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9" r:id="rId10"/>
    <p:sldId id="304" r:id="rId11"/>
    <p:sldId id="305" r:id="rId12"/>
    <p:sldId id="306" r:id="rId13"/>
    <p:sldId id="307" r:id="rId14"/>
    <p:sldId id="308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19:4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1 464 1088 0 0,'5'0'99'0'0,"-1"0"1"0"0,1 1-1 0 0,0-1 0 0 0,0 1 0 0 0,0 1 0 0 0,-1-1 1 0 0,1 1-1 0 0,-1-1 0 0 0,1 1 0 0 0,-1 0 1 0 0,0 1-1 0 0,1-1 0 0 0,-1 1 0 0 0,0 0 1 0 0,-1 0-1 0 0,1 0 0 0 0,0 1 0 0 0,0 0-99 0 0,184 241 2110 0 0,-188-245-2058 0 0,1 1 0 0 0,-1 0 1 0 0,0 0-1 0 0,0 0 0 0 0,1-1 0 0 0,-1 1 0 0 0,0 0 1 0 0,1-1-1 0 0,-1 1 0 0 0,0 0 0 0 0,1-1 1 0 0,-1 1-1 0 0,1 0 0 0 0,0-1 0 0 0,-1 1 1 0 0,1-1-1 0 0,-1 1 0 0 0,1-1 0 0 0,0 1 1 0 0,-1-1-1 0 0,1 0 0 0 0,0 1 0 0 0,0-1 1 0 0,-1 0-1 0 0,1 1 0 0 0,0-1 0 0 0,0 0 1 0 0,-1 0-1 0 0,1 0 0 0 0,0 0 0 0 0,0 0 1 0 0,0 0-1 0 0,-1 0 0 0 0,1 0 0 0 0,0 0 1 0 0,0 0-1 0 0,0 0 0 0 0,-1 0 0 0 0,1-1 0 0 0,0 1 1 0 0,0 0-1 0 0,-1 0 0 0 0,1-1 0 0 0,0 1 1 0 0,-1-1-1 0 0,1 1 0 0 0,0-1 0 0 0,-1 1 1 0 0,1-1-1 0 0,0 1 0 0 0,-1-1 0 0 0,1 1 1 0 0,-1-1-1 0 0,1 0 0 0 0,-1 1 0 0 0,0-1 1 0 0,1 0-1 0 0,-1 1 0 0 0,0-1 0 0 0,1 0 1 0 0,-1 0-1 0 0,0 1 0 0 0,0-1 0 0 0,0 0 1 0 0,1 0-1 0 0,-1 0-52 0 0,3-3-268 0 0,118-178 1172 0 0,-16 14-3488 0 0,-96 157-806 0 0,-9 11 2168 0 0</inkml:trace>
  <inkml:trace contextRef="#ctx0" brushRef="#br0" timeOffset="879.683">1064 529 1368 0 0,'1'-1'43'0'0,"0"0"0"0"0,0 0-1 0 0,0 0 1 0 0,0-1 0 0 0,-1 1 0 0 0,1 0 0 0 0,0 0-1 0 0,-1-1 1 0 0,1 1 0 0 0,0 0 0 0 0,-1-1 0 0 0,0 1-1 0 0,1 0 1 0 0,-1-1 0 0 0,0 1 0 0 0,0 0-1 0 0,0-1 1 0 0,0 1 0 0 0,0-1 0 0 0,0 1 0 0 0,0-1-1 0 0,0 1 1 0 0,0 0 0 0 0,-1-1 0 0 0,1 1-1 0 0,-1 0 1 0 0,1-1 0 0 0,-1 1 0 0 0,1 0 0 0 0,-1 0-1 0 0,0-1 1 0 0,1 1 0 0 0,-1 0 0 0 0,0 0 0 0 0,0 0-1 0 0,0 0 1 0 0,0 0 0 0 0,0 0 0 0 0,0 0-1 0 0,0 0 1 0 0,-1 0 0 0 0,1 1 0 0 0,0-1 0 0 0,0 0-1 0 0,-1 1 1 0 0,1-1 0 0 0,0 1 0 0 0,-1-1-1 0 0,1 1 1 0 0,0 0 0 0 0,-1 0 0 0 0,1-1 0 0 0,-1 1-1 0 0,1 0 1 0 0,0 0 0 0 0,-1 0 0 0 0,1 1-43 0 0,-90-10 231 0 0,77 11-186 0 0,1 1 0 0 0,-1 1 0 0 0,1 0 1 0 0,0 0-1 0 0,0 2 0 0 0,0-1 0 0 0,1 2 1 0 0,0 0-1 0 0,0 0 0 0 0,1 1 0 0 0,-1 0 0 0 0,2 1 1 0 0,-1 1-1 0 0,2-1 0 0 0,-1 2 0 0 0,1-1 1 0 0,1 1-1 0 0,-3 4-45 0 0,-17 88 128 0 0,30-98-113 0 0,0 0 0 0 0,1-1-1 0 0,-1 1 1 0 0,1 0-1 0 0,0-1 1 0 0,0 0 0 0 0,0 0-1 0 0,0 0 1 0 0,1 0-1 0 0,0 0 1 0 0,0-1 0 0 0,0 1-1 0 0,0-1 1 0 0,0 0-1 0 0,1 0 1 0 0,-1-1 0 0 0,1 1-1 0 0,0-1 1 0 0,-1 0-1 0 0,1-1 1 0 0,0 1 0 0 0,0-1-1 0 0,1 0 1 0 0,-1 0-1 0 0,0 0 1 0 0,0-1 0 0 0,0 0-1 0 0,1 0 1 0 0,-1 0-1 0 0,0 0 1 0 0,0-1 0 0 0,0 0-1 0 0,1 0 1 0 0,-1-1-1 0 0,0 1 1 0 0,-1-1 0 0 0,1 0-1 0 0,4-3-14 0 0,13-5 11 0 0,0-1 0 0 0,0-1 0 0 0,-1-1 0 0 0,-1 0 0 0 0,0-2 0 0 0,-1-1 0 0 0,-1 0 1 0 0,0-1-1 0 0,-2-1 0 0 0,13-17-11 0 0,-16 22-53 0 0,13-24 349 0 0,-35 117 97 0 0,10-74-403 0 0,1-1 0 0 0,-1 1 1 0 0,1-1-1 0 0,0 0 0 0 0,0 0 1 0 0,1 0-1 0 0,-1 0 0 0 0,1 0 0 0 0,0 0 1 0 0,0-1-1 0 0,1 1 0 0 0,0-1 1 0 0,-1 0-1 0 0,1 0 0 0 0,1 0 0 0 0,-1-1 1 0 0,0 1-1 0 0,1-1 0 0 0,0 0 1 0 0,0-1-1 0 0,0 1 0 0 0,0-1 0 0 0,0 0 1 0 0,0 0-1 0 0,1 0 0 0 0,-1-1 1 0 0,1 0-1 0 0,-1 0 0 0 0,1 0 0 0 0,-1-1 1 0 0,1 0-1 0 0,0 0 0 0 0,-1 0 1 0 0,1-1-1 0 0,4 0 10 0 0,2-4-1 0 0,-1 0 0 0 0,0 0 0 0 0,0-1 0 0 0,-1-1 1 0 0,0 0-1 0 0,0 0 0 0 0,0-1 0 0 0,-1 0 0 0 0,0-1 0 0 0,0 0 1 0 0,-1 0-1 0 0,-1-1 0 0 0,1 0 0 0 0,-2 0 0 0 0,1 0 0 0 0,-1-1 0 0 0,-1 0 1 0 0,0-1-1 0 0,-1 1 0 0 0,0-1 0 0 0,0 0 0 0 0,0-9 1 0 0,30-282-55 0 0,-33 275 200 0 0,0 14 2 0 0,0 1 0 0 0,-1-1 1 0 0,-1 0-1 0 0,0 1 1 0 0,-1-1-1 0 0,0 1 0 0 0,-1-1 1 0 0,0 1-1 0 0,-1 0 1 0 0,-1 0-1 0 0,0 1 0 0 0,-7-12-147 0 0,-9 58 142 0 0,19 2-133 0 0,2 0 0 0 0,2 0 0 0 0,2 1 0 0 0,1-2 0 0 0,1 1 0 0 0,2-1 0 0 0,2 0 0 0 0,11 28-9 0 0,89 224-4621 0 0,-98-256 3403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1:1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295 317 1060 0 0,'-16'1'204'0'0,"0"1"0"0"0,1 0 1 0 0,-1 1-1 0 0,1 1 0 0 0,-1 0 0 0 0,1 1 0 0 0,1 1 1 0 0,-1 0-1 0 0,1 1 0 0 0,0 0 0 0 0,0 1 0 0 0,1 1 1 0 0,0 0-1 0 0,1 1 0 0 0,0 1 0 0 0,0-1 0 0 0,1 2 0 0 0,0 0 1 0 0,1 0-1 0 0,-7 13-204 0 0,16-23 34 0 0,0 1 0 0 0,1 0 1 0 0,-1 0-1 0 0,1 0 0 0 0,0 0 1 0 0,0 0-1 0 0,0 0 0 0 0,0-1 0 0 0,0 1 1 0 0,1 0-1 0 0,-1 0 0 0 0,1 0 1 0 0,0 0-1 0 0,0-1 0 0 0,0 1 0 0 0,0 0 1 0 0,0-1-1 0 0,0 1 0 0 0,1-1 1 0 0,0 1-1 0 0,-1-1 0 0 0,1 1 1 0 0,0-1-1 0 0,0 0 0 0 0,0 0 0 0 0,0 0 1 0 0,1 0-1 0 0,-1-1 0 0 0,0 1 1 0 0,1-1-1 0 0,-1 1 0 0 0,1-1 0 0 0,0 0 1 0 0,-1 0-1 0 0,1 0 0 0 0,0 0 1 0 0,0 0-1 0 0,2 0-34 0 0,109 21-148 0 0,73-40-3599 0 0,-130 5 2455 0 0</inkml:trace>
  <inkml:trace contextRef="#ctx0" brushRef="#br0" timeOffset="297.962">770 131 1304 0 0,'-1'0'99'0'0,"0"1"-1"0"0,1 0 1 0 0,-1-1-1 0 0,0 1 0 0 0,1 0 1 0 0,-1-1-1 0 0,0 1 1 0 0,0-1-1 0 0,1 1 1 0 0,-1-1-1 0 0,0 0 1 0 0,0 1-1 0 0,0-1 1 0 0,0 0-1 0 0,0 0 1 0 0,0 1-1 0 0,1-1 0 0 0,-1 0 1 0 0,0 0-1 0 0,0 0 1 0 0,0 0-1 0 0,0 0 1 0 0,0 0-1 0 0,0-1 1 0 0,0 1-1 0 0,0 0 1 0 0,0 0-1 0 0,1-1 1 0 0,-1 1-1 0 0,0 0 1 0 0,0-1-1 0 0,0 1 0 0 0,0-1 1 0 0,1 1-1 0 0,-1-1 1 0 0,0 1-1 0 0,0-1 1 0 0,1 1-1 0 0,-1-1 1 0 0,1 0-1 0 0,-1 0 1 0 0,0 1-1 0 0,1-1 1 0 0,-1 0-1 0 0,1 0 0 0 0,0 0 1 0 0,-1 1-1 0 0,1-1 1 0 0,0 0-1 0 0,-1 0 1 0 0,1 0-1 0 0,0 0 1 0 0,0 0-1 0 0,0 0 1 0 0,0 0-1 0 0,0 0 1 0 0,0 1-1 0 0,0-1 1 0 0,0 0-1 0 0,0 0 0 0 0,0 0 1 0 0,1 0-1 0 0,-1 0-98 0 0,-12 34 216 0 0,2 1 0 0 0,2 1 0 0 0,1 0 0 0 0,1 0 0 0 0,2 0 0 0 0,2 1 0 0 0,1-1 1 0 0,2 15-217 0 0,27 65 58 0 0,-27-116-155 0 0,0 0 0 0 0,0 0 0 0 0,0 0 0 0 0,-1 0 0 0 0,1 0 1 0 0,0 0-1 0 0,0 1 0 0 0,0-1 0 0 0,0 0 0 0 0,0 1 0 0 0,0-1 1 0 0,1 1-1 0 0,-1-1 0 0 0,0 1 0 0 0,0-1 0 0 0,0 1 1 0 0,0 0-1 0 0,1 0 0 0 0,-1-1 0 0 0,0 1 0 0 0,0 0 0 0 0,1 0 1 0 0,-1 0-1 0 0,0 0 0 0 0,0 1 0 0 0,1-1 0 0 0,-1 0 0 0 0,0 0 1 0 0,0 1-1 0 0,0-1 0 0 0,0 1 0 0 0,1-1 0 0 0,-1 1 1 0 0,0-1-1 0 0,0 1 0 0 0,0 0 0 0 0,0-1 0 0 0,0 1 0 0 0,0 0 1 0 0,-1 0-1 0 0,1 0 0 0 0,0 0 0 0 0,0 0 0 0 0,0 0 0 0 0,-1 0 1 0 0,1 0-1 0 0,-1 0 0 0 0,1 0 0 0 0,-1 0 0 0 0,1 0 1 0 0,-1 1-1 0 0,1-1 0 0 0,-1 0 0 0 0,0 0 97 0 0,7-22-569 0 0</inkml:trace>
  <inkml:trace contextRef="#ctx0" brushRef="#br0" timeOffset="595.762">837 416 2992 0 0,'51'-91'2811'0'0,"-50"90"-2550"0"0,-24 23 396 0 0,17-17-578 0 0,0 1-1 0 0,1 0 0 0 0,0 1 0 0 0,0-1 1 0 0,1 1-1 0 0,0 0 0 0 0,0 0 1 0 0,1 0-1 0 0,-1 0 0 0 0,2 1 1 0 0,-1-1-1 0 0,1 1 0 0 0,0 0 1 0 0,0 0-1 0 0,1 0 0 0 0,0 0 0 0 0,1 0 1 0 0,0 6-79 0 0,5-8 150 0 0,5-1-135 0 0,0-1-1 0 0,1 1 0 0 0,-1-2 0 0 0,1 1 1 0 0,0-2-1 0 0,0 1 0 0 0,0-1 0 0 0,0-1 1 0 0,0 0-1 0 0,0-1 0 0 0,0 0 0 0 0,1 0 1 0 0,-1-1-1 0 0,0-1 0 0 0,0 0 0 0 0,0 0 1 0 0,0-1-1 0 0,-1-1 0 0 0,1 0 0 0 0,-1 0 1 0 0,0-1-1 0 0,0 0 0 0 0,0-1 0 0 0,-1 0 1 0 0,0 0-1 0 0,0-1 0 0 0,0 0 0 0 0,-1-1 1 0 0,0 0-1 0 0,-1 0 0 0 0,0-1 0 0 0,0 0 1 0 0,-1 0-1 0 0,0-1 0 0 0,0 1 0 0 0,-1-1 1 0 0,0 0-1 0 0,-1-2-14 0 0,-7 5-10 0 0,0 0 0 0 0,0 1 0 0 0,-1-1 0 0 0,0 1 0 0 0,-1 0 0 0 0,1 0-1 0 0,-1 0 1 0 0,0 1 0 0 0,-1-1 0 0 0,1 1 0 0 0,-1 1 0 0 0,0-1 0 0 0,-1 1 0 0 0,1 0 0 0 0,-1 0 0 0 0,1 1 0 0 0,-1 0 0 0 0,0 0 0 0 0,0 1 0 0 0,0-1 0 0 0,-1 2 0 0 0,1-1 0 0 0,0 1 0 0 0,-1 0 0 0 0,1 0-1 0 0,-1 1 1 0 0,-2 0 10 0 0,-146-23-1685 0 0,138 12-2613 0 0,18 11 3010 0 0</inkml:trace>
  <inkml:trace contextRef="#ctx0" brushRef="#br0" timeOffset="908.699">1534 152 1212 0 0,'-10'1'305'0'0,"0"1"-1"0"0,0-1 1 0 0,0 2 0 0 0,0-1-1 0 0,0 1 1 0 0,1 1-1 0 0,-1 0 1 0 0,1 0 0 0 0,0 1-1 0 0,0 0 1 0 0,1 1 0 0 0,0 0-1 0 0,-1 0 1 0 0,2 0-1 0 0,-1 1 1 0 0,1 1 0 0 0,0-1-305 0 0,7-3 64 0 0,0 0 0 0 0,-1 0 1 0 0,2 0-1 0 0,-1 0 1 0 0,0 0-1 0 0,1 0 1 0 0,0-1-1 0 0,0 1 0 0 0,0 0 1 0 0,0 0-1 0 0,1 0 1 0 0,-1-1-1 0 0,1 1 1 0 0,0-1-1 0 0,0 0 1 0 0,0 1-1 0 0,1-1 0 0 0,-1 0 1 0 0,1 0-1 0 0,-1 0 1 0 0,1-1-1 0 0,0 1 1 0 0,0 0-1 0 0,1-1 0 0 0,-1 0 1 0 0,0 0-1 0 0,1 0 1 0 0,-1 0-1 0 0,1-1 1 0 0,0 1-1 0 0,-1-1 0 0 0,3 0-64 0 0,1 3 117 0 0,54 29 297 0 0,-48-28-333 0 0,0 1-1 0 0,-1 1 0 0 0,1 0 1 0 0,-1 0-1 0 0,0 1 0 0 0,-1 1 1 0 0,0 0-1 0 0,0 1 0 0 0,-1 0 1 0 0,0 0-1 0 0,0 3-80 0 0,-9-9 18 0 0,-1 0 0 0 0,0 0-1 0 0,0 0 1 0 0,0 0 0 0 0,-1 0 0 0 0,1 0 0 0 0,-1-1-1 0 0,0 1 1 0 0,0 0 0 0 0,0 0 0 0 0,-1 0 0 0 0,1-1-1 0 0,-1 1 1 0 0,0-1 0 0 0,0 1 0 0 0,0-1 0 0 0,0 0-1 0 0,-1 0 1 0 0,1 1 0 0 0,-1-2 0 0 0,0 1 0 0 0,0 0-1 0 0,0-1 1 0 0,0 1 0 0 0,-1-1 0 0 0,1 0 0 0 0,0 0-1 0 0,-1 0 1 0 0,0-1 0 0 0,1 1 0 0 0,-1-1 0 0 0,0 0-1 0 0,0 0 1 0 0,0 0 0 0 0,0 0 0 0 0,0-1 0 0 0,1 1-1 0 0,-1-1 1 0 0,-3-1-18 0 0,-11 8 18 0 0,-135 21-1753 0 0,150-27 1553 0 0,-1-1-1 0 0,0-1 1 0 0,1 1-1 0 0,-1-1 1 0 0,0 1-1 0 0,1-1 1 0 0,-1 0 0 0 0,1 0-1 0 0,-1 0 1 0 0,1-1-1 0 0,0 1 1 0 0,0-1-1 0 0,0 0 1 0 0,-1 0-1 0 0,1 0 1 0 0,1 0-1 0 0,-1-1 1 0 0,0 1 0 0 0,1-1-1 0 0,-1 0 1 0 0,1 1-1 0 0,0-1 1 0 0,0 0-1 0 0,0 0 1 0 0,0-1-1 0 0,0 1 1 0 0,1 0-1 0 0,-1 0 1 0 0,1-1-1 0 0,0 1 1 0 0,0-1 0 0 0,1 1-1 0 0,-1-1 1 0 0,0 0-1 0 0,1 0 183 0 0,0-15-1370 0 0</inkml:trace>
  <inkml:trace contextRef="#ctx0" brushRef="#br0" timeOffset="1175.228">1678 132 1556 0 0,'-16'12'2359'0'0,"-151"152"930"0"0,92-87-2569 0 0,-18 17-878 0 0,28-38-2739 0 0,58-52 1642 0 0,2-2 81 0 0</inkml:trace>
  <inkml:trace contextRef="#ctx0" brushRef="#br0" timeOffset="1552.298">1794 442 2364 0 0,'103'-25'2439'0'0,"49"-34"-461"0"0,-150 58-1949 0 0,24-10 233 0 0,-11 6-69 0 0,0-1-1 0 0,0 0 1 0 0,0-1-1 0 0,-1-1 1 0 0,0 0-1 0 0,-1-1 1 0 0,1-1-1 0 0,-2 0 1 0 0,0 0-1 0 0,6-7-192 0 0,-17 16 132 0 0,-1 1-33 0 0,-2-2-89 0 0,0 1 0 0 0,0-1 1 0 0,0 0-1 0 0,0 1 0 0 0,-1 0 1 0 0,1-1-1 0 0,0 1 0 0 0,-1 0 1 0 0,1 0-1 0 0,0 1 1 0 0,-1-1-1 0 0,1 0 0 0 0,-1 1 1 0 0,1-1-1 0 0,-1 1 0 0 0,0 0 1 0 0,1 0-1 0 0,-1 0 1 0 0,1 0-1 0 0,-1 0 0 0 0,1 1 1 0 0,-1-1-1 0 0,1 1 0 0 0,-1 0 1 0 0,1-1-1 0 0,-1 1 1 0 0,-1 1-11 0 0,-6-1 4 0 0,-1 1 0 0 0,1 0 0 0 0,0 0 0 0 0,0 1 0 0 0,0 1 0 0 0,0 0 0 0 0,1 0 0 0 0,-1 0 0 0 0,1 1 0 0 0,0 1 0 0 0,0 0 0 0 0,1 0 0 0 0,0 1 0 0 0,0-1 0 0 0,0 2 0 0 0,1-1 0 0 0,0 1 0 0 0,1 0 0 0 0,0 1 0 0 0,0-1 1 0 0,0 1-1 0 0,1 1 0 0 0,1-1 0 0 0,-1 1 0 0 0,2-1 0 0 0,-1 1 0 0 0,1 0 0 0 0,1 0 0 0 0,-1 4-4 0 0,6-6-10 0 0,1 0 0 0 0,0 0 1 0 0,0-1-1 0 0,0 0 0 0 0,1 1 0 0 0,0-2 0 0 0,1 1 1 0 0,-1-1-1 0 0,1 1 0 0 0,1-2 0 0 0,-1 1 1 0 0,1-1-1 0 0,0 0 0 0 0,0 0 0 0 0,0-1 0 0 0,1 0 1 0 0,-1 0-1 0 0,1 0 0 0 0,0-1 0 0 0,0-1 1 0 0,1 1 9 0 0,7 4-517 0 0,1-1 0 0 0,0 0 1 0 0,0-1-1 0 0,0-1 1 0 0,1 0-1 0 0,-1-1 1 0 0,1-1-1 0 0,0-1 1 0 0,-1-1-1 0 0,1 0 1 0 0,0-1-1 0 0,5-2 517 0 0,29-10-1185 0 0</inkml:trace>
  <inkml:trace contextRef="#ctx0" brushRef="#br0" timeOffset="1850.948">2777 19 2244 0 0,'5'-18'4468'0'0,"-5"30"-2493"0"0,-10 35-1713 0 0,2 2 1 0 0,2-1-1 0 0,3 1 1 0 0,1 0-1 0 0,4 22-262 0 0,-1-15 72 0 0,7 12-275 0 0,1 2-3757 0 0,-22-50 1267 0 0,5-16 1294 0 0</inkml:trace>
  <inkml:trace contextRef="#ctx0" brushRef="#br0" timeOffset="2321.143">2501 314 856 0 0,'3'-2'6530'0'0,"17"-10"-5765"0"0,302-59 1000 0 0,-88 53-2249 0 0,-231 19 488 0 0,-1 1 1 0 0,0 0-1 0 0,1 0 0 0 0,-1 0 0 0 0,0 1 1 0 0,0-1-1 0 0,-1 0 0 0 0,1 1 0 0 0,0 0 1 0 0,-1-1-1 0 0,1 1 0 0 0,-1 0 0 0 0,0-1 1 0 0,0 1-1 0 0,0 0 0 0 0,0 0 0 0 0,-1 0 1 0 0,1 0-1 0 0,-1 0 0 0 0,1 0 0 0 0,-1 0 1 0 0,0 0-1 0 0,0 0 0 0 0,-1 0 0 0 0,1 0 1 0 0,-1 0-1 0 0,1 0 0 0 0,-1 0 0 0 0,0 0 1 0 0,0 0-1 0 0,0 0 0 0 0,-1-1 0 0 0,1 1 1 0 0,0 0-1 0 0,-1-1 0 0 0,0 1 0 0 0,0-1 1 0 0,0 1-1 0 0,0-1 0 0 0,-1 1-4 0 0,-4 17 24 0 0,-25 91 438 0 0,38-105-311 0 0,3-1-139 0 0,0 0 1 0 0,1-1-1 0 0,-1 0 0 0 0,1-1 0 0 0,0 0 1 0 0,0 0-1 0 0,0-1 0 0 0,1 0 1 0 0,-1-1-1 0 0,0 0 0 0 0,0-1 0 0 0,1 0 1 0 0,-1-1-1 0 0,0 0 0 0 0,1 0 1 0 0,1-2-13 0 0,-1 2-23 0 0,-1 0 0 0 0,1-1-1 0 0,0-1 1 0 0,-1 0 0 0 0,1 0 0 0 0,-1-1 0 0 0,0 0 0 0 0,0-1 0 0 0,0 0 0 0 0,-1 0 0 0 0,0-1 0 0 0,0-1 0 0 0,0 1 0 0 0,-1-1 0 0 0,0-1 0 0 0,0 0 0 0 0,-1 0 0 0 0,0 0 0 0 0,4-7 23 0 0,-12 11-9 0 0,1 1 0 0 0,-1-1 0 0 0,-1 1 0 0 0,1-1 0 0 0,0 1 0 0 0,-1-1 1 0 0,0 1-1 0 0,0 0 0 0 0,0 0 0 0 0,0 0 0 0 0,0 0 0 0 0,-1 0 0 0 0,1 0 0 0 0,-1 0 1 0 0,0 1-1 0 0,0 0 0 0 0,0-1 0 0 0,0 1 0 0 0,0 0 0 0 0,0 0 0 0 0,-1 1 1 0 0,1-1-1 0 0,0 1 0 0 0,-1-1 0 0 0,0 1 0 0 0,1 0 0 0 0,-5 0 9 0 0,-110-28-195 0 0,-4 0-1704 0 0,55-9-2777 0 0,59 31 3420 0 0</inkml:trace>
  <inkml:trace contextRef="#ctx0" brushRef="#br0" timeOffset="2871.412">4052 91 1048 0 0,'11'-1'2684'0'0,"5"17"2203"0"0,-13-4-4865 0 0,25 232 966 0 0,-4-92-1676 0 0,-21-89-3861 0 0,-5-58 3358 0 0,-10 10 30 0 0</inkml:trace>
  <inkml:trace contextRef="#ctx0" brushRef="#br0" timeOffset="3924.426">3657 267 2256 0 0,'1'-10'2764'0'0,"66"2"-1928"0"0,-66 8-778 0 0,348-10 465 0 0,-300 8-536 0 0,-1-1 0 0 0,1-3 1 0 0,-1-2-1 0 0,-1-3 0 0 0,46-15 13 0 0,-90 26 49 0 0,0-1 0 0 0,1 0 0 0 0,-1-1-1 0 0,0 1 1 0 0,0 0 0 0 0,0-1 0 0 0,0 0 0 0 0,0 0-1 0 0,0 0 1 0 0,0 0 0 0 0,-1 0 0 0 0,1 0-1 0 0,-1-1 1 0 0,0 0 0 0 0,1 1 0 0 0,-1-1 0 0 0,0 0-1 0 0,-1 0 1 0 0,1 0 0 0 0,0 0 0 0 0,-1 0 0 0 0,0 0-1 0 0,0 0 1 0 0,0-1 0 0 0,0 1 0 0 0,0 0-1 0 0,0-1 1 0 0,-1 1 0 0 0,0-2-49 0 0,0 3 93 0 0,-2-32 204 0 0,-44-31-481 0 0,48 116 435 0 0,20 164 924 0 0,7-62-1012 0 0,-26-139-80 0 0,1-15-74 0 0,4-12-114 0 0,84-103-481 0 0,-92 116 541 0 0,0 0 18 0 0,0 0 34 0 0,83 53-157 0 0,-70-48 136 0 0,1 0 0 0 0,-1-1 0 0 0,1-1 0 0 0,0 0-1 0 0,0-1 1 0 0,0 0 0 0 0,0-1 0 0 0,0-1 0 0 0,0 0-1 0 0,0-1 1 0 0,1-1 0 0 0,-1 0 0 0 0,-1 0 0 0 0,1-2-1 0 0,0 0 1 0 0,-1 0 0 0 0,0-1 0 0 0,0-1 0 0 0,0 0-1 0 0,8-6 15 0 0,19-41-424 0 0,-40 52 386 0 0,-36-6 233 0 0,35 7-190 0 0,-10 1 42 0 0,0 0-1 0 0,1 1 1 0 0,-1 0-1 0 0,0 1 1 0 0,1 0-1 0 0,-1 1 1 0 0,1 0 0 0 0,0 0-1 0 0,0 1 1 0 0,1 1-1 0 0,-1 0 1 0 0,1 0-1 0 0,0 1 1 0 0,1 0-1 0 0,-6 6-46 0 0,15-9-2 0 0,0 1 0 0 0,0-1 0 0 0,0 0 0 0 0,1 0 0 0 0,0 0 0 0 0,0 1 0 0 0,0-2 0 0 0,0 1 0 0 0,1 0 0 0 0,0 0 0 0 0,-1-1-1 0 0,1 1 1 0 0,1-1 0 0 0,-1 0 0 0 0,0 0 0 0 0,1 0 0 0 0,-1-1 0 0 0,1 1 0 0 0,0-1 0 0 0,0 0 0 0 0,0 0 0 0 0,0 0-1 0 0,0 0 1 0 0,1-1 0 0 0,-1 0 0 0 0,0 0 0 0 0,1 0 0 0 0,-1 0 0 0 0,1-1 0 0 0,2 1 2 0 0,187 21-5340 0 0,-164-22 4117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1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1360 0 0,'7'-4'276'0'0,"1"0"0"0"0,-1 1 0 0 0,1 0 0 0 0,0 0 0 0 0,0 1 0 0 0,0 0 0 0 0,1 0 0 0 0,-1 1 0 0 0,0 0 0 0 0,1 0 0 0 0,-1 1 0 0 0,0 0 0 0 0,1 1 0 0 0,0 0-276 0 0,17-1 691 0 0,-16 1-600 0 0,-1-1 1 0 0,0 1-1 0 0,0 0 0 0 0,0 1 0 0 0,0 0 1 0 0,-1 1-1 0 0,1 0 0 0 0,0 0 0 0 0,-1 1 0 0 0,0-1 1 0 0,0 2-1 0 0,0 0 0 0 0,0 0 0 0 0,-1 0 1 0 0,0 1-1 0 0,0 0 0 0 0,0 0 0 0 0,-1 0 0 0 0,0 1 1 0 0,0 0-1 0 0,-1 1 0 0 0,0-1 0 0 0,0 1 1 0 0,-1 0-1 0 0,1 0 0 0 0,-2 0 0 0 0,1 1 0 0 0,0 4-91 0 0,-6-7 73 0 0,-1 0-1 0 0,1 0 0 0 0,-1 0 0 0 0,0 0 0 0 0,-1-1 0 0 0,1 1 0 0 0,-1-1 0 0 0,0 0 0 0 0,0 0 0 0 0,-1 0 0 0 0,0 0 0 0 0,0-1 0 0 0,0 0 0 0 0,0 0 0 0 0,0 0 0 0 0,-1-1 0 0 0,0 0 1 0 0,0 0-1 0 0,0 0 0 0 0,0-1 0 0 0,0 0 0 0 0,0 0 0 0 0,-5 1-72 0 0,-11 6 182 0 0,-107 28 447 0 0,126-37-842 0 0,8-25-1886 0 0,93-39-3391 0 0,-64 48 4222 0 0</inkml:trace>
  <inkml:trace contextRef="#ctx0" brushRef="#br0" timeOffset="252.028">564 41 1612 0 0,'-60'-22'4218'0'0,"48"23"-4044"0"0,1 0 0 0 0,-1 1 1 0 0,0 1-1 0 0,1 0 0 0 0,0 0 1 0 0,0 1-1 0 0,0 1 0 0 0,0 0 1 0 0,0 0-1 0 0,1 1 0 0 0,0 0 0 0 0,-5 5-174 0 0,13-7 47 0 0,1 0 0 0 0,-1 1 0 0 0,1-1 0 0 0,-1 1 0 0 0,2-1 0 0 0,-1 1 0 0 0,0-1-1 0 0,1 1 1 0 0,0-1 0 0 0,0 1 0 0 0,0 0 0 0 0,0-1 0 0 0,1 1 0 0 0,0-1 0 0 0,0 1 0 0 0,0-1-1 0 0,0 1 1 0 0,1-1 0 0 0,0 0 0 0 0,0 0 0 0 0,0 1 0 0 0,0-1 0 0 0,1-1 0 0 0,-1 1 0 0 0,1 0-1 0 0,0-1 1 0 0,0 1 0 0 0,1-1 0 0 0,-1 0 0 0 0,1 0 0 0 0,-1 0 0 0 0,1-1 0 0 0,0 1 0 0 0,0-1-1 0 0,0 0 1 0 0,0 0 0 0 0,4 1-47 0 0,123 50-423 0 0,-39-44-5234 0 0,-91-9 4285 0 0</inkml:trace>
  <inkml:trace contextRef="#ctx0" brushRef="#br0" timeOffset="502.85">81 416 2164 0 0,'63'36'4840'0'0,"58"-27"-2378"0"0,-87-9-1920 0 0,202-18-1582 0 0,-83-22-4358 0 0,-122 26 4108 0 0</inkml:trace>
  <inkml:trace contextRef="#ctx0" brushRef="#br0" timeOffset="769.694">888 92 3004 0 0,'2'0'920'0'0,"3"2"-92"0"0,4-2-83 0 0,2 0-109 0 0,22 0-84 0 0,-15 0-32 0 0,9 0-76 0 0,7 0-36 0 0,1 0-136 0 0,1 0-132 0 0,-1 0-348 0 0,-1 0 20 0 0,-4 0-760 0 0,2 0-380 0 0,-7 0 59 0 0,-7 0 69 0 0,-7 0 36 0 0</inkml:trace>
  <inkml:trace contextRef="#ctx0" brushRef="#br0" timeOffset="1035.881">922 331 2228 0 0,'35'3'464'0'0,"-17"-3"-4"0"0,12 0-48 0 0,4 0-372 0 0,2 0-392 0 0,-1 0-644 0 0,36-18-292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11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1372 0 0,'5'4'256'0'0,"0"-1"0"0"0,0 1 0 0 0,-1 0 0 0 0,0 1 0 0 0,0-1 0 0 0,0 1 0 0 0,0 0 0 0 0,0 0 0 0 0,-1 0 0 0 0,0 0 0 0 0,0 1 0 0 0,-1-1 0 0 0,1 1 0 0 0,-1-1 0 0 0,-1 1 0 0 0,1 0 0 0 0,-1 0 0 0 0,0 0 0 0 0,1 4-256 0 0,8 24 918 0 0,67 80 1270 0 0,-23-95-4973 0 0,-39-48-1115 0 0,-16 4 2467 0 0</inkml:trace>
  <inkml:trace contextRef="#ctx0" brushRef="#br0" timeOffset="252.232">89 57 1664 0 0,'-10'-57'7940'0'0,"21"87"-9417"0"0,18 57-3336 0 0,-15-62 3563 0 0</inkml:trace>
  <inkml:trace contextRef="#ctx0" brushRef="#br0" timeOffset="581.319">349 513 2176 0 0,'31'-6'2314'0'0,"-16"0"-2195"0"0,0 0 0 0 0,-1-1 0 0 0,0-1 0 0 0,0 0 0 0 0,0-1 0 0 0,-1 0 0 0 0,0-1 0 0 0,-1-1 0 0 0,0 0-1 0 0,-1-1 1 0 0,0 0 0 0 0,-1 0 0 0 0,-1-1 0 0 0,1-1 0 0 0,-2 1 0 0 0,0-2 0 0 0,-1 1 0 0 0,0-1 0 0 0,-1 0 0 0 0,-1 0 0 0 0,0-1 0 0 0,-1 1 0 0 0,-1-1 0 0 0,-1 0 0 0 0,0 0 0 0 0,-1 0 0 0 0,0-2-119 0 0,-24-36 228 0 0,63 67-187 0 0,-9 0-53 0 0,-5-4 35 0 0,-1 0 1 0 0,0 2 0 0 0,-1 1 0 0 0,0 0 0 0 0,-1 2 0 0 0,0 1 0 0 0,-1 1 0 0 0,-1 0 0 0 0,-1 2 0 0 0,0 1-1 0 0,16 19-23 0 0,-33-34 25 0 0,0 1 0 0 0,-1 0 0 0 0,1 0-1 0 0,-1 0 1 0 0,0 0 0 0 0,0 0 0 0 0,-1 1-1 0 0,0-1 1 0 0,0 0 0 0 0,0 1 0 0 0,0-1 0 0 0,-1 1-1 0 0,0-1 1 0 0,0 1 0 0 0,0-1 0 0 0,-1 1-1 0 0,0-1 1 0 0,0 1 0 0 0,0-1 0 0 0,-1 0-1 0 0,0 0 1 0 0,0 1 0 0 0,0-1 0 0 0,0-1-1 0 0,-1 1 1 0 0,0 0 0 0 0,0 0 0 0 0,0-1-1 0 0,-1 0 1 0 0,1 0 0 0 0,-1 0 0 0 0,-1 1-25 0 0,-5 5-291 0 0,-1-1 0 0 0,0 0 0 0 0,-1 0 0 0 0,0-2 1 0 0,0 1-1 0 0,-1-1 0 0 0,0-1 0 0 0,0 0 0 0 0,0-1 0 0 0,-1 0 1 0 0,-10 1 290 0 0,-10-4-2654 0 0,17-2 1413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1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546 365 948 0 0,'1'-1'135'0'0,"-2"1"-31"0"0,0 0 0 0 0,0 0 0 0 0,0 0 1 0 0,0 0-1 0 0,0 0 0 0 0,0 0 0 0 0,0 0 0 0 0,0-1 1 0 0,0 1-1 0 0,1 0 0 0 0,-1-1 0 0 0,0 1 1 0 0,0-1-1 0 0,0 1 0 0 0,0-1 0 0 0,0 1 1 0 0,1-1-1 0 0,-1 1 0 0 0,0-1 0 0 0,1 0 1 0 0,-1 0-1 0 0,0 1 0 0 0,1-1 0 0 0,-1 0 1 0 0,1 0-1 0 0,-1 1 0 0 0,1-1 0 0 0,-1 0 1 0 0,1 0-1 0 0,0 0 0 0 0,0 0 0 0 0,-1 0 1 0 0,1 0-1 0 0,0 0 0 0 0,0 0 0 0 0,0 0 1 0 0,0 0-1 0 0,0 0 0 0 0,0 0 0 0 0,0 0 1 0 0,0 0-1 0 0,0 1 0 0 0,0-1 0 0 0,1 0 1 0 0,-1 0-1 0 0,0 0 0 0 0,1 0 0 0 0,-1 0 1 0 0,1 0-1 0 0,-1 0 0 0 0,1 1 0 0 0,-1-1 1 0 0,1 0-1 0 0,-1 0 0 0 0,1 1 0 0 0,0-1 1 0 0,-1 0-1 0 0,1 1 0 0 0,0-1 0 0 0,0 1 1 0 0,0-1-1 0 0,-1 1 0 0 0,1-1 0 0 0,0 1 0 0 0,0-1 1 0 0,0 1-105 0 0,-30 8 180 0 0,1 2 0 0 0,0 0 0 0 0,0 2 0 0 0,1 1 1 0 0,0 2-1 0 0,1 0 0 0 0,1 2 0 0 0,1 0 0 0 0,0 2 0 0 0,1 1 1 0 0,1 0-1 0 0,1 2 0 0 0,-3 5-180 0 0,13-16-62 0 0,7-6-308 0 0,0 0 0 0 0,0 0 0 0 0,-1 0 0 0 0,0-1 0 0 0,1 0 0 0 0,-2 0 0 0 0,1 0-1 0 0,0-1 1 0 0,-1 0 0 0 0,1 0 0 0 0,-1 0 0 0 0,0-1 0 0 0,0 0 0 0 0,0 0 0 0 0,0 0-1 0 0,0-1 1 0 0,-1 0 0 0 0,1 0 0 0 0,0 0 0 0 0,-6-1 370 0 0,-5 0-1253 0 0</inkml:trace>
  <inkml:trace contextRef="#ctx0" brushRef="#br0" timeOffset="219.212">0 367 2268 0 0,'3'-1'649'0'0,"22"-7"4801"0"0,3 18-4173 0 0,62 35-356 0 0,136 75-298 0 0,-92-19-4690 0 0,-114-68-24 0 0,-20-26 2845 0 0</inkml:trace>
  <inkml:trace contextRef="#ctx0" brushRef="#br0" timeOffset="627.965">541 590 924 0 0,'2'1'192'0'0,"1"-1"0"0"0,-1 1 0 0 0,1 0 1 0 0,-1 0-1 0 0,1 0 0 0 0,-1 0 0 0 0,0 0 0 0 0,0 0 0 0 0,1 1 0 0 0,-1-1 0 0 0,0 1 0 0 0,0 0 0 0 0,0-1 1 0 0,0 1-1 0 0,-1 0 0 0 0,1 0 0 0 0,0 0 0 0 0,-1 0 0 0 0,1 1 0 0 0,-1-1 0 0 0,0 0 0 0 0,0 1 1 0 0,0-1-1 0 0,0 0 0 0 0,0 1 0 0 0,0-1 0 0 0,-1 1 0 0 0,1 0 0 0 0,-1-1 0 0 0,0 1 0 0 0,0-1 0 0 0,0 1 1 0 0,0 0-1 0 0,0-1 0 0 0,-1 1 0 0 0,1-1 0 0 0,-1 1 0 0 0,1 0-192 0 0,-1-4 26 0 0,1 0-1 0 0,0 0 1 0 0,0 1-1 0 0,-1-1 1 0 0,1 0-1 0 0,0 0 1 0 0,-1 0-1 0 0,1 0 1 0 0,-1 1-1 0 0,1-1 1 0 0,-1 0-1 0 0,1 0 1 0 0,-1 1-1 0 0,0-1 1 0 0,1 0-1 0 0,-1 1 1 0 0,0-1-1 0 0,1 1 1 0 0,-1-1-1 0 0,0 1 1 0 0,0-1-1 0 0,0 1 1 0 0,0-1-1 0 0,1 1 1 0 0,-1 0-1 0 0,0 0 1 0 0,0-1-1 0 0,0 1 1 0 0,0 0-1 0 0,0 0 1 0 0,0 0-1 0 0,0 0 1 0 0,0 0-1 0 0,0 0 1 0 0,0 0-1 0 0,1 0 1 0 0,-1 0-1 0 0,0 1 1 0 0,0-1-1 0 0,0 0 1 0 0,0 1-1 0 0,0-1 1 0 0,0 0-1 0 0,1 1 1 0 0,-1-1-1 0 0,0 1 1 0 0,0-1-1 0 0,1 1 1 0 0,-1 0-1 0 0,0-1 1 0 0,1 1-1 0 0,-1 0-25 0 0,8-12 2 0 0,1 0 1 0 0,1 1-1 0 0,0-1 0 0 0,0 2 0 0 0,1-1 0 0 0,0 2 0 0 0,1-1 1 0 0,0 1-1 0 0,0 1 0 0 0,1 0 0 0 0,0 0 0 0 0,0 2 1 0 0,0-1-1 0 0,1 1 0 0 0,0 1 0 0 0,0 0 0 0 0,0 1 0 0 0,0 1 1 0 0,1 0-1 0 0,-1 0 0 0 0,1 2 0 0 0,5-1-2 0 0,-14 2-22 0 0,1 0 0 0 0,-1 1 0 0 0,0-1 0 0 0,1 1 0 0 0,-1 0-1 0 0,0 0 1 0 0,0 0 0 0 0,0 1 0 0 0,0 0 0 0 0,-1 0 0 0 0,1 0 0 0 0,-1 1 0 0 0,0-1-1 0 0,0 1 1 0 0,0 0 0 0 0,0 0 0 0 0,-1 0 0 0 0,1 1 0 0 0,-1-1 0 0 0,0 1 0 0 0,-1 0-1 0 0,1 0 1 0 0,-1 0 0 0 0,0 0 0 0 0,0 0 0 0 0,0 1 0 0 0,-1-1 0 0 0,0 1 0 0 0,0-1 0 0 0,0 0-1 0 0,-1 1 1 0 0,0 0 0 0 0,0 2 22 0 0,-14 36-1067 0 0,0-9-2707 0 0,13-33 2531 0 0,0-3 83 0 0</inkml:trace>
  <inkml:trace contextRef="#ctx0" brushRef="#br0" timeOffset="879.116">1273 0 1836 0 0,'14'3'200'0'0,"1"-1"-1"0"0,-1 2 1 0 0,0 0 0 0 0,0 0-1 0 0,-1 1 1 0 0,1 1 0 0 0,-1 1-1 0 0,0-1 1 0 0,-1 2 0 0 0,0 0-1 0 0,0 1 1 0 0,0 0 0 0 0,-1 0-1 0 0,-1 1 1 0 0,0 1 0 0 0,0-1-1 0 0,-1 2 1 0 0,0-1-1 0 0,-1 2 1 0 0,0-1 0 0 0,-1 1-1 0 0,-1 0 1 0 0,0 0 0 0 0,0 1-1 0 0,-2-1 1 0 0,1 1 0 0 0,-2 0-1 0 0,0 1 1 0 0,-1-1 0 0 0,0 1-1 0 0,-1-1 1 0 0,-1 1-1 0 0,0-1 1 0 0,-2 15-200 0 0,0-8 101 0 0,0 0-1 0 0,-2 0 1 0 0,0-1 0 0 0,-2 0-1 0 0,0 1 1 0 0,-1-2 0 0 0,-1 1-1 0 0,0-1 1 0 0,-2-1 0 0 0,0 1 0 0 0,-1-1-1 0 0,-1-1 1 0 0,-1 0 0 0 0,0-1-1 0 0,-8 6-100 0 0,-13 14-236 0 0,-2-1 0 0 0,-1-3-1 0 0,-1 0 1 0 0,-2-3-1 0 0,-1-1 1 0 0,-4-1 236 0 0,-49 14-3546 0 0,66-54 1492 0 0,19-6 1094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0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1860 0 0,'0'2'1028'0'0,"4"-2"-112"0"0,-1 2-120 0 0,4-2-132 0 0,4-2-103 0 0,-2 2-185 0 0,19-2-120 0 0,-13 2-208 0 0,6 0-56 0 0,39-11-4 0 0,-24 9-512 0 0,-2-1-293 0 0,-1-2-443 0 0,7 1 52 0 0,-7 3 16 0 0</inkml:trace>
  <inkml:trace contextRef="#ctx0" brushRef="#br0" timeOffset="235.034">573 19 1004 0 0,'1'2'832'0'0,"-2"-2"-228"0"0,2 1-88 0 0,1 1 20 0 0,-2-2-48 0 0,0 0-76 0 0,0 0-32 0 0,0-2-100 0 0,4 2-28 0 0,-1-1-424 0 0,3-3-248 0 0,-1-1-328 0 0,2 2-392 0 0,9-5-12 0 0</inkml:trace>
  <inkml:trace contextRef="#ctx0" brushRef="#br0" timeOffset="1241.926">1029 46 1300 0 0,'4'3'660'0'0,"3"4"-485"0"0,-5-6-116 0 0,0 0 1 0 0,0 1 0 0 0,0-1-1 0 0,-1 1 1 0 0,1-1 0 0 0,0 1-1 0 0,0 0 1 0 0,-1-1 0 0 0,1 1-1 0 0,-1 0 1 0 0,0 0 0 0 0,1 0-1 0 0,-1 0 1 0 0,0 0 0 0 0,0 0-1 0 0,-1 1 1 0 0,1-1 0 0 0,0 0-1 0 0,-1 0 1 0 0,1 1 0 0 0,-1-1-1 0 0,0 0 1 0 0,1 1 0 0 0,-1-1-1 0 0,0 1 1 0 0,-1-1 0 0 0,1 0-1 0 0,0 1 1 0 0,-1-1 0 0 0,1 0-1 0 0,-1 0 1 0 0,0 1 0 0 0,1-1-1 0 0,-1 0 1 0 0,0 0 0 0 0,-1 0-1 0 0,1 0 1 0 0,0 0 0 0 0,-1 0-1 0 0,1 0 1 0 0,-2 1-60 0 0,-11 11 189 0 0,-1-1-1 0 0,-1 0 1 0 0,0-1-1 0 0,-1 0 1 0 0,-1-2-1 0 0,1 0 1 0 0,-1-1 0 0 0,-1 0-1 0 0,0-2 1 0 0,0 0-1 0 0,-1-1 1 0 0,1-1-1 0 0,-10 0-188 0 0,22-3-19 0 0,7-2-58 0 0,1 0 0 0 0,-1-1 0 0 0,1 1 0 0 0,-1 0 0 0 0,0 0 0 0 0,1-1 1 0 0,-1 1-1 0 0,0 0 0 0 0,1-1 0 0 0,-1 1 0 0 0,0 0 0 0 0,1-1 0 0 0,-1 1 0 0 0,0 0 0 0 0,0-1 0 0 0,1 1 0 0 0,-1-1 0 0 0,0 1 0 0 0,0-1 0 0 0,0 1 0 0 0,1-1 0 0 0,-1 1 0 0 0,0-1 0 0 0,0 1 0 0 0,0 0 0 0 0,0-1 0 0 0,0 1 0 0 0,0-1 0 0 0,0 1 0 0 0,0-1 0 0 0,0 1 0 0 0,0-1 0 0 0,-1 1 0 0 0,1-1 0 0 0,0 1 0 0 0,0-1 0 0 0,0 1 0 0 0,0-1 1 0 0,-1 1-1 0 0,1 0 0 0 0,0-1 0 0 0,-1 1 0 0 0,1-1 0 0 0,0 1 0 0 0,0 0 0 0 0,-1-1 0 0 0,1 1 0 0 0,-1 0 0 0 0,1 0 0 0 0,0-1 0 0 0,-1 1 0 0 0,1 0 0 0 0,-1 0 0 0 0,1-1 0 0 0,-1 1 0 0 0,1 0 0 0 0,-1 0 0 0 0,1 0 0 0 0,0 0 0 0 0,-1 0 0 0 0,1 0 77 0 0,22-11-1230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2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241 324 1348 0 0,'0'-2'865'0'0,"-1"-18"3759"0"0,-7 30-2448 0 0,0 18-2122 0 0,2-1 0 0 0,1 1 0 0 0,2 1-1 0 0,0-1 1 0 0,2 0 0 0 0,1 1 0 0 0,1-1-1 0 0,2 1 1 0 0,0-1 0 0 0,2 0 0 0 0,1 0-1 0 0,2-1 1 0 0,4 10-54 0 0,-11-33-259 0 0,11 35-1381 0 0,-9-15-3445 0 0,-3-24 3877 0 0</inkml:trace>
  <inkml:trace contextRef="#ctx0" brushRef="#br0" timeOffset="1227.622">1 653 1028 0 0,'3'-17'3275'0'0,"35"0"-2710"0"0,-34 16-290 0 0,356-110 125 0 0,-224 33-3164 0 0,-134 73 2815 0 0,-2 0 0 0 0,1 0-1 0 0,-1 0 1 0 0,1 1 0 0 0,-1-1 0 0 0,-1 0 0 0 0,1 0 0 0 0,-1 0 0 0 0,1 0-1 0 0,-2 1 1 0 0,1-1 0 0 0,0 0 0 0 0,-1 1 0 0 0,0-1 0 0 0,0 1 0 0 0,0-1-1 0 0,-1 1 1 0 0,1 0 0 0 0,-1 0 0 0 0,0 0 0 0 0,0 0 0 0 0,0 1-1 0 0,-4-4-50 0 0,-8-15 590 0 0,4-14 358 0 0,10 46-289 0 0,68 449 1901 0 0,-65-419-2169 0 0,3-51 442 0 0,-3 4-854 0 0,37-146-107 0 0,-38 149 115 0 0,1-1-13 0 0,-1 0-1 0 0,1 0 1 0 0,0 0-1 0 0,0 1 1 0 0,0-1-1 0 0,0 1 1 0 0,1-1-1 0 0,0 1 1 0 0,0 0-1 0 0,0 0 1 0 0,0 0-1 0 0,1 0 1 0 0,0 1 0 0 0,-1-1-1 0 0,1 1 1 0 0,1 0-1 0 0,-1 0 1 0 0,0 0-1 0 0,1 1 1 0 0,-1 0-1 0 0,1 0 1 0 0,0 0-1 0 0,3-1 27 0 0,1 7-53 0 0,0 0 1 0 0,0 1-1 0 0,-1 0 0 0 0,1 0 1 0 0,-1 1-1 0 0,0 0 0 0 0,-1 0 1 0 0,1 1-1 0 0,-1 0 0 0 0,-1 0 1 0 0,1 1-1 0 0,4 7 53 0 0,-5-8-30 0 0,17 21-70 0 0,-19-21 83 0 0,1 0 1 0 0,0 0 0 0 0,0-1 0 0 0,1 0-1 0 0,0 1 1 0 0,0-2 0 0 0,1 1 0 0 0,-1-1-1 0 0,1 0 1 0 0,0 0 0 0 0,0-1-1 0 0,1 0 1 0 0,0 0 0 0 0,-1-1 0 0 0,1 0-1 0 0,0 0 1 0 0,1-1 0 0 0,-1 0 0 0 0,0 0 16 0 0,6 0-96 0 0,0-1 1 0 0,0-1-1 0 0,0 0 1 0 0,0 0-1 0 0,0-2 0 0 0,0 0 1 0 0,0 0-1 0 0,0-1 1 0 0,-1-1-1 0 0,1 0 1 0 0,-1-1-1 0 0,0 0 1 0 0,-1-1-1 0 0,1-1 0 0 0,-1 0 1 0 0,0 0-1 0 0,-1-1 1 0 0,0-1-1 0 0,0 0 1 0 0,-1-1-1 0 0,0 0 1 0 0,0 0-1 0 0,-1-1 0 0 0,-1 0 1 0 0,0 0-1 0 0,0-1 1 0 0,-1 0-1 0 0,1-5 96 0 0,-8 16 21 0 0,1-1 0 0 0,-1 1 0 0 0,0-1 0 0 0,0 0-1 0 0,0 1 1 0 0,0-1 0 0 0,0 1 0 0 0,0-1 0 0 0,0 1 0 0 0,-1-1 0 0 0,1 0-1 0 0,0 1 1 0 0,-1-1 0 0 0,1 1 0 0 0,-1-1 0 0 0,0 1 0 0 0,1 0 0 0 0,-1-1-1 0 0,0 1 1 0 0,0 0 0 0 0,0-1 0 0 0,0 1 0 0 0,0 0 0 0 0,0 0 0 0 0,0 0-1 0 0,-1 0 1 0 0,1 0 0 0 0,0 0 0 0 0,-1 0 0 0 0,1 0 0 0 0,0 1 0 0 0,-1-1-1 0 0,1 0 1 0 0,-1 1 0 0 0,1-1 0 0 0,-1 1 0 0 0,1 0 0 0 0,-1 0 0 0 0,1-1-1 0 0,-1 1 1 0 0,0 0 0 0 0,1 0 0 0 0,-1 0 0 0 0,1 0 0 0 0,-1 1 0 0 0,0-1-1 0 0,0 0-20 0 0,-70 11 828 0 0,62-8-725 0 0,-1 1 0 0 0,0 0 0 0 0,1 1 1 0 0,0 0-1 0 0,0 0 0 0 0,0 1 0 0 0,1 1 0 0 0,0-1 0 0 0,0 2 0 0 0,1-1 0 0 0,0 1 0 0 0,0 0 0 0 0,1 1 0 0 0,0 0 0 0 0,0 0 0 0 0,-3 7-103 0 0,11-13-17 0 0,0 0-1 0 0,0 0 0 0 0,0 0 1 0 0,0 0-1 0 0,1 0 1 0 0,-1 0-1 0 0,1-1 0 0 0,-1 1 1 0 0,1 0-1 0 0,0-1 1 0 0,0 0-1 0 0,1 1 0 0 0,-1-1 1 0 0,0 0-1 0 0,1 0 1 0 0,-1 0-1 0 0,1 0 0 0 0,0-1 1 0 0,-1 1-1 0 0,1-1 1 0 0,0 1-1 0 0,0-1 0 0 0,0 0 1 0 0,0 0-1 0 0,0 0 1 0 0,0-1-1 0 0,1 1 0 0 0,-1-1 1 0 0,0 0-1 0 0,0 0 1 0 0,0 0-1 0 0,0 0 1 0 0,1 0-1 0 0,-1-1 0 0 0,0 1 1 0 0,0-1-1 0 0,0 0 1 0 0,0 0-1 0 0,0 0 0 0 0,1-1 18 0 0,7 2-119 0 0,96-30-583 0 0,-84 21 416 0 0,-20 15 1244 0 0,-8 8-817 0 0,4-12-138 0 0,1-1 0 0 0,-1 0 0 0 0,1 0 0 0 0,-1 1 0 0 0,1-1 0 0 0,0 1 0 0 0,0-1 0 0 0,0 0 0 0 0,0 1 0 0 0,0-1 1 0 0,0 0-1 0 0,0 1 0 0 0,0-1 0 0 0,1 0 0 0 0,-1 1 0 0 0,0-1 0 0 0,1 0 0 0 0,-1 0 0 0 0,1 1 0 0 0,0-1 0 0 0,-1 0 0 0 0,1 0 0 0 0,0 0 0 0 0,0 0 0 0 0,-1 1 0 0 0,1-1 0 0 0,0-1 0 0 0,0 1 0 0 0,0 0 0 0 0,0 0 0 0 0,1 0 0 0 0,-1 0 0 0 0,0-1 0 0 0,0 1 0 0 0,0 0 1 0 0,1-1-1 0 0,-1 1 0 0 0,0-1 0 0 0,0 0 0 0 0,1 1 0 0 0,-1-1 0 0 0,0 0 0 0 0,1 0 0 0 0,-1 0 0 0 0,1 0 0 0 0,-1 0 0 0 0,0 0 0 0 0,1 0 0 0 0,-1 0 0 0 0,0-1 0 0 0,1 1 0 0 0,-1 0 0 0 0,0-1 0 0 0,1 0-3 0 0,70-14-185 0 0,-50 0 215 0 0,-1-1 0 0 0,0-1 0 0 0,-1 0 0 0 0,-1-2 0 0 0,0 0 0 0 0,-2-1 0 0 0,-1-1-1 0 0,0-1 1 0 0,-1 0 0 0 0,-2-1 0 0 0,0-1 0 0 0,-1 0 0 0 0,-2 0 0 0 0,0-1 0 0 0,-2 0 0 0 0,-1-1-1 0 0,0 0 1 0 0,-2 0 0 0 0,-2 0 0 0 0,0-1 0 0 0,-1 0 0 0 0,-2-20-30 0 0,1 34 88 0 0,0 4 124 0 0,1 0 0 0 0,-1-1 0 0 0,-1 1 0 0 0,0 0 0 0 0,0 0 0 0 0,-1 0 0 0 0,0-1 0 0 0,0 1-1 0 0,-1 0 1 0 0,-1 0 0 0 0,1 1 0 0 0,-5-9-212 0 0,6 16 31 0 0,-1 1 1 0 0,1-1-1 0 0,-1 1 0 0 0,0 0 0 0 0,1 0 0 0 0,-1 0 0 0 0,0 0 0 0 0,1 0 0 0 0,-1 0 0 0 0,1 0 1 0 0,-1 1-1 0 0,0-1 0 0 0,1 0 0 0 0,-1 1 0 0 0,1 0 0 0 0,-1-1 0 0 0,1 1 0 0 0,-1 0 0 0 0,1 0 1 0 0,0-1-1 0 0,-1 1 0 0 0,1 0 0 0 0,0 0 0 0 0,0 1 0 0 0,-1-1 0 0 0,1 0 0 0 0,0 0 0 0 0,0 1 1 0 0,0-1-1 0 0,1 0 0 0 0,-1 1 0 0 0,0-1 0 0 0,0 1 0 0 0,1-1 0 0 0,-1 1 0 0 0,1-1 0 0 0,-1 2-31 0 0,1-3 23 0 0,-8 20 23 0 0,2 0 0 0 0,0 1 0 0 0,2-1-1 0 0,0 1 1 0 0,1 0 0 0 0,1 0-1 0 0,1 1 1 0 0,1-1 0 0 0,1 0-1 0 0,0 0 1 0 0,2 0 0 0 0,0 0-1 0 0,2 0 1 0 0,0-1 0 0 0,2 0-1 0 0,0 0 1 0 0,1 0 0 0 0,0-1-1 0 0,2 0 1 0 0,1 0 0 0 0,8 10-46 0 0,14 46-1256 0 0,-18-31-824 0 0,-10-13-2213 0 0,-20-12 1658 0 0,5-14 1405 0 0</inkml:trace>
  <inkml:trace contextRef="#ctx0" brushRef="#br0" timeOffset="1478.263">1452 464 3240 0 0,'4'-8'419'0'0,"1"0"0"0"0,1 1 0 0 0,-1-1 0 0 0,1 1 0 0 0,1 0 0 0 0,-1 1 0 0 0,1-1 0 0 0,1 1 0 0 0,-1 1 0 0 0,1-1 0 0 0,0 1 0 0 0,0 1 0 0 0,0-1 0 0 0,1 1 0 0 0,1 0-419 0 0,141-35 196 0 0,-48 17-4300 0 0,-58 2 1324 0 0,-28 7 1543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2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1520 0 0,'1'0'115'0'0,"-1"0"-1"0"0,1 0 0 0 0,0-1 1 0 0,-1 1-1 0 0,1 0 1 0 0,-1 0-1 0 0,1 0 1 0 0,0 0-1 0 0,-1 0 0 0 0,1 0 1 0 0,0 0-1 0 0,-1 0 1 0 0,1 0-1 0 0,-1 0 1 0 0,1 0-1 0 0,0 0 0 0 0,-1 1 1 0 0,1-1-1 0 0,-1 0 1 0 0,1 0-1 0 0,-1 1 1 0 0,1-1-1 0 0,0 0 0 0 0,-1 1 1 0 0,1-1-1 0 0,-1 0 1 0 0,1 1-1 0 0,-1-1 1 0 0,0 1-1 0 0,1-1 1 0 0,-1 1-1 0 0,1-1 0 0 0,-1 1 1 0 0,0-1-1 0 0,1 1 1 0 0,-1-1-1 0 0,0 1 1 0 0,0-1-1 0 0,0 1 0 0 0,1 0 1 0 0,-1-1-1 0 0,0 1 1 0 0,0-1-1 0 0,0 1 1 0 0,0 0-1 0 0,0-1 0 0 0,0 1 1 0 0,0 0-1 0 0,0-1 1 0 0,0 1-1 0 0,0-1 1 0 0,0 1-1 0 0,-1 0 0 0 0,1-1 1 0 0,0 1-1 0 0,0-1 1 0 0,-1 1-115 0 0,77-107 80 0 0,-5-3 0 0 0,-5-3 0 0 0,8-27-80 0 0,-44 80-692 0 0,-30 58 572 0 0,-19 36-336 0 0,21-25 508 0 0,1 1 0 0 0,0-1 0 0 0,0 0 0 0 0,1 0 0 0 0,0 0 0 0 0,1-1 0 0 0,0 0 0 0 0,1 1 1 0 0,-1-2-1 0 0,2 1 0 0 0,-1-1 0 0 0,1 0 0 0 0,1 0 0 0 0,-1-1 0 0 0,1 0 0 0 0,0 0 0 0 0,1-1 0 0 0,5 4-52 0 0,52 51 123 0 0,-62-58-100 0 0,0 1 0 0 0,-1-1 0 0 0,1 0 0 0 0,-1 1 0 0 0,1 0 0 0 0,-1 0 0 0 0,0 0 0 0 0,-1 0 1 0 0,1 0-1 0 0,-1 1 0 0 0,1-1 0 0 0,-1 1 0 0 0,-1 0 0 0 0,1 0 0 0 0,-1-1 0 0 0,0 1 0 0 0,0 0 0 0 0,0 0 0 0 0,0 0 0 0 0,-1 0 0 0 0,0 0 0 0 0,0 0 0 0 0,-1 0 0 0 0,1 0 0 0 0,-1 0 0 0 0,0 0 0 0 0,0 0 0 0 0,-1 0 0 0 0,1 0 0 0 0,-1-1 0 0 0,0 1 0 0 0,-1 0 0 0 0,1-1 0 0 0,-1 0 0 0 0,0 0 0 0 0,0 0 0 0 0,0 0 0 0 0,0 0 0 0 0,-4 3-23 0 0,-114 43-743 0 0,112-51 168 0 0,6 0 393 0 0,0 0 0 0 0,0-1 0 0 0,1 1-1 0 0,-1-1 1 0 0,1 0 0 0 0,-1 0 0 0 0,1 1-1 0 0,0-1 1 0 0,0-1 0 0 0,0 1 0 0 0,0 0-1 0 0,0-1 1 0 0,0 1 0 0 0,1-1 0 0 0,-1 1-1 0 0,1-1 1 0 0,0 0 0 0 0,-1 1 0 0 0,1-1-1 0 0,0 0 1 0 0,1 0 0 0 0,-1 0 0 0 0,1 0-1 0 0,-1 0 1 0 0,1 0 0 0 0,0-1 182 0 0,0-8-1205 0 0</inkml:trace>
  <inkml:trace contextRef="#ctx0" brushRef="#br0" timeOffset="1085.61">815 186 1428 0 0,'-41'2'3528'0'0,"-49"56"-2113"0"0,76-45-1170 0 0,-42 71 1723 0 0,56-83-1881 0 0,0-1 13 0 0,2 3-2 0 0,3 0-103 0 0,-1-1 1 0 0,1 0-1 0 0,0 1 1 0 0,-1-2-1 0 0,1 1 1 0 0,0-1 0 0 0,1 1-1 0 0,-1-1 1 0 0,0-1-1 0 0,0 1 1 0 0,0-1-1 0 0,0 0 1 0 0,1 0-1 0 0,-1 0 1 0 0,0-1-1 0 0,0 0 1 0 0,0 0-1 0 0,0 0 1 0 0,0-1-1 0 0,0 0 1 0 0,0 1-1 0 0,0-2 1 0 0,-1 1-1 0 0,1-1 1 0 0,0 0 4 0 0,4 0 14 0 0,6-3-41 0 0,1-1-1 0 0,-2 0 1 0 0,1-1-1 0 0,-1-1 0 0 0,0 0 1 0 0,-1-1-1 0 0,0 0 0 0 0,-1-1 1 0 0,9-10 27 0 0,34-35 70 0 0,-54 55-56 0 0,-1 1-23 0 0,-1 5 1 0 0,0 0-1 0 0,1 0 1 0 0,-1 0 0 0 0,1 0-1 0 0,0-1 1 0 0,1 1 0 0 0,-1 0-1 0 0,1 0 1 0 0,0 0-1 0 0,0-1 1 0 0,1 1 0 0 0,-1 0-1 0 0,1-1 1 0 0,0 1 0 0 0,0-1-1 0 0,1 0 1 0 0,-1 0-1 0 0,1 0 1 0 0,0 0 0 0 0,0 0-1 0 0,0 0 1 0 0,0-1 0 0 0,1 1-1 0 0,0-1 1 0 0,-1 0 0 0 0,1 0-1 0 0,0-1 1 0 0,1 1-1 0 0,-1-1 1 0 0,0 0 0 0 0,1 0-1 0 0,-1 0 1 0 0,1 0 0 0 0,0-1-1 0 0,-1 0 1 0 0,1 0-1 0 0,0 0 1 0 0,4-1 8 0 0,2 0 41 0 0,-1-1 1 0 0,1-1-1 0 0,0 0 0 0 0,0 0 0 0 0,0-1 1 0 0,-1 0-1 0 0,0-1 0 0 0,1 0 0 0 0,-1-1 1 0 0,-1 0-1 0 0,1-1 0 0 0,-1 0 0 0 0,0 0 1 0 0,0-1-1 0 0,-1 0 0 0 0,0 0 0 0 0,0-1 1 0 0,0 0-1 0 0,-1-1 0 0 0,-1 1 0 0 0,1-2 1 0 0,-1 1-42 0 0,-12 26 1250 0 0,10-11-1300 0 0,2-1 1 0 0,-1 0-1 0 0,0 0 0 0 0,1 0 0 0 0,0 0 0 0 0,0-1 0 0 0,0 0 0 0 0,1 0 0 0 0,0-1 1 0 0,-1 0-1 0 0,1 0 0 0 0,0-1 0 0 0,0 1 0 0 0,1-2 0 0 0,-1 1 0 0 0,0-1 0 0 0,1 0 0 0 0,-1 0 1 0 0,0-1-1 0 0,1 0 0 0 0,-1 0 0 0 0,1-1 0 0 0,-1 0 0 0 0,4-1 50 0 0,6 2-220 0 0,-4 0 184 0 0,0 0 1 0 0,0-1 0 0 0,0-1-1 0 0,0 0 1 0 0,0 0 0 0 0,0-2-1 0 0,0 1 1 0 0,-1-2 0 0 0,1 0-1 0 0,-1 0 1 0 0,0-1-1 0 0,-1 0 1 0 0,0-1 0 0 0,0 0-1 0 0,0-1 1 0 0,-1-1 0 0 0,0 1-1 0 0,0-2 1 0 0,-1 1 0 0 0,0-1-1 0 0,-1 0 1 0 0,0-1-1 0 0,0-2 36 0 0,-1-44 2877 0 0,-7 57-2737 0 0,-12 61 426 0 0,24 337 449 0 0,-8-340-949 0 0,-2 0 0 0 0,-2-1 0 0 0,-3 1 0 0 0,-3-1 0 0 0,-4 13-66 0 0,7-49 12 0 0,2-6 20 0 0,0 1-1 0 0,-1-1 0 0 0,-1 1 1 0 0,-1-1-1 0 0,0 0 0 0 0,0 0 1 0 0,-2-1-1 0 0,0 1 0 0 0,-1-1 1 0 0,0 0-1 0 0,-1-1 0 0 0,0 0 1 0 0,-1 0-1 0 0,-9 9-31 0 0,16-20 5 0 0,-1-1 0 0 0,0 1 0 0 0,0-1 0 0 0,0 1 0 0 0,0-1-1 0 0,0 0 1 0 0,0 0 0 0 0,0 0 0 0 0,-1-1 0 0 0,1 1 0 0 0,0-1 0 0 0,0 0 0 0 0,-1 1 0 0 0,1-2 0 0 0,0 1 0 0 0,-1 0 0 0 0,1-1 0 0 0,0 1-1 0 0,0-1 1 0 0,0 0 0 0 0,0 0 0 0 0,-1 0 0 0 0,1-1 0 0 0,1 1 0 0 0,-1-1 0 0 0,0 1 0 0 0,0-1 0 0 0,0 0 0 0 0,1 0 0 0 0,-1 0 0 0 0,1-1 0 0 0,0 1-1 0 0,-2-2-4 0 0,-64-97 33 0 0,56 69-153 0 0,1 0-1 0 0,2-1 0 0 0,1 0 1 0 0,1 0-1 0 0,2-1 0 0 0,2 0 1 0 0,1 0-1 0 0,1 0 0 0 0,3-5 121 0 0,-1 22-131 0 0,0 0-1 0 0,2-1 0 0 0,0 1 1 0 0,1 0-1 0 0,1 0 0 0 0,0 1 1 0 0,2 0-1 0 0,-1 0 0 0 0,2 0 1 0 0,0 0-1 0 0,2 0 132 0 0,2-2-312 0 0,0 0 1 0 0,1 1-1 0 0,1 1 1 0 0,1 0-1 0 0,0 1 0 0 0,1 0 1 0 0,1 1-1 0 0,0 1 0 0 0,6-2 312 0 0,105-61-5604 0 0,-105 65 4478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2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2064 0 0,'5'-9'3863'0'0,"5"26"-2753"0"0,4 171-13 0 0,13-57-454 0 0,-27-129-625 0 0,1 0 0 0 0,0 0 0 0 0,0 0-1 0 0,0-1 1 0 0,0 1 0 0 0,0 0 0 0 0,0-1 0 0 0,0 1 0 0 0,1 0 0 0 0,-1-1 0 0 0,0 0 0 0 0,1 1 0 0 0,-1-1 0 0 0,1 0 0 0 0,0 0-1 0 0,-1 0 1 0 0,1 0 0 0 0,0 0 0 0 0,0 0 0 0 0,0 0 0 0 0,0 0 0 0 0,-1-1 0 0 0,1 1 0 0 0,0-1 0 0 0,0 0 0 0 0,0 1 0 0 0,0-1-1 0 0,0 0 1 0 0,0 0 0 0 0,0 0 0 0 0,0 0 0 0 0,0-1 0 0 0,0 1 0 0 0,0-1 0 0 0,0 1 0 0 0,0-1 0 0 0,0 1 0 0 0,0-1 0 0 0,0 0-1 0 0,0 0 1 0 0,-1 0 0 0 0,1 0 0 0 0,0 0 0 0 0,-1-1 0 0 0,1 1 0 0 0,-1 0 0 0 0,1-1 0 0 0,-1 1-18 0 0,81-71-131 0 0,-9-13-200 0 0,-16 133 217 0 0,-42-35 130 0 0,1 0 0 0 0,0-2 1 0 0,1 0-1 0 0,0-1 0 0 0,0 0 0 0 0,1-2 1 0 0,0 0-1 0 0,1-1 0 0 0,0-1 1 0 0,10 2-17 0 0,-21-6 14 0 0,1 0 0 0 0,-1-1 0 0 0,1 0 0 0 0,-1-1 0 0 0,1 1 0 0 0,-1-2 0 0 0,1 1 0 0 0,-1-1 0 0 0,0-1 0 0 0,1 1 0 0 0,-1-1 0 0 0,0-1 0 0 0,0 1 0 0 0,0-2 0 0 0,0 1 0 0 0,-1-1 0 0 0,1 0 0 0 0,-1 0 0 0 0,0-1 0 0 0,0 0 0 0 0,-1-1 0 0 0,1 1 0 0 0,-1-1 0 0 0,0 0 0 0 0,3-5-14 0 0,-5 6 7 0 0,-1 0 1 0 0,0 0-1 0 0,0 0 0 0 0,0 0 1 0 0,-1 0-1 0 0,1-1 1 0 0,-1 1-1 0 0,-1-1 1 0 0,1 0-1 0 0,-1 1 1 0 0,0-1-1 0 0,0 0 1 0 0,0 0-1 0 0,-1 0 1 0 0,0 0-1 0 0,0 0 1 0 0,-1 0-1 0 0,1 1 1 0 0,-2-1-1 0 0,1 0 1 0 0,0 0-1 0 0,-1 1 1 0 0,0-1-1 0 0,0 1 1 0 0,-1-1-1 0 0,1 1 1 0 0,-1 0-1 0 0,-1 0 0 0 0,1 0 1 0 0,-1 0-1 0 0,1 1 1 0 0,-1-1-1 0 0,0 1 1 0 0,-1 0-1 0 0,1 0 1 0 0,-1 1-1 0 0,0-1 1 0 0,0 1-1 0 0,0 0 1 0 0,0 0-1 0 0,-6-1-7 0 0,-86-53-2058 0 0,92 50 621 0 0,4 4-1969 0 0,1 3 2183 0 0</inkml:trace>
  <inkml:trace contextRef="#ctx0" brushRef="#br0" timeOffset="345.428">877 253 1424 0 0,'85'-11'3382'0'0,"-44"-1"-2973"0"0,-1-2-1 0 0,0-1 1 0 0,-1-2-1 0 0,-1-2 1 0 0,-1-2-1 0 0,-1-1 1 0 0,-1-1-1 0 0,11-12-408 0 0,-11-1 514 0 0,-34 34-393 0 0,-5-8 175 0 0,-7 6-202 0 0,1 1 0 0 0,-1 1-1 0 0,1 0 1 0 0,-1 0-1 0 0,0 1 1 0 0,0 1-1 0 0,1-1 1 0 0,-1 2 0 0 0,0-1-1 0 0,0 2 1 0 0,1-1-1 0 0,-1 2 1 0 0,1-1-1 0 0,-1 1 1 0 0,-5 3-94 0 0,-88 46 633 0 0,101-50-619 0 0,1 0 0 0 0,0 0 0 0 0,0 0 0 0 0,0 1 0 0 0,0-1 0 0 0,1 0 0 0 0,-1 1 0 0 0,0 0 0 0 0,1-1 0 0 0,0 1 0 0 0,0 0 0 0 0,0 0 0 0 0,0-1 0 0 0,0 1 0 0 0,0 0 0 0 0,1 0 0 0 0,0 0 0 0 0,-1 0 0 0 0,1 0 0 0 0,0 0 0 0 0,0 0 0 0 0,1 0 0 0 0,-1 0 0 0 0,1 0 0 0 0,-1 0 0 0 0,1 0 0 0 0,0 0 0 0 0,0 0 0 0 0,0-1 0 0 0,1 1 0 0 0,-1 0 0 0 0,0-1 0 0 0,1 1 0 0 0,1 0-14 0 0,9 11-182 0 0,2-1 0 0 0,0 0-1 0 0,0-2 1 0 0,1 1 0 0 0,0-2-1 0 0,1 0 1 0 0,1-1 0 0 0,-1 0-1 0 0,1-2 1 0 0,1 0 0 0 0,-1-1-1 0 0,1 0 1 0 0,0-1 0 0 0,0-2-1 0 0,1 0 1 0 0,-1 0 0 0 0,15-1 182 0 0,46-2-5119 0 0,-53-13 3907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2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567 174 928 0 0,'4'-40'3634'0'0,"14"-10"579"0"0,-41 142-2919 0 0,38 142-894 0 0,4-113-898 0 0,-18-71-2088 0 0,-49-6-1586 0 0,25-40 2851 0 0</inkml:trace>
  <inkml:trace contextRef="#ctx0" brushRef="#br0" timeOffset="1068.349">14 411 1484 0 0,'-13'5'1580'0'0,"27"-4"838"0"0,676-66-868 0 0,-486 37-1982 0 0,-201 28 439 0 0,1 0 0 0 0,-1 0 0 0 0,0 0 0 0 0,1 0 0 0 0,-1 0 1 0 0,0-1-1 0 0,1 1 0 0 0,-1-1 0 0 0,0 0 0 0 0,1 0 0 0 0,-1 0 0 0 0,0-1 0 0 0,0 1 1 0 0,0-1-1 0 0,0 0 0 0 0,0 1 0 0 0,-1-1 0 0 0,1 0 0 0 0,0-1 0 0 0,-1 1 0 0 0,1 0 0 0 0,-1-1 1 0 0,0 0-1 0 0,0 1 0 0 0,0-1 0 0 0,0 0 0 0 0,-1 0 0 0 0,1 0 0 0 0,-1 0 0 0 0,1 0 0 0 0,-1 0 1 0 0,0-1-1 0 0,0-1-7 0 0,-20-55 813 0 0,17-3 116 0 0,2 61-849 0 0,-3-36 501 0 0,-48-60 370 0 0,33 200-997 0 0,6 179 73 0 0,-3-143 91 0 0,92-239-640 0 0,-63 102 192 0 0,135 107-23 0 0,-139-106 348 0 0,1 0 0 0 0,0-1 0 0 0,0 0-1 0 0,-1-1 1 0 0,1 0 0 0 0,0 0-1 0 0,0-2 1 0 0,-1 1 0 0 0,1-1 0 0 0,0-1-1 0 0,-1 1 1 0 0,0-2 0 0 0,0 0-1 0 0,0 0 1 0 0,0-1 0 0 0,-1 0 0 0 0,1 0-1 0 0,-1-1 1 0 0,3-3 5 0 0,-1 3-16 0 0,-1 1 4 0 0,1-1-1 0 0,-1 0 1 0 0,1 0-1 0 0,-2-1 0 0 0,1-1 1 0 0,-1 0-1 0 0,0 0 0 0 0,-1-1 1 0 0,0 0-1 0 0,0 0 1 0 0,-1 0-1 0 0,0-1 0 0 0,-1-1 1 0 0,0 1-1 0 0,0-1 0 0 0,-1 0 1 0 0,-1 0-1 0 0,0 0 0 0 0,0-1 1 0 0,1-10 12 0 0,-8 19 17 0 0,0-1-1 0 0,0 1 1 0 0,0 0 0 0 0,0 0 0 0 0,0 1-1 0 0,-1-1 1 0 0,1 0 0 0 0,-1 1 0 0 0,0 0-1 0 0,1 0 1 0 0,-1 0 0 0 0,0 1 0 0 0,0-1-1 0 0,-1 1 1 0 0,1 0 0 0 0,0 0 0 0 0,0 0-1 0 0,-1 1 1 0 0,1-1 0 0 0,0 1 0 0 0,-1 0-1 0 0,1 1 1 0 0,0-1 0 0 0,0 1 0 0 0,-1-1-1 0 0,1 1 1 0 0,0 0 0 0 0,0 1 0 0 0,0-1 0 0 0,-1 1-17 0 0,-8 4 26 0 0,0 0 0 0 0,0 0 0 0 0,1 2 0 0 0,0-1 0 0 0,1 1 0 0 0,0 1 0 0 0,0 0 0 0 0,1 1 0 0 0,0 0 0 0 0,0 0 0 0 0,1 1 0 0 0,1 0 0 0 0,0 1 0 0 0,0 0 0 0 0,1 0-26 0 0,6-9 2 0 0,1 0 0 0 0,0-1-1 0 0,0 1 1 0 0,0 0 0 0 0,0-1-1 0 0,0 1 1 0 0,1 0 0 0 0,-1-1 0 0 0,1 1-1 0 0,0 0 1 0 0,-1-1 0 0 0,1 1-1 0 0,0-1 1 0 0,1 1 0 0 0,-1-1-1 0 0,0 0 1 0 0,1 0 0 0 0,-1 1 0 0 0,1-1-1 0 0,0 0 1 0 0,0 0 0 0 0,0 0-1 0 0,0-1 1 0 0,0 1 0 0 0,0 0-1 0 0,0-1 1 0 0,0 1 0 0 0,1-1 0 0 0,0 1-2 0 0,119 38-1393 0 0,8-34-3452 0 0,-116-6 3625 0 0</inkml:trace>
  <inkml:trace contextRef="#ctx0" brushRef="#br0" timeOffset="1445.689">1602 396 2128 0 0,'6'-21'1641'0'0,"-6"22"-1580"0"0,0-1 0 0 0,1 1-1 0 0,-1 0 1 0 0,0-1-1 0 0,1 1 1 0 0,-1-1-1 0 0,1 0 1 0 0,-1 1-1 0 0,1-1 1 0 0,-1 1-1 0 0,1-1 1 0 0,-1 0-1 0 0,1 1 1 0 0,-1-1-1 0 0,1 0 1 0 0,-1 1-1 0 0,1-1 1 0 0,-1 0 0 0 0,1 0-1 0 0,0 0 1 0 0,-1 1-1 0 0,1-1 1 0 0,-1 0-1 0 0,1 0 1 0 0,0 0-1 0 0,-1 0 1 0 0,1 0-1 0 0,0 0 1 0 0,-1 0-1 0 0,1 0 1 0 0,-1-1-1 0 0,1 1 1 0 0,0 0-1 0 0,-1 0 1 0 0,1 0 0 0 0,-1-1-1 0 0,1 1 1 0 0,0 0-1 0 0,-1-1 1 0 0,1 1-1 0 0,-1 0 1 0 0,1-1-1 0 0,-1 1 1 0 0,0-1-1 0 0,1 1 1 0 0,-1-1-1 0 0,1 1 1 0 0,-1-1-1 0 0,0 1 1 0 0,1-1-61 0 0,35 95 3791 0 0,19-198-2125 0 0,-42 84-1678 0 0,1-1 0 0 0,0 2 0 0 0,1 0-1 0 0,2 1 1 0 0,0 0 0 0 0,0 1 0 0 0,2 1 0 0 0,7-4 12 0 0,9 8-324 0 0,-34 12 259 0 0,13 2-85 0 0,-5 3 93 0 0,-1 0 0 0 0,1 1-1 0 0,-1 0 1 0 0,0 0 0 0 0,0 0 0 0 0,-1 1-1 0 0,0 0 1 0 0,0 1 0 0 0,-1 0 0 0 0,1 0-1 0 0,-2 0 1 0 0,1 1 0 0 0,-1 0 0 0 0,-1 0 0 0 0,0 0-1 0 0,0 0 1 0 0,2 8 57 0 0,17 109-5977 0 0,-27-107 4720 0 0,-13 8 35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3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1780 0 0,'9'-30'5044'0'0,"-2"10"-2057"0"0,3 45-5239 0 0,13 60-1727 0 0,-17-53 2735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3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514 216 1268 0 0,'8'-8'492'0'0,"-2"1"-392"0"0,-1 3 54 0 0,-1 1 1 0 0,1-2-1 0 0,-1 1 0 0 0,0-1 0 0 0,0 1 1 0 0,0-1-1 0 0,0 0 0 0 0,-1 0 1 0 0,0-1-1 0 0,0 1 0 0 0,-1-1 0 0 0,1 1 1 0 0,-1-1-1 0 0,0 0 0 0 0,-1 0 1 0 0,1 0-1 0 0,-1 0 0 0 0,-1 0 0 0 0,1 0 1 0 0,-1 0-1 0 0,0-1 0 0 0,0 1 0 0 0,-1-4-154 0 0,-2 5 61 0 0,0 0-1 0 0,0 0 0 0 0,0 1 0 0 0,-1 0 0 0 0,0 0 0 0 0,1 0 0 0 0,-1 0 0 0 0,-1 0 0 0 0,1 1 0 0 0,0 0 0 0 0,-1 0 1 0 0,0 0-1 0 0,0 0 0 0 0,0 1 0 0 0,0 0 0 0 0,0 0 0 0 0,0 0 0 0 0,-1 0 0 0 0,1 1 0 0 0,0 0 0 0 0,-1 0 0 0 0,1 1 0 0 0,-1-1 1 0 0,1 1-1 0 0,-1 1 0 0 0,-5 0-60 0 0,-150 33 1025 0 0,144-28-903 0 0,-1 0 0 0 0,1 1 1 0 0,1 1-1 0 0,-1 0 0 0 0,1 1 0 0 0,0 1 0 0 0,1 1 0 0 0,1 0 1 0 0,-1 1-1 0 0,2 0 0 0 0,0 1 0 0 0,0 1 0 0 0,1 0 0 0 0,1 0 1 0 0,0 1-1 0 0,1 1 0 0 0,1 0 0 0 0,0 0 0 0 0,2 1 0 0 0,-1 0 0 0 0,2 0 1 0 0,-3 13-123 0 0,11-25 28 0 0,1 0 0 0 0,-1 0 0 0 0,1-1 0 0 0,0 0 0 0 0,0 1 0 0 0,0-1 1 0 0,1 0-1 0 0,0 0 0 0 0,0-1 0 0 0,0 1 0 0 0,0-1 0 0 0,0 0 0 0 0,1 0 0 0 0,-1 0 1 0 0,1-1-1 0 0,0 0 0 0 0,0 0 0 0 0,-1 0 0 0 0,2 0 0 0 0,-1-1 0 0 0,0 1 0 0 0,0-1 1 0 0,0-1-1 0 0,1 1 0 0 0,-1-1 0 0 0,0 0 0 0 0,0 0 0 0 0,1 0 0 0 0,-1-1 0 0 0,0 0 1 0 0,0 0-1 0 0,3-1-28 0 0,15 0-24 0 0,1-1 0 0 0,-1-1 0 0 0,1-1 0 0 0,-1-1 0 0 0,0-1 0 0 0,-1 0 1 0 0,0-2-1 0 0,0-1 0 0 0,-1-1 0 0 0,0-1 0 0 0,9-7 24 0 0,-21 11-20 0 0,0 0-1 0 0,0 0 1 0 0,-1-1-1 0 0,0 0 1 0 0,-1-1-1 0 0,0 0 1 0 0,0 0 0 0 0,-1 0-1 0 0,-1-1 1 0 0,0 0-1 0 0,3-7 21 0 0,-7 17 2 0 0,0 0 0 0 0,0 1 0 0 0,0-1 0 0 0,0 0 0 0 0,0 1 0 0 0,0-1-1 0 0,0 1 1 0 0,0-1 0 0 0,0 1 0 0 0,1-1 0 0 0,-1 1 0 0 0,0 0 0 0 0,0-1 0 0 0,0 1-1 0 0,1 0 1 0 0,-1 0 0 0 0,0 0 0 0 0,0 0 0 0 0,1 0 0 0 0,-1 0 0 0 0,0 1 0 0 0,0-1-1 0 0,0 0 1 0 0,1 1 0 0 0,-1-1 0 0 0,0 1 0 0 0,0-1 0 0 0,0 1 0 0 0,0-1-1 0 0,0 1 1 0 0,0 0 0 0 0,0-1 0 0 0,0 1 0 0 0,0 0 0 0 0,0 0 0 0 0,0 0 0 0 0,0 0-1 0 0,-1 0 1 0 0,1 0 0 0 0,0 0 0 0 0,-1 0 0 0 0,1 0 0 0 0,0 0 0 0 0,-1 0 0 0 0,0 1-1 0 0,1-1 1 0 0,-1 0 0 0 0,1 1-2 0 0,11 10-16 0 0,169 144-2277 0 0,-81-80-4162 0 0,-89-69 5165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0:1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17677 347 1544 0 0,'1'-1'86'0'0,"0"2"0"0"0,-1-1-1 0 0,1 0 1 0 0,0 0 0 0 0,0 0 0 0 0,0 0-1 0 0,0 0 1 0 0,-1 1 0 0 0,1-1 0 0 0,0 0-1 0 0,0 1 1 0 0,-1-1 0 0 0,1 0 0 0 0,0 1-1 0 0,0-1 1 0 0,-1 1 0 0 0,1-1 0 0 0,-1 1-1 0 0,1 0 1 0 0,0-1 0 0 0,-1 1 0 0 0,1 0-1 0 0,-1-1 1 0 0,1 1 0 0 0,-1 0 0 0 0,0-1-1 0 0,1 1 1 0 0,-1 0 0 0 0,0 0 0 0 0,1 0-1 0 0,-1-1 1 0 0,0 1 0 0 0,0 0 0 0 0,0 0-1 0 0,0 0 1 0 0,0 0 0 0 0,0-1 0 0 0,0 1-1 0 0,0 0 1 0 0,0 0 0 0 0,0 0 0 0 0,0 0-1 0 0,-1-1 1 0 0,1 1 0 0 0,0 0 0 0 0,0 0-1 0 0,-1 0 1 0 0,1-1 0 0 0,-1 1 0 0 0,1 0-1 0 0,-1-1 1 0 0,1 1 0 0 0,-1 0 0 0 0,1-1-1 0 0,-1 1 1 0 0,0-1 0 0 0,1 1 0 0 0,-1-1-1 0 0,0 1-85 0 0,-11 67 348 0 0,-7 224 1508 0 0,48-48-1067 0 0,57 79-1513 0 0,-86-323 304 0 0,0 0 0 0 0,1 0 0 0 0,-1 0 1 0 0,0 0-1 0 0,0-1 0 0 0,1 1 0 0 0,-1 0 0 0 0,0 0 0 0 0,0 0 0 0 0,0 0 0 0 0,1 0 0 0 0,-1 0 0 0 0,0 0 0 0 0,1 0 1 0 0,-1-1 419 0 0,-5-18-1410 0 0</inkml:trace>
  <inkml:trace contextRef="#ctx0" brushRef="#br0" timeOffset="424.279">17697 478 1160 0 0,'-11'-39'3712'0'0,"95"-26"-2502"0"0,-74 63-1163 0 0,0 0 0 0 0,0 1 1 0 0,0 0-1 0 0,0 1 0 0 0,0 0 0 0 0,0 1 1 0 0,0 0-1 0 0,0 0 0 0 0,0 1 0 0 0,-1 0 1 0 0,1 1-1 0 0,0 0 0 0 0,-1 1 0 0 0,0 0 1 0 0,0 0-1 0 0,0 1 0 0 0,0 0 0 0 0,-1 1 1 0 0,0 0-1 0 0,0 0 0 0 0,0 0 0 0 0,-1 1 1 0 0,0 0-1 0 0,0 1 0 0 0,-1 0 0 0 0,0 0 1 0 0,0 0-1 0 0,-1 0 0 0 0,0 1 0 0 0,-1 0 0 0 0,0 0 1 0 0,0 1-1 0 0,-1-1 0 0 0,0 1 0 0 0,0-1 1 0 0,0 6-48 0 0,-6-7 11 0 0,0 0 1 0 0,-1 0-1 0 0,1 0 1 0 0,-1 0-1 0 0,-1 0 0 0 0,0-1 1 0 0,0 0-1 0 0,0 0 1 0 0,-1 0-1 0 0,0-1 1 0 0,0 0-1 0 0,0 0 1 0 0,-1 0-1 0 0,0-1 1 0 0,0 0-1 0 0,-1 0 1 0 0,1-1-1 0 0,-1 0 0 0 0,0 0 1 0 0,0-1-1 0 0,-3 1-11 0 0,-14 7 36 0 0,20-7-214 0 0,0 0 0 0 0,-1-1 0 0 0,0 0 0 0 0,0 0 0 0 0,0 0 0 0 0,0-1 0 0 0,0 0 0 0 0,-1 0 0 0 0,1-1 0 0 0,-1 1 0 0 0,1-1 0 0 0,-1-1 0 0 0,1 1 0 0 0,-1-1 0 0 0,1-1 0 0 0,-1 1 0 0 0,0-1 0 0 0,1 0 0 0 0,-1 0 0 0 0,1-1 0 0 0,0 0 0 0 0,-1 0 0 0 0,1 0 0 0 0,-2-2 178 0 0,-3-9-1115 0 0</inkml:trace>
  <inkml:trace contextRef="#ctx0" brushRef="#br0" timeOffset="817.372">18114 282 1508 0 0,'10'0'143'0'0,"-1"0"-1"0"0,0 1 1 0 0,0 1 0 0 0,0-1-1 0 0,0 2 1 0 0,0-1-1 0 0,0 1 1 0 0,-1 0 0 0 0,1 1-1 0 0,-1 0 1 0 0,0 1-1 0 0,0-1 1 0 0,0 1 0 0 0,-1 1-1 0 0,0 0 1 0 0,0 0-1 0 0,0 0 1 0 0,-1 1 0 0 0,0 0-1 0 0,0 0 1 0 0,0 0-1 0 0,-1 1 1 0 0,0 0 0 0 0,-1 0-1 0 0,0 0 1 0 0,0 1-1 0 0,-1-1 1 0 0,0 1 0 0 0,0 0-1 0 0,-1 0 1 0 0,0 0-1 0 0,-1 0 1 0 0,0 0 0 0 0,0 0-143 0 0,-3 1 206 0 0,-1-2 1 0 0,0 1-1 0 0,0 0 1 0 0,-1-1 0 0 0,0 1-1 0 0,-1-1 1 0 0,1 0 0 0 0,-2 0-1 0 0,1-1 1 0 0,-1 0 0 0 0,0 0-1 0 0,-1 0 1 0 0,1-1-1 0 0,-1 1 1 0 0,-7 3-207 0 0,9-5 413 0 0,4-4-196 0 0,1-1-50 0 0,17-89-109 0 0,163-199-2762 0 0,-160 225-1269 0 0,-18 59 2759 0 0</inkml:trace>
  <inkml:trace contextRef="#ctx0" brushRef="#br0" timeOffset="1303.052">18831 308 1844 0 0,'-38'7'2301'0'0,"16"-3"-2110"0"0,1 1 0 0 0,1 2 0 0 0,-1 0 0 0 0,1 1 0 0 0,0 0 0 0 0,1 2 0 0 0,0 1 0 0 0,0 0 0 0 0,1 1 0 0 0,1 1 0 0 0,0 1 0 0 0,1 0 0 0 0,0 1 0 0 0,2 1 0 0 0,-1 0 0 0 0,1 2-191 0 0,13-15 18 0 0,0-1 0 0 0,0 0 0 0 0,0 0 0 0 0,0 1-1 0 0,0-1 1 0 0,1 1 0 0 0,-1-1 0 0 0,1 1 0 0 0,0-1-1 0 0,0 1 1 0 0,0-1 0 0 0,0 1 0 0 0,0-1 0 0 0,0 1-1 0 0,1-1 1 0 0,-1 1 0 0 0,1-1 0 0 0,0 1 0 0 0,-1-1 0 0 0,1 0-1 0 0,0 1 1 0 0,1-1 0 0 0,-1 0 0 0 0,0 0 0 0 0,1 0-1 0 0,-1 0 1 0 0,1 0 0 0 0,-1 0 0 0 0,1 0 0 0 0,0 0-1 0 0,0-1 1 0 0,0 1 0 0 0,0-1 0 0 0,0 1 0 0 0,0-1 0 0 0,0 0-1 0 0,1 0 1 0 0,-1 0 0 0 0,0 0 0 0 0,1 0 0 0 0,-1-1-1 0 0,1 1 1 0 0,-1-1 0 0 0,1 1 0 0 0,-1-1 0 0 0,1 0-1 0 0,-1 0 1 0 0,1 0 0 0 0,-1 0 0 0 0,1 0 0 0 0,-1-1 0 0 0,1 1-1 0 0,-1-1 1 0 0,0 0 0 0 0,1 1 0 0 0,0-2-18 0 0,143-11-94 0 0,-137 12 86 0 0,1 0 0 0 0,0 0 0 0 0,-1-1 0 0 0,1-1 0 0 0,-1 1 0 0 0,0-2 0 0 0,0 1 0 0 0,0-1 0 0 0,0 0 0 0 0,-1-1 0 0 0,1 0 0 0 0,-1 0 1 0 0,-1-1-1 0 0,1 0 0 0 0,-1-1 0 0 0,0 1 0 0 0,0-1 0 0 0,-1-1 0 0 0,0 1 0 0 0,0-1 0 0 0,1-2 8 0 0,-31-36-152 0 0,-108-34-500 0 0,84 59 151 0 0,6-12-2267 0 0,41 26 1927 0 0</inkml:trace>
  <inkml:trace contextRef="#ctx0" brushRef="#br0" timeOffset="1806.346">18900 235 1868 0 0,'29'44'2682'0'0,"53"142"-1594"0"0,-42-68 264 0 0,-12-132 2 0 0,206-212-592 0 0,-232 225-764 0 0,0 0 0 0 0,0 0 0 0 0,0 0-1 0 0,0 0 1 0 0,0 0 0 0 0,0 0 0 0 0,0 1 0 0 0,0-1-1 0 0,0 1 1 0 0,0-1 0 0 0,1 1 0 0 0,-1 0 0 0 0,0 0-1 0 0,0 0 1 0 0,1 0 0 0 0,-1 0 0 0 0,0 1 0 0 0,0-1-1 0 0,0 1 1 0 0,0-1 0 0 0,1 1 0 0 0,-1 0 0 0 0,0 0-1 0 0,0 0 1 0 0,0 0 0 0 0,-1 0 0 0 0,1 0 0 0 0,0 0-1 0 0,0 1 1 0 0,0-1 0 0 0,-1 1 0 0 0,1-1 0 0 0,-1 1-1 0 0,1 0 1 0 0,-1 0 0 0 0,0-1 0 0 0,0 1 0 0 0,0 0-1 0 0,0 0 1 0 0,0 0 0 0 0,0 0 0 0 0,0 0 0 0 0,-1 1-1 0 0,1-1 1 0 0,-1 0 0 0 0,1 0 0 0 0,-1 0 0 0 0,0 0-1 0 0,0 1 1 0 0,0 0 2 0 0,14 124-218 0 0,-14-101-120 0 0,0 75-5063 0 0,0-100 4254 0 0</inkml:trace>
  <inkml:trace contextRef="#ctx0" brushRef="#br0" timeOffset="2043.097">19380 108 2368 0 0,'-2'-7'1252'0'0,"2"2"-216"0"0,-1 2-131 0 0,1-5-117 0 0,0 4-40 0 0,0-1-156 0 0,-2 0-216 0 0,0-1-60 0 0,2 2-268 0 0,0 3-208 0 0,0-1 16 0 0,2 0-352 0 0,0 1-296 0 0,-1 2-641 0 0,3 1 93 0 0,3 0-140 0 0,-3-1-28 0 0</inkml:trace>
  <inkml:trace contextRef="#ctx0" brushRef="#br0" timeOffset="2718.277">19894 367 1336 0 0,'-26'4'375'0'0,"1"1"0"0"0,-1 2 0 0 0,1 0 0 0 0,0 2 0 0 0,1 0-1 0 0,0 2 1 0 0,1 1 0 0 0,0 1 0 0 0,0 1 0 0 0,2 0 0 0 0,0 2 0 0 0,0 1 0 0 0,2 0 0 0 0,-1 2-375 0 0,-3 38 914 0 0,22-55-797 0 0,84 26 161 0 0,-67-26-342 0 0,0-1-1 0 0,1-1 1 0 0,-1 0 0 0 0,0-1-1 0 0,1-1 1 0 0,-1-1 0 0 0,0 0-1 0 0,0-1 1 0 0,-1-1-1 0 0,1 0 1 0 0,-1-1 0 0 0,0-1-1 0 0,0 0 1 0 0,-1-1 0 0 0,0 0-1 0 0,0-1 1 0 0,-1-1 0 0 0,-1 0-1 0 0,1-1 1 0 0,-2 0-1 0 0,1-1 1 0 0,-2-1 0 0 0,1 1-1 0 0,-2-2 1 0 0,0 1 0 0 0,0-1-1 0 0,-1-1 1 0 0,-1 1 0 0 0,-1-1-1 0 0,0-1 65 0 0,18-211 1332 0 0,-25 216-1171 0 0,-1 1-1 0 0,0-1 0 0 0,0 1 0 0 0,-1-1 1 0 0,0 1-1 0 0,-1 0 0 0 0,0 0 1 0 0,-1 0-1 0 0,0 1 0 0 0,-1-1 0 0 0,0 1 1 0 0,0 1-1 0 0,-1-1 0 0 0,0 1 1 0 0,-2-2-161 0 0,2 61 567 0 0,16 9-633 0 0,3 0 1 0 0,2-1-1 0 0,2-1 1 0 0,3-1-1 0 0,8 11 66 0 0,44 148-6797 0 0,-68-202 5439 0 0</inkml:trace>
  <inkml:trace contextRef="#ctx0" brushRef="#br0" timeOffset="3079.75">20207 487 1192 0 0,'193'-75'3876'0'0,"71"-55"-2622"0"0,-234 90-1259 0 0,-30 38 65 0 0,-28-17 70 0 0,8 24-13 0 0,0 1 1 0 0,0 1 0 0 0,0 1 0 0 0,1 1-1 0 0,0 0 1 0 0,1 2 0 0 0,0 0 0 0 0,1 0-1 0 0,0 2 1 0 0,0 0 0 0 0,2 1 0 0 0,0 1-1 0 0,0 0 1 0 0,1 1 0 0 0,1 1 0 0 0,1 0-1 0 0,1 1 1 0 0,0 0 0 0 0,1 0-1 0 0,-3 10-117 0 0,11-24 19 0 0,0 1-1 0 0,0-1 0 0 0,0 1 1 0 0,1-1-1 0 0,-1 1 0 0 0,1 0 0 0 0,1 0 1 0 0,-1-1-1 0 0,1 1 0 0 0,0 0 0 0 0,0 0 1 0 0,0 0-1 0 0,0-1 0 0 0,1 1 0 0 0,0 0 1 0 0,0 0-1 0 0,0-1 0 0 0,1 1 1 0 0,-1-1-1 0 0,1 1 0 0 0,0-1 0 0 0,1 0 1 0 0,-1 0-1 0 0,1 0 0 0 0,-1 0 0 0 0,1 0 1 0 0,1 0-1 0 0,-1-1 0 0 0,0 1 1 0 0,1-1-1 0 0,0 0 0 0 0,-1 0 0 0 0,1 0 1 0 0,0-1-1 0 0,1 1 0 0 0,-1-1 0 0 0,0 0 1 0 0,1 0-1 0 0,-1-1 0 0 0,1 1 0 0 0,0-1 1 0 0,-1 0-1 0 0,1 0 0 0 0,0-1 1 0 0,2 1-19 0 0,243-3-3335 0 0,-81-30-726 0 0,-122 18 2729 0 0</inkml:trace>
  <inkml:trace contextRef="#ctx0" brushRef="#br0" timeOffset="-1114.135">15394 538 1240 0 0,'0'0'609'0'0,"0"0"-47"0"0,0 0-48 0 0,0 0 80 0 0,0 0-48 0 0,0 0-52 0 0,0 0-31 0 0,0-13 166 0 0,5 9 2876 0 0,-4 4-3505 0 0,0-1 0 0 0,1 1 0 0 0,-1 0 1 0 0,0 1-1 0 0,0-1 0 0 0,0 0 1 0 0,0 0-1 0 0,0 0 0 0 0,1 1 1 0 0,-1-1-1 0 0,0 0 0 0 0,0 1 1 0 0,0-1-1 0 0,0 1 0 0 0,0-1 1 0 0,0 1-1 0 0,0 0 0 0 0,0 0 0 0 0,-1-1 1 0 0,1 1-1 0 0,0 0 0 0 0,0 0 1 0 0,0 0-1 0 0,-1 0 0 0 0,1-1 1 0 0,0 1-1 0 0,-1 0 0 0 0,1 0 1 0 0,-1 1-1 0 0,0-1 0 0 0,1 0 1 0 0,-1 0-1 0 0,0 0 0 0 0,1 0 1 0 0,-1 0-1 0 0,0 0 0 0 0,0 0 0 0 0,0 1 1 0 0,0-1-1 0 0,0 0 0 0 0,0 0 1 0 0,0 0-1 0 0,0 0 0 0 0,-1 0 1 0 0,1 1-1 0 0,0-1 0 0 0,-1 0 1 0 0,1 0-1 0 0,-1 0 0 0 0,1 0 1 0 0,-1 1-1 0 0,0 12 22 0 0,2-6-14 0 0,-1 1 0 0 0,1 0-1 0 0,0-1 1 0 0,1 1 0 0 0,0-1 0 0 0,0 1-1 0 0,1-1 1 0 0,0 0 0 0 0,1 0 0 0 0,0 0-1 0 0,0 0 1 0 0,0-1 0 0 0,1 1-1 0 0,0-1 1 0 0,1 0-8 0 0,-4-5-7 0 0,1 1 0 0 0,-1-1 0 0 0,1 1-1 0 0,0-1 1 0 0,-1 0 0 0 0,1 0 0 0 0,0 0-1 0 0,0 0 1 0 0,1 0 0 0 0,-1-1 0 0 0,0 0 0 0 0,1 1-1 0 0,-1-1 1 0 0,0 0 0 0 0,1-1 0 0 0,-1 1-1 0 0,1-1 1 0 0,-1 1 0 0 0,1-1 0 0 0,0 0 0 0 0,-1 0-1 0 0,1-1 1 0 0,-1 1 0 0 0,1-1 0 0 0,-1 0-1 0 0,1 0 1 0 0,-1 0 0 0 0,0 0 0 0 0,1 0 0 0 0,-1-1-1 0 0,0 1 1 0 0,0-1 0 0 0,0 0 0 0 0,0 0 0 0 0,0 0-1 0 0,0-1 1 0 0,-1 1 0 0 0,1-1 0 0 0,1-1 7 0 0,5-5-34 0 0,-1 0 1 0 0,0-1-1 0 0,0 0 0 0 0,0-1 1 0 0,-2 0-1 0 0,1 0 1 0 0,-1 0-1 0 0,-1-1 1 0 0,0 0-1 0 0,-1 0 0 0 0,1-1 34 0 0,-5 12-31 0 0,0 1 60 0 0,0 0-6 0 0,0 0-52 0 0,0 0-32 0 0,0 0 86 0 0,5 2-99 0 0,5 6 102 0 0,0-1-1 0 0,0 0 0 0 0,1-1 0 0 0,0 0 0 0 0,0-1 1 0 0,1 0-1 0 0,-1-1 0 0 0,1 0 0 0 0,0 0 0 0 0,0-2 1 0 0,0 1-1 0 0,0-1 0 0 0,1-1 0 0 0,10 0-27 0 0,259 11-428 0 0,-280-12 325 0 0,-2 0 17 0 0,0 0-21 0 0,1-34-320 0 0,-22 6 87 0 0,-30-58 48 0 0,59 20-3513 0 0,5 45 2511 0 0</inkml:trace>
  <inkml:trace contextRef="#ctx0" brushRef="#br0" timeOffset="-533.406">16358 532 1140 0 0,'17'10'3936'0'0,"38"-14"-3423"0"0,-47 3-158 0 0,20-3-249 0 0,-1-2 0 0 0,0 0 1 0 0,0-2-1 0 0,0-1 0 0 0,-1 0 1 0 0,0-3-1 0 0,-1 0 0 0 0,0-1 0 0 0,-1-1 1 0 0,-1-2-1 0 0,0 0 0 0 0,2-4-106 0 0,-24 19-4 0 0,0 0 1 0 0,0 1-1 0 0,0-1 0 0 0,0 0 0 0 0,0 0 0 0 0,-1 1 0 0 0,1-1 0 0 0,0 0 0 0 0,-1 0 1 0 0,1 0-1 0 0,0 0 0 0 0,-1 0 0 0 0,1 0 0 0 0,-1 0 0 0 0,0 0 0 0 0,1 0 0 0 0,-1 0 1 0 0,0 0-1 0 0,0 0 0 0 0,1-1 0 0 0,-1 1 0 0 0,0 0 0 0 0,0 0 0 0 0,0 0 0 0 0,0 0 1 0 0,-1 0-1 0 0,1 0 0 0 0,0 0 0 0 0,0-1 0 0 0,-1 1 0 0 0,1 0 0 0 0,0 0 0 0 0,-1 0 1 0 0,1 0-1 0 0,-1 0 0 0 0,0 0 0 0 0,1 0 0 0 0,-1 1 0 0 0,0-1 0 0 0,1 0 0 0 0,-1 0 1 0 0,0 0-1 0 0,0 1 0 0 0,0-1 0 0 0,0 0 0 0 0,0 1 0 0 0,0-1 0 0 0,0 1 0 0 0,0-1 1 0 0,0 1-1 0 0,0-1 0 0 0,0 1 0 0 0,0 0 0 0 0,0 0 0 0 0,0-1 0 0 0,0 1 0 0 0,-1 0 4 0 0,-69-11 125 0 0,45 13-21 0 0,0 2-1 0 0,0 0 0 0 0,0 1 1 0 0,1 2-1 0 0,0 1 0 0 0,0 1 1 0 0,1 0-1 0 0,0 2 0 0 0,0 1 1 0 0,1 1-1 0 0,-16 13-103 0 0,34-23 37 0 0,1 0 1 0 0,-1 0-1 0 0,1 1 0 0 0,0-1 1 0 0,0 1-1 0 0,0 0 0 0 0,1 0 0 0 0,-1 0 1 0 0,1 1-1 0 0,0-1 0 0 0,1 1 1 0 0,-1 0-1 0 0,1-1 0 0 0,-1 1 1 0 0,1 1-1 0 0,1-1 0 0 0,-1 0 0 0 0,0 3-37 0 0,3-4 14 0 0,0 0-1 0 0,1 0 0 0 0,-1-1 1 0 0,1 1-1 0 0,0 0 0 0 0,0-1 0 0 0,0 0 1 0 0,0 1-1 0 0,0-1 0 0 0,1 0 1 0 0,-1 0-1 0 0,1 0 0 0 0,0-1 0 0 0,0 1 1 0 0,0-1-1 0 0,0 1 0 0 0,1-1 1 0 0,-1 0-1 0 0,0 0 0 0 0,1-1 0 0 0,0 1 1 0 0,-1-1-1 0 0,1 1 0 0 0,2-1-13 0 0,31 10-537 0 0,1-1 0 0 0,1-3 1 0 0,-1 0-1 0 0,1-3 0 0 0,0-1 0 0 0,1-2 0 0 0,-1-2 0 0 0,4-2 537 0 0,31 2-2657 0 0,-31 1 1235 0 0</inkml:trace>
  <inkml:trace contextRef="#ctx0" brushRef="#br0" timeOffset="-7145.33">10119 768 1496 0 0,'27'5'396'0'0,"1"-2"-1"0"0,-1-1 1 0 0,0-1-1 0 0,1-1 0 0 0,-1-2 1 0 0,1 0-1 0 0,-1-2 1 0 0,0-1-1 0 0,0-1 1 0 0,-1-2-1 0 0,1 0 1 0 0,-2-2-1 0 0,20-10-395 0 0,-36 17 33 0 0,0-1-1 0 0,-1-1 1 0 0,1 0 0 0 0,-1 0-1 0 0,0 0 1 0 0,0-1-1 0 0,0 0 1 0 0,-1-1 0 0 0,0 0-1 0 0,-1 0 1 0 0,1 0-1 0 0,-1-1 1 0 0,0 0-1 0 0,-1 0 1 0 0,0-1 0 0 0,0 0-33 0 0,-6 7 4 0 0,1 0 1 0 0,-1-1 0 0 0,0 1-1 0 0,0 0 1 0 0,0-1 0 0 0,0 1 0 0 0,0 0-1 0 0,0 0 1 0 0,0 0 0 0 0,-1 0-1 0 0,1 0 1 0 0,-1 0 0 0 0,1 0 0 0 0,-1 0-1 0 0,0 1 1 0 0,0-1 0 0 0,0 1-1 0 0,0-1 1 0 0,0 1 0 0 0,0 0 0 0 0,0 0-1 0 0,0 0 1 0 0,-1 0 0 0 0,1 0-1 0 0,0 0 1 0 0,-1 0 0 0 0,1 1-1 0 0,-1-1 1 0 0,1 1 0 0 0,0 0 0 0 0,-1 0-1 0 0,1 0 1 0 0,-2 0-5 0 0,-12-3 10 0 0,-1 1 0 0 0,1 1 1 0 0,-1 1-1 0 0,0 0 0 0 0,0 1 0 0 0,1 0 1 0 0,-1 2-1 0 0,1 0 0 0 0,-1 1 0 0 0,1 0 0 0 0,0 2 1 0 0,-5 2-11 0 0,12-6 39 0 0,1 0 1 0 0,-1 0-1 0 0,0 1 1 0 0,1 0-1 0 0,0 1 1 0 0,0 0 0 0 0,0 0-1 0 0,0 1 1 0 0,1 0-1 0 0,0 0 1 0 0,0 1-1 0 0,0 0 1 0 0,0 0 0 0 0,1 1-1 0 0,0 0 1 0 0,1 0-1 0 0,-1 0 1 0 0,1 0-1 0 0,1 1 1 0 0,-1 0-1 0 0,2 0 1 0 0,-1 0 0 0 0,1 0-1 0 0,0 1 1 0 0,0 0-1 0 0,1-1 1 0 0,0 1-1 0 0,1 0 1 0 0,0 0-1 0 0,1 0 1 0 0,-1 0 0 0 0,2 0-1 0 0,-1 0 1 0 0,1 0-1 0 0,1 0 1 0 0,-1-1-1 0 0,2 1 1 0 0,-1 0-1 0 0,3 6-39 0 0,6-2-34 0 0,0-1-1 0 0,1 0 0 0 0,0 0 1 0 0,1-1-1 0 0,1 0 0 0 0,-1-2 0 0 0,1 1 1 0 0,1-2-1 0 0,0 0 0 0 0,0 0 0 0 0,1-2 1 0 0,-1 0-1 0 0,2 0 0 0 0,-1-2 0 0 0,0 0 1 0 0,1-1-1 0 0,0 0 0 0 0,-1-1 0 0 0,18-1 35 0 0,135 1-5287 0 0,-117-12 4011 0 0</inkml:trace>
  <inkml:trace contextRef="#ctx0" brushRef="#br0" timeOffset="-6735.802">10802 943 1612 0 0,'10'-18'3104'0'0,"2"-6"-2843"0"0,-2 1 0 0 0,-1-1 0 0 0,0-1 0 0 0,-2 0 0 0 0,-1 0 0 0 0,-1 0 0 0 0,-2-1 0 0 0,0 1 0 0 0,-1-22-261 0 0,-2 47 5 0 0,-1 1 1 0 0,1 0 0 0 0,-1-1 0 0 0,1 1-1 0 0,-1-1 1 0 0,0 1 0 0 0,1-1-1 0 0,-1 0 1 0 0,0 1 0 0 0,1-1 0 0 0,-1 1-1 0 0,0-1 1 0 0,1 0 0 0 0,-1 0-1 0 0,0 1 1 0 0,0-1 0 0 0,1 0 0 0 0,-1 0-1 0 0,0 0 1 0 0,0 0 0 0 0,0 0-1 0 0,1 0 1 0 0,-1 0 0 0 0,0 0 0 0 0,0 0-1 0 0,1 0 1 0 0,-1-1 0 0 0,0 1-1 0 0,0 0 1 0 0,1 0 0 0 0,-1-1 0 0 0,0 1-1 0 0,0-1 1 0 0,1 1 0 0 0,-1 0-1 0 0,1-1 1 0 0,-1 1 0 0 0,0-1 0 0 0,1 1-1 0 0,-1-1 1 0 0,1 0 0 0 0,-1 1-1 0 0,1-1 1 0 0,-1 0 0 0 0,1 1 0 0 0,0-1-1 0 0,-1 0 1 0 0,1 1 0 0 0,0-1-1 0 0,0 0 1 0 0,-1 0 0 0 0,1 1 0 0 0,0-1-1 0 0,0 0-5 0 0,80 85 92 0 0,-71-78-53 0 0,0 1 1 0 0,0 0 0 0 0,-1 1-1 0 0,0-1 1 0 0,0 1-1 0 0,-1 1 1 0 0,0 0 0 0 0,-1 0-1 0 0,0 0 1 0 0,0 1 0 0 0,-1-1-1 0 0,0 1 1 0 0,-1 1-1 0 0,0-1 1 0 0,-1 1 0 0 0,0-1-1 0 0,0 1 1 0 0,-1 0-1 0 0,0 10-39 0 0,-3-14 14 0 0,-1 0-1 0 0,0 0 0 0 0,-1-1 0 0 0,1 1 0 0 0,-1 0 0 0 0,0-1 0 0 0,-1 0 0 0 0,0 0 0 0 0,0 0 1 0 0,0 0-1 0 0,0-1 0 0 0,-1 1 0 0 0,0-1 0 0 0,0 0 0 0 0,-1-1 0 0 0,1 1 0 0 0,-1-1 0 0 0,0 0 1 0 0,0 0-1 0 0,-1-1 0 0 0,1 0 0 0 0,-1 0 0 0 0,1 0 0 0 0,-1-1 0 0 0,0 0 0 0 0,0-1 0 0 0,-6 2-13 0 0,-9-45-2640 0 0,25 1 1 0 0,12-1 1375 0 0</inkml:trace>
  <inkml:trace contextRef="#ctx0" brushRef="#br0" timeOffset="-6423.755">11340 335 1088 0 0,'-7'-22'2917'0'0,"3"11"-382"0"0,-1 32-1470 0 0,2 191 436 0 0,66 110-1898 0 0,-48-262-561 0 0,-31-34-3863 0 0,7-21 3555 0 0</inkml:trace>
  <inkml:trace contextRef="#ctx0" brushRef="#br0" timeOffset="-6047.195">11026 633 1616 0 0,'-1'-3'2866'0'0,"20"-1"-610"0"0,429-35-135 0 0,-409 38-1966 0 0,-30-1-132 0 0,1 1 0 0 0,0 1-1 0 0,0 0 1 0 0,1 0 0 0 0,-1 1 0 0 0,-1 0-1 0 0,1 0 1 0 0,0 1 0 0 0,0 1 0 0 0,0 0-1 0 0,-1 0 1 0 0,0 1 0 0 0,0 0 0 0 0,0 1-1 0 0,0-1 1 0 0,0 2-23 0 0,34 115 557 0 0,-40-103-490 0 0,6 15-38 0 0,0-5-1485 0 0,-7-10-2445 0 0,-2-18 2596 0 0,0 0 28 0 0</inkml:trace>
  <inkml:trace contextRef="#ctx0" brushRef="#br0" timeOffset="-5779.908">11588 367 1324 0 0,'-19'-27'6912'0'0,"11"12"-5599"0"0,9 16-3267 0 0,7 16-3267 0 0,-5-10 3735 0 0</inkml:trace>
  <inkml:trace contextRef="#ctx0" brushRef="#br0" timeOffset="-4900.378">11837 572 1316 0 0,'12'20'338'0'0,"0"0"1"0"0,-2 1-1 0 0,0 1 0 0 0,-1 0 0 0 0,-1 0 0 0 0,-1 1 1 0 0,-1 0-1 0 0,0 8-338 0 0,10 31 830 0 0,-6 14 1793 0 0,-10-75-2307 0 0,1-54 876 0 0,2 32-1193 0 0,1-1 0 0 0,0 0 1 0 0,2 1-1 0 0,1 0 0 0 0,0 0 0 0 0,2 1 1 0 0,0 0-1 0 0,1 1 0 0 0,1 0 0 0 0,4-3 1 0 0,33-29-977 0 0,-47 51 886 0 0,3 0-38 0 0,6 4 97 0 0,1-1-1 0 0,-1 2 1 0 0,0-1-1 0 0,0 2 0 0 0,0-1 1 0 0,-1 1-1 0 0,0 1 1 0 0,0-1-1 0 0,-1 1 1 0 0,1 1-1 0 0,-2 0 1 0 0,1 0-1 0 0,-1 1 1 0 0,0 0-1 0 0,-1 0 1 0 0,0 0-1 0 0,0 1 1 0 0,-1 0-1 0 0,0 0 1 0 0,-1 0-1 0 0,2 7 33 0 0,-5-14 42 0 0,0 0-1 0 0,0 0 1 0 0,0 1 0 0 0,0-1-1 0 0,-1 0 1 0 0,1 1-1 0 0,-1-1 1 0 0,0 1 0 0 0,0-1-1 0 0,0 1 1 0 0,0-1-1 0 0,-1 0 1 0 0,1 1-1 0 0,-1-1 1 0 0,0 0 0 0 0,0 1-1 0 0,0-1 1 0 0,-1 0-1 0 0,1 0 1 0 0,-1 0-1 0 0,0 0 1 0 0,1 0 0 0 0,-1 0-1 0 0,-1 0 1 0 0,-1 1-42 0 0,-4-63 338 0 0,14 37-408 0 0,1 0 0 0 0,1 0 0 0 0,1 0 0 0 0,1 1 0 0 0,1 1 0 0 0,1-1 1 0 0,0 2-1 0 0,2 0 0 0 0,0 0 0 0 0,1 2 0 0 0,3-2 70 0 0,-3 0-89 0 0,28-3-755 0 0,-42 22 793 0 0,2 0 2 0 0,4 3 12 0 0,-1-1 1 0 0,1 2-1 0 0,-1-1 1 0 0,1 1-1 0 0,-1 0 1 0 0,0 1-1 0 0,-1-1 1 0 0,1 1-1 0 0,-1 0 1 0 0,0 0 0 0 0,0 1-1 0 0,0 0 1 0 0,-1 0-1 0 0,0 0 1 0 0,0 0-1 0 0,0 0 1 0 0,-1 1-1 0 0,0 0 1 0 0,0 0-1 0 0,-1 0 1 0 0,0 0-1 0 0,0 0 1 0 0,-1 0-1 0 0,0 0 1 0 0,0 1 0 0 0,0 5 36 0 0,-1-8-22 0 0,-1 15-55 0 0,1 0 0 0 0,0 0-1 0 0,2 0 1 0 0,0 0-1 0 0,2 0 1 0 0,0 0-1 0 0,1-1 1 0 0,1 1-1 0 0,4 7 78 0 0,15-18-2789 0 0,-16-11 1562 0 0</inkml:trace>
  <inkml:trace contextRef="#ctx0" brushRef="#br0" timeOffset="-4225.254">12928 632 984 0 0,'0'-2'64'0'0,"0"1"-1"0"0,0-1 0 0 0,-1 1 1 0 0,1 0-1 0 0,0-1 1 0 0,-1 1-1 0 0,1 0 1 0 0,-1-1-1 0 0,1 1 0 0 0,-1 0 1 0 0,0-1-1 0 0,1 1 1 0 0,-1 0-1 0 0,0 0 1 0 0,0 0-1 0 0,0 0 0 0 0,0 0 1 0 0,0 0-1 0 0,0 0 1 0 0,0 0-1 0 0,0 0 1 0 0,-1 1-1 0 0,1-1 1 0 0,0 0-1 0 0,0 1 0 0 0,-1-1 1 0 0,1 1-1 0 0,0-1 1 0 0,-1 1-1 0 0,1 0 1 0 0,-1-1-1 0 0,1 1 0 0 0,0 0 1 0 0,-1 0-1 0 0,1 0 1 0 0,-1 0-1 0 0,1 0 1 0 0,-1 1-1 0 0,1-1 1 0 0,0 0-1 0 0,-1 0 0 0 0,1 1 1 0 0,0-1-1 0 0,-1 1 1 0 0,1 0-1 0 0,-1-1-63 0 0,-68 28 662 0 0,59-23-561 0 0,0 2-1 0 0,0-1 1 0 0,0 1 0 0 0,1 1 0 0 0,0 0 0 0 0,0 0 0 0 0,1 1-1 0 0,0 0 1 0 0,1 1 0 0 0,0-1 0 0 0,0 2 0 0 0,1-1 0 0 0,0 1-1 0 0,1 0 1 0 0,1 1 0 0 0,-1-1 0 0 0,-1 9-101 0 0,7-18 17 0 0,0 0 1 0 0,0-1-1 0 0,0 1 0 0 0,0 0 1 0 0,1-1-1 0 0,-1 1 0 0 0,0-1 1 0 0,1 1-1 0 0,-1 0 1 0 0,1-1-1 0 0,0 1 0 0 0,0-1 1 0 0,-1 1-1 0 0,1-1 0 0 0,0 0 1 0 0,0 1-1 0 0,0-1 1 0 0,0 0-1 0 0,1 0 0 0 0,-1 0 1 0 0,0 0-1 0 0,0 0 0 0 0,1 0 1 0 0,-1 0-1 0 0,1 0 0 0 0,-1 0 1 0 0,1 0-1 0 0,-1-1 1 0 0,1 1-1 0 0,-1-1 0 0 0,1 1 1 0 0,0-1-1 0 0,-1 0 0 0 0,1 1 1 0 0,-1-1-1 0 0,1 0 0 0 0,0 0 1 0 0,-1 0-1 0 0,1-1 1 0 0,0 1-1 0 0,-1 0 0 0 0,1 0 1 0 0,0-1-1 0 0,-1 1 0 0 0,2-1-17 0 0,73-15-76 0 0,52-54-274 0 0,-128 70 347 0 0,1 0 0 0 0,0-1 0 0 0,0 1 0 0 0,0 0-1 0 0,0-1 1 0 0,0 1 0 0 0,0-1 0 0 0,-1 1 0 0 0,1-1-1 0 0,0 1 1 0 0,-1-1 0 0 0,1 0 0 0 0,0 1 0 0 0,-1-1-1 0 0,1 0 1 0 0,0 0 0 0 0,-1 1 0 0 0,1-1 0 0 0,-1 0-1 0 0,0 0 1 0 0,1 0 0 0 0,-1 0 0 0 0,0 0 0 0 0,1 0 0 0 0,-1 1-1 0 0,0-1 1 0 0,0 0 0 0 0,0 0 0 0 0,0 0 0 0 0,0 0-1 0 0,0 0 1 0 0,0 0 0 0 0,0 0 0 0 0,0 0 0 0 0,0 0-1 0 0,0 0 1 0 0,-1 0 0 0 0,1 0 0 0 0,0 1 0 0 0,-1-1-1 0 0,1 0 1 0 0,-1 0 0 0 0,1 0 0 0 0,-1 0 0 0 0,1 1 0 0 0,-1-1-1 0 0,0 0 1 0 0,1 1 0 0 0,-1-1 0 0 0,0 0 0 0 0,0 0 3 0 0,-3 54-274 0 0,6-45 283 0 0,0 0 0 0 0,0 0 1 0 0,0 0-1 0 0,1 0 0 0 0,0-1 0 0 0,1 0 0 0 0,0 1 0 0 0,0-1 0 0 0,1-1 0 0 0,-1 1 0 0 0,1 0 0 0 0,1-1 1 0 0,-1 0-1 0 0,1-1 0 0 0,0 1 0 0 0,1-1 0 0 0,-1 0 0 0 0,1 0 0 0 0,0-1 0 0 0,0 0 0 0 0,0 0 1 0 0,1-1-1 0 0,-1 0 0 0 0,1 0 0 0 0,0-1 0 0 0,0 0 0 0 0,0 0 0 0 0,0-1 0 0 0,0 0 0 0 0,0 0 0 0 0,0-1 1 0 0,5 0-10 0 0,-2-5-34 0 0,0 0 1 0 0,0-1 0 0 0,-1 0-1 0 0,0 0 1 0 0,0-1 0 0 0,-1 0-1 0 0,1-1 1 0 0,-1 0 0 0 0,-1-1 0 0 0,0 0-1 0 0,0 0 1 0 0,-1 0 0 0 0,0-1-1 0 0,-1 0 1 0 0,0-1 0 0 0,0 1-1 0 0,-1-1 1 0 0,0 0 0 0 0,1-9 33 0 0,13-40 27 0 0,-3 0 1 0 0,-3-2-1 0 0,-2 0 0 0 0,-4 0 1 0 0,0-26-28 0 0,-6 78 60 0 0,11-193 3517 0 0,-31 249-2971 0 0,16-11-559 0 0,2 0 0 0 0,1 0 0 0 0,1 0 0 0 0,2 0 0 0 0,2 0 0 0 0,1 0 0 0 0,2-1 0 0 0,1 3-47 0 0,27 67-624 0 0,-4-11-3000 0 0,-30-84 2715 0 0,-3-7-2112 0 0,1-2 1707 0 0</inkml:trace>
  <inkml:trace contextRef="#ctx0" brushRef="#br0" timeOffset="-3863.587">13238 562 1060 0 0,'3'-6'5202'0'0,"91"-19"-4313"0"0,123 11 235 0 0,-212 14-1105 0 0,0 1-1 0 0,-1 0 0 0 0,1 1 1 0 0,0-1-1 0 0,-1 1 1 0 0,1 0-1 0 0,-1 0 0 0 0,1 0 1 0 0,-1 1-1 0 0,0-1 0 0 0,0 1 1 0 0,0 0-1 0 0,0 1 0 0 0,-1-1 1 0 0,1 0-1 0 0,-1 1 0 0 0,0 0 1 0 0,0 0-1 0 0,0 0 0 0 0,-1 0 1 0 0,1 0-1 0 0,-1 1 0 0 0,0-1 1 0 0,0 1-1 0 0,-1-1 0 0 0,1 3-18 0 0,31 126-385 0 0,-35-113-3485 0 0,-11-1 2895 0 0,13-18 827 0 0,-8 6-982 0 0</inkml:trace>
  <inkml:trace contextRef="#ctx0" brushRef="#br0" timeOffset="-3596.288">13623 373 2812 0 0,'0'-3'936'0'0,"0"0"-108"0"0,-1-2-88 0 0,1 0-71 0 0,-2 1-117 0 0,2-1-100 0 0,-2 2-8 0 0,2 0-76 0 0,-2-1-152 0 0,2 1-264 0 0,-2 0-64 0 0,1 3 16 0 0,1-2-520 0 0,1 0-172 0 0,1 2 64 0 0,2 0-705 0 0,1 2 21 0 0,-1-2 4 0 0</inkml:trace>
  <inkml:trace contextRef="#ctx0" brushRef="#br0" timeOffset="-2921.057">14043 448 1060 0 0,'-11'6'4775'0'0,"-38"22"-4119"0"0,34-17-539 0 0,1 1 0 0 0,1 0 0 0 0,0 1 0 0 0,1 1 1 0 0,0 0-1 0 0,1 1 0 0 0,1 0 0 0 0,0 0 0 0 0,1 1 1 0 0,1 1-1 0 0,0-1 0 0 0,1 1 0 0 0,1 1 1 0 0,1-1-1 0 0,-2 12-117 0 0,6-27 106 0 0,18 21 277 0 0,-12-22-381 0 0,0 0 1 0 0,0-1-1 0 0,0 1 0 0 0,0-1 1 0 0,0 0-1 0 0,0 0 0 0 0,0 0 1 0 0,0-1-1 0 0,0 0 0 0 0,0 0 1 0 0,-1 0-1 0 0,1 0 0 0 0,0-1 1 0 0,0 0-1 0 0,-1 0 0 0 0,1 0 1 0 0,2-2-3 0 0,-6 3-7 0 0,16-9-14 0 0,0 0-1 0 0,-1-1 0 0 0,-1-1 1 0 0,0 0-1 0 0,0-1 0 0 0,-1-1 1 0 0,-1 0-1 0 0,0-1 0 0 0,-1 0 1 0 0,-1-1-1 0 0,0 0 0 0 0,6-14 22 0 0,-17 30-6 0 0,1-1 0 0 0,0 0 0 0 0,0 1 0 0 0,0-1-1 0 0,-1 1 1 0 0,1-1 0 0 0,0 1 0 0 0,0 0-1 0 0,0-1 1 0 0,0 1 0 0 0,0 0 0 0 0,0 0-1 0 0,0 0 1 0 0,0-1 0 0 0,0 1 0 0 0,0 0 0 0 0,0 0-1 0 0,0 0 1 0 0,0 1 0 0 0,0-1 0 0 0,0 0-1 0 0,0 0 1 0 0,0 1 0 0 0,0-1 0 0 0,0 0 0 0 0,0 1-1 0 0,0-1 1 0 0,0 1 0 0 0,-1-1 0 0 0,1 1-1 0 0,0-1 1 0 0,0 1 0 0 0,0 0 0 0 0,-1-1-1 0 0,1 1 1 0 0,0 0 0 0 0,-1 0 0 0 0,1 0 0 0 0,-1-1-1 0 0,1 1 1 0 0,-1 0 0 0 0,1 0 0 0 0,-1 0-1 0 0,1 0 1 0 0,-1 0 0 0 0,0 0 0 0 0,0 0-1 0 0,1 0 1 0 0,-1 0 0 0 0,0 0 0 0 0,0 0 0 0 0,0 0-1 0 0,0 0 1 0 0,0 0 6 0 0,22 64-131 0 0,-18 13 512 0 0,33-140 265 0 0,-33 53-633 0 0,3-11 4 0 0,1 1 0 0 0,1 0-1 0 0,1 1 1 0 0,0 0 0 0 0,1 0-1 0 0,1 1 1 0 0,1 1 0 0 0,0 0-1 0 0,13-12-16 0 0,-24 27-5 0 0,0 0 0 0 0,0 0-1 0 0,0 0 1 0 0,0 0 0 0 0,0 1-1 0 0,0-1 1 0 0,0 0 0 0 0,0 1 0 0 0,0-1-1 0 0,0 1 1 0 0,0 0 0 0 0,0 0-1 0 0,0 0 1 0 0,0 0 0 0 0,1 0-1 0 0,-1 0 1 0 0,0 0 0 0 0,0 1 0 0 0,0-1-1 0 0,0 1 1 0 0,0 0 0 0 0,0-1-1 0 0,0 1 1 0 0,0 0 0 0 0,0 0 0 0 0,-1 0-1 0 0,1 0 1 0 0,0 1 0 0 0,0-1-1 0 0,-1 0 1 0 0,1 1 0 0 0,-1-1-1 0 0,1 1 1 0 0,-1 0 0 0 0,0-1 0 0 0,0 1-1 0 0,0 0 1 0 0,0 0 5 0 0,44 72-76 0 0,28 205-562 0 0,-72-277 505 0 0,3 31-1012 0 0,-8-13-3069 0 0,-5-11 2963 0 0</inkml:trace>
  <inkml:trace contextRef="#ctx0" brushRef="#br0" timeOffset="-10207.739">7281 620 1696 0 0,'6'22'3921'0'0,"-9"118"-2804"0"0,6 0-1 0 0,7-1 1 0 0,20 101-1117 0 0,17 60-1042 0 0,-47-298 142 0 0,-17 1-3061 0 0,5-16 2713 0 0</inkml:trace>
  <inkml:trace contextRef="#ctx0" brushRef="#br0" timeOffset="-9813.942">7278 795 1688 0 0,'2'-11'172'0'0,"0"-1"1"0"0,0 1-1 0 0,1 0 0 0 0,1 0 0 0 0,0 0 0 0 0,1 1 1 0 0,0-1-1 0 0,0 1 0 0 0,1 0 0 0 0,0 1 0 0 0,1-1 1 0 0,0 1-1 0 0,1 0 0 0 0,-1 1 0 0 0,2 0 1 0 0,-1 0-1 0 0,1 1 0 0 0,0 0 0 0 0,1 1 0 0 0,0 0 1 0 0,0 0-1 0 0,0 1 0 0 0,0 0 0 0 0,1 1 0 0 0,0 0 1 0 0,0 1-1 0 0,0 0 0 0 0,0 0 0 0 0,1 2 0 0 0,-1-1 1 0 0,3 1-173 0 0,-6 2 33 0 0,0 1 0 0 0,0-1 1 0 0,0 1-1 0 0,0 1 0 0 0,-1-1 0 0 0,1 2 1 0 0,-1-1-1 0 0,1 1 0 0 0,-1 0 1 0 0,0 0-1 0 0,0 1 0 0 0,-1 0 0 0 0,0 0 1 0 0,1 0-1 0 0,-2 1 0 0 0,1 0 1 0 0,-1 0-1 0 0,0 1 0 0 0,0-1 0 0 0,0 1 1 0 0,-1 0-1 0 0,0 0 0 0 0,-1 1 1 0 0,0-1-1 0 0,0 1 0 0 0,0 0 0 0 0,-1 0 1 0 0,0 3-34 0 0,-3 0 38 0 0,0 0-1 0 0,-1 0 1 0 0,0 0 0 0 0,-1 0 0 0 0,0 0-1 0 0,-1-1 1 0 0,0 1 0 0 0,-1-1 0 0 0,0 0-1 0 0,-1 0 1 0 0,0-1 0 0 0,0 0 0 0 0,-1 0 0 0 0,0 0-1 0 0,0-1 1 0 0,-1 0 0 0 0,-1 0 0 0 0,1-1-1 0 0,-1 0 1 0 0,0-1 0 0 0,-1 0 0 0 0,1 0 0 0 0,-1-1-1 0 0,0 0 1 0 0,-1 0 0 0 0,1-2 0 0 0,-1 1-1 0 0,0-1 1 0 0,-4 0-38 0 0,-51 8-591 0 0,64-11 497 0 0,1 0 1 0 0,0 0-1 0 0,0-1 0 0 0,0 1 1 0 0,0 0-1 0 0,0-1 1 0 0,0 1-1 0 0,0-1 1 0 0,1 1-1 0 0,-1-1 0 0 0,0 1 1 0 0,0-1-1 0 0,0 0 1 0 0,0 0-1 0 0,1 1 1 0 0,-1-1-1 0 0,0 0 0 0 0,1 0 1 0 0,-1 0-1 0 0,0 0 1 0 0,1 0-1 0 0,-1 1 1 0 0,1-1-1 0 0,0 0 0 0 0,-1 0 1 0 0,1 0-1 0 0,0-1 1 0 0,-1 1-1 0 0,1 0 1 0 0,0 0-1 0 0,0 0 0 0 0,0 0 1 0 0,0 0-1 0 0,0 0 1 0 0,0 0-1 0 0,0 0 0 0 0,1 0 1 0 0,-1 0-1 0 0,0 0 1 0 0,0 0-1 0 0,1 0 1 0 0,-1 0-1 0 0,1 0 0 0 0,-1 0 1 0 0,1 0-1 0 0,-1 0 1 0 0,1 0-1 0 0,0 0 1 0 0,-1 1-1 0 0,1-1 0 0 0,0 0 1 0 0,0 0-1 0 0,-1 1 1 0 0,1-1-1 0 0,0 0 1 0 0,0 1-1 0 0,0-1 0 0 0,0 1 1 0 0,0-1-1 0 0,1 1 94 0 0,14-23-1408 0 0</inkml:trace>
  <inkml:trace contextRef="#ctx0" brushRef="#br0" timeOffset="-9233.909">8066 665 1044 0 0,'-1'0'46'0'0,"1"1"0"0"0,-1-1-1 0 0,1 0 1 0 0,0 1 0 0 0,-1-1 0 0 0,1 0 0 0 0,-1 1-1 0 0,1-1 1 0 0,-1 0 0 0 0,1 0 0 0 0,-1 1 0 0 0,1-1-1 0 0,-1 0 1 0 0,1 0 0 0 0,-1 0 0 0 0,1 0 0 0 0,-1 0-1 0 0,1 0 1 0 0,-1 0 0 0 0,0 0 0 0 0,1 0 0 0 0,-1 0-1 0 0,1 0 1 0 0,-1 0 0 0 0,1 0 0 0 0,-1 0 0 0 0,1 0-1 0 0,-1-1 1 0 0,1 1 0 0 0,-1 0 0 0 0,1 0 0 0 0,-1-1-1 0 0,1 1 1 0 0,-1 0 0 0 0,1-1 0 0 0,0 1 0 0 0,-1 0-1 0 0,1-1 1 0 0,-1 1 0 0 0,1-1 0 0 0,0 1 0 0 0,-1-1-1 0 0,1 1 1 0 0,0 0 0 0 0,0-1 0 0 0,-1 1 0 0 0,1-1-1 0 0,0 1 1 0 0,0-1 0 0 0,0 0 0 0 0,0 1 0 0 0,0-1-1 0 0,0 1 1 0 0,0-1 0 0 0,0 1 0 0 0,0-1 0 0 0,0 1-1 0 0,0-1 1 0 0,0 1 0 0 0,0-1 0 0 0,0 1 0 0 0,0-1-1 0 0,0 0 1 0 0,1 1 0 0 0,-1-1 0 0 0,0 1-46 0 0,-52 9 627 0 0,42-5-528 0 0,1 0 0 0 0,-1 0-1 0 0,1 1 1 0 0,0 0 0 0 0,0 1 0 0 0,1 0 0 0 0,0 0 0 0 0,0 1 0 0 0,0 0-1 0 0,1 0 1 0 0,0 1 0 0 0,0-1 0 0 0,0 2 0 0 0,1-1 0 0 0,1 1 0 0 0,0 0 0 0 0,0 0-1 0 0,0 0 1 0 0,1 1 0 0 0,1 0 0 0 0,0 0 0 0 0,0 0 0 0 0,1 0 0 0 0,0 0 0 0 0,0 0-1 0 0,1 1 1 0 0,1 0-99 0 0,2-7 17 0 0,0 0 0 0 0,1-1 0 0 0,0 1 0 0 0,-1-1-1 0 0,1 0 1 0 0,0 0 0 0 0,1 0 0 0 0,-1 0 0 0 0,0 0-1 0 0,1-1 1 0 0,0 0 0 0 0,-1 0 0 0 0,1 0 0 0 0,0 0-1 0 0,0 0 1 0 0,0-1 0 0 0,0 1 0 0 0,1-1 0 0 0,-1 0-1 0 0,0-1 1 0 0,0 1 0 0 0,1-1 0 0 0,-1 0-1 0 0,0 0 1 0 0,1 0 0 0 0,-1 0 0 0 0,0-1 0 0 0,1 0-1 0 0,-1 1 1 0 0,0-2 0 0 0,0 1 0 0 0,0 0 0 0 0,0-1-1 0 0,0 0 1 0 0,0 0 0 0 0,0-1-17 0 0,14-3-39 0 0,-2-1 1 0 0,1-1-1 0 0,-1 0 1 0 0,0-1-1 0 0,-1-1 1 0 0,0-1-1 0 0,0 0 1 0 0,-1-1-1 0 0,-1 0 0 0 0,0-1 1 0 0,-1-1-1 0 0,0 0 1 0 0,9-14 38 0 0,-11 12-66 0 0,-9 12 28 0 0,0 0-1 0 0,1 0 0 0 0,-1 0 1 0 0,1 1-1 0 0,0-1 1 0 0,0 1-1 0 0,0-1 0 0 0,0 1 1 0 0,1 0-1 0 0,-1 0 1 0 0,1 0-1 0 0,0 0 0 0 0,0 0 1 0 0,0 0-1 0 0,0 1 1 0 0,1 0-1 0 0,-1-1 0 0 0,0 1 1 0 0,1 0-1 0 0,0 1 0 0 0,-1-1 1 0 0,1 1-1 0 0,0 0 1 0 0,0 0-1 0 0,0 0 0 0 0,0 0 1 0 0,0 0-1 0 0,0 1 1 0 0,0 0-1 0 0,0 0 0 0 0,0 0 1 0 0,0 1-1 0 0,3 0 39 0 0,4 7-35 0 0,0 1 1 0 0,-1 0-1 0 0,0 1 0 0 0,-1 0 0 0 0,0 1 0 0 0,0 0 0 0 0,-1 0 1 0 0,-1 1-1 0 0,0 0 0 0 0,0 0 0 0 0,-2 1 0 0 0,1 0 1 0 0,-1 0-1 0 0,-1 0 0 0 0,-1 0 0 0 0,0 1 0 0 0,0 0 0 0 0,-1 0 1 0 0,-1-1-1 0 0,0 1 0 0 0,-1 0 0 0 0,-1 0 35 0 0,-15 4-2331 0 0,9-12 1169 0 0</inkml:trace>
  <inkml:trace contextRef="#ctx0" brushRef="#br0" timeOffset="-8998.068">8259 510 1088 0 0,'0'-5'1496'0'0,"-3"0"-288"0"0,3 0-248 0 0,0 2-119 0 0,0-4-133 0 0,-2 4-180 0 0,0-2-124 0 0,2 1-188 0 0,-2 1-136 0 0,4 0-120 0 0,-2-1 8 0 0,2 4-400 0 0,0 0-56 0 0,-2 0-136 0 0,0 2-613 0 0,3 3 65 0 0,-1-2-276 0 0</inkml:trace>
  <inkml:trace contextRef="#ctx0" brushRef="#br0" timeOffset="-8039.371">8563 717 1468 0 0,'0'0'604'0'0,"0"0"10"0"0,0 0-41 0 0,0 0-101 0 0,0 0-135 0 0,3-17 657 0 0,7 22-926 0 0,-1 0 0 0 0,0 1 0 0 0,-1 0 0 0 0,1 1 0 0 0,-1 0 0 0 0,0 0-1 0 0,-1 1 1 0 0,0-1 0 0 0,0 2 0 0 0,-1-1 0 0 0,0 1 0 0 0,0 0 0 0 0,-1 0 0 0 0,0 1-1 0 0,-1-1 1 0 0,0 1 0 0 0,0 0 0 0 0,-1 0 0 0 0,0 1 0 0 0,-1-1 0 0 0,0 1-1 0 0,-1-1 1 0 0,0 6-68 0 0,6 47 950 0 0,-7-62-720 0 0,-8 18 1708 0 0,11-43-2041 0 0,1 0 0 0 0,1 0 1 0 0,1 0-1 0 0,1 0 0 0 0,1 1 1 0 0,1 0-1 0 0,2 1 0 0 0,0 0 0 0 0,1 0 1 0 0,1 1-1 0 0,1 1 0 0 0,0 0 0 0 0,2 1 1 0 0,2-1 102 0 0,-17 19-16 0 0,0 1 0 0 0,0-1 0 0 0,0 0 0 0 0,0 0-1 0 0,0 0 1 0 0,0 1 0 0 0,0-1 0 0 0,0 1 0 0 0,1-1 0 0 0,-1 1 0 0 0,0-1 0 0 0,1 1 0 0 0,-1 0 0 0 0,0-1 0 0 0,1 1 0 0 0,-1 0 0 0 0,0 0 0 0 0,1 0 0 0 0,-1 0 0 0 0,0 0-1 0 0,1 0 1 0 0,-1 1 0 0 0,0-1 0 0 0,1 0 0 0 0,-1 1 0 0 0,0-1 0 0 0,0 1 0 0 0,1-1 0 0 0,-1 1 0 0 0,0-1 0 0 0,0 1 0 0 0,0 0 0 0 0,0 0 0 0 0,0 0 0 0 0,0-1-1 0 0,0 1 1 0 0,0 0 0 0 0,0 0 0 0 0,0 1 0 0 0,0-1 0 0 0,-1 0 0 0 0,1 0 0 0 0,0 0 0 0 0,-1 0 0 0 0,1 1 0 0 0,-1-1 0 0 0,1 0 0 0 0,-1 0 0 0 0,0 1 0 0 0,0-1 0 0 0,1 0-1 0 0,-1 2 17 0 0,28 73 6 0 0,-26-67-8 0 0,-1-1-1 0 0,-1-1-1 0 0,1 0 0 0 0,0 1 0 0 0,1-1 1 0 0,0 0-1 0 0,0 0 0 0 0,1 0 0 0 0,-1 0 0 0 0,1-1 1 0 0,1 1-1 0 0,-1-1 0 0 0,1 0 0 0 0,0 0 0 0 0,1 0 1 0 0,0 0-1 0 0,0-1 0 0 0,0 0 0 0 0,0 0 0 0 0,1 0 1 0 0,-1 0-1 0 0,1-1 0 0 0,1 0 0 0 0,-1 0 1 0 0,0-1-1 0 0,1 0 0 0 0,0 0 0 0 0,0-1 0 0 0,7 3 4 0 0,0-5-49 0 0,0 0 0 0 0,0-1-1 0 0,0 0 1 0 0,1-1 0 0 0,-1-1-1 0 0,-1 0 1 0 0,1 0-1 0 0,0-2 1 0 0,-1 0 0 0 0,0 0-1 0 0,0-1 1 0 0,0-1 0 0 0,-1 0-1 0 0,0-1 1 0 0,-1 0 0 0 0,1-1-1 0 0,-1 0 1 0 0,-1-1-1 0 0,0 0 1 0 0,0-1 0 0 0,-1 1-1 0 0,-1-2 1 0 0,0 0 0 0 0,0 0-1 0 0,-1 0 1 0 0,2-7 49 0 0,9-16 56 0 0,-2 0 1 0 0,-2-1-1 0 0,-1-1 0 0 0,-1 0 0 0 0,-3 0 1 0 0,-1-1-1 0 0,-1-1 0 0 0,-3 1 1 0 0,-1-8-57 0 0,-15-35 2407 0 0,4 62-1402 0 0,8 19-964 0 0,-1 1 1 0 0,1-1-1 0 0,0 0 0 0 0,-1 0 1 0 0,1 1-1 0 0,0-1 0 0 0,-1 0 0 0 0,1 0 1 0 0,0 0-1 0 0,-1 0 0 0 0,1 0 1 0 0,-1 0-1 0 0,1 1 0 0 0,0-1 1 0 0,-1 0-1 0 0,1 0 0 0 0,-1 0 0 0 0,1 0 1 0 0,0 0-1 0 0,-1 0 0 0 0,1-1 1 0 0,-1 1-1 0 0,1 0 0 0 0,0 0 1 0 0,-1 0-1 0 0,1 0 0 0 0,0 0 0 0 0,-1 0 1 0 0,1-1-1 0 0,0 1 0 0 0,-1 0 1 0 0,1 0-1 0 0,0-1 0 0 0,-1 1 1 0 0,1 0-1 0 0,0 0 0 0 0,0-1 0 0 0,-1 1 1 0 0,1 0-42 0 0,-5 38 58 0 0,2 0 1 0 0,1 0-1 0 0,3 0 0 0 0,0 0 1 0 0,3 0-1 0 0,1 0 1 0 0,2 0-1 0 0,2 5-58 0 0,5 22-281 0 0,16 156-3644 0 0,-29-215 3592 0 0,-1 0-1 0 0,0 1 0 0 0,-1-1 0 0 0,0 0 1 0 0,0 0-1 0 0,0 0 0 0 0,-1 0 0 0 0,0 0 1 0 0,0 0-1 0 0,0 0 0 0 0,-1-1 0 0 0,1 1 1 0 0,-1-1-1 0 0,-1 1 0 0 0,1-1 0 0 0,-1 0 1 0 0,-3 3 333 0 0,-7 4-1284 0 0</inkml:trace>
  <inkml:trace contextRef="#ctx0" brushRef="#br0" timeOffset="-7803.573">9262 697 1676 0 0,'-5'-25'6878'0'0,"31"12"-5620"0"0,201-33-1383 0 0,-5 1-6429 0 0,-185 34 5269 0 0</inkml:trace>
  <inkml:trace contextRef="#ctx0" brushRef="#br0" timeOffset="-11401.491">5961 698 1428 0 0,'9'9'3686'0'0,"6"55"-2741"0"0,35 124 533 0 0,-39-177-1905 0 0,-4-13-3901 0 0,13-18 3086 0 0</inkml:trace>
  <inkml:trace contextRef="#ctx0" brushRef="#br0" timeOffset="-11165.943">6053 663 2216 0 0,'-34'-116'7824'0'0,"34"116"-8208"0"0,0 0-193 0 0,0 0-304 0 0,37 1-4337 0 0,-29 1 3938 0 0</inkml:trace>
  <inkml:trace contextRef="#ctx0" brushRef="#br0" timeOffset="-10789.019">6222 682 1336 0 0,'35'56'2453'0'0,"12"77"856"0"0,-47-132-2898 0 0,0-1-29 0 0,0 0-9 0 0,0 0-51 0 0,-15-1 428 0 0,14-8-743 0 0,0-1 0 0 0,1 1 0 0 0,0-1 0 0 0,0 1 0 0 0,1 0 1 0 0,0-1-1 0 0,1 1 0 0 0,0 0 0 0 0,1-1 0 0 0,0 1 0 0 0,0 0 1 0 0,1 1-1 0 0,0-1 0 0 0,0 1 0 0 0,1 0 0 0 0,0 0 0 0 0,0 0 1 0 0,1 0-1 0 0,0 1 0 0 0,1 0 0 0 0,0 1 0 0 0,0-1 0 0 0,0 1 1 0 0,1 0-1 0 0,-1 1 0 0 0,1 0 0 0 0,1 0 0 0 0,-1 1 0 0 0,1 0 1 0 0,0 0-1 0 0,-1 1 0 0 0,2 0 0 0 0,-1 1 0 0 0,0 0 0 0 0,0 0 1 0 0,2 1-8 0 0,-2 5-17 0 0,-1-1 0 0 0,1 2 1 0 0,0-1-1 0 0,-1 1 1 0 0,0 0-1 0 0,0 1 0 0 0,-1 0 1 0 0,0 0-1 0 0,0 1 1 0 0,0 0-1 0 0,-1 0 0 0 0,1 0 1 0 0,-2 1-1 0 0,1 0 1 0 0,-1 0-1 0 0,-1 0 0 0 0,1 1 1 0 0,-1 0-1 0 0,-1 0 1 0 0,0 0-1 0 0,0 0 0 0 0,-1 0 1 0 0,0 1-1 0 0,0-1 1 0 0,-1 1-1 0 0,0-1 0 0 0,-1 4 17 0 0,7 13-86 0 0,-2-3-266 0 0,10 30-908 0 0,2-25-3285 0 0,-15-25 3059 0 0</inkml:trace>
  <inkml:trace contextRef="#ctx0" brushRef="#br0" timeOffset="-13275.4">3603 552 976 0 0,'20'4'5810'0'0,"-18"62"-5530"0"0,-3-54 160 0 0,30 235 441 0 0,-6-107-3428 0 0,-23-128 17 0 0,0-3 1248 0 0</inkml:trace>
  <inkml:trace contextRef="#ctx0" brushRef="#br0" timeOffset="-12014.908">3311 850 1336 0 0,'4'-5'192'0'0,"0"0"0"0"0,1 1 0 0 0,-1 0 0 0 0,1 0 0 0 0,0 0 0 0 0,0 0 0 0 0,0 1 0 0 0,0-1 0 0 0,1 2 0 0 0,-1-1 0 0 0,1 0 0 0 0,0 1 0 0 0,0 0 0 0 0,0 0 0 0 0,0 1 0 0 0,0 0 0 0 0,0 0 0 0 0,2 0-192 0 0,4-2 284 0 0,351-104 620 0 0,-353 105-858 0 0,7-2-29 0 0,0 0 0 0 0,-1-1 0 0 0,1-1 0 0 0,-1 0 0 0 0,0-1-1 0 0,-1-1 1 0 0,0-1 0 0 0,0 0 0 0 0,0-1 0 0 0,-2 0 0 0 0,8-7-17 0 0,-20 14 46 0 0,1 0 1 0 0,0 0-1 0 0,-1-1 1 0 0,0 1 0 0 0,0 0-1 0 0,0-1 1 0 0,0 1-1 0 0,-1-1 1 0 0,1 1-1 0 0,-1-1 1 0 0,0 1-1 0 0,0-1 1 0 0,0 1-1 0 0,-1-1 1 0 0,1 1-1 0 0,-1-1 1 0 0,0 1-1 0 0,0-1 1 0 0,0 1-1 0 0,0 0 1 0 0,-1-1-1 0 0,1 1 1 0 0,-1 0-1 0 0,0 0 1 0 0,0 0-1 0 0,0 0 1 0 0,-2-2-47 0 0,-1-4 192 0 0,5 9-185 0 0,0 0 0 0 0,0 1 0 0 0,-1-1-1 0 0,1 1 1 0 0,0-1 0 0 0,0 0 0 0 0,-1 1 0 0 0,1-1 0 0 0,-1 0-1 0 0,1 0 1 0 0,0 1 0 0 0,-1-1 0 0 0,1 0 0 0 0,0 0-1 0 0,-1 1 1 0 0,1-1 0 0 0,-1 0 0 0 0,1 0 0 0 0,-1 0 0 0 0,1 0-1 0 0,-1 0 1 0 0,1 0 0 0 0,0 0 0 0 0,-1 0 0 0 0,1 0-1 0 0,-1 0 1 0 0,1 0 0 0 0,-1 0 0 0 0,1 0 0 0 0,-1 0 0 0 0,1 0-1 0 0,-1 0 1 0 0,1 0 0 0 0,0-1 0 0 0,-1 1 0 0 0,1 0-1 0 0,-1 0 1 0 0,1-1 0 0 0,0 1 0 0 0,-1 0 0 0 0,1 0 0 0 0,0-1-1 0 0,-1 1 1 0 0,1 0 0 0 0,0-1 0 0 0,-1 1 0 0 0,1 0-1 0 0,0-1 1 0 0,0 1 0 0 0,-1-1 0 0 0,1 1 0 0 0,0-1-7 0 0,-8 294-140 0 0,8-48 486 0 0,-1-278-271 0 0,47-106-905 0 0,-44 139 803 0 0,-1-1 1 0 0,1 1-1 0 0,-1-1 0 0 0,1 1 1 0 0,-1-1-1 0 0,1 1 0 0 0,0 0 1 0 0,-1 0-1 0 0,1 0 0 0 0,-1 0 0 0 0,1 0 1 0 0,0 0-1 0 0,-1 0 0 0 0,1 1 1 0 0,-1-1-1 0 0,1 1 0 0 0,-1-1 1 0 0,1 1-1 0 0,-1-1 0 0 0,1 1 1 0 0,-1 0-1 0 0,0 0 0 0 0,1 0 1 0 0,-1 0-1 0 0,0 0 0 0 0,1 0 1 0 0,-1 0-1 0 0,0 0 0 0 0,0 0 0 0 0,0 0 1 0 0,0 1-1 0 0,0-1 0 0 0,-1 0 1 0 0,1 1-1 0 0,0-1 0 0 0,0 1 1 0 0,-1-1-1 0 0,1 1 0 0 0,-1-1 1 0 0,1 1 26 0 0,3 10-6 0 0,2 0 1 0 0,-1-1 0 0 0,2 0 0 0 0,-1 0-1 0 0,1-1 1 0 0,1 0 0 0 0,0 0 0 0 0,1-1 0 0 0,-1 0-1 0 0,2 0 1 0 0,-1-1 0 0 0,1 0 0 0 0,1-1-1 0 0,-1 0 1 0 0,1 0 0 0 0,0-1 0 0 0,1-1 0 0 0,-1 0-1 0 0,1-1 1 0 0,0 0 0 0 0,0 0 0 0 0,1-1-1 0 0,-1-1 1 0 0,4 0 5 0 0,13-5-121 0 0,0 0 0 0 0,-1-3 0 0 0,0 0 0 0 0,1-1 0 0 0,-2-2-1 0 0,0-1 1 0 0,0-1 0 0 0,0-2 0 0 0,-2 0 0 0 0,10-7 121 0 0,17-34 72 0 0,-52 52-85 0 0,-5-11 88 0 0,-1 9-51 0 0,0 0 1 0 0,0 0-1 0 0,0 1 1 0 0,-1 0-1 0 0,1 0 1 0 0,-1 1-1 0 0,0 0 1 0 0,0 0-1 0 0,1 1 1 0 0,-1 0-1 0 0,0 0 1 0 0,-1 0-1 0 0,1 1 1 0 0,0 0-1 0 0,0 0 1 0 0,0 1-1 0 0,0 0 1 0 0,-3 1-25 0 0,-4 2 64 0 0,0 1 1 0 0,0 1 0 0 0,0 0-1 0 0,0 1 1 0 0,1 1 0 0 0,0 0-1 0 0,1 0 1 0 0,0 2 0 0 0,0-1-1 0 0,1 1 1 0 0,0 1 0 0 0,0 0-1 0 0,-6 11-64 0 0,15-21 9 0 0,1 1-1 0 0,0-1 1 0 0,0 1-1 0 0,0 0 1 0 0,0-1-1 0 0,0 1 1 0 0,1 0-1 0 0,-1 0 1 0 0,0-1-1 0 0,1 1 1 0 0,-1 0-1 0 0,1 0 1 0 0,0 0 0 0 0,-1 0-1 0 0,1 0 1 0 0,0 0-1 0 0,0 0 1 0 0,0-1-1 0 0,1 1 1 0 0,-1 0-1 0 0,0 0 1 0 0,1 0-1 0 0,-1 0 1 0 0,1 0-1 0 0,0-1 1 0 0,-1 1-1 0 0,1 0 1 0 0,0 0-1 0 0,0-1 1 0 0,0 1-1 0 0,0-1 1 0 0,1 1-1 0 0,-1-1 1 0 0,0 1-1 0 0,1-1 1 0 0,-1 0-1 0 0,1 0 1 0 0,-1 0-1 0 0,1 0 1 0 0,-1 0 0 0 0,1 0-1 0 0,0 0 1 0 0,0 0-1 0 0,-1 0 1 0 0,1-1-1 0 0,0 1 1 0 0,0-1-1 0 0,0 1 1 0 0,0-1-1 0 0,-1 0 1 0 0,3 0-9 0 0,106 3-3 0 0,100-67-614 0 0,-204 73 982 0 0,-7-8-366 0 0,1 0 0 0 0,-1-1-1 0 0,1 1 1 0 0,-1 0 0 0 0,1 0 0 0 0,0 0-1 0 0,0-1 1 0 0,-1 1 0 0 0,1 0 0 0 0,0 0-1 0 0,0 0 1 0 0,0 0 0 0 0,0 0 0 0 0,0 0-1 0 0,0-1 1 0 0,0 1 0 0 0,0 0 0 0 0,0 0 0 0 0,0 0-1 0 0,0 0 1 0 0,1 0 0 0 0,-1-1 0 0 0,0 1-1 0 0,1 0 1 0 0,-1 0 0 0 0,0 0 0 0 0,1-1-1 0 0,-1 1 1 0 0,1 0 0 0 0,-1 0 0 0 0,1-1-1 0 0,0 1 1 0 0,-1-1 0 0 0,1 1 0 0 0,0 0-1 0 0,-1-1 1 0 0,1 1 0 0 0,0-1 0 0 0,0 1-1 0 0,0-1 1 0 0,-1 0 0 0 0,1 1 0 0 0,0-1 0 0 0,0 0-1 0 0,0 0 1 0 0,0 0 0 0 0,-1 1 0 0 0,1-1-1 0 0,0 0 1 0 0,0 0 0 0 0,0 0 0 0 0,0 0 1 0 0,10-1-23 0 0,0 0 0 0 0,0 0 0 0 0,0-1 0 0 0,0 0 1 0 0,-1-1-1 0 0,1 0 0 0 0,-1-1 0 0 0,0 0 1 0 0,0-1-1 0 0,0 0 0 0 0,0 0 0 0 0,-1-1 0 0 0,0 0 1 0 0,0-1-1 0 0,-1 0 0 0 0,0 0 0 0 0,0-1 0 0 0,0 0 1 0 0,-1 0-1 0 0,-1-1 0 0 0,1 0 0 0 0,-1 0 0 0 0,-1 0 1 0 0,4-9 22 0 0,3-5 36 0 0,-2-2 0 0 0,-1 1 1 0 0,-1-1-1 0 0,0 0 0 0 0,-2-1 1 0 0,-2 0-1 0 0,0 0 0 0 0,-1 0 1 0 0,-1-25-37 0 0,-2 29 243 0 0,-2 0-1 0 0,0 0 1 0 0,-1 0 0 0 0,0 0 0 0 0,-2 0 0 0 0,-1 1 0 0 0,-1 0 0 0 0,-1 0 0 0 0,0 0 0 0 0,-9-14-243 0 0,16 34 24 0 0,0-1-1 0 0,0 1 1 0 0,0 0-1 0 0,0-1 1 0 0,0 1-1 0 0,0 0 1 0 0,0 0-1 0 0,0 0 0 0 0,0-1 1 0 0,-1 1-1 0 0,1 0 1 0 0,0 1-1 0 0,-1-1 1 0 0,1 0-1 0 0,-1 0 1 0 0,1 1-1 0 0,-1-1 1 0 0,1 0-1 0 0,-1 1 1 0 0,1 0-1 0 0,-1-1 1 0 0,0 1-1 0 0,1 0 1 0 0,-1 0-1 0 0,0 0 1 0 0,1 0-1 0 0,-1 0 1 0 0,0 0-1 0 0,1 0 1 0 0,-1 1-1 0 0,1-1 0 0 0,-1 1 1 0 0,0-1-1 0 0,1 1 1 0 0,-1-1-1 0 0,1 1 1 0 0,0 0-1 0 0,-1 0 1 0 0,1 0-1 0 0,-1 0 1 0 0,1 0-1 0 0,0 0 1 0 0,0 0-1 0 0,-1 1-23 0 0,-49 56 170 0 0,42-34-223 0 0,2 1 0 0 0,0 0 0 0 0,1 1 0 0 0,1-1 0 0 0,2 1-1 0 0,1 0 1 0 0,0 0 0 0 0,2-1 0 0 0,1 1 0 0 0,2 0 0 0 0,0 0 0 0 0,1 0 0 0 0,2-1 0 0 0,0 0 0 0 0,2 0 0 0 0,1-1 0 0 0,1 0 0 0 0,12 21 52 0 0,-3 23-1796 0 0,-15-21-3177 0 0,-4-37 3700 0 0</inkml:trace>
  <inkml:trace contextRef="#ctx0" brushRef="#br0" timeOffset="-11747.762">4714 882 1056 0 0,'0'-9'1408'0'0,"0"-1"-320"0"0,0 0-172 0 0,7-8-108 0 0,-7 6-59 0 0,20-18-121 0 0,-1 17-100 0 0,5-4-8 0 0,2 4-112 0 0,4 0-220 0 0,-1-1-156 0 0,3 6-280 0 0,2 1 24 0 0,-6 1-696 0 0,1 4-512 0 0,-1-1 99 0 0,-5 1-7 0 0,4 0 24 0 0</inkml:trace>
  <inkml:trace contextRef="#ctx0" brushRef="#br0" timeOffset="-16035.6">442 722 1204 0 0,'0'0'368'0'0,"0"0"0"0"0,0 0 114 0 0,0 0 9 0 0,0 0-64 0 0,0 0-24 0 0,0 0-32 0 0,0-13 161 0 0,2 3 2364 0 0,8-12-2811 0 0,-8 124 265 0 0,-2 379 1062 0 0,0-479-1395 0 0,2 15-554 0 0,-7-27-4014 0 0,3 3 3240 0 0,2-2 60 0 0</inkml:trace>
  <inkml:trace contextRef="#ctx0" brushRef="#br0" timeOffset="-15517.501">431 777 916 0 0,'-4'-15'193'0'0,"1"1"0"0"0,1-1 0 0 0,0 0 0 0 0,0 0 0 0 0,2 1 0 0 0,0-1-1 0 0,1 0 1 0 0,0 0 0 0 0,1 0 0 0 0,1 1 0 0 0,0-1 0 0 0,1 1 0 0 0,0 0 0 0 0,1 0 0 0 0,1 0 0 0 0,0 0 0 0 0,1 1 0 0 0,1 0-1 0 0,0 1 1 0 0,0 0 0 0 0,1 0 0 0 0,1 0 0 0 0,0 2 0 0 0,1-1 0 0 0,0 1 0 0 0,8-6-193 0 0,-14 14 15 0 0,1 0 0 0 0,-1 1 0 0 0,0-1 0 0 0,1 1-1 0 0,-1 0 1 0 0,1 1 0 0 0,0-1 0 0 0,-1 1 0 0 0,1 0 0 0 0,-1 0 0 0 0,1 1 0 0 0,0 0 0 0 0,-1 0 0 0 0,0 0 0 0 0,1 1-1 0 0,-1-1 1 0 0,0 1 0 0 0,1 1 0 0 0,-1-1 0 0 0,0 1 0 0 0,-1 0 0 0 0,1 0 0 0 0,0 0 0 0 0,-1 0 0 0 0,0 1 0 0 0,0 0-1 0 0,0 0 1 0 0,0 0 0 0 0,0 0 0 0 0,-1 1 0 0 0,0-1 0 0 0,0 1 0 0 0,0 0 0 0 0,-1 0 0 0 0,1 0 0 0 0,-1 0 0 0 0,-1 1-1 0 0,1-1 1 0 0,-1 1 0 0 0,1-1 0 0 0,-1 1 0 0 0,-1-1 0 0 0,1 1 0 0 0,-1-1 0 0 0,0 1 0 0 0,-1-1 0 0 0,0 6-15 0 0,1 9 32 0 0,-1 0 0 0 0,-1 0 0 0 0,0 0 0 0 0,-2 0 1 0 0,0-1-1 0 0,-1 1 0 0 0,-2-1 0 0 0,1 0 0 0 0,-2-1 0 0 0,-1 0 1 0 0,0 0-1 0 0,-1-1 0 0 0,-1 0 0 0 0,0-1 0 0 0,-1 0 1 0 0,-1-1-1 0 0,-1 0 0 0 0,0-1 0 0 0,-1 0 0 0 0,0-1 0 0 0,-1-1 1 0 0,-2 0-33 0 0,-17-1 225 0 0,33-10-180 0 0,-12-4 201 0 0,15 3-247 0 0,-1 0-1 0 0,0 0 0 0 0,1-1 0 0 0,-1 1 0 0 0,1 0 0 0 0,-1-1 0 0 0,1 1 0 0 0,-1 0 1 0 0,0-1-1 0 0,1 1 0 0 0,-1-1 0 0 0,0 1 0 0 0,0 0 0 0 0,1-1 0 0 0,-1 1 0 0 0,0-1 1 0 0,0 1-1 0 0,0-1 0 0 0,1 1 0 0 0,-1-1 0 0 0,0 1 0 0 0,0-1 0 0 0,0 1 1 0 0,0-1-1 0 0,0 1 0 0 0,0-1 0 0 0,0 1 0 0 0,0-1 0 0 0,0 1 0 0 0,0-1 0 0 0,0 1 1 0 0,-1-1-1 0 0,1 1 0 0 0,0-1 0 0 0,0 1 0 0 0,0-1 0 0 0,-1 1 0 0 0,1-1 0 0 0,0 1 1 0 0,-1-1-1 0 0,1 1 0 0 0,0 0 0 0 0,-1-1 0 0 0,1 1 0 0 0,0 0 0 0 0,-1-1 1 0 0,1 1-1 0 0,-1 0 2 0 0,56 11 49 0 0,160 142-93 0 0,-106-65-350 0 0,-49-45-3967 0 0,-56-40 3191 0 0</inkml:trace>
  <inkml:trace contextRef="#ctx0" brushRef="#br0" timeOffset="-15078.953">941 1010 1216 0 0,'83'-38'2514'0'0,"130"-95"-1944"0"0,-181 58-1577 0 0,-34 71 989 0 0,0 0 0 0 0,-1 1 1 0 0,1 0-1 0 0,-1-1 0 0 0,1 1 0 0 0,-1 0 0 0 0,0 0 0 0 0,0 0 1 0 0,0 1-1 0 0,-1-1 0 0 0,1 1 0 0 0,-1-1 0 0 0,1 1 1 0 0,-1 0-1 0 0,0 1 0 0 0,1-1 0 0 0,-1 1 0 0 0,0-1 0 0 0,0 1 1 0 0,0 0-1 0 0,-1 1 0 0 0,1-1 0 0 0,0 1 0 0 0,0-1 1 0 0,-1 1 17 0 0,-10 1 40 0 0,1-1 1 0 0,0 1 0 0 0,0 1 0 0 0,0 1 0 0 0,0 0 0 0 0,1 1 0 0 0,-1 0-1 0 0,1 1 1 0 0,0 0 0 0 0,0 1 0 0 0,0 1 0 0 0,1 0 0 0 0,-7 6-41 0 0,-6 1 82 0 0,13-9 14 0 0,0 0 0 0 0,1 1 0 0 0,0 1 0 0 0,0-1 0 0 0,0 2 0 0 0,1 0 0 0 0,0 0 0 0 0,0 1 0 0 0,1 0 0 0 0,1 0 0 0 0,-1 1 0 0 0,1 0 0 0 0,1 1 0 0 0,0 0 0 0 0,1 0 0 0 0,0 0 0 0 0,0 1 0 0 0,1 0 0 0 0,1 0 0 0 0,0 0 0 0 0,1 0 0 0 0,0 1 0 0 0,0 0-96 0 0,7-5-23 0 0,1 0 1 0 0,0-1 0 0 0,0 1 0 0 0,0-1 0 0 0,1-1 0 0 0,0 1 0 0 0,1-1 0 0 0,-1 0 0 0 0,1 0-1 0 0,0-1 1 0 0,1 0 0 0 0,-1 0 0 0 0,1-1 0 0 0,0 0 0 0 0,0 0 0 0 0,0-1 0 0 0,0 0 0 0 0,1 0-1 0 0,0-1 1 0 0,-1 0 0 0 0,1 0 0 0 0,0-1 0 0 0,0-1 0 0 0,0 1 0 0 0,2-2 22 0 0,74 4-1805 0 0,-60-3 522 0 0</inkml:trace>
  <inkml:trace contextRef="#ctx0" brushRef="#br0" timeOffset="-14671.001">1727 865 848 0 0,'-2'-2'84'0'0,"0"0"-1"0"0,0 0 1 0 0,0 1 0 0 0,0-1-1 0 0,-1 1 1 0 0,1-1 0 0 0,-1 1-1 0 0,1 0 1 0 0,-1 0-1 0 0,1 0 1 0 0,-1 0 0 0 0,0 1-1 0 0,1-1 1 0 0,-1 1 0 0 0,0-1-1 0 0,0 1 1 0 0,1 0 0 0 0,-1 0-1 0 0,0 0 1 0 0,0 1 0 0 0,1-1-1 0 0,-1 1 1 0 0,0-1-1 0 0,1 1 1 0 0,-1 0 0 0 0,0 0-1 0 0,1 0 1 0 0,-1 0 0 0 0,-1 2-84 0 0,-18 1 198 0 0,1 2 1 0 0,0 0 0 0 0,0 2 0 0 0,1 0-1 0 0,0 1 1 0 0,1 1 0 0 0,0 1 0 0 0,0 1-1 0 0,1 0 1 0 0,1 1 0 0 0,0 1 0 0 0,-11 12-199 0 0,27-25 14 0 0,-1 0 0 0 0,1 1 0 0 0,0-1 0 0 0,0 0 1 0 0,0 1-1 0 0,0-1 0 0 0,0 1 0 0 0,0-1 1 0 0,0 1-1 0 0,0-1 0 0 0,1 1 0 0 0,-1-1 0 0 0,1 1 1 0 0,-1 0-1 0 0,1 0 0 0 0,-1-1 0 0 0,1 1 1 0 0,0 0-1 0 0,0 0 0 0 0,0-1 0 0 0,0 1 1 0 0,0 0-1 0 0,1 0 0 0 0,-1-1 0 0 0,0 1 0 0 0,1 0 1 0 0,-1-1-1 0 0,1 1 0 0 0,-1 0 0 0 0,1-1 1 0 0,0 1-1 0 0,0-1 0 0 0,0 1 0 0 0,0-1 0 0 0,0 1 1 0 0,0-1-1 0 0,0 0 0 0 0,1 1 0 0 0,-1-1 1 0 0,0 0-1 0 0,1 0 0 0 0,-1 0 0 0 0,1 0 1 0 0,-1 0-1 0 0,1 0 0 0 0,-1-1 0 0 0,1 1 0 0 0,0 0 1 0 0,-1-1-1 0 0,1 1 0 0 0,0-1 0 0 0,-1 0 1 0 0,1 1-1 0 0,0-1 0 0 0,0 0-14 0 0,103 13-865 0 0,34-35-1842 0 0,-98 14 1490 0 0</inkml:trace>
  <inkml:trace contextRef="#ctx0" brushRef="#br0" timeOffset="-13776.525">1958 968 848 0 0,'18'-64'3083'0'0,"-18"63"-3072"0"0,0 1-41 0 0,-43-18 330 0 0,34 21-282 0 0,1 1-1 0 0,0 0 0 0 0,0 0 1 0 0,0 1-1 0 0,0 0 0 0 0,1 0 1 0 0,-1 0-1 0 0,1 1 1 0 0,1 1-1 0 0,-1-1 0 0 0,1 1 1 0 0,0 0-1 0 0,1 0 0 0 0,0 1 1 0 0,0-1-1 0 0,0 1 0 0 0,1 0 1 0 0,0 2-18 0 0,3-10-1 0 0,1 2 10 0 0,-1 0 1 0 0,0-1 0 0 0,0 1-1 0 0,1 0 1 0 0,-1-1 0 0 0,1 1-1 0 0,0 0 1 0 0,-1 0 0 0 0,1 0-1 0 0,0-1 1 0 0,0 1 0 0 0,0 0-1 0 0,0 0 1 0 0,0 0 0 0 0,1-1-1 0 0,-1 1 1 0 0,0 0 0 0 0,1 0-1 0 0,-1-1 1 0 0,1 1 0 0 0,0 0-1 0 0,0-1 1 0 0,0 1 0 0 0,0 0-1 0 0,0-1 1 0 0,0 1 0 0 0,0-1-1 0 0,0 0 1 0 0,0 1 0 0 0,1-1-1 0 0,-1 0 1 0 0,0 0 0 0 0,1 0-1 0 0,-1 0 1 0 0,1 0 0 0 0,-1 0-1 0 0,1 0 1 0 0,0 0 0 0 0,-1-1-1 0 0,1 1 1 0 0,0-1 0 0 0,0 1-10 0 0,9-3-2 0 0,-1 0 1 0 0,1-1-1 0 0,-1 0 1 0 0,0-1-1 0 0,0 0 1 0 0,0 0-1 0 0,-1-1 1 0 0,0-1-1 0 0,1 1 1 0 0,-2-2-1 0 0,1 1 1 0 0,2-4 1 0 0,42-26-144 0 0,-53 36 136 0 0,-1 1 1 0 0,1-1 0 0 0,0 1 0 0 0,0-1-1 0 0,-1 1 1 0 0,1 0 0 0 0,0-1-1 0 0,0 1 1 0 0,0-1 0 0 0,0 1-1 0 0,0 0 1 0 0,0-1 0 0 0,0 1-1 0 0,0 0 1 0 0,0-1 0 0 0,0 1-1 0 0,0-1 1 0 0,0 1 0 0 0,0 0 0 0 0,0-1-1 0 0,0 1 1 0 0,1-1 0 0 0,-1 1-1 0 0,0-1 1 0 0,1 1 0 0 0,-1-1-1 0 0,0 1 1 0 0,1-1 0 0 0,-1 1-1 0 0,0-1 1 0 0,1 1 0 0 0,-1-1-1 0 0,1 1 1 0 0,-1-1 0 0 0,1 0-1 0 0,-1 1 1 0 0,1-1 0 0 0,-1 0 0 0 0,1 1-1 0 0,-1-1 1 0 0,1 0 0 0 0,0 0-1 0 0,-1 0 1 0 0,1 1 0 0 0,-1-1-1 0 0,1 0 1 0 0,0 0 0 0 0,-1 0-1 0 0,1 0 1 0 0,-1 0 0 0 0,1 0-1 0 0,0 0 1 0 0,-1 0 0 0 0,1 0 0 0 0,0-1-1 0 0,-1 1 1 0 0,1 0 0 0 0,-1 0-1 0 0,1-1 8 0 0,-5 28 58 0 0,5-24-87 0 0,0 0 1 0 0,0 0 0 0 0,0 0 0 0 0,1 0 0 0 0,-1 0-1 0 0,1 0 1 0 0,-1 0 0 0 0,1-1 0 0 0,0 1-1 0 0,0-1 1 0 0,0 1 0 0 0,0-1 0 0 0,1 0-1 0 0,-1 0 1 0 0,1 0 0 0 0,-1 0 0 0 0,1 0-1 0 0,0 0 1 0 0,0-1 0 0 0,0 1 0 0 0,0-1-1 0 0,0 0 1 0 0,0 0 0 0 0,0 0 0 0 0,0 0-1 0 0,0-1 1 0 0,0 1 0 0 0,0-1 0 0 0,1 0-1 0 0,-1 0 1 0 0,0 0 0 0 0,0 0 0 0 0,1 0-1 0 0,-1-1 1 0 0,0 0 0 0 0,0 1 0 0 0,0-1-1 0 0,0 0 1 0 0,0-1 0 0 0,0 1 0 0 0,0 0-1 0 0,0-1 1 0 0,-1 0 0 0 0,1 1 0 0 0,0-1-1 0 0,-1 0 1 0 0,1-1 0 0 0,-1 1 0 0 0,0 0-1 0 0,0-1 1 0 0,0 1 0 0 0,1-2 28 0 0,12-6 2 0 0,1-1-1 0 0,-2 0 1 0 0,1-2-1 0 0,-2 0 1 0 0,1 0-1 0 0,-2-1 1 0 0,0-1 0 0 0,-1 0-1 0 0,0 0 1 0 0,-1-1-1 0 0,-1 0 1 0 0,0-1-1 0 0,-2 0 1 0 0,0-1 0 0 0,0 0-1 0 0,-2 0 1 0 0,0 0-1 0 0,-1 0 1 0 0,-1-1-1 0 0,-1 1 1 0 0,-1-1 0 0 0,0-7-2 0 0,5-93 1883 0 0,-6 117-1863 0 0,0 1-1 0 0,-1-1 1 0 0,0 1-1 0 0,1 0 1 0 0,-1 0-1 0 0,0-1 0 0 0,0 1 1 0 0,1 0-1 0 0,-1 0 1 0 0,0 0-1 0 0,0 0 1 0 0,0 0-1 0 0,0 0 1 0 0,-1 0-1 0 0,1 0 1 0 0,0 0-1 0 0,0 0 1 0 0,-1 1-1 0 0,1-1 1 0 0,0 1-1 0 0,-1-1 1 0 0,1 1-1 0 0,0-1 1 0 0,-1 1-1 0 0,1 0 1 0 0,-1-1-1 0 0,1 1 1 0 0,-1 0-1 0 0,1 0 1 0 0,0 0-1 0 0,-1 0 1 0 0,1 0-1 0 0,-1 1 0 0 0,1-1 1 0 0,-1 0-1 0 0,1 1 1 0 0,0-1-1 0 0,-1 1 1 0 0,1-1-1 0 0,0 1 1 0 0,-1 0-20 0 0,-7 11 12 0 0,0 0 0 0 0,1 1-1 0 0,0 0 1 0 0,1 0 0 0 0,0 1 0 0 0,1 0 0 0 0,1 0-1 0 0,0 1 1 0 0,1-1 0 0 0,1 1 0 0 0,0 0 0 0 0,1 0 0 0 0,1 0-1 0 0,0 0 1 0 0,1 0 0 0 0,0 1 0 0 0,1-1 0 0 0,3 8-12 0 0,-4 6 68 0 0,45 139-1 0 0,-43-161-58 0 0,1 1-1 0 0,0-1 1 0 0,0 0 0 0 0,1 1 0 0 0,0-1-1 0 0,0-1 1 0 0,1 1 0 0 0,0-1 0 0 0,0 0-1 0 0,0 0 1 0 0,1 0 0 0 0,0-1 0 0 0,0 1-1 0 0,0-2 1 0 0,1 1 0 0 0,0-1 0 0 0,0 0-1 0 0,0 0 1 0 0,0-1 0 0 0,0 1 0 0 0,1-2-1 0 0,-1 1 1 0 0,1-1 0 0 0,0 0 0 0 0,0-1-1 0 0,0 0 1 0 0,0 0 0 0 0,0-1 0 0 0,0 0-1 0 0,0 0 1 0 0,0-1 0 0 0,0 0 0 0 0,3-1-9 0 0,1-1 1 0 0,0-1 0 0 0,0-1 0 0 0,-1 1 0 0 0,1-2 0 0 0,-1 0 0 0 0,0 0 0 0 0,0-1 0 0 0,-1 0 0 0 0,0-1 0 0 0,0 0 0 0 0,-1-1 1 0 0,0 0-1 0 0,-1 0 0 0 0,0-1 0 0 0,0 0 0 0 0,-1 0 0 0 0,0-1 0 0 0,-1 0 0 0 0,0 0 0 0 0,-1-1 0 0 0,2-5-1 0 0,28-159 55 0 0,-33 54 3249 0 0,-2 120-3190 0 0,0 2-65 0 0,-1 0 0 0 0,1 0 0 0 0,0 1 0 0 0,-1-1 1 0 0,1 0-1 0 0,-1 0 0 0 0,1 0 0 0 0,-1 0 0 0 0,1 0 0 0 0,-1 0 1 0 0,1 0-1 0 0,-1 0 0 0 0,1 0 0 0 0,-1 0 0 0 0,1 0 1 0 0,-1 0-1 0 0,1 0 0 0 0,-1-1 0 0 0,1 1 0 0 0,-1 0 1 0 0,1 0-1 0 0,-1 0 0 0 0,1-1 0 0 0,-1 1 0 0 0,1 0 0 0 0,0-1 1 0 0,-1 1-50 0 0,95 320-6058 0 0,-89-266 3554 0 0,-5-39 1244 0 0</inkml:trace>
  <inkml:trace contextRef="#ctx0" brushRef="#br0" timeOffset="28837.521">2367 2320 1508 0 0,'14'-26'2812'0'0,"-13"26"-2719"0"0,-1 1 0 0 0,0 0 0 0 0,0-1 0 0 0,0 1 0 0 0,0-1 0 0 0,0 1 0 0 0,1-1 0 0 0,-1 1 0 0 0,0 0-1 0 0,1-1 1 0 0,-1 1 0 0 0,0-1 0 0 0,1 0 0 0 0,-1 1 0 0 0,0-1 0 0 0,1 1 0 0 0,-1-1 0 0 0,1 1 0 0 0,-1-1 0 0 0,1 0 0 0 0,-1 1 0 0 0,1-1 0 0 0,-1 0 0 0 0,1 0 0 0 0,-1 1 0 0 0,1-1 0 0 0,0 0 0 0 0,-1 0 0 0 0,1 0-1 0 0,-1 0 1 0 0,1 0 0 0 0,0 0 0 0 0,-1 0 0 0 0,1 0 0 0 0,-1 0 0 0 0,1 0 0 0 0,0 0 0 0 0,-1 0-93 0 0,2 10 47 0 0,0 1 1 0 0,1-1-1 0 0,0 0 0 0 0,1 0 0 0 0,0-1 1 0 0,0 1-1 0 0,1-1 0 0 0,0 0 0 0 0,1 0 1 0 0,0 0-1 0 0,0-1 0 0 0,1 0 0 0 0,0 0 1 0 0,0-1-1 0 0,1 0 0 0 0,0 0 0 0 0,1 0 1 0 0,-1-1-1 0 0,1-1 0 0 0,0 1 0 0 0,0-2 1 0 0,1 1-1 0 0,-1-1 0 0 0,1 0 0 0 0,0-1 1 0 0,0 0-1 0 0,1-1 0 0 0,-1 0 0 0 0,0-1 1 0 0,1 0-1 0 0,-1 0 0 0 0,11-2-47 0 0,-8 1-63 0 0,-1-1-1 0 0,1-1 1 0 0,-1 0-1 0 0,0-1 0 0 0,0 0 1 0 0,0-1-1 0 0,0 0 1 0 0,0 0-1 0 0,-1-2 1 0 0,1 1-1 0 0,-2-2 1 0 0,1 1-1 0 0,-1-1 1 0 0,0-1-1 0 0,0 0 1 0 0,-1 0-1 0 0,0-1 0 0 0,0 0 1 0 0,-1-1-1 0 0,0 0 1 0 0,-1 0-1 0 0,0-1 1 0 0,-1 0-1 0 0,0 0 1 0 0,-1 0-1 0 0,0-1 1 0 0,0 1-1 0 0,-2-1 1 0 0,1 0-1 0 0,-1-2 64 0 0,-2 11 24 0 0,0 1-1 0 0,0-1 1 0 0,0 1-1 0 0,0-1 1 0 0,0 1-1 0 0,-1-1 1 0 0,1 0-1 0 0,-1 1 1 0 0,0-1-1 0 0,0 0 1 0 0,0 1-1 0 0,0-1 1 0 0,0 0-1 0 0,-1 1 1 0 0,1-1-1 0 0,-1 0 1 0 0,0 1 0 0 0,1-1-1 0 0,-1 1 1 0 0,0-1-1 0 0,-1 1 1 0 0,1 0-1 0 0,0-1 1 0 0,-1 1-1 0 0,1 0 1 0 0,-1 0-1 0 0,0 0 1 0 0,1 0-1 0 0,-1 0 1 0 0,0 0-1 0 0,-2-1-23 0 0,2 6-3 0 0,0 0 0 0 0,0-1 0 0 0,0 1 0 0 0,0 0 0 0 0,0 0 0 0 0,0 0 0 0 0,1 1 0 0 0,0-1 0 0 0,0 0 0 0 0,-1 0 0 0 0,2 1 0 0 0,-1-1 0 0 0,0 1 0 0 0,1-1 0 0 0,0 1 0 0 0,-1-1 0 0 0,1 1 0 0 0,1-1 0 0 0,-1 0 0 0 0,0 1 0 0 0,2 3 3 0 0,-2 1-29 0 0,0 1-25 0 0,0 0 1 0 0,1 0 0 0 0,1 0-1 0 0,-1 1 1 0 0,2-2 0 0 0,-1 1-1 0 0,1 0 1 0 0,0 0 0 0 0,1-1-1 0 0,0 0 1 0 0,0 0 0 0 0,1 0-1 0 0,0 0 1 0 0,0-1 0 0 0,1 1-1 0 0,0-1 54 0 0,77 60-3299 0 0,-71-62 2677 0 0</inkml:trace>
  <inkml:trace contextRef="#ctx0" brushRef="#br0" timeOffset="29276.851">3112 2300 1460 0 0,'7'15'480'0'0,"-1"0"-1"0"0,-1 0 0 0 0,-1 0 1 0 0,0 1-1 0 0,-1-1 1 0 0,0 1-1 0 0,-2 0 1 0 0,0 0-1 0 0,0 0 1 0 0,-2 7-480 0 0,1-21 37 0 0,0-1 0 0 0,-1 0 0 0 0,1 0 0 0 0,0 0 0 0 0,-1 0 0 0 0,1 0 0 0 0,-1 0 0 0 0,1 0 0 0 0,-1 0 0 0 0,0 0 0 0 0,1 0 0 0 0,-1 0 0 0 0,0 0 0 0 0,0 0 0 0 0,1 0 0 0 0,-1 0 0 0 0,0-1 0 0 0,0 1 0 0 0,0 0 0 0 0,0-1 0 0 0,0 1 0 0 0,0-1 0 0 0,0 1 1 0 0,0-1-1 0 0,-1 1 0 0 0,1-1 0 0 0,0 0 0 0 0,0 0 0 0 0,0 1 0 0 0,0-1 0 0 0,0 0 0 0 0,-1 0 0 0 0,1 0 0 0 0,0 0 0 0 0,0 0 0 0 0,0-1 0 0 0,0 1 0 0 0,-1 0 0 0 0,1 0 0 0 0,0-1 0 0 0,0 1 0 0 0,0-1 0 0 0,0 1 0 0 0,0-1 0 0 0,0 1 0 0 0,0-1 0 0 0,0 0 0 0 0,0 0 1 0 0,0 1-1 0 0,0-1 0 0 0,1 0 0 0 0,-1 0 0 0 0,0 0 0 0 0,0 0 0 0 0,1 0 0 0 0,-1 0 0 0 0,1 0 0 0 0,-1 0 0 0 0,1 0 0 0 0,-1 0 0 0 0,1 0 0 0 0,-1 0 0 0 0,1 0 0 0 0,0 0 0 0 0,0-1-37 0 0,-2-8 8 0 0,1 1 0 0 0,1-1-1 0 0,0 0 1 0 0,0 1 0 0 0,1-1 0 0 0,0 0-1 0 0,0 1 1 0 0,1-1 0 0 0,1 1-1 0 0,0 0 1 0 0,0 0 0 0 0,0 0 0 0 0,1 0-1 0 0,1 0 1 0 0,-1 1 0 0 0,2-1 0 0 0,-1 1-1 0 0,1 1 1 0 0,0-1 0 0 0,0 1-1 0 0,1 0 1 0 0,0 0 0 0 0,1 1 0 0 0,-1 0-1 0 0,1 0 1 0 0,0 1 0 0 0,4-2-8 0 0,-9 5-16 0 0,0 0 0 0 0,-1 0 0 0 0,1 0-1 0 0,0 1 1 0 0,0-1 0 0 0,0 1 0 0 0,0 0 0 0 0,0-1 0 0 0,1 2 0 0 0,-1-1 0 0 0,0 0 0 0 0,0 1 0 0 0,1-1-1 0 0,-1 1 1 0 0,0 0 0 0 0,1 0 0 0 0,-1 0 0 0 0,1 0 0 0 0,-1 1 0 0 0,0 0 0 0 0,0-1 0 0 0,1 1 0 0 0,-1 0-1 0 0,0 1 1 0 0,0-1 0 0 0,0 0 0 0 0,0 1 0 0 0,0 0 0 0 0,0 0 0 0 0,-1 0 0 0 0,1 0 0 0 0,-1 0 0 0 0,1 0 0 0 0,-1 1-1 0 0,0-1 1 0 0,0 1 0 0 0,0-1 0 0 0,0 1 0 0 0,0 0 0 0 0,0 0 0 0 0,0 1 16 0 0,40 134-127 0 0,-35 8-1220 0 0,-7-145 827 0 0,0-1-212 0 0,1 14-1403 0 0,0-16 709 0 0</inkml:trace>
  <inkml:trace contextRef="#ctx0" brushRef="#br0" timeOffset="29543.777">3539 2148 1028 0 0,'2'-3'702'0'0,"3"-2"3647"0"0,-5 26-4034 0 0,13 222 426 0 0,11-64-452 0 0,-23-164-689 0 0,-1-11-3463 0 0,-6-1 2458 0 0</inkml:trace>
  <inkml:trace contextRef="#ctx0" brushRef="#br0" timeOffset="29999.198">3550 2505 1496 0 0,'46'-80'3673'0'0,"160"-127"-2007"0"0,-183 193-2259 0 0,-31 18-952 0 0,-276 192-382 0 0,285-196 1994 0 0,-1 0 0 0 0,1 0 0 0 0,0 0 0 0 0,0 0 0 0 0,0 0 0 0 0,0 0 0 0 0,-1 0 1 0 0,1 0-1 0 0,0 1 0 0 0,0-1 0 0 0,0 0 0 0 0,-1 0 0 0 0,1 1 0 0 0,0-1 0 0 0,-1 1 1 0 0,1-1-1 0 0,0 1 0 0 0,-1-1 0 0 0,1 1 0 0 0,0-1 0 0 0,-1 1 0 0 0,1 0 1 0 0,-1-1-1 0 0,1 1 0 0 0,-1 0 0 0 0,1-1 0 0 0,-1 1 0 0 0,0 0 0 0 0,1 0 0 0 0,-1-1 1 0 0,0 1-1 0 0,0 0 0 0 0,1 0 0 0 0,-1 0 0 0 0,0-1 0 0 0,0 1 0 0 0,0 0 0 0 0,0 0 1 0 0,0 0-1 0 0,0 0 0 0 0,0-1 0 0 0,0 1 0 0 0,0 0 0 0 0,-1 0 0 0 0,1 0 0 0 0,0-1 1 0 0,-1 1-1 0 0,1 0 0 0 0,0 0 0 0 0,-1-1 0 0 0,1 1 0 0 0,-1 0 0 0 0,1-1 0 0 0,-1 1 1 0 0,1 0-1 0 0,-1-1 0 0 0,1 1 0 0 0,-1-1 0 0 0,0 1 0 0 0,1-1 0 0 0,-1 1 0 0 0,0-1 1 0 0,0 1-68 0 0,13 3-414 0 0,30 13 656 0 0,-2 2 0 0 0,0 2 0 0 0,-1 2 0 0 0,-2 1 0 0 0,0 2 1 0 0,-2 2-1 0 0,0 1 0 0 0,-2 1 0 0 0,-2 2 0 0 0,3 5-242 0 0,3 12-726 0 0,-24-27-4098 0 0,-14-24 3472 0 0</inkml:trace>
  <inkml:trace contextRef="#ctx0" brushRef="#br0" timeOffset="30438.946">3935 2357 1772 0 0,'0'-1'52'0'0,"0"0"1"0"0,0 0-1 0 0,0 0 0 0 0,0 0 1 0 0,0 1-1 0 0,0-1 0 0 0,1 0 1 0 0,-1 0-1 0 0,0 0 0 0 0,0 0 1 0 0,1 1-1 0 0,-1-1 0 0 0,0 0 1 0 0,1 0-1 0 0,-1 0 0 0 0,0 1 1 0 0,1-1-1 0 0,0 0 0 0 0,-1 1 1 0 0,1-1-1 0 0,-1 0 0 0 0,1 1 1 0 0,0-1-1 0 0,-1 1 0 0 0,1-1 1 0 0,0 1-1 0 0,-1-1 0 0 0,1 1 1 0 0,0 0-1 0 0,0-1 0 0 0,0 1 1 0 0,-1 0-1 0 0,1-1 0 0 0,0 1 1 0 0,0 0-1 0 0,0 0 0 0 0,0 0 1 0 0,-1 0-1 0 0,1 0 0 0 0,0 0 1 0 0,0 0-1 0 0,0 0 0 0 0,0 0 1 0 0,0 0-1 0 0,-1 1 0 0 0,1-1 1 0 0,0 0-1 0 0,0 0 0 0 0,0 1 1 0 0,-1-1-1 0 0,1 1 0 0 0,0-1 1 0 0,0 1-1 0 0,-1-1 0 0 0,1 1 1 0 0,0-1-1 0 0,-1 1 0 0 0,1 0 0 0 0,-1-1 1 0 0,1 1-1 0 0,-1 0 0 0 0,1-1 1 0 0,-1 1-1 0 0,1 0-52 0 0,5 3 90 0 0,1 0 0 0 0,-1 1 0 0 0,0 0 0 0 0,0 0 1 0 0,0 0-1 0 0,-1 1 0 0 0,0 0 0 0 0,0 0 0 0 0,0 0 0 0 0,-1 0 0 0 0,0 1 0 0 0,0 0 0 0 0,0 0 0 0 0,-1 0 0 0 0,0 0 0 0 0,-1 1 0 0 0,0-1 1 0 0,0 1-1 0 0,0 1-90 0 0,-2-9 217 0 0,0 0-42 0 0,-13-17 856 0 0,12 5-1036 0 0,0 0-1 0 0,1 0 1 0 0,0 0-1 0 0,1 0 0 0 0,0-1 1 0 0,1 1-1 0 0,0 1 1 0 0,1-1-1 0 0,1 0 1 0 0,0 1-1 0 0,0-1 1 0 0,1 1-1 0 0,0 0 1 0 0,1 0-1 0 0,0 1 1 0 0,1 0-1 0 0,0 0 1 0 0,1 1-1 0 0,0 0 1 0 0,0 0-1 0 0,4-3 6 0 0,-10 12-1 0 0,-1-1 0 0 0,1 0 0 0 0,-1 0 1 0 0,1 1-1 0 0,-1-1 0 0 0,1 1 0 0 0,0-1 0 0 0,-1 1 0 0 0,1 0 0 0 0,0 0 1 0 0,0 0-1 0 0,-1 0 0 0 0,1 0 0 0 0,0 0 0 0 0,-1 0 0 0 0,1 0 0 0 0,0 1 1 0 0,-1-1-1 0 0,1 1 0 0 0,0-1 0 0 0,-1 1 0 0 0,1-1 0 0 0,-1 1 0 0 0,1 0 0 0 0,-1 0 1 0 0,1 0-1 0 0,-1 0 0 0 0,0 0 0 0 0,1 0 0 0 0,-1 0 0 0 0,0 1 0 0 0,0-1 1 0 0,0 0-1 0 0,0 1 0 0 0,0-1 0 0 0,0 1 0 0 0,0-1 0 0 0,0 1 0 0 0,-1-1 0 0 0,1 1 1 0 0,-1-1-1 0 0,1 1 0 0 0,-1 1 1 0 0,24 77-2 0 0,-24-77-12 0 0,9 77-2 0 0,5 20-3876 0 0,-10-90 2657 0 0,-2-3 27 0 0</inkml:trace>
  <inkml:trace contextRef="#ctx0" brushRef="#br0" timeOffset="32026.8">4732 2287 876 0 0,'1'-34'2765'0'0,"-1"32"-2740"0"0,-1 1 0 0 0,1-1 1 0 0,0 1-1 0 0,-1-1 0 0 0,1 1 0 0 0,-1-1 1 0 0,0 1-1 0 0,1 0 0 0 0,-1-1 0 0 0,0 1 1 0 0,0 0-1 0 0,0-1 0 0 0,0 1 0 0 0,0 0 1 0 0,0 0-1 0 0,0 0 0 0 0,-1 0 0 0 0,1 0 1 0 0,0 0-1 0 0,0 0 0 0 0,-1 1 0 0 0,1-1 1 0 0,-1 0-1 0 0,1 1 0 0 0,-1-1 0 0 0,1 1 0 0 0,-1-1 1 0 0,1 1-1 0 0,-1 0 0 0 0,1-1 0 0 0,-1 1 1 0 0,1 0-1 0 0,-1 0 0 0 0,1 0 0 0 0,-1 0 1 0 0,0 1-1 0 0,1-1 0 0 0,-1 0 0 0 0,1 1 1 0 0,-1-1-1 0 0,1 1 0 0 0,-1-1 0 0 0,1 1-25 0 0,-72 16 393 0 0,64-13-322 0 0,0 0 1 0 0,1 1-1 0 0,-1-1 0 0 0,1 2 1 0 0,1-1-1 0 0,-1 1 1 0 0,1 0-1 0 0,0 1 0 0 0,0 0 1 0 0,1 0-1 0 0,0 0 0 0 0,0 1 1 0 0,1 0-1 0 0,-1 0 0 0 0,2 0 1 0 0,-1 1-1 0 0,2 0 0 0 0,-1 0 1 0 0,1 0-1 0 0,0 0 0 0 0,1 0 1 0 0,-2 8-72 0 0,4-15 192 0 0,16 25 293 0 0,-11-25-450 0 0,0 0-1 0 0,-1 0 1 0 0,1 0-1 0 0,0-1 1 0 0,0 0-1 0 0,0 0 1 0 0,0-1-1 0 0,1 1 1 0 0,-1-1-1 0 0,0 0 1 0 0,0-1-1 0 0,0 1 1 0 0,0-1-1 0 0,0 0 1 0 0,0 0 0 0 0,0 0-1 0 0,0-1 1 0 0,0 0-1 0 0,0 0 1 0 0,-1 0-1 0 0,1-1 1 0 0,-1 1-1 0 0,0-1 1 0 0,1 0-1 0 0,-1 0 1 0 0,0 0-1 0 0,-1-1 1 0 0,1 0-1 0 0,0 0-34 0 0,131-179-141 0 0,-132 182 135 0 0,0 0-1 0 0,1 1 1 0 0,-1-1-1 0 0,0 1 1 0 0,1 0-1 0 0,-1 0 1 0 0,0 0-1 0 0,0 0 1 0 0,1 0-1 0 0,-1 1 1 0 0,0 0-1 0 0,0 0 1 0 0,1 0-1 0 0,-1 0 1 0 0,0 0-1 0 0,0 0 1 0 0,0 1-1 0 0,0-1 1 0 0,-1 1 0 0 0,1 0-1 0 0,0 0 1 0 0,-1 0-1 0 0,1 0 1 0 0,-1 1-1 0 0,0-1 1 0 0,0 1-1 0 0,0-1 1 0 0,0 1-1 0 0,0 0 1 0 0,0 0-1 0 0,-1 0 1 0 0,1 0-1 0 0,-1 0 1 0 0,0 0-1 0 0,0 0 1 0 0,0 0-1 0 0,0 0 1 0 0,-1 1-1 0 0,1-1 7 0 0,75 208-27 0 0,-72-210 44 0 0,1 1 0 0 0,-1-1-1 0 0,1 0 1 0 0,0 0 0 0 0,-1-1 0 0 0,1 1 0 0 0,0-1-1 0 0,0 0 1 0 0,-1 0 0 0 0,1-1 0 0 0,0 1-1 0 0,0-1 1 0 0,-1 0 0 0 0,1-1 0 0 0,-1 1 0 0 0,1-1-1 0 0,-1 0 1 0 0,1 0 0 0 0,-1 0 0 0 0,0 0 0 0 0,0-1-1 0 0,0 0 1 0 0,0 0-17 0 0,115-85-335 0 0,-109 75 199 0 0,9 32-454 0 0,-16-12 584 0 0,-1-1 1 0 0,1 1-1 0 0,1-1 0 0 0,-1 0 0 0 0,1 0 0 0 0,0 0 0 0 0,0 0 0 0 0,1-1 0 0 0,0 1 0 0 0,0-1 1 0 0,0-1-1 0 0,0 1 0 0 0,1-1 0 0 0,0 1 0 0 0,0-2 0 0 0,0 1 0 0 0,0-1 0 0 0,1 0 0 0 0,-1 0 0 0 0,1 0 1 0 0,0-1-1 0 0,-1 0 0 0 0,1-1 0 0 0,0 1 0 0 0,0-1 0 0 0,1-1 0 0 0,-1 1 0 0 0,0-1 0 0 0,0-1 1 0 0,0 1-1 0 0,0-1 0 0 0,0 0 0 0 0,0-1 0 0 0,0 0 0 0 0,0 0 0 0 0,-1 0 0 0 0,3-2 6 0 0,-1-1-78 0 0,0-1-1 0 0,-1 0 1 0 0,0 0-1 0 0,0-1 1 0 0,-1 0-1 0 0,1 0 1 0 0,-1-1-1 0 0,-1 1 1 0 0,0-1-1 0 0,0-1 1 0 0,0 1-1 0 0,-1-1 1 0 0,0 0-1 0 0,-1 1 0 0 0,0-2 1 0 0,0 1-1 0 0,-1 0 1 0 0,0 0-1 0 0,-1-1 1 0 0,0 1-1 0 0,0-1 1 0 0,-1-7 78 0 0,0 15 37 0 0,-1-1-6 0 0,1 1 0 0 0,0-1 0 0 0,0 1 0 0 0,0-1 0 0 0,0 1 0 0 0,1-1 0 0 0,-1 1 0 0 0,1-1 0 0 0,-1 1 0 0 0,1-1 0 0 0,0 1 0 0 0,0 0 0 0 0,0-1 0 0 0,0 1 0 0 0,0 0 0 0 0,1 0 0 0 0,-1 0 0 0 0,0 0-1 0 0,1 0 1 0 0,0 0 0 0 0,0 0 0 0 0,-1 0 0 0 0,1 1 0 0 0,0-1 0 0 0,0 1 0 0 0,1-1 0 0 0,0 0-31 0 0,-2 2-97 0 0,-1 0 57 0 0,5 4 6 0 0,3 6 51 0 0,0 0 0 0 0,0 1 0 0 0,-1 0 0 0 0,-1 0 0 0 0,0 0 0 0 0,0 1 1 0 0,-1 0-1 0 0,-1 0 0 0 0,0 0 0 0 0,0 0 0 0 0,-1 1 0 0 0,-1 0 0 0 0,0-1 0 0 0,0 12-17 0 0,2-14 1516 0 0,2-53-1746 0 0,-1 25 203 0 0,1 1 1 0 0,1 0 0 0 0,0 0-1 0 0,1 1 1 0 0,1 0 0 0 0,0 1-1 0 0,2 0 1 0 0,-1 0 0 0 0,2 1-1 0 0,6-6 27 0 0,-16 19 0 0 0,-1 0-1 0 0,1 0 0 0 0,0 1 1 0 0,0-1-1 0 0,-1 1 0 0 0,1 0 1 0 0,0-1-1 0 0,0 1 0 0 0,0 0 1 0 0,0 0-1 0 0,-1 0 0 0 0,1 0 1 0 0,0 0-1 0 0,0 0 0 0 0,0 1 1 0 0,0-1-1 0 0,-1 1 0 0 0,1-1 1 0 0,0 1-1 0 0,-1 0 0 0 0,1-1 1 0 0,0 1-1 0 0,-1 0 0 0 0,1 0 1 0 0,-1 0-1 0 0,1 1 0 0 0,-1-1 1 0 0,1 0-1 0 0,-1 0 0 0 0,0 1 1 0 0,0-1-1 0 0,0 1 0 0 0,0-1 1 0 0,0 1-1 0 0,0-1 0 0 0,0 1 1 0 0,0 0-1 0 0,0-1 0 0 0,-1 2 1 0 0,38 70-105 0 0,13 70-1501 0 0,-46-111-58 0 0,1-10 872 0 0</inkml:trace>
  <inkml:trace contextRef="#ctx0" brushRef="#br0" timeOffset="26637.87">428 2087 1036 0 0,'0'0'557'0'0,"0"0"-84"0"0,-3-25 1165 0 0,-9-32 2812 0 0,9 459-3675 0 0,31-195-2108 0 0,-28-206 486 0 0,-26 7-3040 0 0,6-11 2593 0 0</inkml:trace>
  <inkml:trace contextRef="#ctx0" brushRef="#br0" timeOffset="27597.716">17 2367 916 0 0,'-17'-3'2708'0'0,"27"-3"-1371"0"0,30-4-705 0 0,678-81 877 0 0,-705 89-1543 0 0,-9 3 30 0 0,0-1 0 0 0,0 0-1 0 0,0 0 1 0 0,-1 0 0 0 0,1 0 0 0 0,0-1 0 0 0,0 0 0 0 0,0 0 0 0 0,0 0-1 0 0,0 0 1 0 0,-1 0 0 0 0,1-1 0 0 0,-1 0 0 0 0,1 1 0 0 0,-1-1-1 0 0,1-1 1 0 0,-1 1 0 0 0,0 0 0 0 0,0-1 0 0 0,0 1 0 0 0,-1-1 0 0 0,1 0-1 0 0,0 0 1 0 0,-1 0 0 0 0,0-1 0 0 0,0 1 0 0 0,0 0 0 0 0,0-1-1 0 0,0 0 1 0 0,0-2 4 0 0,-2 4-20 0 0,0-27 92 0 0,-34-82 810 0 0,10 32-702 0 0,2 42 300 0 0,14 22-342 0 0,8 15-152 0 0,0 0 0 0 0,0 1-1 0 0,0-1 1 0 0,-1 1-1 0 0,1-1 1 0 0,0 0 0 0 0,0 1-1 0 0,-1-1 1 0 0,1 0-1 0 0,0 0 1 0 0,0 1 0 0 0,-1-1-1 0 0,1 0 1 0 0,0 0 0 0 0,-1 1-1 0 0,1-1 1 0 0,0 0-1 0 0,-1 0 1 0 0,1 0 0 0 0,-1 0-1 0 0,1 1 1 0 0,0-1-1 0 0,-1 0 1 0 0,1 0 0 0 0,-1 0-1 0 0,1 0 1 0 0,0 0-1 0 0,-1 0 1 0 0,0 0 14 0 0,-11 538 152 0 0,10-442 108 0 0,2-95-133 0 0,4 8 268 0 0,23-89-415 0 0,67-110-377 0 0,-94 189 385 0 0,0 1-1 0 0,1-1 0 0 0,-1 1 0 0 0,0-1 0 0 0,1 1 0 0 0,-1-1 1 0 0,1 1-1 0 0,-1-1 0 0 0,1 1 0 0 0,-1-1 0 0 0,1 1 0 0 0,0-1 1 0 0,-1 1-1 0 0,1 0 0 0 0,-1-1 0 0 0,1 1 0 0 0,0 0 1 0 0,-1 0-1 0 0,1 0 0 0 0,0-1 0 0 0,-1 1 0 0 0,1 0 0 0 0,0 0 1 0 0,-1 0-1 0 0,1 0 0 0 0,0 0 0 0 0,0 0 0 0 0,-1 0 0 0 0,1 0 1 0 0,0 0-1 0 0,-1 1 0 0 0,1-1 0 0 0,0 0 0 0 0,-1 0 0 0 0,1 1 1 0 0,-1-1-1 0 0,1 0 0 0 0,0 1 0 0 0,-1-1 0 0 0,1 0 0 0 0,-1 1 1 0 0,1-1-1 0 0,-1 1 0 0 0,1-1 0 0 0,-1 1 0 0 0,1-1 0 0 0,-1 1 1 0 0,0-1-1 0 0,1 1 0 0 0,-1 0 0 0 0,0-1 0 0 0,1 1 0 0 0,-1 0 1 0 0,0-1-1 0 0,0 1 0 0 0,1 0 0 0 0,-1-1 0 0 0,0 1 0 0 0,0 0 1 0 0,0-1-1 0 0,0 1 0 0 0,0 0 0 0 0,0-1 0 0 0,0 1 13 0 0,14 67-70 0 0,-10-45-45 0 0,-1-13 95 0 0,0 0-1 0 0,0-1 1 0 0,1 1 0 0 0,0-1-1 0 0,1 0 1 0 0,0 0-1 0 0,0 0 1 0 0,1-1-1 0 0,0 0 1 0 0,0 0-1 0 0,1 0 1 0 0,0-1-1 0 0,1 0 1 0 0,-1-1 0 0 0,1 1-1 0 0,3 0 21 0 0,60 13-5088 0 0,-70-20 3866 0 0</inkml:trace>
  <inkml:trace contextRef="#ctx0" brushRef="#br0" timeOffset="28053.037">1244 2440 1100 0 0,'54'-15'641'0'0,"-1"-2"1"0"0,0-3-1 0 0,-2-2 1 0 0,49-28-642 0 0,-100 49 9 0 0,-1 1 1 0 0,1-1 0 0 0,-1 1 0 0 0,1 0 0 0 0,-1-1 0 0 0,1 1-1 0 0,-1-1 1 0 0,1 1 0 0 0,-1-1 0 0 0,1 0 0 0 0,0 1 0 0 0,-1-1-1 0 0,1 1 1 0 0,0-1 0 0 0,0 0 0 0 0,-1 1 0 0 0,1-1-1 0 0,0 0 1 0 0,0 1 0 0 0,0-1 0 0 0,0 0 0 0 0,0 1 0 0 0,0-1-1 0 0,0 0 1 0 0,0 1 0 0 0,0-1 0 0 0,0 0 0 0 0,0 0-1 0 0,0 1 1 0 0,1-1 0 0 0,-1 1 0 0 0,0-1 0 0 0,0 0 0 0 0,1 1-1 0 0,-1-1 1 0 0,0 0 0 0 0,1 1 0 0 0,-1-1 0 0 0,1 1-1 0 0,-1-1 1 0 0,0 1 0 0 0,1-1-10 0 0,-71 13 116 0 0,42-4 125 0 0,1 1 0 0 0,1 2 1 0 0,0 0-1 0 0,0 2 0 0 0,1 0 1 0 0,1 2-1 0 0,0 1 1 0 0,1 1-1 0 0,-6 6-241 0 0,-16 54 632 0 0,65-50-265 0 0,-10-21-358 0 0,1 1-1 0 0,1-1 1 0 0,-1 0-1 0 0,1-1 1 0 0,0-1-1 0 0,0 0 1 0 0,0-1-1 0 0,1 0 0 0 0,-1 0 1 0 0,1-2-1 0 0,0 1 1 0 0,0-2-1 0 0,7 0-8 0 0,13 3-156 0 0,152 2-3690 0 0,-148-5 2669 0 0</inkml:trace>
  <inkml:trace contextRef="#ctx0" brushRef="#br0" timeOffset="32606.661">6636 2297 1844 0 0,'2'-17'1675'0'0,"-2"17"-1550"0"0,1 0 0 0 0,-1 0 0 0 0,0 0-1 0 0,1 0 1 0 0,-1 0 0 0 0,0 0 0 0 0,1-1 0 0 0,-1 1-1 0 0,0 0 1 0 0,1 0 0 0 0,-1 0 0 0 0,0 0 0 0 0,1 0-1 0 0,-1-1 1 0 0,0 1 0 0 0,0 0 0 0 0,1 0 0 0 0,-1 0-1 0 0,0-1 1 0 0,1 1 0 0 0,-1 0 0 0 0,0 0 0 0 0,0-1-1 0 0,0 1 1 0 0,1 0-125 0 0,59 320 1678 0 0,8-32-2152 0 0,-82-297-4467 0 0,6-6 3783 0 0</inkml:trace>
  <inkml:trace contextRef="#ctx0" brushRef="#br0" timeOffset="32873.505">6752 2327 836 0 0,'6'-12'246'0'0,"0"1"-1"0"0,1 0 1 0 0,1 0 0 0 0,0 0 0 0 0,0 1-1 0 0,1 0 1 0 0,0 1 0 0 0,1 0-1 0 0,0 1 1 0 0,1 0 0 0 0,-1 0-1 0 0,1 1 1 0 0,1 0 0 0 0,0 1-1 0 0,-1 1 1 0 0,2 0 0 0 0,-1 0-1 0 0,0 1 1 0 0,1 1 0 0 0,2-1-246 0 0,-10 7 39 0 0,0 0 0 0 0,0 0 0 0 0,-1 0 0 0 0,1 0 0 0 0,-1 1 0 0 0,1 0 0 0 0,-1-1 0 0 0,-1 2 0 0 0,1-1 0 0 0,0 0 0 0 0,-1 1 0 0 0,0 0 0 0 0,0-1 0 0 0,0 1 0 0 0,-1 1 0 0 0,1-1 0 0 0,-1 0 0 0 0,-1 0 0 0 0,1 1 0 0 0,-1-1 0 0 0,0 1 0 0 0,0 0 0 0 0,0-1 0 0 0,-1 1 0 0 0,0-1 0 0 0,0 1 0 0 0,0 0 0 0 0,-1 1-39 0 0,-1 4 57 0 0,0 0 1 0 0,-1 1-1 0 0,0-1 1 0 0,-1 0-1 0 0,-1-1 0 0 0,1 1 1 0 0,-1-1-1 0 0,-1 0 1 0 0,0 0-1 0 0,-1-1 0 0 0,0 1 1 0 0,0-1-1 0 0,-1-1 1 0 0,0 0-1 0 0,0 0 1 0 0,-1 0-1 0 0,0-1 0 0 0,0 0 1 0 0,-1-1-1 0 0,0 0 1 0 0,0-1-1 0 0,0 0 0 0 0,-1 0 1 0 0,0-1-1 0 0,0 0 1 0 0,0-1-1 0 0,0-1 0 0 0,-7 2-57 0 0,16-4-85 0 0,0 0-1 0 0,0 0 1 0 0,0 0-1 0 0,0 0 1 0 0,0 0-1 0 0,0 0 1 0 0,1-1-1 0 0,-1 1 1 0 0,0 0-1 0 0,0-1 1 0 0,0 0-1 0 0,0 1 1 0 0,0-1-1 0 0,1 0 1 0 0,-1 0-1 0 0,0 0 1 0 0,1 0-1 0 0,-1 0 1 0 0,1-1-1 0 0,-1 1 1 0 0,1 0-1 0 0,0-1 1 0 0,-1 1-1 0 0,1-1 1 0 0,0 1-1 0 0,0-1 1 0 0,0 0-1 0 0,0 1 1 0 0,0-1-1 0 0,0 0 1 0 0,1 0-1 0 0,-1 0 1 0 0,1 1-1 0 0,-1-1 1 0 0,1 0-1 0 0,-1 0 1 0 0,1 0-1 0 0,0 0 1 0 0,0 0-1 0 0,0 0 1 0 0,0 0-1 0 0,1 0 1 0 0,-1 0-1 0 0,0 0 1 0 0,1 1-1 0 0,-1-1 1 0 0,1 0-1 0 0,0 0 1 0 0,0 0-1 0 0,-1 0 1 0 0,1 1-1 0 0,0-1 1 0 0,0 1-1 0 0,1-1 1 0 0,-1 0-1 0 0,0 1 1 0 0,1 0-1 0 0,-1-1 0 0 0,0 1 1 0 0,2-1 85 0 0,15-22-1263 0 0</inkml:trace>
  <inkml:trace contextRef="#ctx0" brushRef="#br0" timeOffset="33564.773">7354 2205 1588 0 0,'10'-6'3574'0'0,"-36"-18"-2105"0"0,18 25-1433 0 0,-1 0 1 0 0,1 1 0 0 0,0-1 0 0 0,0 2 0 0 0,0-1 0 0 0,0 1 0 0 0,0 0 0 0 0,1 1 0 0 0,-1-1-1 0 0,1 2 1 0 0,0-1 0 0 0,0 1 0 0 0,0 0 0 0 0,1 0 0 0 0,0 1 0 0 0,0 0 0 0 0,0 0 0 0 0,1 1-1 0 0,0-1 1 0 0,0 1 0 0 0,0 0 0 0 0,1 0 0 0 0,0 1 0 0 0,1-1 0 0 0,-1 1 0 0 0,1 0 0 0 0,1 0-1 0 0,0 0 1 0 0,0 0 0 0 0,0 1 0 0 0,1 4-37 0 0,1-12 65 0 0,7 2-83 0 0,0 0 0 0 0,1 0 0 0 0,-1 0 0 0 0,1-1 0 0 0,0 0 0 0 0,0-1 0 0 0,-1 0 0 0 0,1 0 0 0 0,0 0 1 0 0,0-1-1 0 0,0 0 0 0 0,0-1 0 0 0,0 0 0 0 0,0 0 0 0 0,0-1 0 0 0,0 0 0 0 0,-1 0 0 0 0,1-1 0 0 0,-1 0 0 0 0,0 0 1 0 0,1 0-1 0 0,-1-1 0 0 0,-1-1 0 0 0,1 1 0 0 0,5-5 18 0 0,13-3-44 0 0,7-15 1 0 0,-70 47 218 0 0,29-15-159 0 0,1 1 0 0 0,0 0 0 0 0,1 1 0 0 0,-1 0 0 0 0,1 0 0 0 0,0 0 0 0 0,1 1 0 0 0,0 0 0 0 0,0 0 0 0 0,0 1 0 0 0,1-1 0 0 0,-2 8-16 0 0,37-12 178 0 0,-14-10-190 0 0,-1 0-1 0 0,0-1 0 0 0,-1-1 0 0 0,0 0 0 0 0,0-2 1 0 0,-1 1-1 0 0,0-1 0 0 0,0-1 0 0 0,-1 0 0 0 0,-1-1 0 0 0,0 0 1 0 0,0-1-1 0 0,-1 0 0 0 0,4-10 13 0 0,54-73-369 0 0,-68 95 353 0 0,0 0 1 0 0,1 0 0 0 0,-1 0 0 0 0,1 0 0 0 0,0 0-1 0 0,-1 0 1 0 0,1 0 0 0 0,0 0 0 0 0,-1 0 0 0 0,1 0-1 0 0,0 1 1 0 0,0-1 0 0 0,0 0 0 0 0,0 1 0 0 0,0-1-1 0 0,0 1 1 0 0,0-1 0 0 0,0 1 0 0 0,0-1 0 0 0,0 1-1 0 0,0-1 1 0 0,0 1 0 0 0,0 0 0 0 0,0 0 0 0 0,0 0-1 0 0,0-1 1 0 0,0 1 0 0 0,0 0 0 0 0,0 0 0 0 0,1 1-1 0 0,-1-1 1 0 0,0 0 0 0 0,0 0 0 0 0,0 0 0 0 0,0 1-1 0 0,0-1 1 0 0,0 1 0 0 0,0-1 0 0 0,0 1 0 0 0,0-1-1 0 0,0 1 1 0 0,0-1 0 0 0,0 1 0 0 0,0 0 0 0 0,-1 0-1 0 0,1-1 1 0 0,0 1 0 0 0,0 0 0 0 0,-1 0-1 0 0,1 0 1 0 0,0 0 0 0 0,-1 0 0 0 0,1 0 0 0 0,-1 0-1 0 0,1 0 16 0 0,27 65-414 0 0,-24-55 457 0 0,3 6-202 0 0,39 78 267 0 0,8-61-2827 0 0,-52-34 1476 0 0</inkml:trace>
  <inkml:trace contextRef="#ctx0" brushRef="#br0" timeOffset="34019.835">8174 2120 1256 0 0,'-16'0'238'0'0,"1"1"1"0"0,-1 1-1 0 0,0 0 0 0 0,1 1 1 0 0,-1 0-1 0 0,1 1 0 0 0,0 1 1 0 0,0 1-1 0 0,1 0 0 0 0,0 1 1 0 0,0 0-1 0 0,0 1 0 0 0,1 1 1 0 0,0 0-1 0 0,1 1 0 0 0,0 0 1 0 0,0 0-1 0 0,1 2 0 0 0,1-1 1 0 0,0 2-1 0 0,0-1 0 0 0,-2 6-238 0 0,2 20 514 0 0,10-37-400 0 0,0-1-6 0 0,3 3-39 0 0,3 0-63 0 0,0 0 0 0 0,0-1 0 0 0,1 1 0 0 0,-1-1 0 0 0,1-1 0 0 0,-1 1-1 0 0,1-1 1 0 0,0 0 0 0 0,0-1 0 0 0,-1 0 0 0 0,1 0 0 0 0,0 0 0 0 0,0-1 0 0 0,-1 0 0 0 0,1 0 0 0 0,0 0 0 0 0,-1-1 0 0 0,1 0-1 0 0,-1-1 1 0 0,0 1 0 0 0,1-1 0 0 0,-1-1-6 0 0,22-4 38 0 0,104-48 1851 0 0,-26 120-4159 0 0,-77-39-2175 0 0,-25-20 3211 0 0</inkml:trace>
  <inkml:trace contextRef="#ctx0" brushRef="#br0" timeOffset="34899.778">8396 2172 968 0 0,'1'0'101'0'0,"-1"0"0"0"0,0 0 0 0 0,0 1 0 0 0,1-1 1 0 0,-1 0-1 0 0,0 0 0 0 0,1 0 0 0 0,-1 0 0 0 0,0 0 0 0 0,1 0 0 0 0,-1 1 0 0 0,0-1 0 0 0,1 0 0 0 0,-1 0 1 0 0,0 0-1 0 0,1 0 0 0 0,-1 0 0 0 0,0 0 0 0 0,1 0 0 0 0,-1 0 0 0 0,0-1 0 0 0,1 1 0 0 0,-1 0 0 0 0,0 0 1 0 0,1 0-1 0 0,-1 0 0 0 0,0 0 0 0 0,1 0 0 0 0,-1-1 0 0 0,0 1 0 0 0,0 0 0 0 0,1 0 0 0 0,-1-1 0 0 0,0 1 1 0 0,0 0-1 0 0,1 0 0 0 0,-1-1 0 0 0,0 1 0 0 0,0 0 0 0 0,0 0 0 0 0,1-1-101 0 0,4 174 3364 0 0,0-185-1643 0 0,77-172-1896 0 0,-80 183 131 0 0,1 1 0 0 0,-1 0 0 0 0,0 0 0 0 0,0 0 0 0 0,0 0 0 0 0,1 0 1 0 0,-1 1-1 0 0,0-1 0 0 0,0 1 0 0 0,0-1 0 0 0,0 1 0 0 0,1 0 0 0 0,-1 0 0 0 0,0 0 0 0 0,0 0 0 0 0,-1 0 1 0 0,1 0-1 0 0,0 1 0 0 0,0-1 0 0 0,0 0 0 0 0,-1 1 0 0 0,1 0 0 0 0,-1-1 0 0 0,1 1 0 0 0,-1 0 0 0 0,0 0 1 0 0,0 0-1 0 0,0-1 0 0 0,0 1 0 0 0,0 1 0 0 0,0-1 0 0 0,0 0 0 0 0,-1 0 0 0 0,1 0 0 0 0,-1 0 0 0 0,1 0 0 0 0,-1 1 1 0 0,0-1-1 0 0,0 0 0 0 0,0 0 44 0 0,2 2-71 0 0,18 78-175 0 0,-20-81 179 0 0,1 39 896 0 0,56-122-894 0 0,17 1-983 0 0,-73 81 1015 0 0,-1 0-32 0 0,12 2-141 0 0,128 106 109 0 0,86-83 719 0 0,-221-25-637 0 0,70-52 509 0 0,-100 24-382 0 0,17 25-93 0 0,0 0 1 0 0,0 1 0 0 0,-1 0 0 0 0,1 0-1 0 0,0 1 1 0 0,-1 0 0 0 0,1 0-1 0 0,-1 1 1 0 0,1 0 0 0 0,-1 1 0 0 0,1 0-1 0 0,-1 0 1 0 0,1 1 0 0 0,-1 0-1 0 0,1 0 1 0 0,0 1 0 0 0,0 0-1 0 0,0 1 1 0 0,1-1 0 0 0,-1 1 0 0 0,1 1-1 0 0,0 0 1 0 0,0 0 0 0 0,0 0-1 0 0,1 1 1 0 0,0 0 0 0 0,-1 1-20 0 0,5-5 8 0 0,1 0 0 0 0,-1 0 0 0 0,1 0 0 0 0,-1 1 0 0 0,1-1 1 0 0,0 1-1 0 0,0-1 0 0 0,0 1 0 0 0,0-1 0 0 0,0 1 0 0 0,1 0 0 0 0,-1-1 0 0 0,1 1 0 0 0,0 0 1 0 0,-1-1-1 0 0,1 1 0 0 0,1 0 0 0 0,-1-1 0 0 0,0 1 0 0 0,1 0 0 0 0,-1 0 0 0 0,1-1 0 0 0,0 1 1 0 0,0-1-1 0 0,0 1 0 0 0,0-1 0 0 0,0 1 0 0 0,0-1 0 0 0,1 0 0 0 0,-1 1 0 0 0,1-1 0 0 0,0 0 1 0 0,0 0-1 0 0,-1 0 0 0 0,1 0 0 0 0,1-1 0 0 0,-1 1 0 0 0,0 0 0 0 0,0-1 0 0 0,1 0 0 0 0,-1 1-7 0 0,103 44-548 0 0,-90-42 102 0 0,0-1-1 0 0,0 0 0 0 0,1-1 0 0 0,0-1 0 0 0,-1 0 0 0 0,1-1 0 0 0,-1-1 0 0 0,1-1 0 0 0,-1 0 0 0 0,1-1 0 0 0,-1 0 0 0 0,0-1 0 0 0,11-5 446 0 0,-4-1-1140 0 0</inkml:trace>
  <inkml:trace contextRef="#ctx0" brushRef="#br0" timeOffset="35135.188">9531 1847 984 0 0,'24'-177'6577'0'0,"-24"176"-6540"0"0,0 0 1 0 0,-1 0 0 0 0,1 0 0 0 0,-1 0-1 0 0,1 0 1 0 0,-1 0 0 0 0,1 1-1 0 0,-1-1 1 0 0,0 0 0 0 0,0 0-1 0 0,1 1 1 0 0,-1-1 0 0 0,0 0 0 0 0,0 1-1 0 0,0-1 1 0 0,0 0 0 0 0,1 1-1 0 0,-1-1 1 0 0,0 1 0 0 0,0 0 0 0 0,0-1-1 0 0,0 1 1 0 0,0 0 0 0 0,0 0-1 0 0,0-1 1 0 0,0 1 0 0 0,-1 0 0 0 0,1 0-1 0 0,0 0 1 0 0,0 0 0 0 0,0 0-1 0 0,0 1 1 0 0,0-1 0 0 0,0 0 0 0 0,0 0-1 0 0,0 1 1 0 0,0-1 0 0 0,0 0-1 0 0,0 1 1 0 0,0-1 0 0 0,0 1-1 0 0,1 0 1 0 0,-2 0-38 0 0,-6 13 131 0 0,0 0 0 0 0,1 1 1 0 0,1 0-1 0 0,0 0 0 0 0,1 0 0 0 0,0 1 0 0 0,2 0 0 0 0,0 0 1 0 0,0 0-1 0 0,2 0 0 0 0,0 0 0 0 0,0 0 0 0 0,2 1 0 0 0,1 8-131 0 0,37 152 330 0 0,-6-87-551 0 0,1 7-1171 0 0,-24-32-3815 0 0,-14-61 3909 0 0,-14 9 44 0 0</inkml:trace>
  <inkml:trace contextRef="#ctx0" brushRef="#br0" timeOffset="35479.808">9307 2022 1672 0 0,'-5'18'5942'0'0,"29"-13"-3782"0"0,120-13-1928 0 0,7 13-6856 0 0,-126-2 5330 0 0</inkml:trace>
  <inkml:trace contextRef="#ctx0" brushRef="#br0" timeOffset="35888.598">9632 2212 2244 0 0,'65'-3'4086'0'0,"-43"-3"-3886"0"0,0-1 0 0 0,0-2 0 0 0,-1 0 1 0 0,0-1-1 0 0,0-1 0 0 0,-1-1 0 0 0,-1-1 0 0 0,5-4-200 0 0,1-28-78 0 0,-24 43 105 0 0,-5 0 24 0 0,-9 1-20 0 0,0 0 1 0 0,0 0 0 0 0,0 1 0 0 0,1 0-1 0 0,-1 1 1 0 0,0 1 0 0 0,0 0-1 0 0,1 1 1 0 0,-1 0 0 0 0,1 1-1 0 0,0 0 1 0 0,0 1 0 0 0,0 1 0 0 0,1-1-1 0 0,0 2 1 0 0,0 0 0 0 0,0 0-1 0 0,-8 8-31 0 0,14-11 46 0 0,-1 0-1 0 0,1 1 0 0 0,1-1 0 0 0,-1 1 1 0 0,1 0-1 0 0,-1 0 0 0 0,1 0 0 0 0,1 1 1 0 0,-1-1-1 0 0,1 1 0 0 0,0 0 0 0 0,0 0 0 0 0,1 0 1 0 0,0 1-1 0 0,0-1 0 0 0,0 0 0 0 0,1 1 1 0 0,0-1-1 0 0,0 3-45 0 0,6-3 37 0 0,98 41-581 0 0,-19-42-3011 0 0,-46-19 1070 0 0,-26 10 1247 0 0</inkml:trace>
  <inkml:trace contextRef="#ctx0" brushRef="#br0" timeOffset="36185.831">9907 2113 1216 0 0,'4'-2'94'0'0,"-1"0"0"0"0,0 0 0 0 0,1 0 0 0 0,-1 1 0 0 0,1-1 0 0 0,-1 1 0 0 0,1 0 0 0 0,0 0 0 0 0,0 0 0 0 0,0 0 0 0 0,-1 0 0 0 0,1 1 0 0 0,0 0 0 0 0,0 0 0 0 0,0 0 0 0 0,0 0 0 0 0,0 1-1 0 0,-1 0 1 0 0,1-1 0 0 0,0 1 0 0 0,0 0 0 0 0,-1 1 0 0 0,1-1 0 0 0,0 1 0 0 0,-1 0 0 0 0,0 0 0 0 0,1 0 0 0 0,-1 0 0 0 0,0 0 0 0 0,2 3-94 0 0,86 86 1184 0 0,-65-28 1622 0 0,-25-62-2261 0 0,-1-1 24 0 0,0 0 4 0 0,-16-1 1665 0 0,14-6-2260 0 0,0-1 1 0 0,0 1-1 0 0,1-1 0 0 0,0 1 1 0 0,0-1-1 0 0,1 0 1 0 0,0 0-1 0 0,0 1 1 0 0,1-1-1 0 0,0 0 0 0 0,0 1 1 0 0,1-1-1 0 0,0 1 1 0 0,0-1-1 0 0,1 1 1 0 0,0 0-1 0 0,0 0 0 0 0,0 0 1 0 0,1 0-1 0 0,0 1 1 0 0,3-3 21 0 0,111-128-7775 0 0,-115 133 7379 0 0,10-12-958 0 0</inkml:trace>
  <inkml:trace contextRef="#ctx0" brushRef="#br0" timeOffset="43362.424">10903 2075 1004 0 0,'0'0'661'0'0,"0"0"-122"0"0,0 0-29 0 0,0 0-39 0 0,0 0-18 0 0,0 0-53 0 0,0 0-66 0 0,0 0 6 0 0,0 0-1 0 0,0 0-88 0 0,0 0-55 0 0,0 0-46 0 0,0 0-39 0 0,0 0 57 0 0,0 0-5 0 0,0 0-74 0 0,0 0-75 0 0,0 0-14 0 0,0 0 56 0 0,0 0-4 0 0,0 0 16 0 0,0 0-79 0 0,0 0 57 0 0,0 0 18 0 0,5 2-4 0 0,-2 0-52 0 0,-1 0 1 0 0,0 0-1 0 0,0 0 0 0 0,0 0 1 0 0,0 0-1 0 0,0 1 1 0 0,0-1-1 0 0,-1 1 0 0 0,1-1 1 0 0,-1 1-1 0 0,1 0 0 0 0,-1 0 1 0 0,0-1-1 0 0,0 1 1 0 0,-1 0-1 0 0,1 0 0 0 0,0 0 1 0 0,-1 0-1 0 0,0 0 0 0 0,1 0 1 0 0,-1 0-1 0 0,-1 0 0 0 0,1 0 1 0 0,0 0-1 0 0,-1 0 1 0 0,1 0-1 0 0,-1 0 0 0 0,0 0 1 0 0,0 0-9 0 0,3 65 60 0 0,0-60-56 0 0,-2-3 24 0 0,0 1-1 0 0,1-1 0 0 0,0 0 1 0 0,0 0-1 0 0,0 1 0 0 0,1-1 1 0 0,0 0-1 0 0,0 0 1 0 0,0 0-1 0 0,0 0 0 0 0,1-1 1 0 0,0 1-1 0 0,0-1 0 0 0,0 0 1 0 0,0 1-1 0 0,1-1 0 0 0,-1-1 1 0 0,1 1-1 0 0,0 0 0 0 0,1-1 1 0 0,-1 0-1 0 0,0 0 1 0 0,1 0-1 0 0,0-1 0 0 0,0 1 1 0 0,-1-1-1 0 0,2 0 0 0 0,-1-1 1 0 0,0 1-1 0 0,1-1-27 0 0,5-1-4 0 0,0-1-1 0 0,-1 0 1 0 0,0-1 0 0 0,1 0-1 0 0,-1-1 1 0 0,0 0 0 0 0,0-1-1 0 0,0 0 1 0 0,0 0 0 0 0,-1-1-1 0 0,0 0 1 0 0,0-1 0 0 0,0 0-1 0 0,-1 0 1 0 0,1-1-1 0 0,-2 0 1 0 0,1 0 0 0 0,-1-1-1 0 0,0 0 1 0 0,-1-1 0 0 0,1 1-1 0 0,-2-1 1 0 0,1 0 0 0 0,-1-1-1 0 0,0-2 5 0 0,-4 12-14 0 0,-1 1-1 0 0,1-1 1 0 0,-1 0-1 0 0,1 1 1 0 0,-1-1-1 0 0,0 1 1 0 0,1-1-1 0 0,-1 1 1 0 0,0-1-1 0 0,1 1 0 0 0,-1-1 1 0 0,0 1-1 0 0,0-1 1 0 0,0 1-1 0 0,1-1 1 0 0,-1 1-1 0 0,0-1 1 0 0,0 1-1 0 0,0 0 1 0 0,0-1-1 0 0,0 1 1 0 0,0-1-1 0 0,0 1 1 0 0,0-1-1 0 0,0 1 0 0 0,0-1 1 0 0,0 1-1 0 0,0 0 1 0 0,-1-1-1 0 0,1 1 1 0 0,0-1-1 0 0,0 1 1 0 0,-1-1-1 0 0,1 1 1 0 0,0-1-1 0 0,0 1 1 0 0,-1-1-1 0 0,1 1 1 0 0,-1-1-1 0 0,1 0 0 0 0,0 1 1 0 0,-1-1-1 0 0,1 0 1 0 0,-1 1-1 0 0,0-1 15 0 0,19 7 17 0 0,0-1 0 0 0,0-1 0 0 0,0-1-1 0 0,1 0 1 0 0,0-2 0 0 0,-1 0 0 0 0,1-1 0 0 0,0-1-1 0 0,0 0 1 0 0,-1-2 0 0 0,1 0 0 0 0,0-1 0 0 0,-1-1-1 0 0,0 0 1 0 0,9-5-17 0 0,9 2 50 0 0,92-29 238 0 0,-127 35-293 0 0,-1 1 0 0 0,1-1-1 0 0,-1 0 1 0 0,1 0-1 0 0,-1 1 1 0 0,0-1 0 0 0,1 0-1 0 0,-1 0 1 0 0,0 0-1 0 0,0 0 1 0 0,1 1 0 0 0,-1-1-1 0 0,0 0 1 0 0,0 0-1 0 0,0 0 1 0 0,0 0 0 0 0,0 0-1 0 0,0 0 1 0 0,0 0-1 0 0,-1 1 1 0 0,1-1 0 0 0,0 0-1 0 0,0 0 1 0 0,-1 0-1 0 0,1 0 1 0 0,0 1 0 0 0,-1-1-1 0 0,1 0 1 0 0,-1 0-1 0 0,1 1 1 0 0,-1-1 0 0 0,1 0-1 0 0,-1 1 1 0 0,0-1-1 0 0,1 0 1 0 0,-1 1 0 0 0,0-1-1 0 0,0 1 1 0 0,1-1-1 0 0,-1 1 1 0 0,0-1 0 0 0,0 1-1 0 0,1 0 1 0 0,-1-1-1 0 0,0 1 1 0 0,0 0 0 0 0,0 0-1 0 0,0 0 1 0 0,0 0 0 0 0,0-1 5 0 0,-3-1-51 0 0,-147-44-624 0 0,61 29-1759 0 0,85 14 1247 0 0,4 0-64 0 0</inkml:trace>
  <inkml:trace contextRef="#ctx0" brushRef="#br0" timeOffset="44226.529">11705 1823 856 0 0,'0'-7'1015'0'0,"1"-21"3274"0"0,6 52-3472 0 0,133 424-475 0 0,-112-383 504 0 0,-28-65-712 0 0,0 0-78 0 0,20-77 123 0 0,-12 58-195 0 0,0 1-1 0 0,1-1 1 0 0,2 1 0 0 0,0 1-1 0 0,0 0 1 0 0,2 0 0 0 0,0 1-1 0 0,1 1 1 0 0,10-10 16 0 0,-21 25-12 0 0,-1 0 1 0 0,0 0-1 0 0,1 0 1 0 0,-1 0-1 0 0,0 1 1 0 0,1-1 0 0 0,-1 1-1 0 0,0-1 1 0 0,0 1-1 0 0,0 0 1 0 0,0 0-1 0 0,1 0 1 0 0,-1 0-1 0 0,0 0 1 0 0,-1 0-1 0 0,1 1 1 0 0,0-1-1 0 0,0 1 1 0 0,0-1-1 0 0,-1 1 1 0 0,1 0 0 0 0,-1-1-1 0 0,1 1 1 0 0,-1 0-1 0 0,0 0 1 0 0,0 0-1 0 0,0 0 1 0 0,0 0-1 0 0,0 0 1 0 0,0 1-1 0 0,-1-1 1 0 0,1 0-1 0 0,0 0 1 0 0,-1 1-1 0 0,0-1 1 0 0,0 2 11 0 0,5 5-12 0 0,-1 2 22 0 0,0-1-1 0 0,0-1 1 0 0,1 1-1 0 0,0-1 1 0 0,1 1 0 0 0,0-2-1 0 0,1 1 1 0 0,-1-1-1 0 0,2 0 1 0 0,-1 0 0 0 0,1-1-1 0 0,0 0 1 0 0,1 0-1 0 0,-1-1 1 0 0,1 0 0 0 0,1 0-1 0 0,-1-1 1 0 0,1-1-1 0 0,0 1 1 0 0,0-2 0 0 0,0 1-1 0 0,1-1 1 0 0,8 1-10 0 0,-5-4 12 0 0,0 0 0 0 0,0 0 0 0 0,0-1 0 0 0,0-1 1 0 0,0-1-1 0 0,-1 0 0 0 0,1 0 0 0 0,-1-2 0 0 0,0 1 0 0 0,0-2 1 0 0,0 0-1 0 0,7-5-12 0 0,-19 11 5 0 0,0 0 0 0 0,0 0 0 0 0,0-1 0 0 0,0 1 0 0 0,0 0 0 0 0,0-1 0 0 0,0 1 0 0 0,0-1 0 0 0,0 0 0 0 0,-1 1 0 0 0,1-1 0 0 0,0 0 0 0 0,0 1 0 0 0,-1-1 0 0 0,1 0 0 0 0,0 0 0 0 0,-1 1 0 0 0,1-1 0 0 0,-1 0 0 0 0,1 0 0 0 0,-1 0 0 0 0,1 0 0 0 0,-1 0 0 0 0,0 0 0 0 0,1 0 0 0 0,-1 0 0 0 0,0 0 0 0 0,0 0 0 0 0,0 0 1 0 0,0 0-1 0 0,0 0 0 0 0,0 0 0 0 0,0 0 0 0 0,0 0 0 0 0,0 0 0 0 0,0 0 0 0 0,-1 0 0 0 0,1 0 0 0 0,0 0 0 0 0,-1 0 0 0 0,1 0 0 0 0,-1 0 0 0 0,1 0 0 0 0,-1 1 0 0 0,1-1 0 0 0,-1 0 0 0 0,1 0 0 0 0,-1 0 0 0 0,0 1 0 0 0,0-1 0 0 0,1 0 0 0 0,-1 1 0 0 0,0-1 0 0 0,0 1 0 0 0,0-1 0 0 0,0 1 0 0 0,0-1 0 0 0,0 1 0 0 0,0-1 0 0 0,0 1 0 0 0,0 0 0 0 0,0 0 0 0 0,0-1 0 0 0,0 1 0 0 0,0 0 0 0 0,0 0 0 0 0,0 0-5 0 0,0 1-22 0 0,0-1 0 0 0,1 0 0 0 0,-1 1-1 0 0,0-1 1 0 0,1 1 0 0 0,-1 0-1 0 0,1-1 1 0 0,-1 1 0 0 0,1-1-1 0 0,-1 1 1 0 0,1 0 0 0 0,0 0-1 0 0,-1-1 1 0 0,1 1 0 0 0,0 0-1 0 0,-1 0 1 0 0,1-1 0 0 0,0 1-1 0 0,0 0 1 0 0,0 0 0 0 0,0-1-1 0 0,0 1 1 0 0,0 0 0 0 0,0 0-1 0 0,0 0 1 0 0,0-1 0 0 0,0 1 0 0 0,0 0-1 0 0,0 0 1 0 0,0 0 0 0 0,1-1-1 0 0,-1 1 1 0 0,0 0 0 0 0,1 0-1 0 0,-1-1 1 0 0,0 1 0 0 0,1 0-1 0 0,-1-1 1 0 0,1 1 0 0 0,-1 0-1 0 0,1-1 1 0 0,0 1 0 0 0,-1-1-1 0 0,1 1 1 0 0,-1-1 0 0 0,1 1-1 0 0,0-1 1 0 0,-1 0 0 0 0,1 1-1 0 0,0-1 1 0 0,0 0 0 0 0,-1 1 0 0 0,1-1-1 0 0,0 0 1 0 0,0 0 0 0 0,0 0-1 0 0,-1 0 1 0 0,1 0 0 0 0,0 0-1 0 0,0 0 1 0 0,0 0 0 0 0,-1 0-1 0 0,1 0 1 0 0,0 0 0 0 0,0 0 22 0 0,48 6-3865 0 0,-46-6 2567 0 0</inkml:trace>
  <inkml:trace contextRef="#ctx0" brushRef="#br0" timeOffset="44462.184">12517 1882 2536 0 0,'-3'-5'824'0'0,"3"0"-80"0"0,0 1-76 0 0,-4 3-48 0 0,3-4-135 0 0,-3 1-145 0 0,2 3-92 0 0,0-4-20 0 0,1 3-228 0 0,-1 0 8 0 0,2 2-4 0 0,2 2-236 0 0,-4 0-208 0 0,2 3-88 0 0,2-4-417 0 0,-2 6-383 0 0,1 0 16 0 0</inkml:trace>
  <inkml:trace contextRef="#ctx0" brushRef="#br0" timeOffset="45120.858">12827 2078 1292 0 0,'-31'6'2667'0'0,"22"-2"-2572"0"0,-1 0 0 0 0,1 0 1 0 0,0 1-1 0 0,0 0 0 0 0,0 1 0 0 0,1 0 0 0 0,0 0 1 0 0,0 1-1 0 0,0 0 0 0 0,1 1 0 0 0,0-1 1 0 0,1 1-1 0 0,-1 0 0 0 0,1 1 0 0 0,1 0 0 0 0,0 0 1 0 0,0 0-1 0 0,1 0 0 0 0,0 1 0 0 0,1 0 0 0 0,0-1 1 0 0,0 1-1 0 0,1 1 0 0 0,0-1 0 0 0,0 7-95 0 0,4-12 29 0 0,1 0-1 0 0,-1 0 1 0 0,1 0 0 0 0,-1-1-1 0 0,1 1 1 0 0,1-1 0 0 0,-1 1-1 0 0,1-1 1 0 0,0 0-1 0 0,0 0 1 0 0,0-1 0 0 0,0 1-1 0 0,0-1 1 0 0,1 0 0 0 0,0 0-1 0 0,-1-1 1 0 0,1 1-1 0 0,0-1 1 0 0,0 0 0 0 0,1 0-1 0 0,-1-1 1 0 0,0 1 0 0 0,1-1-1 0 0,-1-1 1 0 0,0 1-1 0 0,1-1 1 0 0,-1 1 0 0 0,1-2-1 0 0,1 1-28 0 0,8 0-69 0 0,0 0 0 0 0,0-1-1 0 0,0-1 1 0 0,0 0 0 0 0,-1-1-1 0 0,1-1 1 0 0,-1 0 0 0 0,0-1 0 0 0,0 0-1 0 0,0-2 1 0 0,12-6 69 0 0,-23 11-31 0 0,12-5-193 0 0,0-1-1 0 0,0-1 1 0 0,-1-1 0 0 0,-1 1 0 0 0,0-2-1 0 0,0 0 1 0 0,-1-1 0 0 0,0 0 0 0 0,-1-1-1 0 0,-1 0 1 0 0,0 0 0 0 0,0-1-1 0 0,-2-1 1 0 0,0 1 0 0 0,0-1 0 0 0,-1-1-1 0 0,-1 0 1 0 0,-1 1 0 0 0,0-2 0 0 0,-1 1-1 0 0,-1 0 1 0 0,1-14 224 0 0,-2 14 69 0 0,-8-97 2222 0 0,-22 61 236 0 0,14 96-2137 0 0,-1 278 210 0 0,39-103 285 0 0,-23-219-868 0 0,0 1 1 0 0,0-1-1 0 0,0 1 0 0 0,0-1 0 0 0,0 0 0 0 0,0 0 1 0 0,0 1-1 0 0,0-1 0 0 0,0 0 0 0 0,1 0 1 0 0,-1 0-1 0 0,0 0 0 0 0,0 0 0 0 0,0 0 1 0 0,0-1-1 0 0,0 1 0 0 0,0 0 0 0 0,1 0 0 0 0,-1-1 1 0 0,0 1-1 0 0,0-1 0 0 0,0 1 0 0 0,0-1 1 0 0,0 0-1 0 0,0 1 0 0 0,-1-1 0 0 0,1 0 0 0 0,0 1 1 0 0,0-1-1 0 0,0 0 0 0 0,-1 0 0 0 0,1 0 1 0 0,0 0-1 0 0,-1 0 0 0 0,1 0 0 0 0,-1 0 1 0 0,1 0-1 0 0,-1 0 0 0 0,1 0 0 0 0,-1 0 0 0 0,0 0 1 0 0,1 0-1 0 0,-1 0 0 0 0,0-1-17 0 0,143-219-705 0 0,-119 234 568 0 0,89 45-305 0 0,-30-49-4094 0 0,-70-9 3290 0 0</inkml:trace>
  <inkml:trace contextRef="#ctx0" brushRef="#br0" timeOffset="46079.209">14048 2023 876 0 0,'21'18'4455'0'0,"-18"3"-4346"0"0,2 2-37 0 0,-5-13 39 0 0,0-1 0 0 0,1 1 1 0 0,1-1-1 0 0,-1 1 1 0 0,1-1-1 0 0,1 0 1 0 0,0 0-1 0 0,0 0 0 0 0,1 0 1 0 0,0-1-1 0 0,0 1 1 0 0,1-1-1 0 0,0 0 1 0 0,1 0-1 0 0,0-1 0 0 0,0 1 1 0 0,0-1-1 0 0,1-1 1 0 0,0 1-1 0 0,0-1 1 0 0,1 0-1 0 0,0-1 0 0 0,0 0 1 0 0,0 0-1 0 0,1-1 1 0 0,1 1-112 0 0,114-35 210 0 0,-6-48-936 0 0,-59 114 524 0 0,-39-30 158 0 0,1 0 0 0 0,0-2-1 0 0,0 0 1 0 0,0-2 0 0 0,0 0-1 0 0,0-1 1 0 0,0-2 0 0 0,1 0-1 0 0,-1-1 1 0 0,0-1 0 0 0,11-3 44 0 0,36-2-173 0 0,39-19-291 0 0,-141-22 486 0 0,-81-57 146 0 0,136 63-2303 0 0,19 9-97 0 0,-17 26 910 0 0</inkml:trace>
  <inkml:trace contextRef="#ctx0" brushRef="#br0" timeOffset="46660.188">15113 2093 1008 0 0,'18'2'371'0'0,"1"-2"-1"0"0,-1 0 1 0 0,0-1-1 0 0,0-1 1 0 0,0-1-1 0 0,0 0 1 0 0,0-1-1 0 0,0-1 1 0 0,-1-1-1 0 0,0-1 1 0 0,13-6-371 0 0,-3 3 408 0 0,72-33 867 0 0,-148 37-613 0 0,46 7-651 0 0,-18 2 92 0 0,1 0-1 0 0,0 2 1 0 0,0 0 0 0 0,1 2 0 0 0,-1 0 0 0 0,1 1 0 0 0,1 1-1 0 0,0 0 1 0 0,0 2 0 0 0,1 0 0 0 0,0 1 0 0 0,0 0 0 0 0,2 2-1 0 0,-3 2-102 0 0,16-14 20 0 0,1 0 0 0 0,0 0 0 0 0,0 1 0 0 0,0-1 0 0 0,0 0 0 0 0,0 0 0 0 0,0 1 0 0 0,0-1 0 0 0,1 0 0 0 0,-1 1 0 0 0,1-1 0 0 0,0 1-1 0 0,0-1 1 0 0,0 1 0 0 0,0-1 0 0 0,0 0 0 0 0,0 1 0 0 0,0-1 0 0 0,1 1 0 0 0,0-1 0 0 0,-1 0 0 0 0,1 1 0 0 0,0-1 0 0 0,0 0 0 0 0,0 0-1 0 0,0 1 1 0 0,1-1 0 0 0,-1 0 0 0 0,0 0 0 0 0,1-1 0 0 0,0 1 0 0 0,-1 0 0 0 0,1 0 0 0 0,0-1 0 0 0,0 1 0 0 0,0-1 0 0 0,0 1-1 0 0,0-1 1 0 0,0 0 0 0 0,1 1-20 0 0,94 35 65 0 0,-66-33-547 0 0,0-1 0 0 0,0-1 0 0 0,0-2 0 0 0,0-1 0 0 0,0-2 1 0 0,0 0-1 0 0,0-2 0 0 0,-1-2 0 0 0,16-5 482 0 0,35-15-2840 0 0,-47 11 1556 0 0</inkml:trace>
  <inkml:trace contextRef="#ctx0" brushRef="#br0" timeOffset="47428.46">16208 2097 1388 0 0,'39'3'2800'0'0,"9"-7"-2417"0"0,0-1 0 0 0,0-3 0 0 0,-1-2 0 0 0,0-2 0 0 0,-1-2 0 0 0,-1-2 0 0 0,0-2 0 0 0,33-19-383 0 0,-24-6-159 0 0,-53 42 131 0 0,-7-10-98 0 0,-8 6 130 0 0,-1 1 1 0 0,0 0 0 0 0,-1 2 0 0 0,1-1-1 0 0,0 2 1 0 0,-1 0 0 0 0,1 1 0 0 0,-1 1-1 0 0,1 0 1 0 0,0 1 0 0 0,0 1-1 0 0,-1 0 1 0 0,2 1 0 0 0,-1 0 0 0 0,0 1-1 0 0,1 1 1 0 0,0 1 0 0 0,0 0 0 0 0,1 0-1 0 0,-2 3-4 0 0,8-7 34 0 0,0-1-1 0 0,0 2 1 0 0,1-1-1 0 0,-1 1 0 0 0,1 0 1 0 0,0 0-1 0 0,0 1 1 0 0,1 0-1 0 0,-1 0 0 0 0,1 0 1 0 0,0 1-1 0 0,1-1 1 0 0,-1 1-1 0 0,1 0 0 0 0,0 1 1 0 0,1-1-1 0 0,-1 1 1 0 0,1 0-1 0 0,1-1 0 0 0,-1 2-33 0 0,6-4 16 0 0,0 1 0 0 0,0 0-1 0 0,0-1 1 0 0,0 0-1 0 0,1 1 1 0 0,0-2 0 0 0,0 1-1 0 0,0 0 1 0 0,0-1 0 0 0,0 1-1 0 0,1-1 1 0 0,0-1-1 0 0,-1 1 1 0 0,1-1 0 0 0,0 1-1 0 0,0-1 1 0 0,1-1-1 0 0,-1 1 1 0 0,0-1 0 0 0,0 0-1 0 0,1 0 1 0 0,-1 0 0 0 0,1-1-1 0 0,-1 0 1 0 0,1 0-1 0 0,3-1-15 0 0,43 6-1104 0 0,0-2 0 0 0,1-3-1 0 0,-1-2 1 0 0,0-2 0 0 0,20-6 1104 0 0,-28 0-1250 0 0</inkml:trace>
  <inkml:trace contextRef="#ctx0" brushRef="#br0" timeOffset="47680.296">17216 1868 1044 0 0,'-5'1'4179'0'0,"-66"70"-3100"0"0,-159 200 460 0 0,230-270-1822 0 0,-13 11 644 0 0,2-12-4844 0 0,-5-12 3251 0 0</inkml:trace>
  <inkml:trace contextRef="#ctx0" brushRef="#br0" timeOffset="47915.506">16845 1965 2272 0 0,'-1'0'96'0'0,"1"-1"-1"0"0,-1 1 1 0 0,1-1-1 0 0,-1 1 1 0 0,1-1 0 0 0,0 1-1 0 0,-1-1 1 0 0,1 0-1 0 0,-1 1 1 0 0,1-1-1 0 0,0 0 1 0 0,0 1-1 0 0,-1-1 1 0 0,1 0 0 0 0,0 1-1 0 0,0-1 1 0 0,0 0-1 0 0,0 1 1 0 0,0-1-1 0 0,0 0 1 0 0,0 0 0 0 0,0 1-1 0 0,0-1 1 0 0,0 0-1 0 0,0 1 1 0 0,0-1-1 0 0,0 0 1 0 0,1 1-1 0 0,-1-1 1 0 0,0 0 0 0 0,0 1-1 0 0,1-1 1 0 0,-1 0-1 0 0,0 1 1 0 0,1-1-1 0 0,-1 1 1 0 0,1-1-1 0 0,-1 1 1 0 0,1-1 0 0 0,-1 1-1 0 0,1-1 1 0 0,-1 1-1 0 0,1 0 1 0 0,0-1-1 0 0,-1 1 1 0 0,1 0-1 0 0,0-1 1 0 0,-1 1 0 0 0,1 0-1 0 0,0 0 1 0 0,-1-1-1 0 0,1 1 1 0 0,0 0-1 0 0,-1 0 1 0 0,1 0 0 0 0,0 0-1 0 0,-1 0 1 0 0,1 0-1 0 0,0 0 1 0 0,0 0-1 0 0,-1 0 1 0 0,1 1-96 0 0,48 25 454 0 0,-26-12-224 0 0,326 131-922 0 0,-229-115-4431 0 0,-119-30 4185 0 0</inkml:trace>
  <inkml:trace contextRef="#ctx0" brushRef="#br0" timeOffset="48197.456">17540 1935 2356 0 0,'8'-34'5400'0'0,"-8"40"-3279"0"0,-1 5-2138 0 0,-1 18 189 0 0,1 1 1 0 0,2 0 0 0 0,0 0-1 0 0,3 0 1 0 0,0 0 0 0 0,2-1-1 0 0,3 5-172 0 0,21 71 223 0 0,16 107-570 0 0,-46-211 67 0 0,0 0 220 0 0,0 0-1 0 0,-1 0 0 0 0,1 0 1 0 0,0 0-1 0 0,-1-1 0 0 0,1 1 0 0 0,-1 0 1 0 0,1 0-1 0 0,0-1 0 0 0,-1 1 1 0 0,0 0-1 0 0,1-1 0 0 0,-1 1 1 0 0,1 0-1 0 0,-1-1 0 0 0,0 1 0 0 0,0-1 1 0 0,1 1-1 0 0,-1-1 0 0 0,0 1 1 0 0,0-1-1 0 0,1 0 0 0 0,-1 1 1 0 0,0-1-1 0 0,0 0 0 0 0,0 0 0 0 0,0 1 1 0 0,0-1-1 0 0,1 0 0 0 0,-1 0 1 0 0,0 0-1 0 0,0 0 0 0 0,0 0 1 0 0,0 0-1 0 0,0-1 0 0 0,1 1 1 0 0,-1 0-1 0 0,0 0 0 0 0,0-1 0 0 0,0 1 1 0 0,0 0-1 0 0,1-1 0 0 0,-1 1 1 0 0,0-1-1 0 0,0 1 0 0 0,1-1 1 0 0,-1 1-1 0 0,0-1 0 0 0,1 1 0 0 0,-1-1 1 0 0,1 0-1 0 0,-1 1 0 0 0,1-1 1 0 0,-1 0-1 0 0,1 0 0 0 0,-1 0 61 0 0,-42-38-2735 0 0,26 12 1471 0 0,3-2-66 0 0</inkml:trace>
  <inkml:trace contextRef="#ctx0" brushRef="#br0" timeOffset="48401.733">17492 1902 1588 0 0,'4'-9'169'0'0,"1"1"0"0"0,0-1-1 0 0,0 1 1 0 0,1 0 0 0 0,0 1-1 0 0,0-1 1 0 0,0 1 0 0 0,1 1 0 0 0,1-1-1 0 0,-1 1 1 0 0,1 0 0 0 0,0 1-1 0 0,0 0 1 0 0,0 0 0 0 0,1 1 0 0 0,0 0-1 0 0,0 0 1 0 0,0 1 0 0 0,0 0-1 0 0,0 1 1 0 0,1 0 0 0 0,4-1-169 0 0,-7 5 54 0 0,-1 1 0 0 0,0-1 0 0 0,0 1 0 0 0,0 1 1 0 0,0-1-1 0 0,0 1 0 0 0,-1 0 0 0 0,1 0 0 0 0,-1 0 0 0 0,0 1 0 0 0,-1 0 1 0 0,1 0-1 0 0,-1 0 0 0 0,0 0 0 0 0,0 1 0 0 0,0 0 0 0 0,-1-1 0 0 0,0 1 1 0 0,0 1-1 0 0,-1-1 0 0 0,1 0 0 0 0,-1 1 0 0 0,-1-1 0 0 0,1 1 0 0 0,-1-1 1 0 0,0 1-1 0 0,-1 0 0 0 0,0 0 0 0 0,0-1 0 0 0,0 1 0 0 0,-1 0 1 0 0,0 0-1 0 0,0 1-54 0 0,-3 2 14 0 0,0-1 1 0 0,-1 1 0 0 0,0 0 0 0 0,0-1 0 0 0,-1 0 0 0 0,0-1-1 0 0,-1 1 1 0 0,0-1 0 0 0,0 0 0 0 0,-1-1 0 0 0,0 0 0 0 0,0 0-1 0 0,-1 0 1 0 0,0-1 0 0 0,0-1 0 0 0,0 1 0 0 0,-1-2 0 0 0,0 1-1 0 0,1-1 1 0 0,-2-1 0 0 0,1 0 0 0 0,0 0 0 0 0,-1-1 0 0 0,1 0-1 0 0,-11 0-14 0 0,16-2-218 0 0,1-1-1 0 0,0 0 1 0 0,-1 0-1 0 0,1 0 1 0 0,0 0-1 0 0,0-1 1 0 0,0 0-1 0 0,0 0 1 0 0,0 0-1 0 0,0 0 1 0 0,1-1-1 0 0,-1 1 0 0 0,1-1 1 0 0,-1 0-1 0 0,1 0 1 0 0,0 0-1 0 0,0 0 1 0 0,0-1-1 0 0,1 1 1 0 0,-1-1-1 0 0,0-1 219 0 0,-8-14-1276 0 0</inkml:trace>
  <inkml:trace contextRef="#ctx0" brushRef="#br0" timeOffset="49267.076">17874 2020 1088 0 0,'0'0'457'0'0,"0"0"-44"0"0,0 0-11 0 0,0 0-4 0 0,0 0 81 0 0,0 0-36 0 0,7-1-19 0 0,38-7 216 0 0,0 3-358 0 0,-1-3-1 0 0,0-1 1 0 0,0-3 0 0 0,-1-1-1 0 0,0-2 1 0 0,-2-2 0 0 0,0-2-1 0 0,13-9-281 0 0,-55 29-8 0 0,0 0 0 0 0,0-1-1 0 0,0 1 1 0 0,0 0 0 0 0,0-1 0 0 0,0 1-1 0 0,0-1 1 0 0,0 1 0 0 0,0-1-1 0 0,0 0 1 0 0,0 1 0 0 0,0-1 0 0 0,0 0-1 0 0,0 0 1 0 0,-1 0 0 0 0,1 0-1 0 0,0 0 1 0 0,0 0 0 0 0,0 0 0 0 0,0 0-1 0 0,0 0 1 0 0,-1-1 0 0 0,1 1-1 0 0,0 0 1 0 0,0-1 0 0 0,0 1-1 0 0,0-1 1 0 0,0 1 0 0 0,0-1 0 0 0,0 1-1 0 0,0-1 1 0 0,0 0 0 0 0,1 0-1 0 0,-1 1 1 0 0,0-1 0 0 0,0 0 0 0 0,0 0-1 0 0,1 0 1 0 0,-1 0 0 0 0,1 0-1 0 0,-1 0 1 0 0,0 0 0 0 0,1 0 0 0 0,0 0-1 0 0,-1 0 1 0 0,1 0 0 0 0,0 0-1 0 0,-1 0 1 0 0,1-1 0 0 0,0 1 0 0 0,0 0-1 0 0,0 0 1 0 0,0 0 0 0 0,0 0-1 0 0,0 0 1 0 0,0-1 0 0 0,1 1 0 0 0,-1 0-1 0 0,0 0 1 0 0,1 0 0 0 0,-1 0-1 0 0,0 0 1 0 0,1 0 0 0 0,-1 0 0 0 0,1 0-1 0 0,0 0 1 0 0,0-1 8 0 0,-16 2 14 0 0,1 1 0 0 0,-1 0-1 0 0,1 1 1 0 0,-1 0 0 0 0,1 1 0 0 0,0 0 0 0 0,0 2 0 0 0,0-1 0 0 0,1 2-1 0 0,0 0 1 0 0,0 0 0 0 0,0 2 0 0 0,1-1 0 0 0,0 1 0 0 0,0 1-1 0 0,1 0 1 0 0,-7 7-14 0 0,16-14 14 0 0,0 1-1 0 0,0-1 0 0 0,0 1 0 0 0,1-1 0 0 0,-1 1 1 0 0,1 0-1 0 0,-1-1 0 0 0,1 1 0 0 0,0 0 1 0 0,0 0-1 0 0,0 0 0 0 0,0 0 0 0 0,1 0 0 0 0,-1 0 1 0 0,1 0-1 0 0,0 0 0 0 0,0 0 0 0 0,0 0 1 0 0,0 1-1 0 0,0-1 0 0 0,1 0 0 0 0,-1 0 0 0 0,1 0 1 0 0,0 0-1 0 0,0 0 0 0 0,0 0 0 0 0,0-1 1 0 0,1 1-1 0 0,-1 0 0 0 0,1 0 0 0 0,0-1 0 0 0,-1 1 1 0 0,1-1-1 0 0,0 0 0 0 0,0 1 0 0 0,1-1 1 0 0,-1 0-1 0 0,0 0 0 0 0,1 0 0 0 0,0-1 1 0 0,0 1-14 0 0,116 55-147 0 0,66-38-3672 0 0,-156-19 2685 0 0</inkml:trace>
  <inkml:trace contextRef="#ctx0" brushRef="#br0" timeOffset="49580.983">18806 1853 1660 0 0,'-21'2'291'0'0,"1"0"-1"0"0,0 1 1 0 0,0 0-1 0 0,0 2 1 0 0,0 1-1 0 0,0 0 1 0 0,1 1-1 0 0,0 1 1 0 0,1 1-1 0 0,0 1 1 0 0,0 1-1 0 0,1 0 1 0 0,1 1-1 0 0,-1 0 1 0 0,2 2-1 0 0,0 0 1 0 0,1 1-1 0 0,0 0 1 0 0,0 2-291 0 0,13-15 29 0 0,0 0-1 0 0,0 0 1 0 0,0 0-1 0 0,0 0 1 0 0,0 1 0 0 0,0-1-1 0 0,1 0 1 0 0,-1 1-1 0 0,1-1 1 0 0,-1 0 0 0 0,1 1-1 0 0,0-1 1 0 0,0 0-1 0 0,0 1 1 0 0,1-1 0 0 0,-1 1-1 0 0,0-1 1 0 0,1 0-1 0 0,-1 1 1 0 0,1-1 0 0 0,0 0-1 0 0,0 0 1 0 0,0 1-1 0 0,0-1 1 0 0,0 0 0 0 0,1 0-1 0 0,-1 0 1 0 0,0 0-1 0 0,1-1 1 0 0,0 1 0 0 0,-1 0-1 0 0,1-1 1 0 0,0 1-1 0 0,0-1 1 0 0,0 1 0 0 0,0-1-1 0 0,0 0 1 0 0,0 0-1 0 0,0 0 1 0 0,0 0 0 0 0,1 0-1 0 0,-1 0 1 0 0,1 0-29 0 0,108 17-338 0 0,-83-19-421 0 0,1-2 0 0 0,-1-1 0 0 0,0 0 0 0 0,0-3-1 0 0,-1 0 1 0 0,1-1 0 0 0,15-9 759 0 0,-4-1-1238 0 0</inkml:trace>
  <inkml:trace contextRef="#ctx0" brushRef="#br0" timeOffset="49832.574">19179 1672 848 0 0,'-17'-30'5301'0'0,"-29"59"-3011"0"0,39-11-2173 0 0,1-1 1 0 0,0 1-1 0 0,2 0 0 0 0,0 1 1 0 0,1-1-1 0 0,1 1 1 0 0,1 0-1 0 0,0 0 0 0 0,1-1 1 0 0,3 14-118 0 0,-3 7 198 0 0,33 126-211 0 0,-7-54-3150 0 0,-26-109 1789 0 0,0 7-1317 0 0,0-8 1361 0 0</inkml:trace>
  <inkml:trace contextRef="#ctx0" brushRef="#br0" timeOffset="50083.252">18907 1935 916 0 0,'-3'3'1436'0'0,"3"-3"-224"0"0,0 2-192 0 0,3 0-111 0 0,4-2-137 0 0,2-2-104 0 0,22-1-96 0 0,-15 3 8 0 0,40-12-84 0 0,-15 7-244 0 0,-2-3-200 0 0,-1 1-260 0 0,6 0 24 0 0,-3-3-760 0 0,2 0-564 0 0,-6 2 95 0 0,4-2 61 0 0,-5-3 40 0 0</inkml:trace>
  <inkml:trace contextRef="#ctx0" brushRef="#br0" timeOffset="53300.226">20042 1722 1404 0 0,'43'-55'2935'0'0,"-24"20"-58"0"0,-14 52-1260 0 0,11 145-1645 0 0,37 74 29 0 0,-51-229 169 0 0,0-4-365 0 0,0 0 1 0 0,0 0-1 0 0,-1 1 0 0 0,0-1 0 0 0,1 0 1 0 0,-1 1-1 0 0,-1-1 0 0 0,1 1 0 0 0,0-1 0 0 0,-1 1 1 0 0,1-1-1 0 0,-1 1 0 0 0,0-1 0 0 0,-1 1 1 0 0,1-1-1 0 0,0 1 0 0 0,-1-1 0 0 0,0 1 0 0 0,0-1 1 0 0,0 1-1 0 0,0-1 0 0 0,0 0 0 0 0,-1 0 1 0 0,0 1-1 0 0,1-1 0 0 0,-1 0 0 0 0,0 0 1 0 0,-1-1-1 0 0,1 1 0 0 0,-1 1 195 0 0,-6-3-1317 0 0</inkml:trace>
  <inkml:trace contextRef="#ctx0" brushRef="#br0" timeOffset="53802.433">19885 1950 848 0 0,'72'-5'3867'0'0,"47"-13"-3032"0"0,-23 2-233 0 0,231-7-829 0 0,-326 23 224 0 0,0 0 0 0 0,0 0 0 0 0,0 0 0 0 0,0 0 0 0 0,0 0 0 0 0,1 0 0 0 0,-1 0 0 0 0,0 0 0 0 0,0 1-1 0 0,0-1 1 0 0,0 0 0 0 0,0 1 0 0 0,0-1 0 0 0,0 0 0 0 0,0 1 0 0 0,0 0 0 0 0,0-1 0 0 0,0 1 0 0 0,0 0 0 0 0,0-1 0 0 0,0 1 0 0 0,0 0-1 0 0,0 0 1 0 0,-1 0 0 0 0,1-1 0 0 0,0 1 0 0 0,-1 0 0 0 0,1 0 0 0 0,-1 0 0 0 0,1 0 0 0 0,-1 0 0 0 0,1 1 0 0 0,-1-1 0 0 0,0 0 0 0 0,1 0 0 0 0,-1 0-1 0 0,0 0 1 0 0,0 0 0 0 0,0 0 0 0 0,0 1 0 0 0,0-1 0 0 0,0 0 0 0 0,0 0 0 0 0,0 0 0 0 0,-1 0 0 0 0,1 0 0 0 0,0 0 0 0 0,-1 1 0 0 0,1-1-1 0 0,0 0 1 0 0,-1 0 3 0 0,-32 67 197 0 0,21-45-72 0 0,10-21-102 0 0,1-1 1 0 0,0 1 0 0 0,0 0-1 0 0,0 0 1 0 0,1 0-1 0 0,-1 0 1 0 0,0 0 0 0 0,1 1-1 0 0,-1-1 1 0 0,1 0-1 0 0,0 0 1 0 0,-1 0 0 0 0,1 0-1 0 0,0 0 1 0 0,1 1-1 0 0,-1-1 1 0 0,0 0 0 0 0,0 0-1 0 0,1 0 1 0 0,0 0-1 0 0,-1 0 1 0 0,1 0 0 0 0,0 0-1 0 0,0 0 1 0 0,0 0-1 0 0,0 0 1 0 0,0 0 0 0 0,0 0-1 0 0,1-1 1 0 0,-1 1-1 0 0,1 0 1 0 0,-1-1-1 0 0,1 1 1 0 0,0-1 0 0 0,-1 0-1 0 0,1 0 1 0 0,0 1-1 0 0,0-1 1 0 0,0 0 0 0 0,0 0-1 0 0,0-1 1 0 0,0 1-1 0 0,0 0 1 0 0,0-1 0 0 0,0 1-1 0 0,0-1 1 0 0,0 0-1 0 0,1 0 1 0 0,-1 0-24 0 0,20 4 8 0 0,0-2 1 0 0,0-1-1 0 0,0 0 1 0 0,1-2-1 0 0,-1-1 1 0 0,0 0-1 0 0,0-2 1 0 0,-1 0-1 0 0,1-1 1 0 0,-1-2-1 0 0,19-7-8 0 0,-36 13-48 0 0,0 0 0 0 0,0 0 0 0 0,0-1 0 0 0,-1 1 1 0 0,1-1-1 0 0,-1 1 0 0 0,1-1 0 0 0,-1 0 0 0 0,1-1 0 0 0,-1 1 0 0 0,0 0 0 0 0,0-1 0 0 0,0 0 0 0 0,0 0 0 0 0,-1 0 0 0 0,1 0 0 0 0,-1 0 0 0 0,0 0 0 0 0,0-1 0 0 0,0 1 0 0 0,0-1 0 0 0,0 1 0 0 0,-1-1 0 0 0,0 0 0 0 0,1 0 0 0 0,-1 0 0 0 0,-1 0 0 0 0,1 1 0 0 0,-1-1 0 0 0,1 0 1 0 0,-1-2 47 0 0,-6-1-62 0 0,-1 0 0 0 0,1 1 0 0 0,-1 0 0 0 0,-1 0 0 0 0,1 1 0 0 0,-1 0 0 0 0,1 0 0 0 0,-2 1 0 0 0,1 0 0 0 0,0 0 0 0 0,-1 1 0 0 0,1 0 0 0 0,-1 0 0 0 0,0 1 0 0 0,0 0 0 0 0,0 1 0 0 0,0 0 0 0 0,-1 1 0 0 0,0-1 62 0 0,-24-4-115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4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2000 0 0,'0'0'1245'0'0,"0"0"-178"0"0,9 0 4324 0 0,17 0-4470 0 0,184-4-3392 0 0,-76-33-1962 0 0,-104 28 2973 0 0</inkml:trace>
  <inkml:trace contextRef="#ctx0" brushRef="#br0" timeOffset="612.304">867 118 1468 0 0,'9'53'3970'0'0,"-12"-39"-3776"0"0,-1 1 1 0 0,-1-1-1 0 0,0 0 1 0 0,-1-1-1 0 0,0 1 1 0 0,-1-1-1 0 0,-1 0 1 0 0,0-1-1 0 0,0 0 1 0 0,-1 0 0 0 0,-1-1-1 0 0,0 0 1 0 0,-1-1-1 0 0,0 0 1 0 0,0 0-1 0 0,-11 5-194 0 0,6-4 178 0 0,-2-1-1 0 0,1 0 0 0 0,-1-1 1 0 0,-1-1-1 0 0,0-1 1 0 0,0-1-1 0 0,0 0 0 0 0,-1-2 1 0 0,1 0-1 0 0,-1-1 1 0 0,-11 0-178 0 0,28-3 8 0 0,1 0 0 0 0,-1 0 1 0 0,0 0-1 0 0,0-1 0 0 0,0 1 1 0 0,1-1-1 0 0,-1 0 0 0 0,0 0 1 0 0,0 0-1 0 0,1 0 0 0 0,-1 0 1 0 0,1 0-1 0 0,-1-1 0 0 0,1 1 1 0 0,0-1-1 0 0,-1 0 0 0 0,1 0 1 0 0,0 0-1 0 0,0 0 0 0 0,0 0 1 0 0,0 0-1 0 0,1 0 0 0 0,-1-1 1 0 0,1 1-1 0 0,-1-1 0 0 0,1 1 1 0 0,0-1-1 0 0,0 1 0 0 0,0-1 1 0 0,0 0-1 0 0,0 1 0 0 0,1-1 1 0 0,-1 0-1 0 0,1 0 0 0 0,0 0 1 0 0,0 0-1 0 0,0 1 0 0 0,0-1 1 0 0,0 0-1 0 0,0 0 0 0 0,1 0 1 0 0,0 0-1 0 0,-1 1 0 0 0,2-2-8 0 0,1-5-18 0 0,1 1 0 0 0,0 1 0 0 0,0-1-1 0 0,1 1 1 0 0,0-1 0 0 0,1 1 0 0 0,-1 1-1 0 0,1-1 1 0 0,1 1 0 0 0,-1 0 0 0 0,1 0-1 0 0,0 1 1 0 0,0 0 0 0 0,1 0 0 0 0,-1 1-1 0 0,1 0 1 0 0,0 0 0 0 0,0 1 0 0 0,1 0-1 0 0,-1 0 1 0 0,1 1 0 0 0,-1 0 0 0 0,1 0 0 0 0,0 1-1 0 0,7 0 19 0 0,-3 5-5 0 0,-2 0 0 0 0,1 1 0 0 0,0 0 0 0 0,-1 1 0 0 0,0 1 0 0 0,-1-1-1 0 0,1 1 1 0 0,-1 1 0 0 0,0 0 0 0 0,-1 1 0 0 0,0 0 0 0 0,-1 0 0 0 0,6 8 5 0 0,118 136-1817 0 0,-97-143-3200 0 0,-22-10 3745 0 0</inkml:trace>
  <inkml:trace contextRef="#ctx0" brushRef="#br0" timeOffset="1052.731">1451 5 1972 0 0,'17'-4'3737'0'0,"14"47"-2424"0"0,-25-31-1104 0 0,-1 1-1 0 0,0-1 1 0 0,-1 1 0 0 0,-1 0 0 0 0,0 0-1 0 0,0 0 1 0 0,-2 1 0 0 0,1-1 0 0 0,-2 0-1 0 0,0 1 1 0 0,0-1 0 0 0,-1 0 0 0 0,-3 13-209 0 0,-7 6 141 0 0,-1-1 0 0 0,-2-1 1 0 0,-1 0-1 0 0,-1 0 0 0 0,-1-2 1 0 0,-2 0-1 0 0,-1-1 1 0 0,-1-1-1 0 0,-1-1 0 0 0,-2-1 1 0 0,0 0-1 0 0,-1-2 1 0 0,-1-1-1 0 0,-1-2 0 0 0,-1 0 1 0 0,-27 12-142 0 0,34-20-688 0 0,22-12 585 0 0,-1 1-1 0 0,0 0 1 0 0,0-1-1 0 0,0 1 0 0 0,1 0 1 0 0,-1-1-1 0 0,0 1 0 0 0,0 0 1 0 0,0-1-1 0 0,1 1 0 0 0,-1-1 1 0 0,0 1-1 0 0,0 0 1 0 0,0-1-1 0 0,0 1 0 0 0,0-1 1 0 0,0 1-1 0 0,0 0 0 0 0,0-1 1 0 0,0 1-1 0 0,0-1 0 0 0,0 1 1 0 0,0 0-1 0 0,0-1 1 0 0,-1 1-1 0 0,1 0 0 0 0,0-1 1 0 0,0 1-1 0 0,0-1 0 0 0,0 1 1 0 0,-1 0-1 0 0,1-1 1 0 0,0 1-1 0 0,0 0 0 0 0,-1 0 1 0 0,1-1-1 0 0,0 1 0 0 0,-1 0 1 0 0,1 0-1 0 0,0-1 0 0 0,-1 1 1 0 0,1 0-1 0 0,0 0 1 0 0,-1 0-1 0 0,1-1 0 0 0,0 1 1 0 0,-1 0-1 0 0,1 0 0 0 0,-1 0 1 0 0,1 0-1 0 0,0 0 1 0 0,-1 0-1 0 0,1 0 104 0 0,34-45-2638 0 0,-13 21 1318 0 0</inkml:trace>
  <inkml:trace contextRef="#ctx0" brushRef="#br0" timeOffset="1319.56">2086 207 1824 0 0,'-40'27'4017'0'0,"-14"26"-2918"0"0,1 2 0 0 0,4 2 0 0 0,1 3 0 0 0,-28 48-1099 0 0,50-71-139 0 0,25-36-163 0 0,-15 18-493 0 0,4-17-5363 0 0,1-15 4919 0 0</inkml:trace>
  <inkml:trace contextRef="#ctx0" brushRef="#br0" timeOffset="1649.594">1855 103 1132 0 0,'26'-20'8204'0'0,"-4"3"-4642"0"0,-31 17-2394 0 0,-7 13-4417 0 0,22 49-4078 0 0,6-30 6049 0 0</inkml:trace>
  <inkml:trace contextRef="#ctx0" brushRef="#br0" timeOffset="2026.026">2095 617 2588 0 0,'11'21'9227'0'0,"-11"-21"-9188"0"0,-1-1 1 0 0,1 1-1 0 0,-1 0 1 0 0,1-1-1 0 0,0 1 0 0 0,-1-1 1 0 0,1 1-1 0 0,0 0 1 0 0,-1-1-1 0 0,1 1 0 0 0,0-1 1 0 0,0 1-1 0 0,-1-1 1 0 0,1 1-1 0 0,0-1 0 0 0,0 1 1 0 0,0-1-1 0 0,0 0 1 0 0,0 1-1 0 0,0-1 0 0 0,0 1 1 0 0,0-1-1 0 0,0 1 1 0 0,0-1-1 0 0,0 1 0 0 0,0-1 1 0 0,0 1-1 0 0,0-1 1 0 0,0 1-1 0 0,1-1 0 0 0,-1 1 1 0 0,0-1-1 0 0,0 1 1 0 0,0-1-1 0 0,1 1 0 0 0,-1-1 1 0 0,0 1-1 0 0,1-1 0 0 0,-1 1 1 0 0,1 0-1 0 0,-1-1 1 0 0,0 1-1 0 0,1 0 0 0 0,-1-1 1 0 0,1 1-1 0 0,-1 0-39 0 0,-1 0-78 0 0,0 0 1 0 0,0 0-1 0 0,0 0 0 0 0,0 0 0 0 0,0 0 0 0 0,0 0 0 0 0,0 0 0 0 0,0 0 1 0 0,0 0-1 0 0,0 0 0 0 0,0-1 0 0 0,0 1 0 0 0,1 0 0 0 0,-1-1 0 0 0,0 1 0 0 0,0-1 1 0 0,0 1-1 0 0,0-1 0 0 0,0 1 0 0 0,1-1 0 0 0,-1 0 0 0 0,0 1 0 0 0,0-1 1 0 0,1 0-1 0 0,-1 0 0 0 0,1 1 0 0 0,-1-1 0 0 0,0 0 0 0 0,1 0 0 0 0,-1 0 1 0 0,1 0-1 0 0,0 0 0 0 0,-1 0 0 0 0,1 0 0 0 0,0 0 0 0 0,0 1 0 0 0,-1-1 1 0 0,1 0-1 0 0,0 0 0 0 0,0 0 0 0 0,0 0 0 0 0,0 0 0 0 0,0 0 0 0 0,1 0 1 0 0,-1 0-1 0 0,0 0 0 0 0,0 0 0 0 0,1 0 0 0 0,-1 0 0 0 0,0 0 0 0 0,1 0 1 0 0,-1 0-1 0 0,1 0 0 0 0,-1 0 0 0 0,1 1 0 0 0,0-1 0 0 0,-1 0 0 0 0,1 0 1 0 0,0 1-1 0 0,-1-1 0 0 0,1 0 0 0 0,0 1 0 0 0,0-1 0 0 0,0 1 78 0 0,64-51-4958 0 0,-50 40 3760 0 0,5-4-254 0 0</inkml:trace>
  <inkml:trace contextRef="#ctx0" brushRef="#br0" timeOffset="2717.562">2175 115 964 0 0,'1'-4'4818'0'0,"3"-6"-1720"0"0,-4 8-1106 0 0,-176 144-678 0 0,-167 202 1253 0 0,167-146-1355 0 0,195-181-3606 0 0,4-34-1961 0 0,-20-13-1959 0 0,-3 20 5248 0 0</inkml:trace>
  <inkml:trace contextRef="#ctx0" brushRef="#br0" timeOffset="3314.348">1962 30 1360 0 0,'-28'-12'4975'0'0,"25"12"-4873"0"0,1 0-1 0 0,-1 1 1 0 0,1-1 0 0 0,-1 1 0 0 0,1 0 0 0 0,-1 0 0 0 0,1 0 0 0 0,-1 0 0 0 0,1 0-1 0 0,0 0 1 0 0,-1 1 0 0 0,1-1 0 0 0,0 1 0 0 0,0-1 0 0 0,0 1 0 0 0,0 0 0 0 0,1 0-1 0 0,-1 0 1 0 0,0 0 0 0 0,1 0 0 0 0,-1 0 0 0 0,1 1 0 0 0,0-1 0 0 0,0 0 0 0 0,0 1-1 0 0,0-1 1 0 0,0 1 0 0 0,0-1 0 0 0,1 1 0 0 0,-1-1 0 0 0,1 1-102 0 0,37 3 1426 0 0,-79-26-903 0 0,-24 1-1265 0 0,79 12-3665 0 0,19 0 1984 0 0,-17 6 1031 0 0,5 1-10 0 0</inkml:trace>
  <inkml:trace contextRef="#ctx0" brushRef="#br0" timeOffset="3801.3">2081 538 1324 0 0,'-22'31'5804'0'0,"1"-7"-5085"0"0,21-23-665 0 0,0 1 0 0 0,-1-1 0 0 0,1 1 0 0 0,0-1 0 0 0,0 1-1 0 0,0-1 1 0 0,0 1 0 0 0,0-1 0 0 0,0 1 0 0 0,0-1 0 0 0,1 1-1 0 0,-1-1 1 0 0,0 1 0 0 0,1-1 0 0 0,-1 0 0 0 0,1 1 0 0 0,0-1-1 0 0,-1 0 1 0 0,1 1 0 0 0,0-1 0 0 0,0 0 0 0 0,0 0 0 0 0,0 0-1 0 0,0 1 1 0 0,0-1 0 0 0,0 0 0 0 0,0-1 0 0 0,0 1 0 0 0,0 0-1 0 0,1 0 1 0 0,-1 0 0 0 0,0-1 0 0 0,1 1 0 0 0,-1 0 0 0 0,0-1-1 0 0,1 0 1 0 0,-1 1 0 0 0,1-1 0 0 0,-1 0 0 0 0,1 1 0 0 0,-1-1-1 0 0,1 0 1 0 0,-1 0 0 0 0,1 0 0 0 0,-1-1 0 0 0,1 1-54 0 0,85-3 239 0 0,-14-21 148 0 0,-118-2-413 0 0,-138-3-4081 0 0,150 20 452 0 0,28 6 2413 0 0</inkml:trace>
  <inkml:trace contextRef="#ctx0" brushRef="#br0" timeOffset="4521.552">1878 20 1076 0 0,'-68'23'4545'0'0,"60"-20"-4332"0"0,0 1 0 0 0,0 0-1 0 0,1 0 1 0 0,-1 1 0 0 0,1 0 0 0 0,0 0-1 0 0,1 1 1 0 0,-1 0 0 0 0,1 0-1 0 0,0 0 1 0 0,1 1 0 0 0,0 0 0 0 0,0 0-1 0 0,0 1 1 0 0,1-1 0 0 0,0 1 0 0 0,-3 6-213 0 0,7-12 326 0 0,2 1-276 0 0,0 1 1 0 0,1-1 0 0 0,-1 0 0 0 0,1 0 0 0 0,0 0 0 0 0,0 0-1 0 0,0 0 1 0 0,1-1 0 0 0,-1 1 0 0 0,0-1 0 0 0,1 0 0 0 0,0 0 0 0 0,-1 0-1 0 0,1-1 1 0 0,0 1 0 0 0,0-1 0 0 0,0 0 0 0 0,0 0 0 0 0,0 0-1 0 0,0 0 1 0 0,0-1 0 0 0,0 0 0 0 0,1 0 0 0 0,-1 0 0 0 0,0 0-1 0 0,0-1 1 0 0,0 1-51 0 0,18 0 128 0 0,-14 1-104 0 0,-1 0 1 0 0,0-1 0 0 0,0 1-1 0 0,0-2 1 0 0,0 1 0 0 0,0-1-1 0 0,0 0 1 0 0,0 0 0 0 0,0-1-1 0 0,0 0 1 0 0,0 0 0 0 0,0-1-1 0 0,-1 0 1 0 0,1 0 0 0 0,-1 0-1 0 0,4-4-24 0 0,-10 4-4 0 0,0 0 0 0 0,-1 0-1 0 0,1 0 1 0 0,-1 1 0 0 0,0-1-1 0 0,0 0 1 0 0,0 0-1 0 0,0 0 1 0 0,-1 1 0 0 0,1-1-1 0 0,-1 1 1 0 0,0-1 0 0 0,1 1-1 0 0,-1-1 1 0 0,0 1 0 0 0,0 0-1 0 0,-1 0 1 0 0,1 0-1 0 0,0 0 1 0 0,-1 0 0 0 0,1 1-1 0 0,-1-1 1 0 0,1 1 0 0 0,-1 0-1 0 0,0-1 1 0 0,0 1 0 0 0,0 0-1 0 0,1 1 1 0 0,-1-1-1 0 0,0 0 1 0 0,0 1 0 0 0,0 0-1 0 0,-1 0 5 0 0,-67-22-511 0 0,23 14-2880 0 0,40 4-811 0 0,8 4 2928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3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34 122 1024 0 0,'10'-27'4801'0'0,"-16"44"-1937"0"0,-4 20-2530 0 0,1 1 0 0 0,2 0 1 0 0,2 1-1 0 0,1-1 0 0 0,2 1 0 0 0,2 0 1 0 0,2 10-335 0 0,-2-2-412 0 0,18-7-1576 0 0,13-34-3195 0 0,-12-11 3793 0 0</inkml:trace>
  <inkml:trace contextRef="#ctx0" brushRef="#br0" timeOffset="329.719">526 182 1552 0 0,'-6'-3'200'0'0,"-1"2"0"0"0,1-1-1 0 0,-1 1 1 0 0,1 0 0 0 0,-1 0-1 0 0,0 1 1 0 0,1-1 0 0 0,-1 1-1 0 0,0 1 1 0 0,1 0 0 0 0,-1 0-1 0 0,0 0 1 0 0,1 1 0 0 0,-1-1-1 0 0,1 2 1 0 0,0-1 0 0 0,0 1-1 0 0,0 0 1 0 0,0 0 0 0 0,0 0 0 0 0,1 1-1 0 0,-1 0 1 0 0,1 0 0 0 0,0 1-1 0 0,0-1 1 0 0,1 1 0 0 0,-1 0-1 0 0,1 0 1 0 0,0 1 0 0 0,0-1-1 0 0,1 1 1 0 0,0 0 0 0 0,0 0-1 0 0,0 0-199 0 0,-1-2 59 0 0,1 0-1 0 0,0 0 0 0 0,0 1 0 0 0,1-1 0 0 0,-1 1 0 0 0,1 0 1 0 0,0-1-1 0 0,0 1 0 0 0,0 0 0 0 0,1 0 0 0 0,0 0 0 0 0,0 1 1 0 0,0-1-1 0 0,0 0 0 0 0,1 0 0 0 0,0 1 0 0 0,0-1 0 0 0,0 0 1 0 0,1 0-1 0 0,0 0 0 0 0,0 1 0 0 0,0-1 0 0 0,1 0 0 0 0,0 0 1 0 0,-1 0-1 0 0,2-1 0 0 0,-1 1 0 0 0,1 0 0 0 0,-1-1 0 0 0,1 0 0 0 0,0 1 1 0 0,1-1-1 0 0,-1 0 0 0 0,1-1 0 0 0,0 1 0 0 0,0-1 0 0 0,0 1 1 0 0,1-1-59 0 0,17 6-56 0 0,0-1 0 0 0,1-1 0 0 0,0-2 0 0 0,0 0 1 0 0,1-1-1 0 0,-1-1 0 0 0,1-2 0 0 0,-1 0 0 0 0,1-1 0 0 0,0-2 1 0 0,-1 0-1 0 0,1-2 0 0 0,-1 0 0 0 0,17-6 56 0 0,-36 9-38 0 0,0 1 1 0 0,1-1-1 0 0,-1 0 0 0 0,0 0 0 0 0,0 0 0 0 0,0 0 1 0 0,0-1-1 0 0,0 1 0 0 0,0-1 0 0 0,0 0 0 0 0,0 0 0 0 0,0-1 1 0 0,-1 1-1 0 0,1-1 0 0 0,-1 0 0 0 0,0 0 0 0 0,0 0 1 0 0,0 0-1 0 0,0 0 0 0 0,-1-1 0 0 0,1 0 0 0 0,-1 1 1 0 0,0-1-1 0 0,0 0 0 0 0,0 0 0 0 0,0 0 0 0 0,-1 0 0 0 0,1-2 38 0 0,-49-49-896 0 0,-181-66-684 0 0,212 87-1719 0 0,28 14 1963 0 0</inkml:trace>
  <inkml:trace contextRef="#ctx0" brushRef="#br0" timeOffset="627.909">1017 120 988 0 0,'-24'31'1622'0'0,"16"-22"-1241"0"0,1 0 0 0 0,-1 0 0 0 0,2 1 0 0 0,-1 0 0 0 0,1 0-1 0 0,1 1 1 0 0,0-1 0 0 0,0 1 0 0 0,1 0 0 0 0,0 0 0 0 0,1 1-1 0 0,1-1 1 0 0,0 1 0 0 0,0 1-381 0 0,2-9 54 0 0,1 0 0 0 0,0-1 0 0 0,0 1 0 0 0,0 0-1 0 0,0 0 1 0 0,1-1 0 0 0,-1 1 0 0 0,1 0 0 0 0,0-1 0 0 0,0 0 0 0 0,0 1 0 0 0,1-1-1 0 0,-1 0 1 0 0,1 0 0 0 0,0 0 0 0 0,-1-1 0 0 0,1 1 0 0 0,1-1 0 0 0,-1 1 0 0 0,0-1 0 0 0,0 0-1 0 0,1 0 1 0 0,0 0 0 0 0,-1-1 0 0 0,1 1 0 0 0,0-1 0 0 0,-1 0 0 0 0,1 0 0 0 0,0 0-1 0 0,0-1 1 0 0,2 1-54 0 0,133 10 837 0 0,-136-11-817 0 0,9 1 23 0 0,-1-2 1 0 0,1 1-1 0 0,-1-2 0 0 0,0 1 1 0 0,1-2-1 0 0,-1 1 0 0 0,0-2 1 0 0,-1 1-1 0 0,1-1 0 0 0,-1-1 1 0 0,1 0-1 0 0,-1-1 0 0 0,7-4-43 0 0,-16 6-3 0 0,0 1-1 0 0,0-1 1 0 0,0 0-1 0 0,0 0 1 0 0,0 1 0 0 0,-1-1-1 0 0,0 0 1 0 0,0 0-1 0 0,0 0 1 0 0,0 0-1 0 0,0 0 1 0 0,-1 1-1 0 0,0-1 1 0 0,1 0-1 0 0,-2 0 1 0 0,1 1-1 0 0,0-1 1 0 0,-1 1-1 0 0,1-1 1 0 0,-1 1-1 0 0,0 0 1 0 0,0-1 0 0 0,-1 1-1 0 0,1 0 1 0 0,0 0-1 0 0,-1 1 1 0 0,0-1-1 0 0,0 0 1 0 0,0 1-1 0 0,0 0 1 0 0,0-1-1 0 0,0 1 1 0 0,-1 1-1 0 0,1-1 1 0 0,-1 0-1 0 0,1 1 1 0 0,-1 0-1 0 0,0 0 1 0 0,-1-1 3 0 0,-209-99-3709 0 0,166 57-552 0 0,38 32 2986 0 0</inkml:trace>
  <inkml:trace contextRef="#ctx0" brushRef="#br0" timeOffset="1099.058">1870 28 1484 0 0,'0'-1'100'0'0,"0"0"0"0"0,0-1 0 0 0,-1 1-1 0 0,1 0 1 0 0,0 0 0 0 0,-1-1 0 0 0,1 1 0 0 0,-1 0 0 0 0,0 0-1 0 0,1 0 1 0 0,-1 0 0 0 0,0-1 0 0 0,1 1 0 0 0,-1 0 0 0 0,0 0-1 0 0,0 1 1 0 0,0-1 0 0 0,0 0 0 0 0,0 0 0 0 0,0 0 0 0 0,0 1-1 0 0,0-1 1 0 0,-1 0 0 0 0,1 1 0 0 0,0-1 0 0 0,0 1 0 0 0,0-1-1 0 0,-1 1 1 0 0,1 0 0 0 0,0 0 0 0 0,-1-1 0 0 0,1 1 0 0 0,0 0-1 0 0,0 0 1 0 0,-1 0 0 0 0,1 0 0 0 0,0 1 0 0 0,-1-1-1 0 0,1 0 1 0 0,0 0 0 0 0,0 1 0 0 0,-1-1 0 0 0,1 1 0 0 0,0-1-1 0 0,0 1 1 0 0,0 0 0 0 0,-1-1 0 0 0,1 1 0 0 0,0 0 0 0 0,0 0-1 0 0,0 0 1 0 0,0 0-100 0 0,-21 7 268 0 0,1 1 0 0 0,-1 1-1 0 0,2 2 1 0 0,0 0 0 0 0,0 0-1 0 0,1 2 1 0 0,0 1 0 0 0,1 0-1 0 0,1 1 1 0 0,1 1 0 0 0,0 1-1 0 0,1 0 1 0 0,1 1 0 0 0,1 0-1 0 0,1 1 1 0 0,0 0 0 0 0,-5 16-268 0 0,12-27-9 0 0,0 1 1 0 0,1-1-1 0 0,1 1 0 0 0,0 0 1 0 0,0 0-1 0 0,0 0 1 0 0,2 0-1 0 0,-1 0 1 0 0,1 1-1 0 0,1-1 1 0 0,-1 0-1 0 0,2 1 1 0 0,0-1-1 0 0,0 0 0 0 0,1 0 1 0 0,0 1-1 0 0,0-1 1 0 0,1-1-1 0 0,1 1 1 0 0,0 0-1 0 0,0-1 1 0 0,1 0-1 0 0,0 1 0 0 0,0-2 1 0 0,1 1-1 0 0,0-1 1 0 0,1 0-1 0 0,0 0 1 0 0,0-1-1 0 0,1 0 1 0 0,0 0-1 0 0,0-1 0 0 0,0 0 1 0 0,1 0-1 0 0,1 0 9 0 0,3 1-560 0 0,1 0-1 0 0,0-1 0 0 0,1 0 1 0 0,-1-1-1 0 0,1-1 1 0 0,0-1-1 0 0,0 0 0 0 0,1 0 1 0 0,-1-2-1 0 0,0 0 0 0 0,1-1 1 0 0,-1 0-1 0 0,1-1 1 0 0,11-3 560 0 0,36-11-1282 0 0</inkml:trace>
  <inkml:trace contextRef="#ctx0" brushRef="#br0" timeOffset="1365.863">2085 73 1660 0 0,'7'-18'3417'0'0,"-7"18"-3283"0"0,0 1 0 0 0,0-1 0 0 0,1 0 0 0 0,-1 0 0 0 0,0 1 0 0 0,0-1 0 0 0,1 0 0 0 0,-1 0 0 0 0,0 1 0 0 0,0-1 0 0 0,1 0 0 0 0,-1 0 0 0 0,0 0 0 0 0,1 0 0 0 0,-1 1 0 0 0,0-1 0 0 0,0 0 0 0 0,1 0 1 0 0,-1 0-1 0 0,0 0 0 0 0,1 0 0 0 0,-1 0 0 0 0,0 0 0 0 0,1 0 0 0 0,-1 0 0 0 0,0 0 0 0 0,1 0 0 0 0,-1 0 0 0 0,0 0 0 0 0,1 0 0 0 0,-1 0-134 0 0,38 224 1790 0 0,-24-136-2449 0 0,-12-41-6952 0 0,-2-47 6195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3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3008 0 0,'0'0'256'0'0,"0"0"0"0"0,0 0 0 0 0,0 0 0 0 0,0 1 0 0 0,1-1 0 0 0,-1 0 0 0 0,0 0 0 0 0,0 0 0 0 0,1 0 0 0 0,-1 1 0 0 0,0-1 0 0 0,0 0 0 0 0,0 0 0 0 0,1 0 0 0 0,-1 0 0 0 0,0 0 0 0 0,0 0 0 0 0,1 0 0 0 0,-1 0 0 0 0,0 0 0 0 0,1 0 0 0 0,-1 0 0 0 0,0 0 0 0 0,0 0-1 0 0,1 0 1 0 0,-1 0-256 0 0,-9 27 516 0 0,1 182 1033 0 0,6-57-6456 0 0,-15-146 560 0 0,2-19 3057 0 0</inkml:trace>
  <inkml:trace contextRef="#ctx0" brushRef="#br0" timeOffset="549.221">190 361 1964 0 0,'1'0'141'0'0,"-1"0"0"0"0,0 0-1 0 0,1 1 1 0 0,-1-1 0 0 0,0 0-1 0 0,1 0 1 0 0,-1 1 0 0 0,0-1-1 0 0,0 0 1 0 0,1 1-1 0 0,-1-1 1 0 0,0 0 0 0 0,0 1-1 0 0,0-1 1 0 0,0 0 0 0 0,1 1-1 0 0,-1-1 1 0 0,0 1 0 0 0,0-1-1 0 0,0 0 1 0 0,0 1 0 0 0,0-1-1 0 0,0 1 1 0 0,0-1 0 0 0,0 0-1 0 0,0 1 1 0 0,0-1 0 0 0,0 1-1 0 0,0-1 1 0 0,0 0 0 0 0,0 1-1 0 0,-1-1 1 0 0,1 1 0 0 0,0-1-1 0 0,0 0 1 0 0,0 1 0 0 0,-1-1-1 0 0,1 0 1 0 0,0 1 0 0 0,0-1-1 0 0,-1 0 1 0 0,1 0 0 0 0,0 1-1 0 0,0-1 1 0 0,-1 0 0 0 0,1 1-141 0 0,128-86 1517 0 0,93-55-1532 0 0,-155 114-544 0 0,-64 26 471 0 0,24 18-262 0 0,-18-8 452 0 0,-1 1-1 0 0,0 0 1 0 0,-1 1-1 0 0,0-1 1 0 0,-1 1-1 0 0,0 1 1 0 0,0-1 0 0 0,-2 0-1 0 0,1 1 1 0 0,-2 0-1 0 0,0 0 1 0 0,0 0-1 0 0,-1 4-101 0 0,-51 57-404 0 0,19-61-5874 0 0,30-13 4816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3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297 229 1368 0 0,'10'15'7467'0'0,"-10"64"-7024"0"0,-1-51 291 0 0,4 1-562 0 0,1 0 1 0 0,2 0 0 0 0,0-1 0 0 0,2 1 0 0 0,1-1 0 0 0,2-1 0 0 0,6 13-173 0 0,26 78-154 0 0,-37-86-749 0 0,-5-31 766 0 0,-1 0 1 0 0,0 0 0 0 0,0 0 0 0 0,0 0-1 0 0,0 0 1 0 0,0 0 0 0 0,0 0-1 0 0,0 0 1 0 0,0 0 0 0 0,0-1 0 0 0,0 1-1 0 0,0 0 1 0 0,-1 0 0 0 0,1 0-1 0 0,0 0 1 0 0,-1 0 0 0 0,1 0-1 0 0,0-1 1 0 0,-1 1 0 0 0,1 0 0 0 0,-1 0-1 0 0,0 0 1 0 0,1-1 0 0 0,-1 1-1 0 0,1 0 1 0 0,-1-1 0 0 0,0 1 0 0 0,0-1-1 0 0,1 1 1 0 0,-1-1 0 0 0,0 1-1 0 0,0-1 1 0 0,0 1 0 0 0,0-1 0 0 0,1 0-1 0 0,-1 1 1 0 0,0-1 0 0 0,0 0-1 0 0,0 0 1 0 0,0 0 0 0 0,0 0 0 0 0,0 0-1 0 0,0 0 1 0 0,0 0 0 0 0,0 0-1 0 0,0 0 1 0 0,0 0 0 0 0,1 0-1 0 0,-1-1 1 0 0,0 1 0 0 0,0 0 0 0 0,0-1 136 0 0,-19-5-1474 0 0</inkml:trace>
  <inkml:trace contextRef="#ctx0" brushRef="#br0" timeOffset="329.966">55 279 948 0 0,'-55'-15'7310'0'0,"111"-4"-4848"0"0,364-37-375 0 0,-112 41-4510 0 0,-306 15 1741 0 0,3 20-2830 0 0,-17-12 824 0 0,5-5 1426 0 0</inkml:trace>
  <inkml:trace contextRef="#ctx0" brushRef="#br0" timeOffset="722.33">674 610 2660 0 0,'8'2'3380'0'0,"17"-6"-2803"0"0,-18 4-235 0 0,-6-1-296 0 0,9-1 103 0 0,0 1-1 0 0,1 0 1 0 0,-1 0-1 0 0,0 1 1 0 0,0 0-1 0 0,1 1 1 0 0,-1 0-1 0 0,0 1 1 0 0,0 0-1 0 0,0 0 1 0 0,0 1-1 0 0,0 0 1 0 0,-1 1-1 0 0,0 0 1 0 0,1 1-1 0 0,-1 0 1 0 0,7 5-149 0 0,-15-5 43 0 0,1 0 0 0 0,0 1 1 0 0,-1-1-1 0 0,0 0 1 0 0,0 1-1 0 0,0-1 0 0 0,-1 1 1 0 0,0-1-1 0 0,0 1 1 0 0,-1-1-1 0 0,1 1 0 0 0,-1-1 1 0 0,0 1-1 0 0,0-1 1 0 0,-1 0-1 0 0,0 0 0 0 0,0 0 1 0 0,0 0-1 0 0,0 0 1 0 0,-1 0-1 0 0,0 0 0 0 0,0-1 1 0 0,0 1-1 0 0,-1-1 1 0 0,1 0-1 0 0,-1 0 1 0 0,0 0-1 0 0,0 0 0 0 0,-2 0-43 0 0,-155 145 1667 0 0,160-147-1674 0 0,1-1 0 0 0,0 0 0 0 0,0 1 0 0 0,0-1 0 0 0,0 0 0 0 0,0 1 0 0 0,1-1 0 0 0,-1 0 0 0 0,0 1 0 0 0,1-1 0 0 0,-1 0 0 0 0,1 1 0 0 0,-1-1 0 0 0,1 0 0 0 0,0 0 0 0 0,-1 0 0 0 0,1 0 0 0 0,0 1 1 0 0,0-1-1 0 0,0 0 0 0 0,0 0 0 0 0,0-1 0 0 0,0 1 0 0 0,0 0 0 0 0,0 0 0 0 0,0 0 0 0 0,0-1 0 0 0,0 1 0 0 0,1 0 0 0 0,-1-1 0 0 0,0 1 0 0 0,0-1 0 0 0,1 0 0 0 0,-1 1 0 0 0,0-1 0 0 0,1 0 0 0 0,-1 0 0 0 0,0 0 0 0 0,1 0 0 0 0,-1 0 0 0 0,1 0 0 0 0,-1 0 0 0 0,0 0 0 0 0,1-1 0 0 0,-1 1 0 0 0,0 0 0 0 0,0-1 0 0 0,1 1 0 0 0,-1-1 0 0 0,0 0 0 0 0,0 1 0 0 0,0-1 0 0 0,1 0 0 0 0,-1 0 0 0 0,0 1 0 0 0,0-1 0 0 0,0 0 0 0 0,0-1 7 0 0,10 2-325 0 0,176-47-4108 0 0,-52-6 176 0 0,-95 35 2930 0 0</inkml:trace>
  <inkml:trace contextRef="#ctx0" brushRef="#br0" timeOffset="1066.988">1439 142 1712 0 0,'-18'18'445'0'0,"2"1"-1"0"0,1 0 1 0 0,0 1-1 0 0,2 1 1 0 0,0 0-1 0 0,1 1 1 0 0,1 0-1 0 0,2 1 1 0 0,0 0-1 0 0,1 1 1 0 0,1-1-1 0 0,1 1 1 0 0,2 1-1 0 0,0-1 1 0 0,2 1-1 0 0,0 3-444 0 0,3-16 21 0 0,0 0 0 0 0,2 0 0 0 0,-1 0 0 0 0,1-1-1 0 0,1 1 1 0 0,0-1 0 0 0,0 0 0 0 0,1 0 0 0 0,1 0 0 0 0,0-1-1 0 0,0 0 1 0 0,1 0 0 0 0,0 0 0 0 0,1-1 0 0 0,0 0 0 0 0,1 0-1 0 0,0-1 1 0 0,0-1 0 0 0,0 1 0 0 0,1-1 0 0 0,0-1 0 0 0,1 0 0 0 0,-1 0-1 0 0,2-1-20 0 0,0 1-407 0 0,1 0-1 0 0,-1-1 1 0 0,1-1 0 0 0,0 0-1 0 0,1-1 1 0 0,-1 0-1 0 0,0-1 1 0 0,1-1-1 0 0,-1 0 1 0 0,1-1 0 0 0,0 0-1 0 0,-1-1 1 0 0,1-1-1 0 0,3 0 408 0 0,33-12-1164 0 0</inkml:trace>
  <inkml:trace contextRef="#ctx0" brushRef="#br0" timeOffset="1537.744">1695 262 2480 0 0,'83'-10'3253'0'0,"-71"9"-3153"0"0,0 1 1 0 0,0 1-1 0 0,0-1 0 0 0,-1 2 0 0 0,1 0 0 0 0,0 0 0 0 0,-1 1 1 0 0,0 1-1 0 0,1 0 0 0 0,-1 0 0 0 0,0 1 0 0 0,-1 0 0 0 0,0 1 1 0 0,1 0-1 0 0,-2 1 0 0 0,1 0 0 0 0,1 2-100 0 0,-10-4 43 0 0,1-1 0 0 0,-1 0 0 0 0,-1 0 0 0 0,1 1 0 0 0,-1-1 0 0 0,1 0 0 0 0,-1 1 1 0 0,-1-1-1 0 0,1 0 0 0 0,-1 1 0 0 0,1-1 0 0 0,-1 0 0 0 0,0 0 0 0 0,-1 1 0 0 0,1-1 0 0 0,-1 0 0 0 0,0 0 0 0 0,0 0 0 0 0,0-1 0 0 0,0 1 0 0 0,-1 0 0 0 0,1-1 0 0 0,-1 1 1 0 0,0-1-1 0 0,0 0 0 0 0,0 0 0 0 0,0 0 0 0 0,-1-1 0 0 0,1 1 0 0 0,-1-1 0 0 0,0 0 0 0 0,0 0 0 0 0,0 0 0 0 0,0 0 0 0 0,0 0 0 0 0,0-1 0 0 0,0 0 0 0 0,0 0 1 0 0,-5 0-44 0 0,-164 56 1012 0 0,173-57-1042 0 0,0-1-1 0 0,0 1 1 0 0,0-1 0 0 0,0 1 0 0 0,0 0 0 0 0,0-1 0 0 0,0 1 0 0 0,0-1 0 0 0,0 1 0 0 0,-1-1 0 0 0,1 1 0 0 0,0-1 0 0 0,0 1 0 0 0,0 0 0 0 0,-1-1 0 0 0,1 1 0 0 0,0-1 0 0 0,0 1-1 0 0,-1 0 1 0 0,1-1 0 0 0,0 1 0 0 0,-1 0 0 0 0,1-1 0 0 0,0 1 0 0 0,-1 0 0 0 0,1 0 0 0 0,0-1 0 0 0,-1 1 0 0 0,1 0 0 0 0,-1 0 0 0 0,1 0 0 0 0,-1-1 0 0 0,1 1 0 0 0,0 0 0 0 0,-1 0 0 0 0,1 0-1 0 0,-1 0 1 0 0,1 0 0 0 0,-1 0 0 0 0,1 0 0 0 0,-1 0 0 0 0,1 0 0 0 0,-1 0 0 0 0,1 0 0 0 0,0 0 0 0 0,-1 1 30 0 0,36-30-1831 0 0,63-27-2273 0 0,-58 37 2798 0 0</inkml:trace>
  <inkml:trace contextRef="#ctx0" brushRef="#br0" timeOffset="1804.424">2283 185 1652 0 0,'-16'-2'347'0'0,"-1"1"-1"0"0,1 0 1 0 0,-1 1-1 0 0,0 1 1 0 0,1 0-1 0 0,0 1 1 0 0,-1 1 0 0 0,1 1-1 0 0,0 0 1 0 0,0 1-1 0 0,1 1 1 0 0,-1 0-1 0 0,1 1 1 0 0,1 1-1 0 0,-1 0 1 0 0,2 1 0 0 0,-1 0-1 0 0,-4 5-346 0 0,16-12 43 0 0,0 0-1 0 0,0-1 1 0 0,0 1 0 0 0,1 0-1 0 0,-1 0 1 0 0,0 0 0 0 0,1 0-1 0 0,-1 0 1 0 0,1 1 0 0 0,0-1-1 0 0,0 0 1 0 0,0 0-1 0 0,0 1 1 0 0,0-1 0 0 0,1 1-1 0 0,-1-1 1 0 0,1 1 0 0 0,-1-1-1 0 0,1 1 1 0 0,0 0 0 0 0,0-1-1 0 0,0 1 1 0 0,0-1 0 0 0,0 1-1 0 0,1-1 1 0 0,-1 1-1 0 0,1-1 1 0 0,0 1 0 0 0,0-1-1 0 0,0 1 1 0 0,0-1 0 0 0,0 0-1 0 0,0 1 1 0 0,1-1 0 0 0,-1 0-1 0 0,1 0 1 0 0,-1 0 0 0 0,1 0-1 0 0,0 0 1 0 0,0-1 0 0 0,0 1-1 0 0,0 0 1 0 0,0-1-1 0 0,0 1 1 0 0,0-1 0 0 0,3 1-43 0 0,117 55 678 0 0,-113-54-595 0 0,263 48-3065 0 0,-254-47 2051 0 0,5 0-3227 0 0,-23-4 3004 0 0</inkml:trace>
  <inkml:trace contextRef="#ctx0" brushRef="#br0" timeOffset="2055.211">1794 710 1248 0 0,'189'-14'5627'0'0,"-93"3"-4184"0"0,70-13-48 0 0,-59-7-3962 0 0,-55-9-1568 0 0,-40 25 2880 0 0</inkml:trace>
  <inkml:trace contextRef="#ctx0" brushRef="#br0" timeOffset="2321.39">2788 20 888 0 0,'104'78'5122'0'0,"-4"101"-2486"0"0,-95-167-2501 0 0,0 0 1 0 0,-1 0-1 0 0,-1 1 0 0 0,0-1 0 0 0,0 1 1 0 0,-1 0-1 0 0,-1 0 0 0 0,0 0 0 0 0,-1 0 1 0 0,0 0-1 0 0,-1 0 0 0 0,-1 0 0 0 0,-1 8-135 0 0,-2-4-25 0 0,-2 0 0 0 0,1 1 0 0 0,-2-2-1 0 0,0 1 1 0 0,-1-1 0 0 0,-1-1 0 0 0,0 0-1 0 0,-1 0 1 0 0,-1-1 0 0 0,0 0 0 0 0,-1-1-1 0 0,-1 0 1 0 0,-7 5 25 0 0,7-7-518 0 0,-1 0-1 0 0,0-1 1 0 0,-1 0 0 0 0,0-1-1 0 0,-1-1 1 0 0,1-1-1 0 0,-2 0 1 0 0,1-1 0 0 0,-1-1-1 0 0,1-1 1 0 0,-1 0-1 0 0,-1-2 1 0 0,-14 1 518 0 0,9-2-1245 0 0</inkml:trace>
  <inkml:trace contextRef="#ctx0" brushRef="#br0" timeOffset="4319.48">3087 112 1016 0 0,'0'0'952'0'0,"-1"-14"392"0"0,4 4 1745 0 0,9-25-638 0 0,62 4-847 0 0,121 9-740 0 0,-192 25-846 0 0,0-1 0 0 0,0 1 0 0 0,0 0 0 0 0,0 0 0 0 0,0 0 0 0 0,0 1-1 0 0,-1-1 1 0 0,0 1 0 0 0,1-1 0 0 0,-1 1 0 0 0,-1 0 0 0 0,1 0 0 0 0,0 0 0 0 0,-1 0-1 0 0,0 0 1 0 0,0 0 0 0 0,0 0 0 0 0,-1 0 0 0 0,1 0 0 0 0,-1 0 0 0 0,0 1-1 0 0,0-1 1 0 0,0 0 0 0 0,-1 0 0 0 0,0 0 0 0 0,1 0 0 0 0,-1 1 0 0 0,-1-1 0 0 0,1 0-1 0 0,-2 2-17 0 0,-9 38 293 0 0,1 1 1 0 0,2 0-1 0 0,2 1 0 0 0,3 0 0 0 0,1 0 0 0 0,2 0 0 0 0,4 35-293 0 0,35 121 819 0 0,9 113 477 0 0,-48-303-1237 0 0,0 0-1 0 0,-1 0 0 0 0,0 0 0 0 0,-1 0 0 0 0,0 0 0 0 0,-1-1 0 0 0,-1 0 0 0 0,1 0 0 0 0,-2 0 0 0 0,0 0 0 0 0,0-1 0 0 0,0 0 0 0 0,-2 0 0 0 0,1 0 0 0 0,-1-1 0 0 0,0-1 0 0 0,-1 1 0 0 0,0-1 1 0 0,-1-1-1 0 0,1 0 0 0 0,-2 0 0 0 0,1 0 0 0 0,0-2 0 0 0,-1 1 0 0 0,0-1 0 0 0,-1-1 0 0 0,-2 1-58 0 0,7-2-108 0 0,1-1 0 0 0,-1 1 0 0 0,0-1 1 0 0,0-1-1 0 0,-1 1 0 0 0,1-1 0 0 0,0-1 0 0 0,0 1 1 0 0,-1-1-1 0 0,1 0 0 0 0,0-1 0 0 0,-1 0 0 0 0,1 0 0 0 0,0 0 1 0 0,0-1-1 0 0,0 0 0 0 0,0 0 0 0 0,-6-4 108 0 0,9 4-223 0 0,1-1-1 0 0,-1 0 1 0 0,0-1 0 0 0,1 1-1 0 0,0 0 1 0 0,-1-1-1 0 0,1 0 1 0 0,1 0 0 0 0,-1 0-1 0 0,1 0 1 0 0,-1 0-1 0 0,1-1 1 0 0,0 1 0 0 0,1-1-1 0 0,-1 1 1 0 0,1-1-1 0 0,0 0 1 0 0,0 1 0 0 0,0-4 223 0 0,-1-6-656 0 0,1-1 1 0 0,1 1 0 0 0,0-1 0 0 0,1 1-1 0 0,0 0 1 0 0,1-1 0 0 0,1 1-1 0 0,0 0 1 0 0,1 0 0 0 0,1 0 0 0 0,0 1-1 0 0,5-11 656 0 0,7-13-1150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2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576 232 1196 0 0,'0'0'565'0'0,"0"0"-46"0"0,15 0 108 0 0,-6 0 2049 0 0,-8 2-2637 0 0,1 0 0 0 0,0 0 1 0 0,0-1-1 0 0,-1 1 1 0 0,1 0-1 0 0,-1 0 1 0 0,0 0-1 0 0,0 1 0 0 0,0-1 1 0 0,0 0-1 0 0,0 0 1 0 0,0 1-1 0 0,0-1 1 0 0,-1 0-1 0 0,1 1 1 0 0,-1-1-1 0 0,0 1 0 0 0,1-1 1 0 0,-1 1-1 0 0,0-1 1 0 0,-1 1-1 0 0,1-1 1 0 0,0 0-1 0 0,-1 1 1 0 0,1-1-1 0 0,-1 1 0 0 0,0-1 1 0 0,0 0-1 0 0,0 0 1 0 0,0 1-1 0 0,-1 1-39 0 0,-1 12 121 0 0,-7 208 1913 0 0,54-44-1138 0 0,-26-126-2614 0 0,-18-54 419 0 0,-34-6-2730 0 0,9-5 2759 0 0</inkml:trace>
  <inkml:trace contextRef="#ctx0" brushRef="#br0" timeOffset="345.306">249 290 1700 0 0,'1'0'95'0'0,"-1"0"-1"0"0,0 0 1 0 0,1-1-1 0 0,-1 1 1 0 0,0 0 0 0 0,1 0-1 0 0,-1-1 1 0 0,0 1-1 0 0,1 0 1 0 0,-1 0 0 0 0,0-1-1 0 0,1 1 1 0 0,-1 0-1 0 0,0-1 1 0 0,0 1-1 0 0,0 0 1 0 0,1-1 0 0 0,-1 1-1 0 0,0 0 1 0 0,0-1-1 0 0,0 1 1 0 0,0-1 0 0 0,0 1-1 0 0,0 0 1 0 0,0-1-1 0 0,0 1 1 0 0,0-1-1 0 0,0 1 1 0 0,0 0 0 0 0,0-1-1 0 0,0 1 1 0 0,0-1-1 0 0,0 1 1 0 0,0 0-1 0 0,0-1 1 0 0,0 1 0 0 0,0 0-1 0 0,-1-1 1 0 0,1 1-1 0 0,0-1 1 0 0,0 1 0 0 0,0 0-1 0 0,-1-1 1 0 0,1 1-1 0 0,0 0 1 0 0,0 0-1 0 0,-1-1 1 0 0,1 1 0 0 0,0 0-1 0 0,-1 0 1 0 0,1-1-1 0 0,0 1 1 0 0,-1 0 0 0 0,1 0-1 0 0,-1 0-94 0 0,40-5 629 0 0,-39 5-619 0 0,446-11 2200 0 0,-294 35-2360 0 0,-151-24 79 0 0,0 0 0 0 0,-1 0 1 0 0,1 1-1 0 0,-1-1 0 0 0,1 0 0 0 0,0 1 1 0 0,-1-1-1 0 0,1 0 0 0 0,-1 1 1 0 0,1-1-1 0 0,-1 1 0 0 0,1-1 0 0 0,-1 1 1 0 0,0-1-1 0 0,1 1 0 0 0,-1-1 0 0 0,0 1 1 0 0,1 0-1 0 0,-1-1 0 0 0,0 1 0 0 0,1-1 1 0 0,-1 1-1 0 0,0 0 0 0 0,0-1 1 0 0,0 1-1 0 0,0 0 0 0 0,0-1 0 0 0,0 1 1 0 0,0 0-1 0 0,0-1 0 0 0,0 1 0 0 0,0 0 1 0 0,0-1-1 0 0,0 1 0 0 0,0 0 0 0 0,-1-1 1 0 0,1 1-1 0 0,0-1 0 0 0,0 1 1 0 0,-1 0-1 0 0,1-1 0 0 0,0 1 0 0 0,-1-1 1 0 0,1 1-1 0 0,-1-1 0 0 0,1 1 0 0 0,-1-1 1 0 0,1 1-1 0 0,-1-1 0 0 0,1 1 0 0 0,-1-1 1 0 0,1 0-1 0 0,-1 1 0 0 0,1-1 1 0 0,-1 0-1 0 0,0 0 0 0 0,1 1 0 0 0,-1-1 1 0 0,0 0-1 0 0,1 0 0 0 0,-1 0 0 0 0,1 0 1 0 0,-1 0 70 0 0,-5 6-2617 0 0,2-2 1285 0 0</inkml:trace>
  <inkml:trace contextRef="#ctx0" brushRef="#br0" timeOffset="628.051">873 612 1600 0 0,'9'28'6206'0'0,"-2"-6"-5153"0"0,5 28-872 0 0,14 82 1312 0 0,-19-44-6545 0 0,-4-79 2303 0 0,-1-10 1297 0 0</inkml:trace>
  <inkml:trace contextRef="#ctx0" brushRef="#br0" timeOffset="6215.669">345 23 1160 0 0,'-39'-14'1110'0'0,"-17"5"382"0"0,47 11-1307 0 0,0 0 1 0 0,1 1-1 0 0,-1 0 1 0 0,1 0-1 0 0,0 1 1 0 0,0 0-1 0 0,0 1 1 0 0,0 0-1 0 0,1 0 1 0 0,0 0-1 0 0,0 1 1 0 0,0 0-1 0 0,0 0 1 0 0,1 1-1 0 0,0 0 1 0 0,1 0-1 0 0,0 0 1 0 0,0 1-1 0 0,0 0 1 0 0,1 0-1 0 0,0 0 1 0 0,1 0-1 0 0,-3 9-185 0 0,-24 278 2465 0 0,25-153-1810 0 0,-51 342 1568 0 0,57-476-2187 0 0,-1-1 1 0 0,1 0 0 0 0,1 0-1 0 0,-1 1 1 0 0,1-1 0 0 0,0 0 0 0 0,1 0-1 0 0,-1-1 1 0 0,1 1 0 0 0,1 0 0 0 0,-1-1-1 0 0,1 0 1 0 0,0 0 0 0 0,1 0-1 0 0,0 0 1 0 0,0-1 0 0 0,0 0 0 0 0,0 0-1 0 0,1 0 1 0 0,-1-1 0 0 0,1 1-1 0 0,1-1 1 0 0,-1-1 0 0 0,0 1 0 0 0,1-1-1 0 0,0 0 1 0 0,0-1 0 0 0,0 0 0 0 0,0 0-1 0 0,4 1-36 0 0,225 24-1169 0 0,-5-39-4003 0 0,-4-23-463 0 0,-178 20 4227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3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163 188 1184 0 0,'-13'9'343'0'0,"0"1"-1"0"0,1 0 1 0 0,0 1-1 0 0,0 1 1 0 0,1 0 0 0 0,1 0-1 0 0,0 1 1 0 0,1 0-1 0 0,0 1 1 0 0,1 0 0 0 0,0 0-1 0 0,1 1 1 0 0,1 0-1 0 0,1 0 1 0 0,0 1-1 0 0,0 0 1 0 0,2-1 0 0 0,-2 16-343 0 0,5-23 48 0 0,1 0 0 0 0,0 0 1 0 0,0 0-1 0 0,1 0 0 0 0,0-1 0 0 0,0 1 1 0 0,1 0-1 0 0,0-1 0 0 0,0 0 1 0 0,1 0-1 0 0,0 0 0 0 0,0 0 1 0 0,1 0-1 0 0,0-1 0 0 0,0 0 0 0 0,0 0 1 0 0,1 0-1 0 0,0-1 0 0 0,0 0 1 0 0,0 0-1 0 0,0 0 0 0 0,1-1 1 0 0,0 0-1 0 0,4 2-48 0 0,111 41-2553 0 0,-57-39-146 0 0,-46-8 1361 0 0</inkml:trace>
  <inkml:trace contextRef="#ctx0" brushRef="#br0" timeOffset="407.862">496 168 1372 0 0,'4'-2'186'0'0,"1"0"-1"0"0,-1 0 0 0 0,0 1 1 0 0,1-1-1 0 0,0 1 1 0 0,-1 1-1 0 0,1-1 0 0 0,0 0 1 0 0,-1 1-1 0 0,1 0 1 0 0,0 0-1 0 0,-1 1 0 0 0,1-1 1 0 0,0 1-1 0 0,-1 0 1 0 0,1 0-1 0 0,-1 1 0 0 0,1-1 1 0 0,-1 1-1 0 0,1 0 1 0 0,-1 0-1 0 0,0 0 1 0 0,1 2-186 0 0,-1-2 53 0 0,-1-1 1 0 0,0 1 0 0 0,0 0 0 0 0,0 1 0 0 0,0-1 0 0 0,0 1 0 0 0,-1-1 0 0 0,1 1-1 0 0,-1 0 1 0 0,1 0 0 0 0,-1 0 0 0 0,0 0 0 0 0,0 0 0 0 0,-1 0 0 0 0,1 1 0 0 0,-1-1 0 0 0,1 1-1 0 0,-1-1 1 0 0,0 1 0 0 0,0-1 0 0 0,-1 1 0 0 0,1 0 0 0 0,-1-1 0 0 0,0 1 0 0 0,0 0 0 0 0,0-1-1 0 0,0 1 1 0 0,0 0 0 0 0,-1 0 0 0 0,0-1 0 0 0,0 1 0 0 0,0-1 0 0 0,0 1 0 0 0,0-1 0 0 0,-1 1-1 0 0,0-1 1 0 0,0 0 0 0 0,0 0 0 0 0,0 1-54 0 0,-105 99 1429 0 0,77-87-1215 0 0,31-17-242 0 0,-1 1 1 0 0,0 0-1 0 0,0 0 1 0 0,0-1-1 0 0,0 1 1 0 0,0 0-1 0 0,0-1 1 0 0,0 1-1 0 0,0 0 1 0 0,1-1-1 0 0,-1 1 1 0 0,0 0 0 0 0,0-1-1 0 0,0 1 1 0 0,-1 0-1 0 0,1-1 1 0 0,0 1-1 0 0,0 0 1 0 0,0-1-1 0 0,0 1 1 0 0,0 0-1 0 0,0-1 1 0 0,0 1 0 0 0,-1 0-1 0 0,1 0 1 0 0,0-1-1 0 0,0 1 1 0 0,0 0-1 0 0,-1-1 1 0 0,1 1-1 0 0,0 0 1 0 0,0 0-1 0 0,-1 0 1 0 0,1-1-1 0 0,0 1 1 0 0,0 0 0 0 0,-1 0-1 0 0,1 0 1 0 0,0 0-1 0 0,-1-1 1 0 0,1 1-1 0 0,0 0 1 0 0,-1 0-1 0 0,1 0 1 0 0,0 0-1 0 0,-1 0 28 0 0,89-81-4834 0 0,-60 61 3515 0 0</inkml:trace>
  <inkml:trace contextRef="#ctx0" brushRef="#br0" timeOffset="659.165">848 144 944 0 0,'-44'-4'3462'0'0,"22"10"-3064"0"0,0 0 0 0 0,1 2 0 0 0,0 0 0 0 0,0 1 0 0 0,1 1 0 0 0,0 1 0 0 0,1 1-1 0 0,0 1 1 0 0,1 0 0 0 0,-6 7-398 0 0,21-19 35 0 0,0 1-1 0 0,1-1 0 0 0,-1 1 1 0 0,1-1-1 0 0,0 1 0 0 0,-1 0 1 0 0,1 0-1 0 0,0 0 0 0 0,0 0 1 0 0,0 0-1 0 0,0 0 0 0 0,0 1 0 0 0,1-1 1 0 0,-1 1-1 0 0,1-1 0 0 0,-1 1 1 0 0,1 0-1 0 0,0-1 0 0 0,0 1 1 0 0,0 0-1 0 0,1 0 0 0 0,-1 0 1 0 0,1 0-1 0 0,-1 0 0 0 0,1 0 0 0 0,0-1 1 0 0,0 1-1 0 0,0 0 0 0 0,1 0 1 0 0,-1 0-1 0 0,1 0 0 0 0,-1 0 1 0 0,1 0-1 0 0,0 0 0 0 0,0-1 1 0 0,0 1-1 0 0,1 0 0 0 0,-1-1 1 0 0,0 1-1 0 0,1-1 0 0 0,0 1 0 0 0,0-1 1 0 0,0 0-1 0 0,0 0 0 0 0,0 0 1 0 0,0 0-1 0 0,0 0 0 0 0,1 0 1 0 0,-1-1-1 0 0,1 1-34 0 0,18 9-53 0 0,1-2 0 0 0,0-1 0 0 0,0 0 1 0 0,1-2-1 0 0,-1 0 0 0 0,1-2 0 0 0,0 0 0 0 0,1-2 0 0 0,-1 0 0 0 0,9-2 53 0 0,68 9-4824 0 0,-95-8 3478 0 0,-5 1 32 0 0</inkml:trace>
  <inkml:trace contextRef="#ctx0" brushRef="#br0" timeOffset="894.223">571 563 1024 0 0,'12'23'7028'0'0,"58"-18"-6907"0"0,-60-5 154 0 0,187-58-5445 0 0,-166 46 3888 0 0</inkml:trace>
  <inkml:trace contextRef="#ctx0" brushRef="#br0" timeOffset="1145.773">1280 1 1016 0 0,'12'3'228'0'0,"-1"1"-1"0"0,1 1 0 0 0,-1-1 1 0 0,0 2-1 0 0,0 0 1 0 0,0 0-1 0 0,-1 1 1 0 0,0 0-1 0 0,0 1 1 0 0,-1 0-1 0 0,0 0 0 0 0,-1 1 1 0 0,1 0-1 0 0,-2 1 1 0 0,1-1-1 0 0,-1 2 1 0 0,-1-1-1 0 0,0 1 1 0 0,0 0-1 0 0,-1 0 1 0 0,-1 1-1 0 0,0-1 0 0 0,0 1 1 0 0,-1 0-1 0 0,-1 0 1 0 0,1 4-228 0 0,1 6 155 0 0,-1 1 1 0 0,-1 0-1 0 0,-1 0 0 0 0,0 0 1 0 0,-2 0-1 0 0,-1 0 1 0 0,-1-1-1 0 0,-1 1 0 0 0,-1 0 1 0 0,0-1-1 0 0,-2 0 1 0 0,-1-1-1 0 0,-7 16-155 0 0,2-15-124 0 0,0 0 1 0 0,-1 0-1 0 0,-1-1 0 0 0,-1-1 0 0 0,-1-1 1 0 0,-1 0-1 0 0,-1-1 0 0 0,-9 7 124 0 0,-113 46-5353 0 0,128-70 4058 0 0</inkml:trace>
  <inkml:trace contextRef="#ctx0" brushRef="#br0" timeOffset="1458.906">1977 568 1240 0 0,'6'5'164'0'0,"0"0"-1"0"0,0 1 1 0 0,0 0 0 0 0,-1 0-1 0 0,0 0 1 0 0,0 0-1 0 0,0 1 1 0 0,-1 0 0 0 0,0 0-1 0 0,-1 1 1 0 0,1-1-1 0 0,-1 1 1 0 0,-1-1 0 0 0,0 1-1 0 0,0 0 1 0 0,0 0 0 0 0,-1 0-1 0 0,0 0 1 0 0,0 0-1 0 0,-1 0 1 0 0,0 0 0 0 0,-1 0-1 0 0,0 0 1 0 0,0 0-1 0 0,0 0 1 0 0,-1 0 0 0 0,-1 0-1 0 0,1 0 1 0 0,-1-1 0 0 0,0 1-1 0 0,-1-1 1 0 0,0 0-1 0 0,0 0 1 0 0,-1 0 0 0 0,1-1-1 0 0,-1 1 1 0 0,-1-1-1 0 0,1 0 1 0 0,-1-1 0 0 0,-5 4-164 0 0,-8 7-417 0 0,0-2 1 0 0,-1 0 0 0 0,0-1-1 0 0,-1-1 1 0 0,-1-1 0 0 0,0-1-1 0 0,0-1 1 0 0,-1-1 0 0 0,0-1-1 0 0,-1 0 1 0 0,1-2 0 0 0,-1-1-1 0 0,-20 0 417 0 0,-14 0-1284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4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17 384 1240 0 0,'0'-17'365'0'0,"0"14"46"0"0,0 3-91 0 0,0 0-60 0 0,0 0 1 0 0,0 0 29 0 0,5-21 1211 0 0,17 5-1321 0 0,-30 56 1781 0 0,-9 147 553 0 0,17-179-2459 0 0,2 0 1 0 0,-1 0-1 0 0,1 0 1 0 0,0 0-1 0 0,0 0 1 0 0,1 0-1 0 0,0-1 0 0 0,1 1 1 0 0,-1-1-1 0 0,1 0 1 0 0,1 0-1 0 0,0 0 1 0 0,0-1-1 0 0,0 0 1 0 0,0 0-1 0 0,1 0 0 0 0,0 0 1 0 0,5 3-56 0 0,-8-9-167 0 0,0 0-1 0 0,0 0 1 0 0,0 0 0 0 0,-1 0-1 0 0,1 0 1 0 0,0-1 0 0 0,0 1-1 0 0,-1-1 1 0 0,1 0-1 0 0,0 0 1 0 0,-1 0 0 0 0,1 0-1 0 0,-1 0 1 0 0,1-1 0 0 0,-1 1-1 0 0,1-1 1 0 0,-1 1 0 0 0,0-1-1 0 0,0 0 1 0 0,0 0 0 0 0,0 0-1 0 0,0 0 1 0 0,0 0 0 0 0,-1 0-1 0 0,1-1 1 0 0,-1 1 0 0 0,0-1-1 0 0,1 1 1 0 0,-1-1-1 0 0,0 1 1 0 0,0-1 0 0 0,-1 0-1 0 0,1 1 1 0 0,0-1 0 0 0,-1 0-1 0 0,0 0 1 0 0,0 0 0 0 0,1 1-1 0 0,-2-1 1 0 0,1 0 0 0 0,0 0-1 0 0,-1 1 1 0 0,1-1 0 0 0,-2-3 167 0 0,3-26-1114 0 0</inkml:trace>
  <inkml:trace contextRef="#ctx0" brushRef="#br0" timeOffset="723.401">223 364 1312 0 0,'7'5'3157'0'0,"11"14"-2679"0"0,58 194 1478 0 0,-75-211-1897 0 0,0 0 0 0 0,-1-1 0 0 0,1 1 0 0 0,0 0 0 0 0,-1 0 0 0 0,0 0 0 0 0,1 0 0 0 0,-1 0 0 0 0,0 0 0 0 0,0 0 0 0 0,0 0 0 0 0,0 0 0 0 0,0 0 0 0 0,0 0 0 0 0,-1 0 0 0 0,1 0 0 0 0,-1 0 0 0 0,1 0 0 0 0,-1 0 0 0 0,0-1 0 0 0,0 1 0 0 0,0 0 0 0 0,0 0 0 0 0,0-1 0 0 0,0 1 0 0 0,0 0 0 0 0,-1-1 0 0 0,1 1 0 0 0,-1-1 0 0 0,1 0 0 0 0,-1 0 0 0 0,1 1 0 0 0,-1-1 0 0 0,0 0 0 0 0,1 0 0 0 0,-1 0-1 0 0,-1 0-58 0 0,-18-72 339 0 0,20 56-346 0 0,2 0 0 0 0,0 0 0 0 0,1 0 0 0 0,1 1 0 0 0,0-1 0 0 0,0 1 0 0 0,2-1 0 0 0,0 1-1 0 0,0 0 1 0 0,2 1 0 0 0,0-1 0 0 0,0 1 0 0 0,1 1 0 0 0,0-1 0 0 0,1 2 0 0 0,8-9 7 0 0,-14 20-8 0 0,-1 0 1 0 0,1 0-1 0 0,0 0 0 0 0,-1 1 1 0 0,1-1-1 0 0,0 1 1 0 0,-1-1-1 0 0,1 1 0 0 0,-1 0 1 0 0,1 0-1 0 0,-1 0 1 0 0,1 1-1 0 0,-1-1 0 0 0,0 0 1 0 0,0 1-1 0 0,0 0 1 0 0,0-1-1 0 0,0 1 0 0 0,0 0 1 0 0,0 0-1 0 0,0 0 1 0 0,-1 0-1 0 0,1 0 0 0 0,-1 1 1 0 0,1-1-1 0 0,-1 0 1 0 0,0 1-1 0 0,0-1 1 0 0,0 1-1 0 0,0-1 0 0 0,0 1 1 0 0,-1 0-1 0 0,1-1 1 0 0,-1 1-1 0 0,0 0 0 0 0,0-1 1 0 0,0 1-1 0 0,0 0 1 0 0,0-1-1 0 0,-1 1 8 0 0,7 12-51 0 0,-1-2 41 0 0,-3-1-122 0 0,2 1 1 0 0,-1-1 0 0 0,2 0-1 0 0,-1 0 1 0 0,2-1-1 0 0,0 0 1 0 0,0 1-1 0 0,1-2 1 0 0,0 1 0 0 0,1-1-1 0 0,0 0 1 0 0,0-1-1 0 0,1 0 1 0 0,0 0-1 0 0,1-1 1 0 0,0 0 0 0 0,1-1-1 0 0,-1 0 1 0 0,1 0-1 0 0,1-1 1 0 0,11 4 131 0 0,4-12-2964 0 0,3-9 1918 0 0</inkml:trace>
  <inkml:trace contextRef="#ctx0" brushRef="#br0" timeOffset="991.421">893 322 2344 0 0,'64'-216'7168'0'0,"-76"184"-4381"0"0,-8 55-2410 0 0,12-9-322 0 0,1 1-1 0 0,1 0 0 0 0,0 1 0 0 0,1-1 0 0 0,1 1 0 0 0,0 0 0 0 0,1 0 0 0 0,0 1 0 0 0,2-1 0 0 0,0 0 0 0 0,1 1 0 0 0,0-1 0 0 0,2 7-54 0 0,-2-5 70 0 0,35 166-119 0 0,1-12-3567 0 0,-36-170 3449 0 0,0-1 1 0 0,0 1-1 0 0,0-1 0 0 0,0 0 0 0 0,0 1 1 0 0,-1-1-1 0 0,1 1 0 0 0,-1-1 1 0 0,1 0-1 0 0,-1 1 0 0 0,1-1 0 0 0,-1 0 1 0 0,1 0-1 0 0,-1 1 0 0 0,0-1 0 0 0,0 0 1 0 0,0 0-1 0 0,0 0 0 0 0,0 0 0 0 0,0 0 1 0 0,0 0-1 0 0,0 0 0 0 0,0 0 0 0 0,0 0 1 0 0,-1-1-1 0 0,1 1 0 0 0,0 0 0 0 0,-1-1 1 0 0,1 1-1 0 0,0-1 0 0 0,-1 0 0 0 0,1 1 1 0 0,0-1-1 0 0,-1 0 0 0 0,1 0 0 0 0,-1 0 1 0 0,1 0-1 0 0,-1 0 0 0 0,1 0 0 0 0,0 0 1 0 0,-1 0 166 0 0,-19-3-1296 0 0</inkml:trace>
  <inkml:trace contextRef="#ctx0" brushRef="#br0" timeOffset="1226.88">693 397 1612 0 0,'-1'-9'2086'0'0,"5"-12"2932"0"0,20 9-3755 0 0,169-30-553 0 0,-61 25-4065 0 0,-77 11 490 0 0,-40 5 1592 0 0,-13 1 21 0 0</inkml:trace>
  <inkml:trace contextRef="#ctx0" brushRef="#br0" timeOffset="1635.245">1119 482 1636 0 0,'19'16'4635'0'0,"37"-14"-3688"0"0,-42-3-383 0 0,9 0-367 0 0,-1-1 0 0 0,0-1 0 0 0,0-1 0 0 0,0-1 0 0 0,0 0 0 0 0,-1-2 0 0 0,0-1 0 0 0,14-7-197 0 0,-20 9 112 0 0,-12 6-91 0 0,1-1 0 0 0,-1 0 0 0 0,1 0 0 0 0,-1 0 0 0 0,0 0 0 0 0,1 0 0 0 0,-1-1 0 0 0,0 0 0 0 0,0 0 0 0 0,0 0 0 0 0,0 0 0 0 0,0 0 0 0 0,-1 0 0 0 0,1-1 0 0 0,0 1 0 0 0,-1-1 0 0 0,0 0-1 0 0,0 0 1 0 0,0 0 0 0 0,0 0 0 0 0,0 0 0 0 0,0 0 0 0 0,-1 0 0 0 0,0-1 0 0 0,2-2-21 0 0,-8 1-13 0 0,1 1 0 0 0,-1 0 0 0 0,0 0 0 0 0,0 0 0 0 0,0 1 0 0 0,-1 0 0 0 0,1 0 0 0 0,-1 0 0 0 0,0 0 0 0 0,0 1 0 0 0,0 0 0 0 0,0 1-1 0 0,0-1 1 0 0,0 1 0 0 0,0 0 0 0 0,0 1 0 0 0,-1-1 0 0 0,1 1 0 0 0,0 0 0 0 0,0 1 0 0 0,-1-1 0 0 0,1 2 13 0 0,-8-3 27 0 0,1 2 1 0 0,0 0-1 0 0,-1 0 0 0 0,1 1 1 0 0,0 1-1 0 0,0 0 0 0 0,0 1 1 0 0,1 0-1 0 0,-1 1 0 0 0,1 1 1 0 0,0-1-1 0 0,0 2 0 0 0,1 0 1 0 0,0 0-1 0 0,0 1 0 0 0,-8 9-27 0 0,15-15 9 0 0,1 1-1 0 0,-1 0 1 0 0,1 1-1 0 0,0-1 1 0 0,0 0-1 0 0,1 1 1 0 0,-1 0-1 0 0,1-1 1 0 0,-1 1-1 0 0,1 0 1 0 0,0 0-1 0 0,1 1 1 0 0,-1-1-1 0 0,1 0 1 0 0,0 1-1 0 0,0-1 1 0 0,0 0-1 0 0,0 1 1 0 0,1-1-1 0 0,0 1 1 0 0,0-1-1 0 0,0 1 1 0 0,0-1-1 0 0,1 1 1 0 0,0-1-1 0 0,0 1 1 0 0,0-1-1 0 0,0 0 1 0 0,1 1-1 0 0,0-1 1 0 0,0 0 0 0 0,0 0-1 0 0,0 0 1 0 0,1-1-1 0 0,-1 1 1 0 0,1 0-1 0 0,0-1 1 0 0,0 0-1 0 0,0 1 1 0 0,0-1-1 0 0,1 0 1 0 0,-1-1-1 0 0,1 1 1 0 0,0-1-1 0 0,0 1 1 0 0,1-1-9 0 0,17 8-360 0 0,0 0 1 0 0,1-2 0 0 0,1 0-1 0 0,-1-2 1 0 0,1 0-1 0 0,0-2 1 0 0,0 0 0 0 0,0-2-1 0 0,1-1 1 0 0,-1-1 0 0 0,1-1-1 0 0,5-1 360 0 0,14 1-2291 0 0,-8-2 1087 0 0,23-14 20 0 0</inkml:trace>
  <inkml:trace contextRef="#ctx0" brushRef="#br0" timeOffset="2028.264">1608 311 1128 0 0,'54'40'3499'0'0,"-41"-28"-3133"0"0,1 1-1 0 0,-2 0 1 0 0,0 1-1 0 0,0 0 1 0 0,-1 1 0 0 0,-1 0-1 0 0,-1 1 1 0 0,0 0-1 0 0,-1 0 1 0 0,0 1 0 0 0,-2 0-1 0 0,0 0 1 0 0,-1 1-1 0 0,0 0 1 0 0,0 12-366 0 0,-5-27 47 0 0,-1 0-1 0 0,0 0 1 0 0,0 0-1 0 0,0 0 1 0 0,0 0 0 0 0,-1 0-1 0 0,1 0 1 0 0,-1 0 0 0 0,1 0-1 0 0,-1-1 1 0 0,0 1 0 0 0,0-1-1 0 0,-1 1 1 0 0,1-1-1 0 0,0 0 1 0 0,-1 0 0 0 0,1 0-1 0 0,-1 0 1 0 0,0 0 0 0 0,0-1-1 0 0,1 1 1 0 0,-1-1 0 0 0,0 0-1 0 0,0 0 1 0 0,0 0-1 0 0,-1 0 1 0 0,1 0 0 0 0,0-1-1 0 0,0 1 1 0 0,0-1 0 0 0,-1 0-1 0 0,1 0 1 0 0,0 0 0 0 0,0 0-1 0 0,0-1 1 0 0,-1 1-1 0 0,1-1 1 0 0,0 0 0 0 0,0 0-1 0 0,0 0 1 0 0,0 0 0 0 0,0-1-1 0 0,0 1 1 0 0,0-1 0 0 0,1 0-1 0 0,-1 1 1 0 0,1-1-1 0 0,-1 0 1 0 0,1-1 0 0 0,-1 1-1 0 0,1 0 1 0 0,0-1 0 0 0,0 1-1 0 0,0-1 1 0 0,1 0 0 0 0,-2-2-48 0 0,3-7-86 0 0,0-1-1 0 0,2 1 0 0 0,-1 0 0 0 0,1 0 0 0 0,1 0 0 0 0,0 0 0 0 0,1 0 0 0 0,1 0 0 0 0,-1 1 0 0 0,2 0 0 0 0,-1 0 0 0 0,2 0 0 0 0,-1 1 0 0 0,1 0 0 0 0,1 0 0 0 0,0 1 0 0 0,0 0 0 0 0,1 0 0 0 0,0 1 0 0 0,1 0 0 0 0,0 0 0 0 0,0 1 0 0 0,0 1 0 0 0,5-3 88 0 0,30-14-882 0 0,-4 2-1540 0 0,-19 2-2087 0 0,-20 16 3287 0 0</inkml:trace>
  <inkml:trace contextRef="#ctx0" brushRef="#br0" timeOffset="2820.412">2129 357 1688 0 0,'1'6'5438'0'0,"9"31"-4854"0"0,130 211 1219 0 0,-130-219-1602 0 0,-1-41 1091 0 0,-3-9-1437 0 0,0 0 0 0 0,2 1 0 0 0,0 0 0 0 0,1 0 1 0 0,1 1-1 0 0,1 0 0 0 0,1 1 0 0 0,0 0 0 0 0,2 1 0 0 0,0 0 1 0 0,0 1-1 0 0,2 1 0 0 0,0 0 0 0 0,13-8 145 0 0,36-42-5202 0 0,-58 56 4030 0 0</inkml:trace>
  <inkml:trace contextRef="#ctx0" brushRef="#br0" timeOffset="3610.363">2865 382 1484 0 0,'-1'-2'129'0'0,"-1"-1"-1"0"0,0 0 1 0 0,0 1-1 0 0,0-1 1 0 0,0 1-1 0 0,0 0 1 0 0,0-1-1 0 0,-1 1 1 0 0,1 0-1 0 0,-1 1 1 0 0,1-1-1 0 0,-1 0 1 0 0,0 1 0 0 0,0-1-1 0 0,0 1 1 0 0,0 0-1 0 0,0 0 1 0 0,0 0-1 0 0,0 0 1 0 0,0 1-1 0 0,0-1 1 0 0,0 1-1 0 0,0 0 1 0 0,0 0-1 0 0,-1 0 1 0 0,1 0-1 0 0,0 0 1 0 0,0 1-1 0 0,0 0 1 0 0,0-1-1 0 0,0 1-127 0 0,-16 3 180 0 0,0 1 0 0 0,0 1 0 0 0,1 0 0 0 0,0 2 0 0 0,0 0 0 0 0,0 1 0 0 0,1 0 0 0 0,1 2 0 0 0,0 0 0 0 0,0 1 0 0 0,1 0 0 0 0,-2 4-181 0 0,-10 36 875 0 0,27-51-704 0 0,3 13 85 0 0,4-9-244 0 0,0 0 0 0 0,1 0 0 0 0,-1 0 0 0 0,1-1 0 0 0,0 0 0 0 0,0-1 0 0 0,0 0 0 0 0,1 0 0 0 0,-1 0 0 0 0,1-1 0 0 0,-1-1 0 0 0,1 1 0 0 0,0-2 0 0 0,0 1 0 0 0,-1-1 0 0 0,1 0 0 0 0,0-1 0 0 0,7-1-12 0 0,-1 2-124 0 0,-3-2 66 0 0,0-1 0 0 0,0-1-1 0 0,0 0 1 0 0,-1 0 0 0 0,0-1 0 0 0,0 0 0 0 0,0-1 0 0 0,0 0 0 0 0,-1-1 0 0 0,0 0 0 0 0,0-1-1 0 0,0-1 59 0 0,-11 10 25 0 0,1-1-1 0 0,-1 1 0 0 0,0-1 0 0 0,0 1 0 0 0,1-1 0 0 0,-1 1 0 0 0,0-1 0 0 0,0 1 1 0 0,0-1-1 0 0,0 0 0 0 0,0 1 0 0 0,1-1 0 0 0,-1 0 0 0 0,0 0 0 0 0,0 0 1 0 0,0 1-1 0 0,0-1 0 0 0,0 0 0 0 0,0 0 0 0 0,0-1 0 0 0,0 1 0 0 0,0 0 0 0 0,0 0 1 0 0,0 0-1 0 0,0-1 0 0 0,1 1 0 0 0,-1 0 0 0 0,0-1 0 0 0,0 1 0 0 0,0-1 0 0 0,0 1-24 0 0,6 6 22 0 0,0 1-1 0 0,0-1 1 0 0,1-1-1 0 0,0 1 1 0 0,0-1-1 0 0,0 0 1 0 0,1 0-1 0 0,0 0 1 0 0,0-1-1 0 0,0 0 1 0 0,0-1-1 0 0,1 0 0 0 0,-1 0 1 0 0,1 0-1 0 0,0-1 1 0 0,-1 0-1 0 0,1 0 1 0 0,0-1-1 0 0,0 0 1 0 0,1-1-1 0 0,-1 0 1 0 0,0 0-1 0 0,0-1 0 0 0,0 1 1 0 0,0-2-1 0 0,0 1 1 0 0,3-2-22 0 0,0 2-28 0 0,0-1 0 0 0,1 0 0 0 0,-1-1 0 0 0,0 0 0 0 0,0 0 0 0 0,0-1 0 0 0,-1-1 0 0 0,1 0 0 0 0,-1 0 0 0 0,0-1 0 0 0,-1 0 0 0 0,1-1 1 0 0,-1 0-1 0 0,-1 0 0 0 0,1-1 0 0 0,-1 0 0 0 0,-1-1 0 0 0,1 0 0 0 0,-1 0 0 0 0,-1 0 0 0 0,0-1 0 0 0,0 0 0 0 0,-1 0 0 0 0,0-1 0 0 0,-1 1 0 0 0,3-10 28 0 0,-4 2 89 0 0,0 0 1 0 0,-1 0-1 0 0,-1 0 0 0 0,-1 0 0 0 0,0 1 0 0 0,-1-1 0 0 0,-1 0 1 0 0,-1 0-1 0 0,-1 0 0 0 0,0 1 0 0 0,-1 0 0 0 0,-1 0 1 0 0,0 0-1 0 0,-2 0 0 0 0,0 1 0 0 0,0 1 0 0 0,-2-1-89 0 0,-52-35 1356 0 0,58 53-1335 0 0,0 0 0 0 0,0 0 0 0 0,1 1 0 0 0,-1-1 0 0 0,0 1 0 0 0,1 0 1 0 0,0 0-1 0 0,0 0 0 0 0,0 1 0 0 0,0-1 0 0 0,0 1 0 0 0,0-1 0 0 0,1 1 0 0 0,0 0 1 0 0,0 0-1 0 0,0 0 0 0 0,0 0 0 0 0,1 0 0 0 0,-1 1 0 0 0,1-1 0 0 0,0 0 0 0 0,0 3-21 0 0,-1 11-46 0 0,0 1 0 0 0,1 0-1 0 0,1-1 1 0 0,1 1-1 0 0,1 0 1 0 0,0 0 0 0 0,2-1-1 0 0,4 16 47 0 0,84 330-8873 0 0,-91-342 7635 0 0</inkml:trace>
  <inkml:trace contextRef="#ctx0" brushRef="#br0" timeOffset="157.481">19 62 1356 0 0,'0'0'620'0'0,"-4"2"8"0"0,2 0-108 0 0,1-2-92 0 0,-3 1-52 0 0,2 1-272 0 0,1 1-184 0 0,1-1-156 0 0,-4-2-384 0 0,4 2-556 0 0</inkml:trace>
  <inkml:trace contextRef="#ctx0" brushRef="#br0" timeOffset="4540.757">53 11 1304 0 0,'0'0'766'0'0,"0"0"-63"0"0,0 0-86 0 0,0 0 32 0 0,0 0-25 0 0,-1 12 324 0 0,2-2 4845 0 0,2 18-5397 0 0,-6-28 342 0 0,19-8-7229 0 0,27-29 3219 0 0,-30 22 1913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9:0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69 1504 0 0,'-7'10'6710'0'0,"-41"104"-5122"0"0,43-89-1304 0 0,2 0 0 0 0,0 0 0 0 0,1 0 0 0 0,2 1 0 0 0,0-1 0 0 0,2 1 0 0 0,1-1 0 0 0,1 2-284 0 0,-2-19 59 0 0,-1 1-1 0 0,1-1 1 0 0,1 0-1 0 0,0 0 1 0 0,0 0 0 0 0,0 0-1 0 0,1 0 1 0 0,0-1-1 0 0,0 0 1 0 0,1 0 0 0 0,0 0-1 0 0,0 0 1 0 0,1-1-1 0 0,0 0 1 0 0,0 0 0 0 0,0 0-1 0 0,1-1 1 0 0,0 0 0 0 0,0 0-1 0 0,0-1 1 0 0,1 1-1 0 0,-1-2 1 0 0,1 1 0 0 0,0-1-1 0 0,8 2-58 0 0,-6-4-52 0 0,0 1-1 0 0,0-1 0 0 0,1-1 1 0 0,-1 0-1 0 0,0-1 1 0 0,0 1-1 0 0,1-2 0 0 0,-1 0 1 0 0,0 0-1 0 0,0-1 1 0 0,-1 0-1 0 0,1 0 0 0 0,-1-1 1 0 0,1-1-1 0 0,-1 1 1 0 0,0-2-1 0 0,-1 1 0 0 0,1-1 1 0 0,-1 0-1 0 0,0-1 1 0 0,-1 0-1 0 0,0 0 0 0 0,0-1 1 0 0,0 0-1 0 0,-1 0 1 0 0,0 0-1 0 0,-1-1 0 0 0,0 0 1 0 0,0 0-1 0 0,-1 0 1 0 0,0-1-1 0 0,0 0 0 0 0,-1 1 1 0 0,-1-1-1 0 0,1 0 1 0 0,-2 0-1 0 0,1-1 0 0 0,-2 1 1 0 0,1-6 52 0 0,-1 1-19 0 0,0 1 0 0 0,-2-1 0 0 0,1 0 0 0 0,-2 1 0 0 0,0-1 0 0 0,0 1 1 0 0,-2 0-1 0 0,0 0 0 0 0,0 0 0 0 0,-1 1 0 0 0,-1 0 0 0 0,0 0 0 0 0,-1 0 0 0 0,0 1 1 0 0,-1 0-1 0 0,0 1 0 0 0,-1 0 0 0 0,-1 0 0 0 0,1 1 0 0 0,-2 1 0 0 0,1 0 0 0 0,-1 0 1 0 0,-1 1-1 0 0,1 0 0 0 0,-1 1 0 0 0,-1 1 0 0 0,1 0 0 0 0,-1 1 0 0 0,0 0 19 0 0,7 2 28 0 0,1 1 0 0 0,-1-1 0 0 0,0 1 0 0 0,0 0-1 0 0,0 1 1 0 0,0-1 0 0 0,0 1 0 0 0,0 1 0 0 0,0-1 0 0 0,0 1-1 0 0,0 1 1 0 0,-1-1 0 0 0,1 1 0 0 0,0 0 0 0 0,0 1 0 0 0,0 0-1 0 0,1 0 1 0 0,-1 0 0 0 0,0 1 0 0 0,1 0 0 0 0,-1 0-1 0 0,1 1 1 0 0,0 0 0 0 0,0 0 0 0 0,0 0 0 0 0,1 1 0 0 0,0-1-1 0 0,0 1 1 0 0,0 1 0 0 0,0-1 0 0 0,1 1 0 0 0,0 0 0 0 0,0 0-1 0 0,0 0 1 0 0,1 0 0 0 0,0 1 0 0 0,0-1 0 0 0,0 1-1 0 0,1 0 1 0 0,0 0 0 0 0,1 1-28 0 0,5 3 1 0 0,1 0 0 0 0,0 0-1 0 0,1-1 1 0 0,0 0 0 0 0,0 0-1 0 0,1-1 1 0 0,1 0 0 0 0,-1 0 0 0 0,2-1-1 0 0,-1 0 1 0 0,1 0 0 0 0,0 0 0 0 0,1-2-1 0 0,-1 1 1 0 0,2-1 0 0 0,-1 0-1 0 0,0-1 1 0 0,1-1 0 0 0,0 1 0 0 0,0-2-1 0 0,1 1 1 0 0,9 0-1 0 0,115 28-2478 0 0,7-25-4592 0 0,-126-7 5717 0 0</inkml:trace>
  <inkml:trace contextRef="#ctx0" brushRef="#br0" timeOffset="298.348">689 219 1976 0 0,'20'-5'4323'0'0,"22"-23"11871"0"0,-42 28-16586 0 0,-2-8-12264 0 0,-9-21 7370 0 0,-1-6 3701 0 0,7 13 359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5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164 419 1452 0 0,'-25'-45'5348'0'0,"-29"42"-3478"0"0,50 3-1833 0 0,-1 2 0 0 0,1-1 0 0 0,-1 0 0 0 0,1 1 0 0 0,-1 0 0 0 0,1-1-1 0 0,0 2 1 0 0,0-1 0 0 0,0 1 0 0 0,0-1 0 0 0,0 1 0 0 0,1 0 0 0 0,-1 0 0 0 0,1 1 0 0 0,0-1 0 0 0,0 1 0 0 0,0-1 0 0 0,0 1 0 0 0,1 0 0 0 0,-1 0 0 0 0,1 0 0 0 0,0 1 0 0 0,-1 1-37 0 0,51 37 396 0 0,-26-38-494 0 0,1-1 0 0 0,1-1 0 0 0,-1-1 0 0 0,0-1 1 0 0,1-1-1 0 0,-1-1 0 0 0,0-1 0 0 0,0-1 0 0 0,0-1 1 0 0,0-1-1 0 0,0-1 0 0 0,-1-1 0 0 0,7-4 98 0 0,12-18-341 0 0,-40 28 323 0 0,-4-1 33 0 0,-11-5 42 0 0,-1 0 0 0 0,0 2 0 0 0,0 0-1 0 0,0 0 1 0 0,-1 1 0 0 0,0 1 0 0 0,1 1 0 0 0,-1 0 0 0 0,0 1 0 0 0,0 1-1 0 0,-7 0-56 0 0,-36-3 111 0 0,149-11-1988 0 0,270-94-811 0 0,-325 93 2541 0 0</inkml:trace>
  <inkml:trace contextRef="#ctx0" brushRef="#br0" timeOffset="235.298">736 194 4356 0 0,'4'-3'98'0'0,"-1"0"0"0"0,0 0-1 0 0,0 0 1 0 0,0-1-1 0 0,-1 1 1 0 0,1-1-1 0 0,-1 0 1 0 0,0 0-1 0 0,0 0 1 0 0,0 0 0 0 0,0 0-1 0 0,-1 0 1 0 0,0 0-1 0 0,0 0 1 0 0,0-1-1 0 0,0 1 1 0 0,0-1 0 0 0,-1 1-1 0 0,0 0 1 0 0,0-1-1 0 0,0 1 1 0 0,-1-1-1 0 0,1 1 1 0 0,-2-3-98 0 0,-1 0 224 0 0,0 1-1 0 0,-1 0 1 0 0,1 0 0 0 0,-1 0 0 0 0,-1 0 0 0 0,1 1-1 0 0,-1 0 1 0 0,0 0 0 0 0,0 0 0 0 0,0 0-1 0 0,-1 1 1 0 0,0 0 0 0 0,0 0 0 0 0,0 1 0 0 0,0-1-1 0 0,0 1 1 0 0,-1 1 0 0 0,1-1 0 0 0,-1 1-224 0 0,6 2 258 0 0,-5 3 6 0 0,-4 7-206 0 0,1 0 0 0 0,0 0 0 0 0,1 1 0 0 0,0 1 0 0 0,0-1 0 0 0,1 1 0 0 0,1 0 0 0 0,0 1 0 0 0,1 0 0 0 0,0 0 0 0 0,1 0 0 0 0,0 0 0 0 0,1 0 0 0 0,1 1 0 0 0,0 0 0 0 0,0-1 0 0 0,2 1 0 0 0,0 0 0 0 0,0 0 0 0 0,1 0 0 0 0,1-1 0 0 0,2 10-58 0 0,-3 18 130 0 0,44 304-327 0 0,-1-56-4024 0 0,-26-148-1495 0 0,-15-124 4308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5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1100 0 0,'47'94'3150'0'0,"-23"65"624"0"0,-39-130-2861 0 0,9-45-37 0 0,10 0-961 0 0,1-1 0 0 0,0 1 0 0 0,2 0 0 0 0,0 1 0 0 0,0 0 0 0 0,2 0 0 0 0,0 0 0 0 0,0 1 0 0 0,1 0 0 0 0,1 1 1 0 0,0 0-1 0 0,1 1 0 0 0,1 0 0 0 0,-1 1 0 0 0,4-1 85 0 0,-14 11-30 0 0,0 0 0 0 0,-1 0 1 0 0,1 0-1 0 0,0 0 0 0 0,0 1 1 0 0,0-1-1 0 0,0 0 0 0 0,0 1 1 0 0,0 0-1 0 0,0 0 0 0 0,1-1 0 0 0,-1 1 1 0 0,0 0-1 0 0,0 1 0 0 0,0-1 1 0 0,0 0-1 0 0,0 0 0 0 0,0 1 1 0 0,0 0-1 0 0,0-1 0 0 0,0 1 1 0 0,0 0-1 0 0,0 0 0 0 0,0 0 0 0 0,-1 0 1 0 0,1 0-1 0 0,0 0 0 0 0,-1 1 1 0 0,1-1-1 0 0,0 0 0 0 0,-1 1 1 0 0,0-1-1 0 0,1 1 0 0 0,-1 0 1 0 0,0 0-1 0 0,0-1 0 0 0,0 1 0 0 0,0 0 1 0 0,0 0-1 0 0,0 0 0 0 0,-1 0 1 0 0,1 0-1 0 0,-1 0 0 0 0,1 1 30 0 0,26 97 410 0 0,-28-70 507 0 0,3-45-126 0 0,84-163-924 0 0,-82 169-10 0 0,2 1 0 0 0,-1-1 0 0 0,1 1 0 0 0,1 0 0 0 0,0 1 1 0 0,0-1-1 0 0,0 1 0 0 0,1 1 0 0 0,0-1 0 0 0,0 1 0 0 0,0 1 0 0 0,1-1 1 0 0,0 1-1 0 0,2 0 143 0 0,-5 7-33 0 0,1-1 1 0 0,-1 2 0 0 0,0-1 0 0 0,1 0 0 0 0,-1 1-1 0 0,-1 0 1 0 0,1 1 0 0 0,0-1 0 0 0,-1 1 0 0 0,1 0-1 0 0,-1 1 1 0 0,0-1 0 0 0,-1 1 0 0 0,1 0 0 0 0,-1 0-1 0 0,0 0 1 0 0,0 1 0 0 0,-1 0 0 0 0,1-1 0 0 0,-1 1-1 0 0,0 0 1 0 0,-1 1 0 0 0,0-1 0 0 0,0 0-1 0 0,0 1 1 0 0,0 1 32 0 0,59 217-825 0 0,-41-215-2081 0 0,-13-9 1786 0 0</inkml:trace>
  <inkml:trace contextRef="#ctx0" brushRef="#br0" timeOffset="518.172">936 352 1184 0 0,'-9'1'256'0'0,"0"0"-1"0"0,1 1 1 0 0,-1 0-1 0 0,1 1 1 0 0,-1 0-1 0 0,1 0 1 0 0,0 1-1 0 0,0 0 1 0 0,1 0-1 0 0,-1 1 1 0 0,1 0-1 0 0,0 1 1 0 0,0-1-1 0 0,1 1 1 0 0,0 0-1 0 0,0 1 1 0 0,0 0-1 0 0,1 0 1 0 0,-1 0-1 0 0,2 0 1 0 0,-1 1-1 0 0,1 1-255 0 0,5-6 4 0 0,-1 1-1 0 0,2 0 0 0 0,-1-1 1 0 0,0 1-1 0 0,1 0 0 0 0,0-1 0 0 0,0 0 1 0 0,0 1-1 0 0,0-1 0 0 0,0 0 1 0 0,1 0-1 0 0,-1 0 0 0 0,1 0 1 0 0,0-1-1 0 0,0 1 0 0 0,0-1 1 0 0,0 1-1 0 0,0-1 0 0 0,1 0 1 0 0,-1 0-1 0 0,1-1 0 0 0,-1 1 1 0 0,1-1-1 0 0,0 0 0 0 0,-1 0 0 0 0,1 0 1 0 0,0 0-1 0 0,0-1 0 0 0,0 1 1 0 0,0-1-1 0 0,0 0 0 0 0,-1 0 1 0 0,1 0-1 0 0,2-1-3 0 0,-5 1-49 0 0,35-13 58 0 0,36-95 1593 0 0,-70 107-1597 0 0,1 2 0 0 0,-1-1 0 0 0,0 0-1 0 0,0 0 1 0 0,0 1 0 0 0,1-1 0 0 0,-1 1 0 0 0,0 0 0 0 0,0-1 0 0 0,0 1-1 0 0,0 0 1 0 0,0 0 0 0 0,0 0 0 0 0,-1 1 0 0 0,1-1 0 0 0,0 0-1 0 0,0 1 1 0 0,-1-1 0 0 0,1 1 0 0 0,-1-1 0 0 0,0 1 0 0 0,1 0-1 0 0,-1 0 1 0 0,0 0 0 0 0,0 0 0 0 0,0 0 0 0 0,0 0 0 0 0,0 0 0 0 0,0 0-5 0 0,6 8-24 0 0,6 3-120 0 0,-11-10 46 0 0,0 0 1 0 0,0 0 0 0 0,0-1 0 0 0,1 1 0 0 0,-1-1-1 0 0,0 1 1 0 0,1-1 0 0 0,0 0 0 0 0,-1 0-1 0 0,1 0 1 0 0,0 0 0 0 0,0 0 0 0 0,0-1 0 0 0,0 1-1 0 0,1-1 1 0 0,-1 0 0 0 0,0 0 0 0 0,0 0-1 0 0,1 0 1 0 0,-1-1 0 0 0,1 1 0 0 0,-1-1 0 0 0,0 0-1 0 0,1 0 1 0 0,-1 0 0 0 0,1-1 0 0 0,-1 1-1 0 0,0-1 1 0 0,1 0 97 0 0,62-52-1010 0 0,-48 32 847 0 0</inkml:trace>
  <inkml:trace contextRef="#ctx0" brushRef="#br0" timeOffset="784.841">1293 332 4488 0 0,'25'-68'281'0'0,"26"-83"1114"0"0,-38 45 2671 0 0,-13 104-3862 0 0,0 2-16 0 0,-17-5 206 0 0,10 35-425 0 0,1 1 0 0 0,2-1 0 0 0,1 1 0 0 0,1 0 0 0 0,1 0 0 0 0,2 0 0 0 0,1-1 0 0 0,2 1 0 0 0,1 0 1 0 0,1-1-1 0 0,2 0 0 0 0,0-1 0 0 0,10 19 31 0 0,-3 9-1237 0 0,-12-48 603 0 0,0 28-4502 0 0,-15-22 3753 0 0</inkml:trace>
  <inkml:trace contextRef="#ctx0" brushRef="#br0" timeOffset="1036.106">1186 302 976 0 0,'5'-22'8472'0'0,"35"-3"-7501"0"0,-40 24-852 0 0,151-43-187 0 0,-45 37-7374 0 0,-95 7 6110 0 0</inkml:trace>
  <inkml:trace contextRef="#ctx0" brushRef="#br0" timeOffset="1270.729">1549 333 1892 0 0,'61'-4'4461'0'0,"-31"-5"-4116"0"0,0-2 1 0 0,-1-1-1 0 0,0-1 0 0 0,0-2 0 0 0,-2-1 0 0 0,0-1 1 0 0,-1-1-1 0 0,8-8-345 0 0,-34 25 15 0 0,-1 1 0 0 0,1 0 0 0 0,-1-1 0 0 0,1 1 0 0 0,-1-1 0 0 0,0 1 0 0 0,1-1 0 0 0,0 1 0 0 0,-1-1 0 0 0,1 1 0 0 0,-1-1 0 0 0,1 1 0 0 0,0-1 0 0 0,-1 0 0 0 0,1 1 0 0 0,0-1 0 0 0,-1 0 0 0 0,1 1 0 0 0,0-1 0 0 0,0 0 0 0 0,0 1 0 0 0,0-1 0 0 0,0 0 0 0 0,-1 1 0 0 0,1-1 0 0 0,0 0 0 0 0,1 1 0 0 0,-1-1 0 0 0,0 0 0 0 0,0 1 0 0 0,0-1 0 0 0,0 0 0 0 0,0 1 0 0 0,1-1 0 0 0,-1 0 0 0 0,0 1 0 0 0,1-1 0 0 0,-1 0 1 0 0,0 1-1 0 0,1-1 0 0 0,-1 1 0 0 0,1-1 0 0 0,-1 1 0 0 0,1-1 0 0 0,-1 1 0 0 0,1-1 0 0 0,-1 1 0 0 0,1 0 0 0 0,0-1 0 0 0,-1 1 0 0 0,1 0 0 0 0,0-1 0 0 0,-1 1 0 0 0,1 0 0 0 0,0 0-15 0 0,-60 14 519 0 0,29-1-337 0 0,21-10-136 0 0,0 0 0 0 0,0 0 0 0 0,1 1-1 0 0,-1 0 1 0 0,1 0 0 0 0,0 1 0 0 0,0 0 0 0 0,0 1 0 0 0,1 0 0 0 0,0 0 0 0 0,0 1 0 0 0,0-1 0 0 0,1 1 0 0 0,0 1 0 0 0,1-1-1 0 0,-1 1 1 0 0,1 1-46 0 0,4-6-8 0 0,1 0 0 0 0,-1 0 0 0 0,1 1-1 0 0,-1-1 1 0 0,1 0 0 0 0,0 0-1 0 0,1 0 1 0 0,-1 0 0 0 0,0 0 0 0 0,1 0-1 0 0,0 0 1 0 0,0 0 0 0 0,0 0-1 0 0,0 0 1 0 0,0 0 0 0 0,0 0 0 0 0,1 0-1 0 0,-1 0 1 0 0,1-1 0 0 0,0 1-1 0 0,0-1 1 0 0,0 1 0 0 0,0-1 0 0 0,0 0-1 0 0,1 0 1 0 0,-1 0 0 0 0,1 0 0 0 0,-1 0-1 0 0,1-1 1 0 0,0 1 0 0 0,-1-1-1 0 0,1 1 1 0 0,0-1 0 0 0,0 0 0 0 0,1 0 8 0 0,110 36-1967 0 0,-4-33-4453 0 0,-93-4 4930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1:5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27991 899 2064 0 0,'0'0'592'0'0,"0"0"-72"0"0,0 0-28 0 0,0 0 3 0 0,-4-5-18 0 0,3 3-426 0 0,-1 0 0 0 0,0 0-1 0 0,0 1 1 0 0,-1-1 0 0 0,1 1-1 0 0,0-1 1 0 0,0 1-1 0 0,-1 0 1 0 0,1 0 0 0 0,-1 0-1 0 0,1 0 1 0 0,-1 0 0 0 0,1 0-1 0 0,-1 1 1 0 0,1-1 0 0 0,-1 1-1 0 0,0 0 1 0 0,1 0-1 0 0,-1 0 1 0 0,0 0 0 0 0,1 0-1 0 0,-1 1 1 0 0,0-1 0 0 0,1 1-1 0 0,-1 0 1 0 0,1-1-1 0 0,-1 1 1 0 0,1 0 0 0 0,-1 1-1 0 0,1-1 1 0 0,0 0 0 0 0,0 1-1 0 0,-1-1 1 0 0,0 2-51 0 0,-7 5 146 0 0,1 0 0 0 0,0 1 0 0 0,1 0 0 0 0,0 1 0 0 0,0-1 1 0 0,1 1-1 0 0,1 1 0 0 0,-1-1 0 0 0,2 1 0 0 0,-1 0 0 0 0,2 1 0 0 0,-1-1 0 0 0,2 1 0 0 0,-1 0 0 0 0,2 0 1 0 0,-1 0-1 0 0,2 0 0 0 0,-1 0 0 0 0,2 1 0 0 0,0-1 0 0 0,0 0 0 0 0,1 1 0 0 0,1-1 0 0 0,0 2-146 0 0,-2-8 50 0 0,3 28 154 0 0,2 0-1 0 0,1 0 1 0 0,1-1-1 0 0,2 0 1 0 0,1-1 0 0 0,1 0-1 0 0,5 5-203 0 0,-3-4-64 0 0,0 1 1 0 0,-3 1-1 0 0,0 0 0 0 0,-2 0 0 0 0,-2 1 0 0 0,-1 3 64 0 0,-7-35-197 0 0,1 0 0 0 0,-1 1 0 0 0,0-1 0 0 0,0 0 0 0 0,0 0 0 0 0,0 0 0 0 0,-1-1 0 0 0,0 1 0 0 0,0 0 0 0 0,0-1 0 0 0,0 0 0 0 0,0 0 0 0 0,-1 0 0 0 0,1 0 0 0 0,-1 0 0 0 0,0-1 0 0 0,0 1 0 0 0,0-1 0 0 0,0 0 0 0 0,0-1 0 0 0,0 1 0 0 0,-1-1 0 0 0,1 1 0 0 0,0-1 0 0 0,-1 0 0 0 0,1-1 1 0 0,-1 1-1 0 0,0-1 0 0 0,1 0 0 0 0,-1 0 0 0 0,1-1 0 0 0,-1 1 0 0 0,1-1 0 0 0,-1 0 0 0 0,1 0 0 0 0,0 0 0 0 0,-1-1 0 0 0,1 1 0 0 0,0-1 0 0 0,0 0 0 0 0,0-1 197 0 0,-22-9-1052 0 0</inkml:trace>
  <inkml:trace contextRef="#ctx0" brushRef="#br0" timeOffset="629.905">27729 1271 1120 0 0,'-24'-16'5368'0'0,"41"1"-3338"0"0,48-3-1566 0 0,-61 17-312 0 0,540-62 549 0 0,-471 50-476 0 0,-73 12-237 0 0,0 1 32 0 0,-134 17-94 0 0,118-11 75 0 0,0 2 1 0 0,0 0-1 0 0,1 1 0 0 0,0 0 0 0 0,0 1 1 0 0,1 1-1 0 0,0 0 0 0 0,1 1 0 0 0,0 0 0 0 0,1 1 1 0 0,1 1-1 0 0,-7 9-1 0 0,18-21 4 0 0,-1-1 0 0 0,1 1 0 0 0,1-1 0 0 0,-1 1 0 0 0,0-1 0 0 0,0 0-1 0 0,0 1 1 0 0,1-1 0 0 0,-1 1 0 0 0,1-1 0 0 0,-1 0 0 0 0,1 1 0 0 0,-1-1 0 0 0,1 0 0 0 0,0 0 0 0 0,0 1 0 0 0,-1-1 0 0 0,1 0 0 0 0,0 0 0 0 0,0 0-1 0 0,0 0 1 0 0,0 0 0 0 0,1 0 0 0 0,-1 0 0 0 0,0 0 0 0 0,0-1 0 0 0,1 1 0 0 0,-1 0 0 0 0,0-1 0 0 0,1 1 0 0 0,-1-1 0 0 0,0 1 0 0 0,1-1 0 0 0,-1 0 0 0 0,1 0-1 0 0,-1 1 1 0 0,0-1 0 0 0,1 0 0 0 0,-1 0 0 0 0,1-1 0 0 0,-1 1 0 0 0,1 0 0 0 0,-1 0 0 0 0,0-1 0 0 0,1 1 0 0 0,-1 0 0 0 0,1-1 0 0 0,-1 0 0 0 0,0 1-1 0 0,0-1 1 0 0,1 0 0 0 0,-1 0 0 0 0,0 1 0 0 0,0-1 0 0 0,0 0 0 0 0,0 0 0 0 0,0 0 0 0 0,1-1-4 0 0,326-112-440 0 0,-325 114 463 0 0,0-1 1 0 0,0 1-1 0 0,0 0 0 0 0,0 0 0 0 0,0 0 1 0 0,0 1-1 0 0,-1-1 0 0 0,1 1 1 0 0,0 0-1 0 0,0-1 0 0 0,0 1 1 0 0,0 0-1 0 0,-1 1 0 0 0,1-1 1 0 0,-1 0-1 0 0,1 1 0 0 0,-1-1 1 0 0,1 1-1 0 0,-1 0 0 0 0,0 0 1 0 0,0 0-1 0 0,0 0 0 0 0,0 0 1 0 0,0 1-1 0 0,0-1 0 0 0,0 1 1 0 0,-1-1-1 0 0,0 1 0 0 0,1-1 0 0 0,-1 1 1 0 0,0 0-1 0 0,0-1 0 0 0,0 1 1 0 0,-1 0-1 0 0,1 0 0 0 0,-1 0 1 0 0,1 0-1 0 0,-1 0 0 0 0,0 0 1 0 0,0 0-1 0 0,0 0 0 0 0,-1 0 1 0 0,1 1-24 0 0,0-3 389 0 0,0-1 66 0 0,0 0 111 0 0,-1 11 777 0 0,7-15-647 0 0,14-22-1172 0 0,1 0 0 0 0,1 2 0 0 0,1 0 1 0 0,2 2-1 0 0,0 1 0 0 0,1 1 0 0 0,23-14 476 0 0,45-57-7387 0 0,-88 82 6168 0 0</inkml:trace>
  <inkml:trace contextRef="#ctx0" brushRef="#br0" timeOffset="-36506.498">45 482 2080 0 0,'0'0'688'0'0,"0"0"-82"0"0,0 0-66 0 0,0 0-30 0 0,0 0-127 0 0,0 0 8 0 0,0 0-45 0 0,2-11 1447 0 0,-18 189-1201 0 0,15-172-542 0 0,0-1-1 0 0,0 1 0 0 0,0 0 1 0 0,1 0-1 0 0,0 0 1 0 0,0-1-1 0 0,0 1 0 0 0,1 0 1 0 0,0 0-1 0 0,0 0 0 0 0,0-1 1 0 0,1 1-1 0 0,-1-1 0 0 0,2 1 1 0 0,-1-1-1 0 0,0 1 0 0 0,1-1 1 0 0,0 0-1 0 0,0 0 1 0 0,1-1-1 0 0,0 1 0 0 0,-1-1 1 0 0,1 1-1 0 0,1-1 0 0 0,-1 0 1 0 0,0-1-1 0 0,1 1 0 0 0,0-1 1 0 0,0 0-1 0 0,0 0 0 0 0,0-1 1 0 0,1 1-1 0 0,-1-1 0 0 0,1 0 1 0 0,-1 0-1 0 0,1-1 1 0 0,0 0-1 0 0,1 0-49 0 0,8-2 10 0 0,0-1-1 0 0,0-1 1 0 0,-1 0 0 0 0,1-1-1 0 0,-1-1 1 0 0,0 0 0 0 0,0-1-1 0 0,-1-1 1 0 0,0 0 0 0 0,0 0-1 0 0,0-1 1 0 0,-1-1 0 0 0,0 0 0 0 0,-1-1-1 0 0,0 0 1 0 0,0-1 0 0 0,-1 0-1 0 0,-1-1 1 0 0,0 1 0 0 0,0-2-1 0 0,-2 1 1 0 0,1-2 0 0 0,-1 1-1 0 0,-1 0 1 0 0,-1-1 0 0 0,0 0-1 0 0,0-1 1 0 0,-2 1 0 0 0,1-1 0 0 0,-2 0-1 0 0,0 0 1 0 0,-1 1 0 0 0,0-1-1 0 0,-2-3-9 0 0,-14-23 444 0 0,12 80-819 0 0,88 96-1978 0 0,-17-38-2852 0 0,-59-82 4032 0 0</inkml:trace>
  <inkml:trace contextRef="#ctx0" brushRef="#br0" timeOffset="-36050.857">662 419 876 0 0,'23'36'2173'0'0,"-13"1"-1712"0"0,-1 1 1 0 0,-1 0-1 0 0,-3 0 0 0 0,-1 1 1 0 0,-1 38-462 0 0,-2-75 44 0 0,-1 0 1 0 0,0 0 0 0 0,0 0-1 0 0,0 0 1 0 0,0 0-1 0 0,-1 0 1 0 0,1 0-1 0 0,0 0 1 0 0,-1 0-1 0 0,1 0 1 0 0,-1-1 0 0 0,0 1-1 0 0,0 0 1 0 0,0 0-1 0 0,0-1 1 0 0,0 1-1 0 0,0 0 1 0 0,0-1 0 0 0,0 1-1 0 0,-1-1 1 0 0,1 1-1 0 0,-1-1 1 0 0,1 0-1 0 0,-1 1 1 0 0,1-1-1 0 0,-1 0 1 0 0,0 0 0 0 0,1 0-1 0 0,-1-1 1 0 0,0 1-1 0 0,0 0 1 0 0,0 0-1 0 0,0-1 1 0 0,0 0 0 0 0,0 1-1 0 0,0-1 1 0 0,0 0-1 0 0,1 0 1 0 0,-1 0-1 0 0,0 0 1 0 0,0 0-1 0 0,0 0 1 0 0,0-1 0 0 0,0 1-1 0 0,0-1 1 0 0,0 1-1 0 0,0-1 1 0 0,0 0-1 0 0,0 1 1 0 0,1-1 0 0 0,-1 0-1 0 0,0 0 1 0 0,1-1-1 0 0,-1 1 1 0 0,1 0-1 0 0,-1 0 1 0 0,1-1-1 0 0,-1 1 1 0 0,1-1 0 0 0,0 1-1 0 0,0-1 1 0 0,-1-1-45 0 0,0-10-25 0 0,1-1 1 0 0,0 0-1 0 0,1 0 1 0 0,0 0-1 0 0,1 1 1 0 0,1-1-1 0 0,0 0 1 0 0,1 1-1 0 0,0-1 0 0 0,1 1 1 0 0,0 0-1 0 0,1 0 1 0 0,1 1-1 0 0,0-1 1 0 0,1 1-1 0 0,0 1 1 0 0,1-1-1 0 0,0 1 1 0 0,9-9 24 0 0,56-33-596 0 0,-4 119 346 0 0,7 136 260 0 0,-61-112-2754 0 0,-13-84 1543 0 0,1-2-119 0 0</inkml:trace>
  <inkml:trace contextRef="#ctx0" brushRef="#br0" timeOffset="-35783.747">1160 331 1772 0 0,'25'-57'5951'0'0,"-22"139"-4502"0"0,-1-39-1385 0 0,1-1 0 0 0,1 1 0 0 0,3-1 0 0 0,2 0 0 0 0,1 0 1 0 0,2-1-1 0 0,14 30-64 0 0,-20-58-387 0 0,10 33-3543 0 0,-16-45 2599 0 0,0-1 57 0 0,0 0 35 0 0</inkml:trace>
  <inkml:trace contextRef="#ctx0" brushRef="#br0" timeOffset="-35516.831">1201 667 948 0 0,'11'-50'4130'0'0,"57"-63"-2605"0"0,-42 79-1453 0 0,1 1-1 0 0,2 2 1 0 0,1 1 0 0 0,2 1-1 0 0,22-15-71 0 0,-98 84-1849 0 0,-7-4 1440 0 0,24-18 146 0 0</inkml:trace>
  <inkml:trace contextRef="#ctx0" brushRef="#br0" timeOffset="-35249.486">1217 486 4104 0 0,'-11'6'-38'0'0,"12"-6"84"0"0,0 1 1 0 0,-1-1 0 0 0,1 0 0 0 0,0 0-1 0 0,-1 1 1 0 0,1-1 0 0 0,0 0 0 0 0,-1 1-1 0 0,1-1 1 0 0,-1 0 0 0 0,1 1 0 0 0,0-1 0 0 0,-1 1-1 0 0,1-1 1 0 0,-1 1 0 0 0,0 0 0 0 0,1-1-1 0 0,-1 1 1 0 0,1-1 0 0 0,-1 1 0 0 0,0 0-1 0 0,1-1 1 0 0,-1 1 0 0 0,0 0 0 0 0,0-1-1 0 0,0 1 1 0 0,1 0 0 0 0,-1-1 0 0 0,0 1-1 0 0,0 0 1 0 0,0 0 0 0 0,0-1 0 0 0,0 1-1 0 0,0 0 1 0 0,-1-1 0 0 0,1 1 0 0 0,0 0-1 0 0,0-1 1 0 0,0 1 0 0 0,-1 0 0 0 0,1-1-1 0 0,0 1 1 0 0,-1 0 0 0 0,1-1 0 0 0,0 1-1 0 0,-1 0 1 0 0,1-1 0 0 0,-1 1 0 0 0,1-1-1 0 0,-1 1 1 0 0,1-1 0 0 0,-1 1 0 0 0,1-1-1 0 0,-1 0 1 0 0,0 1 0 0 0,1-1 0 0 0,-1 0-1 0 0,1 1 1 0 0,-1-1 0 0 0,0 0 0 0 0,0 0-1 0 0,1 1 1 0 0,-1-1 0 0 0,0 0-47 0 0,71 27 519 0 0,-1 3-1 0 0,-1 4 1 0 0,-2 2-1 0 0,29 23-518 0 0,-33-17-118 0 0,33 22-3150 0 0,-90-58 764 0 0,-4-5 1206 0 0</inkml:trace>
  <inkml:trace contextRef="#ctx0" brushRef="#br0" timeOffset="-34904.266">1635 497 968 0 0,'28'34'2467'0'0,"54"104"-385"0"0,-82-136-1898 0 0,-3 7 378 0 0,4-10-540 0 0,-1 0-1 0 0,0-1 1 0 0,0 1 0 0 0,0 0-1 0 0,0 0 1 0 0,0-1-1 0 0,-1 1 1 0 0,1 0 0 0 0,0 0-1 0 0,0 0 1 0 0,-1-1-1 0 0,1 1 1 0 0,-1 0 0 0 0,1 0-1 0 0,-1 0 1 0 0,1 0-1 0 0,-1 0 1 0 0,0 0 0 0 0,0 0-1 0 0,1 0 1 0 0,-1 0-1 0 0,0 0 1 0 0,0 0-1 0 0,0 0 1 0 0,0 1 0 0 0,0-1-1 0 0,0 0 1 0 0,0 1-1 0 0,0-1 1 0 0,0 0 0 0 0,-1 1-1 0 0,1 0 1 0 0,0-1-1 0 0,0 1 1 0 0,0 0 0 0 0,-1-1-1 0 0,1 1 1 0 0,0 0-1 0 0,0 0 1 0 0,-1 0 0 0 0,1 0-1 0 0,0 0 1 0 0,0 1-1 0 0,-1-1 1 0 0,1 0 0 0 0,0 0-1 0 0,0 1 1 0 0,0-1-1 0 0,0 1 1 0 0,-1-1-1 0 0,1 1 1 0 0,0-1 0 0 0,0 1-1 0 0,0 0 1 0 0,0 0-1 0 0,0-1 1 0 0,0 1 0 0 0,0 0-1 0 0,1 0 1 0 0,-1 0-1 0 0,0 0 1 0 0,0 0 0 0 0,1 0-1 0 0,-1 0 1 0 0,0 0-1 0 0,1 0 1 0 0,0 1 0 0 0,-1-1-1 0 0,1 0 1 0 0,-1 1-22 0 0,4-17-45 0 0,-1 0 1 0 0,2 0-1 0 0,0 1 1 0 0,1 0-1 0 0,0 0 1 0 0,1 0-1 0 0,1 0 1 0 0,0 1-1 0 0,1 0 1 0 0,0 1-1 0 0,1-1 1 0 0,1 2 0 0 0,0-1-1 0 0,0 1 1 0 0,1 1-1 0 0,0 0 1 0 0,7-4 44 0 0,-16 12-15 0 0,-1 1 0 0 0,1-1-1 0 0,0 1 1 0 0,-1 0 0 0 0,1 0 0 0 0,0 0 0 0 0,0 0 0 0 0,0 0 0 0 0,0 0 0 0 0,0 0 0 0 0,0 1 0 0 0,0-1 0 0 0,0 1 0 0 0,0-1 0 0 0,0 1 0 0 0,0 0-1 0 0,0 0 1 0 0,1 0 0 0 0,-1 0 0 0 0,0 0 0 0 0,0 0 0 0 0,0 1 0 0 0,0-1 0 0 0,0 1 0 0 0,0 0 0 0 0,0-1 0 0 0,0 1 0 0 0,0 0 0 0 0,0 0 0 0 0,0 0 0 0 0,0 0-1 0 0,-1 0 1 0 0,1 1 0 0 0,0-1 0 0 0,-1 1 0 0 0,1-1 0 0 0,-1 1 0 0 0,1-1 0 0 0,-1 1 0 0 0,0 0 0 0 0,0 0 0 0 0,0-1 0 0 0,0 1 0 0 0,0 0 0 0 0,0 0 0 0 0,0 0-1 0 0,-1 0 1 0 0,1 2 15 0 0,22 113 134 0 0,-21-103-196 0 0,0 12-4 0 0,-3-20-139 0 0,1 0 0 0 0,0 0 0 0 0,0 0 0 0 0,0 0-1 0 0,1 0 1 0 0,-1 0 0 0 0,2 0 0 0 0,-1 0 0 0 0,1 0-1 0 0,-1 0 1 0 0,1-1 0 0 0,1 1 0 0 0,-1-1 0 0 0,1 0-1 0 0,0 1 1 0 0,1-1 0 0 0,-1-1 0 0 0,1 1 0 0 0,0 0-1 0 0,0-1 1 0 0,4 4 205 0 0,4-6-800 0 0</inkml:trace>
  <inkml:trace contextRef="#ctx0" brushRef="#br0" timeOffset="-34134.54">2349 464 1216 0 0,'-13'0'210'0'0,"-1"2"0"0"0,0-1 0 0 0,1 2 0 0 0,-1-1 0 0 0,1 2 0 0 0,0 0 0 0 0,0 1 0 0 0,0 0-1 0 0,0 0 1 0 0,1 2 0 0 0,0 0 0 0 0,0 0 0 0 0,1 1 0 0 0,0 0 0 0 0,0 1 0 0 0,1 0 0 0 0,0 1 0 0 0,1 0 0 0 0,0 0 0 0 0,1 1 0 0 0,0 0-1 0 0,0 1 1 0 0,1 0 0 0 0,1 0 0 0 0,0 0 0 0 0,0 1 0 0 0,2 0 0 0 0,-2 4-210 0 0,5-15 26 0 0,1 0-1 0 0,-1 0 1 0 0,0 0-1 0 0,1 0 1 0 0,-1 0 0 0 0,1 0-1 0 0,0 0 1 0 0,-1 0 0 0 0,1 0-1 0 0,0 0 1 0 0,0 0-1 0 0,1 0 1 0 0,-1 0 0 0 0,0 0-1 0 0,1 0 1 0 0,-1 0 0 0 0,1 0-1 0 0,-1 0 1 0 0,1 0-1 0 0,0 0 1 0 0,0 0 0 0 0,0-1-1 0 0,0 1 1 0 0,0 0-1 0 0,1-1 1 0 0,-1 1 0 0 0,0 0-1 0 0,1-1 1 0 0,-1 0 0 0 0,1 1-1 0 0,0-1 1 0 0,-1 0-1 0 0,1 0 1 0 0,0 0 0 0 0,0 0-1 0 0,-1 0 1 0 0,1 0 0 0 0,0 0-1 0 0,0-1 1 0 0,0 1-1 0 0,0-1 1 0 0,0 1 0 0 0,0-1-1 0 0,0 0 1 0 0,0 0-1 0 0,0 0 1 0 0,2 0-26 0 0,93-34 344 0 0,-78 15-285 0 0,-1-1-1 0 0,-1-1 1 0 0,-1 0-1 0 0,-1-1 1 0 0,-1-1-1 0 0,-1-1 0 0 0,8-19-58 0 0,-2 7-72 0 0,-19 35 53 0 0,0 0 0 0 0,0 0 1 0 0,0 0-1 0 0,1 0 0 0 0,-1 0 0 0 0,0 0 1 0 0,0 0-1 0 0,1 0 0 0 0,-1 0 0 0 0,1 0 1 0 0,-1 0-1 0 0,1 0 0 0 0,-1 0 0 0 0,1 0 1 0 0,0 0-1 0 0,-1 1 0 0 0,1-1 0 0 0,0 0 1 0 0,0 1-1 0 0,0-1 0 0 0,-1 0 0 0 0,1 1 1 0 0,0-1-1 0 0,0 1 0 0 0,0-1 0 0 0,0 1 1 0 0,0-1-1 0 0,0 1 0 0 0,0 0 0 0 0,0 0 1 0 0,0-1-1 0 0,0 1 0 0 0,0 0 0 0 0,0 0 1 0 0,0 0-1 0 0,0 0 0 0 0,0 0 0 0 0,0 0 1 0 0,0 1-1 0 0,0-1 0 0 0,0 0 0 0 0,0 0 1 0 0,0 1-1 0 0,0-1 0 0 0,0 0 0 0 0,0 1 1 0 0,0-1-1 0 0,0 1 0 0 0,0 0 0 0 0,0-1 1 0 0,0 1-1 0 0,-1 0 0 0 0,1-1 0 0 0,0 1 1 0 0,0 0-1 0 0,-1 0 0 0 0,1 0 0 0 0,-1-1 1 0 0,1 1-1 0 0,-1 0 0 0 0,1 0 0 0 0,-1 0 1 0 0,1 0-1 0 0,-1 0 0 0 0,0 0 0 0 0,1 1 19 0 0,22 66-141 0 0,24 92 20 0 0,-22-143 599 0 0,-24-17-388 0 0,14-3 66 0 0,100-104 88 0 0,-83 27-206 0 0,-33 87-42 0 0,0-1 1 0 0,1 0 0 0 0,-1 1-1 0 0,1-1 1 0 0,1 1 0 0 0,-1-1-1 0 0,1 1 1 0 0,0-1 0 0 0,1 0-1 0 0,-1 1 1 0 0,1-1-1 0 0,0 0 1 0 0,1 0 0 0 0,0 0-1 0 0,0-1 1 0 0,0 1 0 0 0,0-1-1 0 0,1 1 1 0 0,0-1 0 0 0,0 0-1 0 0,1 0 1 0 0,-1-1-1 0 0,1 0 1 0 0,2 3 3 0 0,-3-7-64 0 0,-1 1 0 0 0,0 0 0 0 0,0-1 0 0 0,0 0 0 0 0,0 0 0 0 0,1 0 0 0 0,-1 0 0 0 0,0 0 0 0 0,0-1 0 0 0,0 1-1 0 0,0-1 1 0 0,0 0 0 0 0,0 0 0 0 0,0 0 0 0 0,0 0 0 0 0,0-1 0 0 0,0 1 0 0 0,0-1 0 0 0,-1 0 0 0 0,1 0 0 0 0,0 0 0 0 0,-1 0 0 0 0,0 0 0 0 0,1 0 0 0 0,-1-1 0 0 0,0 1 0 0 0,0-1 0 0 0,-1 1-1 0 0,1-1 1 0 0,0 0 0 0 0,-1 0 0 0 0,0 0 0 0 0,1 0 0 0 0,-1 0 0 0 0,-1 0 0 0 0,1 0 0 0 0,0 0 0 0 0,-1 0 0 0 0,1 0 0 0 0,-1 0 0 0 0,0-1 0 0 0,0 1 0 0 0,0 0 0 0 0,0 0 0 0 0,-1 0 0 0 0,0 0-1 0 0,1-1 1 0 0,-1 1 0 0 0,0 0 0 0 0,0 0 0 0 0,-1 0 0 0 0,1 1 0 0 0,-2-3 64 0 0,-17-40-599 0 0,11 27 69 0 0</inkml:trace>
  <inkml:trace contextRef="#ctx0" brushRef="#br0" timeOffset="-33583.285">2803 412 2368 0 0,'43'49'3175'0'0,"-34"-39"-2903"0"0,-1 1 0 0 0,1 0 0 0 0,-2 1 0 0 0,1 0 1 0 0,-2 0-1 0 0,1 1 0 0 0,-2-1 0 0 0,0 1 0 0 0,0 1 0 0 0,-1-1 0 0 0,-1 0 0 0 0,0 1 0 0 0,-1 2-272 0 0,-2-14 237 0 0,-15 19 648 0 0,15-80-663 0 0,72-109-769 0 0,-71 167 534 0 0,0-1-1 0 0,-1 1 1 0 0,1 0 0 0 0,0 0-1 0 0,0 0 1 0 0,0 0 0 0 0,0 0-1 0 0,0 0 1 0 0,0 1 0 0 0,0-1-1 0 0,0 0 1 0 0,0 0 0 0 0,1 1-1 0 0,-1-1 1 0 0,0 1 0 0 0,0-1-1 0 0,1 1 1 0 0,-1-1 0 0 0,0 1 0 0 0,1 0-1 0 0,-1 0 1 0 0,0 0 0 0 0,1-1-1 0 0,-1 1 1 0 0,0 0 0 0 0,1 1-1 0 0,-1-1 1 0 0,0 0 0 0 0,1 0-1 0 0,-1 1 1 0 0,0-1 0 0 0,1 0-1 0 0,-1 1 1 0 0,0-1 0 0 0,0 1-1 0 0,0 0 1 0 0,1-1 0 0 0,-1 1-1 0 0,0 0 1 0 0,0 0 0 0 0,0 0 0 0 0,0 0-1 0 0,0 0 1 0 0,0 0 0 0 0,-1 0-1 0 0,1 0 1 0 0,0 0 0 0 0,0 0-1 0 0,-1 1 14 0 0,44 68-116 0 0,-37-55 47 0 0,45 108-820 0 0,-14-27-3982 0 0,-33-85 3640 0 0</inkml:trace>
  <inkml:trace contextRef="#ctx0" brushRef="#br0" timeOffset="-27367.282">8963 74 2012 0 0,'-7'7'3190'0'0,"-30"48"-2363"0"0,27-29-576 0 0,1 0 0 0 0,1 0 0 0 0,1 1 0 0 0,1 0 0 0 0,2 0 0 0 0,1 1 0 0 0,1-1 0 0 0,1 21-251 0 0,1-38 71 0 0,0-1 0 0 0,1 0 0 0 0,-1 0 0 0 0,2 1 0 0 0,0-1 0 0 0,0 0 0 0 0,0 0 0 0 0,1-1 0 0 0,1 1 0 0 0,-1 0 0 0 0,1-1 0 0 0,1 0 0 0 0,-1 0 0 0 0,2 0 1 0 0,-1-1-1 0 0,1 1 0 0 0,0-1 0 0 0,0-1 0 0 0,1 1 0 0 0,0-1 0 0 0,0 0 0 0 0,0-1 0 0 0,1 0 0 0 0,0 0 0 0 0,0 0 0 0 0,0-1 0 0 0,1 0 0 0 0,0-1 0 0 0,-1 0 0 0 0,4 1-71 0 0,1-3-33 0 0,0 1 1 0 0,0-1 0 0 0,0-1-1 0 0,0 0 1 0 0,0-1-1 0 0,0-1 1 0 0,0 0 0 0 0,0-1-1 0 0,0 0 1 0 0,-1 0 0 0 0,1-2-1 0 0,-1 0 1 0 0,0 0 0 0 0,0-1-1 0 0,-1 0 1 0 0,0-1 0 0 0,0 0-1 0 0,0-1 1 0 0,-1 0-1 0 0,0-1 1 0 0,-1 0 0 0 0,0-1-1 0 0,0 1 1 0 0,-1-2 0 0 0,0 1-1 0 0,-1-1 1 0 0,0-1 0 0 0,-1 1-1 0 0,0-1 1 0 0,-1 0 0 0 0,0 0-1 0 0,-1 0 1 0 0,-1-1-1 0 0,1-4 33 0 0,-3 5 8 0 0,-2-1 0 0 0,1 1 0 0 0,-2-1 0 0 0,1 1 0 0 0,-2 0 0 0 0,1-1 0 0 0,-2 1-1 0 0,0 1 1 0 0,0-1 0 0 0,-1 0 0 0 0,-1 1 0 0 0,1 0 0 0 0,-2 0 0 0 0,0 1-1 0 0,0 0 1 0 0,-1 0 0 0 0,0 0 0 0 0,0 1 0 0 0,-1 0 0 0 0,-1 1 0 0 0,1 0-1 0 0,-1 1 1 0 0,-1-1 0 0 0,1 2 0 0 0,-1 0 0 0 0,0 0 0 0 0,-1 1 0 0 0,1 0-1 0 0,-1 1 1 0 0,0 1 0 0 0,0-1 0 0 0,-1 2 0 0 0,-2-1-8 0 0,4 0 53 0 0,1 0-1 0 0,-1 1 1 0 0,1 0 0 0 0,-1 1 0 0 0,0 0 0 0 0,0 0-1 0 0,1 1 1 0 0,-1 1 0 0 0,0 0 0 0 0,0 0 0 0 0,1 1 0 0 0,-1 0-1 0 0,1 1 1 0 0,-1 1 0 0 0,1-1 0 0 0,0 1 0 0 0,1 1-1 0 0,-1 0 1 0 0,1 0 0 0 0,-8 6-53 0 0,15-6 29 0 0,1 0 1 0 0,-1 0-1 0 0,1-1 0 0 0,0 1 1 0 0,0 0-1 0 0,0 0 1 0 0,1 1-1 0 0,0-1 0 0 0,0 0 1 0 0,0 0-1 0 0,0 0 0 0 0,1 0 1 0 0,0 0-1 0 0,0 0 1 0 0,0 0-1 0 0,1 0 0 0 0,0-1 1 0 0,0 1-1 0 0,0 0 0 0 0,0-1 1 0 0,1 1-1 0 0,-1-1 0 0 0,1 0 1 0 0,0 0-1 0 0,1 0 1 0 0,-1 0-1 0 0,1-1 0 0 0,-1 1 1 0 0,1-1-1 0 0,0 0 0 0 0,1 0 1 0 0,-1 0-1 0 0,0-1 1 0 0,1 0-1 0 0,-1 1 0 0 0,1-1 1 0 0,0-1-1 0 0,0 1 0 0 0,3 0-29 0 0,243 82-1111 0 0,16-62-6898 0 0,-245-22 6765 0 0</inkml:trace>
  <inkml:trace contextRef="#ctx0" brushRef="#br0" timeOffset="-27084.858">9683 309 968 0 0,'48'-23'17916'0'0,"-40"13"-20385"0"0,-8-37-10768 0 0,-3 31 13162 0 0,-9-20-1356 0 0</inkml:trace>
  <inkml:trace contextRef="#ctx0" brushRef="#br0" timeOffset="-33128.312">3743 351 1004 0 0,'7'4'3597'0'0,"7"27"-2932"0"0,151 357 1988 0 0,-139-225-2694 0 0,-53-91-1275 0 0,1-59-1921 0 0,18-14 1988 0 0</inkml:trace>
  <inkml:trace contextRef="#ctx0" brushRef="#br0" timeOffset="-32876.424">3990 491 2328 0 0,'22'-35'737'0'0,"-18"27"-604"0"0,0 0-1 0 0,0 0 0 0 0,0 0 0 0 0,1 0 0 0 0,0 1 1 0 0,1 0-1 0 0,0 0 0 0 0,0 0 0 0 0,0 1 0 0 0,1 0 0 0 0,0 0 1 0 0,0 0-1 0 0,0 1 0 0 0,1 0 0 0 0,0 1 0 0 0,0 0 1 0 0,0 0-1 0 0,0 0 0 0 0,1 1 0 0 0,7-1-132 0 0,-9 5 48 0 0,-1 2 0 0 0,0-1 0 0 0,0 1 1 0 0,0-1-1 0 0,0 2 0 0 0,0-1 0 0 0,-1 1 0 0 0,0 0 0 0 0,1 0 0 0 0,-1 0 0 0 0,-1 1 0 0 0,1 0 0 0 0,-1-1 0 0 0,0 2 0 0 0,0-1 1 0 0,0 0-1 0 0,0 1 0 0 0,-1 0 0 0 0,0 0 0 0 0,-1 0 0 0 0,1 0 0 0 0,-1 0 0 0 0,0 1 0 0 0,-1-1 0 0 0,1 3-48 0 0,-1-1 39 0 0,0-1 0 0 0,-1 1 0 0 0,0 0 0 0 0,-1 0 0 0 0,1 0 0 0 0,-2 0 0 0 0,1-1 0 0 0,-1 1 0 0 0,0-1 0 0 0,0 1-1 0 0,-1-1 1 0 0,0 0 0 0 0,-1 1 0 0 0,1-2 0 0 0,-1 1 0 0 0,-1 0 0 0 0,1-1 0 0 0,-1 0 0 0 0,0 0 0 0 0,-1 0 0 0 0,1-1 0 0 0,-1 1-1 0 0,0-1 1 0 0,-5 3-39 0 0,-3 2-25 0 0,1 0 0 0 0,-2 0 0 0 0,1-2 0 0 0,-1 0-1 0 0,-1 0 1 0 0,1-2 0 0 0,-1 0 0 0 0,0 0-1 0 0,-1-2 1 0 0,1 0 0 0 0,-5 0 25 0 0,19-4-578 0 0,-1-2-340 0 0,-8-20-1667 0 0,17 8 1358 0 0</inkml:trace>
  <inkml:trace contextRef="#ctx0" brushRef="#br0" timeOffset="-32123.75">4714 369 1780 0 0,'1'0'77'0'0,"1"-1"-1"0"0,-1 1 0 0 0,0-1 1 0 0,1 1-1 0 0,-1-1 1 0 0,0 0-1 0 0,0 0 1 0 0,0 1-1 0 0,0-1 1 0 0,1 0-1 0 0,-1 0 0 0 0,0 0 1 0 0,-1 0-1 0 0,1 0 1 0 0,0 0-1 0 0,0 0 1 0 0,0-1-1 0 0,-1 1 0 0 0,1 0 1 0 0,0 0-1 0 0,-1-1 1 0 0,1 1-1 0 0,-1 0 1 0 0,0-1-1 0 0,1 1 0 0 0,-1 0 1 0 0,0-1-1 0 0,0 1 1 0 0,0-1-1 0 0,0 1 1 0 0,0 0-1 0 0,0-1 1 0 0,0 1-1 0 0,0 0 0 0 0,-1-1 1 0 0,1 1-1 0 0,0-1 1 0 0,-1 1-1 0 0,1 0 1 0 0,-1 0-1 0 0,0-1 0 0 0,1 1 1 0 0,-1 0-1 0 0,0 0 1 0 0,0 0-1 0 0,0 0 1 0 0,0 0-1 0 0,0 0 0 0 0,0 0 1 0 0,0 0-1 0 0,0 0 1 0 0,0 0-1 0 0,0 1 1 0 0,0-1-1 0 0,-1 0 1 0 0,1 1-1 0 0,0-1 0 0 0,-1 1 1 0 0,1-1-1 0 0,0 1 1 0 0,-1 0-1 0 0,1-1 1 0 0,0 1-1 0 0,-1 0 0 0 0,1 0 1 0 0,-1 0-1 0 0,0 0-76 0 0,-16 3 60 0 0,0 0 1 0 0,0 1-1 0 0,1 1 0 0 0,0 1 0 0 0,0 1 0 0 0,0 0 0 0 0,1 1 0 0 0,0 0 0 0 0,0 2 0 0 0,1-1 0 0 0,1 2 1 0 0,-1 0-1 0 0,2 1 0 0 0,0 1 0 0 0,0 0 0 0 0,1 0 0 0 0,0 1 0 0 0,2 1 0 0 0,0 0 0 0 0,-7 13-60 0 0,17-27 10 0 0,-1-1 0 0 0,1 1 0 0 0,0 0-1 0 0,0 0 1 0 0,0 0 0 0 0,0 0 0 0 0,0 0 0 0 0,0 0-1 0 0,0 0 1 0 0,0 0 0 0 0,0 0 0 0 0,0 0-1 0 0,1 0 1 0 0,-1 0 0 0 0,0 0 0 0 0,1 0 0 0 0,-1 0-1 0 0,0 0 1 0 0,1-1 0 0 0,-1 1 0 0 0,1 0-1 0 0,0 0 1 0 0,-1 0 0 0 0,1-1 0 0 0,0 1-1 0 0,-1 0 1 0 0,1-1 0 0 0,0 1 0 0 0,0-1 0 0 0,-1 1-1 0 0,1-1 1 0 0,0 1 0 0 0,0-1 0 0 0,0 1-1 0 0,0-1 1 0 0,0 0 0 0 0,0 1 0 0 0,0-1 0 0 0,0 0-1 0 0,0 0 1 0 0,-1 0 0 0 0,1 0 0 0 0,0 0-1 0 0,0 0 1 0 0,0 0 0 0 0,0 0 0 0 0,0 0-1 0 0,0 0 1 0 0,0-1 0 0 0,0 1 0 0 0,0 0 0 0 0,0-1-1 0 0,0 1 1 0 0,0 0 0 0 0,0-1 0 0 0,-1 1-1 0 0,1-1 1 0 0,0 0 0 0 0,0 0-10 0 0,63-15 28 0 0,137-84-823 0 0,-154 86 902 0 0,-70 111 14 0 0,25-93-104 0 0,1-1 0 0 0,-1 1 0 0 0,1-1 0 0 0,0 1 1 0 0,0-1-1 0 0,0 0 0 0 0,0 0 0 0 0,0 0 0 0 0,1-1 0 0 0,-1 1 1 0 0,1-1-1 0 0,0 0 0 0 0,0 0 0 0 0,0 0 0 0 0,0 0 1 0 0,0-1-1 0 0,0 1 0 0 0,0-1 0 0 0,1 0 0 0 0,-1 0 0 0 0,0-1 1 0 0,1 1-1 0 0,-1-1 0 0 0,0 0 0 0 0,3-1-17 0 0,3 1-14 0 0,0-1-1 0 0,0 0 1 0 0,0-1 0 0 0,0 0-1 0 0,0 0 1 0 0,0-1 0 0 0,0-1-1 0 0,-1 1 1 0 0,0-2 0 0 0,0 1-1 0 0,0-1 1 0 0,0-1 0 0 0,-1 1-1 0 0,0-1 1 0 0,0-1 0 0 0,0 0-1 0 0,-1 0 1 0 0,0 0 0 0 0,0-1-1 0 0,-1 0 1 0 0,0 0 0 0 0,-1-1-1 0 0,1 1 1 0 0,-2-1 0 0 0,1 0-1 0 0,-1-1 1 0 0,-1 1 0 0 0,3-10 14 0 0,64-160-308 0 0,1 114 150 0 0,-70 65 229 0 0,10 5 166 0 0,-5 5-198 0 0,0 1 0 0 0,-1 0 1 0 0,-1 0-1 0 0,0 0 0 0 0,0 0 0 0 0,-1 1 1 0 0,-1 0-1 0 0,0-1 0 0 0,0 1 0 0 0,-1 0 1 0 0,-1 0-1 0 0,0 0 0 0 0,0 0 0 0 0,-1 0 1 0 0,-1 1-40 0 0,3 67 251 0 0,-1-77-298 0 0,0 1 0 0 0,0 0 0 0 0,0-1 0 0 0,1 1 0 0 0,-1 0 0 0 0,1-1 0 0 0,0 1 0 0 0,0-1 0 0 0,0 1 0 0 0,1-1 0 0 0,-1 1 1 0 0,1-1-1 0 0,0 0 0 0 0,0 1 0 0 0,0-1 0 0 0,0 0 0 0 0,0-1 0 0 0,1 1 0 0 0,-1 0 0 0 0,1-1 0 0 0,0 1 0 0 0,-1-1 0 0 0,1 0 0 0 0,1 0 0 0 0,-1 0 0 0 0,0 0 0 0 0,0 0 0 0 0,1-1 1 0 0,-1 0-1 0 0,1 1 0 0 0,-1-1 0 0 0,1-1 0 0 0,-1 1 0 0 0,1 0 0 0 0,0-1 0 0 0,-1 0 0 0 0,1 0 0 0 0,0 0 0 0 0,0 0 0 0 0,-1 0 0 0 0,1-1 0 0 0,0 0 47 0 0,93-30-3591 0 0,-67 20 2355 0 0</inkml:trace>
  <inkml:trace contextRef="#ctx0" brushRef="#br0" timeOffset="-31700.291">5756 277 1360 0 0,'0'-2'134'0'0,"0"0"0"0"0,0-1 0 0 0,-1 1 0 0 0,1 0 0 0 0,-1 0 0 0 0,1 0 0 0 0,-1-1 0 0 0,0 1 0 0 0,0 0 0 0 0,0 0 0 0 0,0 0 0 0 0,0 0 0 0 0,0 0 0 0 0,0 0 0 0 0,-1 1 0 0 0,1-1 0 0 0,-1 0 0 0 0,0 1 0 0 0,1-1 0 0 0,-1 1 0 0 0,0-1 0 0 0,0 1 0 0 0,0 0 0 0 0,0 0 0 0 0,0 0 0 0 0,0 0 0 0 0,0 0 0 0 0,0 0 0 0 0,0 1 0 0 0,0-1 0 0 0,-1 1 0 0 0,1-1 0 0 0,0 1 0 0 0,0 0 0 0 0,-1 0 0 0 0,1 0 0 0 0,0 0 0 0 0,0 0 0 0 0,-1 0 0 0 0,1 1 0 0 0,0-1 0 0 0,-1 1-134 0 0,-96 30 509 0 0,77-19-381 0 0,2 2 0 0 0,0 0-1 0 0,0 1 1 0 0,1 1 0 0 0,1 1 0 0 0,1 0 0 0 0,0 1 0 0 0,2 1 0 0 0,0 1 0 0 0,1 0 0 0 0,1 1 0 0 0,1 0 0 0 0,-1 4-128 0 0,12-24-2 0 0,0 0 1 0 0,0 0-1 0 0,1 1 1 0 0,-1-1-1 0 0,1 0 1 0 0,-1 0-1 0 0,1 1 1 0 0,-1-1-1 0 0,1 0 1 0 0,0 1-1 0 0,-1-1 1 0 0,1 1-1 0 0,0-1 1 0 0,0 0-1 0 0,0 1 1 0 0,0-1-1 0 0,0 1 1 0 0,1-1-1 0 0,-1 0 1 0 0,0 1-1 0 0,1-1 1 0 0,-1 0-1 0 0,0 1 1 0 0,1-1-1 0 0,0 0 1 0 0,-1 0-1 0 0,1 1 1 0 0,0-1-1 0 0,0 0 1 0 0,-1 0-1 0 0,1 0 1 0 0,0 0-1 0 0,0 0 1 0 0,0 0 0 0 0,0 0-1 0 0,1 0 1 0 0,-1-1-1 0 0,0 1 1 0 0,0 0-1 0 0,0 0 1 0 0,1-1-1 0 0,-1 1 1 0 0,0-1-1 0 0,1 0 1 0 0,-1 1-1 0 0,0-1 1 0 0,1 0-1 0 0,-1 0 1 0 0,0 1-1 0 0,1-1 1 0 0,-1 0-1 0 0,1 0 1 0 0,-1-1-1 0 0,0 1 1 0 0,1 0-1 0 0,-1 0 1 0 0,0-1-1 0 0,1 1 1 0 0,0-1 1 0 0,82-25-331 0 0,39-83 699 0 0,-119 109-393 0 0,0 0 0 0 0,0 0 0 0 0,-1 0 0 0 0,1 0 0 0 0,0 1 0 0 0,-1-1 0 0 0,1 1 0 0 0,0 0 0 0 0,-1 0 0 0 0,1 0 0 0 0,-1 1 1 0 0,1-1-1 0 0,-1 1 0 0 0,0 0 0 0 0,0 0 0 0 0,0 0 0 0 0,0 0 0 0 0,0 0 0 0 0,0 1 0 0 0,0-1 0 0 0,-1 1 0 0 0,0 0 0 0 0,1 0 0 0 0,-1 0 0 0 0,0 0 0 0 0,0 0 0 0 0,0 1 0 0 0,-1-1 0 0 0,1 1 25 0 0,10 10-438 0 0,30 37-4829 0 0,-40-47 4091 0 0</inkml:trace>
  <inkml:trace contextRef="#ctx0" brushRef="#br0" timeOffset="-30931.184">5905 279 1576 0 0,'11'26'4721'0'0,"7"82"-4437"0"0,-14-79 297 0 0,6 71 718 0 0,-10-98-1199 0 0,2 11 1043 0 0,53-184-1240 0 0,-5 37-709 0 0,-50 133 787 0 0,0 1 0 0 0,0-1 0 0 0,0 0-1 0 0,0 0 1 0 0,0 1 0 0 0,1-1 0 0 0,-1 0 0 0 0,0 1 0 0 0,1-1 0 0 0,-1 1 0 0 0,0-1 0 0 0,1 0 0 0 0,-1 1 0 0 0,1-1-1 0 0,-1 1 1 0 0,1-1 0 0 0,-1 1 0 0 0,1-1 0 0 0,-1 1 0 0 0,1-1 0 0 0,-1 1 0 0 0,1 0 0 0 0,0-1 0 0 0,-1 1 0 0 0,1 0 0 0 0,0-1-1 0 0,-1 1 1 0 0,1 0 0 0 0,0 0 0 0 0,-1 0 0 0 0,1 0 0 0 0,0 0 0 0 0,0 0 0 0 0,-1 0 0 0 0,1 0 0 0 0,0 0 0 0 0,-1 0-1 0 0,1 0 1 0 0,0 0 0 0 0,0 0 0 0 0,-1 0 0 0 0,1 1 0 0 0,0-1 0 0 0,-1 0 0 0 0,1 1 0 0 0,-1-1 0 0 0,1 0 0 0 0,0 1-1 0 0,-1-1 1 0 0,1 1 0 0 0,-1-1 0 0 0,1 1 0 0 0,-1-1 0 0 0,1 1 0 0 0,-1-1 0 0 0,1 1 0 0 0,-1-1 0 0 0,0 1 0 0 0,1 0 0 0 0,-1-1-1 0 0,0 1 1 0 0,1 0 0 0 0,-1-1 0 0 0,0 1 0 0 0,0 0 19 0 0,21 46-323 0 0,37 95 87 0 0,-27-12 660 0 0,-17-129 202 0 0,152-177-778 0 0,-153 153-470 0 0,-24 25-33 0 0,13 1-3268 0 0,-3-3 3108 0 0</inkml:trace>
  <inkml:trace contextRef="#ctx0" brushRef="#br0" timeOffset="-29752.951">6273 506 1016 0 0,'-17'-3'2916'0'0,"-8"-17"-767"0"0,-46-60-167 0 0,66 73-1906 0 0,1 0-1 0 0,-1 0 0 0 0,1-1 0 0 0,1 1 1 0 0,0-1-1 0 0,0 0 0 0 0,0 0 0 0 0,1 0 1 0 0,0 0-1 0 0,0-1 0 0 0,1 1 0 0 0,0-1 1 0 0,1 1-1 0 0,0 0 0 0 0,0-1 0 0 0,1 1 0 0 0,0-1 1 0 0,0 1-1 0 0,1 0 0 0 0,3-8-75 0 0,-5 13 0 0 0,1 0 0 0 0,-1 0 1 0 0,1 0-1 0 0,0 1 0 0 0,0-1 0 0 0,0 0 0 0 0,0 1 0 0 0,0-1 0 0 0,1 0 0 0 0,-1 1 0 0 0,1 0 1 0 0,0-1-1 0 0,-1 1 0 0 0,1 0 0 0 0,0 0 0 0 0,0 0 0 0 0,1 0 0 0 0,-1 0 0 0 0,0 0 0 0 0,1 1 1 0 0,-1-1-1 0 0,1 1 0 0 0,-1 0 0 0 0,1 0 0 0 0,0 0 0 0 0,-1 0 0 0 0,1 0 0 0 0,0 0 0 0 0,0 1 1 0 0,0-1-1 0 0,0 1 0 0 0,0 0 0 0 0,-1 0 0 0 0,1 0 0 0 0,0 0 0 0 0,0 1 0 0 0,0-1 1 0 0,0 1-1 0 0,0-1 0 0 0,-1 1 0 0 0,1 0 0 0 0,0 0 0 0 0,-1 0 0 0 0,1 1 0 0 0,-1-1 0 0 0,1 1 1 0 0,-1-1-1 0 0,1 1 0 0 0,-1 0 0 0 0,0 0 0 0 0,0 0 0 0 0,0 0 0 0 0,0 0 0 0 0,0 0 0 0 0,-1 1 1 0 0,1-1-1 0 0,-1 1 0 0 0,1-1 0 0 0,0 2 0 0 0,63 143 56 0 0,-9-16-4358 0 0,-49-121 1699 0 0,-3-6 1305 0 0</inkml:trace>
  <inkml:trace contextRef="#ctx0" brushRef="#br0" timeOffset="-29313.26">6465 424 1448 0 0,'257'-103'3800'0'0,"-159"54"-3058"0"0,-145 42-643 0 0,30 12-49 0 0,1 1 1 0 0,0 0 0 0 0,0 1-1 0 0,0 1 1 0 0,1 0 0 0 0,0 1-1 0 0,0 1 1 0 0,1 1 0 0 0,0 0-1 0 0,1 0 1 0 0,1 1 0 0 0,0 1-1 0 0,0 0 1 0 0,1 1 0 0 0,1 0-1 0 0,0 2-50 0 0,9-14 11 0 0,0 1 1 0 0,0-1-1 0 0,0 1 0 0 0,1 0 0 0 0,-1-1 0 0 0,1 1 1 0 0,0 0-1 0 0,0-1 0 0 0,0 1 0 0 0,0 0 0 0 0,0 0 1 0 0,1-1-1 0 0,-1 1 0 0 0,1 0 0 0 0,0-1 0 0 0,-1 1 0 0 0,1-1 1 0 0,0 1-1 0 0,1-1 0 0 0,-1 1 0 0 0,0-1 0 0 0,1 0 1 0 0,-1 1-1 0 0,1-1 0 0 0,0 0 0 0 0,0 0 0 0 0,0 0 0 0 0,0-1 1 0 0,0 1-1 0 0,0 0 0 0 0,0-1 0 0 0,1 1 0 0 0,-1-1 1 0 0,0 0-1 0 0,1 0 0 0 0,-1 0 0 0 0,1 0 0 0 0,0 0 0 0 0,-1 0 1 0 0,1-1-1 0 0,0 1 0 0 0,-1-1 0 0 0,3 0-11 0 0,118 16-372 0 0,90-48-3824 0 0,-172 22 2984 0 0</inkml:trace>
  <inkml:trace contextRef="#ctx0" brushRef="#br0" timeOffset="-29046.968">7185 31 1576 0 0,'3'-31'5023'0'0,"-10"42"-2402"0"0,3 18-2483 0 0,2 0 0 0 0,1 0 0 0 0,1 1 0 0 0,1-1 0 0 0,2 0 0 0 0,1 0 0 0 0,3 8-138 0 0,38 207-874 0 0,-43-241 665 0 0,-1 0-1 0 0,0 0 1 0 0,1 0 0 0 0,-1 0 0 0 0,0 0 0 0 0,-1 1 0 0 0,1-1 0 0 0,0 0 0 0 0,-1 0 0 0 0,0 1 0 0 0,0-1 0 0 0,0 0 0 0 0,0 0 0 0 0,0 1 0 0 0,-1-1 0 0 0,0 0 0 0 0,1 0 0 0 0,-1 0 0 0 0,0 0 0 0 0,0 1 0 0 0,-1-1 0 0 0,1-1 0 0 0,-1 1 0 0 0,1 0 0 0 0,-1 0 0 0 0,0 0 0 0 0,0-1 0 0 0,0 1 0 0 0,-1-1 0 0 0,1 0 0 0 0,0 0 0 0 0,-3 2 209 0 0,-7-2-1223 0 0</inkml:trace>
  <inkml:trace contextRef="#ctx0" brushRef="#br0" timeOffset="-28859.022">6876 336 1736 0 0,'13'-13'5804'0'0,"26"3"-5614"0"0,-31 8 352 0 0,225-43 113 0 0,3 8-7242 0 0,-207 32 5163 0 0</inkml:trace>
  <inkml:trace contextRef="#ctx0" brushRef="#br0" timeOffset="-28482.687">7577 282 1120 0 0,'14'0'1524'0'0,"107"-8"1737"0"0,29-35-1304 0 0,-150 41-1933 0 0,0 1-1 0 0,0 0 1 0 0,0 0-1 0 0,-1 0 1 0 0,1 0-1 0 0,0 0 1 0 0,-1 0-1 0 0,1 0 1 0 0,-1-1-1 0 0,1 1 1 0 0,-1 1-1 0 0,0-1 1 0 0,0 0-1 0 0,1 0 1 0 0,-1 0-1 0 0,0 0 1 0 0,0 0-1 0 0,0 1 1 0 0,0-1-1 0 0,0 0 1 0 0,0 1-1 0 0,0-1 1 0 0,0 0-1 0 0,0 1 1 0 0,0 0-1 0 0,0-1 1 0 0,0 1-1 0 0,0 0 1 0 0,0-1-1 0 0,0 1 1 0 0,-1 0-1 0 0,1 0 1 0 0,0 0-1 0 0,0 0 1 0 0,0 0-1 0 0,0 0 1 0 0,-1 0-1 0 0,1 0 1 0 0,0 1-1 0 0,0-1 1 0 0,0 0-1 0 0,0 1 1 0 0,0-1-24 0 0,-12 2 24 0 0,0-1 0 0 0,0 2 0 0 0,1 0 0 0 0,-1 0 0 0 0,1 1 0 0 0,0 1 0 0 0,0 0 0 0 0,1 0 0 0 0,-1 1 0 0 0,1 1 0 0 0,0 0 0 0 0,1 1 0 0 0,0 0 0 0 0,0 0 0 0 0,1 1 0 0 0,0 0 0 0 0,0 1 0 0 0,1-1 0 0 0,0 2 0 0 0,1-1 0 0 0,0 1 0 0 0,0 2-24 0 0,7-9 8 0 0,-1-1 0 0 0,1 1 1 0 0,0-1-1 0 0,0 1 0 0 0,1 0 0 0 0,-1-1 1 0 0,1 1-1 0 0,-1-1 0 0 0,1 1 0 0 0,0-1 1 0 0,1 1-1 0 0,-1-1 0 0 0,1 0 0 0 0,-1 0 0 0 0,1 0 1 0 0,0 0-1 0 0,0 0 0 0 0,0 0 0 0 0,1 0 1 0 0,-1 0-1 0 0,1-1 0 0 0,-1 1 0 0 0,1-1 1 0 0,0 0-1 0 0,0 0 0 0 0,0 0 0 0 0,0 0 1 0 0,0 0-1 0 0,0-1 0 0 0,1 0 0 0 0,-1 1 1 0 0,3 0-9 0 0,116 28-1914 0 0,-62-29-2265 0 0,-48-1 2963 0 0</inkml:trace>
  <inkml:trace contextRef="#ctx0" brushRef="#br0" timeOffset="-28168.089">8007 299 2200 0 0,'0'-3'105'0'0,"0"0"0"0"0,1 0 0 0 0,-1 0 0 0 0,1 1 0 0 0,-1-1 0 0 0,1 0 1 0 0,0 0-1 0 0,0 0 0 0 0,1 1 0 0 0,-1-1 0 0 0,0 1 0 0 0,1-1 0 0 0,0 1 0 0 0,-1 0 0 0 0,1-1 0 0 0,0 1 0 0 0,0 0 0 0 0,1 0 0 0 0,-1 0 0 0 0,0 1 0 0 0,0-1 0 0 0,1 0 0 0 0,-1 1 0 0 0,1 0 0 0 0,0-1 0 0 0,-1 1 0 0 0,1 0 1 0 0,0 0-1 0 0,0 1 0 0 0,0-1 0 0 0,-1 0 0 0 0,1 1 0 0 0,0 0 0 0 0,0 0 0 0 0,0 0 0 0 0,1 0-105 0 0,6 8 149 0 0,-1 1 0 0 0,-1 1 1 0 0,0-1-1 0 0,0 1 0 0 0,-1 0 1 0 0,0 1-1 0 0,-1 0 0 0 0,0 0 0 0 0,-1 1 1 0 0,0-1-1 0 0,0 1 0 0 0,-2 0 1 0 0,1 0-1 0 0,-2 0 0 0 0,1 1 0 0 0,-2-1 1 0 0,0 1-1 0 0,0 0 0 0 0,-1-1 0 0 0,-1 1-149 0 0,1-13 45 0 0,-1-1-1 0 0,1 1 0 0 0,-1-1 0 0 0,1 1 0 0 0,-1 0 0 0 0,0-1 0 0 0,1 1 0 0 0,-1 0 0 0 0,0-1 0 0 0,1 1 0 0 0,-1 0 0 0 0,0 0 0 0 0,1 0 0 0 0,-1 0 1 0 0,0 0-1 0 0,0-1 0 0 0,1 1 0 0 0,-1 0 0 0 0,0 1 0 0 0,0-1 0 0 0,1 0 0 0 0,-1 0 0 0 0,0 0 0 0 0,1 0 0 0 0,-1 1 0 0 0,0-1 0 0 0,1 0 0 0 0,-1 0 0 0 0,0 1 1 0 0,1-1-1 0 0,-1 1 0 0 0,0-1 0 0 0,1 0 0 0 0,-1 1 0 0 0,1-1 0 0 0,-1 1 0 0 0,1 0 0 0 0,-1-1 0 0 0,1 1 0 0 0,-1-1 0 0 0,1 1 0 0 0,0 0 0 0 0,-1-1 0 0 0,1 1 1 0 0,0 0-1 0 0,0-1 0 0 0,-1 1 0 0 0,1 0 0 0 0,0-1 0 0 0,0 1 0 0 0,0 0 0 0 0,0 0 0 0 0,0-1 0 0 0,0 1 0 0 0,0 0 0 0 0,0 0 0 0 0,0-1 0 0 0,0 1 1 0 0,0 0-1 0 0,1-1 0 0 0,-1 1 0 0 0,0 0 0 0 0,1 0-44 0 0,3-33-215 0 0,1 1 0 0 0,2-1 0 0 0,1 1 0 0 0,1 1 0 0 0,2 0 1 0 0,1 0-1 0 0,10-17 215 0 0,-7 14-328 0 0,3-6-189 0 0,11-27-1132 0 0,-22 16-2623 0 0,-7 42 3066 0 0</inkml:trace>
  <inkml:trace contextRef="#ctx0" brushRef="#br0" timeOffset="-17401.139">8010 1586 1468 0 0,'-28'-52'7211'0'0,"57"98"-13011"0"0,-17-30 4633 0 0</inkml:trace>
  <inkml:trace contextRef="#ctx0" brushRef="#br0" timeOffset="-17636.911">7991 1846 836 0 0,'1'1'4911'0'0,"5"64"-3599"0"0,-18 97 68 0 0,10-155-1344 0 0,1 0 1 0 0,0 0 0 0 0,0 1-1 0 0,1-1 1 0 0,0 0 0 0 0,0 0-1 0 0,1 1 1 0 0,-1-1 0 0 0,2 0-1 0 0,-1 0 1 0 0,1 0 0 0 0,0 0-1 0 0,0 0 1 0 0,1 0-1 0 0,0-1 1 0 0,0 1 0 0 0,1-1-1 0 0,0 0 1 0 0,0 0 0 0 0,0 0-1 0 0,1 0 1 0 0,0-1 0 0 0,0 0-1 0 0,0 0 1 0 0,0 0 0 0 0,2 0-37 0 0,-3-5-223 0 0,1 0 0 0 0,-1 0 0 0 0,1 0 1 0 0,-1-1-1 0 0,1 0 0 0 0,-1 1 0 0 0,0-2 1 0 0,1 1-1 0 0,-1 0 0 0 0,0-1 0 0 0,0 0 1 0 0,0 0-1 0 0,0 0 0 0 0,0 0 1 0 0,0-1-1 0 0,-1 0 0 0 0,1 1 0 0 0,-1-1 1 0 0,0-1-1 0 0,0 1 0 0 0,0 0 0 0 0,0-1 1 0 0,0 1-1 0 0,-1-1 0 0 0,0 0 0 0 0,1 0 1 0 0,-1 0-1 0 0,-1 0 0 0 0,1-2 223 0 0,8-27-1244 0 0</inkml:trace>
  <inkml:trace contextRef="#ctx0" brushRef="#br0" timeOffset="-16961.662">8282 2117 848 0 0,'19'4'4511'0'0,"15"-39"-4144"0"0,-24 24 104 0 0,2-3-349 0 0,0-1 0 0 0,-1-1 0 0 0,-1 0 0 0 0,-1 0 1 0 0,0-1-1 0 0,-1 0 0 0 0,-1 0 0 0 0,0-1 0 0 0,-1 0 1 0 0,2-15-123 0 0,-8 12 128 0 0,14 16-274 0 0,9 12 195 0 0,0 1 0 0 0,-1 2 0 0 0,0 0 0 0 0,-1 1 0 0 0,0 1 0 0 0,-1 1-1 0 0,0 1 1 0 0,-1 0 0 0 0,-1 2 0 0 0,0 0 0 0 0,2 4-49 0 0,-16-15 57 0 0,0 1-1 0 0,-1-1 0 0 0,0 1 0 0 0,1 0 0 0 0,-2-1 1 0 0,1 1-1 0 0,-1 1 0 0 0,0-1 0 0 0,0 0 0 0 0,-1 0 0 0 0,0 1 1 0 0,0-1-1 0 0,0 1 0 0 0,-1-1 0 0 0,0 1 0 0 0,0-1 1 0 0,0 1-1 0 0,-1-1 0 0 0,0 1 0 0 0,-1-1 0 0 0,1 0 0 0 0,-1 0 1 0 0,-1 1-1 0 0,1-1 0 0 0,-1-1 0 0 0,0 1 0 0 0,0 0 1 0 0,0-1-1 0 0,-1 1 0 0 0,-1 0-56 0 0,-5 8 1 0 0,-1-1 1 0 0,0 0-1 0 0,-1 0 1 0 0,0-1-1 0 0,-1-1 1 0 0,-1 0-1 0 0,0-1 1 0 0,0 0-1 0 0,-1-1 1 0 0,-12 5-2 0 0,25-14-177 0 0,-1-1 0 0 0,1 0 0 0 0,0 1 1 0 0,-1-1-1 0 0,1 0 0 0 0,0 0 1 0 0,0 0-1 0 0,0-1 0 0 0,0 1 1 0 0,0 0-1 0 0,0-1 0 0 0,0 1 1 0 0,0-1-1 0 0,0 0 0 0 0,1 0 1 0 0,-1 1-1 0 0,1-1 0 0 0,-1 0 1 0 0,1 0-1 0 0,0-1 0 0 0,0 1 1 0 0,0 0-1 0 0,0 0 0 0 0,0 0 0 0 0,0-1 1 0 0,1 1-1 0 0,-1-1 0 0 0,1 1 1 0 0,0 0-1 0 0,-1-1 0 0 0,1 1 1 0 0,0-1-1 0 0,1 0 177 0 0,-2-14-1206 0 0,1-3-5 0 0</inkml:trace>
  <inkml:trace contextRef="#ctx0" brushRef="#br0" timeOffset="-18640.731">6357 1949 1096 0 0,'2'2'121'0'0,"1"-1"0"0"0,-1 1 0 0 0,0 0 0 0 0,0 0 0 0 0,0 0 1 0 0,0 0-1 0 0,0 0 0 0 0,0 0 0 0 0,-1 0 0 0 0,1 1 0 0 0,-1-1 0 0 0,1 1 0 0 0,-1-1 0 0 0,0 1 0 0 0,0-1 0 0 0,0 1 0 0 0,0 0 0 0 0,-1-1 0 0 0,1 1 1 0 0,-1 0-1 0 0,1 0 0 0 0,-1 0 0 0 0,0-1 0 0 0,0 1 0 0 0,-1 0 0 0 0,1 0 0 0 0,0 0 0 0 0,-1-1 0 0 0,0 1 0 0 0,1 0 0 0 0,-2 0-121 0 0,2 17 397 0 0,10 204 2038 0 0,-6-219-2402 0 0,0-1-1 0 0,0 1 1 0 0,1-1 0 0 0,0 0 0 0 0,-1 0 0 0 0,2 0-1 0 0,-1-1 1 0 0,0 1 0 0 0,0-1 0 0 0,1 0 0 0 0,0-1 0 0 0,0 0-1 0 0,-1 0 1 0 0,1 0 0 0 0,0 0 0 0 0,1-1 0 0 0,-1 0 0 0 0,0 0-1 0 0,0-1 1 0 0,0 0 0 0 0,1 0 0 0 0,-1 0 0 0 0,0-1-1 0 0,0 0 1 0 0,0 0 0 0 0,1 0 0 0 0,-1-1 0 0 0,-1 0 0 0 0,1 0-1 0 0,0-1 1 0 0,0 1 0 0 0,-1-1 0 0 0,1-1 0 0 0,-1 1-1 0 0,3-3-32 0 0,21-11 12 0 0,-1-1-1 0 0,-1-1 0 0 0,-1-2 1 0 0,0 0-1 0 0,-2-2 0 0 0,0 0 1 0 0,-2-2-1 0 0,-1-1 0 0 0,0 0 1 0 0,-2-2-1 0 0,-2 0 0 0 0,0-1 1 0 0,-2-1-1 0 0,-1 0 0 0 0,-1-1 1 0 0,-2 0-1 0 0,-1-1 1 0 0,-2 0-1 0 0,0-5-11 0 0,-6 34 71 0 0,0 1 1 0 0,-1-1-1 0 0,1 1 1 0 0,-1-1-1 0 0,0 0 1 0 0,0 1-1 0 0,0-1 0 0 0,0 0 1 0 0,0 0-1 0 0,-1 0 1 0 0,1 0-1 0 0,-1 0 1 0 0,0 0-1 0 0,0 0 1 0 0,0 0-1 0 0,0 0 0 0 0,0 0 1 0 0,0 1-1 0 0,-1-1 1 0 0,0 0-1 0 0,0 0 1 0 0,0 0-1 0 0,0 0 1 0 0,0 1-1 0 0,0-1 0 0 0,0 0 1 0 0,-1 1-1 0 0,0-1 1 0 0,1 1-1 0 0,-1 0 1 0 0,0-1-1 0 0,0 1 1 0 0,0 0-1 0 0,-1 0 0 0 0,1 0 1 0 0,0 1-1 0 0,-1-1 1 0 0,1 0-1 0 0,-1 1 1 0 0,1 0-1 0 0,-1-1 1 0 0,0 1-1 0 0,0 0 0 0 0,0 0-71 0 0,-2 4 18 0 0,1 0 1 0 0,-1 1-1 0 0,1-1 0 0 0,0 1 0 0 0,0 0 0 0 0,0 0 0 0 0,0 0 0 0 0,1 0 0 0 0,-1 1 0 0 0,1-1 0 0 0,0 1 0 0 0,1 0 0 0 0,-1 0 0 0 0,1 0 0 0 0,0 0 0 0 0,0 1 0 0 0,1-1 0 0 0,-1 0 0 0 0,1 6-18 0 0,-2 9-6 0 0,1 1 0 0 0,1-1 1 0 0,1 1-1 0 0,1-1 0 0 0,1 1 0 0 0,0-1 0 0 0,2 0 0 0 0,0 0 0 0 0,1 0 1 0 0,2 0-1 0 0,-1-1 0 0 0,2 0 0 0 0,1 0 0 0 0,0-1 0 0 0,4 3 6 0 0,29 75-1375 0 0,-41-94 1160 0 0,0 0 0 0 0,1 0 0 0 0,-1 0 0 0 0,0 0 0 0 0,0 0-1 0 0,0 0 1 0 0,0 1 0 0 0,-1-1 0 0 0,1 0 0 0 0,-1 0 0 0 0,1 1 0 0 0,-1-1-1 0 0,0 0 1 0 0,0 1 0 0 0,0-1 0 0 0,0 0 0 0 0,0 1 0 0 0,0-1 0 0 0,-1 0-1 0 0,1 1 1 0 0,-1-1 0 0 0,0 0 0 0 0,1 0 0 0 0,-1 0 0 0 0,0 0 0 0 0,0 1-1 0 0,-1-1 1 0 0,1-1 0 0 0,0 1 0 0 0,-1 0 0 0 0,1 0 0 0 0,-1 0 0 0 0,1-1-1 0 0,-1 1 1 0 0,-1 0 215 0 0,-8 2-1110 0 0</inkml:trace>
  <inkml:trace contextRef="#ctx0" brushRef="#br0" timeOffset="-18405.4">6705 2024 2344 0 0,'22'-15'756'0'0,"-1"0"-52"0"0,4 3-116 0 0,5 1-88 0 0,7-3 36 0 0,-3 3-75 0 0,2 1-49 0 0,1 1 4 0 0,2 1-156 0 0,2 3-208 0 0,-7-2-112 0 0,2 6 0 0 0,-3-1-464 0 0,-8 0-348 0 0,-16 2 67 0 0,0 0 61 0 0,-9 0-588 0 0,14 0 152 0 0</inkml:trace>
  <inkml:trace contextRef="#ctx0" brushRef="#br0" timeOffset="-18169.979">6353 1731 1660 0 0,'-5'-2'1758'0'0,"-32"-14"5441"0"0,42-8-6990 0 0,20 34-8167 0 0,-23-7 6778 0 0</inkml:trace>
  <inkml:trace contextRef="#ctx0" brushRef="#br0" timeOffset="-23145.868">1724 1824 1204 0 0,'0'0'511'0'0,"0"0"22"0"0,17-2 2762 0 0,-25 0-3260 0 0,1 0 1 0 0,0 1-1 0 0,-1-1 0 0 0,1 1 0 0 0,-1 1 1 0 0,1-1-1 0 0,-1 1 0 0 0,1 1 0 0 0,-1-1 0 0 0,1 1 1 0 0,0 0-1 0 0,-1 1 0 0 0,1 0 0 0 0,0 0 1 0 0,0 1-1 0 0,-3 1-35 0 0,-22 4 82 0 0,-6 1-16 0 0,1 2-1 0 0,0 0 1 0 0,1 3-1 0 0,0 1 1 0 0,1 2-1 0 0,1 1 1 0 0,1 2-1 0 0,0 1 1 0 0,-6 7-66 0 0,35-25 9 0 0,0-1 1 0 0,0 0 0 0 0,1 1 0 0 0,0 0-1 0 0,-1 0 1 0 0,1 0 0 0 0,0 0-1 0 0,1 1 1 0 0,-1-1 0 0 0,0 1 0 0 0,1-1-1 0 0,0 1 1 0 0,0 0 0 0 0,0 0 0 0 0,0 0-1 0 0,1 0 1 0 0,0 1 0 0 0,-1-1-1 0 0,1 0 1 0 0,1 0 0 0 0,-1 1 0 0 0,1-1-1 0 0,0 1 1 0 0,0-1 0 0 0,0 0 0 0 0,0 1-1 0 0,1 1-9 0 0,101 94 546 0 0,-92-93-497 0 0,0 0-1 0 0,0 0 0 0 0,0 1 1 0 0,-1 0-1 0 0,0 0 0 0 0,0 1 1 0 0,-1 0-1 0 0,0 1 0 0 0,-1 0 0 0 0,0 0 1 0 0,2 4-49 0 0,-8-11 20 0 0,0 0 0 0 0,0 1 1 0 0,-1-1-1 0 0,1 0 0 0 0,0 1 1 0 0,-1-1-1 0 0,0 0 0 0 0,0 1 1 0 0,0-1-1 0 0,0 0 0 0 0,-1 0 1 0 0,1 1-1 0 0,-1-1 0 0 0,0 0 1 0 0,0 0-1 0 0,0 1 0 0 0,0-1 1 0 0,0 0-1 0 0,-1 0 0 0 0,0 0 1 0 0,1-1-1 0 0,-1 1 0 0 0,0 0 1 0 0,0-1-1 0 0,-1 1 0 0 0,1-1 1 0 0,0 1-1 0 0,-1-1 0 0 0,0 0 1 0 0,1 0-1 0 0,-1 0 0 0 0,0-1 1 0 0,0 1-1 0 0,-1 0-20 0 0,-109 43 147 0 0,-41-42-831 0 0,150-4 522 0 0,-1 0 1 0 0,1 0 0 0 0,-1 0-1 0 0,1-1 1 0 0,0 0 0 0 0,0 1-1 0 0,-1-2 1 0 0,1 1 0 0 0,1 0-1 0 0,-1-1 1 0 0,0 0 0 0 0,1 0-1 0 0,-1 0 1 0 0,1 0 0 0 0,0 0-1 0 0,0-1 1 0 0,0 1 0 0 0,0-1-1 0 0,1 0 1 0 0,0 0-1 0 0,-1 0 1 0 0,1 0 0 0 0,1 0-1 0 0,-1 0 1 0 0,1-1 0 0 0,-1 1-1 0 0,1-1 1 0 0,1 1 0 0 0,-1-1-1 0 0,0 1 1 0 0,1-1 0 0 0,0-1 161 0 0,0-19-1238 0 0</inkml:trace>
  <inkml:trace contextRef="#ctx0" brushRef="#br0" timeOffset="-22188.296">1782 2067 916 0 0,'6'-12'3449'0'0,"-42"8"-2632"0"0,24 8-750 0 0,0 0 0 0 0,0 0 0 0 0,0 1 0 0 0,0 0 0 0 0,1 1 0 0 0,0 1 0 0 0,0 0 0 0 0,1 0 0 0 0,0 1 0 0 0,0 0 1 0 0,1 1-1 0 0,0 0 0 0 0,0 0 0 0 0,1 1 0 0 0,1 0 0 0 0,-1 1 0 0 0,2 0 0 0 0,-1 0 0 0 0,1 0 0 0 0,1 1 0 0 0,0-1 0 0 0,1 1 0 0 0,0 1 0 0 0,1-1 1 0 0,0 0-1 0 0,1 1 0 0 0,0 11-67 0 0,2-21 19 0 0,0 0 0 0 0,0 0 0 0 0,1 0 0 0 0,-1 0 1 0 0,1 0-1 0 0,0-1 0 0 0,-1 1 0 0 0,1 0 0 0 0,1 0 1 0 0,-1-1-1 0 0,0 1 0 0 0,1-1 0 0 0,-1 1 0 0 0,1-1 1 0 0,0 0-1 0 0,0 1 0 0 0,0-1 0 0 0,0 0 0 0 0,0 0 1 0 0,0 0-1 0 0,1-1 0 0 0,-1 1 0 0 0,1-1 0 0 0,-1 1 1 0 0,1-1-1 0 0,-1 0 0 0 0,1 0 0 0 0,0 0 0 0 0,0 0 1 0 0,-1 0-1 0 0,1 0 0 0 0,0-1 0 0 0,0 0 0 0 0,0 1 1 0 0,0-1-1 0 0,0 0 0 0 0,0-1 0 0 0,-1 1 0 0 0,1 0 1 0 0,0-1-20 0 0,115-33 192 0 0,-104 22-247 0 0,-2 0 0 0 0,1-1 0 0 0,-2 0 0 0 0,0-1 0 0 0,0-1 0 0 0,-2 1 0 0 0,1-1 0 0 0,-2-1 0 0 0,0 0 0 0 0,-1 0 0 0 0,-1-1 0 0 0,3-9 55 0 0,11-24-124 0 0,-15 37 155 0 0,-5 11-34 0 0,0 0-1 0 0,0 1 1 0 0,0-1-1 0 0,0 0 1 0 0,0 1-1 0 0,1-1 1 0 0,-1 1-1 0 0,1-1 1 0 0,-1 1-1 0 0,1-1 1 0 0,-1 1-1 0 0,1-1 1 0 0,0 1-1 0 0,-1-1 1 0 0,1 1-1 0 0,0 0 1 0 0,0-1-1 0 0,0 1 1 0 0,0 0-1 0 0,0 0 1 0 0,1 0-1 0 0,-1 0 1 0 0,0 0-1 0 0,0 0 1 0 0,1 0-1 0 0,-1 0 1 0 0,1 0-1 0 0,-1 1 1 0 0,1-1-1 0 0,-1 0 1 0 0,1 1-1 0 0,-1 0 1 0 0,1-1-1 0 0,-1 1 1 0 0,1 0-1 0 0,0 0 1 0 0,-1 0-1 0 0,1 0 1 0 0,-1 0-1 0 0,1 0 1 0 0,0 0-1 0 0,-1 0 1 0 0,1 1-1 0 0,-1-1 0 0 0,1 0 1 0 0,-1 1-1 0 0,1 0 1 0 0,0 0 3 0 0,13 12-11 0 0,-1 0 0 0 0,-1 2-1 0 0,0 0 1 0 0,-1 0 0 0 0,-1 1 0 0 0,0 0-1 0 0,-1 1 1 0 0,0 0 0 0 0,-2 1 0 0 0,0 0 0 0 0,-1 1-1 0 0,-1-1 1 0 0,-1 1 0 0 0,0 0 0 0 0,-2 0 0 0 0,0 1-1 0 0,-1 2 12 0 0,-1 43 924 0 0,-1-64-706 0 0,0-1 41 0 0,-6 8 481 0 0,-6-21-260 0 0,9-8-525 0 0,2 1 1 0 0,0 0-1 0 0,1-1 0 0 0,1 1 1 0 0,1 0-1 0 0,1 0 0 0 0,1 0 1 0 0,0 0-1 0 0,2 0 0 0 0,0 1 0 0 0,1 0 1 0 0,1 0-1 0 0,1 0 0 0 0,0 1 1 0 0,1 1-1 0 0,1 0 0 0 0,1 0 0 0 0,1 1 45 0 0,-11 13-27 0 0,0 1-1 0 0,0 0 0 0 0,1-1 0 0 0,-1 1 0 0 0,1 0 0 0 0,0 0 1 0 0,-1 1-1 0 0,1-1 0 0 0,0 0 0 0 0,0 1 0 0 0,0 0 0 0 0,0-1 1 0 0,0 1-1 0 0,0 1 0 0 0,0-1 0 0 0,0 0 0 0 0,1 1 0 0 0,-1-1 1 0 0,0 1-1 0 0,0 0 0 0 0,1 0 0 0 0,-1 1 0 0 0,0-1 0 0 0,0 1 1 0 0,0-1-1 0 0,1 1 0 0 0,-1 0 0 0 0,0 0 0 0 0,0 0 0 0 0,0 1 1 0 0,0-1-1 0 0,-1 1 0 0 0,1-1 0 0 0,0 1 0 0 0,0 0 0 0 0,-1 0 1 0 0,0 0-1 0 0,1 1 0 0 0,-1-1 0 0 0,0 0 0 0 0,0 1 0 0 0,0 0 1 0 0,0-1-1 0 0,0 2 28 0 0,9 9-22 0 0,0 1 1 0 0,0 0-1 0 0,-2 1 1 0 0,0 0-1 0 0,0 0 0 0 0,-2 1 1 0 0,0 0-1 0 0,0 0 1 0 0,-2 1-1 0 0,0 0 1 0 0,-1 0-1 0 0,-1 0 1 0 0,0 0-1 0 0,-1 1 1 0 0,-1-1-1 0 0,-1 1 1 0 0,0 3 21 0 0,-1-22 13 0 0,1 0 0 0 0,-1 0 0 0 0,1 0 0 0 0,-1 0 0 0 0,1 0 0 0 0,-1 0 0 0 0,1 0 0 0 0,-1 0 0 0 0,0 0 0 0 0,1 0 0 0 0,-1 0 0 0 0,0 1 0 0 0,0-1 0 0 0,0 0 0 0 0,0 1 0 0 0,0-1 0 0 0,0 0 0 0 0,0 1 0 0 0,0-1 0 0 0,0 1 0 0 0,0 0 0 0 0,0-1 0 0 0,0 1 0 0 0,0 0 0 0 0,0 0 0 0 0,0-1 0 0 0,0 1 0 0 0,0 0 0 0 0,0 0 0 0 0,-1 0 0 0 0,1 0 0 0 0,0 0 0 0 0,0 1 1 0 0,0-1-1 0 0,0 0 0 0 0,0 1 0 0 0,0-1 0 0 0,0 0 0 0 0,0 1 0 0 0,0-1 0 0 0,0 1 0 0 0,0-1 0 0 0,0 1 0 0 0,0 0 0 0 0,0-1 0 0 0,0 1 0 0 0,0 0 0 0 0,1 0 0 0 0,-1 0 0 0 0,0 0 0 0 0,1-1 0 0 0,-1 1 0 0 0,0 0 0 0 0,1 0 0 0 0,-1 0 0 0 0,1 0 0 0 0,0 0 0 0 0,-1 1 0 0 0,1-1 0 0 0,0 0 0 0 0,0 0 0 0 0,-1 0 0 0 0,1 0 0 0 0,0 0 0 0 0,0 0 0 0 0,0 0 0 0 0,0 0 0 0 0,0 1 0 0 0,1-1-13 0 0,-2-13-110 0 0,2 0 0 0 0,-1 0 0 0 0,2 0 0 0 0,-1 0 0 0 0,2 0 0 0 0,-1 1 0 0 0,2-1-1 0 0,-1 0 1 0 0,2 1 0 0 0,0 0 0 0 0,0 0 0 0 0,1 0 0 0 0,0 1 0 0 0,0 0 0 0 0,1 0 0 0 0,1 1-1 0 0,0 0 1 0 0,0 0 0 0 0,1 0 0 0 0,0 1 0 0 0,0 1 0 0 0,1-1 0 0 0,0 2 0 0 0,0-1 0 0 0,1 1-1 0 0,5-2 111 0 0,0 11-498 0 0,6 14 274 0 0</inkml:trace>
  <inkml:trace contextRef="#ctx0" brushRef="#br0" timeOffset="-21889.903">2609 2251 4068 0 0,'7'56'194'0'0,"-8"-44"-147"0"0,2-1 0 0 0,0 1 0 0 0,0-1 1 0 0,1 0-1 0 0,1 0 0 0 0,0 0 0 0 0,0 0 0 0 0,1 0 0 0 0,0-1 0 0 0,1 1 0 0 0,5 7-47 0 0,-5-16 50 0 0,0 1 0 0 0,0-1 0 0 0,1-1-1 0 0,-1 1 1 0 0,1-1 0 0 0,-1 0-1 0 0,1 0 1 0 0,-1-1 0 0 0,1 1-1 0 0,-1-1 1 0 0,1-1 0 0 0,0 1 0 0 0,-1-1-1 0 0,1 0 1 0 0,-1 0 0 0 0,1 0-1 0 0,-1-1 1 0 0,0 0 0 0 0,4-2-50 0 0,-1 2 34 0 0,13-2-63 0 0,1-2-1 0 0,-2 0 1 0 0,1-2 0 0 0,-1 0-1 0 0,0-1 1 0 0,0-1 0 0 0,-1 0-1 0 0,-1-2 1 0 0,0 0-1 0 0,0-1 1 0 0,-1-1 0 0 0,-1-1-1 0 0,-1 0 1 0 0,0-1 0 0 0,-1-1-1 0 0,0 0 1 0 0,-1-1-1 0 0,1-5 30 0 0,-12 22 1 0 0,-1-1 0 0 0,0 1 0 0 0,0-1 0 0 0,0 1 0 0 0,0-1-1 0 0,0 1 1 0 0,-1-1 0 0 0,1 0 0 0 0,0 1 0 0 0,-1-1 0 0 0,1 0-1 0 0,-1 0 1 0 0,0 0 0 0 0,0 1 0 0 0,1-1 0 0 0,-1 0 0 0 0,0 0-1 0 0,-1 0 1 0 0,1 1 0 0 0,0-1 0 0 0,0 0 0 0 0,-1 0 0 0 0,1 1-1 0 0,-1-1 1 0 0,1 0 0 0 0,-1 0 0 0 0,0 1 0 0 0,0-1 0 0 0,0 1-1 0 0,0-1 1 0 0,0 1 0 0 0,0-1 0 0 0,0 1 0 0 0,0 0-1 0 0,-1-1 1 0 0,1 1 0 0 0,0 0 0 0 0,-1 0 0 0 0,1 0 0 0 0,-1 0-1 0 0,1 0 1 0 0,-1 0 0 0 0,0 0 0 0 0,1 1 0 0 0,-1-1 0 0 0,0 1-1 0 0,0-1 1 0 0,1 1 0 0 0,-1 0 0 0 0,0-1 0 0 0,0 1 0 0 0,0 0-1 0 0,1 0 1 0 0,-1 0 0 0 0,0 0 0 0 0,0 1 0 0 0,0-1 0 0 0,1 1-1 0 0,-1-1 1 0 0,0 1 0 0 0,0-1 0 0 0,1 1 0 0 0,-1 0 0 0 0,1 0-1 0 0,-1-1 1 0 0,0 2-1 0 0,-24 3 213 0 0,2 1 0 0 0,-1 2 0 0 0,1 0 0 0 0,0 1 0 0 0,0 2 0 0 0,1 0 0 0 0,1 1 0 0 0,0 2 0 0 0,1 0 0 0 0,0 1 0 0 0,1 1 0 0 0,-8 10-213 0 0,26-25 11 0 0,1 1-1 0 0,-1 0 1 0 0,1-1 0 0 0,0 1-1 0 0,0 0 1 0 0,-1 0-1 0 0,1 0 1 0 0,0-1-1 0 0,0 1 1 0 0,1 0-1 0 0,-1 1 1 0 0,0-1-1 0 0,1 0 1 0 0,-1 0-1 0 0,1 0 1 0 0,0 0-1 0 0,0 0 1 0 0,0 0-1 0 0,0 1 1 0 0,0-1 0 0 0,0 0-1 0 0,0 0 1 0 0,1 0-1 0 0,-1 0 1 0 0,1 0-1 0 0,0 0 1 0 0,-1 0-1 0 0,1 0 1 0 0,0 0-1 0 0,0 0 1 0 0,0 0-1 0 0,1 0 1 0 0,-1 0-1 0 0,0-1 1 0 0,1 1-1 0 0,-1 0 1 0 0,1-1 0 0 0,-1 1-1 0 0,1-1 1 0 0,0 0-1 0 0,-1 0 1 0 0,1 1-1 0 0,0-1 1 0 0,0 0-1 0 0,0-1 1 0 0,0 1-1 0 0,0 0 1 0 0,1 0-11 0 0,107 33-455 0 0,-106-33 417 0 0,208 27-5046 0 0,-169-24 3870 0 0</inkml:trace>
  <inkml:trace contextRef="#ctx0" brushRef="#br0" timeOffset="-21010.93">3525 1837 1900 0 0,'0'0'900'0'0,"3"-3"-46"0"0,43-41 3625 0 0,-35 97-2855 0 0,2 163-1028 0 0,4-125-489 0 0,5 30-371 0 0,-17-41-3303 0 0,-30-42-250 0 0,18-34 2545 0 0</inkml:trace>
  <inkml:trace contextRef="#ctx0" brushRef="#br0" timeOffset="-20634.796">3278 2159 1180 0 0,'-24'-16'5834'0'0,"54"5"-4142"0"0,-14 6-1799 0 0,100-25 474 0 0,1 4 0 0 0,2 6 0 0 0,60-1-367 0 0,-47 13-44 0 0,-131 8 120 0 0,-1 0 18 0 0,0 0 10 0 0,19 14 164 0 0,-1 91 48 0 0,17-3-1172 0 0,-3-13-3194 0 0,-31-72 1611 0 0,-1-7 1254 0 0</inkml:trace>
  <inkml:trace contextRef="#ctx0" brushRef="#br0" timeOffset="-20368.162">3873 1882 1268 0 0,'-2'-5'1024'0'0,"1"-1"-388"0"0,-1 2-184 0 0,0-2-52 0 0,2 4-408 0 0,0-1-116 0 0,0 1-12 0 0,0 0-152 0 0,2 2-400 0 0,0 0-512 0 0</inkml:trace>
  <inkml:trace contextRef="#ctx0" brushRef="#br0" timeOffset="-19377.796">4163 2161 1316 0 0,'61'275'5149'0'0,"-55"-300"-1844"0"0,15-67-3352 0 0,-12 50 280 0 0,-4 19-232 0 0,46-113-463 0 0,-46 135 431 0 0,-1-1 1 0 0,1 1-1 0 0,-1 0 0 0 0,1 0 1 0 0,-1 1-1 0 0,1-1 0 0 0,0 1 1 0 0,0 0-1 0 0,-1 1 0 0 0,1-1 1 0 0,0 1-1 0 0,-1 0 0 0 0,1 0 1 0 0,-1 0-1 0 0,1 1 0 0 0,-1-1 1 0 0,0 1-1 0 0,1 0 1 0 0,-1 0-1 0 0,0 1 0 0 0,0-1 1 0 0,-1 1-1 0 0,1 0 0 0 0,0 0 1 0 0,-1 0-1 0 0,0 1 0 0 0,0-1 1 0 0,0 1-1 0 0,0-1 0 0 0,0 1 1 0 0,-1 0-1 0 0,1 0 0 0 0,-1 1 1 0 0,0-1-1 0 0,0 1 31 0 0,5 5 27 0 0,-1 0 0 0 0,0 0 0 0 0,0 1 0 0 0,-1-1-1 0 0,0 1 1 0 0,-1 0 0 0 0,0 0 0 0 0,-1 1 0 0 0,0-1 0 0 0,-1 1 0 0 0,0 0-1 0 0,-1-1 1 0 0,0 1 0 0 0,-1 11-27 0 0,-16 2 448 0 0,19-46-547 0 0,2 1 0 0 0,0 0-1 0 0,2 1 1 0 0,0-1 0 0 0,1 1 0 0 0,1 1-1 0 0,1 0 1 0 0,9-14 99 0 0,-12 18-180 0 0,1 1-1 0 0,0-1 1 0 0,1 1-1 0 0,1 1 1 0 0,0 0 0 0 0,1 0-1 0 0,0 1 1 0 0,1 0-1 0 0,0 1 1 0 0,1 0 0 0 0,0 1-1 0 0,10-6 181 0 0,-18 16-39 0 0,0 0 1 0 0,0 0-1 0 0,0 0 0 0 0,0 0 0 0 0,-1 1 0 0 0,1 0 1 0 0,0 0-1 0 0,-1 0 0 0 0,0 0 0 0 0,1 1 0 0 0,-1 0 1 0 0,0 0-1 0 0,0 0 0 0 0,-1 0 0 0 0,1 1 0 0 0,-1-1 1 0 0,1 1-1 0 0,-1 0 0 0 0,0 0 0 0 0,0 0 0 0 0,-1 0 1 0 0,1 1-1 0 0,-1-1 0 0 0,0 1 0 0 0,-1-1 0 0 0,1 2 39 0 0,17 40-89 0 0,-18-40 135 0 0,0 0 1 0 0,1 0 0 0 0,-1-1-1 0 0,1 1 1 0 0,1 0-1 0 0,-1-1 1 0 0,1 0 0 0 0,0 1-1 0 0,0-1 1 0 0,0 0-1 0 0,1 0 1 0 0,0-1 0 0 0,0 1-1 0 0,0-1 1 0 0,0 0-1 0 0,1 0 1 0 0,-1 0 0 0 0,1-1-1 0 0,0 1 1 0 0,1-1-1 0 0,-1-1 1 0 0,0 1 0 0 0,1-1-1 0 0,-1 1 1 0 0,6 0-47 0 0,6-1 34 0 0,-1-2 1 0 0,1 1-1 0 0,0-2 1 0 0,-1 0-1 0 0,0-1 0 0 0,1-1 1 0 0,-1-1-1 0 0,0 0 1 0 0,0-1-1 0 0,0 0 0 0 0,-1-1 1 0 0,0-1-1 0 0,0-1 1 0 0,-1 0-1 0 0,0-1 1 0 0,0 0-1 0 0,-1-1 0 0 0,0-1 1 0 0,-1 0-1 0 0,0 0 1 0 0,2-5-35 0 0,-12 15 10 0 0,-1 0 1 0 0,1 0-1 0 0,0 0 1 0 0,-1 0-1 0 0,1 0 1 0 0,-1 0-1 0 0,1-1 1 0 0,-1 1-1 0 0,0 0 0 0 0,1-1 1 0 0,-1 0-1 0 0,0 1 1 0 0,0-1-1 0 0,0 1 1 0 0,0-1-1 0 0,-1 0 1 0 0,1 0-1 0 0,0 0 1 0 0,-1 1-1 0 0,1-1 1 0 0,-1 0-1 0 0,0 0 1 0 0,1 0-1 0 0,-1 0 1 0 0,0 0-1 0 0,0 0 1 0 0,0 0-1 0 0,-1 0 1 0 0,1 0-1 0 0,0 1 1 0 0,-1-1-1 0 0,1 0 1 0 0,-1 0-1 0 0,0 0 1 0 0,1 0-1 0 0,-1 1 1 0 0,0-1-1 0 0,0 0 1 0 0,0 1-1 0 0,0-1 0 0 0,-1 1 1 0 0,1-1-1 0 0,0 1 1 0 0,-1-1-1 0 0,1 1 1 0 0,0 0-1 0 0,-1 0 1 0 0,0 0-1 0 0,1 0 1 0 0,-1 0-1 0 0,0 0 1 0 0,1 0-1 0 0,-1 0 1 0 0,0 1-1 0 0,0-1 1 0 0,0 1-1 0 0,0-1 1 0 0,0 1-1 0 0,0 0 1 0 0,1 0-1 0 0,-1 0 1 0 0,0 0-1 0 0,0 0 1 0 0,0 0-1 0 0,0 0 1 0 0,0 1-1 0 0,0-1 1 0 0,0 1-1 0 0,0-1-10 0 0,-12 2 43 0 0,-1 0 0 0 0,1 0 0 0 0,0 1 0 0 0,0 1 0 0 0,1 1 0 0 0,-1 0 0 0 0,1 0 0 0 0,0 1 1 0 0,0 1-1 0 0,1 0 0 0 0,0 1 0 0 0,0 0 0 0 0,1 1 0 0 0,0 0 0 0 0,0 1 0 0 0,1 0 0 0 0,0 1 0 0 0,1 0 0 0 0,1 1 0 0 0,-1-1 0 0 0,2 1 0 0 0,0 1 0 0 0,0 0 0 0 0,1 0 0 0 0,1 0 0 0 0,-4 14-43 0 0,10-24 15 0 0,0-1 0 0 0,1 1 0 0 0,0-1-1 0 0,-1 1 1 0 0,1-1 0 0 0,0 0-1 0 0,0 0 1 0 0,0 0 0 0 0,0 0-1 0 0,1 0 1 0 0,-1 0 0 0 0,1 0 0 0 0,-1-1-1 0 0,1 1 1 0 0,-1-1 0 0 0,1 0-1 0 0,0 0 1 0 0,0 0 0 0 0,-1 0-1 0 0,1 0 1 0 0,0-1 0 0 0,0 1 0 0 0,0-1-1 0 0,0 0 1 0 0,0 0 0 0 0,0 0-1 0 0,0 0 1 0 0,0 0 0 0 0,0-1 0 0 0,0 1-1 0 0,0-1 1 0 0,-1 0 0 0 0,1 0-1 0 0,0 0 1 0 0,0 0 0 0 0,-1 0-1 0 0,1 0 1 0 0,-1-1 0 0 0,1 0 0 0 0,-1 1-1 0 0,1-1-14 0 0,227-140 351 0 0,-124 65-404 0 0,-102 73 45 0 0,0 1 0 0 0,0-1 0 0 0,0 1 0 0 0,0 0 0 0 0,0 0 0 0 0,0 0 0 0 0,1 1-1 0 0,0-1 1 0 0,-1 1 0 0 0,1 0 0 0 0,0 0 0 0 0,0 1 0 0 0,0 0 0 0 0,0-1 0 0 0,0 2 0 0 0,0-1 0 0 0,1 1-1 0 0,-1-1 1 0 0,0 1 0 0 0,0 1 0 0 0,0-1 0 0 0,1 1 0 0 0,-1 0 0 0 0,0 0 0 0 0,0 0 0 0 0,0 1 0 0 0,0 0-1 0 0,-1 0 1 0 0,1 0 0 0 0,0 0 0 0 0,-1 1 0 0 0,1 0 0 0 0,-1 0 0 0 0,0 0 0 0 0,0 1 0 0 0,0-1 0 0 0,-1 1-1 0 0,1 0 1 0 0,-1 0 0 0 0,1 1 8 0 0,1 2-15 0 0,-1 0 0 0 0,0 0 0 0 0,0 1 0 0 0,0 0 0 0 0,-1-1 0 0 0,0 1 0 0 0,-1 1 0 0 0,0-1 0 0 0,0 0 1 0 0,-1 1-1 0 0,0-1 0 0 0,0 1 0 0 0,-1-1 0 0 0,0 1 0 0 0,0-1 0 0 0,-1 1 0 0 0,0-1 0 0 0,-1 0 0 0 0,0 1 0 0 0,0-1 0 0 0,-1 0 0 0 0,0 1 15 0 0,1-4-273 0 0,0 0 0 0 0,-1-1 0 0 0,1 1 0 0 0,-1-1 0 0 0,0 1 0 0 0,-1-1 0 0 0,1 0 0 0 0,-1 0 0 0 0,1 0 1 0 0,-1-1-1 0 0,0 0 0 0 0,-1 1 0 0 0,1-1 0 0 0,0-1 0 0 0,-1 1 0 0 0,0 0 0 0 0,1-1 0 0 0,-1 0 0 0 0,0 0 0 0 0,0-1 0 0 0,-1 0 0 0 0,-3 1 273 0 0,-4-1-1230 0 0</inkml:trace>
  <inkml:trace contextRef="#ctx0" brushRef="#br0" timeOffset="-12080.812">14061 1492 1256 0 0,'-11'-20'5923'0'0,"-1"42"-4719"0"0,8-6-1017 0 0,1-1-1 0 0,1 1 0 0 0,1 0 1 0 0,0 0-1 0 0,1 0 1 0 0,0 0-1 0 0,2 0 0 0 0,-1 0 1 0 0,2 0-1 0 0,1 0 0 0 0,0-1 1 0 0,2 6-187 0 0,5 26 130 0 0,17 63 88 0 0,3 15-1364 0 0,-23-38-2611 0 0,-24-53 1276 0 0,7-26 1261 0 0</inkml:trace>
  <inkml:trace contextRef="#ctx0" brushRef="#br0" timeOffset="-11594.16">13847 1819 2092 0 0,'1'0'118'0'0,"-1"0"0"0"0,1 0 0 0 0,0-1 1 0 0,-1 1-1 0 0,1 0 0 0 0,-1 0 0 0 0,1-1 0 0 0,-1 1 0 0 0,1 0 0 0 0,-1-1 0 0 0,0 1 0 0 0,1-1 0 0 0,-1 1 1 0 0,1 0-1 0 0,-1-1 0 0 0,0 1 0 0 0,1-1 0 0 0,-1 1 0 0 0,0-1 0 0 0,1 1 0 0 0,-1-1 0 0 0,0 1 0 0 0,0-1 1 0 0,0 0-1 0 0,1 1 0 0 0,-1-1 0 0 0,0 1 0 0 0,0-1 0 0 0,0 0 0 0 0,0 1 0 0 0,0-1 0 0 0,0 1 0 0 0,0-1 1 0 0,0 1-1 0 0,0-1 0 0 0,-1 0 0 0 0,1 1 0 0 0,0-1 0 0 0,0 1 0 0 0,0-1 0 0 0,-1 1 0 0 0,1-1 0 0 0,0 1 1 0 0,-1-1-1 0 0,1 1 0 0 0,0-1 0 0 0,-1 1 0 0 0,1-1 0 0 0,-1 1 0 0 0,1-1-118 0 0,6 0-110 0 0,99-27 764 0 0,1 4 0 0 0,1 6 0 0 0,0 4 1 0 0,108 0-655 0 0,-212 14 12 0 0,0 0 0 0 0,-1 0 0 0 0,1 0 0 0 0,0 1 0 0 0,-1-1 0 0 0,1 1 0 0 0,-1-1 0 0 0,1 1 0 0 0,-1 0 0 0 0,1 0 0 0 0,-1 1 0 0 0,1-1 0 0 0,-1 0 0 0 0,0 1 0 0 0,0-1 0 0 0,0 1 0 0 0,0 0 0 0 0,0 0 0 0 0,0 0 0 0 0,0 0 0 0 0,0 0 0 0 0,-1 0 0 0 0,1 0 0 0 0,-1 0 0 0 0,0 1 0 0 0,1-1 0 0 0,-1 0 0 0 0,0 1 0 0 0,0 0 0 0 0,-1-1 0 0 0,1 1 0 0 0,0-1 0 0 0,-1 1 0 0 0,0 0 0 0 0,0-1 0 0 0,1 1 0 0 0,-2 0 0 0 0,1-1 0 0 0,0 1 0 0 0,0 0 0 0 0,-1-1 0 0 0,0 1 0 0 0,1-1 0 0 0,-1 1 0 0 0,0 0 0 0 0,0-1-12 0 0,-89 191 997 0 0,91-190-990 0 0,0-1 1 0 0,1 1-1 0 0,-1-1 1 0 0,0 0-1 0 0,1 0 0 0 0,-1 0 1 0 0,1 0-1 0 0,0 0 1 0 0,-1 0-1 0 0,1 0 0 0 0,0 0 1 0 0,0-1-1 0 0,1 1 1 0 0,-1-1-1 0 0,0 1 0 0 0,0-1 1 0 0,1 0-1 0 0,-1 0 0 0 0,0 0 1 0 0,1 0-1 0 0,0 0 1 0 0,-1-1-1 0 0,1 1 0 0 0,-1-1 1 0 0,2 1-8 0 0,175-7-185 0 0,-165 3 158 0 0,-7 3 20 0 0,0-1 1 0 0,0 1-1 0 0,0-1 0 0 0,0 0 1 0 0,-1-1-1 0 0,1 0 1 0 0,0 0-1 0 0,-1 0 1 0 0,0-1-1 0 0,1 0 1 0 0,-1 0-1 0 0,0-1 1 0 0,0 1-1 0 0,-1-1 1 0 0,1-1-1 0 0,-1 1 1 0 0,0-1-1 0 0,0 0 1 0 0,0 0-1 0 0,-1 0 1 0 0,0-1-1 0 0,0 0 0 0 0,0 1 1 0 0,-1-1-1 0 0,3-7 7 0 0,-8 8 4 0 0,0 0 1 0 0,-1 1-1 0 0,0-1 0 0 0,0 0 0 0 0,0 1 0 0 0,0 0 0 0 0,-1 0 0 0 0,0 0 0 0 0,0 0 0 0 0,0 0 0 0 0,0 1 0 0 0,0 0 0 0 0,-1 0 0 0 0,1 0 0 0 0,-1 0 1 0 0,0 1-1 0 0,0 0 0 0 0,0 0 0 0 0,-3-1-4 0 0,-313-97-752 0 0,316 96 412 0 0,1 1 1 0 0,0-1 0 0 0,-1 0 0 0 0,1 0-1 0 0,1 0 1 0 0,-1 0 0 0 0,1-1 0 0 0,-1 0-1 0 0,1 1 1 0 0,1-1 0 0 0,-1 0 0 0 0,1-1-1 0 0,0 1 1 0 0,0 0 0 0 0,0-1 0 0 0,1 1-1 0 0,-1-1 1 0 0,1 1 0 0 0,1-1 0 0 0,-1 0-1 0 0,1 1 1 0 0,0-1 0 0 0,0 0 0 0 0,1 1 339 0 0,-2-4-348 0 0,1-9-1034 0 0</inkml:trace>
  <inkml:trace contextRef="#ctx0" brushRef="#br0" timeOffset="-16160.275">9468 2017 868 0 0,'68'-67'3090'0'0,"-67"65"-3032"0"0,0-1 0 0 0,0 0 0 0 0,0 0 0 0 0,0 0 0 0 0,0 0 0 0 0,0 0 0 0 0,-1 0 0 0 0,1 0 0 0 0,-1-1 0 0 0,0 1 0 0 0,0 0 0 0 0,0 0 0 0 0,0 0 0 0 0,-1 0 0 0 0,1 0 0 0 0,-1 0 0 0 0,0 0 1 0 0,0 0-1 0 0,0 0 0 0 0,0 0 0 0 0,-1 0 0 0 0,1 0 0 0 0,-1 0 0 0 0,1 1 0 0 0,-1-1 0 0 0,0 1 0 0 0,0-1 0 0 0,0 1 0 0 0,-1 0 0 0 0,1 0 0 0 0,0 0 0 0 0,-1 0 0 0 0,0 0 0 0 0,1 0 0 0 0,-1 1 1 0 0,0-1-1 0 0,0 1 0 0 0,0 0 0 0 0,0 0 0 0 0,0 0 0 0 0,0 0 0 0 0,0 1 0 0 0,-1-1-58 0 0,-9-1 56 0 0,1 1 0 0 0,-1 1-1 0 0,0 0 1 0 0,0 1 0 0 0,0 0 0 0 0,0 1 0 0 0,1 1 0 0 0,-1-1 0 0 0,1 2-1 0 0,-1 0 1 0 0,1 1 0 0 0,1 0 0 0 0,-1 0 0 0 0,1 1 0 0 0,-1 1-1 0 0,2 0 1 0 0,-1 1 0 0 0,1 0 0 0 0,0 0 0 0 0,1 1 0 0 0,0 0-1 0 0,0 1 1 0 0,1 0 0 0 0,0 0 0 0 0,1 1 0 0 0,0 0 0 0 0,1 0 0 0 0,0 0-1 0 0,1 1 1 0 0,0 0 0 0 0,1 0 0 0 0,0 1 0 0 0,1-1 0 0 0,0 1-1 0 0,1 0 1 0 0,1-1 0 0 0,0 5-56 0 0,1-13 11 0 0,0 0 0 0 0,0 1 0 0 0,1-1 0 0 0,0 0 0 0 0,0 0 0 0 0,0 0 0 0 0,0 0 0 0 0,1 0 0 0 0,-1 0 0 0 0,1-1 0 0 0,0 1 0 0 0,0 0 0 0 0,0-1 0 0 0,1 0 0 0 0,-1 1 0 0 0,1-1 0 0 0,0 0 0 0 0,0 0 0 0 0,0 0 0 0 0,0-1-1 0 0,1 1 1 0 0,-1-1 0 0 0,0 0 0 0 0,1 0 0 0 0,0 0 0 0 0,0 0 0 0 0,-1 0 0 0 0,1-1 0 0 0,0 0 0 0 0,0 0 0 0 0,1 0 0 0 0,-1 0 0 0 0,0-1 0 0 0,0 1 0 0 0,0-1 0 0 0,0 0 0 0 0,2-1-11 0 0,7 2-57 0 0,1-1-1 0 0,-1-1 1 0 0,1 0 0 0 0,-1-1-1 0 0,0-1 1 0 0,0 0 0 0 0,0 0-1 0 0,0-2 1 0 0,0 1 0 0 0,10-6 57 0 0,-9 1-129 0 0,1 0 0 0 0,-1-1 0 0 0,-1-1 0 0 0,0 0 0 0 0,0-1 0 0 0,-2 0 0 0 0,1 0 0 0 0,-1-2 0 0 0,-1 1 0 0 0,0-1 1 0 0,-1-1-1 0 0,-1 0 0 0 0,0 0 0 0 0,-1 0 0 0 0,-1-1 0 0 0,0 0 0 0 0,-1-1 0 0 0,-1 1 0 0 0,0-1 0 0 0,-1 0 0 0 0,-1 0 0 0 0,-1 0 0 0 0,0 0 0 0 0,-2-6 129 0 0,2-25-65 0 0,0 18 305 0 0,0 0-1 0 0,-2 0 1 0 0,-2 0 0 0 0,0 0 0 0 0,-2 0 0 0 0,-2 0 0 0 0,0 1 0 0 0,-4-5-240 0 0,-38-32 1168 0 0,49 66-1071 0 0,-15 25 130 0 0,10 12-186 0 0,2 1 0 0 0,1 0 0 0 0,3 0 0 0 0,0 0 0 0 0,3 0 0 0 0,1-1 0 0 0,2 0 0 0 0,1 0 0 0 0,2 0 0 0 0,2-1 0 0 0,1 0-1 0 0,17 31-39 0 0,-3-6-425 0 0,30 93-5471 0 0,-56-143 4718 0 0</inkml:trace>
  <inkml:trace contextRef="#ctx0" brushRef="#br0" timeOffset="-15783.115">9646 1982 988 0 0,'198'-82'4504'0'0,"16"-12"-3382"0"0,-212 93-1108 0 0,0 0 0 0 0,0 0 0 0 0,0 0 0 0 0,-1 0 0 0 0,1-1 0 0 0,0 1 0 0 0,-1-1 0 0 0,1 1 0 0 0,-1-1 0 0 0,1 1 0 0 0,-1-1 0 0 0,1 0 0 0 0,-1 0 0 0 0,0 0 0 0 0,0 0 0 0 0,0 0 0 0 0,0 0 0 0 0,-1 0 0 0 0,1 0 0 0 0,0 0 0 0 0,-1 0 0 0 0,0 0 0 0 0,1 0 0 0 0,-1-1 0 0 0,0 1 0 0 0,0 0 0 0 0,0 0 0 0 0,0 0 0 0 0,0 0 0 0 0,-1-1 0 0 0,1 1 0 0 0,-1 0 0 0 0,0 0 0 0 0,1 0 0 0 0,-1 0 0 0 0,0 0 0 0 0,0 0 0 0 0,0 0 0 0 0,0 0 0 0 0,-1 0 0 0 0,1 1 0 0 0,0-1 0 0 0,-1 0 0 0 0,1 1 0 0 0,-1-1 0 0 0,0 1 0 0 0,1 0 0 0 0,-1-1-1 0 0,0 1 1 0 0,0 0 0 0 0,0 0 0 0 0,0 0 0 0 0,0 0 0 0 0,0 0 0 0 0,0 1 0 0 0,0-1 0 0 0,0 1 0 0 0,0-1 0 0 0,-1 1 0 0 0,1 0 0 0 0,0 0 0 0 0,0 0 0 0 0,-1 0-14 0 0,-11-1 78 0 0,0 1 0 0 0,1 0 0 0 0,-1 1 0 0 0,0 1 0 0 0,1 0 0 0 0,-1 1 0 0 0,1 0 0 0 0,0 1 0 0 0,0 0 0 0 0,0 2 0 0 0,0-1 0 0 0,1 1 0 0 0,0 1-1 0 0,0 0 1 0 0,1 1 0 0 0,0 0 0 0 0,0 1 0 0 0,1 0 0 0 0,-2 2-78 0 0,9-9 30 0 0,1 1-1 0 0,-1-1 0 0 0,1 0 1 0 0,0 1-1 0 0,0 0 1 0 0,0-1-1 0 0,0 1 1 0 0,0 0-1 0 0,0 0 0 0 0,1 0 1 0 0,-1 0-1 0 0,1 0 1 0 0,0 1-1 0 0,0-1 1 0 0,0 0-1 0 0,0 0 0 0 0,1 1 1 0 0,-1-1-1 0 0,1 1 1 0 0,0-1-1 0 0,0 0 0 0 0,0 1 1 0 0,1-1-1 0 0,-1 0 1 0 0,1 1-1 0 0,0-1 1 0 0,0 0-1 0 0,0 1 0 0 0,0-1 1 0 0,0 0-1 0 0,1 0 1 0 0,-1 0-1 0 0,1 0 1 0 0,0 0-1 0 0,0-1 0 0 0,0 1 1 0 0,0 0-1 0 0,0-1 1 0 0,1 1-1 0 0,-1-1 1 0 0,1 0-30 0 0,124 69-98 0 0,32-51-3013 0 0,-95-15-169 0 0,-49-3 2086 0 0</inkml:trace>
  <inkml:trace contextRef="#ctx0" brushRef="#br0" timeOffset="-15390.961">10247 2036 2092 0 0,'85'-99'2816'0'0,"-70"82"-2692"0"0,-2-1 0 0 0,0 0 0 0 0,-1-1 0 0 0,-1 0 0 0 0,-1-1 0 0 0,0 0 0 0 0,-2-1 0 0 0,0 0 0 0 0,-1 0 0 0 0,-1 0 0 0 0,-2-1 0 0 0,2-12-124 0 0,-6 32 2 0 0,0 1 1 0 0,0 0-1 0 0,0-1 1 0 0,0 1-1 0 0,0 0 1 0 0,0-1-1 0 0,0 1 1 0 0,-1 0-1 0 0,1 0 0 0 0,0-1 1 0 0,-1 1-1 0 0,1 0 1 0 0,-1 0-1 0 0,1-1 1 0 0,-1 1-1 0 0,0 0 1 0 0,0 0-1 0 0,1 0 1 0 0,-1 0-1 0 0,0 0 1 0 0,0 0-1 0 0,0 0 0 0 0,0 0 1 0 0,0 1-1 0 0,0-1 1 0 0,0 0-1 0 0,-1 0 1 0 0,1 1-1 0 0,0-1 1 0 0,0 1-1 0 0,0-1 1 0 0,-1 1-1 0 0,1 0 0 0 0,0-1 1 0 0,-1 1-1 0 0,1 0 1 0 0,0 0-1 0 0,-1 0 1 0 0,1 0-1 0 0,0 0 1 0 0,-1 0-1 0 0,1 0 1 0 0,0 0-1 0 0,-1 1 1 0 0,1-1-1 0 0,0 0 0 0 0,0 1 1 0 0,-1-1-1 0 0,1 1 1 0 0,0-1-1 0 0,0 1 1 0 0,0 0-1 0 0,0 0 1 0 0,0-1-1 0 0,0 1 1 0 0,0 0-1 0 0,-1 1-2 0 0,-62 52 85 0 0,64-48-67 0 0,0 0 0 0 0,1 0 0 0 0,-1 0 0 0 0,1 0 0 0 0,1 0 0 0 0,-1 0 0 0 0,1 0 0 0 0,0-1 0 0 0,0 1 0 0 0,1-1 0 0 0,-1 0 0 0 0,1 1-1 0 0,0-1 1 0 0,1 0 0 0 0,-1-1 0 0 0,1 1 0 0 0,0-1 0 0 0,0 1 0 0 0,1-1 0 0 0,-1 0 0 0 0,1-1 0 0 0,0 1 0 0 0,0-1 0 0 0,0 0 0 0 0,0 0 0 0 0,1-1 0 0 0,-1 1 0 0 0,1-1 0 0 0,2 0-18 0 0,6 7 79 0 0,-6-5-44 0 0,0 1-1 0 0,0-1 1 0 0,0 1 0 0 0,-1 1-1 0 0,0-1 1 0 0,0 1-1 0 0,0 1 1 0 0,-1-1-1 0 0,0 1 1 0 0,0 0 0 0 0,-1 1-1 0 0,1-1 1 0 0,-2 1-1 0 0,1 0 1 0 0,-1 0-1 0 0,0 1 1 0 0,-1-1 0 0 0,0 1-1 0 0,0-1 1 0 0,1 9-35 0 0,-6-11 0 0 0,0 0 0 0 0,1 0 1 0 0,-2-1-1 0 0,1 1 1 0 0,-1-1-1 0 0,0 1 0 0 0,0-1 1 0 0,0 0-1 0 0,-1 0 0 0 0,1 0 1 0 0,-1 0-1 0 0,-1-1 0 0 0,1 0 1 0 0,-1 0-1 0 0,1 0 1 0 0,-1 0-1 0 0,0-1 0 0 0,-1 1 1 0 0,1-1-1 0 0,0-1 0 0 0,-1 1 1 0 0,0-1-1 0 0,-4 2 0 0 0,3-1-61 0 0,5-3-68 0 0,0 0-1 0 0,0 0 1 0 0,-1 0-1 0 0,1 0 1 0 0,0 0-1 0 0,0 0 1 0 0,0 0-1 0 0,-1-1 1 0 0,1 1-1 0 0,0-1 1 0 0,0 0 0 0 0,0 0-1 0 0,0 0 1 0 0,0 0-1 0 0,0 0 1 0 0,0 0-1 0 0,0 0 1 0 0,0-1-1 0 0,1 1 1 0 0,-1 0-1 0 0,0-1 1 0 0,1 0 0 0 0,-1 1-1 0 0,1-1 1 0 0,0 0-1 0 0,0 0 1 0 0,-1 0-1 0 0,1 0 1 0 0,0 0-1 0 0,1 0 1 0 0,-1 0-1 0 0,0 0 1 0 0,0 0 0 0 0,1 0-1 0 0,0-1 1 0 0,-1 0 129 0 0,-3-20-1184 0 0</inkml:trace>
  <inkml:trace contextRef="#ctx0" brushRef="#br0" timeOffset="-15077.898">10789 1697 1824 0 0,'9'97'3752'0'0,"23"45"-2287"0"0,-21-98-819 0 0,35 54 266 0 0,-28-130-5090 0 0,-21 6 2972 0 0,2 10 83 0 0</inkml:trace>
  <inkml:trace contextRef="#ctx0" brushRef="#br0" timeOffset="-14811.25">10752 1469 1428 0 0,'-9'-42'10440'0'0,"7"31"-10898"0"0,-35 24-7858 0 0,32-10 7154 0 0</inkml:trace>
  <inkml:trace contextRef="#ctx0" brushRef="#br0" timeOffset="-14184.15">11019 1754 1008 0 0,'8'-3'162'0'0,"1"1"1"0"0,0-1-1 0 0,0 2 1 0 0,0-1-1 0 0,0 1 0 0 0,1 0 1 0 0,-1 1-1 0 0,0 0 0 0 0,0 1 1 0 0,0 0-1 0 0,1 0 1 0 0,-1 1-1 0 0,0 0 0 0 0,-1 1 1 0 0,1 0-1 0 0,0 0 0 0 0,-1 1 1 0 0,0 0-1 0 0,1 0 1 0 0,-2 1-1 0 0,1 0 0 0 0,0 1 1 0 0,-1 0-1 0 0,0 0 0 0 0,2 3-162 0 0,3-2 263 0 0,2 2 2 0 0,-1 0-1 0 0,0 1 0 0 0,0 0 0 0 0,-1 1 0 0 0,0 0 0 0 0,-1 1 1 0 0,-1 1-1 0 0,1-1 0 0 0,-2 2 0 0 0,4 5-264 0 0,-13-17 59 0 0,1 0 0 0 0,-1-1 0 0 0,1 1 0 0 0,-1 0 0 0 0,0-1 0 0 0,0 1 0 0 0,0 0 0 0 0,0-1 0 0 0,0 1 0 0 0,0 0 0 0 0,0-1 0 0 0,0 1 0 0 0,-1 0 0 0 0,1-1 0 0 0,-1 1 0 0 0,1 0 0 0 0,-1-1 0 0 0,1 1 0 0 0,-1-1 0 0 0,0 1 0 0 0,0-1 0 0 0,0 1 0 0 0,0-1 0 0 0,0 0-1 0 0,0 1 1 0 0,0-1 0 0 0,-1 0 0 0 0,1 0 0 0 0,0 0 0 0 0,-1 0 0 0 0,1 0 0 0 0,-1 0 0 0 0,1 0 0 0 0,-1-1 0 0 0,1 1 0 0 0,-1 0 0 0 0,1-1 0 0 0,-1 1 0 0 0,0-1 0 0 0,1 0 0 0 0,-1 1 0 0 0,-1-1-59 0 0,-80 7 1103 0 0,76-11-1143 0 0,1 0 0 0 0,0 0 0 0 0,0 0 0 0 0,0-1 1 0 0,0 0-1 0 0,1 0 0 0 0,0 0 0 0 0,0-1 0 0 0,0 0 0 0 0,0 0 1 0 0,1 0-1 0 0,0 0 0 0 0,1-1 0 0 0,-1 1 0 0 0,1-1 1 0 0,1 0-1 0 0,-1 0 0 0 0,1 0 0 0 0,0 0 0 0 0,1-1 0 0 0,0 1 1 0 0,0-1-1 0 0,0 1 0 0 0,1 0 0 0 0,0-1 0 0 0,1 1 1 0 0,-1-1-1 0 0,2 1 0 0 0,-1 0 0 0 0,1-1 0 0 0,0 1 0 0 0,0 0 1 0 0,1 0-1 0 0,0 0 0 0 0,0 1 0 0 0,1-1 0 0 0,-1 1 0 0 0,1-1 1 0 0,1 1-1 0 0,-1 1 0 0 0,1-1 0 0 0,0 1 0 0 0,1-1 1 0 0,4-2 39 0 0,145-108-7042 0 0,-130 101 5684 0 0</inkml:trace>
  <inkml:trace contextRef="#ctx0" brushRef="#br0" timeOffset="-13556.499">11888 1737 1016 0 0,'1'0'89'0'0,"0"-1"0"0"0,-1 0-1 0 0,1 0 1 0 0,0 1 0 0 0,-1-1-1 0 0,1 0 1 0 0,-1 0 0 0 0,1 0 0 0 0,-1 0-1 0 0,1 0 1 0 0,-1 0 0 0 0,0 0-1 0 0,1 0 1 0 0,-1 0 0 0 0,0 0 0 0 0,0 0-1 0 0,0 0 1 0 0,1 0 0 0 0,-1 0-1 0 0,0 0 1 0 0,-1 0 0 0 0,1 0 0 0 0,0 0-1 0 0,0-1 1 0 0,0 1 0 0 0,-1 0-1 0 0,1 0 1 0 0,0 0 0 0 0,-1 0 0 0 0,1 1-1 0 0,-1-1 1 0 0,1 0 0 0 0,-1 0-1 0 0,0 0 1 0 0,1 0 0 0 0,-1 0 0 0 0,0 1-1 0 0,1-1 1 0 0,-1 0 0 0 0,0 0 0 0 0,0 1-1 0 0,0-1 1 0 0,0 1 0 0 0,0-1-1 0 0,0 1 1 0 0,0-1 0 0 0,0 1 0 0 0,0 0-1 0 0,0-1 1 0 0,0 1 0 0 0,0 0-1 0 0,0 0 1 0 0,0 0 0 0 0,0 0 0 0 0,0 0-1 0 0,0 0 1 0 0,0 0 0 0 0,0 0-1 0 0,0 0 1 0 0,0 0 0 0 0,0 0 0 0 0,0 1-89 0 0,-16 0 134 0 0,1 1 0 0 0,0 0 0 0 0,-1 2 0 0 0,1 0 0 0 0,1 0 0 0 0,-1 2 0 0 0,1 0 0 0 0,0 1 0 0 0,0 0 0 0 0,1 1 1 0 0,0 1-1 0 0,0 0 0 0 0,1 1 0 0 0,0 0 0 0 0,1 1 0 0 0,0 1 0 0 0,0-1 0 0 0,-3 8-134 0 0,12-17 17 0 0,1 0 0 0 0,0 0 0 0 0,1 0-1 0 0,-1 0 1 0 0,0 0 0 0 0,1 1 0 0 0,-1-1-1 0 0,1 1 1 0 0,0-1 0 0 0,-1 1 0 0 0,1-1 0 0 0,0 1-1 0 0,1-1 1 0 0,-1 1 0 0 0,0 0 0 0 0,1 0-1 0 0,0-1 1 0 0,-1 1 0 0 0,1 0 0 0 0,0 0 0 0 0,1 0-1 0 0,-1-1 1 0 0,0 1 0 0 0,1 0 0 0 0,-1 0 0 0 0,1-1-1 0 0,0 1 1 0 0,0-1 0 0 0,0 1 0 0 0,0 0-1 0 0,1-1 1 0 0,-1 0 0 0 0,1 1 0 0 0,-1-1 0 0 0,1 0-1 0 0,0 0 1 0 0,0 0 0 0 0,0 0 0 0 0,0 0-1 0 0,0 0 1 0 0,0-1 0 0 0,0 1 0 0 0,1 0 0 0 0,-1-1-1 0 0,1 0 1 0 0,-1 0 0 0 0,1 0 0 0 0,-1 0 0 0 0,1 0-1 0 0,0 0 1 0 0,0-1 0 0 0,0 1-17 0 0,16 0-46 0 0,0 0 1 0 0,0-2-1 0 0,1 0 1 0 0,-1-1-1 0 0,0-1 1 0 0,0 0-1 0 0,-1-2 1 0 0,1 0-1 0 0,-1-1 1 0 0,0-1-1 0 0,0-1 1 0 0,3-2 45 0 0,3 0-93 0 0,-20 9 85 0 0,0-1-1 0 0,0 1 1 0 0,0-1-1 0 0,-1 0 1 0 0,1 0-1 0 0,0-1 1 0 0,-1 1-1 0 0,0-1 1 0 0,1 1-1 0 0,-1-1 1 0 0,0 0-1 0 0,0-1 1 0 0,-1 1-1 0 0,1 0 1 0 0,-1-1-1 0 0,1 1 1 0 0,-1-1-1 0 0,0 0 1 0 0,-1 0-1 0 0,1 0 0 0 0,1-3 9 0 0,-4 6 2 0 0,0 0 0 0 0,1 0-1 0 0,-1 0 1 0 0,0 0 0 0 0,1 1-1 0 0,-1-1 1 0 0,0 0 0 0 0,0 0-1 0 0,0 1 1 0 0,0-1 0 0 0,0 1-1 0 0,0-1 1 0 0,0 1 0 0 0,0-1-1 0 0,0 1 1 0 0,0-1-1 0 0,0 1 1 0 0,0 0 0 0 0,0 0-1 0 0,0-1 1 0 0,0 1 0 0 0,0 0-1 0 0,0 0 1 0 0,0 0 0 0 0,-1 0-1 0 0,1 0 1 0 0,0 1 0 0 0,0-1-1 0 0,0 0 1 0 0,0 0 0 0 0,0 1-1 0 0,0-1 1 0 0,0 1 0 0 0,0-1-1 0 0,0 1 1 0 0,0-1-1 0 0,0 1 1 0 0,0 0 0 0 0,0-1-1 0 0,1 1 1 0 0,-1 0 0 0 0,0-1-1 0 0,0 1 1 0 0,1 0 0 0 0,-1 0-1 0 0,0 0 1 0 0,1 0 0 0 0,-1 0-1 0 0,1 0 1 0 0,-1 0 0 0 0,1 1-3 0 0,1 3-15 0 0,1 0-1 0 0,0-1 0 0 0,0 1 1 0 0,1 0-1 0 0,-1-1 0 0 0,1 1 1 0 0,0-1-1 0 0,0 0 0 0 0,0 0 0 0 0,1 0 1 0 0,0-1-1 0 0,-1 1 0 0 0,1-1 1 0 0,0 0-1 0 0,1 0 0 0 0,-1 0 0 0 0,1 0 1 0 0,-1-1-1 0 0,1 0 0 0 0,0 0 1 0 0,0 0-1 0 0,-1-1 0 0 0,1 1 0 0 0,1-1 1 0 0,-1 0-1 0 0,0-1 0 0 0,0 1 1 0 0,0-1-1 0 0,0 0 0 0 0,2 0 17 0 0,9 2-218 0 0,1 0 0 0 0,0-1 0 0 0,0-1 0 0 0,-1-1 0 0 0,1 0 0 0 0,0-1 0 0 0,-1-1-1 0 0,1 0 1 0 0,-1-2 0 0 0,0 0 0 0 0,-1 0 0 0 0,1-1 0 0 0,-1-1 0 0 0,0-1 0 0 0,0 0 0 0 0,-1-1 0 0 0,0-1 0 0 0,-1 0-1 0 0,0 0 1 0 0,6-7 218 0 0,-1-10-322 0 0</inkml:trace>
  <inkml:trace contextRef="#ctx0" brushRef="#br0" timeOffset="-13148.214">12425 1572 3360 0 0,'-1'-17'112'0'0,"2"-1"150"0"0,-2 0 0 0 0,0 0 0 0 0,0 0 0 0 0,-2 0 0 0 0,0 0 0 0 0,-2 1 0 0 0,0-1 0 0 0,0 1 0 0 0,-2 0 1 0 0,0 1-1 0 0,-9-16-262 0 0,-6-1 1403 0 0,21 33-1178 0 0,1 0-43 0 0,-19 54 146 0 0,14 456 1502 0 0,46-522-1598 0 0,-28 1-313 0 0,0 1 0 0 0,0 1 0 0 0,2 0 0 0 0,-1 1 1 0 0,1 0-1 0 0,0 1 0 0 0,0 1 0 0 0,1 1 0 0 0,0 0 0 0 0,0 1 0 0 0,0 0 0 0 0,0 1 1 0 0,13 0 80 0 0,-28 4 14 0 0,0-1 1 0 0,0 1 0 0 0,0-1 0 0 0,1 1 0 0 0,-1-1-1 0 0,0 1 1 0 0,0-1 0 0 0,0 1 0 0 0,0 0-1 0 0,0 0 1 0 0,0-1 0 0 0,0 1 0 0 0,-1 0 0 0 0,1 0-1 0 0,0 0 1 0 0,0 0 0 0 0,-1 0 0 0 0,1 0 0 0 0,0 0-1 0 0,-1 0 1 0 0,1 1 0 0 0,-1-1 0 0 0,0 0 0 0 0,1 0-1 0 0,-1 0 1 0 0,0 0 0 0 0,0 1 0 0 0,0-1 0 0 0,1 0-1 0 0,-1 0 1 0 0,0 1 0 0 0,-1-1 0 0 0,1 0 0 0 0,0 0-1 0 0,0 1 1 0 0,0-1 0 0 0,-1 0 0 0 0,1 0 0 0 0,-1 0-1 0 0,1 0 1 0 0,-1 0 0 0 0,1 1 0 0 0,-1-1-1 0 0,0 0 1 0 0,0 0 0 0 0,1 0 0 0 0,-1-1 0 0 0,0 1-1 0 0,0 0 1 0 0,0 0 0 0 0,0 0 0 0 0,0-1 0 0 0,0 1-1 0 0,0 0 1 0 0,0-1 0 0 0,0 1 0 0 0,0-1 0 0 0,-1 1-15 0 0,-13 9 107 0 0,0 0-1 0 0,-1-1 1 0 0,0-1 0 0 0,0-1 0 0 0,-1 0 0 0 0,0-1 0 0 0,0-1 0 0 0,-1 0 0 0 0,0-1 0 0 0,1-1 0 0 0,-1-1 0 0 0,0-1 0 0 0,-1 0-1 0 0,-13-2-106 0 0,29 1-63 0 0,1 1-1 0 0,-1-1 0 0 0,1 0 0 0 0,-1 0 0 0 0,0 0 0 0 0,1-1 1 0 0,-1 1-1 0 0,1-1 0 0 0,-1 1 0 0 0,1-1 0 0 0,0 0 0 0 0,-1 0 0 0 0,1 0 1 0 0,0 0-1 0 0,-1 0 0 0 0,1-1 0 0 0,0 1 0 0 0,0-1 0 0 0,0 1 1 0 0,0-1-1 0 0,0 0 0 0 0,1 0 0 0 0,-1 0 0 0 0,1 0 0 0 0,-1 0 1 0 0,1 0-1 0 0,-1 0 0 0 0,1 0 0 0 0,0-1 0 0 0,0 1 0 0 0,0 0 0 0 0,0-1 1 0 0,1 1-1 0 0,-1-1 0 0 0,1 1 0 0 0,-1-1 0 0 0,1 1 0 0 0,0-1 1 0 0,0 1-1 0 0,0-1 0 0 0,0 0 0 0 0,1 1 0 0 0,-1-1 0 0 0,1 1 0 0 0,-1-1 64 0 0,120-123-6644 0 0,-87 101 5291 0 0</inkml:trace>
  <inkml:trace contextRef="#ctx0" brushRef="#br0" timeOffset="-12880.813">12734 1414 1128 0 0,'1'-30'5284'0'0,"0"48"-2721"0"0,14 157-1512 0 0,81 180-1383 0 0,-91-327-567 0 0,-4-9-2576 0 0,-1-17 2213 0 0,-2 1 134 0 0,-10 12-22 0 0</inkml:trace>
  <inkml:trace contextRef="#ctx0" brushRef="#br0" timeOffset="-12534.079">12909 1859 1504 0 0,'88'-36'2394'0'0,"-35"16"-1715"0"0,0-3 0 0 0,-2-1 1 0 0,0-3-1 0 0,-2-2 0 0 0,7-8-679 0 0,-17-10 1188 0 0,-95 36-240 0 0,27 13-687 0 0,0 2 0 0 0,1 0 1 0 0,0 2-1 0 0,0 1 1 0 0,0 1-1 0 0,1 2 1 0 0,1 0-1 0 0,-17 10-261 0 0,39-18 48 0 0,0 0-1 0 0,0 0 1 0 0,0 0-1 0 0,0 1 1 0 0,0-1 0 0 0,1 1-1 0 0,-1 0 1 0 0,1 0-1 0 0,0 1 1 0 0,0-1 0 0 0,0 1-1 0 0,0-1 1 0 0,1 1 0 0 0,-1 0-1 0 0,1 0 1 0 0,0 0-1 0 0,0 1 1 0 0,0-1 0 0 0,1 0-1 0 0,0 1 1 0 0,0-1-1 0 0,0 0 1 0 0,0 1 0 0 0,1 0-1 0 0,-1-1 1 0 0,1 1-1 0 0,0-1 1 0 0,1 1 0 0 0,-1-1-1 0 0,1 2-47 0 0,5 5-30 0 0,1 0 1 0 0,1 0-1 0 0,-1-1 0 0 0,2 0 1 0 0,-1-1-1 0 0,2 0 0 0 0,-1 0 1 0 0,1-1-1 0 0,0 0 0 0 0,1-1 1 0 0,-1 0-1 0 0,2 0 0 0 0,-1-1 1 0 0,10 3 29 0 0,107 37-4213 0 0,-89-44-1130 0 0,-37-2 4285 0 0</inkml:trace>
  <inkml:trace contextRef="#ctx0" brushRef="#br0" timeOffset="-6692.777">19218 1489 840 0 0,'0'-5'111'0'0,"-1"0"1"0"0,0 0-1 0 0,0 0 0 0 0,0 0 1 0 0,-1 0-1 0 0,1 0 0 0 0,-1 0 0 0 0,-1 1 1 0 0,1-1-1 0 0,0 1 0 0 0,-1 0 1 0 0,0-1-1 0 0,0 1 0 0 0,-1 0 1 0 0,1 1-1 0 0,-1-1 0 0 0,1 0 0 0 0,-1 1 1 0 0,0 0-1 0 0,-1 0 0 0 0,1 0 1 0 0,0 1-1 0 0,-1-1 0 0 0,0 1 1 0 0,1 0-1 0 0,-1 1 0 0 0,0-1 0 0 0,0 1 1 0 0,0 0-1 0 0,0 0 0 0 0,0 0 1 0 0,0 1-1 0 0,0-1 0 0 0,0 1 1 0 0,-1 1-1 0 0,1-1 0 0 0,0 1 0 0 0,0 0 1 0 0,0 0-1 0 0,0 0 0 0 0,0 1 1 0 0,1-1-1 0 0,-1 1 0 0 0,-4 3-111 0 0,-3-1 98 0 0,1 2-1 0 0,-1 0 1 0 0,1 0-1 0 0,1 1 1 0 0,-1 1-1 0 0,1-1 1 0 0,0 2-1 0 0,1-1 1 0 0,0 1-1 0 0,0 1 1 0 0,1 0-1 0 0,0 0 1 0 0,0 0-1 0 0,2 1 1 0 0,-1 0-1 0 0,1 1 1 0 0,1-1-1 0 0,0 1 1 0 0,1 0-1 0 0,0 1 1 0 0,0-1-1 0 0,2 0 1 0 0,-1 1-1 0 0,1 6-97 0 0,5-13 4 0 0,1 0 0 0 0,-1 0-1 0 0,1 0 1 0 0,0 0 0 0 0,1-1 0 0 0,-1 0-1 0 0,1 0 1 0 0,0 0 0 0 0,1 0-1 0 0,-1-1 1 0 0,1 0 0 0 0,0 0-1 0 0,0 0 1 0 0,0-1 0 0 0,0 0-1 0 0,0 0 1 0 0,1 0 0 0 0,0-1-1 0 0,-1 0 1 0 0,1-1 0 0 0,0 1 0 0 0,0-1-1 0 0,0 0 1 0 0,0-1 0 0 0,0 0-1 0 0,0 0 1 0 0,0 0 0 0 0,0-1-1 0 0,0 0 1 0 0,0-1 0 0 0,-1 1-1 0 0,6-3-3 0 0,-1 3-36 0 0,0 0-1 0 0,-1-1 0 0 0,1 0 0 0 0,0-1 0 0 0,-1 0 0 0 0,0-1 0 0 0,0 0 1 0 0,0-1-1 0 0,0 0 0 0 0,-1 0 0 0 0,1-1 0 0 0,-1 0 0 0 0,-1 0 0 0 0,1-1 1 0 0,-1-1-1 0 0,-1 1 0 0 0,1-1 0 0 0,-1-1 0 0 0,0 1 0 0 0,-1-1 0 0 0,0 0 1 0 0,-1-1-1 0 0,0 1 0 0 0,0-1 0 0 0,1-5 37 0 0,2-69 1951 0 0,53 142-1927 0 0,-40-42-768 0 0,0 0-1 0 0,2-2 1 0 0,0-1 0 0 0,0-1-1 0 0,1 0 1 0 0,1-2 0 0 0,-1-1-1 0 0,14 2 745 0 0,-13-4-1298 0 0</inkml:trace>
  <inkml:trace contextRef="#ctx0" brushRef="#br0" timeOffset="-3522.15">23233 1321 1796 0 0,'-1'-20'5034'0'0,"-28"22"-3322"0"0,-34 23-917 0 0,61-25-778 0 0,-7 4 103 0 0,-1 0 0 0 0,1 0 0 0 0,-1 1 1 0 0,1 0-1 0 0,1 1 0 0 0,-1 0 0 0 0,1 0 0 0 0,0 0 0 0 0,0 1 0 0 0,1 1 0 0 0,0-1 0 0 0,0 1 1 0 0,1 1-1 0 0,0-1-120 0 0,5-7 64 0 0,1-1-50 0 0,4 3-35 0 0,3-1-16 0 0,1 1 0 0 0,0-1 0 0 0,0-1 0 0 0,0 0 0 0 0,0 0 0 0 0,0 0 0 0 0,0-1 0 0 0,0 0 0 0 0,0-1 0 0 0,0 1 0 0 0,0-2 0 0 0,0 1 0 0 0,0-1 0 0 0,-1 0 0 0 0,1-1 0 0 0,-1 0 0 0 0,1 0 37 0 0,57-17-437 0 0,-44 15 343 0 0,-1-1 0 0 0,0-1 1 0 0,0 0-1 0 0,-1-2 0 0 0,0 0 0 0 0,0-1 1 0 0,-1-1-1 0 0,12-10 94 0 0,-46-8 78 0 0,-93 12 458 0 0,76 18-280 0 0,31-1-227 0 0,2 0 8 0 0,0 0-74 0 0,1-9-308 0 0,266-144-3511 0 0,-258 147 3856 0 0,0 0 0 0 0,0-1 0 0 0,-1 0 0 0 0,0 0 0 0 0,0-1 0 0 0,-1 0 0 0 0,0 0 0 0 0,-1-1 1 0 0,0 0-1 0 0,0 0 0 0 0,-1 0 0 0 0,0-1 0 0 0,0 0 0 0 0,-1 0 0 0 0,0 0 0 0 0,-1 0 0 0 0,0 0 1 0 0,0-5-1 0 0,-5 12 86 0 0,0-1 1 0 0,1 1 0 0 0,-1 0 0 0 0,0 1-1 0 0,-1-1 1 0 0,1 0 0 0 0,0 1 0 0 0,-1-1 0 0 0,1 1-1 0 0,-1-1 1 0 0,0 1 0 0 0,0 0 0 0 0,0 1-1 0 0,0-1 1 0 0,0 0 0 0 0,0 1 0 0 0,-1-1-1 0 0,1 1 1 0 0,0 0 0 0 0,-1 0 0 0 0,1 1 0 0 0,-1-1-1 0 0,1 1 1 0 0,-1-1 0 0 0,1 1 0 0 0,-1 0-1 0 0,1 1 1 0 0,-1-1 0 0 0,1 0 0 0 0,-1 1 0 0 0,1 0-1 0 0,-1 0 1 0 0,1 0 0 0 0,-3 1-87 0 0,-2 3 95 0 0,0 0 0 0 0,0 0 1 0 0,0 0-1 0 0,1 1 0 0 0,0 0 1 0 0,0 1-1 0 0,1-1 0 0 0,0 1 0 0 0,0 1 1 0 0,0-1-1 0 0,1 1 0 0 0,0 0 0 0 0,1 0 1 0 0,0 0-1 0 0,0 1 0 0 0,0-1 1 0 0,1 1-1 0 0,1 0 0 0 0,0 0 0 0 0,0 0 1 0 0,0 0-1 0 0,1 1 0 0 0,1-1 1 0 0,-1 0-1 0 0,2 2-95 0 0,32 244 1569 0 0,-29-235-1517 0 0,27 104 356 0 0,21 159 243 0 0,-52-153-822 0 0,-17-83-1375 0 0,10-66-4717 0 0,3-13 4183 0 0,4 0 879 0 0,-2 0 17 0 0</inkml:trace>
  <inkml:trace contextRef="#ctx0" brushRef="#br0" timeOffset="-2687.804">24086 1252 1604 0 0,'-11'-45'3956'0'0,"16"49"-3390"0"0,6 10-297 0 0,158 225 970 0 0,-124-174 870 0 0,-45-65-1766 0 0,0 0-70 0 0,43-57 169 0 0,82-169-1084 0 0,-21 87-2566 0 0,-85 123-240 0 0,-18 16 2313 0 0</inkml:trace>
  <inkml:trace contextRef="#ctx0" brushRef="#br0" timeOffset="-1208.855">24957 1251 1428 0 0,'2'-1'72'0'0,"-1"0"0"0"0,0 0 1 0 0,0 0-1 0 0,0-1 0 0 0,0 1 0 0 0,-1 0 0 0 0,1 0 0 0 0,0-1 1 0 0,0 1-1 0 0,-1 0 0 0 0,1-1 0 0 0,-1 1 0 0 0,1 0 0 0 0,-1-1 1 0 0,1 1-1 0 0,-1-1 0 0 0,0 1 0 0 0,0-1 0 0 0,0 1 0 0 0,0-1 0 0 0,0 1 1 0 0,0-1-1 0 0,0 1 0 0 0,0-1 0 0 0,-1 1 0 0 0,1-1 0 0 0,-1 1 1 0 0,1 0-1 0 0,-1-1 0 0 0,1 1 0 0 0,-1 0 0 0 0,0-1 0 0 0,0 1 1 0 0,1 0-1 0 0,-1 0 0 0 0,0-1 0 0 0,0 1 0 0 0,0 0 0 0 0,0 0 0 0 0,-1 0 1 0 0,1 0-1 0 0,0 1 0 0 0,0-1 0 0 0,-1 0 0 0 0,1 0 0 0 0,0 1 1 0 0,-1-1-1 0 0,1 1 0 0 0,0-1 0 0 0,-1 1 0 0 0,1-1 0 0 0,-1 1 1 0 0,1 0-1 0 0,-1 0 0 0 0,1 0 0 0 0,-1 0 0 0 0,1 0 0 0 0,-1 0 0 0 0,1 0 1 0 0,-1 0-1 0 0,1 1 0 0 0,-1-1 0 0 0,1 1 0 0 0,0-1 0 0 0,-1 1 1 0 0,0 0-73 0 0,-12-2 45 0 0,1 1 1 0 0,0 1-1 0 0,0 0 1 0 0,0 0-1 0 0,0 2 1 0 0,0-1 0 0 0,0 2-1 0 0,0 0 1 0 0,1 0-1 0 0,0 1 1 0 0,0 1-1 0 0,0 0 1 0 0,1 0 0 0 0,-1 1-1 0 0,2 1 1 0 0,-1 0-1 0 0,1 0 1 0 0,0 1 0 0 0,1 0-1 0 0,0 1 1 0 0,0 0-1 0 0,1 0 1 0 0,0 1-1 0 0,1 0 1 0 0,1 0 0 0 0,-1 1-1 0 0,2 0 1 0 0,-4 10-46 0 0,9-20 14 0 0,-1 1 0 0 0,1 0 1 0 0,0 0-1 0 0,0-1 0 0 0,1 1 0 0 0,-1 0 1 0 0,0 0-1 0 0,1 0 0 0 0,0-1 1 0 0,-1 1-1 0 0,1 0 0 0 0,0-1 0 0 0,1 1 1 0 0,-1-1-1 0 0,0 1 0 0 0,1-1 1 0 0,-1 0-1 0 0,1 1 0 0 0,0-1 0 0 0,-1 0 1 0 0,1 0-1 0 0,0 0 0 0 0,1 0 1 0 0,-1-1-1 0 0,0 1 0 0 0,0 0 0 0 0,1-1 1 0 0,-1 0-1 0 0,1 1 0 0 0,-1-1 1 0 0,1 0-1 0 0,0 0 0 0 0,-1-1 0 0 0,1 1 1 0 0,0-1-1 0 0,0 1 0 0 0,-1-1 1 0 0,1 0-1 0 0,0 0 0 0 0,2 0-14 0 0,111-16-305 0 0,-93 7 299 0 0,0-2 0 0 0,0-1-1 0 0,-2 0 1 0 0,1-2 0 0 0,-1 0-1 0 0,-1-2 1 0 0,-1 0 0 0 0,1-3 6 0 0,-16 0 737 0 0,-8 40-435 0 0,9-13-349 0 0,0 1-1 0 0,1-1 1 0 0,0-1 0 0 0,0 1-1 0 0,1-1 1 0 0,0 0 0 0 0,0-1-1 0 0,0 0 1 0 0,1 0 0 0 0,0 0-1 0 0,1-1 1 0 0,-1 0 0 0 0,1-1-1 0 0,0 0 48 0 0,1 0-69 0 0,0-1-1 0 0,1 0 0 0 0,-1-1 0 0 0,1 0 0 0 0,0-1 0 0 0,0 0 1 0 0,-1-1-1 0 0,1 0 0 0 0,0-1 0 0 0,0 0 0 0 0,-1 0 1 0 0,1-1-1 0 0,0-1 0 0 0,-1 0 0 0 0,0 0 0 0 0,0-1 0 0 0,0 0 1 0 0,0-1-1 0 0,0 0 0 0 0,-1 0 0 0 0,0-1 0 0 0,0-1 1 0 0,-1 1-1 0 0,0-1 0 0 0,0-1 0 0 0,0 0 0 0 0,-1 0 0 0 0,0 0 1 0 0,-1-1-1 0 0,1 0 0 0 0,-2 0 0 0 0,1-2 70 0 0,11-31 397 0 0,-2-1 0 0 0,-2-1 1 0 0,-1 0-1 0 0,-3-1 0 0 0,-2 0 0 0 0,-1 0 0 0 0,-3-1 0 0 0,-2 0 1 0 0,-3-37-398 0 0,2 82 10 0 0,0 1 0 0 0,0-1 0 0 0,0 0 0 0 0,0 1 1 0 0,0-1-1 0 0,-1 0 0 0 0,1 1 0 0 0,0-1 1 0 0,0 0-1 0 0,0 1 0 0 0,-1-1 0 0 0,1 1 1 0 0,0-1-1 0 0,0 0 0 0 0,-1 1 0 0 0,1-1 0 0 0,-1 1 1 0 0,1-1-1 0 0,-1 1 0 0 0,1-1 0 0 0,-1 1 1 0 0,1-1-1 0 0,-1 1 0 0 0,1 0 0 0 0,-1-1 1 0 0,1 1-1 0 0,-1 0 0 0 0,0-1 0 0 0,1 1 0 0 0,-1 0 1 0 0,1 0-1 0 0,-1-1 0 0 0,0 1 0 0 0,1 0 1 0 0,-1 0-1 0 0,0 0 0 0 0,1 0 0 0 0,-1 0 1 0 0,0 0-1 0 0,1 0 0 0 0,-1 0 0 0 0,0 0 0 0 0,1 0 1 0 0,-1 1-1 0 0,0-1 0 0 0,1 0 0 0 0,-1 0 1 0 0,0 1-1 0 0,1-1 0 0 0,-1 0 0 0 0,1 1 1 0 0,-1-1-1 0 0,1 0 0 0 0,-1 1 0 0 0,1-1 0 0 0,-1 1 1 0 0,1-1-1 0 0,-1 1-10 0 0,-8 19 14 0 0,1 1 0 0 0,1-1 0 0 0,0 2 0 0 0,2-1 0 0 0,1 1 0 0 0,0-1 0 0 0,2 1 1 0 0,0 0-1 0 0,1 1 0 0 0,2-1 0 0 0,0 0 0 0 0,1 0 0 0 0,1-1 0 0 0,2 1 0 0 0,0 0 0 0 0,1-1 0 0 0,1 0 0 0 0,1 0 0 0 0,0-1 0 0 0,2 0 1 0 0,0-1-1 0 0,2 0 0 0 0,0-1 0 0 0,1 0 0 0 0,1 0 0 0 0,11 10-14 0 0,-20-24-35 0 0,0-1 0 0 0,1 1 1 0 0,-1-1-1 0 0,1 0 0 0 0,-1-1 1 0 0,1 1-1 0 0,0-1 0 0 0,0 0 0 0 0,0-1 1 0 0,0 0-1 0 0,1 0 0 0 0,-1 0 0 0 0,0 0 1 0 0,1-1-1 0 0,-1 0 0 0 0,0-1 1 0 0,0 1-1 0 0,1-1 0 0 0,-1 0 0 0 0,0-1 1 0 0,0 1-1 0 0,0-1 0 0 0,0-1 0 0 0,0 1 1 0 0,-1-1-1 0 0,1 0 0 0 0,-1 0 1 0 0,1 0-1 0 0,-1-1 0 0 0,0 0 0 0 0,-1 0 1 0 0,1 0-1 0 0,-1-1 0 0 0,1 0 0 0 0,-1 0 1 0 0,-1 0-1 0 0,1 0 0 0 0,-1 0 1 0 0,0-1-1 0 0,0 1 0 0 0,0-1 0 0 0,-1 0 1 0 0,0 0-1 0 0,0 0 0 0 0,0-1 35 0 0,30-126 527 0 0,-31 119 119 0 0,-4 54-690 0 0,2-30 26 0 0,0 0 0 0 0,0 0 0 0 0,1 0 1 0 0,1 0-1 0 0,0 0 0 0 0,0 0 0 0 0,1 0 0 0 0,0 0 0 0 0,1-1 1 0 0,0 1-1 0 0,0-1 0 0 0,1 0 0 0 0,0 0 0 0 0,1 0 0 0 0,0 0 1 0 0,0-1-1 0 0,1 0 0 0 0,0 0 0 0 0,1 0 0 0 0,-1-1 0 0 0,2 0 1 0 0,-1 0-1 0 0,1 0 0 0 0,0-1 0 0 0,0-1 0 0 0,0 1 0 0 0,1-1 1 0 0,0-1-1 0 0,0 0 0 0 0,0 0 0 0 0,1 0 0 0 0,-1-1 0 0 0,1-1 1 0 0,0 0-1 0 0,-1 0 0 0 0,1-1 0 0 0,0 0 0 0 0,0-1 1 0 0,5 0 17 0 0,-4-3-32 0 0,0 0 1 0 0,0 0-1 0 0,0-2 1 0 0,-1 1-1 0 0,0-1 1 0 0,1-1-1 0 0,-2 0 1 0 0,1 0-1 0 0,-1-1 1 0 0,0 0-1 0 0,0-1 1 0 0,-1 0-1 0 0,0 0 1 0 0,-1-1-1 0 0,0 0 1 0 0,0 0-1 0 0,-1 0 1 0 0,0-1-1 0 0,0 0 1 0 0,-1-1-1 0 0,0 1 1 0 0,-1-1-1 0 0,-1 0 1 0 0,1 0 0 0 0,-2 0-1 0 0,0 0 1 0 0,0 0-1 0 0,0-4 32 0 0,-2 9 189 0 0,1 5-156 0 0,0-1-1 0 0,0 1 0 0 0,0-1 0 0 0,0 0 0 0 0,-1 1 0 0 0,1-1 1 0 0,-1 0-1 0 0,1 0 0 0 0,-1 1 0 0 0,1-1 0 0 0,-1 0 0 0 0,0 0 1 0 0,0 0-1 0 0,0 0 0 0 0,0 1 0 0 0,0-1 0 0 0,-1 0 0 0 0,1 0 0 0 0,0 0 1 0 0,-1 1-1 0 0,1-1 0 0 0,-1 0 0 0 0,0 0 0 0 0,0 1 0 0 0,0-1 1 0 0,1 1-1 0 0,-1-1 0 0 0,-1 1 0 0 0,1-1 0 0 0,0 1 0 0 0,0-1 1 0 0,0 1-1 0 0,-1 0 0 0 0,1 0 0 0 0,-1 0 0 0 0,1 0 0 0 0,-1 0 0 0 0,1 0 1 0 0,-1 0-1 0 0,0 0 0 0 0,1 1 0 0 0,-1-1 0 0 0,0 0 0 0 0,0 1 1 0 0,1 0-1 0 0,-1-1 0 0 0,-1 1-32 0 0,1 4 18 0 0,0-1-1 0 0,0 1 1 0 0,1-1 0 0 0,-1 1 0 0 0,1 0 0 0 0,0 0-1 0 0,0 0 1 0 0,1 0 0 0 0,-1 0 0 0 0,1 0-1 0 0,0 0 1 0 0,0 0 0 0 0,0 0 0 0 0,0 0 0 0 0,1 0-1 0 0,0 0 1 0 0,0 0 0 0 0,0 0 0 0 0,0 0 0 0 0,0-1-1 0 0,1 1 1 0 0,0 0 0 0 0,-1-1 0 0 0,1 1-1 0 0,1-1 1 0 0,-1 0 0 0 0,1 1-18 0 0,3 7-1 0 0,1 0-1 0 0,0-1 1 0 0,1 1-1 0 0,1-2 1 0 0,-1 1-1 0 0,1-1 1 0 0,1 0-1 0 0,0-1 1 0 0,0 0 0 0 0,0-1-1 0 0,1 0 1 0 0,0-1-1 0 0,1 0 1 0 0,-1 0-1 0 0,1-1 1 0 0,0-1-1 0 0,1 0 1 0 0,-1-1 0 0 0,0 0-1 0 0,1-1 1 0 0,0 0-1 0 0,0-1 1 0 0,-1-1-1 0 0,1 0 1 0 0,0 0-1 0 0,0-1 1 0 0,0-1 0 0 0,-1 0-1 0 0,1-1 1 0 0,-1 0-1 0 0,12-5 2 0 0,-16 6-13 0 0,0-1 0 0 0,0 1-1 0 0,0-1 1 0 0,0 0 0 0 0,0-1-1 0 0,-1 0 1 0 0,0 0 0 0 0,1-1-1 0 0,-2 0 1 0 0,1 0 0 0 0,0-1 0 0 0,-1 1-1 0 0,0-1 1 0 0,-1-1 0 0 0,1 1-1 0 0,-1-1 1 0 0,0 0 0 0 0,-1 0-1 0 0,0-1 1 0 0,0 1 0 0 0,-1-1-1 0 0,1 0 1 0 0,-2 0 0 0 0,1 0 0 0 0,-1 0-1 0 0,0 0 1 0 0,-1-1 0 0 0,0 1-1 0 0,0-7 14 0 0,-1 12 9 0 0,0 0-1 0 0,0 1 1 0 0,0-1 0 0 0,0 1-1 0 0,0-1 1 0 0,-1 1-1 0 0,1-1 1 0 0,-1 1 0 0 0,0-1-1 0 0,0 1 1 0 0,0 0-1 0 0,0-1 1 0 0,0 1-1 0 0,0 0 1 0 0,-1 0 0 0 0,1 0-1 0 0,-1 0 1 0 0,1 0-1 0 0,-1 0 1 0 0,0 0 0 0 0,0 0-1 0 0,0 1 1 0 0,0-1-1 0 0,0 1 1 0 0,0-1-1 0 0,0 1 1 0 0,-1 0 0 0 0,1 0-1 0 0,0 0 1 0 0,-1 0-1 0 0,1 0 1 0 0,-1 0 0 0 0,1 1-1 0 0,-1 0 1 0 0,1-1-1 0 0,-1 1 1 0 0,1 0-1 0 0,-1 0 1 0 0,0 0 0 0 0,1 0-1 0 0,-1 1 1 0 0,1-1-9 0 0,-108 31 428 0 0,103-29-382 0 0,0 1 0 0 0,0 0 0 0 0,1 0 0 0 0,-1 0 0 0 0,1 1 1 0 0,-1 0-1 0 0,1 1 0 0 0,0-1 0 0 0,1 1 0 0 0,-1 0 0 0 0,1 0 0 0 0,0 1 0 0 0,0 0 0 0 0,1 0 0 0 0,0 0 0 0 0,0 0 1 0 0,0 0-1 0 0,1 1 0 0 0,0 0 0 0 0,0 0 0 0 0,0 0 0 0 0,1 0 0 0 0,0 0 0 0 0,1 0 0 0 0,-1 1 0 0 0,2-1 1 0 0,-1 0-1 0 0,1 1 0 0 0,0-1 0 0 0,0 3-46 0 0,3-3-28 0 0,1 1 0 0 0,0-1 1 0 0,0 0-1 0 0,0 0 0 0 0,1 0 0 0 0,0 0 1 0 0,0-1-1 0 0,1 0 0 0 0,0 0 0 0 0,0-1 1 0 0,0 1-1 0 0,0-1 0 0 0,1 0 0 0 0,0-1 1 0 0,0 0-1 0 0,1 0 0 0 0,-1-1 0 0 0,6 3 28 0 0,106 1-3840 0 0,12-55-1532 0 0,-111 36 4162 0 0</inkml:trace>
  <inkml:trace contextRef="#ctx0" brushRef="#br0" timeOffset="-910.543">26887 1334 1180 0 0,'16'-84'3340'0'0,"-11"72"-3203"0"0,-1 1-1 0 0,2 1 0 0 0,-1-1 0 0 0,1 1 0 0 0,1 0 0 0 0,0 0 0 0 0,0 1 0 0 0,1 0 0 0 0,0 0 0 0 0,1 0 0 0 0,0 1 1 0 0,0 1-1 0 0,1 0 0 0 0,0 0 0 0 0,0 1 0 0 0,5-2-136 0 0,-11 7 26 0 0,0 0 1 0 0,0 0-1 0 0,0 1 1 0 0,0-1-1 0 0,0 1 0 0 0,0 0 1 0 0,1 1-1 0 0,-1-1 1 0 0,0 1-1 0 0,0-1 0 0 0,0 1 1 0 0,0 0-1 0 0,0 1 1 0 0,0-1-1 0 0,0 1 1 0 0,-1 0-1 0 0,1 0 0 0 0,0 0 1 0 0,-1 0-1 0 0,0 1 1 0 0,1-1-1 0 0,-1 1 0 0 0,0 0 1 0 0,0 0-1 0 0,-1 0 1 0 0,1 0-1 0 0,-1 1 1 0 0,1-1-1 0 0,-1 1 0 0 0,1 1-26 0 0,45 119 555 0 0,-48-117-562 0 0,0 0 1 0 0,-1 0-1 0 0,0-1 1 0 0,0 1-1 0 0,0-1 1 0 0,-1 1-1 0 0,0-1 0 0 0,0 1 1 0 0,-1-1-1 0 0,1 0 1 0 0,-1 0-1 0 0,-1 0 1 0 0,1 0-1 0 0,-1-1 1 0 0,0 1-1 0 0,-1-1 1 0 0,1 0-1 0 0,-1 0 1 0 0,0-1-1 0 0,0 0 0 0 0,0 1 1 0 0,-1-1-1 0 0,1-1 1 0 0,-1 1-1 0 0,0-1 1 0 0,0 0-1 0 0,0-1 1 0 0,-1 1-1 0 0,1-1 1 0 0,0-1-1 0 0,-1 1 7 0 0,-32 1-4504 0 0,39-3 3322 0 0</inkml:trace>
  <inkml:trace contextRef="#ctx0" brushRef="#br0" timeOffset="-6033.266">20093 1407 1588 0 0,'0'-1'94'0'0,"0"-1"0"0"0,0 1-1 0 0,1-1 1 0 0,-1 1 0 0 0,0-1 0 0 0,1 0-1 0 0,-1 1 1 0 0,1-1 0 0 0,0 1 0 0 0,-1 0 0 0 0,1-1-1 0 0,0 1 1 0 0,0 0 0 0 0,0-1 0 0 0,0 1-1 0 0,0 0 1 0 0,0 0 0 0 0,0 0 0 0 0,0 0-1 0 0,0 0 1 0 0,1 0 0 0 0,-1 0 0 0 0,0 0-1 0 0,1 0 1 0 0,-1 0 0 0 0,1 1 0 0 0,-1-1-1 0 0,1 1 1 0 0,-1-1 0 0 0,1 1 0 0 0,-1 0 0 0 0,1-1-1 0 0,0 1 1 0 0,-1 0 0 0 0,1 0 0 0 0,-1 0-94 0 0,90 15 763 0 0,-78-10-656 0 0,0 0-1 0 0,-1 1 1 0 0,0 0-1 0 0,0 1 1 0 0,0 1 0 0 0,-1 0-1 0 0,0 1 1 0 0,-1 0-1 0 0,0 0 1 0 0,0 1-1 0 0,-1 0 1 0 0,0 1 0 0 0,-1 0-1 0 0,0 0 1 0 0,-1 1-1 0 0,0 0 1 0 0,-1 0-1 0 0,0 1 1 0 0,-1 0-1 0 0,0 0 1 0 0,-1 0 0 0 0,-1 0-1 0 0,0 1 1 0 0,0 4-107 0 0,-4-13 90 0 0,-1 0 1 0 0,0 0-1 0 0,0 0 1 0 0,0-1-1 0 0,0 1 1 0 0,-1-1-1 0 0,0 0 1 0 0,0 1-1 0 0,0-1 1 0 0,0 0-1 0 0,-1-1 1 0 0,1 1-1 0 0,-1 0 1 0 0,0-1-1 0 0,0 0 1 0 0,0 0-1 0 0,-1 0 1 0 0,1-1-1 0 0,-1 1 1 0 0,1-1-1 0 0,-1 0 0 0 0,0-1 1 0 0,0 1-1 0 0,0-1 1 0 0,0 0-1 0 0,0 0 1 0 0,0 0-1 0 0,0-1 1 0 0,0 1-1 0 0,0-1 1 0 0,0-1-1 0 0,-3 0-90 0 0,4 0 7 0 0,1-1 0 0 0,0 0 0 0 0,0 0 0 0 0,1-1 0 0 0,-1 1 0 0 0,0 0 0 0 0,1-1 0 0 0,-1 0 0 0 0,1 1 0 0 0,0-1 0 0 0,0 0 0 0 0,0 0 0 0 0,0-1 0 0 0,1 1 0 0 0,-1 0 0 0 0,1 0 0 0 0,0-1 0 0 0,0 1 0 0 0,0-1 0 0 0,0 1 0 0 0,1-1 0 0 0,-1 1 0 0 0,1-1 0 0 0,0 0 0 0 0,0 1 0 0 0,0-1 0 0 0,1 1 0 0 0,-1-1 0 0 0,1 0 0 0 0,0 1 0 0 0,0 0 0 0 0,0-1 0 0 0,0 1 0 0 0,1-1-1 0 0,-1 1 1 0 0,1 0 0 0 0,0 0 0 0 0,0 0 0 0 0,2-3-7 0 0,9-15-524 0 0,2 0 0 0 0,0 0 1 0 0,1 2-1 0 0,1 0 0 0 0,1 1 0 0 0,0 0 0 0 0,2 2 0 0 0,0 0 0 0 0,0 1 0 0 0,2 1 0 0 0,0 1 0 0 0,0 1 0 0 0,4 0 524 0 0,2-4-1436 0 0,-1 0 195 0 0</inkml:trace>
  <inkml:trace contextRef="#ctx0" brushRef="#br0" timeOffset="-5436.115">20975 1299 1164 0 0,'-14'-1'260'0'0,"-1"1"1"0"0,1 0-1 0 0,0 1 0 0 0,-1 1 0 0 0,1 0 1 0 0,0 1-1 0 0,0 0 0 0 0,0 2 0 0 0,1-1 0 0 0,-1 1 1 0 0,1 1-1 0 0,0 1 0 0 0,1 0 0 0 0,0 0 1 0 0,0 1-1 0 0,0 1 0 0 0,1 0 0 0 0,0 0 1 0 0,1 1-1 0 0,0 1 0 0 0,0-1 0 0 0,-2 7-260 0 0,7-11 117 0 0,0 1-1 0 0,0 0 1 0 0,1 0-1 0 0,0 0 1 0 0,1 1 0 0 0,-1-1-1 0 0,2 1 1 0 0,-1-1-1 0 0,1 1 1 0 0,0 0-1 0 0,0 0 1 0 0,1 0-1 0 0,0 1 1 0 0,1 2-117 0 0,3-6 23 0 0,0-1 0 0 0,1 1 1 0 0,0-1-1 0 0,0 0 0 0 0,0 0 1 0 0,0 0-1 0 0,0-1 0 0 0,1 0 1 0 0,0 0-1 0 0,-1 0 0 0 0,1 0 1 0 0,0 0-1 0 0,1-1 0 0 0,-1 0 1 0 0,0 0-1 0 0,1-1 0 0 0,-1 1 1 0 0,1-1-1 0 0,-1-1 0 0 0,1 1 1 0 0,-1-1-1 0 0,1 0 0 0 0,0 0 1 0 0,-1 0-1 0 0,1-1 0 0 0,3 0-22 0 0,156-33-152 0 0,-158 32 169 0 0,-1-1 0 0 0,0 1 0 0 0,0-1 0 0 0,1 0 0 0 0,-2-1 1 0 0,1 1-1 0 0,0-1 0 0 0,-1 0 0 0 0,0-1 0 0 0,0 1 0 0 0,0-1 0 0 0,0 0 0 0 0,-1 0 1 0 0,0-1-1 0 0,0 1 0 0 0,0-1 0 0 0,-1 0 0 0 0,0 0 0 0 0,0 0 0 0 0,0-1 0 0 0,-1 1 1 0 0,0-1-1 0 0,0 1 0 0 0,-1-1 0 0 0,1 0 0 0 0,-1 1 0 0 0,-1-7-18 0 0,0 12-8 0 0,0 0 1 0 0,-1 1-1 0 0,1-1 0 0 0,0 0 0 0 0,-1 1 0 0 0,1-1 1 0 0,0 0-1 0 0,0 0 0 0 0,0 0 0 0 0,0 1 0 0 0,0-1 1 0 0,0 0-1 0 0,0 0 0 0 0,0 1 0 0 0,0-1 0 0 0,0 0 1 0 0,0 0-1 0 0,0 1 0 0 0,0-1 0 0 0,1 0 0 0 0,-1 0 1 0 0,0 1-1 0 0,1-1 0 0 0,-1 0 0 0 0,0 1 0 0 0,1-1 1 0 0,-1 0-1 0 0,1 1 0 0 0,-1-1 0 0 0,1 1 0 0 0,-1-1 0 0 0,1 1 1 0 0,0-1-1 0 0,-1 1 0 0 0,1-1 0 0 0,0 1 0 0 0,-1-1 1 0 0,1 1-1 0 0,0 0 0 0 0,-1 0 0 0 0,1-1 0 0 0,0 1 1 0 0,0 0-1 0 0,-1 0 0 0 0,1 0 0 0 0,0 0 0 0 0,0 0 1 0 0,-1-1-1 0 0,1 2 0 0 0,0-1 0 0 0,0 0 0 0 0,0 0 1 0 0,-1 0-1 0 0,1 0 0 0 0,0 0 0 0 0,0 1 0 0 0,-1-1 1 0 0,1 0-1 0 0,0 1 0 0 0,-1-1 0 0 0,2 1 8 0 0,45 39-219 0 0,-30-23 81 0 0,48 50-435 0 0,13 11-4363 0 0,-72-75 3732 0 0</inkml:trace>
  <inkml:trace contextRef="#ctx0" brushRef="#br0" timeOffset="-4902.653">21302 1284 956 0 0,'32'27'1353'0'0,"-18"-8"-1057"0"0,-1 0 1 0 0,-1 1-1 0 0,-1 1 0 0 0,-1 0 1 0 0,-1 1-1 0 0,-1 0 0 0 0,0 0 1 0 0,2 19-297 0 0,-9 35 3296 0 0,-1-77-3276 0 0,0 0-1 0 0,0 1 1 0 0,0-1 0 0 0,0 0-1 0 0,0 1 1 0 0,-1-1 0 0 0,1 0-1 0 0,0 1 1 0 0,0-1 0 0 0,-1 0-1 0 0,1 1 1 0 0,0-1 0 0 0,-1 1-1 0 0,1-1 1 0 0,-1 1-1 0 0,1-1 1 0 0,-1 0 0 0 0,1 1-1 0 0,-1 0 1 0 0,1-1 0 0 0,-1 1-1 0 0,1-1 1 0 0,-1 1 0 0 0,0 0-1 0 0,1-1 1 0 0,-1 1 0 0 0,0 0-1 0 0,1 0 1 0 0,-1-1 0 0 0,0 1-1 0 0,1 0 1 0 0,-1 0-1 0 0,0 0 1 0 0,1 0 0 0 0,-1 0-1 0 0,0 0 1 0 0,1 0 0 0 0,-1 0-1 0 0,0 0 1 0 0,0 0 0 0 0,1 0-1 0 0,-1 1 1 0 0,0-1 0 0 0,1 0-1 0 0,-1 0 1 0 0,1 1 0 0 0,-1-1-1 0 0,0 0 1 0 0,1 1 0 0 0,-1-1-1 0 0,1 1 1 0 0,-1-1-1 0 0,1 1 1 0 0,-1-1 0 0 0,1 1-1 0 0,-1-1 1 0 0,1 1 0 0 0,-1-1-1 0 0,1 1 1 0 0,0 0 0 0 0,-1-1-1 0 0,1 1 1 0 0,0 0 0 0 0,0-1-1 0 0,0 1 1 0 0,-1 0 0 0 0,1-1-1 0 0,0 1-19 0 0,-3-15-41 0 0,1-1 0 0 0,1-1-1 0 0,0 1 1 0 0,1 0 0 0 0,0 0-1 0 0,2 0 1 0 0,-1 0 0 0 0,2 0-1 0 0,0 0 1 0 0,1 1 0 0 0,0-1 0 0 0,1 1-1 0 0,1 0 1 0 0,0 0 0 0 0,1 0-1 0 0,1 1 1 0 0,0 0 0 0 0,0 1-1 0 0,1 0 1 0 0,3-2 41 0 0,41-13-872 0 0,-52 27 754 0 0,21 3-49 0 0,-13 2 158 0 0,0 1-1 0 0,-1-1 0 0 0,1 1 1 0 0,-2 1-1 0 0,1-1 0 0 0,-1 1 0 0 0,0 1 1 0 0,0-1-1 0 0,0 1 0 0 0,-1 1 1 0 0,-1-1-1 0 0,0 1 0 0 0,0 0 0 0 0,0 0 1 0 0,-1 0-1 0 0,0 1 0 0 0,-1-1 1 0 0,0 1-1 0 0,-1 0 0 0 0,0 0 10 0 0,14 36 87 0 0,-14-41-109 0 0,0-1 0 0 0,1 0-1 0 0,-1 1 1 0 0,1-1 0 0 0,-1 0 0 0 0,1 0 0 0 0,0-1-1 0 0,1 1 1 0 0,-1-1 0 0 0,1 1 0 0 0,-1-1 0 0 0,1 0-1 0 0,0 0 1 0 0,0-1 0 0 0,0 1 0 0 0,1-1 0 0 0,-1 0 0 0 0,1 0-1 0 0,-1 0 1 0 0,1-1 0 0 0,-1 0 0 0 0,1 0 0 0 0,0 0-1 0 0,0 0 1 0 0,0-1 0 0 0,-1 1 0 0 0,1-1 0 0 0,0 0-1 0 0,0-1 1 0 0,1 0 22 0 0,143-44-1664 0 0,-121 32 1270 0 0,-3 0-12 0 0</inkml:trace>
  <inkml:trace contextRef="#ctx0" brushRef="#br0" timeOffset="-4243.781">22136 1382 3540 0 0,'2'-1'30'0'0,"0"0"-1"0"0,0-1 0 0 0,0 1 1 0 0,-1-1-1 0 0,1 1 1 0 0,0-1-1 0 0,-1 0 0 0 0,1 0 1 0 0,-1 1-1 0 0,0-1 0 0 0,0 0 1 0 0,0 0-1 0 0,0-1 0 0 0,0 1 1 0 0,0 0-1 0 0,0 0 1 0 0,0 0-1 0 0,-1-1 0 0 0,1 1 1 0 0,-1 0-1 0 0,0-1 0 0 0,0 1 1 0 0,0 0-1 0 0,0-1 0 0 0,0 1 1 0 0,0 0-1 0 0,-1-1 1 0 0,1 1-1 0 0,-1 0 0 0 0,1 0 1 0 0,-1-1-1 0 0,0 1 0 0 0,0 0 1 0 0,0 0-1 0 0,0 0 0 0 0,0 0 1 0 0,-1 0-1 0 0,1 0 1 0 0,-1 0-1 0 0,1 1 0 0 0,-1-1 1 0 0,1 0-1 0 0,-1 1 0 0 0,0-1 1 0 0,0 1-1 0 0,0 0 0 0 0,0 0 1 0 0,0-1-30 0 0,-8-2 93 0 0,0 1 0 0 0,-1 0 0 0 0,1 1 0 0 0,0 0 0 0 0,-1 0 0 0 0,0 1-1 0 0,1 0 1 0 0,-1 1 0 0 0,0 0 0 0 0,1 1 0 0 0,-1 0 0 0 0,1 1 0 0 0,-1 0 0 0 0,1 1 0 0 0,0 0 0 0 0,0 0 0 0 0,0 1 0 0 0,0 0 0 0 0,1 1 0 0 0,-1 0 0 0 0,1 1 0 0 0,0 0 0 0 0,1 0 0 0 0,-1 1 0 0 0,1 0 0 0 0,1 0 0 0 0,-1 1 0 0 0,2 0 0 0 0,-1 0-1 0 0,1 1 1 0 0,0 0 0 0 0,0 0 0 0 0,1 0 0 0 0,1 1 0 0 0,-1 0 0 0 0,1 0 0 0 0,1 0 0 0 0,-2 9-93 0 0,5-18 106 0 0,0-1-9 0 0,3 3-46 0 0,1 0-63 0 0,0-1 1 0 0,0 0-1 0 0,0 0 1 0 0,0-1-1 0 0,1 1 0 0 0,-1-1 1 0 0,0 0-1 0 0,1 0 0 0 0,-1-1 1 0 0,1 1-1 0 0,-1-1 0 0 0,1 0 1 0 0,0 0-1 0 0,-1 0 0 0 0,1-1 1 0 0,-1 0-1 0 0,0 0 0 0 0,1 0 1 0 0,-1 0-1 0 0,1-1 0 0 0,-1 1 1 0 0,0-1-1 0 0,0 0 1 0 0,0 0-1 0 0,0-1 0 0 0,2-1 12 0 0,106-76-882 0 0,-108 76 829 0 0,-4 5 69 0 0,0-1 0 0 0,0 1 0 0 0,1 0 0 0 0,-1 0 0 0 0,0-1 0 0 0,0 1 0 0 0,1 0 1 0 0,-1-1-1 0 0,1 1 0 0 0,-1 0 0 0 0,1-1 0 0 0,-1 1 0 0 0,1 0 0 0 0,-1-1 0 0 0,1 1 0 0 0,0-1 0 0 0,-1 1 1 0 0,1-1-1 0 0,0 1 0 0 0,-1-1 0 0 0,1 0 0 0 0,0 1 0 0 0,0-1 0 0 0,-1 0 0 0 0,1 0 0 0 0,0 1 1 0 0,0-1-1 0 0,0 0 0 0 0,-1 0 0 0 0,1 0 0 0 0,0 0 0 0 0,0 0 0 0 0,0 0 0 0 0,-1 0 0 0 0,1 0 0 0 0,0 0 1 0 0,0 0-1 0 0,0-1 0 0 0,-1 1 0 0 0,1 0 0 0 0,0-1 0 0 0,0 1 0 0 0,-1 0 0 0 0,1-1 0 0 0,0 1 1 0 0,-1-1-1 0 0,1 1 0 0 0,0-1 0 0 0,-1 1 0 0 0,1-1 0 0 0,-1 1 0 0 0,1-1 0 0 0,-1 0 0 0 0,1 1 0 0 0,-1-1-16 0 0,-1 44 229 0 0,2 0-1 0 0,2 0 0 0 0,2 0 0 0 0,2 0 0 0 0,1-1 0 0 0,3 0 0 0 0,4 11-228 0 0,0-4 354 0 0,-3 2 0 0 0,-2 0 0 0 0,-3 0 0 0 0,2 52-354 0 0,-9-96 60 0 0,0-1-1 0 0,0 1 0 0 0,0-1 1 0 0,-1 1-1 0 0,0-1 0 0 0,-1 0 1 0 0,1 1-1 0 0,-1-1 0 0 0,-1 0 1 0 0,1 0-1 0 0,-1 0 0 0 0,0 0 1 0 0,0-1-1 0 0,-1 1 0 0 0,1-1 1 0 0,-1 0-1 0 0,0 0 0 0 0,-1 0 1 0 0,1 0-1 0 0,-1-1 0 0 0,0 0 1 0 0,0 0-1 0 0,-1 0 1 0 0,1 0-1 0 0,-1-1 0 0 0,1 0 1 0 0,-1 0-1 0 0,0-1 0 0 0,-5 2-59 0 0,3-5 15 0 0,1-1 1 0 0,0 0-1 0 0,0 0 0 0 0,0-1 0 0 0,1 0 0 0 0,-1 0 0 0 0,1-1 0 0 0,-1 1 1 0 0,1-1-1 0 0,0-1 0 0 0,0 1 0 0 0,1-1 0 0 0,0 0 0 0 0,-1 0 1 0 0,2-1-1 0 0,-1 0 0 0 0,1 0 0 0 0,-1 0 0 0 0,0-3-15 0 0,-1-4-111 0 0,1 1 0 0 0,0-1 0 0 0,1 0 0 0 0,0 0 0 0 0,1-1 0 0 0,0 1 0 0 0,2-1 0 0 0,-1 1 0 0 0,2-1 0 0 0,0 0 0 0 0,1-11 111 0 0,4-3-206 0 0,1 1 0 0 0,1 0 0 0 0,1 0-1 0 0,1 0 1 0 0,2 1 0 0 0,0 0-1 0 0,2 1 1 0 0,1 1 0 0 0,1 0-1 0 0,1 1 1 0 0,1 0 0 0 0,17-16 206 0 0,11-7-206 0 0,2 2 1 0 0,2 3-1 0 0,2 1 1 0 0,1 3-1 0 0,2 2 1 0 0,22-9 205 0 0,-37 21-23 0 0,-6-8 253 0 0,-33 30-170 0 0,0 1 6 0 0,-49 0 429 0 0,37 2-430 0 0,1 0 0 0 0,0 1 0 0 0,0 0 1 0 0,0 0-1 0 0,0 1 0 0 0,1 1 0 0 0,-1 0 1 0 0,1 0-1 0 0,0 1 0 0 0,1 0 0 0 0,-1 1 1 0 0,1 0-1 0 0,1 1 0 0 0,-1-1 0 0 0,1 2 1 0 0,1-1-1 0 0,-1 1 0 0 0,2 0 0 0 0,-1 1 1 0 0,1-1-1 0 0,0 1 0 0 0,1 1 0 0 0,0-1 1 0 0,1 1-1 0 0,-3 10-65 0 0,11-14-72 0 0,-1 0-1 0 0,1 0 1 0 0,0 0 0 0 0,1 0 0 0 0,-1-1-1 0 0,1 0 1 0 0,1 0 0 0 0,-1 0-1 0 0,1 0 1 0 0,0-1 0 0 0,1 0 0 0 0,-1 0-1 0 0,1-1 1 0 0,0 1 0 0 0,0-2-1 0 0,0 1 1 0 0,0-1 0 0 0,1 0 0 0 0,-1 0-1 0 0,1-1 1 0 0,0 0 0 0 0,0-1-1 0 0,0 1 1 0 0,0-2 0 0 0,0 1 0 0 0,0-1-1 0 0,0 0 1 0 0,0-1 0 0 0,0 0 72 0 0,153-20-5475 0 0,-125 13 4035 0 0</inkml:trace>
  <inkml:trace contextRef="#ctx0" brushRef="#br0" timeOffset="-10321.657">15442 1611 1872 0 0,'0'0'720'0'0,"0"0"37"0"0,0 0-43 0 0,0 0-55 0 0,0 0-52 0 0,0 0-107 0 0,0 0-110 0 0,0 0-3 0 0,0 0-17 0 0,0 0-8 0 0,0 0-60 0 0,0 0-40 0 0,0 0-33 0 0,0 0-3 0 0,0 0 15 0 0,0 0-58 0 0,0 0 11 0 0,0 0-4 0 0,0 0 22 0 0,0 0-13 0 0,0 0-31 0 0,0 0-15 0 0,0 0 11 0 0,0 0-53 0 0,0 0-5 0 0,0 0 0 0 0,0 0-32 0 0,0 0-54 0 0,0 0-20 0 0,0 0 10 0 0,0 0 26 0 0,0 0-22 0 0,4 4-27 0 0,8 62 44 0 0,-13-54-35 0 0,-4 48 36 0 0,3 0-1 0 0,3 0 1 0 0,2 0-1 0 0,3-1 0 0 0,3 1 1 0 0,7 21-32 0 0,-2 7 66 0 0,25 132-97 0 0,-39-218-213 0 0,-33-24-5129 0 0,6-32 2976 0 0,16 21 1211 0 0</inkml:trace>
  <inkml:trace contextRef="#ctx0" brushRef="#br0" timeOffset="-9991.357">15353 1751 848 0 0,'5'-12'249'0'0,"1"1"1"0"0,0 0-1 0 0,0 0 1 0 0,1 1-1 0 0,1-1 0 0 0,0 2 1 0 0,0-1-1 0 0,0 1 0 0 0,2 0 1 0 0,-1 1-1 0 0,1 0 1 0 0,0 1-1 0 0,0 0 0 0 0,1 0 1 0 0,0 1-1 0 0,0 0 0 0 0,1 1 1 0 0,0 1-1 0 0,10-4-249 0 0,-13 6 51 0 0,-1-1 0 0 0,0 1 0 0 0,0 1 0 0 0,1-1 0 0 0,-1 2-1 0 0,1-1 1 0 0,-1 1 0 0 0,1 0 0 0 0,-1 1 0 0 0,1 0 0 0 0,-1 0 0 0 0,1 1 0 0 0,-1 0 0 0 0,0 0-1 0 0,0 1 1 0 0,0 0 0 0 0,0 1 0 0 0,-1 0 0 0 0,1 0 0 0 0,-1 0 0 0 0,0 1 0 0 0,0 0 0 0 0,0 0 0 0 0,-1 1-1 0 0,0 0 1 0 0,0 0 0 0 0,0 1 0 0 0,-1-1 0 0 0,4 7-51 0 0,-7-10 42 0 0,-1 0 0 0 0,1 0 0 0 0,-1 1 1 0 0,1-1-1 0 0,-1 0 0 0 0,0 1 0 0 0,0-1 0 0 0,-1 1 0 0 0,1-1 0 0 0,-1 1 1 0 0,1-1-1 0 0,-1 1 0 0 0,0 0 0 0 0,-1-1 0 0 0,1 1 0 0 0,0-1 0 0 0,-1 1 0 0 0,0-1 1 0 0,0 1-1 0 0,0-1 0 0 0,0 0 0 0 0,-1 1 0 0 0,1-1 0 0 0,-1 0 0 0 0,0 0 1 0 0,0 0-1 0 0,0 0 0 0 0,0 0 0 0 0,-1-1 0 0 0,1 1 0 0 0,-1-1 0 0 0,0 2-42 0 0,-98 64 649 0 0,-60-36-1831 0 0,160-32 1097 0 0,0 0-1 0 0,0 0 1 0 0,0-1-1 0 0,0 1 0 0 0,0 0 1 0 0,0-1-1 0 0,0 1 1 0 0,0 0-1 0 0,0-1 0 0 0,1 1 1 0 0,-1-1-1 0 0,0 1 1 0 0,0-1-1 0 0,0 0 1 0 0,1 1-1 0 0,-1-1 0 0 0,0 0 1 0 0,1 0-1 0 0,-1 0 1 0 0,0 1-1 0 0,1-1 0 0 0,-1 0 1 0 0,1 0-1 0 0,-1 0 1 0 0,1 0-1 0 0,0 0 0 0 0,-1 0 1 0 0,1 0-1 0 0,0 0 1 0 0,0 0-1 0 0,0 0 0 0 0,0 0 1 0 0,0 0-1 0 0,0 0 1 0 0,0 0-1 0 0,0 0 0 0 0,0 0 1 0 0,0 0-1 0 0,0 0 1 0 0,1 0-1 0 0,-1 0 0 0 0,0 0 1 0 0,1 0-1 0 0,-1 0 1 0 0,1 0-1 0 0,-1 1 1 0 0,1-1-1 0 0,-1 0 0 0 0,1 0 1 0 0,0 0-1 0 0,-1 1 1 0 0,1-1-1 0 0,0 0 86 0 0,14-13-1393 0 0</inkml:trace>
  <inkml:trace contextRef="#ctx0" brushRef="#br0" timeOffset="-9598.575">15773 1554 1128 0 0,'4'-5'172'0'0,"1"0"-1"0"0,0 1 1 0 0,0 0 0 0 0,1 0 0 0 0,-1 0-1 0 0,1 0 1 0 0,0 1 0 0 0,0 0-1 0 0,0 0 1 0 0,0 1 0 0 0,0-1-1 0 0,1 1 1 0 0,-1 1 0 0 0,1-1 0 0 0,0 1-1 0 0,-1 0 1 0 0,1 1 0 0 0,0 0-1 0 0,-1 0 1 0 0,1 0 0 0 0,0 1-1 0 0,-1 0 1 0 0,3 0-172 0 0,8 6 165 0 0,0 0 0 0 0,0 1 0 0 0,-1 0 0 0 0,-1 1 0 0 0,0 1 0 0 0,0 1 0 0 0,-1 0 0 0 0,0 1 0 0 0,-1 0 0 0 0,0 1 0 0 0,-1 1 0 0 0,0 0 0 0 0,-1 0 0 0 0,-1 1 0 0 0,0 0 0 0 0,-2 1 0 0 0,1 0 0 0 0,-2 1 0 0 0,4 10-165 0 0,-12-22 71 0 0,0 0-1 0 0,0 0 1 0 0,0 0 0 0 0,0 0-1 0 0,-1 0 1 0 0,0 0-1 0 0,0-1 1 0 0,0 1 0 0 0,-1-1-1 0 0,1 1 1 0 0,-1-1 0 0 0,0 0-1 0 0,0 0 1 0 0,-1 0 0 0 0,1 0-1 0 0,-1-1 1 0 0,0 0-1 0 0,0 1 1 0 0,0-1 0 0 0,0-1-1 0 0,0 1 1 0 0,-1 0 0 0 0,0-1-1 0 0,1 0 1 0 0,-1 0-1 0 0,0-1 1 0 0,0 1 0 0 0,0-1-1 0 0,0 0 1 0 0,-1 0-71 0 0,4 0 10 0 0,0 1 0 0 0,0-1 0 0 0,0 0 0 0 0,0 0 0 0 0,0 0 0 0 0,0 0 0 0 0,-1 0 0 0 0,1-1 0 0 0,0 1 0 0 0,0-1 1 0 0,-1 1-1 0 0,1-1 0 0 0,0 0 0 0 0,-1 0 0 0 0,1 0 0 0 0,0 0 0 0 0,-1 0 0 0 0,1-1 0 0 0,0 1 0 0 0,0-1 0 0 0,-1 1 0 0 0,1-1 0 0 0,0 0 0 0 0,0 0 0 0 0,0 0 0 0 0,0 0 0 0 0,0 0 0 0 0,0-1 1 0 0,0 1-1 0 0,0 0 0 0 0,0-1 0 0 0,1 0 0 0 0,-1 1 0 0 0,0-1 0 0 0,1 0 0 0 0,0 0 0 0 0,-1 0 0 0 0,1 0 0 0 0,0 0 0 0 0,0 0 0 0 0,0 0 0 0 0,0 0 0 0 0,0 0 0 0 0,1 0 0 0 0,-1-1 0 0 0,1 1 1 0 0,-1 0-1 0 0,1-1 0 0 0,0 1 0 0 0,0 0 0 0 0,0-1 0 0 0,0 1 0 0 0,0 0 0 0 0,1-1 0 0 0,-1 1 0 0 0,1 0 0 0 0,-1 0 0 0 0,1 0 0 0 0,0-1 0 0 0,0 1 0 0 0,0 0 0 0 0,1-1-10 0 0,12-19-331 0 0,1 1-1 0 0,0 0 1 0 0,2 1-1 0 0,0 1 0 0 0,2 1 1 0 0,0 1-1 0 0,1 0 1 0 0,0 1-1 0 0,1 1 1 0 0,16-7 331 0 0,47-39-4277 0 0,-70 48 3111 0 0</inkml:trace>
  <inkml:trace contextRef="#ctx0" brushRef="#br0" timeOffset="-9173.851">16539 1542 2164 0 0,'-65'43'3642'0'0,"54"-33"-3156"0"0,0-3-330 0 0,2 1 0 0 0,-1-1 0 0 0,1 2 1 0 0,0-1-1 0 0,1 2 0 0 0,0-1 0 0 0,1 1 0 0 0,0 0 1 0 0,0 0-1 0 0,1 1 0 0 0,0 0 0 0 0,1 0 0 0 0,0 1 1 0 0,1-1-1 0 0,-1 5-156 0 0,6-13 25 0 0,1 1 1 0 0,0-1-1 0 0,0 0 1 0 0,0 0-1 0 0,0 0 1 0 0,0 0-1 0 0,0-1 1 0 0,1 1-1 0 0,-1-1 1 0 0,1 1-1 0 0,0-1 1 0 0,0 0-1 0 0,0 0 1 0 0,0 0-1 0 0,0-1 1 0 0,0 1-1 0 0,1 0 1 0 0,-1-1-1 0 0,0 0 1 0 0,1 0-1 0 0,-1 0 1 0 0,1-1-1 0 0,-1 1 1 0 0,1-1 0 0 0,-1 1-1 0 0,1-1 1 0 0,1 0-26 0 0,13 2-33 0 0,0-1 1 0 0,0 0 0 0 0,1-2 0 0 0,-1 0 0 0 0,0 0 0 0 0,0-2 0 0 0,0 0 0 0 0,0-1 0 0 0,-1-1 0 0 0,1-1 0 0 0,-1-1 0 0 0,0 0 0 0 0,-1-1 0 0 0,12-7 32 0 0,-26 14-18 0 0,0-1-1 0 0,0 0 1 0 0,0 0 0 0 0,0 0 0 0 0,-1 0-1 0 0,1 0 1 0 0,0 0 0 0 0,-1 0 0 0 0,1 0-1 0 0,-1-1 1 0 0,0 1 0 0 0,0 0 0 0 0,0-1 0 0 0,0 1-1 0 0,0-1 1 0 0,-1 1 0 0 0,1-1 0 0 0,-1 0-1 0 0,0 1 1 0 0,1-1 0 0 0,-1 0 0 0 0,0 1-1 0 0,-1-1 1 0 0,1 0 0 0 0,0 1 0 0 0,-1-1 0 0 0,1 1-1 0 0,-1-1 1 0 0,0 1 0 0 0,0-1 0 0 0,0 1-1 0 0,0-1 1 0 0,-1 1 0 0 0,1 0 0 0 0,0 0-1 0 0,-1-1 1 0 0,0 1 0 0 0,1 0 0 0 0,-1 1 0 0 0,0-1-1 0 0,0 0 1 0 0,0 0 0 0 0,0 1 0 0 0,-1-1 18 0 0,-101-66-389 0 0,-32-4-1674 0 0,132 61-357 0 0,4 10 1183 0 0</inkml:trace>
  <inkml:trace contextRef="#ctx0" brushRef="#br0" timeOffset="-8655.088">16676 1464 1624 0 0,'3'4'2866'0'0,"11"15"-1762"0"0,179 269 1801 0 0,-164-247-2132 0 0,-28-41-817 0 0,20-4 18 0 0,-2-6 23 0 0,0-2 0 0 0,-1 1 0 0 0,-1-2 0 0 0,0-1 0 0 0,-1 0 0 0 0,0-1 0 0 0,-1 0-1 0 0,5-8 4 0 0,96-83 427 0 0,-103 97-423 0 0,-12 8-3 0 0,-1 0-1 0 0,1 0 1 0 0,0-1 0 0 0,0 1 0 0 0,0 0-1 0 0,0 0 1 0 0,0 0 0 0 0,1 0 0 0 0,-1 0 0 0 0,0 0-1 0 0,0 1 1 0 0,1-1 0 0 0,-1 0 0 0 0,0 0-1 0 0,1 1 1 0 0,-1-1 0 0 0,1 1 0 0 0,-1 0-1 0 0,1-1 1 0 0,-1 1 0 0 0,1 0 0 0 0,-1 0-1 0 0,1 0 1 0 0,-1 0 0 0 0,1 0 0 0 0,-1 0 0 0 0,1 0-1 0 0,-1 0 1 0 0,1 1 0 0 0,-1-1 0 0 0,1 1-1 0 0,-1-1 1 0 0,0 1 0 0 0,1-1 0 0 0,-1 1-1 0 0,0 0 1 0 0,1 0 0 0 0,-1-1 0 0 0,0 1 0 0 0,0 0-1 0 0,0 0 1 0 0,0 0 0 0 0,0 1 0 0 0,0-1-1 0 0,0 0 1 0 0,0 0 0 0 0,0 1 0 0 0,0-1-1 0 0,-1 0 1 0 0,1 1 0 0 0,0-1 0 0 0,-1 0-1 0 0,1 1 1 0 0,-1-1 0 0 0,0 1 0 0 0,1-1 0 0 0,-1 1-1 0 0,95 216 106 0 0,-82-191-1211 0 0,-11-20-4070 0 0,-8-6 4065 0 0</inkml:trace>
  <inkml:trace contextRef="#ctx0" brushRef="#br0" timeOffset="-8356.608">17238 1309 3056 0 0,'-8'-18'4832'0'0,"-4"-8"-1592"0"0,11 45-7639 0 0,12 14 502 0 0,-1-16 2677 0 0</inkml:trace>
  <inkml:trace contextRef="#ctx0" brushRef="#br0" timeOffset="-7822.284">17755 1652 876 0 0,'2'-23'4231'0'0,"-50"21"-2701"0"0,32 3-1407 0 0,1 1 0 0 0,-1 1 0 0 0,0 0 0 0 0,1 2 1 0 0,0-1-1 0 0,0 2 0 0 0,0 0 0 0 0,1 1 0 0 0,-1 0 0 0 0,2 1 1 0 0,-1 1-1 0 0,1 0 0 0 0,1 1 0 0 0,-1 0 0 0 0,2 1 1 0 0,-1 0-1 0 0,-6 10-123 0 0,17-18-1 0 0,1-1 1 0 0,0 0 0 0 0,0 0-1 0 0,0 0 1 0 0,0 0-1 0 0,0 0 1 0 0,0 0-1 0 0,1 0 1 0 0,-1 1 0 0 0,1-1-1 0 0,-1 0 1 0 0,1 0-1 0 0,0 0 1 0 0,0 0 0 0 0,-1-1-1 0 0,2 1 1 0 0,-1 0-1 0 0,0 0 1 0 0,0 0-1 0 0,0-1 1 0 0,1 1 0 0 0,-1-1-1 0 0,1 1 1 0 0,-1-1-1 0 0,1 0 1 0 0,0 1-1 0 0,0-1 1 0 0,-1 0 0 0 0,1 0-1 0 0,0 0 1 0 0,0 0-1 0 0,0-1 1 0 0,0 1 0 0 0,0 0-1 0 0,0-1 1 0 0,0 0-1 0 0,0 1 1 0 0,1-1-1 0 0,-1 0 1 0 0,0 0 0 0 0,0 0-1 0 0,0 0 1 0 0,0 0-1 0 0,0-1 1 0 0,0 1-1 0 0,0-1 1 0 0,0 1 0 0 0,0-1-1 0 0,0 0 1 0 0,0 0-1 0 0,0 0 1 0 0,0 0 0 0 0,0 0-1 0 0,1-1 1 0 0,9 2-104 0 0,2-1 37 0 0,0 0 0 0 0,0-1 0 0 0,0 0 0 0 0,-1-1 0 0 0,1-1 0 0 0,-1 0 1 0 0,0-1-1 0 0,0-1 0 0 0,0 0 0 0 0,-1 0 0 0 0,0-1 0 0 0,0-1 0 0 0,-1 0 0 0 0,0 0 0 0 0,0-1 0 0 0,-1-1 0 0 0,0 0 0 0 0,-1 0 0 0 0,0-1 0 0 0,0 0 0 0 0,-1-1 0 0 0,-1 0 1 0 0,0 0-1 0 0,0 0 0 0 0,-2-1 0 0 0,1 0 0 0 0,-2 0 0 0 0,0 0 0 0 0,0-1 0 0 0,0-5 67 0 0,4-282 2969 0 0,-8 300-2961 0 0,-1 0 1 0 0,1 1 0 0 0,0-1-1 0 0,0 0 1 0 0,-1 1-1 0 0,1-1 1 0 0,0 1-1 0 0,-1-1 1 0 0,1 1-1 0 0,0-1 1 0 0,-1 0-1 0 0,1 1 1 0 0,-1-1 0 0 0,1 1-1 0 0,-1 0 1 0 0,1-1-1 0 0,-1 1 1 0 0,1-1-1 0 0,-1 1 1 0 0,1 0-1 0 0,-1-1 1 0 0,0 1-1 0 0,1 0 1 0 0,-1 0-1 0 0,0 0 1 0 0,1-1 0 0 0,-1 1-1 0 0,0 0 1 0 0,1 0-1 0 0,-1 0 1 0 0,0 0-1 0 0,1 0 1 0 0,-1 0-1 0 0,0 0 1 0 0,1 0-1 0 0,-1 0 1 0 0,0 1 0 0 0,1-1-1 0 0,-1 0 1 0 0,1 0-1 0 0,-1 1 1 0 0,0-1-1 0 0,1 0 1 0 0,-1 1-1 0 0,1-1 1 0 0,-1 0-1 0 0,1 1 1 0 0,-1-1 0 0 0,1 1-1 0 0,-1-1 1 0 0,1 1-1 0 0,-1-1 1 0 0,1 1-1 0 0,-1-1 1 0 0,1 1-1 0 0,0-1 1 0 0,0 1-1 0 0,-1 0 1 0 0,1-1 0 0 0,0 1-1 0 0,0 0 1 0 0,-1-1-1 0 0,1 1 1 0 0,0 0-1 0 0,0 0-8 0 0,-4 26-30 0 0,2 0 0 0 0,1 1-1 0 0,1-1 1 0 0,1 1-1 0 0,1-1 1 0 0,1 1 0 0 0,2-1-1 0 0,1 0 1 0 0,1-1 0 0 0,1 0-1 0 0,9 18 31 0 0,17 31-1343 0 0,1 2-3900 0 0,-34-69 3955 0 0</inkml:trace>
  <inkml:trace contextRef="#ctx0" brushRef="#br0" timeOffset="-7477.567">17972 1661 1676 0 0,'346'-202'5489'0'0,"-282"152"-4317"0"0,-63 48-998 0 0,-32-4 262 0 0,6 11-303 0 0,1 1 0 0 0,0 2 0 0 0,0 0 0 0 0,1 1 0 0 0,0 2 0 0 0,0 0 0 0 0,1 1 0 0 0,1 1 0 0 0,0 2-1 0 0,1 0 1 0 0,1 1 0 0 0,-17 16-133 0 0,33-28 12 0 0,1-1 0 0 0,-1 0 0 0 0,1 1 0 0 0,0-1-1 0 0,0 1 1 0 0,0 0 0 0 0,0 0 0 0 0,0 0 0 0 0,1 0 0 0 0,0 0-1 0 0,0 0 1 0 0,0 0 0 0 0,0 0 0 0 0,1 1 0 0 0,-1-1-1 0 0,1 0 1 0 0,0 0 0 0 0,0 1 0 0 0,1-1 0 0 0,-1 0 0 0 0,1 0-1 0 0,0 0 1 0 0,0 0 0 0 0,1 1 0 0 0,-1-1 0 0 0,1-1-1 0 0,0 1 1 0 0,0 0 0 0 0,0 0 0 0 0,0-1 0 0 0,1 1 0 0 0,-1-1-1 0 0,1 0 1 0 0,0 0 0 0 0,0 0 0 0 0,0 0 0 0 0,1 0-1 0 0,-1-1 1 0 0,1 1 0 0 0,-1-1 0 0 0,1 0 0 0 0,0 0 0 0 0,0 0-1 0 0,-1-1 1 0 0,1 1 0 0 0,1-1 0 0 0,-1 0 0 0 0,3 0-12 0 0,87 20-620 0 0,-72-19-187 0 0,-1-1 1 0 0,0-1 0 0 0,0 0-1 0 0,1-2 1 0 0,-1-1 0 0 0,0 0 0 0 0,0-2-1 0 0,-1 0 1 0 0,14-6 806 0 0,1-3-1245 0 0</inkml:trace>
  <inkml:trace contextRef="#ctx0" brushRef="#br0" timeOffset="3347.867">31 3493 1496 0 0,'0'0'332'0'0,"0"0"-10"0"0,0 0-70 0 0,0 0 18 0 0,0 0-96 0 0,0 0 23 0 0,0 0-38 0 0,0 0-23 0 0,0 0-1 0 0,0 0 16 0 0,0 0-53 0 0,0 0 19 0 0,0 0 49 0 0,0 0-51 0 0,0 0-33 0 0,0 0-12 0 0,0 0-45 0 0,0 0 18 0 0,0 0 109 0 0,0 0 10 0 0,0 0-20 0 0,0 0-23 0 0,0 0-13 0 0,0 0-10 0 0,0 0 21 0 0,0 0 22 0 0,0 0-31 0 0,0 0-36 0 0,0 0 3 0 0,0 0-10 0 0,0 0 14 0 0,0 0 0 0 0,0 0-6 0 0,0 0-6 0 0,0 0-5 0 0,0 0-16 0 0,0 0-54 0 0,0 0 2 0 0,0 0 29 0 0,0 0 26 0 0,0 0-33 0 0,0 0-20 0 0,0 0 63 0 0,0 0 21 0 0,0 0-34 0 0,0 0-30 0 0,0 0-42 0 0,0 0 9 0 0,0 0 31 0 0,0 0 6 0 0,0 0 0 0 0,0 0-17 0 0,0 0-18 0 0,0 0 15 0 0,0 0-6 0 0,0 0-27 0 0,0 0 28 0 0,0 0-1 0 0,0 0-35 0 0,0 0-17 0 0,0 0-48 0 0,0 0 10 0 0,0 0 87 0 0,0 0 64 0 0,0 0-66 0 0,0 0-21 0 0,0 0 10 0 0,0 0 30 0 0,0 0 24 0 0,0 0-16 0 0,0 0 11 0 0,0 0 36 0 0,0 0-6 0 0,0 0-20 0 0,0 0-27 0 0,0 0-3 0 0,0 0 2 0 0,0 0 5 0 0,0 0-23 0 0,0 0 14 0 0,0 0-31 0 0,0 0 49 0 0,0 0 13 0 0,0 0-4 0 0,0 0-3 0 0,0 0-2 0 0,0 0-4 0 0,0 0-9 0 0,0 0-22 0 0,0 0-9 0 0,0 0 48 0 0,0 0 33 0 0,0 0-18 0 0,0 0-50 0 0,0 0 42 0 0,0 0 46 0 0,0 0-24 0 0,0 0-50 0 0,0 0 36 0 0,0 0 70 0 0,0 0-35 0 0,0 0 11 0 0,0 0 48 0 0,0 0 5 0 0,0 0-5 0 0,0 0 20 0 0,0 0-21 0 0,0 0 0 0 0,2-4-24 0 0,33-140 1467 0 0,-31 122-953 0 0,-7 35-549 0 0,-8 39-255 0 0,5 126 29 0 0,7-168 152 0 0,1 0 0 0 0,0 0 0 0 0,0 0 0 0 0,1 0 0 0 0,0-1 0 0 0,0 1 0 0 0,1-1-1 0 0,1 0 1 0 0,-1 0 0 0 0,2 0 0 0 0,-1-1 0 0 0,1 1 0 0 0,0-1 0 0 0,1-1 0 0 0,0 1 0 0 0,0-1 0 0 0,1 0-1 0 0,-1-1 1 0 0,2 0 0 0 0,-1 0 0 0 0,1-1 0 0 0,-1 0 0 0 0,1 0 0 0 0,1-1 0 0 0,-1 0 0 0 0,10 2-6 0 0,-8-7-39 0 0,0-1 0 0 0,-1 0 0 0 0,1-1 0 0 0,-1 0 0 0 0,1-1 0 0 0,-1 0 0 0 0,0-1 0 0 0,-1 0 0 0 0,1 0 0 0 0,-1-1 0 0 0,0-1 0 0 0,0 1 0 0 0,-1-1 0 0 0,0-1 0 0 0,0 1 0 0 0,-1-1 0 0 0,0-1 0 0 0,0 1 0 0 0,-1-1 0 0 0,0 0 0 0 0,-1-1 0 0 0,0 0 0 0 0,0 1 0 0 0,-1-2 0 0 0,0 1 0 0 0,-1 0 1 0 0,0-1-1 0 0,-1 1 0 0 0,0-1 0 0 0,-1 0 0 0 0,0 0 0 0 0,0 0 0 0 0,-1 0 0 0 0,-1 1 0 0 0,0-1 0 0 0,-1-5 39 0 0,11-180 1261 0 0,-9 196-1249 0 0,-1 0 0 0 0,1 1 0 0 0,0-1 0 0 0,-1 0 1 0 0,1 1-1 0 0,0-1 0 0 0,-1 0 0 0 0,1 0 1 0 0,0 1-1 0 0,-1-1 0 0 0,1 0 0 0 0,0 0 0 0 0,-1 0 1 0 0,1 0-1 0 0,-1 1 0 0 0,1-1 0 0 0,-1 0 1 0 0,1 0-1 0 0,0 0 0 0 0,-1 0 0 0 0,1 0 0 0 0,-1 0 1 0 0,1 0-1 0 0,-1 0 0 0 0,1 0 0 0 0,0 0 1 0 0,-1 0-1 0 0,1-1 0 0 0,-1 1 0 0 0,1 0 0 0 0,0 0 1 0 0,-1 0-1 0 0,1 0 0 0 0,-1-1 0 0 0,1 1 0 0 0,0 0 1 0 0,-1 0-1 0 0,1-1 0 0 0,0 1 0 0 0,-1 0 1 0 0,1-1-1 0 0,0 1 0 0 0,0 0 0 0 0,-1-1 0 0 0,1 1 1 0 0,0 0-1 0 0,0-1 0 0 0,0 1 0 0 0,-1-1 1 0 0,1 1-1 0 0,0 0 0 0 0,0-1 0 0 0,0 1 0 0 0,0-1 1 0 0,0 1-13 0 0,-7 13-51 0 0,0 1 0 0 0,1 0 1 0 0,1 0-1 0 0,0 1 0 0 0,1-1 1 0 0,1 1-1 0 0,0 0 0 0 0,1 0 1 0 0,1 1-1 0 0,0-1 0 0 0,1 0 1 0 0,1 12 50 0 0,35 81-1697 0 0,13-54-3546 0 0,-41-50 3843 0 0</inkml:trace>
  <inkml:trace contextRef="#ctx0" brushRef="#br0" timeOffset="3819.026">532 3309 1044 0 0,'25'101'2126'0'0,"20"238"2243"0"0,-45-337-4039 0 0,-30-95 1130 0 0,31 73-1483 0 0,1-1 0 0 0,2 1-1 0 0,0 0 1 0 0,1 0 0 0 0,1 1 0 0 0,1-1 0 0 0,0 1 0 0 0,2 0 0 0 0,0 1 0 0 0,1 0-1 0 0,1 1 1 0 0,0 0 0 0 0,11-11 23 0 0,-21 26-11 0 0,0 0 0 0 0,0 0 0 0 0,0 1 1 0 0,1-1-1 0 0,-1 1 0 0 0,1-1 0 0 0,-1 1 0 0 0,1 0 0 0 0,-1-1 0 0 0,1 1 0 0 0,0 0 0 0 0,0 0 0 0 0,0 0 0 0 0,0 0 1 0 0,-1 1-1 0 0,1-1 0 0 0,0 0 0 0 0,0 1 0 0 0,0-1 0 0 0,0 1 0 0 0,1 0 0 0 0,-1 0 0 0 0,0 0 0 0 0,0 0 0 0 0,0 0 1 0 0,0 0-1 0 0,0 0 0 0 0,0 1 0 0 0,0-1 0 0 0,0 1 0 0 0,0-1 0 0 0,0 1 0 0 0,0 0 0 0 0,0 0 0 0 0,-1 0 0 0 0,1 0 1 0 0,0 0-1 0 0,0 0 0 0 0,-1 0 0 0 0,1 1 0 0 0,-1-1 0 0 0,1 1 0 0 0,-1-1 0 0 0,0 1 0 0 0,1 0 0 0 0,-1-1 0 0 0,0 1 1 0 0,0 0-1 0 0,0 0 0 0 0,0 0 0 0 0,-1 0 0 0 0,2 1 11 0 0,38 108-79 0 0,7 91-2467 0 0,-41-195-714 0 0,-3-6 2076 0 0</inkml:trace>
  <inkml:trace contextRef="#ctx0" brushRef="#br0" timeOffset="4336.786">1124 3226 2028 0 0,'16'-15'4933'0'0,"-21"41"-3458"0"0,-1 2-1342 0 0,2 17 118 0 0,2 1-1 0 0,2-1 1 0 0,3 0-1 0 0,1 0 1 0 0,8 34-251 0 0,13 93-865 0 0,24-351 937 0 0,91-84 1173 0 0,-112 219-776 0 0,-58 58-387 0 0,12-1-77 0 0,0 0-1 0 0,0 1 1 0 0,1 0 0 0 0,1 1 0 0 0,0 1-1 0 0,1 1 1 0 0,1 0 0 0 0,1 1-1 0 0,0 1 1 0 0,2 0 0 0 0,0 0-1 0 0,1 1 1 0 0,1 0 0 0 0,0 1 0 0 0,2 0-1 0 0,0 1 1 0 0,2-1 0 0 0,-1 10-5 0 0,9-24-15 0 0,0 1 1 0 0,1-1 0 0 0,0 0 0 0 0,1 0 0 0 0,-1 0 0 0 0,1 0-1 0 0,1-1 1 0 0,-1 0 0 0 0,1 0 0 0 0,0 0 0 0 0,0-1 0 0 0,1 1-1 0 0,0-2 1 0 0,0 1 0 0 0,0-1 0 0 0,0 0 0 0 0,1-1 0 0 0,-1 1-1 0 0,1-1 1 0 0,0-1 0 0 0,0 0 0 0 0,0 0 0 0 0,0 0-1 0 0,0-1 1 0 0,1 0 0 0 0,-1-1 0 0 0,2 0 14 0 0,111 13-1287 0 0,-66-12-3893 0 0,-52-3 3941 0 0,4-9 18 0 0</inkml:trace>
  <inkml:trace contextRef="#ctx0" brushRef="#br0" timeOffset="4729.692">1418 3436 860 0 0,'4'-2'155'0'0,"0"1"-1"0"0,0-1 0 0 0,0 1 1 0 0,0 0-1 0 0,1 0 1 0 0,-1 0-1 0 0,0 1 1 0 0,0 0-1 0 0,1 0 1 0 0,-1 0-1 0 0,0 0 1 0 0,1 0-1 0 0,-1 1 1 0 0,0 0-1 0 0,0 0 1 0 0,1 0-1 0 0,-1 0 0 0 0,0 1 1 0 0,0 0-1 0 0,0 0 1 0 0,-1 0-1 0 0,1 0 1 0 0,0 0-1 0 0,-1 1 1 0 0,2 0-155 0 0,5 7 376 0 0,0 1 1 0 0,0 0-1 0 0,-1 0 0 0 0,0 1 1 0 0,-1 1-1 0 0,0-1 0 0 0,-1 1 1 0 0,-1 0-1 0 0,0 1 0 0 0,0-1 1 0 0,-2 1-1 0 0,2 6-376 0 0,-6-19 312 0 0,-5-50 564 0 0,37-95-870 0 0,47 19-208 0 0,-78 124 194 0 0,0 1 0 0 0,0-1 1 0 0,0 1-1 0 0,1 0 0 0 0,-1 0 1 0 0,0 0-1 0 0,0-1 0 0 0,0 1 1 0 0,1 0-1 0 0,-1 1 0 0 0,0-1 1 0 0,0 0-1 0 0,0 0 0 0 0,1 0 1 0 0,-1 1-1 0 0,0-1 0 0 0,0 1 1 0 0,0-1-1 0 0,0 1 0 0 0,0-1 1 0 0,0 1-1 0 0,0-1 0 0 0,0 1 1 0 0,0 0-1 0 0,0 0 0 0 0,0-1 1 0 0,0 1-1 0 0,0 0 1 0 0,-1 0-1 0 0,1 0 0 0 0,0 0 1 0 0,-1 0-1 0 0,1 0 0 0 0,-1 0 1 0 0,1 0-1 0 0,-1 0 0 0 0,1 1 1 0 0,-1-1-1 0 0,0 0 0 0 0,1 0 8 0 0,0 2-16 0 0,6 11 32 0 0,0 1 0 0 0,-1 1 0 0 0,-1-1 0 0 0,-1 1 0 0 0,0 0 0 0 0,-1 0 0 0 0,0 0 0 0 0,-2 0 0 0 0,1 0 0 0 0,-2 1-16 0 0,32 138-3796 0 0,-17-129 283 0 0,-11-20 2367 0 0</inkml:trace>
  <inkml:trace contextRef="#ctx0" brushRef="#br0" timeOffset="6424.668">2266 3409 1008 0 0,'-2'-37'3575'0'0,"0"35"-3558"0"0,-1 1 0 0 0,1-1 0 0 0,-1 1 0 0 0,1 0 0 0 0,-1 0 0 0 0,0 0-1 0 0,1 1 1 0 0,-1-1 0 0 0,0 1 0 0 0,1-1 0 0 0,-1 1 0 0 0,0 0 0 0 0,0 0 0 0 0,1 0 0 0 0,-1 0 0 0 0,0 1 0 0 0,0-1 0 0 0,1 1-1 0 0,-1-1 1 0 0,0 1 0 0 0,1 0 0 0 0,-1 0 0 0 0,1 0 0 0 0,-1 1 0 0 0,1-1 0 0 0,0 1 0 0 0,-1-1 0 0 0,-1 2-17 0 0,-18 7 89 0 0,6-6-5 0 0,1 1 1 0 0,0 0 0 0 0,0 1 0 0 0,0 1-1 0 0,1 1 1 0 0,0 0 0 0 0,0 0-1 0 0,1 2 1 0 0,0-1 0 0 0,1 2-1 0 0,0 0 1 0 0,1 0 0 0 0,0 1-1 0 0,1 0 1 0 0,0 1 0 0 0,0 0-1 0 0,2 1 1 0 0,0 0 0 0 0,-1 3-85 0 0,10-14 31 0 0,-1-1 1 0 0,1 0 0 0 0,0 1 0 0 0,1-1-1 0 0,-1 0 1 0 0,0 0 0 0 0,1 0-1 0 0,-1 0 1 0 0,1 0 0 0 0,0 0 0 0 0,-1-1-1 0 0,1 1 1 0 0,0 0 0 0 0,0-1 0 0 0,0 0-1 0 0,0 1 1 0 0,0-1 0 0 0,1 0-1 0 0,-1 0 1 0 0,0 0 0 0 0,1 0 0 0 0,-1 0-1 0 0,0-1 1 0 0,1 1 0 0 0,-1-1 0 0 0,1 0-1 0 0,-1 1 1 0 0,1-1 0 0 0,-1 0-1 0 0,1 0 1 0 0,-1-1 0 0 0,0 1 0 0 0,1-1-1 0 0,1 0-31 0 0,-2 1 34 0 0,15 1-126 0 0,-1-2 0 0 0,1 0 0 0 0,-1-1 0 0 0,1-1 0 0 0,-1-1-1 0 0,0 0 1 0 0,0-1 0 0 0,0 0 0 0 0,-1-1 0 0 0,0-1 0 0 0,0-1 0 0 0,-1 0 0 0 0,0-1 0 0 0,0 0 0 0 0,-1-1 0 0 0,0-1 0 0 0,-1 0 0 0 0,0 0 0 0 0,0-2 0 0 0,-2 1 0 0 0,1-1 0 0 0,5-10 92 0 0,37-61 289 0 0,-36 123-389 0 0,-13 4 79 0 0,-4-34 18 0 0,0 0-1 0 0,0 0 1 0 0,1 0-1 0 0,0 0 1 0 0,0 0 0 0 0,1 0-1 0 0,1-1 1 0 0,-1 1-1 0 0,1-1 1 0 0,1 1-1 0 0,-1-1 1 0 0,2 0-1 0 0,-1 0 1 0 0,1 0 3 0 0,2-5 24 0 0,0 1 0 0 0,0-1 1 0 0,1-1-1 0 0,-1 1 0 0 0,1-2 1 0 0,0 1-1 0 0,-1-1 0 0 0,1 0 1 0 0,0 0-1 0 0,0-1 0 0 0,0 0 1 0 0,-1 0-1 0 0,1-1 0 0 0,0 0 0 0 0,0 0 1 0 0,-1-1-1 0 0,1 0 0 0 0,-1-1 1 0 0,1 1-1 0 0,-1-1 0 0 0,0-1 1 0 0,0 1-1 0 0,0-1 0 0 0,-1-1 1 0 0,1 1-1 0 0,-1-1 0 0 0,0 0 0 0 0,0 0 1 0 0,-1-1-1 0 0,0 0 0 0 0,0 0 1 0 0,0 0-1 0 0,2-4-24 0 0,-4-1 69 0 0,-18 36-174 0 0,14-23 103 0 0,0 1-1 0 0,1 0 1 0 0,-1 0-1 0 0,1 0 1 0 0,0 0 0 0 0,0 0-1 0 0,0 0 1 0 0,1-1-1 0 0,-1 1 1 0 0,1 0 0 0 0,-1 0-1 0 0,1 0 1 0 0,0 0-1 0 0,0-1 1 0 0,0 1-1 0 0,0-1 1 0 0,1 1 0 0 0,-1 0-1 0 0,1-1 1 0 0,-1 0-1 0 0,1 1 1 0 0,0-1 0 0 0,0 0-1 0 0,0 0 1 0 0,0 0-1 0 0,1 0 1 0 0,-1-1 0 0 0,0 1-1 0 0,1 0 1 0 0,-1-1-1 0 0,1 0 1 0 0,-1 0 0 0 0,1 1-1 0 0,2-1 3 0 0,99 26-249 0 0,-78-26 221 0 0,-19 1-35 0 0,1-1-1 0 0,-1 0 1 0 0,1 0-1 0 0,-1-1 1 0 0,0 0-1 0 0,1-1 0 0 0,-1 1 1 0 0,1-1-1 0 0,-1-1 1 0 0,0 1-1 0 0,1-1 1 0 0,-1-1-1 0 0,0 1 1 0 0,0-1-1 0 0,-1-1 0 0 0,1 1 1 0 0,-1-1-1 0 0,1 0 1 0 0,1-2 63 0 0,-7 3-27 0 0,0 0 0 0 0,0 0 0 0 0,0-1 0 0 0,0 1 0 0 0,0 0 0 0 0,-1-1 0 0 0,0 1 0 0 0,1 0 1 0 0,-1-1-1 0 0,0 1 0 0 0,-1 0 0 0 0,1-1 0 0 0,-1 1 0 0 0,1 0 0 0 0,-1-1 0 0 0,0 1 0 0 0,0 0 0 0 0,-1 0 0 0 0,1 0 0 0 0,-1 0 1 0 0,1 0-1 0 0,-2-2 27 0 0,-8-26-39 0 0,-2-122 696 0 0,13 147-663 0 0,1 0 0 0 0,0 1 1 0 0,0-1-1 0 0,1 0 1 0 0,-1 1-1 0 0,1-1 0 0 0,0 1 1 0 0,1 0-1 0 0,-1 0 0 0 0,1 0 1 0 0,0 0-1 0 0,1 0 0 0 0,-1 0 1 0 0,1 1-1 0 0,0 0 0 0 0,0 0 1 0 0,0 0-1 0 0,0 0 0 0 0,1 0 1 0 0,0 1-1 0 0,-1 0 0 0 0,1 0 1 0 0,0 0-1 0 0,1 1 0 0 0,-1 0 1 0 0,0 0-1 0 0,5-1 6 0 0,54 50-107 0 0,-53-26 144 0 0,0 0 0 0 0,-1 0-1 0 0,-2 0 1 0 0,0 1 0 0 0,-1 1-1 0 0,-1-1 1 0 0,-1 1 0 0 0,-1 0-1 0 0,-1 2-36 0 0,2 81 2935 0 0,-5-105-2621 0 0,-12 1 139 0 0,10-19-499 0 0,1-1-1 0 0,0 1 1 0 0,1 0-1 0 0,1-1 1 0 0,1 1-1 0 0,1 0 1 0 0,0 0-1 0 0,1 0 1 0 0,1 0-1 0 0,0 1 1 0 0,6-10 46 0 0,-7 15-60 0 0,1 0-1 0 0,0 0 1 0 0,0 0 0 0 0,1 1 0 0 0,1 0-1 0 0,0 0 1 0 0,0 1 0 0 0,1 0 0 0 0,0 0-1 0 0,1 0 1 0 0,9-6 60 0 0,-15 16-18 0 0,0 0-1 0 0,1 1 1 0 0,-1-1-1 0 0,0 1 1 0 0,0-1-1 0 0,0 1 1 0 0,0 0 0 0 0,0 0-1 0 0,-1 1 1 0 0,1-1-1 0 0,0 0 1 0 0,-1 1-1 0 0,0 0 1 0 0,1-1 0 0 0,-1 1-1 0 0,0 0 1 0 0,-1 0-1 0 0,1 0 1 0 0,0 1-1 0 0,-1-1 1 0 0,0 0 0 0 0,0 0-1 0 0,0 1 1 0 0,0 1 18 0 0,1 0-9 0 0,88 199-507 0 0,-44-130-2841 0 0,-37-61 2119 0 0</inkml:trace>
  <inkml:trace contextRef="#ctx0" brushRef="#br0" timeOffset="6990.381">4198 3194 2676 0 0,'1'0'199'0'0,"-1"0"-1"0"0,0 1 0 0 0,1-1 0 0 0,-1 0 1 0 0,0 0-1 0 0,0 0 0 0 0,1 0 0 0 0,-1 0 1 0 0,0 0-1 0 0,0 0 0 0 0,1 0 0 0 0,-1 0 1 0 0,0 0-1 0 0,0 0 0 0 0,1 0 0 0 0,-1 0 1 0 0,0-1-199 0 0,6 33 442 0 0,3 58 269 0 0,5 0 0 0 0,4 0 1 0 0,3-2-1 0 0,16 35-711 0 0,31 122-309 0 0,-68-244 264 0 0,0 1 1 0 0,0-1-1 0 0,0 0 0 0 0,-1 1 0 0 0,1-1 0 0 0,0 1 0 0 0,-1-1 0 0 0,1 0 0 0 0,-1 1 0 0 0,0-1 0 0 0,1 0 0 0 0,-1 0 0 0 0,0 1 0 0 0,0-1 0 0 0,1 0 0 0 0,-1 0 0 0 0,0 0 0 0 0,0 0 0 0 0,0 0 0 0 0,-1 0 0 0 0,1 0 0 0 0,0 0 0 0 0,0-1 0 0 0,0 1 0 0 0,-1 0 0 0 0,1-1 0 0 0,0 1 0 0 0,-1-1 0 0 0,1 1 0 0 0,0-1 0 0 0,-1 1 0 0 0,1-1 0 0 0,-1 0 0 0 0,1 0 0 0 0,-1 0 0 0 0,1 0 0 0 0,0 0 0 0 0,-1 0 0 0 0,1 0 0 0 0,-1 0 0 0 0,1-1 0 0 0,0 1 0 0 0,-1-1 0 0 0,1 1 0 0 0,-1-1 0 0 0,1 1 0 0 0,0-1 0 0 0,0 0 0 0 0,-1 0 0 0 0,1 1 0 0 0,0-1 0 0 0,0 0 0 0 0,0 0 0 0 0,0 0 0 0 0,0 0 0 0 0,0 0 0 0 0,0 0 0 0 0,0-1 0 0 0,1 1 0 0 0,-1 0 0 0 0,0 0 0 0 0,1-1 0 0 0,-1 1 0 0 0,1 0 0 0 0,-1-1 0 0 0,1 1 0 0 0,-1-1 0 0 0,1 1 0 0 0,0 0 0 0 0,0-2 45 0 0,-61-163-1340 0 0,57 123 1256 0 0</inkml:trace>
  <inkml:trace contextRef="#ctx0" brushRef="#br0" timeOffset="7225.806">4241 3603 4456 0 0,'2'-27'127'0'0,"1"0"0"0"0,2 1 0 0 0,0-1 0 0 0,2 1 0 0 0,1 1 0 0 0,1-1 0 0 0,1 1 1 0 0,1 1-1 0 0,1 0 0 0 0,1 1 0 0 0,1 0 0 0 0,1 0 0 0 0,1 2 0 0 0,1 0 0 0 0,1 1 0 0 0,2 0-127 0 0,-16 17 27 0 0,-1 1 1 0 0,1 0 0 0 0,0-1-1 0 0,0 1 1 0 0,0 0 0 0 0,0 1 0 0 0,1-1-1 0 0,-1 1 1 0 0,0 0 0 0 0,1 0-1 0 0,-1 0 1 0 0,1 1 0 0 0,-1-1 0 0 0,1 1-1 0 0,-1 0 1 0 0,1 0 0 0 0,-1 1-1 0 0,1 0 1 0 0,-1-1 0 0 0,0 1-1 0 0,1 1 1 0 0,-1-1 0 0 0,0 1 0 0 0,0-1-1 0 0,0 1 1 0 0,0 1 0 0 0,0-1-1 0 0,0 0 1 0 0,0 1 0 0 0,-1 0 0 0 0,1 0-1 0 0,-1 0 1 0 0,0 0 0 0 0,0 0-1 0 0,0 1 1 0 0,0-1 0 0 0,-1 1-1 0 0,1 0 1 0 0,-1 0 0 0 0,0 0 0 0 0,0 0-1 0 0,-1 0 1 0 0,1 0 0 0 0,-1 1-1 0 0,0-1 1 0 0,0 0 0 0 0,0 1 0 0 0,-1-1-1 0 0,1 1 1 0 0,-1-1 0 0 0,0 1-1 0 0,0 0-27 0 0,-2 5 54 0 0,1 1-1 0 0,-1-1 0 0 0,-1 1 1 0 0,0-1-1 0 0,-1 0 0 0 0,1 0 1 0 0,-2 0-1 0 0,0-1 0 0 0,0 0 1 0 0,0 0-1 0 0,-1 0 0 0 0,-1 0 1 0 0,1-1-1 0 0,-1 0 0 0 0,-1 0 1 0 0,0-1-1 0 0,0 0 0 0 0,0 0 1 0 0,-1-1-1 0 0,0 0 0 0 0,0-1 1 0 0,0 1-1 0 0,-1-2 1 0 0,0 0-1 0 0,1 0 0 0 0,-2 0 1 0 0,1-1-1 0 0,0-1 0 0 0,-5 1-53 0 0,14-3-35 0 0,0 0 1 0 0,0 0-1 0 0,1 0 0 0 0,-1 0 0 0 0,0 0 1 0 0,0 0-1 0 0,0 0 0 0 0,1 0 0 0 0,-1 0 1 0 0,0 0-1 0 0,0-1 0 0 0,0 1 0 0 0,1 0 1 0 0,-1 0-1 0 0,0-1 0 0 0,0 1 0 0 0,1-1 1 0 0,-1 1-1 0 0,0 0 0 0 0,1-1 0 0 0,-1 1 0 0 0,1-1 1 0 0,-1 0-1 0 0,0 1 0 0 0,1-1 0 0 0,-1 1 1 0 0,1-1-1 0 0,0 0 0 0 0,-1 0 0 0 0,1 1 1 0 0,0-1-1 0 0,-1 0 0 0 0,1 0 0 0 0,0 1 1 0 0,-1-1-1 0 0,1 0 0 0 0,0 0 0 0 0,0 1 1 0 0,0-1-1 0 0,0 0 0 0 0,0 0 0 0 0,0 0 1 0 0,0 0-1 0 0,0 1 0 0 0,0-1 0 0 0,1 0 0 0 0,-1 0 1 0 0,0 1-1 0 0,0-1 0 0 0,1 0 0 0 0,-1 0 1 0 0,0 1-1 0 0,1-1 0 0 0,-1 0 0 0 0,1 1 1 0 0,-1-1-1 0 0,1 0 0 0 0,-1 1 0 0 0,1-1 1 0 0,-1 1-1 0 0,1-1 0 0 0,0 1 0 0 0,-1-1 1 0 0,1 1-1 0 0,0-1 0 0 0,0 1 0 0 0,-1 0 1 0 0,1-1-1 0 0,0 1 0 0 0,0 0 35 0 0,39-49-2181 0 0,-15 26 964 0 0,2 1 44 0 0</inkml:trace>
  <inkml:trace contextRef="#ctx0" brushRef="#br0" timeOffset="7869.096">4904 3236 1400 0 0,'0'-1'90'0'0,"-1"1"1"0"0,1-1-1 0 0,0 0 0 0 0,-1 1 1 0 0,1-1-1 0 0,0 0 0 0 0,0 1 0 0 0,-1-1 1 0 0,1 0-1 0 0,0 0 0 0 0,0 1 1 0 0,0-1-1 0 0,0 0 0 0 0,0 0 0 0 0,0 1 1 0 0,0-1-1 0 0,0 0 0 0 0,0 0 1 0 0,0 1-1 0 0,0-1 0 0 0,1 0 0 0 0,-1 0 1 0 0,0 1-1 0 0,0-1 0 0 0,1 0 0 0 0,-1 1 1 0 0,1-1-1 0 0,-1 0 0 0 0,0 1 1 0 0,1-1-1 0 0,-1 1 0 0 0,1-1 0 0 0,0 0 1 0 0,-1 1-1 0 0,1 0 0 0 0,-1-1 1 0 0,1 1-1 0 0,0-1 0 0 0,-1 1 0 0 0,1 0 1 0 0,0-1-1 0 0,-1 1 0 0 0,1 0 1 0 0,0 0-1 0 0,0-1 0 0 0,-1 1 0 0 0,1 0 1 0 0,0 0-1 0 0,0 0 0 0 0,-1 0 1 0 0,1 0-1 0 0,0 0 0 0 0,0 0 0 0 0,-1 0 1 0 0,1 0-1 0 0,0 1 0 0 0,0-1 1 0 0,-1 0-1 0 0,1 0 0 0 0,0 1 0 0 0,-1-1 1 0 0,1 0-1 0 0,0 1 0 0 0,-1-1 1 0 0,1 1-1 0 0,0-1 0 0 0,-1 1 0 0 0,1-1-90 0 0,-8 0 38 0 0,1 1-1 0 0,-1 0 1 0 0,1 0 0 0 0,0 0-1 0 0,0 1 1 0 0,-1 0-1 0 0,1 0 1 0 0,0 0-1 0 0,1 1 1 0 0,-1 0-1 0 0,0 0 1 0 0,1 0-1 0 0,0 1 1 0 0,-1 0 0 0 0,1 0-1 0 0,-3 4-37 0 0,-8 4 54 0 0,0 0 1 0 0,1 2-1 0 0,0 0 1 0 0,1 0-1 0 0,1 2 0 0 0,0 0 1 0 0,1 0-1 0 0,1 1 1 0 0,0 0-1 0 0,1 1 0 0 0,1 0 1 0 0,1 1-1 0 0,1 0 0 0 0,0 1-54 0 0,7-19 4 0 0,-1 1 0 0 0,1-1 0 0 0,0 1 0 0 0,0-1 0 0 0,0 1 0 0 0,0-1 0 0 0,0 0 0 0 0,1 1 0 0 0,-1-1 1 0 0,0 1-1 0 0,1-1 0 0 0,-1 0 0 0 0,1 1 0 0 0,-1-1 0 0 0,1 0 0 0 0,0 0 0 0 0,-1 1 0 0 0,1-1 0 0 0,0 0 0 0 0,0 0 0 0 0,0 0 0 0 0,0 0 0 0 0,0 0 0 0 0,0 0 0 0 0,0 0 0 0 0,0 0 0 0 0,0 0 0 0 0,0-1 0 0 0,1 1 0 0 0,-1 0 0 0 0,0-1 0 0 0,1 1 0 0 0,-1-1 0 0 0,0 1 0 0 0,1-1 0 0 0,-1 0 0 0 0,0 0 0 0 0,1 1 0 0 0,-1-1 0 0 0,1 0 0 0 0,-1 0 0 0 0,1 0 0 0 0,-1 0 0 0 0,0-1 0 0 0,1 1 0 0 0,-1 0 0 0 0,1-1 0 0 0,-1 1 0 0 0,0-1 0 0 0,0 1 0 0 0,1-1 0 0 0,-1 0 0 0 0,0 1 0 0 0,1-2-4 0 0,82-27-310 0 0,-69 22 175 0 0,0-1 0 0 0,0 0 0 0 0,-1-1 0 0 0,0-1 1 0 0,0 0-1 0 0,-1-1 0 0 0,-1 0 0 0 0,0-1 0 0 0,0-1 0 0 0,-1 0 0 0 0,2-4 135 0 0,-13 16-1 0 0,-1 0 0 0 0,0 0 0 0 0,0 1 0 0 0,0-1 0 0 0,1 0 0 0 0,-1 0 0 0 0,0 1 0 0 0,0-1 0 0 0,0 1 0 0 0,0-1 0 0 0,0 1 0 0 0,0-1-1 0 0,-1 1 1 0 0,1-1 0 0 0,0 1 0 0 0,0 0 0 0 0,0 0 0 0 0,0 0 0 0 0,0 0 0 0 0,-1-1 0 0 0,1 1 0 0 0,0 1 0 0 0,0-1 0 0 0,0 0 0 0 0,0 0 0 0 0,0 0 0 0 0,-1 1 0 0 0,1-1 0 0 0,0 0 0 0 0,0 1 0 0 0,0-1 0 0 0,0 1 0 0 0,0-1 0 0 0,0 1 0 0 0,0 0 0 0 0,0 0 0 0 0,0-1-1 0 0,1 1 1 0 0,-1 0 0 0 0,0 0 0 0 0,0 0 0 0 0,1 0 0 0 0,-1 0 0 0 0,0 0 0 0 0,1 0 0 0 0,-1 0 0 0 0,1 0 0 0 0,-1 0 0 0 0,1 0 0 0 0,0 0 1 0 0,-2 0 13 0 0,0-1 0 0 0,0 1 1 0 0,1 0-1 0 0,-1 0 0 0 0,0 0 0 0 0,1 0 0 0 0,-1 0 0 0 0,1 0 1 0 0,-1 0-1 0 0,1 0 0 0 0,0 1 0 0 0,-1-1 0 0 0,1 0 0 0 0,0 1 1 0 0,0-1-1 0 0,0 1 0 0 0,0 0 0 0 0,0-1 0 0 0,0 1 1 0 0,1 0-1 0 0,-1-1 0 0 0,0 1 0 0 0,1 0 0 0 0,0 0 0 0 0,-1 0 1 0 0,1 0-1 0 0,0-1 0 0 0,0 1 0 0 0,0 0 0 0 0,0 0 1 0 0,0 0-1 0 0,0 0 0 0 0,0 0 0 0 0,1-1 0 0 0,-1 1 0 0 0,1 0 1 0 0,0 0-1 0 0,-1-1 0 0 0,1 1 0 0 0,0 0 0 0 0,0-1 0 0 0,0 1 1 0 0,0 0-1 0 0,0-1 0 0 0,0 0 0 0 0,0 1 0 0 0,1-1 1 0 0,-1 0-1 0 0,1 1 0 0 0,-1-1 0 0 0,1 0 0 0 0,-1 0 0 0 0,1 0 1 0 0,-1 0-1 0 0,1-1 0 0 0,0 1 0 0 0,0 0 0 0 0,-1-1 1 0 0,1 1-1 0 0,0-1 0 0 0,0 1 0 0 0,0-1 0 0 0,0 0 0 0 0,0 0-13 0 0,18-4-5 0 0,0-1 0 0 0,0-1 0 0 0,0 0-1 0 0,-1-2 1 0 0,0 0 0 0 0,0-1 0 0 0,-1-1 0 0 0,-1-1-1 0 0,1-1 1 0 0,-2 0 0 0 0,4-3 5 0 0,106-64-839 0 0,-122 78 816 0 0,-1 0-1 0 0,0 1 1 0 0,1 0 0 0 0,-1 0-1 0 0,0 0 1 0 0,1 0-1 0 0,-1 1 1 0 0,0-1-1 0 0,1 1 1 0 0,-1 0-1 0 0,0 0 1 0 0,0 0 0 0 0,0 0-1 0 0,0 1 1 0 0,0-1-1 0 0,0 1 1 0 0,0-1-1 0 0,0 1 1 0 0,0 0 0 0 0,-1 1-1 0 0,1-1 1 0 0,-1 0-1 0 0,0 1 1 0 0,1-1-1 0 0,-1 1 1 0 0,0-1-1 0 0,-1 1 1 0 0,1 0 0 0 0,0 0-1 0 0,-1 0 1 0 0,0 0-1 0 0,1 2 24 0 0,18 57 94 0 0,-20-57-148 0 0,1-1 0 0 0,-1 1 0 0 0,0-1 0 0 0,1 0 0 0 0,0 1 0 0 0,0-1 1 0 0,1 0-1 0 0,-1 0 0 0 0,1 1 0 0 0,0-1 0 0 0,0 0 0 0 0,0-1 0 0 0,0 1 0 0 0,1 0 0 0 0,-1-1 0 0 0,1 1 0 0 0,0-1 0 0 0,0 0 0 0 0,1 0 0 0 0,-1 0 0 0 0,0 0 0 0 0,1-1 1 0 0,0 1-1 0 0,0-1 0 0 0,0 0 0 0 0,0 0 0 0 0,0 0 0 0 0,0-1 0 0 0,0 1 0 0 0,0-1 0 0 0,1 0 0 0 0,1 0 54 0 0,51-1-1857 0 0,-35 0 833 0 0</inkml:trace>
  <inkml:trace contextRef="#ctx0" brushRef="#br0" timeOffset="8245.343">5914 3284 1404 0 0,'-3'-3'157'0'0,"-1"0"-1"0"0,0 1 1 0 0,0-1 0 0 0,0 1 0 0 0,0 0-1 0 0,0 0 1 0 0,-1 0 0 0 0,1 0-1 0 0,0 1 1 0 0,-1-1 0 0 0,1 1-1 0 0,-1 1 1 0 0,0-1 0 0 0,1 0-1 0 0,-1 1 1 0 0,0 0 0 0 0,1 0-1 0 0,-1 1 1 0 0,0-1 0 0 0,1 1-1 0 0,-1 0 1 0 0,1 0 0 0 0,-1 1-1 0 0,1-1 1 0 0,-1 1 0 0 0,1 0 0 0 0,0 0-1 0 0,-2 1-156 0 0,-11 4 193 0 0,0 0 0 0 0,0 1 1 0 0,1 0-1 0 0,0 2 0 0 0,1 0 0 0 0,0 0 0 0 0,0 1 0 0 0,1 1 0 0 0,1 1 1 0 0,0 0-1 0 0,1 0 0 0 0,0 1 0 0 0,1 1 0 0 0,0 0 0 0 0,2 1 0 0 0,-7 13-193 0 0,15-28 19 0 0,0 0-1 0 0,0 1 0 0 0,1-1 0 0 0,-1 1 1 0 0,1-1-1 0 0,-1 0 0 0 0,1 1 0 0 0,-1-1 1 0 0,1 1-1 0 0,0-1 0 0 0,0 1 0 0 0,-1-1 1 0 0,1 1-1 0 0,1 0 0 0 0,-1-1 0 0 0,0 1 1 0 0,0-1-1 0 0,0 1 0 0 0,1-1 0 0 0,-1 1 1 0 0,1-1-1 0 0,-1 1 0 0 0,1-1 0 0 0,0 0 1 0 0,-1 1-1 0 0,1-1 0 0 0,0 0 0 0 0,0 0 1 0 0,0 1-1 0 0,0-1 0 0 0,0 0 0 0 0,0 0 1 0 0,0 0-1 0 0,0 0 0 0 0,1 0 0 0 0,-1 0 1 0 0,0-1-1 0 0,1 1 0 0 0,-1 0 0 0 0,0-1 1 0 0,1 1-1 0 0,-1 0 0 0 0,1-1 0 0 0,-1 0 1 0 0,1 1-1 0 0,-1-1 0 0 0,1 0 0 0 0,-1 0 1 0 0,1 0-1 0 0,-1 0 0 0 0,1 0 0 0 0,-1 0 1 0 0,1 0-1 0 0,1-1-18 0 0,97-14-138 0 0,-87 12 144 0 0,131-57 295 0 0,-89 86-1127 0 0,-2 9-1281 0 0,-23-27-2338 0 0,-25-6 3203 0 0</inkml:trace>
  <inkml:trace contextRef="#ctx0" brushRef="#br0" timeOffset="9080.193">6065 3321 868 0 0,'-1'-28'3026'0'0,"-6"38"-1197"0"0,-4 222 2108 0 0,26-254-2888 0 0,-5-15-1081 0 0,-4 14-83 0 0,0 1 0 0 0,1-1-1 0 0,1 1 1 0 0,1 1 0 0 0,1-1 0 0 0,1 1 0 0 0,1 1 0 0 0,1 0 0 0 0,5-5 115 0 0,-18 24-34 0 0,1 0 0 0 0,0-1 0 0 0,-1 1 0 0 0,1 0 0 0 0,0 0 0 0 0,0 0 0 0 0,0 0 1 0 0,0 0-1 0 0,0 0 0 0 0,0 0 0 0 0,0 0 0 0 0,0 0 0 0 0,0 1 0 0 0,0-1 0 0 0,0 0 0 0 0,0 1 0 0 0,1-1 0 0 0,-1 0 0 0 0,0 1 0 0 0,1 0 1 0 0,-1-1-1 0 0,0 1 0 0 0,1 0 0 0 0,-1 0 0 0 0,0-1 0 0 0,1 1 0 0 0,-1 0 0 0 0,0 1 0 0 0,1-1 0 0 0,-1 0 0 0 0,0 0 0 0 0,1 0 0 0 0,-1 1 1 0 0,0-1-1 0 0,1 1 0 0 0,-1-1 0 0 0,0 1 0 0 0,0 0 0 0 0,1-1 0 0 0,-1 1 0 0 0,0 0 0 0 0,0 0 0 0 0,0 0 0 0 0,0-1 0 0 0,0 1 1 0 0,0 0-1 0 0,0 1 0 0 0,0-1 0 0 0,-1 0 0 0 0,1 0 0 0 0,0 0 0 0 0,-1 0 0 0 0,1 1 0 0 0,-1-1 0 0 0,1 0 0 0 0,-1 0 0 0 0,1 1 34 0 0,6 11-4 0 0,1-1 0 0 0,-2 1 0 0 0,1 0 0 0 0,-2 0 0 0 0,0 1-1 0 0,0 0 1 0 0,-2-1 0 0 0,0 2 0 0 0,0-1 0 0 0,-1 4 4 0 0,6 19 153 0 0,-8-35-53 0 0,-1 34 724 0 0,32-80-635 0 0,67-98-578 0 0,-55 171-92 0 0,-35-20 468 0 0,1 1 1 0 0,0-2-1 0 0,0 0 0 0 0,1 0 1 0 0,0 0-1 0 0,1-2 0 0 0,0 1 1 0 0,0-1-1 0 0,0-1 0 0 0,1 0 1 0 0,-1 0-1 0 0,1-1 0 0 0,0-1 1 0 0,1 0-1 0 0,-1 0 0 0 0,0-2 1 0 0,1 1-1 0 0,-1-2 0 0 0,1 1 1 0 0,0-2-1 0 0,-1 0 0 0 0,11-2 13 0 0,-8 2-28 0 0,0-1 0 0 0,0-1-1 0 0,0 0 1 0 0,0-1 0 0 0,0-1-1 0 0,-1 0 1 0 0,0-1-1 0 0,0-1 1 0 0,0 0 0 0 0,-1 0-1 0 0,10-9 29 0 0,-22 16-6 0 0,0-1-1 0 0,0 0 1 0 0,0 1 0 0 0,0-1-1 0 0,0 0 1 0 0,0 0-1 0 0,0 0 1 0 0,0 0-1 0 0,0 0 1 0 0,0 0 0 0 0,0 0-1 0 0,-1-1 1 0 0,1 1-1 0 0,0 0 1 0 0,-1 0-1 0 0,1-1 1 0 0,-1 1 0 0 0,1 0-1 0 0,-1-1 1 0 0,0 1-1 0 0,0 0 1 0 0,1-1-1 0 0,-1 1 1 0 0,0 0 0 0 0,0-1-1 0 0,0 1 1 0 0,0 0-1 0 0,-1-1 1 0 0,1 1-1 0 0,0-1 1 0 0,-1 1 0 0 0,1 0-1 0 0,-1 0 1 0 0,1-1-1 0 0,-1 1 1 0 0,1 0-1 0 0,-1 0 1 0 0,0 0 0 0 0,0-1-1 0 0,1 1 1 0 0,-1 0-1 0 0,0 0 1 0 0,0 0-1 0 0,0 0 1 0 0,0 1 0 0 0,0-1-1 0 0,-1 0 1 0 0,1 0-1 0 0,0 1 1 0 0,0-1-1 0 0,0 0 1 0 0,-1 1 0 0 0,1-1-1 0 0,0 1 1 0 0,-1 0 6 0 0,-76-27 358 0 0,70 25-318 0 0,-1 1-1 0 0,1 0 1 0 0,0 1-1 0 0,-1 0 1 0 0,1 0 0 0 0,-1 1-1 0 0,1 0 1 0 0,0 1-1 0 0,0-1 1 0 0,0 2 0 0 0,0-1-1 0 0,0 1 1 0 0,0 0-1 0 0,0 1 1 0 0,1 0 0 0 0,0 0-1 0 0,0 0 1 0 0,0 1-1 0 0,0 0 1 0 0,1 1 0 0 0,-1-1-1 0 0,1 1 1 0 0,1 0 0 0 0,-1 1-1 0 0,1-1 1 0 0,0 1-1 0 0,1 0 1 0 0,0 1 0 0 0,0-1-1 0 0,-1 4-39 0 0,4-7-5 0 0,0-1 0 0 0,0 1 0 0 0,1-1 0 0 0,-1 1 0 0 0,1-1 0 0 0,0 1 0 0 0,0-1 0 0 0,1 1 1 0 0,-1 0-1 0 0,1-1 0 0 0,-1 1 0 0 0,1-1 0 0 0,0 1 0 0 0,0-1 0 0 0,1 0 0 0 0,-1 1 0 0 0,1-1 0 0 0,0 0 0 0 0,0 0 0 0 0,0 0 0 0 0,0 0 0 0 0,0 0 0 0 0,0-1 0 0 0,1 1 0 0 0,0-1 0 0 0,-1 1 0 0 0,1-1 0 0 0,0 0 0 0 0,0 0 1 0 0,0 0-1 0 0,0-1 0 0 0,0 1 0 0 0,1-1 0 0 0,-1 1 0 0 0,1-1 0 0 0,0 0 5 0 0,132 21-2266 0 0,-121-23 2083 0 0,-1-1-1 0 0,1 0 1 0 0,-1-1 0 0 0,0-1-1 0 0,0 0 1 0 0,0-1 0 0 0,-1 0 0 0 0,0-1-1 0 0,0-1 1 0 0,7-5 183 0 0,11-4-423 0 0</inkml:trace>
  <inkml:trace contextRef="#ctx0" brushRef="#br0" timeOffset="9331.343">7116 3308 3368 0 0,'12'-35'1029'0'0,"-2"0"0"0"0,-1-1 1 0 0,-2 0-1 0 0,-2 0 0 0 0,-1-1 0 0 0,-1-22-1029 0 0,-53-13 2475 0 0,31 115-1863 0 0,16-7-622 0 0,1 0 0 0 0,2 0 0 0 0,1 0 0 0 0,2 1 0 0 0,1-2-1 0 0,2 1 1 0 0,9 28 10 0 0,-9-40 190 0 0,-1-12-674 0 0,-1 0 0 0 0,0 0 1 0 0,0 0-1 0 0,-2 0 0 0 0,1 1 1 0 0,-2-1-1 0 0,0 1 0 0 0,0-1 1 0 0,-1 1-1 0 0,-1 0 0 0 0,0-1 1 0 0,0 1-1 0 0,-2-1 0 0 0,1 0 1 0 0,-2 1-1 0 0,1-1 0 0 0,-2-1 1 0 0,1 1-1 0 0,-2 0 484 0 0,-3-3-1231 0 0</inkml:trace>
  <inkml:trace contextRef="#ctx0" brushRef="#br0" timeOffset="9597.522">6972 3208 2436 0 0,'13'-22'5677'0'0,"12"5"-3313"0"0,69-15-2954 0 0,-82 29 964 0 0,187-28-5441 0 0,-145 44 2297 0 0,-31-5 1394 0 0</inkml:trace>
  <inkml:trace contextRef="#ctx0" brushRef="#br0" timeOffset="10272.839">7377 3431 1616 0 0,'15'1'3402'0'0,"12"-16"-3019"0"0,-19 10 47 0 0,37-20 33 0 0,-2-2 1 0 0,-1-1 0 0 0,-2-2 0 0 0,0-2 0 0 0,-2-2 0 0 0,21-26-464 0 0,-59 61 9 0 0,-1-1-1 0 0,1 0 0 0 0,-1 0 1 0 0,0 1-1 0 0,1-1 0 0 0,-1 0 1 0 0,0 0-1 0 0,0 0 1 0 0,1 0-1 0 0,-1 0 0 0 0,0 0 1 0 0,1 0-1 0 0,-1 0 1 0 0,0 0-1 0 0,1 0 0 0 0,-1 0 1 0 0,0 0-1 0 0,0-1 1 0 0,1 1-1 0 0,-1 0 0 0 0,1 0 1 0 0,-1-1-1 0 0,0 1 1 0 0,1 0-1 0 0,-1-1 0 0 0,1 1 1 0 0,-1-1-1 0 0,1 1 1 0 0,-1-1-1 0 0,1 1 0 0 0,-1-1 1 0 0,1 1-1 0 0,-1-1 1 0 0,1 0-1 0 0,-1 1 0 0 0,1-1 1 0 0,0 1-1 0 0,0-1 1 0 0,-1 0-1 0 0,1 1 0 0 0,0-1 1 0 0,0 0-1 0 0,0 1 0 0 0,0-1 1 0 0,0 0-1 0 0,0 0 1 0 0,0 1-1 0 0,0-1 0 0 0,0 0 1 0 0,0 1-1 0 0,0-1 1 0 0,0 0-1 0 0,0 1 0 0 0,0-1 1 0 0,1 0-9 0 0,-70 21 160 0 0,54-15-76 0 0,0 0 1 0 0,1 1-1 0 0,0 0 1 0 0,0 2-1 0 0,1-1 1 0 0,0 2-1 0 0,0-1 1 0 0,0 2-1 0 0,1 0 1 0 0,1 0-1 0 0,0 1 1 0 0,0 0-1 0 0,1 1 1 0 0,1 1-1 0 0,0-1 1 0 0,0 1 0 0 0,2 1-1 0 0,-1-1 1 0 0,2 2-1 0 0,0-1 1 0 0,0 0-1 0 0,2 1 1 0 0,-1 1-85 0 0,7-12 12 0 0,1 0 1 0 0,-1 0-1 0 0,1 0 1 0 0,0 0-1 0 0,0-1 0 0 0,0 1 1 0 0,0-1-1 0 0,1 0 1 0 0,-1 0-1 0 0,1 0 1 0 0,0 0-1 0 0,0-1 1 0 0,0 0-1 0 0,0 1 0 0 0,0-2 1 0 0,1 1-1 0 0,-1 0 1 0 0,0-1-1 0 0,1 0 1 0 0,0 0-1 0 0,-1 0 1 0 0,1 0-1 0 0,-1-1 1 0 0,1 0-1 0 0,0 0 0 0 0,-1 0 1 0 0,1 0-1 0 0,1-1-12 0 0,9 1-46 0 0,1 0 0 0 0,-1-1 0 0 0,0-1 0 0 0,0 0 0 0 0,0-1 0 0 0,0-1 0 0 0,0 0 0 0 0,-1-1 0 0 0,0 0 0 0 0,0-1 0 0 0,0-1 0 0 0,0-1 0 0 0,-1 1 0 0 0,-1-2-1 0 0,1 0 1 0 0,-1 0 0 0 0,-1-1 0 0 0,0-1 0 0 0,0 0 0 0 0,-1-1 0 0 0,0 1 0 0 0,-1-2 0 0 0,-1 1 0 0 0,1-3 46 0 0,117-157 162 0 0,-104 127-787 0 0,-22 45 567 0 0,0 0 44 0 0,-3-31 208 0 0,-57 4 11 0 0,59 28-218 0 0,-28 11-9 0 0,30-11 25 0 0,0-1 0 0 0,0 0 0 0 0,0 1 0 0 0,0-1 0 0 0,0 1 0 0 0,0-1-1 0 0,-1 1 1 0 0,1-1 0 0 0,0 1 0 0 0,0-1 0 0 0,-1 1 0 0 0,1 0 0 0 0,0-1 0 0 0,-1 1-1 0 0,1 0 1 0 0,-1 0 0 0 0,1-1 0 0 0,-1 1 0 0 0,1 0 0 0 0,-1 0 0 0 0,0 0 0 0 0,1 0-1 0 0,-1 0 1 0 0,0 0 0 0 0,0-1 0 0 0,1 1 0 0 0,-1 0 0 0 0,0 0 0 0 0,0 0 0 0 0,0 0-1 0 0,0 0 1 0 0,0 0 0 0 0,0 0 0 0 0,-1 0 0 0 0,1 0 0 0 0,0 0 0 0 0,0 0 0 0 0,-1 0-1 0 0,1-1 1 0 0,-1 1 0 0 0,1 0 0 0 0,0 0 0 0 0,-1 0 0 0 0,1 0 0 0 0,-1-1 0 0 0,0 1-1 0 0,1 0 1 0 0,-2 0-3 0 0,99-16-240 0 0,-93 13 235 0 0,0 1-1 0 0,0 0 1 0 0,0 0-1 0 0,0 0 1 0 0,1 0-1 0 0,-1 0 1 0 0,0 1 0 0 0,0 0-1 0 0,1 0 1 0 0,-1 0-1 0 0,0 0 1 0 0,0 1-1 0 0,0 0 1 0 0,1 0-1 0 0,-1 0 1 0 0,0 0-1 0 0,0 0 1 0 0,0 1-1 0 0,0 0 1 0 0,-1 0-1 0 0,1 0 1 0 0,0 0 0 0 0,-1 1-1 0 0,0-1 1 0 0,1 1-1 0 0,-1 0 1 0 0,0 0-1 0 0,0 0 1 0 0,-1 0-1 0 0,3 4 6 0 0,40 125 30 0 0,-11-23-44 0 0,-30-106-190 0 0,1-1-1 0 0,0 1 0 0 0,0-1 0 0 0,1 0 1 0 0,-1 0-1 0 0,0 0 0 0 0,1-1 0 0 0,-1 0 1 0 0,1 0-1 0 0,-1 0 0 0 0,1-1 1 0 0,0 1-1 0 0,-1-1 0 0 0,1-1 0 0 0,-1 1 1 0 0,1-1-1 0 0,0 0 0 0 0,-1 0 0 0 0,0-1 1 0 0,1 0-1 0 0,-1 1 0 0 0,0-2 0 0 0,0 1 1 0 0,0-1-1 0 0,0 0 0 0 0,0 0 1 0 0,-1 0-1 0 0,1 0 0 0 0,-1-1 0 0 0,0 0 1 0 0,2-2 204 0 0,21-13-1188 0 0</inkml:trace>
  <inkml:trace contextRef="#ctx0" brushRef="#br0" timeOffset="18965.304">8933 3221 1744 0 0,'0'0'561'0'0,"0"0"-133"0"0,0 0-67 0 0,0 0-31 0 0,0 0 4 0 0,0 0-8 0 0,0 0-20 0 0,0 0-7 0 0,-4-4-42 0 0,-19-16 134 0 0,9 26 3508 0 0,12-4-3827 0 0,-20 11-6994 0 0,5-5 5504 0 0</inkml:trace>
  <inkml:trace contextRef="#ctx0" brushRef="#br0" timeOffset="19687.832">10425 2954 1288 0 0,'-3'-3'110'0'0,"0"0"-1"0"0,0 0 1 0 0,-1 1 0 0 0,1-1-1 0 0,0 1 1 0 0,-1 0 0 0 0,0 0-1 0 0,1 0 1 0 0,-1 0 0 0 0,0 0-1 0 0,0 1 1 0 0,0 0 0 0 0,0 0-1 0 0,0 0 1 0 0,-1 0-1 0 0,1 1 1 0 0,0-1 0 0 0,0 1-1 0 0,0 0 1 0 0,-1 0 0 0 0,1 1-1 0 0,0-1 1 0 0,-2 2-110 0 0,0-2 91 0 0,-24 0 124 0 0,0 2 1 0 0,0 1-1 0 0,1 1 0 0 0,0 2 0 0 0,0 0 1 0 0,0 3-1 0 0,1 0 0 0 0,0 2 1 0 0,-21 10-216 0 0,25-9 211 0 0,15-9-137 0 0,0 0 1 0 0,0 0 0 0 0,0 1-1 0 0,1 0 1 0 0,-1 1-1 0 0,1 0 1 0 0,0 0-1 0 0,0 1 1 0 0,1 0-1 0 0,0 1 1 0 0,0-1-1 0 0,0 1 1 0 0,1 0-1 0 0,0 1 1 0 0,1 0-1 0 0,-1 0 1 0 0,1 1-75 0 0,23 48 659 0 0,-9-46-582 0 0,1-1-1 0 0,0-1 1 0 0,0 1-1 0 0,1-2 1 0 0,0 0 0 0 0,0 0-1 0 0,1-1 1 0 0,0 0 0 0 0,1-1-1 0 0,12 5-76 0 0,19 11 138 0 0,-35-17-111 0 0,-1-3-6 0 0,-1 1 0 0 0,0 1 0 0 0,1-1-1 0 0,-1 1 1 0 0,-1 0 0 0 0,1 1 0 0 0,0 0 0 0 0,-1 0 0 0 0,0 0 0 0 0,0 1 0 0 0,-1 0-1 0 0,0 0 1 0 0,0 0 0 0 0,0 1 0 0 0,-1-1 0 0 0,1 1 0 0 0,-2 0 0 0 0,1 1 0 0 0,-1-1-1 0 0,0 0 1 0 0,-1 1 0 0 0,1 2-21 0 0,-5-3 1 0 0,0 0 0 0 0,0 0 0 0 0,-1 0 0 0 0,1-1 0 0 0,-2 1 0 0 0,1-1 0 0 0,-1 0 0 0 0,0 0 0 0 0,0 0 0 0 0,-1 0 0 0 0,0-1 0 0 0,0 0 0 0 0,0 0 0 0 0,0 0-1 0 0,-1 0 1 0 0,0-1 0 0 0,0 0 0 0 0,0 0 0 0 0,0-1 0 0 0,-1 0 0 0 0,-2 1-1 0 0,-159 37-1041 0 0,165-41 902 0 0,0 0 0 0 0,0 0-1 0 0,0-1 1 0 0,0 1 0 0 0,0-1 0 0 0,0 0 0 0 0,0 1 0 0 0,0-2 0 0 0,0 1 0 0 0,0 0 0 0 0,1 0 0 0 0,-1-1-1 0 0,0 0 1 0 0,1 1 0 0 0,-1-1 0 0 0,1 0 0 0 0,-1 0 0 0 0,1 0 0 0 0,0-1 0 0 0,0 1 0 0 0,0 0 0 0 0,0-1 0 0 0,1 0-1 0 0,-1 1 1 0 0,1-1 0 0 0,-1 0 0 0 0,1 0 0 0 0,0 0 0 0 0,0 0 0 0 0,0 0 0 0 0,0 0 0 0 0,1 0 0 0 0,-1 0-1 0 0,1 0 1 0 0,0-2 139 0 0,0-9-1136 0 0</inkml:trace>
  <inkml:trace contextRef="#ctx0" brushRef="#br0" timeOffset="20127.797">10498 3221 1508 0 0,'0'-1'60'0'0,"0"0"0"0"0,0-1 0 0 0,0 1-1 0 0,0 0 1 0 0,0 0 0 0 0,0 0 0 0 0,0 0 0 0 0,-1-1-1 0 0,1 1 1 0 0,0 0 0 0 0,-1 0 0 0 0,1 0 0 0 0,-1 0-1 0 0,1 0 1 0 0,-1 0 0 0 0,1 0 0 0 0,-1 0 0 0 0,0 0-1 0 0,1 0 1 0 0,-1 0 0 0 0,0 0 0 0 0,0 0 0 0 0,0 0-1 0 0,0 1 1 0 0,0-1 0 0 0,0 0 0 0 0,0 1 0 0 0,0-1-1 0 0,0 1 1 0 0,0-1 0 0 0,0 1 0 0 0,0-1 0 0 0,0 1-1 0 0,0 0 1 0 0,-1 0 0 0 0,1-1 0 0 0,0 1 0 0 0,0 0-1 0 0,0 0 1 0 0,0 0 0 0 0,-1 0 0 0 0,1 0 0 0 0,0 1 0 0 0,0-1-1 0 0,0 0 1 0 0,0 0 0 0 0,-1 1 0 0 0,1-1 0 0 0,0 1-1 0 0,0-1 1 0 0,0 1-60 0 0,-61 13 655 0 0,47-10-520 0 0,0 0 0 0 0,0 1-1 0 0,0 1 1 0 0,1 0 0 0 0,0 1-1 0 0,0 1 1 0 0,1 0 0 0 0,0 0 0 0 0,0 2-1 0 0,1-1 1 0 0,0 2 0 0 0,0 0-1 0 0,2 0 1 0 0,-1 1 0 0 0,1 0 0 0 0,1 0-1 0 0,0 2-134 0 0,10-10 27 0 0,0-1 0 0 0,0 1 0 0 0,1 0 0 0 0,-1-1 0 0 0,1 1 0 0 0,0-1 0 0 0,0 1 0 0 0,0-1 0 0 0,1 0 0 0 0,-1 0 0 0 0,1 0 0 0 0,-1 0 0 0 0,1-1 0 0 0,0 1 0 0 0,0-1 0 0 0,1 1 0 0 0,-1-1 0 0 0,0 0 0 0 0,1 0 0 0 0,-1-1 0 0 0,1 1 0 0 0,-1-1 0 0 0,1 1 0 0 0,0-1-1 0 0,0 0 1 0 0,0-1 0 0 0,-1 1 0 0 0,1-1 0 0 0,0 1 0 0 0,0-1 0 0 0,0 0 0 0 0,0-1 0 0 0,0 1 0 0 0,0-1 0 0 0,0 0 0 0 0,2 0-27 0 0,9 1 18 0 0,1-1 0 0 0,-1 0 0 0 0,0-1 0 0 0,1-1 0 0 0,-1 0 0 0 0,0-1 0 0 0,-1-1 0 0 0,1 0 0 0 0,-1-1 0 0 0,0 0-1 0 0,10-7-17 0 0,-18 12-21 0 0,0-1 0 0 0,0-1-1 0 0,-1 1 1 0 0,1-1-1 0 0,-1 0 1 0 0,1 0-1 0 0,-1-1 1 0 0,0 0-1 0 0,0 0 1 0 0,0 0 0 0 0,-1 0-1 0 0,1-1 1 0 0,-1 0-1 0 0,0 1 1 0 0,-1-2-1 0 0,1 1 1 0 0,-1 0-1 0 0,0-1 1 0 0,0 1-1 0 0,-1-1 1 0 0,1 0 0 0 0,-1 0-1 0 0,-1 0 1 0 0,1 0-1 0 0,-1 0 1 0 0,0-1-1 0 0,0 1 1 0 0,-1 0-1 0 0,0-2 22 0 0,-6-1-47 0 0,-1 0 1 0 0,0 1-1 0 0,-1 0 0 0 0,1 0 0 0 0,-1 1 0 0 0,-1 0 0 0 0,0 1 0 0 0,1 0 0 0 0,-2 0 0 0 0,1 1 0 0 0,-1 0 1 0 0,0 0-1 0 0,0 1 0 0 0,0 1 0 0 0,-1-1 0 0 0,1 2 0 0 0,-1-1 0 0 0,0 2 0 0 0,1-1 0 0 0,-3 1 47 0 0,-83-7-2893 0 0,93 8 1619 0 0,3 0 66 0 0</inkml:trace>
  <inkml:trace contextRef="#ctx0" brushRef="#br0" timeOffset="20945.472">11472 3093 876 0 0,'6'-22'3389'0'0,"0"34"-1669"0"0,-6 11-1595 0 0,1 1 0 0 0,0-1-1 0 0,2 0 1 0 0,1 0 0 0 0,1 0 0 0 0,0 0-1 0 0,2-1 1 0 0,1 1-125 0 0,-5-15 61 0 0,0-1-1 0 0,1 0 1 0 0,0 0 0 0 0,0 0 0 0 0,1 0-1 0 0,0-1 1 0 0,0 1 0 0 0,0-1-1 0 0,1-1 1 0 0,0 1 0 0 0,0-1 0 0 0,0 0-1 0 0,1 0 1 0 0,-1-1 0 0 0,1 0-1 0 0,0 0 1 0 0,1-1 0 0 0,-1 1 0 0 0,1-2-1 0 0,-1 1 1 0 0,1-1 0 0 0,0 0-1 0 0,0-1 1 0 0,4 1-61 0 0,-2-2-25 0 0,0 0-1 0 0,0 0 1 0 0,0-1-1 0 0,0-1 1 0 0,0 0-1 0 0,0 0 1 0 0,-1 0-1 0 0,1-2 1 0 0,-1 1-1 0 0,0-1 1 0 0,0 0 0 0 0,0-1-1 0 0,-1 0 1 0 0,1-1-1 0 0,-1 1 1 0 0,0-1-1 0 0,-1-1 1 0 0,0 0-1 0 0,0 0 1 0 0,0 0-1 0 0,-1-1 1 0 0,0 0-1 0 0,0 0 1 0 0,-1-1-1 0 0,0 1 1 0 0,-1-1 0 0 0,1 0-1 0 0,-2 0 1 0 0,1-1-1 0 0,-2 1 1 0 0,3-9 25 0 0,-6 16 0 0 0,0 1 0 0 0,0 0-1 0 0,-1-1 1 0 0,1 1 0 0 0,0 0 0 0 0,0 0 0 0 0,-1-1 0 0 0,1 1 0 0 0,0 0 0 0 0,-1 0 0 0 0,1 1 0 0 0,-1-1 0 0 0,0 0 0 0 0,1 0-1 0 0,-1 1 1 0 0,0-1 0 0 0,1 1 0 0 0,-1-1 0 0 0,0 1 0 0 0,1 0 0 0 0,-1 0 0 0 0,0 0 0 0 0,0 0 0 0 0,1 0 0 0 0,-1 0 0 0 0,0 0 0 0 0,0 0-1 0 0,1 1 1 0 0,-1-1 0 0 0,0 1 0 0 0,1-1 0 0 0,-1 1 0 0 0,0 0 0 0 0,1 0 0 0 0,-1 0 0 0 0,1 0 0 0 0,-1 0 0 0 0,1 0 0 0 0,0 0-1 0 0,-1 0 1 0 0,1 0 0 0 0,0 0 0 0 0,0 1 0 0 0,0-1 0 0 0,0 1 0 0 0,0-1 0 0 0,0 1 0 0 0,0-1 0 0 0,1 1 0 0 0,-3 0-4 0 0,1-1 0 0 0,0 1 0 0 0,0 0 0 0 0,0 0 0 0 0,0 1 0 0 0,0-1 0 0 0,1 0 0 0 0,-1 1 0 0 0,1-1 0 0 0,-1 1 0 0 0,1-1 0 0 0,0 1 0 0 0,0 0 0 0 0,0-1 0 0 0,1 1 1 0 0,-1 0-1 0 0,0 0 0 0 0,1 0 0 0 0,0-1 0 0 0,0 1 0 0 0,0 0 0 0 0,0 0 0 0 0,0 0 0 0 0,0 0 0 0 0,1-1 0 0 0,-1 1 0 0 0,1 0 0 0 0,0 0 0 0 0,0-1 0 0 0,0 1 0 0 0,0 0 0 0 0,1-1 0 0 0,-1 1 0 0 0,1-1 1 0 0,-1 0-1 0 0,1 1 0 0 0,0-1 0 0 0,0 0 0 0 0,0 0 0 0 0,0 0 0 0 0,0 0 0 0 0,0 0 0 0 0,1-1 0 0 0,0 1 4 0 0,117 52 226 0 0,-96-50-212 0 0,-1-1 1 0 0,1 0-1 0 0,0-2 0 0 0,0-1 0 0 0,-1-1 0 0 0,1-1 0 0 0,0-1 0 0 0,-1-1 0 0 0,0-1 0 0 0,1-1 1 0 0,-2-1-1 0 0,1-1 0 0 0,11-6-14 0 0,-30 13-1 0 0,1-1 1 0 0,-1 0 0 0 0,0 0-1 0 0,0 0 1 0 0,0 0-1 0 0,0-1 1 0 0,0 1 0 0 0,-1-1-1 0 0,1 0 1 0 0,-1 0 0 0 0,0-1-1 0 0,0 1 1 0 0,0 0-1 0 0,0-1 1 0 0,-1 0 0 0 0,1 0-1 0 0,-1 0 1 0 0,0 0-1 0 0,0 0 1 0 0,0 0 0 0 0,-1-1-1 0 0,1 1 1 0 0,-1 0 0 0 0,0-1-1 0 0,-1 1 1 0 0,1-1-1 0 0,-1 1 1 0 0,1-1 0 0 0,-2 0-1 0 0,1 1 1 0 0,0-1-1 0 0,-1 1 1 0 0,0-1 0 0 0,-6-7-113 0 0,-1 1-1 0 0,0 0 1 0 0,0 1-1 0 0,-2 0 1 0 0,1 0-1 0 0,-1 1 0 0 0,0 0 1 0 0,-1 1-1 0 0,0 0 1 0 0,0 0-1 0 0,-1 2 1 0 0,0-1-1 0 0,0 1 1 0 0,-1 1-1 0 0,1 0 1 0 0,-1 1-1 0 0,0 1 1 0 0,0 0-1 0 0,-1 0 1 0 0,-9 0 113 0 0,18 3-2110 0 0,5 0 792 0 0</inkml:trace>
  <inkml:trace contextRef="#ctx0" brushRef="#br0" timeOffset="21290.4">12517 3333 1036 0 0,'17'-3'336'0'0,"0"0"1"0"0,0 0-1 0 0,-1-2 1 0 0,0 0-1 0 0,1-1 0 0 0,-2 0 1 0 0,1-1-1 0 0,-1-1 0 0 0,0-1 1 0 0,0 0-337 0 0,38-20 478 0 0,-44 25-392 0 0,8-2 73 0 0,-1-2-1 0 0,0 0 1 0 0,0 0 0 0 0,-1-2-1 0 0,0 0 1 0 0,0 0-1 0 0,-1-2 1 0 0,-1 0-1 0 0,0 0 1 0 0,9-12-159 0 0,-21 22 122 0 0,-24-5 158 0 0,2 6-121 0 0,1 2 0 0 0,0 0-1 0 0,-1 1 1 0 0,1 2 0 0 0,0 0 0 0 0,1 1 0 0 0,-1 0 0 0 0,1 2 0 0 0,-14 6-159 0 0,7-3 201 0 0,5-3-98 0 0,14-6-63 0 0,-1 1 0 0 0,1-1 0 0 0,0 2 0 0 0,0-1 0 0 0,0 1 0 0 0,0 0-1 0 0,0 0 1 0 0,0 1 0 0 0,1 0 0 0 0,0 0 0 0 0,0 1 0 0 0,0-1 0 0 0,0 1-1 0 0,1 1 1 0 0,0-1 0 0 0,0 1 0 0 0,0 0 0 0 0,1 0 0 0 0,0 0 0 0 0,0 1 0 0 0,-1 1-40 0 0,23 24 87 0 0,-6-21-250 0 0,0-1 0 0 0,1 0 0 0 0,0-1 0 0 0,1 0 0 0 0,0-1 0 0 0,1-1 0 0 0,-1 0 0 0 0,1-1 0 0 0,1 0 0 0 0,-1-2 0 0 0,1 1 1 0 0,0-2-1 0 0,0 0 0 0 0,0-1 0 0 0,13 0 163 0 0,96 6-3984 0 0,-91-8 2765 0 0</inkml:trace>
  <inkml:trace contextRef="#ctx0" brushRef="#br0" timeOffset="21949.079">13696 2766 1260 0 0,'0'1'58'0'0,"0"0"-1"0"0,1-1 0 0 0,-1 1 1 0 0,0 0-1 0 0,0 0 1 0 0,0-1-1 0 0,1 1 1 0 0,-1 0-1 0 0,1 0 1 0 0,-1-1-1 0 0,0 1 1 0 0,1 0-1 0 0,-1-1 0 0 0,1 1 1 0 0,0 0-1 0 0,-1-1 1 0 0,1 1-1 0 0,-1-1 1 0 0,1 1-1 0 0,0-1 1 0 0,-1 1-1 0 0,1-1 1 0 0,0 0-1 0 0,0 1 0 0 0,-1-1 1 0 0,1 0-1 0 0,0 0 1 0 0,0 1-1 0 0,0-1 1 0 0,-1 0-1 0 0,1 0 1 0 0,0 0-1 0 0,0 0 1 0 0,0 0-1 0 0,-1 0 0 0 0,1 0 1 0 0,0 0-1 0 0,0 0 1 0 0,0-1-1 0 0,-1 1 1 0 0,1 0-1 0 0,0 0 1 0 0,0-1-1 0 0,-1 1 0 0 0,1 0 1 0 0,0-1-1 0 0,0 1 1 0 0,-1-1-1 0 0,1 1 1 0 0,0-1-1 0 0,-1 1 1 0 0,1-1-1 0 0,-1 0 1 0 0,1 1-1 0 0,-1-1 0 0 0,1 0 1 0 0,-1 1-1 0 0,1-1 1 0 0,-1 0-1 0 0,0 1 1 0 0,1-1-1 0 0,-1 0 1 0 0,0 0-1 0 0,0 0 1 0 0,0 1-1 0 0,0-1 0 0 0,1-1-57 0 0,4 72 1156 0 0,-5-66-1093 0 0,-18 300 2425 0 0,18-295-2446 0 0,1 0-1 0 0,0-1 1 0 0,1 1-1 0 0,-1 0 1 0 0,2 0-1 0 0,-1-1 1 0 0,1 1-1 0 0,1-1 1 0 0,-1 0-1 0 0,2 0 1 0 0,-1 0 0 0 0,1 0-1 0 0,0-1 1 0 0,0 0-1 0 0,1 0 1 0 0,0 0-1 0 0,0-1 1 0 0,1 0-1 0 0,0 0 1 0 0,0 0-1 0 0,0-1 1 0 0,0 0-1 0 0,1 0 1 0 0,0-1-1 0 0,0 0 1 0 0,1-1-1 0 0,-1 0 1 0 0,0 0 0 0 0,1-1-1 0 0,0 0 1 0 0,4 1-42 0 0,4 0-386 0 0,1-1 0 0 0,-1-1 1 0 0,0-1-1 0 0,1 0 0 0 0,-1-1 1 0 0,1 0-1 0 0,-1-2 1 0 0,0 0-1 0 0,0-1 0 0 0,0-1 1 0 0,-1 0-1 0 0,0-1 0 0 0,6-4 386 0 0,34-26-2515 0 0,-37 16 1296 0 0</inkml:trace>
  <inkml:trace contextRef="#ctx0" brushRef="#br0" timeOffset="22168.864">13557 3176 1988 0 0,'-24'6'3748'0'0,"30"-9"-720"0"0,115-28-2409 0 0,139-47-6429 0 0,-226 64 4701 0 0</inkml:trace>
  <inkml:trace contextRef="#ctx0" brushRef="#br0" timeOffset="22906.17">14064 2978 1480 0 0,'18'2'294'0'0,"0"2"-1"0"0,0 0 1 0 0,0 1 0 0 0,-1 0-1 0 0,0 2 1 0 0,0 0 0 0 0,0 1-1 0 0,-1 1 1 0 0,0 0 0 0 0,-1 1-1 0 0,0 1 1 0 0,-1 0 0 0 0,0 1-1 0 0,11 12-293 0 0,-19-19 222 0 0,0 0-1 0 0,-1 1 1 0 0,1 0-1 0 0,-1-1 0 0 0,-1 2 1 0 0,1-1-1 0 0,-1 0 1 0 0,0 1-1 0 0,0 0 1 0 0,-1 0-1 0 0,0 0 1 0 0,0 0-1 0 0,-1 1 0 0 0,1 5-221 0 0,-4-10 128 0 0,-1 1-1 0 0,-1 0 0 0 0,1-1 1 0 0,0 0-1 0 0,-1 1 1 0 0,0-1-1 0 0,1 0 0 0 0,-1 0 1 0 0,-1-1-1 0 0,1 1 0 0 0,0-1 1 0 0,-1 1-1 0 0,1-1 0 0 0,-1 0 1 0 0,0 0-1 0 0,1 0 0 0 0,-1-1 1 0 0,0 0-1 0 0,0 1 0 0 0,0-1 1 0 0,0-1-1 0 0,0 1 0 0 0,-3 0-127 0 0,6-3-9 0 0,0 0-1 0 0,0 0 0 0 0,0 0 0 0 0,0 1 1 0 0,1-1-1 0 0,-1 0 0 0 0,0 0 0 0 0,1 0 1 0 0,-1 0-1 0 0,1 0 0 0 0,0 0 0 0 0,0 0 1 0 0,0-1-1 0 0,0 1 0 0 0,0 0 0 0 0,0 0 1 0 0,0 0-1 0 0,1 0 0 0 0,-1 0 0 0 0,1 0 1 0 0,-1 0-1 0 0,1 0 0 0 0,0 0 0 0 0,0 0 1 0 0,0 1-1 0 0,0-1 0 0 0,0 0 0 0 0,0 0 1 0 0,0 1 9 0 0,10-15-261 0 0,0 1 0 0 0,1 0-1 0 0,1 1 1 0 0,0 0 0 0 0,0 1 0 0 0,2 0 0 0 0,-1 2 0 0 0,2-1 0 0 0,-1 2 0 0 0,2 0 0 0 0,-1 1 0 0 0,1 1 0 0 0,16-6 261 0 0,21-15-923 0 0,74-57 581 0 0,-127 171 2660 0 0,1-75-2282 0 0,1-1 0 0 0,1 0 0 0 0,-1 0 1 0 0,1 0-1 0 0,1-1 0 0 0,0 1 0 0 0,0-1 1 0 0,0 0-1 0 0,1-1 0 0 0,0 1 0 0 0,1-1 0 0 0,-1 0 1 0 0,2-1-1 0 0,-1 1 0 0 0,1-2 0 0 0,-1 1 0 0 0,2-1 1 0 0,-1 0-1 0 0,0 0 0 0 0,1-1 0 0 0,0-1 0 0 0,0 1 1 0 0,0-1-1 0 0,1-1 0 0 0,3 1-36 0 0,6 1 24 0 0,1-1 0 0 0,0-1 1 0 0,0-1-1 0 0,-1-1 0 0 0,1-1 0 0 0,0 0 0 0 0,0-2 1 0 0,-1 0-1 0 0,0-1 0 0 0,1-1 0 0 0,-1 0 0 0 0,4-4-24 0 0,-17 8 29 0 0,0-1-1 0 0,0 1 0 0 0,0-1 1 0 0,0-1-1 0 0,0 1 0 0 0,0-1 1 0 0,-1 0-1 0 0,0 0 0 0 0,1-1 1 0 0,-1 0-1 0 0,0 0 0 0 0,-1 0 1 0 0,1 0-1 0 0,-1-1 1 0 0,0 0-1 0 0,0 0 0 0 0,0 0 1 0 0,0 0-1 0 0,-1 0 0 0 0,0-1 1 0 0,0 0-1 0 0,-1 1 0 0 0,0-1 1 0 0,0 0-1 0 0,0 0 0 0 0,0 0 1 0 0,0-6-29 0 0,-2 12 149 0 0,0 0-6 0 0,0 0-43 0 0,0 0-45 0 0,-5 11 246 0 0,14 41-195 0 0,2 0-1 0 0,2-1 0 0 0,3 0 1 0 0,1-1-1 0 0,8 9-105 0 0,-5-11 86 0 0,-3 0 1 0 0,-1 2-1 0 0,-2 0 0 0 0,-3 0 0 0 0,4 42-86 0 0,-13-84 38 0 0,-1 1 0 0 0,0 0-1 0 0,0-1 1 0 0,-1 1-1 0 0,0 0 1 0 0,-1-1 0 0 0,0 1-1 0 0,0 0 1 0 0,-1-1-1 0 0,0 1 1 0 0,-1-1 0 0 0,1 0-1 0 0,-2 0 1 0 0,1 0-1 0 0,-1 0 1 0 0,0 0 0 0 0,-1-1-1 0 0,0 0 1 0 0,0 0-1 0 0,0 0 1 0 0,-1 0-1 0 0,0-1 1 0 0,0 0 0 0 0,-1-1-1 0 0,0 1 1 0 0,0-1-1 0 0,0 0 1 0 0,0-1 0 0 0,-1 1-1 0 0,0-2 1 0 0,0 1-1 0 0,0-1 1 0 0,0 0 0 0 0,0-1-1 0 0,-1 0 1 0 0,1 0-1 0 0,-6 0-37 0 0,-1-6-107 0 0,-1 0-1 0 0,1-2 0 0 0,0 1 0 0 0,1-2 1 0 0,-1 0-1 0 0,1 0 0 0 0,1-2 1 0 0,-1 0-1 0 0,1 0 0 0 0,1-1 1 0 0,0 0-1 0 0,0-1 0 0 0,1-1 0 0 0,1 0 1 0 0,0 0-1 0 0,0-1 0 0 0,1-1 1 0 0,1 1-1 0 0,0-1 0 0 0,1 0 1 0 0,1-1-1 0 0,0 0 0 0 0,1 0 0 0 0,0 0 1 0 0,1-1-1 0 0,-1-15 108 0 0,0 8-574 0 0,2 1 0 0 0,0-1 0 0 0,1 0 1 0 0,2-1-1 0 0,0 1 0 0 0,2 0 0 0 0,0 0 0 0 0,1 0 0 0 0,2 1 0 0 0,0-1 1 0 0,2 1-1 0 0,0 0 0 0 0,1 0 0 0 0,2-1 574 0 0,12-22-1181 0 0</inkml:trace>
  <inkml:trace contextRef="#ctx0" brushRef="#br0" timeOffset="23313.548">16100 2883 1636 0 0,'48'-34'8805'0'0,"-53"81"-6976"0"0,5 0-1812 0 0,3 0 0 0 0,2 0-1 0 0,2-1 1 0 0,1 0 0 0 0,3 0-1 0 0,2-1 1 0 0,4 6-17 0 0,14 57-4091 0 0,-30-106 2564 0 0,-20 16-2509 0 0,7-16 2683 0 0</inkml:trace>
  <inkml:trace contextRef="#ctx0" brushRef="#br0" timeOffset="23799.667">15823 3171 1576 0 0,'13'-10'5378'0'0,"34"0"-5407"0"0,-36 8 500 0 0,592-70 969 0 0,-602 71-1431 0 0,0 0 0 0 0,0 0 0 0 0,1 1 1 0 0,-1-1-1 0 0,0 0 0 0 0,0 1 0 0 0,1-1 0 0 0,-1 1 0 0 0,1-1 0 0 0,-1 1 0 0 0,0 0 0 0 0,1 0 1 0 0,-1-1-1 0 0,1 1 0 0 0,-1 0 0 0 0,0 0 0 0 0,1 0 0 0 0,-1 1 0 0 0,1-1 0 0 0,-1 0 0 0 0,0 0 1 0 0,1 1-1 0 0,-1-1 0 0 0,1 1 0 0 0,-1-1 0 0 0,0 1 0 0 0,0 0 0 0 0,1-1 0 0 0,-1 1 0 0 0,0 0 0 0 0,0 0 1 0 0,0 0-1 0 0,0 0 0 0 0,0 0 0 0 0,0 0 0 0 0,0 0 0 0 0,0 0 0 0 0,0 1 0 0 0,-1-1 0 0 0,1 0 1 0 0,0 0-1 0 0,-1 1 0 0 0,1-1 0 0 0,-1 0 0 0 0,1 1 0 0 0,-1-1 0 0 0,0 0 0 0 0,0 1 0 0 0,0-1 1 0 0,1 1-1 0 0,-1-1 0 0 0,0 1 0 0 0,-1-1 0 0 0,1 0 0 0 0,0 1 0 0 0,0-1 0 0 0,-1 1 0 0 0,1-1 1 0 0,0 0-1 0 0,-1 1 0 0 0,0-1 0 0 0,0 1-9 0 0,-124 178 800 0 0,125-177-794 0 0,0 0 0 0 0,0 0 0 0 0,1-1 1 0 0,-1 1-1 0 0,1-1 0 0 0,-1 1 0 0 0,1 0 0 0 0,0-1 1 0 0,0 1-1 0 0,0-1 0 0 0,0 1 0 0 0,0-1 0 0 0,0 0 1 0 0,1 1-1 0 0,-1-1 0 0 0,1 0 0 0 0,0 0 0 0 0,0 0 0 0 0,0 0 1 0 0,0-1-1 0 0,0 1 0 0 0,0 0 0 0 0,0-1 0 0 0,0 1 1 0 0,1-1-1 0 0,-1 0 0 0 0,0 0 0 0 0,1 0 0 0 0,-1 0 1 0 0,1 0-1 0 0,0 0 0 0 0,-1-1 0 0 0,1 1 0 0 0,0-1 0 0 0,-1 0 1 0 0,1 0-1 0 0,0 0 0 0 0,-1 0 0 0 0,1 0 0 0 0,0 0 1 0 0,-1-1-1 0 0,1 0 0 0 0,-1 1 0 0 0,1-1 0 0 0,-1 0 1 0 0,1 0-1 0 0,-1 0 0 0 0,1 0 0 0 0,-1-1 0 0 0,2 0-6 0 0,16-1-36 0 0,0 0-1 0 0,0-2 1 0 0,0 0-1 0 0,0-1 0 0 0,-1-1 1 0 0,0-1-1 0 0,0 0 1 0 0,-1-2-1 0 0,0 0 1 0 0,-1-1-1 0 0,0-1 0 0 0,-1 0 1 0 0,9-9 36 0 0,-24 18-8 0 0,1 1 0 0 0,-1-1 0 0 0,0 1 0 0 0,0-1 0 0 0,0 0 0 0 0,0 0 1 0 0,0 1-1 0 0,-1-1 0 0 0,1 0 0 0 0,-1 0 0 0 0,0 0 0 0 0,0 0 0 0 0,0 0 0 0 0,0 0 0 0 0,0 0 0 0 0,-1 0 0 0 0,1 1 0 0 0,-1-1 1 0 0,0 0-1 0 0,1 0 0 0 0,-2 0 0 0 0,1 1 0 0 0,0-1 0 0 0,0 1 0 0 0,-1-1 0 0 0,1 1 0 0 0,-1-1 0 0 0,0 1 0 0 0,0 0 0 0 0,0 0 1 0 0,0 0-1 0 0,0 0 0 0 0,0 0 0 0 0,-1 0 0 0 0,-1-1 8 0 0,-92-54-288 0 0,-193-18-1811 0 0,227 56-1815 0 0,50 7 2825 0 0</inkml:trace>
  <inkml:trace contextRef="#ctx0" brushRef="#br0" timeOffset="24318.203">17696 2711 2396 0 0,'1'-2'89'0'0,"-1"1"-1"0"0,0-1 1 0 0,1 1-1 0 0,-1 0 0 0 0,0-1 1 0 0,0 0-1 0 0,0 1 1 0 0,-1 0-1 0 0,1-1 1 0 0,0 1-1 0 0,0-1 1 0 0,-1 1-1 0 0,1-1 0 0 0,-1 1 1 0 0,1-1-1 0 0,-1 1 1 0 0,0 0-1 0 0,1-1 1 0 0,-1 1-1 0 0,0 0 1 0 0,0 0-1 0 0,0 0 0 0 0,0 0 1 0 0,0-1-1 0 0,0 1 1 0 0,0 1-1 0 0,-1-1 1 0 0,1 0-1 0 0,0 0 1 0 0,0 0-1 0 0,-1 1 0 0 0,1-1 1 0 0,-1 0-1 0 0,1 1 1 0 0,0-1-1 0 0,-1 1 1 0 0,1 0-1 0 0,-1 0 1 0 0,1-1-1 0 0,-1 1 0 0 0,1 0 1 0 0,-1 0-1 0 0,1 0 1 0 0,-1 0-1 0 0,1 1 1 0 0,-1-1-1 0 0,1 0 1 0 0,-1 1-1 0 0,1-1 0 0 0,-1 1 1 0 0,1-1-1 0 0,0 1 1 0 0,-1 0-1 0 0,1-1 1 0 0,0 1-1 0 0,0 0 1 0 0,-1 0-1 0 0,1 0 1 0 0,0 0-1 0 0,0 0 0 0 0,0 0 1 0 0,0 0-1 0 0,0 1 1 0 0,0-1-89 0 0,-7 5 125 0 0,0 1 0 0 0,1 0 0 0 0,0 0 0 0 0,0 1 0 0 0,1 0 0 0 0,0 0 0 0 0,0 0 0 0 0,0 1 0 0 0,1 0 0 0 0,1 0 0 0 0,0 0 0 0 0,0 1 0 0 0,1 0-1 0 0,0-1 1 0 0,0 1 0 0 0,1 0 0 0 0,0 0 0 0 0,1 0 0 0 0,0 1 0 0 0,1 4-125 0 0,29 205 1496 0 0,164 254-137 0 0,-167-337-2433 0 0,-26-133 917 0 0,-1 0-1 0 0,1 1 1 0 0,-1-1-1 0 0,0 0 1 0 0,0 0-1 0 0,0 0 1 0 0,-1 1-1 0 0,0-1 1 0 0,0-1 0 0 0,0 1-1 0 0,0 0 1 0 0,0 0-1 0 0,-1-1 1 0 0,1 1-1 0 0,-1-1 1 0 0,0 0-1 0 0,0 0 1 0 0,0 0-1 0 0,-1 0 1 0 0,1-1 0 0 0,-1 1-1 0 0,1-1 1 0 0,-1 0-1 0 0,0 0 1 0 0,0 0-1 0 0,0 0 1 0 0,0-1-1 0 0,0 0 1 0 0,0 0-1 0 0,0 0 1 0 0,-1 0 0 0 0,1 0-1 0 0,0-1 1 0 0,-1 0-1 0 0,1 0 1 0 0,0 0-1 0 0,0 0 1 0 0,-1-1-1 0 0,1 0 1 0 0,0 0-1 0 0,0 0 1 0 0,-1 0 0 0 0,-1-2 157 0 0,-75-34-2445 0 0,44 16 1279 0 0</inkml:trace>
  <inkml:trace contextRef="#ctx0" brushRef="#br0" timeOffset="24695.864">17273 3171 1816 0 0,'6'-13'3841'0'0,"66"-10"-3091"0"0,-69 22-533 0 0,430-56 1474 0 0,-374 56-874 0 0,-57 1-595 0 0,-2 0-2 0 0,0 0-20 0 0,0 0-38 0 0,12 4 673 0 0,-7 8-949 0 0,0 0 1 0 0,0 0-1 0 0,1 0 1 0 0,1-1-1 0 0,0 0 0 0 0,1 0 1 0 0,0 0-1 0 0,0-1 0 0 0,1 0 1 0 0,0-1-1 0 0,1 0 1 0 0,0-1-1 0 0,1 0 0 0 0,-1 0 1 0 0,11 5 113 0 0,-19-12-495 0 0,13 6-956 0 0,-11-11-2867 0 0,-8-3 3139 0 0</inkml:trace>
  <inkml:trace contextRef="#ctx0" brushRef="#br0" timeOffset="24931.017">17869 2818 1844 0 0,'-2'-5'1124'0'0,"0"1"-184"0"0,2-1-120 0 0,0 4-180 0 0,0-4-183 0 0,0 1-21 0 0,0 1-80 0 0,0 0-176 0 0,-1-1-256 0 0,-1 3 8 0 0,5-1-120 0 0,-3 2-68 0 0,4 0-180 0 0,-4-2-217 0 0,3 2-559 0 0,-1 2-128 0 0,2-2-12 0 0</inkml:trace>
  <inkml:trace contextRef="#ctx0" brushRef="#br0" timeOffset="25731.556">17983 2871 1256 0 0,'106'246'5682'0'0,"-81"-122"-2700"0"0,11-173-2884 0 0,-21 28-377 0 0,1 2 0 0 0,0 0 0 0 0,1 1 0 0 0,1 1 0 0 0,1 0 1 0 0,0 2-1 0 0,1 0 0 0 0,1 1 0 0 0,0 1 0 0 0,16-7 279 0 0,-32 20-37 0 0,-1 1-1 0 0,1-1 0 0 0,0 1 0 0 0,0 0 1 0 0,0 0-1 0 0,-1 0 0 0 0,1 1 0 0 0,-1-1 1 0 0,1 1-1 0 0,-1 0 0 0 0,0 1 0 0 0,0-1 1 0 0,1 1-1 0 0,-2 0 0 0 0,1 0 0 0 0,0 0 1 0 0,-1 0-1 0 0,1 1 0 0 0,-1-1 0 0 0,0 1 0 0 0,0 0 1 0 0,0 0-1 0 0,-1 0 0 0 0,1 0 0 0 0,-1 1 1 0 0,0-1-1 0 0,-1 1 0 0 0,1-1 0 0 0,0 3 38 0 0,22 28 21 0 0,-15-26-18 0 0,0-2-1 0 0,1 1 1 0 0,0-1 0 0 0,0-1-1 0 0,0 0 1 0 0,1 0-1 0 0,0-1 1 0 0,1-1 0 0 0,-1 0-1 0 0,1 0 1 0 0,-1-1-1 0 0,1 0 1 0 0,0-1-1 0 0,0-1 1 0 0,0 0 0 0 0,0 0-1 0 0,1-1 1 0 0,-1-1-1 0 0,0 0 1 0 0,0-1 0 0 0,0 0-1 0 0,0-1 1 0 0,-1 0-1 0 0,1-1 1 0 0,-1 0 0 0 0,10-5-3 0 0,-15 8 66 0 0,0-1 1 0 0,-1 0 0 0 0,1-1 0 0 0,0 1-1 0 0,-1-1 1 0 0,1 0 0 0 0,-1-1-1 0 0,0 1 1 0 0,0-1 0 0 0,0 0 0 0 0,-1 0-1 0 0,0 0 1 0 0,1-1 0 0 0,-1 0 0 0 0,-1 0-1 0 0,1 0 1 0 0,-1 0 0 0 0,0 0 0 0 0,0-1-1 0 0,0 1 1 0 0,0-4-67 0 0,-3 8 219 0 0,0 1-18 0 0,-31-17 337 0 0,22 17-495 0 0,0-1 0 0 0,0 1 0 0 0,0 1 1 0 0,1 0-1 0 0,-1 0 0 0 0,0 1 0 0 0,1 0 0 0 0,-1 0 0 0 0,1 1 0 0 0,-1 0 0 0 0,1 0 1 0 0,0 1-1 0 0,0 1 0 0 0,1-1 0 0 0,-1 1 0 0 0,1 0 0 0 0,0 1 0 0 0,0-1 0 0 0,1 1 1 0 0,0 1-1 0 0,0-1 0 0 0,0 1 0 0 0,1 0 0 0 0,0 1 0 0 0,-3 4-43 0 0,9-10-8 0 0,0 0 0 0 0,0-1 0 0 0,1 1 0 0 0,-1-1 1 0 0,0 1-1 0 0,1-1 0 0 0,-1 1 0 0 0,1-1 0 0 0,-1 0 0 0 0,1 0 0 0 0,-1 0 0 0 0,1 0 0 0 0,0 0 0 0 0,0 0 0 0 0,0 0 0 0 0,-1 0 0 0 0,1-1 0 0 0,0 1 0 0 0,0-1 0 0 0,0 0 1 0 0,0 1-1 0 0,0-1 0 0 0,0 0 0 0 0,0 0 0 0 0,0 0 0 0 0,0 0 0 0 0,0 0 0 0 0,0-1 0 0 0,0 1 0 0 0,0-1 0 0 0,1 0 8 0 0,-1 1-29 0 0,13-2-83 0 0,0 0 0 0 0,-1-2 0 0 0,1 0 0 0 0,-1 0 0 0 0,0-1 0 0 0,0-1-1 0 0,0-1 1 0 0,-1 0 0 0 0,0 0 0 0 0,0-1 0 0 0,-1-1 0 0 0,0 0 0 0 0,-1-1 0 0 0,10-10 112 0 0,-10 6 20 0 0,0 0 0 0 0,-1-1-1 0 0,-1 0 1 0 0,-1-1 0 0 0,0 0 0 0 0,-1-1-1 0 0,0 1 1 0 0,-2-1 0 0 0,0 0 0 0 0,-1-1-1 0 0,0 1 1 0 0,-2-1 0 0 0,0 0 0 0 0,-1 1-1 0 0,0-1 1 0 0,-2 0 0 0 0,0 0 0 0 0,-1 0-1 0 0,-1 1 1 0 0,0-1 0 0 0,-2 1 0 0 0,0 0-20 0 0,-7-40 617 0 0,-56-150 3394 0 0,60 290-2487 0 0,72 145-2607 0 0,-11-57-2047 0 0,-29 5-3583 0 0,-24-155 5528 0 0</inkml:trace>
  <inkml:trace contextRef="#ctx0" brushRef="#br0" timeOffset="26469.985">20088 2891 1748 0 0,'10'-5'762'0'0,"-6"4"-555"0"0,1 0 1 0 0,-1-1-1 0 0,0 1 0 0 0,0-1 1 0 0,0 0-1 0 0,0 0 1 0 0,0-1-1 0 0,0 1 1 0 0,-1-1-1 0 0,1 0 1 0 0,-1 0-1 0 0,0 0 0 0 0,0 0 1 0 0,0 0-1 0 0,0-1 1 0 0,0 1-1 0 0,-1-1 1 0 0,1 0-1 0 0,-1 0 1 0 0,1-2-208 0 0,-3 5 220 0 0,0 1 2 0 0,-30-21 52 0 0,20 18-222 0 0,-1 0 1 0 0,0 1-1 0 0,-1 1 1 0 0,1 0-1 0 0,0 0 1 0 0,0 1 0 0 0,-1 0-1 0 0,1 1 1 0 0,0 0-1 0 0,0 1 1 0 0,0 0-1 0 0,0 1 1 0 0,0 0-1 0 0,0 1 1 0 0,1 0 0 0 0,0 1-1 0 0,0 0 1 0 0,0 1-1 0 0,0-1 1 0 0,1 2-1 0 0,0 0 1 0 0,0 0-1 0 0,-5 5-52 0 0,7-6 45 0 0,0 0 0 0 0,0 0 0 0 0,0 0 0 0 0,1 1 0 0 0,-1 0 0 0 0,2 0 0 0 0,-1 1 0 0 0,1-1 0 0 0,0 1 0 0 0,1 0 0 0 0,0 1 0 0 0,0-1 0 0 0,0 1 0 0 0,1-1 0 0 0,1 1 0 0 0,0 0 0 0 0,0 0 0 0 0,0 1 0 0 0,1-1 0 0 0,1 0 0 0 0,0 0-45 0 0,2-4 12 0 0,1-1 1 0 0,-1 0-1 0 0,1 0 1 0 0,1 0-1 0 0,-1-1 1 0 0,0 1-1 0 0,1-1 1 0 0,0 0-1 0 0,0 0 1 0 0,0 0-1 0 0,0 0 1 0 0,0-1-1 0 0,0 1 1 0 0,1-1-1 0 0,-1 0 1 0 0,1 0-1 0 0,0-1 1 0 0,-1 0-1 0 0,1 1 1 0 0,0-2-1 0 0,0 1 1 0 0,0 0-1 0 0,0-1 1 0 0,0 0-1 0 0,0 0 1 0 0,3-1-13 0 0,8 0-52 0 0,-1-1 1 0 0,1 0-1 0 0,-1-1 1 0 0,1-1-1 0 0,-1 0 0 0 0,0-2 1 0 0,0 1-1 0 0,-1-2 1 0 0,1 0-1 0 0,-2 0 0 0 0,1-1 1 0 0,-1-1-1 0 0,0-1 1 0 0,-1 0-1 0 0,0 0 0 0 0,0-1 1 0 0,-1 0-1 0 0,-1-1 1 0 0,0-1-1 0 0,-1 1 0 0 0,0-2 1 0 0,-1 1-1 0 0,2-5 52 0 0,-2-32 403 0 0,-8 49-304 0 0,0 1-30 0 0,-2-20 320 0 0,179 134-1804 0 0,-93-64-4008 0 0,-78-44 4187 0 0</inkml:trace>
  <inkml:trace contextRef="#ctx0" brushRef="#br0" timeOffset="26893.793">20497 2746 1292 0 0,'30'78'4073'0'0,"-16"-28"-226"0"0,-14-50-3547 0 0,10-33 660 0 0,2 9-901 0 0,0 1 0 0 0,2 1 1 0 0,0 0-1 0 0,1 1 0 0 0,2 1 1 0 0,0 0-1 0 0,1 1 0 0 0,0 1 1 0 0,2 1-1 0 0,0 0 0 0 0,6-2-59 0 0,-24 18-4 0 0,-1 1 0 0 0,1-1 0 0 0,0 1 0 0 0,-1-1-1 0 0,1 1 1 0 0,0-1 0 0 0,0 1 0 0 0,0 0 0 0 0,-1 0 0 0 0,1 0-1 0 0,0 0 1 0 0,0 0 0 0 0,-1 0 0 0 0,1 1 0 0 0,0-1 0 0 0,0 1-1 0 0,-1-1 1 0 0,1 1 0 0 0,0-1 0 0 0,-1 1 0 0 0,1 0 0 0 0,-1 0-1 0 0,1 0 1 0 0,-1 0 0 0 0,1 0 0 0 0,-1 0 0 0 0,0 0-1 0 0,1 0 1 0 0,-1 1 0 0 0,0-1 0 0 0,0 1 0 0 0,0-1 0 0 0,0 1-1 0 0,0-1 1 0 0,0 1 0 0 0,-1-1 0 0 0,1 1 0 0 0,0 0 0 0 0,0 0 4 0 0,33 77-34 0 0,-32-72 32 0 0,11 31-87 0 0,60 119-1072 0 0,23-97-5965 0 0,-85-58 5968 0 0</inkml:trace>
  <inkml:trace contextRef="#ctx0" brushRef="#br0" timeOffset="27458.242">21581 2728 1148 0 0,'0'-1'74'0'0,"0"0"1"0"0,0 0-1 0 0,0 1 0 0 0,1-1 1 0 0,-1 0-1 0 0,0 0 0 0 0,0 1 0 0 0,1-1 1 0 0,-1 0-1 0 0,0 1 0 0 0,1-1 1 0 0,-1 1-1 0 0,0-1 0 0 0,1 0 0 0 0,-1 1 1 0 0,1-1-1 0 0,-1 1 0 0 0,1-1 1 0 0,-1 1-1 0 0,1-1 0 0 0,0 1 1 0 0,-1-1-1 0 0,1 1 0 0 0,-1 0 0 0 0,1-1 1 0 0,0 1-1 0 0,-1 0 0 0 0,1 0 1 0 0,0-1-1 0 0,0 1 0 0 0,-1 0 0 0 0,1 0 1 0 0,0 0-1 0 0,0 0 0 0 0,-1 0 1 0 0,1 0-1 0 0,0 0 0 0 0,-1 0 1 0 0,1 0-1 0 0,0 0 0 0 0,0 0 0 0 0,-1 1 1 0 0,1-1-1 0 0,0 0 0 0 0,-1 1 1 0 0,1-1-1 0 0,0 0 0 0 0,-1 1 0 0 0,1-1 1 0 0,0 0-1 0 0,-1 1 0 0 0,1-1 1 0 0,-1 1-1 0 0,1-1 0 0 0,-1 1 0 0 0,1 0 1 0 0,-1-1-1 0 0,0 1 0 0 0,1-1 1 0 0,-1 1-1 0 0,0 0 0 0 0,1-1 1 0 0,-1 1-1 0 0,0 0 0 0 0,0 0 0 0 0,1-1 1 0 0,-1 1-1 0 0,0 0 0 0 0,0-1 1 0 0,0 2-75 0 0,11 82 1763 0 0,7 13-335 0 0,47-72-3913 0 0,-43-40-1414 0 0,-19 5 2759 0 0</inkml:trace>
  <inkml:trace contextRef="#ctx0" brushRef="#br0" timeOffset="27647.236">21475 2569 896 0 0,'-6'-15'1144'0'0,"3"0"-216"0"0,3 4-200 0 0,1 1-72 0 0,3-2-136 0 0,-4 12-328 0 0,0 0-16 0 0,12-17-16 0 0,-8 11-19 0 0,3 2-474 0 0,0 1-135 0 0,-1 0-368 0 0,1 1-348 0 0,0 0-4 0 0</inkml:trace>
  <inkml:trace contextRef="#ctx0" brushRef="#br0" timeOffset="28055.594">21795 2716 944 0 0,'15'114'2449'0'0,"-11"-33"2153"0"0,-4-82-4574 0 0,0 1 0 0 0,0-1 0 0 0,-1 1 0 0 0,1-1 0 0 0,0 1 0 0 0,0 0-1 0 0,-1-1 1 0 0,1 1 0 0 0,0-1 0 0 0,-1 1 0 0 0,1-1 0 0 0,-1 1-1 0 0,1 0 1 0 0,0-1 0 0 0,-1 1 0 0 0,1 0 0 0 0,-1-1 0 0 0,1 1 0 0 0,-1 0-1 0 0,1 0 1 0 0,-1 0 0 0 0,1-1 0 0 0,-1 1 0 0 0,1 0 0 0 0,-1 0 0 0 0,1 0-1 0 0,-1 0 1 0 0,1 0 0 0 0,-1 0 0 0 0,1 0 0 0 0,-1 0 0 0 0,0 0-1 0 0,1 0 1 0 0,-1 0 0 0 0,1 0 0 0 0,-1 1 0 0 0,1-1 0 0 0,-1 0 0 0 0,1 0-1 0 0,-1 0 1 0 0,1 1 0 0 0,-1-1 0 0 0,1 0 0 0 0,0 1 0 0 0,-1-1 0 0 0,1 0-1 0 0,-1 1 1 0 0,1-1 0 0 0,0 0 0 0 0,-1 1 0 0 0,1-1 0 0 0,0 1-1 0 0,-1-1 1 0 0,1 1 0 0 0,0-1 0 0 0,0 1 0 0 0,-1 0-28 0 0,6-20-30 0 0,0 2 0 0 0,1-1 0 0 0,1 0 0 0 0,1 1 1 0 0,0 0-1 0 0,1 1 0 0 0,1 0 0 0 0,0 1 0 0 0,1-1 0 0 0,1 2 0 0 0,0 0 0 0 0,1 0 1 0 0,1 1-1 0 0,0 1 0 0 0,3-1 30 0 0,-14 12-8 0 0,-1 0 0 0 0,1 0 0 0 0,0 1 1 0 0,0-1-1 0 0,0 1 0 0 0,0 0 0 0 0,0 0 0 0 0,0 0 1 0 0,0 0-1 0 0,0 0 0 0 0,0 1 0 0 0,0-1 0 0 0,0 1 1 0 0,0 0-1 0 0,-1 0 0 0 0,1 0 0 0 0,0 0 0 0 0,-1 0 1 0 0,1 1-1 0 0,0-1 0 0 0,-1 1 0 0 0,1-1 0 0 0,-1 1 1 0 0,0 0-1 0 0,0 0 0 0 0,0 0 0 0 0,0 1 0 0 0,0-1 1 0 0,0 0-1 0 0,0 1 0 0 0,-1-1 0 0 0,1 1 0 0 0,-1 0 1 0 0,0-1-1 0 0,0 1 0 0 0,0 0 0 0 0,0 0 0 0 0,0 0 1 0 0,-1 0-1 0 0,1 0 0 0 0,-1-1 0 0 0,0 3 8 0 0,20 31-171 0 0,-10-21 74 0 0,0 1 0 0 0,1-1-1 0 0,1-1 1 0 0,0 0 0 0 0,1 0-1 0 0,1-1 1 0 0,0-1 0 0 0,1-1 0 0 0,0 0-1 0 0,0 0 1 0 0,2-2 0 0 0,-1 0 0 0 0,1-1-1 0 0,0 0 1 0 0,0-2 0 0 0,1 0-1 0 0,0-1 1 0 0,0-1 0 0 0,1 0 0 0 0,14 0 97 0 0,-25-6-125 0 0,0-1 0 0 0,0 0 0 0 0,-1 0 0 0 0,1-1 0 0 0,-1 0 1 0 0,1 0-1 0 0,-1-1 0 0 0,-1 0 0 0 0,1 0 0 0 0,-1-1 1 0 0,0 1-1 0 0,0-2 0 0 0,0 1 0 0 0,-1 0 0 0 0,0-1 0 0 0,0 0 1 0 0,-1 0-1 0 0,3-7 125 0 0,12-14-152 0 0</inkml:trace>
  <inkml:trace contextRef="#ctx0" brushRef="#br0" timeOffset="28306.481">22573 2744 4288 0 0,'15'-39'714'0'0,"-2"-1"0"0"0,-1 0-1 0 0,-3-1 1 0 0,-1 0 0 0 0,-2-1-1 0 0,-2 1 1 0 0,-1-6-714 0 0,-4 44 61 0 0,0 1-1 0 0,1-1 1 0 0,-1 0-1 0 0,0 1 1 0 0,0 0-1 0 0,0-1 1 0 0,-1 1-1 0 0,1 0 1 0 0,0-1-1 0 0,-1 1 1 0 0,0 0-1 0 0,1 0 1 0 0,-1 0-1 0 0,0 0 1 0 0,0 1-1 0 0,0-1 1 0 0,0 0-1 0 0,-1 1 1 0 0,1-1-1 0 0,0 1 1 0 0,-1 0-1 0 0,1 0 1 0 0,-1 0-1 0 0,1 0 0 0 0,-1 0 1 0 0,1 1-1 0 0,-1-1 1 0 0,0 1-1 0 0,1-1 1 0 0,-1 1-1 0 0,0 0 1 0 0,1 0-1 0 0,-1 0 1 0 0,0 1-1 0 0,1-1 1 0 0,-1 1-1 0 0,0-1-60 0 0,-6 7 56 0 0,0 0 0 0 0,0 1 0 0 0,1-1 0 0 0,0 2 0 0 0,0-1 0 0 0,1 1 0 0 0,0 0 0 0 0,1 1 0 0 0,0 0 0 0 0,0 0 0 0 0,1 0 0 0 0,0 0 0 0 0,1 1 0 0 0,0 0 0 0 0,1 0 0 0 0,0 0 0 0 0,1 0 0 0 0,0 1 0 0 0,1-1 0 0 0,0 1 0 0 0,0-1 0 0 0,1 0 0 0 0,2 11-56 0 0,1 0-56 0 0,1-1 0 0 0,1 1 0 0 0,0-1 0 0 0,2 0-1 0 0,0-1 1 0 0,2 0 0 0 0,0 0 0 0 0,1 0 0 0 0,4 4 56 0 0,39 90-4237 0 0,-52-112 3749 0 0,4 19-460 0 0,-8-10-2901 0 0,-10-3 2750 0 0</inkml:trace>
  <inkml:trace contextRef="#ctx0" brushRef="#br0" timeOffset="28557.411">22298 2753 2340 0 0,'2'-11'6816'0'0,"250"-30"-5733"0"0,-8 10-7911 0 0,-218 27 5761 0 0</inkml:trace>
  <inkml:trace contextRef="#ctx0" brushRef="#br0" timeOffset="28934.104">22833 2774 2204 0 0,'109'9'3713'0'0,"-87"-11"-3520"0"0,0 0 1 0 0,0-1-1 0 0,-1-2 1 0 0,1 0 0 0 0,-1-1-1 0 0,0-1 1 0 0,-1-1-1 0 0,0-1 1 0 0,0-1-1 0 0,-1 0 1 0 0,12-9-194 0 0,-10-17-211 0 0,-21 34 59 0 0,-3-6 8 0 0,-6 5 171 0 0,0 0-1 0 0,-1 0 1 0 0,1 1-1 0 0,0 0 1 0 0,-1 1-1 0 0,1 0 0 0 0,-1 0 1 0 0,0 1-1 0 0,1 0 1 0 0,-1 1-1 0 0,1 0 1 0 0,-1 0-1 0 0,1 1 0 0 0,-1 1 1 0 0,1-1-1 0 0,0 1 1 0 0,-2 2-27 0 0,-11 1 95 0 0,13-5-49 0 0,-1 0 0 0 0,1 1 0 0 0,0 0-1 0 0,0 0 1 0 0,0 1 0 0 0,0 0 0 0 0,0 0-1 0 0,0 1 1 0 0,1 0 0 0 0,0 1-1 0 0,0 0 1 0 0,0 0 0 0 0,0 1 0 0 0,1 0-1 0 0,0 0 1 0 0,0 1 0 0 0,1 0-1 0 0,0 0 1 0 0,0 0 0 0 0,0 1 0 0 0,1 0-1 0 0,0 0 1 0 0,1 0 0 0 0,0 1 0 0 0,-3 6-46 0 0,11-6 24 0 0,-1 0 1 0 0,1 0 0 0 0,1 0 0 0 0,-1-1 0 0 0,1 0 0 0 0,1 0-1 0 0,0 0 1 0 0,0-1 0 0 0,0 1 0 0 0,1-1 0 0 0,0-1 0 0 0,1 0-1 0 0,-1 0 1 0 0,1 0 0 0 0,0-1 0 0 0,0 0 0 0 0,1 0 0 0 0,0-1-1 0 0,0 0 1 0 0,3 0-25 0 0,157 51-1594 0 0,-52-44-3736 0 0,-96-11 4142 0 0</inkml:trace>
  <inkml:trace contextRef="#ctx0" brushRef="#br0" timeOffset="29294.651">23396 2663 1288 0 0,'9'2'192'0'0,"-1"1"0"0"0,0 1 0 0 0,0 0-1 0 0,0 0 1 0 0,-1 0 0 0 0,1 1 0 0 0,-1 0 0 0 0,0 0 0 0 0,0 1-1 0 0,-1 0 1 0 0,0 0 0 0 0,0 1 0 0 0,0 0 0 0 0,2 5-192 0 0,9 4 263 0 0,-2 1 1 0 0,0 0-1 0 0,-1 1 1 0 0,-1 1-1 0 0,-1 0 0 0 0,0 1 1 0 0,-2 0-1 0 0,0 1 1 0 0,-1 0-1 0 0,-1 0 1 0 0,-1 1-1 0 0,-1 0 1 0 0,-1 2-264 0 0,-5-25 29 0 0,0 1 0 0 0,-1-1 0 0 0,1 0 0 0 0,0 0 0 0 0,0 1 0 0 0,-1-1 0 0 0,1 0 1 0 0,-1 1-1 0 0,1-1 0 0 0,-1 0 0 0 0,1 1 0 0 0,-1-1 0 0 0,1 1 0 0 0,-1-1 0 0 0,1 1 0 0 0,-1-1 1 0 0,0 1-1 0 0,1-1 0 0 0,-1 1 0 0 0,0 0 0 0 0,1-1 0 0 0,-1 1 0 0 0,0 0 0 0 0,0-1 0 0 0,1 1 1 0 0,-1 0-1 0 0,0 0 0 0 0,0 0 0 0 0,0 0 0 0 0,1 0 0 0 0,-1 0 0 0 0,0 0 0 0 0,0 0 0 0 0,1 0 1 0 0,-1 0-1 0 0,0 0 0 0 0,0 1 0 0 0,1-1 0 0 0,-1 0 0 0 0,0 0 0 0 0,0 1 0 0 0,1-1 0 0 0,-1 0 1 0 0,0 1-1 0 0,1-1 0 0 0,-1 1 0 0 0,0-1 0 0 0,1 1 0 0 0,-1-1 0 0 0,1 1 0 0 0,-1 0 0 0 0,1-1 1 0 0,-1 1-1 0 0,1 0 0 0 0,0-1 0 0 0,-1 1 0 0 0,1 0 0 0 0,0-1 0 0 0,-1 1 0 0 0,1 0 0 0 0,0 0 1 0 0,0-1-1 0 0,0 1 0 0 0,0 0 0 0 0,-1 0 0 0 0,1 0 0 0 0,0-1 0 0 0,1 2-29 0 0,-7-16-43 0 0,2 0-1 0 0,0 0 1 0 0,1 0-1 0 0,0-1 1 0 0,1 1-1 0 0,0-1 1 0 0,2 0-1 0 0,0 1 1 0 0,0-1-1 0 0,1 1 1 0 0,1-1 0 0 0,0 1-1 0 0,1-1 1 0 0,1 1-1 0 0,0 0 1 0 0,1 0-1 0 0,1 1 1 0 0,0-1-1 0 0,0 1 1 0 0,2 0-1 0 0,-1 1 1 0 0,2 0-1 0 0,-1 0 1 0 0,2 1-1 0 0,7-8 44 0 0,7-3-531 0 0,16-18-4398 0 0,-35 33 3678 0 0</inkml:trace>
  <inkml:trace contextRef="#ctx0" brushRef="#br0" timeOffset="29593.273">23846 2684 996 0 0,'164'296'6226'0'0,"-163"-295"-6132"0"0,0 0-1 0 0,-1 0 1 0 0,1 0-1 0 0,0 0 1 0 0,0 0-1 0 0,0-1 1 0 0,0 1-1 0 0,0 0 1 0 0,0 0 0 0 0,0-1-1 0 0,0 1 1 0 0,0-1-1 0 0,0 1 1 0 0,0-1-1 0 0,0 1 1 0 0,0-1 0 0 0,0 0-1 0 0,1 0 1 0 0,-1 1-1 0 0,0-1 1 0 0,0 0-1 0 0,0 0 1 0 0,1 0-1 0 0,-1 0 1 0 0,0 0 0 0 0,0 0-1 0 0,0-1 1 0 0,0 1-1 0 0,1 0 1 0 0,-1-1-1 0 0,0 1 1 0 0,0-1-1 0 0,0 1 1 0 0,0-1 0 0 0,0 1-1 0 0,0-1 1 0 0,0 0-1 0 0,0 1 1 0 0,0-1-1 0 0,0 0 1 0 0,0 0-1 0 0,-1 0 1 0 0,1 0 0 0 0,0 0-1 0 0,0 0 1 0 0,-1 0-1 0 0,1 0 1 0 0,-1 0-1 0 0,1 0 1 0 0,-1 0 0 0 0,1 0-1 0 0,-1 0 1 0 0,0-1-1 0 0,1 1 1 0 0,-1 0-1 0 0,0 0 1 0 0,0-1-94 0 0,6-7-248 0 0,116-188 810 0 0,-58 57-3456 0 0,-55 103-3633 0 0,-9 37 5363 0 0</inkml:trace>
  <inkml:trace contextRef="#ctx0" brushRef="#br0" timeOffset="30394.034">24518 2691 1700 0 0,'40'-18'4723'0'0,"-40"18"-4680"0"0,-1 0-1 0 0,1 0 0 0 0,-1 0 0 0 0,1 0 0 0 0,-1 0 1 0 0,1 0-1 0 0,-1 0 0 0 0,1 0 0 0 0,-1 0 0 0 0,1 0 1 0 0,-1 0-1 0 0,1 0 0 0 0,-1 0 0 0 0,1-1 1 0 0,-1 1-1 0 0,1 0 0 0 0,0 0 0 0 0,-1-1 0 0 0,1 1 1 0 0,-1 0-1 0 0,1 0 0 0 0,-1-1 0 0 0,1 1 0 0 0,0 0 1 0 0,-1-1-1 0 0,1 1 0 0 0,0-1 0 0 0,0 1 0 0 0,-1 0 1 0 0,1-1-1 0 0,0 1 0 0 0,0-1 0 0 0,-1 1 0 0 0,1-1 1 0 0,0 1-1 0 0,0-1 0 0 0,0 1 0 0 0,0-1 1 0 0,0 1-1 0 0,0-1 0 0 0,0 1 0 0 0,0-1 0 0 0,0 1 1 0 0,0-1-1 0 0,0 1 0 0 0,0-1 0 0 0,0 1 0 0 0,0-1 1 0 0,0 1-1 0 0,1-1 0 0 0,-1 1 0 0 0,0-1 0 0 0,0 1 1 0 0,1 0-1 0 0,-1-1 0 0 0,0 1 0 0 0,0-1 0 0 0,1 1-42 0 0,-17 0 44 0 0,0 1 0 0 0,0 1 0 0 0,1 0 0 0 0,-1 1 0 0 0,1 1 0 0 0,-1 1 0 0 0,1 0 0 0 0,0 0 0 0 0,1 2 0 0 0,0 0 0 0 0,0 0 0 0 0,0 2 0 0 0,1 0 0 0 0,0 0-1 0 0,1 1 1 0 0,0 0 0 0 0,0 1 0 0 0,0 2-44 0 0,-24 65 380 0 0,38-75-373 0 0,1 0 0 0 0,0-1 0 0 0,-1 1-1 0 0,1-1 1 0 0,0 1 0 0 0,0-1 0 0 0,0 0-1 0 0,1 0 1 0 0,-1-1 0 0 0,0 1 0 0 0,1-1 0 0 0,-1 1-1 0 0,1-1 1 0 0,0 0 0 0 0,-1 0 0 0 0,1-1-1 0 0,0 1 1 0 0,-1-1 0 0 0,1 0 0 0 0,0 0-1 0 0,0 0 1 0 0,-1 0 0 0 0,1-1 0 0 0,3 0-7 0 0,-5 1-11 0 0,14-4-1 0 0,1 0 1 0 0,-1-1-1 0 0,-1-1 1 0 0,1-1-1 0 0,-1 0 1 0 0,0-1-1 0 0,0 0 1 0 0,-1-1-1 0 0,0-1 1 0 0,-1 0-1 0 0,0-1 1 0 0,-1 0-1 0 0,4-6 12 0 0,15 115 218 0 0,-29-94-245 0 0,0 0 1 0 0,0-1-1 0 0,0 1 1 0 0,1-1-1 0 0,-1 1 1 0 0,1-1 0 0 0,0 0-1 0 0,0 0 1 0 0,1 0-1 0 0,-1-1 1 0 0,0 1-1 0 0,1-1 1 0 0,-1 1 0 0 0,1-1-1 0 0,0 0 1 0 0,0-1-1 0 0,0 1 1 0 0,0-1-1 0 0,0 0 1 0 0,0 0 0 0 0,0 0-1 0 0,1 0 1 0 0,-1-1-1 0 0,0 1 1 0 0,0-1-1 0 0,1 0 1 0 0,-1-1 0 0 0,0 1-1 0 0,0-1 1 0 0,1 1-1 0 0,1-2 27 0 0,123-55-811 0 0,-116 40 820 0 0,0 0-1 0 0,-1-2 0 0 0,-1 1 0 0 0,-1-2 0 0 0,0 1 0 0 0,-2-1 0 0 0,0-1 0 0 0,-1 1 0 0 0,-1-1 0 0 0,-1 0 0 0 0,-1-1 0 0 0,-1 1 0 0 0,-1-1 0 0 0,-1 0 1 0 0,-1 0-1 0 0,0 1 0 0 0,-2-1 0 0 0,-1-3-8 0 0,4-40 614 0 0,-1 54-419 0 0,1 0 1 0 0,-2 0 0 0 0,1 1-1 0 0,-2-1 1 0 0,1 0-1 0 0,-1 1 1 0 0,-1-1-1 0 0,0 1 1 0 0,0-1 0 0 0,-1 1-1 0 0,-1 1 1 0 0,1-1-1 0 0,-2 0 1 0 0,1 1-1 0 0,-2 0-195 0 0,6 8 33 0 0,-1 1 0 0 0,0-1 0 0 0,0 1 0 0 0,1 0-1 0 0,-1 0 1 0 0,0 0 0 0 0,0 0 0 0 0,1 0 0 0 0,-1 0-1 0 0,0 1 1 0 0,0-1 0 0 0,0 0 0 0 0,1 1 0 0 0,-1 0-1 0 0,0-1 1 0 0,1 1 0 0 0,-1 0 0 0 0,1 0 0 0 0,-1 0-1 0 0,1 0 1 0 0,-1 0 0 0 0,1 0 0 0 0,-1 0 0 0 0,1 0-1 0 0,0 1 1 0 0,0-1 0 0 0,0 0 0 0 0,0 1 0 0 0,0-1-1 0 0,0 1 1 0 0,0-1 0 0 0,0 1 0 0 0,0 0 0 0 0,1-1-1 0 0,-1 1 1 0 0,1 0 0 0 0,-1 0-33 0 0,-2 12 31 0 0,0 0 0 0 0,0 1 0 0 0,1-1 0 0 0,1 1 0 0 0,0-1 0 0 0,2 1 0 0 0,-1 0 0 0 0,2-1 0 0 0,0 1 0 0 0,0-1 1 0 0,1 0-1 0 0,5 11-31 0 0,49 165-2684 0 0,-5-16-5434 0 0,-51-172 6973 0 0</inkml:trace>
  <inkml:trace contextRef="#ctx0" brushRef="#br0" timeOffset="34764.415">25564 2691 888 0 0,'0'0'433'0'0,"3"-14"280"0"0,39-12 235 0 0,63-36 2871 0 0,-105 61-3806 0 0,-1 0 0 0 0,0 0 1 0 0,0 0-1 0 0,0 0 0 0 0,0 0 1 0 0,0 0-1 0 0,0 0 0 0 0,0 0 0 0 0,0 0 1 0 0,0 1-1 0 0,-1-1 0 0 0,1 0 1 0 0,0 1-1 0 0,0-1 0 0 0,-1 1 1 0 0,1 0-1 0 0,0-1 0 0 0,-1 1 1 0 0,1 0-1 0 0,0 0 0 0 0,-1-1 1 0 0,1 1-1 0 0,0 0 0 0 0,-1 0 1 0 0,1 1-1 0 0,0-1 0 0 0,-1 0 0 0 0,1 0 1 0 0,0 1-1 0 0,-1-1 0 0 0,1 1 1 0 0,0-1-1 0 0,-1 1 0 0 0,1-1 1 0 0,0 1-1 0 0,0 0 0 0 0,0 0 1 0 0,0-1-14 0 0,-9 3 15 0 0,1 0 0 0 0,-1 0 1 0 0,1 1-1 0 0,0 0 1 0 0,0 1-1 0 0,0 0 0 0 0,1 0 1 0 0,0 1-1 0 0,0 0 1 0 0,0 1-1 0 0,1-1 0 0 0,0 2 1 0 0,0-1-1 0 0,0 1 1 0 0,1 0-1 0 0,1 0 0 0 0,-1 0 1 0 0,1 1-1 0 0,0 0 0 0 0,1 0 1 0 0,0 0-1 0 0,1 0 1 0 0,0 1-1 0 0,-1 6-15 0 0,4-14 144 0 0,4 18 285 0 0,-2-17-428 0 0,1 0-1 0 0,0 0 1 0 0,0 0-1 0 0,0-1 0 0 0,0 1 1 0 0,1-1-1 0 0,-1 0 1 0 0,1 0-1 0 0,-1 0 0 0 0,1 0 1 0 0,0-1-1 0 0,-1 1 0 0 0,1-1 1 0 0,0 0-1 0 0,0 0 1 0 0,0-1-1 0 0,0 1 0 0 0,0-1 1 0 0,0 0-1 0 0,0 0 1 0 0,0 0-1 0 0,0 0 0 0 0,0-1 1 0 0,0 1-1 0 0,0-1 1 0 0,0 0-1 0 0,0-1 0 0 0,0 1 1 0 0,-1 0-1 0 0,1-1 0 0 0,0 0 1 0 0,-1 0-1 0 0,1 0 1 0 0,-1-1-1 0 0,0 1 0 0 0,1-1 0 0 0,4-3-57 0 0,0 0 1 0 0,0 0-1 0 0,0-1 0 0 0,-1 0 0 0 0,0 0 0 0 0,-1-1 0 0 0,1 0 0 0 0,-2 0 0 0 0,1 0 0 0 0,-1-1 0 0 0,0 0 0 0 0,-1 0 1 0 0,0 0-1 0 0,3-9 57 0 0,-7 17 0 0 0,0-1 0 0 0,0 1 0 0 0,1-1 0 0 0,-1 1 0 0 0,0 0 1 0 0,1-1-1 0 0,-1 1 0 0 0,1 0 0 0 0,0-1 0 0 0,-1 1 0 0 0,1 0 1 0 0,0 0-1 0 0,0 0 0 0 0,0 0 0 0 0,-1 0 0 0 0,1 0 0 0 0,0 0 0 0 0,1 0 1 0 0,-1 0-1 0 0,0 0 0 0 0,0 0 0 0 0,0 0 0 0 0,0 1 0 0 0,1-1 0 0 0,-1 1 1 0 0,0-1-1 0 0,1 1 0 0 0,-1-1 0 0 0,0 1 0 0 0,1 0 0 0 0,-1-1 1 0 0,1 1-1 0 0,-1 0 0 0 0,0 0 0 0 0,1 0 0 0 0,-1 0 0 0 0,1 0 0 0 0,-1 1 1 0 0,0-1-1 0 0,1 0 0 0 0,-1 1 0 0 0,1-1 0 0 0,-1 1 0 0 0,0-1 1 0 0,0 1-1 0 0,1 0 0 0 0,-1-1 0 0 0,0 1 0 0 0,0 0 0 0 0,0 0 0 0 0,0 0 1 0 0,0 0-1 0 0,0 0 0 0 0,0 0 0 0 0,0 0 0 0 0,0 0 0 0 0,0 0 0 0 0,-1 1 1 0 0,1-1-1 0 0,0 0 0 0 0,-1 0 0 0 0,1 1 0 0 0,-1-1 0 0 0,1 1 0 0 0,26 19-657 0 0,45 23-3322 0 0,-57-36 2803 0 0</inkml:trace>
  <inkml:trace contextRef="#ctx0" brushRef="#br0" timeOffset="35392.485">25857 2339 1468 0 0,'1'-18'4419'0'0,"2"29"-2930"0"0,0 38-1172 0 0,-3 304 849 0 0,26-323-53 0 0,86-113-653 0 0,-96 76-466 0 0,-1 0-1 0 0,2 0 1 0 0,-1 2-1 0 0,1 0 1 0 0,0 1-1 0 0,0 0 1 0 0,0 1-1 0 0,0 1 0 0 0,0 1 1 0 0,9 1 6 0 0,-24 0-2 0 0,-1-1 0 0 0,1 1 0 0 0,0 0 0 0 0,-1 0 0 0 0,1 0 0 0 0,-1 0 0 0 0,1 0 0 0 0,-1 1 0 0 0,1-1 0 0 0,-1 0 0 0 0,1 1 0 0 0,0-1 0 0 0,-1 1 0 0 0,0-1 0 0 0,1 1 0 0 0,-1 0 0 0 0,1 0 0 0 0,-1 0 0 0 0,0-1 0 0 0,0 1 0 0 0,1 1 0 0 0,-1-1 0 0 0,0 0 0 0 0,0 0 0 0 0,0 0 0 0 0,0 0 0 0 0,0 1 0 0 0,-1-1 1 0 0,1 0-1 0 0,0 1 0 0 0,0-1 0 0 0,-1 1 0 0 0,1-1 0 0 0,-1 1 0 0 0,0-1 0 0 0,1 1 0 0 0,-1-1 0 0 0,0 1 0 0 0,0 0 0 0 0,0-1 0 0 0,0 1 0 0 0,0-1 0 0 0,0 1 0 0 0,0-1 0 0 0,-1 1 0 0 0,1 0 0 0 0,0-1 0 0 0,-1 1 0 0 0,1-1 0 0 0,-1 0 0 0 0,0 1 0 0 0,1-1 0 0 0,-1 1 0 0 0,0-1 0 0 0,0 0 0 0 0,0 0 0 0 0,0 1 0 0 0,0-1 0 0 0,0 0 0 0 0,-1 0 0 0 0,1 0 0 0 0,0 0 0 0 0,0 0 0 0 0,-1 0 0 0 0,1-1 0 0 0,-1 1 0 0 0,1 0 0 0 0,0-1 0 0 0,-2 1 2 0 0,-9 7-62 0 0,-1-1 0 0 0,1 0 0 0 0,-2 0 0 0 0,1-2 0 0 0,-1 1 0 0 0,0-2 0 0 0,0 0 0 0 0,0-1 0 0 0,-1 0 0 0 0,1-1 0 0 0,-1 0 0 0 0,0-2 0 0 0,-8 0 62 0 0,22 0-77 0 0,0-1-1 0 0,1 1 0 0 0,-1-1 1 0 0,0 1-1 0 0,0-1 1 0 0,1 0-1 0 0,-1 1 0 0 0,1-1 1 0 0,-1 0-1 0 0,0 0 0 0 0,1 1 1 0 0,0-1-1 0 0,-1 0 1 0 0,1 0-1 0 0,-1 0 0 0 0,1 0 1 0 0,0 1-1 0 0,-1-1 1 0 0,1 0-1 0 0,0 0 0 0 0,0 0 1 0 0,0 0-1 0 0,0 0 1 0 0,0 0-1 0 0,0 0 0 0 0,0 0 1 0 0,0 0-1 0 0,0 0 1 0 0,0 1-1 0 0,1-1 0 0 0,-1 0 1 0 0,0 0-1 0 0,1 0 0 0 0,-1 0 1 0 0,0 0-1 0 0,1 1 1 0 0,-1-1-1 0 0,1 0 0 0 0,-1 0 1 0 0,1 1-1 0 0,0-1 1 0 0,-1 0-1 0 0,1 1 0 0 0,0-1 1 0 0,-1 0-1 0 0,1 1 1 0 0,0-1-1 0 0,0 1 0 0 0,0-1 1 0 0,-1 1-1 0 0,1 0 0 0 0,0-1 1 0 0,0 1-1 0 0,0 0 1 0 0,0 0-1 0 0,0-1 0 0 0,0 1 78 0 0,53-31-2672 0 0,-24 17 1220 0 0</inkml:trace>
  <inkml:trace contextRef="#ctx0" brushRef="#br0" timeOffset="36700.398">26604 2578 984 0 0,'-36'0'2580'0'0,"29"0"-2462"0"0,0 1 1 0 0,1 1-1 0 0,-1-1 1 0 0,1 1 0 0 0,-1 0-1 0 0,1 1 1 0 0,-1-1-1 0 0,1 1 1 0 0,0 1 0 0 0,0-1-1 0 0,1 1 1 0 0,-1 0 0 0 0,1 0-1 0 0,0 1 1 0 0,0 0-1 0 0,0-1 1 0 0,1 2 0 0 0,-1-1-1 0 0,1 0 1 0 0,0 1-1 0 0,1 0 1 0 0,0 0 0 0 0,-1 0-1 0 0,2 0 1 0 0,-1 1-1 0 0,1-1 1 0 0,0 3-119 0 0,50 38 451 0 0,80-159-618 0 0,-47 61-182 0 0,-81 51 326 0 0,0 0 48 0 0,0 0-61 0 0,0 0 12 0 0,0 0-30 0 0,0 0-4 0 0,23 20 90 0 0,4 47-88 0 0,-26-62 39 0 0,-1-3 35 0 0,0 1 1 0 0,0 0-1 0 0,1-1 0 0 0,-1 1 1 0 0,1 0-1 0 0,0-1 0 0 0,-1 1 0 0 0,1-1 1 0 0,0 1-1 0 0,1-1 0 0 0,-1 0 1 0 0,0 1-1 0 0,1-1 0 0 0,-1 0 0 0 0,1 0 1 0 0,-1 0-1 0 0,1 0 0 0 0,0 0 1 0 0,0 0-1 0 0,0 0 0 0 0,0-1 1 0 0,1 1-1 0 0,-1-1 0 0 0,0 1 0 0 0,1-1 1 0 0,-1 0-1 0 0,0 0 0 0 0,1 0 1 0 0,0 0-1 0 0,-1-1 0 0 0,1 1 0 0 0,-1-1 1 0 0,1 1-1 0 0,0-1 0 0 0,-1 0 1 0 0,4 0-19 0 0,-5 0 35 0 0,-1 0-45 0 0,22-4 31 0 0,75-91 807 0 0,-95 91-782 0 0,6-4-17 0 0,8 41-96 0 0,-10-27 84 0 0,-1-1 1 0 0,1 0-1 0 0,0 0 1 0 0,0-1 0 0 0,1 0-1 0 0,0 0 1 0 0,-1-1-1 0 0,1 1 1 0 0,0-1 0 0 0,1-1-1 0 0,-1 1 1 0 0,0-1-1 0 0,1-1 1 0 0,-1 1 0 0 0,1-1-1 0 0,-1-1 1 0 0,1 1-1 0 0,0-1 1 0 0,-1-1-1 0 0,1 1 1 0 0,0-1 0 0 0,-1-1-1 0 0,1 1 1 0 0,-1-1-1 0 0,0-1 1 0 0,1 1 0 0 0,-1-1-1 0 0,0 0 1 0 0,-1-1-1 0 0,1 0 1 0 0,-1 0-1 0 0,1-1-17 0 0,4-6-9 0 0,-2 0 0 0 0,1-1 0 0 0,-1-1 0 0 0,-1 0 0 0 0,-1 0 0 0 0,1 0 0 0 0,-2-1 0 0 0,0 0-1 0 0,-1 0 1 0 0,0-1 0 0 0,-1 1 0 0 0,-1-1 0 0 0,0 0 0 0 0,-1 0 0 0 0,-1 0 0 0 0,0-1-1 0 0,-1 1 1 0 0,-1 0 0 0 0,0 0 0 0 0,-2-7 9 0 0,3 5-10 0 0,0 6 70 0 0,-1 0 1 0 0,0-1 0 0 0,-1 1 0 0 0,0 0-1 0 0,-1 0 1 0 0,0 1 0 0 0,0-1-1 0 0,-1 1 1 0 0,-1-1 0 0 0,0 1 0 0 0,0 0-1 0 0,-1 1 1 0 0,0-1 0 0 0,-1 1-1 0 0,0 1 1 0 0,-1-1-61 0 0,6 9 10 0 0,0 0-1 0 0,0 0 1 0 0,0 1-1 0 0,0-1 1 0 0,0 1-1 0 0,1-1 0 0 0,-1 1 1 0 0,0 0-1 0 0,0 0 1 0 0,0-1-1 0 0,0 1 1 0 0,1 1-1 0 0,-1-1 1 0 0,1 0-1 0 0,-1 0 1 0 0,1 1-1 0 0,-1-1 1 0 0,1 0-1 0 0,0 1 1 0 0,-1 0-1 0 0,1-1 1 0 0,0 1-1 0 0,0 0 0 0 0,0-1 1 0 0,0 1-1 0 0,1 0 1 0 0,-1 0-1 0 0,0 0 1 0 0,1 0-1 0 0,-1 0 1 0 0,1 0-1 0 0,0 0 1 0 0,-1 0-1 0 0,1 0 1 0 0,0 0-1 0 0,0 0 1 0 0,1 0-1 0 0,-1 0 1 0 0,0-1-1 0 0,1 1 0 0 0,-1 0 1 0 0,1 0-1 0 0,-1 0 1 0 0,2 1-10 0 0,0 20 44 0 0,2 1 0 0 0,0-1-1 0 0,2 0 1 0 0,1-1 0 0 0,0 1 0 0 0,2-1 0 0 0,0-1 0 0 0,2 0 0 0 0,0 0 0 0 0,10 12-44 0 0,34 75-1488 0 0,-22 4-3880 0 0,-33-109 4060 0 0</inkml:trace>
  <inkml:trace contextRef="#ctx0" brushRef="#br0" timeOffset="36966.244">27169 2469 2524 0 0,'4'-3'1180'0'0,"-2"-2"-208"0"0,10-8-135 0 0,2 1-73 0 0,2 2-144 0 0,4 3-96 0 0,5-3-216 0 0,1 5-172 0 0,1 4-328 0 0,-13 1 24 0 0,13 0-384 0 0,3 0-320 0 0,4 0 75 0 0,0 0-643 0 0,1 0 44 0 0,-1 0 68 0 0</inkml:trace>
  <inkml:trace contextRef="#ctx0" brushRef="#br0" timeOffset="37941.728">27754 2503 916 0 0,'19'-12'6275'0'0,"-18"29"-6176"0"0,1 0 0 0 0,1 0 1 0 0,0-1-1 0 0,2 0 0 0 0,0 1 1 0 0,0-1-1 0 0,2-1 0 0 0,0 1 1 0 0,7 10-100 0 0,-10-21 34 0 0,0 1 0 0 0,1-1-1 0 0,0 0 1 0 0,0 0 0 0 0,0-1 0 0 0,0 1 0 0 0,1-1 0 0 0,-1-1 0 0 0,1 1 0 0 0,0-1-1 0 0,0 0 1 0 0,1 0 0 0 0,-1 0 0 0 0,0-1 0 0 0,1 0 0 0 0,0-1 0 0 0,-1 1 0 0 0,1-1-1 0 0,0 0 1 0 0,0-1 0 0 0,0 0 0 0 0,1 0-34 0 0,25-18 41 0 0,-28 15-4 0 0,-1 1 0 0 0,1-1 0 0 0,-1 1-1 0 0,1-1 1 0 0,-1-1 0 0 0,0 1 0 0 0,0 0 0 0 0,0-1 0 0 0,-1 0 0 0 0,1 0 0 0 0,-1 0 0 0 0,0-1 0 0 0,0 1 0 0 0,0-1 0 0 0,-1 1-1 0 0,1-1 1 0 0,-1 0 0 0 0,0 0 0 0 0,-1 0 0 0 0,1 0 0 0 0,-1 0 0 0 0,0-2-37 0 0,5 34 471 0 0,2-18-479 0 0,1 0-1 0 0,1-1 1 0 0,0 0-1 0 0,0 0 0 0 0,0-1 1 0 0,1 0-1 0 0,0-1 1 0 0,0 0-1 0 0,1-1 1 0 0,0 0-1 0 0,0-1 0 0 0,0 0 1 0 0,0-1-1 0 0,1-1 1 0 0,-1 0-1 0 0,1 0 1 0 0,-1-1-1 0 0,1-1 0 0 0,0 0 1 0 0,0 0-1 0 0,7-3 9 0 0,87-25-273 0 0,-104 27 259 0 0,0 0 0 0 0,0 0 0 0 0,-1-1 0 0 0,1 1 1 0 0,-1-1-1 0 0,1 0 0 0 0,-1 0 0 0 0,0 0 0 0 0,0 0 0 0 0,1 0 0 0 0,-1-1 0 0 0,-1 1 1 0 0,1-1-1 0 0,0 1 0 0 0,-1-1 0 0 0,1 1 0 0 0,-1-1 0 0 0,0 0 0 0 0,0 0 0 0 0,0 0 1 0 0,0 0-1 0 0,0 0 0 0 0,-1 0 0 0 0,1 0 0 0 0,-1 0 0 0 0,0 0 0 0 0,0 0 0 0 0,0 0 1 0 0,0 0-1 0 0,-1 0 0 0 0,1 0 0 0 0,-1 0 0 0 0,0 0 0 0 0,0 0 0 0 0,0 1 0 0 0,0-1 0 0 0,0 0 15 0 0,-5-8-19 0 0,-1 0 1 0 0,0 1-1 0 0,-1 0 1 0 0,0 1 0 0 0,-1-1-1 0 0,0 2 1 0 0,0-1-1 0 0,-1 1 1 0 0,0 1 0 0 0,0-1-1 0 0,-1 2 1 0 0,1-1-1 0 0,-2 2 1 0 0,1-1 0 0 0,-1 2-1 0 0,1-1 1 0 0,-1 2-1 0 0,-1 0 1 0 0,1 0 0 0 0,0 1-1 0 0,-1 0 1 0 0,1 1-1 0 0,-5 1 18 0 0,222 4-3587 0 0,-102-26 3093 0 0,-70 15 360 0 0</inkml:trace>
  <inkml:trace contextRef="#ctx0" brushRef="#br0" timeOffset="38506.659">28700 2326 3724 0 0,'-36'-190'2693'0'0,"25"173"-1613"0"0,10 63-1023 0 0,1-39 52 0 0,15 182 407 0 0,-10-57 64 0 0,12 88 851 0 0,-16-220-1426 0 0,0 0 0 0 0,0 1 0 0 0,0-1 1 0 0,0 0-1 0 0,0 0 0 0 0,-1 1 0 0 0,1-1 1 0 0,0 0-1 0 0,0 0 0 0 0,0 0 0 0 0,0 0 1 0 0,0 0-1 0 0,0 0 0 0 0,0 0 0 0 0,0 0 1 0 0,0-1-1 0 0,-1 1 0 0 0,1 0 0 0 0,0-1 1 0 0,0 1-1 0 0,0 0 0 0 0,0-1 0 0 0,-1 1 1 0 0,1-1-1 0 0,0 1 0 0 0,0-1 0 0 0,-1 0 1 0 0,1 1-1 0 0,0-1 0 0 0,-1 0 0 0 0,1 1 1 0 0,-1-1-1 0 0,1 0 0 0 0,-1 0 0 0 0,1 1 1 0 0,-1-1-1 0 0,1 0 0 0 0,-1 0 0 0 0,0 0 1 0 0,1 0-1 0 0,-1 0 0 0 0,0 1 0 0 0,0-1 1 0 0,0 0-1 0 0,0 0 0 0 0,0 0 0 0 0,0 0 1 0 0,0 0-1 0 0,0 0-5 0 0,80-104-253 0 0,-45 142 169 0 0,-31-32 88 0 0,-1 1 0 0 0,1-1 0 0 0,0 1 0 0 0,0-1 0 0 0,0 0 0 0 0,1-1 0 0 0,-1 1 0 0 0,1-1 0 0 0,0 0 0 0 0,1 0 0 0 0,-1 0 0 0 0,1-1 0 0 0,0 0 0 0 0,-1 0 0 0 0,1-1 1 0 0,1 1-1 0 0,-1-1 0 0 0,0 0 0 0 0,0-1 0 0 0,1 0 0 0 0,-1 0 0 0 0,1 0 0 0 0,2 0-4 0 0,0 0 7 0 0,1 0 1 0 0,-1 0 0 0 0,0 0-1 0 0,1-1 1 0 0,-1-1-1 0 0,0 0 1 0 0,1 0-1 0 0,-1-1 1 0 0,0 0-1 0 0,0 0 1 0 0,0-1-1 0 0,0 0 1 0 0,-1-1 0 0 0,1 0-1 0 0,-1 0 1 0 0,1-1-8 0 0,-7 3-4 0 0,-1 1 1 0 0,0 0-1 0 0,0 0 1 0 0,1-1 0 0 0,-1 1-1 0 0,0 0 1 0 0,0-1-1 0 0,0 1 1 0 0,0-1-1 0 0,-1 0 1 0 0,1 1 0 0 0,0-1-1 0 0,-1 0 1 0 0,1 1-1 0 0,-1-1 1 0 0,0 0 0 0 0,1 0-1 0 0,-1 1 1 0 0,0-1-1 0 0,0 0 1 0 0,0 0-1 0 0,0 1 1 0 0,0-1 0 0 0,-1 0-1 0 0,1 0 1 0 0,0 1-1 0 0,-1-1 1 0 0,1 0 0 0 0,-1 1-1 0 0,0-1 1 0 0,0 0-1 0 0,1 1 1 0 0,-1-1-1 0 0,0 1 1 0 0,0-1 0 0 0,-1 1-1 0 0,1 0 1 0 0,0-1-1 0 0,0 1 1 0 0,-1 0 3 0 0,0-21-7147 0 0,2 14 5955 0 0</inkml:trace>
  <inkml:trace contextRef="#ctx0" brushRef="#br0" timeOffset="38758.292">29111 2343 928 0 0,'-4'-7'1120'0'0,"1"0"-212"0"0,-1 2-184 0 0,2 2 48 0 0,-3 0-168 0 0,3-1-139 0 0,0 3 27 0 0,1-3-240 0 0,1 1-100 0 0,0 0-164 0 0,-2 3 8 0 0,0-2-244 0 0,2 2-112 0 0,2 0-301 0 0,0 0-543 0 0,1 2-60 0 0,1-2 96 0 0</inkml:trace>
  <inkml:trace contextRef="#ctx0" brushRef="#br0" timeOffset="39009.976">29354 2501 1212 0 0,'-86'17'4320'0'0,"79"-14"-4208"0"0,1 0 0 0 0,-1 0 0 0 0,1 1 0 0 0,0 0 0 0 0,0 0 0 0 0,0 1 0 0 0,0-1 0 0 0,1 1 0 0 0,-1 0 0 0 0,2 1 0 0 0,-1-1 0 0 0,0 1 0 0 0,1 0 0 0 0,0 0 0 0 0,0 1 0 0 0,1-1 0 0 0,0 1 0 0 0,0 0 0 0 0,1-1 0 0 0,-1 1 0 0 0,1 0 0 0 0,1 1-1 0 0,0-1 1 0 0,0 0 0 0 0,0 0 0 0 0,0 5-112 0 0,2-9 17 0 0,0 1-1 0 0,-1 0 0 0 0,1 0 0 0 0,1 0 0 0 0,-1 0 0 0 0,0-1 1 0 0,1 1-1 0 0,0 0 0 0 0,0-1 0 0 0,0 0 0 0 0,0 1 0 0 0,0-1 1 0 0,1 0-1 0 0,0 0 0 0 0,-1 0 0 0 0,1 0 0 0 0,0-1 1 0 0,0 1-1 0 0,1-1 0 0 0,-1 0 0 0 0,0 0 0 0 0,1 0 0 0 0,-1 0 1 0 0,1-1-1 0 0,0 1 0 0 0,0-1 0 0 0,-1 0 0 0 0,1 0 0 0 0,1 0-16 0 0,120 16-685 0 0,-111-18 437 0 0,-1 0 0 0 0,1-1-1 0 0,0-1 1 0 0,-1 0-1 0 0,0-1 1 0 0,0 0-1 0 0,0-1 1 0 0,0 0 0 0 0,-1-1-1 0 0,1-1 1 0 0,-2 0-1 0 0,1 0 1 0 0,-1-1 0 0 0,0-1-1 0 0,0 1 1 0 0,-1-2-1 0 0,-1 0 1 0 0,1 0-1 0 0,-2-1 1 0 0,4-4 248 0 0,6-13-867 0 0</inkml:trace>
  <inkml:trace contextRef="#ctx0" brushRef="#br0" timeOffset="39418.489">29683 2403 1452 0 0,'4'-189'6192'0'0,"-4"188"-5987"0"0,9-6 104 0 0,2 17-94 0 0,-1 40-84 0 0,-2 0 0 0 0,-3 0 1 0 0,-1 0-1 0 0,-3 1 0 0 0,-3 19-131 0 0,2-20 136 0 0,0 68 361 0 0,0-117-431 0 0,13 8 18 0 0,-12-10-143 0 0,28-36-161 0 0,7 0-405 0 0,-35 36 610 0 0,-1 1-12 0 0,0 0-103 0 0,0 0 34 0 0,47 43-225 0 0,29-2-4898 0 0,-66-40 4039 0 0</inkml:trace>
  <inkml:trace contextRef="#ctx0" brushRef="#br0" timeOffset="44661.78">3848 4586 1520 0 0,'15'9'3871'0'0,"-10"56"-3338"0"0,-5-48-230 0 0,5 242 2275 0 0,-4-258-2564 0 0,1 0 1 0 0,-1-1-1 0 0,0 1 1 0 0,1-1-1 0 0,-1 1 1 0 0,0-1-1 0 0,1 0 1 0 0,-1 1-1 0 0,0-1 1 0 0,1 0-1 0 0,-1 0 1 0 0,1 0-1 0 0,-1 0 1 0 0,1 0-1 0 0,-1 0 1 0 0,0 0-1 0 0,1-1 1 0 0,-1 1-1 0 0,1 0 1 0 0,-1-1-1 0 0,0 1 1 0 0,1-1-1 0 0,-1 0 1 0 0,0 1-1 0 0,0-1 1 0 0,0 0-1 0 0,1 0 1 0 0,-1 0-1 0 0,0 0 1 0 0,0 0-1 0 0,0 0 1 0 0,0 0-1 0 0,0 0 1 0 0,-1 0-1 0 0,1 0 1 0 0,0 0-1 0 0,0-1 1 0 0,-1 1-1 0 0,1 0 1 0 0,-1-1-1 0 0,1 1 1 0 0,-1 0-1 0 0,0-1-14 0 0,1 1-2 0 0,11-13-25 0 0,1 1 1 0 0,0 0 0 0 0,1 1-1 0 0,0 1 1 0 0,1 0 0 0 0,0 1-1 0 0,1 0 1 0 0,0 2 0 0 0,0 0-1 0 0,1 0 1 0 0,0 2 0 0 0,0 0-1 0 0,1 1 1 0 0,0 0-1 0 0,0 2 1 0 0,0 0 0 0 0,0 1-1 0 0,10 1 27 0 0,-25 0 7 0 0,1 1-1 0 0,-1 0 0 0 0,0 0 0 0 0,0 1 0 0 0,1-1 0 0 0,-1 1 1 0 0,0-1-1 0 0,0 1 0 0 0,0 0 0 0 0,0 0 0 0 0,0 1 0 0 0,0-1 0 0 0,0 0 1 0 0,0 1-1 0 0,-1 0 0 0 0,1 0 0 0 0,0 0 0 0 0,-1 0 0 0 0,0 0 0 0 0,1 0 1 0 0,-1 1-1 0 0,0-1 0 0 0,0 1 0 0 0,0-1 0 0 0,0 1 0 0 0,-1 0 0 0 0,1 0 1 0 0,-1 0-1 0 0,0 0 0 0 0,0 0 0 0 0,0 0 0 0 0,0 0 0 0 0,0 0 0 0 0,-1 0 1 0 0,1 1-1 0 0,-1-1 0 0 0,0 0 0 0 0,0 0 0 0 0,0 1 0 0 0,0-1 1 0 0,-1 1-7 0 0,-10 10 119 0 0,-1-1 0 0 0,0-1 0 0 0,-1 0 1 0 0,0-1-1 0 0,0 0 0 0 0,-2-1 0 0 0,1 0 1 0 0,-1-1-1 0 0,0-1 0 0 0,-1 0 0 0 0,0-1 1 0 0,-1-1-1 0 0,1-1 0 0 0,-1 0 0 0 0,0-1 1 0 0,0-1-1 0 0,-9 1-119 0 0,24-4 83 0 0,-16-32-348 0 0,26 21 217 0 0,0 1 1 0 0,0 0-1 0 0,1 0 0 0 0,0 1 1 0 0,1 0-1 0 0,0 1 0 0 0,0 0 1 0 0,1 0-1 0 0,0 1 0 0 0,0 1 1 0 0,1 0-1 0 0,0 0 1 0 0,0 1-1 0 0,0 1 0 0 0,1 0 1 0 0,4-1 47 0 0,7-4-14 0 0,524-160-683 0 0,-542 167 730 0 0,-4 1-20 0 0,0 1 0 0 0,0-1-1 0 0,0 0 1 0 0,0 1 0 0 0,0-1-1 0 0,0 0 1 0 0,0 0 0 0 0,0 0 0 0 0,0 0-1 0 0,-1-1 1 0 0,1 1 0 0 0,0 0-1 0 0,-1-1 1 0 0,1 1 0 0 0,-1-1-1 0 0,1 0 1 0 0,-1 1 0 0 0,0-1 0 0 0,0 0-1 0 0,0 0 1 0 0,0 0 0 0 0,0 0-1 0 0,0 0 1 0 0,0 0 0 0 0,-1 0-1 0 0,1 0 1 0 0,-1 0 0 0 0,1 0 0 0 0,-1-1-13 0 0,-2-2 7 0 0,0 0 0 0 0,-1 1 0 0 0,0 0 0 0 0,0-1 1 0 0,0 1-1 0 0,0 0 0 0 0,0 0 0 0 0,-1 1 1 0 0,0-1-1 0 0,0 1 0 0 0,0-1 0 0 0,0 1 0 0 0,0 1 1 0 0,-1-1-1 0 0,1 1 0 0 0,-1-1 0 0 0,0 1 1 0 0,1 0-1 0 0,-1 1 0 0 0,0-1 0 0 0,0 1 0 0 0,0 0 1 0 0,-1 1-1 0 0,-2-1-7 0 0,-3-2 15 0 0,0 0 0 0 0,-1 1 0 0 0,1 0 1 0 0,-1 1-1 0 0,1 0 0 0 0,-1 1 0 0 0,1 1 0 0 0,-1 0 0 0 0,1 0 0 0 0,-1 1 1 0 0,1 0-1 0 0,0 1 0 0 0,0 0 0 0 0,0 1 0 0 0,0 0 0 0 0,0 1 0 0 0,1 0 1 0 0,0 1-1 0 0,0 0 0 0 0,1 1 0 0 0,-8 5-15 0 0,15-9 1 0 0,0 0-1 0 0,-1 0 1 0 0,1 0-1 0 0,0 1 1 0 0,1-1-1 0 0,-1 1 1 0 0,0-1 0 0 0,1 1-1 0 0,0-1 1 0 0,0 1-1 0 0,0 0 1 0 0,0 0 0 0 0,1-1-1 0 0,-1 1 1 0 0,1 0-1 0 0,0 0 1 0 0,0 0-1 0 0,1 0 1 0 0,-1-1 0 0 0,1 1-1 0 0,-1 0 1 0 0,1 0-1 0 0,1-1 1 0 0,-1 1 0 0 0,0 0-1 0 0,1-1 1 0 0,0 1-1 0 0,-1-1 1 0 0,2 0 0 0 0,-1 0-1 0 0,0 0 1 0 0,0 0-1 0 0,1 0 1 0 0,0 0-1 0 0,0 0 1 0 0,-1-1 0 0 0,1 0-1 0 0,1 1 1 0 0,2 1-1 0 0,139 67-918 0 0,102-48-5596 0 0,-218-23 5210 0 0</inkml:trace>
  <inkml:trace contextRef="#ctx0" brushRef="#br0" timeOffset="45526.306">5614 4351 1096 0 0,'12'12'3191'0'0,"59"529"945"0"0,-56-504-3381 0 0,7-56-906 0 0,-1-1 0 0 0,-1-1 0 0 0,-1-1-1 0 0,0 0 1 0 0,-2-1 0 0 0,13-24 151 0 0,30-37-448 0 0,-47 66 291 0 0,-11 14 118 0 0,0 0 0 0 0,1 0 1 0 0,-1 0-1 0 0,1 1 0 0 0,0-1 1 0 0,0 1-1 0 0,0-1 1 0 0,0 1-1 0 0,1 0 0 0 0,-1 0 1 0 0,1 0-1 0 0,0 1 0 0 0,-1-1 1 0 0,1 1-1 0 0,1 0 0 0 0,-1 0 1 0 0,0 1-1 0 0,0-1 0 0 0,1 1 39 0 0,-5 1-67 0 0,0 0 10 0 0,21 14 88 0 0,13 34-98 0 0,-29-39 104 0 0,-1-1 1 0 0,1 0-1 0 0,1 0 0 0 0,0 0 1 0 0,0-1-1 0 0,0 0 0 0 0,1 0 0 0 0,0-1 1 0 0,0 0-1 0 0,1 0 0 0 0,0 0 1 0 0,0-1-1 0 0,0 0 0 0 0,0-1 1 0 0,1 0-1 0 0,0 0 0 0 0,0-1 1 0 0,0 0-38 0 0,9 1 5 0 0,0-1 0 0 0,0-1 0 0 0,0 0 0 0 0,0-1 0 0 0,0-1 0 0 0,0-1 0 0 0,0-1 0 0 0,0 0 0 0 0,0-2 0 0 0,0 0 0 0 0,-1-1 0 0 0,1 0 0 0 0,-1-1 0 0 0,0-1 0 0 0,-1-1 1 0 0,0-1-1 0 0,0 0 0 0 0,-1-1 0 0 0,14-11-5 0 0,-27 20 37 0 0,-1 0 0 0 0,0 0 0 0 0,1 0 0 0 0,-1 0 0 0 0,0-1 0 0 0,1 1 0 0 0,-1 0 0 0 0,0-1 0 0 0,0 1 0 0 0,0-1 0 0 0,0 1 0 0 0,0-1 0 0 0,0 1 0 0 0,-1-1 0 0 0,1 0 0 0 0,-1 1 0 0 0,1-1 0 0 0,-1 0 0 0 0,1 1 0 0 0,-1-1 0 0 0,0 0 0 0 0,0 0 1 0 0,0 1-1 0 0,0-1 0 0 0,0 0 0 0 0,0 0 0 0 0,0 1 0 0 0,-1-1 0 0 0,1 0 0 0 0,-1 0 0 0 0,1 1 0 0 0,-1-1 0 0 0,0 0 0 0 0,1 1 0 0 0,-1-1 0 0 0,0 1 0 0 0,0-1 0 0 0,0 1 0 0 0,0 0 0 0 0,-1-1 0 0 0,1 1 0 0 0,0 0 0 0 0,0 0 0 0 0,-1-1 0 0 0,1 1 0 0 0,-1 0 0 0 0,1 0 0 0 0,-1 1 0 0 0,1-1 0 0 0,-1 0 1 0 0,0 1-1 0 0,1-1 0 0 0,-1 0 0 0 0,0 1 0 0 0,1 0 0 0 0,-1-1 0 0 0,0 1 0 0 0,0 0 0 0 0,0 0 0 0 0,1 0 0 0 0,-1 0 0 0 0,0 1-37 0 0,-29 13-364 0 0,40 8-5608 0 0,-7-20 4685 0 0</inkml:trace>
  <inkml:trace contextRef="#ctx0" brushRef="#br0" timeOffset="45761.563">6483 4363 3148 0 0,'-5'-10'1372'0'0,"-1"1"-247"0"0,5 3-189 0 0,-5-1 8 0 0,5 2-112 0 0,-1 0-240 0 0,0 0-36 0 0,0 0-228 0 0,0 2-200 0 0,1-1-224 0 0,1-1 4 0 0,0 4-484 0 0,0 1-92 0 0,1 1-612 0 0,1-1-176 0 0,0 4 207 0 0,2-3-11 0 0,-3 3 28 0 0</inkml:trace>
  <inkml:trace contextRef="#ctx0" brushRef="#br0" timeOffset="42824.619">2449 4861 1132 0 0,'48'-40'1371'0'0,"-46"39"-1315"0"0,0 0-1 0 0,-1 0 1 0 0,1 0-1 0 0,0-1 1 0 0,-1 1 0 0 0,0 0-1 0 0,1-1 1 0 0,-1 1 0 0 0,0-1-1 0 0,1 1 1 0 0,-1-1 0 0 0,0 1-1 0 0,0-1 1 0 0,0 0-1 0 0,-1 0 1 0 0,1 1 0 0 0,0-1-1 0 0,-1 0 1 0 0,1 0 0 0 0,-1 0-1 0 0,1 0 1 0 0,-1 0 0 0 0,0 0-1 0 0,0 0 1 0 0,0 0-1 0 0,0 0 1 0 0,0 0 0 0 0,0 0-1 0 0,-1 1 1 0 0,1-1 0 0 0,-1 0-1 0 0,1 0 1 0 0,-1 0 0 0 0,0 0-1 0 0,0 1 1 0 0,0-1-1 0 0,0 0 1 0 0,0 0 0 0 0,0 1-1 0 0,0-1 1 0 0,0 1 0 0 0,-1-1-1 0 0,1 1 1 0 0,0 0 0 0 0,-1-1-1 0 0,1 1 1 0 0,-1 0-1 0 0,0 0-55 0 0,-81-34 658 0 0,66 35-579 0 0,1 2 0 0 0,0 0 0 0 0,0 1 0 0 0,0 0-1 0 0,0 1 1 0 0,1 1 0 0 0,-1 1 0 0 0,1 0 0 0 0,0 1 0 0 0,1 0 0 0 0,0 1-1 0 0,0 1 1 0 0,0 0 0 0 0,1 1 0 0 0,1 1-79 0 0,6-6 43 0 0,1 0-1 0 0,0 0 1 0 0,0 1-1 0 0,0-1 1 0 0,1 1-1 0 0,-1 1 1 0 0,2-1-1 0 0,-1 0 1 0 0,1 1 0 0 0,0 0-1 0 0,0-1 1 0 0,1 1-1 0 0,0 1 1 0 0,0-1-1 0 0,0 0 1 0 0,1 0-1 0 0,0 1 1 0 0,1 5-43 0 0,3-4-16 0 0,1-1 0 0 0,1 0 1 0 0,0 0-1 0 0,0 0 0 0 0,0 0 0 0 0,1-1 0 0 0,0 0 1 0 0,1 0-1 0 0,-1-1 0 0 0,1 1 0 0 0,1-1 0 0 0,-1-1 1 0 0,1 0-1 0 0,0 0 0 0 0,0 0 0 0 0,0-1 1 0 0,1 0-1 0 0,0-1 0 0 0,0 0 0 0 0,0 0 0 0 0,0-1 1 0 0,0 0-1 0 0,0 0 0 0 0,0-1 0 0 0,1 0 0 0 0,7-1 16 0 0,147 1-4807 0 0,-100-15 3537 0 0</inkml:trace>
  <inkml:trace contextRef="#ctx0" brushRef="#br0" timeOffset="43216.652">2803 4915 848 0 0,'13'-65'3949'0'0,"-14"65"-3704"0"0,-42-18 592 0 0,29 20-788 0 0,0 1 0 0 0,1 1 0 0 0,-1 0 0 0 0,1 1 0 0 0,0 0 0 0 0,1 1 0 0 0,-1 0 0 0 0,1 1 0 0 0,0 1 0 0 0,1 0 0 0 0,0 0 0 0 0,0 1 0 0 0,1 1 0 0 0,0-1 1 0 0,0 2-1 0 0,1-1 0 0 0,1 1 0 0 0,0 1 0 0 0,0 0 0 0 0,1 0 0 0 0,-1 3-49 0 0,8-14 1 0 0,-1 0-1 0 0,0 0 1 0 0,1 0 0 0 0,0 0 0 0 0,-1 0 0 0 0,1 0 0 0 0,0 0 0 0 0,0 0 0 0 0,-1 1-1 0 0,1-1 1 0 0,0 0 0 0 0,0 0 0 0 0,0 0 0 0 0,0 0 0 0 0,0 0 0 0 0,1 1 0 0 0,-1-1-1 0 0,0 0 1 0 0,1 0 0 0 0,-1 0 0 0 0,0 0 0 0 0,1 0 0 0 0,-1 0 0 0 0,1 0 0 0 0,0 0 0 0 0,-1 0-1 0 0,1 0 1 0 0,0 0 0 0 0,-1 0 0 0 0,1 0 0 0 0,0-1 0 0 0,0 1 0 0 0,0 0 0 0 0,0 0-1 0 0,0-1 1 0 0,0 1 0 0 0,0-1 0 0 0,0 1 0 0 0,0-1 0 0 0,0 1 0 0 0,0-1 0 0 0,0 0-1 0 0,0 1 1 0 0,0-1 0 0 0,1 0 0 0 0,-1 0 0 0 0,0 0 0 0 0,0 0 0 0 0,0 0 0 0 0,0 0 0 0 0,1 0-1 0 0,-1 0 1 0 0,0-1 0 0 0,0 1 0 0 0,0 0 0 0 0,0-1 0 0 0,0 1 0 0 0,0-1 0 0 0,0 1-1 0 0,0-1 1 0 0,1 0-1 0 0,81-22-418 0 0,-79 22 396 0 0,121-56-797 0 0,-42 75-2480 0 0,-64-9 2079 0 0</inkml:trace>
  <inkml:trace contextRef="#ctx0" brushRef="#br0" timeOffset="43640.416">3073 4796 1048 0 0,'3'4'254'0'0,"0"-1"1"0"0,0 1-1 0 0,0 0 0 0 0,0 0 0 0 0,-1 0 1 0 0,0 0-1 0 0,0 0 0 0 0,0 1 1 0 0,0-1-1 0 0,-1 1 0 0 0,1-1 0 0 0,-1 1 1 0 0,0-1-1 0 0,-1 1 0 0 0,1 0 0 0 0,-1 0 1 0 0,0-1-1 0 0,0 1 0 0 0,-1 2-254 0 0,1-8 61 0 0,0 1-1 0 0,-1-1 0 0 0,1 1 1 0 0,-1 0-1 0 0,1-1 0 0 0,-1 1 1 0 0,1 0-1 0 0,0-1 0 0 0,-1 1 0 0 0,1 0 1 0 0,-1 0-1 0 0,0-1 0 0 0,1 1 1 0 0,-1 0-1 0 0,1 0 0 0 0,-1 0 1 0 0,1 0-1 0 0,-1 0 0 0 0,1 0 1 0 0,-1 0-1 0 0,1 0 0 0 0,-1 0 1 0 0,0 0-1 0 0,1 0 0 0 0,-1 0 1 0 0,1 0-1 0 0,-1 0 0 0 0,1 0 1 0 0,-1 1-1 0 0,1-1 0 0 0,-1 0 1 0 0,1 0-1 0 0,-1 1 0 0 0,1-1 1 0 0,-1 1-61 0 0,3-12-29 0 0,0 1 0 0 0,1 0 0 0 0,0 0 0 0 0,1 0 0 0 0,0 1 0 0 0,1 0 1 0 0,0-1-1 0 0,0 1 0 0 0,1 1 0 0 0,0-1 0 0 0,0 1 0 0 0,1 0 0 0 0,0 1 0 0 0,1-1 1 0 0,-1 1-1 0 0,4-1 29 0 0,-6 9-32 0 0,1 1 0 0 0,-1 1-1 0 0,0-1 1 0 0,0 1 0 0 0,0-1 0 0 0,0 1 0 0 0,0 1 0 0 0,0-1 0 0 0,-1 1 0 0 0,0 0 0 0 0,0 0 0 0 0,0 0 0 0 0,0 0-1 0 0,-1 1 1 0 0,1-1 0 0 0,-1 1 0 0 0,0 0 0 0 0,-1 0 0 0 0,1 0 0 0 0,-1 1 0 0 0,0-1 0 0 0,0 1 0 0 0,0 2 32 0 0,64 71-3666 0 0,-53-67 2409 0 0</inkml:trace>
  <inkml:trace contextRef="#ctx0" brushRef="#br0" timeOffset="41458.65">44 4946 1164 0 0,'0'0'611'0'0,"0"0"-22"0"0,0 0-37 0 0,-14 0 177 0 0,10-3 2789 0 0,-9-2-2936 0 0,1 39-549 0 0,12 65 100 0 0,0-95-124 0 0,1-1 1 0 0,0 0-1 0 0,0 0 1 0 0,0 0 0 0 0,1 0-1 0 0,-1 0 1 0 0,1-1-1 0 0,-1 1 1 0 0,1 0-1 0 0,0-1 1 0 0,0 1-1 0 0,0-1 1 0 0,0 0 0 0 0,1 1-1 0 0,-1-1 1 0 0,0 0-1 0 0,1 0 1 0 0,0-1-1 0 0,-1 1 1 0 0,1-1 0 0 0,0 1-1 0 0,0-1 1 0 0,0 0-1 0 0,0 0 1 0 0,0 0-1 0 0,0 0 1 0 0,0 0-1 0 0,1-1 1 0 0,-1 0 0 0 0,0 1-1 0 0,0-1 1 0 0,0 0-1 0 0,0-1 1 0 0,1 1-1 0 0,-1-1-9 0 0,9-3 47 0 0,0-1 0 0 0,0-1 0 0 0,-1 0 0 0 0,0-1 0 0 0,0 0 0 0 0,-1 0 0 0 0,0-1 0 0 0,0 0 0 0 0,-1-1 0 0 0,0-1 0 0 0,0 1 0 0 0,-1-1 0 0 0,2-4-47 0 0,5 14 253 0 0,9 20-247 0 0,-3-16-27 0 0,1-1 0 0 0,0-2 0 0 0,0 0-1 0 0,0-1 1 0 0,0-1 0 0 0,0-1 0 0 0,0-1 0 0 0,0-1 0 0 0,-1-1 0 0 0,1-1 0 0 0,13-7 21 0 0,-33 13-12 0 0,-1 0-1 0 0,1 0 1 0 0,-1 0 0 0 0,1 0 0 0 0,-1-1 0 0 0,1 1-1 0 0,-1 0 1 0 0,1-1 0 0 0,-1 0 0 0 0,0 1 0 0 0,1-1-1 0 0,-1 0 1 0 0,0 1 0 0 0,1-1 0 0 0,-1 0 0 0 0,0 0-1 0 0,0 0 1 0 0,0 0 0 0 0,0 0 0 0 0,0-1 0 0 0,0 1-1 0 0,0 0 1 0 0,0 0 0 0 0,-1-1 0 0 0,1 1 0 0 0,0 0-1 0 0,-1-1 1 0 0,1 1 0 0 0,-1 0 0 0 0,1-1 0 0 0,-1 1-1 0 0,0-1 1 0 0,0 1 0 0 0,1-1 0 0 0,-1 1 0 0 0,0-1-1 0 0,0 1 1 0 0,-1-1 0 0 0,1 1 0 0 0,0-1 0 0 0,0 1-1 0 0,-1-1 1 0 0,1 1 0 0 0,-1-1 0 0 0,1 1 0 0 0,-1 0-1 0 0,0-1 1 0 0,1 1 0 0 0,-1 0 0 0 0,0-1 0 0 0,0 1-1 0 0,0 0 1 0 0,0 0 0 0 0,0 0 0 0 0,0 0 0 0 0,0 0-1 0 0,0 0 1 0 0,-1 0 12 0 0,-78-51-1338 0 0,10 20-2564 0 0,60 24 2627 0 0</inkml:trace>
  <inkml:trace contextRef="#ctx0" brushRef="#br0" timeOffset="41992.047">705 4950 924 0 0,'7'3'218'0'0,"-1"-1"0"0"0,1 1 0 0 0,0-1-1 0 0,0 0 1 0 0,0-1 0 0 0,1 0 0 0 0,-1 0 0 0 0,0 0 0 0 0,1-1 0 0 0,-1 0-1 0 0,0 0 1 0 0,0-1 0 0 0,1 0 0 0 0,-1 0 0 0 0,4-2-218 0 0,33-5 273 0 0,0-2-1 0 0,-1-2 1 0 0,0-1 0 0 0,-1-3 0 0 0,-1-1 0 0 0,8-6-273 0 0,-48 23 2 0 0,0 0 0 0 0,0 0 0 0 0,1 0 0 0 0,-1 0 0 0 0,0 0 0 0 0,0 0 0 0 0,0-1 0 0 0,0 1 0 0 0,0 0 0 0 0,0-1 0 0 0,0 1 0 0 0,0-1 0 0 0,0 1 1 0 0,0-1-1 0 0,0 1 0 0 0,0-1 0 0 0,-1 1 0 0 0,1-1 0 0 0,0 0 0 0 0,0 0 0 0 0,-1 1 0 0 0,1-1 0 0 0,0 0 0 0 0,-1 0 0 0 0,1 0 0 0 0,0 0 0 0 0,-1 0 1 0 0,1 0-1 0 0,-1 0 0 0 0,0 0 0 0 0,1 0 0 0 0,-1 0 0 0 0,0 0 0 0 0,0 0 0 0 0,0 0 0 0 0,1 0 0 0 0,-1 0 0 0 0,0 0 0 0 0,-1 0 0 0 0,1-1 0 0 0,0 1 0 0 0,0 0 1 0 0,0 0-1 0 0,0 0 0 0 0,-1 0 0 0 0,1 0 0 0 0,-1 0 0 0 0,1 0 0 0 0,-1 0 0 0 0,1 0 0 0 0,-1 0 0 0 0,1 1 0 0 0,-1-1 0 0 0,0 0 0 0 0,1 0 0 0 0,-1 0 1 0 0,0 1-1 0 0,0-1 0 0 0,0 0 0 0 0,0 1 0 0 0,1-1 0 0 0,-1 1 0 0 0,0-1 0 0 0,0 1 0 0 0,0-1 0 0 0,-1 1-2 0 0,-84-8 234 0 0,63 13-169 0 0,0 2-1 0 0,0 0 1 0 0,0 1-1 0 0,1 1 1 0 0,1 1-1 0 0,-1 1 1 0 0,2 1-1 0 0,-1 0 1 0 0,2 2-1 0 0,0 0 1 0 0,-2 4-65 0 0,-22 58 457 0 0,46-71-453 0 0,-1 0 0 0 0,1 0 1 0 0,1-1-1 0 0,-1 1 0 0 0,1-1 0 0 0,-1 0 1 0 0,1 0-1 0 0,1 0 0 0 0,-1-1 0 0 0,0 1 1 0 0,1-1-1 0 0,0 0 0 0 0,-1-1 0 0 0,1 1 1 0 0,1-1-1 0 0,-1 0 0 0 0,0 0 0 0 0,0 0 1 0 0,1-1-1 0 0,-1 1 0 0 0,1-2 0 0 0,-1 1 1 0 0,1 0-1 0 0,-1-1 0 0 0,1 0 0 0 0,5-1-4 0 0,10 4-117 0 0,203-6-4220 0 0,-175-4 3027 0 0</inkml:trace>
  <inkml:trace contextRef="#ctx0" brushRef="#br0" timeOffset="46923.034">6951 4709 988 0 0,'3'0'133'0'0,"1"-1"0"0"0,-1 0 0 0 0,0 0-1 0 0,1 0 1 0 0,-1-1 0 0 0,0 1 0 0 0,0-1 0 0 0,0 0-1 0 0,0 0 1 0 0,0 0 0 0 0,-1 0 0 0 0,1-1 0 0 0,0 1-1 0 0,-1-1 1 0 0,0 1 0 0 0,1-1 0 0 0,-1 0 0 0 0,0 0-1 0 0,-1 0 1 0 0,1 0 0 0 0,0 0 0 0 0,-1 0 0 0 0,0 0 0 0 0,0-1-1 0 0,0 1 1 0 0,0-1 0 0 0,0 1 0 0 0,-1 0 0 0 0,1-1-1 0 0,-1 1 1 0 0,0-1 0 0 0,0 1 0 0 0,0-1 0 0 0,-1 1-1 0 0,1-1 1 0 0,-1 1 0 0 0,0-1 0 0 0,0 1 0 0 0,0 0-1 0 0,0-1 1 0 0,-1 0-133 0 0,-3 1 35 0 0,0-1 0 0 0,-1 1 1 0 0,1 0-1 0 0,-1 0 0 0 0,0 1 0 0 0,0 0 0 0 0,0 0 0 0 0,0 0 0 0 0,0 1 0 0 0,0-1 0 0 0,-1 2 1 0 0,1-1-1 0 0,0 1 0 0 0,0 0 0 0 0,-1 0 0 0 0,1 0 0 0 0,0 1 0 0 0,-1 0 0 0 0,1 0 0 0 0,0 1 0 0 0,0 0 1 0 0,0 0-1 0 0,0 0 0 0 0,0 1 0 0 0,1 0 0 0 0,-1 0 0 0 0,1 0 0 0 0,0 1 0 0 0,0 0 0 0 0,0 0 1 0 0,0 0-36 0 0,-4 3 32 0 0,1-1 1 0 0,0 1-1 0 0,1 1 1 0 0,0-1-1 0 0,0 1 1 0 0,0 0-1 0 0,1 1 1 0 0,0 0-1 0 0,1 0 1 0 0,0 0-1 0 0,1 0 1 0 0,-1 1-1 0 0,2 0 1 0 0,0 0-1 0 0,0 0 1 0 0,0 0-1 0 0,1 0 1 0 0,0 8-33 0 0,2-15 11 0 0,1-1 1 0 0,-1 1 0 0 0,1 0-1 0 0,-1 0 1 0 0,1 0 0 0 0,0 0-1 0 0,0 0 1 0 0,1 0-1 0 0,-1-1 1 0 0,0 1 0 0 0,1 0-1 0 0,0-1 1 0 0,-1 0 0 0 0,1 1-1 0 0,0-1 1 0 0,0 0-1 0 0,0 0 1 0 0,1 0 0 0 0,-1 0-1 0 0,0 0 1 0 0,1 0 0 0 0,0-1-1 0 0,-1 1 1 0 0,1-1 0 0 0,0 0-1 0 0,-1 0 1 0 0,1 0-1 0 0,0 0 1 0 0,0 0 0 0 0,0-1-1 0 0,0 1 1 0 0,0-1 0 0 0,0 0-1 0 0,0 0 1 0 0,1 0-12 0 0,98-10-66 0 0,-97 8 62 0 0,0 0-1 0 0,0 0 1 0 0,0 0-1 0 0,-1-1 1 0 0,1 0 0 0 0,-1 0-1 0 0,0 0 1 0 0,0 0-1 0 0,0-1 1 0 0,0 1 0 0 0,0-1-1 0 0,-1 0 1 0 0,0 0-1 0 0,0-1 1 0 0,0 1-1 0 0,0-1 1 0 0,-1 1 0 0 0,1-1-1 0 0,-1 0 1 0 0,0 0-1 0 0,-1 0 1 0 0,1 0 0 0 0,-1 0-1 0 0,0 0 1 0 0,0 0-1 0 0,-1-1 1 0 0,0 1 0 0 0,0 0-1 0 0,0-1 5 0 0,0 7 6 0 0,1-1 0 0 0,-1 1-1 0 0,0-1 1 0 0,0 1 0 0 0,1-1-1 0 0,-1 0 1 0 0,0 1 0 0 0,1-1 0 0 0,-1 1-1 0 0,0-1 1 0 0,1 0 0 0 0,-1 1-1 0 0,1-1 1 0 0,-1 0 0 0 0,1 1 0 0 0,-1-1-1 0 0,1 0 1 0 0,-1 0 0 0 0,1 1 0 0 0,-1-1-1 0 0,1 0 1 0 0,-1 0 0 0 0,1 0-1 0 0,-1 0 1 0 0,1 0 0 0 0,-1 1 0 0 0,1-1-1 0 0,-1 0 1 0 0,1-1 0 0 0,-1 1-1 0 0,1 0 1 0 0,0 0 0 0 0,-1 0 0 0 0,1 0-1 0 0,-1 0 1 0 0,1 0 0 0 0,-1-1 0 0 0,1 1-1 0 0,-1 0 1 0 0,1 0 0 0 0,-1-1-1 0 0,0 1 1 0 0,1 0 0 0 0,-1-1 0 0 0,1 1-1 0 0,-1 0 1 0 0,0-1 0 0 0,1 1-1 0 0,-1-1 1 0 0,0 1 0 0 0,1-1 0 0 0,-1 1-6 0 0,29 72-64 0 0,-24-56 125 0 0,5 9 55 0 0,-2-1 0 0 0,-1 1-1 0 0,-1 0 1 0 0,-1 0 0 0 0,-1 1 0 0 0,-2-1-1 0 0,0 1 1 0 0,-2 0 0 0 0,-1 14-116 0 0,0-31 85 0 0,0 0 1 0 0,-1 0-1 0 0,0 0 0 0 0,-1 0 1 0 0,1 0-1 0 0,-2-1 1 0 0,1 1-1 0 0,-1-1 1 0 0,0 0-1 0 0,-1 0 1 0 0,0-1-1 0 0,0 1 1 0 0,-1-1-1 0 0,0 0 1 0 0,0 0-1 0 0,0-1 1 0 0,-1 0-1 0 0,0 0 1 0 0,0 0-1 0 0,-1-1 0 0 0,0 0 1 0 0,0-1-1 0 0,0 0 1 0 0,0 0-1 0 0,0 0 1 0 0,-1-1-1 0 0,0-1 1 0 0,-1 1-86 0 0,6-2 6 0 0,0 0 1 0 0,0 0-1 0 0,0 0 1 0 0,-1-1 0 0 0,1 1-1 0 0,0-1 1 0 0,0 0-1 0 0,0-1 1 0 0,-1 1-1 0 0,1-1 1 0 0,0 0 0 0 0,0 0-1 0 0,0 0 1 0 0,0 0-1 0 0,0-1 1 0 0,0 1-1 0 0,0-1 1 0 0,1 0 0 0 0,-1 0-1 0 0,1-1 1 0 0,-1 1-1 0 0,1-1 1 0 0,0 1-1 0 0,0-1 1 0 0,0 0 0 0 0,0 0-1 0 0,0-1 1 0 0,1 1-1 0 0,-1-1 1 0 0,1 1-1 0 0,0-1 1 0 0,0 0 0 0 0,1 0-1 0 0,-1 1 1 0 0,1-1-1 0 0,-1 0 1 0 0,1-1-1 0 0,1 1 1 0 0,-1 0 0 0 0,0 0-1 0 0,1 0 1 0 0,0 0-1 0 0,0-1 1 0 0,0 1-1 0 0,1-1-6 0 0,10-184-1240 0 0,12 103 639 0 0,5 1-1 0 0,3 1 1 0 0,4 1 0 0 0,41-68 601 0 0,11-30-337 0 0,-78 162 358 0 0,4-6 78 0 0,-1-1-1 0 0,-2 0 1 0 0,0 0-1 0 0,-2-1 1 0 0,0 0 0 0 0,-2 0-1 0 0,-2-1 1 0 0,2-23-99 0 0,-6 50 4 0 0,0 0 0 0 0,0 0 0 0 0,-1 0 0 0 0,1 0 0 0 0,0 1 0 0 0,-1-1 0 0 0,1 0 0 0 0,-1 0 0 0 0,1 0 0 0 0,-1 0 0 0 0,1 1 0 0 0,-1-1 0 0 0,1 0 0 0 0,-1 1 0 0 0,0-1 0 0 0,0 0 0 0 0,1 1 0 0 0,-1-1 0 0 0,0 1 0 0 0,0-1 0 0 0,0 1 0 0 0,1-1 0 0 0,-1 1 1 0 0,0 0-1 0 0,0-1 0 0 0,0 1 0 0 0,0 0 0 0 0,0 0 0 0 0,0 0 0 0 0,0 0 0 0 0,0-1 0 0 0,0 1 0 0 0,1 0 0 0 0,-1 1 0 0 0,0-1 0 0 0,0 0 0 0 0,0 0 0 0 0,0 0 0 0 0,0 1 0 0 0,0-1 0 0 0,0 0 0 0 0,0 1 0 0 0,0-1 0 0 0,1 1 0 0 0,-1-1 0 0 0,0 1 0 0 0,0-1 0 0 0,0 1-4 0 0,-9 14 6 0 0,0 1 0 0 0,0 0 0 0 0,2 1-1 0 0,0 0 1 0 0,1 0 0 0 0,0 1 0 0 0,2 0 0 0 0,0 0-1 0 0,1 0 1 0 0,1 0 0 0 0,0 1 0 0 0,2 0 0 0 0,0-1-1 0 0,1 1 1 0 0,1 0 0 0 0,2 14-6 0 0,-3-18 42 0 0,43 253 336 0 0,9-137 71 0 0,-52-130-448 0 0,1 0 1 0 0,0 0 0 0 0,0 0 0 0 0,0 0 0 0 0,0-1-1 0 0,0 1 1 0 0,0 0 0 0 0,0-1 0 0 0,0 1 0 0 0,0-1-1 0 0,0 1 1 0 0,0-1 0 0 0,0 1 0 0 0,1-1 0 0 0,-1 0-1 0 0,0 1 1 0 0,0-1 0 0 0,0 0 0 0 0,1 0-1 0 0,-1 0 1 0 0,0 0 0 0 0,0 0 0 0 0,0 0 0 0 0,1-1-1 0 0,-1 1 1 0 0,0 0 0 0 0,0 0 0 0 0,0-1 0 0 0,0 1-1 0 0,1-1 1 0 0,-1 1 0 0 0,0-1 0 0 0,0 0 0 0 0,0 1-1 0 0,0-1 1 0 0,0 0 0 0 0,0 0 0 0 0,-1 1 0 0 0,1-1-1 0 0,0 0 1 0 0,0 0 0 0 0,0 0 0 0 0,-1 0 0 0 0,1 0-1 0 0,-1 0 1 0 0,1 0 0 0 0,-1-1 0 0 0,1 0-2 0 0,29-55-260 0 0,22-97-596 0 0,-52 154 847 0 0,1 0-1 0 0,-1 1 1 0 0,0-1 0 0 0,0 0-1 0 0,0 1 1 0 0,1-1 0 0 0,-1 0-1 0 0,0 1 1 0 0,1-1 0 0 0,-1 0-1 0 0,0 1 1 0 0,1-1 0 0 0,-1 0-1 0 0,0 0 1 0 0,1 0 0 0 0,-1 1-1 0 0,0-1 1 0 0,1 0 0 0 0,-1 0-1 0 0,0 0 1 0 0,1 0 0 0 0,-1 0-1 0 0,1 0 1 0 0,-1 1-1 0 0,0-1 1 0 0,1 0 0 0 0,-1 0-1 0 0,1 0 1 0 0,-1-1 0 0 0,0 1-1 0 0,1 0 1 0 0,-1 0 0 0 0,1 0-1 0 0,-1 0 1 0 0,0 0 0 0 0,1 0-1 0 0,-1 0 1 0 0,1-1 0 0 0,-1 1-1 0 0,0 0 1 0 0,1 0 0 0 0,-1-1-1 0 0,0 1 1 0 0,1 0 0 0 0,-1 0-1 0 0,0-1 1 0 0,0 1-1 0 0,1 0 1 0 0,-1-1 0 0 0,0 1-1 0 0,0 0 1 0 0,0-1 0 0 0,1 1-1 0 0,-1 0 1 0 0,0-1 0 0 0,0 1-1 0 0,0-1 1 0 0,0 1 0 0 0,0 0-1 0 0,0-1 1 0 0,0 1 0 0 0,0-1-1 0 0,0 1 1 0 0,0 0 0 0 0,0-1-1 0 0,0 1 10 0 0,19 38-60 0 0,-14-26-8 0 0,4 5-106 0 0,-7-9 122 0 0,0 0-1 0 0,1 0 0 0 0,1 0 1 0 0,-1-1-1 0 0,1 1 1 0 0,1-1-1 0 0,-1 0 1 0 0,1-1-1 0 0,0 1 0 0 0,1-1 1 0 0,0 0-1 0 0,0 0 1 0 0,0 0-1 0 0,0-1 0 0 0,1 0 1 0 0,0 0-1 0 0,0-1 1 0 0,0 0-1 0 0,1 0 1 0 0,0-1-1 0 0,-1 1 0 0 0,1-2 1 0 0,0 1-1 0 0,0-1 1 0 0,1-1-1 0 0,-1 1 53 0 0,80-55-3514 0 0,-74 34 2524 0 0</inkml:trace>
  <inkml:trace contextRef="#ctx0" brushRef="#br0" timeOffset="47612.729">7719 4193 1860 0 0,'-34'-93'6886'0'0,"22"136"-6074"0"0,12 24-679 0 0,2 1 1 0 0,3-1-1 0 0,3 0 0 0 0,4 0 1 0 0,2-1-1 0 0,3-1 0 0 0,2 0 0 0 0,14 25-133 0 0,-6-57-228 0 0,-26-33 104 0 0,18-5-220 0 0,-5-6 261 0 0,0 0 0 0 0,-1-1 0 0 0,-1-1 0 0 0,0 0 0 0 0,-1-1 0 0 0,0 0 0 0 0,-1-1 0 0 0,0 0 0 0 0,-2 0 0 0 0,0-1 0 0 0,1-2 83 0 0,44-72 441 0 0,-53 90-419 0 0,0 1-1 0 0,0-1 1 0 0,0 0 0 0 0,0 1-1 0 0,1-1 1 0 0,-1 0-1 0 0,0 1 1 0 0,0-1-1 0 0,0 0 1 0 0,0 1 0 0 0,0-1-1 0 0,1 0 1 0 0,-1 0-1 0 0,0 1 1 0 0,0-1-1 0 0,1 0 1 0 0,-1 0 0 0 0,0 0-1 0 0,0 1 1 0 0,1-1-1 0 0,-1 0 1 0 0,0 0-1 0 0,1 0 1 0 0,-1 0 0 0 0,0 1-1 0 0,0-1 1 0 0,1 0-1 0 0,-1 0 1 0 0,0 0-1 0 0,1 0 1 0 0,-1 0 0 0 0,0 0-1 0 0,1 0 1 0 0,-1 0-1 0 0,0 0 1 0 0,1 0-1 0 0,-1 0-21 0 0,-1 21 70 0 0,2-16-62 0 0,0 0 0 0 0,0-1 0 0 0,1 1-1 0 0,-1 0 1 0 0,1-1 0 0 0,0 0 0 0 0,1 1-1 0 0,-1-1 1 0 0,1 0 0 0 0,0 0-1 0 0,0 0 1 0 0,0 0 0 0 0,0-1 0 0 0,0 1-1 0 0,1-1 1 0 0,0 0 0 0 0,0 0 0 0 0,0 0-1 0 0,0-1 1 0 0,0 1 0 0 0,0-1 0 0 0,1 0-1 0 0,-1 0 1 0 0,1-1 0 0 0,-1 1 0 0 0,1-1-1 0 0,0 0 1 0 0,0 0 0 0 0,-1 0 0 0 0,1-1-1 0 0,2 0-7 0 0,2 1 2 0 0,1 0 0 0 0,0 0-1 0 0,-1-1 1 0 0,1-1-1 0 0,-1 0 1 0 0,1 0-1 0 0,-1-1 1 0 0,0 0-1 0 0,1 0 1 0 0,-1-1-1 0 0,0 0 1 0 0,0-1 0 0 0,-1 0-1 0 0,1-1 1 0 0,3-2-2 0 0,-7 4 65 0 0,0-1 1 0 0,-1 0-1 0 0,1 0 1 0 0,-1-1 0 0 0,0 1-1 0 0,0-1 1 0 0,0 0-1 0 0,-1 0 1 0 0,1 0 0 0 0,-1-1-1 0 0,0 1 1 0 0,-1-1-1 0 0,1 1 1 0 0,-1-1 0 0 0,0 0-1 0 0,-1 0 1 0 0,0 0-1 0 0,1-2-65 0 0,-2 8 134 0 0,-6 55 363 0 0,20 129-426 0 0,-1-9 171 0 0,-16-162-230 0 0,-1 0 1 0 0,-1-1 0 0 0,0 0-1 0 0,0 0 1 0 0,-1 0 0 0 0,-1-1-1 0 0,0 1 1 0 0,0-2-1 0 0,-1 1 1 0 0,-1-1 0 0 0,0 0-1 0 0,0-1 1 0 0,-1 0-1 0 0,0 0 1 0 0,0-1 0 0 0,-1-1-1 0 0,0 0 1 0 0,0 0 0 0 0,-1-1-1 0 0,0 0 1 0 0,0-1-1 0 0,0 0 1 0 0,-1-1 0 0 0,0-1-1 0 0,1 0 1 0 0,-1-1 0 0 0,-3 0-13 0 0,9 1-238 0 0,-1 0 1 0 0,1-1 0 0 0,-1 0-1 0 0,0 0 1 0 0,0-1 0 0 0,0 0-1 0 0,1 0 1 0 0,-1-1 0 0 0,0 0 0 0 0,0-1-1 0 0,0 1 1 0 0,0-2 0 0 0,0 1-1 0 0,0-1 1 0 0,1 0 0 0 0,-1-1-1 0 0,1 1 1 0 0,-1-2 0 0 0,1 1 0 0 0,0-1-1 0 0,0 0 1 0 0,1 0 0 0 0,-1-1-1 0 0,1 0 1 0 0,0 0 0 0 0,0 0-1 0 0,1-1 1 0 0,-1 0 0 0 0,1 0 0 0 0,0-1-1 0 0,1 1 1 0 0,0-1 0 0 0,0 0-1 0 0,0 0 1 0 0,1 0 0 0 0,0-1 237 0 0,-4-25-1225 0 0,6 1 44 0 0</inkml:trace>
  <inkml:trace contextRef="#ctx0" brushRef="#br0" timeOffset="51965.354">9765 4343 1508 0 0,'0'0'411'0'0,"0"0"36"0"0,0 0-13 0 0,0 0-1 0 0,0 0-40 0 0,0 0-61 0 0,0 0-14 0 0,0 0-65 0 0,0 0 15 0 0,0 0 5 0 0,0 0-34 0 0,0 0-32 0 0,0 0-11 0 0,-2 0-66 0 0,-17 3-69 0 0,0 0 0 0 0,1 2 0 0 0,0 0-1 0 0,0 1 1 0 0,0 0 0 0 0,1 2 0 0 0,0 0 0 0 0,0 1 0 0 0,1 1 0 0 0,0 0 0 0 0,0 1-1 0 0,2 1 1 0 0,-1 0 0 0 0,1 1 0 0 0,1 1 0 0 0,1 0 0 0 0,0 0 0 0 0,0 2 0 0 0,1 0-61 0 0,10-14 6 0 0,-1 1 1 0 0,0 0-1 0 0,1 0 1 0 0,-1-1-1 0 0,1 1 0 0 0,0 0 1 0 0,0 1-1 0 0,0-1 1 0 0,0 0-1 0 0,1 0 1 0 0,-1 0-1 0 0,1 0 1 0 0,0 1-1 0 0,0-1 1 0 0,0 0-1 0 0,0 0 1 0 0,1 1-1 0 0,-1-1 0 0 0,1 0 1 0 0,0 0-1 0 0,0 0 1 0 0,0 0-1 0 0,0 0 1 0 0,1 0-1 0 0,-1 0 1 0 0,1 0-1 0 0,-1-1 1 0 0,1 1-1 0 0,0 0 1 0 0,0-1-1 0 0,0 0 1 0 0,1 1-1 0 0,-1-1 0 0 0,1 0 1 0 0,-1 0-1 0 0,1 0 1 0 0,-1 0-1 0 0,1-1 1 0 0,0 1-1 0 0,0-1 1 0 0,0 0-1 0 0,0 0 1 0 0,0 0-7 0 0,141 26-315 0 0,130-58-3937 0 0,-223 21 2994 0 0</inkml:trace>
  <inkml:trace contextRef="#ctx0" brushRef="#br0" timeOffset="52813.195">10235 4471 888 0 0,'-1'-3'78'0'0,"1"1"0"0"0,-1-1-1 0 0,0 0 1 0 0,1 0 0 0 0,-1 1-1 0 0,0-1 1 0 0,-1 1 0 0 0,1-1 0 0 0,0 1-1 0 0,-1-1 1 0 0,1 1 0 0 0,-1 0-1 0 0,0 0 1 0 0,0-1 0 0 0,0 1 0 0 0,0 1-1 0 0,0-1 1 0 0,0 0 0 0 0,-1 0-1 0 0,1 1 1 0 0,0-1 0 0 0,-1 1 0 0 0,1 0-1 0 0,-1 0 1 0 0,0 0 0 0 0,1 0-1 0 0,-1 0 1 0 0,0 1 0 0 0,0-1 0 0 0,1 1-1 0 0,-1 0 1 0 0,0-1 0 0 0,0 1-1 0 0,0 1 1 0 0,1-1 0 0 0,-4 1-78 0 0,-99 14 622 0 0,92-12-549 0 0,1 1 0 0 0,0 1 0 0 0,1 0-1 0 0,-1 1 1 0 0,1 0 0 0 0,0 0 0 0 0,0 1-1 0 0,1 1 1 0 0,0-1 0 0 0,0 2 0 0 0,1-1-1 0 0,0 2 1 0 0,1-1 0 0 0,0 1-1 0 0,0 0 1 0 0,1 1 0 0 0,0 0 0 0 0,1 0-1 0 0,0 0 1 0 0,-1 6-73 0 0,7-13 29 0 0,1 0 0 0 0,0-1 0 0 0,1 1-1 0 0,-1-1 1 0 0,1 1 0 0 0,-1-1 0 0 0,1 0-1 0 0,0 1 1 0 0,0-1 0 0 0,0 0 0 0 0,1 0 0 0 0,-1-1-1 0 0,1 1 1 0 0,0 0 0 0 0,0-1 0 0 0,0 1-1 0 0,0-1 1 0 0,0 0 0 0 0,0 0 0 0 0,0 0 0 0 0,1-1-1 0 0,-1 1 1 0 0,1-1 0 0 0,-1 0 0 0 0,1 0-1 0 0,0 0 1 0 0,-1 0 0 0 0,1-1 0 0 0,0 1 0 0 0,-1-1-1 0 0,1 0 1 0 0,0 0 0 0 0,0 0 0 0 0,0-1 0 0 0,-1 1-1 0 0,1-1-28 0 0,12-3-26 0 0,1 0 0 0 0,-1-1 0 0 0,-1 0 0 0 0,1-1 0 0 0,-1-1 0 0 0,0-1 0 0 0,0 0 0 0 0,-1-1 0 0 0,0 0 0 0 0,-1-1 0 0 0,0-1 0 0 0,0 0 0 0 0,-1-1 0 0 0,-1 0 0 0 0,0-1 0 0 0,6-8 26 0 0,40-76 110 0 0,-23 130-156 0 0,39 139 420 0 0,-67-197-210 0 0,2 0 1 0 0,0 0-1 0 0,2 1 1 0 0,1 0-1 0 0,1 1 1 0 0,0 0-1 0 0,14-16-164 0 0,-20 27-28 0 0,-5 9 4 0 0,0 0 0 0 0,0 0-1 0 0,0 1 1 0 0,0-1-1 0 0,1 0 1 0 0,-1 0-1 0 0,1 1 1 0 0,0-1 0 0 0,0 1-1 0 0,0-1 1 0 0,0 1-1 0 0,0 0 1 0 0,0 0-1 0 0,0 0 1 0 0,1 0 0 0 0,-1 0-1 0 0,1 0 1 0 0,0 1-1 0 0,-1-1 1 0 0,1 1-1 0 0,0 0 1 0 0,0-1 0 0 0,0 1-1 0 0,0 1 1 0 0,0-1-1 0 0,0 0 1 0 0,0 1 0 0 0,0 0-1 0 0,0-1 1 0 0,0 1-1 0 0,0 0 1 0 0,0 1-1 0 0,0-1 1 0 0,3 1 24 0 0,2 6-19 0 0,-1 0 0 0 0,1 0 0 0 0,-1 0 0 0 0,-1 1 0 0 0,1 0 0 0 0,-1 1 0 0 0,-1 0 0 0 0,0-1 0 0 0,0 2 0 0 0,-1-1 0 0 0,0 0 0 0 0,0 1 0 0 0,-1 0 0 0 0,0 0 0 0 0,-1 0 0 0 0,0 2 19 0 0,41 94-257 0 0,-38-97 40 0 0,0-1 1 0 0,1 1 0 0 0,0-2-1 0 0,1 1 1 0 0,-1-1 0 0 0,1 0 0 0 0,1 0-1 0 0,-1-1 1 0 0,1 0 0 0 0,0 0-1 0 0,1-1 1 0 0,-1 0 0 0 0,1 0-1 0 0,0-1 1 0 0,0 0 0 0 0,1-1 0 0 0,0 0 216 0 0,9-2-1296 0 0</inkml:trace>
  <inkml:trace contextRef="#ctx0" brushRef="#br0" timeOffset="53064.426">11163 4116 1036 0 0,'-1'-3'139'0'0,"1"1"-1"0"0,-1-1 1 0 0,1 1-1 0 0,-1-1 1 0 0,0 1-1 0 0,0-1 1 0 0,0 1-1 0 0,0-1 1 0 0,-1 1-1 0 0,1 0 1 0 0,-1 0-1 0 0,1 0 1 0 0,-1 0-1 0 0,0 0 1 0 0,0 0-1 0 0,0 0 1 0 0,0 0-1 0 0,0 1 1 0 0,0-1-1 0 0,0 1 1 0 0,0-1-1 0 0,-1 1 1 0 0,1 0-1 0 0,0 0 1 0 0,-1 0-1 0 0,1 0 1 0 0,-1 0-1 0 0,0 1 1 0 0,1-1-1 0 0,-1 1 1 0 0,1 0-1 0 0,-1 0 1 0 0,0 0-1 0 0,1 0 1 0 0,-1 0-1 0 0,0 0 1 0 0,1 1-1 0 0,-1-1-138 0 0,-6 7 112 0 0,0 0 0 0 0,1 1 0 0 0,-1 0 0 0 0,2 0 0 0 0,-1 1 0 0 0,1 0 0 0 0,0 0-1 0 0,1 0 1 0 0,0 1 0 0 0,1 0 0 0 0,0 0 0 0 0,1 1 0 0 0,-1-1 0 0 0,2 1 0 0 0,0 0 0 0 0,0 0 0 0 0,1 0-1 0 0,0 1 1 0 0,1-1 0 0 0,1 0 0 0 0,-1 1 0 0 0,2-1 0 0 0,0 0 0 0 0,0 3-112 0 0,4 27 182 0 0,1 1-1 0 0,2-1 1 0 0,1 0 0 0 0,3-1-1 0 0,16 39-181 0 0,0 7 220 0 0,-13-42-537 0 0,-3 1 1 0 0,-1 1-1 0 0,-2 0 1 0 0,-3 0-1 0 0,2 46 317 0 0,-9-88-213 0 0,1 1 0 0 0,-1 0 0 0 0,0-1 0 0 0,0 1 0 0 0,0-1 0 0 0,-1 1 0 0 0,1-1-1 0 0,-1 0 1 0 0,0 0 0 0 0,-1 1 0 0 0,1-1 0 0 0,-1-1 0 0 0,0 1 0 0 0,0 0 0 0 0,0-1 0 0 0,0 1 0 0 0,0-1 0 0 0,-1 0-1 0 0,1 0 1 0 0,-1 0 0 0 0,0-1 0 0 0,0 1 0 0 0,0-1 0 0 0,0 0 0 0 0,-4 1 213 0 0,-15 0-1335 0 0</inkml:trace>
  <inkml:trace contextRef="#ctx0" brushRef="#br0" timeOffset="53457.289">10811 4606 1480 0 0,'17'-17'4494'0'0,"37"1"-4435"0"0,-43 12 404 0 0,46-11-114 0 0,1 2 1 0 0,0 2-1 0 0,0 3 1 0 0,1 2-1 0 0,24 3-349 0 0,-77 3 21 0 0,-1 0 0 0 0,1 0 0 0 0,-1 1 0 0 0,1 0 0 0 0,-1 0 0 0 0,0 0 0 0 0,1 1 0 0 0,-1 0 0 0 0,0 0-1 0 0,0 0 1 0 0,0 1 0 0 0,0-1 0 0 0,0 1 0 0 0,-1 0 0 0 0,1 1 0 0 0,-1-1 0 0 0,0 1 0 0 0,0 0 0 0 0,0 0-1 0 0,0 0 1 0 0,-1 0 0 0 0,0 1 0 0 0,0-1 0 0 0,0 1 0 0 0,0 0 0 0 0,0 1-21 0 0,5 17-448 0 0,4 17-845 0 0,-9-11-3211 0 0,-3-28 3218 0 0</inkml:trace>
  <inkml:trace contextRef="#ctx0" brushRef="#br0" timeOffset="53692.238">11267 4361 1236 0 0,'-6'-42'6795'0'0,"9"19"-6388"0"0,-3 23-1162 0 0,21-2-4526 0 0,-17 4 3767 0 0</inkml:trace>
  <inkml:trace contextRef="#ctx0" brushRef="#br0" timeOffset="54525.497">11972 4509 1228 0 0,'5'-1'218'0'0,"0"-1"0"0"0,0 0 0 0 0,0-1 0 0 0,0 1-1 0 0,0-1 1 0 0,0 0 0 0 0,-1-1 0 0 0,1 1 0 0 0,-1-1 0 0 0,0 1 0 0 0,0-1-1 0 0,0-1 1 0 0,-1 1 0 0 0,1 0 0 0 0,-1-1 0 0 0,0 0 0 0 0,1-3-218 0 0,-3 7 208 0 0,-23-17 151 0 0,8 14-353 0 0,1 1-1 0 0,-1 1 0 0 0,0 0 1 0 0,0 0-1 0 0,0 1 0 0 0,0 1 1 0 0,0 1-1 0 0,0 0 0 0 0,1 0 1 0 0,-1 1-1 0 0,0 1 0 0 0,-10 4-5 0 0,2-1 42 0 0,1 1 1 0 0,-1 1-1 0 0,2 1 0 0 0,-1 1 1 0 0,1 1-1 0 0,1 1 0 0 0,0 0 1 0 0,0 1-1 0 0,2 1 0 0 0,0 1 1 0 0,0 1-1 0 0,1 0 0 0 0,-11 17-42 0 0,24-31 17 0 0,1 1 1 0 0,0 1-1 0 0,-1-1 0 0 0,1 0 0 0 0,1 0 1 0 0,-1 1-1 0 0,1-1 0 0 0,-1 1 0 0 0,1 0 1 0 0,0-1-1 0 0,0 1 0 0 0,0 0 0 0 0,1 0 1 0 0,0-1-1 0 0,-1 1 0 0 0,1 0 0 0 0,0 0 1 0 0,1 0-1 0 0,-1-1 0 0 0,1 1 0 0 0,0 0 1 0 0,0 0-1 0 0,0-1 0 0 0,0 1 0 0 0,0-1 1 0 0,1 1-1 0 0,0-1 0 0 0,0 1 0 0 0,0-1 1 0 0,0 0-1 0 0,0 0 0 0 0,1 0 0 0 0,-1 0 1 0 0,1-1-1 0 0,0 1 0 0 0,-1 0 0 0 0,1-1 1 0 0,1 0-1 0 0,-1 0 0 0 0,0 0 0 0 0,0 0 1 0 0,1 0-1 0 0,-1-1 0 0 0,1 0 0 0 0,0 1 1 0 0,-1-1-1 0 0,1-1 0 0 0,0 1 0 0 0,0 0 1 0 0,-1-1-1 0 0,1 0 0 0 0,0 0 0 0 0,0 0 1 0 0,0 0-1 0 0,0-1-17 0 0,16 2-90 0 0,0-1 0 0 0,1-1 0 0 0,-1-1 0 0 0,0-1-1 0 0,0-1 1 0 0,0-1 0 0 0,-1 0 0 0 0,1-2 0 0 0,-1 0 0 0 0,-1-1 0 0 0,1-1 0 0 0,-2 0 0 0 0,1-2 0 0 0,3-2 90 0 0,-7 1-68 0 0,-1 0 1 0 0,1-1 0 0 0,-2 0-1 0 0,0-1 1 0 0,-1-1 0 0 0,0 0 0 0 0,-1 0-1 0 0,-1-1 1 0 0,0 0 0 0 0,-1-1 0 0 0,-1 1-1 0 0,-1-2 1 0 0,0 1 0 0 0,-1-1-1 0 0,-1 1 1 0 0,0-1 0 0 0,-2-1 0 0 0,0 1-1 0 0,-1 0 1 0 0,-1-15 67 0 0,0 25 121 0 0,-1 0 1 0 0,1 0-1 0 0,-2 0 0 0 0,1 1 0 0 0,-1-1 1 0 0,0 0-1 0 0,0 1 0 0 0,-1-1 1 0 0,0 1-1 0 0,0 0 0 0 0,-1 0 0 0 0,0 0 1 0 0,0 0-1 0 0,-1 0 0 0 0,0 1 1 0 0,0 0-1 0 0,0 0 0 0 0,-1 1 0 0 0,0-1 1 0 0,0 1-1 0 0,0 0 0 0 0,-5-2-121 0 0,10 7 16 0 0,0 0 0 0 0,0-1 0 0 0,0 1 0 0 0,0 0 0 0 0,-1-1 0 0 0,1 1 0 0 0,0 0 0 0 0,0 0 0 0 0,0 0 0 0 0,-1 0 0 0 0,1 0 0 0 0,0 1 0 0 0,0-1 0 0 0,0 0 0 0 0,0 0 0 0 0,-1 1 0 0 0,1-1 0 0 0,0 1 0 0 0,0-1 0 0 0,0 1 0 0 0,0-1 0 0 0,0 1 0 0 0,0 0 0 0 0,0-1 0 0 0,0 1-1 0 0,0 0 1 0 0,0 0 0 0 0,1 0 0 0 0,-1 0 0 0 0,0 0 0 0 0,0 0 0 0 0,1 0 0 0 0,-1 0 0 0 0,1 0 0 0 0,-1 0 0 0 0,1 0 0 0 0,-1 0 0 0 0,1 0 0 0 0,0 0 0 0 0,-1 1 0 0 0,1-1 0 0 0,0 0 0 0 0,0 0 0 0 0,0 0 0 0 0,0 1 0 0 0,0-1 0 0 0,0 0 0 0 0,0 0 0 0 0,1 0 0 0 0,-1 0 0 0 0,0 1 0 0 0,1-1 0 0 0,-1 0-16 0 0,11 63 38 0 0,81 120-303 0 0,-13-32-4026 0 0,-66-125 3011 0 0</inkml:trace>
  <inkml:trace contextRef="#ctx0" brushRef="#br0" timeOffset="54886.602">12240 4611 1480 0 0,'13'-11'286'0'0,"0"1"-1"0"0,1 0 0 0 0,0 1 1 0 0,1 1-1 0 0,-1 0 1 0 0,2 0-1 0 0,-1 2 1 0 0,1 0-1 0 0,0 1 1 0 0,15-3-286 0 0,50-20 807 0 0,-81 28-809 0 0,1-1 0 0 0,0 0 0 0 0,0 0-1 0 0,-1 0 1 0 0,1 0 0 0 0,0 0 0 0 0,-1 0-1 0 0,1 0 1 0 0,-1 0 0 0 0,1 0-1 0 0,-1 0 1 0 0,1 0 0 0 0,-1 0 0 0 0,0 0-1 0 0,0-1 1 0 0,1 1 0 0 0,-1 0-1 0 0,0 0 1 0 0,0 0 0 0 0,0 0 0 0 0,0-1-1 0 0,-1 1 1 0 0,1 0 0 0 0,0 0-1 0 0,0 0 1 0 0,-1 0 0 0 0,1 0 0 0 0,-1 0-1 0 0,1 0 1 0 0,-1-1 0 0 0,1 1 0 0 0,-1 1-1 0 0,1-1 1 0 0,-1 0 0 0 0,0 0-1 0 0,0 0 1 0 0,0 0 0 0 0,1 0 0 0 0,-1 0-1 0 0,0 1 1 0 0,0-1 0 0 0,0 0-1 0 0,0 1 1 0 0,0-1 0 0 0,0 1 0 0 0,0-1-1 0 0,0 1 1 0 0,-1 0 0 0 0,1-1-1 0 0,0 1 1 0 0,0 0 0 0 0,0 0 0 0 0,0 0-1 0 0,0 0 1 0 0,-1 0 0 0 0,1 0-1 0 0,0 0 1 0 0,0 0 0 0 0,0 0 0 0 0,0 0-1 0 0,-1 1 1 0 0,1-1 0 0 0,0 0 0 0 0,0 1-1 0 0,0-1 1 0 0,0 1 0 0 0,0-1-1 0 0,0 1 1 0 0,0 0 2 0 0,-6-3 37 0 0,-1 1 0 0 0,0 1 0 0 0,1-1 0 0 0,-1 1 0 0 0,1 1 1 0 0,-1-1-1 0 0,0 1 0 0 0,1 1 0 0 0,-1-1 0 0 0,1 1 0 0 0,0 1 0 0 0,0-1 0 0 0,0 1 0 0 0,0 0 0 0 0,0 1 0 0 0,0 0 0 0 0,1 0 0 0 0,0 0 1 0 0,0 1-1 0 0,0 0 0 0 0,0 0 0 0 0,1 0 0 0 0,-1 1 0 0 0,2 0 0 0 0,-1 0 0 0 0,1 0 0 0 0,-1 0 0 0 0,2 1 0 0 0,-1 0 0 0 0,1 0 0 0 0,0 0 0 0 0,0 0 1 0 0,0 2-38 0 0,8 1-19 0 0,0-1 1 0 0,1 0-1 0 0,0 0 1 0 0,0-1-1 0 0,1 0 1 0 0,0 0-1 0 0,1 0 1 0 0,-1-1-1 0 0,2 0 1 0 0,-1-1-1 0 0,1 0 1 0 0,-1 0-1 0 0,2-1 1 0 0,-1 0-1 0 0,0 0 1 0 0,1-1-1 0 0,0 0 1 0 0,0-1-1 0 0,0 0 1 0 0,1-1 0 0 0,8 1 18 0 0,89-8-3068 0 0,-79-3 1755 0 0</inkml:trace>
  <inkml:trace contextRef="#ctx0" brushRef="#br0" timeOffset="55529.155">12722 4486 1148 0 0,'28'85'2089'0'0,"-22"-10"1441"0"0,-16-104-2618 0 0,9 13-934 0 0,0-1 1 0 0,1 0-1 0 0,1 0 0 0 0,0 1 0 0 0,1-1 0 0 0,1 1 0 0 0,0-1 0 0 0,2 1 0 0 0,0 0 0 0 0,0 0 0 0 0,2 1 0 0 0,0 0 0 0 0,0 0 1 0 0,2 0-1 0 0,4-6 22 0 0,-10 21-8 0 0,1 0 0 0 0,-1 0 0 0 0,0 0 0 0 0,0 0 0 0 0,1 0 0 0 0,-1 1 0 0 0,0 0 0 0 0,0-1 0 0 0,0 1 0 0 0,1 0 1 0 0,-1 1-1 0 0,0-1 0 0 0,-1 0 0 0 0,1 1 0 0 0,0 0 0 0 0,0-1 0 0 0,-1 1 0 0 0,1 0 0 0 0,-1 1 0 0 0,1-1 0 0 0,-1 0 0 0 0,0 1 0 0 0,0-1 1 0 0,0 1-1 0 0,0 0 0 0 0,0-1 0 0 0,-1 1 0 0 0,1 0 0 0 0,-1 0 0 0 0,0 0 0 0 0,0 0 0 0 0,0 0 0 0 0,0 2 8 0 0,6 5-72 0 0,-2 0 92 0 0,0-1-1 0 0,1 1 0 0 0,1-1 1 0 0,0 0-1 0 0,0-1 0 0 0,0 0 1 0 0,1 0-1 0 0,0 0 1 0 0,1-1-1 0 0,0 0 0 0 0,0-1 1 0 0,0 0-1 0 0,1 0 0 0 0,0-1 1 0 0,0-1-1 0 0,0 1 1 0 0,1-2-1 0 0,-1 1 0 0 0,1-1 1 0 0,0-1-1 0 0,0 0 0 0 0,6 0-19 0 0,-7-2-5 0 0,1 0 0 0 0,0-1 0 0 0,-1 0 0 0 0,1-1 0 0 0,-1 0 0 0 0,1 0 0 0 0,-1-1 0 0 0,0-1 0 0 0,0 0 0 0 0,-1 0 0 0 0,1-1 0 0 0,-1 0 0 0 0,0 0 0 0 0,0-1 0 0 0,0 0 0 0 0,-1-1 0 0 0,0 0 0 0 0,0 0 0 0 0,-1-1 0 0 0,0 0 0 0 0,0 0 0 0 0,-1-1 0 0 0,0 0 0 0 0,1-2 5 0 0,3-9 18 0 0,0 1 0 0 0,-1-1 0 0 0,-1-1-1 0 0,0 1 1 0 0,-2-1 0 0 0,-1-1 0 0 0,0 1 0 0 0,-2-1 0 0 0,0 0 0 0 0,-2 0 0 0 0,0-8-18 0 0,0 24 72 0 0,-1-1 0 0 0,1 1-1 0 0,-2-1 1 0 0,1 0 0 0 0,-1 1-1 0 0,1-1 1 0 0,-2 1 0 0 0,1-1 0 0 0,-1 1-1 0 0,0-1 1 0 0,0 1 0 0 0,-1 0 0 0 0,0 0-1 0 0,0 0 1 0 0,0 1 0 0 0,-1-1 0 0 0,0 1-1 0 0,0-1 1 0 0,0 1 0 0 0,-1 0 0 0 0,0 1-1 0 0,0-1 1 0 0,0 1 0 0 0,0 0 0 0 0,-2-1-72 0 0,3 5 36 0 0,0-1 0 0 0,0 1 0 0 0,1 0 0 0 0,-1 0 1 0 0,0 0-1 0 0,0 0 0 0 0,1 1 0 0 0,-1-1 0 0 0,0 1 1 0 0,1 0-1 0 0,-1 0 0 0 0,0 1 0 0 0,1-1 0 0 0,-1 1 1 0 0,1-1-1 0 0,0 1 0 0 0,0 0 0 0 0,0 1 0 0 0,0-1 1 0 0,0 0-1 0 0,0 1 0 0 0,0 0 0 0 0,1-1 0 0 0,-1 1 1 0 0,1 0-1 0 0,0 0 0 0 0,0 1 0 0 0,0-1 1 0 0,0 0-1 0 0,1 1 0 0 0,-1-1 0 0 0,1 1 0 0 0,0-1 1 0 0,0 1-1 0 0,0 0 0 0 0,0-1 0 0 0,1 1 0 0 0,0 0 1 0 0,-1 0-1 0 0,1 0 0 0 0,1-1 0 0 0,-1 1 0 0 0,1 0 1 0 0,-1 0-1 0 0,1-1 0 0 0,0 1 0 0 0,0-1 0 0 0,0 1 1 0 0,2 1-37 0 0,96 221 372 0 0,-8-32-1913 0 0,-67-51-3082 0 0,-49-80 2065 0 0,7-40 1280 0 0</inkml:trace>
  <inkml:trace contextRef="#ctx0" brushRef="#br0" timeOffset="55717.093">13280 4376 1280 0 0,'2'-5'420'0'0,"-1"1"1"0"0,1-1-1 0 0,0 0 0 0 0,0 1 1 0 0,1-1-1 0 0,-1 1 0 0 0,1 0 0 0 0,0 0 1 0 0,0 0-1 0 0,1 0 0 0 0,-1 0 0 0 0,1 1 1 0 0,0 0-1 0 0,0-1 0 0 0,0 1 1 0 0,0 1-1 0 0,0-1 0 0 0,1 1 0 0 0,-1-1 1 0 0,1 1-1 0 0,2 0-420 0 0,175-18-1899 0 0,-152 21 873 0 0,79-1-3032 0 0,-73 0 2667 0 0</inkml:trace>
  <inkml:trace contextRef="#ctx0" brushRef="#br0" timeOffset="56157.386">14395 4239 1932 0 0,'29'-23'7042'0'0,"-22"62"-6036"0"0,92 250-122 0 0,-55-165-3411 0 0,-44-122 2365 0 0,0 0 0 0 0,-1 0-1 0 0,1 0 1 0 0,-1 0 0 0 0,0 0-1 0 0,0 0 1 0 0,1 0 0 0 0,-1 0-1 0 0,-1 0 1 0 0,1-1-1 0 0,0 1 1 0 0,0 0 0 0 0,-1-1-1 0 0,1 1 1 0 0,-1-1 0 0 0,1 1-1 0 0,-1-1 1 0 0,1 0 0 0 0,-1 0-1 0 0,0 1 1 0 0,0-1 0 0 0,0-1-1 0 0,0 1 1 0 0,1 0-1 0 0,-1 0 1 0 0,0-1 0 0 0,-1 1-1 0 0,1-1 1 0 0,0 1 0 0 0,0-1-1 0 0,-1 0 163 0 0,-20-2-1168 0 0</inkml:trace>
  <inkml:trace contextRef="#ctx0" brushRef="#br0" timeOffset="57306.222">14292 4451 2860 0 0,'29'-45'3996'0'0,"57"10"-3353"0"0,-77 33-407 0 0,380-119-384 0 0,-300 64 676 0 0,-82 33 540 0 0,-7 24-1013 0 0,1 0 0 0 0,-1 1 0 0 0,0-1 0 0 0,1 0 1 0 0,-1 0-1 0 0,0 0 0 0 0,1 0 0 0 0,-1 0 0 0 0,0 0 0 0 0,1 0 1 0 0,-1 0-1 0 0,1 0 0 0 0,-1 0 0 0 0,0-1 0 0 0,1 1-55 0 0,32 465 532 0 0,-22-387-266 0 0,-11-77-214 0 0,0-1 6 0 0,1 2-164 0 0,130-221-1158 0 0,-129 218 1237 0 0,1 0 1 0 0,0 0 0 0 0,-1 0-1 0 0,1 0 1 0 0,0 0 0 0 0,-1 0-1 0 0,1 1 1 0 0,0-1 0 0 0,0 1-1 0 0,0 0 1 0 0,0 0 0 0 0,-1 0-1 0 0,1 0 1 0 0,0 0 0 0 0,0 1 0 0 0,0-1-1 0 0,-1 1 1 0 0,1 0 0 0 0,0 0-1 0 0,-1 0 1 0 0,1 0 0 0 0,0 0-1 0 0,-1 1 1 0 0,0-1 0 0 0,1 1-1 0 0,-1-1 1 0 0,0 1 0 0 0,0 0-1 0 0,1 0 1 0 0,-2 0 0 0 0,1 0 0 0 0,0 0-1 0 0,0 1 1 0 0,-1-1 0 0 0,1 1-1 0 0,-1-1 1 0 0,0 1 0 0 0,1-1-1 0 0,-1 1 1 0 0,0-1 0 0 0,0 3 26 0 0,24 23-152 0 0,-14-20 146 0 0,1 0-1 0 0,0 0 0 0 0,0-2 0 0 0,1 1 0 0 0,0-1 0 0 0,0-1 0 0 0,1-1 0 0 0,-1 0 0 0 0,1 0 0 0 0,0-2 0 0 0,0 1 0 0 0,0-2 1 0 0,0 0-1 0 0,0 0 0 0 0,0-2 0 0 0,10-1 7 0 0,-9 1-12 0 0,1-1 0 0 0,-1-1 0 0 0,0-1 1 0 0,0 0-1 0 0,-1-1 0 0 0,1 0 0 0 0,-1-1 0 0 0,0-1 1 0 0,-1 0-1 0 0,1-1 0 0 0,-1-1 0 0 0,-1 0 0 0 0,12-10 12 0 0,-25 19 5 0 0,0 0-1 0 0,0 0 0 0 0,0 0 0 0 0,0 0 1 0 0,1 0-1 0 0,-1 0 0 0 0,0-1 0 0 0,0 1 1 0 0,0 0-1 0 0,0 0 0 0 0,1-1 0 0 0,-1 1 1 0 0,0 0-1 0 0,0-1 0 0 0,1 1 0 0 0,-1-1 1 0 0,0 1-1 0 0,1-1 0 0 0,-1 1 0 0 0,0-1 1 0 0,1 1-1 0 0,-1-1 0 0 0,1 0 0 0 0,-1 1 1 0 0,1-1-1 0 0,-1 0 0 0 0,1 0 0 0 0,-1 1 1 0 0,1-1-1 0 0,0 0 0 0 0,0 0 0 0 0,-1 1 1 0 0,1-1-1 0 0,0 0 0 0 0,0 0 0 0 0,0 0 1 0 0,0 0-1 0 0,0 0 0 0 0,0 1 0 0 0,0-1 1 0 0,0 0-1 0 0,0 0 0 0 0,0 0 0 0 0,0 0 1 0 0,0 1-1 0 0,1-1 0 0 0,-1 0 0 0 0,0 0 1 0 0,1 0-1 0 0,-1 1 0 0 0,1-1 0 0 0,-1 0 1 0 0,1 1-1 0 0,-1-1 0 0 0,1 0 0 0 0,-1 1 1 0 0,1-1-1 0 0,-1 1 0 0 0,1-1-4 0 0,-67 14 164 0 0,54-10-146 0 0,1 0 1 0 0,-1 1-1 0 0,1 0 0 0 0,1 1 0 0 0,-1 0 1 0 0,1 0-1 0 0,-1 1 0 0 0,2 1 0 0 0,-1 0 1 0 0,1 0-1 0 0,0 1 0 0 0,0 0 0 0 0,1 0 0 0 0,-1 2-18 0 0,10-9 2 0 0,0 1 0 0 0,0-1 0 0 0,1 0 0 0 0,-1 0 0 0 0,0 0 0 0 0,1 0 0 0 0,-1 0 0 0 0,1 0 0 0 0,-1 0 0 0 0,1-1 0 0 0,-1 1-1 0 0,1 0 1 0 0,-1-1 0 0 0,1 1 0 0 0,0-1 0 0 0,-1 0 0 0 0,1 1 0 0 0,0-1 0 0 0,0 0 0 0 0,-1 0 0 0 0,1 0 0 0 0,0 0 0 0 0,-1-1-1 0 0,1 1 1 0 0,0 0 0 0 0,-1-1 0 0 0,1 1 0 0 0,0-1 0 0 0,-1 1 0 0 0,1-1 0 0 0,-1 0 0 0 0,1 0-2 0 0,205-78 70 0 0,-195 124 253 0 0,65-35-704 0 0,-66-13 344 0 0,1 0-1 0 0,-1 0 1 0 0,0-1 0 0 0,0-1-1 0 0,0 0 1 0 0,0 0 0 0 0,-1-1 0 0 0,0-1-1 0 0,0 1 1 0 0,0-2 0 0 0,-1 1-1 0 0,-1-1 1 0 0,1-1 0 0 0,-1 1 0 0 0,0-2-1 0 0,-1 1 1 0 0,0-1 0 0 0,-1 0-1 0 0,0 0 1 0 0,0-1 0 0 0,-1 1-1 0 0,-1-1 1 0 0,1-1 0 0 0,-2 1 0 0 0,0 0-1 0 0,0-1 1 0 0,-1-3 37 0 0,15-176 4 0 0,-17 182 69 0 0,0 0-1 0 0,-1 0 1 0 0,1-1 0 0 0,-2 1 0 0 0,1 0-1 0 0,-2 0 1 0 0,1 1 0 0 0,-1-1-1 0 0,0 0 1 0 0,-1 1 0 0 0,0 0-1 0 0,0 0 1 0 0,-1 0 0 0 0,0 0 0 0 0,0 1-1 0 0,-1-1 1 0 0,0 1 0 0 0,0 1-1 0 0,-1-1 1 0 0,1 1 0 0 0,-1 0 0 0 0,-2 0-73 0 0,5 7 12 0 0,-1 0 0 0 0,1 0 1 0 0,0 0-1 0 0,0 1 1 0 0,0-1-1 0 0,-1 1 1 0 0,1 0-1 0 0,1 0 0 0 0,-1 1 1 0 0,0-1-1 0 0,1 1 1 0 0,-1 0-1 0 0,1 0 1 0 0,0 0-1 0 0,0 0 0 0 0,0 0 1 0 0,0 1-1 0 0,0-1 1 0 0,1 1-1 0 0,0 0 1 0 0,-1 0-1 0 0,2 0 0 0 0,-1 0 1 0 0,0 0-1 0 0,1 0 1 0 0,0 1-1 0 0,0-1 1 0 0,-1 3-13 0 0,-1 11-2 0 0,0 1 0 0 0,1-1 0 0 0,1 1 0 0 0,1-1 0 0 0,1 1 0 0 0,0-1 0 0 0,1 1 0 0 0,1-1 0 0 0,1 0 1 0 0,1 0-1 0 0,0 0 0 0 0,1 0 0 0 0,1-1 0 0 0,1 0 0 0 0,0-1 0 0 0,1 1 0 0 0,1-2 0 0 0,2 3 2 0 0,57 136-4172 0 0,-63-118 1692 0 0,-6-33 1381 0 0</inkml:trace>
  <inkml:trace contextRef="#ctx0" brushRef="#br0" timeOffset="57543.113">15757 4423 948 0 0,'-2'-5'1372'0'0,"4"-4"-260"0"0,-2 4-220 0 0,3-1-96 0 0,10-8-123 0 0,-4 4-37 0 0,7 0-60 0 0,1 2-80 0 0,8 3-232 0 0,2-2-80 0 0,1 2-296 0 0,3 5 12 0 0,6-1-560 0 0,-9-3-716 0 0,4 3-21 0 0,2-3 117 0 0,-4 3 16 0 0</inkml:trace>
  <inkml:trace contextRef="#ctx0" brushRef="#br0" timeOffset="58155.489">16802 4364 1184 0 0,'6'-28'3076'0'0,"-12"37"-957"0"0,-12 95-1218 0 0,18-92-818 0 0,1 0 0 0 0,0 0 0 0 0,1-1 1 0 0,0 1-1 0 0,0 0 0 0 0,2-1 0 0 0,-1 0 0 0 0,1 0 1 0 0,1 0-1 0 0,0 0 0 0 0,1-1 0 0 0,0 1 0 0 0,0-1-83 0 0,0-4 47 0 0,-1 0 0 0 0,1-1 0 0 0,0 1 0 0 0,0-1-1 0 0,1 0 1 0 0,-1-1 0 0 0,1 0 0 0 0,0 0 0 0 0,0 0 0 0 0,1-1-1 0 0,-1 0 1 0 0,1 0 0 0 0,-1-1 0 0 0,1 0 0 0 0,0-1-1 0 0,0 1 1 0 0,0-1 0 0 0,0-1 0 0 0,0 0 0 0 0,0 0-1 0 0,0 0 1 0 0,2-1-47 0 0,176-42 57 0 0,-172 38-120 0 0,0-1 1 0 0,-1 0 0 0 0,1-1 0 0 0,-1 0-1 0 0,-1-1 1 0 0,0 0 0 0 0,0-1 0 0 0,0-1 0 0 0,-1 0-1 0 0,0 0 1 0 0,-1-1 0 0 0,-1 0 0 0 0,1-1 0 0 0,-2 0-1 0 0,0-1 1 0 0,0 0 0 0 0,-1 0 0 0 0,-1 0-1 0 0,5-14 63 0 0,-10 25 39 0 0,-1-1 0 0 0,1 0-1 0 0,0 0 1 0 0,-1 0-1 0 0,0 0 1 0 0,0 1-1 0 0,0-1 1 0 0,0 0-1 0 0,0 0 1 0 0,-1 0-1 0 0,1 0 1 0 0,-1 1-1 0 0,0-1 1 0 0,0 0 0 0 0,0 1-1 0 0,0-1 1 0 0,0 0-1 0 0,0 1 1 0 0,-1-1-1 0 0,1 1 1 0 0,-1 0-1 0 0,0 0 1 0 0,0-1-1 0 0,0 1 1 0 0,0 0 0 0 0,0 0-1 0 0,0 1 1 0 0,0-1-1 0 0,-1 0 1 0 0,1 1-1 0 0,0-1 1 0 0,-1 1-1 0 0,0 0 1 0 0,1 0-1 0 0,-1 0 1 0 0,0 0 0 0 0,-1 0-39 0 0,3 4 9 0 0,1 1 1 0 0,-1-1-1 0 0,1 0 1 0 0,0 0 0 0 0,0 1-1 0 0,0-1 1 0 0,0 0 0 0 0,0 1-1 0 0,1-1 1 0 0,0 0-1 0 0,0 1 1 0 0,-1-1 0 0 0,2 0-1 0 0,-1 0 1 0 0,0 0 0 0 0,1 0-1 0 0,-1 0 1 0 0,1 0 0 0 0,0-1-1 0 0,0 1 1 0 0,0 0-1 0 0,0-1 1 0 0,1 0 0 0 0,-1 1-1 0 0,1-1 1 0 0,-1 0 0 0 0,2 1-10 0 0,110 103-886 0 0,-47-46-3248 0 0,-57-53 1664 0 0,-9-5 1224 0 0</inkml:trace>
  <inkml:trace contextRef="#ctx0" brushRef="#br0" timeOffset="58596.961">17545 4243 1128 0 0,'38'80'2470'0'0,"-4"88"1329"0"0,-39-159-1618 0 0,-3-29-1858 0 0,6 11-325 0 0,1 0-1 0 0,1 0 1 0 0,-1-1 0 0 0,1 1 0 0 0,1 0-1 0 0,0-1 1 0 0,0 1 0 0 0,1 0 0 0 0,0 0 0 0 0,0 0-1 0 0,1 0 1 0 0,1 0 0 0 0,-1 1 0 0 0,3-3 2 0 0,104-117-732 0 0,-108 127 710 0 0,0 1 0 0 0,0-1 0 0 0,0 0 0 0 0,0 0 0 0 0,0 1 0 0 0,0-1 0 0 0,0 1 0 0 0,0 0 0 0 0,0 0 0 0 0,0-1 0 0 0,0 1 0 0 0,1 1 0 0 0,-1-1 0 0 0,0 0 0 0 0,0 0 0 0 0,0 1 0 0 0,0-1 0 0 0,0 1 0 0 0,0 0 0 0 0,0-1 0 0 0,0 1 0 0 0,0 0 0 0 0,-1 0 0 0 0,1 0 0 0 0,0 1 0 0 0,0-1 0 0 0,-1 0 0 0 0,1 1 1 0 0,-1-1-1 0 0,1 1 0 0 0,-1-1 0 0 0,0 1 0 0 0,1 0 0 0 0,-1-1 0 0 0,0 1 0 0 0,0 0 0 0 0,0 0 0 0 0,-1 0 0 0 0,1 1 22 0 0,36 84-179 0 0,-36-82 130 0 0,58 144-2021 0 0,-50-146-535 0 0,-6-1 1331 0 0</inkml:trace>
  <inkml:trace contextRef="#ctx0" brushRef="#br0" timeOffset="58848.541">18114 4114 1896 0 0,'0'18'5365'0'0,"0"112"-4005"0"0,73 154-753 0 0,-84-239-6890 0 0,4-42 5082 0 0</inkml:trace>
  <inkml:trace contextRef="#ctx0" brushRef="#br0" timeOffset="59208.86">18212 4419 1792 0 0,'222'-224'5151'0'0,"-312"276"-5610"0"0,76-41 452 0 0,7-7 28 0 0,0 0 0 0 0,0 1-1 0 0,1 0 1 0 0,-1 0 0 0 0,1 0 0 0 0,0 1 0 0 0,1 0 0 0 0,-1 0 0 0 0,1 1 0 0 0,1-1 0 0 0,-1 1-1 0 0,1 0 1 0 0,0 0 0 0 0,0 1 0 0 0,1-1 0 0 0,0 1 0 0 0,-1 6-21 0 0,7-10 40 0 0,0 1 0 0 0,0-1 1 0 0,0 0-1 0 0,1 0 0 0 0,0 0 0 0 0,0 0 1 0 0,0-1-1 0 0,0 1 0 0 0,0-1 0 0 0,1 0 0 0 0,-1-1 1 0 0,1 1-1 0 0,0-1 0 0 0,0 0 0 0 0,0 0 1 0 0,0 0-1 0 0,0-1 0 0 0,1 1-40 0 0,69 21 67 0 0,98 40 553 0 0,-82 8-5074 0 0,-90-70 3195 0 0,-1-1 41 0 0</inkml:trace>
  <inkml:trace contextRef="#ctx0" brushRef="#br0" timeOffset="59759.265">18665 4233 968 0 0,'10'6'242'0'0,"-1"1"-1"0"0,0 0 1 0 0,0 0 0 0 0,0 1-1 0 0,-1 1 1 0 0,-1-1 0 0 0,1 1-1 0 0,-1 0 1 0 0,-1 1 0 0 0,0 0-1 0 0,0 0 1 0 0,-1 0 0 0 0,0 1 0 0 0,-1-1-1 0 0,0 1 1 0 0,-1 0 0 0 0,0 0-1 0 0,-1 1 1 0 0,0-1 0 0 0,0 0-1 0 0,-1 3-241 0 0,-1-12 87 0 0,1 0 0 0 0,0 0 0 0 0,-1 0 0 0 0,1 0 0 0 0,-1 1 0 0 0,1-1 0 0 0,-1 0-1 0 0,0 0 1 0 0,0 0 0 0 0,0 1 0 0 0,0-1 0 0 0,0 0 0 0 0,-1 0 0 0 0,1 0 0 0 0,-1 0 0 0 0,0 1 0 0 0,1-1-1 0 0,-1 0 1 0 0,0 0 0 0 0,0 0 0 0 0,0 0 0 0 0,0-1 0 0 0,0 1 0 0 0,-1 0 0 0 0,1 0 0 0 0,-1-1 0 0 0,1 1 0 0 0,-1-1-1 0 0,0 1 1 0 0,1-1 0 0 0,-1 1 0 0 0,0-1 0 0 0,0 0 0 0 0,0 0 0 0 0,-1 1-87 0 0,-16-70 624 0 0,22 53-646 0 0,1 0 1 0 0,0 0-1 0 0,1 0 1 0 0,1 1-1 0 0,0 0 1 0 0,1 0-1 0 0,1 1 1 0 0,0-1-1 0 0,1 2 0 0 0,0-1 1 0 0,1 1-1 0 0,0 1 1 0 0,11-10 21 0 0,-19 18-11 0 0,-1 1 1 0 0,1 0-1 0 0,0 0 0 0 0,0 0 0 0 0,0 0 1 0 0,0 0-1 0 0,0 0 0 0 0,0 1 1 0 0,0-1-1 0 0,1 1 0 0 0,-1-1 1 0 0,0 1-1 0 0,1 0 0 0 0,0 0 1 0 0,-1 0-1 0 0,1 0 0 0 0,-1 1 1 0 0,1-1-1 0 0,0 1 0 0 0,0-1 1 0 0,-1 1-1 0 0,1 0 0 0 0,0 0 1 0 0,-1 0-1 0 0,1 1 0 0 0,0-1 1 0 0,0 0-1 0 0,-1 1 0 0 0,1 0 1 0 0,0 0-1 0 0,-1 0 0 0 0,1 0 1 0 0,-1 0-1 0 0,1 0 0 0 0,-1 1 1 0 0,0-1-1 0 0,0 1 0 0 0,1-1 1 0 0,-1 1-1 0 0,0 0 0 0 0,0 0 1 0 0,-1 0-1 0 0,1 0 0 0 0,0 1 1 0 0,-1-1-1 0 0,2 2 11 0 0,48 119-185 0 0,-21 21 76 0 0,-19-83-2350 0 0,-9-46-229 0 0,-2-10 1347 0 0</inkml:trace>
  <inkml:trace contextRef="#ctx0" brushRef="#br0" timeOffset="61065.057">19535 4306 964 0 0,'-2'-22'1426'0'0,"-7"19"-1278"0"0,0-1 0 0 0,0 1 0 0 0,-1 0 0 0 0,1 1 0 0 0,-1 0 0 0 0,0 1 0 0 0,0 0 0 0 0,0 0 0 0 0,1 1 0 0 0,-1 0 0 0 0,0 1 0 0 0,0 0 0 0 0,0 1 0 0 0,1 0 0 0 0,-1 0 0 0 0,1 1 0 0 0,-1 0 0 0 0,-1 2-148 0 0,2-2 112 0 0,3-3-31 0 0,1 1-1 0 0,-1 0 0 0 0,0 1 1 0 0,0-1-1 0 0,0 1 0 0 0,1 0 1 0 0,-1 0-1 0 0,1 1 1 0 0,0 0-1 0 0,0 0 0 0 0,0 0 1 0 0,0 1-1 0 0,0-1 0 0 0,1 1 1 0 0,-1 0-1 0 0,1 0 1 0 0,0 1-1 0 0,0-1 0 0 0,1 1 1 0 0,-1 0-1 0 0,1 0 0 0 0,0 0 1 0 0,1 1-1 0 0,-1-1 1 0 0,1 0-1 0 0,0 1 0 0 0,0 0 1 0 0,0 5-81 0 0,5-7 14 0 0,0-1 1 0 0,0 1 0 0 0,1-1 0 0 0,-1 0 0 0 0,1 0 0 0 0,0 0-1 0 0,0-1 1 0 0,0 1 0 0 0,1-1 0 0 0,-1 0 0 0 0,0 0-1 0 0,1 0 1 0 0,-1-1 0 0 0,1 0 0 0 0,0 1 0 0 0,-1-2-1 0 0,1 1 1 0 0,0-1 0 0 0,0 1 0 0 0,0-1 0 0 0,-1 0-1 0 0,1-1 1 0 0,0 1 0 0 0,0-1 0 0 0,-1 0 0 0 0,3-1-15 0 0,5 2 11 0 0,-2-2-36 0 0,1 1 0 0 0,-1-2-1 0 0,0 1 1 0 0,0-1 0 0 0,0-1-1 0 0,0 0 1 0 0,0-1-1 0 0,-1 1 1 0 0,1-2 0 0 0,-1 1-1 0 0,-1-1 1 0 0,1-1 0 0 0,-1 0-1 0 0,0 0 1 0 0,-1 0 0 0 0,1-1-1 0 0,0-3 26 0 0,87-63 57 0 0,-39 43-587 0 0,-17 114 419 0 0,-39-76 160 0 0,1 0 1 0 0,0 0-1 0 0,0-1 1 0 0,0 1-1 0 0,1 0 1 0 0,0-1-1 0 0,1 1 1 0 0,-1-1-1 0 0,1 0 1 0 0,0 0 0 0 0,1 0-1 0 0,-1 0 1 0 0,1 0-1 0 0,0-1 1 0 0,1 0-1 0 0,-1 1 1 0 0,1-2-1 0 0,0 1 1 0 0,1-1-1 0 0,-1 1 1 0 0,1-1-1 0 0,-1-1 1 0 0,1 1-1 0 0,0-1 1 0 0,1 0-1 0 0,-1-1 1 0 0,0 1-1 0 0,1-1 1 0 0,0 0-1 0 0,-1-1 1 0 0,1 0-1 0 0,5 1-49 0 0,2-3 5 0 0,0 0 0 0 0,0 0 0 0 0,0-2 0 0 0,0 0 0 0 0,0 0 0 0 0,-1-1 0 0 0,0-1 0 0 0,0 0 0 0 0,0-1 0 0 0,0 0 0 0 0,-1-1 0 0 0,0 0-1 0 0,-1-1 1 0 0,1-1-5 0 0,6-71-202 0 0,-18 79 208 0 0,-12-9-72 0 0,7 20-76 0 0,8-3 129 0 0,1-1 0 0 0,0 0 0 0 0,0 0 0 0 0,0 0 0 0 0,1 0 0 0 0,0-1 0 0 0,0 0 0 0 0,1 0 0 0 0,0 0 0 0 0,-1-1 0 0 0,1 1 0 0 0,1-1 0 0 0,-1-1 0 0 0,1 1 0 0 0,3 0 13 0 0,-4-2-206 0 0,-1-1 1 0 0,1 1-1 0 0,0-1 1 0 0,0 0-1 0 0,0-1 0 0 0,-1 0 1 0 0,1 0-1 0 0,0 0 0 0 0,0 0 1 0 0,0-1-1 0 0,0 0 1 0 0,-1-1-1 0 0,1 1 0 0 0,0-1 1 0 0,-1 0-1 0 0,1 0 0 0 0,-1-1 1 0 0,0 1-1 0 0,0-1 1 0 0,0 0-1 0 0,0-1 0 0 0,2-2 206 0 0,3-2-1468 0 0</inkml:trace>
  <inkml:trace contextRef="#ctx0" brushRef="#br0" timeOffset="61613.699">20258 4371 1280 0 0,'77'-2'3897'0'0,"-68"1"-3787"0"0,-1 0 1 0 0,0-1-1 0 0,0 0 0 0 0,0 0 0 0 0,0-1 0 0 0,-1 0 1 0 0,1 0-1 0 0,-1-1 0 0 0,0 0 0 0 0,0 0 0 0 0,0-1 1 0 0,0 0-1 0 0,-1 0 0 0 0,0 0 0 0 0,0-1 1 0 0,0 0-1 0 0,-1 0 0 0 0,1-1 0 0 0,-2 1 0 0 0,1-2-110 0 0,-28-40 282 0 0,15 41-308 0 0,-1 0 0 0 0,-1 0-1 0 0,1 1 1 0 0,-1 1 0 0 0,0-1-1 0 0,0 1 1 0 0,-1 1-1 0 0,1 0 1 0 0,-1 1 0 0 0,0-1-1 0 0,0 2 1 0 0,0 0 0 0 0,0 0-1 0 0,-1 1 1 0 0,1 1-1 0 0,0 0 1 0 0,-1 0 0 0 0,1 1-1 0 0,-5 1 27 0 0,1-2-221 0 0,-48 18-3105 0 0,62-14 2051 0 0</inkml:trace>
  <inkml:trace contextRef="#ctx0" brushRef="#br0" timeOffset="62099.677">20598 4214 1664 0 0,'61'136'3861'0'0,"-60"-135"-3802"0"0,-1 0 1 0 0,1 0-1 0 0,0 0 0 0 0,-1 0 1 0 0,1 0-1 0 0,-1 0 0 0 0,1 0 0 0 0,-1 1 1 0 0,0-1-1 0 0,1 0 0 0 0,-1 0 1 0 0,0 0-1 0 0,0 0 0 0 0,0 1 1 0 0,0-1-1 0 0,0 0 0 0 0,0 0 0 0 0,0 0 1 0 0,0 0-1 0 0,0 1 0 0 0,0-1 1 0 0,-1 0-1 0 0,1 0 0 0 0,0 0 0 0 0,-1 0 1 0 0,1 0-1 0 0,-1 0 0 0 0,0 0 1 0 0,1 0-1 0 0,-1 0 0 0 0,0 0 0 0 0,1 0 1 0 0,-1 0-1 0 0,0 0 0 0 0,0 0 1 0 0,0 0-1 0 0,0-1 0 0 0,0 1 0 0 0,0 0 1 0 0,0-1-1 0 0,0 1 0 0 0,0-1 1 0 0,0 1-1 0 0,0-1 0 0 0,0 1 0 0 0,0-1 1 0 0,-1 0-1 0 0,1 0 0 0 0,0 0 1 0 0,0 1-1 0 0,0-1 0 0 0,-1 0 1 0 0,1 0-1 0 0,0-1 0 0 0,0 1 0 0 0,0 0 1 0 0,0 0-1 0 0,-1-1 0 0 0,1 1 1 0 0,0 0-1 0 0,0-1 0 0 0,0 1 0 0 0,0-1 1 0 0,0 1-1 0 0,0-1 0 0 0,0 0 1 0 0,0 1-1 0 0,0-2-59 0 0,-2-5-9 0 0,0 0 1 0 0,1 0-1 0 0,0-1 1 0 0,1 1-1 0 0,0-1 1 0 0,0 1-1 0 0,0-1 1 0 0,1 0-1 0 0,0 1 0 0 0,1-1 1 0 0,-1 0-1 0 0,2 1 1 0 0,-1-1-1 0 0,1 1 1 0 0,0 0-1 0 0,0-1 1 0 0,1 1-1 0 0,0 0 0 0 0,0 0 1 0 0,1 1-1 0 0,0-1 1 0 0,0 1-1 0 0,1-1 1 0 0,0 2-1 0 0,0-1 1 0 0,0 0-1 0 0,0 1 1 0 0,1 0-1 0 0,0 0 0 0 0,0 0 1 0 0,0 1-1 0 0,1 0 1 0 0,2-1 8 0 0,-3 2-15 0 0,0 1 0 0 0,0-1 1 0 0,0 1-1 0 0,1 0 0 0 0,-1 1 0 0 0,1-1 0 0 0,-1 1 1 0 0,1 0-1 0 0,-1 1 0 0 0,1 0 0 0 0,0 0 1 0 0,-1 0-1 0 0,1 1 0 0 0,0 0 0 0 0,-1 0 0 0 0,1 1 1 0 0,-1-1-1 0 0,0 2 0 0 0,0-1 0 0 0,1 1 1 0 0,-1-1-1 0 0,-1 2 0 0 0,1-1 0 0 0,0 1 0 0 0,-1 0 1 0 0,0 0-1 0 0,0 0 0 0 0,0 1 0 0 0,0-1 1 0 0,-1 1-1 0 0,0 0 0 0 0,0 1 0 0 0,0-1 0 0 0,0 1 1 0 0,-1 0-1 0 0,0 0 0 0 0,0 0 0 0 0,-1 0 1 0 0,0 0-1 0 0,0 1 0 0 0,0-1 0 0 0,-1 1 0 0 0,1 2 15 0 0,9 74-462 0 0,-9-29-4115 0 0,-2-53 3333 0 0</inkml:trace>
  <inkml:trace contextRef="#ctx0" brushRef="#br0" timeOffset="62602.255">21366 4279 2240 0 0,'1'1'126'0'0,"-1"-1"-1"0"0,1 0 1 0 0,-1 0-1 0 0,1 0 0 0 0,-1 0 1 0 0,1 0-1 0 0,0 0 1 0 0,-1 0-1 0 0,1 0 1 0 0,-1 0-1 0 0,1 0 1 0 0,-1-1-1 0 0,1 1 0 0 0,-1 0 1 0 0,1 0-1 0 0,-1 0 1 0 0,1-1-1 0 0,-1 1 1 0 0,1 0-1 0 0,-1-1 0 0 0,1 1 1 0 0,-1 0-1 0 0,1-1 1 0 0,-1 1-1 0 0,0 0 1 0 0,1-1-1 0 0,-1 1 1 0 0,0-1-1 0 0,1 1 0 0 0,-1-1 1 0 0,0 1-1 0 0,1-1 1 0 0,-1 1-1 0 0,0-1 1 0 0,0 1-1 0 0,0-1 1 0 0,0 1-1 0 0,1-1 0 0 0,-1 0 1 0 0,0 1-1 0 0,0-1-125 0 0,125 441 1822 0 0,-113-396-2019 0 0,-1 0 1 0 0,-2 0 0 0 0,-3 0-1 0 0,-1 1 1 0 0,-1 28 196 0 0,-4-72-74 0 0,0-1 0 0 0,0 1 1 0 0,1 0-1 0 0,-1 0 0 0 0,0 0 0 0 0,0 0 1 0 0,0 0-1 0 0,0 0 0 0 0,0 0 1 0 0,0 0-1 0 0,0 0 0 0 0,-1-1 0 0 0,1 1 1 0 0,0 0-1 0 0,0 0 0 0 0,-1 0 1 0 0,1 0-1 0 0,0 0 0 0 0,-1-1 0 0 0,1 1 1 0 0,-1 0-1 0 0,1 0 0 0 0,-1-1 1 0 0,1 1-1 0 0,-1 0 0 0 0,0-1 0 0 0,1 1 1 0 0,-1 0-1 0 0,0-1 0 0 0,0 1 1 0 0,1-1-1 0 0,-1 1 0 0 0,0-1 0 0 0,0 0 1 0 0,0 1-1 0 0,0-1 0 0 0,1 0 1 0 0,-1 1-1 0 0,0-1 0 0 0,0 0 0 0 0,0 0 1 0 0,0 0-1 0 0,0 0 0 0 0,0 0 1 0 0,0 0-1 0 0,0 0 0 0 0,0 0 0 0 0,0 0 1 0 0,1 0-1 0 0,-1-1 0 0 0,0 1 1 0 0,0 0-1 0 0,0-1 0 0 0,0 1 0 0 0,0 0 1 0 0,1-1-1 0 0,-1 1 0 0 0,0-1 1 0 0,0 0-1 0 0,1 1 0 0 0,-1-1 0 0 0,0 1 1 0 0,1-1-1 0 0,-1 0 0 0 0,1 0 1 0 0,-1 0 73 0 0,-9-15-1118 0 0</inkml:trace>
  <inkml:trace contextRef="#ctx0" brushRef="#br0" timeOffset="62853.59">21482 4459 1908 0 0,'5'-13'208'0'0,"2"0"0"0"0,-1 1 1 0 0,2-1-1 0 0,0 1 0 0 0,0 1 0 0 0,1-1 0 0 0,0 1 0 0 0,1 1 0 0 0,0 0 0 0 0,1 0 1 0 0,0 1-1 0 0,1 1 0 0 0,-1 0 0 0 0,2 0 0 0 0,-1 1 0 0 0,1 0 0 0 0,0 2 1 0 0,0-1-1 0 0,1 1 0 0 0,0 1 0 0 0,0 1 0 0 0,0 0 0 0 0,0 1 0 0 0,4-1-208 0 0,-16 4 14 0 0,-1-1 0 0 0,0 0 0 0 0,1 1 0 0 0,-1-1 0 0 0,0 0 0 0 0,1 1 0 0 0,-1 0 0 0 0,0-1 0 0 0,0 1-1 0 0,1 0 1 0 0,-1 0 0 0 0,0-1 0 0 0,0 1 0 0 0,0 0 0 0 0,0 0 0 0 0,0 0 0 0 0,0 0 0 0 0,0 0 0 0 0,-1 1 0 0 0,1-1-1 0 0,0 0 1 0 0,0 0 0 0 0,-1 0 0 0 0,1 1 0 0 0,-1-1 0 0 0,1 0 0 0 0,-1 1 0 0 0,0-1 0 0 0,0 1 0 0 0,1-1 0 0 0,-1 0 0 0 0,0 1-1 0 0,0-1 1 0 0,0 1 0 0 0,0-1 0 0 0,-1 0 0 0 0,1 1 0 0 0,0-1 0 0 0,-1 0 0 0 0,1 1 0 0 0,0-1 0 0 0,-1 0 0 0 0,0 1-1 0 0,1-1 1 0 0,-1 1-14 0 0,-22 55 344 0 0,15-47-300 0 0,-1 0 0 0 0,-1 0 1 0 0,0 0-1 0 0,0-1 0 0 0,-1-1 1 0 0,0 0-1 0 0,0 0 0 0 0,-1-1 1 0 0,0-1-1 0 0,0 0 0 0 0,-1 0 1 0 0,1-1-1 0 0,-1-1 0 0 0,0 0 0 0 0,-10 1-44 0 0,35-21-3094 0 0,37-4 1081 0 0,-22 8 879 0 0</inkml:trace>
  <inkml:trace contextRef="#ctx0" brushRef="#br0" timeOffset="63292.619">22086 4264 1544 0 0,'0'0'71'0'0,"1"-1"-1"0"0,-1 0 1 0 0,0 1 0 0 0,0-1-1 0 0,1 0 1 0 0,-1 0-1 0 0,0 1 1 0 0,0-1-1 0 0,0 0 1 0 0,0 0 0 0 0,0 1-1 0 0,0-1 1 0 0,0 0-1 0 0,0 0 1 0 0,0 1 0 0 0,-1-1-1 0 0,1 0 1 0 0,0 1-1 0 0,0-1 1 0 0,-1 0 0 0 0,1 0-1 0 0,0 1 1 0 0,-1-1-1 0 0,1 1 1 0 0,-1-1-1 0 0,1 0 1 0 0,-1 1 0 0 0,1-1-1 0 0,-1 1 1 0 0,1-1-1 0 0,-1 1 1 0 0,0-1 0 0 0,1 1-1 0 0,-1 0 1 0 0,0-1-1 0 0,1 1 1 0 0,-1 0 0 0 0,0-1-1 0 0,1 1 1 0 0,-1 0-1 0 0,0 0 1 0 0,0 0 0 0 0,1-1-1 0 0,-1 1 1 0 0,0 0-1 0 0,0 0 1 0 0,1 0-1 0 0,-1 0 1 0 0,0 0 0 0 0,0 1-1 0 0,1-1 1 0 0,-1 0-1 0 0,0 0 1 0 0,1 0 0 0 0,-1 1-1 0 0,0-1-70 0 0,-12 3 134 0 0,0 0 0 0 0,0 1 0 0 0,1 0 0 0 0,0 1 0 0 0,-1 0 0 0 0,2 1 0 0 0,-1 0 0 0 0,1 1 0 0 0,0 1 0 0 0,0-1 0 0 0,1 2 0 0 0,0-1 0 0 0,0 2 0 0 0,1-1 0 0 0,0 1 0 0 0,-6 10-134 0 0,13-19 27 0 0,0 1 0 0 0,1-1 0 0 0,-1 0 0 0 0,0 1 0 0 0,1-1 0 0 0,-1 1 0 0 0,1 0 0 0 0,-1 0 0 0 0,1-1 0 0 0,0 1 0 0 0,0 0 0 0 0,0 0 0 0 0,0 0 0 0 0,0 0 0 0 0,0 1 0 0 0,1-1 0 0 0,-1 0 0 0 0,1 0 0 0 0,-1 0 0 0 0,1 0 0 0 0,0 1 0 0 0,0-1 0 0 0,0 0 0 0 0,0 0 0 0 0,0 1 0 0 0,0-1 0 0 0,1 0 0 0 0,-1 0 0 0 0,1 0 0 0 0,0 0 0 0 0,-1 1 0 0 0,1-1 0 0 0,0 0 0 0 0,0 0 0 0 0,0 0 0 0 0,1-1 0 0 0,-1 1 0 0 0,0 0 0 0 0,1 0 0 0 0,-1-1 0 0 0,1 1 0 0 0,-1-1 0 0 0,1 1 0 0 0,0-1 0 0 0,0 0 0 0 0,0 1 0 0 0,0-1 0 0 0,0 0 0 0 0,0 0 0 0 0,0 0 0 0 0,0-1 0 0 0,0 1 0 0 0,2 0-27 0 0,13-2-45 0 0,1 0 1 0 0,-1-2-1 0 0,0 0 0 0 0,0 0 0 0 0,-1-2 0 0 0,1 0 0 0 0,-1-1 1 0 0,0-1-1 0 0,0 0 0 0 0,-1-1 0 0 0,0-1 0 0 0,0 0 0 0 0,7-7 45 0 0,-22 17 15 0 0,0-1 0 0 0,0 1-1 0 0,0 0 1 0 0,0-1-1 0 0,0 1 1 0 0,0 0 0 0 0,0 0-1 0 0,0-1 1 0 0,-1 1-1 0 0,1 0 1 0 0,0-1 0 0 0,0 1-1 0 0,-1 0 1 0 0,1-1 0 0 0,-1 1-1 0 0,1-1 1 0 0,0 1-1 0 0,-1 0 1 0 0,1-1 0 0 0,-1 1-1 0 0,1-1 1 0 0,-1 1-1 0 0,0-1 1 0 0,1 0 0 0 0,-1 1-1 0 0,1-1 1 0 0,-1 0-1 0 0,0 1 1 0 0,1-1 0 0 0,-1 0-1 0 0,0 0 1 0 0,0 1-1 0 0,1-1 1 0 0,-1 0 0 0 0,0 0-1 0 0,1 0 1 0 0,-1 0-1 0 0,0 0 1 0 0,0 0 0 0 0,1 0-1 0 0,-1 0 1 0 0,0 0-15 0 0,10 7-56 0 0,-1-1 0 0 0,2 0 0 0 0,-1 0 0 0 0,1 0 0 0 0,0-1 0 0 0,0-1 0 0 0,0 0 0 0 0,1 0 1 0 0,0-1-1 0 0,-1 0 0 0 0,1-1 0 0 0,1 0 56 0 0,86 5-4442 0 0,-87-7 3840 0 0</inkml:trace>
  <inkml:trace contextRef="#ctx0" brushRef="#br0" timeOffset="63935.783">22401 4314 1348 0 0,'25'-9'5095'0'0,"6"2"-3875"0"0,-26 5-1206 0 0,0 1 1 0 0,0-1-1 0 0,0 0 0 0 0,-1 0 1 0 0,1-1-1 0 0,-1 1 1 0 0,0-1-1 0 0,1 0 0 0 0,-1-1 1 0 0,-1 1-1 0 0,1 0 1 0 0,0-1-1 0 0,-1 0 0 0 0,0 0 1 0 0,0 0-1 0 0,0 0 1 0 0,0-1-1 0 0,-1 1 0 0 0,1-1 1 0 0,-1 1-1 0 0,0-1 1 0 0,-1 0-1 0 0,1 0 0 0 0,-1 0 1 0 0,0 0-1 0 0,0 0 1 0 0,-1 0-1 0 0,1 0 0 0 0,-1 0 1 0 0,0 0-1 0 0,-1 0 1 0 0,1-1-1 0 0,-1 1 0 0 0,0 0 1 0 0,0 0-1 0 0,-1 1 1 0 0,1-1-1 0 0,-1 0 0 0 0,0 0 1 0 0,-1 0-15 0 0,-2 0 5 0 0,0 0 0 0 0,-1 1-1 0 0,0-1 1 0 0,0 1 0 0 0,-1 0 0 0 0,1 1 0 0 0,-1-1 0 0 0,0 1 0 0 0,0 1 0 0 0,0-1-1 0 0,0 1 1 0 0,0 1 0 0 0,0-1 0 0 0,-1 1 0 0 0,1 0 0 0 0,0 1 0 0 0,-1 0 0 0 0,1 0 0 0 0,-1 0-1 0 0,1 1 1 0 0,0 0 0 0 0,-1 1 0 0 0,1-1 0 0 0,0 1 0 0 0,0 1 0 0 0,0 0 0 0 0,0 0-1 0 0,1 0 1 0 0,-1 0 0 0 0,1 1 0 0 0,-5 4-5 0 0,12-8 2 0 0,-1 0-1 0 0,1-1 1 0 0,0 1 0 0 0,-1 0-1 0 0,1 1 1 0 0,0-1 0 0 0,-1 0-1 0 0,1 0 1 0 0,0 0 0 0 0,-1 0-1 0 0,1 0 1 0 0,0 1 0 0 0,-1-1-1 0 0,1 0 1 0 0,-1 1 0 0 0,1-1-1 0 0,0 0 1 0 0,-1 1-1 0 0,1-1 1 0 0,-1 1 0 0 0,1-1-1 0 0,-1 1 1 0 0,1-1 0 0 0,-1 1-1 0 0,0-1 1 0 0,1 1 0 0 0,-1-1-1 0 0,0 1 1 0 0,1 0 0 0 0,-1-1-1 0 0,0 1 1 0 0,0-1 0 0 0,1 1-1 0 0,-1 0 1 0 0,0-1 0 0 0,0 1-1 0 0,0 0 1 0 0,0-1 0 0 0,0 1-1 0 0,0 0 1 0 0,0-1-1 0 0,0 1 1 0 0,0 0 0 0 0,0-1-1 0 0,0 1 1 0 0,-1 0 0 0 0,1-1-1 0 0,0 1 1 0 0,0 0 0 0 0,-1-1-1 0 0,1 1 1 0 0,0-1 0 0 0,-1 1-1 0 0,1 0 1 0 0,0-1 0 0 0,-1 1-1 0 0,1-1 1 0 0,-1 1 0 0 0,1-1-1 0 0,-1 0 1 0 0,1 1-1 0 0,-1-1 1 0 0,0 1 0 0 0,1-1-1 0 0,-1 0 1 0 0,1 0 0 0 0,-1 1-1 0 0,0-1 1 0 0,0 0-2 0 0,53 9 7 0 0,233-25-248 0 0,-282 15 239 0 0,-1 0 0 0 0,0 1 0 0 0,0-1 0 0 0,1 0 0 0 0,-1 1-1 0 0,0 0 1 0 0,1 0 0 0 0,-1-1 0 0 0,0 1 0 0 0,1 1 0 0 0,-1-1 0 0 0,0 0 0 0 0,1 0 0 0 0,-1 1 0 0 0,0 0-1 0 0,1-1 1 0 0,-1 1 0 0 0,0 0 0 0 0,0 0 0 0 0,0 0 0 0 0,0 0 0 0 0,0 1 0 0 0,0-1 0 0 0,0 0 0 0 0,0 1-1 0 0,0-1 1 0 0,-1 1 0 0 0,1 0 0 0 0,-1 0 0 0 0,1-1 0 0 0,-1 1 0 0 0,0 0 0 0 0,1 0 0 0 0,-1 1 0 0 0,0-1-1 0 0,0 0 1 0 0,-1 0 0 0 0,1 0 0 0 0,0 1 0 0 0,-1-1 0 0 0,1 0 0 0 0,-1 1 0 0 0,0-1 0 0 0,0 0 0 0 0,0 1-1 0 0,0-1 3 0 0,0 2-45 0 0,-1 0 0 0 0,1 1 0 0 0,0-1 0 0 0,0 0-1 0 0,0 0 1 0 0,1 0 0 0 0,0 0 0 0 0,-1 0 0 0 0,1 0-1 0 0,1 0 1 0 0,-1 0 0 0 0,1 0 0 0 0,-1 0 0 0 0,1 0-1 0 0,0 0 1 0 0,0-1 0 0 0,1 1 0 0 0,-1-1-1 0 0,1 0 1 0 0,0 0 0 0 0,0 0 0 0 0,0 0 0 0 0,0 0-1 0 0,0-1 1 0 0,0 1 0 0 0,1-1 0 0 0,0 0 0 0 0,-1 0-1 0 0,1 0 1 0 0,0 0 0 0 0,0-1 0 0 0,0 1 0 0 0,0-1-1 0 0,0 0 1 0 0,0-1 0 0 0,0 1 0 0 0,0-1 0 0 0,0 1-1 0 0,1-1 1 0 0,-1 0 0 0 0,0-1 0 0 0,0 1 0 0 0,0-1-1 0 0,0 0 1 0 0,0 0 0 0 0,1 0 45 0 0,29-2-2465 0 0,3-9 1244 0 0</inkml:trace>
  <inkml:trace contextRef="#ctx0" brushRef="#br0" timeOffset="64328.552">23124 4174 1380 0 0,'-94'22'4042'0'0,"-33"43"-1706"0"0,178-64-1115 0 0,95-63-712 0 0,-144 61-503 0 0,-1 0 0 0 0,0 0 1 0 0,0 1-1 0 0,1-1 0 0 0,-1 1 0 0 0,1-1 0 0 0,-1 1 0 0 0,0-1 0 0 0,1 1 1 0 0,-1 0-1 0 0,1 0 0 0 0,-1 0 0 0 0,1 0 0 0 0,-1 0 0 0 0,0 0 0 0 0,1 0 0 0 0,-1 0 1 0 0,1 0-1 0 0,-1 1 0 0 0,1-1 0 0 0,-1 1 0 0 0,0-1 0 0 0,1 1 0 0 0,-1-1 0 0 0,0 1 1 0 0,0 0-1 0 0,1 0 0 0 0,-1 0 0 0 0,0-1 0 0 0,0 1 0 0 0,0 0 0 0 0,0 0 1 0 0,0 1-1 0 0,0-1 0 0 0,0 0 0 0 0,0 0 0 0 0,-1 0 0 0 0,1 1 0 0 0,0-1 0 0 0,-1 0 1 0 0,1 1-7 0 0,10 11-138 0 0,64 42-1901 0 0,-44-37-2246 0 0,-27-16 3007 0 0</inkml:trace>
  <inkml:trace contextRef="#ctx0" brushRef="#br0" timeOffset="65350.998">23384 4048 2000 0 0,'10'-10'3081'0'0,"-5"34"-1953"0"0,-2-9-967 0 0,1 68 873 0 0,10 28 1390 0 0,5-123-1639 0 0,102-137-742 0 0,-121 150-69 0 0,-1 0 0 0 0,1 1 1 0 0,0-1-1 0 0,-1 0 0 0 0,1 0 1 0 0,0 0-1 0 0,0 1 0 0 0,0-1 1 0 0,0 0-1 0 0,0 0 0 0 0,0 1 1 0 0,1-1-1 0 0,-1 0 0 0 0,0 0 1 0 0,1 0-1 0 0,-1 1 1 0 0,0-1-1 0 0,1 0 0 0 0,0 0 1 0 0,-1 0-1 0 0,1 0 0 0 0,0 0 1 0 0,-1 0-1 0 0,1 0 0 0 0,0 0 1 0 0,0 0-1 0 0,0 0 0 0 0,0 0 1 0 0,0-1-1 0 0,0 1 0 0 0,0 0 1 0 0,0-1-1 0 0,0 1 0 0 0,0-1 1 0 0,0 1-1 0 0,0-1 0 0 0,1 1 1 0 0,-1-1-1 0 0,0 0 0 0 0,0 1 1 0 0,0-1-1 0 0,1 0 0 0 0,-1 0 1 0 0,0 0-1 0 0,0 0 1 0 0,1 0-1 0 0,-1 0 0 0 0,0-1 1 0 0,0 1-1 0 0,1 0 0 0 0,-1-1 1 0 0,0 1-1 0 0,0-1 0 0 0,0 1 1 0 0,0-1-1 0 0,0 1 0 0 0,0-1 1 0 0,0 0-1 0 0,0 1 0 0 0,0-1 1 0 0,0 0-1 0 0,0 0 0 0 0,0 0 1 0 0,0 0-1 0 0,0 0 0 0 0,-1 0 1 0 0,1 0 25 0 0,10 119-140 0 0,-9-116 147 0 0,1 0 1 0 0,-1-1 0 0 0,0 1-1 0 0,1-1 1 0 0,-1 1 0 0 0,1-1-1 0 0,0 0 1 0 0,-1 0 0 0 0,1 0-1 0 0,0 0 1 0 0,0 0 0 0 0,0-1-1 0 0,-1 1 1 0 0,1-1 0 0 0,0 0-1 0 0,0 0 1 0 0,0 0 0 0 0,0 0-1 0 0,0-1 1 0 0,-1 1 0 0 0,1-1-1 0 0,0 1 1 0 0,0-1 0 0 0,0 0-1 0 0,-1 0 1 0 0,1 0 0 0 0,-1-1-1 0 0,1 1 1 0 0,-1-1 0 0 0,1 1-1 0 0,0-1-7 0 0,149-87-30 0 0,-113 119-491 0 0,-24-22 475 0 0,0-1 0 0 0,1-1 0 0 0,0 0 0 0 0,0-1 0 0 0,1 0 0 0 0,-1-1 0 0 0,1-1 0 0 0,0-1 0 0 0,0 0 0 0 0,0-2 0 0 0,0 0 0 0 0,0 0 0 0 0,5-2 46 0 0,-3 2-121 0 0,-4-1 34 0 0,-1 0-1 0 0,1-1 1 0 0,-1-1-1 0 0,0 0 1 0 0,1-1 0 0 0,-2 0-1 0 0,1-1 1 0 0,0-1-1 0 0,-1 0 1 0 0,8-5 87 0 0,12-39-366 0 0,-33 49 337 0 0,-5-3 74 0 0,-8-2 57 0 0,0 0 0 0 0,0 0 1 0 0,-1 2-1 0 0,0 0 0 0 0,0 0 1 0 0,0 1-1 0 0,0 1 0 0 0,0 1 0 0 0,-1 0 1 0 0,1 0-1 0 0,-1 2 0 0 0,1-1 1 0 0,0 2-1 0 0,-1 0 0 0 0,1 1 0 0 0,0 0 1 0 0,0 1-1 0 0,1 1 0 0 0,-1 0 0 0 0,-8 5-102 0 0,16-8 47 0 0,-1 0-1 0 0,1 0 0 0 0,0 0 0 0 0,0 1 0 0 0,0 0 0 0 0,0 1 0 0 0,0-1 0 0 0,0 1 0 0 0,1 0 1 0 0,0 0-1 0 0,0 1 0 0 0,0 0 0 0 0,0-1 0 0 0,1 2 0 0 0,0-1 0 0 0,0 0 0 0 0,0 1 0 0 0,1 0 1 0 0,-2 4-47 0 0,33 30 223 0 0,-16-34-297 0 0,0 0 0 0 0,1 0 0 0 0,0-1 0 0 0,0-1 0 0 0,0 0 0 0 0,0-1 0 0 0,0 0 0 0 0,1-1 0 0 0,0-1 0 0 0,-1 0 0 0 0,1-1 0 0 0,0 0 0 0 0,8-2 74 0 0,2 2-191 0 0,-9-1 72 0 0,0 0 0 0 0,0-1 0 0 0,0 0 0 0 0,0-1 1 0 0,-1-1-1 0 0,0 0 0 0 0,0-1 0 0 0,0-1 0 0 0,0 0 0 0 0,-1-1 0 0 0,0 0 0 0 0,0-1 0 0 0,-1-1 0 0 0,0 0 0 0 0,0 0 1 0 0,-1-1-1 0 0,0-1 0 0 0,-1 0 0 0 0,-1 0 0 0 0,1-1 0 0 0,-2 0 0 0 0,1 0 0 0 0,1-6 119 0 0,7-16 362 0 0,-2-1 0 0 0,0-1 0 0 0,-3 0 0 0 0,-1-1-1 0 0,-2 0 1 0 0,-1 0 0 0 0,1-27-362 0 0,-2 1 3591 0 0,-38 66-2747 0 0,25 10-780 0 0,0 0 0 0 0,0 0 0 0 0,2 1 0 0 0,-1-1 0 0 0,2 1 0 0 0,0 0 0 0 0,0 0 1 0 0,2 0-1 0 0,-1 1 0 0 0,2-1 0 0 0,0 0 0 0 0,1 0 0 0 0,0 4-64 0 0,0 9 102 0 0,24 100-369 0 0,-9-66-350 0 0,-1-8-1266 0 0,-11-19-3048 0 0,-18-21 2154 0 0,7-13 1568 0 0</inkml:trace>
  <inkml:trace contextRef="#ctx0" brushRef="#br0" timeOffset="65633.544">24357 3973 1856 0 0,'17'-1'7526'0'0,"61"-12"-6666"0"0,25-3-2487 0 0,-34 12-3760 0 0,-56 4 4239 0 0</inkml:trace>
  <inkml:trace contextRef="#ctx0" brushRef="#br0" timeOffset="65963.796">24700 4034 2128 0 0,'93'-1'4351'0'0,"84"-48"-2512"0"0,-179 47-1786 0 0,1 0-1 0 0,-1 0 0 0 0,0 0 1 0 0,1 0-1 0 0,-1 0 1 0 0,0 1-1 0 0,0-1 1 0 0,0 1-1 0 0,0-1 1 0 0,0 1-1 0 0,-1-1 1 0 0,1 1-1 0 0,0 0 0 0 0,-1 0 1 0 0,1 0-1 0 0,0 1 1 0 0,-1-1-1 0 0,1 0 1 0 0,-1 1-1 0 0,0 0 1 0 0,1-1-1 0 0,-1 1 1 0 0,1 0-1 0 0,-1 1 1 0 0,1-1-1 0 0,-1 0 0 0 0,1 1 1 0 0,-3 0-53 0 0,-5-3 38 0 0,-1 1 0 0 0,1 0 1 0 0,0 1-1 0 0,0 0 0 0 0,-1 1 1 0 0,1 0-1 0 0,0 0 0 0 0,0 1 0 0 0,0 0 1 0 0,0 1-1 0 0,0 0 0 0 0,1 1 0 0 0,-1 0 1 0 0,1 1-1 0 0,0-1 0 0 0,0 2 0 0 0,1-1 1 0 0,-1 1-1 0 0,1 1 0 0 0,0-1 1 0 0,1 1-1 0 0,0 1 0 0 0,0-1 0 0 0,0 1 1 0 0,1 1-1 0 0,1-1 0 0 0,-1 1 0 0 0,1 0 1 0 0,1 0-1 0 0,-1 0 0 0 0,2 1 1 0 0,-1 0-1 0 0,1-1 0 0 0,1 1 0 0 0,0 1-38 0 0,2-5-8 0 0,1 1 0 0 0,1-1 0 0 0,-1 0 0 0 0,1 1 0 0 0,0-1-1 0 0,0 0 1 0 0,1 0 0 0 0,0 0 0 0 0,0-1 0 0 0,1 1 0 0 0,-1-1-1 0 0,1 1 1 0 0,0-1 0 0 0,1 0 0 0 0,-1-1 0 0 0,1 1 0 0 0,0-1 0 0 0,0 0-1 0 0,0 0 1 0 0,0 0 0 0 0,2 0 8 0 0,86 25-6179 0 0,-82-32 4847 0 0,3-12-72 0 0</inkml:trace>
  <inkml:trace contextRef="#ctx0" brushRef="#br0" timeOffset="66246.533">24997 4089 948 0 0,'24'-28'1082'0'0,"-20"22"-792"0"0,0 0 0 0 0,0 0 0 0 0,1 1 0 0 0,0-1-1 0 0,0 1 1 0 0,0 0 0 0 0,1 1 0 0 0,0-1 0 0 0,-1 1 0 0 0,2 0 0 0 0,-1 0 0 0 0,0 1 0 0 0,1 0 0 0 0,-1 0 0 0 0,1 0 0 0 0,0 1 0 0 0,4-1-290 0 0,-10 3 168 0 0,4 4 10 0 0,3 5-21 0 0,0 0 0 0 0,-1 0-1 0 0,0 1 1 0 0,0 0 0 0 0,-1 1 0 0 0,-1-1-1 0 0,0 1 1 0 0,0 0 0 0 0,-1 1-1 0 0,0-1 1 0 0,-1 1 0 0 0,0 0 0 0 0,-1-1-1 0 0,-1 1 1 0 0,1 0 0 0 0,-2 0 0 0 0,0 0-1 0 0,0 0 1 0 0,-2 5-157 0 0,2-18 60 0 0,0 1 1 0 0,0-1-1 0 0,-1 0 1 0 0,1 1 0 0 0,0-1-1 0 0,0 1 1 0 0,-1-1-1 0 0,1 0 1 0 0,0 1-1 0 0,-1-1 1 0 0,1 1-1 0 0,-1-1 1 0 0,1 1-1 0 0,-1-1 1 0 0,1 1-1 0 0,-1-1 1 0 0,1 1-1 0 0,-1 0 1 0 0,1-1-1 0 0,-1 1 1 0 0,0 0-1 0 0,1-1 1 0 0,-1 1-1 0 0,1 0 1 0 0,-1 0-1 0 0,0-1 1 0 0,1 1-1 0 0,-1 0 1 0 0,0 0-1 0 0,1 0 1 0 0,-1 0 0 0 0,0 0-1 0 0,1 0 1 0 0,-1 0-1 0 0,0 0 1 0 0,1 0-1 0 0,-1 1 1 0 0,0-1-1 0 0,1 0 1 0 0,-1 0-1 0 0,0 1 1 0 0,1-1-1 0 0,-1 0 1 0 0,1 0-1 0 0,-1 1 1 0 0,0-1-1 0 0,1 1 1 0 0,-1-1-1 0 0,1 1 1 0 0,-1-1-1 0 0,1 1 1 0 0,0-1-1 0 0,-1 1 1 0 0,1-1-1 0 0,-1 1 1 0 0,1 0-61 0 0,5-21-84 0 0,2 1 1 0 0,0 0-1 0 0,1 1 1 0 0,1 0 0 0 0,1 0-1 0 0,0 0 1 0 0,1 1-1 0 0,1 1 1 0 0,1 0-1 0 0,0 1 1 0 0,1 0-1 0 0,0 1 1 0 0,2 1-1 0 0,-1 0 1 0 0,4-1 83 0 0,102-108-8432 0 0,-114 109 7155 0 0,-6 3 18 0 0</inkml:trace>
  <inkml:trace contextRef="#ctx0" brushRef="#br0" timeOffset="66985.102">25839 3759 1372 0 0,'0'1'88'0'0,"0"0"-1"0"0,-1-1 1 0 0,1 1-1 0 0,-1-1 1 0 0,1 1-1 0 0,-1-1 1 0 0,1 1-1 0 0,-1-1 1 0 0,1 0-1 0 0,-1 1 1 0 0,1-1 0 0 0,-1 1-1 0 0,1-1 1 0 0,-1 0-1 0 0,0 0 1 0 0,1 1-1 0 0,-1-1 1 0 0,1 0-1 0 0,-1 0 1 0 0,0 0-1 0 0,1 0 1 0 0,-1 0-1 0 0,0 0 1 0 0,1 0-1 0 0,-1 0 1 0 0,0 0 0 0 0,1 0-1 0 0,-1 0 1 0 0,0 0-1 0 0,1 0 1 0 0,-1 0-1 0 0,0-1 1 0 0,1 1-1 0 0,-1 0 1 0 0,0 0-1 0 0,1-1 1 0 0,-1 1-1 0 0,1 0 1 0 0,-1-1-1 0 0,1 1 1 0 0,-1-1 0 0 0,1 1-1 0 0,-1-1 1 0 0,1 1-1 0 0,-1-1 1 0 0,1 1-1 0 0,0-1 1 0 0,-1 1-1 0 0,1-1 1 0 0,0 0-1 0 0,-1 1 1 0 0,1-1-88 0 0,-12 22 243 0 0,1 0-1 0 0,1 1 1 0 0,0 0 0 0 0,2 0-1 0 0,1 1 1 0 0,0 1 0 0 0,2-1-1 0 0,1 1 1 0 0,0 0 0 0 0,2 0-1 0 0,1 0 1 0 0,1 0 0 0 0,1 1-243 0 0,0-14 69 0 0,0 1 1 0 0,0-1-1 0 0,2 0 1 0 0,-1 0 0 0 0,1 1-1 0 0,1-2 1 0 0,0 1-1 0 0,1 0 1 0 0,0-1-1 0 0,0 0 1 0 0,1 0-1 0 0,0 0 1 0 0,1-1-1 0 0,0 0 1 0 0,1 0-1 0 0,0-1 1 0 0,0 0 0 0 0,1 0-1 0 0,-1-1 1 0 0,2 0-1 0 0,-1-1 1 0 0,1 0-1 0 0,0 0 1 0 0,0-1-1 0 0,1 0 1 0 0,-1-1-1 0 0,1 0 1 0 0,0-1-1 0 0,1 0 1 0 0,9 1-70 0 0,-7 0-20 0 0,1 0 1 0 0,-1-1-1 0 0,1-1 1 0 0,-1 0-1 0 0,1-1 0 0 0,0-1 1 0 0,0 0-1 0 0,-1-1 1 0 0,1 0-1 0 0,0-1 0 0 0,-1-1 1 0 0,0 0-1 0 0,1-1 1 0 0,-1-1-1 0 0,-1 0 1 0 0,1-1-1 0 0,-1 0 0 0 0,5-4 20 0 0,-16 9-4 0 0,0-1 0 0 0,0 1 0 0 0,0 0 0 0 0,-1-1 0 0 0,1 1 0 0 0,-1-1 0 0 0,1 0 0 0 0,-1 1 0 0 0,0-1 0 0 0,1 0 0 0 0,-1 0 0 0 0,0 0 0 0 0,0 0 0 0 0,-1 0 0 0 0,1 0 0 0 0,0 0 0 0 0,-1 0 0 0 0,1 0 0 0 0,-1-1 0 0 0,1 1 0 0 0,-1 0 0 0 0,0 0 0 0 0,0 0 0 0 0,0-1 0 0 0,0 1 0 0 0,-1 0 0 0 0,1 0 0 0 0,0 0 0 0 0,-1 0 0 0 0,0-1 0 0 0,1 1 0 0 0,-1 0 0 0 0,0 0 0 0 0,0 0 0 0 0,0 0 0 0 0,0 1 0 0 0,-1-1 0 0 0,1 0 0 0 0,0 0 0 0 0,-1 1 0 0 0,1-1 0 0 0,-1 1 0 0 0,0-1 1 0 0,0 1 3 0 0,-91-45 395 0 0,94 47-392 0 0,-1 0 0 0 0,1 0 1 0 0,-1 0-1 0 0,0 0 0 0 0,1 0 1 0 0,-1 0-1 0 0,0 0 0 0 0,1 0 1 0 0,-1 0-1 0 0,0 0 0 0 0,0 0 1 0 0,0 0-1 0 0,0 0 0 0 0,0 0 1 0 0,0 0-1 0 0,0 0 0 0 0,0 0 0 0 0,-1 0 1 0 0,1 0-1 0 0,0 1 0 0 0,0-2 1 0 0,-1 1-1 0 0,1 0 0 0 0,-1 0 1 0 0,1 0-1 0 0,-1 0 0 0 0,1 0 1 0 0,-1 0-1 0 0,0 0 0 0 0,1-1 1 0 0,-1 1-1 0 0,0 0 0 0 0,0 0 1 0 0,0-1-1 0 0,1 1 0 0 0,-1-1 1 0 0,0 1-1 0 0,0 0 0 0 0,0-1 1 0 0,0 0-1 0 0,0 1 0 0 0,0-1 1 0 0,0 0-1 0 0,0 1 0 0 0,0-1 0 0 0,0 0 1 0 0,0 0-1 0 0,0 0 0 0 0,0 0 1 0 0,0 0-1 0 0,0 0 0 0 0,0 0 1 0 0,0 0-1 0 0,0-1 0 0 0,-1 1 1 0 0,1 0-4 0 0,62 32-1184 0 0,-18-24-3862 0 0,-41-8 3736 0 0,-2 0 50 0 0,0 0 2 0 0</inkml:trace>
  <inkml:trace contextRef="#ctx0" brushRef="#br0" timeOffset="67251.521">26230 3799 1048 0 0,'-1'-58'7310'0'0,"19"108"-12657"0"0,-6-30 4096 0 0</inkml:trace>
  <inkml:trace contextRef="#ctx0" brushRef="#br0" timeOffset="67738.899">26293 4153 1540 0 0,'89'14'3707'0'0,"43"-31"-2625"0"0,-131 17-1079 0 0,9 0 64 0 0,-1-1 0 0 0,1-1-1 0 0,0 1 1 0 0,0-2 0 0 0,-1 1 0 0 0,1-1 0 0 0,-1-1 0 0 0,0 0 0 0 0,0 0 0 0 0,0-1 0 0 0,0 0 0 0 0,-1 0 0 0 0,0-1 0 0 0,0 0 0 0 0,0-1 0 0 0,-1 1 0 0 0,0-1 0 0 0,0-1 0 0 0,-1 1 0 0 0,0-1 0 0 0,-1-1 0 0 0,5-7-67 0 0,-9 14 7 0 0,-6-1 6 0 0,-7-1 29 0 0,0 0-1 0 0,0 0 0 0 0,0 2 0 0 0,0-1 0 0 0,0 2 0 0 0,-1-1 0 0 0,1 2 1 0 0,0 0-1 0 0,-1 0 0 0 0,1 1 0 0 0,-1 0 0 0 0,1 1 0 0 0,0 1 1 0 0,0 0-1 0 0,0 1 0 0 0,0 0 0 0 0,1 0 0 0 0,0 2 0 0 0,-1-1 0 0 0,2 1 1 0 0,-1 1-1 0 0,1 0 0 0 0,0 0 0 0 0,0 1 0 0 0,1 0 0 0 0,0 1 1 0 0,1 0-1 0 0,0 1 0 0 0,-7 9-41 0 0,13-13 22 0 0,0 1 1 0 0,1-1-1 0 0,-1 0 1 0 0,1 1-1 0 0,1-1 1 0 0,-1 1-1 0 0,1 0 1 0 0,1-1-1 0 0,-1 1 1 0 0,1-1-1 0 0,0 1 0 0 0,0-1 1 0 0,1 0-1 0 0,0 1 1 0 0,0-1-1 0 0,0 0 1 0 0,1 0-1 0 0,0 0 1 0 0,0-1-1 0 0,1 1 1 0 0,-1-1-1 0 0,1 1 1 0 0,0-1-1 0 0,1-1 1 0 0,-1 1-1 0 0,1 0 0 0 0,0-1 1 0 0,0 0-1 0 0,1 0 1 0 0,-1-1-1 0 0,1 1 1 0 0,-1-1-1 0 0,1 0 1 0 0,0-1-1 0 0,0 1 1 0 0,1-1-1 0 0,-1-1 1 0 0,0 1-1 0 0,1-1 1 0 0,-1 0-1 0 0,1 0 1 0 0,-1-1-1 0 0,1 0 0 0 0,-1 0 1 0 0,1-1-1 0 0,-1 1 1 0 0,1-1-1 0 0,-1-1 1 0 0,1 1-1 0 0,4-3-22 0 0,7-3-31 0 0,1-2 0 0 0,-2 0-1 0 0,1-1 1 0 0,-1 0-1 0 0,-1-2 1 0 0,0 0 0 0 0,0 0-1 0 0,-2-2 1 0 0,1 0 0 0 0,-2 0-1 0 0,0-2 1 0 0,0 1-1 0 0,-1-3 32 0 0,-1 3-50 0 0,-1 0 0 0 0,2 1-1 0 0,0 0 1 0 0,1 1-1 0 0,0 0 1 0 0,1 1-1 0 0,0 1 1 0 0,1 0 0 0 0,1 1-1 0 0,-1 0 1 0 0,1 1-1 0 0,1 1 1 0 0,0 1-1 0 0,0 1 1 0 0,0 0-1 0 0,8-1 51 0 0,-19 7-4 0 0,0 1-1 0 0,-1 0 1 0 0,1 0-1 0 0,0 0 1 0 0,0 1-1 0 0,-1 0 0 0 0,1 0 1 0 0,-1 1-1 0 0,1-1 1 0 0,-1 1-1 0 0,0 0 1 0 0,0 0-1 0 0,0 1 0 0 0,-1 0 1 0 0,1 0-1 0 0,-1 0 1 0 0,0 0-1 0 0,0 0 1 0 0,0 1-1 0 0,-1 0 0 0 0,1 0 1 0 0,-1 0-1 0 0,0 0 1 0 0,-1 0-1 0 0,1 1 1 0 0,-1-1-1 0 0,0 1 0 0 0,-1 0 1 0 0,1 0-1 0 0,-1-1 1 0 0,0 1-1 0 0,-1 0 1 0 0,1 0-1 0 0,-1 0 0 0 0,0 0 1 0 0,-1 3 4 0 0,-4 3-71 0 0,0 0-1 0 0,-1 0 1 0 0,-1 0 0 0 0,0-1 0 0 0,-1 0 0 0 0,0-1-1 0 0,0 0 1 0 0,-1 0 0 0 0,0-1 0 0 0,-1 0 0 0 0,0 0-1 0 0,0-1 1 0 0,-1-1 0 0 0,0 0 0 0 0,-1 0-1 0 0,1-1 1 0 0,-1 0 0 0 0,0-1 0 0 0,-1-1 0 0 0,-8 3 71 0 0,-19 2-4664 0 0,40-9 3417 0 0</inkml:trace>
  <inkml:trace contextRef="#ctx0" brushRef="#br0" timeOffset="68194.817">27447 3929 1044 0 0,'0'15'5798'0'0,"0"48"-4337"0"0,0-50-1385 0 0,1-1 0 0 0,1 1 0 0 0,0 0-1 0 0,1 0 1 0 0,0-1 0 0 0,1 0-1 0 0,0 0 1 0 0,1 0 0 0 0,0 0-1 0 0,1 0 1 0 0,1-1 0 0 0,-1 0-1 0 0,2-1 1 0 0,0 1 0 0 0,0-1 0 0 0,0-1-1 0 0,4 3-75 0 0,4-4-237 0 0,-16-8 116 0 0,1 0 1 0 0,0 1 0 0 0,-1-1 0 0 0,1 0-1 0 0,0 0 1 0 0,0 1 0 0 0,-1-1-1 0 0,1 0 1 0 0,0 0 0 0 0,0 0-1 0 0,0 0 1 0 0,-1 0 0 0 0,1 0-1 0 0,0 0 1 0 0,0-1 0 0 0,-1 1 0 0 0,1 0-1 0 0,0 0 1 0 0,0-1 0 0 0,-1 1-1 0 0,1 0 1 0 0,0-1 0 0 0,-1 1-1 0 0,1 0 1 0 0,0-1 0 0 0,-1 1 0 0 0,1-1-1 0 0,-1 1 1 0 0,1-1 0 0 0,-1 1-1 0 0,1-1 1 0 0,-1 0 0 0 0,1 1-1 0 0,-1-1 1 0 0,1 0 0 0 0,-1 1-1 0 0,0-1 1 0 0,0 0 0 0 0,1 1 0 0 0,-1-1-1 0 0,0 0 1 0 0,0 0 0 0 0,0 0-1 0 0,1 1 1 0 0,-1-1 0 0 0,0 0-1 0 0,0 0 1 0 0,0 1 0 0 0,-1-1-1 0 0,1 0 1 0 0,0 0 0 0 0,0 1 0 0 0,0-1-1 0 0,-1-1 121 0 0,-2-24-1336 0 0</inkml:trace>
  <inkml:trace contextRef="#ctx0" brushRef="#br0" timeOffset="68430.143">27493 3713 1804 0 0,'-2'-7'1200'0'0,"2"0"-224"0"0,-2 4-192 0 0,0-4-79 0 0,2 4-85 0 0,0-2-136 0 0,-1 2-68 0 0,1-1-76 0 0,0 1-124 0 0,1 1-76 0 0,-1-1-212 0 0,2 3 8 0 0,4 2-224 0 0,-1-1-284 0 0,0 3 48 0 0,2 1-937 0 0,-1-2 73 0 0,10 9 28 0 0</inkml:trace>
  <inkml:trace contextRef="#ctx0" brushRef="#br0" timeOffset="68838.488">27653 3913 1216 0 0,'31'126'4675'0'0,"-4"-49"-3566"0"0,-27-75-894 0 0,3 31 1356 0 0,-3-34-1543 0 0,0 1 0 0 0,1-1 0 0 0,-1 1 0 0 0,1-1 0 0 0,-1 1 0 0 0,1-1 0 0 0,-1 1 1 0 0,1 0-1 0 0,0-1 0 0 0,-1 1 0 0 0,1 0 0 0 0,-1 0 0 0 0,1-1 0 0 0,0 1 0 0 0,-1 0 0 0 0,1 0 0 0 0,0 0 0 0 0,-1 0 0 0 0,1 0 1 0 0,0 0-1 0 0,-1 0 0 0 0,1 0 0 0 0,0 0 0 0 0,-1 0 0 0 0,1 0 0 0 0,0 0 0 0 0,-1 1 0 0 0,1-1 0 0 0,-1 0 0 0 0,1 0 1 0 0,0 1-1 0 0,-1-1 0 0 0,1 0 0 0 0,-1 1 0 0 0,1-1 0 0 0,-1 0 0 0 0,1 1 0 0 0,-1-1 0 0 0,1 1 0 0 0,-1-1 0 0 0,1 1 0 0 0,-1-1 1 0 0,0 1-29 0 0,107-119-747 0 0,-65 171 358 0 0,10 22-169 0 0,-12-33-4778 0 0,-36-38 4092 0 0</inkml:trace>
  <inkml:trace contextRef="#ctx0" brushRef="#br0" timeOffset="70516.752">28376 3739 1048 0 0,'17'-21'10576'0'0,"-16"14"-9750"0"0,-2 10-1161 0 0,1 0 0 0 0,0-1-1 0 0,-1 1 1 0 0,1 0-1 0 0,0-1 1 0 0,1 1-1 0 0,-1 0 1 0 0,1-1-1 0 0,-1 1 1 0 0,1 0 0 0 0,0-1-1 0 0,0 1 1 0 0,0-1-1 0 0,0 1 1 0 0,0-1-1 0 0,0 0 1 0 0,1 1-1 0 0,-1-1 1 0 0,1 0-1 0 0,0 0 1 0 0,-1 0 0 0 0,1 0-1 0 0,0 0 1 0 0,0 0-1 0 0,1-1 336 0 0,-1 2-199 0 0,13 12-1061 0 0,3 0 11 0 0</inkml:trace>
  <inkml:trace contextRef="#ctx0" brushRef="#br0" timeOffset="84169.887">28432 3946 1128 0 0,'0'40'4567'0'0,"-24"184"-3015"0"0,27-220-1601 0 0,1 0 0 0 0,-1 0 1 0 0,1 0-1 0 0,-1 0 0 0 0,1-1 0 0 0,0 0 0 0 0,1 1 0 0 0,-1-1 0 0 0,0-1 0 0 0,1 1 0 0 0,0-1 0 0 0,-1 1 0 0 0,1-2 0 0 0,0 1 0 0 0,0 0 0 0 0,0-1 1 0 0,0 0-1 0 0,0 0 0 0 0,1 0 0 0 0,-1-1 0 0 0,0 0 0 0 0,0 0 0 0 0,1 0 0 0 0,-1-1 0 0 0,0 1 0 0 0,2-2 49 0 0,41-12-2595 0 0,-31 7 1387 0 0</inkml:trace>
  <inkml:trace contextRef="#ctx0" brushRef="#br0" timeOffset="85223.957">28732 4221 2000 0 0,'0'0'512'0'0,"0"0"39"0"0,0 0-32 0 0,0 0-21 0 0,0 0 38 0 0,0 0-74 0 0,0 0-69 0 0,0 0-49 0 0,0 0 0 0 0,0 0-6 0 0,0 0-82 0 0,0 0-22 0 0,-1-16 240 0 0,61-121 239 0 0,79-291 425 0 0,-127 385-957 0 0,-12 42-175 0 0,0 0 0 0 0,0 0 1 0 0,0 0-1 0 0,1 0 0 0 0,-1 0 0 0 0,0 0 0 0 0,0 0 1 0 0,-1 1-1 0 0,1-1 0 0 0,0 0 0 0 0,0 0 1 0 0,0 0-1 0 0,-1 0 0 0 0,1 0 0 0 0,0 0 1 0 0,-1 1-1 0 0,1-1 0 0 0,0 0 0 0 0,-1 0 0 0 0,1 1 1 0 0,-1-1-1 0 0,0 0 0 0 0,1 0 0 0 0,-1 1 1 0 0,1-1-1 0 0,-1 1 0 0 0,0-1 0 0 0,0 1 1 0 0,1-1-1 0 0,-1 1 0 0 0,0-1 0 0 0,0 1 0 0 0,0-1 1 0 0,1 1-1 0 0,-1 0 0 0 0,0 0 0 0 0,0-1 1 0 0,0 1-1 0 0,0 0 0 0 0,0 0 0 0 0,0 0 0 0 0,0 0 1 0 0,0 0-1 0 0,1 0 0 0 0,-1 0 0 0 0,0 1 1 0 0,0-1-1 0 0,0 0 0 0 0,0 0 0 0 0,0 1 1 0 0,1-1-1 0 0,-1 0 0 0 0,0 1 0 0 0,0-1 0 0 0,0 1 1 0 0,1-1-1 0 0,-1 1 0 0 0,0-1 0 0 0,1 1 1 0 0,-1 0-1 0 0,0-1 0 0 0,1 1 0 0 0,-1 0 1 0 0,1-1-1 0 0,-1 1 0 0 0,1 0 0 0 0,-1 0-6 0 0,-9 13 5 0 0,1 0-1 0 0,0 0 1 0 0,1 0 0 0 0,0 1-1 0 0,2 0 1 0 0,-1 1-1 0 0,2 0 1 0 0,0-1 0 0 0,1 2-1 0 0,1-1 1 0 0,0 0-1 0 0,1 1 1 0 0,1-1 0 0 0,1 1-1 0 0,0 0 1 0 0,1-1-1 0 0,1 6-4 0 0,-2-19 1 0 0,1 17-35 0 0,2-1 0 0 0,-1 1 0 0 0,2-1 0 0 0,1 0 0 0 0,0-1 0 0 0,1 1-1 0 0,1-1 1 0 0,1 0 0 0 0,1-1 0 0 0,0 0 0 0 0,1 0 0 0 0,1-1 0 0 0,1 0 0 0 0,0-1 0 0 0,5 4 34 0 0,76 74-3790 0 0,-83-81 1268 0 0,-10-12 1224 0 0</inkml:trace>
  <inkml:trace contextRef="#ctx0" brushRef="#br0" timeOffset="85538.15">28686 3964 1236 0 0,'-18'-4'4232'0'0,"39"3"-1769"0"0,160-16-1146 0 0,71-14-5552 0 0,-199 25 1714 0 0,-37 5 1221 0 0</inkml:trace>
  <inkml:trace contextRef="#ctx0" brushRef="#br0" timeOffset="85946.671">29338 4084 1824 0 0,'18'12'7308'0'0,"23"-30"-3206"0"0,-32-5-295 0 0,-9 22-4126 0 0,-3-17-10358 0 0,2 15 8044 0 0,1 3 1577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5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19 453 876 0 0,'0'0'683'0'0,"0"0"-83"0"0,0 0-85 0 0,0 0-83 0 0,0 0-58 0 0,0 0 18 0 0,-15 0 49 0 0,11 6 3022 0 0,5-4-3449 0 0,0 0 0 0 0,-1 0 0 0 0,1 0 0 0 0,0 0-1 0 0,0 0 1 0 0,0 0 0 0 0,0 0 0 0 0,0-1 0 0 0,1 1 0 0 0,-1 0 0 0 0,0-1-1 0 0,1 1 1 0 0,0-1 0 0 0,-1 0 0 0 0,1 1 0 0 0,0-1 0 0 0,-1 0 0 0 0,1 0 0 0 0,0 0-1 0 0,0 0 1 0 0,0 0 0 0 0,0 0 0 0 0,0-1 0 0 0,0 1 0 0 0,0-1 0 0 0,0 1 0 0 0,0-1-1 0 0,0 0 1 0 0,0 0 0 0 0,1 0 0 0 0,-1 0 0 0 0,0 0 0 0 0,0 0 0 0 0,0-1-1 0 0,0 1 1 0 0,0-1 0 0 0,0 1 0 0 0,0-1 0 0 0,1 0-14 0 0,10 1 36 0 0,221-11 626 0 0,-219 8-670 0 0,21-2-161 0 0,1-1-1 0 0,-1-2 1 0 0,0-2 0 0 0,0-1 0 0 0,-2-2-1 0 0,16-8 170 0 0,-47 20-64 0 0,0-1 0 0 0,0 1-1 0 0,0-1 1 0 0,0 0 0 0 0,0 0-1 0 0,0 0 1 0 0,0 0 0 0 0,-1-1 0 0 0,1 1-1 0 0,-1-1 1 0 0,1 1 0 0 0,-1-1-1 0 0,0 0 1 0 0,0 0 0 0 0,0 0-1 0 0,-1 0 1 0 0,1 0 0 0 0,-1 0-1 0 0,1 0 1 0 0,-1-1 0 0 0,0 1-1 0 0,-1 0 1 0 0,1-1 0 0 0,0 1-1 0 0,-1-1 1 0 0,0 1 0 0 0,0-1-1 0 0,0 1 1 0 0,0-1 0 0 0,0 1 0 0 0,-1-1-1 0 0,0-1 65 0 0,-5-2-7 0 0,0 0 0 0 0,0 0-1 0 0,0 1 1 0 0,-1 0 0 0 0,0 0-1 0 0,-1 1 1 0 0,1 0 0 0 0,-1 0-1 0 0,0 1 1 0 0,0 0 0 0 0,0 0-1 0 0,-1 1 1 0 0,1 0 0 0 0,-1 0-1 0 0,0 1 1 0 0,0 1 0 0 0,0-1-1 0 0,0 1 1 0 0,0 1 0 0 0,0-1-1 0 0,0 1 1 0 0,-2 1 7 0 0,-204 43 1138 0 0,207-43-1084 0 0,-1 2 1 0 0,1-1-1 0 0,-1 1 1 0 0,1 1-1 0 0,0 0 0 0 0,0 0 1 0 0,0 0-1 0 0,1 1 1 0 0,0 0-1 0 0,0 0 1 0 0,0 1-1 0 0,0 0 0 0 0,1 0 1 0 0,0 1-1 0 0,0 0 1 0 0,1 0-1 0 0,-1 0 1 0 0,2 0-1 0 0,-1 1 0 0 0,1 0 1 0 0,0 0-1 0 0,1 0 1 0 0,0 1-1 0 0,-2 6-54 0 0,8-8 30 0 0,0 0 0 0 0,0 0-1 0 0,0 0 1 0 0,1 0 0 0 0,0-1 0 0 0,0 0-1 0 0,1 0 1 0 0,-1 0 0 0 0,2 0 0 0 0,-1 0-1 0 0,0-1 1 0 0,1 0 0 0 0,0-1 0 0 0,0 1-1 0 0,1-1 1 0 0,-1 0 0 0 0,1-1 0 0 0,0 1-1 0 0,0-1 1 0 0,0-1 0 0 0,0 1 0 0 0,0-1-1 0 0,1 0 1 0 0,-1-1 0 0 0,1 0-1 0 0,5 0-29 0 0,17 5-602 0 0,0-2-1 0 0,-1-1 0 0 0,1-1 0 0 0,0-2 1 0 0,0-1-1 0 0,0-1 0 0 0,0-2 0 0 0,-1-1 0 0 0,1-1 1 0 0,7-4 602 0 0,-4 0-1494 0 0</inkml:trace>
  <inkml:trace contextRef="#ctx0" brushRef="#br0" timeOffset="502.419">672 537 1412 0 0,'19'-15'5204'0'0,"9"-31"-4832"0"0,-22 34 183 0 0,144-263-255 0 0,-140 248-929 0 0,-13 41-463 0 0,2-4 1165 0 0,1 0 1 0 0,1 0-1 0 0,-1 0 0 0 0,2 0 0 0 0,0 0 1 0 0,0 0-1 0 0,0 0 0 0 0,1-1 1 0 0,1 1-1 0 0,-1-1 0 0 0,2 0 1 0 0,-1 0-1 0 0,1 0 0 0 0,1-1 0 0 0,-1 1 1 0 0,2-1-1 0 0,2 3-73 0 0,20 32 303 0 0,-28-38-296 0 0,1-1-1 0 0,-1 0 0 0 0,1 1 1 0 0,-1-1-1 0 0,-1 0 0 0 0,1 1 0 0 0,0-1 1 0 0,-1 1-1 0 0,0 0 0 0 0,0-1 1 0 0,-1 1-1 0 0,1-1 0 0 0,-1 1 1 0 0,0-1-1 0 0,0 0 0 0 0,0 1 1 0 0,-1-1-1 0 0,0 0 0 0 0,0 0 0 0 0,0 0 1 0 0,0 0-1 0 0,0 0 0 0 0,-1 0 1 0 0,0-1-1 0 0,1 1 0 0 0,-1-1 1 0 0,-1 0-1 0 0,1 1 0 0 0,-4 1-6 0 0,-74 32-3139 0 0,76-39 2234 0 0,-7-7-273 0 0</inkml:trace>
  <inkml:trace contextRef="#ctx0" brushRef="#br0" timeOffset="769.275">1326 17 2136 0 0,'0'0'111'0'0,"-1"1"-1"0"0,1-1 1 0 0,-1 1-1 0 0,0-1 1 0 0,1 1-1 0 0,-1-1 1 0 0,1 1-1 0 0,-1-1 0 0 0,0 0 1 0 0,1 1-1 0 0,-1-1 1 0 0,0 0-1 0 0,1 0 1 0 0,-1 1-1 0 0,0-1 1 0 0,0 0-1 0 0,1 0 1 0 0,-1 0-1 0 0,0 0 1 0 0,0 0-1 0 0,1 0 1 0 0,-1 0-1 0 0,0 0 1 0 0,0 0-1 0 0,1 0 1 0 0,-1-1-1 0 0,0 1 1 0 0,0 0-1 0 0,1 0 0 0 0,-1-1 1 0 0,0 1-1 0 0,1 0 1 0 0,-1-1-1 0 0,0 1 1 0 0,1-1-1 0 0,-1 1 1 0 0,1-1-1 0 0,-1 1 1 0 0,1-1-1 0 0,-1 1 1 0 0,1-1-1 0 0,-1 0 1 0 0,1 1-1 0 0,-1-1 1 0 0,1 0-1 0 0,0 1 1 0 0,-1-1-1 0 0,1 0 1 0 0,0 1-1 0 0,0-1 0 0 0,0 0 1 0 0,0 0-1 0 0,-1 1 1 0 0,1-1-1 0 0,0 0 1 0 0,0 0-1 0 0,0 1 1 0 0,0-1-1 0 0,0 0 1 0 0,1 0-1 0 0,-1 1 1 0 0,0-1-1 0 0,0 0-110 0 0,-9 20 92 0 0,1 1 0 0 0,0 0 0 0 0,2 0 0 0 0,0 0 0 0 0,1 1 0 0 0,1 0-1 0 0,1 0 1 0 0,1 0 0 0 0,1 0 0 0 0,1 1 0 0 0,0-1 0 0 0,2 0 0 0 0,1 0 0 0 0,0 0 0 0 0,1 0 0 0 0,2 0-1 0 0,0-1 1 0 0,3 4-92 0 0,29 108-296 0 0,-12-48-3292 0 0,-29-70-528 0 0,-18 0 2818 0 0</inkml:trace>
  <inkml:trace contextRef="#ctx0" brushRef="#br0" timeOffset="1130.37">985 350 1676 0 0,'94'-15'5052'0'0,"-18"2"-4529"0"0,425-21 2202 0 0,-499 36-2679 0 0,0 0 0 0 0,0 0-1 0 0,0 1 1 0 0,0-1 0 0 0,0 0-1 0 0,-1 1 1 0 0,1-1 0 0 0,-1 1-1 0 0,0 0 1 0 0,0-1 0 0 0,0 1-1 0 0,0 0 1 0 0,0 0 0 0 0,-1 0 0 0 0,1-1-1 0 0,-1 1 1 0 0,1 0 0 0 0,-1 0-1 0 0,0 0 1 0 0,-1 0 0 0 0,1 0-1 0 0,0 0 1 0 0,-1 0 0 0 0,1-1-1 0 0,-1 1 1 0 0,0 0 0 0 0,0 0-1 0 0,0-1 1 0 0,-2 4-46 0 0,3-3-2 0 0,-7 29-362 0 0,-5 27-364 0 0,9-21-6070 0 0,3-38 5481 0 0</inkml:trace>
  <inkml:trace contextRef="#ctx0" brushRef="#br0" timeOffset="1382.243">1568 160 2752 0 0,'0'-64'9714'0'0,"0"63"-9052"0"0,0 1-106 0 0,0-12-206 0 0,2-11-4046 0 0,1 34-4128 0 0,-6-7 6566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1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48 1100 0 0,'4'-13'4943'0'0,"12"6"-2088"0"0,8-3-1687 0 0,-24 11-1136 0 0,-1-1 0 0 0,1 0 0 0 0,0 0 0 0 0,-1-1 0 0 0,1 1 1 0 0,-1 0-1 0 0,1 0 0 0 0,0 0 0 0 0,-1 0 0 0 0,1 0 1 0 0,-1 0-1 0 0,1 0 0 0 0,0-1 0 0 0,-1 1 0 0 0,1 0 0 0 0,0 0 1 0 0,-1-1-1 0 0,1 1 0 0 0,0 0 0 0 0,-1 0 0 0 0,1-1 1 0 0,0 1-1 0 0,0 0 0 0 0,-1-1 0 0 0,1 1 0 0 0,0 0 0 0 0,0-1 1 0 0,0 1-1 0 0,-1-1 0 0 0,1 1 0 0 0,0 0 0 0 0,0-1 1 0 0,0 1-1 0 0,0 0 0 0 0,0-1 0 0 0,0 1 0 0 0,0-1 0 0 0,0 1 1 0 0,0-1-1 0 0,0 1 0 0 0,0 0 0 0 0,0-1 0 0 0,0 1 1 0 0,0-1-1 0 0,0 1 0 0 0,1 0 0 0 0,-1-1 0 0 0,0 1 0 0 0,0 0 1 0 0,0-1-1 0 0,0 1 0 0 0,1 0 0 0 0,-1-1 0 0 0,0 1 1 0 0,0 0-1 0 0,1-1 0 0 0,-1 1 0 0 0,1 0-32 0 0,-48-2-3403 0 0,43 2 1629 0 0,3 0 337 0 0,-12 10-1323 0 0,6-3 1494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15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98 1080 0 0,'7'7'6261'0'0,"9"-27"-4424"0"0,11-34-650 0 0,-23 28-1316 0 0,-46 22-7275 0 0,35 5 7365 0 0,-10 1-1222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1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 1268 0 0,'0'0'303'0'0,"0"0"-25"0"0,0 0-7 0 0,0 0 91 0 0,1-13 150 0 0,-6 13 5574 0 0,2 3-6076 0 0,0 0 1 0 0,1 0-1 0 0,0 0 0 0 0,0 0 0 0 0,0 0 1 0 0,0 0-1 0 0,0 1 0 0 0,1-1 0 0 0,-1 1 1 0 0,1-1-1 0 0,0 1 0 0 0,0-1 0 0 0,0 1 1 0 0,1 0-1 0 0,-1-1 0 0 0,1 1 0 0 0,0 0 1 0 0,0 0-1 0 0,0-1 0 0 0,1 1 1 0 0,0 3-11 0 0,-1 823 1865 0 0,62-817-1521 0 0,-51-13-325 0 0,166-34 219 0 0,1 1-558 0 0,-233-45-7966 0 0,37 58 6886 0 0</inkml:trace>
  <inkml:trace contextRef="#ctx0" brushRef="#br0" timeOffset="308.101">62 382 840 0 0,'10'-12'4584'0'0,"76"-3"-3532"0"0,277 0 761 0 0,-361 15-1807 0 0,-2 0-43 0 0,0 1 1 0 0,-1-1-1 0 0,1 0 1 0 0,0 1-1 0 0,0-1 0 0 0,0 0 1 0 0,0 1-1 0 0,0-1 1 0 0,0 0-1 0 0,0 1 1 0 0,0-1-1 0 0,0 0 0 0 0,0 0 1 0 0,0 1-1 0 0,0-1 1 0 0,0 0-1 0 0,0 1 1 0 0,0-1-1 0 0,0 0 1 0 0,0 1-1 0 0,1-1 0 0 0,-1 0 1 0 0,0 1-1 0 0,0-1 1 0 0,0 0-1 0 0,0 0 1 0 0,1 1-1 0 0,-1-1 37 0 0,-39 4-3319 0 0,26-4 2129 0 0,-6 0 28 0 0</inkml:trace>
  <inkml:trace contextRef="#ctx0" brushRef="#br0" timeOffset="663.275">57 53 1288 0 0,'0'0'140'0'0,"1"0"0"0"0,-1 0 1 0 0,1 0-1 0 0,-1 0 0 0 0,0-1 0 0 0,1 1 0 0 0,-1 0 0 0 0,1-1 0 0 0,-1 1 1 0 0,0 0-1 0 0,1 0 0 0 0,-1-1 0 0 0,0 1 0 0 0,0-1 0 0 0,1 1 1 0 0,-1 0-1 0 0,0-1 0 0 0,0 1 0 0 0,1-1 0 0 0,-1 1 0 0 0,0 0 0 0 0,0-1 1 0 0,0 1-1 0 0,0-1 0 0 0,0 1 0 0 0,0-1 0 0 0,0 1 0 0 0,0-1 1 0 0,0 1-1 0 0,0-1 0 0 0,0 1 0 0 0,0 0 0 0 0,0-1 0 0 0,0 1 0 0 0,0-1 1 0 0,0 1-1 0 0,0-1 0 0 0,-1 1 0 0 0,1-1 0 0 0,0 1-140 0 0,16-1-70 0 0,494-3 1667 0 0,-514 24-4488 0 0,-1-15 637 0 0,3-1 870 0 0</inkml:trace>
  <inkml:trace contextRef="#ctx0" brushRef="#br0" timeOffset="1052.418">934 290 880 0 0,'1'20'3921'0'0,"-28"38"-3870"0"0,20-46 389 0 0,-222 470 1980 0 0,156-355-3848 0 0,68-126-1096 0 0,5-1 1320 0 0</inkml:trace>
  <inkml:trace contextRef="#ctx0" brushRef="#br0" timeOffset="1392.685">578 412 2392 0 0,'-4'-18'2469'0'0,"4"18"-2308"0"0,1 0 0 0 0,-1 0 0 0 0,0 0 1 0 0,1 0-1 0 0,-1 0 0 0 0,1 0 0 0 0,-1 0 1 0 0,0-1-1 0 0,1 1 0 0 0,-1 0 0 0 0,0 0 1 0 0,1 0-1 0 0,-1 0 0 0 0,0 0 0 0 0,1-1 1 0 0,-1 1-1 0 0,0 0 0 0 0,1 0 0 0 0,-1-1 1 0 0,0 1-1 0 0,0 0 0 0 0,1-1-161 0 0,50 71 425 0 0,3-3 0 0 0,3-3-1 0 0,3-2 1 0 0,55 43-425 0 0,-50-45 130 0 0,18 41-503 0 0,-83-100 7 0 0,-3 3-55 0 0,-97 45-5123 0 0,73-45 4283 0 0</inkml:trace>
  <inkml:trace contextRef="#ctx0" brushRef="#br0" timeOffset="1732.722">100 1070 2024 0 0,'57'-3'5071'0'0,"51"-12"-4008"0"0,-7 2-582 0 0,517-37 1010 0 0,-551 45-1490 0 0,-65 5-84 0 0,-2 0-126 0 0,0 0-49 0 0,0 0-55 0 0,7-9-6127 0 0,-9 3 5192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2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90 1008 0 0,'0'-2'1000'0'0,"-2"2"-216"0"0,4-1-120 0 0,-1 1-8 0 0,3 0-44 0 0,1-2-132 0 0,2 0 5 0 0,15-3-29 0 0,1-3-120 0 0,5 0-188 0 0,3-1-116 0 0,6 3 0 0 0,-1-4-620 0 0,-1 1-445 0 0,1 3 65 0 0,-3-6 60 0 0,3 2-208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2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1044 0 0,'10'-18'4029'0'0,"-10"19"-3931"0"0,0-1 0 0 0,0 1 0 0 0,0-1 0 0 0,0 1 0 0 0,1-1 0 0 0,-1 1 0 0 0,0-1-1 0 0,0 1 1 0 0,1-1 0 0 0,-1 0 0 0 0,0 1 0 0 0,1-1 0 0 0,-1 1 0 0 0,0-1 0 0 0,1 0-1 0 0,-1 1 1 0 0,0-1 0 0 0,1 0 0 0 0,-1 0 0 0 0,1 1 0 0 0,-1-1 0 0 0,1 0 0 0 0,-1 0 0 0 0,1 1-1 0 0,-1-1 1 0 0,1 0 0 0 0,-1 0 0 0 0,1 0 0 0 0,-1 0 0 0 0,1 0 0 0 0,-1 0 0 0 0,1 0 0 0 0,-1 0-1 0 0,1 0 1 0 0,-1 0 0 0 0,1 0 0 0 0,-1 0 0 0 0,1 0 0 0 0,-1 0-98 0 0,66 355 1239 0 0,-56-263-510 0 0,-2-93-222 0 0,8-17-485 0 0,1 0-1 0 0,2 2 0 0 0,-1 0 0 0 0,2 1 1 0 0,0 1-1 0 0,1 0 0 0 0,0 2 1 0 0,1 1-1 0 0,0 0 0 0 0,1 2 0 0 0,3-1-21 0 0,83-5 46 0 0,-107 16-46 0 0,0 1-1 0 0,0-1 1 0 0,-1 1 0 0 0,1 0 0 0 0,-1-1 0 0 0,1 1 0 0 0,-1 0-1 0 0,1 0 1 0 0,-1 0 0 0 0,0 0 0 0 0,0 0 0 0 0,0 1 0 0 0,0-1 0 0 0,0 0-1 0 0,-1 0 1 0 0,1 1 0 0 0,-1-1 0 0 0,1 0 0 0 0,-1 1 0 0 0,0-1-1 0 0,0 0 1 0 0,0 1 0 0 0,0-1 0 0 0,0 1 0 0 0,0-1 0 0 0,-1 0-1 0 0,1 1 1 0 0,-1-1 0 0 0,0 0 0 0 0,0 0 0 0 0,0 0 0 0 0,0 1-1 0 0,0-1 1 0 0,0 0 0 0 0,0 0 0 0 0,-1 0 0 0 0,1-1 0 0 0,-1 1 0 0 0,0 0-1 0 0,1 0 1 0 0,-1-1 0 0 0,0 1 0 0 0,0-1 0 0 0,0 0 0 0 0,0 1-1 0 0,-1-1 1 0 0,-13 14 9 0 0,-1-1-1 0 0,-1-1 1 0 0,-1-1-1 0 0,0-1 1 0 0,0 0-1 0 0,-1-1 0 0 0,0-2 1 0 0,-1 0-1 0 0,0 0 1 0 0,0-2-1 0 0,-1-1 1 0 0,1-1-1 0 0,-1 0 0 0 0,-9-1-8 0 0,29-3 33 0 0,-13-11-11 0 0,18 6-23 0 0,1 0-1 0 0,-1 1 1 0 0,1-1-1 0 0,0 1 1 0 0,0-1 0 0 0,0 1-1 0 0,0 0 1 0 0,1 1-1 0 0,-1-1 1 0 0,1 1-1 0 0,0 0 1 0 0,0 0 0 0 0,1 1-1 0 0,-1-1 1 0 0,1 1-1 0 0,-1 0 1 0 0,6-1 1 0 0,6-4-5 0 0,466-186-993 0 0,-348 128 825 0 0,-181 63 534 0 0,-177 74 495 0 0,222-71-852 0 0,-1-1 0 0 0,1 1 0 0 0,-1 0 0 0 0,1 0 0 0 0,-1 1 0 0 0,1-1 0 0 0,-1 0 0 0 0,1 0 0 0 0,0 1 0 0 0,0-1 0 0 0,0 1 0 0 0,0-1 0 0 0,0 1 0 0 0,0-1 0 0 0,0 1 0 0 0,0-1 0 0 0,1 1 0 0 0,-1 0 0 0 0,0 0 0 0 0,1-1 0 0 0,0 1 0 0 0,-1 0 1 0 0,1 0-1 0 0,0 0 0 0 0,0-1 0 0 0,0 1 0 0 0,0 0 0 0 0,0 0 0 0 0,1 0 0 0 0,-1-1 0 0 0,0 1 0 0 0,1 0 0 0 0,-1 0 0 0 0,1-1 0 0 0,0 1 0 0 0,0 0 0 0 0,-1-1 0 0 0,1 1 0 0 0,0-1 0 0 0,0 1 0 0 0,1-1 0 0 0,-1 1 0 0 0,0-1 0 0 0,0 0 0 0 0,1 0 0 0 0,-1 1 0 0 0,1-1-4 0 0,75 53-199 0 0,-51-45-498 0 0,-1 0 0 0 0,1-3 0 0 0,0 0 1 0 0,0-1-1 0 0,1-1 0 0 0,0-2 0 0 0,-1-1 0 0 0,1-1 1 0 0,8-2 696 0 0,60-14-2528 0 0,-51 6 1221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2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1496 0 0,'1'-1'91'0'0,"0"0"1"0"0,0 0-1 0 0,0 0 0 0 0,0 1 1 0 0,0-1-1 0 0,0 0 0 0 0,0 1 1 0 0,0-1-1 0 0,0 1 0 0 0,1 0 1 0 0,-1-1-1 0 0,0 1 0 0 0,0 0 1 0 0,1-1-1 0 0,-1 1 0 0 0,0 0 1 0 0,0 0-1 0 0,1 0 0 0 0,-1 0 0 0 0,0 0 1 0 0,0 1-1 0 0,1-1 0 0 0,-1 0 1 0 0,0 0-1 0 0,0 1 0 0 0,1-1 1 0 0,-1 1-1 0 0,0-1 0 0 0,0 1 1 0 0,0 0-1 0 0,0-1 0 0 0,0 1 1 0 0,0 0-1 0 0,0 0 0 0 0,0 0 1 0 0,0-1-1 0 0,0 1 0 0 0,0 0 1 0 0,-1 0-1 0 0,1 0 0 0 0,0 1 0 0 0,-1-1 1 0 0,1 0-1 0 0,0 0 0 0 0,-1 0 1 0 0,0 0-1 0 0,1 1 0 0 0,-1-1 1 0 0,0 0-1 0 0,1 0 0 0 0,-1 1 1 0 0,0-1-1 0 0,0 0 0 0 0,0 0 1 0 0,0 1-1 0 0,0-1-91 0 0,80 275 2967 0 0,-49-220-5163 0 0,-30-56 816 0 0,-1 0-17 0 0,3-2 91 0 0,15-11 44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23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1024 0 0,'5'4'6903'0'0,"-13"19"-5723"0"0,8-8-1039 0 0,1 0 0 0 0,0 0 0 0 0,1 0 0 0 0,0 0 0 0 0,2-1 0 0 0,0 1 0 0 0,0-1 0 0 0,1 0 0 0 0,1 0 0 0 0,6 11-141 0 0,28 95-743 0 0,-41-117 514 0 0,0 1-1 0 0,0-1 1 0 0,0 1 0 0 0,-1-1-1 0 0,1 1 1 0 0,-1-1 0 0 0,0 0-1 0 0,0 0 1 0 0,0 0-1 0 0,-1 0 1 0 0,1 0 0 0 0,-1-1-1 0 0,1 1 1 0 0,-1-1 0 0 0,0 0-1 0 0,0 1 1 0 0,0-1-1 0 0,0 0 1 0 0,0-1 0 0 0,-1 1-1 0 0,1-1 1 0 0,0 1 0 0 0,-1-1-1 0 0,1 0 1 0 0,-1 0-1 0 0,1-1 1 0 0,-1 1 0 0 0,0-1-1 0 0,1 1 1 0 0,-1-1 0 0 0,-2 0 229 0 0,-25 3-1320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2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288 363 848 0 0,'-54'11'3545'0'0,"-69"55"-937"0"0,115-62-2480 0 0,0 1 0 0 0,0-1 1 0 0,1 1-1 0 0,-1 1 1 0 0,1 0-1 0 0,1 0 0 0 0,-1 0 1 0 0,1 0-1 0 0,0 1 0 0 0,0 0 1 0 0,1 1-1 0 0,0-1 1 0 0,0 1-1 0 0,1 0 0 0 0,0 0 1 0 0,1 0-1 0 0,-1 1 1 0 0,0 3-129 0 0,4-10 150 0 0,63 21 252 0 0,-47-22-432 0 0,0-2 1 0 0,0 0-1 0 0,0-1 1 0 0,0 0 0 0 0,0-1-1 0 0,-1-1 1 0 0,1-1-1 0 0,-1 0 1 0 0,0-1 0 0 0,-1 0-1 0 0,1-1 1 0 0,-1-1 0 0 0,-1-1-1 0 0,1 0 30 0 0,-5 1-39 0 0,1 0 0 0 0,-1-1 0 0 0,-1 0 0 0 0,0-1 0 0 0,0 0-1 0 0,-1 0 1 0 0,0-1 0 0 0,-1 1 0 0 0,0-1 0 0 0,-1-1 0 0 0,0 1 0 0 0,-1-1-1 0 0,0 0 1 0 0,-1 0 0 0 0,0 0 0 0 0,-1-1 0 0 0,0 1 0 0 0,-1 0 0 0 0,-1-1 0 0 0,0 1-1 0 0,0-1 1 0 0,-1 1 0 0 0,-1-1 0 0 0,0 1 0 0 0,-1 0 0 0 0,0 0 0 0 0,-4-10 39 0 0,3 7 161 0 0,-1 1 0 0 0,-1 0 0 0 0,0 0 0 0 0,-1 1 0 0 0,0 0 0 0 0,-1 0 0 0 0,0 0 0 0 0,-1 1 1 0 0,-1 0-1 0 0,0 1 0 0 0,0 0 0 0 0,-1 1 0 0 0,0 0 0 0 0,-12-7-161 0 0,22 16 28 0 0,-1-1 0 0 0,0 1 1 0 0,1 0-1 0 0,-1 0 0 0 0,0 1 0 0 0,0-1 0 0 0,0 0 1 0 0,0 0-1 0 0,0 1 0 0 0,1-1 0 0 0,-1 1 0 0 0,0 0 1 0 0,0 0-1 0 0,0-1 0 0 0,0 1 0 0 0,0 1 0 0 0,0-1 1 0 0,0 0-1 0 0,0 0 0 0 0,0 1 0 0 0,0-1 0 0 0,0 1 1 0 0,0-1-1 0 0,0 1 0 0 0,0 0 0 0 0,0 0 0 0 0,1 0 1 0 0,-1 0-1 0 0,0 0 0 0 0,1 0 0 0 0,-1 1 1 0 0,1-1-1 0 0,-1 0 0 0 0,1 1 0 0 0,-1-1 0 0 0,1 1 1 0 0,0-1-1 0 0,0 1 0 0 0,0 0 0 0 0,0 0 0 0 0,0-1 1 0 0,0 1-1 0 0,1 0 0 0 0,-1 0 0 0 0,0 0 0 0 0,1 0 1 0 0,0 0-1 0 0,-1 0 0 0 0,1 0 0 0 0,0 0 0 0 0,0 0 1 0 0,0 0-1 0 0,0 1-28 0 0,-7 34 6 0 0,1 0 0 0 0,1 0 1 0 0,3 1-1 0 0,0-1 0 0 0,3 1 0 0 0,1-1 1 0 0,2 0-1 0 0,1 0 0 0 0,2 0 1 0 0,7 20-7 0 0,20 174-5914 0 0,-32-166 3173 0 0,-2-45 1447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2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1240 0 0,'17'-44'10069'0'0,"14"41"-10137"0"0,98 38-8535 0 0,-113-31 7325 0 0</inkml:trace>
  <inkml:trace contextRef="#ctx0" brushRef="#br0" timeOffset="276.982">367 47 1108 0 0,'11'0'8935'0'0,"-5"0"-8533"0"0,10 7-8052 0 0,-10-4 6431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3:3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318 514 1708 0 0,'-10'4'321'0'0,"0"1"0"0"0,0-1-1 0 0,0-1 1 0 0,0 0 0 0 0,-1 0 0 0 0,0-1-1 0 0,1-1 1 0 0,-1 0 0 0 0,0 0 0 0 0,0-1-1 0 0,0 0 1 0 0,0-1 0 0 0,1 0 0 0 0,-3-1-321 0 0,5 1 61 0 0,1 0 0 0 0,-1-1-1 0 0,1 0 1 0 0,-1-1 0 0 0,1 1 0 0 0,0-1 0 0 0,0 0 0 0 0,0-1 0 0 0,0 0 0 0 0,1 0 0 0 0,-1-1 0 0 0,1 1 0 0 0,0-1 0 0 0,1-1 0 0 0,-1 1 0 0 0,1-1 0 0 0,0 0 0 0 0,0 0-1 0 0,1 0 1 0 0,0-1 0 0 0,0 0 0 0 0,0 0 0 0 0,1 0 0 0 0,0 0 0 0 0,0 0 0 0 0,1-1 0 0 0,0 1 0 0 0,0-1 0 0 0,1 1 0 0 0,0-2-61 0 0,0-6 2 0 0,1 0 1 0 0,1 0 0 0 0,0 0 0 0 0,1 1-1 0 0,1-1 1 0 0,0 1 0 0 0,1-1 0 0 0,1 1-1 0 0,0 0 1 0 0,1 0 0 0 0,0 1 0 0 0,1 0-1 0 0,1 0 1 0 0,0 1 0 0 0,0-1-1 0 0,1 2 1 0 0,1-1 0 0 0,0 2 0 0 0,1-1-1 0 0,0 1 1 0 0,1 0-3 0 0,-9 7-14 0 0,0 1 1 0 0,1-1-1 0 0,-1 1 0 0 0,0 0 1 0 0,1 0-1 0 0,0 0 0 0 0,-1 1 1 0 0,1-1-1 0 0,0 1 0 0 0,0 0 1 0 0,0 0-1 0 0,0 0 0 0 0,0 0 0 0 0,0 1 1 0 0,0 0-1 0 0,0 0 0 0 0,0 0 1 0 0,0 0-1 0 0,0 0 0 0 0,0 1 1 0 0,0 0-1 0 0,0 0 0 0 0,0 0 1 0 0,0 0-1 0 0,-1 1 0 0 0,1-1 1 0 0,0 1-1 0 0,-1 0 0 0 0,1 0 0 0 0,-1 0 1 0 0,0 1-1 0 0,0-1 0 0 0,1 1 1 0 0,-2 0-1 0 0,1 0 0 0 0,0 0 1 0 0,-1 0-1 0 0,1 0 0 0 0,-1 1 1 0 0,0-1-1 0 0,1 2 14 0 0,68 157-3 0 0,-55-85 486 0 0,-4-1 0 0 0,-3 2 0 0 0,-4-1 0 0 0,-3 7-483 0 0,-1-75 20 0 0,-1 1-1 0 0,0-1 0 0 0,0 1 1 0 0,-1-1-1 0 0,0 1 0 0 0,-1-1 1 0 0,0 0-1 0 0,0 0 0 0 0,-1 0 1 0 0,0 0-1 0 0,-1 0 0 0 0,0 0 1 0 0,0-1-1 0 0,-1 0 0 0 0,0 0 1 0 0,0 0-1 0 0,-1 0 0 0 0,0-1 1 0 0,-1 0-1 0 0,1 0 0 0 0,-1-1 1 0 0,-1 0-1 0 0,1 0 0 0 0,-1-1 1 0 0,0 0-1 0 0,0 0 0 0 0,-1 0 1 0 0,1-1-1 0 0,-1-1 0 0 0,-5 2-19 0 0,12-5-487 0 0,-1-3-381 0 0,0 1 656 0 0,1 0-1 0 0,-1-1 0 0 0,1 1 1 0 0,0-1-1 0 0,0 1 0 0 0,0-1 0 0 0,0 0 1 0 0,0 0-1 0 0,1 0 0 0 0,-1 0 1 0 0,1 0-1 0 0,0 0 0 0 0,0-1 0 0 0,0 1 1 0 0,0 0-1 0 0,0 0 0 0 0,1-1 1 0 0,0 1-1 0 0,0-1 0 0 0,0 1 1 0 0,0 0-1 0 0,0-1 0 0 0,0 1 0 0 0,1 0 1 0 0,0-1-1 0 0,0 0 213 0 0,12-35-1355 0 0</inkml:trace>
  <inkml:trace contextRef="#ctx0" brushRef="#br0" timeOffset="549.046">514 612 868 0 0,'30'60'3120'0'0,"-12"99"413"0"0,-45-130-1776 0 0,24-47-1741 0 0,2 0-1 0 0,0 0 1 0 0,1 0-1 0 0,0 1 0 0 0,2-1 1 0 0,0 0-1 0 0,1 0 1 0 0,1 1-1 0 0,0 0 1 0 0,2-1-1 0 0,0 2 1 0 0,0-1-1 0 0,2 1 0 0 0,0 0 1 0 0,1 0-1 0 0,0 1 1 0 0,2 1-1 0 0,2-4-15 0 0,-5 7 13 0 0,-4 2-10 0 0,1 0 0 0 0,0 0 0 0 0,0 0 1 0 0,1 1-1 0 0,0 0 0 0 0,1 1 0 0 0,0-1 1 0 0,0 1-1 0 0,1 1 0 0 0,-1-1 0 0 0,2 1 0 0 0,-1 0 1 0 0,0 1-1 0 0,1 0 0 0 0,0 1 0 0 0,0-1 1 0 0,1 2-1 0 0,7-3-3 0 0,-11 8-15 0 0,0 1 1 0 0,0 0 0 0 0,-1 0-1 0 0,1 1 1 0 0,-1 0 0 0 0,0 0-1 0 0,0 0 1 0 0,-1 0-1 0 0,1 1 1 0 0,-1 0 0 0 0,0 0-1 0 0,0 0 1 0 0,-1 0-1 0 0,1 1 1 0 0,-1-1 0 0 0,0 1-1 0 0,0 1 15 0 0,30 126-171 0 0,-33-119 139 0 0,1-1 0 0 0,1 0 0 0 0,0-1 0 0 0,1 1 0 0 0,0 0 0 0 0,0-1 0 0 0,2 1 1 0 0,0-1-1 0 0,0 0 0 0 0,1 0 0 0 0,0-1 0 0 0,1 0 0 0 0,0 0 0 0 0,1-1 0 0 0,0 1 0 0 0,1-2 0 0 0,0 1 0 0 0,0-1 0 0 0,2 0 32 0 0,-7-7-184 0 0,0 0 0 0 0,1 0 0 0 0,-1 0-1 0 0,1 0 1 0 0,-1-1 0 0 0,1 0 0 0 0,0 0 0 0 0,-1 0-1 0 0,1 0 1 0 0,0-1 0 0 0,0 0 0 0 0,0 0 0 0 0,-1 0 0 0 0,1-1-1 0 0,0 1 1 0 0,0-1 0 0 0,-1 0 0 0 0,1-1 0 0 0,0 1-1 0 0,-1-1 1 0 0,1 0 0 0 0,-1 0 0 0 0,0 0 0 0 0,0-1 0 0 0,0 1-1 0 0,0-1 1 0 0,0 0 0 0 0,1-1 184 0 0,16-14-1243 0 0</inkml:trace>
  <inkml:trace contextRef="#ctx0" brushRef="#br0" timeOffset="784.456">1358 250 2300 0 0,'1'-11'1688'0'0,"-1"-22"2094"0"0,-10 48-2205 0 0,4 3-1481 0 0,1 1 1 0 0,1 0-1 0 0,1 0 1 0 0,1 0-1 0 0,0 0 1 0 0,1 1 0 0 0,1-1-1 0 0,1 0 1 0 0,3 17-97 0 0,35 93-191 0 0,-2-8-3799 0 0,-36-104 1269 0 0,-1-7 1395 0 0</inkml:trace>
  <inkml:trace contextRef="#ctx0" brushRef="#br0" timeOffset="1051.482">1086 460 1240 0 0,'9'-18'7364'0'0,"58"4"-7522"0"0,-53 11 840 0 0,157-17-876 0 0,16-4-5168 0 0,-156 17 4130 0 0</inkml:trace>
  <inkml:trace contextRef="#ctx0" brushRef="#br0" timeOffset="2024.722">1598 665 1856 0 0,'1'0'926'0'0,"12"-7"3594"0"0,9-10-3967 0 0,-20 14-517 0 0,0 1 0 0 0,0 0 1 0 0,1 0-1 0 0,-1 0 0 0 0,0 0 1 0 0,1 0-1 0 0,0 0 0 0 0,-1 1 1 0 0,1-1-1 0 0,0 1 0 0 0,0 0 1 0 0,0 0-1 0 0,0 0 0 0 0,0 0 1 0 0,0 1-1 0 0,0-1 0 0 0,0 1 1 0 0,0-1-1 0 0,0 1 0 0 0,0 0 1 0 0,0 0-1 0 0,0 1 0 0 0,3 0-36 0 0,14-3 98 0 0,409-94-73 0 0,-425 95-52 0 0,-1 1-6 0 0,0 0 0 0 0,1-1 0 0 0,-1 0 0 0 0,0 1 0 0 0,0-1 0 0 0,0-1 0 0 0,0 1 0 0 0,-1 0 0 0 0,1-1 0 0 0,0 1 0 0 0,0-1 0 0 0,-1 0 0 0 0,1 0 0 0 0,-1 0 0 0 0,0 0 0 0 0,1 0 0 0 0,-1 0 0 0 0,0-1 0 0 0,0 1 0 0 0,-1-1 0 0 0,1 0 0 0 0,0 1 0 0 0,0-3 33 0 0,-2 4-146 0 0,-31-15-168 0 0,15 13 261 0 0,0 1 0 0 0,0 0 1 0 0,0 1-1 0 0,0 1 1 0 0,0 1-1 0 0,0 0 0 0 0,0 1 1 0 0,1 0-1 0 0,-1 2 1 0 0,0 0-1 0 0,-5 2 53 0 0,6-4-5 0 0,1 1 1 0 0,0 0-1 0 0,-1 1 0 0 0,1 1 0 0 0,1 0 1 0 0,-1 0-1 0 0,1 2 0 0 0,0 0 1 0 0,0 0-1 0 0,1 1 0 0 0,0 0 1 0 0,0 2-1 0 0,1-1 0 0 0,0 1 1 0 0,1 1-1 0 0,0-1 0 0 0,0 2 0 0 0,1-1 1 0 0,1 2-1 0 0,0-1 0 0 0,1 1 1 0 0,-5 10 4 0 0,12-18 21 0 0,0-1 1 0 0,0 1 0 0 0,0 0-1 0 0,0-1 1 0 0,1 1 0 0 0,0-1 0 0 0,0 0-1 0 0,0 1 1 0 0,0-1 0 0 0,1 0-1 0 0,0 0 1 0 0,0 1 0 0 0,0-1-1 0 0,0-1 1 0 0,1 1 0 0 0,-1 0 0 0 0,1-1-1 0 0,0 1 1 0 0,0-1 0 0 0,0 0-1 0 0,1 0 1 0 0,-1 0 0 0 0,1 0-1 0 0,0 0 1 0 0,-1-1 0 0 0,1 0 0 0 0,0 0-1 0 0,0 0 1 0 0,1 0 0 0 0,-1-1-1 0 0,0 1 1 0 0,3-1-22 0 0,146 27 108 0 0,60-38-2130 0 0,-115-15-613 0 0,-58 9 1325 0 0</inkml:trace>
  <inkml:trace contextRef="#ctx0" brushRef="#br0" timeOffset="2402.056">2315 449 896 0 0,'19'0'231'0'0,"-1"1"0"0"0,1 1 0 0 0,-1 1 0 0 0,1 0 0 0 0,-1 2 0 0 0,0 0 0 0 0,0 1 0 0 0,-1 0 0 0 0,1 2 0 0 0,-2 0 0 0 0,1 1 1 0 0,-1 0-1 0 0,0 2 0 0 0,-1-1 0 0 0,0 2 0 0 0,-1 0 0 0 0,-1 1 0 0 0,0 1 0 0 0,0 0 0 0 0,-1 0 0 0 0,4 9-231 0 0,-14-20 68 0 0,0 0 1 0 0,-1 0 0 0 0,1 1-1 0 0,-1-1 1 0 0,0 1-1 0 0,1-1 1 0 0,-2 1-1 0 0,1 0 1 0 0,0-1-1 0 0,-1 1 1 0 0,0 0 0 0 0,0-1-1 0 0,0 1 1 0 0,0 0-1 0 0,0 0 1 0 0,-1-1-1 0 0,0 1 1 0 0,0 0 0 0 0,0-1-1 0 0,0 1 1 0 0,0-1-1 0 0,-1 1 1 0 0,1-1-1 0 0,-1 0 1 0 0,0 0-1 0 0,0 0 1 0 0,0 0 0 0 0,-1 0-1 0 0,1 0 1 0 0,-1 0-1 0 0,1-1 1 0 0,-1 1-1 0 0,0-1 1 0 0,0 0 0 0 0,0 0-1 0 0,0 0 1 0 0,-1 0-1 0 0,1 0 1 0 0,0-1-1 0 0,-1 1 1 0 0,1-1-1 0 0,-1 0 1 0 0,0 0 0 0 0,1-1-1 0 0,-1 1 1 0 0,0-1-1 0 0,1 1 1 0 0,-1-1-1 0 0,0 0 1 0 0,0-1 0 0 0,1 1-1 0 0,-1-1 1 0 0,0 1-1 0 0,-3-2-68 0 0,4 1 7 0 0,-1 1 1 0 0,1-1-1 0 0,0 0 0 0 0,-1 0 0 0 0,1 0 1 0 0,0-1-1 0 0,0 1 0 0 0,0-1 0 0 0,0 0 1 0 0,0 1-1 0 0,0-1 0 0 0,0-1 1 0 0,1 1-1 0 0,-1 0 0 0 0,1-1 0 0 0,-1 1 1 0 0,1-1-1 0 0,0 0 0 0 0,0 0 0 0 0,0 1 1 0 0,1-1-1 0 0,-1-1 0 0 0,1 1 0 0 0,-1 0 1 0 0,1 0-1 0 0,0 0 0 0 0,0-1 0 0 0,1 1 1 0 0,-1-1-1 0 0,1 1 0 0 0,-1-1 0 0 0,1 1 1 0 0,0 0-1 0 0,0-1 0 0 0,1 1 0 0 0,-1-1 1 0 0,1 1-1 0 0,0-1 0 0 0,-1 1 0 0 0,2 0 1 0 0,-1 0-1 0 0,1-2-7 0 0,8-13-115 0 0,0 1 0 0 0,2 0 0 0 0,0 0-1 0 0,1 1 1 0 0,0 1 0 0 0,2 0 0 0 0,-1 1 0 0 0,2 1 0 0 0,0 0 0 0 0,0 1 0 0 0,1 0 0 0 0,1 2-1 0 0,0 0 1 0 0,0 1 0 0 0,1 1 0 0 0,0 0 0 0 0,2 2 115 0 0,77-54-5282 0 0,-95 54 4114 0 0</inkml:trace>
  <inkml:trace contextRef="#ctx0" brushRef="#br0" timeOffset="2684.552">2823 374 1228 0 0,'68'93'2500'0'0,"91"145"711"0"0,-101-138-1008 0 0,-37-129 9 0 0,13-58-2223 0 0,4 2 0 0 0,4 1-1 0 0,30-43 12 0 0,8 19-2778 0 0,-19 43-2888 0 0,-50 55 4434 0 0</inkml:trace>
  <inkml:trace contextRef="#ctx0" brushRef="#br0" timeOffset="3849.38">3780 402 1148 0 0,'-46'-16'2263'0'0,"32"14"-2197"0"0,0 1 1 0 0,0 0-1 0 0,0 0 0 0 0,0 1 0 0 0,0 1 1 0 0,0 0-1 0 0,0 2 0 0 0,0-1 1 0 0,0 1-1 0 0,0 1 0 0 0,1 1 0 0 0,0 0 1 0 0,0 0-1 0 0,0 1 0 0 0,1 1 1 0 0,0 0-1 0 0,0 1 0 0 0,0 0 1 0 0,1 1-1 0 0,0 0 0 0 0,1 1 0 0 0,0 0 1 0 0,1 1-1 0 0,0 0 0 0 0,1 0 1 0 0,0 1-1 0 0,0 0 0 0 0,-4 10-66 0 0,11-20 7 0 0,-1-1 0 0 0,1 0-1 0 0,0 1 1 0 0,-1-1 0 0 0,1 1 0 0 0,0 0-1 0 0,0-1 1 0 0,0 1 0 0 0,0 0 0 0 0,1-1-1 0 0,-1 1 1 0 0,0 0 0 0 0,1 0 0 0 0,-1 0-1 0 0,1 0 1 0 0,0 0 0 0 0,-1 0-1 0 0,1-1 1 0 0,0 1 0 0 0,0 0 0 0 0,0 0-1 0 0,1 0 1 0 0,-1 0 0 0 0,0 0 0 0 0,1 0-1 0 0,-1 0 1 0 0,1-1 0 0 0,0 1 0 0 0,0 0-1 0 0,-1 0 1 0 0,1-1 0 0 0,0 1 0 0 0,0 0-1 0 0,1-1 1 0 0,-1 1 0 0 0,0-1 0 0 0,0 1-1 0 0,1-1 1 0 0,-1 0 0 0 0,1 0-1 0 0,-1 0 1 0 0,1 1 0 0 0,0-1 0 0 0,-1-1-1 0 0,1 1 1 0 0,0 0 0 0 0,0 0 0 0 0,-1-1-1 0 0,1 1 1 0 0,0-1 0 0 0,0 1 0 0 0,0-1-1 0 0,0 0 1 0 0,0 0 0 0 0,0 0 0 0 0,0 0-1 0 0,0 0 1 0 0,-1 0 0 0 0,1 0 0 0 0,0-1-1 0 0,0 1 1 0 0,0-1 0 0 0,0 1 0 0 0,0-1-7 0 0,28-11-83 0 0,0-1 0 0 0,-1-2 0 0 0,0-1 1 0 0,-1-1-1 0 0,-1-1 0 0 0,-1-1 1 0 0,0-2-1 0 0,4-6 83 0 0,-28 26-10 0 0,1-1 0 0 0,0 1 0 0 0,-1 0 0 0 0,1 0 0 0 0,0 0 0 0 0,0 0 0 0 0,0 0 0 0 0,0 0 0 0 0,0 1 0 0 0,0 0 0 0 0,0-1 0 0 0,0 1 0 0 0,0 0 0 0 0,0 1 0 0 0,0-1 1 0 0,0 0-1 0 0,0 1 0 0 0,0 0 0 0 0,0-1 0 0 0,0 1 0 0 0,-1 0 0 0 0,1 1 0 0 0,0-1 0 0 0,0 0 0 0 0,-1 1 0 0 0,1 0 0 0 0,-1-1 0 0 0,1 1 0 0 0,-1 0 0 0 0,0 0 0 0 0,0 0 0 0 0,0 1 0 0 0,0-1 0 0 0,0 0 0 0 0,0 1 0 0 0,-1 0 0 0 0,1-1 0 0 0,-1 1 0 0 0,0 0 0 0 0,0-1 0 0 0,0 1 0 0 0,0 0 0 0 0,0 0 0 0 0,0 0 0 0 0,-1 0 0 0 0,0 0 0 0 0,1 0 0 0 0,-1 0 0 0 0,0 1 10 0 0,46 65 117 0 0,-35-64-114 0 0,0 0 0 0 0,1-1-1 0 0,0 0 1 0 0,-1-1 0 0 0,1-1-1 0 0,0 0 1 0 0,1 0 0 0 0,-1-1 0 0 0,0-1-1 0 0,0 0 1 0 0,1 0 0 0 0,-1-1 0 0 0,0-1-1 0 0,0 0 1 0 0,0-1 0 0 0,0 0-1 0 0,-1-1 1 0 0,1 0 0 0 0,-1-1 0 0 0,0 0-1 0 0,0-1 1 0 0,0 0 0 0 0,-1-1-1 0 0,0 0 1 0 0,-1 0 0 0 0,1-1 0 0 0,-1-1-1 0 0,-1 1 1 0 0,1-1 0 0 0,-2-1 0 0 0,1 0-1 0 0,-1 0 1 0 0,-1 0 0 0 0,0-1-1 0 0,4-8-2 0 0,2-7 116 0 0,-2-1-1 0 0,0-1 0 0 0,-2 1 0 0 0,-1-1 0 0 0,-2-1 0 0 0,0 1 0 0 0,-2-1 1 0 0,-1 0-1 0 0,-1 1 0 0 0,-2-3-115 0 0,1 24 99 0 0,-1-1 1 0 0,0 1-1 0 0,0-1 1 0 0,-1 1-1 0 0,0 0 0 0 0,-1 0 1 0 0,1 0-1 0 0,-1 0 1 0 0,-1 0-1 0 0,1 0 1 0 0,-1 1-1 0 0,0 0 0 0 0,-1 0 1 0 0,0 0-1 0 0,0 0 1 0 0,0 1-1 0 0,0 0 1 0 0,-1 0-1 0 0,0 0 1 0 0,0 0-1 0 0,0 1 0 0 0,0 0 1 0 0,-1 1-1 0 0,0-1 1 0 0,0 1-1 0 0,0 1 1 0 0,0-1-1 0 0,0 1 0 0 0,0 0 1 0 0,-3 0-100 0 0,3 6 32 0 0,1-1 0 0 0,0 1 0 0 0,0 0-1 0 0,0 1 1 0 0,1-1 0 0 0,0 1 0 0 0,0 0 0 0 0,0 1 0 0 0,0-1 0 0 0,1 1 0 0 0,0 0 0 0 0,0 0 0 0 0,0 0 0 0 0,1 0 0 0 0,0 1 0 0 0,0-1-1 0 0,1 1 1 0 0,0 0 0 0 0,0 0 0 0 0,0 0 0 0 0,1 0 0 0 0,0 0 0 0 0,1 0 0 0 0,-1 5-32 0 0,4 20-287 0 0,1 0-1 0 0,1-1 1 0 0,1 1 0 0 0,2-1 0 0 0,2 0 0 0 0,0-1-1 0 0,2 0 1 0 0,2-1 0 0 0,0 0 0 0 0,2-1-1 0 0,4 4 288 0 0,28 59-4079 0 0,-35-61 2585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2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29 984 0 0,'5'2'848'0'0,"-5"-2"8"0"0,4 1-204 0 0,-3-1 48 0 0,1 0-168 0 0,0 0-64 0 0,2-1-152 0 0,-1-1-79 0 0,2-1-117 0 0,3 1-8 0 0,-1-1-440 0 0,0-1-225 0 0,-2 3-467 0 0,15-8-232 0 0,-8 3-28 0 0</inkml:trace>
  <inkml:trace contextRef="#ctx0" brushRef="#br0" timeOffset="292.273">171 34 1024 0 0,'-1'2'820'0'0,"-1"-1"-240"0"0,2-1 52 0 0,0 2-100 0 0,0-2-168 0 0,-4 2-48 0 0,4-2-444 0 0,4-2-168 0 0,-1 2-452 0 0,-1-2-504 0 0</inkml:trace>
  <inkml:trace contextRef="#ctx0" brushRef="#br0" timeOffset="293.273">539 121 1304 0 0,'-17'32'722'0'0,"-1"-1"0"0"0,-2 0 0 0 0,-1-2 0 0 0,-2 0 0 0 0,-1-1 1 0 0,-1-2-1 0 0,-1 0 0 0 0,-19 13-722 0 0,8-9-1867 0 0,36-29 645 0 0,1-1 2 0 0,0 0 24 0 0</inkml:trace>
  <inkml:trace contextRef="#ctx0" brushRef="#br0" timeOffset="557.284">1036 24 1832 0 0,'-24'18'623'0'0,"1"0"1"0"0,2 2-1 0 0,0 0 0 0 0,1 1 0 0 0,0 1 1 0 0,2 1-1 0 0,1 1 0 0 0,-6 12-623 0 0,-21 61 428 0 0,20-38-3144 0 0,9-49 682 0 0,14-9 894 0 0</inkml:trace>
  <inkml:trace contextRef="#ctx0" brushRef="#br0" timeOffset="792.182">667 76 1348 0 0,'18'-29'8016'0'0,"18"55"-6877"0"0,-23-14-1006 0 0,155 121 724 0 0,-71-58-2405 0 0,-3 3-3971 0 0,-83-67 4217 0 0,-3 0 26 0 0</inkml:trace>
  <inkml:trace contextRef="#ctx0" brushRef="#br0" timeOffset="1191.118">1217 241 1300 0 0,'4'1'186'0'0,"1"0"0"0"0,0 0-1 0 0,-1 0 1 0 0,0 1 0 0 0,1-1 0 0 0,-1 1-1 0 0,0 1 1 0 0,0-1 0 0 0,0 0 0 0 0,0 1-1 0 0,0 0 1 0 0,-1 0 0 0 0,1 0 0 0 0,-1 0-1 0 0,0 0 1 0 0,0 1 0 0 0,0 0 0 0 0,0-1-1 0 0,-1 1 1 0 0,0 0 0 0 0,1 1-1 0 0,-1-1-185 0 0,3 4 307 0 0,0 1 0 0 0,-1 0 0 0 0,1 0 0 0 0,-2 0 0 0 0,1 1 0 0 0,-1-1 0 0 0,-1 1 0 0 0,0 0 0 0 0,0 0-1 0 0,-1-1 1 0 0,0 1 0 0 0,-1 0 0 0 0,0 3-307 0 0,-13-12 587 0 0,17-11-548 0 0,1 0-1 0 0,0 0 1 0 0,0 1 0 0 0,1 0 0 0 0,0 0 0 0 0,1 1-1 0 0,0-1 1 0 0,0 1 0 0 0,1 1 0 0 0,0-1 0 0 0,0 2-1 0 0,3-3-38 0 0,7-6-2 0 0,2 1-1 0 0,0 0 0 0 0,0 2 1 0 0,1 0-1 0 0,1 1 0 0 0,0 2 1 0 0,0 0-1 0 0,2 1 3 0 0,-19 8-3 0 0,0 1 0 0 0,0 0 0 0 0,0 1 0 0 0,0-1-1 0 0,0 1 1 0 0,0 0 0 0 0,0 0 0 0 0,0 1 0 0 0,-1-1 0 0 0,1 1 0 0 0,-1 0 0 0 0,1 0 0 0 0,-1 1-1 0 0,0-1 1 0 0,-1 1 0 0 0,1 0 0 0 0,-1 0 0 0 0,1 0 0 0 0,-1 0 0 0 0,0 1 0 0 0,-1-1 0 0 0,1 1 0 0 0,-1 0-1 0 0,0 0 1 0 0,0 0 0 0 0,0 0 0 0 0,-1 0 0 0 0,0 0 0 0 0,0 0 0 0 0,0 0 0 0 0,-1 1 0 0 0,1-1-1 0 0,-1 0 1 0 0,-1 1 3 0 0,11 26-84 0 0,13 20-441 0 0,6 13-1111 0 0,-21-22-3844 0 0,-8-40 4260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1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459 208 1016 0 0,'14'-3'978'0'0,"-8"-12"170"0"0,44-37 364 0 0,-49 51-1463 0 0,1-1 1 0 0,-1 1-1 0 0,0-1 1 0 0,0 0-1 0 0,0 0 1 0 0,-1 0 0 0 0,1 0-1 0 0,0 1 1 0 0,-1-1-1 0 0,1 0 1 0 0,-1 0-1 0 0,1 0 1 0 0,-1 0-1 0 0,0 0 1 0 0,0 0-1 0 0,0 0 1 0 0,0-1 0 0 0,-1 1-1 0 0,1 0 1 0 0,0 0-1 0 0,-1 1 1 0 0,1-1-1 0 0,-1 0 1 0 0,0 0-1 0 0,0 0 1 0 0,1 0-1 0 0,-1 0 1 0 0,-1 1 0 0 0,1-1-1 0 0,0 0 1 0 0,0 1-1 0 0,0-1 1 0 0,-1 1-1 0 0,1-1 1 0 0,-1 1-1 0 0,1 0 1 0 0,-1 0-1 0 0,0-1 1 0 0,0 1 0 0 0,1 0-1 0 0,-1 1 1 0 0,0-1-1 0 0,0 0 1 0 0,0 0-1 0 0,0 1-49 0 0,-3 3 12 0 0,1 0 1 0 0,0 1-1 0 0,0-1 0 0 0,0 1 0 0 0,0 0 0 0 0,1 0 0 0 0,-1 1 0 0 0,1-1 1 0 0,0 1-1 0 0,1 0 0 0 0,-1-1 0 0 0,1 1 0 0 0,0 0 0 0 0,0 1 0 0 0,0-1 0 0 0,1 0 1 0 0,-1 0-1 0 0,1 3-12 0 0,-3 6 19 0 0,-20 56 26 0 0,13-27 52 0 0,-3 0 0 0 0,-1-1 1 0 0,-2-1-1 0 0,-2 0 0 0 0,-1-1 0 0 0,-3-2 0 0 0,0 0 1 0 0,-3-1-1 0 0,-1-2 0 0 0,-5 3-97 0 0,29-34 19 0 0,-1 0-1 0 0,0 0 1 0 0,1 0-1 0 0,-1-1 1 0 0,0 0-1 0 0,-1 0 1 0 0,1 0-1 0 0,-1 0 1 0 0,1 0 0 0 0,-1-1-1 0 0,0 0 1 0 0,0 0-1 0 0,0-1 1 0 0,0 1-1 0 0,0-1 1 0 0,0 0-1 0 0,0 0 1 0 0,0-1 0 0 0,-1 1-1 0 0,1-1 1 0 0,0 0-1 0 0,0-1 1 0 0,-1 1-19 0 0,0-3-13 0 0,1 0 1 0 0,-1-1-1 0 0,1 1 0 0 0,0-1 1 0 0,0 0-1 0 0,1 0 1 0 0,-1 0-1 0 0,1-1 0 0 0,0 0 1 0 0,0 1-1 0 0,0-2 0 0 0,1 1 1 0 0,0 0-1 0 0,0-1 1 0 0,0 1-1 0 0,0-1 0 0 0,1 0 1 0 0,0 0-1 0 0,1 0 1 0 0,-1 0-1 0 0,1 0 0 0 0,0 0 1 0 0,0 0-1 0 0,1-1 1 0 0,0 1-1 0 0,0 0 0 0 0,1 0 1 0 0,-1-1-1 0 0,1 1 0 0 0,1 0 1 0 0,-1 0-1 0 0,1 0 1 0 0,0 0-1 0 0,0 0 0 0 0,3-4 13 0 0,-1 4 7 0 0,-3 2-20 0 0,0 0-1 0 0,1 0 0 0 0,-1 0 1 0 0,1 0-1 0 0,0 0 0 0 0,0 0 1 0 0,0 1-1 0 0,1-1 0 0 0,-1 1 1 0 0,1 0-1 0 0,0 0 0 0 0,0 0 1 0 0,0 0-1 0 0,0 0 0 0 0,1 1 1 0 0,-1-1-1 0 0,1 1 0 0 0,-1 0 1 0 0,1 0-1 0 0,0 0 0 0 0,0 0 1 0 0,0 1-1 0 0,0 0 0 0 0,0 0 1 0 0,0 0-1 0 0,0 0 0 0 0,1 0 1 0 0,-1 1-1 0 0,0 0 0 0 0,0 0 1 0 0,3 0 13 0 0,10 8-10 0 0,-1 0 1 0 0,-1 1 0 0 0,0 0 0 0 0,0 1 0 0 0,-1 1-1 0 0,0 1 1 0 0,-1 0 0 0 0,0 0 0 0 0,-1 1-1 0 0,1 2 10 0 0,96 83-155 0 0,-97-91 134 0 0,-1 0-1 0 0,1 0 1 0 0,0-1-1 0 0,0-1 1 0 0,1 0-1 0 0,-1-1 0 0 0,1 0 1 0 0,0-1-1 0 0,0 0 1 0 0,1-1-1 0 0,-1-1 1 0 0,0 0-1 0 0,1-1 1 0 0,-1 0-1 0 0,0-1 0 0 0,1-1 1 0 0,-1 0-1 0 0,0 0 1 0 0,0-2-1 0 0,0 1 1 0 0,0-2-1 0 0,-1 0 1 0 0,0 0-1 0 0,0-1 0 0 0,0 0 1 0 0,-1-1-1 0 0,4-3 22 0 0,-12 8-33 0 0,0 0-1 0 0,1 0 1 0 0,-1 0-1 0 0,0 0 1 0 0,0 0 0 0 0,0-1-1 0 0,-1 1 1 0 0,1-1-1 0 0,-1 0 1 0 0,1 0-1 0 0,-1 0 1 0 0,0 0-1 0 0,0 0 1 0 0,0 0-1 0 0,0-1 1 0 0,-1 1-1 0 0,0-1 1 0 0,1 1 0 0 0,-1-1-1 0 0,0 0 1 0 0,-1 1-1 0 0,1-1 1 0 0,-1 0-1 0 0,1 0 1 0 0,-1 1-1 0 0,0-1 1 0 0,-1 0-1 0 0,1 0 1 0 0,-1 1-1 0 0,1-1 1 0 0,-1 0 0 0 0,0 1-1 0 0,0-1 1 0 0,-1 1-1 0 0,1-1 1 0 0,-1 1-1 0 0,-1-2 34 0 0,-3 0 6 0 0,0 0 0 0 0,-1 1 0 0 0,0 0 0 0 0,0 0 0 0 0,0 0 0 0 0,0 1-1 0 0,-1 0 1 0 0,1 1 0 0 0,-1 0 0 0 0,1 0 0 0 0,-1 0 0 0 0,0 1 0 0 0,0 0 0 0 0,0 0 0 0 0,0 1 0 0 0,0 0-1 0 0,0 1 1 0 0,0 0 0 0 0,0 0 0 0 0,0 1 0 0 0,1-1 0 0 0,-1 2 0 0 0,0-1 0 0 0,1 1 0 0 0,0 0 0 0 0,0 1-1 0 0,0 0 1 0 0,0 0 0 0 0,0 0 0 0 0,1 1 0 0 0,-1 0 0 0 0,1 0 0 0 0,1 1 0 0 0,-1 0 0 0 0,1-1-1 0 0,0 2 1 0 0,0-1 0 0 0,1 1 0 0 0,0 0 0 0 0,0 0 0 0 0,0 0 0 0 0,1 0 0 0 0,0 0 0 0 0,1 1 0 0 0,-1 2-6 0 0,4-2-1 0 0,0 1-1 0 0,0-1 1 0 0,1 1 0 0 0,1-1 0 0 0,-1 0 0 0 0,1 0 0 0 0,1 0 0 0 0,0 0 0 0 0,0 0 0 0 0,0-1 0 0 0,1 1 0 0 0,0-1 0 0 0,0-1 0 0 0,1 1 0 0 0,0-1 0 0 0,0 0 0 0 0,0 0 0 0 0,1 0 0 0 0,0-1 0 0 0,0 0 0 0 0,0-1 0 0 0,1 1 0 0 0,-1-1 0 0 0,1-1 0 0 0,0 1 0 0 0,1-2 0 0 0,-1 1 0 0 0,0-1 0 0 0,1 0 0 0 0,-1-1 0 0 0,1 0 0 0 0,-1 0 0 0 0,1-1 0 0 0,0 0 0 0 0,-1 0 0 0 0,1-1 0 0 0,0 0 0 0 0,-1-1 0 0 0,1 0 0 0 0,-1 0 0 0 0,6-3 1 0 0,10 0-155 0 0,-1 0 1 0 0,1-2-1 0 0,-2-1 1 0 0,1-1-1 0 0,-1-1 1 0 0,0 0-1 0 0,-1-2 1 0 0,-1 0-1 0 0,1-2 1 0 0,-2 0 0 0 0,0-1-1 0 0,-1-1 1 0 0,-1-1-1 0 0,0 0 1 0 0,-1-2-1 0 0,-1 0 1 0 0,-1 0-1 0 0,0-1 1 0 0,-2-1 0 0 0,0 0-1 0 0,-1-1 1 0 0,-2 0-1 0 0,2-5 155 0 0,1-13 445 0 0,-1 0 0 0 0,-1 0 0 0 0,-3-1 0 0 0,-1 0 0 0 0,-3 0 0 0 0,0-42-445 0 0,-4 76 157 0 0,-1 1 0 0 0,1-1-1 0 0,-1 1 1 0 0,0 0 0 0 0,0-1 0 0 0,-1 1 0 0 0,0 0 0 0 0,0 0 0 0 0,-1 0 0 0 0,1 1 0 0 0,-1-1 0 0 0,0 1 0 0 0,-1 0-1 0 0,1 0 1 0 0,-1 0 0 0 0,0 1 0 0 0,0 0 0 0 0,-5-3-157 0 0,-16 33 799 0 0,20-12-731 0 0,0 0 1 0 0,1 1-1 0 0,1 0 1 0 0,0-1-1 0 0,1 1 1 0 0,0 1-1 0 0,1-1 1 0 0,1 0 0 0 0,1 0-1 0 0,0 1 1 0 0,1 5-69 0 0,-1-10 59 0 0,5 30 12 0 0,1-1 0 0 0,2 0 1 0 0,1 0-1 0 0,3-1 1 0 0,12 29-72 0 0,-6-14-188 0 0,-7-20-173 0 0,15 52-1349 0 0,-18-26-2638 0 0,-8-51 3114 0 0</inkml:trace>
  <inkml:trace contextRef="#ctx0" brushRef="#br0" timeOffset="216.773">1004 457 1504 0 0,'3'-32'5929'0'0,"30"10"-4215"0"0,48-2-1279 0 0,-80 24-309 0 0,264-29-1395 0 0,-87 27-3591 0 0,-146 2 3468 0 0,-11 0 141 0 0</inkml:trace>
  <inkml:trace contextRef="#ctx0" brushRef="#br0" timeOffset="730.318">2221 198 1540 0 0,'-12'4'3379'0'0,"-12"11"-2655"0"0,0 6-443 0 0,2 1 1 0 0,0 1-1 0 0,2 1 1 0 0,0 1 0 0 0,2 1-1 0 0,1 0 1 0 0,1 1 0 0 0,1 1-1 0 0,2 1 1 0 0,-9 24-282 0 0,-44 80-43 0 0,62-125-164 0 0,-10 13-1381 0 0,-2-15-2334 0 0,16-6 2523 0 0</inkml:trace>
  <inkml:trace contextRef="#ctx0" brushRef="#br0" timeOffset="993.353">1732 363 1036 0 0,'-1'0'139'0'0,"1"-1"-1"0"0,0 0 1 0 0,-1 0-1 0 0,1 0 1 0 0,0 0-1 0 0,0 0 0 0 0,0 0 1 0 0,0 0-1 0 0,0 0 1 0 0,0 0-1 0 0,0 0 1 0 0,0 0-1 0 0,0 0 1 0 0,0 0-1 0 0,0 0 1 0 0,1 1-1 0 0,-1-1 1 0 0,0 0-1 0 0,1 0 1 0 0,-1 0-1 0 0,1 0 1 0 0,-1 0-1 0 0,1 0 1 0 0,-1 1-1 0 0,1-1 1 0 0,-1 0-1 0 0,1 1 1 0 0,0-1-1 0 0,-1 0 1 0 0,1 1-1 0 0,0-1 1 0 0,0 1-1 0 0,0-1 1 0 0,-1 1-1 0 0,1-1 0 0 0,0 1 1 0 0,0-1-1 0 0,0 1 1 0 0,0 0-1 0 0,0 0 1 0 0,0-1-1 0 0,0 1 1 0 0,0 0-1 0 0,0 0 1 0 0,0 0-1 0 0,0 0 1 0 0,0 0-1 0 0,0 0 1 0 0,0 0-139 0 0,48 28 733 0 0,-29-14-440 0 0,331 233-942 0 0,-295-202-4260 0 0,-51-41 3739 0 0</inkml:trace>
  <inkml:trace contextRef="#ctx0" brushRef="#br0" timeOffset="1244.731">2441 457 2080 0 0,'11'6'4926'0'0,"-4"32"-3800"0"0,-5-29-795 0 0,19 92 531 0 0,3 12-1690 0 0,-1-41-3978 0 0,-19-64 3627 0 0</inkml:trace>
  <inkml:trace contextRef="#ctx0" brushRef="#br0" timeOffset="1429.57">2868 717 2000 0 0,'-50'82'4307'0'0,"-141"177"-2079"0"0,170-231-2738 0 0,-25 21-5010 0 0,39-47 4071 0 0</inkml:trace>
  <inkml:trace contextRef="#ctx0" brushRef="#br0" timeOffset="1861.321">3351 253 1164 0 0,'-24'20'451'0'0,"1"0"-1"0"0,1 1 0 0 0,0 1 1 0 0,2 1-1 0 0,1 1 1 0 0,0 1-1 0 0,2 0 0 0 0,1 2 1 0 0,1-1-1 0 0,2 2 1 0 0,0 0-1 0 0,2 1 1 0 0,1 0-1 0 0,-5 25-450 0 0,-3-34-3450 0 0,9-20 2970 0 0</inkml:trace>
  <inkml:trace contextRef="#ctx0" brushRef="#br0" timeOffset="2125.322">2905 322 2252 0 0,'17'-19'4772'0'0,"12"24"-3253"0"0,-13 2-1399 0 0,51 21-142 0 0,-1 2 0 0 0,-2 4-1 0 0,-2 2 1 0 0,-1 3 0 0 0,20 19 22 0 0,8 20-5131 0 0,-77-67 3882 0 0</inkml:trace>
  <inkml:trace contextRef="#ctx0" brushRef="#br0" timeOffset="2573.89">3597 448 2184 0 0,'-8'-22'4405'0'0,"25"3"-3424"0"0,-5 11-857 0 0,0 1 0 0 0,1 0 0 0 0,-1 1-1 0 0,1 0 1 0 0,0 1 0 0 0,0 0 0 0 0,1 1 0 0 0,0 1 0 0 0,-1 0-1 0 0,1 1 1 0 0,0 1 0 0 0,8-1-124 0 0,-18 4 14 0 0,0 0 0 0 0,0 0-1 0 0,-1 0 1 0 0,1 0 0 0 0,-1 0-1 0 0,0 1 1 0 0,1-1 0 0 0,-1 1 0 0 0,0 0-1 0 0,-1 0 1 0 0,1 0 0 0 0,0 0-1 0 0,-1 1 1 0 0,0-1 0 0 0,0 1-1 0 0,0-1 1 0 0,0 1 0 0 0,0 0 0 0 0,-1 0-1 0 0,0 0 1 0 0,0 0 0 0 0,0 0-1 0 0,0 0 1 0 0,0 0 0 0 0,-1 0 0 0 0,0 0-1 0 0,0 0 1 0 0,0 0 0 0 0,0 0-1 0 0,-1 0 1 0 0,1 0 0 0 0,-1 0 0 0 0,0 0-1 0 0,-1 3-13 0 0,-10 22 176 0 0,-2 0 0 0 0,0 0 0 0 0,-2-2 0 0 0,-1 0 0 0 0,-1 0 0 0 0,-1-2 0 0 0,-1 0 0 0 0,-12 9-176 0 0,6-2 307 0 0,25-31-310 0 0,1-1 0 0 0,0 1 0 0 0,-1-1-1 0 0,1 1 1 0 0,0-1 0 0 0,0 1 0 0 0,0-1 0 0 0,-1 1 0 0 0,1 0 0 0 0,0-1-1 0 0,0 1 1 0 0,0-1 0 0 0,0 1 0 0 0,0-1 0 0 0,0 1 0 0 0,0 0 0 0 0,0-1-1 0 0,0 1 1 0 0,0-1 0 0 0,1 1 0 0 0,-1-1 0 0 0,0 1 0 0 0,0-1 0 0 0,0 1-1 0 0,1 0 1 0 0,-1-1 0 0 0,0 1 0 0 0,1-1 0 0 0,-1 0 0 0 0,0 1 0 0 0,1-1-1 0 0,-1 1 1 0 0,0-1 0 0 0,1 1 0 0 0,-1-1 0 0 0,1 0 0 0 0,-1 1 0 0 0,1-1-1 0 0,-1 0 1 0 0,1 0 0 0 0,-1 1 0 0 0,1-1 0 0 0,-1 0 0 0 0,1 0 0 0 0,0 0-1 0 0,-1 0 1 0 0,1 0 0 0 0,-1 0 0 0 0,1 1 0 0 0,-1-1 0 0 0,1 0 0 0 0,0-1-1 0 0,-1 1 1 0 0,1 0 0 0 0,-1 0 0 0 0,1 0 0 0 0,-1 0 0 0 0,1 0 0 0 0,0-1-1 0 0,-1 1 1 0 0,1 0 0 0 0,-1 0 0 0 0,1-1 0 0 0,-1 1 0 0 0,1 0 0 0 0,-1-1-1 0 0,0 1 1 0 0,1 0 0 0 0,-1-1 0 0 0,1 0 3 0 0,51-9-1222 0 0,103-62-5469 0 0,-126 57 5411 0 0</inkml:trace>
  <inkml:trace contextRef="#ctx0" brushRef="#br0" timeOffset="2854.486">4048 635 1172 0 0,'-13'65'4641'0'0,"12"-21"-4745"0"0,-1-39-67 0 0,0 0-1 0 0,0 1 0 0 0,0-1 1 0 0,-1 0-1 0 0,0 0 1 0 0,0 0-1 0 0,0 0 0 0 0,0 0 1 0 0,-1-1-1 0 0,0 0 0 0 0,0 0 1 0 0,0 0-1 0 0,0 0 1 0 0,-1 0-1 0 0,1-1 0 0 0,-1 0 1 0 0,0 0-1 0 0,-4 2 172 0 0,-18 7-1428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3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1772 0 0,'-4'18'5654'0'0,"-6"57"-4411"0"0,-12 199-300 0 0,15-258-2287 0 0,-3-17-3590 0 0,10-4 3728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3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77 467 1508 0 0,'14'-36'6997'0'0,"-51"92"-3902"0"0,-2 106-1498 0 0,35-50-6969 0 0,-6-114 363 0 0,10-6 3829 0 0</inkml:trace>
  <inkml:trace contextRef="#ctx0" brushRef="#br0" timeOffset="186.922">154 64 2440 0 0,'2'-9'1035'0'0,"7"-24"1048"0"0,-6 12 2679 0 0,-28 24-2765 0 0,5 81-2777 0 0,15 48-5014 0 0,5-106 4333 0 0,3 12 234 0 0,10 25 52 0 0</inkml:trace>
  <inkml:trace contextRef="#ctx0" brushRef="#br0" timeOffset="576.801">131 691 1128 0 0,'46'-15'3973'0'0,"22"-33"-3467"0"0,-60 42-182 0 0,23-18-284 0 0,0-1-1 0 0,-2-1 1 0 0,-1-1 0 0 0,-2-2-1 0 0,0-1 1 0 0,-2-1 0 0 0,12-21-40 0 0,-36 51-2 0 0,1-1 1 0 0,0 0 0 0 0,-1 0 0 0 0,0 0 0 0 0,1-1 0 0 0,-1 1 0 0 0,0 0 0 0 0,0 0 0 0 0,0 0-1 0 0,-1 0 1 0 0,1 0 0 0 0,0 0 0 0 0,-1 0 0 0 0,1 0 0 0 0,-1 0 0 0 0,0 0 0 0 0,1 0-1 0 0,-1 1 1 0 0,0-1 0 0 0,0 0 0 0 0,-1 0 0 0 0,1 1 0 0 0,0-1 0 0 0,0 0 0 0 0,-1 1-1 0 0,1-1 1 0 0,-1 1 0 0 0,1 0 0 0 0,-1 0 0 0 0,0-1 0 0 0,1 1 0 0 0,-1 0 0 0 0,0 0 0 0 0,0 1-1 0 0,0-1 1 0 0,0 0 0 0 0,0 0 0 0 0,0 1 0 0 0,0 0 0 0 0,0-1 0 0 0,0 1 0 0 0,0 0-1 0 0,0 0 1 0 0,0 0 0 0 0,0 0 0 0 0,0 0 0 0 0,0 0 0 0 0,0 1 0 0 0,0-1 0 0 0,0 1 0 0 0,0-1-1 0 0,0 1 1 0 0,0 0 0 0 0,0 0 0 0 0,0 0 0 0 0,1 0 0 0 0,-1 0 0 0 0,0 0 0 0 0,0 1 1 0 0,0-2 20 0 0,0 1 0 0 0,-1-1 0 0 0,1 1 0 0 0,0-1-1 0 0,0 1 1 0 0,0 0 0 0 0,0 0 0 0 0,0 0 0 0 0,0 0 0 0 0,0 0 0 0 0,0 0 0 0 0,1 1 0 0 0,-1-1 0 0 0,0 1 0 0 0,1-1 0 0 0,-1 1 0 0 0,1 0 0 0 0,-1-1 0 0 0,1 1 0 0 0,0 0 0 0 0,0 0 0 0 0,0 0 0 0 0,0 0 0 0 0,0 0 0 0 0,0 0 0 0 0,0 0 0 0 0,1 1 0 0 0,-1-1 0 0 0,1 0 0 0 0,0 0 0 0 0,-1 0 0 0 0,1 1 0 0 0,0-1 0 0 0,0 0 0 0 0,1 0 0 0 0,-1 0 0 0 0,0 1 0 0 0,1-1 0 0 0,-1 0 0 0 0,1 1-20 0 0,96 89 420 0 0,-86-86-393 0 0,-1 1 1 0 0,0 0-1 0 0,-1 1 0 0 0,1-1 1 0 0,-2 2-1 0 0,1 0 0 0 0,-1 0 1 0 0,0 0-1 0 0,-1 1 0 0 0,0 0 1 0 0,-1 0-1 0 0,0 1 0 0 0,0 0 1 0 0,-1 0-1 0 0,-1 0 0 0 0,1 1 1 0 0,-2-1-1 0 0,1 7-27 0 0,-6-9-29 0 0,-1 0 0 0 0,0 0 0 0 0,-1 0 0 0 0,0-1 0 0 0,-1 1 0 0 0,1-1 0 0 0,-2 0 0 0 0,1 0 0 0 0,-1 0 0 0 0,0-1 0 0 0,-1 0 0 0 0,1-1 0 0 0,-1 1 0 0 0,-1-1 0 0 0,1 0 0 0 0,-1-1 0 0 0,0 0 0 0 0,-1 0 0 0 0,1-1 0 0 0,-1 0 0 0 0,0 0 0 0 0,0-1 0 0 0,0 0 0 0 0,-8 1 29 0 0,-82 14-3722 0 0,69-18 2622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3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22 1820 0 0,'2'-9'1314'0'0,"-3"9"-1124"0"0,1 0 0 0 0,0 0-1 0 0,-1-1 1 0 0,1 1 0 0 0,-1 0 0 0 0,1 0-1 0 0,0 0 1 0 0,-1-1 0 0 0,1 1-1 0 0,0 0 1 0 0,-1 0 0 0 0,1-1 0 0 0,0 1-1 0 0,-1 0 1 0 0,1 0 0 0 0,0-1 0 0 0,0 1-1 0 0,-1 0 1 0 0,1-1 0 0 0,0 1 0 0 0,0-1-1 0 0,0 1 1 0 0,-1 0 0 0 0,1-1-1 0 0,0 1 1 0 0,0-1 0 0 0,0 1 0 0 0,0 0-1 0 0,0-1 1 0 0,0 1 0 0 0,0-1 0 0 0,0 1-1 0 0,0 0 1 0 0,0-1 0 0 0,0 1 0 0 0,0-1-1 0 0,0 1-189 0 0,-32 54 352 0 0,2 2-1 0 0,3 1 1 0 0,2 1-1 0 0,3 2 0 0 0,2 0 1 0 0,4 1-1 0 0,1 0 1 0 0,4 2-1 0 0,1 8-351 0 0,-12 40-2962 0 0,28-122-2713 0 0,3-17 3881 0 0,-5 1 620 0 0</inkml:trace>
  <inkml:trace contextRef="#ctx0" brushRef="#br0" timeOffset="429.831">165 88 1372 0 0,'28'-30'4846'0'0,"-48"107"-2792"0"0,18-68-1951 0 0,-1-4-49 0 0,0-1-1 0 0,0 0 1 0 0,1 1 0 0 0,0-1-1 0 0,0 1 1 0 0,0 0-1 0 0,0 0 1 0 0,1-1 0 0 0,0 1-1 0 0,0 0 1 0 0,0 0 0 0 0,0 1-1 0 0,1-1 1 0 0,0 0 0 0 0,0 0-1 0 0,1 0 1 0 0,-1 0 0 0 0,1 0-1 0 0,0 0 1 0 0,0 0 0 0 0,1 0-1 0 0,-1 0 1 0 0,1-1 0 0 0,0 1-1 0 0,1 0 1 0 0,-1-1 0 0 0,1 0-1 0 0,0 1 1 0 0,0-1-1 0 0,0 0 1 0 0,0-1 0 0 0,1 1-1 0 0,-1 0 1 0 0,1-1 0 0 0,0 0-1 0 0,0 0 1 0 0,1 0 0 0 0,-1-1-1 0 0,1 1 1 0 0,3 1-54 0 0,7-4 37 0 0,-1-1 0 0 0,0 0 0 0 0,1-1 0 0 0,-1 0 0 0 0,0-1-1 0 0,0-1 1 0 0,0 0 0 0 0,-1-1 0 0 0,1 0 0 0 0,-1-1 0 0 0,0-1 0 0 0,-1 0 0 0 0,0-1 0 0 0,0 0 0 0 0,0-1 0 0 0,-1 0-1 0 0,0-1 1 0 0,-1 0 0 0 0,0 0 0 0 0,-1-1 0 0 0,0-1 0 0 0,-1 0 0 0 0,0 0 0 0 0,-1 0 0 0 0,5-10-37 0 0,-11 20 34 0 0,0 0 0 0 0,0 0 0 0 0,-1 0 0 0 0,1 0 0 0 0,0 0 0 0 0,-1 0 1 0 0,1 0-1 0 0,-1 0 0 0 0,1 0 0 0 0,-1 0 0 0 0,0 0 0 0 0,0 0 0 0 0,0 0 0 0 0,0 0 1 0 0,0 0-1 0 0,-1 0 0 0 0,1 0 0 0 0,0 0 0 0 0,-1 0 0 0 0,0 0 0 0 0,1 0 0 0 0,-1 0 1 0 0,0 0-1 0 0,0 0 0 0 0,0 0 0 0 0,0 0 0 0 0,-1 1 0 0 0,1-1 0 0 0,0 1 0 0 0,-1-1 1 0 0,1 1-1 0 0,-1-1 0 0 0,1 1 0 0 0,-1 0 0 0 0,0-1 0 0 0,1 1 0 0 0,-1 0 0 0 0,-1 0-33 0 0,-60 41 677 0 0,57-29-687 0 0,0 1-1 0 0,0-1 1 0 0,1 1-1 0 0,0 1 0 0 0,1-1 1 0 0,1 1-1 0 0,0-1 1 0 0,1 1-1 0 0,0 0 1 0 0,1 0-1 0 0,0 0 1 0 0,1 0-1 0 0,1 0 1 0 0,0 0-1 0 0,0 0 0 0 0,2 0 1 0 0,-1 0-1 0 0,2-1 1 0 0,0 1-1 0 0,0-1 1 0 0,1 0-1 0 0,0 0 1 0 0,1-1-1 0 0,1 1 1 0 0,3 3 9 0 0,54 66-2586 0 0,-56-75 1959 0 0,1 1 1 0 0,-1-2-1 0 0,1 1 0 0 0,0-1 1 0 0,1 0-1 0 0,-1-1 1 0 0,1 0-1 0 0,0-1 1 0 0,0 0-1 0 0,0 0 1 0 0,0-1-1 0 0,0-1 1 0 0,8 1 626 0 0,-6-2-1234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3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1268 0 0,'31'-43'5432'0'0,"7"-29"-1880"0"0,-37 72-3539 0 0,-1 1-1 0 0,0-1 0 0 0,0 0 0 0 0,0 1 1 0 0,0-1-1 0 0,1 0 0 0 0,-1 0 1 0 0,0 1-1 0 0,0-1 0 0 0,1 0 1 0 0,-1 0-1 0 0,0 1 0 0 0,0-1 0 0 0,1 0 1 0 0,-1 0-1 0 0,0 0 0 0 0,1 0 1 0 0,-1 0-1 0 0,0 1 0 0 0,1-1 1 0 0,-1 0-1 0 0,0 0 0 0 0,1 0 0 0 0,-1 0 1 0 0,0 0-1 0 0,1 0 0 0 0,-1 0 1 0 0,0 0-1 0 0,1 0 0 0 0,-1 0 0 0 0,0 0 1 0 0,1 0-1 0 0,-1 0 0 0 0,0-1 1 0 0,1 1-1 0 0,-1 0 0 0 0,0 0 1 0 0,1 0-1 0 0,-1 0 0 0 0,0 0 0 0 0,1-1 1 0 0,-1 1-1 0 0,0 0 0 0 0,0 0 1 0 0,1-1-1 0 0,-1 1 0 0 0,0 0 1 0 0,0 0-1 0 0,0-1 0 0 0,1 1 0 0 0,-1 0 1 0 0,0-1-1 0 0,0 1 0 0 0,0 0 1 0 0,0-1-13 0 0,3 51-95 0 0,-1-16 121 0 0,0-16-17 0 0,1-1-1 0 0,1 0 0 0 0,0 0 0 0 0,1 0 0 0 0,1-1 1 0 0,1 1-1 0 0,0-1 0 0 0,1-1 0 0 0,1 1 0 0 0,0-2 1 0 0,1 1-1 0 0,0-1 0 0 0,2 0-8 0 0,-5-4-3 0 0,1-1 0 0 0,1 1 0 0 0,0-1 0 0 0,0-1 0 0 0,0 1 0 0 0,1-2 0 0 0,1 1 0 0 0,-1-2-1 0 0,1 1 1 0 0,0-1 0 0 0,0-1 0 0 0,1 0 0 0 0,0 0 0 0 0,0-2 0 0 0,0 1 0 0 0,0-1 0 0 0,11 0 3 0 0,-18-3-10 0 0,1-1 1 0 0,-1 0-1 0 0,0 0 1 0 0,1 0-1 0 0,-1-1 0 0 0,0 1 1 0 0,0-1-1 0 0,0-1 1 0 0,0 1-1 0 0,0-1 1 0 0,0 0-1 0 0,-1 0 0 0 0,1 0 1 0 0,-1-1-1 0 0,0 1 1 0 0,0-1-1 0 0,0 0 0 0 0,3-4 10 0 0,-6 6-8 0 0,4-4-28 0 0,-1 1 0 0 0,0-1-1 0 0,0 0 1 0 0,-1 0 0 0 0,0 0 0 0 0,0 0-1 0 0,0 0 1 0 0,0-1 0 0 0,-1 1 0 0 0,-1-1-1 0 0,1 0 1 0 0,-1 0 0 0 0,0 0-1 0 0,0 1 1 0 0,-1-1 0 0 0,0 0 0 0 0,-1-5 36 0 0,1 10-6 0 0,0 1 1 0 0,-1-1 0 0 0,1 1 0 0 0,-1-1 0 0 0,1 1-1 0 0,-1-1 1 0 0,0 1 0 0 0,0 0 0 0 0,1-1 0 0 0,-1 1-1 0 0,0 0 1 0 0,0 0 0 0 0,0-1 0 0 0,0 1 0 0 0,-1 0-1 0 0,1 0 1 0 0,0 0 0 0 0,0 0 0 0 0,-1 1 0 0 0,1-1-1 0 0,-1 0 1 0 0,1 0 0 0 0,0 1 0 0 0,-1-1 0 0 0,1 1-1 0 0,-1-1 1 0 0,1 1 0 0 0,-1 0 0 0 0,0 0 0 0 0,1 0-1 0 0,-1-1 1 0 0,1 2 0 0 0,-1-1 0 0 0,1 0 0 0 0,-1 0-1 0 0,0 0 1 0 0,1 1 0 0 0,-1-1 0 0 0,1 1 0 0 0,-1-1-1 0 0,1 1 1 0 0,0-1 0 0 0,-1 1 0 0 0,1 0 0 0 0,-1 0-1 0 0,1 0 1 0 0,0 0 0 0 0,0 0 0 0 0,-1 0 5 0 0,1 6 2 0 0,1-1 0 0 0,0 1 0 0 0,0-1 0 0 0,0 1 0 0 0,1-1 0 0 0,0 1 1 0 0,0-1-1 0 0,1 0 0 0 0,0 1 0 0 0,0-1 0 0 0,0 0 0 0 0,1 0 0 0 0,0 0 0 0 0,0-1 0 0 0,0 1 0 0 0,1-1 0 0 0,0 0 1 0 0,0 0-1 0 0,0 0 0 0 0,1 0 0 0 0,-1-1 0 0 0,1 1 0 0 0,0-1 0 0 0,1 0 0 0 0,-1-1 0 0 0,1 1 0 0 0,-1-1 0 0 0,1 0 1 0 0,5 1-3 0 0,3 3-37 0 0,2 0 0 0 0,-1-1 0 0 0,1-1 0 0 0,-1 0 0 0 0,2-1 0 0 0,-1-1 0 0 0,0 0 0 0 0,1-2 0 0 0,-1 0 0 0 0,1 0 0 0 0,-1-2 0 0 0,7 0 37 0 0,-10 1-116 0 0,0 0 49 0 0,0-1 0 0 0,0 0 1 0 0,0-1-1 0 0,0 0 0 0 0,0-1 1 0 0,-1 0-1 0 0,1-1 1 0 0,-1-1-1 0 0,0 0 0 0 0,0 0 1 0 0,1-2 66 0 0,-10 4-2 0 0,1-1-1 0 0,-1 0 1 0 0,0 0 0 0 0,0 0 0 0 0,0-1 0 0 0,0 1 0 0 0,-1-1 0 0 0,0 1-1 0 0,0-1 1 0 0,0 0 0 0 0,0 0 0 0 0,-1 0 0 0 0,0 0 0 0 0,0 0-1 0 0,0 0 1 0 0,0 0 0 0 0,-1 0 0 0 0,0 0 0 0 0,0 0 0 0 0,-1-1 0 0 0,1 1-1 0 0,-1 0 1 0 0,0 0 0 0 0,0 0 0 0 0,-1 0 0 0 0,0 0 0 0 0,0 1-1 0 0,0-1 1 0 0,0 0 0 0 0,-1 1 0 0 0,1 0 0 0 0,-1-1 0 0 0,0 1-1 0 0,0 0 1 0 0,-1 0 0 0 0,0 1 0 0 0,1-1 0 0 0,-1 1 0 0 0,0 0 0 0 0,0 0-1 0 0,-1 0 1 0 0,1 0 0 0 0,-1 1 0 0 0,1-1 0 0 0,-1 1 0 0 0,0 1-1 0 0,-1-1 3 0 0,-18-15 157 0 0,-2 2 0 0 0,1 1-1 0 0,-2 1 1 0 0,0 1 0 0 0,-1 2 0 0 0,0 0-1 0 0,0 2 1 0 0,-6 0-157 0 0,201-15-7011 0 0,-131 15 5819 0 0</inkml:trace>
  <inkml:trace contextRef="#ctx0" brushRef="#br0" timeOffset="889.508">1165 66 1404 0 0,'-9'-65'5601'0'0,"9"65"-5254"0"0,-17 16 859 0 0,-33 329 937 0 0,34-173-1358 0 0,13-27 83 0 0,3-143-761 0 0,4 1 250 0 0,145-240-119 0 0,-109 209-313 0 0,-39 28 35 0 0,10 3 25 0 0,78 112-117 0 0,-77-109 127 0 0,-1-1 1 0 0,1-1-1 0 0,0 1 1 0 0,0-2-1 0 0,0 0 1 0 0,0 0-1 0 0,1-1 0 0 0,-1 0 1 0 0,1-1-1 0 0,-1-1 1 0 0,1 0-1 0 0,0-1 1 0 0,-1 0-1 0 0,1-1 1 0 0,-1 0-1 0 0,0-1 0 0 0,0 0 1 0 0,0-1-1 0 0,0-1 1 0 0,0 0-1 0 0,-1 0 1 0 0,0-1-1 0 0,7-4 5 0 0,-12 7-26 0 0,0-1-1 0 0,1 1 0 0 0,-2-1 1 0 0,1 0-1 0 0,0 0 1 0 0,-1-1-1 0 0,1 1 0 0 0,-1-1 1 0 0,-1-1-1 0 0,1 1 1 0 0,-1-1-1 0 0,0 1 1 0 0,0-1-1 0 0,0 0 0 0 0,-1-1 1 0 0,0 1-1 0 0,0 0 1 0 0,-1-1-1 0 0,0 0 0 0 0,0 0 1 0 0,0 1-1 0 0,-1-1 1 0 0,0 0-1 0 0,0-3 27 0 0,-4 6 4 0 0,1 0 0 0 0,-1 1 1 0 0,0-1-1 0 0,0 1 0 0 0,-1 0 0 0 0,1 0 0 0 0,0 0 1 0 0,-1 0-1 0 0,0 0 0 0 0,0 1 0 0 0,0 0 0 0 0,0-1 1 0 0,0 2-1 0 0,0-1 0 0 0,0 0 0 0 0,-1 1 0 0 0,1 0 1 0 0,-1 0-1 0 0,1 0 0 0 0,-1 0 0 0 0,1 1 0 0 0,-1 0 1 0 0,1 0-1 0 0,-1 0-4 0 0,-8 1 31 0 0,1 1 0 0 0,-1 0 0 0 0,1 0 0 0 0,0 1 0 0 0,0 1 0 0 0,0 0 0 0 0,0 1 0 0 0,1 0 0 0 0,-1 1 0 0 0,1 0 0 0 0,1 1 0 0 0,-1 0 0 0 0,1 1 0 0 0,0 0 0 0 0,1 0 0 0 0,0 1 0 0 0,0 0 0 0 0,1 1 0 0 0,0 0 0 0 0,1 0 0 0 0,0 1 0 0 0,1 0 0 0 0,0 0 0 0 0,1 0 0 0 0,0 1 0 0 0,0-1 0 0 0,-2 13-31 0 0,7-15-69 0 0,1 0-1 0 0,0 0 1 0 0,1-1-1 0 0,-1 1 0 0 0,2-1 1 0 0,-1 1-1 0 0,1-1 1 0 0,0 0-1 0 0,1 0 1 0 0,0 0-1 0 0,0 0 1 0 0,1-1-1 0 0,0 0 1 0 0,0 0-1 0 0,1 0 0 0 0,0 0 1 0 0,0-1-1 0 0,1 0 1 0 0,-1 0-1 0 0,1-1 1 0 0,0 0-1 0 0,1 0 1 0 0,-1-1-1 0 0,1 0 1 0 0,0 0-1 0 0,0 0 0 0 0,0-1 1 0 0,1-1-1 0 0,-1 1 1 0 0,1-1-1 0 0,-1-1 1 0 0,1 1-1 0 0,0-2 1 0 0,0 1-1 0 0,-1-1 1 0 0,1 0-1 0 0,0-1 0 0 0,0 0 1 0 0,-1-1-1 0 0,1 0 1 0 0,0 0-1 0 0,-1 0 1 0 0,0-1-1 0 0,0-1 1 0 0,6-2 69 0 0,-2-2-185 0 0,-1 0 1 0 0,-1 0 0 0 0,1-1-1 0 0,-2 0 1 0 0,1-1-1 0 0,-1 0 1 0 0,-1-1 0 0 0,1 0-1 0 0,-2 0 1 0 0,0-1 0 0 0,0 0-1 0 0,-1 0 1 0 0,0 0 0 0 0,-1-1-1 0 0,-1 0 1 0 0,0 0 0 0 0,-1 0-1 0 0,0 0 1 0 0,0-7 184 0 0,51-123 1656 0 0,-53 141-1637 0 0,1 0-1 0 0,-1 0 0 0 0,1 0 0 0 0,-1 0 0 0 0,1 0 0 0 0,0 0 0 0 0,0 0 0 0 0,0 1 1 0 0,0-1-1 0 0,0 1 0 0 0,0-1 0 0 0,0 1 0 0 0,1 0 0 0 0,-1 0 0 0 0,0 0 1 0 0,1 0-1 0 0,-1 0 0 0 0,1 1 0 0 0,-1-1 0 0 0,1 1 0 0 0,-1-1 0 0 0,1 1 1 0 0,-1 0-1 0 0,1 0 0 0 0,-1 0 0 0 0,1 1 0 0 0,-1-1 0 0 0,1 0 0 0 0,-1 1 0 0 0,1 0 1 0 0,-1-1-1 0 0,1 1 0 0 0,-1 0 0 0 0,0 0 0 0 0,1 1 0 0 0,-1-1 0 0 0,0 0 1 0 0,0 1-1 0 0,0-1 0 0 0,0 1 0 0 0,0 0 0 0 0,0 0 0 0 0,-1-1 0 0 0,1 1 0 0 0,-1 0 1 0 0,1 1-1 0 0,-1-1 0 0 0,0 0 0 0 0,1 0 0 0 0,-1 0 0 0 0,0 1 0 0 0,-1-1 1 0 0,1 1-1 0 0,0-1 0 0 0,0 2-18 0 0,14 22 161 0 0,-1 0 1 0 0,-1 1-1 0 0,-1 1 1 0 0,-1 0-1 0 0,-2 1 0 0 0,5 25-161 0 0,-4 48 2766 0 0,-10-101-2718 0 0,0 0 0 0 0,0 0 0 0 0,0-1 0 0 0,0 1 0 0 0,0 0 0 0 0,0 0 0 0 0,0 0 0 0 0,0 0 0 0 0,-1-1 0 0 0,1 1 0 0 0,0 0 0 0 0,-1 0 0 0 0,1-1 0 0 0,0 1 0 0 0,-1 0 0 0 0,1-1 0 0 0,-1 1 0 0 0,1 0 0 0 0,-1-1 0 0 0,0 1 0 0 0,1-1 0 0 0,-1 1 0 0 0,1-1 0 0 0,-1 1 0 0 0,0-1-1 0 0,0 1 1 0 0,1-1 0 0 0,-1 0 0 0 0,0 1 0 0 0,0-1 0 0 0,1 0 0 0 0,-1 0 0 0 0,0 1 0 0 0,0-1 0 0 0,0 0 0 0 0,1 0 0 0 0,-1 0 0 0 0,0 0 0 0 0,0 0 0 0 0,0 0 0 0 0,0 0 0 0 0,1 0 0 0 0,-1-1 0 0 0,0 1 0 0 0,0 0 0 0 0,0 0 0 0 0,1-1 0 0 0,-1 1 0 0 0,0 0 0 0 0,1-1 0 0 0,-1 1 0 0 0,0-1 0 0 0,1 1 0 0 0,-1-1 0 0 0,0 1 0 0 0,1-1 0 0 0,-1 0 0 0 0,1 1 0 0 0,-1-1 0 0 0,1 0 0 0 0,-1 1 0 0 0,1-1 0 0 0,-1 0 0 0 0,1 1-1 0 0,0-1 1 0 0,0 0 0 0 0,-1 0-48 0 0,1-10 56 0 0,-1-1-1 0 0,2 1 0 0 0,-1 0 1 0 0,2 0-1 0 0,0-1 0 0 0,0 1 0 0 0,1 0 1 0 0,0 1-1 0 0,0-1 0 0 0,2 0 1 0 0,-1 1-1 0 0,1 0 0 0 0,1 0 1 0 0,0 1-1 0 0,0-1 0 0 0,7-7-55 0 0,131-134-2529 0 0,-139 147 2221 0 0,40-31-1367 0 0,-14 21-3102 0 0,-28 17 890 0 0,-3 0 2731 0 0</inkml:trace>
  <inkml:trace contextRef="#ctx0" brushRef="#br0" timeOffset="1230.22">2350 556 2680 0 0,'16'2'432'0'0,"-1"-1"-1"0"0,1 0 0 0 0,-1-1 1 0 0,0-1-1 0 0,1 0 0 0 0,-1-1 1 0 0,0-1-1 0 0,0 0 1 0 0,0-1-1 0 0,0-1 0 0 0,4-2-431 0 0,1 0 308 0 0,-11 4-179 0 0,0 1 1 0 0,0-1-1 0 0,-1 0 0 0 0,1-1 0 0 0,-1 0 1 0 0,0 0-1 0 0,0-1 0 0 0,0 0 1 0 0,-1-1-1 0 0,0 1 0 0 0,0-1 0 0 0,0-1 1 0 0,-1 1-1 0 0,4-6-129 0 0,-11 10 74 0 0,-1-1 0 0 0,1 1 0 0 0,-1-1 0 0 0,0 1 0 0 0,0-1 0 0 0,0 1 0 0 0,0 0 0 0 0,0 0 0 0 0,0 0 0 0 0,-1 0 0 0 0,1 0 1 0 0,-1 1-1 0 0,1-1 0 0 0,-1 1 0 0 0,0 0 0 0 0,0-1 0 0 0,1 1 0 0 0,-1 0 0 0 0,0 1 0 0 0,0-1 0 0 0,0 0 0 0 0,0 1 0 0 0,0 0 0 0 0,0 0 0 0 0,0 0 0 0 0,0 0 0 0 0,0 0 0 0 0,0 0 1 0 0,0 1-1 0 0,0 0 0 0 0,0-1 0 0 0,0 1 0 0 0,0 0 0 0 0,-2 2-74 0 0,-5-3 247 0 0,2 0-141 0 0,-1 0-1 0 0,0 1 0 0 0,0 1 1 0 0,0-1-1 0 0,1 1 0 0 0,-1 1 1 0 0,1 0-1 0 0,0 0 0 0 0,0 0 0 0 0,0 1 1 0 0,0 1-1 0 0,0-1 0 0 0,1 1 1 0 0,0 0-1 0 0,-5 5-105 0 0,10-8 18 0 0,0 1 0 0 0,0-1 0 0 0,0 1 0 0 0,0-1 0 0 0,0 1 0 0 0,0 0 0 0 0,1 0 0 0 0,-1 0 1 0 0,1 0-1 0 0,0 0 0 0 0,0 0 0 0 0,0 0 0 0 0,0 1 0 0 0,1-1 0 0 0,-1 0 0 0 0,1 0 0 0 0,0 1 0 0 0,0-1 0 0 0,0 0 0 0 0,0 1 0 0 0,1-1 0 0 0,-1 0 0 0 0,1 0 1 0 0,0 1-1 0 0,0-1 0 0 0,0 0 0 0 0,0 0 0 0 0,0 0 0 0 0,1 0 0 0 0,0 0 0 0 0,-1-1 0 0 0,1 1 0 0 0,0 0 0 0 0,1 0-18 0 0,81 86-1376 0 0,-32-57-821 0 0,37-11-5583 0 0,-87-21 6527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3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343 580 1832 0 0,'0'-16'332'0'0,"1"14"-265"0"0,0 1 0 0 0,-1-1 0 0 0,1 0 0 0 0,-1 1 0 0 0,0-1 0 0 0,1 0 0 0 0,-1 0 0 0 0,0 1-1 0 0,0-1 1 0 0,0 0 0 0 0,0 0 0 0 0,-1 0 0 0 0,1 1 0 0 0,0-1 0 0 0,-1 0 0 0 0,1 0 0 0 0,-1 1 0 0 0,1-1 0 0 0,-1 1 0 0 0,0-1 0 0 0,0 0 0 0 0,0 1 0 0 0,0-1 0 0 0,0 1 0 0 0,0 0 0 0 0,0-1 0 0 0,0 1-1 0 0,-1 0 1 0 0,1 0 0 0 0,0-1 0 0 0,-1 1 0 0 0,1 0 0 0 0,-1 1 0 0 0,0-1 0 0 0,1 0 0 0 0,-1 0 0 0 0,1 1 0 0 0,-1-1 0 0 0,0 1 0 0 0,0-1 0 0 0,1 1 0 0 0,-1 0 0 0 0,0-1 0 0 0,0 1 0 0 0,1 0 0 0 0,-1 0-1 0 0,-2 1-66 0 0,-12 2 132 0 0,-1 0 0 0 0,1 2 0 0 0,0 0-1 0 0,0 0 1 0 0,0 2 0 0 0,1 0-1 0 0,0 1 1 0 0,1 0 0 0 0,-1 1-1 0 0,2 1 1 0 0,-1 0 0 0 0,1 1-1 0 0,1 0 1 0 0,0 1 0 0 0,1 0-1 0 0,0 1 1 0 0,0 0 0 0 0,2 1-1 0 0,0 0 1 0 0,0 1 0 0 0,1 0-1 0 0,1 1-131 0 0,6-15 15 0 0,0 1-1 0 0,1 0 1 0 0,-1 0-1 0 0,1-1 1 0 0,-1 1-1 0 0,1 0 1 0 0,0 0-1 0 0,-1-1 1 0 0,1 1-1 0 0,0 0 1 0 0,0 0 0 0 0,0 0-1 0 0,0-1 1 0 0,1 1-1 0 0,-1 0 1 0 0,1 0-1 0 0,-1-1 1 0 0,1 1-1 0 0,-1 0 1 0 0,1-1-1 0 0,0 1 1 0 0,0 0-1 0 0,0-1 1 0 0,0 1-1 0 0,0-1 1 0 0,0 1-1 0 0,0-1 1 0 0,0 0-1 0 0,1 0 1 0 0,-1 1-1 0 0,0-1 1 0 0,1 0-1 0 0,-1 0 1 0 0,1 0-1 0 0,-1 0 1 0 0,1-1-1 0 0,0 1 1 0 0,-1 0-1 0 0,1-1 1 0 0,0 1-1 0 0,-1-1 1 0 0,1 1-1 0 0,2-1-14 0 0,89 6-84 0 0,-72-13 0 0 0,1 0 0 0 0,-1-1 1 0 0,0-2-1 0 0,-1 0 0 0 0,0-1 0 0 0,-1-1 0 0 0,0 0 1 0 0,-1-2-1 0 0,0 0 0 0 0,-1-1 0 0 0,-1-1 1 0 0,0 0-1 0 0,-2-1 0 0 0,1-1 0 0 0,-2-1 1 0 0,-1 1-1 0 0,0-2 0 0 0,-1 0 0 0 0,-1 0 0 0 0,-1-1 1 0 0,-1 0-1 0 0,0-1 84 0 0,7-19 57 0 0,-2 0 0 0 0,-2-1 0 0 0,-1 0-1 0 0,-2 0 1 0 0,-3-1 0 0 0,-1 0 0 0 0,-1-19-57 0 0,-32 5 511 0 0,26 56-474 0 0,-1 1 0 0 0,0 0 0 0 0,0 0 0 0 0,0 0 0 0 0,0 1 0 0 0,0-1 0 0 0,0 1 0 0 0,1 0 0 0 0,-1 0 0 0 0,0 0-1 0 0,0 1 1 0 0,1-1 0 0 0,-1 1 0 0 0,1 0 0 0 0,0 0 0 0 0,-1 0 0 0 0,1 0 0 0 0,0 1 0 0 0,0 0 0 0 0,0-1 0 0 0,1 1-1 0 0,-1 0 1 0 0,1 0 0 0 0,-1 0 0 0 0,1 1 0 0 0,0-1 0 0 0,0 0 0 0 0,1 1 0 0 0,-1-1 0 0 0,1 1 0 0 0,-1 0 0 0 0,1 0 0 0 0,0 0-38 0 0,-7 18 93 0 0,0 2-1 0 0,1-1 0 0 0,2 1 1 0 0,0 0-1 0 0,2 0 0 0 0,0 1 0 0 0,2-1 1 0 0,1 1-1 0 0,1 7-91 0 0,-2-17 12 0 0,2 0-1 0 0,0 1 1 0 0,1-1 0 0 0,0 0-1 0 0,1 0 1 0 0,1 0-1 0 0,0-1 1 0 0,1 1 0 0 0,0-1-1 0 0,2 0 1 0 0,-1-1 0 0 0,2 1-1 0 0,0-1 1 0 0,0-1 0 0 0,1 0-1 0 0,1 0 1 0 0,0 0 0 0 0,1-1-1 0 0,0-1 1 0 0,0 0 0 0 0,1 0-1 0 0,0-1 1 0 0,1-1 0 0 0,0 0-1 0 0,0-1 1 0 0,1 0 0 0 0,0-1-1 0 0,0-1 1 0 0,9 3-12 0 0,-5-4-71 0 0,1-1 0 0 0,-1 0 0 0 0,1-2 1 0 0,-1 0-1 0 0,1-1 0 0 0,-1 0 0 0 0,1-2 0 0 0,-1 0 0 0 0,1-1 1 0 0,-1-1-1 0 0,0-1 0 0 0,14-6 71 0 0,-24 8-34 0 0,0-1 0 0 0,0 0 1 0 0,-1 0-1 0 0,1-1 0 0 0,-1 0 0 0 0,0 0 0 0 0,0 0 0 0 0,-1-1 1 0 0,0 0-1 0 0,0-1 0 0 0,0 1 0 0 0,-1-1 0 0 0,0 0 1 0 0,0-1-1 0 0,-1 1 0 0 0,1-1 0 0 0,-2 0 0 0 0,1 0 1 0 0,-1 0-1 0 0,-1 0 0 0 0,1-1 0 0 0,-1 1 0 0 0,-1-1 1 0 0,0 0-1 0 0,0 1 0 0 0,0-1 0 0 0,-2-6 34 0 0,-1 8 121 0 0,0-1-1 0 0,-1 1 1 0 0,0 0-1 0 0,-1 0 0 0 0,1 0 1 0 0,-1 1-1 0 0,-1-1 1 0 0,1 1-1 0 0,-1 0 1 0 0,0 0-1 0 0,-1 1 1 0 0,1-1-1 0 0,-1 1 1 0 0,0 0-1 0 0,0 1 1 0 0,-1-1-1 0 0,1 1 0 0 0,-1 1 1 0 0,0-1-1 0 0,0 1 1 0 0,0 0-1 0 0,-2 0-120 0 0,8 3 166 0 0,1 0-34 0 0,-3 3-20 0 0,0 7-92 0 0,1-1 1 0 0,0 1 0 0 0,0 0 0 0 0,1-1-1 0 0,0 1 1 0 0,1 0 0 0 0,1 0 0 0 0,-1 0-1 0 0,1 0 1 0 0,1-1 0 0 0,0 1-1 0 0,0 0 1 0 0,1-1 0 0 0,0 1 0 0 0,1-1-1 0 0,0 0 1 0 0,0 0 0 0 0,1-1 0 0 0,0 1-1 0 0,1-1 1 0 0,-1 0 0 0 0,2-1-1 0 0,0 2-20 0 0,27 40-394 0 0,17 26-3925 0 0,-49-69 3350 0 0,-2-5-2157 0 0,-5-2 1854 0 0</inkml:trace>
  <inkml:trace contextRef="#ctx0" brushRef="#br0" timeOffset="248.51">930 138 1240 0 0,'-2'-6'1216'0'0,"2"-1"-208"0"0,0 0-160 0 0,-2 2-120 0 0,2 2-15 0 0,0-2-189 0 0,0 0-92 0 0,0 2-284 0 0,0 1-16 0 0,0 2 76 0 0,0 2-268 0 0,4 1-48 0 0,-1 2 12 0 0,-1 2-484 0 0,2-1-537 0 0,8 11-111 0 0,2 3 84 0 0,-1 2-32 0 0</inkml:trace>
  <inkml:trace contextRef="#ctx0" brushRef="#br0" timeOffset="791.425">1090 622 1076 0 0,'23'53'5423'0'0,"-23"-52"-5358"0"0,0-1 1 0 0,0 1 0 0 0,0 0-1 0 0,0-1 1 0 0,0 1 0 0 0,0 0 0 0 0,0-1-1 0 0,0 1 1 0 0,1 0 0 0 0,-1-1 0 0 0,0 1-1 0 0,0-1 1 0 0,1 1 0 0 0,-1 0-1 0 0,0-1 1 0 0,1 1 0 0 0,-1-1 0 0 0,1 1-1 0 0,-1-1 1 0 0,0 1 0 0 0,1-1 0 0 0,-1 0-1 0 0,1 1 1 0 0,-1-1 0 0 0,1 1-1 0 0,0-1 1 0 0,-1 0 0 0 0,1 1 0 0 0,-1-1-1 0 0,1 0 1 0 0,0 0 0 0 0,-1 0-1 0 0,1 0 1 0 0,0 1 0 0 0,-1-1 0 0 0,1 0-1 0 0,0 0 1 0 0,-1 0 0 0 0,1 0 0 0 0,0 0-1 0 0,-1 0 1 0 0,1-1 0 0 0,-1 1-1 0 0,1 0 1 0 0,0 0 0 0 0,-1 0 0 0 0,1-1-1 0 0,0 1 1 0 0,-1 0 0 0 0,1 0-1 0 0,-1-1 1 0 0,1 1 0 0 0,-1-1 0 0 0,1 1-1 0 0,-1 0 1 0 0,1-1 0 0 0,-1 1 0 0 0,1-1-1 0 0,-1 0-65 0 0,9-10 72 0 0,27-30-248 0 0,-2-2 0 0 0,-2-1 0 0 0,-2-1 0 0 0,-2-2 0 0 0,-2-1 0 0 0,-2-1 0 0 0,12-35 176 0 0,-37 85-22 0 0,-1 0 1 0 0,1 0 0 0 0,0 0 0 0 0,0 0 0 0 0,0-1 0 0 0,-1 1 0 0 0,1 0 0 0 0,0 0-1 0 0,-1-1 1 0 0,1 1 0 0 0,0-1 0 0 0,-1 1 0 0 0,1-1 0 0 0,-1 0 0 0 0,1 0 0 0 0,-1 1 0 0 0,1-1-1 0 0,-1 0 1 0 0,1 0 0 0 0,-1 0 0 0 0,1-1 0 0 0,-1 1 0 0 0,1 0 0 0 0,-1 0 0 0 0,1-1-1 0 0,-1 1 1 0 0,1-1 0 0 0,-1 1 0 0 0,1-1 0 0 0,0 0 0 0 0,0 0 0 0 0,-1 1 0 0 0,1-1 0 0 0,0 0-1 0 0,0 0 1 0 0,0 0 0 0 0,0 0 0 0 0,0-1 0 0 0,0 1 0 0 0,0 0 0 0 0,0 0 0 0 0,0 0-1 0 0,0-1 1 0 0,1 1 0 0 0,-1-1 0 0 0,1 1 0 0 0,-1 0 0 0 0,1-1 0 0 0,-1 1 0 0 0,1-1 0 0 0,0 1-1 0 0,0-1 1 0 0,0 1 0 0 0,-1-1 0 0 0,2 1 0 0 0,-1-1 0 0 0,0 1 0 0 0,0-1 0 0 0,0 1 0 0 0,1-1-1 0 0,-1 1 1 0 0,1-1 0 0 0,-1 1 0 0 0,1 0 0 0 0,-1-1 0 0 0,1 1 0 0 0,0 0 0 0 0,0-1-1 0 0,0 1 1 0 0,0-1 21 0 0,-4 4 16 0 0,1 0-1 0 0,0 0 0 0 0,-1 0 0 0 0,1 0 0 0 0,0 0 0 0 0,0 1 1 0 0,0-1-1 0 0,0 0 0 0 0,0 1 0 0 0,1 0 0 0 0,-1-1 1 0 0,1 1-1 0 0,-1 0 0 0 0,1 0 0 0 0,0 0 0 0 0,0 0 0 0 0,1 0 1 0 0,-1 0-1 0 0,1 0 0 0 0,-1 0 0 0 0,1 0 0 0 0,0 0 0 0 0,0 0 1 0 0,0 0-1 0 0,0 0 0 0 0,1 1 0 0 0,-1-1 0 0 0,1 0 1 0 0,0 0-1 0 0,1 1-15 0 0,42 78 222 0 0,-35-68-197 0 0,0 0 1 0 0,0 0-1 0 0,-2 1 1 0 0,1 0-1 0 0,-2 1 1 0 0,0 0-1 0 0,-1 0 1 0 0,-1 0-1 0 0,-1 1 1 0 0,0-1-1 0 0,0 7-25 0 0,-2-14-4 0 0,-1-1-1 0 0,-1 0 0 0 0,1 0 0 0 0,-1 1 0 0 0,-1-1 0 0 0,1 0 1 0 0,-1 0-1 0 0,-1 0 0 0 0,0 0 0 0 0,0 0 0 0 0,0-1 0 0 0,-1 1 0 0 0,0-1 1 0 0,0 0-1 0 0,-1 0 0 0 0,0 0 0 0 0,0-1 0 0 0,-1 0 0 0 0,0 0 0 0 0,0 0 1 0 0,0-1-1 0 0,-1 1 0 0 0,1-2 0 0 0,-1 1 0 0 0,-1-1 0 0 0,1 0 0 0 0,0 0 1 0 0,-1-1-1 0 0,-5 2 5 0 0,10-6-173 0 0,1 0-1 0 0,-1 0 1 0 0,1 0 0 0 0,-1 0 0 0 0,1 0 0 0 0,0 0-1 0 0,0-1 1 0 0,-1 1 0 0 0,1-1 0 0 0,0 1 0 0 0,1-1-1 0 0,-1 0 1 0 0,0 0 0 0 0,0 0 0 0 0,1 0 0 0 0,-1 0-1 0 0,1-1 1 0 0,0 1 0 0 0,-1 0 0 0 0,1-1 0 0 0,0 1-1 0 0,0 0 1 0 0,1-1 0 0 0,-1 1 0 0 0,0-1-1 0 0,1 0 1 0 0,0 1 0 0 0,-1-1 0 0 0,1 1 0 0 0,0-1-1 0 0,1 0 1 0 0,-1 0 173 0 0,-1-16-1216 0 0</inkml:trace>
  <inkml:trace contextRef="#ctx0" brushRef="#br0" timeOffset="1072.129">1742 97 1564 0 0,'1'-1'120'0'0,"-1"1"-1"0"0,1-1 0 0 0,-1 1 1 0 0,1-1-1 0 0,-1 0 1 0 0,1 1-1 0 0,-1-1 1 0 0,1 1-1 0 0,-1-1 1 0 0,0 0-1 0 0,1 0 1 0 0,-1 1-1 0 0,0-1 0 0 0,1 0 1 0 0,-1 1-1 0 0,0-1 1 0 0,0 0-1 0 0,0 0 1 0 0,0 1-1 0 0,0-1 1 0 0,0 0-1 0 0,0 0 0 0 0,0 0 1 0 0,0 1-1 0 0,0-1 1 0 0,0 0-1 0 0,-1 0 1 0 0,1 1-1 0 0,0-1 1 0 0,0 0-1 0 0,-1 1 1 0 0,1-1-1 0 0,0 0 0 0 0,-1 1 1 0 0,1-1-1 0 0,-1 0 1 0 0,1 1-1 0 0,-1-1 1 0 0,1 1-1 0 0,-1-1 1 0 0,0 1-1 0 0,1-1 0 0 0,-1 1 1 0 0,1-1-1 0 0,-1 1 1 0 0,0 0-1 0 0,0-1 1 0 0,1 1-1 0 0,-1 0 1 0 0,0 0-1 0 0,1-1 0 0 0,-1 1 1 0 0,0 0-1 0 0,0 0 1 0 0,0 0-1 0 0,1 0 1 0 0,-1 0-1 0 0,0 0 1 0 0,0 0-1 0 0,1 0 1 0 0,-1 0-1 0 0,0 1 0 0 0,0-1 1 0 0,1 0-1 0 0,-1 0 1 0 0,0 1-1 0 0,1-1 1 0 0,-1 0-1 0 0,0 1 1 0 0,0-1-120 0 0,-5 7 138 0 0,1 0 0 0 0,0 1 0 0 0,0-1 0 0 0,0 1 0 0 0,1 0 0 0 0,0 0 0 0 0,1 1 0 0 0,0-1 0 0 0,0 1 1 0 0,1-1-1 0 0,0 1 0 0 0,0 0 0 0 0,1 0 0 0 0,0 0 0 0 0,1 0 0 0 0,0 0 0 0 0,0 0 0 0 0,1 0 1 0 0,1 4-139 0 0,-2-3 110 0 0,56 236 829 0 0,-15-103-1520 0 0,-19-18-2909 0 0,-22-121 3271 0 0,-1 0 0 0 0,0 0 0 0 0,0 0 1 0 0,0 0-1 0 0,0 0 0 0 0,0 0 0 0 0,-1-1 0 0 0,0 1 0 0 0,0 0 0 0 0,0-1 0 0 0,0 0 0 0 0,0 1 0 0 0,-1-1 0 0 0,1 0 1 0 0,-1 0-1 0 0,0 0 0 0 0,0-1 0 0 0,0 1 0 0 0,0-1 0 0 0,0 1 0 0 0,-1-1 0 0 0,1 0 0 0 0,-1 0 0 0 0,0-1 0 0 0,1 1 1 0 0,-1-1-1 0 0,-1 0 219 0 0,-18 6-1418 0 0</inkml:trace>
  <inkml:trace contextRef="#ctx0" brushRef="#br0" timeOffset="1254.543">1426 512 1100 0 0,'16'-41'8113'0'0,"67"17"-7408"0"0,-70 22-143 0 0,111-17-40 0 0,98-22-6535 0 0,-166 14 3484 0 0,-32 17 1441 0 0</inkml:trace>
  <inkml:trace contextRef="#ctx0" brushRef="#br0" timeOffset="1660.284">2092 23 1348 0 0,'-2'32'3056'0'0,"1"-18"-2746"0"0,0-1 1 0 0,-1 1 0 0 0,-1-1 0 0 0,0 0-1 0 0,-1 0 1 0 0,-1 0 0 0 0,0-1-1 0 0,0 1 1 0 0,-1-1 0 0 0,-1 0-1 0 0,0-1 1 0 0,-1 0 0 0 0,0 0-1 0 0,0 0 1 0 0,-1-1 0 0 0,-6 5-311 0 0,14-16 44 0 0,-1-1 1 0 0,1 1 0 0 0,0 0-1 0 0,0 0 1 0 0,0-1 0 0 0,0 1-1 0 0,0-1 1 0 0,0 1-1 0 0,1-1 1 0 0,-1 0 0 0 0,0 1-1 0 0,1-1 1 0 0,-1 0-1 0 0,1 1 1 0 0,0-1 0 0 0,-1 0-1 0 0,1 1 1 0 0,0-1-1 0 0,0 0 1 0 0,0 0 0 0 0,0 1-1 0 0,1-1 1 0 0,-1 0 0 0 0,0 1-1 0 0,1-1 1 0 0,-1 0-1 0 0,1 1 1 0 0,-1-1 0 0 0,1 0-1 0 0,0 1 1 0 0,0-1-1 0 0,0 1 1 0 0,0-1 0 0 0,0 1-45 0 0,5-14 14 0 0,2 0 1 0 0,0 0 0 0 0,0 1-1 0 0,1 0 1 0 0,1 1-1 0 0,1 0 1 0 0,-1 0 0 0 0,2 1-1 0 0,0 1 1 0 0,0 0 0 0 0,1 0-1 0 0,0 1 1 0 0,1 1-1 0 0,0 1 1 0 0,1 0 0 0 0,0 0-1 0 0,9-2-14 0 0,-19 10-5 0 0,1 0 0 0 0,0 0 0 0 0,0 1 0 0 0,-1 0-1 0 0,1 0 1 0 0,-1 1 0 0 0,1-1 0 0 0,-1 1 0 0 0,1 0-1 0 0,-1 1 1 0 0,0-1 0 0 0,0 1 0 0 0,0 0 0 0 0,0 0 0 0 0,-1 1-1 0 0,1-1 1 0 0,-1 1 0 0 0,0 0 0 0 0,0 0 0 0 0,0 0-1 0 0,-1 1 1 0 0,0 0 0 0 0,1-1 0 0 0,-1 1 0 0 0,-1 0-1 0 0,1 0 1 0 0,-1 1 0 0 0,0-1 0 0 0,0 1 0 0 0,-1-1 0 0 0,1 1-1 0 0,-1-1 1 0 0,0 1 0 0 0,-1 0 0 0 0,0-1 0 0 0,1 1 5 0 0,6 17-14 0 0,-5-19 25 0 0,81 176-1713 0 0,8-87-4764 0 0,-77-83 5043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31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217 405 1700 0 0,'32'20'4201'0'0,"3"79"-2363"0"0,-32-92-1748 0 0,-1 0 0 0 0,0 1 0 0 0,0-1 0 0 0,-1 1 1 0 0,0 0-1 0 0,0-1 0 0 0,0 1 0 0 0,-1 0 0 0 0,-1 0 0 0 0,1-1 0 0 0,-1 1 0 0 0,-1 0 0 0 0,1-1 0 0 0,-1 1 0 0 0,-1-1 0 0 0,1 0 0 0 0,-1 0 0 0 0,0 0 0 0 0,-1 0 0 0 0,0 0 0 0 0,0 0 0 0 0,0-1 0 0 0,-1 0 0 0 0,0 0 0 0 0,0 0 0 0 0,0-1 0 0 0,-1 1 0 0 0,0-1 0 0 0,0-1 0 0 0,0 1 0 0 0,-1-1 0 0 0,0 0 0 0 0,1-1 0 0 0,-1 1 0 0 0,-1-1 0 0 0,1-1 0 0 0,0 1 0 0 0,-2-1-90 0 0,3-1 20 0 0,1 0-1 0 0,-1 0 1 0 0,0-1-1 0 0,0 0 0 0 0,0 0 1 0 0,1 0-1 0 0,-1-1 0 0 0,0 0 1 0 0,1 0-1 0 0,-1-1 1 0 0,0 1-1 0 0,1-1 0 0 0,0 0 1 0 0,-1-1-1 0 0,1 1 1 0 0,0-1-1 0 0,0 0 0 0 0,1 0 1 0 0,-1-1-1 0 0,0 1 1 0 0,1-1-1 0 0,0 0 0 0 0,0 0 1 0 0,0-1-1 0 0,1 1 1 0 0,-1-1-1 0 0,1 0 0 0 0,0 0 1 0 0,0 0-1 0 0,1 0 0 0 0,0 0 1 0 0,-1-1-1 0 0,2 1 1 0 0,-1-1-1 0 0,1 1 0 0 0,0-1 1 0 0,0 0-1 0 0,0 0 1 0 0,1 1-1 0 0,0-1 0 0 0,0 0 1 0 0,0 0-1 0 0,1 1 1 0 0,0-1-1 0 0,0 0 0 0 0,1 1 1 0 0,-1-1-1 0 0,1 0-19 0 0,11-8-8 0 0,1 0 0 0 0,0 0-1 0 0,0 1 1 0 0,1 1 0 0 0,1 0 0 0 0,0 1 0 0 0,1 1-1 0 0,0 1 1 0 0,1 0 0 0 0,0 1 0 0 0,0 1-1 0 0,0 1 1 0 0,1 0 0 0 0,0 1 0 0 0,0 2 0 0 0,17-2 8 0 0,-19 1-92 0 0,67-11-1000 0 0,-48 14-2415 0 0,-35 1 2174 0 0,-1 0 83 0 0,2-1 20 0 0,10-3 26 0 0</inkml:trace>
  <inkml:trace contextRef="#ctx0" brushRef="#br0" timeOffset="366.563">452 82 2796 0 0,'13'-22'4716'0'0,"16"25"-3342"0"0,28 31-945 0 0,-48-23-349 0 0,0 0 0 0 0,-1 0-1 0 0,0 1 1 0 0,-1 0 0 0 0,-1 0 0 0 0,0 0 0 0 0,-1 1 0 0 0,0 0 0 0 0,0 0 0 0 0,-2 1 0 0 0,0-1-1 0 0,0 1 1 0 0,-1 0 0 0 0,-1-1 0 0 0,0 1 0 0 0,-1 0 0 0 0,-1 0 0 0 0,0 0 0 0 0,0-1-1 0 0,-2 1 1 0 0,1 0 0 0 0,-2-1 0 0 0,0 0 0 0 0,-1 0 0 0 0,0 0 0 0 0,-4 6-80 0 0,-17 55 1044 0 0,26-73-950 0 0,12-3-374 0 0,1-1-1 0 0,-1-1 0 0 0,0 0 0 0 0,0-1 0 0 0,0 0 1 0 0,0-1-1 0 0,-1 0 0 0 0,0-1 0 0 0,0 0 0 0 0,-1-1 1 0 0,0 0-1 0 0,0-1 0 0 0,1-2 281 0 0,25-17-1885 0 0,63-52-2268 0 0,-70 53 2947 0 0</inkml:trace>
  <inkml:trace contextRef="#ctx0" brushRef="#br0" timeOffset="600.109">1047 0 1496 0 0,'70'28'3072'0'0,"-52"-13"-2898"0"0,-2 1 0 0 0,0 0 0 0 0,0 1 0 0 0,-2 0 0 0 0,0 2 0 0 0,-1 0 0 0 0,0 0 0 0 0,-2 1 0 0 0,-1 0 0 0 0,0 1 0 0 0,-2 0 0 0 0,0 1 0 0 0,-1 0 0 0 0,-1 0-1 0 0,-1 0 1 0 0,-2 1 0 0 0,0 0 0 0 0,-1 0 0 0 0,-1-1 0 0 0,-2 17-174 0 0,-21 76 346 0 0,13-94-299 0 0,0 0 0 0 0,-1 0 0 0 0,0-1 0 0 0,-2 0 1 0 0,-1-1-1 0 0,0 0 0 0 0,-1-1 0 0 0,-1-1 0 0 0,-1 0 0 0 0,0-1 0 0 0,-1-1 1 0 0,-17 11-48 0 0,-139 83-3002 0 0,99-78 497 0 0,44-24 1265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3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57 2296 0 0,'-1'1'139'0'0,"1"-1"0"0"0,-1 0 0 0 0,1 0 0 0 0,-1 0 0 0 0,1 0 0 0 0,-1 0 0 0 0,1 0 0 0 0,-1 0 0 0 0,1 0 0 0 0,-1 0 0 0 0,0-1 0 0 0,1 1 0 0 0,-1 0 0 0 0,1 0 0 0 0,-1 0 0 0 0,1-1 0 0 0,0 1 0 0 0,-1 0 0 0 0,1 0 0 0 0,-1-1 0 0 0,1 1 0 0 0,-1 0 0 0 0,1-1 0 0 0,0 1 0 0 0,-1-1 0 0 0,1 1 0 0 0,0 0-1 0 0,-1-1 1 0 0,1 1 0 0 0,0-1 0 0 0,0 1 0 0 0,-1-1 0 0 0,1 1 0 0 0,0-1 0 0 0,0 1 0 0 0,0-1 0 0 0,0 1 0 0 0,-1-1 0 0 0,1 1 0 0 0,0-1 0 0 0,0 1 0 0 0,0-1 0 0 0,0 1 0 0 0,0-1 0 0 0,1 0 0 0 0,-1 1 0 0 0,0-1 0 0 0,0 1 0 0 0,0-1 0 0 0,0 1 0 0 0,1-1 0 0 0,-1 1-139 0 0,-12 31 215 0 0,1 0 1 0 0,2 2-1 0 0,1-1 0 0 0,1 1 1 0 0,2 0-1 0 0,2 0 0 0 0,1 0 1 0 0,1 1-1 0 0,2 0-215 0 0,25 132-2520 0 0,-26-165 1181 0 0,0-1-100 0 0,-6 7-1124 0 0,2-9 1275 0 0</inkml:trace>
  <inkml:trace contextRef="#ctx0" brushRef="#br0" timeOffset="499.152">44 1 1756 0 0,'0'0'115'0'0,"0"1"0"0"0,0 0-1 0 0,0-1 1 0 0,0 1 0 0 0,-1 0 0 0 0,1-1 0 0 0,0 1-1 0 0,-1 0 1 0 0,1-1 0 0 0,0 1 0 0 0,-1-1-1 0 0,1 1 1 0 0,-1-1 0 0 0,1 1 0 0 0,-1-1-1 0 0,1 1 1 0 0,-1-1 0 0 0,1 0 0 0 0,-1 1 0 0 0,0-1-1 0 0,1 1 1 0 0,-1-1 0 0 0,1 0 0 0 0,-1 0-1 0 0,0 1 1 0 0,1-1 0 0 0,-1 0 0 0 0,0 0 0 0 0,0 0-1 0 0,1 0 1 0 0,-1 0 0 0 0,0 0 0 0 0,1 0-1 0 0,-1 0 1 0 0,0 0 0 0 0,1 0 0 0 0,-1 0-1 0 0,0 0 1 0 0,1-1 0 0 0,-1 1 0 0 0,0 0 0 0 0,1 0-1 0 0,-1-1 1 0 0,1 1 0 0 0,-1 0 0 0 0,0-1-1 0 0,1 1 1 0 0,-1-1 0 0 0,1 1 0 0 0,-1-1-1 0 0,1 1 1 0 0,-1-1 0 0 0,1 1 0 0 0,0-1 0 0 0,-1 1-1 0 0,1-1 1 0 0,-1 0-115 0 0,0 13 67 0 0,-1 0 0 0 0,2 0-1 0 0,-1 0 1 0 0,2 0 0 0 0,0 0 0 0 0,0 0-1 0 0,1 0 1 0 0,0-1 0 0 0,1 1 0 0 0,0-1 0 0 0,1 1-1 0 0,1-1 1 0 0,0 0 0 0 0,0 0 0 0 0,1-1-1 0 0,0 0 1 0 0,1 0 0 0 0,0 0 0 0 0,0-1 0 0 0,1 0-1 0 0,1 0 1 0 0,-1-1 0 0 0,1 0 0 0 0,1-1-1 0 0,-1 1 1 0 0,1-2 0 0 0,1 0 0 0 0,-1 0-1 0 0,1-1 1 0 0,0 0 0 0 0,0-1 0 0 0,1 0 0 0 0,-1 0-1 0 0,2-2-66 0 0,-6 2 5 0 0,0 0 0 0 0,0-1-1 0 0,1 0 1 0 0,-1-1 0 0 0,1 0-1 0 0,0 0 1 0 0,-1 0 0 0 0,1-1-1 0 0,0-1 1 0 0,0 1 0 0 0,0-1 0 0 0,0 0-1 0 0,0-1 1 0 0,0 0 0 0 0,0 0-1 0 0,0-1 1 0 0,-1 0 0 0 0,1 0-1 0 0,0-1 1 0 0,-1 0 0 0 0,0 0-1 0 0,0-1 1 0 0,0 0 0 0 0,0 0-1 0 0,0 0 1 0 0,-1-1 0 0 0,0 0-1 0 0,0 0 1 0 0,0-1 0 0 0,-1 0 0 0 0,1 0-1 0 0,-2 0 1 0 0,1-1 0 0 0,0 1-1 0 0,-1-1 1 0 0,-1 0 0 0 0,2-3-5 0 0,-5 8 57 0 0,1-1 1 0 0,0 0 0 0 0,-1 1 0 0 0,0-1 0 0 0,1 0-1 0 0,-1 1 1 0 0,0-1 0 0 0,-1 0 0 0 0,1 1 0 0 0,0-1 0 0 0,-1 0-1 0 0,0 1 1 0 0,1-1 0 0 0,-1 0 0 0 0,0 1 0 0 0,0-1-1 0 0,0 1 1 0 0,-1 0 0 0 0,1-1 0 0 0,-1 1 0 0 0,1 0-1 0 0,-1 0 1 0 0,0 0 0 0 0,0 0 0 0 0,0 0 0 0 0,0 0-1 0 0,0 0 1 0 0,0 1 0 0 0,0-1 0 0 0,-2 0-58 0 0,1 5 21 0 0,1-1 0 0 0,-1 1-1 0 0,1 0 1 0 0,0 0 0 0 0,0 0 0 0 0,0 0 0 0 0,1 1 0 0 0,-1-1 0 0 0,1 0 0 0 0,-1 1 0 0 0,1-1 0 0 0,0 1-1 0 0,1-1 1 0 0,-1 1 0 0 0,1 0 0 0 0,-1-1 0 0 0,1 1 0 0 0,0 0 0 0 0,0-1 0 0 0,1 1 0 0 0,-1 0-21 0 0,0 2-113 0 0,12 132-1456 0 0,32-61-5357 0 0,-36-72 5664 0 0,1-2 33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2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118 167 1756 0 0,'0'-1'86'0'0,"0"0"-1"0"0,0 1 1 0 0,0-1-1 0 0,0 0 1 0 0,0 1-1 0 0,0-1 0 0 0,0 0 1 0 0,0 1-1 0 0,0-1 1 0 0,0 0-1 0 0,0 1 1 0 0,0-1-1 0 0,-1 0 1 0 0,1 1-1 0 0,0-1 1 0 0,-1 1-1 0 0,1-1 1 0 0,0 0-1 0 0,-1 1 1 0 0,1-1-1 0 0,0 1 1 0 0,-1-1-1 0 0,1 1 0 0 0,-1-1 1 0 0,1 1-1 0 0,-1 0 1 0 0,0-1-1 0 0,1 1 1 0 0,-1-1-1 0 0,1 1 1 0 0,-1 0-1 0 0,1 0 1 0 0,-1-1-1 0 0,0 1 1 0 0,1 0-1 0 0,-1 0 1 0 0,0 0-1 0 0,1 0 1 0 0,-1 0-1 0 0,0-1 0 0 0,1 1 1 0 0,-1 0-1 0 0,0 1 1 0 0,1-1-1 0 0,-1 0 1 0 0,0 0-1 0 0,1 0 1 0 0,-1 0-1 0 0,0 0 1 0 0,1 1-1 0 0,-1-1 1 0 0,0 0-1 0 0,1 1 1 0 0,-1-1-1 0 0,1 0 1 0 0,-1 1-1 0 0,1-1 0 0 0,-1 1 1 0 0,1-1-1 0 0,-1 1 1 0 0,1-1-1 0 0,-1 1 1 0 0,1-1-1 0 0,0 1 1 0 0,-1-1-1 0 0,1 1 1 0 0,-1 0-86 0 0,-15 144 1274 0 0,50 38-607 0 0,-15-58-869 0 0,-19-123-234 0 0,-22 16-4642 0 0,15-21 3870 0 0</inkml:trace>
  <inkml:trace contextRef="#ctx0" brushRef="#br0" timeOffset="249.378">0 110 2500 0 0,'2'-2'112'0'0,"-1"1"-1"0"0,1 0 1 0 0,0-1-1 0 0,-1 1 1 0 0,1 0 0 0 0,0 0-1 0 0,0 0 1 0 0,0 0-1 0 0,0 0 1 0 0,0 0-1 0 0,0 0 1 0 0,0 1 0 0 0,0-1-1 0 0,0 1 1 0 0,0-1-1 0 0,0 1 1 0 0,0 0-1 0 0,1 0 1 0 0,-1 0-1 0 0,0 0 1 0 0,0 0 0 0 0,0 0-1 0 0,0 1 1 0 0,0-1-1 0 0,0 1 1 0 0,0 0-1 0 0,0-1 1 0 0,0 1-1 0 0,0 0 1 0 0,0 0 0 0 0,0 0-1 0 0,0 0 1 0 0,0 1-1 0 0,-1-1 1 0 0,1 0-1 0 0,-1 1 1 0 0,2 0-112 0 0,66 67 312 0 0,-59-58 41 0 0,48 56-262 0 0,3-3 1 0 0,3-3-1 0 0,52 37-91 0 0,-45-68-4706 0 0,-64-30 3365 0 0</inkml:trace>
  <inkml:trace contextRef="#ctx0" brushRef="#br0" timeOffset="483.811">473 48 1248 0 0,'-7'-5'4379'0'0,"-9"36"-2995"0"0,2 164 832 0 0,16-131-1982 0 0,26 96-2110 0 0,-12-140-2306 0 0,-10-20 2967 0 0</inkml:trace>
  <inkml:trace contextRef="#ctx0" brushRef="#br0" timeOffset="774.662">1094 30 1508 0 0,'-5'-3'235'0'0,"1"-1"1"0"0,-1 1-1 0 0,0 0 0 0 0,0 1 1 0 0,0-1-1 0 0,0 1 1 0 0,0 0-1 0 0,0 0 0 0 0,-1 1 1 0 0,1-1-1 0 0,-1 1 0 0 0,1 1 1 0 0,-1-1-1 0 0,0 1 0 0 0,1 0 1 0 0,-1 0-1 0 0,1 0 0 0 0,-1 1 1 0 0,0 0-1 0 0,1 0 0 0 0,-1 0 1 0 0,1 1-1 0 0,0 0 0 0 0,-1 0 1 0 0,1 0-1 0 0,0 1 0 0 0,0-1 1 0 0,1 1-1 0 0,-3 2-235 0 0,-6 3 262 0 0,0 0 1 0 0,1 1-1 0 0,-1 1 1 0 0,2 0-1 0 0,-1 1 1 0 0,2 0-1 0 0,-1 1 1 0 0,2 0-1 0 0,-1 0 1 0 0,-1 5-263 0 0,3-4 144 0 0,0 1 1 0 0,0 1 0 0 0,1-1-1 0 0,1 1 1 0 0,1 1 0 0 0,0-1-1 0 0,1 1 1 0 0,0 0 0 0 0,2 0-1 0 0,0 0 1 0 0,0 0 0 0 0,2 0 0 0 0,0 0-1 0 0,0 0 1 0 0,3 11-145 0 0,3-2-1 0 0,0-1 0 0 0,2 1 0 0 0,0-1 0 0 0,2-1 0 0 0,1 1-1 0 0,1-2 1 0 0,0 0 0 0 0,2 0 0 0 0,4 4 1 0 0,81 67-2359 0 0,28-56-3701 0 0,-101-40 4874 0 0,18-12 45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3:4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1372 0 0,'0'0'856'0'0,"-2"-2"-112"0"0,2 0-112 0 0,4 1-68 0 0,-1-1-68 0 0,1 0-84 0 0,5 1-152 0 0,10-4-99 0 0,6 0-13 0 0,3 0-332 0 0,4 3-265 0 0,2-1-511 0 0,2-4-344 0 0,-1 2 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2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31 1612 0 0,'-11'-6'248'0'0,"-1"2"0"0"0,1-1 1 0 0,-1 1-1 0 0,1 1 0 0 0,-1 0 0 0 0,0 1 0 0 0,-1 0 0 0 0,1 1 1 0 0,0 0-1 0 0,0 1 0 0 0,0 1 0 0 0,-1-1 0 0 0,1 2 0 0 0,0 0 0 0 0,0 0 1 0 0,0 1-1 0 0,0 1 0 0 0,1 0 0 0 0,0 1 0 0 0,-1 0 0 0 0,1 0 0 0 0,1 1 1 0 0,-1 1-1 0 0,1-1 0 0 0,0 2 0 0 0,1 0 0 0 0,0 0 0 0 0,0 0 1 0 0,1 1-1 0 0,0 0 0 0 0,-6 10-248 0 0,5 6 207 0 0,2 0 0 0 0,1 0 0 0 0,1 0 0 0 0,2 1-1 0 0,0 0 1 0 0,1 0 0 0 0,2 0 0 0 0,1 0 0 0 0,1 0 0 0 0,1 0 0 0 0,1-1 0 0 0,1 1 0 0 0,1-1 0 0 0,2 0 0 0 0,0 0 0 0 0,2-1 0 0 0,0-1 0 0 0,12 18-207 0 0,10 48 284 0 0,-18-48-127 0 0,30 149-345 0 0,-46-188 2 0 0,1 0 0 0 0,-1 0 1 0 0,0 0-1 0 0,1-1 1 0 0,-1 1-1 0 0,0-1 0 0 0,0 1 1 0 0,0-1-1 0 0,0 0 1 0 0,-1 0-1 0 0,1 0 0 0 0,0 0 1 0 0,0 0-1 0 0,-1 0 1 0 0,1-1-1 0 0,0 1 0 0 0,-1-1 1 0 0,1 0-1 0 0,-1 1 0 0 0,1-1 1 0 0,0 0-1 0 0,-1-1 1 0 0,1 1-1 0 0,-1 0 0 0 0,1-1 1 0 0,0 1-1 0 0,-1-1 1 0 0,1 0-1 0 0,0 1 0 0 0,-1-1 1 0 0,1 0-1 0 0,0-1 1 0 0,0 1-1 0 0,0 0 0 0 0,0-1 1 0 0,0 1-1 0 0,-1-2 186 0 0,-65-57-3745 0 0,48 37 2571 0 0</inkml:trace>
  <inkml:trace contextRef="#ctx0" brushRef="#br0" timeOffset="313.258">36 376 1108 0 0,'7'-1'180'0'0,"0"1"0"0"0,0 0 1 0 0,0 0-1 0 0,0 1 0 0 0,0-1 0 0 0,0 2 0 0 0,-1-1 1 0 0,1 1-1 0 0,0 0 0 0 0,-1 0 0 0 0,1 1 0 0 0,-1 0 1 0 0,1 0-1 0 0,-1 0 0 0 0,0 1 0 0 0,-1 0 0 0 0,1 0 1 0 0,-1 1-1 0 0,1 0 0 0 0,-1-1 0 0 0,-1 2 0 0 0,1-1 1 0 0,-1 1-1 0 0,0-1 0 0 0,0 1 0 0 0,0 0 0 0 0,-1 0 1 0 0,0 1-1 0 0,0-1 0 0 0,1 7-180 0 0,17 92 3178 0 0,-21-104-3116 0 0,0 1 0 0 0,-1-1 0 0 0,1 0 0 0 0,-1 1 0 0 0,0-1 0 0 0,0 0 0 0 0,1 0 0 0 0,-1 1 0 0 0,0-1 0 0 0,0 0 0 0 0,0 0 0 0 0,0 0 0 0 0,0 0 0 0 0,0 0-1 0 0,0-1 1 0 0,0 1 0 0 0,-1 0 0 0 0,1 0 0 0 0,0-1 0 0 0,0 1 0 0 0,-1-1 0 0 0,1 1 0 0 0,0-1 0 0 0,-1 1 0 0 0,1-1 0 0 0,-1 0 0 0 0,1 0 0 0 0,0 0 0 0 0,-1 0 0 0 0,1 0 0 0 0,-1 0 0 0 0,1 0 0 0 0,0 0-1 0 0,-1 0 1 0 0,1-1 0 0 0,-1 1 0 0 0,1-1 0 0 0,0 1 0 0 0,-1-1 0 0 0,1 1 0 0 0,0-1 0 0 0,0 0 0 0 0,-1 0 0 0 0,1 1 0 0 0,0-1 0 0 0,0 0 0 0 0,-1-1-62 0 0,0-2 38 0 0,0 0 1 0 0,0 1-1 0 0,0-2 0 0 0,0 1 1 0 0,0 0-1 0 0,1 0 0 0 0,0 0 1 0 0,0-1-1 0 0,0 1 1 0 0,0 0-1 0 0,1-1 0 0 0,0 1 1 0 0,0-1-1 0 0,0 1 1 0 0,0-1-1 0 0,1 1 0 0 0,0 0 1 0 0,0-1-1 0 0,0 1 0 0 0,0 0 1 0 0,0 0-1 0 0,1-1 1 0 0,0 1-1 0 0,0 0 0 0 0,0 1 1 0 0,1-1-1 0 0,-1 0 0 0 0,1 1 1 0 0,0-1-1 0 0,0 0-38 0 0,106-90-1146 0 0,90 10-8613 0 0,-185 81 8597 0 0</inkml:trace>
  <inkml:trace contextRef="#ctx0" brushRef="#br0" timeOffset="1243.867">832 374 1008 0 0,'40'-22'3557'0'0,"-69"0"-1699"0"0,11 21-1675 0 0,-1 0 0 0 0,0 2 0 0 0,0 1 0 0 0,0 0 0 0 0,1 1 0 0 0,-1 1 0 0 0,1 1 0 0 0,0 0 0 0 0,0 1 0 0 0,1 1 0 0 0,0 1-1 0 0,0 1 1 0 0,0 0 0 0 0,1 1 0 0 0,1 1 0 0 0,-8 6-183 0 0,-31 64 585 0 0,54-80-526 0 0,4 14 217 0 0,0-11-256 0 0,0 0 0 0 0,0 0 0 0 0,1-1-1 0 0,0 0 1 0 0,-1 0 0 0 0,1 0 0 0 0,0 0 0 0 0,1-1 0 0 0,-1 0 0 0 0,0 0 0 0 0,1 0 0 0 0,-1-1 0 0 0,1 0 0 0 0,-1 0 0 0 0,1 0 0 0 0,0-1 0 0 0,-1 1 0 0 0,1-2 0 0 0,0 1 0 0 0,1-1-20 0 0,2 2 3 0 0,1-1 1 0 0,-1 0-1 0 0,0-1 1 0 0,1 0-1 0 0,-1 0 0 0 0,0-1 1 0 0,0 0-1 0 0,0-1 0 0 0,0 0 1 0 0,0 0-1 0 0,0-1 1 0 0,-1 0-1 0 0,0-1 0 0 0,0 0 1 0 0,0 0-1 0 0,0 0 1 0 0,-1-1-1 0 0,0 0 0 0 0,0-1 1 0 0,-1 0-1 0 0,0 0 0 0 0,0 0 1 0 0,0-1-1 0 0,-1 1 1 0 0,0-1-1 0 0,1-4-3 0 0,35-58-1 0 0,-42 70-11 0 0,1 1 1 0 0,0-1-1 0 0,0 1 0 0 0,0-1 0 0 0,0 1 0 0 0,0-1 0 0 0,0 1 0 0 0,0-1 1 0 0,0 1-1 0 0,0-1 0 0 0,1 1 0 0 0,-1-1 0 0 0,0 1 0 0 0,0-1 0 0 0,0 1 1 0 0,1-1-1 0 0,-1 1 0 0 0,0-1 0 0 0,0 1 0 0 0,1-1 0 0 0,-1 0 0 0 0,0 1 0 0 0,1-1 1 0 0,-1 1-1 0 0,0-1 0 0 0,1 0 0 0 0,-1 1 0 0 0,1-1 0 0 0,-1 0 0 0 0,1 0 1 0 0,-1 1-1 0 0,1-1 0 0 0,-1 0 0 0 0,0 0 0 0 0,1 0 0 0 0,-1 0 0 0 0,1 0 1 0 0,0 1-1 0 0,-1-1 0 0 0,1 0 0 0 0,-1 0 0 0 0,1 0 0 0 0,-1 0 0 0 0,1 0 1 0 0,-1-1-1 0 0,1 1 0 0 0,-1 0 0 0 0,1 0 0 0 0,-1 0 0 0 0,1 0 0 0 0,-1 0 0 0 0,1-1 1 0 0,-1 1-1 0 0,0 0 0 0 0,1-1 0 0 0,-1 1 0 0 0,1 0 0 0 0,-1-1 12 0 0,8 56-69 0 0,-6 76 614 0 0,63-215-168 0 0,9-60-570 0 0,-74 144 179 0 0,0 1 1 0 0,1-1 0 0 0,-1 1 0 0 0,1-1-1 0 0,-1 1 1 0 0,0-1 0 0 0,1 1-1 0 0,-1-1 1 0 0,1 1 0 0 0,-1-1 0 0 0,1 0-1 0 0,-1 1 1 0 0,1-1 0 0 0,-1 0-1 0 0,1 1 1 0 0,0-1 0 0 0,-1 0 0 0 0,1 0-1 0 0,-1 1 1 0 0,1-1 0 0 0,0 0 0 0 0,-1 0-1 0 0,1 0 1 0 0,-1 0 0 0 0,1 0-1 0 0,0 0 1 0 0,-1 0 0 0 0,1 0 0 0 0,0 0-1 0 0,-1 0 1 0 0,1-1 0 0 0,-1 1-1 0 0,1 0 1 0 0,0 0 0 0 0,-1 0 0 0 0,1-1-1 0 0,-1 1 1 0 0,1 0 0 0 0,-1-1-1 0 0,1 1 1 0 0,-1 0 0 0 0,1-1 0 0 0,-1 1-1 0 0,1-1 1 0 0,-1 1 0 0 0,1-1 0 0 0,-1 1-1 0 0,0-1 1 0 0,1 1 0 0 0,-1-1-1 0 0,0 1 1 0 0,0-1 0 0 0,1 0 0 0 0,-1 1-1 0 0,0-1 1 0 0,0 1 0 0 0,0-1-1 0 0,0 0 1 0 0,0 1 0 0 0,0-1 0 0 0,1 0-1 0 0,-2 1 1 0 0,1-1 13 0 0,10 56-205 0 0,-7 111 271 0 0,-3-165 74 0 0,0-1-38 0 0,8-7 238 0 0,17-41-367 0 0,-18 30-13 0 0,1 0 0 0 0,0 1 0 0 0,2 0 0 0 0,0 1 0 0 0,1 0 0 0 0,0 1 0 0 0,1 0 0 0 0,1 0 0 0 0,1 1 0 0 0,0 1 0 0 0,0 0 1 0 0,3 0 39 0 0,-12 13-23 0 0,1 0 0 0 0,0 0 1 0 0,0 0-1 0 0,0 1 1 0 0,0 0-1 0 0,-1 0 0 0 0,1 1 1 0 0,0-1-1 0 0,-1 1 0 0 0,1 0 1 0 0,-1 1-1 0 0,0-1 1 0 0,0 1-1 0 0,0 0 0 0 0,0 0 1 0 0,0 1-1 0 0,-1 0 1 0 0,1-1-1 0 0,-1 1 0 0 0,0 1 1 0 0,0-1-1 0 0,0 1 1 0 0,-1-1-1 0 0,0 1 0 0 0,0 0 1 0 0,0 0-1 0 0,0 1 1 0 0,-1-1-1 0 0,0 1 0 0 0,0-1 1 0 0,0 1-1 0 0,-1-1 1 0 0,1 5 21 0 0,10 19-518 0 0,24 65-469 0 0,-26-28-3858 0 0,-10-56 3634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2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2128 0 0,'0'-6'365'0'0,"5"-20"4951"0"0,5 23-5580 0 0,-7 3 645 0 0,-3 0-47 0 0,0 0-75 0 0,0 0-23 0 0,0 0 12 0 0,0 0 5 0 0,5 4-33 0 0,4 8-144 0 0,0-1 0 0 0,-1 1 0 0 0,-1 1-1 0 0,0-1 1 0 0,-1 1 0 0 0,0 0 0 0 0,-1 1 0 0 0,0-1 0 0 0,-1 1-1 0 0,1 13-75 0 0,9 19 145 0 0,7 12-61 0 0,23 121-899 0 0,-44-177 38 0 0,0-2-410 0 0,-20 8-2838 0 0,11-11 2790 0 0</inkml:trace>
  <inkml:trace contextRef="#ctx0" brushRef="#br0" timeOffset="434.25">112 224 2080 0 0,'-2'-40'3217'0'0,"0"35"-3110"0"0,0-1-1 0 0,0 1 1 0 0,0-1-1 0 0,1 1 1 0 0,-1-1 0 0 0,1 0-1 0 0,1 1 1 0 0,-1-1-1 0 0,1 0 1 0 0,0 0 0 0 0,0 0-1 0 0,1 1 1 0 0,0-1-1 0 0,0 0 1 0 0,0 1-1 0 0,1-1 1 0 0,0 0 0 0 0,0 1-1 0 0,0 0 1 0 0,1-1-1 0 0,-1 1 1 0 0,1 0 0 0 0,0 1-1 0 0,1-1 1 0 0,-1 0-1 0 0,1 1 1 0 0,0 0 0 0 0,0 0-1 0 0,1 0 1 0 0,-1 0-1 0 0,1 1 1 0 0,-1-1-1 0 0,1 1 1 0 0,0 0 0 0 0,1 1-1 0 0,-1-1 1 0 0,5 0-107 0 0,-3 6 15 0 0,0 1 0 0 0,0 1 0 0 0,0-1 0 0 0,-1 1 0 0 0,0 0 1 0 0,0 1-1 0 0,0 0 0 0 0,-1 0 0 0 0,1 0 0 0 0,-1 0 0 0 0,-1 1 0 0 0,1 0 1 0 0,-1-1-1 0 0,-1 2 0 0 0,1-1 0 0 0,-1 0 0 0 0,0 1 0 0 0,-1 0 0 0 0,0 0 0 0 0,0-1 1 0 0,0 1-1 0 0,-1 0 0 0 0,-1 0 0 0 0,1 0 0 0 0,-1 1 0 0 0,-1 1-15 0 0,2 0 6 0 0,-1 0 0 0 0,-1 0-1 0 0,0 0 1 0 0,0 0 0 0 0,-1 0-1 0 0,0 0 1 0 0,-1-1 0 0 0,0 1 0 0 0,0-1-1 0 0,-1 0 1 0 0,0 0 0 0 0,-1 0-1 0 0,0 0 1 0 0,0-1 0 0 0,-1 0 0 0 0,-4 4-6 0 0,-26 46 1126 0 0,105-50-138 0 0,-25-6-1114 0 0,0 3 0 0 0,0 1-1 0 0,-1 2 1 0 0,0 1 0 0 0,-1 3 0 0 0,41 17 126 0 0,-38-10-728 0 0,6 3-5514 0 0,-49-22 4957 0 0,-2 0 57 0 0</inkml:trace>
  <inkml:trace contextRef="#ctx0" brushRef="#br0" timeOffset="854.809">608 109 848 0 0,'-1'-13'1745'0'0,"1"13"-1635"0"0,1 0 0 0 0,-1 0 0 0 0,1 0 0 0 0,-1 0 0 0 0,0 0 0 0 0,1 0 0 0 0,-1 0 0 0 0,1 0 0 0 0,-1 0-1 0 0,0 0 1 0 0,1 0 0 0 0,-1-1 0 0 0,1 1 0 0 0,-1 0 0 0 0,0 0 0 0 0,1 0 0 0 0,-1-1 0 0 0,0 1 0 0 0,1 0 0 0 0,-1 0-1 0 0,0-1 1 0 0,1 1 0 0 0,-1 0 0 0 0,0 0 0 0 0,1-1 0 0 0,-1 1 0 0 0,0 0 0 0 0,0-1 0 0 0,0 1 0 0 0,1-1 0 0 0,-1 1-1 0 0,0 0 1 0 0,0-1 0 0 0,0 1 0 0 0,0-1 0 0 0,0 1 0 0 0,0 0 0 0 0,0-1-110 0 0,112 208 1873 0 0,-15 33 300 0 0,-64-358 549 0 0,48-245-3533 0 0,-81 336-754 0 0,-2 25-6352 0 0,0 9 6700 0 0</inkml:trace>
  <inkml:trace contextRef="#ctx0" brushRef="#br0" timeOffset="1149.917">935 424 1472 0 0,'10'-10'343'0'0,"1"0"0"0"0,0 1 0 0 0,0 0 0 0 0,0 1 1 0 0,1 0-1 0 0,0 1 0 0 0,1 1 0 0 0,0 0 0 0 0,0 0 0 0 0,0 1 0 0 0,0 1 0 0 0,1 0 0 0 0,0 1 0 0 0,0 0 0 0 0,0 1 0 0 0,5 0-343 0 0,-14 4 54 0 0,0-1 0 0 0,-1 1 0 0 0,1 0 0 0 0,-1 0 0 0 0,1 1 0 0 0,-1-1 0 0 0,0 1 0 0 0,0 0 0 0 0,0 0 0 0 0,0 0 0 0 0,0 0 0 0 0,-1 1 0 0 0,1 0 0 0 0,-1 0 0 0 0,0 0 0 0 0,0 0 0 0 0,-1 0 0 0 0,1 0 0 0 0,-1 1 0 0 0,0-1 0 0 0,0 1 0 0 0,0 0 0 0 0,-1-1 0 0 0,0 1 0 0 0,0 0 0 0 0,0 0 0 0 0,0 0 0 0 0,-1 0 0 0 0,0 0 0 0 0,0 0 0 0 0,0 2-54 0 0,-6 4 42 0 0,-1-1-1 0 0,0 0 0 0 0,0 0 1 0 0,-1 0-1 0 0,-1-1 0 0 0,1 0 0 0 0,-1-1 1 0 0,-1 1-1 0 0,0-2 0 0 0,0 0 1 0 0,0 0-1 0 0,-1-1 0 0 0,0 0 0 0 0,0 0 1 0 0,0-1-1 0 0,-1-1 0 0 0,0 0 1 0 0,0-1-1 0 0,0 0 0 0 0,0-1 0 0 0,0 0 1 0 0,-12 0-42 0 0,16 0-176 0 0,7-2-683 0 0,1 0-494 0 0,-6-29-2525 0 0,14 11 2772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5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204 201 1976 0 0,'21'25'813'0'0,"-1"1"0"0"0,-1 0 1 0 0,-1 2-1 0 0,-2 0 0 0 0,0 1 0 0 0,-2 0 0 0 0,6 22-813 0 0,-10-31 330 0 0,-7-14-201 0 0,1 0 0 0 0,-1 0 0 0 0,-1 0 1 0 0,1 1-1 0 0,-1-1 0 0 0,0 1 0 0 0,-1-1 1 0 0,1 1-1 0 0,-1 0 0 0 0,-1 0 0 0 0,1-1 1 0 0,-1 1-1 0 0,0 0 0 0 0,-1 0 0 0 0,0-1 1 0 0,-1 6-130 0 0,0-6 86 0 0,0 0 1 0 0,-1 0 0 0 0,0-1 0 0 0,0 1-1 0 0,-1 0 1 0 0,0-1 0 0 0,0 0-1 0 0,0 0 1 0 0,0 0 0 0 0,-1-1 0 0 0,0 1-1 0 0,0-1 1 0 0,0 0 0 0 0,0 0 0 0 0,-1-1-1 0 0,1 0 1 0 0,-1 0 0 0 0,0 0-1 0 0,0-1 1 0 0,0 1 0 0 0,0-1 0 0 0,-1-1-1 0 0,1 1 1 0 0,-4-1-87 0 0,0 0 65 0 0,0-1-1 0 0,-1 0 1 0 0,1-1-1 0 0,0 0 1 0 0,-1-1-1 0 0,1 0 1 0 0,0-1-1 0 0,0 0 1 0 0,0 0 0 0 0,1-1-1 0 0,-1 0 1 0 0,1-1-1 0 0,0 0 1 0 0,0-1-1 0 0,1 0 1 0 0,-1 0-1 0 0,1 0 1 0 0,1-1-1 0 0,-1 0 1 0 0,1-1 0 0 0,0 0-1 0 0,1 0 1 0 0,0-1-1 0 0,0 1 1 0 0,1-1-1 0 0,0 0 1 0 0,0-1-1 0 0,1 1 1 0 0,1-1-1 0 0,-1 0 1 0 0,2 0-1 0 0,-1 0 1 0 0,1 0 0 0 0,1 0-1 0 0,0-1 1 0 0,0-7-65 0 0,34-107-30 0 0,-17 103-96 0 0,0 1 1 0 0,2 0 0 0 0,1 1 0 0 0,0 1-1 0 0,1 1 1 0 0,1 1 0 0 0,1 0 0 0 0,0 2-1 0 0,2 1 1 0 0,-1 0 0 0 0,1 2 0 0 0,1 1-1 0 0,0 1 1 0 0,1 1 0 0 0,24-5 125 0 0,255-44-9087 0 0,-279 55 7716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5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1504 0 0,'2'50'5995'0'0,"1"40"-4896"0"0,2-21-580 0 0,3 0-1 0 0,3-1 0 0 0,2 0 1 0 0,4-1-1 0 0,17 40-518 0 0,21 93 201 0 0,-31-87-2570 0 0,-24-111 1322 0 0,0-2-294 0 0,-26-9-2636 0 0,15-5 2680 0 0</inkml:trace>
  <inkml:trace contextRef="#ctx0" brushRef="#br0" timeOffset="265.961">88 662 876 0 0,'9'-11'203'0'0,"1"1"0"0"0,0 0 0 0 0,1 1 0 0 0,0 0-1 0 0,0 0 1 0 0,1 1 0 0 0,0 1 0 0 0,1 0 0 0 0,0 1 0 0 0,-1 0 0 0 0,2 1 0 0 0,-1 0 0 0 0,1 1-1 0 0,0 1 1 0 0,0 0 0 0 0,0 1 0 0 0,10-1-203 0 0,-21 4 59 0 0,1 0 0 0 0,-1 0 0 0 0,0 1 0 0 0,0-1 0 0 0,1 1 0 0 0,-1 0 0 0 0,0 0 0 0 0,-1 0 0 0 0,1 0 0 0 0,0 0 0 0 0,0 1 0 0 0,-1-1 0 0 0,0 1 0 0 0,1-1 0 0 0,-1 1 0 0 0,0 0 0 0 0,0 0 0 0 0,-1 0 0 0 0,1 0 1 0 0,-1 0-1 0 0,1 1 0 0 0,-1-1 0 0 0,0 0 0 0 0,0 1 0 0 0,0-1 0 0 0,-1 1 0 0 0,1-1 0 0 0,-1 1 0 0 0,0-1 0 0 0,0 1 0 0 0,0-1 0 0 0,0 1 0 0 0,-1-1 0 0 0,0 1 0 0 0,1-1 0 0 0,-1 0 0 0 0,0 1 0 0 0,-1-1 0 0 0,1 0 0 0 0,-1 1-59 0 0,-10 14 246 0 0,-1-1 0 0 0,0 0-1 0 0,-2-1 1 0 0,0-1 0 0 0,-1 0 0 0 0,0-1 0 0 0,-1 0-1 0 0,-1-1 1 0 0,0-2 0 0 0,0 1 0 0 0,-1-2 0 0 0,-1-1 0 0 0,-20 7-246 0 0,14-2 200 0 0,250-124-7105 0 0,-196 98 5636 0 0</inkml:trace>
  <inkml:trace contextRef="#ctx0" brushRef="#br0" timeOffset="904.501">758 572 1016 0 0,'0'0'63'0'0,"-1"0"0"0"0,1 1-1 0 0,-1-1 1 0 0,1 0 0 0 0,-1 0 0 0 0,0 1 0 0 0,1-1 0 0 0,-1 0-1 0 0,1 0 1 0 0,-1 0 0 0 0,1 0 0 0 0,-1 0 0 0 0,0 0-1 0 0,1 0 1 0 0,-1 0 0 0 0,1 0 0 0 0,-1 0 0 0 0,0 0-1 0 0,1-1 1 0 0,-1 1 0 0 0,1 0 0 0 0,-1 0 0 0 0,1-1-1 0 0,-1 1 1 0 0,1 0 0 0 0,-1 0 0 0 0,1-1 0 0 0,-1 1-1 0 0,1-1 1 0 0,-1 1 0 0 0,1 0 0 0 0,0-1 0 0 0,-1 1-1 0 0,1-1 1 0 0,0 1 0 0 0,-1-1 0 0 0,1 1 0 0 0,0-1-1 0 0,0 1 1 0 0,-1-1 0 0 0,1 1 0 0 0,0-1 0 0 0,0 0-1 0 0,0 1 1 0 0,0-1 0 0 0,0 1 0 0 0,0-1 0 0 0,0 1-1 0 0,0-1 1 0 0,0 0 0 0 0,0 1 0 0 0,0-1 0 0 0,0 1-1 0 0,0-1 1 0 0,0 0 0 0 0,0 1 0 0 0,1-1 0 0 0,-1 1-1 0 0,0-1 1 0 0,0 1 0 0 0,1-1 0 0 0,-1 1 0 0 0,0-1-1 0 0,1 1 1 0 0,-1-1 0 0 0,0 1 0 0 0,1 0 0 0 0,-1-1-1 0 0,1 1 1 0 0,0-1-63 0 0,-48 3 1237 0 0,31 3-1012 0 0,1-1-1 0 0,-1 2 0 0 0,1 0 1 0 0,0 1-1 0 0,0 1 1 0 0,1 0-1 0 0,0 1 0 0 0,0 0 1 0 0,1 1-1 0 0,0 0 0 0 0,1 2 1 0 0,0-1-1 0 0,1 1 1 0 0,0 1-1 0 0,1 0 0 0 0,1 0 1 0 0,-8 15-225 0 0,17-27 5 0 0,-1 0 0 0 0,1 0 0 0 0,0 1 0 0 0,0-1 0 0 0,0 0 1 0 0,0 0-1 0 0,1 0 0 0 0,-1 1 0 0 0,0-1 0 0 0,0 0 0 0 0,1 0 1 0 0,-1 0-1 0 0,1 0 0 0 0,-1 0 0 0 0,1 0 0 0 0,-1 1 0 0 0,1-1 1 0 0,0 0-1 0 0,-1-1 0 0 0,1 1 0 0 0,0 0 0 0 0,0 0 0 0 0,0 0 1 0 0,0 0-1 0 0,0-1 0 0 0,0 1 0 0 0,0 0 0 0 0,0-1 0 0 0,0 1 0 0 0,0-1 1 0 0,0 1-1 0 0,0-1 0 0 0,0 1 0 0 0,1-1 0 0 0,-1 0 0 0 0,0 0 1 0 0,0 1-1 0 0,0-1 0 0 0,1 0 0 0 0,-1 0 0 0 0,0 0 0 0 0,0 0 1 0 0,0-1-1 0 0,1 1 0 0 0,-1 0 0 0 0,0 0 0 0 0,0-1 0 0 0,0 1 1 0 0,0-1-1 0 0,1 1 0 0 0,-1-1-5 0 0,64-11-502 0 0,-47 7 340 0 0,1-2 0 0 0,-1-1 0 0 0,-1 0 0 0 0,1-1-1 0 0,-1-1 1 0 0,-1-1 0 0 0,0 0 0 0 0,0-1 0 0 0,4-5 162 0 0,-21 16 19 0 0,1 0 0 0 0,-1 1 0 0 0,1-1 0 0 0,-1 0 0 0 0,1 1 0 0 0,-1-1 0 0 0,0 1 0 0 0,0-1 0 0 0,1 1 0 0 0,-1-1 0 0 0,0 1 0 0 0,0 0 0 0 0,1-1 0 0 0,-1 1 0 0 0,0 0 0 0 0,0-1 0 0 0,0 1 0 0 0,0 0 0 0 0,1 0 0 0 0,-1 0 0 0 0,0 0 0 0 0,0 0 0 0 0,0 0 0 0 0,0 0 0 0 0,0 0 0 0 0,0 0 0 0 0,1 0 0 0 0,-1 0 0 0 0,0 1 0 0 0,0-1 1 0 0,0 0-1 0 0,0 1 0 0 0,1-1 0 0 0,-1 0 0 0 0,0 1 0 0 0,0-1 0 0 0,1 1 0 0 0,-1 0 0 0 0,0-1 0 0 0,1 1 0 0 0,-1-1 0 0 0,1 1 0 0 0,-1 0 0 0 0,1-1 0 0 0,-1 1 0 0 0,1 0 0 0 0,-1 0 0 0 0,1-1 0 0 0,0 1 0 0 0,-1 0 0 0 0,1 0 0 0 0,0 0 0 0 0,0 0 0 0 0,-1-1 0 0 0,1 1 0 0 0,0 0 0 0 0,0 0 0 0 0,0 0 0 0 0,0 0 0 0 0,0 0 0 0 0,0 0 0 0 0,0 0-19 0 0,4 2-2 0 0,0 0 1 0 0,0 0-1 0 0,0 0 1 0 0,0-1-1 0 0,1 0 1 0 0,-1 0-1 0 0,1 0 1 0 0,-1 0-1 0 0,1 0 1 0 0,0-1-1 0 0,-1 0 1 0 0,1 0-1 0 0,0 0 1 0 0,0-1-1 0 0,0 0 1 0 0,0 0-1 0 0,0 0 1 0 0,0 0 0 0 0,-1-1-1 0 0,1 0 1 0 0,0 0-1 0 0,0 0 1 0 0,0 0-1 0 0,-1-1 1 0 0,1 0-1 0 0,-1 0 1 0 0,1 0-1 0 0,-1 0 1 0 0,0-1-1 0 0,0 0 1 0 0,0 0-1 0 0,0 0 1 0 0,0 0 1 0 0,97-117-384 0 0,-96 109 358 0 0,1 1 1 0 0,0 0-1 0 0,1 0 0 0 0,0 0 0 0 0,0 1 1 0 0,1 0-1 0 0,0 0 0 0 0,1 1 0 0 0,0 0 1 0 0,0 1-1 0 0,0 0 0 0 0,1 0 0 0 0,0 1 1 0 0,5-2 25 0 0,-11 7 0 0 0,-1 0 0 0 0,1 1 0 0 0,-1-1 0 0 0,1 1 1 0 0,-1 0-1 0 0,1 0 0 0 0,-1 1 0 0 0,1-1 1 0 0,-1 1-1 0 0,1-1 0 0 0,-1 1 0 0 0,1 0 1 0 0,-1 0-1 0 0,0 1 0 0 0,1-1 0 0 0,-1 1 1 0 0,0 0-1 0 0,0 0 0 0 0,0 0 0 0 0,0 0 1 0 0,0 0-1 0 0,-1 0 0 0 0,1 1 0 0 0,-1-1 1 0 0,0 1-1 0 0,1 0 0 0 0,-1 0 0 0 0,0 0 0 0 0,-1 0 1 0 0,1 0-1 0 0,0 0 0 0 0,-1 1 0 0 0,0-1 1 0 0,0 0-1 0 0,0 1 0 0 0,0-1 0 0 0,0 1 1 0 0,-1-1-1 0 0,1 1 0 0 0,-1-1 0 0 0,0 1 1 0 0,0-1-1 0 0,-1 1 0 0 0,1-1 0 0 0,-1 1 1 0 0,1-1-1 0 0,-1 1 0 0 0,0-1 0 0 0,0 1 1 0 0,-2 1-1 0 0,-5 46 86 0 0,7-47-124 0 0,-1 1 0 0 0,1-1 0 0 0,0 0 0 0 0,0 1 0 0 0,0-1 0 0 0,1 1 0 0 0,0-1 0 0 0,0 1 0 0 0,0-1 0 0 0,0 1 0 0 0,1-1 1 0 0,-1 1-1 0 0,1-1 0 0 0,0 1 0 0 0,1-1 0 0 0,-1 0 0 0 0,1 1 0 0 0,0-1 0 0 0,1 2 38 0 0,66 0-4951 0 0,-34-15 3741 0 0</inkml:trace>
  <inkml:trace contextRef="#ctx0" brushRef="#br0" timeOffset="1355.468">1679 372 1944 0 0,'-40'-19'3878'0'0,"-33"37"-2606"0"0,56-11-1039 0 0,0 1 0 0 0,0 1 0 0 0,1 1 0 0 0,0 0 1 0 0,1 1-1 0 0,0 1 0 0 0,1 0 0 0 0,0 1 0 0 0,1 0 0 0 0,0 1 0 0 0,1 1 0 0 0,1 0 1 0 0,0 1-1 0 0,-3 7-233 0 0,13-21 12 0 0,0-1-1 0 0,0 1 1 0 0,0-1 0 0 0,1 1 0 0 0,-1-1 0 0 0,0 1 0 0 0,1 0 0 0 0,-1-1 0 0 0,1 1 0 0 0,0 0 0 0 0,-1 0 0 0 0,1-1 0 0 0,0 1-1 0 0,0 0 1 0 0,0-1 0 0 0,0 1 0 0 0,0 0 0 0 0,1 0 0 0 0,-1-1 0 0 0,1 1 0 0 0,-1 0 0 0 0,1-1 0 0 0,-1 1 0 0 0,1-1 0 0 0,0 1-1 0 0,0 0 1 0 0,0-1 0 0 0,0 0 0 0 0,0 1 0 0 0,0-1 0 0 0,0 1 0 0 0,0-1 0 0 0,0 0 0 0 0,1 0 0 0 0,-1 0 0 0 0,0 0 0 0 0,1 0-1 0 0,-1 0 1 0 0,1 0 0 0 0,-1 0 0 0 0,1-1 0 0 0,0 1 0 0 0,-1-1 0 0 0,1 1 0 0 0,0-1 0 0 0,-1 1 0 0 0,2-1-12 0 0,89 9-505 0 0,-88-9 488 0 0,3-3 29 0 0,0 0 0 0 0,-1-1 0 0 0,1 0 0 0 0,-1 0 0 0 0,0 0 0 0 0,0-1 0 0 0,0 0 0 0 0,-1 0 0 0 0,1 0 0 0 0,-1-1 0 0 0,0 0 0 0 0,-1 0 0 0 0,0 0 0 0 0,0 0 0 0 0,0-1 0 0 0,-1 0 0 0 0,1 0 0 0 0,-2 0 0 0 0,1 0 0 0 0,-1 0 0 0 0,0 0 0 0 0,0-1 0 0 0,-1 1 0 0 0,0-4-12 0 0,3-2 38 0 0,-4 13-42 0 0,-1-1 0 0 0,1 0 0 0 0,0 0 0 0 0,0 0 0 0 0,0 0 0 0 0,0 0 0 0 0,0 0 0 0 0,0 0 0 0 0,0 0 0 0 0,0 0 0 0 0,0 0 0 0 0,1 0 0 0 0,-1 0 0 0 0,0 0 0 0 0,1 0 0 0 0,-1 1 0 0 0,0-1 0 0 0,1 0 0 0 0,-1 0 0 0 0,1 0 0 0 0,-1 0 0 0 0,1 1 0 0 0,0-1 0 0 0,-1 0 0 0 0,1 1 0 0 0,0-1 0 0 0,-1 0 0 0 0,1 1 0 0 0,0-1 0 0 0,0 1 0 0 0,0-1 0 0 0,0 1 0 0 0,-1-1 0 0 0,1 1 0 0 0,0 0 0 0 0,0 0 0 0 0,0-1 0 0 0,0 1 0 0 0,0 0 0 0 0,0 0 0 0 0,0 0 0 0 0,0 0-1 0 0,0 0 1 0 0,0 0 0 0 0,0 0 0 0 0,0 0 0 0 0,0 0 0 0 0,0 1 0 0 0,-1-1 0 0 0,1 0 0 0 0,0 0 0 0 0,0 1 0 0 0,0-1 0 0 0,0 1 0 0 0,0-1 0 0 0,-1 1 0 0 0,1-1 0 0 0,0 1 0 0 0,0 0 0 0 0,-1-1 0 0 0,1 1 0 0 0,0 0 4 0 0,36 63 72 0 0,-25-39-139 0 0,48 42-3890 0 0,-42-66 550 0 0,-11-1 2073 0 0</inkml:trace>
  <inkml:trace contextRef="#ctx0" brushRef="#br0" timeOffset="2416.294">1928 344 1048 0 0,'1'-1'46'0'0,"-1"0"-1"0"0,1 0 1 0 0,-1 1-1 0 0,1-1 1 0 0,0 1 0 0 0,-1-1-1 0 0,1 1 1 0 0,0-1-1 0 0,-1 1 1 0 0,1-1-1 0 0,0 1 1 0 0,0-1 0 0 0,0 1-1 0 0,0 0 1 0 0,-1 0-1 0 0,1-1 1 0 0,0 1-1 0 0,0 0 1 0 0,0 0 0 0 0,0 0-1 0 0,0 0 1 0 0,-1 0-1 0 0,1 0 1 0 0,0 0-1 0 0,0 0 1 0 0,0 0-1 0 0,0 1 1 0 0,0-1 0 0 0,0 0-1 0 0,-1 1 1 0 0,1-1-1 0 0,0 0 1 0 0,0 1-1 0 0,-1-1 1 0 0,1 1 0 0 0,0-1-1 0 0,0 1 1 0 0,-1-1-1 0 0,1 1 1 0 0,-1 0-1 0 0,1-1 1 0 0,0 1 0 0 0,-1 0-1 0 0,1-1 1 0 0,-1 1-1 0 0,1 0 1 0 0,-1 0-1 0 0,0 0 1 0 0,1-1 0 0 0,-1 1-1 0 0,0 0 1 0 0,0 0-1 0 0,0 0 1 0 0,1 0-1 0 0,-1-1 1 0 0,0 1 0 0 0,0 0-1 0 0,0 0 1 0 0,0 0-1 0 0,0 0 1 0 0,-1 0-1 0 0,1 0 1 0 0,0 0-46 0 0,17 187 3097 0 0,-40-100-1371 0 0,47-105-1615 0 0,108-221-498 0 0,-93 206-569 0 0,-38 32 947 0 0,14 36-45 0 0,-5 180 183 0 0,-10-214 19 0 0,0-2 19 0 0,0 0-25 0 0,9 0 183 0 0,119-202 280 0 0,-71 106-399 0 0,-44 94-334 0 0,39 63 136 0 0,-43-48 9 0 0,0 0 0 0 0,0-1 0 0 0,2 0 1 0 0,-1-1-1 0 0,2 0 0 0 0,-1-1 0 0 0,1 0 0 0 0,1-1 1 0 0,0 0-1 0 0,0-1 0 0 0,1-1 0 0 0,0 0 0 0 0,0-1 1 0 0,0 0-1 0 0,11 2-17 0 0,138-6-691 0 0,-157-3 661 0 0,0 0 1 0 0,0 0 0 0 0,0-1-1 0 0,0 1 1 0 0,-1-1 0 0 0,1-1-1 0 0,-1 1 1 0 0,1-1 0 0 0,-1 0-1 0 0,0 0 1 0 0,0-1 0 0 0,0 1-1 0 0,0-1 1 0 0,-1 0-1 0 0,0 0 1 0 0,0-1 0 0 0,0 1-1 0 0,0-1 1 0 0,0 0 0 0 0,-1 0-1 0 0,0 0 1 0 0,0-1 0 0 0,-1 1-1 0 0,1-1 1 0 0,-1 1 0 0 0,0-2 29 0 0,-1 4 54 0 0,0 0 1 0 0,-1-1-1 0 0,0 1 1 0 0,1 0-1 0 0,-1-1 1 0 0,0 1-1 0 0,0 0 1 0 0,-1 0-1 0 0,1-1 1 0 0,-1 1-1 0 0,0 0 1 0 0,0 0-1 0 0,0-1 0 0 0,0 1 1 0 0,0 0-1 0 0,0 0 1 0 0,-1 0-1 0 0,0 0 1 0 0,0 1-1 0 0,0-1 1 0 0,0 0-1 0 0,0 1 1 0 0,0-1-1 0 0,0 1 1 0 0,-1 0-1 0 0,0 0 1 0 0,1 0-1 0 0,-1 0 1 0 0,0 0-1 0 0,0 0 1 0 0,0 1-1 0 0,0 0 1 0 0,0-1-1 0 0,0 1 1 0 0,0 0-1 0 0,0 0 1 0 0,-1 1-1 0 0,1-1 1 0 0,0 1-1 0 0,-1 0 1 0 0,1 0-1 0 0,0 0 0 0 0,-1 0 1 0 0,1 0-1 0 0,0 1 1 0 0,0-1-55 0 0,-6 1 54 0 0,0-1 1 0 0,0 1-1 0 0,0 1 1 0 0,0 0-1 0 0,1 0 1 0 0,-1 1-1 0 0,1 0 1 0 0,0 0-1 0 0,0 1 1 0 0,0 0-1 0 0,0 0 1 0 0,0 1-1 0 0,1 0 1 0 0,0 1-1 0 0,0-1 1 0 0,1 1-1 0 0,-1 1 1 0 0,1-1-1 0 0,0 1 1 0 0,1 0-1 0 0,0 0 1 0 0,0 1-1 0 0,1 0 1 0 0,-1-1-1 0 0,2 1 1 0 0,-1 1-1 0 0,1-1 1 0 0,0 1-1 0 0,1-1 1 0 0,-1 9-55 0 0,4-10-74 0 0,2 0 0 0 0,-1-1 0 0 0,1 1 0 0 0,0 0 0 0 0,0-1 0 0 0,1 0 0 0 0,0 0 0 0 0,0 0 0 0 0,0 0 0 0 0,1 0 0 0 0,-1-1 0 0 0,2 0 0 0 0,-1 0 0 0 0,0 0 0 0 0,1-1 0 0 0,0 0 0 0 0,0 0 0 0 0,0 0 0 0 0,1-1 0 0 0,-1 1 0 0 0,1-2 0 0 0,0 1 0 0 0,0-1 0 0 0,-1 0 0 0 0,2 0 0 0 0,-1-1 0 0 0,0 0 1 0 0,0 0-1 0 0,0-1 0 0 0,0 0 0 0 0,1 0 0 0 0,-1-1 0 0 0,0 0 0 0 0,0 0 0 0 0,0-1 0 0 0,0 1 0 0 0,0-2 0 0 0,0 1 0 0 0,0-1 0 0 0,4-2 74 0 0,8-7-95 0 0,-1-1 0 0 0,-1-1 0 0 0,0 0-1 0 0,0-1 1 0 0,-2-1 0 0 0,0-1 0 0 0,-1 0 0 0 0,0-1 0 0 0,-2 0 0 0 0,0-1 0 0 0,-1 0 0 0 0,-1-1 0 0 0,0 0-1 0 0,-2-1 1 0 0,-1 0 0 0 0,0 0 0 0 0,-1-1 0 0 0,-2 0 0 0 0,2-17 95 0 0,3 6 407 0 0,31-161 4021 0 0,-74 223-2854 0 0,25-9-1500 0 0,0 0 1 0 0,2 0-1 0 0,0 0 1 0 0,1 1 0 0 0,1 0-1 0 0,1 0 1 0 0,1 1 0 0 0,1-1-1 0 0,0 1 1 0 0,2 0-1 0 0,1-1 1 0 0,0 1 0 0 0,2-1-75 0 0,-2 42-164 0 0,28 82-3238 0 0,-31-135-3945 0 0,-2-12 6635 0 0,-1 0-410 0 0</inkml:trace>
  <inkml:trace contextRef="#ctx0" brushRef="#br0" timeOffset="2663.683">3013 262 1884 0 0,'-17'-12'6648'0'0,"20"3"-3320"0"0,32-2-2010 0 0,-17 6-1015 0 0,105-42-1114 0 0,16-5-7604 0 0,-126 50 7240 0 0,0 2 31 0 0</inkml:trace>
  <inkml:trace contextRef="#ctx0" brushRef="#br0" timeOffset="3426.369">3050 509 1204 0 0,'97'-2'4603'0'0,"46"-14"-3767"0"0,-109 11-667 0 0,0-1-1 0 0,-1-2 0 0 0,1-1 1 0 0,-1-2-1 0 0,-1-1 0 0 0,0-1 0 0 0,-1-2 1 0 0,-1-2-1 0 0,14-9-168 0 0,-43 25 11 0 0,1 1 1 0 0,-1 0-1 0 0,0-1 1 0 0,0 0-1 0 0,0 1 0 0 0,0-1 1 0 0,0 0-1 0 0,0 1 1 0 0,0-1-1 0 0,0 0 0 0 0,0 0 1 0 0,0 0-1 0 0,0 0 1 0 0,-1 0-1 0 0,1 0 0 0 0,0 0 1 0 0,-1 0-1 0 0,1 0 1 0 0,0 0-1 0 0,-1-1 0 0 0,0 1 1 0 0,1 0-1 0 0,-1 0 1 0 0,0 0-1 0 0,1-1 0 0 0,-1 1 1 0 0,0 0-1 0 0,0-1 1 0 0,0 1-1 0 0,0 0 0 0 0,0 0 1 0 0,0-1-1 0 0,-1 1 1 0 0,1 0-1 0 0,0 0 0 0 0,-1 0 1 0 0,1-1-1 0 0,0 1 1 0 0,-1 0-1 0 0,0 0 0 0 0,1 0 1 0 0,-1 0-1 0 0,0 0 1 0 0,1 0-1 0 0,-1 0 0 0 0,0 0 1 0 0,0 0-1 0 0,0 0 1 0 0,0 0-1 0 0,0 0 0 0 0,0 1 1 0 0,0-1-1 0 0,-1 0-11 0 0,-78-8 908 0 0,69 12-848 0 0,0 0 0 0 0,0 1 0 0 0,1 0 0 0 0,0 1 0 0 0,-1 0 0 0 0,1 0 0 0 0,1 2 0 0 0,-1-1 0 0 0,1 1 0 0 0,0 0-1 0 0,1 1 1 0 0,0 0 0 0 0,0 0 0 0 0,1 1 0 0 0,0 0 0 0 0,0 0 0 0 0,1 0 0 0 0,0 1 0 0 0,1 0 0 0 0,0 1 0 0 0,0-1 0 0 0,1 1 0 0 0,1 0 0 0 0,0 0 0 0 0,0 0-1 0 0,1 0 1 0 0,0 2-60 0 0,2-9 16 0 0,0 0 0 0 0,1-1-1 0 0,-1 1 1 0 0,1 0 0 0 0,0-1 0 0 0,0 1-1 0 0,0 0 1 0 0,1-1 0 0 0,-1 0-1 0 0,1 1 1 0 0,0-1 0 0 0,0 0 0 0 0,0 1-1 0 0,0-1 1 0 0,0-1 0 0 0,1 1-1 0 0,-1 0 1 0 0,1 0 0 0 0,0-1-1 0 0,0 0 1 0 0,0 1 0 0 0,0-1 0 0 0,0 0-1 0 0,1 0 1 0 0,-1-1 0 0 0,0 1-1 0 0,1-1 1 0 0,-1 0 0 0 0,1 0-1 0 0,0 0 1 0 0,-1 0 0 0 0,1 0 0 0 0,0-1-1 0 0,0 0 1 0 0,1 0-16 0 0,125-11 174 0 0,-112 3-199 0 0,-1 0-1 0 0,1-1 1 0 0,-2 0-1 0 0,1-2 0 0 0,-2 0 1 0 0,1 0-1 0 0,-2-2 0 0 0,1 1 1 0 0,-2-2-1 0 0,0 0 0 0 0,0-1 1 0 0,-2 0-1 0 0,5-7 26 0 0,-3 4-52 0 0,0 1-1 0 0,2 0 0 0 0,0 1 1 0 0,1 0-1 0 0,1 1 1 0 0,0 1-1 0 0,1 1 0 0 0,18-11 53 0 0,-34 23-3 0 0,0 1-1 0 0,0-1 1 0 0,0 0-1 0 0,-1 0 1 0 0,1 1-1 0 0,0-1 1 0 0,0 1-1 0 0,0 0 1 0 0,1-1-1 0 0,-1 1 1 0 0,0 0-1 0 0,0 0 1 0 0,0 1-1 0 0,0-1 1 0 0,0 0-1 0 0,0 1 0 0 0,0-1 1 0 0,0 1-1 0 0,0-1 1 0 0,-1 1-1 0 0,1 0 1 0 0,0 0-1 0 0,0 0 1 0 0,0 0-1 0 0,-1 0 1 0 0,1 0-1 0 0,0 1 1 0 0,-1-1-1 0 0,1 0 1 0 0,-1 1-1 0 0,0-1 1 0 0,1 1-1 0 0,-1 0 1 0 0,0-1-1 0 0,0 1 1 0 0,0 0-1 0 0,0 0 0 0 0,0 0 1 0 0,-1 0-1 0 0,1 0 4 0 0,26 89 110 0 0,-24-77-73 0 0,40 163 566 0 0,-41-175-664 0 0,1 1 1 0 0,-1-1-1 0 0,1 0 1 0 0,0 0-1 0 0,0 0 0 0 0,0 0 1 0 0,0-1-1 0 0,0 1 0 0 0,0-1 1 0 0,0 0-1 0 0,0 0 1 0 0,0 0-1 0 0,1 0 0 0 0,-1-1 1 0 0,0 1-1 0 0,1-1 0 0 0,-1 0 1 0 0,1 1-1 0 0,-1-2 1 0 0,0 1-1 0 0,1 0 0 0 0,-1-1 1 0 0,0 1-1 0 0,1-1 1 0 0,-1 0-1 0 0,0 0 0 0 0,0-1 1 0 0,0 1-1 0 0,0-1 0 0 0,0 1 1 0 0,0-1-1 0 0,0 0 1 0 0,0 0-1 0 0,-1 0 0 0 0,1 0 1 0 0,-1-1-1 0 0,1 1 0 0 0,-1-1 1 0 0,0 0-1 0 0,0 1 1 0 0,1-3 60 0 0,70-90-6548 0 0,-64 75 5302 0 0</inkml:trace>
  <inkml:trace contextRef="#ctx0" brushRef="#br0" timeOffset="3613.696">4316 392 1664 0 0,'14'-27'8868'0'0,"-1"3"-941"0"0,-10 10-7593 0 0,-3 14-1403 0 0,0 0-161 0 0,0 0-677 0 0,0-23-3538 0 0,-12-77-659 0 0,6 65 4998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5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1612 0 0,'13'-15'6533'0'0,"-12"55"-4843"0"0,-1-27-1595 0 0,25 254 1811 0 0,-11-208-1606 0 0,-10-36-538 0 0,1 0 0 0 0,1 0-1 0 0,1 0 1 0 0,1-1 0 0 0,2 0 0 0 0,0 0-1 0 0,11 16 239 0 0,-16-30-564 0 0,1 1-986 0 0,-4-7-3218 0 0,-2-13 3378 0 0</inkml:trace>
  <inkml:trace contextRef="#ctx0" brushRef="#br0" timeOffset="297.926">381 127 1508 0 0,'-38'18'1191'0'0,"1"2"0"0"0,1 1-1 0 0,1 1 1 0 0,1 2 0 0 0,1 2 0 0 0,-5 7-1191 0 0,36-31 49 0 0,0 0 0 0 0,0 0 0 0 0,0 0 0 0 0,0 1 0 0 0,0-1 0 0 0,0 0 0 0 0,1 1 0 0 0,-1 0-1 0 0,1-1 1 0 0,-1 1 0 0 0,1 0 0 0 0,0 0 0 0 0,0 0 0 0 0,1 0 0 0 0,-1 0 0 0 0,0 0 0 0 0,1 0 0 0 0,0 0 0 0 0,0 0 0 0 0,0 0 0 0 0,0 0 0 0 0,0 0 0 0 0,1 0 0 0 0,-1 0 0 0 0,1 0 0 0 0,0 0 0 0 0,0 0 0 0 0,0 0 0 0 0,0 0 0 0 0,0 0 0 0 0,1-1 0 0 0,-1 1 0 0 0,1-1 0 0 0,0 1 0 0 0,0-1 0 0 0,0 1 0 0 0,0-1 0 0 0,0 0-1 0 0,0 0 1 0 0,1 0 0 0 0,-1 0 0 0 0,1 0 0 0 0,-1-1 0 0 0,1 1 0 0 0,-1-1 0 0 0,1 0 0 0 0,0 1 0 0 0,0-1 0 0 0,0-1 0 0 0,0 1 0 0 0,0 0 0 0 0,1 0-49 0 0,285 72-878 0 0,-93-49-5604 0 0,-183-24 5088 0 0,-10 0-7 0 0</inkml:trace>
  <inkml:trace contextRef="#ctx0" brushRef="#br0" timeOffset="718.92">637 244 1324 0 0,'10'36'1357'0'0,"0"0"1"0"0,-2 1-1 0 0,-2 0 0 0 0,-2 1 0 0 0,-1-1 1 0 0,-2 3-1358 0 0,-1-38 61 0 0,0-1 0 0 0,0 1 1 0 0,0-1-1 0 0,0 0 0 0 0,-1 1 1 0 0,1-1-1 0 0,0 1 0 0 0,-1-1 1 0 0,1 0-1 0 0,-1 1 0 0 0,0-1 1 0 0,1 0-1 0 0,-1 0 0 0 0,0 0 1 0 0,0 1-1 0 0,0-1 1 0 0,0 0-1 0 0,0 0 0 0 0,0 0 1 0 0,0 0-1 0 0,0 0 0 0 0,0-1 1 0 0,0 1-1 0 0,0 0 0 0 0,-1 0 1 0 0,1-1-1 0 0,0 1 0 0 0,-1-1 1 0 0,1 1-1 0 0,0-1 0 0 0,-1 0 1 0 0,1 1-1 0 0,-1-1 1 0 0,1 0-1 0 0,0 0 0 0 0,-1 0 1 0 0,1 0-1 0 0,-1 0 0 0 0,1 0 1 0 0,0-1-1 0 0,-1 1 0 0 0,1 0 1 0 0,-1-1-1 0 0,1 1 0 0 0,0-1 1 0 0,-1 1-1 0 0,1-1 0 0 0,-1 0-61 0 0,1-11-17 0 0,0 0-1 0 0,1-1 0 0 0,0 1 1 0 0,1 0-1 0 0,0 0 0 0 0,1 0 0 0 0,0 0 1 0 0,1 0-1 0 0,0 0 0 0 0,1 1 0 0 0,1-1 1 0 0,0 1-1 0 0,0 0 0 0 0,1 0 0 0 0,0 1 1 0 0,1 0-1 0 0,0 0 0 0 0,1 0 1 0 0,0 1-1 0 0,5-5 18 0 0,-7 5-27 0 0,1-1 0 0 0,1 1 1 0 0,-1 0-1 0 0,2 0 0 0 0,-1 1 1 0 0,1 0-1 0 0,0 1 0 0 0,1 0 0 0 0,0 0 1 0 0,0 1-1 0 0,0 0 0 0 0,1 1 1 0 0,0 0-1 0 0,0 1 0 0 0,0 0 0 0 0,0 0 1 0 0,11-1 26 0 0,-15 8-9 0 0,0 0 0 0 0,0 1 0 0 0,-1 0 1 0 0,0 0-1 0 0,0 0 0 0 0,0 1 0 0 0,0-1 1 0 0,-1 1-1 0 0,1 1 0 0 0,-1-1 0 0 0,-1 1 0 0 0,1 0 1 0 0,-1 0-1 0 0,0 0 0 0 0,0 1 0 0 0,-1 0 0 0 0,0-1 1 0 0,0 1-1 0 0,0 0 0 0 0,-1 0 0 0 0,0 1 1 0 0,-1-1-1 0 0,1 0 0 0 0,-1 7 9 0 0,12 70-718 0 0,-12-67 365 0 0,1 0 0 0 0,0-1 0 0 0,1 1-1 0 0,1 0 1 0 0,1-1 0 0 0,0 0 0 0 0,1 0-1 0 0,1-1 1 0 0,7 14 353 0 0,-2-17-4235 0 0,-10-10 2918 0 0</inkml:trace>
  <inkml:trace contextRef="#ctx0" brushRef="#br0" timeOffset="1770.197">1490 129 1256 0 0,'0'-1'100'0'0,"0"0"0"0"0,0 0-1 0 0,0 0 1 0 0,0 0 0 0 0,0 0 0 0 0,0 1 0 0 0,0-1-1 0 0,0 0 1 0 0,-1 0 0 0 0,1 0 0 0 0,0 0-1 0 0,0 0 1 0 0,-1 0 0 0 0,1 1 0 0 0,-1-1-1 0 0,1 0 1 0 0,-1 0 0 0 0,1 1 0 0 0,-1-1 0 0 0,1 0-1 0 0,-1 1 1 0 0,0-1 0 0 0,1 0 0 0 0,-1 1-1 0 0,0-1 1 0 0,0 1 0 0 0,1-1 0 0 0,-1 1 0 0 0,0-1-1 0 0,0 1 1 0 0,0 0 0 0 0,0-1 0 0 0,1 1-1 0 0,-1 0 1 0 0,0 0 0 0 0,0 0 0 0 0,0 0 0 0 0,0 0-1 0 0,0 0 1 0 0,0 0 0 0 0,0 0 0 0 0,0 0-1 0 0,0 0 1 0 0,1 0 0 0 0,-1 0 0 0 0,0 1-1 0 0,0-1 1 0 0,0 0 0 0 0,0 1 0 0 0,0-1 0 0 0,1 1-100 0 0,-25 3 257 0 0,0 1-1 0 0,1 1 1 0 0,0 1 0 0 0,1 1 0 0 0,-1 2 0 0 0,1 0 0 0 0,1 1 0 0 0,0 1 0 0 0,1 1 0 0 0,0 2 0 0 0,1 0 0 0 0,1 0 0 0 0,0 2 0 0 0,-12 14-257 0 0,-6 50 958 0 0,60-53-804 0 0,-16-23-168 0 0,0-1 0 0 0,0 0 0 0 0,0 0-1 0 0,0-1 1 0 0,1 0 0 0 0,-1 0-1 0 0,1-1 1 0 0,0 0 0 0 0,0 0 0 0 0,0 0-1 0 0,0-1 1 0 0,0-1 0 0 0,0 1-1 0 0,0-1 1 0 0,0-1 0 0 0,0 1 0 0 0,2-2 14 0 0,10 2-218 0 0,-10-2 196 0 0,1 0-1 0 0,-1 0 0 0 0,0-1 1 0 0,0 0-1 0 0,0-1 0 0 0,0-1 0 0 0,0 1 1 0 0,-1-1-1 0 0,0-1 0 0 0,0 0 1 0 0,0 0-1 0 0,-1-1 0 0 0,0 0 1 0 0,0 0-1 0 0,-1-1 0 0 0,0 0 1 0 0,0 0-1 0 0,-1 0 0 0 0,0-1 0 0 0,-1 0 1 0 0,1-1-1 0 0,1-5 23 0 0,79-89 19 0 0,-72 92-48 0 0,-9 7 7 0 0,-1 0 0 0 0,1 1 0 0 0,0 0 0 0 0,1-1 1 0 0,-1 2-1 0 0,1-1 0 0 0,0 1 0 0 0,0 0 0 0 0,0 0 0 0 0,0 0 0 0 0,1 1 0 0 0,-1 0 0 0 0,1 0 1 0 0,-1 1-1 0 0,1 0 0 0 0,0 0 0 0 0,0 0 22 0 0,10 76 81 0 0,-17 103 505 0 0,2-174-580 0 0,1-1 0 0 0,-1 1 0 0 0,1-1 1 0 0,-1 0-1 0 0,1 0 0 0 0,0 0 0 0 0,0 0 1 0 0,0-1-1 0 0,0 1 0 0 0,1-1 0 0 0,-1 0 1 0 0,1 0-1 0 0,-1 0 0 0 0,1 0 0 0 0,0-1 1 0 0,0 1-1 0 0,-1-1 0 0 0,1 0 0 0 0,0 0 1 0 0,0 0-1 0 0,1-1 0 0 0,-1 1 0 0 0,0-1 1 0 0,0 0-1 0 0,0 0 0 0 0,0-1 0 0 0,2 0-6 0 0,5-1-14 0 0,0-2 0 0 0,-1 1-1 0 0,1-1 1 0 0,-1-1-1 0 0,0 0 1 0 0,0 0 0 0 0,0-1-1 0 0,-1 0 1 0 0,0-1 0 0 0,0 0-1 0 0,0 0 1 0 0,-1-1 0 0 0,5-6 14 0 0,2 1-26 0 0,30-92 161 0 0,-42 84-213 0 0,-8 36 55 0 0,-7 36 14 0 0,11-45 10 0 0,0 0 1 0 0,0 1-1 0 0,0-1 0 0 0,1 1 1 0 0,0-1-1 0 0,0 1 0 0 0,1-1 0 0 0,0 1 1 0 0,0-1-1 0 0,0 0 0 0 0,1 1 1 0 0,0-1-1 0 0,0 0 0 0 0,0 0 1 0 0,1 0-1 0 0,0 0 0 0 0,0-1 1 0 0,0 1-1 0 0,1-1 0 0 0,0 0 1 0 0,0 0-1 0 0,1 0 0 0 0,-1 0 1 0 0,1-1-1 0 0,0 0 0 0 0,0 0 0 0 0,0 0 1 0 0,1 0-1 0 0,-1-1 0 0 0,1 0 1 0 0,0 0-1 0 0,0-1 0 0 0,0 0 1 0 0,0 0-1 0 0,0 0 0 0 0,1 0 1 0 0,-1-1-1 0 0,0 0 0 0 0,1-1 1 0 0,0 1-2 0 0,0-2 2 0 0,0 0 0 0 0,-1 0-1 0 0,1-1 1 0 0,0 1 0 0 0,-1-2 0 0 0,1 1 0 0 0,-1-1 0 0 0,0 1 0 0 0,0-2 0 0 0,0 1 0 0 0,0-1 0 0 0,-1 0 0 0 0,1 0 0 0 0,-1 0 0 0 0,0-1 0 0 0,0 0 0 0 0,0 0 0 0 0,-1 0 0 0 0,0-1 0 0 0,0 1 0 0 0,0-1-1 0 0,-1 0 1 0 0,0 0 0 0 0,0 0 0 0 0,0-1-2 0 0,38-165 78 0 0,-42 162-124 0 0,0 0 0 0 0,0 0 0 0 0,-1 0 0 0 0,-1 0 0 0 0,0 0 0 0 0,0 1-1 0 0,-1 0 1 0 0,0-1 0 0 0,0 1 0 0 0,-1 0 0 0 0,0 1 0 0 0,-1 0 0 0 0,0-1 0 0 0,0 2 0 0 0,-1-1-1 0 0,0 1 1 0 0,0 0 0 0 0,-8-5 46 0 0,20 20-7020 0 0,0-5 5702 0 0</inkml:trace>
  <inkml:trace contextRef="#ctx0" brushRef="#br0" timeOffset="2202.712">2334 119 1216 0 0,'8'2'160'0'0,"-1"-1"0"0"0,0 2 1 0 0,0-1-1 0 0,0 1 0 0 0,0 0 0 0 0,0 1 0 0 0,-1-1 0 0 0,1 1 0 0 0,-1 1 1 0 0,0-1-1 0 0,0 1 0 0 0,-1 0 0 0 0,1 1 0 0 0,-1-1 0 0 0,0 1 0 0 0,-1 0 1 0 0,1 0-1 0 0,-1 0 0 0 0,-1 1 0 0 0,1 0 0 0 0,-1-1 0 0 0,0 1 0 0 0,0 0 1 0 0,-1 1-1 0 0,0-1 0 0 0,0 3-160 0 0,1-3 196 0 0,0-1-1 0 0,-1 1 1 0 0,0 0 0 0 0,0 0 0 0 0,-1 0 0 0 0,0 0-1 0 0,0 0 1 0 0,-1 0 0 0 0,1 0 0 0 0,-1 1 0 0 0,-1-1-1 0 0,0 0 1 0 0,0 0 0 0 0,0 0 0 0 0,-1 0 0 0 0,0 0-1 0 0,0 0 1 0 0,-1-1 0 0 0,0 1 0 0 0,0-1 0 0 0,0 1-1 0 0,-1-1 1 0 0,0 0 0 0 0,0 0 0 0 0,-1-1 0 0 0,1 1 0 0 0,-1-1-1 0 0,0 0 1 0 0,-1 0 0 0 0,1-1 0 0 0,-2 1-196 0 0,6-5 32 0 0,0-1 0 0 0,0 1 1 0 0,0 0-1 0 0,0-1 1 0 0,0 1-1 0 0,0-1 0 0 0,0 1 1 0 0,0-1-1 0 0,0 0 0 0 0,0 1 1 0 0,0-1-1 0 0,0 0 0 0 0,0 1 1 0 0,0-1-1 0 0,0 0 1 0 0,1 0-1 0 0,-1 0 0 0 0,0 0 1 0 0,1 0-1 0 0,-1 0 0 0 0,1 0 1 0 0,-1 0-1 0 0,1 0 0 0 0,-1 0 1 0 0,1 0-1 0 0,0 0 1 0 0,-1-1-1 0 0,1 1 0 0 0,0 0 1 0 0,0 0-1 0 0,0 0 0 0 0,0 0 1 0 0,0 0-1 0 0,0-1 0 0 0,0 1 1 0 0,0 0-1 0 0,1 0 1 0 0,-1 0-1 0 0,0 0 0 0 0,1 0 1 0 0,-1 0-1 0 0,1 0 0 0 0,-1 0 1 0 0,1 0-1 0 0,0 0 0 0 0,-1 0 1 0 0,1 0-1 0 0,0-1-32 0 0,6-17-92 0 0,1 0 1 0 0,1 0-1 0 0,0 0 0 0 0,1 1 1 0 0,1 1-1 0 0,1 0 0 0 0,1 0 0 0 0,0 1 1 0 0,1 1-1 0 0,1 0 0 0 0,0 1 1 0 0,1 0-1 0 0,0 2 0 0 0,1 0 0 0 0,0 0 1 0 0,15-5 91 0 0,-29 17-33 0 0,0 0 1 0 0,1 0-1 0 0,-1 0 0 0 0,1 1 1 0 0,-1-1-1 0 0,0 1 1 0 0,1 0-1 0 0,-1 0 0 0 0,0 0 1 0 0,0 1-1 0 0,0-1 1 0 0,0 1-1 0 0,0-1 0 0 0,0 1 1 0 0,0 0-1 0 0,-1 0 1 0 0,1 1-1 0 0,-1-1 0 0 0,1 0 1 0 0,-1 1-1 0 0,0 0 1 0 0,0-1-1 0 0,0 1 0 0 0,0 0 1 0 0,0 0-1 0 0,-1 0 1 0 0,1 0-1 0 0,-1 0 0 0 0,0 1 33 0 0,84 155-487 0 0,-68-129-344 0 0,11 28-5812 0 0,-26-53 5154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5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0 464 1428 0 0,'0'0'922'0'0,"3"-3"-130"0"0,9-8-72 0 0,-9 8-70 0 0,-3 3-4 0 0,0 0-71 0 0,0 0-65 0 0,0 0-62 0 0,0 0-22 0 0,0 0-21 0 0,3 0-40 0 0,18-8 46 0 0,2 20 910 0 0,91 160-347 0 0,-112-170-1338 0 0,11 14-435 0 0,-7-13-4863 0 0,-3-13 4194 0 0</inkml:trace>
  <inkml:trace contextRef="#ctx0" brushRef="#br0" timeOffset="201.019">190 57 848 0 0,'6'-56'9341'0'0,"21"111"-9200"0"0,38 94-7379 0 0,-58-122 5902 0 0</inkml:trace>
  <inkml:trace contextRef="#ctx0" brushRef="#br0" timeOffset="625.204">357 581 1664 0 0,'13'8'4803'0'0,"42"-43"-3571"0"0,-24 5-934 0 0,-2-2-1 0 0,-1-1 1 0 0,-2-1 0 0 0,-1-1-1 0 0,-2-2 1 0 0,-1 0-1 0 0,9-24-297 0 0,-31 59 11 0 0,15-8 182 0 0,-1 31-171 0 0,159 104-29 0 0,-151-111 6 0 0,-12-10 38 0 0,0 1 0 0 0,-1 0-1 0 0,0 1 1 0 0,0 0 0 0 0,-1 0 0 0 0,1 1 0 0 0,-1 0 0 0 0,-1 1 0 0 0,1 0-1 0 0,-1 0 1 0 0,-1 0 0 0 0,0 1 0 0 0,0 0 0 0 0,0 0 0 0 0,-1 1-1 0 0,-1 0 1 0 0,1 0-37 0 0,-6-4 55 0 0,0 0-1 0 0,0 1 0 0 0,-1-1 0 0 0,1 0 1 0 0,-2 0-1 0 0,1 0 0 0 0,0 0 0 0 0,-1 0 1 0 0,0 0-1 0 0,-1-1 0 0 0,1 1 0 0 0,-1-1 1 0 0,0 0-1 0 0,0 0 0 0 0,-1-1 0 0 0,1 1 1 0 0,-1-1-1 0 0,0 0 0 0 0,0 0 1 0 0,-1 0-1 0 0,1-1 0 0 0,-1 0 0 0 0,0 0 1 0 0,0 0-1 0 0,0-1 0 0 0,-3 1-54 0 0,-12 6-62 0 0,0 0-1 0 0,-1-2 1 0 0,0 0-1 0 0,0-2 0 0 0,0 0 1 0 0,-1-1-1 0 0,1-2 1 0 0,-1 0-1 0 0,-18-2 63 0 0,37 0-182 0 0,1 0-1 0 0,-1 0 0 0 0,1 0 0 0 0,-1 0 1 0 0,1-1-1 0 0,-1 0 0 0 0,1 0 0 0 0,-1 0 1 0 0,1 0-1 0 0,0 0 0 0 0,-1-1 0 0 0,1 0 1 0 0,0 1-1 0 0,0-1 0 0 0,0 0 0 0 0,0-1 0 0 0,0 1 1 0 0,1 0-1 0 0,-1-1 0 0 0,1 0 0 0 0,-1 1 1 0 0,1-1-1 0 0,0 0 0 0 0,0 0 0 0 0,0 0 1 0 0,1 0-1 0 0,-1-1 0 0 0,1 1 0 0 0,0 0 1 0 0,0-1-1 0 0,0 1 0 0 0,0-1 0 0 0,0 1 1 0 0,1-1-1 0 0,-1 1 0 0 0,1-1 0 0 0,0 0 1 0 0,0 1-1 0 0,1-1 0 0 0,-1 1 0 0 0,1-1 1 0 0,0 1-1 0 0,0-1 0 0 0,0 0 183 0 0,20-30-1369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4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363 409 1216 0 0,'3'-22'1970'0'0,"-13"-15"9"0"0,-2 33-1861 0 0,0 1 0 0 0,-1 1 1 0 0,1 0-1 0 0,0 0 0 0 0,-1 1 0 0 0,1 1 0 0 0,-1 0 0 0 0,1 1 0 0 0,-1 0 0 0 0,1 1 1 0 0,-1 0-1 0 0,1 1 0 0 0,0 0 0 0 0,0 1 0 0 0,0 1 0 0 0,1 0 0 0 0,0 0 0 0 0,0 1 1 0 0,0 0-1 0 0,0 1 0 0 0,1 1 0 0 0,0-1 0 0 0,1 1 0 0 0,0 1 0 0 0,0 0 0 0 0,1 0 1 0 0,0 1-1 0 0,0 0 0 0 0,1 1-118 0 0,4-8 21 0 0,0 0-1 0 0,1 0 1 0 0,0 1 0 0 0,-1-1 0 0 0,1 0 0 0 0,1 1-1 0 0,-1-1 1 0 0,0 1 0 0 0,1 0 0 0 0,0-1 0 0 0,0 1 0 0 0,0 0-1 0 0,0 0 1 0 0,1 0 0 0 0,-1 0 0 0 0,1 0 0 0 0,0 0-1 0 0,0 0 1 0 0,1 0 0 0 0,-1-1 0 0 0,1 1 0 0 0,0 0-1 0 0,0 0 1 0 0,0 0 0 0 0,0 0 0 0 0,0-1 0 0 0,1 1-1 0 0,0-1 1 0 0,0 1 0 0 0,0-1 0 0 0,0 0 0 0 0,1 0 0 0 0,-1 0-1 0 0,1 0 1 0 0,0 0 0 0 0,-1 0 0 0 0,1-1 0 0 0,1 1-1 0 0,-1-1 1 0 0,0 0 0 0 0,1 0 0 0 0,-1 0 0 0 0,1 0-1 0 0,-1-1 1 0 0,1 1 0 0 0,0-1 0 0 0,1 0-21 0 0,11 2-23 0 0,-1-2-1 0 0,1 0 1 0 0,-1 0 0 0 0,1-2-1 0 0,-1 0 1 0 0,1 0 0 0 0,-1-2-1 0 0,0 0 1 0 0,0 0 0 0 0,0-2 0 0 0,0 0-1 0 0,-1 0 1 0 0,1-2 0 0 0,-1 0-1 0 0,-1 0 1 0 0,0-1 0 0 0,0-1-1 0 0,0 0 1 0 0,-1-1 0 0 0,2-2 23 0 0,40-72 252 0 0,-54 84-217 0 0,0 0-9 0 0,0 0-13 0 0,0 0-10 0 0,12 2 63 0 0,35 72-222 0 0,-10-113 644 0 0,103-151-1071 0 0,-94 165 489 0 0,-21 43 146 0 0,37 93-210 0 0,-36-46 80 0 0,-21-57 14 0 0,0 0 0 0 0,1 0 0 0 0,-1 0 1 0 0,1-1-1 0 0,1 0 0 0 0,0 0 0 0 0,0 0 0 0 0,0-1 1 0 0,0 0-1 0 0,1 0 0 0 0,0-1 0 0 0,1 0 0 0 0,5 2 64 0 0,82 12-5369 0 0,-80-19 4155 0 0</inkml:trace>
  <inkml:trace contextRef="#ctx0" brushRef="#br0" timeOffset="420.312">1290 342 1024 0 0,'-18'1'465'0'0,"0"1"0"0"0,0 0-1 0 0,1 1 1 0 0,-1 1 0 0 0,1 0 0 0 0,0 2 0 0 0,0 0-1 0 0,0 1 1 0 0,1 0 0 0 0,0 1 0 0 0,1 1 0 0 0,0 1-1 0 0,0 0 1 0 0,1 1 0 0 0,0 1 0 0 0,1 0-1 0 0,-5 6-464 0 0,10-10 134 0 0,2 0 0 0 0,-1 0 0 0 0,1 0 0 0 0,1 1 0 0 0,-1-1 0 0 0,1 2 0 0 0,1-1 0 0 0,0 0 0 0 0,0 1 0 0 0,1 0 0 0 0,0 0 0 0 0,1 0 0 0 0,-1 5-134 0 0,2-11 14 0 0,1 0 1 0 0,0 0-1 0 0,0 0 0 0 0,0 0 1 0 0,0 0-1 0 0,1 0 1 0 0,0 0-1 0 0,-1-1 0 0 0,1 1 1 0 0,1 0-1 0 0,-1 0 0 0 0,0-1 1 0 0,1 1-1 0 0,0-1 1 0 0,0 1-1 0 0,0-1 0 0 0,0 0 1 0 0,1 0-1 0 0,-1 0 0 0 0,1 0 1 0 0,0 0-1 0 0,0 0 1 0 0,0-1-1 0 0,0 1 0 0 0,0-1 1 0 0,0 0-1 0 0,1 0 0 0 0,-1 0 1 0 0,1 0-1 0 0,-1-1 1 0 0,1 0-1 0 0,0 1 0 0 0,0-1 1 0 0,0-1-1 0 0,-1 1 0 0 0,4 0-14 0 0,10 0-149 0 0,0-1 0 0 0,-1-1 0 0 0,1-1 0 0 0,0 0-1 0 0,-1-1 1 0 0,0 0 0 0 0,0-2 0 0 0,0 0 0 0 0,0 0 0 0 0,-1-2-1 0 0,0 0 1 0 0,0-1 0 0 0,0 0 0 0 0,-1-1 0 0 0,-1-1 0 0 0,1 0-1 0 0,-2 0 1 0 0,1-2 0 0 0,-2 0 0 0 0,1 0 0 0 0,-2-1 0 0 0,0 0-1 0 0,0-1 1 0 0,-1 0 0 0 0,-1 0 0 0 0,0-1 0 0 0,-1 0-1 0 0,-1 0 1 0 0,0-1 0 0 0,-1 0 0 0 0,2-10 149 0 0,-1-3 266 0 0,-1 0 0 0 0,-1 0 0 0 0,-1 0-1 0 0,-2-1 1 0 0,-1 1 0 0 0,-1-1 0 0 0,-2 1 0 0 0,-1 0 0 0 0,-3-10-266 0 0,-28-67 3274 0 0,33 147-1016 0 0,103 240-3413 0 0,-10-39-7504 0 0,-85-216 7435 0 0,-5-10 37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4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1632 0 0,'8'5'3343'0'0,"14"46"-2197"0"0,166 579 3402 0 0,-180-576-6588 0 0,-33-51 769 0 0,15-18 1130 0 0,0 0 0 0 0,1-1 0 0 0,0-1 0 0 0,1 1 0 0 0,1-1 0 0 0,1 0 0 0 0,1-1 0 0 0,0 0 0 0 0,1 1 0 0 0,1-1 0 0 0,1-1 0 0 0,0 1 0 0 0,1 0 0 0 0,2-12 141 0 0,2 12 111 0 0,2-1 0 0 0,0 1 0 0 0,1 0 1 0 0,0 1-1 0 0,2-1 0 0 0,0 1 0 0 0,1 1 1 0 0,1-1-1 0 0,0 2 0 0 0,1-1 0 0 0,1 1 0 0 0,0 1 1 0 0,1 0-1 0 0,1 1 0 0 0,0 1 0 0 0,0 0 1 0 0,1 0-1 0 0,1 2 0 0 0,0 0 0 0 0,1 1 0 0 0,8-4-111 0 0,-24 12 19 0 0,0-1 0 0 0,1 0 0 0 0,-1 0 0 0 0,0 1 0 0 0,1-1 0 0 0,0 1 0 0 0,-1 0 0 0 0,1-1 0 0 0,0 1 0 0 0,0 0 0 0 0,0 0 0 0 0,0 0 0 0 0,0 0 0 0 0,0 0 0 0 0,0 1 0 0 0,0-1 0 0 0,0 1 0 0 0,0-1 0 0 0,0 1 0 0 0,1 0 0 0 0,-1 0 0 0 0,0-1 0 0 0,0 2 0 0 0,0-1 0 0 0,0 0 0 0 0,1 0 0 0 0,-1 1 0 0 0,0-1 0 0 0,0 1 0 0 0,0 0 0 0 0,0-1 0 0 0,0 1 0 0 0,0 0 0 0 0,0 0 0 0 0,0 0 0 0 0,0 1 0 0 0,-1-1 0 0 0,1 0 0 0 0,0 1 0 0 0,-1-1 0 0 0,1 1 0 0 0,-1 0 0 0 0,0-1 0 0 0,1 1 0 0 0,-1 0 0 0 0,0 0 0 0 0,0 0 0 0 0,0 0 0 0 0,0 0 0 0 0,0 0 0 0 0,-1 0 0 0 0,1 0 0 0 0,0 0 0 0 0,-1 0 0 0 0,0 0 0 0 0,0 0 0 0 0,1 1 0 0 0,-1-1 0 0 0,0 0 0 0 0,-1 0 0 0 0,1 0 0 0 0,0 0 0 0 0,-1 1 0 0 0,1-1 0 0 0,-1 0 0 0 0,0 1-19 0 0,-6 12 151 0 0,-1 0-1 0 0,0-1 1 0 0,-1 0 0 0 0,-1 0-1 0 0,0-1 1 0 0,-1 0 0 0 0,0-1 0 0 0,-1 0-1 0 0,-1-1 1 0 0,1 0 0 0 0,-2-1 0 0 0,0-1-1 0 0,0 0 1 0 0,0 0 0 0 0,-10 3-151 0 0,145-79-7700 0 0,-93 54 6406 0 0</inkml:trace>
  <inkml:trace contextRef="#ctx0" brushRef="#br0" timeOffset="634.615">733 537 1708 0 0,'1'-1'86'0'0,"0"0"0"0"0,-1-1 0 0 0,1 1 0 0 0,-1 0 0 0 0,1 0 0 0 0,-1-1 0 0 0,0 1 1 0 0,0 0-1 0 0,1 0 0 0 0,-1-1 0 0 0,0 1 0 0 0,0 0 0 0 0,0-1 0 0 0,0 1 0 0 0,0 0 0 0 0,-1-1 0 0 0,1 1 0 0 0,0 0 0 0 0,-1 0 0 0 0,1-1 0 0 0,-1 1 0 0 0,1 0 0 0 0,-1 0 0 0 0,1 0 0 0 0,-1-1 0 0 0,0 1 0 0 0,0 0 0 0 0,1 0 1 0 0,-1 0-1 0 0,0 0 0 0 0,0 0 0 0 0,0 1 0 0 0,0-1 0 0 0,0 0 0 0 0,0 0 0 0 0,-1 1 0 0 0,1-1 0 0 0,0 0 0 0 0,0 1 0 0 0,0-1 0 0 0,-1 1 0 0 0,1 0 0 0 0,0-1 0 0 0,-1 1 0 0 0,1 0 0 0 0,0 0 0 0 0,-1 0 0 0 0,1 0 0 0 0,0 0 1 0 0,0 0-1 0 0,-1 0 0 0 0,1 0 0 0 0,0 1 0 0 0,-1-1 0 0 0,1 0 0 0 0,0 1 0 0 0,0-1 0 0 0,-1 1 0 0 0,1-1 0 0 0,0 1 0 0 0,0 0 0 0 0,0-1 0 0 0,0 1 0 0 0,0 0 0 0 0,0 0 0 0 0,0 0 0 0 0,-1 0-86 0 0,-10 4 153 0 0,-1 1-1 0 0,1 0 0 0 0,1 0 1 0 0,-1 1-1 0 0,1 1 0 0 0,0 0 1 0 0,0 0-1 0 0,1 1 0 0 0,0 0 1 0 0,1 1-1 0 0,0 0 1 0 0,1 1-1 0 0,0 0 0 0 0,0 0 1 0 0,1 0-1 0 0,1 1 0 0 0,0 0 1 0 0,0 1-1 0 0,1-1 0 0 0,1 1 1 0 0,0 0-1 0 0,1 0 0 0 0,0 0 1 0 0,1 7-153 0 0,2-15 3 0 0,1-1 1 0 0,0 1 0 0 0,0 0-1 0 0,0 0 1 0 0,1-1 0 0 0,0 1-1 0 0,-1-1 1 0 0,2 1 0 0 0,-1-1-1 0 0,0 0 1 0 0,1 0 0 0 0,0 0-1 0 0,0 0 1 0 0,0-1 0 0 0,0 1-1 0 0,1-1 1 0 0,0 1 0 0 0,-1-1-1 0 0,1 0 1 0 0,0-1 0 0 0,0 1 0 0 0,1-1-1 0 0,-1 0 1 0 0,0 0 0 0 0,1 0-1 0 0,0 0 1 0 0,-1-1 0 0 0,1 0-1 0 0,0 0 1 0 0,0 0 0 0 0,-1 0-1 0 0,1-1 1 0 0,0 0 0 0 0,0 0-1 0 0,0 0 1 0 0,0-1 0 0 0,-1 0-1 0 0,1 0 1 0 0,0 0 0 0 0,0 0-1 0 0,-1-1 1 0 0,1 1 0 0 0,-1-1-1 0 0,1 0 1 0 0,-1-1 0 0 0,0 1-1 0 0,3-3-3 0 0,2-1-42 0 0,0 0 0 0 0,0 0 0 0 0,0-1 0 0 0,-1-1 0 0 0,0 0 0 0 0,-1 0 0 0 0,1 0 0 0 0,-1-1 0 0 0,-1 0 0 0 0,0 0 0 0 0,0 0 0 0 0,-1-1 0 0 0,0 0 0 0 0,-1 0 0 0 0,0 0-1 0 0,-1-1 1 0 0,1 0 0 0 0,-2 1 0 0 0,0-1 0 0 0,0 0 0 0 0,-1 0 0 0 0,-1 0 0 0 0,1 0 0 0 0,-2 0 0 0 0,0-3 42 0 0,-19-28 124 0 0,10 67-125 0 0,10-23-1 0 0,0 0 0 0 0,0 0 1 0 0,0 0-1 0 0,1 1 1 0 0,-1-1-1 0 0,1 0 0 0 0,-1 0 1 0 0,1 0-1 0 0,0 0 1 0 0,0 0-1 0 0,0 0 0 0 0,0 0 1 0 0,0 0-1 0 0,1 0 1 0 0,-1 0-1 0 0,0-1 0 0 0,1 1 1 0 0,-1 0-1 0 0,1-1 1 0 0,0 1-1 0 0,-1-1 0 0 0,1 0 1 0 0,0 0-1 0 0,0 1 1 0 0,0-1-1 0 0,0 0 0 0 0,0-1 1 0 0,0 1-1 0 0,0 0 1 0 0,0 0-1 0 0,1-1 0 0 0,-1 0 1 0 0,0 1-1 0 0,0-1 1 0 0,0 0-1 0 0,1 0 0 0 0,-1 0 1 0 0,0 0-1 0 0,0 0 1 0 0,0-1-1 0 0,1 1 0 0 0,-1-1 1 0 0,0 0-1 0 0,2 0 2 0 0,95-34-383 0 0,-21-22-431 0 0,54-22-559 0 0,-127 80 1380 0 0,-1 1 0 0 0,0 0 0 0 0,1 0-1 0 0,-1 1 1 0 0,0-1 0 0 0,0 1 0 0 0,0 0 0 0 0,0 0-1 0 0,-1 1 1 0 0,0-1 0 0 0,1 1 0 0 0,-1-1 0 0 0,0 1-1 0 0,0 0 1 0 0,-1 0 0 0 0,1 1 0 0 0,-1-1-1 0 0,0 0 1 0 0,0 1 0 0 0,-1-1 0 0 0,1 1 0 0 0,-1 0-1 0 0,0-1 1 0 0,0 1 0 0 0,-1 0 0 0 0,1 3-7 0 0,0-4 5 0 0,4 20-22 0 0,-6-20 7 0 0,1-1 1 0 0,0 0-1 0 0,0 1 0 0 0,1-1 0 0 0,-1 0 1 0 0,1 1-1 0 0,-1-1 0 0 0,1 0 0 0 0,0 0 0 0 0,0 1 1 0 0,1-1-1 0 0,-1 0 0 0 0,1 0 0 0 0,-1 0 1 0 0,1-1-1 0 0,0 1 0 0 0,0 0 0 0 0,0-1 0 0 0,0 1 1 0 0,1-1-1 0 0,-1 0 0 0 0,1 1 0 0 0,1 0 10 0 0,-3-3-358 0 0,24-4-729 0 0,64-42-1032 0 0,-66 34 1262 0 0</inkml:trace>
  <inkml:trace contextRef="#ctx0" brushRef="#br0" timeOffset="975.9">1612 377 1576 0 0,'0'-9'333'0'0,"0"8"-258"0"0,1 0 1 0 0,-1 0-1 0 0,0 0 0 0 0,1 0 0 0 0,-1 0 0 0 0,0 0 0 0 0,1 0 0 0 0,-1 0 1 0 0,0 0-1 0 0,0 0 0 0 0,0 0 0 0 0,0 0 0 0 0,0-1 0 0 0,0 1 1 0 0,-1 0-1 0 0,1 0 0 0 0,0 0 0 0 0,-1 0 0 0 0,1 0 0 0 0,0 0 0 0 0,-1 0 1 0 0,1 0-1 0 0,-1 0 0 0 0,1 0 0 0 0,-1 0 0 0 0,0 0 0 0 0,1 1 1 0 0,-1-1-1 0 0,0 0 0 0 0,0 0 0 0 0,0 1 0 0 0,0-1 0 0 0,1 0 0 0 0,-1 1 1 0 0,0-1-1 0 0,0 1 0 0 0,0-1 0 0 0,0 1 0 0 0,0-1 0 0 0,0 1 1 0 0,0 0-1 0 0,-1 0 0 0 0,1-1 0 0 0,0 1 0 0 0,0 0 0 0 0,0 0 0 0 0,0 0 1 0 0,0 0-1 0 0,0 0 0 0 0,0 0 0 0 0,0 1 0 0 0,0-1 0 0 0,0 0 1 0 0,-1 0-1 0 0,1 1 0 0 0,0-1 0 0 0,0 1 0 0 0,0-1 0 0 0,0 1 0 0 0,1-1 1 0 0,-1 1-1 0 0,0 0 0 0 0,-1 0-75 0 0,-10 4 171 0 0,0 0-1 0 0,0 1 1 0 0,0 0-1 0 0,0 1 1 0 0,1 0-1 0 0,0 1 1 0 0,1 0 0 0 0,0 1-1 0 0,0 0 1 0 0,0 1-1 0 0,2 0 1 0 0,-1 0 0 0 0,1 1-1 0 0,1 0 1 0 0,-1 0-1 0 0,2 1 1 0 0,0 0-1 0 0,0 0 1 0 0,1 0 0 0 0,-1 8-171 0 0,5-19 37 0 0,1-1-31 0 0,7 3-37 0 0,-1-1-1 0 0,0-1 1 0 0,1 1 0 0 0,-1-1 0 0 0,1 0 0 0 0,-1 0-1 0 0,1-1 1 0 0,-1 0 0 0 0,1 0 0 0 0,-1 0 0 0 0,1-1-1 0 0,-1 0 1 0 0,1-1 0 0 0,-1 1 0 0 0,0-1-1 0 0,1 0 1 0 0,-1-1 0 0 0,0 1 0 0 0,-1-1 0 0 0,1-1-1 0 0,5-3 32 0 0,12-2-172 0 0,23-8 29 0 0,-45 17 182 0 0,-1 0-6 0 0,0 0 21 0 0,0 0 45 0 0,35 82 324 0 0,21-31-2748 0 0,-55-51 1447 0 0,-1 0-341 0 0,11-3-1303 0 0,9-14 1302 0 0</inkml:trace>
  <inkml:trace contextRef="#ctx0" brushRef="#br0" timeOffset="1733.702">1816 344 1228 0 0,'7'10'400'0'0,"-1"1"0"0"0,0 0-1 0 0,-1 1 1 0 0,0-1 0 0 0,0 1 0 0 0,-2 0 0 0 0,1 1-1 0 0,-2-1 1 0 0,1 0 0 0 0,-2 1 0 0 0,1 4-400 0 0,10 183 4970 0 0,-5-253-3826 0 0,0 30-1196 0 0,1 1-1 0 0,0 0 0 0 0,2 0 0 0 0,1 1 0 0 0,0 1 0 0 0,2-1 0 0 0,0 2 0 0 0,1 0 1 0 0,1 1-1 0 0,9-8 53 0 0,-23 24-21 0 0,0 1 1 0 0,1-1 0 0 0,0 1-1 0 0,-1 0 1 0 0,1 0 0 0 0,0 0-1 0 0,-1 0 1 0 0,1 0 0 0 0,0 0-1 0 0,0 0 1 0 0,0 1 0 0 0,0-1 0 0 0,0 1-1 0 0,0-1 1 0 0,0 1 0 0 0,0 0-1 0 0,0 0 1 0 0,0 0 0 0 0,0 0-1 0 0,0 0 1 0 0,0 0 0 0 0,0 1-1 0 0,0-1 1 0 0,0 0 0 0 0,0 1-1 0 0,0 0 1 0 0,0-1 0 0 0,0 1-1 0 0,-1 0 1 0 0,1 0 0 0 0,0 0-1 0 0,0 0 1 0 0,-1 1 0 0 0,1-1-1 0 0,-1 0 1 0 0,1 1 0 0 0,-1-1-1 0 0,1 1 1 0 0,-1-1 0 0 0,0 1 0 0 0,0 0-1 0 0,0-1 1 0 0,0 1 0 0 0,0 0-1 0 0,0 0 1 0 0,0 0 0 0 0,-1 0-1 0 0,1 0 21 0 0,35 98-176 0 0,-30 22 1300 0 0,20-162-957 0 0,-19 25-209 0 0,1 0 0 0 0,0 1-1 0 0,1 0 1 0 0,0 0 0 0 0,2 1 0 0 0,-1 0-1 0 0,1 1 1 0 0,1 0 0 0 0,8-6 42 0 0,-19 17-57 0 0,-1 1 15 0 0,91 72-228 0 0,-83-67 270 0 0,0 0 0 0 0,0-1-1 0 0,1 0 1 0 0,-1 0-1 0 0,1-1 1 0 0,0 0 0 0 0,0-1-1 0 0,0 1 1 0 0,0-2-1 0 0,0 0 1 0 0,0 0 0 0 0,1 0-1 0 0,-1-1 1 0 0,0-1-1 0 0,1 1 1 0 0,-1-1 0 0 0,6-2 0 0 0,11-3-26 0 0,0-1 1 0 0,-1-1 0 0 0,0-2-1 0 0,-1 0 1 0 0,0-1 0 0 0,-1-2 0 0 0,0 0-1 0 0,-1-2 1 0 0,0 0 0 0 0,-1-1-1 0 0,-1-2 1 0 0,-1 0 0 0 0,0 0 0 0 0,4-8 25 0 0,-21 24 21 0 0,-1 0-1 0 0,1 0 1 0 0,-1 0 0 0 0,1 0 0 0 0,-1 0 0 0 0,0 0 0 0 0,0 0 0 0 0,0 0 0 0 0,0-1 0 0 0,0 1 0 0 0,0 0 0 0 0,-1-1 0 0 0,1 1 0 0 0,-1-1-1 0 0,0 1 1 0 0,1-1 0 0 0,-1 1 0 0 0,0-1 0 0 0,-1 1 0 0 0,1-1 0 0 0,0 1 0 0 0,-1-1 0 0 0,1 1 0 0 0,-1 0 0 0 0,0-1 0 0 0,0 1 0 0 0,0 0 0 0 0,0-1-1 0 0,0 1 1 0 0,0 0 0 0 0,-1 0 0 0 0,1 0 0 0 0,-1 0 0 0 0,1 0 0 0 0,-1 0 0 0 0,0 1 0 0 0,0-1 0 0 0,1 0 0 0 0,-1 1 0 0 0,-1 0 0 0 0,1-1 0 0 0,0 1-1 0 0,0 0 1 0 0,0 0 0 0 0,-1 0 0 0 0,1 0 0 0 0,0 0 0 0 0,-1 1 0 0 0,1-1 0 0 0,-1 1 0 0 0,1 0 0 0 0,-1 0 0 0 0,1-1 0 0 0,-1 2 0 0 0,1-1-1 0 0,-1 0 1 0 0,-1 1-21 0 0,-5-1 37 0 0,1 1-1 0 0,-1 1 0 0 0,0 0 0 0 0,1 0 1 0 0,-1 0-1 0 0,1 1 0 0 0,0 1 0 0 0,0-1 1 0 0,0 1-1 0 0,1 1 0 0 0,-1-1 1 0 0,1 1-1 0 0,0 1 0 0 0,0-1 0 0 0,0 1 1 0 0,1 0-1 0 0,0 1 0 0 0,0-1 0 0 0,1 1 1 0 0,0 0-1 0 0,0 1 0 0 0,1-1 0 0 0,0 1 1 0 0,0 0-1 0 0,0 0 0 0 0,1 0 0 0 0,0 1 1 0 0,1-1-1 0 0,0 1 0 0 0,1-1 0 0 0,-1 1 1 0 0,1 0-1 0 0,1 0 0 0 0,0-1 1 0 0,0 1-1 0 0,1 0 0 0 0,0 0 0 0 0,0-1 1 0 0,1 1-1 0 0,0 0 0 0 0,1-1 0 0 0,0 0 1 0 0,0 0-1 0 0,5 8-36 0 0,-3-10-193 0 0,0-1 0 0 0,1 0 0 0 0,0 0 0 0 0,0 0 0 0 0,1-1 0 0 0,-1 0 0 0 0,1 0 0 0 0,0 0 0 0 0,0-1 0 0 0,0 0-1 0 0,0-1 1 0 0,1 1 0 0 0,-1-2 0 0 0,1 1 0 0 0,-1-1 0 0 0,1 0 0 0 0,0 0 0 0 0,-1-1 0 0 0,1 0 0 0 0,0 0 0 0 0,7-2 193 0 0,-7 1-337 0 0,1-1 0 0 0,-1 0 0 0 0,0 0 0 0 0,0-1 0 0 0,0 0 0 0 0,0 0 0 0 0,0-1 0 0 0,0 0 0 0 0,-1 0 0 0 0,0-1 0 0 0,0 0 0 0 0,0 0 0 0 0,-1-1 0 0 0,1 0 0 0 0,-1 0 0 0 0,0-1 337 0 0,10-10-1420 0 0</inkml:trace>
  <inkml:trace contextRef="#ctx0" brushRef="#br0" timeOffset="2013.726">3050 352 836 0 0,'27'-93'2173'0'0,"15"-60"2156"0"0,-31 48 3980 0 0,-13 304-5729 0 0,26-94-2384 0 0,5 23-1756 0 0,-21-42-5277 0 0,-48-50-407 0 0,33-36 6018 0 0</inkml:trace>
  <inkml:trace contextRef="#ctx0" brushRef="#br0" timeOffset="2477.113">3025 345 1096 0 0,'-11'0'8560'0'0,"67"-5"-7145"0"0,43-14-861 0 0,120-16-4094 0 0,-107 21-2060 0 0,-102 14 4307 0 0</inkml:trace>
  <inkml:trace contextRef="#ctx0" brushRef="#br0" timeOffset="2866.886">3562 412 1268 0 0,'51'-6'1349'0'0,"0"-3"0"0"0,-1-2 0 0 0,0-2 0 0 0,-1-2 0 0 0,27-13-1349 0 0,-19-12 1431 0 0,-97 24-1273 0 0,11 13-106 0 0,-1 2-1 0 0,0 1 0 0 0,1 1 1 0 0,-1 1-1 0 0,1 2 0 0 0,0 1 1 0 0,0 1-1 0 0,1 2 0 0 0,-1 1 1 0 0,1 0-1 0 0,1 3 0 0 0,0 0 1 0 0,-10 8-52 0 0,32-18 8 0 0,1 0 1 0 0,0 1-1 0 0,-1 0 1 0 0,1 0 0 0 0,0 0-1 0 0,0 0 1 0 0,1 1-1 0 0,-1-1 1 0 0,1 1-1 0 0,-1 0 1 0 0,1 0 0 0 0,1 0-1 0 0,-1 1 1 0 0,0-1-1 0 0,1 1 1 0 0,0-1 0 0 0,0 1-1 0 0,1 0 1 0 0,-1 0-1 0 0,1 0 1 0 0,0 0 0 0 0,0 0-1 0 0,0 0 1 0 0,1 0-1 0 0,0 0 1 0 0,0 0-1 0 0,0 0 1 0 0,1 0 0 0 0,0 0-1 0 0,0 0 1 0 0,0 0-1 0 0,0 0 1 0 0,1 0 0 0 0,0 0-1 0 0,0-1 1 0 0,0 1-1 0 0,0 0 1 0 0,1-1-1 0 0,0 0 1 0 0,0 0 0 0 0,2 3-9 0 0,16 8-193 0 0,0-1 1 0 0,1-1 0 0 0,0-1 0 0 0,0 0-1 0 0,2-2 1 0 0,-1-1 0 0 0,1-1-1 0 0,0-1 1 0 0,1-1 0 0 0,0-1 0 0 0,0-2-1 0 0,0 0 1 0 0,0-1 0 0 0,0-2-1 0 0,15-1 193 0 0,-35 1-162 0 0,1 0-1 0 0,0-1 1 0 0,0 1-1 0 0,-1-1 1 0 0,1 0-1 0 0,-1-1 0 0 0,1 1 1 0 0,-1-1-1 0 0,1 0 1 0 0,-1-1-1 0 0,0 1 1 0 0,0-1-1 0 0,0 0 1 0 0,0 0-1 0 0,0-1 1 0 0,-1 1-1 0 0,1-1 0 0 0,-1 0 1 0 0,0 0-1 0 0,-1-1 1 0 0,2 0 162 0 0,6-11-260 0 0</inkml:trace>
  <inkml:trace contextRef="#ctx0" brushRef="#br0" timeOffset="3145.359">4001 519 3636 0 0,'6'-15'33'0'0,"-1"-1"121"0"0,1 0 0 0 0,0 1 1 0 0,1 0-1 0 0,0 0 0 0 0,1 0 1 0 0,1 1-1 0 0,0 1 0 0 0,1-1 0 0 0,1 2 1 0 0,0-1-1 0 0,0 1 0 0 0,1 1 1 0 0,5-3-155 0 0,-14 13 29 0 0,0 0 0 0 0,1 0 0 0 0,-1 0 0 0 0,1 0 0 0 0,-1 0 0 0 0,1 0 0 0 0,0 1 0 0 0,-1 0 1 0 0,1 0-1 0 0,0 0 0 0 0,-1 0 0 0 0,1 1 0 0 0,-1-1 0 0 0,1 1 0 0 0,0 0 0 0 0,-1 0 0 0 0,1 0 1 0 0,-1 0-1 0 0,0 1 0 0 0,0-1 0 0 0,1 1 0 0 0,-1 0 0 0 0,0 0 0 0 0,0 0 0 0 0,0 1 1 0 0,-1-1-1 0 0,1 1 0 0 0,-1-1 0 0 0,1 1 0 0 0,-1 0 0 0 0,0 0 0 0 0,0 0 0 0 0,0 0 0 0 0,0 1-29 0 0,55 116 1865 0 0,-55-115-1654 0 0,0 1-1 0 0,-1 0 1 0 0,0-1-1 0 0,-1 1 1 0 0,1 0-1 0 0,-1-1 1 0 0,0 1-1 0 0,-1 0 1 0 0,1 0-1 0 0,-1-1 1 0 0,0 1-1 0 0,0 0 1 0 0,-1-1-1 0 0,0 1 1 0 0,0-1-1 0 0,0 0 1 0 0,-1 0-1 0 0,1 1 1 0 0,-1-2-1 0 0,0 1 1 0 0,-1 0-1 0 0,1-1 1 0 0,-1 1-1 0 0,0-1 1 0 0,0 0-1 0 0,0 0 1 0 0,-4 1-211 0 0,8-4 40 0 0,-1-1 0 0 0,0 0 0 0 0,0 0 0 0 0,0 0 0 0 0,0 0 0 0 0,1 0 0 0 0,-1 0 0 0 0,0 0 0 0 0,0 0 0 0 0,0 0 0 0 0,0-1 0 0 0,1 1 0 0 0,-1 0 0 0 0,0 0 0 0 0,0-1 0 0 0,1 1 0 0 0,-1-1 0 0 0,0 1 0 0 0,1-1 0 0 0,-1 1 1 0 0,0-1-1 0 0,1 1 0 0 0,-1-1 0 0 0,0 1 0 0 0,1-1 0 0 0,-1 0 0 0 0,1 1 0 0 0,-1-1 0 0 0,1 0 0 0 0,0 1 0 0 0,-1-1 0 0 0,1 0 0 0 0,0 0 0 0 0,-1 0 0 0 0,1 1 0 0 0,0-1 0 0 0,0 0 0 0 0,0 0 0 0 0,0 0 0 0 0,0 1 0 0 0,0-1 0 0 0,0 0 0 0 0,0 0 1 0 0,0 0-1 0 0,0 0 0 0 0,0 1 0 0 0,0-1 0 0 0,1 0 0 0 0,-1 0 0 0 0,0 0 0 0 0,1 1 0 0 0,-1-1 0 0 0,0 0-40 0 0,0-1-69 0 0,3-15-43 0 0,0 1 0 0 0,1 0 0 0 0,1 0 0 0 0,0 0 0 0 0,1 0-1 0 0,1 1 1 0 0,0 0 0 0 0,1 0 0 0 0,1 1 0 0 0,0 0 0 0 0,1 1 0 0 0,0 0 0 0 0,1 0 0 0 0,2 0 112 0 0,-4 2-189 0 0,52-59-1430 0 0,22-29-5501 0 0,-77 88 4374 0 0,-6 10 1567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4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1612 0 0,'1'0'178'0'0,"-1"0"-1"0"0,0 0 1 0 0,1 0-1 0 0,-1 0 1 0 0,0 0-1 0 0,1 0 1 0 0,-1 0 0 0 0,0 0-1 0 0,1 0 1 0 0,-1 0-1 0 0,1 0 1 0 0,-1 0-1 0 0,0 0 1 0 0,1 0-1 0 0,-1-1 1 0 0,0 1-1 0 0,0 0 1 0 0,1 0 0 0 0,-1 0-1 0 0,0-1 1 0 0,1 1-1 0 0,-1 0 1 0 0,0 0-1 0 0,0-1 1 0 0,1 1-1 0 0,-1 0 1 0 0,0-1-178 0 0,21 198 2059 0 0,-21-189-1998 0 0,1 1-1 0 0,1 0 1 0 0,-1-1 0 0 0,1 1 0 0 0,1-1-1 0 0,0 0 1 0 0,0 0 0 0 0,0 0 0 0 0,1 0-1 0 0,0-1 1 0 0,1 1 0 0 0,0-1 0 0 0,0 0-1 0 0,0 0 1 0 0,1-1 0 0 0,0 1 0 0 0,0-1-1 0 0,1-1 1 0 0,-1 1 0 0 0,1-1 0 0 0,0 0-1 0 0,1-1 1 0 0,-1 0 0 0 0,1 0 0 0 0,0 0-1 0 0,0-1 1 0 0,0 0 0 0 0,1-1 0 0 0,-1 0 0 0 0,1 0-1 0 0,3-1-60 0 0,2 0-57 0 0,1-1 0 0 0,0-1 0 0 0,-1 0-1 0 0,1-1 1 0 0,-1 0 0 0 0,0-2 0 0 0,1 1-1 0 0,-1-2 1 0 0,-1 0 0 0 0,1-1 0 0 0,-1 0-1 0 0,0-1 1 0 0,0 0 0 0 0,-1-1 0 0 0,0 0-1 0 0,0-1 1 0 0,-1-1 0 0 0,0 0 0 0 0,-1 0-1 0 0,0-1 1 0 0,-1 0 0 0 0,0-1 0 0 0,0 0-1 0 0,-2 0 1 0 0,1-1 0 0 0,-2 0 0 0 0,1 0-1 0 0,-2-1 1 0 0,1-3 57 0 0,-3 8-1 0 0,0 1-1 0 0,-1-1 1 0 0,-1 0 0 0 0,1 0-1 0 0,-1 0 1 0 0,-1 0-1 0 0,0 0 1 0 0,0 0 0 0 0,-1 0-1 0 0,0 0 1 0 0,0 0-1 0 0,-1 0 1 0 0,0 0 0 0 0,-1 0-1 0 0,0 1 1 0 0,-1-1-1 0 0,1 1 1 0 0,-1 0 0 0 0,-1 0-1 0 0,-1-3 2 0 0,3 11 18 0 0,1-1 1 0 0,0 0-1 0 0,0 1 0 0 0,0-1 1 0 0,-1 1-1 0 0,1 0 0 0 0,0 0 1 0 0,-1 0-1 0 0,1 0 0 0 0,0 0 1 0 0,0 0-1 0 0,-1 1 0 0 0,1-1 1 0 0,0 1-1 0 0,0-1 0 0 0,-1 1 1 0 0,1 0-1 0 0,0 0 0 0 0,0 0 1 0 0,0 0-1 0 0,0 1 0 0 0,0-1 1 0 0,0 0-1 0 0,1 1 0 0 0,-1-1 0 0 0,0 1 1 0 0,1 0-1 0 0,-1-1 0 0 0,1 1 1 0 0,0 0-1 0 0,-1 0 0 0 0,1 0 1 0 0,0 0-1 0 0,0 0 0 0 0,0 0 1 0 0,0 0-1 0 0,1 0 0 0 0,-1 1 1 0 0,1-1-1 0 0,-1 0 0 0 0,1 0 1 0 0,0 1-1 0 0,0-1 0 0 0,0 0 1 0 0,0 1-1 0 0,0-1 0 0 0,0 0 1 0 0,1 2-19 0 0,1 11-49 0 0,0 0 0 0 0,1-1 0 0 0,0 1 0 0 0,2-1 0 0 0,0 0 0 0 0,0 0 0 0 0,1 0 0 0 0,1-1 0 0 0,0 0-1 0 0,1 0 1 0 0,0 0 0 0 0,1-1 0 0 0,1-1 0 0 0,7 8 49 0 0,99 87-5252 0 0,-98-95 3941 0 0,1-2-3 0 0</inkml:trace>
  <inkml:trace contextRef="#ctx0" brushRef="#br0" timeOffset="450.139">784 219 1076 0 0,'12'7'309'0'0,"0"1"-1"0"0,0 0 1 0 0,-1 1-1 0 0,0 0 1 0 0,-1 0-1 0 0,0 2 1 0 0,0-1-1 0 0,-1 1 1 0 0,-1 0-1 0 0,0 1 1 0 0,0 0-1 0 0,-1 0 1 0 0,-1 1-1 0 0,0 0 1 0 0,-1 0-1 0 0,0 0 1 0 0,-1 1-1 0 0,0 0 1 0 0,1 13-309 0 0,-4-25 83 0 0,0-1 1 0 0,0 1-1 0 0,0-1 0 0 0,0 1 1 0 0,0-1-1 0 0,-1 1 0 0 0,1 0 1 0 0,-1-1-1 0 0,1 1 1 0 0,-1 0-1 0 0,1 0 0 0 0,-1-1 1 0 0,0 1-1 0 0,0 0 0 0 0,0 0 1 0 0,0 0-1 0 0,0-1 0 0 0,0 1 1 0 0,-1 0-1 0 0,1 0 0 0 0,-1-1 1 0 0,1 1-1 0 0,-1 0 0 0 0,1-1 1 0 0,-1 1-1 0 0,0 0 1 0 0,0-1-1 0 0,0 1 0 0 0,0-1 1 0 0,0 1-1 0 0,0-1 0 0 0,0 0 1 0 0,0 0-1 0 0,-1 1 0 0 0,1-1 1 0 0,0 0-1 0 0,-1 0 0 0 0,1 0 1 0 0,-1 0-1 0 0,0 0 0 0 0,1-1 1 0 0,-1 1-1 0 0,1 0 1 0 0,-1-1-1 0 0,0 1 0 0 0,0-1 1 0 0,1 0-1 0 0,-1 1 0 0 0,0-1 1 0 0,0 0-1 0 0,0 0 0 0 0,-1 0-83 0 0,-27-68 486 0 0,28 56-529 0 0,1 1 0 0 0,1 0 1 0 0,-1 0-1 0 0,2-1 0 0 0,-1 1 0 0 0,2 0 1 0 0,-1-1-1 0 0,2 1 0 0 0,-1 0 0 0 0,2 0 1 0 0,-1 1-1 0 0,1-1 0 0 0,1 1 1 0 0,0-1-1 0 0,1 2 0 0 0,0-1 0 0 0,0 0 1 0 0,1 1-1 0 0,0 0 0 0 0,0 1 0 0 0,1 0 1 0 0,0 0-1 0 0,2 0 43 0 0,-8 5-38 0 0,0 1 0 0 0,1-1 0 0 0,0 1 0 0 0,-1-1 0 0 0,1 1 1 0 0,0 0-1 0 0,0 0 0 0 0,1 0 0 0 0,-1 1 0 0 0,0-1 0 0 0,0 1 0 0 0,1 0 0 0 0,-1 0 0 0 0,1 0 0 0 0,-1 0 1 0 0,1 1-1 0 0,0-1 0 0 0,-1 1 0 0 0,1 0 0 0 0,-1 0 0 0 0,1 0 0 0 0,0 0 0 0 0,-1 1 0 0 0,1 0 0 0 0,-1-1 1 0 0,1 1-1 0 0,-1 1 0 0 0,1-1 0 0 0,-1 0 0 0 0,0 1 0 0 0,0-1 0 0 0,0 1 0 0 0,1 0 0 0 0,-2 0 0 0 0,1 1 1 0 0,0-1-1 0 0,0 1 0 0 0,-1-1 0 0 0,1 1 0 0 0,-1 0 0 0 0,0 0 0 0 0,0 0 0 0 0,1 2 38 0 0,61 146-316 0 0,-32-24-1046 0 0,-28-124 804 0 0,-3-2-4006 0 0,-1-1 4556 0 0,0 0-1353 0 0</inkml:trace>
  <inkml:trace contextRef="#ctx0" brushRef="#br0" timeOffset="698.299">1360 94 1336 0 0,'1'0'79'0'0,"-1"0"0"0"0,1 0 0 0 0,-1 0 0 0 0,1 0 0 0 0,-1 1 0 0 0,1-1 0 0 0,-1 0 0 0 0,0 0 0 0 0,1 0 0 0 0,-1 0 0 0 0,1 0 0 0 0,-1 0 0 0 0,1 0 0 0 0,-1-1 0 0 0,1 1 0 0 0,-1 0 0 0 0,1 0 0 0 0,-1 0 0 0 0,1 0 0 0 0,-1-1 0 0 0,0 1 0 0 0,1 0 0 0 0,-1 0 0 0 0,1-1 0 0 0,-1 1 0 0 0,0 0 0 0 0,1 0 0 0 0,-1-1 0 0 0,0 1 0 0 0,1-1 0 0 0,-1 1 0 0 0,0 0 0 0 0,0-1 0 0 0,1 1 0 0 0,-1-1 0 0 0,0 1 0 0 0,0 0 0 0 0,0-1 0 0 0,1 1 0 0 0,-1-1 0 0 0,0 1 0 0 0,0-1 0 0 0,0 1 0 0 0,0-1 0 0 0,0 1 0 0 0,0-1 0 0 0,0 1 0 0 0,0-1 0 0 0,0 1 0 0 0,0-1 0 0 0,0 1 0 0 0,-1-1-79 0 0,12 48 1647 0 0,-9-36-1746 0 0,66 362 2739 0 0,-58-343-2503 0 0,9 42-2556 0 0,-19-71 1264 0 0,0-1-134 0 0,0 0-47 0 0,0 0 7 0 0,0 0-8 0 0</inkml:trace>
  <inkml:trace contextRef="#ctx0" brushRef="#br0" timeOffset="1042.951">1520 402 1324 0 0,'23'-38'747'0'0,"2"2"0"0"0,1 0-1 0 0,1 2 1 0 0,2 1 0 0 0,2 1 0 0 0,1 2-1 0 0,17-13-746 0 0,-30 31 282 0 0,-27 24 21 0 0,-26 24-9 0 0,-184 146 1026 0 0,218-179-1301 0 0,1-1 0 0 0,0 0 0 0 0,0 1 0 0 0,-1-1 0 0 0,1 0 1 0 0,1 0-1 0 0,-1 0 0 0 0,0 1 0 0 0,0-1 0 0 0,1 0 0 0 0,-1-1 0 0 0,1 1 0 0 0,0 0 0 0 0,-1 0 0 0 0,1-1 0 0 0,0 1 0 0 0,0-1 0 0 0,0 1 0 0 0,0-1 0 0 0,1 0 1 0 0,-1 0-1 0 0,0 0 0 0 0,0 0 0 0 0,1 0 0 0 0,-1-1 0 0 0,0 1 0 0 0,1-1 0 0 0,-1 1 0 0 0,1-1 0 0 0,-1 0 0 0 0,1 0 0 0 0,-1 0 0 0 0,0 0 0 0 0,1 0 0 0 0,1-1-19 0 0,11 5 100 0 0,12 5-86 0 0,-1 1 0 0 0,-1 2 0 0 0,1 0 1 0 0,-2 2-1 0 0,0 1 0 0 0,-1 0 0 0 0,0 2 0 0 0,-1 1 1 0 0,-1 0-1 0 0,13 16-14 0 0,-10-11-319 0 0,2 0-872 0 0,-13-4-2598 0 0,-12-18 2533 0 0,-1-1 84 0 0</inkml:trace>
  <inkml:trace contextRef="#ctx0" brushRef="#br0" timeOffset="1478.461">1936 187 1112 0 0,'8'1'221'0'0,"-1"0"-1"0"0,0 0 1 0 0,1 1-1 0 0,-1 0 1 0 0,0 0 0 0 0,0 1-1 0 0,0 0 1 0 0,-1 0-1 0 0,1 1 1 0 0,-1 0 0 0 0,1 0-1 0 0,-1 0 1 0 0,-1 1-1 0 0,1 0 1 0 0,-1 0-1 0 0,1 0 1 0 0,-1 1 0 0 0,-1 0-1 0 0,1 0 1 0 0,-1 0-1 0 0,0 0 1 0 0,-1 1 0 0 0,1-1-1 0 0,-1 1 1 0 0,-1 0-1 0 0,1 0 1 0 0,-1 0-1 0 0,0 1 1 0 0,-1-1 0 0 0,0 0-1 0 0,0 1 1 0 0,0 2-221 0 0,-2-11 45 0 0,1 0 0 0 0,0 1 0 0 0,-1-1 0 0 0,1 0 0 0 0,-1 0 0 0 0,1 0 0 0 0,-1 1 0 0 0,0-1 0 0 0,1 0 0 0 0,-1 1 1 0 0,0-1-1 0 0,1 1 0 0 0,-1-1 0 0 0,0 1 0 0 0,0-1 0 0 0,1 1 0 0 0,-1-1 0 0 0,0 1 0 0 0,0 0 0 0 0,0-1 0 0 0,0 1 0 0 0,0 0 0 0 0,0 0 0 0 0,1 0 0 0 0,-1-1 1 0 0,0 1-1 0 0,0 0 0 0 0,0 0 0 0 0,0 0 0 0 0,0 1 0 0 0,0-1 0 0 0,0 0 0 0 0,0 0 0 0 0,0 0 0 0 0,1 1 0 0 0,-1-1 0 0 0,0 0 0 0 0,0 1 0 0 0,0-1 1 0 0,0 1-1 0 0,1-1 0 0 0,-1 1 0 0 0,0-1 0 0 0,1 1 0 0 0,-1 0 0 0 0,0-1 0 0 0,1 1 0 0 0,-1 0 0 0 0,1 0 0 0 0,-1-1 0 0 0,1 1 0 0 0,-1 0 0 0 0,1 0 0 0 0,-1 0 1 0 0,1 0-1 0 0,0-1 0 0 0,0 1 0 0 0,-1 0 0 0 0,1 0 0 0 0,0 0 0 0 0,0 0 0 0 0,0 1-45 0 0,1-16-6 0 0,0 0 0 0 0,2 0 1 0 0,-1 0-1 0 0,2 0 0 0 0,0 1 0 0 0,0 0 0 0 0,1-1 1 0 0,1 2-1 0 0,0-1 0 0 0,1 1 0 0 0,0 0 1 0 0,1 0-1 0 0,0 1 0 0 0,1 0 0 0 0,1 0 0 0 0,-1 1 1 0 0,1 0-1 0 0,1 1 0 0 0,11-8 6 0 0,-21 16-10 0 0,0 0 1 0 0,0 0-1 0 0,1 0 1 0 0,-1 1-1 0 0,0-1 0 0 0,0 0 1 0 0,1 0-1 0 0,-1 1 1 0 0,0-1-1 0 0,1 1 0 0 0,-1-1 1 0 0,1 1-1 0 0,-1 0 1 0 0,0-1-1 0 0,1 1 0 0 0,-1 0 1 0 0,1 0-1 0 0,-1 0 1 0 0,1 0-1 0 0,-1 0 0 0 0,1 0 1 0 0,-1 1-1 0 0,1-1 1 0 0,-1 0-1 0 0,1 1 0 0 0,-1-1 1 0 0,0 1-1 0 0,1-1 1 0 0,-1 1-1 0 0,0 0 1 0 0,0 0-1 0 0,1-1 0 0 0,-1 1 1 0 0,0 0-1 0 0,0 0 1 0 0,0 0-1 0 0,0 0 0 0 0,0 1 1 0 0,0-1-1 0 0,0 0 1 0 0,0 0-1 0 0,-1 0 0 0 0,1 1 1 0 0,0-1-1 0 0,-1 1 1 0 0,1 0 9 0 0,24 64 33 0 0,54 220-1384 0 0,-66-234-4603 0 0,-11-48 4684 0 0</inkml:trace>
  <inkml:trace contextRef="#ctx0" brushRef="#br0" timeOffset="2860.374">2697 124 896 0 0,'0'-3'135'0'0,"-1"1"1"0"0,1 0-1 0 0,-1 0 0 0 0,1 0 0 0 0,-1 0 0 0 0,0 0 1 0 0,0 0-1 0 0,0 0 0 0 0,-1 0 0 0 0,1 0 1 0 0,0 0-1 0 0,-1 0 0 0 0,1 0 0 0 0,-1 1 0 0 0,1-1 1 0 0,-1 1-1 0 0,0-1 0 0 0,0 1 0 0 0,1 0 1 0 0,-1 0-1 0 0,0 0 0 0 0,0 0 0 0 0,-1 0 1 0 0,1 0-1 0 0,0 0 0 0 0,0 1 0 0 0,0-1 0 0 0,0 1 1 0 0,-1-1-1 0 0,1 1 0 0 0,0 0 0 0 0,0 0 1 0 0,-1 0-1 0 0,1 0 0 0 0,0 0 0 0 0,0 1 1 0 0,-3 0-136 0 0,-79 15 1143 0 0,74-11-1062 0 0,0 1 1 0 0,0 0 0 0 0,0 0-1 0 0,1 1 1 0 0,0 1-1 0 0,0 0 1 0 0,1 0 0 0 0,0 0-1 0 0,1 1 1 0 0,0 0 0 0 0,0 0-1 0 0,1 1 1 0 0,0 0 0 0 0,0 0-1 0 0,1 1 1 0 0,1 0-1 0 0,0-1 1 0 0,0 1 0 0 0,1 1-1 0 0,1-1 1 0 0,0 0 0 0 0,0 1-1 0 0,1-1 1 0 0,0 1 0 0 0,2 11-83 0 0,0-17 20 0 0,1-1-1 0 0,0 1 0 0 0,0 0 0 0 0,1-1 0 0 0,0 1 0 0 0,0-1 0 0 0,0 0 0 0 0,1 0 0 0 0,-1 0 0 0 0,1-1 0 0 0,0 1 0 0 0,1-1 0 0 0,-1 0 0 0 0,1 0 0 0 0,-1-1 0 0 0,1 1 0 0 0,1-1 1 0 0,-1 0-1 0 0,0 0 0 0 0,1-1 0 0 0,-1 1 0 0 0,1-1 0 0 0,0 0 0 0 0,-1-1 0 0 0,1 0 0 0 0,0 0 0 0 0,0 0 0 0 0,0 0 0 0 0,0-1 0 0 0,0 0 0 0 0,0 0 0 0 0,0-1 0 0 0,0 0 0 0 0,0 0 1 0 0,0 0-1 0 0,0-1 0 0 0,0 1 0 0 0,0-2 0 0 0,-1 1 0 0 0,1 0 0 0 0,-1-1 0 0 0,0 0 0 0 0,0-1 0 0 0,0 1 0 0 0,0-1 0 0 0,0 0 0 0 0,2-2-18 0 0,130-244-237 0 0,-132 243 169 0 0,0 0 0 0 0,0 0-1 0 0,1 1 1 0 0,0-1 0 0 0,0 1 0 0 0,0 1 0 0 0,1-1-1 0 0,0 1 1 0 0,0 0 0 0 0,1 1 0 0 0,-1 0 0 0 0,1 0 0 0 0,0 1-1 0 0,0 0 1 0 0,1-1 68 0 0,-7 4-59 0 0,-2 0 41 0 0,0 0 25 0 0,3 3 8 0 0,0 0 0 0 0,0 0-1 0 0,0 0 1 0 0,-1 0 0 0 0,1 0-1 0 0,-1 1 1 0 0,0 0 0 0 0,0-1 0 0 0,0 1-1 0 0,0 0 1 0 0,-1 0 0 0 0,1 0-1 0 0,-1 0 1 0 0,0 0 0 0 0,0 0 0 0 0,-1 0-1 0 0,1 0 1 0 0,-1 0 0 0 0,0 1-1 0 0,0-1 1 0 0,0 0 0 0 0,0 0 0 0 0,-1 0-1 0 0,0 0 1 0 0,0 1 0 0 0,-1 1-15 0 0,1 18 85 0 0,0-13-51 0 0,1-1 0 0 0,0 1 0 0 0,1 0 0 0 0,0 0 0 0 0,0-1 0 0 0,1 1 0 0 0,0-1 1 0 0,1 1-1 0 0,1-1 0 0 0,-1 0 0 0 0,2 0 0 0 0,-1 0 0 0 0,1-1 0 0 0,1 1 0 0 0,0-1 0 0 0,0-1 0 0 0,4 5-34 0 0,-2-11-10 0 0,-1 0 0 0 0,1 0 0 0 0,-1-1 0 0 0,1 0 0 0 0,-1-1 0 0 0,1 1 1 0 0,0-1-1 0 0,-1-1 0 0 0,1 0 0 0 0,0 0 0 0 0,-1 0 0 0 0,1-1 0 0 0,-1 0 0 0 0,0 0 0 0 0,1-1 0 0 0,-1 0 1 0 0,0-1-1 0 0,-1 1 0 0 0,1-1 0 0 0,2-2 10 0 0,4-1-28 0 0,-1 0 1 0 0,0-1-1 0 0,0 0 0 0 0,-1-1 1 0 0,0 0-1 0 0,0 0 0 0 0,-1-2 1 0 0,-1 1-1 0 0,1-1 0 0 0,-2 0 1 0 0,0-1-1 0 0,0 0 0 0 0,-1 0 1 0 0,0-1-1 0 0,0-3 28 0 0,-7-19 550 0 0,-1 61-507 0 0,2-13-33 0 0,0-1 0 0 0,1 1-1 0 0,1 0 1 0 0,0 0 0 0 0,1-1 0 0 0,0 1 0 0 0,1-1 0 0 0,0 0 0 0 0,1-1-1 0 0,0 1 1 0 0,1-1 0 0 0,0 0 0 0 0,0-1 0 0 0,2 0 0 0 0,-1 0 0 0 0,1 0-1 0 0,1-1 1 0 0,2 1-10 0 0,-6-9 2 0 0,0-1 0 0 0,0 1 0 0 0,0-1 0 0 0,0 0 0 0 0,0-1 0 0 0,0 0-1 0 0,0 0 1 0 0,0 0 0 0 0,0-1 0 0 0,0 1 0 0 0,-1-1 0 0 0,1-1 0 0 0,-1 1 0 0 0,1-1-1 0 0,-1 0 1 0 0,0 0 0 0 0,0-1 0 0 0,0 0 0 0 0,0 1 0 0 0,-1-2 0 0 0,1 1 0 0 0,-1 0-1 0 0,0-1 1 0 0,-1 0 0 0 0,1 0 0 0 0,-1 0 0 0 0,0 0 0 0 0,0 0 0 0 0,0-1 0 0 0,-1 0 0 0 0,0 1-1 0 0,0-1 1 0 0,0 0 0 0 0,-1 0 0 0 0,0 0 0 0 0,0 0 0 0 0,-1 0 0 0 0,1 0 0 0 0,-1-2-2 0 0,47-130-193 0 0,-44 138 182 0 0,0-1 1 0 0,0 1-1 0 0,0 0 0 0 0,1 0 1 0 0,-1 0-1 0 0,0 1 1 0 0,0-1-1 0 0,0 1 0 0 0,0 0 1 0 0,0 0-1 0 0,0 0 0 0 0,0 0 1 0 0,0 0-1 0 0,0 1 1 0 0,0-1-1 0 0,0 1 0 0 0,-1 0 1 0 0,1 0-1 0 0,-1 0 0 0 0,1 0 1 0 0,-1 0-1 0 0,0 1 0 0 0,0-1 1 0 0,0 1-1 0 0,0-1 1 0 0,0 1-1 0 0,-1 0 0 0 0,1 0 1 0 0,-1-1-1 0 0,1 1 0 0 0,-1 0 1 0 0,0 1 10 0 0,34 103 408 0 0,14-234-529 0 0,-44 115 102 0 0,1 0 1 0 0,1 1-1 0 0,0 0 1 0 0,0 0 0 0 0,1 0-1 0 0,1 1 1 0 0,0 0 0 0 0,0 1-1 0 0,1 0 1 0 0,0 0-1 0 0,0 1 1 0 0,1 1 0 0 0,0-1-1 0 0,1 2 1 0 0,-1 0 0 0 0,1 0-1 0 0,0 1 1 0 0,4-1 18 0 0,-9 10-1 0 0,-1-1 0 0 0,1 1 0 0 0,-1 1 0 0 0,1-1 0 0 0,-1 1 1 0 0,0 0-1 0 0,-1 0 0 0 0,1 1 0 0 0,-1 0 0 0 0,0 0 0 0 0,-1 0 0 0 0,1 1 0 0 0,-1-1 0 0 0,0 1 1 0 0,-1 0-1 0 0,0 0 0 0 0,0 0 0 0 0,0 0 0 0 0,0 6 1 0 0,-1-9 21 0 0,30 83 25 0 0,-25-23-3418 0 0,-7-44 884 0 0,0-11 1275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5:4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389 312 1664 0 0,'3'-28'2126'0'0,"-1"24"-2084"0"0,3-3 93 0 0,0-1 1 0 0,0 0 0 0 0,0 0-1 0 0,-1-1 1 0 0,-1 1 0 0 0,1-1-1 0 0,-1 0 1 0 0,-1 0 0 0 0,0 0-1 0 0,0 0 1 0 0,0 0 0 0 0,-1-1-1 0 0,-1 1 1 0 0,0 0 0 0 0,0-1-1 0 0,-1 1 1 0 0,0 0 0 0 0,0 0-1 0 0,-1-1 1 0 0,0 1-1 0 0,-1 0 1 0 0,0 1 0 0 0,0-1-1 0 0,-1 0 1 0 0,0 1 0 0 0,-1 0-1 0 0,0 0 1 0 0,0 0 0 0 0,-1 1-1 0 0,-3-5-135 0 0,-1 10 35 0 0,1 0 0 0 0,-1 0 0 0 0,1 1 0 0 0,-1 0 0 0 0,1 1-1 0 0,-1 0 1 0 0,0 1 0 0 0,1 0 0 0 0,-1 0 0 0 0,1 1 0 0 0,0 1 0 0 0,-1-1-1 0 0,1 1 1 0 0,0 1 0 0 0,1 0 0 0 0,-1 0 0 0 0,1 0 0 0 0,-1 1-1 0 0,1 1 1 0 0,1-1 0 0 0,-1 1 0 0 0,1 1 0 0 0,0-1 0 0 0,0 1-1 0 0,1 1 1 0 0,0-1 0 0 0,-5 8-35 0 0,-4 4 52 0 0,0 0 0 0 0,1 1 0 0 0,1 0 0 0 0,0 1 0 0 0,2 0 0 0 0,1 1 0 0 0,1 1 0 0 0,0 0 0 0 0,2 0 0 0 0,0 0 0 0 0,2 1 0 0 0,1 0 0 0 0,1 0 0 0 0,0 0 0 0 0,2 12-52 0 0,1-29 24 0 0,0-1 0 0 0,0 1 0 0 0,1 0 0 0 0,0-1 1 0 0,0 1-1 0 0,1 0 0 0 0,0-1 0 0 0,0 1 0 0 0,0-1 1 0 0,1 0-1 0 0,0 0 0 0 0,0 0 0 0 0,0 0 0 0 0,1 0 1 0 0,0-1-1 0 0,0 0 0 0 0,1 0 0 0 0,-1 0 0 0 0,1 0 1 0 0,0 0-1 0 0,0-1 0 0 0,1 0 0 0 0,-1 0 0 0 0,1-1 1 0 0,0 1-1 0 0,0-1 0 0 0,0-1 0 0 0,0 1 0 0 0,1-1 1 0 0,-1 0-1 0 0,1 0 0 0 0,-1-1 0 0 0,1 0 0 0 0,0 0 1 0 0,0 0-1 0 0,-1-1 0 0 0,1 0 0 0 0,0-1 0 0 0,0 1 1 0 0,-1-1-25 0 0,3-2-6 0 0,0 0 0 0 0,-1 0 0 0 0,1-1 0 0 0,-1 0 0 0 0,0 0 0 0 0,0-1 0 0 0,0 0 1 0 0,-1 0-1 0 0,0-1 0 0 0,0 0 0 0 0,0 0 0 0 0,-1 0 0 0 0,0-1 0 0 0,0 0 0 0 0,0-1 0 0 0,-1 1 1 0 0,0-1-1 0 0,-1 0 0 0 0,0 0 0 0 0,0 0 0 0 0,0-1 0 0 0,-1 0 0 0 0,-1 1 0 0 0,1-1 0 0 0,-2 0 1 0 0,1 0-1 0 0,-1 0 0 0 0,0 0 0 0 0,-1-2 6 0 0,0-99-31 0 0,0 110 29 0 0,0 1-1 0 0,-1-1 0 0 0,1 0 1 0 0,0 1-1 0 0,0-1 0 0 0,0 0 1 0 0,-1 1-1 0 0,1-1 0 0 0,0 0 1 0 0,0 0-1 0 0,-1 0 0 0 0,1 1 1 0 0,0-1-1 0 0,-1 0 1 0 0,1 0-1 0 0,0 0 0 0 0,-1 1 1 0 0,1-1-1 0 0,0 0 0 0 0,-1 0 1 0 0,1 0-1 0 0,0 0 0 0 0,-1 0 1 0 0,1 0-1 0 0,-1 0 0 0 0,1 0 1 0 0,0 0-1 0 0,-1 0 0 0 0,1 0 1 0 0,0 0-1 0 0,-1 0 0 0 0,1 0 1 0 0,0 0-1 0 0,-1 0 0 0 0,1-1 1 0 0,0 1-1 0 0,-1 0 1 0 0,1 0-1 0 0,0 0 0 0 0,-1-1 1 0 0,1 1-1 0 0,0 0 0 0 0,-1 0 1 0 0,1-1 2 0 0,3 20-46 0 0,1-1 1 0 0,1 0 0 0 0,0-1 0 0 0,1 1 0 0 0,1-1 0 0 0,1 0 0 0 0,0-1 0 0 0,2 0-1 0 0,2 3 46 0 0,65 79-3930 0 0,-65-89 1016 0 0,-11-9 1593 0 0</inkml:trace>
  <inkml:trace contextRef="#ctx0" brushRef="#br0" timeOffset="401.786">597 159 1240 0 0,'34'-10'3131'0'0,"17"66"-2571"0"0,-47-50-445 0 0,10 14 215 0 0,-1 1-1 0 0,-1 0 0 0 0,-1 1 0 0 0,-1 1 1 0 0,-1 0-1 0 0,0 0 0 0 0,-2 1 0 0 0,-1 0 0 0 0,0 5-329 0 0,-6-29 73 0 0,-1-1 0 0 0,0 1 0 0 0,1-1-1 0 0,-1 0 1 0 0,0 1 0 0 0,0-1 0 0 0,0 1 0 0 0,1-1-1 0 0,-1 1 1 0 0,0 0 0 0 0,0-1 0 0 0,0 1-1 0 0,0 0 1 0 0,0 0 0 0 0,1 0 0 0 0,-1-1-1 0 0,0 1 1 0 0,0 0 0 0 0,0 0 0 0 0,0 0-1 0 0,0 0 1 0 0,0 1 0 0 0,0-1 0 0 0,0 0-1 0 0,1 0 1 0 0,-1 0 0 0 0,0 1 0 0 0,0-1 0 0 0,0 0-1 0 0,0 1 1 0 0,0-1 0 0 0,1 1 0 0 0,-1-1-1 0 0,0 1 1 0 0,1-1 0 0 0,-1 1 0 0 0,0 0-1 0 0,1-1 1 0 0,-1 1 0 0 0,0 0 0 0 0,1 0-1 0 0,-1-1 1 0 0,1 1 0 0 0,0 0 0 0 0,-1 0-73 0 0,-2-13-7 0 0,0 1 0 0 0,1-2 0 0 0,1 1 0 0 0,0 0 0 0 0,0 0 1 0 0,1 0-1 0 0,1-1 0 0 0,0 1 0 0 0,1 0 0 0 0,0 0 0 0 0,0 0 1 0 0,2 0-1 0 0,-1 1 0 0 0,2-1 0 0 0,-1 1 0 0 0,2 0 0 0 0,-1 0 0 0 0,1 0 1 0 0,1 1-1 0 0,0 0 0 0 0,1 0 0 0 0,0 1 0 0 0,0 0 0 0 0,1 0 1 0 0,0 1-1 0 0,0 0 0 0 0,1 1 0 0 0,0 0 0 0 0,0 1 0 0 0,3-2 7 0 0,-10 7-8 0 0,1 0-1 0 0,-1-1 0 0 0,1 2 1 0 0,0-1-1 0 0,-1 0 1 0 0,1 1-1 0 0,0-1 0 0 0,0 1 1 0 0,-1 0-1 0 0,1 0 0 0 0,0 1 1 0 0,-1-1-1 0 0,1 1 0 0 0,0 0 1 0 0,-1-1-1 0 0,1 2 1 0 0,-1-1-1 0 0,1 0 0 0 0,-1 1 1 0 0,0 0-1 0 0,1-1 0 0 0,-1 1 1 0 0,0 1-1 0 0,0-1 1 0 0,0 0-1 0 0,-1 1 0 0 0,1-1 1 0 0,0 1-1 0 0,-1 0 0 0 0,1 1 9 0 0,67 107-203 0 0,-53-79-59 0 0,2 6-226 0 0,42 46-6115 0 0,-54-80 5324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3:4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22 848 0 0,'11'2'752'0'0,"-3"-2"-180"0"0,3-2-140 0 0,-2 2 20 0 0,2 0-48 0 0,1 0-368 0 0,1 0 32 0 0,4 0-200 0 0,8 0 4 0 0,30-11-128 0 0,-24 6-368 0 0,2 0-688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6:3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415 131 1236 0 0,'1'-5'111'0'0,"0"1"-1"0"0,0 0 0 0 0,0 0 1 0 0,0-1-1 0 0,-1 1 1 0 0,0 0-1 0 0,0 0 1 0 0,0-1-1 0 0,0 1 0 0 0,-1 0 1 0 0,0-1-1 0 0,0 1 1 0 0,0 0-1 0 0,0 0 1 0 0,-1 0-1 0 0,1 0 0 0 0,-1 0 1 0 0,0 0-1 0 0,0 0 1 0 0,-1 1-1 0 0,1-1 1 0 0,-1 1-1 0 0,0-1 1 0 0,0 1-1 0 0,0 0 0 0 0,0 0 1 0 0,0 1-1 0 0,-1-1 1 0 0,1 1-1 0 0,-1-1 1 0 0,0 1-1 0 0,0 0 0 0 0,1 0 1 0 0,-1 1-1 0 0,-1-1 1 0 0,1 1-1 0 0,0 0 1 0 0,0 0-1 0 0,0 0 0 0 0,-1 1 1 0 0,1-1-1 0 0,0 1 1 0 0,-1 0-1 0 0,-1 1-110 0 0,-11 3 99 0 0,0 1-1 0 0,1 0 0 0 0,0 2 1 0 0,0 0-1 0 0,1 1 0 0 0,0 0 0 0 0,0 1 1 0 0,1 1-1 0 0,0 0 0 0 0,1 1 1 0 0,0 1-1 0 0,1 0 0 0 0,0 0 1 0 0,1 2-1 0 0,0-1 0 0 0,1 1 1 0 0,-2 4-99 0 0,5-9 30 0 0,0 0-1 0 0,1 0 1 0 0,0 0 0 0 0,1 1 0 0 0,0 0 0 0 0,0 0-1 0 0,1 1 1 0 0,0-1 0 0 0,1 1 0 0 0,0 0 0 0 0,0 0 0 0 0,2 0-1 0 0,-1 0 1 0 0,1 0 0 0 0,1 4-30 0 0,0-13-3 0 0,0 0-1 0 0,1 0 1 0 0,-1-1 0 0 0,1 1-1 0 0,-1 0 1 0 0,1 0 0 0 0,0 0-1 0 0,0 0 1 0 0,0-1 0 0 0,0 1-1 0 0,0 0 1 0 0,0-1-1 0 0,0 1 1 0 0,0-1 0 0 0,1 1-1 0 0,-1-1 1 0 0,0 0 0 0 0,1 1-1 0 0,-1-1 1 0 0,1 0 0 0 0,0 0-1 0 0,-1 0 1 0 0,1 0 0 0 0,0-1-1 0 0,0 1 1 0 0,0 0-1 0 0,0-1 1 0 0,-1 1 0 0 0,1-1-1 0 0,0 1 1 0 0,0-1 0 0 0,0 0-1 0 0,0 0 1 0 0,0 0 0 0 0,0 0-1 0 0,0 0 1 0 0,0-1-1 0 0,0 1 1 0 0,1-1 3 0 0,71-13-157 0 0,-52 6 134 0 0,1-1 0 0 0,-2-1 0 0 0,1-2-1 0 0,-1 0 1 0 0,-1-1 0 0 0,0-1 0 0 0,-1 0 0 0 0,0-3 23 0 0,67-51 692 0 0,-32 179 623 0 0,-50-105-1391 0 0,1-1 0 0 0,0 0 0 0 0,0 0 0 0 0,1 0 0 0 0,-1 0 0 0 0,1-1 0 0 0,0 0 1 0 0,0 0-1 0 0,0-1 0 0 0,1 1 0 0 0,-1-2 0 0 0,1 1 0 0 0,0 0 0 0 0,-1-1 0 0 0,1-1 0 0 0,0 1 0 0 0,1-1 0 0 0,4 0 76 0 0,82 4-5583 0 0,-84-5 4317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6:3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74 292 1356 0 0,'0'-20'2712'0'0,"25"-15"-1652"0"0,-18 14 1030 0 0,-12 36-710 0 0,-20 402 91 0 0,48-244-1124 0 0,-18-111-1251 0 0,-5-61 827 0 0,0-1 0 0 0,-1 1 1 0 0,1-1-1 0 0,0 1 1 0 0,-1-1-1 0 0,1 1 0 0 0,0-1 1 0 0,-1 1-1 0 0,1-1 0 0 0,-1 1 1 0 0,1-1-1 0 0,0 0 1 0 0,-1 1-1 0 0,1-1 0 0 0,-1 1 1 0 0,1-1-1 0 0,-1 0 1 0 0,0 0-1 0 0,1 1 0 0 0,-1-1 1 0 0,1 0-1 0 0,-1 0 1 0 0,0 0-1 0 0,1 0 0 0 0,-1 1 1 0 0,1-1-1 0 0,-1 0 1 0 0,0 0-1 0 0,1 0 0 0 0,-1 0 1 0 0,1 0-1 0 0,-1-1 1 0 0,0 1-1 0 0,1 0 0 0 0,-1 0 1 0 0,1 0-1 0 0,-1-1 0 0 0,0 1 1 0 0,1 0-1 0 0,-1 0 1 0 0,1-1-1 0 0,-1 1 0 0 0,1 0 1 0 0,-1-1-1 0 0,1 1 1 0 0,0-1-1 0 0,-1 1 0 0 0,1-1 1 0 0,-1 1-1 0 0,1-1 1 0 0,0 1-1 0 0,-1-1 0 0 0,1 1 1 0 0,0-1-1 0 0,0 1 1 0 0,-1-1-1 0 0,1 1 0 0 0,0-1 1 0 0,0 0-1 0 0,0 1 1 0 0,0-1-1 0 0,0 1 0 0 0,0-1 1 0 0,0 0-1 0 0,0 1 0 0 0,0-1 1 0 0,0 0-1 0 0,0 1 1 0 0,0-1-1 0 0,0 1 77 0 0,-5-19-1249 0 0,1-5 69 0 0</inkml:trace>
  <inkml:trace contextRef="#ctx0" brushRef="#br0" timeOffset="232.164">76 333 1416 0 0,'-1'-2'153'0'0,"0"0"0"0"0,0-1-1 0 0,0 1 1 0 0,0 0 0 0 0,1-1 0 0 0,-1 1-1 0 0,1 0 1 0 0,0-1 0 0 0,0 1 0 0 0,0-1-1 0 0,0 1 1 0 0,0-1 0 0 0,0 1 0 0 0,1-1-1 0 0,-1 1 1 0 0,1 0 0 0 0,0-1 0 0 0,0 1-1 0 0,-1 0 1 0 0,1 0 0 0 0,1-1 0 0 0,-1 1-1 0 0,0 0 1 0 0,1 0 0 0 0,-1 0 0 0 0,1 0-1 0 0,-1 1 1 0 0,1-1 0 0 0,0 0 0 0 0,0 1-1 0 0,0-1 1 0 0,0 1 0 0 0,0-1 0 0 0,0 1-1 0 0,0 0 1 0 0,0 0 0 0 0,0 0 0 0 0,2 0-153 0 0,92-44 704 0 0,-53 33-743 0 0,2 1-1 0 0,-1 2 1 0 0,1 3-1 0 0,0 1 0 0 0,31 1 40 0 0,-12 29-2820 0 0,-65-15 1494 0 0,-4 0 113 0 0</inkml:trace>
  <inkml:trace contextRef="#ctx0" brushRef="#br0" timeOffset="480.825">1 593 1900 0 0,'75'9'4087'0'0,"266"-33"-2287"0"0,24-10-5352 0 0,-342 30 3197 0 0</inkml:trace>
  <inkml:trace contextRef="#ctx0" brushRef="#br0" timeOffset="665.259">845 527 3492 0 0,'4'-3'87'0'0,"-3"3"-21"0"0,0 0-1 0 0,-1 0 1 0 0,1 0-1 0 0,-1 0 1 0 0,1 0-1 0 0,0 0 1 0 0,-1 0-1 0 0,1 0 1 0 0,-1 0-1 0 0,1 0 1 0 0,0-1-1 0 0,-1 1 0 0 0,1 0 1 0 0,-1 0-1 0 0,1-1 1 0 0,-1 1-1 0 0,1 0 1 0 0,-1-1-1 0 0,1 1 1 0 0,-1-1-1 0 0,1 1 1 0 0,-1 0-1 0 0,1-1 1 0 0,-1 1-1 0 0,0-1 0 0 0,1 1 1 0 0,-1-1-1 0 0,0 1 1 0 0,1-1-1 0 0,-1 0 1 0 0,0 1-1 0 0,0-1 1 0 0,0 1-1 0 0,1-1 1 0 0,-1 0-1 0 0,0 1 1 0 0,0-1-1 0 0,0 1 1 0 0,0-1-1 0 0,0 0 0 0 0,0 1 1 0 0,0-1-1 0 0,0 0 1 0 0,0 1-1 0 0,-1-1 1 0 0,1 1-1 0 0,0-1 1 0 0,0 1-1 0 0,0-1 1 0 0,-1 0-1 0 0,1 1 1 0 0,0-1-1 0 0,-1 1 0 0 0,1-1 1 0 0,0 1-1 0 0,-1-1 1 0 0,1 1-1 0 0,-1 0 1 0 0,1-1-1 0 0,-1 1 1 0 0,1-1-1 0 0,-1 1 1 0 0,1 0-1 0 0,-1-1 1 0 0,1 1-1 0 0,-1 0-65 0 0,-33 46 1362 0 0,26-17-1573 0 0,2-1 0 0 0,1 2 0 0 0,1-1 0 0 0,1 0 0 0 0,2 1-1 0 0,2 26 212 0 0,-1-28-2010 0 0,0-27 708 0 0,-2 2 67 0 0,-8 9 39 0 0</inkml:trace>
  <inkml:trace contextRef="#ctx0" brushRef="#br0" timeOffset="929.041">911 250 2028 0 0,'11'-17'880'0'0,"-2"6"44"0"0,-2 4-204 0 0,-2-1-60 0 0,1-1-119 0 0,-3 3-29 0 0,-1 1-96 0 0,1 1-32 0 0,-1-1-200 0 0,2 2-256 0 0,-4 0 0 0 0,3 1-308 0 0,1 0-84 0 0,-1 2-433 0 0,-1 5-235 0 0,-2-1 48 0 0,2-3-204 0 0</inkml:trace>
  <inkml:trace contextRef="#ctx0" brushRef="#br0" timeOffset="1298.326">1032 360 1624 0 0,'11'46'3975'0'0,"-7"23"-3179"0"0,-3-22-334 0 0,1 144 3053 0 0,-2-189-3269 0 0,3 4 965 0 0,7-25-1223 0 0,1 1-1 0 0,0 0 1 0 0,1 0-1 0 0,1 1 0 0 0,1 1 1 0 0,0 0-1 0 0,1 1 1 0 0,0 1-1 0 0,2 0 1 0 0,-1 1-1 0 0,2 1 1 0 0,-1 0-1 0 0,2 2 1 0 0,0 0 12 0 0,-14 11-19 0 0,0 1 0 0 0,0 0 1 0 0,-1 0-1 0 0,1 0 1 0 0,0 1-1 0 0,-1-1 0 0 0,1 1 1 0 0,-1 0-1 0 0,0 1 0 0 0,0-1 1 0 0,0 1-1 0 0,-1 0 0 0 0,1 0 1 0 0,-1 0-1 0 0,0 0 0 0 0,0 0 1 0 0,0 1-1 0 0,-1-1 1 0 0,1 1-1 0 0,-1 0 0 0 0,0 0 1 0 0,-1 0-1 0 0,1 0 0 0 0,-1 0 1 0 0,0 0-1 0 0,0 0 0 0 0,-1 0 1 0 0,1 1-1 0 0,-1-1 1 0 0,0 4 18 0 0,4 7-53 0 0,4 23-1 0 0,-8-34-82 0 0,0-1 0 0 0,0 1 0 0 0,0 0 0 0 0,1 0 0 0 0,0 0 0 0 0,0 0 0 0 0,0-1 0 0 0,0 1 0 0 0,1 0 0 0 0,0-1 0 0 0,0 1 0 0 0,0-1 0 0 0,0 0 0 0 0,1 0 0 0 0,0 0 0 0 0,0 0 0 0 0,0 0 0 0 0,0 0 0 0 0,0-1 0 0 0,1 0 0 0 0,0 1 0 0 0,-1-1 0 0 0,1-1 0 0 0,0 1 0 0 0,1 0 0 0 0,-1-1 0 0 0,0 0 0 0 0,1 0 0 0 0,3 1 136 0 0,13 0-3474 0 0,-6-3 2368 0 0</inkml:trace>
  <inkml:trace contextRef="#ctx0" brushRef="#br0" timeOffset="2229.338">1941 600 1896 0 0,'0'0'570'0'0,"0"0"-68"0"0,0 0-70 0 0,1-6-105 0 0,-1 3-290 0 0,0 0 0 0 0,1 1-1 0 0,-1-1 1 0 0,-1 0 0 0 0,1 0 0 0 0,0 1 0 0 0,-1-1-1 0 0,1 0 1 0 0,-1 1 0 0 0,0-1 0 0 0,0 1 0 0 0,0-1-1 0 0,0 1 1 0 0,0-1 0 0 0,0 1 0 0 0,-1 0 0 0 0,0-1-1 0 0,1 1 1 0 0,-1 0 0 0 0,0 0 0 0 0,0 0 0 0 0,0 0-1 0 0,0 1 1 0 0,0-1 0 0 0,0 0 0 0 0,0 1 0 0 0,-1-1-1 0 0,1 1 1 0 0,-1 0 0 0 0,1 0 0 0 0,-1 0 0 0 0,1 0-1 0 0,-1 1 1 0 0,0-1 0 0 0,1 0 0 0 0,-1 1-37 0 0,-13-3 115 0 0,-1 1 0 0 0,1 0 0 0 0,-1 1 0 0 0,1 1 0 0 0,-1 0 0 0 0,1 1 0 0 0,0 1 0 0 0,-1 1 0 0 0,1 0 0 0 0,0 1 0 0 0,0 1 0 0 0,1 0 0 0 0,-1 1 0 0 0,1 1 0 0 0,1 0 0 0 0,-1 1 0 0 0,1 1 1 0 0,0 0-1 0 0,1 1 0 0 0,0 0 0 0 0,1 1 0 0 0,-5 6-115 0 0,-9 36 536 0 0,31-48-496 0 0,1 0-30 0 0,0-1 0 0 0,0-1 0 0 0,1 1 0 0 0,-1-1 1 0 0,1 0-1 0 0,-1-1 0 0 0,1 1 0 0 0,0-1 0 0 0,0-1 1 0 0,0 1-1 0 0,1-1 0 0 0,-1 0 0 0 0,0-1 0 0 0,0 0 0 0 0,0 0 1 0 0,1-1-1 0 0,-1 1 0 0 0,0-1 0 0 0,1-1-10 0 0,21-4-65 0 0,-1-2 0 0 0,0-1 0 0 0,-1-1 0 0 0,0-1 0 0 0,-1-1 0 0 0,0-1 0 0 0,-1-2 0 0 0,0-1 0 0 0,-1 0 0 0 0,-1-2 0 0 0,-1-1 0 0 0,0 0 0 0 0,-2-2 0 0 0,0 0 1 0 0,-1-2-1 0 0,-1 0 0 0 0,-2-1 0 0 0,0 0 0 0 0,-2-1 0 0 0,5-11 65 0 0,-4 6 182 0 0,-1 0 1 0 0,-2-1-1 0 0,-1-1 0 0 0,-2 0 1 0 0,0 0-1 0 0,-3-1 1 0 0,0 0-1 0 0,-2 0 1 0 0,-1-11-183 0 0,-4 43 12 0 0,1 0 0 0 0,-1 0 0 0 0,1-1 0 0 0,-1 1 1 0 0,0 0-1 0 0,0 0 0 0 0,1 0 0 0 0,-1 0 0 0 0,0 0 0 0 0,0 0 0 0 0,0 0 0 0 0,0 1 1 0 0,0-1-1 0 0,0 0 0 0 0,0 0 0 0 0,0 1 0 0 0,-1-1 0 0 0,1 1 0 0 0,0-1 1 0 0,0 1-1 0 0,0-1 0 0 0,-1 1 0 0 0,1 0 0 0 0,0-1 0 0 0,-1 1 0 0 0,1 0 1 0 0,0 0-1 0 0,0 0 0 0 0,-1 0 0 0 0,1 0 0 0 0,0 1 0 0 0,-1-1 0 0 0,1 0 1 0 0,0 0-1 0 0,0 1 0 0 0,-1-1 0 0 0,1 1 0 0 0,0-1 0 0 0,0 1 0 0 0,0 0 1 0 0,0-1-1 0 0,0 1 0 0 0,0 0 0 0 0,0 0 0 0 0,0 0 0 0 0,0 0 0 0 0,0 0 1 0 0,0 0-1 0 0,0 0 0 0 0,1 0 0 0 0,-1 0 0 0 0,0 0 0 0 0,1 0 0 0 0,-1 0 1 0 0,1 0-1 0 0,-1 1 0 0 0,1-1-12 0 0,-11 17-26 0 0,1 1 0 0 0,1-1 0 0 0,1 2 0 0 0,1-1 0 0 0,0 1 0 0 0,1 1 0 0 0,2-1 0 0 0,0 1 0 0 0,1-1 0 0 0,1 1 0 0 0,1 0 0 0 0,0 0 0 0 0,2 0 0 0 0,1 8 26 0 0,39 166-2703 0 0,-10-94-1085 0 0,-19-71 2612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6:4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1624 0 0,'27'-5'5917'0'0,"-24"46"-4718"0"0,-3-27-1185 0 0,21 192 789 0 0,8-23-470 0 0,-20-127-3232 0 0,-9-55 1478 0 0,-5 0-1331 0 0,5-3 1418 0 0</inkml:trace>
  <inkml:trace contextRef="#ctx0" brushRef="#br0" timeOffset="262.649">271 458 1076 0 0,'29'-4'4268'0'0,"19"-11"-3028"0"0,-11 3-670 0 0,205-42 291 0 0,-218 49-1358 0 0,14 0-4558 0 0,-29 5 3740 0 0</inkml:trace>
  <inkml:trace contextRef="#ctx0" brushRef="#br0" timeOffset="697.621">1208 132 1108 0 0,'3'4'150'0'0,"0"-1"-1"0"0,0 0 1 0 0,-1 0 0 0 0,0 1-1 0 0,1-1 1 0 0,-1 1 0 0 0,0 0-1 0 0,-1 0 1 0 0,1-1 0 0 0,-1 1-1 0 0,1 0 1 0 0,-1 1 0 0 0,-1-1-1 0 0,1 0 1 0 0,0 0 0 0 0,-1 0-1 0 0,0 0 1 0 0,0 1 0 0 0,0-1-1 0 0,-1 0 1 0 0,1 0 0 0 0,-1 0-1 0 0,-1 3-149 0 0,2 8 522 0 0,-54 104 470 0 0,43-102-805 0 0,1-2-41 0 0,-1 0-1 0 0,-1 0 1 0 0,0-1-1 0 0,-1 0 1 0 0,-1-1-1 0 0,0-1 1 0 0,0 0-1 0 0,-1-1 1 0 0,-1 0-1 0 0,0-1 1 0 0,0-1-1 0 0,-1-1 1 0 0,0 0-1 0 0,-1-1 1 0 0,0-1-1 0 0,0-1 1 0 0,0 0-146 0 0,14-5 26 0 0,1 0 1 0 0,0-1 0 0 0,0 1-1 0 0,0 0 1 0 0,0-1 0 0 0,0 0-1 0 0,0 0 1 0 0,0 0 0 0 0,0 0-1 0 0,0 0 1 0 0,0-1 0 0 0,0 1-1 0 0,1-1 1 0 0,-1 1 0 0 0,1-1 0 0 0,-1 0-1 0 0,1 0 1 0 0,0-1 0 0 0,-1 1-1 0 0,1 0 1 0 0,0-1 0 0 0,1 1-1 0 0,-1-1 1 0 0,0 0 0 0 0,1 1-1 0 0,-1-1 1 0 0,1 0 0 0 0,0 0-1 0 0,0 0 1 0 0,0 0 0 0 0,0 0-1 0 0,1 0 1 0 0,-1 0 0 0 0,1 0-1 0 0,0 0 1 0 0,0-1 0 0 0,0 1-1 0 0,0 0 1 0 0,0 0 0 0 0,1 0-1 0 0,-1 0 1 0 0,1-1-27 0 0,3-2 6 0 0,0 0 1 0 0,0 1-1 0 0,0 0 1 0 0,1 0-1 0 0,-1 0 1 0 0,1 1-1 0 0,0-1 1 0 0,0 1-1 0 0,1 0 1 0 0,-1 0-1 0 0,1 1 1 0 0,0 0-1 0 0,0 0 1 0 0,0 0-1 0 0,1 1 1 0 0,-1 0-1 0 0,0 0 1 0 0,1 1-1 0 0,0-1 1 0 0,-1 1-1 0 0,1 1 1 0 0,0-1-1 0 0,-1 1 1 0 0,1 0-1 0 0,0 1 1 0 0,-1 0-1 0 0,1 0 1 0 0,-1 0-1 0 0,4 2-6 0 0,187 69-144 0 0,-49 17-3804 0 0,-130-87 1280 0 0,-16-2 1403 0 0</inkml:trace>
  <inkml:trace contextRef="#ctx0" brushRef="#br0" timeOffset="959.505">1845 1 1388 0 0,'12'9'212'0'0,"-1"1"0"0"0,0 0 0 0 0,0 1-1 0 0,-1 0 1 0 0,-1 1 0 0 0,0 0 0 0 0,0 0 0 0 0,-1 1 0 0 0,-1 0-1 0 0,0 0 1 0 0,-1 1 0 0 0,0 0 0 0 0,-1 0 0 0 0,-1 1 0 0 0,0-1 0 0 0,-1 1-1 0 0,0 0 1 0 0,-1 0 0 0 0,-1 0 0 0 0,-1 0 0 0 0,0 0 0 0 0,0 0-1 0 0,-2 0-211 0 0,0 9 179 0 0,-1 0 0 0 0,-1 0-1 0 0,-1 0 1 0 0,-1 0 0 0 0,-1-1 0 0 0,-1 0-1 0 0,-1-1 1 0 0,-1 0 0 0 0,-1 0-1 0 0,0-1 1 0 0,-2-1 0 0 0,-1 0-1 0 0,0 0 1 0 0,-3 0-179 0 0,-16 13 165 0 0,0-1 0 0 0,-3-2 0 0 0,0-1 1 0 0,-2-2-1 0 0,0-2 0 0 0,-2-2 0 0 0,-1-1 0 0 0,-17 6-165 0 0,-14-8-980 0 0,69-19 820 0 0,0 0-1 0 0,0 0 1 0 0,0 0-1 0 0,0 0 1 0 0,1-1 0 0 0,-1 1-1 0 0,0-1 1 0 0,0 0 0 0 0,0 0-1 0 0,0 0 1 0 0,0 0-1 0 0,0-1 1 0 0,0 1 0 0 0,0-1-1 0 0,0 1 1 0 0,0-1-1 0 0,0 0 1 0 0,1 0 0 0 0,-1-1-1 0 0,0 1 1 0 0,1 0 0 0 0,-1-1-1 0 0,1 0 1 0 0,-1 1-1 0 0,1-1 1 0 0,0 0 0 0 0,0 0-1 0 0,0-1 1 0 0,0 1 0 0 0,0 0-1 0 0,0-1 1 0 0,1 1-1 0 0,-1-1 1 0 0,1 1 0 0 0,-1-2 160 0 0,-2-20-1474 0 0</inkml:trace>
  <inkml:trace contextRef="#ctx0" brushRef="#br0" timeOffset="1332.055">2741 159 1348 0 0,'-11'6'2312'0'0,"-32"32"-1650"0"0,1 1 0 0 0,3 2-1 0 0,1 2 1 0 0,2 1 0 0 0,2 2 0 0 0,2 2 0 0 0,2 0 0 0 0,-8 23-662 0 0,-66 98 365 0 0,95-155-759 0 0,-10 15 0 0 0,-2-21-4168 0 0,12-13 3265 0 0,-7-20 12 0 0</inkml:trace>
  <inkml:trace contextRef="#ctx0" brushRef="#br0" timeOffset="1626.952">2305 183 1460 0 0,'1'0'152'0'0,"-1"0"0"0"0,1 0 0 0 0,0 1 0 0 0,-1-1 0 0 0,1 1 0 0 0,0-1 0 0 0,-1 1 0 0 0,1-1 0 0 0,-1 1 0 0 0,1-1 0 0 0,-1 1 0 0 0,1-1 0 0 0,-1 1 0 0 0,0 0 0 0 0,1-1 0 0 0,-1 1 0 0 0,0 0 0 0 0,1-1 0 0 0,-1 1 0 0 0,0 0 0 0 0,0 0 0 0 0,0-1 0 0 0,1 1 0 0 0,-1 0 0 0 0,0-1 0 0 0,0 1 0 0 0,0 0-1 0 0,0 0 1 0 0,0-1 0 0 0,-1 1 0 0 0,1 0 0 0 0,0 0 0 0 0,0-1 0 0 0,0 1 0 0 0,-1 0 0 0 0,1 0-152 0 0,66-41 2329 0 0,-132 30-1920 0 0,13 29-2970 0 0,37-10-282 0 0,13-5 1565 0 0,4-1-21 0 0</inkml:trace>
  <inkml:trace contextRef="#ctx0" brushRef="#br0" timeOffset="1998.777">2803 598 1160 0 0,'21'8'6927'0'0,"-20"12"-4281"0"0,-1-19-2624 0 0,0 0 0 0 0,-1 1 0 0 0,1-1 0 0 0,0 0 0 0 0,0 0 0 0 0,0 1 0 0 0,0-1 0 0 0,0 0 0 0 0,0 1 0 0 0,0-1 0 0 0,0 0 0 0 0,0 0 0 0 0,1 1 0 0 0,-1-1 0 0 0,0 0 0 0 0,1 0 0 0 0,-1 1 0 0 0,1-1 0 0 0,-1 0 0 0 0,1 0 0 0 0,0 0 0 0 0,0 0 0 0 0,-1 0 0 0 0,1 0 0 0 0,0 0 1 0 0,0 0-1 0 0,0 0 0 0 0,0 0 0 0 0,0 0 0 0 0,0-1 0 0 0,0 1 0 0 0,0 0 0 0 0,1-1 0 0 0,-1 1 0 0 0,0-1 0 0 0,0 1 0 0 0,1-1 0 0 0,-1 0 0 0 0,0 1 0 0 0,1-1-22 0 0,28 2 314 0 0,-48-19-524 0 0,14 15-204 0 0,0-1-1 0 0,0 1 0 0 0,1 0 1 0 0,0-1-1 0 0,-1 0 0 0 0,1 0 0 0 0,0 0 1 0 0,0 0-1 0 0,1 0 0 0 0,-1-1 1 0 0,0 1-1 0 0,1-1 0 0 0,0 0 1 0 0,0 0-1 0 0,0 0 0 0 0,1 0 0 0 0,-1 0 1 0 0,1 0-1 0 0,0 0 0 0 0,0-3 415 0 0,0 5-1416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6:3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1356 0 0,'17'-17'2558'0'0,"-9"-4"-149"0"0,12 4-2175 0 0,-5 60 780 0 0,51 327-154 0 0,-55-292-698 0 0,-11-58-5257 0 0,2-26 3745 0 0</inkml:trace>
  <inkml:trace contextRef="#ctx0" brushRef="#br0" timeOffset="308.98">434 383 1048 0 0,'-18'33'2242'0'0,"10"-20"-1960"0"0,-3 4 22 0 0,0 0 0 0 0,2 1 0 0 0,0-1 0 0 0,1 2 0 0 0,0-1 0 0 0,2 1 0 0 0,0 1 0 0 0,2-1 0 0 0,0 1 0 0 0,1-1 0 0 0,0 11-304 0 0,5-26 30 0 0,1 1 0 0 0,-1-1 0 0 0,1 0 0 0 0,0 1-1 0 0,1-1 1 0 0,-1-1 0 0 0,1 1 0 0 0,0 0 0 0 0,0-1 0 0 0,0 0 0 0 0,0 0 0 0 0,0 0 0 0 0,1-1 0 0 0,-1 1-1 0 0,1-1 1 0 0,0 0 0 0 0,0 0 0 0 0,-1-1 0 0 0,1 1 0 0 0,0-1 0 0 0,1 0 0 0 0,-1-1 0 0 0,0 1 0 0 0,0-1-1 0 0,0 0 1 0 0,0 0 0 0 0,0-1 0 0 0,1 1 0 0 0,-1-1 0 0 0,0 0 0 0 0,0 0 0 0 0,2-2-30 0 0,12 0 7 0 0,0-1 0 0 0,0-1 0 0 0,0-1 0 0 0,-1 0 0 0 0,1-2 0 0 0,-2 0 1 0 0,1-1-1 0 0,-1 0 0 0 0,-1-2 0 0 0,0 0 0 0 0,0-1 0 0 0,-1 0 0 0 0,0-1 0 0 0,-1-1 0 0 0,6-8-7 0 0,-19 19-17 0 0,0 1 0 0 0,0 0 0 0 0,0 0 0 0 0,0 0 0 0 0,0-1 0 0 0,-1 1-1 0 0,1 0 1 0 0,-1-1 0 0 0,0 1 0 0 0,0-1 0 0 0,0 1 0 0 0,0-1-1 0 0,0 1 1 0 0,0 0 0 0 0,0-1 0 0 0,-1 1 0 0 0,1 0 0 0 0,-1-1 0 0 0,0 1-1 0 0,0 0 1 0 0,0 0 0 0 0,0-1 0 0 0,0 1 0 0 0,0 0 0 0 0,-1 0 0 0 0,1 0-1 0 0,-1 0 1 0 0,1 1 0 0 0,-1-1 0 0 0,0 0 0 0 0,1 1 0 0 0,-1-1-1 0 0,0 1 1 0 0,0-1 0 0 0,0 1 0 0 0,0 0 0 0 0,-1 0 0 0 0,1 0 0 0 0,0 0-1 0 0,0 0 1 0 0,-1 0 0 0 0,1 1 0 0 0,0-1 0 0 0,-1 1 0 0 0,-1 0 17 0 0,-115-22-872 0 0,20 13-1810 0 0,93 6 1612 0 0</inkml:trace>
  <inkml:trace contextRef="#ctx0" brushRef="#br0" timeOffset="621.459">998 433 1792 0 0,'-29'107'3959'0'0,"29"-106"-3510"0"0,5 3 2 0 0,-1 0-375 0 0,0-1 0 0 0,0 0-1 0 0,1 0 1 0 0,-1 0-1 0 0,1-1 1 0 0,0 1 0 0 0,0-1-1 0 0,0 0 1 0 0,0-1 0 0 0,0 1-1 0 0,0-1 1 0 0,1 0-1 0 0,-1 0 1 0 0,0-1 0 0 0,1 1-1 0 0,-1-1 1 0 0,0 0 0 0 0,1-1-1 0 0,-1 1 1 0 0,0-1-1 0 0,1-1-75 0 0,14-1 125 0 0,-1-1 1 0 0,0-1-1 0 0,0-1 0 0 0,-1-1 0 0 0,0 0 0 0 0,0-1 0 0 0,0-1 0 0 0,-1-1 0 0 0,8-6-125 0 0,-24 13-1 0 0,-1 1 1 0 0,1 0-1 0 0,-1-1 1 0 0,0 1-1 0 0,1 0 0 0 0,-1-1 1 0 0,0 1-1 0 0,-1-1 1 0 0,1 1-1 0 0,0 0 1 0 0,-1-1-1 0 0,1 1 1 0 0,-1 0-1 0 0,0 0 0 0 0,0-1 1 0 0,0 1-1 0 0,0 0 1 0 0,0 0-1 0 0,0 0 1 0 0,0 0-1 0 0,-1 0 1 0 0,1 0-1 0 0,-1 1 0 0 0,0-1 1 0 0,1 0-1 0 0,-1 1 1 0 0,0-1-1 0 0,0 1 1 0 0,0 0-1 0 0,0-1 0 0 0,0 1 1 0 0,0 0-1 0 0,0 0 1 0 0,0 0-1 0 0,-1 1 1 0 0,1-1-1 0 0,0 1 1 0 0,-1-1-1 0 0,1 1 0 0 0,0-1 1 0 0,-1 1-1 0 0,1 0 1 0 0,0 0-1 0 0,-3 1 1 0 0,-69-15-292 0 0,-27-11-4463 0 0,94 19 3605 0 0,4 2 35 0 0</inkml:trace>
  <inkml:trace contextRef="#ctx0" brushRef="#br0" timeOffset="1075.033">1938 1 2160 0 0,'-20'2'206'0'0,"0"1"1"0"0,0 1-1 0 0,0 0 0 0 0,1 2 0 0 0,0 0 0 0 0,0 1 0 0 0,0 1 1 0 0,1 1-1 0 0,0 1 0 0 0,1 0 0 0 0,0 1 0 0 0,0 1 0 0 0,1 1 1 0 0,1 0-1 0 0,0 1 0 0 0,1 1 0 0 0,1 0 0 0 0,0 0 0 0 0,1 2 1 0 0,1-1-1 0 0,0 2 0 0 0,1-1 0 0 0,1 1 0 0 0,1 1 0 0 0,0 0 1 0 0,2 0-1 0 0,0 0 0 0 0,1 1 0 0 0,1 0 0 0 0,1 0 0 0 0,0 0-206 0 0,6-8-42 0 0,0 0-1 0 0,1-1 1 0 0,0 1-1 0 0,1-1 0 0 0,0 0 1 0 0,1 0-1 0 0,0-1 0 0 0,1 1 1 0 0,0-1-1 0 0,1-1 0 0 0,-1 1 1 0 0,2-1-1 0 0,0-1 0 0 0,0 0 1 0 0,0 0-1 0 0,1 0 0 0 0,0-2 1 0 0,0 1-1 0 0,1-1 1 0 0,0 0-1 0 0,0-1 0 0 0,0-1 1 0 0,1 0-1 0 0,-1 0 0 0 0,1-1 1 0 0,0 0-1 0 0,3-1 43 0 0,109 9-3980 0 0,-103-10 2568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6:4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390 529 948 0 0,'-49'-11'2102'0'0,"-79"3"1631"0"0,117 10-3644 0 0,0 0 1 0 0,1 1 0 0 0,-1 1-1 0 0,1 0 1 0 0,-1 0 0 0 0,1 1 0 0 0,1 0-1 0 0,-1 1 1 0 0,1 0 0 0 0,0 1-1 0 0,0 0 1 0 0,1 0 0 0 0,-1 0 0 0 0,2 1-1 0 0,-1 1 1 0 0,1-1 0 0 0,1 1-1 0 0,-1 1 1 0 0,1-1 0 0 0,1 1-1 0 0,0 0 1 0 0,0 0 0 0 0,1 0 0 0 0,1 1-1 0 0,0-1 1 0 0,0 1 0 0 0,1 0-1 0 0,0 0 1 0 0,0 0 0 0 0,2 0 0 0 0,-1 0-1 0 0,1 1 1 0 0,1-1 0 0 0,0 0-1 0 0,1 0 1 0 0,0 0 0 0 0,0 0-1 0 0,2-1 1 0 0,-1 1 0 0 0,1-1 0 0 0,0 0-1 0 0,3 4-89 0 0,2-4 14 0 0,0 0-1 0 0,1 0 0 0 0,1-1 0 0 0,0 0 1 0 0,0 0-1 0 0,0-1 0 0 0,1-1 0 0 0,0 0 0 0 0,1-1 1 0 0,0 0-1 0 0,0-1 0 0 0,0 0 0 0 0,0-1 1 0 0,1-1-1 0 0,-1 0 0 0 0,1-1 0 0 0,0 0 1 0 0,1-1-14 0 0,17 2-107 0 0,1-2-1 0 0,0-1 1 0 0,-1-2 0 0 0,0-1 0 0 0,1-2 0 0 0,-1-1 0 0 0,5-2 107 0 0,-32 7-31 0 0,1 1 1 0 0,-1-1-1 0 0,0 0 0 0 0,0 0 0 0 0,0 0 1 0 0,0-1-1 0 0,0 1 0 0 0,0-1 1 0 0,0-1-1 0 0,-1 1 0 0 0,1-1 0 0 0,-1 1 1 0 0,1-1-1 0 0,-1-1 0 0 0,0 1 1 0 0,0-1-1 0 0,-1 1 0 0 0,1-1 1 0 0,-1 0-1 0 0,1 0 0 0 0,-1-1 0 0 0,-1 1 1 0 0,1 0-1 0 0,-1-1 0 0 0,1 0 1 0 0,-1 0-1 0 0,-1 0 0 0 0,1 0 0 0 0,-1 0 1 0 0,1 0-1 0 0,-2 0 0 0 0,1 0 1 0 0,0 0-1 0 0,-1-1 0 0 0,0 1 1 0 0,-1-5 29 0 0,-15-11 93 0 0,-1 1-1 0 0,-1 0 1 0 0,-1 1-1 0 0,-1 1 0 0 0,-1 0 1 0 0,0 2-1 0 0,-1 0 0 0 0,0 2 1 0 0,-2 0-1 0 0,1 2 0 0 0,-2 1 1 0 0,1 0-1 0 0,-2 2 0 0 0,1 1 1 0 0,-1 1-1 0 0,-19-2-91 0 0,269-7-685 0 0,-171 8 510 0 0,18-2-255 0 0,0-4 0 0 0,-1-2 0 0 0,0-3 0 0 0,12-9 430 0 0,-74 25-34 0 0,1-1-1 0 0,-1 0 1 0 0,0 0-1 0 0,0-1 0 0 0,0 0 1 0 0,-1-1-1 0 0,0 0 0 0 0,0 0 1 0 0,0 0-1 0 0,-1-1 1 0 0,0 0-1 0 0,0 0 0 0 0,-1 0 1 0 0,0-1-1 0 0,0 0 0 0 0,-1 0 1 0 0,0 0-1 0 0,0-1 1 0 0,-1 1-1 0 0,0-1 0 0 0,0 0 1 0 0,-1 0-1 0 0,-1 0 0 0 0,1 0 1 0 0,-1 0-1 0 0,-1-1 1 0 0,0-4 34 0 0,-5-3 214 0 0,0 0 1 0 0,-1 1-1 0 0,-1 0 1 0 0,-1 0 0 0 0,-1 0-1 0 0,0 1 1 0 0,0 1-1 0 0,-2-1 1 0 0,0 2 0 0 0,0-1-1 0 0,-1 2 1 0 0,-1-1-1 0 0,0 2 1 0 0,-15-11-215 0 0,-73-36 2723 0 0,100 57-2456 0 0,-2 4-64 0 0,-4 9-107 0 0,0 0 1 0 0,1 1-1 0 0,0 0 1 0 0,1 0-1 0 0,1 0 1 0 0,0 1 0 0 0,0-1-1 0 0,2 1 1 0 0,0 0-1 0 0,0 0 1 0 0,1 0-1 0 0,1 0 1 0 0,0 0-1 0 0,1 0 1 0 0,1 2-97 0 0,-2-9 81 0 0,20 301 948 0 0,82 548 694 0 0,-99-829-1943 0 0,9 109-411 0 0,-9-43-3121 0 0,-5-74 452 0 0,-2-30 329 0 0,-2-33 62 0 0,6 27 1761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6:4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4296 0 0,'33'-16'9061'0'0,"-22"21"-11992"0"0,-17 2-2340 0 0,-16 2 3715 0 0,19-8 1179 0 0,-22 8-753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6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126 156 2176 0 0,'4'-16'4822'0'0,"-15"45"-3438"0"0,-53 353 1344 0 0,9 39-2650 0 0,57-435-5021 0 0,1-49 1071 0 0,-3 41 2463 0 0</inkml:trace>
  <inkml:trace contextRef="#ctx0" brushRef="#br0" timeOffset="449.852">115 46 1436 0 0,'1'-22'2251'0'0,"-1"-1"227"0"0,0 33-110 0 0,-2 22-2057 0 0,2 0 0 0 0,1 0 0 0 0,1 1 0 0 0,2-1 0 0 0,1 0 0 0 0,2-1 0 0 0,1 1-1 0 0,2-1 1 0 0,4 8-311 0 0,-9-25 63 0 0,2-1-1 0 0,0 0 1 0 0,0 0-1 0 0,1 0 1 0 0,0-1 0 0 0,1 0-1 0 0,1-1 1 0 0,0 0-1 0 0,0 0 1 0 0,1-1-1 0 0,1-1 1 0 0,-1 0-1 0 0,2 0 1 0 0,-1-1-1 0 0,1-1 1 0 0,0 0-1 0 0,1-1 1 0 0,-1 0-1 0 0,1-1 1 0 0,0 0-1 0 0,3-1-62 0 0,-2 0 16 0 0,1 0-1 0 0,-1-1 0 0 0,1-1 0 0 0,0 0 0 0 0,0-1 0 0 0,0-1 0 0 0,0 0 0 0 0,0-1 0 0 0,0-1 0 0 0,-1-1 0 0 0,1 0 0 0 0,-1-1 0 0 0,1 0 0 0 0,-1-1 0 0 0,-1-1 0 0 0,1-1 0 0 0,-1 0 0 0 0,0-1 0 0 0,0 0 0 0 0,-1-1 0 0 0,0 0 0 0 0,3-5-15 0 0,-5 5 40 0 0,0 0-1 0 0,0-1 1 0 0,-1 0-1 0 0,-1-1 1 0 0,0 0 0 0 0,0-1-1 0 0,-1 0 1 0 0,0 0-1 0 0,-1-1 1 0 0,-1 1-1 0 0,0-2 1 0 0,0 1 0 0 0,-2-1-1 0 0,1 1 1 0 0,-2-1-1 0 0,0 0 1 0 0,0-3-40 0 0,-3 15 146 0 0,-3 0-65 0 0,2 1-73 0 0,0 1-1 0 0,0-1 1 0 0,0 1 0 0 0,1 0-1 0 0,-1-1 1 0 0,0 1-1 0 0,0 0 1 0 0,0-1 0 0 0,0 1-1 0 0,0 0 1 0 0,0 0-1 0 0,0 0 1 0 0,0 0-1 0 0,0 0 1 0 0,0 0 0 0 0,0 0-1 0 0,0 0 1 0 0,0 0-1 0 0,0 1 1 0 0,0-1 0 0 0,0 0-1 0 0,0 0 1 0 0,1 1-1 0 0,-1-1 1 0 0,0 1-1 0 0,0-1 1 0 0,0 1 0 0 0,0-1-1 0 0,1 1 1 0 0,-1 0-1 0 0,0-1 1 0 0,0 1 0 0 0,1 0-1 0 0,-1-1 1 0 0,1 1-1 0 0,-1 0 1 0 0,1 0-1 0 0,-1 0 1 0 0,1 0 0 0 0,-1-1-1 0 0,1 1 1 0 0,0 0-1 0 0,-1 0 1 0 0,1 0 0 0 0,0 0-1 0 0,0 0 1 0 0,0 0-1 0 0,-1 0 1 0 0,1 0-1 0 0,0 0 1 0 0,1 0 0 0 0,-1 0-1 0 0,0 0 1 0 0,0 0-1 0 0,0 0 1 0 0,0 0 0 0 0,1 0-1 0 0,-1 0-7 0 0,-4 80 135 0 0,4-76-110 0 0,47 177-289 0 0,13-72-3439 0 0,-31-82 783 0 0,-12-23-1122 0 0,-17-5 2752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6:4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555 286 1280 0 0,'0'0'704'0'0,"2"-26"1796"0"0,-2 24-2472 0 0,0 0 1 0 0,0 0 0 0 0,0 0-1 0 0,0 0 1 0 0,0 0 0 0 0,-1 0 0 0 0,1 0-1 0 0,-1 0 1 0 0,1 0 0 0 0,-1 0-1 0 0,0 0 1 0 0,0 0 0 0 0,1 1-1 0 0,-2-1 1 0 0,1 0 0 0 0,0 1-1 0 0,0-1 1 0 0,0 0 0 0 0,-1 1-1 0 0,1 0 1 0 0,-1-1 0 0 0,1 1 0 0 0,-1 0-1 0 0,1 0 1 0 0,-1-1 0 0 0,0 1-1 0 0,0 1 1 0 0,1-1 0 0 0,-1 0-1 0 0,0 0 1 0 0,0 1 0 0 0,0-1-1 0 0,0 1 1 0 0,0-1 0 0 0,0 1-1 0 0,0 0 1 0 0,0 0 0 0 0,0 0-1 0 0,0 0 1 0 0,0 0 0 0 0,0 0 0 0 0,0 1-1 0 0,0-1 1 0 0,0 1 0 0 0,0-1-29 0 0,1 0 6 0 0,-16-3 111 0 0,-1 0 0 0 0,1 1 0 0 0,-1 1 0 0 0,1 0 0 0 0,-1 2 0 0 0,0 0 1 0 0,1 0-1 0 0,-1 2 0 0 0,1 0 0 0 0,0 1 0 0 0,0 1 0 0 0,0 1 0 0 0,1 0 1 0 0,0 1-1 0 0,0 1 0 0 0,0 0 0 0 0,1 1 0 0 0,0 1 0 0 0,1 0 0 0 0,0 1 1 0 0,1 1-1 0 0,0 0 0 0 0,1 1 0 0 0,0 0 0 0 0,1 1 0 0 0,0 0 0 0 0,2 0 1 0 0,-1 1-1 0 0,2 1 0 0 0,0-1 0 0 0,1 2 0 0 0,0-1 0 0 0,1 1 0 0 0,1 0 1 0 0,1 0-1 0 0,1 0 0 0 0,0 1-117 0 0,1-9 10 0 0,1 1 1 0 0,0 0 0 0 0,1 0-1 0 0,0 0 1 0 0,1 0-1 0 0,0 0 1 0 0,0 0-1 0 0,1-1 1 0 0,0 1 0 0 0,1-1-1 0 0,0 1 1 0 0,1-1-1 0 0,0 0 1 0 0,0 0-1 0 0,1 0 1 0 0,0-1-1 0 0,0 1 1 0 0,1-1 0 0 0,0 0-1 0 0,0-1 1 0 0,1 0-1 0 0,0 0 1 0 0,1 0-1 0 0,0-1 1 0 0,-1 0-1 0 0,2 0 1 0 0,-1-1 0 0 0,1 0-1 0 0,0-1 1 0 0,0 0-1 0 0,0 0 1 0 0,0-1-1 0 0,1 0 1 0 0,-1-1 0 0 0,1 0-1 0 0,0 0 1 0 0,5 0-11 0 0,6 0-586 0 0,1-1 0 0 0,-1 0 0 0 0,0-2 0 0 0,0 0 1 0 0,0-1-1 0 0,0-1 0 0 0,0-2 0 0 0,0 0 0 0 0,-1-1 1 0 0,0 0-1 0 0,0-2 0 0 0,-1-1 0 0 0,5-3 586 0 0,8-7-1314 0 0</inkml:trace>
  <inkml:trace contextRef="#ctx0" brushRef="#br0" timeOffset="358.506">1040 202 1360 0 0,'10'-9'2627'0'0,"5"0"4598"0"0,-9 29-6131 0 0,97 474 242 0 0,-86-388-2672 0 0,-15-59-1620 0 0,-38-8-2824 0 0,26-38 4490 0 0</inkml:trace>
  <inkml:trace contextRef="#ctx0" brushRef="#br0" timeOffset="544.015">914 844 2828 0 0,'47'0'5406'0'0,"100"-9"-4146"0"0,-102 1-947 0 0,99-21-945 0 0,-10-19-3985 0 0,-107 32 3354 0 0,-9 0 36 0 0</inkml:trace>
  <inkml:trace contextRef="#ctx0" brushRef="#br0" timeOffset="839.186">791 157 2036 0 0,'-70'-13'6955'0'0,"112"4"-4789"0"0,152-17-790 0 0,83-14-3668 0 0,-4-18-5055 0 0,-231 48 6065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3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205 477 1576 0 0,'-93'-33'2556'0'0,"-16"19"755"0"0,107 14-2927 0 0,2 0-10 0 0,0 0-27 0 0,0 7 459 0 0,96-2-476 0 0,-1-4 0 0 0,1-4 0 0 0,29-8-330 0 0,-82 7 59 0 0,974-43 572 0 0,-505 36-401 0 0,-366 8 108 0 0,-82 4-3261 0 0,-30-15-2414 0 0,-15-8 4155 0 0</inkml:trace>
  <inkml:trace contextRef="#ctx0" brushRef="#br0" timeOffset="308.701">2943 172 2556 0 0,'-10'11'3137'0'0,"-47"41"-2376"0"0,7-8-451 0 0,2 2-1 0 0,1 2 1 0 0,3 2 0 0 0,2 1-1 0 0,2 3 1 0 0,3 1-1 0 0,-26 52-309 0 0,55-93-80 0 0,-32 38-618 0 0,-3-47-4551 0 0,9-19 3955 0 0</inkml:trace>
  <inkml:trace contextRef="#ctx0" brushRef="#br0" timeOffset="556.445">2374 470 1664 0 0,'7'-9'1253'0'0,"-6"8"-1129"0"0,-1 0 0 0 0,1-1 0 0 0,-1 1 0 0 0,1 0 0 0 0,0 0 0 0 0,0-1 0 0 0,0 1 0 0 0,-1 0 0 0 0,1 0 0 0 0,0 0 0 0 0,0 0 0 0 0,1 0 0 0 0,-1 0 0 0 0,0 1 0 0 0,0-1 0 0 0,0 0 0 0 0,0 0 0 0 0,1 1 0 0 0,-1-1 0 0 0,0 1 0 0 0,1-1 0 0 0,-1 1 0 0 0,0 0 0 0 0,1-1 0 0 0,-1 1 0 0 0,1 0 0 0 0,-1 0 0 0 0,0 0 0 0 0,1 0 0 0 0,-1 0 0 0 0,1 0 0 0 0,-1 1 0 0 0,0-1 0 0 0,1 0 0 0 0,-1 1 0 0 0,1-1 0 0 0,-1 1 0 0 0,0-1 0 0 0,1 1-124 0 0,326 181 1465 0 0,-264-132-2648 0 0,-82-31-1356 0 0,-36 2-175 0 0,20-11 1452 0 0</inkml:trace>
  <inkml:trace contextRef="#ctx0" brushRef="#br0" timeOffset="787.48">2310 612 1280 0 0,'40'-12'4336'0'0,"28"4"-2952"0"0,-25 3-621 0 0,271-33 720 0 0,-297 37-2018 0 0,1-2 0 0 0,-1 0 0 0 0,0-1 0 0 0,0 0 0 0 0,-1-2 0 0 0,1 0 0 0 0,-1-1 0 0 0,0 0 0 0 0,-1-2 0 0 0,0 1 0 0 0,0-2 1 0 0,-1 0-1 0 0,12-11 535 0 0,-6 0-1376 0 0</inkml:trace>
  <inkml:trace contextRef="#ctx0" brushRef="#br0" timeOffset="1206.777">2613 127 1096 0 0,'-21'6'239'0'0,"0"1"1"0"0,0 1-1 0 0,1 1 0 0 0,1 1 0 0 0,0 1 1 0 0,0 0-1 0 0,1 1 0 0 0,0 1 0 0 0,1 1 1 0 0,0 1-1 0 0,2 0 0 0 0,-1 1 0 0 0,2 0 1 0 0,0 1-1 0 0,1 1 0 0 0,1 0 0 0 0,1 1 1 0 0,0 1-1 0 0,2-1 0 0 0,0 1 0 0 0,1 1 1 0 0,1 0-1 0 0,1 0 0 0 0,1 0 0 0 0,1 1 1 0 0,-2 14-240 0 0,8-16 135 0 0,1 0 1 0 0,0 0 0 0 0,2-1-1 0 0,0 1 1 0 0,1-1 0 0 0,1 0 0 0 0,1-1-1 0 0,0 0 1 0 0,1 0 0 0 0,1-1-1 0 0,1 0 1 0 0,1 0 0 0 0,0-2-1 0 0,1 1 1 0 0,0-2 0 0 0,1 1 0 0 0,10 5-136 0 0,-1-2 75 0 0,1-2 0 0 0,1 0 0 0 0,0-2 0 0 0,1-1 0 0 0,1-1 0 0 0,0-1 0 0 0,1-1 0 0 0,0-2 0 0 0,0-1 0 0 0,0-1 0 0 0,1-1 0 0 0,0-2 0 0 0,0 0 0 0 0,0-2 0 0 0,1-2 0 0 0,-1 0 0 0 0,0-2 0 0 0,0-1 0 0 0,-1-2 0 0 0,1-1 0 0 0,-1 0 0 0 0,0-2 0 0 0,-1-2 0 0 0,0 0 0 0 0,-1-2 0 0 0,0-1 0 0 0,-1-1 0 0 0,-1-1 0 0 0,16-13-75 0 0,-25 13-44 0 0,0-2 0 0 0,-1 1 0 0 0,0-2 0 0 0,-2 0 0 0 0,0 0 1 0 0,-1-1-1 0 0,-1-1 0 0 0,-1 0 0 0 0,-1 0 0 0 0,-1-1 0 0 0,-1 0 0 0 0,-1 0 0 0 0,0 0 0 0 0,-2-1 0 0 0,-1 0 0 0 0,0 1 0 0 0,-2-1 0 0 0,-1 0 0 0 0,0 0 0 0 0,-2 1 1 0 0,0-1-1 0 0,-2 1 0 0 0,-1 0 0 0 0,0 0 0 0 0,-2 1 0 0 0,0-1 0 0 0,-8-11 44 0 0,3 11-15 0 0,-2 2 1 0 0,0 0 0 0 0,-2 0-1 0 0,0 2 1 0 0,-1 0-1 0 0,-1 1 1 0 0,0 1-1 0 0,-1 1 1 0 0,-1 0-1 0 0,0 2 1 0 0,-1 0-1 0 0,-1 2 1 0 0,0 0-1 0 0,0 2 1 0 0,-1 0-1 0 0,0 2 1 0 0,0 0-1 0 0,-1 2 1 0 0,0 0-1 0 0,0 2 1 0 0,0 1-1 0 0,-20 1 15 0 0,30 1-5 0 0,0 0-1 0 0,0 1 0 0 0,0 0 1 0 0,1 1-1 0 0,-1 1 0 0 0,0 1 1 0 0,1 0-1 0 0,0 0 1 0 0,0 1-1 0 0,0 1 0 0 0,-9 6 6 0 0,2-3 2 0 0,1 2 0 0 0,0 0 0 0 0,0 1 0 0 0,1 0 0 0 0,1 2 0 0 0,0 0 0 0 0,1 1 0 0 0,0 1-1 0 0,1 1 1 0 0,1 0 0 0 0,1 1 0 0 0,0 0 0 0 0,2 1 0 0 0,0 1 0 0 0,1 0 0 0 0,1 1 0 0 0,1 0 0 0 0,0 0 0 0 0,2 1 0 0 0,1 0-1 0 0,0 0 1 0 0,2 0 0 0 0,-1 17-2 0 0,5-24-33 0 0,2-1 0 0 0,-1 1 0 0 0,2 0-1 0 0,0-1 1 0 0,1 1 0 0 0,1-1-1 0 0,0 0 1 0 0,0 0 0 0 0,2-1 0 0 0,-1 0-1 0 0,2 0 1 0 0,0 0 0 0 0,0-1 0 0 0,1 0-1 0 0,1-1 1 0 0,0 0 0 0 0,0 0 0 0 0,1-1-1 0 0,1 0 1 0 0,0-1 0 0 0,11 6 33 0 0,-8-5-500 0 0,1-1-1 0 0,1 0 1 0 0,-1-1 0 0 0,1-1-1 0 0,1-1 1 0 0,-1 0 0 0 0,1-1 0 0 0,0-1-1 0 0,0-1 1 0 0,15 1 500 0 0,0-4-1424 0 0,4 0-7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00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862 105 1120 0 0,'0'-1'19'0'0,"2"1"67"0"0,0 0 0 0 0,1-1 0 0 0,-1 0 0 0 0,0 0-1 0 0,0 1 1 0 0,0-1 0 0 0,-1 0 0 0 0,1-1 0 0 0,0 1 0 0 0,0 0 0 0 0,0 0 0 0 0,-1-1 0 0 0,1 1 0 0 0,-1-1 0 0 0,1 0-1 0 0,-1 1 1 0 0,0-1 0 0 0,1 0 0 0 0,-1 0 0 0 0,0 0 0 0 0,0 0 0 0 0,0 0 0 0 0,-1 0 0 0 0,1 0 0 0 0,0 0 0 0 0,-1 0 0 0 0,1 0-1 0 0,-1 0 1 0 0,0 0 0 0 0,0 0 0 0 0,0-1 0 0 0,0 1 0 0 0,0 0 0 0 0,0 0 0 0 0,0 0 0 0 0,-1-3-86 0 0,-17-2 58 0 0,1 0 0 0 0,-1 1 0 0 0,0 0 0 0 0,-1 2 0 0 0,1 0 0 0 0,-1 1 0 0 0,0 1 0 0 0,0 0 0 0 0,0 2 0 0 0,0 0 0 0 0,0 1 0 0 0,0 1 0 0 0,1 1 0 0 0,-1 1 0 0 0,1 0 0 0 0,-1 2 0 0 0,-9 4-58 0 0,-21 1 232 0 0,0 2-1 0 0,1 3 0 0 0,1 2 1 0 0,1 1-1 0 0,1 3 0 0 0,-34 22-231 0 0,64-35 75 0 0,1 1-1 0 0,0 0 0 0 0,1 1 1 0 0,0 0-1 0 0,0 1 1 0 0,2 0-1 0 0,-1 1 0 0 0,1 1 1 0 0,1-1-1 0 0,1 2 1 0 0,0-1-1 0 0,1 1 0 0 0,0 1 1 0 0,1 0-1 0 0,1 0 1 0 0,1 0-1 0 0,0 0 1 0 0,1 1-1 0 0,0 0 0 0 0,2 0 1 0 0,-1 10-75 0 0,5-5 100 0 0,0-1-1 0 0,2 1 1 0 0,0-1 0 0 0,1 0 0 0 0,1-1 0 0 0,1 1 0 0 0,1-1 0 0 0,1 0-1 0 0,1-1 1 0 0,0 0 0 0 0,2-1 0 0 0,0 0 0 0 0,1-1 0 0 0,0 0 0 0 0,2-1-1 0 0,0 0 1 0 0,0-1 0 0 0,2-1 0 0 0,0-1 0 0 0,0 0 0 0 0,1-1 0 0 0,1-1-1 0 0,0-1 1 0 0,0 0 0 0 0,1-2 0 0 0,9 3-100 0 0,-25-10-4 0 0,-1 1 0 0 0,1-1 0 0 0,0 0-1 0 0,0-1 1 0 0,0 1 0 0 0,0-1 0 0 0,0 1 0 0 0,0-1 0 0 0,0 0 0 0 0,0-1 0 0 0,0 1-1 0 0,0-1 1 0 0,0 0 0 0 0,0 0 0 0 0,0 0 0 0 0,-1 0 0 0 0,1-1 0 0 0,0 1-1 0 0,-1-1 1 0 0,1 0 0 0 0,-1 0 0 0 0,0 0 0 0 0,1-1 0 0 0,-1 1 0 0 0,0-1 0 0 0,0 0-1 0 0,-1 0 1 0 0,1 0 0 0 0,0 0 0 0 0,-1 0 0 0 0,0 0 0 0 0,0-1 0 0 0,0 1-1 0 0,0-1 1 0 0,-1 0 0 0 0,2-2 4 0 0,29-156-553 0 0,-27 121 504 0 0,-6 34 32 0 0,2 0 0 0 0,-1 0 0 0 0,1-1 1 0 0,0 1-1 0 0,0 0 0 0 0,1 0 0 0 0,0 1 1 0 0,0-1-1 0 0,1 0 0 0 0,0 1 1 0 0,0-1-1 0 0,0 1 0 0 0,1 0 0 0 0,0 0 1 0 0,0 0-1 0 0,0 1 0 0 0,1-1 0 0 0,0 1 1 0 0,0 0-1 0 0,1 1 0 0 0,-1-1 1 0 0,1 1-1 0 0,0 0 0 0 0,0 0 0 0 0,0 1 1 0 0,0 0-1 0 0,1 0 0 0 0,0 0 0 0 0,-1 1 1 0 0,1 0-1 0 0,0 0 0 0 0,0 1 0 0 0,0 0 1 0 0,0 0-1 0 0,0 0 0 0 0,0 1 1 0 0,1 0-1 0 0,-1 1 0 0 0,0-1 0 0 0,0 2 1 0 0,0-1-1 0 0,0 1 0 0 0,0 0 17 0 0,8 8-9 0 0,0 1 1 0 0,-1 0-1 0 0,0 1 0 0 0,-1 1 0 0 0,-1 0 1 0 0,0 1-1 0 0,0 0 0 0 0,-2 0 0 0 0,0 2 1 0 0,0-1-1 0 0,-2 1 0 0 0,0 0 0 0 0,0 1 1 0 0,-2 0-1 0 0,0 0 0 0 0,-1 1 0 0 0,-1-1 0 0 0,0 1 1 0 0,-1 3 8 0 0,-1-14-10 0 0,19 46-2331 0 0,-20-53 1011 0 0,-1 0 89 0 0,1 0 15 0 0,8 0-18 0 0</inkml:trace>
  <inkml:trace contextRef="#ctx0" brushRef="#br0" timeOffset="199.645">1269 563 1732 0 0,'24'-2'5836'0'0,"-13"26"-4413"0"0,-8-16-1778 0 0,4 12 4 0 0,4 8-937 0 0,-8-8-2477 0 0,-3-20 2669 0 0</inkml:trace>
  <inkml:trace contextRef="#ctx0" brushRef="#br0" timeOffset="356.686">1175 315 2272 0 0,'-2'-9'1064'0'0,"0"3"-132"0"0,0-1-104 0 0,2-1-135 0 0,-1 3-53 0 0,1 0-140 0 0,-2 0-132 0 0,0 0-128 0 0,2 0-204 0 0,-2 0-196 0 0,1 1 16 0 0,4 3-348 0 0,-3 1-232 0 0,0 0-497 0 0,0 0-39 0 0,13-10 44 0 0</inkml:trace>
  <inkml:trace contextRef="#ctx0" brushRef="#br0" timeOffset="1008.516">1486 456 1416 0 0,'39'58'1045'0'0,"-3"1"0"0"0,-2 2 0 0 0,-4 1 0 0 0,8 25-1045 0 0,2-15 1035 0 0,7-114 406 0 0,73-166-389 0 0,-120 207-1047 0 0,1 1-1 0 0,-1-1 1 0 0,0 0 0 0 0,0 0-1 0 0,1 0 1 0 0,-1 0 0 0 0,1 1-1 0 0,-1-1 1 0 0,1 0 0 0 0,-1 0-1 0 0,1 1 1 0 0,-1-1 0 0 0,1 0-1 0 0,-1 1 1 0 0,1-1-1 0 0,0 0 1 0 0,0 1 0 0 0,-1-1-1 0 0,1 1 1 0 0,0-1 0 0 0,0 1-1 0 0,-1 0 1 0 0,1-1 0 0 0,0 1-1 0 0,0 0 1 0 0,0 0 0 0 0,0-1-1 0 0,0 1 1 0 0,0 0 0 0 0,-1 0-1 0 0,1 0 1 0 0,0 0-1 0 0,0 0 1 0 0,0 0 0 0 0,0 0-1 0 0,0 0 1 0 0,0 1 0 0 0,0-1-1 0 0,-1 0 1 0 0,1 0 0 0 0,0 1-1 0 0,0-1 1 0 0,0 1 0 0 0,-1-1-1 0 0,1 1 1 0 0,0-1-1 0 0,0 1 1 0 0,-1-1 0 0 0,1 1-1 0 0,0-1 1 0 0,-1 1 0 0 0,1 0-1 0 0,-1 0 1 0 0,1-1 0 0 0,-1 1-1 0 0,1 0 1 0 0,-1 0 0 0 0,1-1-1 0 0,-1 1 1 0 0,0 0-1 0 0,1 0 1 0 0,-1 0 0 0 0,0 0-1 0 0,0 0 1 0 0,0 0-5 0 0,18 23-38 0 0,-12-19 41 0 0,1 0 1 0 0,0-1 0 0 0,1 0 0 0 0,-1 0-1 0 0,1-1 1 0 0,0 0 0 0 0,0 0 0 0 0,0-1-1 0 0,0 0 1 0 0,0 0 0 0 0,0-1 0 0 0,1 0-1 0 0,-1-1 1 0 0,0 0 0 0 0,1 0 0 0 0,-1 0-1 0 0,0-1 1 0 0,1-1 0 0 0,-1 1 0 0 0,0-1 0 0 0,0-1-1 0 0,0 1 1 0 0,0-1 0 0 0,-1-1 0 0 0,7-3-4 0 0,5 1 25 0 0,3 0-19 0 0,0-2 0 0 0,0 0 1 0 0,-1-1-1 0 0,0-1 0 0 0,-1-1 1 0 0,0-1-1 0 0,-1 0 0 0 0,0-2 1 0 0,-1 0-1 0 0,-1-1 0 0 0,0-1 1 0 0,-1-1-1 0 0,3-4-6 0 0,2-49 53 0 0,-24 66-55 0 0,-1 0 0 0 0,1 1 0 0 0,-1-1 0 0 0,0 1 0 0 0,0 0 0 0 0,-1 0 0 0 0,1 0 0 0 0,-1 0 0 0 0,1 1 0 0 0,-1 0 0 0 0,0 0-1 0 0,0 0 1 0 0,1 0 0 0 0,-1 1 0 0 0,-1 0 0 0 0,1 0 0 0 0,0 0 0 0 0,0 1 0 0 0,0 0 0 0 0,0 0 0 0 0,-1 0 0 0 0,1 0 0 0 0,-2 1 2 0 0,7-1 0 0 0,-17 1 21 0 0,-1 0 0 0 0,1 1 0 0 0,0 0-1 0 0,0 1 1 0 0,0 1 0 0 0,0 1 0 0 0,1 1 0 0 0,-1 0 0 0 0,1 1 0 0 0,-4 3-21 0 0,13-7 6 0 0,0 1 1 0 0,0 0-1 0 0,0 0 1 0 0,1 0-1 0 0,0 0 1 0 0,0 1-1 0 0,0 0 1 0 0,0 1-1 0 0,1-1 1 0 0,0 1-1 0 0,0 0 1 0 0,0 1-1 0 0,1-1 1 0 0,0 1-1 0 0,1-1 1 0 0,-1 1-1 0 0,1 0 1 0 0,0 1-1 0 0,1-1 1 0 0,0 0-1 0 0,0 1 1 0 0,0 0-1 0 0,1-1 1 0 0,0 1-7 0 0,5 2-17 0 0,-1-1 1 0 0,1-1 0 0 0,1 1-1 0 0,0-1 1 0 0,0 1-1 0 0,0-1 1 0 0,1-1 0 0 0,0 1-1 0 0,1-1 1 0 0,0 0 0 0 0,0-1-1 0 0,0 1 1 0 0,1-1 0 0 0,0-1-1 0 0,0 1 1 0 0,0-2 0 0 0,1 1-1 0 0,0-1 1 0 0,0 0 0 0 0,0-1-1 0 0,0 0 1 0 0,0 0 0 0 0,4 0 16 0 0,13 3-689 0 0,0-1 1 0 0,0-1-1 0 0,0-1 1 0 0,0-1-1 0 0,1-1 1 0 0,-1-2 0 0 0,0 0-1 0 0,0-2 1 0 0,14-3 688 0 0,-6-2-1212 0 0</inkml:trace>
  <inkml:trace contextRef="#ctx0" brushRef="#br0" timeOffset="1365.135">2610 490 1736 0 0,'4'-4'123'0'0,"1"1"1"0"0,0 0-1 0 0,1 0 0 0 0,-1 0 0 0 0,0 1 0 0 0,1 0 1 0 0,0 0-1 0 0,-1 0 0 0 0,1 1 0 0 0,0 0 0 0 0,0 0 1 0 0,0 0-1 0 0,0 1 0 0 0,0 0 0 0 0,0 0 1 0 0,0 0-1 0 0,0 1 0 0 0,-1 0 0 0 0,1 0 0 0 0,0 0 1 0 0,0 1-1 0 0,-1 0 0 0 0,1 0 0 0 0,-1 1 0 0 0,1-1 1 0 0,-1 1-1 0 0,0 0 0 0 0,0 0 0 0 0,0 1 0 0 0,-1 0 1 0 0,1 0-1 0 0,-1 0 0 0 0,0 0 0 0 0,0 1 1 0 0,3 3-124 0 0,-2-4 124 0 0,0 1 1 0 0,-1-1-1 0 0,1 1 1 0 0,-1 1-1 0 0,0-1 1 0 0,0 0-1 0 0,-1 1 1 0 0,1 0-1 0 0,-1 0 1 0 0,-1 0-1 0 0,1 0 1 0 0,-1 0-1 0 0,0 0 1 0 0,0 1-1 0 0,-1-1 1 0 0,0 1-125 0 0,-1-6 274 0 0,0-1 16 0 0,-21 12 629 0 0,17-17-864 0 0,1 0 0 0 0,0-1 1 0 0,0 1-1 0 0,0-1 0 0 0,0 0 0 0 0,1 0 0 0 0,0 0 0 0 0,0 0 0 0 0,1 0 0 0 0,0 0 0 0 0,0 0 1 0 0,0 0-1 0 0,1 0 0 0 0,0-1 0 0 0,0 1 0 0 0,0 0 0 0 0,1-1 0 0 0,0 1 0 0 0,0 0 1 0 0,1 0-1 0 0,-1 0 0 0 0,1 0 0 0 0,1 0 0 0 0,-1 0 0 0 0,1 1 0 0 0,0-1 0 0 0,2-1-55 0 0,0 0-33 0 0,0 1-1 0 0,1 0 1 0 0,0 0-1 0 0,0 1 0 0 0,1-1 1 0 0,0 1-1 0 0,0 1 0 0 0,0-1 1 0 0,0 1-1 0 0,0 1 1 0 0,1-1-1 0 0,0 1 0 0 0,0 1 1 0 0,0-1-1 0 0,0 1 1 0 0,0 1-1 0 0,0-1 0 0 0,0 1 1 0 0,1 1-1 0 0,-1 0 1 0 0,0 0-1 0 0,0 0 0 0 0,1 1 1 0 0,-1 1-1 0 0,0-1 0 0 0,0 1 1 0 0,0 0-1 0 0,0 1 1 0 0,0 0-1 0 0,-1 0 0 0 0,1 1 1 0 0,-1 0-1 0 0,0 0 1 0 0,0 1-1 0 0,0 0 0 0 0,-1 0 1 0 0,1 1-1 0 0,-1-1 1 0 0,0 1-1 0 0,-1 1 0 0 0,0-1 1 0 0,0 1-1 0 0,0 0 0 0 0,-1 0 1 0 0,0 0-1 0 0,0 0 1 0 0,-1 1-1 0 0,0 0 0 0 0,0 0 1 0 0,-1 0-1 0 0,0 0 34 0 0,8 130-5652 0 0,-25-100 4426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3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1348 0 0,'9'0'640'0'0,"-3"2"-136"0"0,4-2-72 0 0,1 0-52 0 0,16 2-44 0 0,-13-2-188 0 0,7 0-256 0 0,8 0-324 0 0,3 0-820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7:5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1592 0 0,'96'11'677'0'0,"219"-48"3706"0"0,174 7-4383 0 0,-425 26-1158 0 0,-60-8-2109 0 0,-12 10 2168 0 0</inkml:trace>
  <inkml:trace contextRef="#ctx0" brushRef="#br0" timeOffset="324.886">93 546 968 0 0,'-1'0'46'0'0,"0"0"0"0"0,1 0 0 0 0,-1 0 0 0 0,0 0-1 0 0,1 0 1 0 0,-1 1 0 0 0,1-1 0 0 0,-1 0 0 0 0,0 1 0 0 0,1-1 0 0 0,-1 0-1 0 0,1 1 1 0 0,-1-1 0 0 0,1 0 0 0 0,-1 1 0 0 0,1-1 0 0 0,-1 1 0 0 0,1-1-1 0 0,-1 1 1 0 0,1-1 0 0 0,0 1 0 0 0,-1-1 0 0 0,1 1 0 0 0,0-1 0 0 0,-1 1-1 0 0,1 0 1 0 0,0-1 0 0 0,0 1 0 0 0,0 0 0 0 0,0-1 0 0 0,-1 1 0 0 0,1-1 0 0 0,0 1-1 0 0,0 0 1 0 0,0-1 0 0 0,0 1 0 0 0,0 0 0 0 0,1-1 0 0 0,-1 1 0 0 0,0 0-1 0 0,0-1 1 0 0,0 1 0 0 0,0 0 0 0 0,1-1 0 0 0,-1 1 0 0 0,0-1 0 0 0,1 1-1 0 0,-1-1 1 0 0,0 1 0 0 0,1-1 0 0 0,-1 1 0 0 0,1-1 0 0 0,-1 1 0 0 0,1-1-1 0 0,-1 1 1 0 0,1-1 0 0 0,-1 0 0 0 0,1 1 0 0 0,-1-1 0 0 0,1 0 0 0 0,0 1-1 0 0,-1-1 1 0 0,1 0-46 0 0,50 2 2407 0 0,-33-3-2362 0 0,414-62 2409 0 0,170-32-2064 0 0,-600 94-384 0 0,22-6-723 0 0,-38-4-2426 0 0,-2-5 716 0 0,5 5 1107 0 0</inkml:trace>
  <inkml:trace contextRef="#ctx0" brushRef="#br0" timeOffset="651.74">1127 9 1780 0 0,'4'-8'3709'0'0,"29"27"-2353"0"0,28 36-1248 0 0,-40-24 69 0 0,-2 2 0 0 0,-2 0 0 0 0,0 0 0 0 0,-2 2 0 0 0,-2 0 0 0 0,-1 0 1 0 0,-2 1-1 0 0,-2 0 0 0 0,-1 1 0 0 0,-1 0 0 0 0,-3 0 0 0 0,0 1 1 0 0,-3 20-178 0 0,1-30 164 0 0,-2 0 0 0 0,0-1 0 0 0,-2 1 0 0 0,0-1 0 0 0,-2 0 1 0 0,-2 0-1 0 0,0 0 0 0 0,-6 12-164 0 0,-73 157 180 0 0,85-195-803 0 0,-5-24-2235 0 0,8-61-1307 0 0,13 16 2962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1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1304 0 0,'16'27'4654'0'0,"-36"34"-3393"0"0,20-60-1207 0 0,-51 97 739 0 0,47-83-868 0 0,-5 10-4046 0 0,9-25 3023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1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267 459 1468 0 0,'9'15'495'0'0,"-1"0"0"0"0,-1 1-1 0 0,0-1 1 0 0,-1 1 0 0 0,-1 1-1 0 0,0-1 1 0 0,-1 1 0 0 0,-1 0 0 0 0,-1 0-1 0 0,0 0 1 0 0,-1 5-495 0 0,-4-17 73 0 0,-1 0 1 0 0,0 0-1 0 0,1-1 0 0 0,-1 0 1 0 0,-1 0-1 0 0,1 0 1 0 0,-1 0-1 0 0,1-1 0 0 0,-1 0 1 0 0,0 1-1 0 0,0-2 0 0 0,0 1 1 0 0,-1-1-1 0 0,1 0 0 0 0,-1 0 1 0 0,1 0-1 0 0,-1-1 1 0 0,0 1-1 0 0,1-2 0 0 0,-1 1 1 0 0,0 0-1 0 0,0-1 0 0 0,0 0 1 0 0,0-1-1 0 0,1 1 0 0 0,-3-2-73 0 0,1 3 37 0 0,0 0 0 0 0,-1-1 0 0 0,1-1 0 0 0,0 1 0 0 0,0-1 0 0 0,-1 0 0 0 0,1-1 0 0 0,0 0 0 0 0,0 0 0 0 0,0 0 0 0 0,1-1 0 0 0,-1 0-1 0 0,0 0 1 0 0,1-1 0 0 0,0 0 0 0 0,0 0 0 0 0,0 0 0 0 0,0-1 0 0 0,1 0 0 0 0,0 0 0 0 0,0 0 0 0 0,0-1 0 0 0,0 1 0 0 0,1-1 0 0 0,0 0-1 0 0,0-1 1 0 0,1 1 0 0 0,0-1 0 0 0,0 1 0 0 0,0-1 0 0 0,1 0 0 0 0,0 0 0 0 0,1 0 0 0 0,-1 0 0 0 0,1-1 0 0 0,0 1 0 0 0,1-4-37 0 0,3 2 15 0 0,0 0 1 0 0,1 0 0 0 0,0 0 0 0 0,1 0 0 0 0,0 1-1 0 0,0 0 1 0 0,1 0 0 0 0,0 0 0 0 0,0 0 0 0 0,1 1-1 0 0,0 0 1 0 0,0 1 0 0 0,1-1 0 0 0,0 2 0 0 0,0-1 0 0 0,0 1-1 0 0,1 0 1 0 0,-1 0 0 0 0,1 1 0 0 0,6-2-16 0 0,199-51-430 0 0,-134 48-235 0 0,59-16-3885 0 0,-129 20 3393 0 0,-1-2-77 0 0</inkml:trace>
  <inkml:trace contextRef="#ctx0" brushRef="#br0" timeOffset="342.123">667 9 2272 0 0,'61'27'2837'0'0,"2"59"-1939"0"0,-60-73-759 0 0,0 1 0 0 0,0 0 0 0 0,-2 0 0 0 0,0 0 0 0 0,0 0 0 0 0,-1 0 0 0 0,-1 0 0 0 0,0 0 0 0 0,-1-1 0 0 0,-1 1 0 0 0,0 0 0 0 0,-1-1 0 0 0,0 1 0 0 0,-1-1 0 0 0,-1 0 1 0 0,0-1-1 0 0,0 1 0 0 0,-2-1 0 0 0,1 0 0 0 0,-1-1 0 0 0,-4 3-139 0 0,11-13 20 0 0,0-1 1 0 0,1 1-1 0 0,-1-1 1 0 0,0 0-1 0 0,1 1 1 0 0,-1-1-1 0 0,0 1 1 0 0,1 0-1 0 0,-1-1 1 0 0,1 1-1 0 0,-1 0 1 0 0,0-1-1 0 0,1 1 1 0 0,0 0-1 0 0,-1-1 1 0 0,1 1-1 0 0,-1 0 1 0 0,1 0-1 0 0,0-1 1 0 0,0 1-1 0 0,-1 0 1 0 0,1 0-1 0 0,0 0 1 0 0,0 0-1 0 0,0-1 1 0 0,0 1-1 0 0,0 0 1 0 0,0 0-1 0 0,0 0 1 0 0,0 0-1 0 0,0-1 1 0 0,0 1-1 0 0,1 0 1 0 0,-1 0-1 0 0,0 0 1 0 0,1 0-1 0 0,-1-1 1 0 0,0 1-1 0 0,1 0 1 0 0,-1-1-1 0 0,1 1 1 0 0,-1 0-1 0 0,1-1 1 0 0,-1 1-1 0 0,1 0 1 0 0,0-1-1 0 0,-1 1 1 0 0,1-1-1 0 0,0 1 0 0 0,-1-1 1 0 0,1 1-1 0 0,0-1 1 0 0,0 0-1 0 0,-1 1 1 0 0,2-1-21 0 0,48-10 86 0 0,-40 7-202 0 0,286-133-7219 0 0,-250 109 6074 0 0</inkml:trace>
  <inkml:trace contextRef="#ctx0" brushRef="#br0" timeOffset="575.313">1480 1 1148 0 0,'26'11'5014'0'0,"1"42"-4712"0"0,-24-47 101 0 0,11 37-52 0 0,-2 1-1 0 0,-2 0 0 0 0,-2 0 1 0 0,-2 1-1 0 0,-2 0 0 0 0,-1 40-350 0 0,-2-66 36 0 0,-2-1-1 0 0,1 1 0 0 0,-2 0 1 0 0,-1 0-1 0 0,0-1 1 0 0,-1 1-1 0 0,-1-1 0 0 0,-1 0 1 0 0,-1 0-1 0 0,-5 10-35 0 0,0-2-120 0 0,-1-1 1 0 0,-1 0-1 0 0,0-1 1 0 0,-2 0-1 0 0,-1-2 1 0 0,-1 0-1 0 0,-1-1 1 0 0,-6 5 119 0 0,-4 0-623 0 0,0-2 1 0 0,-2 0-1 0 0,-1-2 1 0 0,0-2-1 0 0,-2-1 1 0 0,0-1-1 0 0,-1-2 1 0 0,0-1-1 0 0,-13 1 623 0 0,-40 9-1396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1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10 1184 0 0,'-30'-9'3711'0'0,"-25"24"-2517"0"0,55-15-1190 0 0,-19 10 180 0 0,1 2 1 0 0,0 0 0 0 0,1 0-1 0 0,0 2 1 0 0,1 0 0 0 0,1 1 0 0 0,0 1-1 0 0,1 0 1 0 0,1 1 0 0 0,0 0-1 0 0,1 1 1 0 0,1 1 0 0 0,1 0 0 0 0,0 0-1 0 0,2 1 1 0 0,0 0 0 0 0,1 0-1 0 0,1 1 1 0 0,2 0 0 0 0,-1 0-1 0 0,2 0 1 0 0,1 1 0 0 0,1-1 0 0 0,0 1-1 0 0,2 2-184 0 0,-1-10-52 0 0,1 0 0 0 0,0 0 0 0 0,1 0-1 0 0,0 0 1 0 0,1 0 0 0 0,1-1 0 0 0,0 1-1 0 0,1-1 1 0 0,0 0 0 0 0,1 0 0 0 0,0-1-1 0 0,1 0 1 0 0,8 10 52 0 0,-10-15-316 0 0,1 0 0 0 0,1-1-1 0 0,-1 1 1 0 0,1-1 0 0 0,0-1-1 0 0,0 1 1 0 0,1-1 0 0 0,0 0 0 0 0,0-1-1 0 0,0 0 1 0 0,0 0 0 0 0,1-1-1 0 0,-1 0 1 0 0,6 1 316 0 0,32 2-2591 0 0,-25-6 1339 0 0</inkml:trace>
  <inkml:trace contextRef="#ctx0" brushRef="#br0" timeOffset="246.931">609 183 2088 0 0,'22'-76'7254'0'0,"-49"101"-5845"0"0,13 5-1271 0 0,0 0 1 0 0,3 1-1 0 0,0 1 0 0 0,2 0 1 0 0,1 0-1 0 0,2 1 0 0 0,1 0 1 0 0,0 22-139 0 0,-11 114-874 0 0,14-98-2491 0 0,-18-63-1806 0 0,15-13 4039 0 0</inkml:trace>
  <inkml:trace contextRef="#ctx0" brushRef="#br0" timeOffset="651.871">618 92 1080 0 0,'11'-15'5592'0'0,"-27"58"-3729"0"0,12-33-2045 0 0,-30 190 1776 0 0,35-196-1579 0 0,-1 0-1 0 0,0 0 1 0 0,1 0 0 0 0,0-1-1 0 0,0 1 1 0 0,0 0 0 0 0,0-1-1 0 0,0 1 1 0 0,1-1 0 0 0,0 1-1 0 0,0-1 1 0 0,0 0 0 0 0,0 1-1 0 0,0-1 1 0 0,0 0 0 0 0,1-1-1 0 0,0 1 1 0 0,-1 0 0 0 0,1-1-1 0 0,0 1 1 0 0,0-1 0 0 0,1 0-1 0 0,-1 0 1 0 0,0 0 0 0 0,1 0-1 0 0,-1-1 1 0 0,1 0 0 0 0,-1 1-1 0 0,1-1 1 0 0,0 0 0 0 0,0-1-1 0 0,-1 1 1 0 0,1-1 0 0 0,0 0-1 0 0,3 0-14 0 0,129-18 98 0 0,-134 17-97 0 0,4 0 10 0 0,0-1-1 0 0,0-1 1 0 0,0 1 0 0 0,0-1 0 0 0,0 0 0 0 0,-1 0 0 0 0,1 0 0 0 0,-1-1-1 0 0,0 0 1 0 0,0 0 0 0 0,0 0 0 0 0,0-1 0 0 0,-1 1 0 0 0,0-1 0 0 0,0 0-1 0 0,0-1 1 0 0,-1 1 0 0 0,1-1 0 0 0,0-2-11 0 0,-4 7 91 0 0,-2-20 433 0 0,0 19-524 0 0,2 1 16 0 0,0 0 0 0 0,0 0 0 0 0,0-1-1 0 0,0 1 1 0 0,0 0 0 0 0,0 0 0 0 0,-1 0 0 0 0,1 0 0 0 0,0 0 0 0 0,-1 0-1 0 0,1 0 1 0 0,0 0 0 0 0,-1 0 0 0 0,1 0 0 0 0,-1 0 0 0 0,1 0-1 0 0,-1 1 1 0 0,0-1 0 0 0,1 0 0 0 0,-1 0 0 0 0,0 0 0 0 0,0 1-1 0 0,0-1 1 0 0,0 0 0 0 0,1 1 0 0 0,-1-1 0 0 0,0 1 0 0 0,0-1 0 0 0,0 1-1 0 0,0-1 1 0 0,0 1 0 0 0,0 0 0 0 0,0-1 0 0 0,0 1 0 0 0,0 0-1 0 0,0 0 1 0 0,-1 0 0 0 0,1 0 0 0 0,0 0 0 0 0,0 0 0 0 0,0 0-1 0 0,0 0 1 0 0,0 0 0 0 0,0 1 0 0 0,0-1 0 0 0,0 0 0 0 0,0 1 0 0 0,0-1-1 0 0,0 1 1 0 0,0-1 0 0 0,0 1 0 0 0,0-1 0 0 0,0 1 0 0 0,1 0-1 0 0,-1-1 1 0 0,0 1 0 0 0,0 0 0 0 0,0 0 0 0 0,1-1 0 0 0,-1 1-1 0 0,1 0 1 0 0,-1 0 0 0 0,0 0 0 0 0,1 0 0 0 0,0 0-16 0 0,-4 29-501 0 0,1 0 0 0 0,2 0 0 0 0,1-1 0 0 0,1 1 0 0 0,2 0 0 0 0,6 25 501 0 0,0 19-6983 0 0,-9-68 5566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1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2620 0 0,'-51'118'3181'0'0,"36"-55"-2676"0"0,3 0-1 0 0,3 1 1 0 0,3 0 0 0 0,2 0-1 0 0,3 5-504 0 0,1 57-569 0 0,5-118-3643 0 0,-15-19 2989 0 0</inkml:trace>
  <inkml:trace contextRef="#ctx0" brushRef="#br0" timeOffset="249.101">18 124 1880 0 0,'0'-1'108'0'0,"0"0"0"0"0,0 0 0 0 0,0-1-1 0 0,0 1 1 0 0,0 0 0 0 0,1 0 0 0 0,-1 0 0 0 0,0 0-1 0 0,1 0 1 0 0,-1 0 0 0 0,1 0 0 0 0,-1 0 0 0 0,1 0-1 0 0,-1 0 1 0 0,1 0 0 0 0,0 0 0 0 0,0 0 0 0 0,-1 0-1 0 0,1 0 1 0 0,0 0 0 0 0,0 1 0 0 0,0-1-1 0 0,0 0 1 0 0,0 1 0 0 0,0-1 0 0 0,0 1 0 0 0,0-1-1 0 0,0 1 1 0 0,0-1 0 0 0,0 1 0 0 0,0 0 0 0 0,0-1-1 0 0,0 1 1 0 0,1 0 0 0 0,-1 0 0 0 0,0 0 0 0 0,0 0-1 0 0,0 0 1 0 0,0 0 0 0 0,1 0 0 0 0,-1 0 0 0 0,0 1-1 0 0,0-1 1 0 0,0 0 0 0 0,0 1 0 0 0,0-1 0 0 0,0 1-1 0 0,0-1 1 0 0,0 1 0 0 0,0 0 0 0 0,0-1 0 0 0,0 1-1 0 0,0 0 1 0 0,0 0-108 0 0,52 52 404 0 0,-43-41-51 0 0,24 29-223 0 0,2-2 0 0 0,2-1 0 0 0,1-2 0 0 0,2-1 0 0 0,1-2 0 0 0,38 21-130 0 0,-22-40-3698 0 0,-56-14 2478 0 0,-1-2-41 0 0,3-11 26 0 0</inkml:trace>
  <inkml:trace contextRef="#ctx0" brushRef="#br0" timeOffset="450.221">528 32 1148 0 0,'9'-22'4232'0'0,"-8"30"-953"0"0,-49 256-1327 0 0,47-59-3692 0 0,26-97-3337 0 0,-19-103 3869 0 0,0-3 26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0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14 769 1588 0 0,'-13'5'3344'0'0,"16"50"-1808"0"0,1-43-1414 0 0,0 0-1 0 0,1-1 1 0 0,1 1 0 0 0,-1-2 0 0 0,2 1-1 0 0,-1 0 1 0 0,2-1 0 0 0,-1 0 0 0 0,1-1 0 0 0,1 0-1 0 0,0 0 1 0 0,0-1 0 0 0,0 0 0 0 0,1 0-1 0 0,0-1 1 0 0,1-1 0 0 0,0 0 0 0 0,0 0-1 0 0,0-1 1 0 0,0 0 0 0 0,1-1 0 0 0,0 0-1 0 0,0-1 1 0 0,0-1-122 0 0,34-4 135 0 0,-1-3 0 0 0,0-2 0 0 0,-1-2 0 0 0,1-1 1 0 0,-2-3-1 0 0,0-1 0 0 0,0-3 0 0 0,-1-1 0 0 0,-2-2 0 0 0,28-18-135 0 0,74-30 141 0 0,-107 51-119 0 0,1 2-1 0 0,1 1 0 0 0,0 2 0 0 0,0 1 0 0 0,1 2 0 0 0,1 2 1 0 0,-1 1-1 0 0,31 0-21 0 0,-55 7-21 0 0,-1 1 0 0 0,1 0 0 0 0,-1 0 1 0 0,0 1-1 0 0,0 1 0 0 0,0 0 0 0 0,0 1 0 0 0,-1 1 1 0 0,0 0-1 0 0,0 0 0 0 0,0 1 0 0 0,-1 1 0 0 0,0 0 1 0 0,0 0-1 0 0,-1 1 0 0 0,0 0 0 0 0,0 1 0 0 0,-1 0 1 0 0,-1 1-1 0 0,4 5 21 0 0,25 103-4020 0 0,-65-58 307 0 0,12-46 2630 0 0</inkml:trace>
  <inkml:trace contextRef="#ctx0" brushRef="#br0" timeOffset="450.624">345 543 1616 0 0,'10'14'4271'0'0,"-4"34"-3934"0"0,-4-23 76 0 0,0-12-609 0 0,17 68 1015 0 0,6-38-4521 0 0,-22-41 2390 0 0,1-2-54 0 0</inkml:trace>
  <inkml:trace contextRef="#ctx0" brushRef="#br0" timeOffset="651.356">689 588 1760 0 0,'16'2'4411'0'0,"-16"48"-2609"0"0,-1-38-1443 0 0,-1 22 150 0 0,-1 19-415 0 0,8-21-4613 0 0,-4-24 3234 0 0,-6-6 34 0 0</inkml:trace>
  <inkml:trace contextRef="#ctx0" brushRef="#br0" timeOffset="870.7">458 383 2308 0 0,'2'-26'6507'0'0,"0"-2"-5252"0"0,7 25-8151 0 0,-4 3 5614 0 0</inkml:trace>
  <inkml:trace contextRef="#ctx0" brushRef="#br0" timeOffset="1118.933">750 341 1540 0 0,'-2'2'1100'0'0,"-1"-2"-164"0"0,1 0-140 0 0,-2 0-88 0 0,2 0-71 0 0,2 0-33 0 0,-3 0-128 0 0,3 0-184 0 0,-4 0-188 0 0,4-2-196 0 0,4 2 16 0 0,-1 0-496 0 0,3 0-473 0 0,-3-2-283 0 0,4 1-4 0 0,1-1 92 0 0</inkml:trace>
  <inkml:trace contextRef="#ctx0" brushRef="#br0" timeOffset="1508.769">1082 381 1612 0 0,'-8'1'263'0'0,"-1"0"0"0"0,1 1 0 0 0,-1 0-1 0 0,1 1 1 0 0,-1 0 0 0 0,1 0 0 0 0,0 1-1 0 0,1 0 1 0 0,-1 0 0 0 0,1 1 0 0 0,-1 0 0 0 0,1 0-1 0 0,1 0 1 0 0,-1 1 0 0 0,1 0 0 0 0,0 1 0 0 0,0-1-1 0 0,1 1 1 0 0,0 0 0 0 0,0 1 0 0 0,1-1-1 0 0,-1 1 1 0 0,2 0 0 0 0,-1 0 0 0 0,1 0 0 0 0,0 0-1 0 0,1 1 1 0 0,-1 8-263 0 0,25 6 226 0 0,-15-20-230 0 0,0-1 0 0 0,0 0 0 0 0,1 0 0 0 0,-1 0 0 0 0,0-1 0 0 0,0 0 0 0 0,1-1 0 0 0,-1 0 0 0 0,1 0 0 0 0,-1 0 0 0 0,0-1 1 0 0,1 0-1 0 0,-1-1 0 0 0,0 0 0 0 0,0 0 0 0 0,0 0 0 0 0,0-1 0 0 0,0 0 0 0 0,-1 0 0 0 0,1 0 0 0 0,-1-1 0 0 0,0 0 0 0 0,0-1 1 0 0,1 0 3 0 0,4-2-16 0 0,1 0 1 0 0,-2 0 0 0 0,1-1 0 0 0,-1 0-1 0 0,0-1 1 0 0,-1 0 0 0 0,0-1 0 0 0,0 0-1 0 0,-1 0 1 0 0,-1-1 0 0 0,1 0 0 0 0,-2 0-1 0 0,0-1 1 0 0,0 0 0 0 0,-1 0 0 0 0,0 0-1 0 0,-1-1 1 0 0,-1 0 0 0 0,0 1 0 0 0,0-1-1 0 0,0-10 16 0 0,-1-1 234 0 0,0 1-1 0 0,-2-1 1 0 0,0 1-1 0 0,-1-1 0 0 0,-2 1 1 0 0,0 0-1 0 0,-2 0 0 0 0,0 0 1 0 0,-4-8-234 0 0,-15-32 1705 0 0,17 102-1001 0 0,44 190-1877 0 0,29-1-5352 0 0,-52-181 4486 0 0,-3-19 825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0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8 1792 0 0,'-38'-7'4398'0'0,"-54"64"-2899"0"0,65-30-1193 0 0,1 0 1 0 0,2 2-1 0 0,1 1 1 0 0,2 0-1 0 0,1 2 0 0 0,-3 6-306 0 0,-57 85-453 0 0,75-117 80 0 0,0 0 0 0 0,0 0 0 0 0,-1 0 1 0 0,0-1-1 0 0,0 1 0 0 0,0-1 0 0 0,-1-1 1 0 0,0 0-1 0 0,1 0 0 0 0,-2 0 0 0 0,1 0 1 0 0,0-1-1 0 0,-1-1 0 0 0,1 1 0 0 0,-1-1 1 0 0,-2 0 372 0 0,-16 2-1210 0 0</inkml:trace>
  <inkml:trace contextRef="#ctx0" brushRef="#br0" timeOffset="232.106">0 126 1868 0 0,'31'-15'5888'0'0,"12"33"-4112"0"0,-27-8-1594 0 0,170 141 1224 0 0,-124-99-1683 0 0,18 14-1924 0 0,8-16-3583 0 0,-80-48 4526 0 0</inkml:trace>
  <inkml:trace contextRef="#ctx0" brushRef="#br0" timeOffset="603.504">617 306 1336 0 0,'8'6'314'0'0,"-1"0"-1"0"0,1 1 1 0 0,-1-1 0 0 0,-1 1-1 0 0,1 1 1 0 0,-1-1-1 0 0,-1 1 1 0 0,1 0-1 0 0,-1 1 1 0 0,-1-1 0 0 0,0 1-1 0 0,0 0 1 0 0,0 0-1 0 0,-1 0 1 0 0,-1 0 0 0 0,1 1-1 0 0,-1 2-313 0 0,7-28 333 0 0,2 0 1 0 0,-1 1-1 0 0,2 0 0 0 0,0 0 0 0 0,0 1 0 0 0,2 1 0 0 0,0 1 0 0 0,0-1 1 0 0,13-6-334 0 0,-12 7 27 0 0,1 1 1 0 0,1 1-1 0 0,0 1 1 0 0,1 0 0 0 0,-1 1-1 0 0,2 1 1 0 0,-1 1-1 0 0,1 0 1 0 0,0 1-1 0 0,0 1 1 0 0,0 1 0 0 0,0 1-1 0 0,13 0-27 0 0,-25 4-8 0 0,0-1-1 0 0,0 1 1 0 0,0 1 0 0 0,0-1-1 0 0,-1 1 1 0 0,1 0 0 0 0,-1 1-1 0 0,0 0 1 0 0,1-1-1 0 0,-2 2 1 0 0,1-1 0 0 0,0 1-1 0 0,-1 0 1 0 0,0 0 0 0 0,0 1-1 0 0,-1-1 1 0 0,1 1-1 0 0,-1 0 1 0 0,0 0 0 0 0,-1 1-1 0 0,1-1 1 0 0,-1 1-1 0 0,-1 0 1 0 0,1-1 0 0 0,1 8 8 0 0,16 64-3324 0 0,-17-50-431 0 0,-2-24 2547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06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1392 0 0,'0'0'1176'0'0,"4"0"-172"0"0,-2 0-184 0 0,1 0-88 0 0,1 0-199 0 0,1 0 27 0 0,2 0-72 0 0,2-1-136 0 0,18 1-60 0 0,-15 0-324 0 0,11 0 12 0 0,36-14 4 0 0,-20 8-652 0 0,-7-1-344 0 0,7-3-181 0 0,-3 2-91 0 0,-1-4 80 0 0</inkml:trace>
  <inkml:trace contextRef="#ctx0" brushRef="#br0" timeOffset="166.777">482 56 1892 0 0,'-2'1'1004'0'0,"2"1"-216"0"0,0 0-132 0 0,0-1-60 0 0,0 1-116 0 0,0-2-79 0 0,2 2-105 0 0,0-2-28 0 0,3-2-164 0 0,2-1-184 0 0,16-1 16 0 0,-7 1-244 0 0,11-7-349 0 0,0 2-339 0 0,-1-2-168 0 0,-2 5-88 0 0</inkml:trace>
  <inkml:trace contextRef="#ctx0" brushRef="#br0" timeOffset="386.743">775 24 1132 0 0,'4'2'444'0'0,"-2"-1"-300"0"0,0-1-108 0 0,-1-1-524 0 0</inkml:trace>
  <inkml:trace contextRef="#ctx0" brushRef="#br0" timeOffset="638.259">1183 1 1720 0 0,'-29'112'4332'0'0,"-68"44"-3165"0"0,78-130-1065 0 0,-82 96-4090 0 0,83-105 2743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 2160 0 0,'-11'3'380'0'0,"0"1"0"0"0,0 1-1 0 0,1 0 1 0 0,0 1 0 0 0,-1 0 0 0 0,2 0-1 0 0,-1 1 1 0 0,1 0 0 0 0,0 1-1 0 0,1 0 1 0 0,-1 0 0 0 0,2 1 0 0 0,-8 9-380 0 0,-15 25 384 0 0,1 2 1 0 0,2 0 0 0 0,3 2 0 0 0,1 0 0 0 0,2 2-1 0 0,-3 17-384 0 0,-40 90-500 0 0,63-153 214 0 0,-1 1 0 0 0,1 0-1 0 0,-1-1 1 0 0,0 1-1 0 0,0-1 1 0 0,0 0-1 0 0,0 1 1 0 0,0-1-1 0 0,-1 0 1 0 0,1 0 0 0 0,-1 0-1 0 0,0-1 1 0 0,0 1-1 0 0,0-1 1 0 0,0 1-1 0 0,0-1 1 0 0,-1 0-1 0 0,1-1 1 0 0,-1 1-1 0 0,1 0 1 0 0,-1-1 0 0 0,-1 1 286 0 0,3-2-1156 0 0</inkml:trace>
  <inkml:trace contextRef="#ctx0" brushRef="#br0" timeOffset="248.511">0 254 1504 0 0,'20'-3'5405'0'0,"8"24"-3628"0"0,-27-20-1756 0 0,252 190 1869 0 0,-66-94-8844 0 0,-175-93 5711 0 0,-4-2 59 0 0</inkml:trace>
  <inkml:trace contextRef="#ctx0" brushRef="#br0" timeOffset="618.559">621 407 1056 0 0,'5'-13'4002'0'0,"10"6"-3714"0"0,0 0 1 0 0,0 1-1 0 0,0 0 1 0 0,1 2-1 0 0,-1 0 1 0 0,1 0-1 0 0,0 2 1 0 0,0 0-1 0 0,1 1 1 0 0,-1 0-1 0 0,7 2-288 0 0,-18-1 24 0 0,-1 1 0 0 0,1 0 0 0 0,-1-1-1 0 0,1 2 1 0 0,-1-1 0 0 0,0 1-1 0 0,0-1 1 0 0,0 1 0 0 0,0 0-1 0 0,0 0 1 0 0,0 1 0 0 0,0-1 0 0 0,-1 1-1 0 0,1 0 1 0 0,-1 0 0 0 0,0 0-1 0 0,0 1 1 0 0,0-1 0 0 0,0 1-1 0 0,-1-1 1 0 0,1 1 0 0 0,-1 0 0 0 0,0 0-1 0 0,0 0 1 0 0,0 0 0 0 0,-1 0-1 0 0,0 1 1 0 0,1-1 0 0 0,-1 0-1 0 0,-1 1 1 0 0,1-1 0 0 0,-1 1 0 0 0,1-1-1 0 0,-1 1 1 0 0,-1-1 0 0 0,1 0-1 0 0,-1 1 1 0 0,1-1 0 0 0,-1 1 0 0 0,-1 1-24 0 0,-84 165 1306 0 0,86-170-1268 0 0,33-3-517 0 0,147-104-6866 0 0,-155 89 6017 0 0</inkml:trace>
  <inkml:trace contextRef="#ctx0" brushRef="#br0" timeOffset="789.561">1254 421 1580 0 0,'-28'83'4679'0'0,"6"-33"-4151"0"0,10-6-205 0 0,-45 97-2933 0 0,42-127 1416 0 0,-1-3-72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0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0 868 0 0,'0'1'153'0'0,"0"-1"-1"0"0,0 0 0 0 0,0 1 1 0 0,0-1-1 0 0,0 0 1 0 0,0 1-1 0 0,0-1 1 0 0,0 0-1 0 0,0 1 1 0 0,0-1-1 0 0,0 0 0 0 0,0 1 1 0 0,1-1-1 0 0,-1 0 1 0 0,0 1-1 0 0,0-1 1 0 0,0 0-1 0 0,0 1 1 0 0,1-1-1 0 0,-1 0 1 0 0,0 0-1 0 0,0 1 0 0 0,0-1 1 0 0,1 0-1 0 0,-1 0 1 0 0,0 0-1 0 0,1 1 1 0 0,-1-1-1 0 0,0 0-152 0 0,-210 356 3314 0 0,118-233-3445 0 0,12-66-3317 0 0,50-52 1022 0 0,28-5 1096 0 0</inkml:trace>
  <inkml:trace contextRef="#ctx0" brushRef="#br0" timeOffset="248.468">1 155 1424 0 0,'0'-1'120'0'0,"-1"0"-1"0"0,1 0 1 0 0,0 0-1 0 0,0-1 1 0 0,0 1-1 0 0,0 0 1 0 0,0 0 0 0 0,1-1-1 0 0,-1 1 1 0 0,0 0-1 0 0,1 0 1 0 0,-1 0-1 0 0,0 0 1 0 0,1-1-1 0 0,-1 1 1 0 0,1 0 0 0 0,0 0-1 0 0,-1 0 1 0 0,1 0-1 0 0,0 0 1 0 0,0 0-1 0 0,-1 0 1 0 0,1 1-1 0 0,0-1 1 0 0,0 0-1 0 0,0 0 1 0 0,0 1 0 0 0,0-1-1 0 0,0 0 1 0 0,0 1-1 0 0,1-1 1 0 0,-1 1-1 0 0,0 0 1 0 0,0-1-1 0 0,0 1 1 0 0,0 0 0 0 0,1 0-1 0 0,-1-1 1 0 0,0 1-1 0 0,0 0 1 0 0,0 0-1 0 0,1 0 1 0 0,-1 1-1 0 0,0-1 1 0 0,0 0 0 0 0,0 0-1 0 0,1 1 1 0 0,-1-1-1 0 0,0 0 1 0 0,0 1-1 0 0,0-1 1 0 0,0 1-1 0 0,0 0 1 0 0,0-1 0 0 0,0 1-1 0 0,0 0 1 0 0,0 0-1 0 0,0-1 1 0 0,0 1-1 0 0,0 0 1 0 0,-1 0-1 0 0,1 0 1 0 0,0 0-1 0 0,0 1-119 0 0,304 282 2405 0 0,-193-201-4206 0 0,3-6-3418 0 0,-111-75 3989 0 0,-4-2 36 0 0</inkml:trace>
  <inkml:trace contextRef="#ctx0" brushRef="#br0" timeOffset="512.796">753 294 1532 0 0,'25'20'7818'0'0,"-7"49"-6922"0"0,-13-42-435 0 0,37 85-750 0 0,-5-16-3352 0 0,-34-75-216 0 0,-1-16 2669 0 0</inkml:trace>
  <inkml:trace contextRef="#ctx0" brushRef="#br0" timeOffset="776.336">1201 494 1212 0 0,'1'3'189'0'0,"0"-1"0"0"0,0 1 0 0 0,0 0-1 0 0,0 0 1 0 0,0 0 0 0 0,-1 0 0 0 0,1 1 0 0 0,-1-1 0 0 0,0 0 0 0 0,0 0-1 0 0,0 0 1 0 0,0 0 0 0 0,-1 0 0 0 0,1 0 0 0 0,-1 0 0 0 0,0 0 0 0 0,0 0-1 0 0,0 0 1 0 0,0 0 0 0 0,0 0 0 0 0,-1-1 0 0 0,1 1 0 0 0,-1 0-1 0 0,-1 1-188 0 0,2-2 121 0 0,-93 171 2313 0 0,14-70-3798 0 0,48-78-2411 0 0,25-25 2623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3:4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39 868 0 0,'114'-14'4269'0'0,"-111"13"-3878"0"0,-3 1-36 0 0,40 1 1256 0 0,50-16-6497 0 0,-65 5 3614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0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237 244 2252 0 0,'0'0'836'0'0,"-6"-25"1206"0"0,-24-17 181 0 0,50 293-227 0 0,63 66-4100 0 0,-83-315 880 0 0,0-2-87 0 0,-3 3 28 0 0,-13 8 32 0 0</inkml:trace>
  <inkml:trace contextRef="#ctx0" brushRef="#br0" timeOffset="1187.515">0 501 2752 0 0,'10'-10'4023'0'0,"46"-2"-3863"0"0,-48 10 124 0 0,71-12 120 0 0,-30 8-305 0 0,-1-2 0 0 0,0-3 0 0 0,-1-1 0 0 0,0-2 0 0 0,-1-3 0 0 0,0-1 0 0 0,-2-3 0 0 0,33-20-99 0 0,-68 36 31 0 0,-1-1-1 0 0,0 0 1 0 0,0 0 0 0 0,0-1 0 0 0,-1 0 0 0 0,0 0-1 0 0,-1-1 1 0 0,1 1 0 0 0,-1-1 0 0 0,-1-1 0 0 0,0 1-1 0 0,0-1 1 0 0,-1 0 0 0 0,0 0 0 0 0,0-1 0 0 0,-1 1 0 0 0,0-1-1 0 0,-1 0 1 0 0,1-3-31 0 0,0-47 1055 0 0,-3 59-1021 0 0,0 0-33 0 0,0 1-1 0 0,-1 0 1 0 0,1-1 0 0 0,0 1-1 0 0,-1 0 1 0 0,1-1 0 0 0,-1 1 0 0 0,1 0-1 0 0,0 0 1 0 0,-1 0 0 0 0,1-1-1 0 0,-1 1 1 0 0,1 0 0 0 0,-1 0-1 0 0,1 0 1 0 0,0 0 0 0 0,-1 0 0 0 0,1 0-1 0 0,-1 0 1 0 0,1 0 0 0 0,-1 0-1 0 0,1 0 1 0 0,-1 0 0 0 0,1 0-1 0 0,-1 0 1 0 0,1 0 0 0 0,0 0 0 0 0,-1 0-1 0 0,1 0 1 0 0,-1 1 0 0 0,1-1-1 0 0,0 0 1 0 0,-1 0 0 0 0,1 1-1 0 0,-1-1 1 0 0,1 0 0 0 0,0 0 0 0 0,-1 1-1 0 0,1-1 1 0 0,0 0 0 0 0,-1 1-1 0 0,1-1 1 0 0,0 1 0 0 0,0-1-1 0 0,-1 0 1 0 0,1 1 0 0 0,0-1 0 0 0,0 1-1 0 0,0-1 1 0 0,0 0 0 0 0,0 1-1 0 0,-1-1 1 0 0,1 1 0 0 0,0-1-1 0 0,0 1 1 0 0,0-1 0 0 0,0 1 0 0 0,0-1-1 0 0,0 1 1 0 0,0-1 0 0 0,1 0-1 0 0,-1 1 1 0 0,0-1 0 0 0,0 1-1 0 0,0-1 1 0 0,0 1 0 0 0,1-1 0 0 0,-1 0-1 0 0,0 1 0 0 0,-1 13-7 0 0,-6 234 68 0 0,41-19 92 0 0,20 50 151 0 0,-26-341-362 0 0,61-180-533 0 0,-89 242 583 0 0,1-1 1 0 0,-1 0-1 0 0,0 0 1 0 0,1 0-1 0 0,-1 0 1 0 0,1 1-1 0 0,-1-1 0 0 0,1 0 1 0 0,-1 0-1 0 0,1 1 1 0 0,0-1-1 0 0,-1 1 1 0 0,1-1-1 0 0,0 0 0 0 0,0 1 1 0 0,-1-1-1 0 0,1 1 1 0 0,0 0-1 0 0,0-1 1 0 0,0 1-1 0 0,0 0 0 0 0,-1-1 1 0 0,1 1-1 0 0,0 0 1 0 0,0 0-1 0 0,0 0 1 0 0,0 0-1 0 0,0-1 0 0 0,0 1 1 0 0,0 1-1 0 0,0-1 1 0 0,-1 0-1 0 0,1 0 1 0 0,0 0-1 0 0,0 0 0 0 0,0 1 1 0 0,0-1-1 0 0,0 0 1 0 0,-1 1-1 0 0,1-1 1 0 0,0 1-1 0 0,0-1 0 0 0,0 1 1 0 0,-1-1-1 0 0,1 1 1 0 0,0-1-1 0 0,-1 1 1 0 0,1 0-1 0 0,-1-1 1 0 0,1 1-1 0 0,0 0 0 0 0,-1 0 8 0 0,38 56-15 0 0,-15-21-85 0 0,-15-26 97 0 0,1 0 0 0 0,0-1-1 0 0,0 0 1 0 0,1 0 0 0 0,0-1 0 0 0,1 0-1 0 0,0-1 1 0 0,0 0 0 0 0,1-1-1 0 0,-1 0 1 0 0,1-1 0 0 0,0 0 0 0 0,1-1-1 0 0,-1-1 1 0 0,1 0 0 0 0,0 0-1 0 0,0-1 1 0 0,0-1 0 0 0,0 0 0 0 0,0-1-1 0 0,0 0 1 0 0,0-1 0 0 0,0-1 0 0 0,7-1 3 0 0,-4 0-42 0 0,-1-1 1 0 0,0-1-1 0 0,0 0 1 0 0,0-1-1 0 0,-1-1 1 0 0,1 0-1 0 0,-2-1 1 0 0,1 0-1 0 0,-1-1 0 0 0,0-1 1 0 0,-1 0-1 0 0,0-1 1 0 0,-1 0-1 0 0,0-1 1 0 0,-1 0-1 0 0,0 0 1 0 0,-1-1-1 0 0,0 0 1 0 0,-1-1-1 0 0,0-2 42 0 0,-7 13-14 0 0,-1 0 0 0 0,1 1-1 0 0,-1-1 1 0 0,0 1-1 0 0,0-1 1 0 0,0 0-1 0 0,0 1 1 0 0,0-1-1 0 0,-1 0 1 0 0,1 1-1 0 0,-1-1 1 0 0,0 1-1 0 0,0-1 1 0 0,0 1 0 0 0,0-1-1 0 0,0 1 1 0 0,0 0-1 0 0,-1 0 1 0 0,1-1-1 0 0,-1 1 1 0 0,1 0-1 0 0,-1 0 1 0 0,0 0-1 0 0,0 1 1 0 0,0-1-1 0 0,0 0 1 0 0,0 1 0 0 0,0-1-1 0 0,-1 1 1 0 0,1 0-1 0 0,0-1 1 0 0,-1 1-1 0 0,1 1 1 0 0,-1-1-1 0 0,1 0 1 0 0,-3 0 14 0 0,-103-6-104 0 0,100 7 105 0 0,0 1-1 0 0,1 0 0 0 0,-1 0 1 0 0,0 0-1 0 0,1 1 0 0 0,-1 1 1 0 0,1-1-1 0 0,-1 1 0 0 0,1 1 1 0 0,0-1-1 0 0,0 1 1 0 0,1 0-1 0 0,-1 1 0 0 0,1-1 1 0 0,0 1-1 0 0,0 1 0 0 0,1-1 1 0 0,-1 1-1 0 0,1 0 0 0 0,0 0 1 0 0,1 1-1 0 0,0-1 0 0 0,0 1 1 0 0,0 0-1 0 0,0 0 0 0 0,1 0 1 0 0,1 1-1 0 0,-1-1 0 0 0,0 5 0 0 0,30 42 275 0 0,-23-49-266 0 0,0 0-1 0 0,0 0 1 0 0,1 0-1 0 0,0-1 1 0 0,0 1 0 0 0,0-1-1 0 0,1 0 1 0 0,-1 0-1 0 0,1-1 1 0 0,0 0 0 0 0,0 0-1 0 0,0 0 1 0 0,0-1-1 0 0,0 0 1 0 0,1 0 0 0 0,-1 0-1 0 0,1-1 1 0 0,-1 0-1 0 0,1-1 1 0 0,0 1 0 0 0,-1-1-1 0 0,1 0 1 0 0,0-1-1 0 0,-1 1 1 0 0,1-1 0 0 0,-1-1-1 0 0,1 1 1 0 0,4-3-9 0 0,172-83-4 0 0,-175 80 16 0 0,1-1-1 0 0,-1 0 1 0 0,-1 0 0 0 0,0-1 0 0 0,0 0 0 0 0,0 0-1 0 0,-1 0 1 0 0,-1-1 0 0 0,0 0 0 0 0,0 0 0 0 0,-1-1 0 0 0,0 1-1 0 0,-1-1 1 0 0,2-8-12 0 0,-4 17 39 0 0,-25-21-14 0 0,20 27-18 0 0,0 0-1 0 0,1 1 1 0 0,-1-1-1 0 0,1 1 1 0 0,0 0-1 0 0,0 0 1 0 0,0 0-1 0 0,1 0 1 0 0,-1 1-1 0 0,1-1 1 0 0,1 1-1 0 0,-1-1 1 0 0,1 1 0 0 0,0-1-1 0 0,0 1 1 0 0,1 0-1 0 0,-1 0 1 0 0,1 0-1 0 0,1 3-6 0 0,0-2-9 0 0,1 0 0 0 0,0 0 0 0 0,0-1 0 0 0,1 1 0 0 0,0 0 0 0 0,0-1 0 0 0,0 0 1 0 0,1 0-1 0 0,0 0 0 0 0,0 0 0 0 0,1 0 0 0 0,0-1 0 0 0,0 0 0 0 0,0 0 0 0 0,0 0 0 0 0,1-1 0 0 0,0 1 0 0 0,-1-2 0 0 0,2 1 0 0 0,-1 0 0 0 0,0-1 0 0 0,1 0 0 0 0,0-1 0 0 0,-1 0 0 0 0,1 0 0 0 0,0 0 0 0 0,0 0 1 0 0,0-1-1 0 0,0-1 0 0 0,0 1 0 0 0,1-1 0 0 0,-1 0 0 0 0,5-1 9 0 0,-4 0-33 0 0,1 1 0 0 0,0-2 0 0 0,-1 1 0 0 0,1-1 1 0 0,-1 0-1 0 0,0-1 0 0 0,0 0 0 0 0,0 0 0 0 0,0-1 0 0 0,0 0 1 0 0,-1 0-1 0 0,1-1 0 0 0,-1 0 0 0 0,0 0 0 0 0,-1-1 0 0 0,1 0 1 0 0,-1 0-1 0 0,0 0 0 0 0,-1-1 0 0 0,1 0 0 0 0,-2 0 0 0 0,1 0 1 0 0,3-7 32 0 0,3-8-34 0 0,-1 0 0 0 0,-1 0 1 0 0,0-1-1 0 0,-2 0 1 0 0,-1 0-1 0 0,0-1 0 0 0,-2 0 1 0 0,-1 0 33 0 0,2 7 128 0 0,-1 0 0 0 0,0 0 1 0 0,-2 0-1 0 0,0-1 0 0 0,-1 1 0 0 0,0-1 1 0 0,-2 1-1 0 0,0-1 0 0 0,-1 1 1 0 0,0 0-1 0 0,-2 0 0 0 0,0 0 1 0 0,-1 0-1 0 0,0 0 0 0 0,-2 1 1 0 0,0 0-1 0 0,0 0 0 0 0,-2 1 0 0 0,0 0 1 0 0,0 0-1 0 0,-2 1 0 0 0,0 1 1 0 0,-6-7-129 0 0,16 19 17 0 0,0 1 0 0 0,-1-1 0 0 0,1 0 0 0 0,0 1 0 0 0,0-1 0 0 0,-1 1 0 0 0,1-1 0 0 0,0 1 1 0 0,-1 0-1 0 0,1-1 0 0 0,0 1 0 0 0,-1 0 0 0 0,1 0 0 0 0,-1 0 0 0 0,1 0 0 0 0,0 0 0 0 0,-1 1 0 0 0,1-1 0 0 0,0 0 1 0 0,-1 0-1 0 0,1 1 0 0 0,0-1 0 0 0,-1 1 0 0 0,1-1 0 0 0,0 1 0 0 0,0 0 0 0 0,-1 0 0 0 0,1-1 0 0 0,0 1 1 0 0,0 0-1 0 0,0 0 0 0 0,0 0 0 0 0,0 0 0 0 0,0 0 0 0 0,0 0 0 0 0,1 0 0 0 0,-1 1 0 0 0,0-1 0 0 0,1 0 1 0 0,-1 0-1 0 0,0 1 0 0 0,1-1 0 0 0,0 0 0 0 0,-1 1 0 0 0,1-1 0 0 0,0 0 0 0 0,-1 1 0 0 0,1-1 0 0 0,0 0 1 0 0,0 2-18 0 0,-5 83 161 0 0,84 146-320 0 0,-60-192-944 0 0,-2 2 1 0 0,-2 0 0 0 0,-2 1 0 0 0,-2 0 0 0 0,1 19 1102 0 0,-14-13-2563 0 0,-14-5 1352 0 0</inkml:trace>
  <inkml:trace contextRef="#ctx0" brushRef="#br0" timeOffset="1358.821">2073 447 916 0 0,'21'-10'832'0'0,"1"0"-132"0"0,1 4-156 0 0,0-3-228 0 0,2 6-36 0 0,5 0-448 0 0,0-4-372 0 0,1 2-652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1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70 139 984 0 0,'45'-53'2135'0'0,"-3"-32"3279"0"0,-55 131-4587 0 0,-68 326 348 0 0,28 76-109 0 0,47-266-2791 0 0,5-188-2181 0 0,-2-43 907 0 0,3 26 1832 0 0</inkml:trace>
  <inkml:trace contextRef="#ctx0" brushRef="#br0" timeOffset="439.564">59 181 968 0 0,'11'-33'2777'0'0,"-5"16"240"0"0,-3 40-2179 0 0,-4-12-785 0 0,0-1 1 0 0,1 0-1 0 0,0 0 1 0 0,0 1-1 0 0,2-1 0 0 0,-1 0 1 0 0,1 0-1 0 0,1 0 1 0 0,-1 0-1 0 0,2 0 0 0 0,-1-1 1 0 0,2 1-1 0 0,-1-1 1 0 0,1 0-1 0 0,0 0 0 0 0,1-1 1 0 0,0 0-1 0 0,0 0 1 0 0,1 0-1 0 0,0 0 0 0 0,1-1 1 0 0,-1-1-1 0 0,1 1 1 0 0,1-1-1 0 0,-1 0 0 0 0,1-1 1 0 0,0 0-1 0 0,0 0 1 0 0,1-1-1 0 0,-1-1 0 0 0,1 1 1 0 0,2-1-54 0 0,6-1 54 0 0,-1 0 1 0 0,1-1-1 0 0,0-1 1 0 0,0-1-1 0 0,-1-1 1 0 0,1 0-1 0 0,-1-1 1 0 0,1-1-1 0 0,-1-1 1 0 0,0 0-1 0 0,0-1 1 0 0,-1-1-1 0 0,0 0 1 0 0,0-2-1 0 0,-1 0 1 0 0,10-7-55 0 0,38-78 339 0 0,-50 62-145 0 0,-12 2 571 0 0,-2 55-820 0 0,6-4-491 0 0,1-1 0 0 0,0 0 0 0 0,1 0 0 0 0,1-1 0 0 0,1 0-1 0 0,1 0 1 0 0,1-1 0 0 0,0-1 0 0 0,1 0 0 0 0,1 0 0 0 0,1-1-1 0 0,5 5 547 0 0,-4-3-1244 0 0,-4 0-14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2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166 227 1280 0 0,'16'9'232'0'0,"0"1"1"0"0,-1 1-1 0 0,0 0 0 0 0,-1 1 1 0 0,-1 0-1 0 0,0 1 0 0 0,0 1 0 0 0,-2 0 1 0 0,1 1-1 0 0,-2 0 0 0 0,0 0 0 0 0,-1 1 1 0 0,0 1-1 0 0,-1-1 0 0 0,-1 1 1 0 0,-1 1-1 0 0,-1-1 0 0 0,2 11-232 0 0,-6-23 61 0 0,-1-1 0 0 0,0 0 0 0 0,0 0 0 0 0,-1 1 0 0 0,0-1 0 0 0,1 0 0 0 0,-1 0 0 0 0,0 0 0 0 0,-1 1 0 0 0,1-1 0 0 0,-1 0-1 0 0,0-1 1 0 0,0 1 0 0 0,0 0 0 0 0,-1-1 0 0 0,1 1 0 0 0,-1-1 0 0 0,1 1 0 0 0,-1-1 0 0 0,-1 0 0 0 0,1 0 0 0 0,0-1 0 0 0,0 1 0 0 0,-1-1 0 0 0,0 0 0 0 0,1 1 0 0 0,-1-1 0 0 0,0-1-1 0 0,0 1 1 0 0,0-1 0 0 0,0 1 0 0 0,-1-1 0 0 0,1-1 0 0 0,0 1 0 0 0,0 0 0 0 0,-1-1 0 0 0,1 0 0 0 0,0 0 0 0 0,0 0 0 0 0,-1-1 0 0 0,1 1 0 0 0,0-1 0 0 0,0 0 0 0 0,0 0 0 0 0,-1-1-1 0 0,1 1 1 0 0,-1-2-61 0 0,-7 1 86 0 0,0 0 1 0 0,1-1-1 0 0,-1 0 0 0 0,1-1 0 0 0,0-1 0 0 0,0 0 0 0 0,1 0 0 0 0,0-1 0 0 0,-1 0 0 0 0,2-1 0 0 0,-1 0 0 0 0,1 0 0 0 0,0-1 0 0 0,1 0 0 0 0,0-1 0 0 0,0 0 0 0 0,0 0 0 0 0,2-1 0 0 0,-1 0 0 0 0,1 0 0 0 0,0-1 0 0 0,1 1 1 0 0,1-1-1 0 0,-1 0 0 0 0,2-1 0 0 0,-1 1 0 0 0,2 0 0 0 0,0-1 0 0 0,0 0 0 0 0,1 0 0 0 0,0 0 0 0 0,1 1 0 0 0,0-1 0 0 0,2-4-86 0 0,4 0 26 0 0,1 0 1 0 0,0 1-1 0 0,1 0 0 0 0,1 1 0 0 0,0 0 1 0 0,1 0-1 0 0,1 1 0 0 0,0 0 0 0 0,1 1 1 0 0,0 0-1 0 0,1 1 0 0 0,0 1 0 0 0,1 0 1 0 0,0 0-1 0 0,0 2 0 0 0,1 0 0 0 0,0 0 1 0 0,1 1-1 0 0,-1 1 0 0 0,1 1 1 0 0,1 0-1 0 0,-1 1 0 0 0,1 1-26 0 0,250-45-1781 0 0,5 39-5664 0 0,-226 9 6188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2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1768 0 0,'0'16'5954'0'0,"-3"23"-4702"0"0,-3 47-1267 0 0,19 92 529 0 0,0-93-1197 0 0,-12-52-3343 0 0,-1-32 2898 0 0,2-2 44 0 0</inkml:trace>
  <inkml:trace contextRef="#ctx0" brushRef="#br0" timeOffset="245.762">322 159 2128 0 0,'-60'6'3539'0'0,"-162"114"-397"0"0,219-119-3111 0 0,1 0 0 0 0,0-1 0 0 0,0 1-1 0 0,0 0 1 0 0,0 0 0 0 0,0 1 0 0 0,1-1-1 0 0,-1 0 1 0 0,0 1 0 0 0,0-1 0 0 0,1 1-1 0 0,-1-1 1 0 0,1 1 0 0 0,-1 0-1 0 0,1-1 1 0 0,0 1 0 0 0,0 0 0 0 0,0 0-1 0 0,0 0 1 0 0,0 0 0 0 0,0 0 0 0 0,0 0-1 0 0,1 0 1 0 0,-1 1 0 0 0,1-1 0 0 0,-1 0-1 0 0,1 0 1 0 0,0 0 0 0 0,0 1-1 0 0,0-1 1 0 0,0 0 0 0 0,0 0 0 0 0,1 0-1 0 0,-1 1 1 0 0,1-1 0 0 0,-1 0 0 0 0,1 0-1 0 0,0 0 1 0 0,0 0 0 0 0,0 0 0 0 0,0 0-1 0 0,0 0 1 0 0,0 0 0 0 0,1 0-1 0 0,-1-1 1 0 0,0 1 0 0 0,1 0 0 0 0,0-1-1 0 0,-1 1 1 0 0,1-1 0 0 0,0 0 0 0 0,0 1-31 0 0,18 8-215 0 0,1 0 1 0 0,0-1 0 0 0,1-1-1 0 0,0-1 1 0 0,0-1 0 0 0,0-1 0 0 0,1-1-1 0 0,-1-1 1 0 0,1-1 0 0 0,0 0-1 0 0,0-2 1 0 0,0-1 0 0 0,4-2 214 0 0,-2 3-1049 0 0,113-25-2949 0 0,-111 19 2747 0 0</inkml:trace>
  <inkml:trace contextRef="#ctx0" brushRef="#br0" timeOffset="661.785">587 170 888 0 0,'11'11'400'0'0,"0"1"-1"0"0,-1 0 0 0 0,0 0 1 0 0,-1 1-1 0 0,-1 0 1 0 0,0 1-1 0 0,-1 0 1 0 0,0 0-1 0 0,-1 1 1 0 0,0-1-1 0 0,-2 1 1 0 0,0 1-1 0 0,0-1 0 0 0,-1 0 1 0 0,-1 1-1 0 0,0 14-399 0 0,-2-29 59 0 0,0 0-1 0 0,-1 1 0 0 0,1-1 0 0 0,0 0 0 0 0,-1 1 1 0 0,1-1-1 0 0,-1 0 0 0 0,1 0 0 0 0,-1 1 0 0 0,0-1 1 0 0,1 0-1 0 0,-1 0 0 0 0,0 0 0 0 0,0 0 1 0 0,0 0-1 0 0,0 0 0 0 0,0 0 0 0 0,0 0 0 0 0,0 0 1 0 0,0-1-1 0 0,0 1 0 0 0,0 0 0 0 0,0 0 1 0 0,-1-1-1 0 0,1 1 0 0 0,0-1 0 0 0,0 0 0 0 0,-1 1 1 0 0,1-1-1 0 0,0 0 0 0 0,-1 1 0 0 0,1-1 0 0 0,0 0 1 0 0,-1 0-1 0 0,1 0 0 0 0,-1 0 0 0 0,1-1 1 0 0,0 1-1 0 0,-1 0 0 0 0,1 0 0 0 0,0-1 0 0 0,0 1 1 0 0,-1-1-1 0 0,1 1 0 0 0,0-1 0 0 0,0 0 0 0 0,0 1 1 0 0,-1-1-1 0 0,1 0 0 0 0,0 0 0 0 0,0 0 1 0 0,0 0-1 0 0,0 0 0 0 0,1 0 0 0 0,-1 0 0 0 0,0 0 1 0 0,0 0-59 0 0,-1-6 38 0 0,-1 0 0 0 0,2 1 1 0 0,-1-1-1 0 0,1 0 1 0 0,0 0-1 0 0,0 0 1 0 0,1 0-1 0 0,0-1 0 0 0,0 1 1 0 0,0 0-1 0 0,1 0 1 0 0,0 0-1 0 0,1 0 1 0 0,0 1-1 0 0,0-1 0 0 0,0 0 1 0 0,1 1-1 0 0,0-1 1 0 0,0 1-1 0 0,0 0 0 0 0,1 0 1 0 0,0 0-1 0 0,0 0 1 0 0,3-2-39 0 0,2-3 11 0 0,1 0 0 0 0,0 1 0 0 0,1-1-1 0 0,0 2 1 0 0,1 0 0 0 0,-1 0 0 0 0,2 1 0 0 0,-1 1 0 0 0,1 0 0 0 0,0 0 0 0 0,1 1 0 0 0,0 1 0 0 0,0 1 0 0 0,0 0 0 0 0,0 0 0 0 0,0 2 0 0 0,1-1 0 0 0,-1 2-1 0 0,1 0 1 0 0,2 1-11 0 0,-8 2-10 0 0,0 0 0 0 0,0 0 0 0 0,0 1 0 0 0,0 0 0 0 0,-1 0 0 0 0,1 1 0 0 0,-1 1 0 0 0,0-1 0 0 0,0 1 0 0 0,-1 1 0 0 0,1-1 0 0 0,-1 1 0 0 0,0 0 0 0 0,-1 1 0 0 0,0 0 0 0 0,0 0 0 0 0,0 0 0 0 0,-1 1 0 0 0,0 0 0 0 0,0 0 0 0 0,-1 0 0 0 0,0 0 0 0 0,-1 1 0 0 0,2 5 10 0 0,2 8-458 0 0,6 20-1338 0 0,-9-15-4033 0 0,-4-27 4590 0 0</inkml:trace>
  <inkml:trace contextRef="#ctx0" brushRef="#br0" timeOffset="1861.464">1620 79 1700 0 0,'-20'7'341'0'0,"1"1"0"0"0,0 1 0 0 0,1 1 0 0 0,0 0-1 0 0,1 1 1 0 0,0 1 0 0 0,0 1 0 0 0,1 1 0 0 0,1 0 0 0 0,0 1 0 0 0,1 0 0 0 0,1 1-1 0 0,1 1 1 0 0,0 0 0 0 0,1 1 0 0 0,-5 10-341 0 0,2 33 1375 0 0,17-59-1350 0 0,-1-1 1 0 0,1 1-1 0 0,0 0 0 0 0,0-1 0 0 0,0 0 0 0 0,0 0 0 0 0,0 0 0 0 0,0 0 0 0 0,0 0 0 0 0,0 0 0 0 0,0-1 0 0 0,0 1 0 0 0,0-1 0 0 0,1 0 0 0 0,-1 0 0 0 0,0 0 0 0 0,0-1 0 0 0,0 1 0 0 0,0-1 0 0 0,1 1 0 0 0,-1-1 0 0 0,0 0 1 0 0,2-2-26 0 0,17-9 63 0 0,0-1 1 0 0,-1-2-1 0 0,-1 0 1 0 0,0-1 0 0 0,-1-1-1 0 0,-1-1 1 0 0,-1 0-1 0 0,8-12-63 0 0,6-3 28 0 0,-18 18-4 0 0,61-40-268 0 0,-74 55 272 0 0,0 0-4 0 0,22 22-89 0 0,37 168 42 0 0,-59-187 34 0 0,1 0 0 0 0,0 0 0 0 0,0-1 0 0 0,0 1 0 0 0,1-1 0 0 0,-1 1 0 0 0,1-1-1 0 0,-1 0 1 0 0,1 1 0 0 0,0-1 0 0 0,0 0 0 0 0,0 0 0 0 0,0 0 0 0 0,0 0 0 0 0,0-1 0 0 0,0 1 0 0 0,1 0 0 0 0,-1-1-1 0 0,1 0 1 0 0,-1 1 0 0 0,1-1 0 0 0,-1 0 0 0 0,1-1 0 0 0,0 1 0 0 0,0 0 0 0 0,-1-1 0 0 0,1 1 0 0 0,0-1 0 0 0,0 0-1 0 0,0 0 1 0 0,-1 0 0 0 0,1 0 0 0 0,0 0 0 0 0,0-1 0 0 0,0 0 0 0 0,2 0-11 0 0,99-41 51 0 0,-92 36-76 0 0,94-80 344 0 0,-106 91-330 0 0,0 0 1 0 0,1 1-1 0 0,0-1 1 0 0,0 0-1 0 0,0 0 1 0 0,1 0-1 0 0,-1 0 1 0 0,1 0-1 0 0,1-1 1 0 0,-1 1-1 0 0,0 0 1 0 0,1-1-1 0 0,0 0 1 0 0,0 1-1 0 0,0-1 1 0 0,1 0-1 0 0,0-1 1 0 0,-1 1-1 0 0,1-1 1 0 0,0 1-1 0 0,1-1 1 0 0,-1-1-1 0 0,1 1 1 0 0,-1 0-1 0 0,1-1 1 0 0,0 0-1 0 0,-1 0 1 0 0,2 0 10 0 0,69 6-221 0 0,-61-23 241 0 0,1 0 0 0 0,-2-2 0 0 0,0 1 0 0 0,-1-2-1 0 0,-1 0 1 0 0,0 0 0 0 0,-2-1 0 0 0,0 0 0 0 0,-1 0 0 0 0,0-4-20 0 0,-8 23 2 0 0,6-10-13 0 0,0 1 0 0 0,0 0 1 0 0,1 0-1 0 0,0 1 0 0 0,0-1 0 0 0,1 2 0 0 0,0-1 0 0 0,0 1 0 0 0,1 0 0 0 0,0 1 0 0 0,0 0 1 0 0,1 1-1 0 0,0 0 0 0 0,0 0 0 0 0,0 1 0 0 0,0 0 0 0 0,1 0 0 0 0,6 0 11 0 0,-10 5-10 0 0,0 1 0 0 0,0-1-1 0 0,0 1 1 0 0,0 1 0 0 0,0-1 0 0 0,-1 1-1 0 0,1 0 1 0 0,-1 1 0 0 0,1 0 0 0 0,-1 0 0 0 0,0 0-1 0 0,-1 0 1 0 0,1 1 0 0 0,-1 0 0 0 0,0 0-1 0 0,0 1 1 0 0,0 0 0 0 0,-1-1 0 0 0,0 2-1 0 0,0-1 1 0 0,-1 0 0 0 0,1 1 0 0 0,-2-1-1 0 0,1 1 1 0 0,0 0 0 0 0,-1 0 0 0 0,-1 0-1 0 0,1 0 1 0 0,-1 0 0 0 0,0 1 10 0 0,1 0 3 0 0,0 0 0 0 0,0 0-1 0 0,0 0 1 0 0,-1 0 0 0 0,0 0 0 0 0,-1 0 0 0 0,0 0 0 0 0,0 0-1 0 0,-1 0 1 0 0,0 0 0 0 0,0 0 0 0 0,-1 0 0 0 0,0 0 0 0 0,-1 0-1 0 0,1-1 1 0 0,-1 1 0 0 0,-1-1 0 0 0,1 1 0 0 0,-1-1 0 0 0,-1-1-1 0 0,1 1 1 0 0,-1 0 0 0 0,0-1 0 0 0,-6 5-3 0 0,9-11 11 0 0,0 0 1 0 0,1 0 0 0 0,-1 0-1 0 0,0-1 1 0 0,1 1-1 0 0,-1-1 1 0 0,1 1-1 0 0,-1-1 1 0 0,1 0-1 0 0,-1 0 1 0 0,1 0 0 0 0,-1 1-1 0 0,1-1 1 0 0,0 0-1 0 0,-1-1 1 0 0,1 1-1 0 0,0 0 1 0 0,0 0-1 0 0,0-1 1 0 0,0 1-1 0 0,0 0 1 0 0,0-1 0 0 0,0 1-1 0 0,0-1 1 0 0,1 1-1 0 0,-1-1 1 0 0,1 1-1 0 0,-1-1 1 0 0,1 0-1 0 0,-1 1 1 0 0,1-1 0 0 0,0 0-1 0 0,0 1 1 0 0,0-1-1 0 0,0 0 1 0 0,0 1-1 0 0,0-1 1 0 0,0 0-1 0 0,1 1 1 0 0,-1-1 0 0 0,1 1-1 0 0,-1-1 1 0 0,1 0-1 0 0,-1 1 1 0 0,1-1-1 0 0,0 1 1 0 0,0-1-12 0 0,-1 1 11 0 0,4-16-1 0 0,0 1 0 0 0,2-1 1 0 0,-1 1-1 0 0,2 0 0 0 0,0 1 1 0 0,1 0-1 0 0,1 0 0 0 0,0 1 1 0 0,1 0-1 0 0,0 0 0 0 0,2 1 0 0 0,-1 0 1 0 0,1 1-1 0 0,1 1 0 0 0,0 0 1 0 0,4-2-11 0 0,-11 8 6 0 0,1 1 0 0 0,0-1 0 0 0,1 1 0 0 0,-1 0 0 0 0,1 0 0 0 0,0 1 0 0 0,0 0 0 0 0,0 1 0 0 0,0 0 0 0 0,0 0 0 0 0,1 0 0 0 0,-1 1 0 0 0,0 1 1 0 0,1-1-1 0 0,-1 1 0 0 0,1 1 0 0 0,-1 0 0 0 0,0 0 0 0 0,1 0 0 0 0,-1 1 0 0 0,0 0 0 0 0,0 1 0 0 0,0 0 0 0 0,0 0 0 0 0,0 1 0 0 0,-1 0 0 0 0,0 0 0 0 0,1 0 1 0 0,-2 1-1 0 0,1 0 0 0 0,0 1 0 0 0,-1 0 0 0 0,0 0 0 0 0,-1 0 0 0 0,1 0 0 0 0,-1 1 0 0 0,0 0 0 0 0,-1 0 0 0 0,0 1 0 0 0,2 2-6 0 0,18 32-141 0 0,26 50-1004 0 0,-28-30-3375 0 0,-20-53 3322 0 0,-2-1 38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20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44 1348 0 0,'-16'-1'316'0'0,"0"1"0"0"0,0 0 0 0 0,1 2 0 0 0,-1 0-1 0 0,0 0 1 0 0,1 2 0 0 0,0 0 0 0 0,0 0 0 0 0,0 2 0 0 0,0 0-1 0 0,1 0 1 0 0,0 2 0 0 0,0-1 0 0 0,1 2 0 0 0,-11 8-316 0 0,15-12 97 0 0,1 1-1 0 0,-1 0 1 0 0,1 1 0 0 0,0 0 0 0 0,1 0 0 0 0,0 0-1 0 0,0 1 1 0 0,0 0 0 0 0,1 1 0 0 0,0-1-1 0 0,1 1 1 0 0,0 1 0 0 0,0-1 0 0 0,1 0 0 0 0,0 1-1 0 0,1 0 1 0 0,0 0 0 0 0,1 0 0 0 0,-1 4-97 0 0,3-13 141 0 0,27 31 396 0 0,-10-33-499 0 0,-1 0-1 0 0,1-2 0 0 0,0 1 1 0 0,-1-2-1 0 0,1-1 0 0 0,-1 0 0 0 0,0 0 1 0 0,-1-2-1 0 0,0 0 0 0 0,0-1 1 0 0,0 0-1 0 0,-1-1 0 0 0,0-1 0 0 0,0 0 1 0 0,-2-1-1 0 0,1-1 0 0 0,-1 0 1 0 0,9-12-38 0 0,33-23-35 0 0,39-10-310 0 0,-44 122 209 0 0,39 136 124 0 0,-84-199 22 0 0,1 0 0 0 0,1 0 0 0 0,-1-1 1 0 0,0 1-1 0 0,0-1 0 0 0,0 0 0 0 0,1-1 1 0 0,-1 1-1 0 0,0-1 0 0 0,1 0 0 0 0,-1-1 1 0 0,1 1-1 0 0,-1-1 0 0 0,0 0 0 0 0,0 0 1 0 0,1-1-1 0 0,-1 1 0 0 0,0-1 0 0 0,0 0 0 0 0,0-1-10 0 0,-1 2-8 0 0,8-3 26 0 0,-1 1 0 0 0,1-1 0 0 0,-1-1 0 0 0,0 0 0 0 0,0-1-1 0 0,0 0 1 0 0,-1-1 0 0 0,0 0 0 0 0,0 0 0 0 0,-1-1-1 0 0,0-1 1 0 0,0 1 0 0 0,-1-1 0 0 0,5-8-18 0 0,-1-65 79 0 0,-11 81-51 0 0,-1 1 39 0 0,-3-19-292 0 0,16 65 122 0 0,-12-37 104 0 0,1-1 0 0 0,0 1-1 0 0,0-1 1 0 0,1 0 0 0 0,0 1 0 0 0,0-1 0 0 0,1-1 0 0 0,0 1-1 0 0,0-1 1 0 0,1 1 0 0 0,0-1 0 0 0,0 0 0 0 0,1-1-1 0 0,0 0 1 0 0,0 1 0 0 0,0-2 0 0 0,2 2-1 0 0,-3-6 3 0 0,0-1 1 0 0,0 1 0 0 0,1-1-1 0 0,-1 0 1 0 0,0 0-1 0 0,0 0 1 0 0,0-1 0 0 0,1 0-1 0 0,-1 0 1 0 0,0 0-1 0 0,0-1 1 0 0,0 1 0 0 0,0-1-1 0 0,-1 0 1 0 0,1-1 0 0 0,0 1-1 0 0,-1-1 1 0 0,0 0-1 0 0,1 0 1 0 0,-1-1 0 0 0,0 1-1 0 0,-1-1 1 0 0,1 0-1 0 0,-1 1 1 0 0,0-2 0 0 0,1 1-1 0 0,0-3-3 0 0,42-100 810 0 0,-18 132-806 0 0,36 81 62 0 0,-33-158 152 0 0,-22 32-173 0 0,0 0 1 0 0,2 0-1 0 0,0 1 0 0 0,1 0 0 0 0,1 1 1 0 0,1 0-1 0 0,1 1 0 0 0,0 1 0 0 0,1 0 0 0 0,1 1 1 0 0,14-10-46 0 0,-26 25-2 0 0,1-1 1 0 0,0 1 0 0 0,0-1 0 0 0,0 2-1 0 0,-1-1 1 0 0,1 1 0 0 0,0-1 0 0 0,0 2-1 0 0,-1-1 1 0 0,1 1 0 0 0,-1-1 0 0 0,1 2-1 0 0,-1-1 1 0 0,0 0 0 0 0,0 1 0 0 0,0 0 0 0 0,0 0-1 0 0,0 1 1 0 0,-1 0 0 0 0,1-1 0 0 0,-1 1-1 0 0,0 1 1 0 0,0-1 0 0 0,0 1 0 0 0,-1-1-1 0 0,0 1 1 0 0,0 0 0 0 0,0 0 0 0 0,0 0-1 0 0,-1 1 1 0 0,0-1 0 0 0,0 1 0 0 0,0-1-1 0 0,-1 1 1 0 0,0 0 0 0 0,0-1 0 0 0,0 4 1 0 0,-20 115-3156 0 0,6-76-294 0 0,11-39 2141 0 0,2-1 104 0 0</inkml:trace>
  <inkml:trace contextRef="#ctx0" brushRef="#br0" timeOffset="244.217">1806 397 1440 0 0,'13'12'756'0'0,"-6"-1"-56"0"0,0 6-132 0 0,0-2-4 0 0,-1-2-80 0 0,-5-1-12 0 0,1 1-20 0 0,-2-13-75 0 0,0 19-41 0 0,0 1-56 0 0,0-2-152 0 0,0 0-44 0 0,0-1-4 0 0,0-2-480 0 0,0-3-320 0 0,0-1-509 0 0,-14 11 53 0 0,10-17 44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1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2336 0 0,'0'0'148'0'0,"0"1"0"0"0,1-1 0 0 0,-1 0 0 0 0,1 1 0 0 0,-1-1 0 0 0,0 0-1 0 0,1 1 1 0 0,-1-1 0 0 0,1 0 0 0 0,-1 0 0 0 0,1 1 0 0 0,-1-1 0 0 0,0 0 0 0 0,1 0 0 0 0,-1 0 0 0 0,1 0-1 0 0,-1 0 1 0 0,1 0 0 0 0,-1 0 0 0 0,1 0 0 0 0,-1 0 0 0 0,1 0 0 0 0,-1 0 0 0 0,1 0 0 0 0,-1 0 0 0 0,1 0-1 0 0,-1 0 1 0 0,1 0 0 0 0,-1 0 0 0 0,1-1 0 0 0,-1 1 0 0 0,1 0 0 0 0,-1 0 0 0 0,1-1 0 0 0,-1 1 0 0 0,1-1-148 0 0,-11 69 109 0 0,8-58 208 0 0,-1 203 553 0 0,32-19-1620 0 0,-27-183 179 0 0,0-9-3638 0 0,-5-1 2938 0 0</inkml:trace>
  <inkml:trace contextRef="#ctx0" brushRef="#br0" timeOffset="416.729">42 383 1080 0 0,'42'-67'3914'0'0,"-17"39"-3461"0"0,1 1 1 0 0,1 1-1 0 0,1 1 1 0 0,2 2-1 0 0,0 0 1 0 0,1 3-1 0 0,8-4-453 0 0,37-33-300 0 0,-136 82-1391 0 0,-229 107 122 0 0,250-102 2643 0 0,39-29-771 0 0,44 26 663 0 0,57 13-35 0 0,-67-29-883 0 0,0 1 0 0 0,-1 2 0 0 0,0 2 0 0 0,-1 0 0 0 0,-1 2 0 0 0,-1 2 0 0 0,-1 0 0 0 0,0 2 0 0 0,13 15-48 0 0,-17-3-1130 0 0,-19-9-3137 0 0,-6-24 3010 0 0</inkml:trace>
  <inkml:trace contextRef="#ctx0" brushRef="#br0" timeOffset="835.528">557 186 1356 0 0,'7'3'178'0'0,"0"1"1"0"0,0 0-1 0 0,0 0 1 0 0,-1 1-1 0 0,0 0 0 0 0,0 0 1 0 0,0 0-1 0 0,0 1 0 0 0,-1 0 1 0 0,0 0-1 0 0,0 0 0 0 0,-1 0 1 0 0,0 1-1 0 0,0 0 1 0 0,0 0-1 0 0,-1 0 0 0 0,0 0 1 0 0,0 1-1 0 0,-1-1 0 0 0,0 1 1 0 0,0 0-1 0 0,-1-1 0 0 0,0 1 1 0 0,0 0-1 0 0,-1 5-178 0 0,0-12 286 0 0,0-1 71 0 0,0 0-290 0 0,0-1 1 0 0,0 1-1 0 0,-1-1 1 0 0,1 1-1 0 0,0-1 1 0 0,0 0-1 0 0,-1 1 0 0 0,1-1 1 0 0,0 1-1 0 0,-1-1 1 0 0,1 1-1 0 0,0 0 1 0 0,-1-1-1 0 0,1 1 1 0 0,-1-1-1 0 0,1 1 0 0 0,-1 0 1 0 0,1-1-1 0 0,-1 1 1 0 0,1 0-1 0 0,-1 0 1 0 0,1-1-1 0 0,-1 1 1 0 0,1 0-1 0 0,-1 0 0 0 0,1 0 1 0 0,-1 0-1 0 0,0-1 1 0 0,1 1-1 0 0,-1 0 1 0 0,1 0-1 0 0,-1 0 1 0 0,1 0-1 0 0,-1 0 0 0 0,0 1 1 0 0,1-1-1 0 0,-1 0 1 0 0,1 0-1 0 0,-1 0 1 0 0,1 0-1 0 0,-1 1 1 0 0,1-1-1 0 0,-1 0 0 0 0,1 0 1 0 0,-1 1-68 0 0,0-9 33 0 0,1 0-1 0 0,0 0 1 0 0,0 0 0 0 0,1 0-1 0 0,0 0 1 0 0,1 0 0 0 0,0 0-1 0 0,0 0 1 0 0,0 0 0 0 0,1 1-1 0 0,0-1 1 0 0,1 1 0 0 0,0 0-1 0 0,0 0 1 0 0,0 0 0 0 0,1 1 0 0 0,0-1-1 0 0,0 1 1 0 0,0 0 0 0 0,1 1-1 0 0,0-1 1 0 0,0 1 0 0 0,1 0-1 0 0,-1 1 1 0 0,1-1 0 0 0,0 1-1 0 0,0 1 1 0 0,1-1 0 0 0,-1 1-1 0 0,1 1 1 0 0,0-1 0 0 0,-1 1 0 0 0,1 1-1 0 0,0-1 1 0 0,0 1 0 0 0,0 1-1 0 0,0-1 1 0 0,4 2-33 0 0,-1 4-82 0 0,1 1-1 0 0,-1 0 1 0 0,-1 1 0 0 0,0 0-1 0 0,0 1 1 0 0,0 0-1 0 0,-1 0 1 0 0,0 1 0 0 0,0 0-1 0 0,-1 1 1 0 0,-1 0 0 0 0,1 0-1 0 0,-2 1 1 0 0,1 0 0 0 0,-2 0-1 0 0,1 0 1 0 0,-1 1 0 0 0,-1-1-1 0 0,0 1 1 0 0,-1 1 0 0 0,0-1-1 0 0,-1 0 1 0 0,0 4 82 0 0,-2-13-994 0 0,0 15-3783 0 0,0-18 3543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17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1224 0 0,'-6'14'391'0'0,"-1"0"-1"0"0,1 0 1 0 0,1 1-1 0 0,1 0 0 0 0,0 1 1 0 0,1-1-1 0 0,1 0 1 0 0,0 1-1 0 0,1-1 1 0 0,1 1-1 0 0,0 0 1 0 0,1-1-1 0 0,1 1 1 0 0,0-1-1 0 0,1 1-390 0 0,-1-9 83 0 0,-1 1 0 0 0,2-1 0 0 0,-1 0-1 0 0,1 1 1 0 0,0-2 0 0 0,1 1 0 0 0,-1 0 0 0 0,1-1 0 0 0,1 1-1 0 0,-1-1 1 0 0,1 0 0 0 0,0-1 0 0 0,1 1 0 0 0,-1-1-1 0 0,1 0 1 0 0,0 0 0 0 0,0-1 0 0 0,1 1 0 0 0,-1-2-1 0 0,1 1 1 0 0,0-1 0 0 0,0 0 0 0 0,0 0 0 0 0,0-1-1 0 0,1 1 1 0 0,-1-2 0 0 0,1 1 0 0 0,-1-1 0 0 0,1 0 0 0 0,6-1-83 0 0,2 1 79 0 0,1-1 0 0 0,-1-1 1 0 0,0-1-1 0 0,0 0 0 0 0,0-1 1 0 0,0 0-1 0 0,0-1 0 0 0,0-1 1 0 0,-1-1-1 0 0,0 0 0 0 0,0-1 1 0 0,-1-1-1 0 0,0 0 0 0 0,3-3-79 0 0,-10 4 36 0 0,0 0 0 0 0,-1 0 0 0 0,0 0 0 0 0,0-1 0 0 0,-1 0 0 0 0,0 0 0 0 0,-1 0 0 0 0,0-1 0 0 0,0 0 0 0 0,0 1 0 0 0,-1-1 0 0 0,-1-1 0 0 0,0 1-1 0 0,0 0 1 0 0,0 0 0 0 0,-1-1 0 0 0,-1 1 0 0 0,0-1 0 0 0,0 1 0 0 0,0-1 0 0 0,-3-8-36 0 0,3 13 27 0 0,0 0 0 0 0,-1 0 0 0 0,0 0 0 0 0,0 0 0 0 0,0 0 0 0 0,-1 0 0 0 0,0 0 0 0 0,0 0 0 0 0,0 0 0 0 0,0 0 0 0 0,-1 1 0 0 0,0-1 0 0 0,0 1 0 0 0,0 0 0 0 0,0 0 0 0 0,-1 0 0 0 0,1 0-1 0 0,-1 1 1 0 0,0 0 0 0 0,-2-2-27 0 0,4 6 2 0 0,-1 0 0 0 0,1 0 0 0 0,0 1 0 0 0,-1-1 0 0 0,1 0-1 0 0,0 1 1 0 0,0-1 0 0 0,-1 1 0 0 0,1 0 0 0 0,1 0 0 0 0,-1 0 0 0 0,0 0-1 0 0,0 0 1 0 0,1 0 0 0 0,-1 0 0 0 0,1 0 0 0 0,0 1 0 0 0,-1-1-1 0 0,1 0 1 0 0,0 1 0 0 0,1-1 0 0 0,-1 1 0 0 0,0 0 0 0 0,1-1-1 0 0,-1 3-1 0 0,0 4-98 0 0,-1 0 0 0 0,2 0 0 0 0,-1 0 0 0 0,2 0 0 0 0,-1-1 0 0 0,1 1-1 0 0,0 0 1 0 0,1 0 0 0 0,0 0 0 0 0,0-1 0 0 0,1 1 0 0 0,0-1-1 0 0,1 0 1 0 0,0 1 0 0 0,0-2 0 0 0,0 1 0 0 0,3 2 98 0 0,76 57-6764 0 0,-74-63 5500 0 0</inkml:trace>
  <inkml:trace contextRef="#ctx0" brushRef="#br0" timeOffset="404.847">612 146 1956 0 0,'1'-2'61'0'0,"0"1"-1"0"0,0 0 1 0 0,0 0-1 0 0,0 0 1 0 0,0 0-1 0 0,0 0 1 0 0,0 1 0 0 0,0-1-1 0 0,0 0 1 0 0,1 0-1 0 0,-1 1 1 0 0,0-1-1 0 0,0 1 1 0 0,1-1-1 0 0,-1 1 1 0 0,0-1-1 0 0,1 1 1 0 0,-1 0 0 0 0,1 0-1 0 0,-1 0 1 0 0,0 0-1 0 0,1 0 1 0 0,-1 0-1 0 0,1 0 1 0 0,-1 0-1 0 0,0 0 1 0 0,1 1 0 0 0,-1-1-1 0 0,1 0 1 0 0,-1 1-1 0 0,0-1 1 0 0,0 1-1 0 0,1 0 1 0 0,-1-1-1 0 0,0 1 1 0 0,0 0-1 0 0,0 0 1 0 0,0 0 0 0 0,0 0-1 0 0,0 0 1 0 0,0 0-1 0 0,0 0 1 0 0,0 0-1 0 0,0 0 1 0 0,0 0-1 0 0,-1 1 1 0 0,1-1-1 0 0,-1 0 1 0 0,1 0 0 0 0,-1 1-1 0 0,1-1 1 0 0,-1 0-1 0 0,1 1 1 0 0,-1-1-1 0 0,0 1 1 0 0,0-1-61 0 0,33 84 1060 0 0,-32-83-935 0 0,0 1-1 0 0,0-1 1 0 0,0 1 0 0 0,-1-1 0 0 0,1 1 0 0 0,-1-1 0 0 0,0 1 0 0 0,1-1 0 0 0,-1 1 0 0 0,0-1 0 0 0,0 1 0 0 0,-1-1 0 0 0,1 1-1 0 0,-1-1 1 0 0,1 1 0 0 0,-1-1 0 0 0,0 1 0 0 0,0-1 0 0 0,0 1 0 0 0,0-1 0 0 0,0 0 0 0 0,0 0 0 0 0,-1 1 0 0 0,1-1 0 0 0,-1 0 0 0 0,1 0-1 0 0,-1-1 1 0 0,0 1 0 0 0,0 0 0 0 0,0 0 0 0 0,0-1 0 0 0,0 0 0 0 0,-1 1-125 0 0,1-3 53 0 0,0-1 1 0 0,0 0-1 0 0,1 1 1 0 0,-1-1-1 0 0,0 0 1 0 0,1 0-1 0 0,0-1 0 0 0,-1 1 1 0 0,1 0-1 0 0,0 0 1 0 0,0 0-1 0 0,0-1 1 0 0,1 1-1 0 0,-1-1 0 0 0,0 1 1 0 0,1 0-1 0 0,0-1 1 0 0,-1 1-1 0 0,1-1 1 0 0,0 1-1 0 0,0-1 0 0 0,1 1 1 0 0,-1-1-1 0 0,0 1 1 0 0,1-1-1 0 0,0 1 1 0 0,-1-1-1 0 0,1 1 0 0 0,1-2-53 0 0,4-11-15 0 0,0 1 0 0 0,1 0 0 0 0,0 0 0 0 0,1 1 0 0 0,1 0 0 0 0,0 1 0 0 0,1-1 0 0 0,0 2 0 0 0,1-1 0 0 0,0 2 0 0 0,1-1 0 0 0,0 2 0 0 0,1 0 0 0 0,0 0 0 0 0,0 1 0 0 0,1 0 0 0 0,0 1-1 0 0,0 1 1 0 0,13-4 15 0 0,-22 9-43 0 0,2 0-1 0 0,-1 0 1 0 0,0 0-1 0 0,0 0 1 0 0,0 1 0 0 0,0 0-1 0 0,0 1 1 0 0,0-1-1 0 0,1 1 1 0 0,-1 0-1 0 0,0 0 1 0 0,0 1-1 0 0,-1 0 1 0 0,1 0-1 0 0,0 1 1 0 0,-1-1-1 0 0,1 1 1 0 0,-1 0-1 0 0,0 1 1 0 0,0-1-1 0 0,0 1 1 0 0,0 0-1 0 0,-1 0 1 0 0,1 1-1 0 0,-1-1 1 0 0,0 1-1 0 0,-1 0 1 0 0,1 0-1 0 0,-1 0 1 0 0,0 1-1 0 0,0-1 1 0 0,-1 1 0 0 0,1-1-1 0 0,-1 1 1 0 0,0 0-1 0 0,-1 0 1 0 0,0 0-1 0 0,0 0 1 0 0,0 0-1 0 0,0 0 1 0 0,-1 0-1 0 0,0 1 1 0 0,0-1-1 0 0,-1 0 1 0 0,0 0-1 0 0,0 2 44 0 0,1 11-391 0 0,0 29-759 0 0,0-14-3641 0 0,0-26 3643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1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71 222 2028 0 0,'-55'36'2888'0'0,"40"-32"-1040"0"0,51 6 437 0 0,246-23-730 0 0,205-32-1995 0 0,-483 44-108 0 0,30-3 679 0 0,-25 0-6818 0 0,-23-4 5443 0 0</inkml:trace>
  <inkml:trace contextRef="#ctx0" brushRef="#br0" timeOffset="250.224">674 30 1336 0 0,'4'-3'158'0'0,"-1"0"0"0"0,1 0 0 0 0,0 0 0 0 0,0 1 0 0 0,0-1 0 0 0,1 1 0 0 0,-1 0 0 0 0,1 0 0 0 0,-1 1 0 0 0,1-1 0 0 0,-1 1 0 0 0,1 0 0 0 0,0 0 0 0 0,0 1 0 0 0,0-1 0 0 0,-1 1 0 0 0,1 0 0 0 0,0 1 0 0 0,0-1 0 0 0,0 1 0 0 0,-1 0 0 0 0,1 0 0 0 0,0 0 0 0 0,-1 1 0 0 0,1-1 0 0 0,-1 1 0 0 0,1 0 0 0 0,-1 0 0 0 0,0 1 0 0 0,0 0 0 0 0,0-1 0 0 0,0 1 0 0 0,-1 0 0 0 0,1 1 0 0 0,-1-1 0 0 0,1 1-158 0 0,9 9 73 0 0,0 0 0 0 0,0 1 1 0 0,-2 1-1 0 0,0-1 0 0 0,0 2 0 0 0,-2 0 1 0 0,0 0-1 0 0,0 0 0 0 0,-1 4-73 0 0,-1-2 140 0 0,0 1-1 0 0,-2 0 0 0 0,0 0 1 0 0,-1 0-1 0 0,-1 0 0 0 0,-1 0 0 0 0,-1 1 1 0 0,0-1-1 0 0,-2 1 0 0 0,0-1 1 0 0,-1 1-1 0 0,-1-1 0 0 0,-5 17-139 0 0,-40 77-1994 0 0,46-118-1995 0 0,5-3 2750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2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1648 0 0,'2'13'5121'0'0,"53"-9"-4520"0"0,-47-4-216 0 0,226-11 182 0 0,60-45-6145 0 0,-243 45 4302 0 0</inkml:trace>
  <inkml:trace contextRef="#ctx0" brushRef="#br0" timeOffset="3725.509">518 51 2424 0 0,'-3'-3'677'0'0,"-9"-8"-83"0"0,9 8 5 0 0,3 3-52 0 0,0 0-28 0 0,0 0-8 0 0,-6-5-13 0 0,-28-23 360 0 0,53 37-602 0 0,0 1-1 0 0,-1 1 0 0 0,0 0 1 0 0,-1 2-1 0 0,0 0 0 0 0,-1 1 0 0 0,0 0 1 0 0,-1 1-1 0 0,-1 1 0 0 0,0 1 1 0 0,3 6-256 0 0,-11-14 40 0 0,-1 0 0 0 0,0 0 0 0 0,-1 1 0 0 0,0-1 1 0 0,0 1-1 0 0,-1 0 0 0 0,0 0 0 0 0,-1 1 1 0 0,0-1-1 0 0,0 0 0 0 0,-1 1 0 0 0,-1-1 0 0 0,0 1 1 0 0,0-1-1 0 0,-1 1 0 0 0,-1 3-40 0 0,-2 4 5 0 0,-1 0 1 0 0,-1 0-1 0 0,-1-1 1 0 0,0 0-1 0 0,-1 0 0 0 0,-1-1 1 0 0,-1 0-1 0 0,0 0 0 0 0,-1-1 1 0 0,0-1-1 0 0,-1 1 1 0 0,-1-2-1 0 0,-8 6-5 0 0,0 0-416 0 0,-40 30-1624 0 0,13-36-3747 0 0,48-13 4597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3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67 1372 0 0,'0'-2'81'0'0,"1"1"0"0"0,0-1 0 0 0,-1 1 1 0 0,1-1-1 0 0,-1 1 0 0 0,1-1 0 0 0,-1 1 0 0 0,0-1 0 0 0,0 0 0 0 0,0 1 0 0 0,0-1 0 0 0,0 1 0 0 0,0-1 0 0 0,0 0 1 0 0,0 1-1 0 0,-1-1 0 0 0,1 1 0 0 0,0-1 0 0 0,-1 1 0 0 0,0-1 0 0 0,1 1 0 0 0,-1-1 0 0 0,0 1 0 0 0,0-1 1 0 0,0 1-1 0 0,0 0 0 0 0,0-1 0 0 0,0 1 0 0 0,0 0 0 0 0,0 0 0 0 0,0 0 0 0 0,0 0 0 0 0,-1 0 0 0 0,1 0 1 0 0,-1 0-1 0 0,1 0 0 0 0,0 1 0 0 0,-1-1 0 0 0,1 1 0 0 0,-1-1 0 0 0,0 1 0 0 0,1-1 0 0 0,-1 1 0 0 0,1 0 1 0 0,-2 0-82 0 0,-78-12 904 0 0,58 15-783 0 0,0 2 0 0 0,0 0 0 0 0,1 2 0 0 0,-1 0 1 0 0,2 1-1 0 0,-1 2 0 0 0,1 0 0 0 0,1 1 0 0 0,0 1 0 0 0,0 1 0 0 0,1 0 1 0 0,1 2-1 0 0,0 0 0 0 0,1 1 0 0 0,1 1 0 0 0,-3 4-121 0 0,12-14 35 0 0,1 0-1 0 0,0 0 1 0 0,0 0 0 0 0,1 0-1 0 0,0 1 1 0 0,0 0-1 0 0,1 0 1 0 0,0 1 0 0 0,0-1-1 0 0,1 1 1 0 0,0 0 0 0 0,1-1-1 0 0,0 1 1 0 0,0 0-1 0 0,0 10-34 0 0,5-16-3 0 0,0 0-1 0 0,-1-1 1 0 0,2 1-1 0 0,-1 0 1 0 0,0-1-1 0 0,1 0 1 0 0,-1 1-1 0 0,1-1 1 0 0,-1-1-1 0 0,1 1 1 0 0,0 0-1 0 0,0-1 1 0 0,0 0-1 0 0,0 0 0 0 0,0 0 1 0 0,0-1-1 0 0,0 1 1 0 0,0-1-1 0 0,0 0 1 0 0,1 0-1 0 0,-1 0 1 0 0,0-1-1 0 0,0 1 1 0 0,0-1-1 0 0,0 0 4 0 0,2 1-34 0 0,14-3 37 0 0,-1-1 1 0 0,1 0-1 0 0,-1-1 0 0 0,0-2 0 0 0,-1 0 0 0 0,1 0 0 0 0,-2-2 0 0 0,1 0 0 0 0,-1-1 0 0 0,0-1 0 0 0,-1-1 0 0 0,-1 0 0 0 0,0-1 0 0 0,0 0 0 0 0,-1-2 0 0 0,-1 1 0 0 0,3-6-3 0 0,65-78 1959 0 0,-41 119-1668 0 0,58 77-303 0 0,88 82-4932 0 0,-138-142 2385 0 0,-27-25 1343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3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3 936 0 0,'1'-1'86'0'0,"-1"1"0"0"0,1 0-1 0 0,0-1 1 0 0,0 1 0 0 0,0 0 0 0 0,0 0 0 0 0,0 0-1 0 0,0 0 1 0 0,0 0 0 0 0,0 0 0 0 0,0 0 0 0 0,0 0-1 0 0,0 0 1 0 0,0 0 0 0 0,0 0 0 0 0,0 1-1 0 0,-1-1 1 0 0,1 0 0 0 0,0 1 0 0 0,0-1 0 0 0,0 1-1 0 0,0-1 1 0 0,-1 1 0 0 0,1-1 0 0 0,0 1 0 0 0,0 0-1 0 0,-1-1 1 0 0,1 1 0 0 0,0 0 0 0 0,-1-1-1 0 0,1 1 1 0 0,-1 0 0 0 0,1 0 0 0 0,-1 0 0 0 0,1-1-1 0 0,-1 1 1 0 0,0 0 0 0 0,1 0 0 0 0,-1 0 0 0 0,0 0-1 0 0,0 0 1 0 0,1 0 0 0 0,-1 0 0 0 0,0 0-1 0 0,0 0 1 0 0,0 0 0 0 0,0 0 0 0 0,-1 0 0 0 0,1 0-1 0 0,0-1 1 0 0,0 1 0 0 0,0 0 0 0 0,-1 0 0 0 0,1 0-1 0 0,0 0 1 0 0,-1 0 0 0 0,1 0 0 0 0,-1-1-1 0 0,1 1 1 0 0,-1 0 0 0 0,0 0 0 0 0,1-1 0 0 0,-1 1-1 0 0,0 0 1 0 0,1-1 0 0 0,-2 1-86 0 0,2-1 89 0 0,0-1-1 0 0,-1 1 1 0 0,1-1-1 0 0,0 0 1 0 0,-1 1 0 0 0,1-1-1 0 0,0 0 1 0 0,0 0-1 0 0,0 1 1 0 0,0-1 0 0 0,0 0-1 0 0,-1 1 1 0 0,1-1 0 0 0,1 0-1 0 0,-1 0 1 0 0,0 1-1 0 0,0-1 1 0 0,0 0 0 0 0,0 1-1 0 0,0-1 1 0 0,1 0-1 0 0,-1 0 1 0 0,0 1 0 0 0,1-1-1 0 0,-1 1 1 0 0,0-1 0 0 0,1 0-1 0 0,-1 1 1 0 0,1-1-1 0 0,-1 1 1 0 0,1-1 0 0 0,-1 1-1 0 0,1-1-88 0 0,-46-4-60 0 0,43 5-164 0 0,2 0-251 0 0,-23 0-4816 0 0,23 0 3979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3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1048 0 0,'5'-6'4714'0'0,"3"29"-3374"0"0,75 347 646 0 0,-74-328-2253 0 0,0-3-1189 0 0,-6-10-3354 0 0,-3-21 3351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3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1324 0 0,'-10'1'368'0'0,"0"0"-1"0"0,0 0 1 0 0,1 1 0 0 0,-1 1-1 0 0,1-1 1 0 0,-1 2-1 0 0,1-1 1 0 0,0 1 0 0 0,0 0-1 0 0,0 1 1 0 0,1 0 0 0 0,0 1-1 0 0,-1 0-367 0 0,1 0 129 0 0,0 0-1 0 0,0 1 0 0 0,0-1 1 0 0,1 2-1 0 0,0-1 0 0 0,0 1 1 0 0,1 0-1 0 0,0 0 0 0 0,1 1 1 0 0,0-1-1 0 0,0 1 1 0 0,0 0-1 0 0,1 1 0 0 0,1-1 1 0 0,0 1-1 0 0,0 0 0 0 0,1 0 1 0 0,0 0-1 0 0,0 5-128 0 0,2-10 37 0 0,1 0-1 0 0,0 0 1 0 0,0 0-1 0 0,1 0 0 0 0,-1 0 1 0 0,1 0-1 0 0,0-1 1 0 0,0 1-1 0 0,1-1 1 0 0,-1 0-1 0 0,1 1 1 0 0,0-1-1 0 0,0 0 1 0 0,0-1-1 0 0,1 1 1 0 0,0 0-1 0 0,-1-1 1 0 0,1 0-1 0 0,0 0 1 0 0,0 0-1 0 0,1 0 1 0 0,-1-1-1 0 0,1 0 0 0 0,-1 0 1 0 0,1 0-1 0 0,0 0 1 0 0,-1-1-1 0 0,5 1-36 0 0,144 21-70 0 0,-147-23 41 0 0,-1 0 0 0 0,0 0 0 0 0,0-1 0 0 0,0 0 0 0 0,0 0 0 0 0,0 0 0 0 0,0 0-1 0 0,0-1 1 0 0,0 0 0 0 0,0 0 0 0 0,-1 0 0 0 0,1-1 0 0 0,-1 1 0 0 0,1-1 0 0 0,-1 0 0 0 0,0-1 0 0 0,0 1 0 0 0,0 0 0 0 0,-1-1 0 0 0,1 0 0 0 0,-1 0 0 0 0,0 0 0 0 0,0-1 0 0 0,0 1 0 0 0,-1-1-1 0 0,0 1 1 0 0,0-1 0 0 0,0 0 0 0 0,0 0 0 0 0,-1 0 0 0 0,1 0 0 0 0,-1 0 0 0 0,0 0 0 0 0,-1 0 0 0 0,1 0 0 0 0,-1 0 0 0 0,0 0 0 0 0,-1-1 0 0 0,1 1 0 0 0,-1-1 29 0 0,-1 2 39 0 0,0 0 0 0 0,0 0 1 0 0,0-1-1 0 0,1 1 0 0 0,0-1 1 0 0,0 1-1 0 0,0-1 0 0 0,0 0 1 0 0,1 1-1 0 0,0-1 0 0 0,0 0 1 0 0,0 0-1 0 0,0 1 0 0 0,1-1 1 0 0,0 1-1 0 0,0-1 0 0 0,0 0 1 0 0,1 1-1 0 0,-1-1 0 0 0,1 1 1 0 0,0 0-1 0 0,0 0 1 0 0,1 0-1 0 0,-1 0 0 0 0,1 0 1 0 0,1-1-40 0 0,-3 1 4 0 0,1 1 1 0 0,-1-1 0 0 0,1 1-1 0 0,0-1 1 0 0,0 1 0 0 0,1 0-1 0 0,-1 0 1 0 0,1 0 0 0 0,0 0-1 0 0,-1 0 1 0 0,1 0 0 0 0,0 1-1 0 0,1 0 1 0 0,-1-1 0 0 0,0 1-1 0 0,1 0 1 0 0,-1 1 0 0 0,1-1-1 0 0,0 1 1 0 0,-1-1 0 0 0,1 1-1 0 0,0 0 1 0 0,0 0 0 0 0,0 1-1 0 0,0-1 1 0 0,0 1 0 0 0,0 0-1 0 0,0 0 1 0 0,0 0 0 0 0,0 1-1 0 0,-1-1 1 0 0,1 1 0 0 0,0 0-1 0 0,0 0 1 0 0,0 0 0 0 0,-1 1-1 0 0,1-1 1 0 0,0 1 0 0 0,-1 0-1 0 0,0 0 1 0 0,1 0 0 0 0,-1 1-1 0 0,0-1 1 0 0,0 1 0 0 0,0-1-1 0 0,0 1 1 0 0,-1 0 0 0 0,1 0-1 0 0,-1 0 1 0 0,0 1 0 0 0,0-1-1 0 0,0 0 1 0 0,0 1 0 0 0,0 1-5 0 0,6 289 414 0 0,-8-293-413 0 0,0 0 0 0 0,0 0 0 0 0,1 1 0 0 0,-1-1 0 0 0,0 0 0 0 0,1 0-1 0 0,-1 0 1 0 0,1 0 0 0 0,-1 0 0 0 0,1 0 0 0 0,-1 0 0 0 0,1 0 0 0 0,0 0 0 0 0,-1 0-1 0 0,1 0 1 0 0,0 0 0 0 0,0 0 0 0 0,0-1 0 0 0,0 1 0 0 0,-1 0 0 0 0,1-1 0 0 0,0 1-1 0 0,0 0 1 0 0,0-1 0 0 0,1 1 0 0 0,-1-1 0 0 0,0 0 0 0 0,0 1 0 0 0,0-1 0 0 0,0 0-1 0 0,0 0 1 0 0,0 1 0 0 0,1-1 0 0 0,-1 0 0 0 0,0 0 0 0 0,0 0 0 0 0,0-1 0 0 0,0 1 0 0 0,1 0-1 0 0,-1 0 1 0 0,0-1 0 0 0,0 1 0 0 0,0 0 0 0 0,0-1 0 0 0,0 1 0 0 0,0-1 0 0 0,0 1-1 0 0,0-1 1 0 0,0 0 0 0 0,1 0-1 0 0,60-30-96 0 0,-52 25 68 0 0,0 0 0 0 0,0-1 0 0 0,0 0 0 0 0,-1-1 1 0 0,0 0-1 0 0,-1 0 0 0 0,0-1 0 0 0,0 0 0 0 0,0-1 1 0 0,-1 1-1 0 0,-1-2 0 0 0,0 1 0 0 0,0-1 0 0 0,-1 1 1 0 0,0-1-1 0 0,-1-1 0 0 0,-1 1 0 0 0,1-1 0 0 0,-2 1 1 0 0,0-1-1 0 0,0 0 0 0 0,-1 0 0 0 0,0-3 28 0 0,-4 9 2 0 0,0-1-1 0 0,-1 0 1 0 0,0 1-1 0 0,0 0 1 0 0,0 0 0 0 0,-1 0-1 0 0,0 0 1 0 0,0 1-1 0 0,-1 0 1 0 0,1 0-1 0 0,-1 0 1 0 0,0 1 0 0 0,0 0-1 0 0,-1 0 1 0 0,1 0-1 0 0,-1 1 1 0 0,0 0-1 0 0,0 1 1 0 0,0-1-1 0 0,0 1 1 0 0,0 0 0 0 0,0 1-1 0 0,-1 0 1 0 0,1 0-1 0 0,0 1 1 0 0,-8 0-2 0 0,-18-8-650 0 0,37 3-5715 0 0,7 3 4919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3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32 1712 0 0,'0'-1'153'0'0,"0"0"-1"0"0,0-1 1 0 0,0 1-1 0 0,-1 0 1 0 0,1-1-1 0 0,0 1 1 0 0,0 0-1 0 0,-1 0 0 0 0,1-1 1 0 0,-1 1-1 0 0,1 0 1 0 0,-1 0-1 0 0,0 0 1 0 0,1-1-1 0 0,-1 1 1 0 0,0 0-1 0 0,0 0 1 0 0,0 0-1 0 0,0 0 1 0 0,0 0-1 0 0,0 1 1 0 0,0-1-1 0 0,0 0 1 0 0,0 0-1 0 0,0 1 1 0 0,-1-1-1 0 0,1 1 1 0 0,0-1-1 0 0,0 1 1 0 0,-1-1-1 0 0,1 1 0 0 0,0 0 1 0 0,0-1-1 0 0,-1 1 1 0 0,1 0-1 0 0,0 0 1 0 0,-1 0-1 0 0,1 0-152 0 0,-82 17 1561 0 0,74-13-1477 0 0,0-1 1 0 0,0 1-1 0 0,0 0 1 0 0,0 1-1 0 0,0 0 1 0 0,1 0 0 0 0,0 1-1 0 0,0 0 1 0 0,1 1-1 0 0,-1 0 1 0 0,2 0-1 0 0,-1 0 1 0 0,1 1-1 0 0,0 0 1 0 0,0 0-1 0 0,1 0 1 0 0,0 1-1 0 0,1 0 1 0 0,0 0-1 0 0,0 0 1 0 0,1 1-1 0 0,0-1 1 0 0,0 1-1 0 0,1-1 1 0 0,1 1 0 0 0,0 0-1 0 0,0 3-84 0 0,0 3-69 0 0,2-1 0 0 0,0 1 0 0 0,1-1-1 0 0,0 0 1 0 0,1 0 0 0 0,1 0 0 0 0,1 0 0 0 0,0-1-1 0 0,0 1 1 0 0,2-1 0 0 0,0 0 0 0 0,0-1 0 0 0,1 0 0 0 0,1 0-1 0 0,0-1 1 0 0,1 0 0 0 0,7 7 69 0 0,5 4-847 0 0,1 0 1 0 0,2-2-1 0 0,0-1 1 0 0,1-1-1 0 0,0-1 0 0 0,2-1 1 0 0,0-2-1 0 0,3 0 847 0 0,9 3-1336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14 202 1240 0 0,'-2'5'3320'0'0,"-2"23"-2297"0"0,-4 134 594 0 0,45 21-622 0 0,-1 1-3199 0 0,-35-172-441 0 0,-1-12 1375 0 0</inkml:trace>
  <inkml:trace contextRef="#ctx0" brushRef="#br0" timeOffset="246.748">278 491 1428 0 0,'48'-1'7550'0'0,"62"-11"-7651"0"0,88-33-6142 0 0,-162 34 4901 0 0</inkml:trace>
  <inkml:trace contextRef="#ctx0" brushRef="#br0" timeOffset="554.706">1068 392 1204 0 0,'1'10'198'0'0,"0"-1"-1"0"0,0 1 1 0 0,-1-1-1 0 0,0 1 1 0 0,-1 0 0 0 0,0-1-1 0 0,-1 0 1 0 0,0 1-1 0 0,0-1 1 0 0,-1 0 0 0 0,0 0-1 0 0,0 0 1 0 0,-1 0-1 0 0,-1-1 1 0 0,1 1-1 0 0,-1-1 1 0 0,-1 0 0 0 0,1-1-1 0 0,-1 1 1 0 0,-1-1-1 0 0,1 0 1 0 0,-1-1-1 0 0,-1 0 1 0 0,1 0 0 0 0,-1 0-1 0 0,0-1 1 0 0,0 0-1 0 0,0-1 1 0 0,-3 1-198 0 0,6-2 106 0 0,-1 0 0 0 0,0 0 0 0 0,0-1 1 0 0,0 0-1 0 0,0 0 0 0 0,-1-1 0 0 0,1 0 0 0 0,-1 0 0 0 0,1 0 0 0 0,0-1 1 0 0,-1 0-1 0 0,1 0 0 0 0,-1 0 0 0 0,1-1 0 0 0,-1 0 0 0 0,1 0 1 0 0,0-1-1 0 0,0 0 0 0 0,0 0 0 0 0,0 0 0 0 0,0-1 0 0 0,0 0 0 0 0,0 0 1 0 0,1-1-1 0 0,0 1 0 0 0,-1-1 0 0 0,1 0 0 0 0,1-1 0 0 0,-1 1 1 0 0,1-1-1 0 0,-1 0 0 0 0,1 0 0 0 0,-3-5-106 0 0,8 6 9 0 0,0 1 0 0 0,1 0 1 0 0,-1-1-1 0 0,1 1 0 0 0,0 0 0 0 0,0 0 1 0 0,0 0-1 0 0,0 0 0 0 0,0 1 0 0 0,1-1 1 0 0,-1 0-1 0 0,1 1 0 0 0,0 0 0 0 0,0-1 1 0 0,0 1-1 0 0,0 1 0 0 0,0-1 0 0 0,0 0 1 0 0,0 1-1 0 0,0-1 0 0 0,1 1 0 0 0,-1 0 1 0 0,1 0-1 0 0,-1 0 0 0 0,1 1 0 0 0,-1-1 1 0 0,1 1-1 0 0,-1 0 0 0 0,1 0 0 0 0,0 0 1 0 0,1 0-10 0 0,195 31-574 0 0,-44-2-4636 0 0,-140-29 2876 0 0,-7 0 1144 0 0</inkml:trace>
  <inkml:trace contextRef="#ctx0" brushRef="#br0" timeOffset="818.223">1665 1 1708 0 0,'8'6'261'0'0,"0"0"0"0"0,0 1-1 0 0,-1 1 1 0 0,0-1 0 0 0,0 1-1 0 0,-1 0 1 0 0,0 0 0 0 0,0 1-1 0 0,-1 0 1 0 0,0 0 0 0 0,-1 0-1 0 0,0 1 1 0 0,0-1 0 0 0,0 7-261 0 0,1-5 198 0 0,9 26 240 0 0,-2 0 1 0 0,-2 1 0 0 0,-1 1-1 0 0,-2-1 1 0 0,-2 1 0 0 0,-2 0-1 0 0,-1 9-438 0 0,-5-24 128 0 0,-2-1 0 0 0,0 1 0 0 0,-2-1 1 0 0,0-1-1 0 0,-2 1 0 0 0,0-1 0 0 0,-2-1 0 0 0,0 0 0 0 0,-1 0 0 0 0,-1-1 0 0 0,-1-1 1 0 0,-1 0-1 0 0,-1-1 0 0 0,0-1 0 0 0,-2 0 0 0 0,1-1 0 0 0,-2-1 0 0 0,-18 11-128 0 0,23-14-246 0 0,0-2-1 0 0,-1 0 0 0 0,0 0 0 0 0,-1-2 1 0 0,0 0-1 0 0,0 0 0 0 0,-1-2 0 0 0,1 0 1 0 0,-2-1-1 0 0,-14 3 247 0 0,29-8-161 0 0,0 1 1 0 0,1-1 0 0 0,-1 0-1 0 0,0-1 1 0 0,0 1-1 0 0,0 0 1 0 0,1-1 0 0 0,-1 0-1 0 0,0 1 1 0 0,1-1-1 0 0,-1 0 1 0 0,0 0-1 0 0,1-1 1 0 0,-1 1 0 0 0,1 0-1 0 0,0-1 1 0 0,0 0-1 0 0,-1 1 1 0 0,1-1 0 0 0,0 0-1 0 0,0 0 1 0 0,0 0-1 0 0,1-1 1 0 0,-1 1 0 0 0,0 0-1 0 0,1 0 1 0 0,0-1-1 0 0,-1 1 1 0 0,1-1 0 0 0,0 0-1 0 0,0 1 1 0 0,1-1-1 0 0,-1 0 1 0 0,0-1 160 0 0,0-11-1287 0 0</inkml:trace>
  <inkml:trace contextRef="#ctx0" brushRef="#br0" timeOffset="3755.647">1151 299 1428 0 0,'0'0'958'0'0,"0"0"-103"0"0,0 0-81 0 0,0 0-80 0 0,0 0-85 0 0,0 0-75 0 0,0 0-97 0 0,0 0-31 0 0,0 0 7 0 0,0 0-74 0 0,0 0-75 0 0,0 0-39 0 0,0 0-19 0 0,0 0 5 0 0,0 0-40 0 0,0 0-19 0 0,0 0-13 0 0,0 0 11 0 0,0 0-32 0 0,-3 5-45 0 0,-46 71 188 0 0,43-64-465 0 0,0 0 1 0 0,-1 0 0 0 0,-1 0 0 0 0,0-1-1 0 0,0 0 1 0 0,-1 0 0 0 0,-1-1 0 0 0,1 0-1 0 0,-2-1 1 0 0,-6 5 203 0 0,-70 19-4098 0 0,59-29 2848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3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387 157 1624 0 0,'-38'33'974'0'0,"2"1"-1"0"0,1 2 1 0 0,2 2-1 0 0,2 0 1 0 0,1 3-1 0 0,2 0 1 0 0,-5 15-974 0 0,-38 74-562 0 0,32-103-4424 0 0,27-27 3843 0 0</inkml:trace>
  <inkml:trace contextRef="#ctx0" brushRef="#br0" timeOffset="203.647">76 130 2260 0 0,'25'-10'5195'0'0,"-3"6"557"0"0,-5 23-6767 0 0,105 86-8851 0 0,-99-88 8608 0 0</inkml:trace>
  <inkml:trace contextRef="#ctx0" brushRef="#br0" timeOffset="388.05">648 520 2544 0 0,'9'13'5806'0'0,"-7"-13"-3421"0"0,-19-20-7078 0 0,-11-4 2221 0 0,14 10 1198 0 0</inkml:trace>
  <inkml:trace contextRef="#ctx0" brushRef="#br0" timeOffset="1116.535">579 0 2344 0 0,'0'0'644'0'0,"0"0"-87"0"0,0 0-92 0 0,0 0-9 0 0,0 0 6 0 0,-5 4-10 0 0,-28 27 146 0 0,1 2-1 0 0,1 1 1 0 0,2 1-1 0 0,2 2 0 0 0,1 0 1 0 0,-7 16-598 0 0,-11 15 514 0 0,-146 250 274 0 0,190-317-906 0 0,-1 0 0 0 0,0 0-1 0 0,1 0 1 0 0,-1 0 0 0 0,0 0 0 0 0,0 0 0 0 0,0 0 0 0 0,0-1-1 0 0,0 1 1 0 0,0 0 0 0 0,0 0 0 0 0,0-1 0 0 0,0 1-1 0 0,0-1 1 0 0,0 1 0 0 0,-1-1 0 0 0,1 1 0 0 0,0-1 0 0 0,0 0-1 0 0,-1 1 1 0 0,1-1 0 0 0,0 0 0 0 0,0 0 0 0 0,-1 0-1 0 0,1 0 1 0 0,0 0 0 0 0,0 0 0 0 0,-1 0 0 0 0,1-1 0 0 0,0 1-1 0 0,0 0 1 0 0,-1-1 0 0 0,1 1 0 0 0,0-1 0 0 0,0 1-1 0 0,0-1 1 0 0,0 0 0 0 0,0 1 0 0 0,0-1 0 0 0,0 0 0 0 0,0 0-1 0 0,0 0 1 0 0,0 0 0 0 0,0 0 0 0 0,0 0 0 0 0,1 0-1 0 0,-1 0 1 0 0,0 0 0 0 0,1 0 0 0 0,-1 0 0 0 0,1 0 0 0 0,-1-1-1 0 0,1 1 1 0 0,0 0 0 0 0,-1 0 0 0 0,1 0 0 0 0,0-1-1 0 0,0 1 1 0 0,0 0 118 0 0,-7-19-1258 0 0</inkml:trace>
  <inkml:trace contextRef="#ctx0" brushRef="#br0" timeOffset="1490.208">198 12 1424 0 0,'-25'28'1321'0'0,"18"-22"-1077"0"0,0 1 1 0 0,1-1-1 0 0,0 1 0 0 0,0 1 1 0 0,1-1-1 0 0,0 1 0 0 0,0 0 1 0 0,1 0-1 0 0,0 0 0 0 0,0 1 1 0 0,1-1-1 0 0,0 1 1 0 0,0 0-1 0 0,0 5-244 0 0,3-11 83 0 0,0 1 1 0 0,0 0-1 0 0,0 0 1 0 0,0 0-1 0 0,1 0 0 0 0,0-1 1 0 0,-1 1-1 0 0,2 0 1 0 0,-1 0-1 0 0,0-1 0 0 0,1 1 1 0 0,-1-1-1 0 0,1 1 1 0 0,0-1-1 0 0,0 0 1 0 0,0 0-1 0 0,1 0 0 0 0,-1 0 1 0 0,1 0-1 0 0,0 0 1 0 0,0 0-1 0 0,-1-1 0 0 0,2 0 1 0 0,-1 1-1 0 0,0-1 1 0 0,0-1-1 0 0,1 1 1 0 0,-1 0-1 0 0,1-1 0 0 0,0 1 1 0 0,-1-1-1 0 0,1 0 1 0 0,0-1-1 0 0,0 1 0 0 0,-1 0 1 0 0,1-1-1 0 0,0 0 1 0 0,0 0-1 0 0,0 0 1 0 0,0-1-1 0 0,0 1 0 0 0,-1-1 1 0 0,1 0-1 0 0,0 0 1 0 0,0 0-84 0 0,-1 0 15 0 0,0 0 0 0 0,0-1 0 0 0,-1 1 0 0 0,1 0 1 0 0,0-1-1 0 0,-1 0 0 0 0,1 0 0 0 0,-1 0 0 0 0,0 0 1 0 0,0 0-1 0 0,0 0 0 0 0,0 0 0 0 0,0-1 1 0 0,0 1-1 0 0,0-1 0 0 0,-1 1 0 0 0,0-1 0 0 0,1 0 1 0 0,-1 1-1 0 0,0-1 0 0 0,0 0 0 0 0,0 0 0 0 0,-1 0 1 0 0,1 0-1 0 0,-1 0 0 0 0,1 0 0 0 0,-1 0 0 0 0,0 0 1 0 0,0 0-1 0 0,-1 0 0 0 0,1 0 0 0 0,-1-2-15 0 0,-2-1-54 0 0,0 1 0 0 0,-1 0 0 0 0,0-1-1 0 0,0 1 1 0 0,0 1 0 0 0,-1-1 0 0 0,1 1 0 0 0,-1-1-1 0 0,0 1 1 0 0,0 1 0 0 0,-1-1 0 0 0,1 1-1 0 0,-1 0 1 0 0,0 0 0 0 0,0 1 0 0 0,-2-2 54 0 0,-41-12-6446 0 0,47 15 5289 0 0</inkml:trace>
  <inkml:trace contextRef="#ctx0" brushRef="#br0" timeOffset="1908.731">621 394 1600 0 0,'1'23'5273'0'0,"-32"16"-4793"0"0,23-31 181 0 0,-72 115 1833 0 0,80-121-2451 0 0,1 0 0 0 0,-1 0 0 0 0,1 0 0 0 0,0 0 0 0 0,0 0 0 0 0,0 0 0 0 0,0 0 0 0 0,0-1 0 0 0,0 1 0 0 0,1 0 0 0 0,-1-1 1 0 0,0 1-1 0 0,1-1 0 0 0,-1 1 0 0 0,1-1 0 0 0,0 1 0 0 0,-1-1 0 0 0,1 0 0 0 0,0 0 0 0 0,0 0 0 0 0,0 0 0 0 0,0 0 0 0 0,0-1 0 0 0,0 1 0 0 0,0-1 0 0 0,0 1 0 0 0,0-1 0 0 0,0 1 0 0 0,0-1 0 0 0,0 0 0 0 0,0 0 0 0 0,0 0 0 0 0,0 0 0 0 0,0-1 0 0 0,0 1 0 0 0,0-1 0 0 0,0 1 0 0 0,0-1 0 0 0,0 1 0 0 0,0-1 0 0 0,0 0 0 0 0,0 0 0 0 0,0 0 0 0 0,0 0 0 0 0,-1-1 0 0 0,2 0-43 0 0,1 2 3 0 0,0-1-1 0 0,0 0 0 0 0,0 0 1 0 0,0 0-1 0 0,0-1 1 0 0,0 0-1 0 0,0 1 1 0 0,0-1-1 0 0,-1-1 0 0 0,1 1 1 0 0,-1 0-1 0 0,0-1 1 0 0,0 0-1 0 0,0 0 1 0 0,0 0-1 0 0,0 0 0 0 0,0 0 1 0 0,-1 0-1 0 0,1-1 1 0 0,-1 1-1 0 0,0-1 1 0 0,0 0-1 0 0,-1 1 0 0 0,1-1 1 0 0,-1 0-1 0 0,0 0 1 0 0,1 0-1 0 0,-2 0 1 0 0,1-1-1 0 0,-1 1 0 0 0,1 0 1 0 0,-1 0-1 0 0,0 0 1 0 0,0 0-1 0 0,-1-1 1 0 0,1 1-1 0 0,-1 0 0 0 0,0 0 1 0 0,0 0-1 0 0,-1 0 1 0 0,1 0-1 0 0,-1 0-2 0 0,-9-9-515 0 0,0 0 0 0 0,-1 1 0 0 0,0 0 0 0 0,-1 1-1 0 0,-1 1 1 0 0,1 0 0 0 0,-2 1 0 0 0,1 0 0 0 0,-1 1 0 0 0,0 0-1 0 0,-1 2 1 0 0,0 0 0 0 0,-13-3 515 0 0,-20-12-2315 0 0,17 8 984 0 0,0 1-11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2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1 493 876 0 0,'0'0'756'0'0,"0"0"-156"0"0,2 24 1618 0 0,3-4-1938 0 0,0 1 0 0 0,1-1 0 0 0,1-1 1 0 0,1 1-1 0 0,1-1 0 0 0,0 0 0 0 0,1-1 0 0 0,1 0 1 0 0,1-1-1 0 0,1 0 0 0 0,3 3-280 0 0,-10-15 49 0 0,-1 0 1 0 0,1 0-1 0 0,0-1 0 0 0,0 0 0 0 0,0 0 1 0 0,1 0-1 0 0,-1-1 0 0 0,1 0 1 0 0,0 0-1 0 0,0 0 0 0 0,0-1 0 0 0,0 0 1 0 0,0-1-1 0 0,1 1 0 0 0,-1-2 0 0 0,0 1 1 0 0,1-1-1 0 0,-1 0 0 0 0,1 0 1 0 0,-1-1-1 0 0,0 0 0 0 0,1 0 0 0 0,-1-1 1 0 0,0 0-1 0 0,0 0 0 0 0,0 0 0 0 0,0-1 1 0 0,0 0-1 0 0,-1-1 0 0 0,1 0 1 0 0,-1 0-1 0 0,0 0 0 0 0,0-1 0 0 0,0 1 1 0 0,-1-1-1 0 0,0-1 0 0 0,0 1 1 0 0,0-1-1 0 0,-1 0 0 0 0,1 0 0 0 0,-1 0 1 0 0,-1-1-1 0 0,3-5-49 0 0,-11-25-44 0 0,5 40 43 0 0,0 0 0 0 0,0-1 0 0 0,0 1 0 0 0,0 0 0 0 0,0-1 0 0 0,1 1 0 0 0,-1 0 0 0 0,1-1 0 0 0,0 1 0 0 0,0 0 1 0 0,0-1-1 0 0,0 1 0 0 0,0-1 0 0 0,0 0 0 0 0,1 1 0 0 0,-1-1 0 0 0,1 0 0 0 0,0 0 0 0 0,-1 0 0 0 0,1 0 0 0 0,0 0 0 0 0,0 0 0 0 0,0 0 0 0 0,1-1 0 0 0,-1 1 0 0 0,0-1 0 0 0,1 0 1 0 0,-1 1-1 0 0,1-1 0 0 0,-1 0 0 0 0,1-1 0 0 0,-1 1 0 0 0,1 0 0 0 0,1 0 1 0 0,21 5-19 0 0,0-1-1 0 0,0-1 1 0 0,1-2 0 0 0,0 0-1 0 0,-1-1 1 0 0,1-2 0 0 0,-1-1-1 0 0,1 0 1 0 0,-1-2 0 0 0,0-1-1 0 0,0-1 1 0 0,17-7 19 0 0,-37 11-1 0 0,0 2-7 0 0,0-1 0 0 0,0 1 0 0 0,0-2 0 0 0,0 1 0 0 0,0 0 0 0 0,0-1 0 0 0,0 0 0 0 0,0 0 0 0 0,0 0 0 0 0,-1-1 0 0 0,1 0 0 0 0,-1 1 0 0 0,0-2 0 0 0,0 1 0 0 0,0 0 0 0 0,0-1 0 0 0,-1 0 0 0 0,1 0 0 0 0,-1 0 0 0 0,0 0 0 0 0,0 0 0 0 0,0-1 0 0 0,-1 1 0 0 0,2-4 8 0 0,-6 3-26 0 0,0-1 1 0 0,-1 1 0 0 0,1 0 0 0 0,-1 1 0 0 0,0-1 0 0 0,0 0 0 0 0,0 1-1 0 0,-1-1 1 0 0,0 1 0 0 0,1 0 0 0 0,-2 0 0 0 0,1 1 0 0 0,0-1 0 0 0,-1 1 0 0 0,1 0-1 0 0,-6-2 26 0 0,6 2-31 0 0,-203-99-647 0 0,187 96 462 0 0,-30-27-3994 0 0,50 31 3018 0 0</inkml:trace>
  <inkml:trace contextRef="#ctx0" brushRef="#br0" timeOffset="494.502">1276 485 1300 0 0,'20'-13'1936'0'0,"-33"11"-676"0"0,-39 11-545 0 0,25-1-562 0 0,1 2 0 0 0,0 1 0 0 0,1 2 0 0 0,0 0 0 0 0,1 1 0 0 0,0 1 1 0 0,1 2-1 0 0,1 0 0 0 0,0 2-153 0 0,-2 17 394 0 0,24-35-270 0 0,0-1-12 0 0,27 18-52 0 0,-20-16-53 0 0,1 0 0 0 0,0-1 0 0 0,0 0 0 0 0,0 0 0 0 0,0-1 0 0 0,1 0-1 0 0,-1 0 1 0 0,0-1 0 0 0,0 0 0 0 0,0-1 0 0 0,0 1 0 0 0,-1-2 0 0 0,1 1-1 0 0,2-2-6 0 0,19-4-108 0 0,99-30 1648 0 0,-101 26-1213 0 0,7 9-6091 0 0,-27 3 4326 0 0</inkml:trace>
  <inkml:trace contextRef="#ctx0" brushRef="#br0" timeOffset="1129.234">1544 426 1068 0 0,'3'1'104'0'0,"-1"1"0"0"0,0-1 1 0 0,0 0-1 0 0,0 0 0 0 0,0 1 0 0 0,0 0 0 0 0,0-1 0 0 0,0 1 0 0 0,0 0 1 0 0,0 0-1 0 0,-1 0 0 0 0,1 0 0 0 0,-1 0 0 0 0,1 0 0 0 0,-1 0 0 0 0,0 0 1 0 0,0 1-1 0 0,0-1 0 0 0,0 0 0 0 0,-1 1 0 0 0,1-1 0 0 0,0 1 0 0 0,-1-1 1 0 0,0 1-1 0 0,0-1 0 0 0,1 1 0 0 0,-1-1 0 0 0,-1 1 0 0 0,1 0 0 0 0,0-1 1 0 0,-1 1-1 0 0,0 1-104 0 0,1-1 133 0 0,0-2 44 0 0,1 40 1632 0 0,74-114-1074 0 0,2-17-929 0 0,-54 125 133 0 0,-4 10-24 0 0,-17-34 51 0 0,0 0 1 0 0,1 1-1 0 0,1-1 0 0 0,0-1 0 0 0,0 1 0 0 0,1-1 0 0 0,0 1 0 0 0,1-1 1 0 0,0-1-1 0 0,1 1 0 0 0,0-1 0 0 0,0 0 0 0 0,1-1 0 0 0,0 0 0 0 0,1 0 1 0 0,-1 0-1 0 0,2-1 0 0 0,-1-1 0 0 0,1 0 0 0 0,0 0 0 0 0,0-1 0 0 0,0 0 1 0 0,1 0-1 0 0,0-1 0 0 0,0-1 0 0 0,0 0 0 0 0,3 0 34 0 0,-6-4-57 0 0,1 0-1 0 0,0 0 1 0 0,0-1-1 0 0,-1 0 0 0 0,1-1 1 0 0,-1 1-1 0 0,0-2 1 0 0,0 1-1 0 0,0-1 1 0 0,0-1-1 0 0,-1 1 1 0 0,1-1-1 0 0,-1-1 0 0 0,0 1 1 0 0,-1-1-1 0 0,1 0 1 0 0,-1-1-1 0 0,-1 0 1 0 0,1 0-1 0 0,-1 0 1 0 0,3-5 57 0 0,83-172-376 0 0,-87 173 369 0 0,8-24 593 0 0,-1 0-1 0 0,-2 0 1 0 0,-1-1-1 0 0,-2-1 0 0 0,-2 1 1 0 0,-1-1-1 0 0,-2-33-585 0 0,-19 8 2296 0 0,-6 91-1262 0 0,32 161-718 0 0,18-103-781 0 0,12 47-1794 0 0,-29-41-2106 0 0,-29-40 1790 0 0,5-33 1269 0 0</inkml:trace>
  <inkml:trace contextRef="#ctx0" brushRef="#br0" timeOffset="1379.701">2095 535 1172 0 0,'-1'-7'1228'0'0,"-3"0"-220"0"0,6 1-256 0 0,1-3-108 0 0,10-11-124 0 0,6 2-71 0 0,-1 1-129 0 0,7 1-140 0 0,5 2-20 0 0,2 3-548 0 0,4-3-425 0 0,-1 1-495 0 0,8 1 88 0 0,2-1 20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2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14 1348 0 0,'0'0'746'0'0,"0"0"10"0"0,0 0-41 0 0,-20 0 2187 0 0,3-14-1153 0 0,90 56-948 0 0,-47-15-705 0 0,-2 2-1 0 0,0 0 0 0 0,-2 2 1 0 0,-1 1-1 0 0,-2 0 0 0 0,-1 2 1 0 0,12 30-96 0 0,-10-23 37 0 0,40 83 169 0 0,-12-146-69 0 0,114-202-168 0 0,-160 225 13 0 0,1 0 1 0 0,-1 0 0 0 0,0 0 0 0 0,0 0-1 0 0,0 0 1 0 0,0 0 0 0 0,0 0-1 0 0,0 1 1 0 0,0-1 0 0 0,0 1 0 0 0,-1-1-1 0 0,1 1 1 0 0,0 0 0 0 0,-1 0 0 0 0,0 0-1 0 0,1 0 1 0 0,-1 0 0 0 0,0 0 0 0 0,0 0-1 0 0,0 0 1 0 0,0 0 0 0 0,0 0 0 0 0,-1 1-1 0 0,1-1 1 0 0,-1 0 0 0 0,1 1-1 0 0,-1-1 1 0 0,0 0 0 0 0,0 1 0 0 0,0-1-1 0 0,0 0 1 0 0,-1 2 17 0 0,11 22-113 0 0,-6-18 107 0 0,1 0 1 0 0,0-1-1 0 0,1 1 1 0 0,0-1-1 0 0,0 0 1 0 0,0-1-1 0 0,1 1 1 0 0,0-1-1 0 0,0-1 1 0 0,0 1 0 0 0,1-1-1 0 0,0-1 1 0 0,0 1-1 0 0,1-1 1 0 0,-1-1-1 0 0,1 1 1 0 0,-1-2-1 0 0,1 1 1 0 0,0-1-1 0 0,0 0 1 0 0,0-1 0 0 0,0 0-1 0 0,1 0 1 0 0,-1-1-1 0 0,0-1 1 0 0,0 1-1 0 0,0-1 1 0 0,2-1 5 0 0,0 1 6 0 0,0 0-1 0 0,0-1 1 0 0,0 0 0 0 0,0 0 0 0 0,0-1 0 0 0,0-1-1 0 0,-1 0 1 0 0,1 0 0 0 0,-1-1 0 0 0,0 0 0 0 0,-1-1-1 0 0,1 0 1 0 0,-1-1 0 0 0,0 0 0 0 0,-1 0-1 0 0,0-1 1 0 0,0 0 0 0 0,0 0 0 0 0,2-5-6 0 0,-8 8-7 0 0,-1-1 0 0 0,1 1-1 0 0,-1 0 1 0 0,0-1 0 0 0,-1 1 0 0 0,1-1 0 0 0,-1 1 0 0 0,0-1 0 0 0,0 1-1 0 0,-1-1 1 0 0,1 1 0 0 0,-1 0 0 0 0,-1-1 0 0 0,1 1 0 0 0,-1 0 0 0 0,0-1-1 0 0,0 1 1 0 0,0 0 0 0 0,-1 1 0 0 0,1-1 0 0 0,-1 0 0 0 0,-1 1 0 0 0,1-1 0 0 0,-1 1-1 0 0,1 0 1 0 0,-1 0 0 0 0,0 1 0 0 0,-2-2 7 0 0,-126-90-852 0 0,132 95 711 0 0,-9-9-787 0 0,14 3-3808 0 0,20-6 3324 0 0</inkml:trace>
  <inkml:trace contextRef="#ctx0" brushRef="#br0" timeOffset="310.368">1280 336 1568 0 0,'35'-1'467'0'0,"0"-2"1"0"0,-1-1-1 0 0,1-1 0 0 0,-1-3 0 0 0,0 0 1 0 0,-1-2-1 0 0,0-1 0 0 0,0-2 0 0 0,-1-2 1 0 0,-1 0-1 0 0,17-13-467 0 0,20-26 397 0 0,-106 21-517 0 0,2 28 168 0 0,1 1 1 0 0,-1 1 0 0 0,0 2-1 0 0,0 2 1 0 0,0 2 0 0 0,1 1-1 0 0,-1 1 1 0 0,1 2 0 0 0,0 1-1 0 0,-30 13-48 0 0,61-21 5 0 0,-1 1-1 0 0,1 0 0 0 0,-1 0 0 0 0,1 1 1 0 0,0-1-1 0 0,0 1 0 0 0,0 0 0 0 0,0 0 0 0 0,0 0 1 0 0,0 1-1 0 0,0-1 0 0 0,0 1 0 0 0,1 0 1 0 0,0 0-1 0 0,-1 0 0 0 0,1 0 0 0 0,0 1 1 0 0,1-1-1 0 0,-1 1 0 0 0,-1 3-4 0 0,7-1 73 0 0,17 12-316 0 0,1 0 0 0 0,1-1 1 0 0,0-1-1 0 0,1-1 0 0 0,1-2 1 0 0,0 0-1 0 0,0-1 0 0 0,2-2 0 0 0,-1 0 1 0 0,25 5 242 0 0,32 10-2602 0 0,-41-17 1314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3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1292 0 0,'-24'0'451'0'0,"0"0"0"0"0,-1 2 0 0 0,1 0 0 0 0,1 2-1 0 0,-1 1 1 0 0,0 0 0 0 0,1 2 0 0 0,0 1 0 0 0,1 0 0 0 0,0 2 0 0 0,0 1-1 0 0,1 0 1 0 0,-1 3-451 0 0,14-10 82 0 0,1 0-1 0 0,0 0 0 0 0,0 1 1 0 0,0 0-1 0 0,1 1 0 0 0,0-1 0 0 0,0 1 1 0 0,0 0-1 0 0,1 0 0 0 0,0 1 1 0 0,0 0-1 0 0,0 0 0 0 0,1 0 1 0 0,0 0-1 0 0,1 1 0 0 0,-1 0 0 0 0,1-1 1 0 0,1 1-1 0 0,0 0 0 0 0,0 1 1 0 0,0-1-1 0 0,1 0 0 0 0,0 0 1 0 0,1 1-1 0 0,0-1 0 0 0,0 0 0 0 0,1 1 1 0 0,0-1-1 0 0,0 0 0 0 0,1 0 1 0 0,0 0-1 0 0,1 0 0 0 0,0 1-81 0 0,6 2-115 0 0,1-1 1 0 0,0-1-1 0 0,0 0 0 0 0,1 0 0 0 0,1-1 0 0 0,-1 0 0 0 0,1-1 0 0 0,0 0 1 0 0,1-1-1 0 0,0 0 0 0 0,0-1 0 0 0,0-1 0 0 0,0 0 0 0 0,1-1 1 0 0,-1 0-1 0 0,1-1 0 0 0,0-1 0 0 0,0 0 0 0 0,0 0 0 0 0,5-2 115 0 0,162-19-4893 0 0,-130 4 3559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3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78 1044 0 0,'11'-24'3885'0'0,"-19"26"160"0"0,4 8-3927 0 0,-1 1 0 0 0,2-1 0 0 0,-1 1-1 0 0,2 0 1 0 0,-1 1 0 0 0,1-1 0 0 0,1 0 0 0 0,0 1-1 0 0,1-1 1 0 0,0 0 0 0 0,1 1 0 0 0,0 1-118 0 0,-1 12 191 0 0,38 154-390 0 0,-34-159 259 0 0,-1-14-375 0 0,-1 1 0 0 0,0-1 1 0 0,-1 0-1 0 0,1 0 0 0 0,-1 1 0 0 0,0-1 0 0 0,-1 1 0 0 0,0-1 0 0 0,0 1 0 0 0,0-1 1 0 0,-1 1-1 0 0,0-1 0 0 0,0 1 0 0 0,0-1 0 0 0,-1 1 0 0 0,0-1 0 0 0,0 0 0 0 0,-1 0 1 0 0,0 0-1 0 0,0 0 0 0 0,0-1 0 0 0,-2 2 315 0 0,-13 7-1185 0 0</inkml:trace>
  <inkml:trace contextRef="#ctx0" brushRef="#br0" timeOffset="252.202">0 634 2452 0 0,'21'-6'672'0'0,"4"1"8"0"0,2-1-112 0 0,5-3-12 0 0,-2 3-23 0 0,2-1-9 0 0,4-3-140 0 0,-1 3-248 0 0,3 1-12 0 0,-5-3-620 0 0,-2-1-381 0 0,2 2-455 0 0,-6 0 48 0 0,-4-4-184 0 0</inkml:trace>
  <inkml:trace contextRef="#ctx0" brushRef="#br0" timeOffset="499.373">68 97 1280 0 0,'-6'-21'7872'0'0,"41"3"-6197"0"0,53-2-2398 0 0,163-11-6740 0 0,-209 24 5986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3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13 2452 0 0,'0'0'108'0'0,"0"0"0"0"0,-1 0 0 0 0,1 0 0 0 0,0 1 0 0 0,-1-1 0 0 0,1 0-1 0 0,-1 0 1 0 0,1 0 0 0 0,0 0 0 0 0,-1 0 0 0 0,1 0 0 0 0,-1 0 0 0 0,1 0 0 0 0,0 0 0 0 0,-1 0 0 0 0,1 0-1 0 0,-1 0 1 0 0,1 0 0 0 0,0-1 0 0 0,-1 1 0 0 0,1 0 0 0 0,0 0 0 0 0,-1 0 0 0 0,1 0 0 0 0,-1-1-1 0 0,1 1 1 0 0,0 0 0 0 0,0 0 0 0 0,-1-1 0 0 0,1 1 0 0 0,0 0 0 0 0,-1-1 0 0 0,1 1 0 0 0,0 0-1 0 0,0-1 1 0 0,0 1 0 0 0,-1 0 0 0 0,1-1 0 0 0,0 1 0 0 0,0 0 0 0 0,0-1 0 0 0,0 1 0 0 0,0-1 0 0 0,0 1-1 0 0,0 0 1 0 0,0-1 0 0 0,0 1 0 0 0,0-1 0 0 0,0 1 0 0 0,0 0 0 0 0,0-1 0 0 0,0 1 0 0 0,0-1-1 0 0,0 1 1 0 0,0 0 0 0 0,0-1 0 0 0,0 1-108 0 0,-56 99 1320 0 0,53-89-1210 0 0,-13 54 178 0 0,4 0 0 0 0,2 1 1 0 0,4 0-1 0 0,2 1 0 0 0,3-1 1 0 0,4 28-289 0 0,-2-2 126 0 0,-1 55-1130 0 0,0-145 961 0 0,0-1 1 0 0,0 1 0 0 0,0 0-1 0 0,0-1 1 0 0,0 1 0 0 0,1-1-1 0 0,-1 1 1 0 0,0-1 0 0 0,0 1-1 0 0,0-1 1 0 0,1 1 0 0 0,-1-1-1 0 0,0 1 1 0 0,0-1 0 0 0,1 1 0 0 0,-1-1-1 0 0,0 1 1 0 0,1-1 0 0 0,-1 1-1 0 0,1-1 1 0 0,-1 0 0 0 0,1 1-1 0 0,-1-1 1 0 0,1 0 0 0 0,-1 1-1 0 0,1-1 1 0 0,-1 0 0 0 0,1 0-1 0 0,-1 1 1 0 0,1-1 0 0 0,-1 0-1 0 0,1 0 1 0 0,0 0 0 0 0,-1 0-1 0 0,1 0 1 0 0,-1 0 0 0 0,1 0-1 0 0,-1 0 1 0 0,1 0 0 0 0,0 0 0 0 0,-1 0-1 0 0,1 0 1 0 0,-1 0 0 0 0,1-1-1 0 0,-1 1 1 0 0,1 0 0 0 0,-1 0-1 0 0,1-1 1 0 0,-1 1 0 0 0,1 0-1 0 0,-1-1 1 0 0,1 1 0 0 0,-1 0-1 0 0,1-1 1 0 0,-1 1 0 0 0,0-1-1 0 0,1 1 1 0 0,-1 0 0 0 0,0-1-1 0 0,1 1 1 0 0,-1-1 42 0 0,28-82-4799 0 0,-17 51 3620 0 0</inkml:trace>
  <inkml:trace contextRef="#ctx0" brushRef="#br0" timeOffset="498.871">153 106 1900 0 0,'1'-2'140'0'0,"-1"1"-1"0"0,1-1 0 0 0,0 0 1 0 0,0 1-1 0 0,-1-1 0 0 0,1 0 1 0 0,-1 0-1 0 0,0 0 0 0 0,1 0 1 0 0,-1 0-1 0 0,0 1 0 0 0,0-1 1 0 0,0 0-1 0 0,-1 0 0 0 0,1 0 1 0 0,0 0-1 0 0,-1 0 0 0 0,1 1 1 0 0,-1-1-1 0 0,1 0 0 0 0,-1 0 1 0 0,0 1-1 0 0,0-1 0 0 0,0 0 0 0 0,0 1 1 0 0,0-1-1 0 0,0 1 0 0 0,0-1 1 0 0,-1 1-1 0 0,1-1 0 0 0,0 1 1 0 0,-1 0-1 0 0,1 0 0 0 0,-1 0 1 0 0,1 0-1 0 0,-1 0 0 0 0,0 0 1 0 0,1 0-1 0 0,-1 1 0 0 0,0-1 1 0 0,0 0-1 0 0,0 1 0 0 0,1-1 1 0 0,-1 1-1 0 0,0 0 0 0 0,0 0 1 0 0,0 0-1 0 0,0 0 0 0 0,0 0 1 0 0,0 0-1 0 0,0 0-139 0 0,-2 7 74 0 0,-1 0-1 0 0,1 1 1 0 0,1-1 0 0 0,-1 1-1 0 0,1-1 1 0 0,1 1 0 0 0,-1 0-1 0 0,1 0 1 0 0,1 1 0 0 0,-1-1-1 0 0,1 0 1 0 0,1 0 0 0 0,0 1-1 0 0,0-1 1 0 0,0 0-1 0 0,1 1 1 0 0,1-1 0 0 0,-1 0-1 0 0,1 0 1 0 0,0 0 0 0 0,1 0-1 0 0,0 0 1 0 0,1-1 0 0 0,0 2-74 0 0,3 1 45 0 0,1-1 0 0 0,0 0 0 0 0,0 0 1 0 0,1-1-1 0 0,0 0 0 0 0,1 0 1 0 0,0-1-1 0 0,0 0 0 0 0,0-1 0 0 0,1 0 1 0 0,0-1-1 0 0,0 0 0 0 0,0 0 1 0 0,1-1-1 0 0,0-1 0 0 0,0 0 0 0 0,-1-1 1 0 0,2 0-1 0 0,-1-1 0 0 0,0 0 1 0 0,0-1-1 0 0,0 0 0 0 0,11-2-45 0 0,-14 1 32 0 0,-1 0 0 0 0,1 0 0 0 0,-1-1 0 0 0,0 0 0 0 0,1-1 0 0 0,-1 0 1 0 0,0 0-1 0 0,0 0 0 0 0,-1-1 0 0 0,1-1 0 0 0,-1 1 0 0 0,0-1 0 0 0,0 0 0 0 0,0-1 0 0 0,-1 0 0 0 0,0 0 0 0 0,0 0 0 0 0,0-1 0 0 0,-1 0 0 0 0,0 0 0 0 0,-1 0 0 0 0,1 0 1 0 0,-1-1-1 0 0,-1 0 0 0 0,1 0 0 0 0,-1 0 0 0 0,-1 0 0 0 0,1 0 0 0 0,-1-1 0 0 0,-1 1 0 0 0,0-1 0 0 0,0 1 0 0 0,0-9-32 0 0,-2 14 50 0 0,1-1-1 0 0,-1 0 1 0 0,0 0-1 0 0,0 0 0 0 0,0 1 1 0 0,-1-1-1 0 0,1 0 1 0 0,-1 1-1 0 0,0-1 1 0 0,0 1-1 0 0,0 0 1 0 0,0 0-1 0 0,0 0 0 0 0,-1 0 1 0 0,0 0-1 0 0,1 0 1 0 0,-1 0-1 0 0,0 1 1 0 0,0 0-1 0 0,0-1 1 0 0,-1 1-1 0 0,1 0 0 0 0,-1 1 1 0 0,-3-2-50 0 0,5 5 4 0 0,0 1 0 0 0,0-1 0 0 0,0 1 0 0 0,0 0 0 0 0,0-1 0 0 0,0 1 0 0 0,1 0 0 0 0,-1 0 0 0 0,1 1 0 0 0,0-1 0 0 0,0 0 0 0 0,0 0 0 0 0,0 1 1 0 0,1-1-1 0 0,-1 0 0 0 0,1 1 0 0 0,0-1 0 0 0,0 0 0 0 0,0 1 0 0 0,0-1 0 0 0,1 0 0 0 0,-1 1 0 0 0,1 0-4 0 0,-1 5 35 0 0,1 8-73 0 0,1-1 1 0 0,1 1-1 0 0,0-1 1 0 0,1 1-1 0 0,0-1 1 0 0,2 0 0 0 0,0-1-1 0 0,0 1 1 0 0,2-1-1 0 0,0-1 1 0 0,0 1-1 0 0,2-1 38 0 0,-5-6-424 0 0,0-1 0 0 0,1 0 0 0 0,0 0 0 0 0,0 0 0 0 0,1-1 0 0 0,0 0 0 0 0,0 0 0 0 0,0-1 0 0 0,1 0 0 0 0,-1 0 0 0 0,1-1-1 0 0,0 0 1 0 0,1 0 0 0 0,2 0 424 0 0,27-7-4216 0 0,-8-19 2971 0 0</inkml:trace>
  <inkml:trace contextRef="#ctx0" brushRef="#br0" timeOffset="687.228">940 181 3776 0 0,'12'1'6381'0'0,"-4"11"-3278"0"0,-9 95-5082 0 0,-1-100 1569 0 0,0 0 1 0 0,-1-1-1 0 0,0 1 1 0 0,0-1-1 0 0,0 0 0 0 0,-1 0 1 0 0,0 0-1 0 0,0 0 1 0 0,0-1-1 0 0,-1 0 0 0 0,1 0 1 0 0,-1 0-1 0 0,-1 0 1 0 0,1-1-1 0 0,-1 0 0 0 0,0 0 1 0 0,1 0-1 0 0,-2-1 1 0 0,1 1-1 0 0,-2-1 410 0 0,-26 9-1501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3:4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1172 0 0,'58'22'4515'0'0,"34"-37"-2638"0"0,-59-3 210 0 0,-60 6-545 0 0,8-7-9533 0 0,19 18 6645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3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85 860 0 0,'0'-3'553'0'0,"-45"-42"609"0"0,41 42-1054 0 0,0-1 1 0 0,0 0-1 0 0,0 1 1 0 0,-1 0-1 0 0,1 0 1 0 0,-1 1-1 0 0,0-1 1 0 0,0 1-1 0 0,0 0 1 0 0,0 0-1 0 0,0 1 1 0 0,0-1-1 0 0,-1 1 1 0 0,1 0-1 0 0,0 1 1 0 0,-1-1-1 0 0,1 1 1 0 0,-1 0-1 0 0,1 1 0 0 0,0-1 1 0 0,-1 1-1 0 0,1 0 1 0 0,0 0-1 0 0,-1 1 1 0 0,1-1-1 0 0,0 1 1 0 0,0 0-1 0 0,0 1 1 0 0,1-1-1 0 0,-1 1 1 0 0,0 0-1 0 0,1 0 1 0 0,0 1-1 0 0,0-1 1 0 0,0 1-1 0 0,0 0 1 0 0,0 0-1 0 0,1 0 1 0 0,0 0-1 0 0,0 1 1 0 0,0-1-1 0 0,0 1 1 0 0,1 0-1 0 0,-2 4-108 0 0,-3 12 136 0 0,0 1 0 0 0,1 0 0 0 0,2 0 0 0 0,0 1 0 0 0,1-1 0 0 0,1 1-1 0 0,2 0 1 0 0,0 0 0 0 0,1-1 0 0 0,2 1 0 0 0,0 0 0 0 0,1-1 0 0 0,1 0 0 0 0,5 10-136 0 0,-3 5 101 0 0,31 100 223 0 0,9 87-2651 0 0,-47-222 2196 0 0,-1 0-1 0 0,1 0 0 0 0,-1 0 0 0 0,0 0 0 0 0,1 0 0 0 0,-1 0 1 0 0,0 0-1 0 0,0 0 0 0 0,0-1 0 0 0,0 1 0 0 0,-1 0 0 0 0,1-1 1 0 0,0 1-1 0 0,-1-1 0 0 0,1 1 0 0 0,-1-1 0 0 0,0 0 0 0 0,1 1 1 0 0,-1-1-1 0 0,0 0 0 0 0,0 0 0 0 0,0 0 0 0 0,0-1 0 0 0,1 1 1 0 0,-1 0-1 0 0,0-1 0 0 0,0 1 0 0 0,-1-1 0 0 0,1 0 0 0 0,0 1 1 0 0,0-1-1 0 0,0 0 0 0 0,-1 0 132 0 0,-8 0-1151 0 0</inkml:trace>
  <inkml:trace contextRef="#ctx0" brushRef="#br0" timeOffset="672.367">1 530 928 0 0,'0'0'83'0'0,"1"0"0"0"0,-1 0 0 0 0,0 0 0 0 0,1 0 0 0 0,-1 0 0 0 0,1 0 0 0 0,-1-1 0 0 0,0 1 0 0 0,1 0 0 0 0,-1 0 0 0 0,0 0 0 0 0,1 0 0 0 0,-1-1 0 0 0,0 1 0 0 0,0 0 0 0 0,1 0 0 0 0,-1-1 0 0 0,0 1-1 0 0,0 0 1 0 0,1-1 0 0 0,-1 1 0 0 0,0 0 0 0 0,0-1 0 0 0,0 1 0 0 0,1 0 0 0 0,-1-1 0 0 0,0 1 0 0 0,0 0 0 0 0,0-1 0 0 0,0 1 0 0 0,0 0 0 0 0,0-1 0 0 0,0 1 0 0 0,0-1 0 0 0,0 1 0 0 0,0 0 0 0 0,0-1 0 0 0,0 1 0 0 0,0-1 0 0 0,0 1 0 0 0,0 0 0 0 0,0-1 0 0 0,0 1 0 0 0,-1 0 0 0 0,1-1 0 0 0,0 1 0 0 0,0 0 0 0 0,0-1 0 0 0,-1 1 0 0 0,1 0-1 0 0,0-1 1 0 0,0 1 0 0 0,-1 0 0 0 0,1 0 0 0 0,0-1 0 0 0,0 1 0 0 0,-1 0 0 0 0,1 0-83 0 0,12-5-91 0 0,269-57 1623 0 0,255-19-2222 0 0,-477 47 560 0 0,-59 34 138 0 0,0 0 10 0 0,-39-14 124 0 0,28 13-112 0 0,0-1 0 0 0,0 2 1 0 0,1-1-1 0 0,-1 1 0 0 0,0 1 0 0 0,0 0 0 0 0,0 1 0 0 0,1 0 0 0 0,-1 0 0 0 0,0 1 0 0 0,1 0 0 0 0,0 1 0 0 0,0 0 1 0 0,0 1-1 0 0,1 0 0 0 0,-1 1 0 0 0,1 0 0 0 0,0 0 0 0 0,1 1 0 0 0,0 0 0 0 0,0 0 0 0 0,0 1 0 0 0,1 0 0 0 0,0 1 1 0 0,0-1-1 0 0,1 1 0 0 0,0 1 0 0 0,1-1 0 0 0,0 1 0 0 0,1 0 0 0 0,0 0 0 0 0,0 0 0 0 0,1 0 0 0 0,0 1 1 0 0,1 0-1 0 0,0-1 0 0 0,0 11-30 0 0,2-20 162 0 0,34 21 302 0 0,-21-26-427 0 0,-1-1 1 0 0,1 0-1 0 0,-1 0 0 0 0,-1-1 1 0 0,1-1-1 0 0,-1 0 0 0 0,0 0 1 0 0,-1-1-1 0 0,1-1 1 0 0,-2 1-1 0 0,1-2 0 0 0,-1 1 1 0 0,-1-1-1 0 0,0-1 0 0 0,0 0 1 0 0,0-1-38 0 0,-5 7 10 0 0,1-1 0 0 0,0 1 0 0 0,0 0 0 0 0,1 0-1 0 0,0 0 1 0 0,0 1 0 0 0,0-1 0 0 0,0 1 0 0 0,1 0 0 0 0,-1 1 0 0 0,1-1 0 0 0,0 1 0 0 0,0 0 0 0 0,0 1 0 0 0,1-1 0 0 0,-1 1 0 0 0,0 1 0 0 0,3-1-11 0 0,78 73-85 0 0,-49 5 92 0 0,-38-75-11 0 0,-17 32 697 0 0,18-33-675 0 0,-1 0 1 0 0,1 0-1 0 0,-1-1 0 0 0,1 1 1 0 0,0 0-1 0 0,-1-1 0 0 0,1 1 0 0 0,-1 0 1 0 0,1-1-1 0 0,-1 1 0 0 0,1-1 1 0 0,-1 1-1 0 0,1-1 0 0 0,-1 1 0 0 0,0-1 1 0 0,1 1-1 0 0,-1-1 0 0 0,0 1 0 0 0,1-1 1 0 0,-1 0-1 0 0,0 1 0 0 0,1-1 1 0 0,-1 1-1 0 0,0-1 0 0 0,0 0 0 0 0,0 1 1 0 0,0-1-1 0 0,0 0 0 0 0,0 1 1 0 0,0-1-1 0 0,0 0 0 0 0,0 1 0 0 0,0-1 1 0 0,0 0-1 0 0,0 1 0 0 0,0-1 0 0 0,-1 0 1 0 0,1 1-1 0 0,0-1 0 0 0,0 1 1 0 0,-1-1-1 0 0,1 1 0 0 0,0-1 0 0 0,-1 0 1 0 0,1 1-1 0 0,-1-1 0 0 0,1 1 1 0 0,-1 0-1 0 0,1-1 0 0 0,-1 1 0 0 0,1-1 1 0 0,-1 1-1 0 0,1 0 0 0 0,-1-1 0 0 0,1 1 1 0 0,-1 0-1 0 0,0-1 0 0 0,1 1 1 0 0,-1 0-1 0 0,0 0 0 0 0,1 0 0 0 0,-1 0 1 0 0,1 0-1 0 0,-1 0 0 0 0,0 0 0 0 0,1 0 1 0 0,-1 0-1 0 0,0 0 0 0 0,0 0-17 0 0,18-21-459 0 0,0 1 0 0 0,2 1-1 0 0,0 1 1 0 0,1 1-1 0 0,0 0 1 0 0,2 1-1 0 0,-1 2 1 0 0,2 0 0 0 0,0 1-1 0 0,1 2 1 0 0,8-3 459 0 0,-13 4-903 0 0,16-8-428 0 0,-2 1 118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4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97 409 1336 0 0,'-66'33'2188'0'0,"35"-24"260"0"0,41-11-45 0 0,227-32-1118 0 0,2 11-1 0 0,192 8-1284 0 0,-415 15 741 0 0,18-2-4292 0 0,-45-19-1185 0 0,-1 9 3486 0 0</inkml:trace>
  <inkml:trace contextRef="#ctx0" brushRef="#br0" timeOffset="293.574">743 0 2328 0 0,'40'6'3361'0'0,"-18"8"-3178"0"0,-1 1 0 0 0,0 1 1 0 0,-1 0-1 0 0,-1 2 0 0 0,-1 0 1 0 0,0 1-1 0 0,-1 1 0 0 0,-1 0 1 0 0,-1 2-1 0 0,-1 0 0 0 0,-1 0 1 0 0,-1 1-1 0 0,-1 1 0 0 0,-1 0 1 0 0,-1 0-1 0 0,-1 1 0 0 0,1 11-183 0 0,-4-11 117 0 0,-2 1 0 0 0,-1 0 0 0 0,-2 0-1 0 0,0 0 1 0 0,-1 0 0 0 0,-2-1 0 0 0,-1 1-1 0 0,0 0 1 0 0,-2-1 0 0 0,-1 0 0 0 0,-1-1-1 0 0,-2 1 1 0 0,0-1 0 0 0,-13 21-117 0 0,16-29-66 0 0,-15 49-1159 0 0,19-36-3842 0 0,6-28 3615 0 0,10 4 70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5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59 1588 0 0,'-6'-20'7031'0'0,"1"69"-6027"0"0,21 145-59 0 0,2-128-1083 0 0,13 57-181 0 0,-23-40-4528 0 0,-23-63 2357 0 0,3-17 1280 0 0</inkml:trace>
  <inkml:trace contextRef="#ctx0" brushRef="#br0" timeOffset="1255.331">0 367 1860 0 0,'2'-15'5903'0'0,"51"0"-5681"0"0,-47 13 184 0 0,369-75 194 0 0,-368 75-569 0 0,0 0-1 0 0,1-1 1 0 0,-1 0 0 0 0,-1-1-1 0 0,1 0 1 0 0,0 0 0 0 0,-1 0-1 0 0,0-1 1 0 0,0 1 0 0 0,0-2-1 0 0,0 1 1 0 0,-1-1 0 0 0,0 1 0 0 0,0-1-1 0 0,-1-1 1 0 0,1 1 0 0 0,-1-1-1 0 0,-1 0 1 0 0,1 0 0 0 0,-1 0-1 0 0,0 0 1 0 0,-1 0 0 0 0,0-1 0 0 0,0 1-1 0 0,0-5-30 0 0,-2 11 186 0 0,-2-29 725 0 0,-22-1-515 0 0,11 58-69 0 0,6 236-261 0 0,24-88 42 0 0,-17-120 28 0 0,0-54-91 0 0,0 9-76 0 0,1-25-128 0 0,0-3 30 0 0,1 0 0 0 0,0 0 0 0 0,1 1 0 0 0,1-1-1 0 0,1 1 1 0 0,0 0 0 0 0,1 0 0 0 0,1 0 0 0 0,1 1 0 0 0,0 0 0 0 0,1 0-1 0 0,1 1 1 0 0,7-8 129 0 0,-15 22-31 0 0,1 0-1 0 0,0 0 1 0 0,0 0 0 0 0,0 0-1 0 0,0 0 1 0 0,0 1-1 0 0,0-1 1 0 0,0 1 0 0 0,0 0-1 0 0,0 0 1 0 0,0 0-1 0 0,1 0 1 0 0,-1 1-1 0 0,0-1 1 0 0,0 1 0 0 0,0 0-1 0 0,0 0 1 0 0,-1 0-1 0 0,1 0 1 0 0,0 0 0 0 0,0 0-1 0 0,0 1 1 0 0,-1 0-1 0 0,1-1 1 0 0,-1 1 0 0 0,1 0-1 0 0,-1 0 1 0 0,0 1-1 0 0,0-1 1 0 0,0 0 0 0 0,0 1-1 0 0,0-1 1 0 0,-1 1-1 0 0,1-1 1 0 0,-1 1-1 0 0,1 1 32 0 0,14 12-90 0 0,-5-6 71 0 0,0 0 1 0 0,2 0 0 0 0,-1-1-1 0 0,1 0 1 0 0,0-1 0 0 0,1-1-1 0 0,0 0 1 0 0,0-1 0 0 0,0-1-1 0 0,1 0 1 0 0,0-1 0 0 0,0 0-1 0 0,0-1 1 0 0,0-1 0 0 0,0 0-1 0 0,1-1 1 0 0,-1-1 0 0 0,5-1 18 0 0,3 1-105 0 0,1-1 0 0 0,0-1-1 0 0,-1-1 1 0 0,0-1 0 0 0,0-1 0 0 0,0-1 0 0 0,-1-1 0 0 0,1-1 0 0 0,-2-1 0 0 0,1-1 0 0 0,13-9 105 0 0,-34 19 14 0 0,0 0 1 0 0,0 0 0 0 0,0-1 0 0 0,0 1 0 0 0,0 0 0 0 0,0-1-1 0 0,0 1 1 0 0,0-1 0 0 0,0 1 0 0 0,0-1 0 0 0,0 1-1 0 0,0-1 1 0 0,0 0 0 0 0,0 0 0 0 0,-1 1 0 0 0,1-1 0 0 0,0 0-1 0 0,-1 0 1 0 0,1 0 0 0 0,0 0 0 0 0,-1 0 0 0 0,1 0-1 0 0,-1 0 1 0 0,1 0 0 0 0,-1 0 0 0 0,0 0 0 0 0,1 0 0 0 0,-1 0-1 0 0,0 0 1 0 0,0 0 0 0 0,0 0 0 0 0,0 0 0 0 0,0 0-1 0 0,0 0 1 0 0,0 0 0 0 0,0 0 0 0 0,0 0 0 0 0,0 0 0 0 0,-1 0-1 0 0,1 0 1 0 0,0-1 0 0 0,-1 1 0 0 0,1 1 0 0 0,-1-1-1 0 0,1 0 1 0 0,-1 0 0 0 0,0 0 0 0 0,1 0 0 0 0,-1 0 0 0 0,0 0-1 0 0,1 1 1 0 0,-1-1 0 0 0,0 0 0 0 0,0 0 0 0 0,0 1-1 0 0,0-1 1 0 0,0 1 0 0 0,0-1 0 0 0,0 1 0 0 0,0-1 0 0 0,-1 1-15 0 0,-66-20 213 0 0,51 19-164 0 0,0 0 1 0 0,0 0-1 0 0,0 2 0 0 0,0 0 1 0 0,0 1-1 0 0,0 0 0 0 0,0 2 1 0 0,1 0-1 0 0,0 1 0 0 0,0 0 1 0 0,0 1-1 0 0,0 1 0 0 0,1 1 1 0 0,0 0-1 0 0,0 1 1 0 0,-8 7-50 0 0,22-15 0 0 0,0 0 1 0 0,0-1 0 0 0,0 1-1 0 0,0 0 1 0 0,0 0 0 0 0,0 0-1 0 0,0 0 1 0 0,0 0 0 0 0,0 0-1 0 0,1 0 1 0 0,-1 0 0 0 0,0 0-1 0 0,1 1 1 0 0,-1-1 0 0 0,1 0-1 0 0,-1 0 1 0 0,1 1 0 0 0,-1-1-1 0 0,1 0 1 0 0,0 0 0 0 0,0 1-1 0 0,0-1 1 0 0,0 0 0 0 0,0 1-1 0 0,0-1 1 0 0,0 0 0 0 0,0 1 0 0 0,0-1-1 0 0,1 0 1 0 0,-1 1 0 0 0,0-1-1 0 0,1 0 1 0 0,-1 0 0 0 0,1 1-1 0 0,0-1 1 0 0,-1 0 0 0 0,1 0-1 0 0,0 0 1 0 0,0 0 0 0 0,-1 0-1 0 0,1 0 1 0 0,0 0 0 0 0,0 0-1 0 0,0 0 1 0 0,0 0 0 0 0,1-1-1 0 0,-1 1 1 0 0,0 0 0 0 0,0-1-1 0 0,0 1 1 0 0,0-1 0 0 0,1 1-1 0 0,65 30-55 0 0,99-12-654 0 0,-161-21 767 0 0,1-1 0 0 0,-1 1 0 0 0,0-1 0 0 0,1 0 0 0 0,-1 0 0 0 0,-1-1 0 0 0,1 0 0 0 0,0 0 0 0 0,-1 0 0 0 0,0 0 0 0 0,0 0 0 0 0,0-1 0 0 0,-1 0 0 0 0,1 0 1 0 0,-1 0-1 0 0,0 0 0 0 0,-1 0 0 0 0,1-1 0 0 0,-1 1 0 0 0,0-1 0 0 0,0 0 0 0 0,-1 1 0 0 0,0-1 0 0 0,0 0 0 0 0,0 0 0 0 0,-1 0 0 0 0,1 0 0 0 0,-1 0 0 0 0,-1 0 0 0 0,1 0-58 0 0,0 5 108 0 0,0 1 16 0 0,0 0-20 0 0,-1-7 64 0 0,1 15 122 0 0,1 0-340 0 0,0 1-1 0 0,0 0 0 0 0,1 0 0 0 0,0-1 0 0 0,1 1 0 0 0,0-1 1 0 0,0 0-1 0 0,1 1 0 0 0,0-1 0 0 0,0-1 0 0 0,1 1 1 0 0,0-1-1 0 0,0 0 0 0 0,1 0 0 0 0,-1 0 0 0 0,2-1 0 0 0,-1 0 1 0 0,1 0-1 0 0,0 0 0 0 0,0-1 0 0 0,0 0 0 0 0,1-1 1 0 0,7 4 50 0 0,-8-10-74 0 0,0 0 0 0 0,0 0 0 0 0,0 0 0 0 0,0-1 0 0 0,-1 0 0 0 0,1 0 0 0 0,-1-1 0 0 0,1 0 0 0 0,-1 0 0 0 0,-1 0 1 0 0,1-1-1 0 0,0 0 0 0 0,-1 0 0 0 0,0 0 0 0 0,-1-1 0 0 0,1 0 0 0 0,-1 0 0 0 0,0 0 0 0 0,0 0 0 0 0,-1-1 1 0 0,1 1-1 0 0,-2-1 0 0 0,1 0 0 0 0,-1 0 0 0 0,0 0 0 0 0,0 0 0 0 0,-1-2 74 0 0,10-35 219 0 0,-2-1-1 0 0,-3 0 1 0 0,-1-1-1 0 0,-3 1 1 0 0,-2-42-219 0 0,0 83 81 0 0,-1-1 0 0 0,0 0 0 0 0,0 0 0 0 0,0 1 0 0 0,0-1 0 0 0,-1 1 0 0 0,0-1 0 0 0,0 1 0 0 0,0-1 0 0 0,0 1 0 0 0,-1 0 0 0 0,1 0 0 0 0,-1 0 0 0 0,0 1-1 0 0,0-1 1 0 0,-1 1 0 0 0,1-1 0 0 0,-1 1 0 0 0,0 0 0 0 0,0 0 0 0 0,0 1 0 0 0,-3-2-81 0 0,-9 40 212 0 0,14-12-187 0 0,1 0 1 0 0,1 0 0 0 0,1 1 0 0 0,1-1 0 0 0,1 0-1 0 0,1 0 1 0 0,1-1 0 0 0,2 0 0 0 0,0 1-1 0 0,6 11-25 0 0,23 89-679 0 0,-18-1-1546 0 0,-15-40-3421 0 0,-3-73 4307 0 0</inkml:trace>
  <inkml:trace contextRef="#ctx0" brushRef="#br0" timeOffset="1425.094">1437 414 1360 0 0,'-2'-3'1456'0'0,"2"-4"-360"0"0,2 4-152 0 0,0-2-203 0 0,-1 0-133 0 0,5 3-108 0 0,-1 0-156 0 0,2 2-288 0 0,6 0-104 0 0,8 4 8 0 0,-7-4-596 0 0,6 0-765 0 0,22 13 57 0 0,-15-6 220 0 0,-2-4-160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5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1152 0 0,'14'-8'955'0'0,"-11"5"-828"0"0,0 0 1 0 0,0 1 0 0 0,1 0-1 0 0,-1-1 1 0 0,1 1-1 0 0,-1 1 1 0 0,1-1 0 0 0,0 0-1 0 0,-1 1 1 0 0,1 0-1 0 0,0 0 1 0 0,0 0-1 0 0,0 0 1 0 0,0 1 0 0 0,0 0-1 0 0,0 0 1 0 0,0 0-1 0 0,0 0 1 0 0,0 0 0 0 0,0 1-1 0 0,0 0 1 0 0,4 0-128 0 0,4 5 100 0 0,-1 1 0 0 0,1 0 1 0 0,-1 0-1 0 0,0 1 0 0 0,-1 0 0 0 0,1 1 1 0 0,-2 0-1 0 0,1 1 0 0 0,-1 0 1 0 0,-1 0-1 0 0,0 1 0 0 0,-1 0 0 0 0,0 1 1 0 0,0 0-1 0 0,-1 0 0 0 0,-1 0 1 0 0,0 0-1 0 0,0 1 0 0 0,-2 0 0 0 0,1 0 1 0 0,-2 1-101 0 0,15 111 4622 0 0,-28-139-3197 0 0,11-15-1424 0 0,1 1 1 0 0,1 0 0 0 0,2 1 0 0 0,1-1 0 0 0,0 0 0 0 0,3 1-1 0 0,0 0 1 0 0,1 1 0 0 0,2 0 0 0 0,1 0 0 0 0,1 1 0 0 0,14-20-2 0 0,-17 26-68 0 0,-10 16 38 0 0,1-1 1 0 0,0 1 0 0 0,1 0 0 0 0,-1 0-1 0 0,1 0 1 0 0,-1 0 0 0 0,1 1 0 0 0,0-1-1 0 0,0 0 1 0 0,0 1 0 0 0,0-1 0 0 0,1 1-1 0 0,-1 0 1 0 0,1-1 0 0 0,-1 1 0 0 0,1 0 0 0 0,0 1-1 0 0,0-1 1 0 0,0 0 0 0 0,0 1 0 0 0,0 0-1 0 0,0-1 1 0 0,0 1 0 0 0,0 1 0 0 0,0-1-1 0 0,1 0 1 0 0,-1 1 0 0 0,0-1 0 0 0,1 1-1 0 0,-1 0 1 0 0,0 0 0 0 0,1 1 0 0 0,0-1 29 0 0,4 5-19 0 0,-1 1 0 0 0,0 0 0 0 0,0 0-1 0 0,-1 0 1 0 0,0 1 0 0 0,0-1 0 0 0,-1 2 0 0 0,1-1 0 0 0,-1 0 0 0 0,-1 1 0 0 0,0 0 0 0 0,0 0 0 0 0,0 1 0 0 0,-1-1-1 0 0,0 1 1 0 0,-1-1 0 0 0,0 1 0 0 0,0 0 0 0 0,-1 0 0 0 0,0 0 19 0 0,38 100-1259 0 0,-37-106 921 0 0,1 0 0 0 0,0 0 0 0 0,0 0 0 0 0,1 0 0 0 0,-1-1 0 0 0,1 1 0 0 0,-1-1 0 0 0,1 0 0 0 0,0 0 0 0 0,0 0 0 0 0,0 0 0 0 0,0-1 0 0 0,0 1 0 0 0,0-1 0 0 0,0 0 0 0 0,0 0 0 0 0,1-1 0 0 0,-1 1 0 0 0,0-1 0 0 0,0 0 0 0 0,1 0 0 0 0,-1-1 0 0 0,0 1 0 0 0,1-1 338 0 0,14 1-1327 0 0</inkml:trace>
  <inkml:trace contextRef="#ctx0" brushRef="#br0" timeOffset="375.226">1049 289 1164 0 0,'-76'-3'5460'0'0,"70"5"-5382"0"0,0 0 0 0 0,0 0 0 0 0,1 0 0 0 0,-1 1 0 0 0,1-1 0 0 0,0 2 0 0 0,0-1 0 0 0,0 0 0 0 0,0 1 0 0 0,0 0 0 0 0,1 0 0 0 0,0 0 0 0 0,-1 1 0 0 0,2-1 0 0 0,-1 1-1 0 0,0 0 1 0 0,1 0 0 0 0,0 1-78 0 0,-3 2 76 0 0,1 0-1 0 0,0 1 0 0 0,0 0 0 0 0,1 0 0 0 0,1 1 0 0 0,-1-1 0 0 0,1 1 0 0 0,1 0 0 0 0,0-1 0 0 0,0 1 0 0 0,1 0 1 0 0,0 0-1 0 0,1 0 0 0 0,0 1 0 0 0,0-1 0 0 0,1 0 0 0 0,1 0 0 0 0,-1 0 0 0 0,2-1 0 0 0,-1 1 0 0 0,1 0 1 0 0,3 5-76 0 0,0-6 26 0 0,-1-1 1 0 0,1 0 0 0 0,0 0 0 0 0,0-1 0 0 0,1 1 0 0 0,0-1 0 0 0,1-1 0 0 0,-1 1-1 0 0,1-1 1 0 0,1-1 0 0 0,-1 0 0 0 0,1 0 0 0 0,-1 0 0 0 0,2-1 0 0 0,-1 0 0 0 0,0-1 0 0 0,1 0-1 0 0,-1-1 1 0 0,1 0 0 0 0,0 0 0 0 0,0-1 0 0 0,0 0 0 0 0,0-1 0 0 0,0 0 0 0 0,5-1-27 0 0,-11 1-8 0 0,0-1 1 0 0,1 1 0 0 0,-1-1 0 0 0,0 0-1 0 0,0-1 1 0 0,0 1 0 0 0,0 0 0 0 0,0-1-1 0 0,-1 0 1 0 0,1 0 0 0 0,0 0 0 0 0,-1-1-1 0 0,0 1 1 0 0,1-1 0 0 0,-1 0-1 0 0,0 0 1 0 0,0 0 0 0 0,-1 0 0 0 0,1 0-1 0 0,-1-1 1 0 0,1 1 0 0 0,-1-1 0 0 0,0 1-1 0 0,0-1 1 0 0,-1 0 0 0 0,1 0 0 0 0,-1 0-1 0 0,0 0 1 0 0,0 0 0 0 0,0 0 0 0 0,0 0-1 0 0,-1-1 1 0 0,0 1 0 0 0,0 0 0 0 0,0 0-1 0 0,0 0 1 0 0,-1-1 0 0 0,1 1-1 0 0,-1 0 1 0 0,0 0 0 0 0,0 0 0 0 0,-1 0-1 0 0,1 0 1 0 0,-1 0 0 0 0,-2-3 7 0 0,-3-8-20 0 0,-2 0 0 0 0,0 0 0 0 0,-1 1 0 0 0,0 0 0 0 0,-1 1 0 0 0,0 0 0 0 0,-1 1-1 0 0,-1 0 1 0 0,0 1 0 0 0,-4-3 20 0 0,-63-63-716 0 0,79 76 533 0 0,1-1 1 0 0,-1 0-1 0 0,0 1 0 0 0,0-1 0 0 0,1 0 0 0 0,-1 1 0 0 0,1-1 1 0 0,0 0-1 0 0,-1 0 0 0 0,1 0 0 0 0,0 1 0 0 0,0-1 0 0 0,0 0 1 0 0,1 0-1 0 0,-1 0 0 0 0,0 1 0 0 0,0-1 0 0 0,1 0 1 0 0,-1 0-1 0 0,1 1 0 0 0,0-1 0 0 0,0 0 0 0 0,-1 1 0 0 0,1-1 1 0 0,0 0-1 0 0,0 1 0 0 0,0 0 0 0 0,1-1 0 0 0,-1 1 0 0 0,0 0 1 0 0,1-1-1 0 0,-1 1 0 0 0,0 0 0 0 0,1 0 0 0 0,-1 0 1 0 0,1 0-1 0 0,0 0 0 0 0,0 0 183 0 0,17-12-1213 0 0</inkml:trace>
  <inkml:trace contextRef="#ctx0" brushRef="#br0" timeOffset="685.649">1391 59 1660 0 0,'-21'-59'8940'0'0,"12"99"-7682"0"0,7-6-1084 0 0,2-1-1 0 0,1 1 1 0 0,1 0-1 0 0,2-1 1 0 0,2 0-1 0 0,4 15-173 0 0,17 68 148 0 0,18 122-3863 0 0,-44-207 540 0 0,-1-29 1774 0 0,0-2 115 0 0,0 0 56 0 0</inkml:trace>
  <inkml:trace contextRef="#ctx0" brushRef="#br0" timeOffset="1215.711">1241 344 2580 0 0,'-62'7'6177'0'0,"246"-51"-4085"0"0,50-2-4671 0 0,-51 12-2581 0 0,-153 26 3982 0 0</inkml:trace>
  <inkml:trace contextRef="#ctx0" brushRef="#br0" timeOffset="1604.594">1924 346 1544 0 0,'7'5'279'0'0,"0"-1"0"0"0,0 0 0 0 0,1 0 0 0 0,-1-1-1 0 0,1 0 1 0 0,0-1 0 0 0,0 1 0 0 0,0-1 0 0 0,0-1 0 0 0,0 1 0 0 0,0-2-1 0 0,1 1 1 0 0,-1-1 0 0 0,0 0 0 0 0,6-1-279 0 0,-7 1 222 0 0,16 2 6 0 0,-1 0 0 0 0,1-2 0 0 0,-1-1 1 0 0,1 0-1 0 0,-1-2 0 0 0,0 0 0 0 0,0-2 0 0 0,0-1 0 0 0,0 0 0 0 0,-1-1 0 0 0,0-2 0 0 0,1-1-228 0 0,-20 9 15 0 0,1 0 0 0 0,-1-1-1 0 0,1 0 1 0 0,-1 1 0 0 0,0-1 0 0 0,0 0-1 0 0,0 0 1 0 0,0 0 0 0 0,0-1 0 0 0,0 1-1 0 0,0 0 1 0 0,-1-1 0 0 0,1 1 0 0 0,-1-1-1 0 0,0 1 1 0 0,0-1 0 0 0,0 0 0 0 0,0 0-1 0 0,0 1 1 0 0,0-1 0 0 0,-1 0 0 0 0,1 0-1 0 0,-1 0 1 0 0,0 0 0 0 0,0 0 0 0 0,0 0-1 0 0,0 0 1 0 0,-1 1 0 0 0,1-1 0 0 0,-1 0-1 0 0,0 0 1 0 0,0 0 0 0 0,0 1 0 0 0,0-1-1 0 0,0 0 1 0 0,0 1 0 0 0,-1-1 0 0 0,1 1-1 0 0,-1-1 1 0 0,0 1 0 0 0,1 0 0 0 0,-1 0-1 0 0,-2-2-14 0 0,-106-73 401 0 0,100 73-374 0 0,1 1-1 0 0,-1 0 1 0 0,0 0 0 0 0,0 1 0 0 0,0 1 0 0 0,0 0 0 0 0,0 0-1 0 0,-1 0 1 0 0,1 2 0 0 0,0-1 0 0 0,0 1 0 0 0,0 1-1 0 0,-1 0 1 0 0,2 0 0 0 0,-1 1 0 0 0,0 0 0 0 0,0 1-1 0 0,1 0 1 0 0,0 0 0 0 0,0 1 0 0 0,0 0 0 0 0,0 1-1 0 0,1 0 1 0 0,0 0 0 0 0,0 1 0 0 0,1 0 0 0 0,0 0-1 0 0,0 1 1 0 0,0 0 0 0 0,-1 3-27 0 0,6 0 9 0 0,1 1-1 0 0,0-1 1 0 0,1 0-1 0 0,0 0 1 0 0,1 1 0 0 0,0-1-1 0 0,1 0 1 0 0,0 0-1 0 0,1 0 1 0 0,0 0-1 0 0,1 0 1 0 0,0-1 0 0 0,0 1-1 0 0,1-1 1 0 0,1 0-1 0 0,-1 0 1 0 0,2-1 0 0 0,-1 0-1 0 0,1 0 1 0 0,1 0-1 0 0,0-1 1 0 0,0 0 0 0 0,0-1-1 0 0,1 0 1 0 0,0 0-1 0 0,1-1 1 0 0,2 2-9 0 0,6 3-347 0 0,0 0-1 0 0,1-1 1 0 0,0-1 0 0 0,1 0-1 0 0,0-2 1 0 0,0 0-1 0 0,1-1 1 0 0,0-1 0 0 0,0-1-1 0 0,0-1 1 0 0,0-1 0 0 0,0-1-1 0 0,13-1 348 0 0,85-37-3409 0 0,-113 34 3139 0 0,26-15-992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5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1744 0 0,'0'0'113'0'0,"0"1"0"0"0,1 0 0 0 0,-1 0 0 0 0,0-1 0 0 0,1 1 0 0 0,-1 0 0 0 0,0 0 0 0 0,1-1 0 0 0,-1 1 0 0 0,1-1 0 0 0,-1 1 0 0 0,1 0 0 0 0,-1-1 0 0 0,1 1 0 0 0,0-1 0 0 0,-1 1 0 0 0,1-1 0 0 0,0 0 0 0 0,-1 1 0 0 0,1-1 0 0 0,0 0 0 0 0,-1 1 0 0 0,1-1 0 0 0,0 0 0 0 0,0 0 0 0 0,0 1 0 0 0,-1-1 0 0 0,1 0 0 0 0,0 0 0 0 0,0 0 0 0 0,-1 0 0 0 0,1 0 0 0 0,0 0 0 0 0,0 0 0 0 0,0-1 0 0 0,-1 1 0 0 0,1 0 0 0 0,0 0 0 0 0,0-1 0 0 0,-1 1 0 0 0,1 0 0 0 0,0-1 0 0 0,-1 1 0 0 0,1-1 0 0 0,0 1 0 0 0,-1-1 0 0 0,1 1 0 0 0,0-1 0 0 0,0 0-113 0 0,8 182 1252 0 0,-8-174-1171 0 0,1 1-1 0 0,0-1 1 0 0,0 1 0 0 0,0-1 0 0 0,1 0 0 0 0,0 0-1 0 0,0 0 1 0 0,0 0 0 0 0,1-1 0 0 0,1 1 0 0 0,-1-1-1 0 0,1 0 1 0 0,0 0 0 0 0,0-1 0 0 0,0 1 0 0 0,1-1-1 0 0,0 0 1 0 0,0-1 0 0 0,0 1 0 0 0,1-1-1 0 0,-1-1 1 0 0,8 4-81 0 0,-2-5 27 0 0,1 0 0 0 0,0-1 1 0 0,0 0-1 0 0,0-1 0 0 0,0-1 0 0 0,0 0 0 0 0,0-1 0 0 0,0 0 0 0 0,0-1 0 0 0,-1 0 0 0 0,1-1 0 0 0,-1 0 0 0 0,0-1 1 0 0,0-1-1 0 0,-1 0 0 0 0,0 0 0 0 0,0-1 0 0 0,0-1 0 0 0,-1 0 0 0 0,0 0 0 0 0,0-1 0 0 0,0-1-27 0 0,-4 4-15 0 0,1-1-1 0 0,-1 0 1 0 0,0 0 0 0 0,-1 0-1 0 0,0-1 1 0 0,0 0-1 0 0,-1 0 1 0 0,1 0 0 0 0,-2-1-1 0 0,1 1 1 0 0,-1-1-1 0 0,-1 0 1 0 0,0 0-1 0 0,0 0 1 0 0,0-4 15 0 0,-2 12-14 0 0,0 1-9 0 0,0 0-19 0 0,-12-8-137 0 0,12 12 180 0 0,1 1 1 0 0,-1-1-1 0 0,1 1 0 0 0,0-1 1 0 0,0 0-1 0 0,1 1 0 0 0,-1-1 0 0 0,1 0 1 0 0,0 0-1 0 0,0 0 0 0 0,0 0 1 0 0,0-1-1 0 0,1 1 0 0 0,0-1 1 0 0,-1 1-1 0 0,1-1 0 0 0,1 0 1 0 0,-1 0-1 0 0,0 0 0 0 0,1 0 0 0 0,-1-1 1 0 0,1 1-1 0 0,0-1 0 0 0,0 0 1 0 0,0 0-1 0 0,0 0 0 0 0,0-1 1 0 0,2 1-2 0 0,22 7 17 0 0,1-2 0 0 0,0 0 0 0 0,0-2 0 0 0,1-2 0 0 0,0 0 0 0 0,-1-2 0 0 0,1-1 0 0 0,12-2-17 0 0,15 1-32 0 0,-55 1 24 0 0,1 1 0 0 0,0-1-1 0 0,-1 0 1 0 0,1 0 0 0 0,0-1 0 0 0,0 1-1 0 0,-1 0 1 0 0,1-1 0 0 0,0 0 0 0 0,-1 0-1 0 0,1 0 1 0 0,-1 0 0 0 0,1 0-1 0 0,-1 0 1 0 0,0 0 0 0 0,1-1 0 0 0,-1 1-1 0 0,0-1 1 0 0,0 0 0 0 0,0 0-1 0 0,0 0 1 0 0,0 0 0 0 0,0 0 0 0 0,-1 0-1 0 0,1 0 1 0 0,-1 0 0 0 0,1-1 0 0 0,-1 1-1 0 0,0-1 1 0 0,0 1 0 0 0,0-1-1 0 0,0 1 1 0 0,0-1 0 0 0,-1 0 0 0 0,1 1-1 0 0,-1-1 1 0 0,0 0 0 0 0,0 0-1 0 0,0 1 1 0 0,0-1 0 0 0,0-1 8 0 0,-11-18-89 0 0,0 0 0 0 0,-1 1 0 0 0,-2 1 0 0 0,0 0 1 0 0,-1 1-1 0 0,0 0 0 0 0,-2 1 0 0 0,0 1 0 0 0,-4-1 89 0 0,-11-15-79 0 0,-1 5 81 0 0,-10-11-3176 0 0,43 37 544 0 0,0 2 1364 0 0</inkml:trace>
  <inkml:trace contextRef="#ctx0" brushRef="#br0" timeOffset="358.03">1094 302 2824 0 0,'41'-8'3423'0'0,"280"-122"-22"0"0,-320 130-3393 0 0,0 1 0 0 0,0-1 0 0 0,-1 0 1 0 0,1 0-1 0 0,0 0 0 0 0,0-1 1 0 0,0 1-1 0 0,-1 0 0 0 0,1 0 1 0 0,0 0-1 0 0,0-1 0 0 0,0 1 0 0 0,-1 0 1 0 0,1-1-1 0 0,0 1 0 0 0,0 0 1 0 0,-1-1-1 0 0,1 1 0 0 0,0-1 1 0 0,-1 0-1 0 0,1 1 0 0 0,-1-1 1 0 0,1 1-1 0 0,-1-1 0 0 0,1 0 0 0 0,-1 1 1 0 0,1-1-1 0 0,-1 0 0 0 0,0 0 1 0 0,1 1-1 0 0,-1-1 0 0 0,0 0 1 0 0,1 0-1 0 0,-1 1 0 0 0,0-1 0 0 0,0 0 1 0 0,0 0-1 0 0,0 0 0 0 0,0 0 1 0 0,0 1-1 0 0,0-1 0 0 0,0 0 1 0 0,0 0-1 0 0,0 0 0 0 0,0 1 0 0 0,-1-1 1 0 0,1 0-1 0 0,0 0 0 0 0,-1 0 1 0 0,1 1-1 0 0,0-1 0 0 0,-1 0 1 0 0,1 1-1 0 0,-1-1 0 0 0,1 0 0 0 0,-1 1 1 0 0,1-1-1 0 0,-1 0 0 0 0,0 1 1 0 0,1-1-1 0 0,-1 1 0 0 0,0-1 1 0 0,1 1-1 0 0,-1 0 0 0 0,0-1 1 0 0,0 1-1 0 0,1 0 0 0 0,-2-1-8 0 0,-55-17 132 0 0,28 16-64 0 0,0 1 0 0 0,1 2-1 0 0,-1 0 1 0 0,0 2 0 0 0,1 1 0 0 0,0 2-1 0 0,-19 5-67 0 0,21-4 66 0 0,20-7-59 0 0,0 1-1 0 0,1 0 1 0 0,-1 0-1 0 0,0 0 1 0 0,1 0-1 0 0,-1 1 1 0 0,1 0-1 0 0,-1 0 1 0 0,1 1-1 0 0,0 0 1 0 0,0-1-1 0 0,0 2 1 0 0,0-1-1 0 0,1 0 1 0 0,-1 1-1 0 0,1 0 1 0 0,0 0-1 0 0,0 1 1 0 0,0-1-1 0 0,1 1 1 0 0,-1-1-1 0 0,1 1 1 0 0,-2 4-7 0 0,39 48-83 0 0,-9-40-454 0 0,0-1 0 0 0,0-1 1 0 0,2-1-1 0 0,-1-2 0 0 0,2 0 0 0 0,0-2 1 0 0,0-1-1 0 0,1-1 0 0 0,0-2 0 0 0,0 0 1 0 0,0-3-1 0 0,1 0 0 0 0,-1-1 0 0 0,1-2 1 0 0,0-2 536 0 0,20 3-1356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4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381 206 1060 0 0,'0'0'404'0'0,"0"0"7"0"0,0 0-42 0 0,0 0-48 0 0,0 0-27 0 0,0 0 49 0 0,0 0 59 0 0,0 0-21 0 0,0 0-70 0 0,-4-5 34 0 0,-15-22 382 0 0,24 17 1888 0 0,2 30-2313 0 0,9 212 333 0 0,-6-172-462 0 0,71 275 1345 0 0,-72-298-2063 0 0,-27-51-3276 0 0,-5-39 1068 0 0,11 23 1473 0 0</inkml:trace>
  <inkml:trace contextRef="#ctx0" brushRef="#br0" timeOffset="247.425">319 216 2808 0 0,'-1'-6'194'0'0,"1"-1"0"0"0,-1 1 0 0 0,2-1 0 0 0,-1 1 0 0 0,1-1 0 0 0,-1 1 0 0 0,2 0 0 0 0,-1-1 0 0 0,1 1 0 0 0,0 0 0 0 0,0 0 0 0 0,1 0 0 0 0,0 0 1 0 0,0 0-1 0 0,0 1 0 0 0,1-1 0 0 0,-1 1 0 0 0,1 0 0 0 0,1 0 0 0 0,-1 0 0 0 0,1 1 0 0 0,3-3-194 0 0,4-3 47 0 0,0 1 0 0 0,1 1-1 0 0,0 0 1 0 0,1 1 0 0 0,0 1 0 0 0,0 0 0 0 0,0 0 0 0 0,1 2 0 0 0,0-1 0 0 0,0 2 0 0 0,0 0 0 0 0,0 1 0 0 0,0 1 0 0 0,0 0 0 0 0,7 1-47 0 0,-17 0-151 0 0,-1 0 1 0 0,1 1-1 0 0,-1 0 0 0 0,0 0 1 0 0,1 0-1 0 0,-1 0 1 0 0,0 1-1 0 0,1-1 0 0 0,-1 1 1 0 0,0 0-1 0 0,0 0 1 0 0,-1 1-1 0 0,1-1 0 0 0,0 1 1 0 0,-1 0-1 0 0,1 0 1 0 0,-1 0-1 0 0,0 0 0 0 0,0 0 1 0 0,0 1-1 0 0,-1 0 1 0 0,1-1-1 0 0,-1 1 0 0 0,0 0 1 0 0,0 0-1 0 0,0 0 1 0 0,0 1-1 0 0,-1-1 0 0 0,0 0 1 0 0,0 1-1 0 0,0-1 1 0 0,0 1-1 0 0,-1 2 151 0 0,0 8-1147 0 0</inkml:trace>
  <inkml:trace contextRef="#ctx0" brushRef="#br0" timeOffset="495.697">2 661 1028 0 0,'-1'3'608'0'0,"1"1"100"0"0,1-3-68 0 0,5 3-52 0 0,3-1-20 0 0,17 0-96 0 0,6 1-60 0 0,7-3-32 0 0,-15-1-19 0 0,8 0-93 0 0,49-15-124 0 0,-31 14-20 0 0,0-9-304 0 0,2 0-200 0 0,-4-2-353 0 0,-2 5-579 0 0,-2-4 12 0 0,-3 1-8 0 0</inkml:trace>
  <inkml:trace contextRef="#ctx0" brushRef="#br0" timeOffset="745.406">934 493 1544 0 0,'27'5'3418'0'0,"-4"41"-2717"0"0,-4 26 175 0 0,44 93 790 0 0,-44-148-1733 0 0,-13-17-4537 0 0,-3-19 3322 0 0</inkml:trace>
  <inkml:trace contextRef="#ctx0" brushRef="#br0" timeOffset="932.384">1037 304 2972 0 0,'-2'-5'960'0'0,"1"-1"-148"0"0,1 1-87 0 0,0 0-61 0 0,0 1-104 0 0,0 1-68 0 0,0-2-60 0 0,0 2-84 0 0,0-1-200 0 0,0 1-280 0 0,1 0-16 0 0,1 3 12 0 0,4 0-332 0 0,-3 0-236 0 0,1 3-617 0 0,-1 0-55 0 0,3 1 196 0 0,-1 1 24 0 0</inkml:trace>
  <inkml:trace contextRef="#ctx0" brushRef="#br0" timeOffset="1428.242">1094 483 1212 0 0,'1'18'5742'0'0,"25"-14"-3460"0"0,13 1-2302 0 0,-17 2 48 0 0,0 0 1 0 0,-1 2 0 0 0,0 1 0 0 0,0 0 0 0 0,-1 2 0 0 0,-1 0 0 0 0,0 1 0 0 0,0 1 0 0 0,-1 1 0 0 0,5 6-29 0 0,-3 18 449 0 0,-20-39-273 0 0,0 0 6 0 0,0 0 24 0 0,0 0 4 0 0,-25-3 462 0 0,22-5-671 0 0,0-1 0 0 0,0 1 0 0 0,1-1 0 0 0,0 1 0 0 0,1-1 0 0 0,0 0 0 0 0,0 0 0 0 0,1 0 0 0 0,0 0 0 0 0,1 0-1 0 0,0 1 1 0 0,0-1 0 0 0,1 0 0 0 0,0 1 0 0 0,0-1 0 0 0,1 1 0 0 0,0-1 0 0 0,1 1 0 0 0,0 0 0 0 0,0 0 0 0 0,1 1 0 0 0,-1-1 0 0 0,2 1 0 0 0,-1 0 0 0 0,4-3-1 0 0,109-90-5962 0 0,-98 93 3368 0 0,-18 6 1350 0 0</inkml:trace>
  <inkml:trace contextRef="#ctx0" brushRef="#br0" timeOffset="1928.749">1643 666 1468 0 0,'0'0'812'0'0,"11"-12"2350"0"0,39-51-1890 0 0,-24 34-1146 0 0,-1-1 0 0 0,-1-2 0 0 0,-1 0-1 0 0,-2-2 1 0 0,-2 0 0 0 0,-1-1 0 0 0,-1-1 0 0 0,-3 0 0 0 0,5-17-126 0 0,-43 16-279 0 0,38 76 309 0 0,53 25 311 0 0,-58-57-299 0 0,0-1 0 0 0,0 1 0 0 0,-1 1 0 0 0,0 0 0 0 0,0 0 1 0 0,-1 0-1 0 0,1 1 0 0 0,-2 0 0 0 0,0 0 0 0 0,0 1 0 0 0,0 0 0 0 0,-1 0 1 0 0,-1 0-1 0 0,0 1 0 0 0,0-1 0 0 0,-1 1 0 0 0,-1 0 0 0 0,1 0 0 0 0,-1 10-42 0 0,-5-11 19 0 0,0 0 0 0 0,-1-1-1 0 0,-1 1 1 0 0,0-1-1 0 0,0 0 1 0 0,-1 0-1 0 0,0-1 1 0 0,0 1-1 0 0,-1-1 1 0 0,0-1-1 0 0,-1 1 1 0 0,1-1-1 0 0,-1-1 1 0 0,-1 1-1 0 0,1-1 1 0 0,-1-1-1 0 0,0 1 1 0 0,-1-2-1 0 0,-3 2-18 0 0,12-6-82 0 0,0 0 0 0 0,0 0 0 0 0,1 0-1 0 0,-1-1 1 0 0,0 1 0 0 0,0 0 0 0 0,0-1-1 0 0,1 1 1 0 0,-1-1 0 0 0,0 1-1 0 0,0-1 1 0 0,1 1 0 0 0,-1-1 0 0 0,0 1-1 0 0,1-1 1 0 0,-1 0 0 0 0,1 1-1 0 0,-1-1 1 0 0,1 0 0 0 0,-1 0 0 0 0,1 1-1 0 0,-1-1 1 0 0,1 0 0 0 0,0 0 0 0 0,0 0-1 0 0,-1 0 1 0 0,1 1 0 0 0,0-1-1 0 0,0 0 1 0 0,0 0 0 0 0,0 0 0 0 0,0 0-1 0 0,0 0 1 0 0,0 0 0 0 0,0 1-1 0 0,0-1 1 0 0,0 0 0 0 0,0 0 0 0 0,1 0-1 0 0,-1 0 1 0 0,0 1 0 0 0,1-1 0 0 0,-1 0-1 0 0,0 0 1 0 0,1 0 0 0 0,-1 1-1 0 0,1-1 1 0 0,-1 0 0 0 0,1 1 0 0 0,0-1-1 0 0,-1 0 1 0 0,1 1 0 0 0,0-1-1 0 0,-1 1 1 0 0,1-1 0 0 0,0 1 0 0 0,0-1-1 0 0,-1 1 1 0 0,1 0 82 0 0,15-20-1224 0 0,1-4 43 0 0</inkml:trace>
  <inkml:trace contextRef="#ctx0" brushRef="#br0" timeOffset="2203.733">2460 173 1768 0 0,'0'0'117'0'0,"1"0"0"0"0,0 0 0 0 0,0 0 0 0 0,0 0 0 0 0,0 0 0 0 0,-1 0 0 0 0,1 0 0 0 0,0 0 0 0 0,0 0 0 0 0,0 0 0 0 0,0 0 0 0 0,0 0 0 0 0,-1-1 0 0 0,1 1 0 0 0,0 0 0 0 0,0-1-1 0 0,-1 1 1 0 0,1 0 0 0 0,0-1 0 0 0,0 1 0 0 0,-1-1 0 0 0,1 1 0 0 0,0-1 0 0 0,-1 0 0 0 0,1 1 0 0 0,-1-1 0 0 0,1 0 0 0 0,-1 1 0 0 0,1-1 0 0 0,-1 0 0 0 0,1 0 0 0 0,-1 1 0 0 0,0-1 0 0 0,1 0 0 0 0,-1 0 0 0 0,0 0 0 0 0,0 1 0 0 0,0-1 0 0 0,0 0 0 0 0,0 0 0 0 0,1 0-1 0 0,-1 0 1 0 0,-1 1 0 0 0,1-1 0 0 0,0 0 0 0 0,0 0 0 0 0,0 0 0 0 0,0 0 0 0 0,-1 1 0 0 0,1-1 0 0 0,0 0 0 0 0,-1 0 0 0 0,1 0 0 0 0,0 1 0 0 0,-1-1 0 0 0,1 0 0 0 0,-1 1 0 0 0,1-1 0 0 0,-1 0 0 0 0,0 1 0 0 0,1-1 0 0 0,-1 1 0 0 0,0-1 0 0 0,1 1 0 0 0,-1-1 0 0 0,0 1-117 0 0,-33 78 1283 0 0,30-46-1188 0 0,2-1 0 0 0,1 0 0 0 0,2 0-1 0 0,1 1 1 0 0,1-1 0 0 0,2 0 0 0 0,0-1 0 0 0,3 1 0 0 0,9 25-95 0 0,9 47-317 0 0,-17-5-1783 0 0,-9-94 1833 0 0,-1-1 1 0 0,0 0-1 0 0,-1 0 0 0 0,1 0 0 0 0,0-1 0 0 0,-1 1 1 0 0,0 0-1 0 0,0 0 0 0 0,1-1 0 0 0,-2 1 0 0 0,1-1 1 0 0,0 0-1 0 0,0 1 0 0 0,-1-1 0 0 0,1 0 0 0 0,-1-1 1 0 0,0 1-1 0 0,1 0 0 0 0,-1-1 0 0 0,0 1 1 0 0,0-1-1 0 0,0 0 0 0 0,0 0 0 0 0,0 0 0 0 0,0 0 1 0 0,-3 0 266 0 0,-8-1-1196 0 0</inkml:trace>
  <inkml:trace contextRef="#ctx0" brushRef="#br0" timeOffset="2468.284">2195 546 1896 0 0,'-2'-30'7858'0'0,"48"13"-6876"0"0,-28 14-542 0 0,117-27-566 0 0,75-20-6150 0 0,-175 38 4968 0 0,-8 1 66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8:5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804 133 1532 0 0,'0'0'607'0'0,"0"0"10"0"0,14 0 277 0 0,-7 0 3443 0 0,-115 140-1826 0 0,-249 365-367 0 0,236-339-2574 0 0,106-171-5742 0 0,-1-40 4482 0 0,13 35 738 0 0,-6-15-290 0 0</inkml:trace>
  <inkml:trace contextRef="#ctx0" brushRef="#br0" timeOffset="354.798">161 269 2848 0 0,'0'-3'389'0'0,"7"-35"6453"0"0,20 48-5928 0 0,55 50-288 0 0,-2 5-1 0 0,-3 2 1 0 0,46 55-626 0 0,40 35 427 0 0,-11-12-360 0 0,-150-159-5067 0 0,-17-32 1714 0 0,-4 1 715 0 0,8 20 1344 0 0</inkml:trace>
  <inkml:trace contextRef="#ctx0" brushRef="#br0" timeOffset="915.229">70 26 1428 0 0,'-68'3'6924'0'0,"67"-3"-6430"0"0,1 0-26 0 0,120 0 2164 0 0,147-18-1976 0 0,118 16 29 0 0,-232 2-7583 0 0,-145-8 3028 0 0,-10 8 2631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9:0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96 1172 0 0,'-4'0'511'0'0,"-52"19"2623"0"0,25-15-153 0 0,51-13-1257 0 0,389-46-414 0 0,17 1-796 0 0,-409 60-4089 0 0,-65 9-194 0 0,23-9 2793 0 0,-1-2 30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9:0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22 916 0 0,'18'13'4102'0'0,"41"-8"-3457"0"0,-57-5-435 0 0,238-14 1988 0 0,347-12-2282 0 0,-562 26-349 0 0,-24 0-330 0 0,15 14-2224 0 0,-14-14 1815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9:1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137 609 1504 0 0,'-10'-1'3545'0'0,"27"-2"-2348"0"0,27-1-682 0 0,309-38 1926 0 0,-64 9-2537 0 0,-350 41-6510 0 0,37-8 5398 0 0</inkml:trace>
  <inkml:trace contextRef="#ctx0" brushRef="#br0" timeOffset="450.419">64 713 1088 0 0,'-4'6'513'0'0,"4"-6"-445"0"0,1-1-1 0 0,0 1 0 0 0,-1 0 0 0 0,1 0 0 0 0,-1-1 1 0 0,1 1-1 0 0,0 0 0 0 0,-1 0 0 0 0,1 0 0 0 0,0 0 1 0 0,-1 0-1 0 0,1 0 0 0 0,0 0 0 0 0,-1 0 0 0 0,1 0 1 0 0,0 0-1 0 0,-1 0 0 0 0,1 1 0 0 0,0-1 1 0 0,-1 0-1 0 0,1 0 0 0 0,-1 1 0 0 0,1-1 0 0 0,0 0 1 0 0,-1 1-1 0 0,1-1 0 0 0,-1 0 0 0 0,1 1 0 0 0,-1-1 1 0 0,1 1-1 0 0,-1-1 0 0 0,1 1 0 0 0,-1-1 0 0 0,0 1 1 0 0,1 0-1 0 0,-1-1 0 0 0,0 1 0 0 0,0-1 1 0 0,1 1-1 0 0,-1 0 0 0 0,0-1 0 0 0,0 1 0 0 0,0 0 1 0 0,1-1-1 0 0,-1 1 0 0 0,0 0 0 0 0,0-1 0 0 0,0 1 1 0 0,0 0-1 0 0,-1-1 0 0 0,1 1 0 0 0,0 0 0 0 0,0-1 1 0 0,0 1-1 0 0,0-1 0 0 0,-1 1 0 0 0,1 0 1 0 0,0-1-1 0 0,0 1 0 0 0,-1-1 0 0 0,1 1 0 0 0,-1-1 1 0 0,1 1-1 0 0,0 0 0 0 0,-1-1 0 0 0,0 1-67 0 0,371 13 3258 0 0,-202 16-2325 0 0,-167-29-925 0 0,0 0-1 0 0,-1 0 1 0 0,1 0-1 0 0,-1 0 1 0 0,1 0-1 0 0,-1 1 1 0 0,1-1-1 0 0,-1 0 1 0 0,0 0-1 0 0,0 1 1 0 0,0-1-1 0 0,0 0 1 0 0,0 0-1 0 0,0 1 1 0 0,0-1-1 0 0,0 0 1 0 0,0 1-1 0 0,0-1 1 0 0,-1 0-1 0 0,1 0 1 0 0,0 0-1 0 0,-1 1 1 0 0,1-1-1 0 0,-1 0 1 0 0,0 0-1 0 0,1 0 1 0 0,-1 0-1 0 0,0 0 1 0 0,0 0-1 0 0,0 0 0 0 0,1 0 1 0 0,-1 0-1 0 0,0 0 1 0 0,0-1-1 0 0,0 1 1 0 0,0 0-1 0 0,-1 0 1 0 0,1-1-1 0 0,0 1 1 0 0,0-1-1 0 0,0 1 1 0 0,0-1-1 0 0,-1 0 1 0 0,1 1-1 0 0,0-1 1 0 0,-2 0-8 0 0,-2 4 5 0 0,-172 103 133 0 0,140-88-143 0 0,0 2 0 0 0,1 1 0 0 0,1 2 1 0 0,1 1-1 0 0,-28 28 5 0 0,43-18 149 0 0,19-34-50 0 0,3 8 87 0 0,113 4 180 0 0,154-75-546 0 0,-166 37-568 0 0,5-1-5358 0 0,-108 26 4841 0 0,-1 3 36 0 0</inkml:trace>
  <inkml:trace contextRef="#ctx0" brushRef="#br0" timeOffset="820.57">148 1446 1356 0 0,'-12'27'3820'0'0,"7"-17"-3632"0"0,1 1-1 0 0,0 0 1 0 0,1 1-1 0 0,0-1 1 0 0,0 0-1 0 0,1 1 1 0 0,1 0-1 0 0,0-1 1 0 0,1 1-1 0 0,0 0 1 0 0,0-1-1 0 0,2 1 1 0 0,-1 0-1 0 0,1-1 1 0 0,1 1-1 0 0,0-1 1 0 0,1 0-1 0 0,0 0 0 0 0,0 0 1 0 0,2-1-1 0 0,-1 1 1 0 0,1-1-1 0 0,0 0 1 0 0,1-1-1 0 0,0 1 1 0 0,1-2-1 0 0,8 9-187 0 0,-15-16-111 0 0,-1-1 1 0 0,1 1-1 0 0,0 0 0 0 0,0 0 0 0 0,0-1 1 0 0,-1 1-1 0 0,1 0 0 0 0,0-1 0 0 0,0 1 0 0 0,0-1 1 0 0,0 1-1 0 0,0-1 0 0 0,1 0 0 0 0,-1 1 0 0 0,0-1 1 0 0,0 0-1 0 0,0 0 0 0 0,0 1 0 0 0,0-1 1 0 0,0 0-1 0 0,0 0 0 0 0,1-1 0 0 0,-1 1 0 0 0,0 0 1 0 0,0 0-1 0 0,0 0 0 0 0,0-1 0 0 0,0 1 0 0 0,0 0 1 0 0,0-1-1 0 0,0 1 0 0 0,0-1 0 0 0,0 0 1 0 0,0 1-1 0 0,0-1 0 0 0,0 0 0 0 0,0 1 0 0 0,-1-1 1 0 0,1 0-1 0 0,0 0 0 0 0,0 0 0 0 0,-1 0 0 0 0,1 1 1 0 0,0-1-1 0 0,-1 0 0 0 0,1 0 0 0 0,-1 0 1 0 0,0-1-1 0 0,1 1 0 0 0,-1 0 0 0 0,0 0 0 0 0,1 0 1 0 0,-1 0-1 0 0,0 0 0 0 0,0 0 0 0 0,0 0 0 0 0,0 0 1 0 0,0-1-1 0 0,0 1 0 0 0,-1 0 0 0 0,1 0 111 0 0,-8-19-1220 0 0</inkml:trace>
  <inkml:trace contextRef="#ctx0" brushRef="#br0" timeOffset="1083.158">32 1286 2596 0 0,'-32'-52'8836'0'0,"81"67"-17022"0"0,-34-10 7020 0 0</inkml:trace>
  <inkml:trace contextRef="#ctx0" brushRef="#br0" timeOffset="1379.716">379 1453 2384 0 0,'25'6'6205'0'0,"26"-19"-5726"0"0,-30 7 185 0 0,115-18 335 0 0,-74 16-3047 0 0,-60 8 1112 0 0,-2 0-298 0 0,-5 5-2666 0 0,-3 0 2643 0 0</inkml:trace>
  <inkml:trace contextRef="#ctx0" brushRef="#br0" timeOffset="1720.787">407 1579 1496 0 0,'336'-56'4447'0'0,"-316"53"-4433"0"0,-9 3 32 0 0,1-1 1 0 0,0 0 0 0 0,-1 0 0 0 0,1-1 0 0 0,-1 0 0 0 0,0-1 0 0 0,0-1-1 0 0,0 0 1 0 0,0 0 0 0 0,0-1 0 0 0,-1 0 0 0 0,0-1 0 0 0,0 0 0 0 0,0-1-1 0 0,-1 0 1 0 0,0 0 0 0 0,0-1 0 0 0,-1 0 0 0 0,0-1 0 0 0,-1 0 0 0 0,6-7-47 0 0,-9-9 1615 0 0,-4 25-1459 0 0,1 1 0 0 0,-1-1 0 0 0,1 0 1 0 0,-1 0-1 0 0,1 0 0 0 0,-1 0 0 0 0,1 0 0 0 0,-1 0 1 0 0,1 0-1 0 0,-1 0 0 0 0,1 0 0 0 0,-1-1 0 0 0,0 1 1 0 0,1 0-1 0 0,-1 0 0 0 0,1 0 0 0 0,-1-1 1 0 0,1 1-1 0 0,-1 0 0 0 0,0 0 0 0 0,1-1 0 0 0,-1 1 1 0 0,1 0-1 0 0,-1-1 0 0 0,0 1-156 0 0,50 140-271 0 0,-12-43-1549 0 0,-16 1-4056 0 0,-22-90 4710 0 0,0-2 38 0 0</inkml:trace>
  <inkml:trace contextRef="#ctx0" brushRef="#br0" timeOffset="2415.416">249 36 1228 0 0,'37'93'1667'0'0,"6"48"555"0"0,-43-140-2026 0 0,-2 18 1603 0 0,0-21-1757 0 0,0-1 0 0 0,0 0 0 0 0,0 1 1 0 0,1-1-1 0 0,-1 0 0 0 0,1 0 0 0 0,0 0 0 0 0,0 0 0 0 0,0 0 1 0 0,0 0-1 0 0,1 0 0 0 0,-1 0 0 0 0,1 0 0 0 0,0 0 0 0 0,0-1 1 0 0,0 1-1 0 0,0 0 0 0 0,0 0 0 0 0,1 0 0 0 0,-1 0 0 0 0,1 0 0 0 0,0 0 1 0 0,0 0-1 0 0,0 0 0 0 0,0 0 0 0 0,1 0 0 0 0,-1 0 0 0 0,1 0 1 0 0,0 1-1 0 0,2-3-42 0 0,-1-6 18 0 0,0 0 0 0 0,2 0 0 0 0,-1 0 0 0 0,1 1 0 0 0,1 0 0 0 0,0 0 0 0 0,0 0 0 0 0,1 1 0 0 0,0 0 0 0 0,1 0 0 0 0,0 1 0 0 0,0 0 0 0 0,1 0 1 0 0,0 1-1 0 0,0 0 0 0 0,1 0 0 0 0,0 1 0 0 0,0 1 0 0 0,0 0 0 0 0,1 0 0 0 0,0 1 0 0 0,-1 0 0 0 0,2 1 0 0 0,-1 0 0 0 0,0 1 0 0 0,9-1-18 0 0,-13 8-3 0 0,1 0-1 0 0,-1 1 1 0 0,0 0 0 0 0,-1 0-1 0 0,1 1 1 0 0,-1-1 0 0 0,0 1-1 0 0,-1 1 1 0 0,0-1 0 0 0,0 1-1 0 0,0 0 1 0 0,-1 0 0 0 0,-1 0-1 0 0,1 1 1 0 0,-1 0 0 0 0,0-1-1 0 0,-1 1 1 0 0,0 0 0 0 0,0 8 3 0 0,77 158-1795 0 0,1-76-2692 0 0,-61-77 3170 0 0</inkml:trace>
  <inkml:trace contextRef="#ctx0" brushRef="#br0" timeOffset="2774.717">1750 669 1228 0 0,'4'22'4832'0'0,"-43"40"-4576"0"0,33-52 178 0 0,-192 351 1255 0 0,197-360-1701 0 0,-38 60-903 0 0,1-41-3295 0 0,37-20 3080 0 0</inkml:trace>
  <inkml:trace contextRef="#ctx0" brushRef="#br0" timeOffset="3038.546">1241 823 2108 0 0,'-22'-27'5867'0'0,"40"39"-2885"0"0,7 4-2727 0 0,317 237 1003 0 0,-236-149-2505 0 0,-39-33-2376 0 0,-25-40-537 0 0,-31-28 2908 0 0</inkml:trace>
  <inkml:trace contextRef="#ctx0" brushRef="#br0" timeOffset="3406.478">2109 1019 2620 0 0,'-7'42'4085'0'0,"3"-30"-3911"0"0,0-1 0 0 0,1 1 1 0 0,0-1-1 0 0,1 1 1 0 0,1 0-1 0 0,0 0 0 0 0,0 0 1 0 0,1 0-1 0 0,0 0 0 0 0,1 0 1 0 0,1 0-1 0 0,0 0 1 0 0,1 0-1 0 0,0-1 0 0 0,0 1 1 0 0,1-1-1 0 0,1 0 0 0 0,0 0 1 0 0,1 0-1 0 0,0-1 1 0 0,0 0-1 0 0,4 5-174 0 0,-9-14-110 0 0,0 0 1 0 0,0 0-1 0 0,-1 0 1 0 0,1 0-1 0 0,0-1 1 0 0,0 1-1 0 0,0 0 0 0 0,0 0 1 0 0,0-1-1 0 0,0 1 1 0 0,0 0-1 0 0,0-1 0 0 0,1 1 1 0 0,-1-1-1 0 0,0 1 1 0 0,0-1-1 0 0,0 0 1 0 0,0 0-1 0 0,1 1 0 0 0,-1-1 1 0 0,0 0-1 0 0,0 0 1 0 0,1 0-1 0 0,-1 0 1 0 0,0 0-1 0 0,0-1 0 0 0,0 1 1 0 0,1 0-1 0 0,-1-1 1 0 0,0 1-1 0 0,0 0 1 0 0,0-1-1 0 0,0 1 0 0 0,1-1 1 0 0,-1 0-1 0 0,0 1 1 0 0,0-1-1 0 0,0 0 1 0 0,-1 0-1 0 0,1 0 0 0 0,0 1 1 0 0,0-1-1 0 0,0 0 1 0 0,0 0-1 0 0,-1 0 0 0 0,1 0 1 0 0,-1-1-1 0 0,1 1 1 0 0,-1 0-1 0 0,1 0 1 0 0,-1 0-1 0 0,1 0 0 0 0,-1 0 1 0 0,0-1-1 0 0,0 1 1 0 0,1 0-1 0 0,-1 0 1 0 0,0-1-1 0 0,0 1 0 0 0,0 0 1 0 0,-1 0-1 0 0,1-1 1 0 0,0 0 109 0 0,0-23-1214 0 0</inkml:trace>
  <inkml:trace contextRef="#ctx0" brushRef="#br0" timeOffset="3702.859">2127 834 2692 0 0,'4'-23'5889'0'0,"13"-1"-1241"0"0,-5 8-2587 0 0,-10 4-246 0 0,-32 34-4743 0 0,9-6 1246 0 0,-103 53-8079 0 0,102-57 8615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19:3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204 106 1652 0 0,'0'0'434'0'0,"0"0"-30"0"0,0 0 8 0 0,0 0-65 0 0,3-14 310 0 0,33-30 1304 0 0,-27 26-367 0 0,-4 50-1228 0 0,-3 56-220 0 0,-2 206 438 0 0,22-104-226 0 0,-7-38 172 0 0,-38-162-6487 0 0,16 7 4805 0 0</inkml:trace>
  <inkml:trace contextRef="#ctx0" brushRef="#br0" timeOffset="267.456">1 839 1516 0 0,'24'14'4204'0'0,"44"-11"-3910"0"0,-59-3 102 0 0,103 1 58 0 0,140-4-370 0 0,-83-23-3926 0 0,-155 22 2552 0 0</inkml:trace>
  <inkml:trace contextRef="#ctx0" brushRef="#br0" timeOffset="800.527">26 18 1556 0 0,'-25'-2'3399'0'0,"36"-1"-1228"0"0,220-7-1555 0 0,16 8-5675 0 0,-204 2 3804 0 0</inkml:trace>
  <inkml:trace contextRef="#ctx0" brushRef="#br0" timeOffset="1963.038">597 489 1356 0 0,'0'0'678'0'0,"0"0"-109"0"0,0 0-174 0 0,-4-24 1448 0 0,3 23-1823 0 0,0 0 1 0 0,1 0-1 0 0,-1 0 0 0 0,0 0 0 0 0,1 0 1 0 0,-1 0-1 0 0,1-1 0 0 0,-1 1 0 0 0,1 0 0 0 0,-1 0 1 0 0,1-1-1 0 0,0 1 0 0 0,0 0 0 0 0,0-1 1 0 0,0 1-1 0 0,0 0 0 0 0,0-1 0 0 0,0 1 1 0 0,0 0-1 0 0,0-1 0 0 0,0 1 0 0 0,1 0 1 0 0,-1-1-1 0 0,1 1 0 0 0,-1 0 0 0 0,1 0 1 0 0,-1-1-1 0 0,1 1 0 0 0,0 0 0 0 0,0 0 0 0 0,-1 0 1 0 0,1 0-1 0 0,0 0 0 0 0,0 0 0 0 0,0 0 1 0 0,0 0-1 0 0,0 1 0 0 0,0-1 0 0 0,0 0 1 0 0,1 0-1 0 0,-1 1 0 0 0,0-1 0 0 0,0 1 1 0 0,0-1-1 0 0,1 1 0 0 0,-1-1 0 0 0,0 1 0 0 0,1 0 1 0 0,-1 0-1 0 0,0 0 0 0 0,1 0 0 0 0,-1 0 1 0 0,0 0-1 0 0,1 0 0 0 0,-1 0 0 0 0,0 0 1 0 0,1 0-1 0 0,-1 1 0 0 0,0-1 0 0 0,0 1 1 0 0,1-1-1 0 0,-1 1 0 0 0,0-1 0 0 0,0 1 1 0 0,0 0-1 0 0,0 0 0 0 0,0-1 0 0 0,1 2-20 0 0,10 2 22 0 0,-1 0 1 0 0,0 1-1 0 0,0 0 0 0 0,-1 1 0 0 0,1 1 0 0 0,-1-1 1 0 0,0 2-1 0 0,-1-1 0 0 0,0 1 0 0 0,0 1 1 0 0,-1 0-1 0 0,0 0 0 0 0,0 0 0 0 0,-1 1 0 0 0,0 0 1 0 0,1 5-23 0 0,-1-6 65 0 0,-2 0 0 0 0,1 1 0 0 0,-1 0 0 0 0,-1 0 0 0 0,0 0 0 0 0,0 0 0 0 0,-1 1 0 0 0,-1 0 0 0 0,1 0 0 0 0,-2-1 0 0 0,1 1 0 0 0,-2 0 0 0 0,1 0 0 0 0,-2 2-65 0 0,1-14 18 0 0,0 0 1 0 0,0 0 0 0 0,-1 1 0 0 0,1-1 0 0 0,-1 0-1 0 0,1 0 1 0 0,0 1 0 0 0,-1-1 0 0 0,0 0-1 0 0,1 1 1 0 0,-1-1 0 0 0,1 0 0 0 0,-1 1-1 0 0,0-1 1 0 0,1 1 0 0 0,-1-1 0 0 0,0 1-1 0 0,1-1 1 0 0,-1 1 0 0 0,0 0 0 0 0,0-1 0 0 0,0 1-1 0 0,1 0 1 0 0,-1 0 0 0 0,0 0 0 0 0,0-1-1 0 0,0 1 1 0 0,0 0 0 0 0,1 0 0 0 0,-1 0-1 0 0,0 0 1 0 0,0 0 0 0 0,0 1 0 0 0,0-1-1 0 0,1 0 1 0 0,-1 0 0 0 0,0 0 0 0 0,0 1 0 0 0,0-1-1 0 0,1 0 1 0 0,-1 1 0 0 0,0-1 0 0 0,0 1-1 0 0,1-1 1 0 0,-1 1 0 0 0,0-1 0 0 0,1 1-1 0 0,-1 0 1 0 0,1-1 0 0 0,-1 1 0 0 0,1 0-1 0 0,-1-1 1 0 0,1 1 0 0 0,-1 0 0 0 0,1-1 0 0 0,-1 1-1 0 0,1 0 1 0 0,0 0 0 0 0,0 0 0 0 0,-1-1-1 0 0,1 1 1 0 0,0 0-19 0 0,3-22-3 0 0,1 1-1 0 0,0-1 1 0 0,2 1-1 0 0,0 0 1 0 0,1 0-1 0 0,1 1 1 0 0,1 0 0 0 0,1 0-1 0 0,0 1 1 0 0,2 1-1 0 0,0-1 1 0 0,1 2-1 0 0,0 0 1 0 0,1 0 0 0 0,1 1-1 0 0,1 1 1 0 0,0 1-1 0 0,0 0 1 0 0,2 1-1 0 0,-1 1 1 0 0,1 0-1 0 0,1 2 1 0 0,0 0 0 0 0,1 1-1 0 0,6-1 4 0 0,-22 8-9 0 0,0 1 0 0 0,1 1 0 0 0,-1-1 0 0 0,0 1 0 0 0,1 0 0 0 0,-1 0 0 0 0,0 0 0 0 0,0 0 0 0 0,0 1 0 0 0,0-1 0 0 0,0 1 0 0 0,0 0-1 0 0,-1 1 1 0 0,1-1 0 0 0,0 0 0 0 0,-1 1 0 0 0,0 0 0 0 0,0 0 0 0 0,0 0 0 0 0,0 0 0 0 0,0 1 0 0 0,0-1 0 0 0,-1 1 0 0 0,0-1 0 0 0,0 1 0 0 0,0 0 0 0 0,0 0 0 0 0,0 0 9 0 0,55 196-50 0 0,-32-79-312 0 0,-5-38-547 0 0,-15-29-3679 0 0,-5-51 3290 0 0</inkml:trace>
  <inkml:trace contextRef="#ctx0" brushRef="#br0" timeOffset="2670.364">1598 28 976 0 0,'16'-4'3034'0'0,"6"116"-1519"0"0,-49 327 1153 0 0,26-418-2571 0 0,0-15-72 0 0,-1 0 0 0 0,1 0 1 0 0,0 0-1 0 0,0 0 0 0 0,1 0 0 0 0,-1 0 1 0 0,1 0-1 0 0,1 0 0 0 0,-1 1 0 0 0,1-1 0 0 0,0 0 1 0 0,1 0-1 0 0,-1 0 0 0 0,1-1 0 0 0,0 1 0 0 0,1 0 1 0 0,0-1-1 0 0,-1 1 0 0 0,2-1 0 0 0,-1 0 1 0 0,0 0-1 0 0,1 0 0 0 0,0 0 0 0 0,0-1 0 0 0,1 1 1 0 0,-1-1-1 0 0,1 0 0 0 0,0-1 0 0 0,0 1 0 0 0,0-1 1 0 0,1 0-1 0 0,3 2-25 0 0,3-5-322 0 0,0 0 0 0 0,0-1 0 0 0,0 0 0 0 0,0-1 1 0 0,-1 0-1 0 0,1-1 0 0 0,0 0 0 0 0,-1 0 0 0 0,0-2 0 0 0,0 1 0 0 0,0-2 1 0 0,0 1-1 0 0,-1-1 0 0 0,0-1 0 0 0,0 0 0 0 0,-1 0 0 0 0,0-1 0 0 0,0 0 1 0 0,5-7 321 0 0,5-7-1166 0 0</inkml:trace>
  <inkml:trace contextRef="#ctx0" brushRef="#br0" timeOffset="2937.517">1395 314 1224 0 0,'1'0'237'0'0,"-1"0"1"0"0,0 0-1 0 0,0-1 1 0 0,0 1-1 0 0,1 0 0 0 0,-1-1 1 0 0,0 1-1 0 0,0 0 0 0 0,0-1 1 0 0,0 1-1 0 0,0 0 1 0 0,0-1-1 0 0,0 1 0 0 0,1 0 1 0 0,-1-1-1 0 0,0 1 0 0 0,0 0 1 0 0,0-1-1 0 0,0 1 0 0 0,0 0 1 0 0,-1-1-1 0 0,1 1 1 0 0,0 0-1 0 0,0-1 0 0 0,0 1 1 0 0,0 0-1 0 0,0-1 0 0 0,0 1 1 0 0,-1 0-238 0 0,67 1-273 0 0,-34 1 603 0 0,199 4-4731 0 0,-196-6 3145 0 0</inkml:trace>
  <inkml:trace contextRef="#ctx0" brushRef="#br0" timeOffset="3565.947">1950 484 1712 0 0,'35'5'2470'0'0,"8"-7"-2212"0"0,0-1 0 0 0,-1-3 1 0 0,1-2-1 0 0,-1-1 1 0 0,-1-2-1 0 0,0-2 0 0 0,0-2 1 0 0,-2-2-1 0 0,0-1 0 0 0,7-6-258 0 0,-44 22-10 0 0,3 1-26 0 0,0-2-1 0 0,0 1 1 0 0,0 0-1 0 0,-1-1 0 0 0,1 0 1 0 0,-1 0-1 0 0,1-1 1 0 0,-1 1-1 0 0,0-1 0 0 0,-1 0 1 0 0,1 0-1 0 0,-1 0 0 0 0,0 0 1 0 0,1-1-1 0 0,-2 1 1 0 0,1-1-1 0 0,-1 0 0 0 0,1 0 1 0 0,-1 0-1 0 0,0-2 37 0 0,-26-8-366 0 0,7 10 345 0 0,0 1-1 0 0,0 1 1 0 0,0 0-1 0 0,0 1 1 0 0,0 1-1 0 0,-1 1 1 0 0,1 1-1 0 0,0 0 1 0 0,0 1-1 0 0,-1 0 1 0 0,1 2-1 0 0,1 0 1 0 0,-1 1-1 0 0,1 1 1 0 0,0 0-1 0 0,-11 6 22 0 0,16-9 40 0 0,0 1 0 0 0,1 0-1 0 0,0 1 1 0 0,-1 0 0 0 0,2 0 0 0 0,-1 1-1 0 0,1 0 1 0 0,-1 1 0 0 0,2 0-1 0 0,-1 1 1 0 0,1-1 0 0 0,0 1 0 0 0,1 1-1 0 0,0 0 1 0 0,0 0 0 0 0,1 0-1 0 0,0 1 1 0 0,1 0 0 0 0,0 0 0 0 0,0 0-1 0 0,1 1 1 0 0,0-1 0 0 0,1 1 0 0 0,0 4-40 0 0,6-5 27 0 0,0 0 1 0 0,0 0 0 0 0,1-1 0 0 0,1 0-1 0 0,-1 0 1 0 0,2 0 0 0 0,-1 0 0 0 0,1-1-1 0 0,0 0 1 0 0,1 0 0 0 0,0 0-1 0 0,0-1 1 0 0,1 0 0 0 0,0-1 0 0 0,0 0-1 0 0,0 0 1 0 0,1 0 0 0 0,0-1 0 0 0,0-1-1 0 0,0 1 1 0 0,1-1 0 0 0,0-1 0 0 0,3 1-28 0 0,0 2-279 0 0,0-1 0 0 0,1 0 1 0 0,0-1-1 0 0,0 0 0 0 0,0-1 1 0 0,0-1-1 0 0,1 0 1 0 0,-1-1-1 0 0,0-1 0 0 0,1 0 1 0 0,-1-1-1 0 0,1 0 0 0 0,0-2 279 0 0,39-12-1266 0 0</inkml:trace>
  <inkml:trace contextRef="#ctx0" brushRef="#br0" timeOffset="3958.208">2604 244 928 0 0,'18'5'196'0'0,"-1"1"-1"0"0,-1 0 0 0 0,1 1 1 0 0,-1 0-1 0 0,0 2 1 0 0,-1 0-1 0 0,0 0 1 0 0,0 2-1 0 0,-1 0 0 0 0,0 0 1 0 0,-1 2-1 0 0,-1-1 1 0 0,0 2-1 0 0,0-1 1 0 0,-1 2-1 0 0,-1-1 0 0 0,-1 1 1 0 0,1 2-196 0 0,-3-8 136 0 0,2 2 93 0 0,-1-1 0 0 0,0 2 1 0 0,0-1-1 0 0,-1 1 0 0 0,0 0 0 0 0,-1 1 1 0 0,-1-1-1 0 0,0 1 0 0 0,0 0 0 0 0,-2 1 1 0 0,1-1-1 0 0,-2 1 0 0 0,1 4-229 0 0,-4-17 39 0 0,0 0 1 0 0,1 1-1 0 0,-1-1 1 0 0,0 0-1 0 0,0 0 0 0 0,0 0 1 0 0,0 0-1 0 0,0 0 0 0 0,0 0 1 0 0,0 0-1 0 0,0 0 1 0 0,0 0-1 0 0,0 0 0 0 0,-1-1 1 0 0,1 1-1 0 0,0 0 1 0 0,-1-1-1 0 0,1 1 0 0 0,0-1 1 0 0,-1 0-1 0 0,1 1 0 0 0,-1-1 1 0 0,1 0-1 0 0,-1 0 1 0 0,1 0-1 0 0,0 0 0 0 0,-1 0 1 0 0,1 0-1 0 0,-1 0 1 0 0,1 0-1 0 0,-1-1 0 0 0,1 1 1 0 0,0 0-1 0 0,-1-1 0 0 0,1 1 1 0 0,0-1-1 0 0,-1 0 1 0 0,1 0-1 0 0,0 1 0 0 0,0-1 1 0 0,0 0-1 0 0,-1 0 0 0 0,1 0 1 0 0,0 0-40 0 0,-5-8-26 0 0,1 1 0 0 0,0-1 1 0 0,0 0-1 0 0,1-1 0 0 0,0 1 0 0 0,0-1 1 0 0,1 1-1 0 0,1-1 0 0 0,-1 0 0 0 0,2 0 0 0 0,-1 0 1 0 0,1-1-1 0 0,1 1 0 0 0,0 0 0 0 0,0 0 1 0 0,1 0-1 0 0,1-1 0 0 0,0 1 0 0 0,0 0 1 0 0,0 1-1 0 0,2-1 0 0 0,-1 0 0 0 0,1 1 1 0 0,0 0-1 0 0,1 0 0 0 0,0 0 0 0 0,1 0 1 0 0,0 1-1 0 0,0 0 0 0 0,0 0 0 0 0,1 0 1 0 0,1 1-1 0 0,1-2 26 0 0,94-65-5227 0 0,-83 65 3889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3:2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838 110 1684 0 0,'75'-9'3821'0'0,"-109"-10"-3009"0"0,2 14-754 0 0,0 2-1 0 0,0 1 1 0 0,0 1 0 0 0,0 2 0 0 0,0 1 0 0 0,0 2 0 0 0,0 1 0 0 0,0 1 0 0 0,-8 4-58 0 0,-1-2 126 0 0,1 2-1 0 0,-1 2 1 0 0,2 1-1 0 0,0 2 1 0 0,0 2-1 0 0,2 2 1 0 0,0 1-1 0 0,1 1 1 0 0,1 3 0 0 0,2 0-1 0 0,0 2 1 0 0,-12 14-126 0 0,39-33 25 0 0,0 0 1 0 0,1 0 0 0 0,0 1-1 0 0,0-1 1 0 0,1 1-1 0 0,0 0 1 0 0,0 0 0 0 0,1 1-1 0 0,-1-1 1 0 0,2 1-1 0 0,0-1 1 0 0,0 1 0 0 0,0 0-1 0 0,1 0 1 0 0,0 0 0 0 0,1 0-1 0 0,0 2-25 0 0,1-5 18 0 0,0 1 1 0 0,0-1-1 0 0,0 1 0 0 0,1-1 0 0 0,0 0 1 0 0,1 0-1 0 0,-1 0 0 0 0,1 0 0 0 0,0 0 1 0 0,0-1-1 0 0,1 1 0 0 0,0-1 0 0 0,0 0 1 0 0,0 0-1 0 0,0 0 0 0 0,1-1 0 0 0,0 1 1 0 0,0-1-1 0 0,0 0 0 0 0,1-1 0 0 0,-1 1 1 0 0,1-1-1 0 0,0 0 0 0 0,0 0 0 0 0,0-1-18 0 0,163 48-223 0 0,-122-44-584 0 0,0-1 1 0 0,0-3-1 0 0,0-2 0 0 0,0-2 1 0 0,-1-2-1 0 0,1-2 0 0 0,44-12 807 0 0,-34 2-1338 0 0</inkml:trace>
  <inkml:trace contextRef="#ctx0" brushRef="#br0" timeOffset="1116.033">1035 405 1204 0 0,'0'-1'65'0'0,"1"0"-1"0"0,-1 0 0 0 0,0 0 1 0 0,1 0-1 0 0,-1 0 1 0 0,0 0-1 0 0,0 0 1 0 0,0-1-1 0 0,0 1 1 0 0,0 0-1 0 0,0 0 1 0 0,0 0-1 0 0,-1 0 0 0 0,1 0 1 0 0,0 0-1 0 0,-1 0 1 0 0,1 0-1 0 0,0 0 1 0 0,-1 0-1 0 0,1 0 1 0 0,-1 0-1 0 0,0 0 0 0 0,1 0 1 0 0,-1 0-1 0 0,0 0 1 0 0,1 1-1 0 0,-1-1 1 0 0,0 0-1 0 0,0 0 1 0 0,0 1-1 0 0,0-1 0 0 0,0 0 1 0 0,0 1-1 0 0,0-1 1 0 0,0 1-1 0 0,0 0 1 0 0,0-1-1 0 0,0 1 1 0 0,0 0-1 0 0,0-1 1 0 0,0 1-1 0 0,0 0 0 0 0,0 0 1 0 0,0 0-1 0 0,0 0 1 0 0,-1 0-1 0 0,1 0 1 0 0,0 0-1 0 0,-1 1-64 0 0,-69 1 700 0 0,52 3-598 0 0,1 0-1 0 0,-1 1 1 0 0,1 1-1 0 0,1 0 1 0 0,-1 1-1 0 0,1 1 1 0 0,1 1-1 0 0,-1 1 1 0 0,2 0-1 0 0,-1 1 0 0 0,2 0 1 0 0,0 1-1 0 0,0 1 1 0 0,1 0-1 0 0,1 1 1 0 0,0 0-1 0 0,2 1 1 0 0,-4 7-102 0 0,14-19 32 0 0,1-1 0 0 0,0 1 0 0 0,0-1 0 0 0,0 1 0 0 0,0-1 0 0 0,1 1 0 0 0,0-1 0 0 0,-1 0 0 0 0,1 1 0 0 0,1-1 0 0 0,-1 0 0 0 0,0 0 0 0 0,1-1 0 0 0,-1 1 0 0 0,1 0 0 0 0,0-1 0 0 0,0 0 0 0 0,0 0 0 0 0,0 1 0 0 0,0-2 0 0 0,0 1 0 0 0,1 0 0 0 0,-1-1 0 0 0,0 1 0 0 0,1-1 0 0 0,0 0 0 0 0,-1 0 0 0 0,1-1 0 0 0,-1 1 0 0 0,1-1 0 0 0,0 1 0 0 0,0-1 0 0 0,2-1-32 0 0,19 4-58 0 0,1-2 0 0 0,-1 0 0 0 0,0-2 0 0 0,1-1 0 0 0,-1-1 0 0 0,0-1 0 0 0,0-2 0 0 0,-1 0 0 0 0,0-1 0 0 0,0-2 0 0 0,0 0 0 0 0,-1-1 0 0 0,0-2 0 0 0,-1 0 0 0 0,5-6 58 0 0,-25 17-29 0 0,0 0 0 0 0,-1 0-1 0 0,1-1 1 0 0,-1 1 0 0 0,1-1 0 0 0,-1 0-1 0 0,1 1 1 0 0,-1-1 0 0 0,0 0-1 0 0,0 0 1 0 0,0 1 0 0 0,0-1-1 0 0,0 0 1 0 0,-1 0 0 0 0,1 0 0 0 0,0 0-1 0 0,-1 0 1 0 0,0-1 0 0 0,1 1-1 0 0,-1 0 1 0 0,0 0 0 0 0,0 0-1 0 0,0 0 1 0 0,0 0 0 0 0,-1 0 0 0 0,1 0-1 0 0,0 0 1 0 0,-1-1 0 0 0,0 1-1 0 0,1 0 1 0 0,-1 1 0 0 0,0-1-1 0 0,0 0 1 0 0,0 0 0 0 0,0 0 0 0 0,0 0-1 0 0,-1 1 1 0 0,1-1 0 0 0,0 0-1 0 0,-1 1 1 0 0,0-1 29 0 0,-76-67 318 0 0,63 59-161 0 0,-19-31 811 0 0,34 40-844 0 0,3-11 188 0 0,78-58-189 0 0,-77 73-132 0 0,1 0 1 0 0,0 0-1 0 0,-1 1 0 0 0,0 0 1 0 0,0 0-1 0 0,0 0 0 0 0,0 0 1 0 0,-1 0-1 0 0,1 1 0 0 0,-1 0 1 0 0,0-1-1 0 0,0 1 0 0 0,-1 0 1 0 0,0 1-1 0 0,0-1 0 0 0,0 0 1 0 0,0 1-1 0 0,-1-1 0 0 0,0 1 1 0 0,1 4 8 0 0,-1-5-11 0 0,49 220-136 0 0,-50-223 211 0 0,-2 19 732 0 0,2-29-348 0 0,2-17-432 0 0,1 1 0 0 0,1 0 0 0 0,1 0-1 0 0,1 0 1 0 0,1 0 0 0 0,1 1-1 0 0,1 1 1 0 0,1-1 0 0 0,1 1 0 0 0,0 1-1 0 0,2 0 1 0 0,1 1 0 0 0,1 0 0 0 0,13-14-17 0 0,-26 34-10 0 0,0-1-1 0 0,0 0 1 0 0,0 1-1 0 0,0 0 0 0 0,-1-1 1 0 0,1 1-1 0 0,0 0 1 0 0,0 0-1 0 0,0 0 0 0 0,0 0 1 0 0,0 0-1 0 0,0 1 0 0 0,0-1 1 0 0,0 1-1 0 0,0-1 1 0 0,0 1-1 0 0,-1 0 0 0 0,1-1 1 0 0,0 1-1 0 0,0 0 0 0 0,-1 0 1 0 0,1 0-1 0 0,0 1 1 0 0,-1-1-1 0 0,1 0 0 0 0,-1 0 1 0 0,0 1-1 0 0,1-1 1 0 0,-1 1-1 0 0,0 0 0 0 0,0-1 1 0 0,0 1-1 0 0,0 0 0 0 0,0-1 1 0 0,0 1-1 0 0,-1 0 1 0 0,1 0-1 0 0,-1 0 0 0 0,1 0 1 0 0,-1 0-1 0 0,0 0 0 0 0,1 0 12 0 0,40 153 4 0 0,-11-30-3501 0 0,-26-118 1240 0 0,-2-7 902 0 0</inkml:trace>
  <inkml:trace contextRef="#ctx0" brushRef="#br0" timeOffset="1444.404">2059 17 1096 0 0,'-7'-3'141'0'0,"-1"0"0"0"0,1 0-1 0 0,-1 1 1 0 0,1 1 0 0 0,-1-1 0 0 0,0 1-1 0 0,0 0 1 0 0,0 1 0 0 0,1 0 0 0 0,-1 0-1 0 0,0 1 1 0 0,0 0 0 0 0,0 0-1 0 0,0 1 1 0 0,1 0 0 0 0,-1 0 0 0 0,1 1-1 0 0,0 0 1 0 0,-1 0 0 0 0,1 1 0 0 0,1-1-1 0 0,-1 2 1 0 0,0-1 0 0 0,1 1 0 0 0,0 0-1 0 0,0 0 1 0 0,1 1 0 0 0,-1-1 0 0 0,1 1-1 0 0,0 1 1 0 0,1-1 0 0 0,-1 1 0 0 0,-1 4-141 0 0,-5 13 185 0 0,1 1 1 0 0,1 0 0 0 0,2 1 0 0 0,0 0 0 0 0,2 0-1 0 0,0 0 1 0 0,2 0 0 0 0,1 1 0 0 0,1 0 0 0 0,2-1 0 0 0,0 1-1 0 0,2-1 1 0 0,1 1 0 0 0,1-1 0 0 0,1 0 0 0 0,1-1-1 0 0,1 1 1 0 0,2-1 0 0 0,0-1 0 0 0,8 13-186 0 0,3 11 248 0 0,-9-25-321 0 0,-1 1 1 0 0,-2 0 0 0 0,0 0-1 0 0,-2 1 1 0 0,0 0 0 0 0,-2 0-1 0 0,-1 1 1 0 0,0 16 72 0 0,-4-36-200 0 0,-2 0 0 0 0,1-1 0 0 0,-1 1 0 0 0,0-1 0 0 0,0 1-1 0 0,0-1 1 0 0,-1 0 0 0 0,0 0 0 0 0,0 0 0 0 0,0 0 0 0 0,-1 0 0 0 0,1-1 0 0 0,-1 1-1 0 0,0-1 1 0 0,-1 0 0 0 0,1-1 0 0 0,-1 1 0 0 0,1-1 0 0 0,-1 1 0 0 0,0-1 0 0 0,0-1-1 0 0,-1 1 1 0 0,1-1 0 0 0,0 0 0 0 0,-1 0 0 0 0,1-1 0 0 0,-1 1 0 0 0,0-1 0 0 0,0 0-1 0 0,1-1 1 0 0,-1 1 200 0 0,-28 1-1310 0 0</inkml:trace>
  <inkml:trace contextRef="#ctx0" brushRef="#br0" timeOffset="1961.949">1469 517 1344 0 0,'-22'-3'3523'0'0,"34"-4"-1971"0"0,36-5-921 0 0,401-3 456 0 0,-364 107-569 0 0,23-27-759 0 0,-56-55-4157 0 0,-45-13 3060 0 0,2-13 16 0 0</inkml:trace>
  <inkml:trace contextRef="#ctx0" brushRef="#br0" timeOffset="2385.644">2054 327 1664 0 0,'2'-3'6795'0'0,"-2"1"-5828"0"0,-13-8 562 0 0,-2-3-434 0 0,23 15-7232 0 0,-5-2 3438 0 0,-3-1 1417 0 0</inkml:trace>
  <inkml:trace contextRef="#ctx0" brushRef="#br0" timeOffset="3405.694">2653 440 1332 0 0,'2'-26'1747'0'0,"-1"24"-1723"0"0,-1 1-1 0 0,1 0 0 0 0,-1 0 1 0 0,0-1-1 0 0,1 1 1 0 0,-1 0-1 0 0,0 0 0 0 0,0-1 1 0 0,0 1-1 0 0,0 0 1 0 0,0-1-1 0 0,0 1 0 0 0,0 0 1 0 0,0-1-1 0 0,0 1 1 0 0,-1 0-1 0 0,1 0 0 0 0,-1-1 1 0 0,1 1-1 0 0,-1 0 1 0 0,1 0-1 0 0,-1 0 0 0 0,0 0 1 0 0,1-1-1 0 0,-1 1 1 0 0,0 0-1 0 0,0 0 0 0 0,0 1 1 0 0,0-1-1 0 0,0 0 1 0 0,0 0-1 0 0,0 0 0 0 0,0 0 1 0 0,0 1-1 0 0,0-1 1 0 0,0 1-1 0 0,-1-1 0 0 0,1 1 1 0 0,0-1-1 0 0,0 1 1 0 0,-1 0-1 0 0,1-1 0 0 0,0 1 1 0 0,0 0-1 0 0,-1 0 1 0 0,1 0-1 0 0,0 0 0 0 0,-1 0-23 0 0,-15 1 74 0 0,0 0-1 0 0,0 1 0 0 0,0 0 0 0 0,1 2 0 0 0,-1 0 0 0 0,1 1 1 0 0,0 0-1 0 0,0 2 0 0 0,1 0 0 0 0,0 0 0 0 0,0 2 0 0 0,0-1 1 0 0,1 2-1 0 0,1 0 0 0 0,-1 1 0 0 0,2 0 0 0 0,-1 1 0 0 0,2 0 1 0 0,-5 6-74 0 0,14-16 12 0 0,-1 0 0 0 0,1 0 0 0 0,-1 1 0 0 0,1-1 0 0 0,0 0 0 0 0,0 1 0 0 0,0-1 0 0 0,0 1 0 0 0,0 0 0 0 0,0-1 0 0 0,1 1 0 0 0,-1 0 0 0 0,1 0 0 0 0,0 0 0 0 0,0 0 1 0 0,0 1-1 0 0,0-1 0 0 0,1 0 0 0 0,-1 0 0 0 0,1 0 0 0 0,0 1 0 0 0,0-1 0 0 0,0 0 0 0 0,0 0 0 0 0,0 1 0 0 0,1-1 0 0 0,0 0 0 0 0,-1 0 0 0 0,1 0 0 0 0,1 0 0 0 0,-1 0 1 0 0,0 0-1 0 0,1 0 0 0 0,-1 0 0 0 0,1 0 0 0 0,0-1 0 0 0,0 1 0 0 0,0 0 0 0 0,0-1 0 0 0,0 0 0 0 0,1 1 0 0 0,-1-1 0 0 0,1 0 0 0 0,-1 0 0 0 0,1-1 0 0 0,0 1 0 0 0,0-1 1 0 0,0 1-1 0 0,0-1 0 0 0,0 0 0 0 0,0 0 0 0 0,0 0 0 0 0,0 0 0 0 0,1 0-12 0 0,15 1-189 0 0,0 0 0 0 0,1-2 1 0 0,-1 0-1 0 0,0-1 0 0 0,0 0 1 0 0,0-2-1 0 0,0 0 0 0 0,0-2 0 0 0,-1 0 1 0 0,1-1-1 0 0,-1 0 0 0 0,-1-2 1 0 0,1 0-1 0 0,-1-1 0 0 0,-1-1 0 0 0,0 0 1 0 0,0-1-1 0 0,13-13 189 0 0,-9 0 59 0 0,-2 0 0 0 0,-1-2 0 0 0,-1 0 1 0 0,-1 0-1 0 0,-2-2 0 0 0,0 0 0 0 0,-2 0 0 0 0,-1-1 0 0 0,-2 0 0 0 0,0-1 1 0 0,-2 0-1 0 0,-2 0 0 0 0,0 0 0 0 0,-1-20-59 0 0,-3 46 97 0 0,1-1 1 0 0,-1 1-1 0 0,0-1 1 0 0,0 1-1 0 0,-1-1 1 0 0,1 1-1 0 0,-1-1 1 0 0,0 1-1 0 0,0 0 0 0 0,0-1 1 0 0,-1 1-1 0 0,1 0 1 0 0,-1 0-1 0 0,0 0 1 0 0,-1 0-1 0 0,1 0 1 0 0,0 0-1 0 0,-1 1 1 0 0,0-1-1 0 0,0 1 0 0 0,0 0 1 0 0,0 0-1 0 0,-1 0 1 0 0,1 0-1 0 0,-3-1-97 0 0,2 5 25 0 0,0 0-1 0 0,1 0 1 0 0,-1 1 0 0 0,1-1-1 0 0,-1 1 1 0 0,1 0-1 0 0,0 0 1 0 0,0 0-1 0 0,0 0 1 0 0,0 1 0 0 0,0-1-1 0 0,0 1 1 0 0,1 0-1 0 0,-1 0 1 0 0,1 0-1 0 0,0 0 1 0 0,0 0 0 0 0,0 0-1 0 0,0 1 1 0 0,0-1-1 0 0,1 1 1 0 0,0-1-1 0 0,-1 1 1 0 0,1 0 0 0 0,1-1-1 0 0,-1 1 1 0 0,0 0-1 0 0,1 0 1 0 0,0 0-25 0 0,0 20-111 0 0,1 0 0 0 0,1 0 0 0 0,1 0 0 0 0,1 0 0 0 0,2-1 0 0 0,0 1 0 0 0,1-1-1 0 0,1-1 1 0 0,1 1 0 0 0,2-1 0 0 0,0-1 0 0 0,1 0 0 0 0,1-1 0 0 0,1 0 0 0 0,0-1 0 0 0,2 0 0 0 0,0-1 0 0 0,1-1 0 0 0,17 13 111 0 0,-4 4-1421 0 0,-7-7 104 0 0</inkml:trace>
  <inkml:trace contextRef="#ctx0" brushRef="#br0" timeOffset="4268.647">3067 417 976 0 0,'-8'9'3010'0'0,"64"-5"-1588"0"0,-19-7-1317 0 0,-1-2 0 0 0,0-2 0 0 0,0-1 0 0 0,0-2 0 0 0,-1-1 0 0 0,-1-2 0 0 0,26-13-105 0 0,-34 0 242 0 0,-26 25-258 0 0,-4-11 88 0 0,-5 7-48 0 0,0-1 1 0 0,0 2 0 0 0,-1-1-1 0 0,0 2 1 0 0,0-1-1 0 0,0 1 1 0 0,0 1 0 0 0,0-1-1 0 0,0 2 1 0 0,-1-1 0 0 0,1 2-1 0 0,-1-1 1 0 0,1 2 0 0 0,-1-1-1 0 0,1 1 1 0 0,-1 1-1 0 0,1 0 1 0 0,0 0 0 0 0,0 1-1 0 0,0 0 1 0 0,0 1 0 0 0,0 0-1 0 0,1 1 1 0 0,-8 4-25 0 0,11-7 10 0 0,-1 0 0 0 0,1 1 1 0 0,0 0-1 0 0,0 0 0 0 0,0 0 0 0 0,1 1 1 0 0,-1 0-1 0 0,1 0 0 0 0,0 0 0 0 0,0 0 1 0 0,0 1-1 0 0,0 0 0 0 0,1 0 0 0 0,0 1 1 0 0,0-1-1 0 0,0 1 0 0 0,1 0 0 0 0,0 0 1 0 0,0 0-1 0 0,0 0 0 0 0,1 0 0 0 0,0 1 1 0 0,0-1-1 0 0,1 1 0 0 0,0-1 0 0 0,0 1 1 0 0,0 0-1 0 0,1-1 0 0 0,0 1 0 0 0,0 0 1 0 0,1-1-1 0 0,-1 1 0 0 0,2 0 0 0 0,-1-1 1 0 0,1 1-1 0 0,0-1 0 0 0,0 1 0 0 0,2 2-10 0 0,2 0 1 0 0,1-1-1 0 0,0 0 1 0 0,0 0 0 0 0,1 0-1 0 0,-1-1 1 0 0,2 0-1 0 0,-1-1 1 0 0,1 1-1 0 0,0-2 1 0 0,0 1 0 0 0,1-1-1 0 0,0-1 1 0 0,0 0-1 0 0,0 0 1 0 0,0-1-1 0 0,0 0 1 0 0,1-1 0 0 0,0 0-1 0 0,-1-1 1 0 0,1 0-1 0 0,0 0 1 0 0,1-1-1 0 0,2 0-397 0 0,-1 0-1 0 0,1-1 1 0 0,-1-1 0 0 0,1 1 0 0 0,-1-2 0 0 0,0 0-1 0 0,0-1 1 0 0,0 0 0 0 0,0-1 0 0 0,11-6 397 0 0,1-4-1306 0 0</inkml:trace>
  <inkml:trace contextRef="#ctx0" brushRef="#br0" timeOffset="4714.026">3563 307 876 0 0,'59'129'3684'0'0,"-59"-128"-3309"0"0,-3 18 1468 0 0,3-18-1803 0 0,0 0-1 0 0,-1 0 1 0 0,1 0 0 0 0,-1 0 0 0 0,0-1-1 0 0,1 1 1 0 0,-1 0 0 0 0,0 0-1 0 0,1-1 1 0 0,-1 1 0 0 0,0 0 0 0 0,0-1-1 0 0,0 1 1 0 0,0-1 0 0 0,0 1 0 0 0,1-1-1 0 0,-1 1 1 0 0,0-1 0 0 0,0 0-1 0 0,0 1 1 0 0,0-1 0 0 0,0 0 0 0 0,0 0-1 0 0,0 0 1 0 0,0 0 0 0 0,0 0-1 0 0,0 0 1 0 0,0 0 0 0 0,0 0 0 0 0,0 0-1 0 0,0 0 1 0 0,0-1 0 0 0,0 1 0 0 0,0 0-1 0 0,0-1 1 0 0,0 1 0 0 0,0-1-1 0 0,0 1 1 0 0,0-1 0 0 0,0 1 0 0 0,0-1-1 0 0,1 1 1 0 0,-1-1 0 0 0,0 0-1 0 0,0 0 1 0 0,1 1 0 0 0,-1-1 0 0 0,1 0-1 0 0,-1 0 1 0 0,1 0 0 0 0,-1 0 0 0 0,1 0-1 0 0,-1 0 1 0 0,1 1 0 0 0,0-1-1 0 0,-1 0 1 0 0,1-1-40 0 0,-3-7-30 0 0,1 0 0 0 0,0 0 0 0 0,1 0 0 0 0,0 0 0 0 0,0-1 0 0 0,1 1 0 0 0,1 0 0 0 0,-1-1 0 0 0,1 1 0 0 0,1 0 0 0 0,0-1 0 0 0,0 1 0 0 0,0 0 0 0 0,1 1 0 0 0,1-1 0 0 0,0 0 0 0 0,0 1 0 0 0,0 0 0 0 0,1 0 0 0 0,0 0 0 0 0,1 0 0 0 0,0 1 0 0 0,0 0 0 0 0,1 0 0 0 0,-1 1-1 0 0,1 0 1 0 0,1 0 0 0 0,-1 0 0 0 0,8-3 30 0 0,-13 8-50 0 0,0 1 0 0 0,1-1 0 0 0,-1 1 0 0 0,1-1 0 0 0,0 1-1 0 0,-1 0 1 0 0,1 0 0 0 0,-1 0 0 0 0,1 0 0 0 0,-1 0 0 0 0,1 0 0 0 0,-1 1-1 0 0,1-1 1 0 0,-1 1 0 0 0,1 0 0 0 0,-1 0 0 0 0,0 0 0 0 0,1 0-1 0 0,-1 0 1 0 0,0 0 0 0 0,0 1 0 0 0,0-1 0 0 0,0 1 0 0 0,0 0-1 0 0,0-1 1 0 0,0 1 0 0 0,0 0 0 0 0,-1 0 0 0 0,1 0 0 0 0,-1 0 0 0 0,1 0-1 0 0,-1 1 1 0 0,0-1 0 0 0,0 0 0 0 0,0 1 0 0 0,0-1 0 0 0,0 1 50 0 0,19 97 29 0 0,-21-93-111 0 0,-1 0 0 0 0,1 1 0 0 0,1-1 0 0 0,-1 0 0 0 0,1 0 0 0 0,0 0 0 0 0,1 1 0 0 0,0-1 0 0 0,0 0 0 0 0,0 0 0 0 0,1 0 0 0 0,0 0 0 0 0,1 0-1 0 0,-1-1 1 0 0,1 1 0 0 0,1-1 0 0 0,-1 1 0 0 0,1-1 0 0 0,0 0 0 0 0,0-1 0 0 0,1 1 0 0 0,0-1 0 0 0,0 1 0 0 0,0-2 0 0 0,1 1 0 0 0,-1 0 0 0 0,1-1 0 0 0,0 0 0 0 0,5 2 82 0 0,-7-6-1284 0 0,10 0-54 0 0</inkml:trace>
  <inkml:trace contextRef="#ctx0" brushRef="#br0" timeOffset="4965.784">4253 187 1452 0 0,'-171'58'3930'0'0,"164"-54"-3839"0"0,1-1 1 0 0,-1 1 0 0 0,1 0-1 0 0,0 0 1 0 0,0 1-1 0 0,1 0 1 0 0,-1 0 0 0 0,1 0-1 0 0,0 1 1 0 0,0 0-1 0 0,1 0 1 0 0,0 0 0 0 0,0 0-1 0 0,0 1 1 0 0,1-1-1 0 0,0 1 1 0 0,0 0 0 0 0,1 0-1 0 0,-1 0 1 0 0,2 0-1 0 0,-1 1 1 0 0,1-1 0 0 0,0 4-92 0 0,1-7 13 0 0,1 0 1 0 0,0 0 0 0 0,1 0 0 0 0,-1-1-1 0 0,0 1 1 0 0,1 0 0 0 0,0-1-1 0 0,0 1 1 0 0,0-1 0 0 0,1 1 0 0 0,-1-1-1 0 0,1 0 1 0 0,-1 0 0 0 0,1 0 0 0 0,0 0-1 0 0,0-1 1 0 0,0 1 0 0 0,1-1-1 0 0,-1 0 1 0 0,1 0 0 0 0,-1 0 0 0 0,1 0-1 0 0,0-1 1 0 0,-1 1 0 0 0,1-1 0 0 0,0 0-1 0 0,0 0 1 0 0,3 0-14 0 0,122 16-1440 0 0,-3-39-2260 0 0,-95 11 2195 0 0</inkml:trace>
  <inkml:trace contextRef="#ctx0" brushRef="#br0" timeOffset="5388.275">4585 340 976 0 0,'8'-5'208'0'0,"-1"0"0"0"0,-1-1 0 0 0,1 0 1 0 0,-1 0-1 0 0,0 0 0 0 0,-1-1 0 0 0,1 0 0 0 0,-1 0 0 0 0,-1 0 0 0 0,1-1 1 0 0,-1 0-1 0 0,-1 1 0 0 0,1-2 0 0 0,-1 1 0 0 0,-1 0 0 0 0,1 0 0 0 0,-2-1 0 0 0,2-4-208 0 0,-65-21 838 0 0,51 32-735 0 0,0 0-1 0 0,0 1 1 0 0,-1 1 0 0 0,1 0-1 0 0,0 0 1 0 0,-1 1 0 0 0,1 0-1 0 0,0 1 1 0 0,0 1 0 0 0,0 0-1 0 0,0 0 1 0 0,0 1 0 0 0,1 0 0 0 0,0 1-1 0 0,-1 0 1 0 0,2 1 0 0 0,-1 0-1 0 0,1 0 1 0 0,0 1 0 0 0,0 0-1 0 0,1 1 1 0 0,0 0 0 0 0,0 0 0 0 0,1 1-1 0 0,0 0 1 0 0,0 0 0 0 0,1 1-1 0 0,0 0 1 0 0,1 0 0 0 0,0 0-1 0 0,1 1 1 0 0,0-1 0 0 0,0 1-1 0 0,2 0 1 0 0,-1 1-103 0 0,4-3 20 0 0,1-1 0 0 0,1 1 1 0 0,0 0-1 0 0,0-1 0 0 0,0 0 0 0 0,1 0 0 0 0,0 0 0 0 0,1 0 0 0 0,0-1 1 0 0,0 1-1 0 0,0-1 0 0 0,1 0 0 0 0,0-1 0 0 0,1 1 0 0 0,-1-1 0 0 0,1-1 1 0 0,0 1-1 0 0,1-1 0 0 0,-1 0 0 0 0,1-1 0 0 0,0 0 0 0 0,0 0 1 0 0,0-1-1 0 0,1 0 0 0 0,-1 0 0 0 0,1-1 0 0 0,0 0 0 0 0,6 0-20 0 0,7 3-537 0 0,1-2 0 0 0,1 0 0 0 0,-1-1-1 0 0,0-2 1 0 0,0 0 0 0 0,1-2 0 0 0,-1 0-1 0 0,0-2 1 0 0,0 0 0 0 0,0-2 0 0 0,-1 0 0 0 0,12-6 537 0 0,-3-4-1364 0 0</inkml:trace>
  <inkml:trace contextRef="#ctx0" brushRef="#br0" timeOffset="6111.62">4614 270 1160 0 0,'16'-3'841'0'0,"-6"-14"2"0"0,17 4-571 0 0,-27 13-241 0 0,1 0 1 0 0,0 0 0 0 0,-1 0 0 0 0,1 0-1 0 0,-1 0 1 0 0,1 1 0 0 0,0-1 0 0 0,-1 0 0 0 0,1 0-1 0 0,-1 1 1 0 0,1-1 0 0 0,-1 0 0 0 0,1 1-1 0 0,-1-1 1 0 0,1 0 0 0 0,-1 1 0 0 0,1-1-1 0 0,-1 1 1 0 0,1-1 0 0 0,-1 1 0 0 0,0-1-1 0 0,1 1 1 0 0,-1-1 0 0 0,0 1 0 0 0,0 0 0 0 0,1-1-1 0 0,-1 1 1 0 0,0-1 0 0 0,0 1 0 0 0,0 0-1 0 0,1-1 1 0 0,-1 1 0 0 0,0-1 0 0 0,0 1-1 0 0,0 0 1 0 0,0-1 0 0 0,0 1 0 0 0,-1 0 0 0 0,1-1-1 0 0,0 1 1 0 0,0-1 0 0 0,0 1 0 0 0,0 0-1 0 0,-1-1 1 0 0,1 1 0 0 0,0-1 0 0 0,-1 1-1 0 0,1-1 1 0 0,0 1 0 0 0,-1-1 0 0 0,1 1 0 0 0,0-1-1 0 0,-1 1 1 0 0,1-1 0 0 0,-1 1 0 0 0,1-1-1 0 0,-1 0 1 0 0,1 1 0 0 0,-1-1 0 0 0,0 0-1 0 0,1 1 1 0 0,-1-1 0 0 0,1 0 0 0 0,-1 0-1 0 0,0 0-31 0 0,-8 10 92 0 0,-1-1 0 0 0,0 0 0 0 0,0-1 1 0 0,-1 0-1 0 0,0-1 0 0 0,-1 0 0 0 0,0 0 0 0 0,0-1 0 0 0,0-1 0 0 0,0 0 0 0 0,-1-1 0 0 0,-12 2-92 0 0,24-5-838 0 0,-7-15-1771 0 0,9 6 1163 0 0</inkml:trace>
  <inkml:trace contextRef="#ctx0" brushRef="#br0" timeOffset="11516.884">638 1067 1236 0 0,'0'0'780'0'0,"0"0"-140"0"0,0 0-80 0 0,0 0-156 0 0,0 0 8 0 0,0 0 24 0 0,0 0-136 0 0,0 0 4 0 0,0 0-60 0 0,-1 8-47 0 0,27-8-113 0 0,-15 0-8 0 0,12 0-305 0 0,4 0-231 0 0,3 0-296 0 0,0 0-516 0 0,4 0 28 0 0</inkml:trace>
  <inkml:trace contextRef="#ctx0" brushRef="#br0" timeOffset="11705.298">1723 1075 988 0 0,'11'0'480'0'0,"-11"0"-88"0"0,10 0-64 0 0,-10 0-88 0 0,9 0 72 0 0,-9 0-64 0 0,13 0-64 0 0,-1 0-124 0 0,20-15-76 0 0,-5 12-232 0 0,-1 0-252 0 0,-1-4 40 0 0</inkml:trace>
  <inkml:trace contextRef="#ctx0" brushRef="#br0" timeOffset="11987.879">2518 1000 1088 0 0,'5'2'784'0'0,"0"-2"-132"0"0,-1 0-120 0 0,1 2-40 0 0,-1-4-148 0 0,3 2-132 0 0,0 2-20 0 0,0-4-324 0 0,4 2-224 0 0,-2 0-288 0 0,1 0-588 0 0</inkml:trace>
  <inkml:trace contextRef="#ctx0" brushRef="#br0" timeOffset="12255.25">3232 985 984 0 0,'4'0'432'0'0,"3"0"-68"0"0,-2 2-40 0 0,3-2-56 0 0,2 0 68 0 0,15 0-276 0 0,-11 0-172 0 0,9 0-104 0 0,1 0-588 0 0,8 0 16 0 0</inkml:trace>
  <inkml:trace contextRef="#ctx0" brushRef="#br0" timeOffset="12256.25">4033 932 1580 0 0,'101'-1'4571'0'0,"1"0"-8058"0"0,-74 1 2195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9:0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66 2676 0 0,'2'-65'6758'0'0,"-2"65"-6500"0"0,0 0-30 0 0,0 0-37 0 0,0 0-6 0 0,2 3 462 0 0,55 229 233 0 0,-13-75-2163 0 0,-49-152 353 0 0,-101 45-4824 0 0,87-49 4794 0 0</inkml:trace>
  <inkml:trace contextRef="#ctx0" brushRef="#br0" timeOffset="277.517">88 549 2196 0 0,'-87'30'4102'0'0,"122"-15"-1667"0"0,304-44-634 0 0,-247 19-1765 0 0,356-35 405 0 0,-149 24-5073 0 0,-294 20 4182 0 0,4 1-2733 0 0,-3 1 2061 0 0</inkml:trace>
  <inkml:trace contextRef="#ctx0" brushRef="#br0" timeOffset="838.068">480 824 1196 0 0,'11'-33'5219'0'0,"34"43"-3871"0"0,-36 1-1285 0 0,0-1 0 0 0,-1 1 0 0 0,0 1 0 0 0,-1 0 0 0 0,0 0 0 0 0,-1 0 1 0 0,-1 1-1 0 0,0 0 0 0 0,0 0 0 0 0,-2 0 0 0 0,1 0 0 0 0,-2 1 0 0 0,0-1 0 0 0,0 1 0 0 0,-1 0 1 0 0,-1 0-1 0 0,0-1 0 0 0,-2 5-63 0 0,-44 79 1313 0 0,38-145 241 0 0,14 23-1527 0 0,0 0 0 0 0,2 1 0 0 0,0 0-1 0 0,2 0 1 0 0,0 1 0 0 0,2 0-1 0 0,1 1 1 0 0,0 1 0 0 0,2 0 0 0 0,0 0-1 0 0,1 2 1 0 0,1 0 0 0 0,1 1-1 0 0,1 0 1 0 0,20-14-27 0 0,-32 26-8 0 0,-4 3-9 0 0,0 0-1 0 0,0 0 0 0 0,0 0 1 0 0,0 0-1 0 0,1 0 0 0 0,-1 1 0 0 0,1-1 1 0 0,0 1-1 0 0,0 0 0 0 0,-1 0 1 0 0,1 0-1 0 0,1 1 0 0 0,-1-1 0 0 0,0 1 1 0 0,0 0-1 0 0,0 0 0 0 0,1 1 1 0 0,-1-1-1 0 0,0 1 0 0 0,1 0 1 0 0,-1 0-1 0 0,0 1 0 0 0,1-1 0 0 0,3 2 18 0 0,10 14-38 0 0,-1 1 0 0 0,-1 2-1 0 0,0-1 1 0 0,-1 2 0 0 0,-1 0 0 0 0,-1 0-1 0 0,-1 2 1 0 0,-1-1 0 0 0,0 2-1 0 0,-2-1 1 0 0,4 17 38 0 0,60 129-4621 0 0,-72-143 1909 0 0,-1-24 1540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9:2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1112 0 0,'28'64'7396'0'0,"-16"-51"-7256"0"0,1 0-1 0 0,1-1 1 0 0,0-1 0 0 0,0 0 0 0 0,1-1 0 0 0,0-1-1 0 0,1 0 1 0 0,0-1 0 0 0,0-1 0 0 0,7 2-140 0 0,-6-4 54 0 0,1-1 1 0 0,1 0-1 0 0,-1-2 1 0 0,1 0-1 0 0,-1-1 1 0 0,1 0-1 0 0,-1-2 1 0 0,1 0-1 0 0,-1-1 1 0 0,1-1-1 0 0,-1-1 1 0 0,0 0-1 0 0,0-2 1 0 0,-1 0-1 0 0,4-2-54 0 0,253-143 137 0 0,-99 47-79 0 0,-173 103-58 0 0,30-17-26 0 0,0 1 0 0 0,2 1-1 0 0,0 2 1 0 0,0 1 0 0 0,1 2 0 0 0,1 2 0 0 0,0 1 0 0 0,0 1 0 0 0,34-1 26 0 0,-63 9-43 0 0,0 0 1 0 0,-1 1-1 0 0,1 0 0 0 0,0 0 0 0 0,-1 0 1 0 0,0 1-1 0 0,1 0 0 0 0,-1 0 1 0 0,0 1-1 0 0,-1-1 0 0 0,1 1 0 0 0,-1 1 1 0 0,1-1-1 0 0,-1 1 0 0 0,-1 0 1 0 0,1 0-1 0 0,-1 0 0 0 0,1 1 0 0 0,-2-1 1 0 0,1 1-1 0 0,-1 0 0 0 0,1 0 0 0 0,-2 1 1 0 0,2 3 42 0 0,30 100-6246 0 0,-33-108 4818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9:1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714 130 1552 0 0,'0'0'728'0'0,"0"0"-113"0"0,0 0-16 0 0,0 0-2 0 0,0 0-62 0 0,0 0-67 0 0,0 0-47 0 0,0 0-7 0 0,0 0-19 0 0,3-19 600 0 0,-77 101 1385 0 0,47-57-2133 0 0,-350 382 1926 0 0,261-279-2266 0 0,108-130-5182 0 0,7-35 1340 0 0,4 14 2723 0 0</inkml:trace>
  <inkml:trace contextRef="#ctx0" brushRef="#br0" timeOffset="323.239">156 250 1520 0 0,'-1'-13'1729'0'0,"5"-30"4405"0"0,26 50-4230 0 0,121 172-979 0 0,158 151-112 0 0,-254-247-2773 0 0,-63-91-2954 0 0,-9-11 2910 0 0,3 1 668 0 0,1 0 9 0 0</inkml:trace>
  <inkml:trace contextRef="#ctx0" brushRef="#br0" timeOffset="785.499">37 40 1372 0 0,'-36'-7'3399'0'0,"36"7"-3244"0"0,1 0 1 0 0,-1 0 0 0 0,0 0-1 0 0,0-1 1 0 0,1 1-1 0 0,-1 0 1 0 0,0 0-1 0 0,0 0 1 0 0,0-1 0 0 0,1 1-1 0 0,-1 0 1 0 0,0-1-1 0 0,0 1 1 0 0,0 0 0 0 0,0-1-1 0 0,1 1 1 0 0,-1 0-1 0 0,0-1 1 0 0,0 1-1 0 0,0 0 1 0 0,0-1 0 0 0,0 1-1 0 0,0 0 1 0 0,0-1-1 0 0,0 1 1 0 0,0 0-1 0 0,0-1-155 0 0,780-23 3092 0 0,-778 24-3343 0 0,-2 0-109 0 0,0 0-108 0 0,5 0-549 0 0,-1 3-6505 0 0,6 11 5993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9:3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1280 0 0,'-42'19'2614'0'0,"19"-2"-2387"0"0,2 1-1 0 0,0 1 1 0 0,1 1-1 0 0,1 1 1 0 0,1 0-1 0 0,1 2 1 0 0,1 0-1 0 0,0 0 1 0 0,2 2-1 0 0,1 0 1 0 0,1 0-1 0 0,2 1 1 0 0,0 0-1 0 0,2 1 0 0 0,0 0 1 0 0,2 1-1 0 0,1 0 1 0 0,1-1-1 0 0,2 1 1 0 0,1 1-1 0 0,1-1 1 0 0,2 10-227 0 0,-1-12 3 0 0,2 1 0 0 0,1-1 1 0 0,1 0-1 0 0,1 0 0 0 0,1-1 0 0 0,2 0 1 0 0,0 0-1 0 0,1-1 0 0 0,2 0 0 0 0,1-1 1 0 0,0 0-1 0 0,2-1 0 0 0,0-1 0 0 0,3 1-3 0 0,-6-6-501 0 0,2-1 1 0 0,-1-1-1 0 0,2 0 0 0 0,0-1 0 0 0,1-1 0 0 0,0-1 0 0 0,0 0 1 0 0,1 0-1 0 0,1-2 0 0 0,0 0 0 0 0,0-2 0 0 0,7 3 501 0 0,11-1-1144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9:3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256 715 1280 0 0,'0'1'66'0'0,"1"-1"-1"0"0,-1 1 0 0 0,0-1 1 0 0,1 0-1 0 0,-1 1 1 0 0,0-1-1 0 0,1 1 0 0 0,-1-1 1 0 0,1 0-1 0 0,-1 1 1 0 0,0-1-1 0 0,1 0 0 0 0,-1 0 1 0 0,1 1-1 0 0,-1-1 1 0 0,1 0-1 0 0,-1 0 0 0 0,1 0 1 0 0,-1 0-1 0 0,1 1 1 0 0,-1-1-1 0 0,1 0 0 0 0,-1 0 1 0 0,1 0-1 0 0,-1 0 1 0 0,1 0-1 0 0,-1 0 1 0 0,1 0-1 0 0,0-1 0 0 0,-1 1 1 0 0,1 0-1 0 0,-1 0 1 0 0,1 0-1 0 0,-1 0 0 0 0,0-1 1 0 0,1 1-1 0 0,-1 0 1 0 0,1 0-1 0 0,-1-1 0 0 0,1 1 1 0 0,-1 0-1 0 0,0-1 1 0 0,1 1-1 0 0,-1-1 0 0 0,0 1 1 0 0,1 0-1 0 0,-1-1 1 0 0,0 1-1 0 0,1-1 1 0 0,-1 1-1 0 0,0-1 0 0 0,0 1 1 0 0,0-1-1 0 0,1 1 1 0 0,-1-1-1 0 0,0 1 0 0 0,0-1 1 0 0,0 1-1 0 0,0-1 1 0 0,0 1-1 0 0,0-1 0 0 0,0 1 1 0 0,0-1-1 0 0,0 1 1 0 0,0-1-66 0 0,27 34 416 0 0,-18-18-263 0 0,-1 1 0 0 0,0-1 0 0 0,-1 1 0 0 0,0 0-1 0 0,-1 1 1 0 0,-1 0 0 0 0,-1 0 0 0 0,-1 0 0 0 0,0 0 0 0 0,-1 0 0 0 0,0 13-153 0 0,-3-21 67 0 0,-1-1 0 0 0,0 0 0 0 0,0 1-1 0 0,-1-1 1 0 0,0-1 0 0 0,0 1 0 0 0,-1 0 0 0 0,0-1 0 0 0,0 1 0 0 0,0-1-1 0 0,-1-1 1 0 0,-1 1 0 0 0,1 0 0 0 0,-1-1 0 0 0,0 0 0 0 0,0-1-1 0 0,-1 1 1 0 0,0-1 0 0 0,0-1 0 0 0,0 1 0 0 0,0-1 0 0 0,-1 0 0 0 0,1-1-1 0 0,-1 0 1 0 0,0 0 0 0 0,0 0 0 0 0,0-1 0 0 0,-1 0 0 0 0,1-1 0 0 0,0 0-1 0 0,-1 0 1 0 0,1-1 0 0 0,-1 0 0 0 0,1-1-67 0 0,1-1 25 0 0,0-1 1 0 0,1-1-1 0 0,0 1 0 0 0,0-1 0 0 0,0 0 1 0 0,0 0-1 0 0,0-1 0 0 0,1 0 1 0 0,0 0-1 0 0,0 0 0 0 0,0 0 1 0 0,1-1-1 0 0,0 0 0 0 0,0 0 1 0 0,0 0-1 0 0,1 0 0 0 0,0-1 1 0 0,0 1-1 0 0,0-1 0 0 0,1 0 1 0 0,0 0-1 0 0,1 0 0 0 0,-1 0 0 0 0,1 0 1 0 0,0 0-1 0 0,1 0 0 0 0,0 0 1 0 0,0 0-1 0 0,1-1 0 0 0,0 1 1 0 0,0 0-1 0 0,0 0 0 0 0,1 0 1 0 0,0 0-26 0 0,10-17-30 0 0,1 0 1 0 0,1 1 0 0 0,1 0-1 0 0,1 1 1 0 0,1 1 0 0 0,0 1 0 0 0,2 0-1 0 0,1 1 1 0 0,0 1 0 0 0,1 2-1 0 0,1-1 1 0 0,0 2 0 0 0,1 1-1 0 0,1 1 1 0 0,0 1 0 0 0,1 1 0 0 0,1 1 29 0 0,91-26-1804 0 0,-48 18-2900 0 0,-63 16 3500 0 0,-6-2 18 0 0</inkml:trace>
  <inkml:trace contextRef="#ctx0" brushRef="#br0" timeOffset="418.893">532 87 1288 0 0,'25'-39'3250'0'0,"-20"34"-3109"0"0,-1 1 0 0 0,1-1 0 0 0,0 1 0 0 0,1 0 0 0 0,-1 1 0 0 0,1-1 0 0 0,-1 1 0 0 0,1 0 0 0 0,0 1 0 0 0,0-1 0 0 0,0 1 0 0 0,1 1 0 0 0,-1-1 0 0 0,0 1 0 0 0,7-1-141 0 0,-9 4 35 0 0,1 0-1 0 0,-1 0 1 0 0,0 0 0 0 0,0 0-1 0 0,0 1 1 0 0,0-1-1 0 0,0 1 1 0 0,-1 0 0 0 0,1 1-1 0 0,-1-1 1 0 0,0 0-1 0 0,0 1 1 0 0,0 0-1 0 0,0 0 1 0 0,-1 0 0 0 0,1 0-1 0 0,-1 0 1 0 0,0 0-1 0 0,-1 1 1 0 0,1-1-1 0 0,-1 1 1 0 0,1-1 0 0 0,-1 1-1 0 0,-1-1 1 0 0,1 1-1 0 0,-1 0 1 0 0,1-1 0 0 0,-1 1-1 0 0,-1 0 1 0 0,1 2-35 0 0,-93 274 2280 0 0,93-279-2156 0 0,31 16 51 0 0,90-15-738 0 0,168-59-6146 0 0,-255 53 5387 0 0</inkml:trace>
  <inkml:trace contextRef="#ctx0" brushRef="#br0" timeOffset="822.215">9 1332 1048 0 0,'-9'8'6812'0'0,"35"-12"-6168"0"0,218-35 1704 0 0,334-55-2171 0 0,-480 75-4019 0 0,-97 19 3466 0 0,1-2 17 0 0,-4 1-2944 0 0,-10-1 2086 0 0</inkml:trace>
  <inkml:trace contextRef="#ctx0" brushRef="#br0" timeOffset="1316.896">352 1469 1292 0 0,'-11'43'5542'0'0,"40"47"-4614"0"0,-8-34-369 0 0,-3 117 601 0 0,-66-69 117 0 0,47-104-1248 0 0,0 0 1 0 0,-1 0-1 0 0,1-1 1 0 0,0 1-1 0 0,0 0 1 0 0,0-1-1 0 0,-1 1 1 0 0,1-1-1 0 0,0 1 1 0 0,0-1-1 0 0,0 1 1 0 0,0-1-1 0 0,0 0 1 0 0,0 0-1 0 0,0 1 1 0 0,0-1-1 0 0,0 0 0 0 0,1 0 1 0 0,-1 0-1 0 0,0 0 1 0 0,0 0-1 0 0,1 0 1 0 0,-1 0-1 0 0,1 0 1 0 0,-1-1-1 0 0,1 1 1 0 0,-1 0-1 0 0,1 0 1 0 0,0 0-1 0 0,-1-1 1 0 0,1 1-1 0 0,0 0 1 0 0,0 0-1 0 0,0 0 1 0 0,0-1-1 0 0,0 1 1 0 0,0 0-1 0 0,0 0 1 0 0,1-1-1 0 0,-1 1 1 0 0,0 0-1 0 0,1 0 1 0 0,0-1-30 0 0,-2-17-10 0 0,1-1 1 0 0,0 1-1 0 0,2 0 1 0 0,0 0-1 0 0,2 0 1 0 0,0 0-1 0 0,1 1 1 0 0,0 0-1 0 0,2-1 0 0 0,0 2 1 0 0,1-1-1 0 0,1 1 1 0 0,1 1-1 0 0,0-1 1 0 0,1 2-1 0 0,0-1 1 0 0,2 2-1 0 0,0-1 1 0 0,0 2-1 0 0,1 0 1 0 0,1 0-1 0 0,0 2 1 0 0,1 0-1 0 0,0 0 0 0 0,1 2 1 0 0,0 0-1 0 0,3-1 10 0 0,-12 9-11 0 0,-1-1-1 0 0,1 1 0 0 0,0 1 0 0 0,0 0 0 0 0,0 0 1 0 0,0 0-1 0 0,-1 1 0 0 0,1 0 0 0 0,0 1 0 0 0,-1 0 1 0 0,1 0-1 0 0,-1 0 0 0 0,1 1 0 0 0,-1 0 0 0 0,0 1 1 0 0,0 0-1 0 0,0 0 0 0 0,-1 0 0 0 0,0 1 0 0 0,1-1 1 0 0,-2 2-1 0 0,1-1 0 0 0,0 1 0 0 0,-1 0 0 0 0,0 0 1 0 0,-1 0-1 0 0,1 0 0 0 0,1 6 12 0 0,9 11-63 0 0,-1 1 0 0 0,-1 0 0 0 0,-1 1 0 0 0,-2 1 0 0 0,0 0 0 0 0,-2 0 0 0 0,4 19 63 0 0,5 62-912 0 0,-15-60-3801 0 0,-5-50 2257 0 0,1-3 1332 0 0</inkml:trace>
  <inkml:trace contextRef="#ctx0" brushRef="#br0" timeOffset="1640.662">1903 203 1392 0 0,'21'21'326'0'0,"0"0"-1"0"0,-1 2 1 0 0,-1 0-1 0 0,-2 1 1 0 0,0 1-1 0 0,-1 0 1 0 0,-2 1 0 0 0,0 1-1 0 0,-2 0 1 0 0,-1 1-1 0 0,-2 0 1 0 0,0 1-1 0 0,-2 0 1 0 0,-1 0 0 0 0,-1 1-1 0 0,-2-1 1 0 0,0 18-326 0 0,-5 24 529 0 0,-8-1-200 0 0,-3-1 0 0 0,-4-1 1 0 0,-2-1-1 0 0,-3 0 0 0 0,-15 27-329 0 0,-18 8-215 0 0,-4-4 0 0 0,-4-1 0 0 0,-4-4 0 0 0,-5-3 0 0 0,-76 75 215 0 0,108-122-1020 0 0,-3-1-1 0 0,-1-2 0 0 0,-2-2 0 0 0,-2-2 0 0 0,-26 15 1021 0 0,7-11-1251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9:3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96 888 0 0,'3'-35'5381'0'0,"-2"23"-2276"0"0,-12 37-2636 0 0,0 14-393 0 0,1 0 0 0 0,2 0 0 0 0,2 1 0 0 0,2-1 0 0 0,1 1 0 0 0,2 0 0 0 0,2 0 0 0 0,2 0-1 0 0,1 0 1 0 0,2 0 0 0 0,8 25-76 0 0,-9-36 16 0 0,5 27-67 0 0,1 11-568 0 0,-7-21-2607 0 0,-30-38-817 0 0,14-20 2780 0 0</inkml:trace>
  <inkml:trace contextRef="#ctx0" brushRef="#br0" timeOffset="465.601">0 139 856 0 0,'4'-70'6605'0'0,"-4"69"-6467"0"0,0 1-29 0 0,5 10 293 0 0,-2 3-371 0 0,2 1-1 0 0,0-1 1 0 0,0 1 0 0 0,1-2-1 0 0,1 1 1 0 0,0-1 0 0 0,1 0-1 0 0,0 0 1 0 0,1-1 0 0 0,0 0-1 0 0,1 0 1 0 0,0-1 0 0 0,0-1-1 0 0,1 1 1 0 0,1-2 0 0 0,-1 0-1 0 0,2 0 1 0 0,-1-1 0 0 0,1 0-1 0 0,0-1 1 0 0,0-1 0 0 0,0 0-1 0 0,1-1 1 0 0,0 0 0 0 0,0-1-1 0 0,0-1 1 0 0,0 0 0 0 0,0-1-1 0 0,4 0-30 0 0,-10-2 7 0 0,-1 0-1 0 0,0-1 0 0 0,0 0 0 0 0,0 0 0 0 0,0 0 0 0 0,0-1 1 0 0,0 0-1 0 0,0-1 0 0 0,-1 1 0 0 0,0-1 0 0 0,0 0 0 0 0,0-1 0 0 0,0 0 1 0 0,-1 0-1 0 0,1 0 0 0 0,-1 0 0 0 0,-1-1 0 0 0,1 0 0 0 0,-1 0 0 0 0,0 0 1 0 0,0 0-1 0 0,0-1 0 0 0,-1 0 0 0 0,0 0 0 0 0,-1 1 0 0 0,0-2 0 0 0,1 1-5 0 0,-1 0-3 0 0,1 1 1 0 0,-1-1-1 0 0,0 1 1 0 0,0-1 0 0 0,-1 0-1 0 0,0 0 1 0 0,0 0-1 0 0,-1 0 1 0 0,0 0 0 0 0,0 1-1 0 0,0-1 1 0 0,-1 0 0 0 0,0 0-1 0 0,0 0 1 0 0,-1 0-1 0 0,0 1 1 0 0,0-1 0 0 0,-1 1-1 0 0,0-1 1 0 0,0 1-1 0 0,0 0 1 0 0,-1 0 0 0 0,1 0-1 0 0,-2 1 1 0 0,1-1 0 0 0,0 1-1 0 0,-5-4 2 0 0,8 8 0 0 0,0 0 1 0 0,-1 0-1 0 0,1 0 0 0 0,0-1 0 0 0,0 1 1 0 0,-1 0-1 0 0,1 1 0 0 0,-1-1 0 0 0,1 0 1 0 0,-1 0-1 0 0,1 1 0 0 0,-1-1 0 0 0,0 1 1 0 0,1-1-1 0 0,-1 1 0 0 0,0-1 0 0 0,1 1 0 0 0,-1 0 1 0 0,0 0-1 0 0,1 0 0 0 0,-1 0 0 0 0,0 0 1 0 0,0 0-1 0 0,1 1 0 0 0,-1-1 0 0 0,0 1 1 0 0,1-1-1 0 0,-1 1 0 0 0,1-1 0 0 0,-1 1 1 0 0,1 0-1 0 0,-1 0 0 0 0,1 0 0 0 0,-1 0 1 0 0,1 0-1 0 0,0 0 0 0 0,-1 0 0 0 0,1 0 0 0 0,0 0 1 0 0,0 1-1 0 0,0-1 0 0 0,0 1 0 0 0,0-1 1 0 0,0 0-1 0 0,0 1 0 0 0,1 0 0 0 0,-1-1 1 0 0,0 1-1 0 0,1-1 0 0 0,0 1 0 0 0,-1 0 1 0 0,1-1-1 0 0,0 1 0 0 0,-2 15-50 0 0,0-1-1 0 0,2 0 1 0 0,0 0 0 0 0,1 1-1 0 0,0-1 1 0 0,2 0 0 0 0,0 0-1 0 0,0 0 1 0 0,2 0 0 0 0,0-1-1 0 0,1 0 1 0 0,0 0 0 0 0,1 0-1 0 0,1-1 1 0 0,5 8 50 0 0,54 155-5015 0 0,-64-159 3764 0 0</inkml:trace>
  <inkml:trace contextRef="#ctx0" brushRef="#br0" timeOffset="913.534">802 386 1804 0 0,'8'11'303'0'0,"0"1"1"0"0,-1 0-1 0 0,-1 0 0 0 0,0 1 0 0 0,0-1 1 0 0,-1 2-1 0 0,-1-1 0 0 0,0 0 0 0 0,-1 1 1 0 0,0-1-1 0 0,-1 1 0 0 0,-1 0 0 0 0,0 0 1 0 0,-1 0-1 0 0,-1 0 0 0 0,0 0 0 0 0,-1 1-303 0 0,2 3 395 0 0,-1 1-314 0 0,-1-1 0 0 0,-1 1 0 0 0,0 0 0 0 0,-2-1-1 0 0,0 0 1 0 0,-1 0 0 0 0,-1 0 0 0 0,-1-1 0 0 0,0 0 0 0 0,-1 0 0 0 0,-1-1 0 0 0,-1-1-1 0 0,0 1 1 0 0,-1-2 0 0 0,0 1 0 0 0,-12 9-81 0 0,23-23-144 0 0,-1 0-1 0 0,0 0 1 0 0,0 0 0 0 0,1 0-1 0 0,-1 0 1 0 0,0 0-1 0 0,0-1 1 0 0,0 1 0 0 0,0 0-1 0 0,0-1 1 0 0,0 0 0 0 0,0 1-1 0 0,0-1 1 0 0,0 0-1 0 0,0 0 1 0 0,0 0 0 0 0,0 0-1 0 0,0-1 1 0 0,0 1 0 0 0,0 0-1 0 0,0-1 1 0 0,0 0-1 0 0,0 1 1 0 0,0-1 0 0 0,0 0-1 0 0,0 0 1 0 0,0 0 0 0 0,1 0-1 0 0,-1 0 1 0 0,0-1-1 0 0,1 1 1 0 0,-1 0 0 0 0,1-1-1 0 0,0 1 1 0 0,-1-1 0 0 0,1 1-1 0 0,0-1 1 0 0,0 0-1 0 0,0 0 1 0 0,0 1 0 0 0,0-1-1 0 0,0-1 145 0 0,-7-20-1212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49:2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97 118 876 0 0,'-28'-61'2562'0'0,"21"10"869"0"0,7 50-3221 0 0,0 1-50 0 0,-11-5 186 0 0,2 27-257 0 0,1-1 0 0 0,1 1 1 0 0,1 1-1 0 0,0 0 1 0 0,2-1-1 0 0,1 2 0 0 0,1-1 1 0 0,1 0-1 0 0,1 20-89 0 0,-3 17 168 0 0,2-24-65 0 0,1 1-1 0 0,2-1 0 0 0,2 1 0 0 0,1-1 0 0 0,1 0 1 0 0,2-1-1 0 0,2 1 0 0 0,4 4-102 0 0,130 294 245 0 0,-142-319-3796 0 0,-17-38 468 0 0,6 3 1821 0 0</inkml:trace>
  <inkml:trace contextRef="#ctx0" brushRef="#br0" timeOffset="296.011">30 236 1304 0 0,'-4'-10'1211'0'0,"4"10"-1135"0"0,-1-1 0 0 0,1 1 1 0 0,-1-1-1 0 0,1 1 1 0 0,-1-1-1 0 0,1 1 1 0 0,-1-1-1 0 0,1 1 0 0 0,-1-1 1 0 0,1 1-1 0 0,-1-1 1 0 0,1 0-1 0 0,0 1 1 0 0,0-1-1 0 0,-1 0 0 0 0,1 0 1 0 0,0 1-1 0 0,0-1 1 0 0,0 0-1 0 0,0 1 1 0 0,0-1-1 0 0,0 0 0 0 0,0 0 1 0 0,0 1-1 0 0,0-1 1 0 0,0 0-1 0 0,0 1 1 0 0,0-1-1 0 0,0 0 0 0 0,1 0 1 0 0,-1 1-1 0 0,0-1 1 0 0,0 0-1 0 0,1 1 1 0 0,-1-1-1 0 0,0 1 0 0 0,1-1 1 0 0,-1 0-1 0 0,1 1 1 0 0,-1-1-1 0 0,1 1 1 0 0,-1-1-1 0 0,1 1 0 0 0,0-1 1 0 0,-1 1-1 0 0,1 0 1 0 0,-1-1-1 0 0,1 1 1 0 0,0 0-1 0 0,-1-1 0 0 0,1 1 1 0 0,0 0-1 0 0,0 0 1 0 0,-1 0-1 0 0,1 0 1 0 0,0-1-77 0 0,258 93 1284 0 0,-183-59-1050 0 0,-13-7-219 0 0,-2 2 1 0 0,0 3 0 0 0,-2 2 0 0 0,-2 3-1 0 0,6 8-15 0 0,-30-6-3066 0 0,-52-37 232 0 0,4-8 1359 0 0</inkml:trace>
  <inkml:trace contextRef="#ctx0" brushRef="#br0" timeOffset="561.815">624 108 1332 0 0,'-5'-42'4924'0'0,"-1"61"-2429"0"0,21 174-1858 0 0,71 120-729 0 0,-70-224-3966 0 0,-17-88 1557 0 0,0-4 1344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0:0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 1428 0 0,'-70'-3'4781'0'0,"69"3"-4355"0"0,1 0-63 0 0,81 6 1698 0 0,163 1-983 0 0,391-7-313 0 0,-633 0-1109 0 0,5 0-742 0 0,4 0-4966 0 0,-11 0 4768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0:0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 1112 0 0,'-3'-4'981'0'0,"1"6"2918"0"0,5 10-3778 0 0,-1 1-4 0 0,0 0-1 0 0,1-1 0 0 0,1 0 1 0 0,0 1-1 0 0,1-2 0 0 0,0 1 1 0 0,0 0-1 0 0,1-1 1 0 0,1 0-1 0 0,0 0 0 0 0,1-1 1 0 0,0 0-1 0 0,0 0 0 0 0,1-1 1 0 0,0 0-1 0 0,1-1 0 0 0,0 0 1 0 0,0 0-1 0 0,1-1 1 0 0,-1 0-1 0 0,2-1 0 0 0,-1 0 1 0 0,1-1-1 0 0,0-1 0 0 0,0 1 1 0 0,0-2-1 0 0,1 0 1 0 0,3 0-117 0 0,2-5 56 0 0,0-1 0 0 0,0-1 1 0 0,0 0-1 0 0,0-2 0 0 0,-1 0 1 0 0,1-1-1 0 0,-2-1 0 0 0,1 0 1 0 0,-1-1-1 0 0,0-1 0 0 0,-1-1 1 0 0,0 0-1 0 0,-1 0 0 0 0,0-2 1 0 0,-1 0-1 0 0,-1 0 0 0 0,0-1 1 0 0,0-1-1 0 0,7-13-56 0 0,58-53 66 0 0,-52 57-35 0 0,-17 14-43 0 0,-1 2 1 0 0,2-1-1 0 0,0 1 1 0 0,0 0-1 0 0,0 1 1 0 0,1 0-1 0 0,0 0 1 0 0,0 1-1 0 0,0 1 1 0 0,1 0-1 0 0,0 0 1 0 0,0 1-1 0 0,1 0 1 0 0,-1 1-1 0 0,5-1 12 0 0,-7 5-27 0 0,-1-1 1 0 0,0 1-1 0 0,0 1 0 0 0,1-1 0 0 0,-1 2 0 0 0,0-1 1 0 0,-1 1-1 0 0,1 0 0 0 0,0 1 0 0 0,-1-1 1 0 0,0 1-1 0 0,0 1 0 0 0,0 0 0 0 0,0 0 0 0 0,-1 0 1 0 0,0 1-1 0 0,0-1 0 0 0,0 2 0 0 0,-1-1 0 0 0,0 1 1 0 0,0-1-1 0 0,0 1 0 0 0,-1 1 0 0 0,1 2 27 0 0,68 192-3588 0 0,-68-154-181 0 0,-5-36 2431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0:0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107 203 1108 0 0,'2'-3'550'0'0,"13"-16"4140"0"0,-18 39-2788 0 0,-57 280-1105 0 0,58-8-2001 0 0,1-291 1112 0 0,1 0 0 0 0,-1 0 0 0 0,1-1 0 0 0,-1 1-1 0 0,1 0 1 0 0,-1-1 0 0 0,0 1 0 0 0,1-1 0 0 0,-1 1 0 0 0,0 0 0 0 0,0-1 0 0 0,1 1 0 0 0,-1-1 0 0 0,0 0 0 0 0,0 1 0 0 0,0-1 0 0 0,0 0 0 0 0,0 0 0 0 0,1 1 0 0 0,-1-1 0 0 0,0 0 0 0 0,0 0 0 0 0,0 0 0 0 0,0 0 0 0 0,0 0 0 0 0,0 0-1 0 0,0 0 1 0 0,0 0 0 0 0,1-1 0 0 0,-1 1 0 0 0,0 0 0 0 0,0 0 0 0 0,0-1 0 0 0,0 1 0 0 0,1-1 0 0 0,-1 1 0 0 0,0-1 0 0 0,0 1 0 0 0,0-1 0 0 0,1 1 0 0 0,-1-1 0 0 0,1 1 0 0 0,-1-1 0 0 0,0 0 0 0 0,1 0 0 0 0,-1 1 0 0 0,1-1 0 0 0,-1 0-1 0 0,1 0 1 0 0,0 1 0 0 0,-1-1 0 0 0,1 0 0 0 0,0 0 92 0 0,-21-19-1276 0 0</inkml:trace>
  <inkml:trace contextRef="#ctx0" brushRef="#br0" timeOffset="281.353">21 120 1412 0 0,'36'-22'4948'0'0,"29"33"-4409"0"0,-58-9-338 0 0,58 22-53 0 0,-2 3 1 0 0,0 2-1 0 0,-2 3 1 0 0,-2 2-1 0 0,-1 4 1 0 0,-1 1-1 0 0,25 26-148 0 0,-36-31-414 0 0,-18-14-3379 0 0,-30-23 3025 0 0</inkml:trace>
  <inkml:trace contextRef="#ctx0" brushRef="#br0" timeOffset="545.225">772 0 2688 0 0,'7'0'4336'0'0,"-67"411"-2920"0"0,52-313-3917 0 0,3-73-113 0 0,3-17 1249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4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1892 0 0,'0'-2'940'0'0,"2"0"-56"0"0,1 1-112 0 0,2-1-128 0 0,1-1-127 0 0,4-1 3 0 0,14-2-48 0 0,-3-1-100 0 0,4 0-220 0 0,1 4-200 0 0,5 0 0 0 0,-3-4-428 0 0,2 4-536 0 0,1-4-337 0 0,-7 4 61 0 0,8-7 20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0:0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50 1304 0 0,'0'0'424'0'0,"0"0"-114"0"0,3-3-35 0 0,55-44 2392 0 0,-217 205 662 0 0,-245 286-1623 0 0,273-294-865 0 0,128-151-1085 0 0,1 1-1 0 0,-1-1 1 0 0,1 0-1 0 0,-1 0 0 0 0,1 0 1 0 0,0 0-1 0 0,-1 0 1 0 0,1 0-1 0 0,0-1 0 0 0,0 1 1 0 0,0-1-1 0 0,0 1 1 0 0,0-1-1 0 0,0 0 0 0 0,0 0 1 0 0,1 0-1 0 0,-1 0 0 0 0,1 0 1 0 0,-1 0-1 0 0,1 0 1 0 0,0-1-1 0 0,0 1 0 0 0,0 0 1 0 0,0-1-1 0 0,0 1 1 0 0,0-1-1 0 0,1 1 0 0 0,-1-1 1 0 0,1 1-1 0 0,0-1 1 0 0,-1 0 244 0 0,0-2-480 0 0,-10-19-934 0 0</inkml:trace>
  <inkml:trace contextRef="#ctx0" brushRef="#br0" timeOffset="402.04">29 73 1148 0 0,'5'-20'2489'0'0,"8"-15"2296"0"0,23 49-3659 0 0,178 181-93 0 0,159 250 166 0 0,-303-352-893 0 0,-69-105-4953 0 0,-6-21 2523 0 0,-18-19-533 0 0,9 24 1451 0 0</inkml:trace>
  <inkml:trace contextRef="#ctx0" brushRef="#br0" timeOffset="1632.24">943 380 1976 0 0,'-8'-5'1649'0'0,"8"4"-1581"0"0,0 1 0 0 0,1 0 0 0 0,-1 0 0 0 0,1 0 0 0 0,-1 0 0 0 0,0 0 0 0 0,1 0 0 0 0,-1 0 0 0 0,1-1 0 0 0,-1 1 0 0 0,0 0 0 0 0,1 0 0 0 0,-1-1-1 0 0,0 1 1 0 0,1 0 0 0 0,-1 0 0 0 0,0-1 0 0 0,0 1 0 0 0,1 0 0 0 0,-1-1 0 0 0,0 1 0 0 0,0-1 0 0 0,1 1 0 0 0,-1 0 0 0 0,0-1 0 0 0,0 1 0 0 0,0-1 0 0 0,0 1-1 0 0,0 0 1 0 0,1-1 0 0 0,-1 1 0 0 0,0-1 0 0 0,0 1 0 0 0,0 0 0 0 0,0-1 0 0 0,0 1 0 0 0,-1-1 0 0 0,1 1 0 0 0,0-1 0 0 0,0 1 0 0 0,0 0 0 0 0,0-1 0 0 0,0 1-1 0 0,0-1 1 0 0,-1 1 0 0 0,1 0 0 0 0,0-1 0 0 0,0 1 0 0 0,-1 0 0 0 0,1-1 0 0 0,0 1 0 0 0,0 0 0 0 0,-1-1 0 0 0,1 1 0 0 0,0 0 0 0 0,-1 0 0 0 0,1-1 0 0 0,0 1 0 0 0,-1 0-1 0 0,1 0 1 0 0,-1 0-68 0 0,70-18 449 0 0,0 3 1 0 0,0 3-1 0 0,1 3 0 0 0,1 4 0 0 0,-1 2 0 0 0,44 5-449 0 0,-5-3 272 0 0,159 1 365 0 0,-266 0-676 0 0,31 3-4066 0 0,-33-3 3810 0 0,8 10-206 0 0,0-5-2852 0 0,-8-5 1961 0 0</inkml:trace>
  <inkml:trace contextRef="#ctx0" brushRef="#br0" timeOffset="2022.265">2212 87 1196 0 0,'13'-30'6335'0'0,"-16"41"-4030"0"0,-16 51-2171 0 0,3 0 1 0 0,3 0-1 0 0,3 2 0 0 0,-3 58-134 0 0,-9 58 172 0 0,2 60-251 0 0,16-236-4327 0 0,3-39 1711 0 0,1 8 1494 0 0</inkml:trace>
  <inkml:trace contextRef="#ctx0" brushRef="#br0" timeOffset="2530.758">2292 58 1540 0 0,'0'-14'1595'0'0,"0"-12"1430"0"0,-7 45-1732 0 0,3-9-1231 0 0,1 1 0 0 0,1 0-1 0 0,-1 1 1 0 0,2-1-1 0 0,0 0 1 0 0,0 1-1 0 0,1-1 1 0 0,0 1 0 0 0,1-1-1 0 0,0 0 1 0 0,1 1-1 0 0,0-1 1 0 0,1 0 0 0 0,0 0-1 0 0,1 0 1 0 0,0-1-1 0 0,1 1 1 0 0,0-1 0 0 0,0 0-1 0 0,1 0 1 0 0,1-1-1 0 0,-1 0 1 0 0,2 0-1 0 0,-1 0 1 0 0,1-1 0 0 0,0 0-1 0 0,1-1 1 0 0,0 0-1 0 0,0 0 1 0 0,1-1 0 0 0,0 0-1 0 0,0 0 1 0 0,0-1-1 0 0,0-1 1 0 0,1 0 0 0 0,0 0-1 0 0,0-1 1 0 0,0 0-1 0 0,0-1 1 0 0,3 0-62 0 0,-1-6 37 0 0,0-1-1 0 0,0-1 1 0 0,0 0-1 0 0,-1 0 1 0 0,0-1 0 0 0,0-1-1 0 0,-1 0 1 0 0,0 0 0 0 0,0-1-1 0 0,-1-1 1 0 0,0 0 0 0 0,-1 0-1 0 0,0-1 1 0 0,0 0-1 0 0,-1-1 1 0 0,-1 1 0 0 0,0-2-1 0 0,0 1 1 0 0,-2-1 0 0 0,1 0-1 0 0,2-11-36 0 0,0-22 440 0 0,-14 96-403 0 0,22 142-1452 0 0,13-55-5020 0 0,-28-125 5054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0:3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485 534 1048 0 0,'0'0'560'0'0,"0"0"-74"0"0,0 0-64 0 0,0 0-49 0 0,0 0-44 0 0,0 0-23 0 0,0 0 20 0 0,2-12 1565 0 0,27 70-1268 0 0,-19-41-434 0 0,0 1 1 0 0,-1 0-1 0 0,-1 1 0 0 0,0 0 0 0 0,-2 1 0 0 0,0-1 1 0 0,-1 1-1 0 0,-1 0 0 0 0,-1 0 0 0 0,0 6-189 0 0,-5-20 67 0 0,1 0 0 0 0,-1 1 0 0 0,-1-1 0 0 0,1 0 0 0 0,-1 0 0 0 0,0 0 0 0 0,0 0 0 0 0,-1-1 0 0 0,0 1 0 0 0,0-1 0 0 0,0 0 0 0 0,0 0 0 0 0,-1 0 0 0 0,0-1 0 0 0,0 0 0 0 0,0 0 0 0 0,-1 0 0 0 0,1 0-1 0 0,-1-1 1 0 0,0 0 0 0 0,0 0 0 0 0,0-1 0 0 0,0 1 0 0 0,0-1 0 0 0,-1-1 0 0 0,1 1 0 0 0,-6 0-67 0 0,7-1 28 0 0,1 0 0 0 0,-1-1 0 0 0,1 1-1 0 0,-1-1 1 0 0,1 0 0 0 0,-1 0 0 0 0,1 0-1 0 0,-1 0 1 0 0,1-1 0 0 0,-1 0 0 0 0,1 0-1 0 0,0 0 1 0 0,-1-1 0 0 0,1 1 0 0 0,0-1-1 0 0,0 0 1 0 0,0 0 0 0 0,0-1 0 0 0,0 1 0 0 0,0-1-1 0 0,1 0 1 0 0,-1 1 0 0 0,1-2 0 0 0,0 1-1 0 0,0 0 1 0 0,0-1 0 0 0,0 1 0 0 0,1-1-1 0 0,0 0 1 0 0,-1 0 0 0 0,1 0 0 0 0,0 0-1 0 0,1 0 1 0 0,-1-1 0 0 0,1 1 0 0 0,0 0-1 0 0,0-1 1 0 0,0 1 0 0 0,1-1-28 0 0,-2-9 1 0 0,2 1 1 0 0,-1-1-1 0 0,2 1 1 0 0,0 0-1 0 0,1-1 1 0 0,0 1-1 0 0,1 0 1 0 0,0 0-1 0 0,1 0 1 0 0,0 0-1 0 0,1 1 1 0 0,1-1-1 0 0,0 1 0 0 0,0 1 1 0 0,2-1-1 0 0,-1 1 1 0 0,1 0-1 0 0,1 1 1 0 0,5-6-2 0 0,199-171-691 0 0,-207 182 644 0 0,117-69-1649 0 0,-35 34-4573 0 0,-81 37 4989 0 0</inkml:trace>
  <inkml:trace contextRef="#ctx0" brushRef="#br0" timeOffset="501.127">968 78 860 0 0,'4'-6'177'0'0,"-1"0"1"0"0,1 1-1 0 0,1 0 0 0 0,-1 0 1 0 0,1 0-1 0 0,-1 0 1 0 0,2 1-1 0 0,-1-1 0 0 0,0 1 1 0 0,1 1-1 0 0,0-1 0 0 0,0 1 1 0 0,0 0-1 0 0,0 0 0 0 0,0 1 1 0 0,0-1-1 0 0,1 2 0 0 0,-1-1 1 0 0,1 1-1 0 0,0 0 0 0 0,-1 0 1 0 0,1 0-1 0 0,0 1 0 0 0,0 0 1 0 0,3 1-178 0 0,-5 1 60 0 0,1 1 1 0 0,0 0 0 0 0,-1 0-1 0 0,0 0 1 0 0,0 0 0 0 0,0 1-1 0 0,0 0 1 0 0,0 0 0 0 0,-1 0-1 0 0,0 1 1 0 0,1-1 0 0 0,-2 1-1 0 0,1 0 1 0 0,-1 0 0 0 0,1 1-1 0 0,-1-1 1 0 0,-1 0 0 0 0,1 1-1 0 0,-1 0 1 0 0,0 0-1 0 0,0 0 1 0 0,-1 0 0 0 0,0 0-1 0 0,0 0 1 0 0,0 0 0 0 0,-1 0-1 0 0,0 0 1 0 0,0 1 0 0 0,0-1-1 0 0,-1 0 1 0 0,-1 5-61 0 0,-78 178 3302 0 0,120-171-2830 0 0,2-15-1182 0 0,0-2 0 0 0,0-1-1 0 0,0-3 1 0 0,0-1-1 0 0,27-7 711 0 0,21-2-2797 0 0,-52 9 1375 0 0,-5 0-47 0 0</inkml:trace>
  <inkml:trace contextRef="#ctx0" brushRef="#br0" timeOffset="1043.914">1 1105 1652 0 0,'94'-16'4742'0'0,"-41"4"-3955"0"0,462-65 2270 0 0,-171 44-4171 0 0,-275 37-3602 0 0,-71 1 3374 0 0,-3-3 32 0 0</inkml:trace>
  <inkml:trace contextRef="#ctx0" brushRef="#br0" timeOffset="1583.781">392 1248 1844 0 0,'7'-1'3458'0'0,"25"-3"-2158"0"0,-22 7-1205 0 0,-1 1 0 0 0,0 0 0 0 0,0 0 0 0 0,0 1-1 0 0,0 0 1 0 0,-1 1 0 0 0,0-1 0 0 0,0 2 0 0 0,0-1 0 0 0,-1 1 0 0 0,0 0 0 0 0,0 1 0 0 0,-1 0 0 0 0,0 0 0 0 0,0 0-1 0 0,-1 1 1 0 0,0 0 0 0 0,0 0 0 0 0,-1 0 0 0 0,-1 0 0 0 0,1 1 0 0 0,-2-1 0 0 0,1 1 0 0 0,-1 0 0 0 0,0 0-1 0 0,-1 0 1 0 0,-1 0 0 0 0,1 0 0 0 0,-2 9-95 0 0,0-11 147 0 0,-1-1-1 0 0,1 0 1 0 0,-2 0 0 0 0,1 0-1 0 0,-1 0 1 0 0,0 0 0 0 0,0-1-1 0 0,-1 1 1 0 0,1-1 0 0 0,-1 0-1 0 0,-1 0 1 0 0,0 0-1 0 0,1-1 1 0 0,-2 0 0 0 0,0 1-147 0 0,3-44 812 0 0,9 14-801 0 0,0 0 0 0 0,1 0 0 0 0,2 0 0 0 0,0 1 0 0 0,1 0 0 0 0,1 1 0 0 0,2 0 0 0 0,0 1 0 0 0,1 1 0 0 0,1 0 0 0 0,1 0 0 0 0,1 2 0 0 0,0 0 0 0 0,1 1 0 0 0,1 1-1 0 0,1 0 1 0 0,20-11-11 0 0,-25 16-1 0 0,0 1 0 0 0,1 1 0 0 0,0 0 0 0 0,0 1 0 0 0,1 0-1 0 0,0 2 1 0 0,0 0 0 0 0,1 1 0 0 0,0 1 0 0 0,0 0 0 0 0,0 1-1 0 0,15 0 2 0 0,-28 4-3 0 0,0 0-1 0 0,-1 0 1 0 0,1 0-1 0 0,0 0 0 0 0,-1 1 1 0 0,1 0-1 0 0,-1-1 1 0 0,0 2-1 0 0,0-1 0 0 0,0 1 1 0 0,0-1-1 0 0,0 1 0 0 0,0 0 1 0 0,-1 0-1 0 0,1 1 1 0 0,-1-1-1 0 0,0 1 0 0 0,0 0 1 0 0,0-1-1 0 0,0 2 1 0 0,-1-1-1 0 0,0 0 0 0 0,0 0 1 0 0,0 1-1 0 0,0-1 1 0 0,-1 1-1 0 0,1-1 0 0 0,-1 2 4 0 0,26 136-241 0 0,-26-131-75 0 0,8 124-452 0 0,-7-42-7467 0 0,-2-85 6994 0 0</inkml:trace>
  <inkml:trace contextRef="#ctx0" brushRef="#br0" timeOffset="2051.353">2126 71 1768 0 0,'8'2'163'0'0,"0"0"0"0"0,0 0-1 0 0,0 1 1 0 0,0 0 0 0 0,0 1 0 0 0,-1-1-1 0 0,1 2 1 0 0,-1-1 0 0 0,0 1-1 0 0,0 0 1 0 0,-1 0 0 0 0,1 1 0 0 0,-1 0-1 0 0,-1 0 1 0 0,1 0 0 0 0,-1 1 0 0 0,0 0-1 0 0,0 0 1 0 0,-1 0 0 0 0,0 0-1 0 0,0 1 1 0 0,-1 0 0 0 0,0 0 0 0 0,0 0-1 0 0,-1 0 1 0 0,0 0 0 0 0,0 0 0 0 0,-1 2-163 0 0,11 26 253 0 0,-2 2 0 0 0,-1 0 1 0 0,-2 0-1 0 0,-2 0 1 0 0,-1 1-1 0 0,-2-1 1 0 0,-2 4-254 0 0,-1-1 184 0 0,-1-1 0 0 0,-3 1 0 0 0,-1-1 0 0 0,-2-1 0 0 0,-11 34-184 0 0,13-46 106 0 0,-10 31 97 0 0,-3-1 0 0 0,-2-1 0 0 0,-2-1 0 0 0,-3-1 0 0 0,-2-2-1 0 0,-3 0 1 0 0,-1-2 0 0 0,-26 29-203 0 0,-112 98-2383 0 0,86-133-2220 0 0,81-44 3097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0:1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448 140 1048 0 0,'-11'-3'265'0'0,"-1"1"0"0"0,1 0 0 0 0,0 0 0 0 0,-1 1 0 0 0,1 0 0 0 0,0 1 0 0 0,-1 1 0 0 0,1 0 0 0 0,-1 0 0 0 0,1 1 0 0 0,0 1 0 0 0,0 0-1 0 0,0 0 1 0 0,0 1 0 0 0,1 0 0 0 0,-1 1 0 0 0,1 0 0 0 0,0 1 0 0 0,0 0 0 0 0,1 1 0 0 0,0 0 0 0 0,0 0 0 0 0,-2 3-265 0 0,-3-1 132 0 0,0 0 0 0 0,0 2 0 0 0,1-1 0 0 0,1 2 0 0 0,0-1 0 0 0,0 2 0 0 0,1 0 0 0 0,1 0 0 0 0,0 1 0 0 0,1 0 0 0 0,0 0 0 0 0,1 1 0 0 0,1 0 0 0 0,1 1 0 0 0,0 0 0 0 0,0 0 0 0 0,2 0 0 0 0,0 0 0 0 0,1 1 0 0 0,1 0 0 0 0,0-1 0 0 0,1 1 0 0 0,1 0 0 0 0,0 0 0 0 0,2 0 0 0 0,2 12-132 0 0,4 3 50 0 0,2-1 1 0 0,1 0-1 0 0,2 0 0 0 0,1-2 0 0 0,1 1 0 0 0,2-2 0 0 0,0 0 0 0 0,2-1 1 0 0,1-1-1 0 0,7 6-50 0 0,166 115-1566 0 0,-147-123 445 0 0,1-2-1 0 0,1-3 1 0 0,1-2 0 0 0,1-1 0 0 0,0-3 0 0 0,3-2 1121 0 0,17 1-1195 0 0</inkml:trace>
  <inkml:trace contextRef="#ctx0" brushRef="#br0" timeOffset="20616.312">1031 313 876 0 0,'0'0'511'0'0,"0"0"-60"0"0,0 0-65 0 0,0 0-47 0 0,0 0-36 0 0,-12-24 2695 0 0,-60 87-1891 0 0,58-47-887 0 0,0 1 1 0 0,1 0 0 0 0,1 1 0 0 0,1 0 0 0 0,0 1-1 0 0,2 1 1 0 0,0-1 0 0 0,1 1 0 0 0,1 1-1 0 0,1 0 1 0 0,1 0 0 0 0,0 0 0 0 0,2 0-1 0 0,1 1 1 0 0,0 15-221 0 0,3-28 63 0 0,0 0 0 0 0,1 0 0 0 0,0 0-1 0 0,0 0 1 0 0,1-1 0 0 0,1 1 0 0 0,-1-1-1 0 0,1 1 1 0 0,1-1 0 0 0,0 0 0 0 0,0-1-1 0 0,0 1 1 0 0,1-1 0 0 0,0 0 0 0 0,0 0-1 0 0,1-1 1 0 0,0 0 0 0 0,0 0 0 0 0,0-1-1 0 0,1 1 1 0 0,0-2 0 0 0,0 1 0 0 0,0-1-1 0 0,0 0 1 0 0,1-1 0 0 0,0 0 0 0 0,-1 0 0 0 0,1-1-1 0 0,0 0 1 0 0,0-1 0 0 0,7 1-63 0 0,3 0 56 0 0,-1-1 0 0 0,0-1 0 0 0,0 0 0 0 0,1-2 0 0 0,-1 0 0 0 0,0-1 0 0 0,0 0 0 0 0,0-2 0 0 0,-1 0 0 0 0,1-1 0 0 0,-1-1 0 0 0,-1 0 0 0 0,1-1 0 0 0,-1-1 0 0 0,-1-1 0 0 0,1 0 0 0 0,-2-1 0 0 0,0-1 0 0 0,2-2-56 0 0,-8 6 18 0 0,0-1-1 0 0,-1 0 1 0 0,0 0 0 0 0,0-1 0 0 0,-1 0 0 0 0,-1 0-1 0 0,0-1 1 0 0,0 1 0 0 0,-1-1 0 0 0,0 0-1 0 0,-1 0 1 0 0,0-1 0 0 0,-1 1 0 0 0,0-1 0 0 0,0-7-18 0 0,-3 9-11 0 0,0 0 0 0 0,-1-1 0 0 0,0 2 1 0 0,0-1-1 0 0,-1 0 0 0 0,-1 0 1 0 0,1 1-1 0 0,-2 0 0 0 0,1-1 1 0 0,-1 2-1 0 0,0-1 0 0 0,-1 0 1 0 0,0 1-1 0 0,-1 0 0 0 0,0 1 0 0 0,0 0 1 0 0,0 0-1 0 0,-1 0 0 0 0,0 1 1 0 0,0 0-1 0 0,-1 0 0 0 0,-4-2 11 0 0,-215-86-1173 0 0,131 80-1643 0 0,95 14 1603 0 0,1 6-4684 0 0,20 3 4549 0 0</inkml:trace>
  <inkml:trace contextRef="#ctx0" brushRef="#br0" timeOffset="20910.015">1799 700 1008 0 0,'0'19'394'0'0,"0"0"-1"0"0,-2 0 1 0 0,0 0-1 0 0,-1-1 1 0 0,-1 1-1 0 0,-1-1 1 0 0,0 0-1 0 0,-1 0 1 0 0,-1 0-1 0 0,-1-1 0 0 0,0 0 1 0 0,-2-1-1 0 0,0 0 1 0 0,0 0-1 0 0,-2 0-393 0 0,0 0-301 0 0,-1 0 0 0 0,0-1 0 0 0,-1-1 0 0 0,0 0 0 0 0,-1-1 0 0 0,-1-1 0 0 0,0 0 0 0 0,0-2 0 0 0,-2 1 301 0 0,3-5-1335 0 0,2-4 13 0 0</inkml:trace>
  <inkml:trace contextRef="#ctx0" brushRef="#br0" timeOffset="24964.285">478 0 1096 0 0,'-68'38'228'0'0,"33"-16"48"0"0,1-2-176 0 0,4 3-272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0:5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1 372 840 0 0,'25'33'3936'0'0,"7"29"-2932"0"0,-13-23-301 0 0,92 204 2522 0 0,-87-225-19 0 0,-1-58-2014 0 0,-22 38-1251 0 0,192-380 1814 0 0,-132 260-1796 0 0,-51 102 16 0 0,26 8-12881 0 0,-34 12 11652 0 0</inkml:trace>
  <inkml:trace contextRef="#ctx0" brushRef="#br0" timeOffset="322.244">1128 209 904 0 0,'-53'-4'4521'0'0,"-28"48"-3332"0"0,66-34-597 0 0,-2 2-407 0 0,0 0 1 0 0,2 1-1 0 0,-1 1 1 0 0,2 0-1 0 0,0 1 0 0 0,1 1 1 0 0,0 0-1 0 0,1 1 1 0 0,1 0-1 0 0,1 0 1 0 0,0 1-1 0 0,1 1 0 0 0,1 0 1 0 0,1 0-1 0 0,1 0 1 0 0,0 1-1 0 0,2 0 0 0 0,0 0 1 0 0,1 1-1 0 0,1-1 1 0 0,1 0-1 0 0,1 10-185 0 0,2-18-79 0 0,0 0-1 0 0,0 0 1 0 0,1 0 0 0 0,1 0 0 0 0,0 0-1 0 0,0-1 1 0 0,1 0 0 0 0,1 0-1 0 0,0 0 1 0 0,0-1 0 0 0,1 1 0 0 0,1-2-1 0 0,-1 1 1 0 0,2-1 0 0 0,-1 0-1 0 0,1-1 1 0 0,1 0 0 0 0,-1 0-1 0 0,1-1 1 0 0,0 0 0 0 0,1-1 0 0 0,0 0-1 0 0,0-1 1 0 0,0 0 0 0 0,1 0-1 0 0,-1-2 1 0 0,5 2 79 0 0,-4-3-512 0 0,-1-1 0 0 0,1 0 0 0 0,0 0 0 0 0,1-1 1 0 0,-1-1-1 0 0,0 0 0 0 0,-1 0 0 0 0,1-1 0 0 0,0-1 0 0 0,0 0 0 0 0,7-3 512 0 0,15-9-1273 0 0</inkml:trace>
  <inkml:trace contextRef="#ctx0" brushRef="#br0" timeOffset="633.477">1784 234 2616 0 0,'9'-8'2409'0'0,"-12"19"617"0"0,-27 50-2435 0 0,3 1 1 0 0,3 2-1 0 0,2 0 0 0 0,3 2 1 0 0,-5 40-592 0 0,24-104-170 0 0,-1 1-1 0 0,0-1 1 0 0,0 0 0 0 0,0 0 0 0 0,0 0 0 0 0,0 0 0 0 0,0 0 0 0 0,0 0 0 0 0,-1 0 0 0 0,1 0 0 0 0,-1 0-1 0 0,1 0 1 0 0,-1-1 0 0 0,0 1 0 0 0,0-1 0 0 0,0 1 0 0 0,0-1 0 0 0,0 0 0 0 0,0 1 0 0 0,0-1 0 0 0,0 0-1 0 0,0-1 1 0 0,-1 1 0 0 0,1 0 0 0 0,0-1 0 0 0,0 1 0 0 0,-1-1 0 0 0,1 1 0 0 0,-1-1 0 0 0,1 0-1 0 0,0 0 1 0 0,-1 0 0 0 0,1-1 0 0 0,0 1 0 0 0,-1 0 0 0 0,1-1 0 0 0,0 0 0 0 0,-1 1 0 0 0,1-1 0 0 0,0 0-1 0 0,0 0 1 0 0,0 0 0 0 0,0-1 0 0 0,0 1 0 0 0,0 0 0 0 0,-1-2 170 0 0,-20-10-1167 0 0</inkml:trace>
  <inkml:trace contextRef="#ctx0" brushRef="#br0" timeOffset="882.286">1418 392 1612 0 0,'2'-17'2658'0'0,"-2"16"-2542"0"0,0 1 0 0 0,-1-1-1 0 0,1 0 1 0 0,0 1 0 0 0,-1-1-1 0 0,1 0 1 0 0,0 0 0 0 0,0 1 0 0 0,0-1-1 0 0,0 0 1 0 0,0 1 0 0 0,0-1-1 0 0,0 0 1 0 0,0 0 0 0 0,0 1 0 0 0,0-1-1 0 0,0 0 1 0 0,0 0 0 0 0,1 1-1 0 0,-1-1 1 0 0,0 0 0 0 0,0 1 0 0 0,1-1-1 0 0,-1 0 1 0 0,1 1 0 0 0,-1-1-1 0 0,0 1 1 0 0,1-1 0 0 0,-1 1 0 0 0,1-1-1 0 0,-1 0 1 0 0,1 1 0 0 0,0 0-1 0 0,-1-1 1 0 0,1 1 0 0 0,0-1 0 0 0,-1 1-1 0 0,1 0 1 0 0,0-1 0 0 0,-1 1-1 0 0,1 0 1 0 0,0 0 0 0 0,-1 0 0 0 0,1-1-1 0 0,0 1 1 0 0,0 0 0 0 0,-1 0-1 0 0,1 0 1 0 0,0 0 0 0 0,-1 0 0 0 0,1 0-1 0 0,0 1 1 0 0,0-1 0 0 0,-1 0-1 0 0,1 0 1 0 0,0 0 0 0 0,-1 1 0 0 0,1-1-1 0 0,0 0 1 0 0,0 1-116 0 0,135 103 1021 0 0,41 33-1810 0 0,-143-104-678 0 0,-21-9-2568 0 0,-13-23 2714 0 0,0-1 92 0 0,0 0 92 0 0</inkml:trace>
  <inkml:trace contextRef="#ctx0" brushRef="#br0" timeOffset="1162.341">1441 122 2972 0 0,'1'0'136'0'0,"-1"0"0"0"0,1 0 0 0 0,-1-1 0 0 0,1 1 0 0 0,-1 0 1 0 0,1-1-1 0 0,-1 1 0 0 0,1-1 0 0 0,-1 1 0 0 0,1-1 0 0 0,-1 1 0 0 0,1-1 0 0 0,-1 1 0 0 0,0-1 0 0 0,1 1 0 0 0,-1-1 0 0 0,0 1 0 0 0,0-1 0 0 0,1 0 0 0 0,-1 1 0 0 0,0-1 0 0 0,0 1 0 0 0,0-1 0 0 0,0 0 0 0 0,1 1 0 0 0,-1-1 0 0 0,0 0 1 0 0,0 1-1 0 0,-1-1 0 0 0,1 0 0 0 0,0 1 0 0 0,0-1 0 0 0,0 0 0 0 0,0 1 0 0 0,0-1 0 0 0,-1 1 0 0 0,1-1 0 0 0,0 0 0 0 0,-1 1 0 0 0,1-1 0 0 0,0 1 0 0 0,-1-1 0 0 0,1 1 0 0 0,0-1 0 0 0,-1 1 0 0 0,1-1 0 0 0,-1 1 0 0 0,1 0 0 0 0,-1-1 1 0 0,1 1-1 0 0,-1 0 0 0 0,0-1 0 0 0,1 1 0 0 0,-1 0 0 0 0,1-1 0 0 0,-1 1 0 0 0,0 0 0 0 0,1 0 0 0 0,-1 0 0 0 0,1 0 0 0 0,-1 0 0 0 0,0 0 0 0 0,1 0 0 0 0,-1 0 0 0 0,0 0 0 0 0,0 0-136 0 0,50-20 1372 0 0,339-51 84 0 0,-297 69-3722 0 0,-90 2 1719 0 0,6 25-5860 0 0,-14-15 3885 0 0,5-4 1309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0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1 182 944 0 0,'36'-33'7995'0'0,"-35"33"-7802"0"0,-27 341 2403 0 0,36-220-1636 0 0,-7-116-898 0 0,-1 0-1 0 0,1 0 1 0 0,0 0-1 0 0,0 0 1 0 0,0-1-1 0 0,1 1 1 0 0,-1-1-1 0 0,1 0 1 0 0,0 0-1 0 0,1-1 0 0 0,-1 1 1 0 0,1-1-1 0 0,-1 0 1 0 0,1 0-1 0 0,0 0 1 0 0,0-1-1 0 0,0 0 1 0 0,0 0-1 0 0,1 0 1 0 0,-1 0-1 0 0,0-1 0 0 0,1 0 1 0 0,-1 0-1 0 0,1-1 1 0 0,0 1-1 0 0,-1-1 1 0 0,1 0-1 0 0,-1-1 1 0 0,1 1-62 0 0,167 0-317 0 0,-152-12-721 0 0,-33-18-5414 0 0,-34-7 2641 0 0,32 19 2702 0 0</inkml:trace>
  <inkml:trace contextRef="#ctx0" brushRef="#br0" timeOffset="261.729">42 369 1228 0 0,'0'0'171'0'0,"0"-1"0"0"0,1 1 1 0 0,-1 0-1 0 0,0 0 0 0 0,0-1 0 0 0,1 1 0 0 0,-1 0 0 0 0,0-1 1 0 0,0 1-1 0 0,0 0 0 0 0,1-1 0 0 0,-1 1 0 0 0,0 0 0 0 0,0-1 1 0 0,0 1-1 0 0,0-1 0 0 0,0 1 0 0 0,0 0 0 0 0,1-1 0 0 0,-1 1 0 0 0,0 0 1 0 0,0-1-1 0 0,0 1 0 0 0,0-1 0 0 0,-1 1 0 0 0,1 0 0 0 0,0-1 1 0 0,0 1-1 0 0,0-1 0 0 0,0 1 0 0 0,0 0 0 0 0,0-1 0 0 0,-1 1 1 0 0,1 0-1 0 0,0-1 0 0 0,0 1 0 0 0,0 0 0 0 0,-1-1 0 0 0,1 1-171 0 0,42-16 592 0 0,225-43 1200 0 0,-199 36-3237 0 0,-68 23 332 0 0,0 0-257 0 0,-6-2-17 0 0,-50-16-1149 0 0,28 13 1304 0 0</inkml:trace>
  <inkml:trace contextRef="#ctx0" brushRef="#br0" timeOffset="527.876">56 122 1044 0 0,'-5'-8'2360'0'0,"4"-2"3409"0"0,18 4-5040 0 0,193-24 53 0 0,-67 26-6384 0 0,-99 16 2994 0 0,-31-9 1362 0 0</inkml:trace>
  <inkml:trace contextRef="#ctx0" brushRef="#br0" timeOffset="806.427">980 162 1240 0 0,'-2'16'4201'0'0,"-28"20"-3502"0"0,24-29-408 0 0,-5 9-58 0 0,0 0 1 0 0,2 1-1 0 0,0 0 0 0 0,1 0 0 0 0,1 1 0 0 0,0 0 0 0 0,1 1 1 0 0,2 0-1 0 0,-1-1 0 0 0,2 1 0 0 0,1 1 0 0 0,0-1 1 0 0,2 0-1 0 0,0 0 0 0 0,1 11-233 0 0,-37 24-1134 0 0,-3-36-4314 0 0,38-18 4101 0 0</inkml:trace>
  <inkml:trace contextRef="#ctx0" brushRef="#br0" timeOffset="1119.715">772 329 976 0 0,'-23'-38'6716'0'0,"34"57"-3927"0"0,271 179-1022 0 0,-226-143-2315 0 0,-56-54 70 0 0,0-1-35 0 0,-65-21-6157 0 0,50 5 5401 0 0,0 1-97 0 0</inkml:trace>
  <inkml:trace contextRef="#ctx0" brushRef="#br0" timeOffset="1396.281">739 79 1468 0 0,'-7'-22'6974'0'0,"28"15"-5750"0"0,-16 6-1399 0 0,180-38 1362 0 0,-58 29-6610 0 0,-90 10 2870 0 0,-21 0 1287 0 0</inkml:trace>
  <inkml:trace contextRef="#ctx0" brushRef="#br0" timeOffset="1661.85">1323 27 964 0 0,'8'3'291'0'0,"0"0"-1"0"0,0 0 1 0 0,0 1-1 0 0,-1 0 1 0 0,0 0 0 0 0,0 0-1 0 0,0 1 1 0 0,0 1 0 0 0,-1-1-1 0 0,0 1 1 0 0,0 0-1 0 0,-1 0 1 0 0,1 1 0 0 0,-1-1-1 0 0,-1 1 1 0 0,1 0-1 0 0,-1 1 1 0 0,0-1 0 0 0,-1 1-1 0 0,0 0 1 0 0,2 5-291 0 0,37 174 1456 0 0,-37-170-1379 0 0,-1-1 0 0 0,-1 1 0 0 0,0 0 1 0 0,-2 1-1 0 0,1-1 0 0 0,-2 0 0 0 0,-1 0 0 0 0,0 0 1 0 0,-1 0-1 0 0,-1 0 0 0 0,0 0 0 0 0,-1 0 0 0 0,-1 0 1 0 0,-1-1-1 0 0,0 0 0 0 0,-1 0 0 0 0,-1-1 0 0 0,0 0 1 0 0,-1 0-1 0 0,-1-1 0 0 0,0 0 0 0 0,-1-1 0 0 0,-6 6-77 0 0,2-7-185 0 0,0-2 1 0 0,0 0-1 0 0,-1 0 0 0 0,-1-1 0 0 0,1-2 0 0 0,-1 1 0 0 0,-1-2 0 0 0,1 0 0 0 0,-11 1 185 0 0,-107-3-5150 0 0,77-17 3794 0 0</inkml:trace>
  <inkml:trace contextRef="#ctx0" brushRef="#br0" timeOffset="2298.559">602 184 1428 0 0,'-65'71'3434'0'0,"58"-60"-3264"0"0,1 1 0 0 0,0 0 0 0 0,1 0 0 0 0,0 1 0 0 0,1-1 0 0 0,0 1 0 0 0,1 0 0 0 0,1 0 0 0 0,0 0 0 0 0,1 1 0 0 0,0-1 0 0 0,1 0 0 0 0,0 1 0 0 0,1-1 0 0 0,1 0 0 0 0,0 0 0 0 0,1 0 0 0 0,0 0 0 0 0,1 0 0 0 0,0 0 1 0 0,1-1-1 0 0,1 0 0 0 0,0 0 0 0 0,0 0 0 0 0,1-1 0 0 0,1 0 0 0 0,0 0 0 0 0,0-1 0 0 0,1 0 0 0 0,0 0 0 0 0,1-1 0 0 0,0-1 0 0 0,1 1 0 0 0,0-1-170 0 0,195 101-556 0 0,21-68-6421 0 0,-208-41 5503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0:4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60 143 2480 0 0,'6'-8'1701'0'0,"-2"2"3317"0"0,-29 49-3554 0 0,14-10-1315 0 0,2 0 1 0 0,1 1-1 0 0,2 0 1 0 0,1 0-1 0 0,2 1 1 0 0,1-1-1 0 0,2 1 1 0 0,3 30-151 0 0,-2 9 180 0 0,22 68-42 0 0,-23-141-243 0 0,-2 27-2824 0 0,-20-35-3746 0 0,20 0 5302 0 0</inkml:trace>
  <inkml:trace contextRef="#ctx0" brushRef="#br0" timeOffset="480.292">160 199 1452 0 0,'-22'-30'6136'0'0,"23"58"-3854"0"0,-1-23-2225 0 0,1 1-1 0 0,0 0 0 0 0,0 0 0 0 0,1-1 1 0 0,0 1-1 0 0,0-1 0 0 0,0 0 1 0 0,0 1-1 0 0,1-1 0 0 0,0 0 0 0 0,0 0 1 0 0,0 0-1 0 0,1-1 0 0 0,0 1 1 0 0,-1-1-1 0 0,2 0 0 0 0,-1 0 0 0 0,0 0 1 0 0,1-1-1 0 0,0 0 0 0 0,-1 1 1 0 0,1-2-1 0 0,1 1 0 0 0,-1 0 1 0 0,0-1-1 0 0,1 0 0 0 0,-1 0 0 0 0,1-1 1 0 0,-1 0-1 0 0,1 0 0 0 0,0 0 1 0 0,0 0-1 0 0,-1-1 0 0 0,1 0 0 0 0,0 0-56 0 0,3-4 31 0 0,-1 1 0 0 0,1-1-1 0 0,-1 0 1 0 0,0-1 0 0 0,0 0-1 0 0,-1 0 1 0 0,0 0-1 0 0,0-1 1 0 0,0 0 0 0 0,0-1-1 0 0,-1 0 1 0 0,0 0 0 0 0,-1 0-1 0 0,1 0 1 0 0,-1-1 0 0 0,-1 0-1 0 0,0 0 1 0 0,2-5-31 0 0,16-48 164 0 0,-18 66-224 0 0,112 187-1747 0 0,-99-161 120 0 0,3 4-4014 0 0,-17-33 4516 0 0</inkml:trace>
  <inkml:trace contextRef="#ctx0" brushRef="#br0" timeOffset="728.368">850 6 2808 0 0,'22'-5'3428'0'0,"17"65"-1947"0"0,-27-22-1079 0 0,-1 2 0 0 0,-3-1 0 0 0,-1 1 0 0 0,-2 0 0 0 0,-1 0-1 0 0,-3 1 1 0 0,-2 21-402 0 0,-33 148 572 0 0,27-187-630 0 0,-1 0 0 0 0,-1 0 0 0 0,-1-1-1 0 0,0-1 1 0 0,-2 0 0 0 0,-1 0-1 0 0,-1-1 1 0 0,0-1 0 0 0,-1 0 0 0 0,-1-1-1 0 0,-1-1 1 0 0,-1 0 0 0 0,0-2 0 0 0,-1 0-1 0 0,-1 0 1 0 0,-4 0 58 0 0,-4 2-678 0 0,0-2-1 0 0,-1-2 1 0 0,-1 0 0 0 0,0-2-1 0 0,-1-1 1 0 0,0-2 0 0 0,0-1-1 0 0,-1-1 1 0 0,1-1 0 0 0,-1-2-1 0 0,-25-1 679 0 0,18-2-1192 0 0</inkml:trace>
  <inkml:trace contextRef="#ctx0" brushRef="#br0" timeOffset="14136.324">1184 283 988 0 0,'0'0'888'0'0,"-24"1"3064"0"0,-14-1-2037 0 0,38 0-1598 0 0,38-6 1230 0 0,365-38-1654 0 0,-413 71-3704 0 0,-32-10 1278 0 0,16-6 1325 0 0</inkml:trace>
  <inkml:trace contextRef="#ctx0" brushRef="#br0" timeOffset="14324.347">1227 498 1368 0 0,'65'16'5383'0'0,"45"-17"-3910"0"0,-53-1-984 0 0,36-10-2127 0 0,-37-11-2245 0 0,-44 16 2699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0:4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15 266 1280 0 0,'0'0'561'0'0,"-2"-24"1324"0"0,0-38 503 0 0,2 61-2197 0 0,0 1 57 0 0,3-24 1287 0 0,1 29-1305 0 0,-3 270 564 0 0,-19 126 760 0 0,43-263-847 0 0,-22-132-647 0 0,0 0 0 0 0,0-1-1 0 0,1 1 1 0 0,0-1 0 0 0,0 0 0 0 0,0 0-1 0 0,1 0 1 0 0,-1 0 0 0 0,1-1 0 0 0,0 0 0 0 0,1 0-1 0 0,-1 0 1 0 0,1-1 0 0 0,-1 0 0 0 0,1 0-1 0 0,0 0 1 0 0,0-1 0 0 0,1 0 0 0 0,-1 0-1 0 0,0 0 1 0 0,1-1 0 0 0,-1 0 0 0 0,1 0 0 0 0,-1-1-1 0 0,1 0 1 0 0,-1 0 0 0 0,1 0 0 0 0,-1-1-1 0 0,1 0 1 0 0,-1 0 0 0 0,1-1 0 0 0,-1 0-1 0 0,4-1-59 0 0,30 1 212 0 0,228-18-252 0 0,-252 10-5446 0 0,-43-8 948 0 0,24 17 4506 0 0,-13-8-1417 0 0</inkml:trace>
  <inkml:trace contextRef="#ctx0" brushRef="#br0" timeOffset="308.989">171 766 1428 0 0,'-13'-18'5632'0'0,"41"5"-4001"0"0,-13 9-1631 0 0,337-82 2045 0 0,-271 72-1659 0 0,-61 11-155 0 0,-20 2-312 0 0,0 1 0 0 0,0-1 0 0 0,-1 1-1 0 0,1-1 1 0 0,0 1 0 0 0,0-1 0 0 0,0 0-1 0 0,0 1 1 0 0,0-1 0 0 0,0 1 0 0 0,0-1-1 0 0,0 1 1 0 0,0-1 0 0 0,0 0 0 0 0,0 1-1 0 0,0-1 1 0 0,0 1 0 0 0,0-1 0 0 0,1 1-1 0 0,-1-1 1 0 0,0 1 0 0 0,0-1 0 0 0,1 1-1 0 0,-1-1 1 0 0,0 1 0 0 0,1-1 0 0 0,-1 1-1 0 0,0-1 1 0 0,1 1 0 0 0,-1 0 0 0 0,1-1-1 0 0,-1 1 1 0 0,0 0 0 0 0,1-1 0 0 0,-1 1-1 0 0,1 0 1 0 0,-1-1 0 0 0,1 1 0 0 0,-1 0-1 0 0,1 0 1 0 0,0 0 0 0 0,-1 0 81 0 0,-57-45-5115 0 0,38 28 3829 0 0</inkml:trace>
  <inkml:trace contextRef="#ctx0" brushRef="#br0" timeOffset="648.99">31 179 1348 0 0,'0'0'87'0'0,"1"0"0"0"0,-1 0 1 0 0,1 0-1 0 0,-1 0 0 0 0,0 0 0 0 0,1 0 0 0 0,-1 0 0 0 0,1 0 0 0 0,-1-1 1 0 0,1 1-1 0 0,-1 0 0 0 0,0 0 0 0 0,1 0 0 0 0,-1-1 0 0 0,0 1 1 0 0,1 0-1 0 0,-1 0 0 0 0,0-1 0 0 0,1 1 0 0 0,-1 0 0 0 0,0-1 0 0 0,1 1 1 0 0,-1 0-1 0 0,0-1 0 0 0,0 1 0 0 0,1-1 0 0 0,-1 1 0 0 0,0 0 1 0 0,0-1-1 0 0,0 1 0 0 0,0-1 0 0 0,0 1 0 0 0,0-1 0 0 0,0 1 0 0 0,1 0 1 0 0,-1-1-1 0 0,0 1 0 0 0,0-1 0 0 0,-1 1 0 0 0,1-1 0 0 0,0 1 1 0 0,0 0-1 0 0,0-1 0 0 0,0 1 0 0 0,0-1 0 0 0,0 1 0 0 0,-1-1 0 0 0,1 1 1 0 0,0 0-1 0 0,0-1 0 0 0,0 1 0 0 0,-1 0 0 0 0,1-1 0 0 0,0 1 0 0 0,-1-1-86 0 0,46-12 584 0 0,-45 13-583 0 0,58-11 725 0 0,1 3 0 0 0,0 2 0 0 0,0 3 0 0 0,47 4-727 0 0,-60-1 461 0 0,-44 0-432 0 0,-2 0 24 0 0,0 0 17 0 0,0 0-26 0 0,52 0-7775 0 0,-37 0 6484 0 0</inkml:trace>
  <inkml:trace contextRef="#ctx0" brushRef="#br0" timeOffset="1580.216">1764 237 1492 0 0,'18'-13'1731'0'0,"-18"10"-954"0"0,0 3-117 0 0,0 0-32 0 0,20-3 2083 0 0,-21 2-2670 0 0,1 0 0 0 0,0 0 0 0 0,-1 0 1 0 0,1 0-1 0 0,-1 0 0 0 0,1 0 0 0 0,-1 0 0 0 0,1 0 1 0 0,-1 0-1 0 0,0 0 0 0 0,0 0 0 0 0,1 0 1 0 0,-1 1-1 0 0,0-1 0 0 0,0 0 0 0 0,0 1 0 0 0,0-1 1 0 0,0 1-1 0 0,0-1 0 0 0,0 1 0 0 0,0-1 1 0 0,0 1-1 0 0,0-1 0 0 0,0 1 0 0 0,0 0 0 0 0,0 0 1 0 0,0-1-1 0 0,0 1 0 0 0,0 0 0 0 0,0 0 1 0 0,0 0-1 0 0,0 0 0 0 0,-1 1 0 0 0,1-1 0 0 0,0 0 1 0 0,0 0-1 0 0,0 1 0 0 0,0-1 0 0 0,0 0 1 0 0,0 1-1 0 0,0-1 0 0 0,0 1 0 0 0,0-1 0 0 0,0 1 1 0 0,0 0-1 0 0,1-1 0 0 0,-1 1 0 0 0,-1 1-41 0 0,-61 29 117 0 0,59-28-32 0 0,-32 23 118 0 0,1 1 1 0 0,1 3-1 0 0,1 0 1 0 0,2 3-1 0 0,1 0 1 0 0,2 2-1 0 0,1 1 1 0 0,2 1-1 0 0,1 1 0 0 0,2 1 1 0 0,2 1-1 0 0,2 1 1 0 0,-7 24-204 0 0,19-49-218 0 0,-7 20-19 0 0,1-25-4462 0 0,-8-59-539 0 0,15 25 4022 0 0</inkml:trace>
  <inkml:trace contextRef="#ctx0" brushRef="#br0" timeOffset="1844.901">1208 347 1184 0 0,'-9'-64'7024'0'0,"9"63"-6725"0"0,0 1-53 0 0,0 0-46 0 0,98 95 1304 0 0,175 135-1779 0 0,-273-230 127 0 0,0 0-1 0 0,-1 0 1 0 0,1 0 0 0 0,-1 0 0 0 0,1 0 0 0 0,-1 0 0 0 0,1 1 0 0 0,-1-1 0 0 0,1 0 0 0 0,0 0 0 0 0,-1 0-1 0 0,1 0 1 0 0,-1 0 0 0 0,1 1 0 0 0,0-1 0 0 0,-1 0 0 0 0,1 0 0 0 0,-1 1 0 0 0,1-1 0 0 0,0 0 0 0 0,-1 0 0 0 0,1 1-1 0 0,0-1 1 0 0,0 0 0 0 0,-1 1 0 0 0,1-1 0 0 0,0 1 0 0 0,0-1 0 0 0,-1 0 0 0 0,1 1 0 0 0,0-1 0 0 0,0 1 0 0 0,0-1-1 0 0,0 1 1 0 0,0-1 0 0 0,0 0 0 0 0,0 1 0 0 0,0-1 0 0 0,0 1 0 0 0,0-1 0 0 0,0 1 0 0 0,0-1 0 0 0,0 1-1 0 0,0-1 1 0 0,0 0 0 0 0,0 1 0 0 0,0-1 0 0 0,0 1 0 0 0,1-1 0 0 0,-1 0 148 0 0,-7-3-1329 0 0</inkml:trace>
  <inkml:trace contextRef="#ctx0" brushRef="#br0" timeOffset="2244.844">1201 61 1956 0 0,'-4'-6'3006'0'0,"14"-7"993"0"0,307-27-1434 0 0,-142 39-1534 0 0,-174 1-1006 0 0,-1 0 25 0 0,15 2-600 0 0,-8 2-3674 0 0,5 11-983 0 0,-10-13 3948 0 0</inkml:trace>
  <inkml:trace contextRef="#ctx0" brushRef="#br0" timeOffset="2660.062">1874 567 944 0 0,'14'3'7503'0'0,"98"-15"-6330"0"0,338-37 1264 0 0,-449 49-2387 0 0,-1 0 3 0 0,29 0-2460 0 0,14-48-3978 0 0,-30 31 5269 0 0</inkml:trace>
  <inkml:trace contextRef="#ctx0" brushRef="#br0" timeOffset="4335.208">1378 24 1008 0 0,'-13'-4'280'0'0,"-1"1"0"0"0,0 0 0 0 0,0 1 0 0 0,0 0 0 0 0,0 1-1 0 0,0 1 1 0 0,-1 0 0 0 0,1 1 0 0 0,0 0 0 0 0,0 1 0 0 0,0 1 0 0 0,0 0 0 0 0,1 1 0 0 0,-1 1 0 0 0,1 0 0 0 0,0 0-1 0 0,0 2 1 0 0,0-1 0 0 0,1 2 0 0 0,0 0 0 0 0,1 0 0 0 0,0 1 0 0 0,-5 5-280 0 0,-7 6 225 0 0,2 0 0 0 0,0 1 1 0 0,2 1-1 0 0,0 1 0 0 0,2 1 0 0 0,0 1 1 0 0,2 0-1 0 0,0 1 0 0 0,2 0 0 0 0,-10 28-225 0 0,17-37 104 0 0,-1 1 0 0 0,2-1 0 0 0,0 1 0 0 0,2 0 1 0 0,0 1-1 0 0,0-1 0 0 0,2 0 0 0 0,0 1 0 0 0,2-1 0 0 0,0 1 0 0 0,0-1 0 0 0,3 7-104 0 0,3-1-48 0 0,0-1-1 0 0,2 0 1 0 0,0 0-1 0 0,2-1 1 0 0,0-1 0 0 0,1 0-1 0 0,2 0 1 0 0,0-1-1 0 0,1-1 1 0 0,1 0-1 0 0,0-1 1 0 0,2-1 0 0 0,0-1-1 0 0,16 12 49 0 0,197 103-5790 0 0,-190-116 4503 0 0,-4-1 27 0 0</inkml:trace>
  <inkml:trace contextRef="#ctx0" brushRef="#br0" timeOffset="12423.441">1338 207 1212 0 0,'0'0'229'0'0,"0"0"59"0"0,0 0 14 0 0,0 0-71 0 0,0 0 26 0 0,0 0 48 0 0,0 0-10 0 0,0 0-31 0 0,0 0-53 0 0,0 0-87 0 0,0 0 55 0 0,0 0-11 0 0,0 0-39 0 0,0 0-65 0 0,0 0 33 0 0,0 0 14 0 0,0 0 21 0 0,0 0-24 0 0,-23-5 807 0 0,3-16-732 0 0,15 16-23 0 0,27-1 2931 0 0,19-3-3078 0 0,-40 9-30 0 0,-1 0-11 0 0,38 0 46 0 0,4-10 106 0 0,-39 8-129 0 0,-3 2-29 0 0,0 0 52 0 0,0 0 2 0 0,0 0 27 0 0,0 0 12 0 0,162 0 708 0 0,-160 0-720 0 0,37-8 1052 0 0,-38 6-1256 0 0,-2 0-2386 0 0,-1-1-3371 0 0,0 1 4681 0 0</inkml:trace>
  <inkml:trace contextRef="#ctx0" brushRef="#br0" timeOffset="15595.935">1519 497 1304 0 0,'0'0'363'0'0,"0"0"66"0"0,0 0-41 0 0,0 0-54 0 0,0 0-42 0 0,0 0-26 0 0,0 0 12 0 0,0 0 28 0 0,0 0 4 0 0,0-13 89 0 0,-3 10 2477 0 0,-61 3-5744 0 0,62 0 2743 0 0</inkml:trace>
  <inkml:trace contextRef="#ctx0" brushRef="#br0" timeOffset="16076.09">1444 484 4584 0 0,'1'0'90'0'0,"0"0"0"0"0,0 1 0 0 0,0-1 0 0 0,-1 0 0 0 0,1 1 0 0 0,0-1-1 0 0,0 0 1 0 0,0 1 0 0 0,-1-1 0 0 0,1 1 0 0 0,0-1 0 0 0,-1 1-1 0 0,1-1 1 0 0,0 1 0 0 0,-1 0 0 0 0,1-1 0 0 0,-1 1 0 0 0,1 0 0 0 0,-1 0-1 0 0,1-1 1 0 0,-1 1 0 0 0,1 0 0 0 0,-1 0 0 0 0,0-1 0 0 0,1 1 0 0 0,-1 0-1 0 0,0 0 1 0 0,0 0 0 0 0,0 0 0 0 0,0 0 0 0 0,0-1 0 0 0,0 1-1 0 0,0 0 1 0 0,0 0 0 0 0,0 0 0 0 0,0 0 0 0 0,0 0 0 0 0,0 0 0 0 0,-1-1-1 0 0,1 1 1 0 0,0 0 0 0 0,-1 0 0 0 0,1 0 0 0 0,-1-1 0 0 0,1 1-1 0 0,0 0 1 0 0,-1-1 0 0 0,0 1 0 0 0,1 0 0 0 0,-1-1 0 0 0,1 1 0 0 0,-1 0-1 0 0,0-1 1 0 0,1 1 0 0 0,-1-1 0 0 0,0 1 0 0 0,0-1 0 0 0,0 0 0 0 0,1 1-1 0 0,-1-1 1 0 0,0 0 0 0 0,0 0 0 0 0,0 1 0 0 0,0-1 0 0 0,1 0-1 0 0,-1 0 1 0 0,0 0 0 0 0,0 0 0 0 0,0 0-90 0 0,18 26-508 0 0,77 118 840 0 0,-18-41 397 0 0,-69-96-384 0 0,22 19-1112 0 0,-11-25-7566 0 0,-15-4 7223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51 860 0 0,'-17'7'5358'0'0,"42"-10"-3134"0"0,2-1-1850 0 0,144-22 1463 0 0,10 2-4111 0 0,-179 24 958 0 0,-6 8-2858 0 0,-4-5 2769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1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67 1268 0 0,'0'1'95'0'0,"-1"-1"0"0"0,1 0 0 0 0,-1 1 0 0 0,1-1 0 0 0,-1 1 0 0 0,1-1 0 0 0,-1 0 0 0 0,1 1 0 0 0,-1-1 0 0 0,1 1 0 0 0,0 0 0 0 0,0-1 0 0 0,-1 1 0 0 0,1-1 0 0 0,0 1 0 0 0,0-1 0 0 0,-1 1 1 0 0,1 0-1 0 0,0-1 0 0 0,0 1 0 0 0,0 0 0 0 0,0-1 0 0 0,0 1 0 0 0,0-1 0 0 0,0 1 0 0 0,0 0 0 0 0,0-1 0 0 0,0 1 0 0 0,0 0 0 0 0,1-1 0 0 0,-1 1 0 0 0,0-1 0 0 0,0 1 0 0 0,0-1 0 0 0,1 1 0 0 0,-1 0 0 0 0,0-1 0 0 0,1 1 0 0 0,-1-1 0 0 0,1 1 0 0 0,-1-1 0 0 0,1 0 0 0 0,-1 1 0 0 0,1-1 0 0 0,-1 1 0 0 0,1-1 0 0 0,-1 0 0 0 0,1 1 0 0 0,-1-1 0 0 0,1 0 0 0 0,-1 0 0 0 0,1 1 0 0 0,0-1 0 0 0,-1 0 0 0 0,1 0 0 0 0,-1 0 0 0 0,1 0 0 0 0,0 0 0 0 0,-1 0 0 0 0,1 0 0 0 0,0 0 0 0 0,-1 0 1 0 0,1 0-1 0 0,-1 0 0 0 0,1 0 0 0 0,0 0-95 0 0,48 3 880 0 0,-49-3-815 0 0,195-18 1602 0 0,2-17-3657 0 0,-16 3-3002 0 0,-136 21 3754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1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5 1152 0 0,'-39'-5'4886'0'0,"-18"27"-2843"0"0,49-18-1873 0 0,-1 1 0 0 0,1 0-1 0 0,0 0 1 0 0,0 1-1 0 0,1 0 1 0 0,-1 1-1 0 0,1 0 1 0 0,1 0-1 0 0,-1 0 1 0 0,1 0 0 0 0,1 1-1 0 0,-1 0 1 0 0,1 1-1 0 0,1-1 1 0 0,0 1-1 0 0,0 0 1 0 0,0 0 0 0 0,1 0-1 0 0,1 0 1 0 0,-1 1-1 0 0,2-1 1 0 0,-1 1-1 0 0,1 0 1 0 0,1-1-1 0 0,0 6-169 0 0,2-8 62 0 0,1 0 0 0 0,0-1-1 0 0,0 1 1 0 0,1-1 0 0 0,0 0-1 0 0,0 0 1 0 0,1 0-1 0 0,-1-1 1 0 0,1 1 0 0 0,1-1-1 0 0,-1-1 1 0 0,1 1-1 0 0,-1 0 1 0 0,1-1 0 0 0,0 0-1 0 0,1-1 1 0 0,-1 0 0 0 0,1 0-1 0 0,0 0 1 0 0,-1 0-1 0 0,1-1 1 0 0,0 0 0 0 0,1-1-1 0 0,-1 0 1 0 0,0 0-1 0 0,0 0 1 0 0,0-1 0 0 0,1 0-1 0 0,-1 0 1 0 0,0-1-1 0 0,0 0 1 0 0,1 0 0 0 0,-1-1-1 0 0,1 0-61 0 0,-2 1 20 0 0,-1 0-1 0 0,1-1 1 0 0,-1 1-1 0 0,1-1 1 0 0,-1 0-1 0 0,1-1 1 0 0,-1 1 0 0 0,0-1-1 0 0,0 0 1 0 0,0 0-1 0 0,-1-1 1 0 0,1 1-1 0 0,-1-1 1 0 0,0 0-1 0 0,0 0 1 0 0,0-1-1 0 0,0 1 1 0 0,-1-1-1 0 0,0 0 1 0 0,0 0-1 0 0,0 0 1 0 0,0 0-1 0 0,-1 0 1 0 0,0-1-1 0 0,0 1 1 0 0,0-1 0 0 0,-1 0-1 0 0,1-2-19 0 0,-4-2-5 0 0,0 1 1 0 0,-1-1-1 0 0,0 1 0 0 0,0-1 1 0 0,-1 1-1 0 0,0 0 0 0 0,0 1 1 0 0,-1-1-1 0 0,0 1 1 0 0,-1 0-1 0 0,0 0 0 0 0,0 0 1 0 0,-1 1-1 0 0,0 0 0 0 0,0 1 1 0 0,-1-1-1 0 0,1 1 0 0 0,-1 1 1 0 0,-1-1-1 0 0,1 1 0 0 0,-1 1 1 0 0,0 0-1 0 0,0 0 0 0 0,-4-1 5 0 0,-89-26-3447 0 0,82 31-5526 0 0,20 0 7467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4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1844 0 0,'4'0'936'0'0,"0"2"-176"0"0,1-4-108 0 0,0 2-116 0 0,2-2-64 0 0,-1-1-296 0 0,1 3-47 0 0,14-7-21 0 0,4-3-365 0 0,0 5-159 0 0,-2-3-316 0 0,-2 0-508 0 0,6-2 20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0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24 255 880 0 0,'-24'-11'5387'0'0,"34"4"-2814"0"0,49 4-1685 0 0,-43 2-664 0 0,218-25 2021 0 0,-234 25-2057 0 0,0 1 42 0 0,0 0-48 0 0,0 0-30 0 0,13 0 232 0 0,12 0-4066 0 0,31-25-2299 0 0,-48 20 4523 0 0</inkml:trace>
  <inkml:trace contextRef="#ctx0" brushRef="#br0" timeOffset="432.949">689 33 1172 0 0,'26'-11'7701'0'0,"-42"25"-5176"0"0,3 8-2418 0 0,1 1-1 0 0,1-1 0 0 0,1 2 0 0 0,1-1 1 0 0,1 2-1 0 0,1-1 0 0 0,1 1 1 0 0,1 0-1 0 0,2 0 0 0 0,0 0 0 0 0,1 2-106 0 0,0-6 47 0 0,-11 230 102 0 0,13-249-443 0 0,0-2-120 0 0,0 7-1751 0 0,-7-46-4443 0 0,7 28 5382 0 0</inkml:trace>
  <inkml:trace contextRef="#ctx0" brushRef="#br0" timeOffset="964.622">679 23 2664 0 0,'1'-22'5040'0'0,"-1"44"-3301"0"0,11 36-1199 0 0,-8-49-464 0 0,-1-1 0 0 0,1 0 0 0 0,1 0 0 0 0,-1 0 1 0 0,1 0-1 0 0,1-1 0 0 0,-1 0 0 0 0,1 0 0 0 0,1 0 1 0 0,-1 0-1 0 0,1-1 0 0 0,0 0 0 0 0,1 0 1 0 0,-1 0-1 0 0,1-1 0 0 0,0 0 0 0 0,1-1 0 0 0,-1 1 1 0 0,1-1-1 0 0,0-1 0 0 0,0 1 0 0 0,0-1 0 0 0,0-1 1 0 0,0 0-1 0 0,8 2-76 0 0,-6-2 42 0 0,-1 0 1 0 0,0-1-1 0 0,1 0 1 0 0,-1-1-1 0 0,0 1 1 0 0,1-2-1 0 0,-1 1 1 0 0,1-1-1 0 0,-1-1 1 0 0,0 0-1 0 0,0 0 0 0 0,0-1 1 0 0,0 0-1 0 0,0 0 1 0 0,0-1-1 0 0,-1 0 1 0 0,1-1-1 0 0,-1 0 1 0 0,-1 0-1 0 0,1-1 1 0 0,-1 0-1 0 0,0 0 1 0 0,0 0-1 0 0,0-1 1 0 0,-1 0-1 0 0,0-1 1 0 0,-1 1-1 0 0,1-1 1 0 0,-2 0-1 0 0,1-1 1 0 0,2-6-43 0 0,-6 13 15 0 0,-1 0 1 0 0,1 0 0 0 0,-1 0 0 0 0,0 0 0 0 0,0 0 0 0 0,0 0 0 0 0,0 1 0 0 0,0-1 0 0 0,0 0 0 0 0,0 0 0 0 0,-1 0 0 0 0,1 0 0 0 0,-1 0 0 0 0,1 0 0 0 0,-1 1 0 0 0,0-1 0 0 0,1 0-1 0 0,-1 0 1 0 0,0 1 0 0 0,0-1 0 0 0,0 1 0 0 0,-1-1 0 0 0,1 1 0 0 0,0-1 0 0 0,-1 1 0 0 0,1 0 0 0 0,0-1 0 0 0,-1 1 0 0 0,0 0 0 0 0,1 0 0 0 0,-1 0 0 0 0,0 0-16 0 0,-10 40 182 0 0,57 128-971 0 0,0-6-5794 0 0,-42-130 2625 0 0,-3-19 2739 0 0</inkml:trace>
  <inkml:trace contextRef="#ctx0" brushRef="#br0" timeOffset="2127.675">1320 151 1616 0 0,'0'0'870'0'0,"0"0"-134"0"0,0 0-154 0 0,0 0-38 0 0,0 0 6 0 0,0 0-68 0 0,0 0 1 0 0,0 0-77 0 0,0 0 9 0 0,0 0-47 0 0,0 0 11 0 0,0 0 0 0 0,0 0-2 0 0,4-4-29 0 0,-1 1-295 0 0,0 0 1 0 0,1 1 0 0 0,-1 0-1 0 0,0-1 1 0 0,1 1 0 0 0,0 0-1 0 0,-1 1 1 0 0,1-1-1 0 0,0 1 1 0 0,0 0 0 0 0,0 0-1 0 0,0 0 1 0 0,0 0-1 0 0,0 1 1 0 0,0-1 0 0 0,1 1-1 0 0,-1 0 1 0 0,0 0 0 0 0,0 1-1 0 0,4 0-53 0 0,-7-1 7 0 0,262 0-246 0 0,-255-3-4332 0 0,-16 6 3280 0 0,0-3 62 0 0</inkml:trace>
  <inkml:trace contextRef="#ctx0" brushRef="#br0" timeOffset="2376.856">1399 288 2308 0 0,'12'11'3842'0'0,"23"-6"-2561"0"0,-28-4-1030 0 0,198-8 610 0 0,-78-32-6476 0 0,-115 33 4351 0 0</inkml:trace>
  <inkml:trace contextRef="#ctx0" brushRef="#br0" timeOffset="2700.647">2010 103 1832 0 0,'7'-7'5979'0'0,"-31"16"-4496"0"0,15 5-1311 0 0,1 0-1 0 0,1 1 1 0 0,0 0-1 0 0,1 0 1 0 0,1 1-1 0 0,0 0 1 0 0,1 0 0 0 0,0 0-1 0 0,2 0 1 0 0,-1 13-172 0 0,-3 198 1118 0 0,15-188-929 0 0,1-2-721 0 0,-15-11-3566 0 0,6-27 4022 0 0,-1 1 0 0 0,0-1-1 0 0,0 1 1 0 0,0 0 0 0 0,0-1 0 0 0,-1 1 0 0 0,1-1 0 0 0,0 1 0 0 0,0-1 0 0 0,0 1 0 0 0,0 0 0 0 0,0-1 0 0 0,0 1-1 0 0,-1-1 1 0 0,1 1 0 0 0,0 0 0 0 0,0-1 0 0 0,-1 1 0 0 0,1 0 0 0 0,0-1 0 0 0,0 1 0 0 0,-1 0 0 0 0,1-1 0 0 0,0 1-1 0 0,-1 0 1 0 0,1 0 0 0 0,-1 0 0 0 0,1-1 0 0 0,0 1 0 0 0,-1 0 0 0 0,1 0 0 0 0,-1 0 0 0 0,1 0 0 0 0,0-1 0 0 0,-1 1-1 0 0,1 0 1 0 0,-1 0 0 0 0,1 0 0 0 0,-1 0 0 0 0,1 0 0 0 0,0 0 0 0 0,-1 0 0 0 0,1 1 0 0 0,-1-1 0 0 0,1 0 0 0 0,0 0-1 0 0,-1 0 1 0 0,1 0 0 0 0,-1 0 0 0 0,1 1 0 0 0,0-1 0 0 0,-1 0 0 0 0,1 0 0 0 0,0 0 0 0 0,-1 1 0 0 0,1-1 0 0 0,0 0-1 0 0,-1 1 1 0 0,1-1 0 0 0,0 0 0 0 0,-1 1 0 0 0,1-1 0 0 0,0 0 0 0 0,0 1 76 0 0,-5-18-1469 0 0</inkml:trace>
  <inkml:trace contextRef="#ctx0" brushRef="#br0" timeOffset="3397.785">2032 70 848 0 0,'-2'-55'9790'0'0,"2"55"-9663"0"0,0 0-5 0 0,-5-8 1298 0 0,-8 15-738 0 0,5 11-653 0 0,1 1 0 0 0,0-1 0 0 0,2 2 0 0 0,0-1 0 0 0,1 1 0 0 0,1-1 0 0 0,1 1 1 0 0,0 0-1 0 0,2 0 0 0 0,0 6-29 0 0,0-22 31 0 0,1-1-1 0 0,-1 1 1 0 0,1-1 0 0 0,-1 1-1 0 0,1 0 1 0 0,0-1 0 0 0,1 1-1 0 0,-1-1 1 0 0,0 0 0 0 0,1 1-1 0 0,0-1 1 0 0,0 0 0 0 0,0 0-1 0 0,0 0 1 0 0,0 0 0 0 0,1-1-1 0 0,-1 1 1 0 0,1 0 0 0 0,0-1-1 0 0,0 0 1 0 0,-1 0 0 0 0,2 0-1 0 0,-1 0 1 0 0,0 0 0 0 0,0 0-1 0 0,1-1 1 0 0,-1 0 0 0 0,0 1-1 0 0,1-1 1 0 0,-1-1 0 0 0,1 1-1 0 0,0 0 1 0 0,-1-1 0 0 0,1 0-1 0 0,0 0 1 0 0,-1 0 0 0 0,1 0-1 0 0,0 0 1 0 0,-1-1 0 0 0,3 0-31 0 0,1-1-18 0 0,0-1 0 0 0,-1 0 0 0 0,1 0 0 0 0,-1 0 0 0 0,1 0 0 0 0,-1-1 0 0 0,0 0 0 0 0,0-1 0 0 0,-1 1 0 0 0,1-1 0 0 0,-1 0 0 0 0,0 0 0 0 0,-1-1 0 0 0,1 0 0 0 0,-1 1 0 0 0,0-2 0 0 0,0 1 0 0 0,-1 0 0 0 0,1-3 18 0 0,16 94-5871 0 0,-7-72 482 0 0,-9-15 4184 0 0</inkml:trace>
  <inkml:trace contextRef="#ctx0" brushRef="#br0" timeOffset="3643.244">2327 195 1664 0 0,'29'-15'6407'0'0,"28"5"-5734"0"0,-33 6-21 0 0,31-5-261 0 0,61-12-1579 0 0,-4-12-5085 0 0,-100 28 5023 0 0</inkml:trace>
  <inkml:trace contextRef="#ctx0" brushRef="#br0" timeOffset="3907.522">2869 16 1672 0 0,'21'-9'5033'0'0,"-17"25"54"0"0,-5-11-5124 0 0,-28 230 1390 0 0,29-78-3856 0 0,-22-138-4778 0 0,22-23 6429 0 0</inkml:trace>
  <inkml:trace contextRef="#ctx0" brushRef="#br0" timeOffset="4417.866">2915 108 2144 0 0,'2'-41'5367'0'0,"-2"40"-5326"0"0,0 1 0 0 0,-1-1 0 0 0,1 1 0 0 0,0-1-1 0 0,0 1 1 0 0,0-1 0 0 0,-1 1 0 0 0,1-1 0 0 0,0 1 0 0 0,-1-1 0 0 0,1 1-1 0 0,0 0 1 0 0,-1-1 0 0 0,1 1 0 0 0,0-1 0 0 0,-1 1 0 0 0,1 0 0 0 0,-1-1 0 0 0,1 1-1 0 0,-1 0 1 0 0,1 0 0 0 0,-1-1 0 0 0,1 1 0 0 0,-1 0 0 0 0,1 0 0 0 0,-1 0-1 0 0,1 0 1 0 0,-1 0 0 0 0,1-1 0 0 0,-1 1 0 0 0,1 0 0 0 0,-1 0 0 0 0,1 0-1 0 0,-1 0 1 0 0,1 1 0 0 0,-1-1 0 0 0,0 0 0 0 0,1 0 0 0 0,-1 0 0 0 0,1 0 0 0 0,-1 0-1 0 0,1 1 1 0 0,-1-1 0 0 0,1 0 0 0 0,0 0 0 0 0,-1 1 0 0 0,1-1 0 0 0,-1 0-1 0 0,1 1 1 0 0,-1-1 0 0 0,1 1 0 0 0,0-1 0 0 0,-1 0 0 0 0,1 1 0 0 0,0-1 0 0 0,0 1-1 0 0,-1-1 1 0 0,1 1 0 0 0,0-1 0 0 0,0 1 0 0 0,-1-1 0 0 0,1 1 0 0 0,0-1-1 0 0,0 1 1 0 0,0-1 0 0 0,0 1 0 0 0,0 0 0 0 0,0-1 0 0 0,0 1 0 0 0,0-1-41 0 0,-2 7 85 0 0,0-1 0 0 0,0 1 0 0 0,1 0 0 0 0,0 0 0 0 0,0 0 0 0 0,1 0 0 0 0,0-1 0 0 0,0 1 0 0 0,0 0 0 0 0,1 0 0 0 0,0 0 0 0 0,0 0 0 0 0,1-1 0 0 0,0 1 0 0 0,0-1 0 0 0,1 1 0 0 0,0-1 0 0 0,2 5-85 0 0,-2-6 39 0 0,0 0 0 0 0,0 0-1 0 0,1 0 1 0 0,-1 0-1 0 0,1-1 1 0 0,0 0 0 0 0,0 0-1 0 0,1 0 1 0 0,-1 0 0 0 0,1-1-1 0 0,0 1 1 0 0,0-1-1 0 0,0-1 1 0 0,0 1 0 0 0,0-1-1 0 0,1 1 1 0 0,-1-2-1 0 0,1 1 1 0 0,0 0 0 0 0,-1-1-1 0 0,1 0 1 0 0,0-1 0 0 0,4 1-39 0 0,-6-3 4 0 0,0 0 1 0 0,1-1 0 0 0,-1 1-1 0 0,0-1 1 0 0,0 0 0 0 0,0 0 0 0 0,-1-1-1 0 0,1 1 1 0 0,-1-1 0 0 0,1 1 0 0 0,-1-1-1 0 0,-1 0 1 0 0,1 0 0 0 0,0-1 0 0 0,-1 1-1 0 0,0 0 1 0 0,0-1 0 0 0,0 0 0 0 0,-1 1-1 0 0,1-1 1 0 0,-1 0 0 0 0,0 0 0 0 0,-1 0-1 0 0,1-3-4 0 0,5-12 9 0 0,-5 19 56 0 0,-4-30 42 0 0,3 32-108 0 0,0 0 0 0 0,0 0 0 0 0,0-1 0 0 0,0 1 0 0 0,0 0 0 0 0,0 0 0 0 0,-1 0 1 0 0,1-1-1 0 0,0 1 0 0 0,0 0 0 0 0,-1 0 0 0 0,1-1 0 0 0,0 1 0 0 0,-1 0 0 0 0,1 0 1 0 0,-1-1-1 0 0,1 1 0 0 0,-1-1 0 0 0,1 1 0 0 0,-1 0 0 0 0,1-1 0 0 0,-1 1 0 0 0,0-1 1 0 0,1 1-1 0 0,-1-1 0 0 0,0 0 0 0 0,1 1 0 0 0,-1-1 0 0 0,0 0 0 0 0,0 1 1 0 0,1-1-1 0 0,-1 0 0 0 0,0 0 0 0 0,0 1 0 0 0,1-1 0 0 0,-1 0 0 0 0,0 0 0 0 0,0 0 1 0 0,0 0-1 0 0,1 0 0 0 0,-1 0 0 0 0,0-1 0 0 0,0 1 0 0 0,0 0 0 0 0,1 0 0 0 0,-1 0 1 0 0,0-1-1 0 0,0 1 0 0 0,1 0 0 0 0,-1-1 0 0 0,0 1 0 0 0,0-1 1 0 0,77 213-4004 0 0,-74-117-1703 0 0,-17-65 4407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0:5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1 562 968 0 0,'48'11'8764'0'0,"5"-5"-4310"0"0,117-6-4794 0 0,-78-2 12 0 0,-43 2-3086 0 0,-47 0 1945 0 0,-2 0 22 0 0,0 0 96 0 0,12-16-1118 0 0,-10 10 1237 0 0</inkml:trace>
  <inkml:trace contextRef="#ctx0" brushRef="#br0" timeOffset="310.761">760 324 3288 0 0,'1'-10'6870'0'0,"-5"27"-5460"0"0,-10 64-1035 0 0,3 1 0 0 0,3 1 0 0 0,4 0 0 0 0,6 61-375 0 0,-2-60-518 0 0,-7-34-577 0 0,-3-36-1899 0 0,-4-29-2144 0 0,8-2 3735 0 0</inkml:trace>
  <inkml:trace contextRef="#ctx0" brushRef="#br0" timeOffset="762.834">777 405 976 0 0,'0'-60'5843'0'0,"0"59"-5453"0"0,0 1-60 0 0,0 0-8 0 0,-8-17 866 0 0,6 23-1103 0 0,0 0 0 0 0,1 0 0 0 0,0 0 0 0 0,0 0 0 0 0,1 1 0 0 0,0-1 0 0 0,0 0 0 0 0,0 0 0 0 0,1 0 0 0 0,0 0 0 0 0,0 1 0 0 0,0-1 0 0 0,1 0 0 0 0,0-1 0 0 0,0 1 0 0 0,2 2-85 0 0,0 2 63 0 0,1 0-1 0 0,1 0 1 0 0,-1 0-1 0 0,2-1 1 0 0,-1 0-1 0 0,1 0 1 0 0,1-1-1 0 0,-1 0 1 0 0,1 0-1 0 0,1 0 1 0 0,0-1 0 0 0,0-1-1 0 0,0 1 1 0 0,1-2-1 0 0,-1 1 1 0 0,1-1-1 0 0,1-1 1 0 0,-1 0-1 0 0,1 0 1 0 0,0-1-1 0 0,-1 0 1 0 0,1-1 0 0 0,1 0-1 0 0,-1-1 1 0 0,0 0-1 0 0,0-1 1 0 0,6-1-63 0 0,-14 0 4 0 0,0-1 1 0 0,0 0 0 0 0,1 0 0 0 0,-1 0-1 0 0,-1 0 1 0 0,1 0 0 0 0,0-1-1 0 0,0 1 1 0 0,-1-1 0 0 0,0 0-1 0 0,1 0 1 0 0,-1 0 0 0 0,0 0-1 0 0,0 0 1 0 0,-1 0 0 0 0,1 0-1 0 0,-1-1 1 0 0,1 1 0 0 0,-1-1 0 0 0,0 1-1 0 0,0-1 1 0 0,-1 1 0 0 0,1-1-1 0 0,-1 0 1 0 0,0 1 0 0 0,0-1-1 0 0,0 0 1 0 0,0 1 0 0 0,-1-1-1 0 0,1 1 1 0 0,-1-1-5 0 0,-33-36-36 0 0,34 40 35 0 0,-1-1-1 0 0,1 0 1 0 0,0 1-1 0 0,-1-1 1 0 0,1 1-1 0 0,-1-1 1 0 0,1 1-1 0 0,-1-1 1 0 0,1 1-1 0 0,-1-1 1 0 0,0 1-1 0 0,1 0 1 0 0,-1-1-1 0 0,0 1 1 0 0,1 0-1 0 0,-1-1 1 0 0,0 1-1 0 0,1 0 1 0 0,-1 0-1 0 0,0 0 1 0 0,1 0-1 0 0,-1-1 1 0 0,0 1-1 0 0,0 0 1 0 0,1 0-1 0 0,-1 0 1 0 0,0 1-1 0 0,1-1 1 0 0,-1 0-1 0 0,0 0 1 0 0,0 0-1 0 0,1 0 1 0 0,-1 1-1 0 0,0-1 1 0 0,1 0-1 0 0,-1 1 1 0 0,1-1-1 0 0,-1 0 1 0 0,0 1-1 0 0,1-1 1 0 0,-1 1-1 0 0,1-1 1 0 0,-1 1-1 0 0,1-1 1 0 0,-1 1-1 0 0,1 0 1 0 0,-1-1-1 0 0,1 1 1 0 0,0-1-1 0 0,-1 1 1 0 0,1 0-1 0 0,0-1 1 0 0,0 1-1 0 0,-1 0 1 0 0,1-1-1 0 0,0 1 1 0 0,0 0-1 0 0,0 0 1 0 0,0-1-1 0 0,0 1 1 0 0,0 0-1 0 0,0-1 1 0 0,0 1-1 0 0,0 0 1 0 0,0 0-1 0 0,1-1 1 0 0,-1 1-1 0 0,0 0 1 0 0,0-1 1 0 0,3 12-194 0 0,0 0 1 0 0,1 0-1 0 0,0 0 0 0 0,0-1 1 0 0,1 0-1 0 0,1 0 0 0 0,0 0 1 0 0,1 0-1 0 0,0-1 1 0 0,0 0-1 0 0,3 2 194 0 0,57 60-5570 0 0,-56-62 4338 0 0,-2-5-16 0 0</inkml:trace>
  <inkml:trace contextRef="#ctx0" brushRef="#br0" timeOffset="1041.552">1594 77 888 0 0,'3'-1'177'0'0,"0"0"1"0"0,0 0-1 0 0,1 0 0 0 0,-1 0 1 0 0,1 1-1 0 0,-1 0 1 0 0,1 0-1 0 0,-1 0 0 0 0,1 0 1 0 0,-1 0-1 0 0,0 0 0 0 0,1 1 1 0 0,-1 0-1 0 0,1 0 0 0 0,-1 0 1 0 0,0 0-1 0 0,0 0 0 0 0,0 1 1 0 0,1-1-1 0 0,-1 1 0 0 0,-1 0 1 0 0,1 0-1 0 0,0 0 1 0 0,0 0-1 0 0,-1 0 0 0 0,1 1 1 0 0,-1-1-1 0 0,0 1 0 0 0,0 0 1 0 0,0 0-1 0 0,0 0 0 0 0,2 2-177 0 0,53 107 1782 0 0,-49-90-1487 0 0,0 0 0 0 0,-2 1 1 0 0,-1 0-1 0 0,-1 0 0 0 0,-1 1 0 0 0,0-1 1 0 0,-2 1-1 0 0,-1-1 0 0 0,-3 19-295 0 0,-2-7 134 0 0,-1-1-1 0 0,-2 1 1 0 0,-2-2-1 0 0,-1 1 1 0 0,-1-1-1 0 0,-2-1 1 0 0,-2 0-1 0 0,0-1 1 0 0,-2-1-1 0 0,-2 0 1 0 0,0-1-1 0 0,-5 1-133 0 0,7-9-486 0 0,-2-1-1 0 0,0-1 1 0 0,-1 0-1 0 0,-1-2 1 0 0,0-1 0 0 0,-2 0-1 0 0,0-2 1 0 0,0-1-1 0 0,-1-1 1 0 0,-13 4 486 0 0,-285 66-5240 0 0,244-74 4032 0 0</inkml:trace>
  <inkml:trace contextRef="#ctx0" brushRef="#br0" timeOffset="26285.946">2072 590 1184 0 0,'0'0'237'0'0,"0"0"1"0"0,0 0 47 0 0,0 0 12 0 0,0 0-90 0 0,0 0 19 0 0,0 0 6 0 0,0 0-39 0 0,0 0 50 0 0,0 0-29 0 0,0 0-46 0 0,0 0-16 0 0,0 0-18 0 0,0 0 16 0 0,0 0 109 0 0,0 0 8 0 0,0 0-63 0 0,0 0-24 0 0,0 0 37 0 0,0 0-37 0 0,0 0-18 0 0,0 0-65 0 0,0 0-26 0 0,0 0 8 0 0,0 0 22 0 0,0 0-67 0 0,0 0 17 0 0,0 0-30 0 0,0 0 78 0 0,0 0-79 0 0,0 0-30 0 0,0 0 36 0 0,0 0 30 0 0,0 0-30 0 0,0 0 71 0 0,0 0 47 0 0,0 0-12 0 0,0 0-16 0 0,0 0 74 0 0,-5 0-2 0 0,-22 0 126 0 0,16 4 1900 0 0,46-4-1327 0 0,101-13-347 0 0,2 12-157 0 0,-136 1-361 0 0,35 0-436 0 0,-25-1-4359 0 0,-32 8 1105 0 0,4 2 2396 0 0</inkml:trace>
  <inkml:trace contextRef="#ctx0" brushRef="#br0" timeOffset="26595.352">2052 750 1576 0 0,'16'7'4840'0'0,"193"-20"-2126"0"0,-53 6-413 0 0,-145 3-2761 0 0,-10-1-7701 0 0,-1 4 6891 0 0</inkml:trace>
  <inkml:trace contextRef="#ctx0" brushRef="#br0" timeOffset="29638.67">2751 367 1216 0 0,'0'0'730'0'0,"0"0"-144"0"0,0 0-31 0 0,0 0-76 0 0,0 0-43 0 0,3-23 1261 0 0,31-13 921 0 0,0 120-1560 0 0,55 212-199 0 0,-44-211 737 0 0,-6-115-786 0 0,229-322 551 0 0,-217 283-1069 0 0,-45 66-6046 0 0,9 9 3279 0 0,2 1-683 0 0,-12-5 1904 0 0</inkml:trace>
  <inkml:trace contextRef="#ctx0" brushRef="#br0" timeOffset="30040.083">4076 274 1516 0 0,'16'5'5683'0'0,"-48"27"-5164"0"0,12-14-264 0 0,-129 249 1484 0 0,87-155-1705 0 0,-10-81-5378 0 0,70-31 3915 0 0,2 0 12 0 0</inkml:trace>
  <inkml:trace contextRef="#ctx0" brushRef="#br0" timeOffset="30333.101">3768 362 1356 0 0,'7'-27'7249'0'0,"31"41"-5478"0"0,4 12-1858 0 0,-1 3-1 0 0,-1 1 0 0 0,-1 2 1 0 0,-2 1-1 0 0,-1 2 0 0 0,28 37 88 0 0,-68-42-6465 0 0,3-29 6654 0 0,-7 4-1407 0 0</inkml:trace>
  <inkml:trace contextRef="#ctx0" brushRef="#br0" timeOffset="30674.833">3818 85 2872 0 0,'-14'-12'3532'0'0,"15"12"-3445"0"0,-1 0 1 0 0,1 0-1 0 0,-1 0 0 0 0,1 0 1 0 0,-1 0-1 0 0,1 0 0 0 0,-1 0 0 0 0,1 0 1 0 0,-1 0-1 0 0,1 0 0 0 0,-1 0 1 0 0,1 0-1 0 0,-1 0 0 0 0,0 0 1 0 0,1-1-1 0 0,-1 1 0 0 0,1 0 0 0 0,-1 0 1 0 0,1 0-1 0 0,-1-1 0 0 0,1 1 1 0 0,-1 0-1 0 0,0-1 0 0 0,1 1 1 0 0,-1 0-1 0 0,0-1 0 0 0,1 1 0 0 0,-1 0 1 0 0,0-1-1 0 0,1 1 0 0 0,-1-1 1 0 0,0 1-1 0 0,0 0 0 0 0,1-1 0 0 0,-1 1 1 0 0,0-1-1 0 0,0 1 0 0 0,0-1 1 0 0,0 1-1 0 0,0-1 0 0 0,0 1 1 0 0,0-1-1 0 0,0 1 0 0 0,0-1 0 0 0,0 1 1 0 0,0-1-1 0 0,0 1 0 0 0,0-1 1 0 0,0 0-88 0 0,188-24 95 0 0,26-4-7432 0 0,-187 25 5893 0 0</inkml:trace>
  <inkml:trace contextRef="#ctx0" brushRef="#br0" timeOffset="30936.481">4579 69 1400 0 0,'10'14'565'0'0,"0"0"-1"0"0,-1 2 1 0 0,0-1-1 0 0,-1 1 1 0 0,-1 0-1 0 0,0 0 1 0 0,-2 1-1 0 0,0 0 1 0 0,1 6-565 0 0,21 254 2809 0 0,-25-260-2777 0 0,-1 0 0 0 0,0 1 0 0 0,-1-1-1 0 0,-1 1 1 0 0,-1-1 0 0 0,0 0 0 0 0,-2 0 0 0 0,1 0 0 0 0,-2 0-1 0 0,-1-1 1 0 0,0 1 0 0 0,-1-1 0 0 0,0-1 0 0 0,-1 1-1 0 0,-1-1 1 0 0,-1-1 0 0 0,0 0 0 0 0,-1 0 0 0 0,0-1-1 0 0,-1 0 1 0 0,-2 0-32 0 0,0-3-511 0 0,0 0 0 0 0,-1-1 0 0 0,0-1 0 0 0,-1-1-1 0 0,1 0 1 0 0,-1-1 0 0 0,-1-1 0 0 0,1 0 0 0 0,-1-1-1 0 0,0-1 1 0 0,0-1 0 0 0,0 0 0 0 0,-8-1 511 0 0,-1-1-1245 0 0</inkml:trace>
  <inkml:trace contextRef="#ctx0" brushRef="#br0" timeOffset="31401.497">3661 199 2200 0 0,'-93'57'3625'0'0,"82"-46"-3484"0"0,0 0-1 0 0,0 0 0 0 0,1 1 0 0 0,0 1 1 0 0,1 0-1 0 0,1 0 0 0 0,0 0 1 0 0,1 1-1 0 0,0 1 0 0 0,1-1 1 0 0,1 1-1 0 0,0 0 0 0 0,1 0 1 0 0,1 0-1 0 0,0 1 0 0 0,1-1 1 0 0,1 1-1 0 0,0 0 0 0 0,1-1 1 0 0,1 1-1 0 0,0 0 0 0 0,1-1 1 0 0,1 1-1 0 0,1-1 0 0 0,0 0 0 0 0,0 0 1 0 0,2 0-1 0 0,0-1 0 0 0,1 1 1 0 0,0-1-1 0 0,1-1 0 0 0,0 0 1 0 0,1 0-1 0 0,1 0 0 0 0,6 6-140 0 0,1-3-146 0 0,1-1 0 0 0,1 0 1 0 0,0-1-1 0 0,1-1 0 0 0,0-1 0 0 0,1 0 0 0 0,1-2 0 0 0,3 1 146 0 0,182 35-6327 0 0,-191-46 5137 0 0</inkml:trace>
  <inkml:trace contextRef="#ctx0" brushRef="#br0" timeOffset="33123.916">1930 1904 2468 0 0,'0'0'942'0'0,"0"0"-154"0"0,0 0-81 0 0,0 0 7 0 0,0 0-50 0 0,0 0-50 0 0,0 0-43 0 0,0 0 22 0 0,0 0-52 0 0,0 0-74 0 0,0 0 14 0 0,15 4 263 0 0,130-36 300 0 0,-20 12-640 0 0,2 0-1339 0 0,-43 15-3419 0 0,-81 13 314 0 0,-10-5 2779 0 0</inkml:trace>
  <inkml:trace contextRef="#ctx0" brushRef="#br0" timeOffset="33386.492">1874 2181 1440 0 0,'4'5'756'0'0,"0"0"-28"0"0,1-2 12 0 0,18 4-92 0 0,2-1 8 0 0,5 1-115 0 0,6-7-17 0 0,3 0-168 0 0,-20 0 24 0 0,13 0-48 0 0,43-13-156 0 0,-36 6-72 0 0,6 0-4 0 0,3-1-704 0 0,-2 3-628 0 0,-4-8-125 0 0,-1 4 105 0 0,2-1 32 0 0</inkml:trace>
  <inkml:trace contextRef="#ctx0" brushRef="#br0" timeOffset="33853.002">2900 1699 1504 0 0,'6'-16'3888'0'0,"-6"17"-3811"0"0,0 0 0 0 0,0-1 0 0 0,0 1 0 0 0,0-1 0 0 0,0 1 0 0 0,0 0 0 0 0,0-1 0 0 0,1 1 0 0 0,-1-1 0 0 0,0 1 0 0 0,0-1 0 0 0,1 1-1 0 0,-1 0 1 0 0,0-1 0 0 0,1 1 0 0 0,-1-1 0 0 0,0 0 0 0 0,1 1 0 0 0,-1-1 0 0 0,1 1 0 0 0,-1-1 0 0 0,1 0 0 0 0,-1 1 0 0 0,1-1 0 0 0,-1 0-1 0 0,1 1 1 0 0,-1-1 0 0 0,1 0 0 0 0,-1 0 0 0 0,1 0 0 0 0,0 1 0 0 0,-1-1 0 0 0,1 0 0 0 0,-1 0 0 0 0,1 0 0 0 0,0 0 0 0 0,-1 0 0 0 0,1 0 0 0 0,-1 0-1 0 0,1 0 1 0 0,0 0 0 0 0,-1-1 0 0 0,1 1 0 0 0,-1 0 0 0 0,1 0 0 0 0,-1 0 0 0 0,1-1 0 0 0,0 1 0 0 0,-1 0 0 0 0,1-1 0 0 0,-1 1 0 0 0,0 0 0 0 0,1-1-77 0 0,11 23 183 0 0,-2 0 0 0 0,0 1 0 0 0,-2 1 0 0 0,0-1 0 0 0,-2 1 0 0 0,0 1 1 0 0,1 20-184 0 0,-8-37 44 0 0,0-1 1 0 0,-1 1-1 0 0,1 0 1 0 0,-2 0-1 0 0,1-1 0 0 0,-1 0 1 0 0,0 1-1 0 0,-1-1 1 0 0,1 0-1 0 0,-1 0 1 0 0,-1-1-1 0 0,1 1 1 0 0,-1-1-1 0 0,0 0 1 0 0,-1 0-1 0 0,1-1 1 0 0,-1 1-1 0 0,-1-1 0 0 0,1-1 1 0 0,0 1-1 0 0,-1-1 1 0 0,0 0-1 0 0,0-1 1 0 0,0 1-1 0 0,-1-1 1 0 0,1-1-1 0 0,-1 0 1 0 0,1 0-1 0 0,-1 0 1 0 0,0-1-1 0 0,0 0 0 0 0,-3 0-44 0 0,4-4 18 0 0,0 1-1 0 0,0-1 0 0 0,0-1 0 0 0,0 1 0 0 0,0-1 1 0 0,1 0-1 0 0,0-1 0 0 0,0 0 0 0 0,0 0 0 0 0,1 0 1 0 0,-1-1-1 0 0,1 1 0 0 0,1-1 0 0 0,-1 0 0 0 0,1-1 1 0 0,0 1-1 0 0,0-1 0 0 0,1 0 0 0 0,0 0 0 0 0,0 0 1 0 0,0 0-1 0 0,1 0 0 0 0,0-1 0 0 0,1 1 0 0 0,0-1 0 0 0,0 1 1 0 0,0-1-1 0 0,1 0 0 0 0,0 1 0 0 0,1-1 0 0 0,0 1 1 0 0,0-1-1 0 0,1-3-17 0 0,2-6 28 0 0,0 1 0 0 0,2-1-1 0 0,0 1 1 0 0,1 0 0 0 0,0 0 0 0 0,1 1 0 0 0,1 0 0 0 0,0 0 0 0 0,1 1 0 0 0,1 1-1 0 0,0-1 1 0 0,1 2 0 0 0,0 0 0 0 0,1 0 0 0 0,1 1 0 0 0,-1 0 0 0 0,2 2-1 0 0,-1-1 1 0 0,1 2 0 0 0,7-3-28 0 0,179-53-3179 0 0,-199 64 3670 0 0,16-3-8586 0 0,-18 3 6851 0 0</inkml:trace>
  <inkml:trace contextRef="#ctx0" brushRef="#br0" timeOffset="34304.088">3107 1264 1648 0 0,'17'-19'3892'0'0,"32"19"-2243"0"0,-44 3-1577 0 0,1 0 0 0 0,0 1 0 0 0,-1-1-1 0 0,0 1 1 0 0,0 0 0 0 0,0 0-1 0 0,0 1 1 0 0,-1 0 0 0 0,0 0 0 0 0,0 0-1 0 0,0 0 1 0 0,0 0 0 0 0,-1 1 0 0 0,0-1-1 0 0,0 1 1 0 0,0 0 0 0 0,-1 0 0 0 0,0 0-1 0 0,0 1 1 0 0,-1-1 0 0 0,1 0-1 0 0,-1 1 1 0 0,-1-1 0 0 0,1 1 0 0 0,-1-1-1 0 0,0 0 1 0 0,-1 1 0 0 0,0-1 0 0 0,0 1-1 0 0,0-1 1 0 0,-1 0 0 0 0,1 1-1 0 0,-1-1 1 0 0,-2 3-72 0 0,-58 93 1988 0 0,62-101-1991 0 0,0 0 0 0 0,1 0-1 0 0,-1 0 1 0 0,0 0 0 0 0,1 0 0 0 0,-1 0 0 0 0,1 0 0 0 0,-1 0 0 0 0,1-1 0 0 0,-1 1 0 0 0,1 0-1 0 0,-1 0 1 0 0,1 0 0 0 0,0-1 0 0 0,0 1 0 0 0,-1 0 0 0 0,1-1 0 0 0,0 1 0 0 0,0-1 0 0 0,0 1-1 0 0,0-1 1 0 0,-1 1 0 0 0,1-1 0 0 0,0 0 0 0 0,0 1 0 0 0,0-1 0 0 0,0 0 0 0 0,0 0 0 0 0,0 0-1 0 0,0 1 1 0 0,0-1 0 0 0,0 0 0 0 0,0 0 0 0 0,0-1 0 0 0,0 1 0 0 0,0 0 0 0 0,0 0 0 0 0,0 0-1 0 0,0-1 1 0 0,0 1 0 0 0,0 0 0 0 0,0-1 0 0 0,0 1 0 0 0,0-1 0 0 0,0 0 3 0 0,204-25-8066 0 0,-188 22 6884 0 0</inkml:trace>
  <inkml:trace contextRef="#ctx0" brushRef="#br0" timeOffset="34612.956">3658 1586 1964 0 0,'-147'231'6062'0'0,"-92"103"-2203"0"0,127-181-2834 0 0,40-69-2717 0 0,55-72-194 0 0,13-10-4433 0 0,4-2 5054 0 0</inkml:trace>
  <inkml:trace contextRef="#ctx0" brushRef="#br0" timeOffset="35168.179">3631 2131 1160 0 0,'-2'106'5469'0'0,"11"171"-2521"0"0,-7-152-411 0 0,-27-122-1873 0 0,22-20-606 0 0,1-1 1 0 0,1 1 0 0 0,0-1-1 0 0,2 1 1 0 0,0-1-1 0 0,0 0 1 0 0,2 1 0 0 0,0 0-1 0 0,5-15-58 0 0,-5 14 27 0 0,1 0-1 0 0,1 0 0 0 0,1 1 0 0 0,0 0 1 0 0,1 0-1 0 0,1 0 0 0 0,0 1 1 0 0,1 0-1 0 0,1 1 0 0 0,1 0 0 0 0,0 0 1 0 0,1 1-1 0 0,0 1 0 0 0,1 0 1 0 0,0 1-1 0 0,2 0 0 0 0,-1 1 0 0 0,1 1 1 0 0,0 0-1 0 0,1 1 0 0 0,11-5-26 0 0,-23 13 0 0 0,1 0-1 0 0,0 0 1 0 0,-1 0-1 0 0,1 1 1 0 0,0-1-1 0 0,0 1 0 0 0,-1 0 1 0 0,1 1-1 0 0,0-1 1 0 0,0 1-1 0 0,-1 0 1 0 0,1 0-1 0 0,0 0 1 0 0,-1 1-1 0 0,1-1 1 0 0,-1 1-1 0 0,0 0 0 0 0,0 1 1 0 0,0-1-1 0 0,0 1 1 0 0,0 0-1 0 0,0 0 1 0 0,0 0-1 0 0,-1 0 1 0 0,0 1-1 0 0,1-1 1 0 0,-1 1-1 0 0,-1 0 0 0 0,1 0 1 0 0,0 0-1 0 0,-1 0 1 0 0,2 4 0 0 0,55 147 107 0 0,4 99-209 0 0,-62-228-1820 0 0,-5-26-7090 0 0,4-4 7597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3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38 1600 0 0,'-102'-38'6764'0'0,"321"45"-4329"0"0,23 21-1973 0 0,-52-11 174 0 0,-129-2-10067 0 0,-55-12 7929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3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55 896 0 0,'20'-42'7296'0'0,"-25"62"-4584"0"0,-15 40-2562 0 0,2 1 0 0 0,4 1 0 0 0,1 0 0 0 0,4 1 0 0 0,2 0 0 0 0,3 0 0 0 0,3 1 0 0 0,5 31-150 0 0,-4-93 2 0 0,10 29-227 0 0,-7-21-1388 0 0,-10-26-1909 0 0,-14-43-653 0 0,13 36 2828 0 0</inkml:trace>
  <inkml:trace contextRef="#ctx0" brushRef="#br0" timeOffset="604.04">132 23 840 0 0,'5'-22'4644'0'0,"-8"36"-2377"0"0,0-1-2174 0 0,0 1-1 0 0,1-1 0 0 0,0 1 0 0 0,2 0 1 0 0,-1-1-1 0 0,2 1 0 0 0,0 0 1 0 0,0-1-1 0 0,1 1 0 0 0,1-1 0 0 0,0 0 1 0 0,1 1-1 0 0,1-1 0 0 0,0-1 1 0 0,0 1-1 0 0,1-1 0 0 0,1 0 0 0 0,0 0 1 0 0,1-1-1 0 0,0 0 0 0 0,0 0 0 0 0,1-1 1 0 0,1 0-1 0 0,0-1 0 0 0,0 0 1 0 0,1 0-1 0 0,0-1 0 0 0,0 0 0 0 0,1-1 1 0 0,0-1-1 0 0,0 0 0 0 0,1 0 0 0 0,0-1 1 0 0,0-1-1 0 0,9 2-92 0 0,-12-8 21 0 0,1 0 1 0 0,-1-1-1 0 0,1-1 1 0 0,-1 1-1 0 0,0-2 0 0 0,0 1 1 0 0,-1-2-1 0 0,0 1 1 0 0,1-1-1 0 0,-2 0 0 0 0,1-1 1 0 0,-1 0-1 0 0,0 0 1 0 0,0-1-1 0 0,-1 0 0 0 0,0-1 1 0 0,-1 1-1 0 0,0-1 1 0 0,0 0-1 0 0,-1-1 1 0 0,0 0-1 0 0,0 1 0 0 0,-1-2 1 0 0,-1 1-1 0 0,0 0 1 0 0,0-1-1 0 0,-1 1 0 0 0,0-1 1 0 0,-1-1-22 0 0,0 9-1 0 0,1-1 22 0 0,1 0-1 0 0,-1 0 0 0 0,0 0 0 0 0,-1 0 1 0 0,1 0-1 0 0,-1-1 0 0 0,1 1 0 0 0,-1-1 0 0 0,-1 1 1 0 0,1-1-1 0 0,-1 1 0 0 0,0-1 0 0 0,0 0 0 0 0,0 1 1 0 0,0-1-1 0 0,-1 1 0 0 0,0-1 0 0 0,0 1 0 0 0,0-1 1 0 0,0 1-1 0 0,-1 0 0 0 0,0-1 0 0 0,0 1 1 0 0,0 0-1 0 0,0 0 0 0 0,-1 0 0 0 0,1 1 0 0 0,-1-1 1 0 0,0 1-1 0 0,0-1 0 0 0,0 1 0 0 0,-1 0 0 0 0,-3-3-20 0 0,4 8 1 0 0,0 0 0 0 0,0 0 0 0 0,0 0 0 0 0,0 1 0 0 0,0-1 0 0 0,1 0 0 0 0,-1 1 0 0 0,1 0 0 0 0,-1 0 0 0 0,1 0 0 0 0,0 0 0 0 0,0 0 0 0 0,1 0 0 0 0,-1 0 0 0 0,1 1 0 0 0,-1-1 0 0 0,1 1 0 0 0,0-1 0 0 0,0 1 0 0 0,0-1 0 0 0,1 1 0 0 0,0 0 0 0 0,-1-1 0 0 0,1 1 0 0 0,0 0 0 0 0,1-1 0 0 0,-1 1 0 0 0,1 1-1 0 0,-1-4 2 0 0,0 18-81 0 0,1 0 1 0 0,0-1 0 0 0,2 1-1 0 0,0 0 1 0 0,1-1-1 0 0,1 0 1 0 0,1 0 0 0 0,0 0-1 0 0,1-1 1 0 0,6 10 78 0 0,9 26-1404 0 0,-8 37-5996 0 0,-14-78 6106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3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28 968 0 0,'0'0'583'0'0,"0"0"-76"0"0,0 0-67 0 0,0 0-52 0 0,0 0-24 0 0,0 0-21 0 0,0 0-39 0 0,0 0 35 0 0,0 0 30 0 0,0 0-82 0 0,0 0-31 0 0,0 0-16 0 0,0 0-17 0 0,0 0-35 0 0,0 0 46 0 0,0 0-16 0 0,14-3 258 0 0,-16-21 4452 0 0,-12 25-5364 0 0,-27 24 462 0 0,0 3-1 0 0,1 1 1 0 0,2 1-1 0 0,2 3 1 0 0,-29 31-26 0 0,-43 38 150 0 0,-53 52 201 0 0,98-102-885 0 0,63-52 175 0 0,0 0-70 0 0,0 0-442 0 0,-11-56-6112 0 0,11 37 5779 0 0</inkml:trace>
  <inkml:trace contextRef="#ctx0" brushRef="#br0" timeOffset="417.987">80 46 1844 0 0,'8'-14'2856'0'0,"-9"14"-2771"0"0,1-1-1 0 0,0 0 1 0 0,0 0-1 0 0,0 0 0 0 0,1 0 1 0 0,-1 0-1 0 0,0 0 1 0 0,0 0-1 0 0,0 0 1 0 0,1 0-1 0 0,-1 0 1 0 0,0 1-1 0 0,1-1 1 0 0,-1 0-1 0 0,1 0 1 0 0,-1 0-1 0 0,1 0 0 0 0,-1 1 1 0 0,1-1-1 0 0,0 0 1 0 0,-1 1-1 0 0,1-1 1 0 0,0 1-1 0 0,0-1 1 0 0,-1 0-1 0 0,1 1 1 0 0,0 0-1 0 0,0-1 1 0 0,0 1-1 0 0,0-1 0 0 0,0 1 1 0 0,-1 0-1 0 0,1 0 1 0 0,0-1-1 0 0,0 1 1 0 0,0 0-1 0 0,0 0 1 0 0,0 0-1 0 0,0 0 1 0 0,0 0-1 0 0,0 0 1 0 0,0 0-1 0 0,0 1 0 0 0,0-1 1 0 0,0 0-1 0 0,-1 0 1 0 0,1 1-1 0 0,0-1 1 0 0,0 1-1 0 0,0-1 1 0 0,0 1-1 0 0,-1-1 1 0 0,1 1-1 0 0,0-1 1 0 0,0 1-1 0 0,-1-1 0 0 0,1 1 1 0 0,0 1-85 0 0,199 188 1858 0 0,146 44 316 0 0,-303-207-1905 0 0,-26-15 860 0 0,5-1-4048 0 0,-33-41-2565 0 0,-19-29 1302 0 0,18 38 2870 0 0</inkml:trace>
  <inkml:trace contextRef="#ctx0" brushRef="#br0" timeOffset="1686.556">930 246 836 0 0,'-14'4'2429'0'0,"-17"4"1495"0"0,42-5-1138 0 0,171-15-1737 0 0,454 4 1530 0 0,-613 3-4300 0 0,-33-22-7697 0 0,8 22 8234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3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49 180 1540 0 0,'-49'-3'4522'0'0,"74"-12"-3130"0"0,49 0-1059 0 0,0 3-1 0 0,1 4 1 0 0,0 3 0 0 0,1 4 0 0 0,-1 2-333 0 0,20-1 130 0 0,1138-61 1704 0 0,-468 15-476 0 0,-102 31-705 0 0,-350 39-415 0 0,151-9 405 0 0,-463-15-994 0 0,12 5-4692 0 0,-31-2-263 0 0,-9-6 3836 0 0</inkml:trace>
  <inkml:trace contextRef="#ctx0" brushRef="#br0" timeOffset="1136.874">1075 647 888 0 0,'0'0'827'0'0,"0"0"-121"0"0,0 0-83 0 0,-3-24 2326 0 0,-12-14-333 0 0,27 66-211 0 0,52 84-2373 0 0,15 23-4 0 0,-78-131-2 0 0,0 1-1 0 0,-1-1 1 0 0,0 1 0 0 0,1-1 0 0 0,-1 0 0 0 0,-1 1 0 0 0,1-1-1 0 0,-1 1 1 0 0,1-1 0 0 0,-1 0 0 0 0,-1 1 0 0 0,1-1 0 0 0,-1 0 0 0 0,1 0-1 0 0,-1 0 1 0 0,0 0 0 0 0,-1 0 0 0 0,1 0 0 0 0,-1-1 0 0 0,1 1-1 0 0,-1-1 1 0 0,0 1 0 0 0,0-1 0 0 0,-1 0 0 0 0,1-1 0 0 0,-1 1 0 0 0,1 0-1 0 0,-1-1 1 0 0,0 0 0 0 0,-2 1-26 0 0,-130 38 894 0 0,129-43-860 0 0,0 0 0 0 0,-1-1 0 0 0,1 0 0 0 0,0 0 0 0 0,1-1 0 0 0,-1 1 1 0 0,1-2-1 0 0,-1 1 0 0 0,1-1 0 0 0,0 0 0 0 0,1 0 0 0 0,-1 0 1 0 0,1-1-1 0 0,0 0 0 0 0,1 0 0 0 0,-1 0 0 0 0,1-1 0 0 0,1 0 1 0 0,-1 1-1 0 0,1-1 0 0 0,0 0 0 0 0,0-1 0 0 0,1 1 0 0 0,0 0 0 0 0,1-1 1 0 0,-1 1-1 0 0,1-1 0 0 0,1 0 0 0 0,-1 1 0 0 0,2-1-34 0 0,1-25-38 0 0,2 1 0 0 0,1 0 0 0 0,1 0-1 0 0,2 1 1 0 0,1 0 0 0 0,2 0 0 0 0,1 1-1 0 0,1 0 1 0 0,2 1 0 0 0,0 1 0 0 0,2 1-1 0 0,2 0 1 0 0,0 1 0 0 0,1 0 0 0 0,2 2-1 0 0,1 1 1 0 0,0 1 0 0 0,2 0 0 0 0,13-8 38 0 0,21 4-2667 0 0,-59 26 2048 0 0,0 0-154 0 0,11 3-1308 0 0,12 20-2093 0 0,-19-17 2839 0 0</inkml:trace>
  <inkml:trace contextRef="#ctx0" brushRef="#br0" timeOffset="1647.094">1684 439 1256 0 0,'0'0'898'0'0,"0"0"-91"0"0,0 0-47 0 0,0 0-130 0 0,0 0-111 0 0,0 0-27 0 0,0 0-64 0 0,0 0-40 0 0,0 0-1 0 0,5 6-3 0 0,-4-2-330 0 0,1 0 1 0 0,-1 0 0 0 0,0 0 0 0 0,0 0-1 0 0,-1 0 1 0 0,1 0 0 0 0,-1 0-1 0 0,0 0 1 0 0,0 0 0 0 0,0 0 0 0 0,0 0-1 0 0,-1 0 1 0 0,1 1 0 0 0,-1-1-1 0 0,0 0 1 0 0,-1-1 0 0 0,1 1 0 0 0,-1 0-1 0 0,1 0 1 0 0,-1-1 0 0 0,0 1-1 0 0,-1 0 1 0 0,1-1 0 0 0,-1 0 0 0 0,1 0-1 0 0,-1 0 1 0 0,0 0 0 0 0,0 0-55 0 0,-376 475 4990 0 0,275-341-3744 0 0,62-89-950 0 0,42-48-596 0 0,0 0-180 0 0,0 0-154 0 0,4-54-5280 0 0,32-2 1427 0 0,-21 35 3073 0 0</inkml:trace>
  <inkml:trace contextRef="#ctx0" brushRef="#br0" timeOffset="2126.077">1893 812 1004 0 0,'25'10'7223'0'0,"-29"18"-5093"0"0,-1-7-2165 0 0,2-2 233 0 0,1 1 1 0 0,1 0-1 0 0,1 0 1 0 0,1 0 0 0 0,0 0-1 0 0,2 0 1 0 0,0 0 0 0 0,1-1-1 0 0,1 0 1 0 0,8 19-199 0 0,-5-7 204 0 0,8 74 1603 0 0,-19-101-1775 0 0,0 0 0 0 0,0 0 0 0 0,-1 0 1 0 0,1-1-1 0 0,-1 1 0 0 0,1-1 0 0 0,-1 0 1 0 0,0 0-1 0 0,0 0 0 0 0,-1-1 1 0 0,1 1-1 0 0,-1-1 0 0 0,1 0 0 0 0,-1-1 1 0 0,1 1-1 0 0,-1-1 0 0 0,0 1 0 0 0,0-2 1 0 0,0 1-1 0 0,0 0 0 0 0,0-1 0 0 0,0 0 1 0 0,0 0-33 0 0,-3-1-114 0 0,0-1 0 0 0,0 0 0 0 0,0 0 1 0 0,0 0-1 0 0,0-1 0 0 0,0-1 0 0 0,1 1 0 0 0,-1-1 1 0 0,1 0-1 0 0,0-1 0 0 0,0 0 0 0 0,1 0 1 0 0,0 0-1 0 0,-1-1 0 0 0,2 0 0 0 0,-1 0 0 0 0,1 0 1 0 0,0-1-1 0 0,-3-5 114 0 0,-41-90-4769 0 0,39 7-1067 0 0,10 72 4430 0 0</inkml:trace>
  <inkml:trace contextRef="#ctx0" brushRef="#br0" timeOffset="2450.091">1846 764 1880 0 0,'3'1'6547'0'0,"27"0"-5574"0"0,234-24 2031 0 0,223 12-3004 0 0,-508 23-7111 0 0,4-10 4193 0 0,9-1 1459 0 0</inkml:trace>
  <inkml:trace contextRef="#ctx0" brushRef="#br0" timeOffset="2949.18">2317 924 1128 0 0,'-2'11'7024'0'0,"27"22"-6340"0"0,-17-23-260 0 0,0 5-327 0 0,0 0-1 0 0,-1 0 1 0 0,-1 1-1 0 0,0 1 1 0 0,-1-1-1 0 0,-1 1 1 0 0,0 0-1 0 0,-2-1 1 0 0,1 2-1 0 0,-2 2-96 0 0,2 64 2982 0 0,-12-96-1631 0 0,13-6-1322 0 0,0 1-1 0 0,2-1 1 0 0,-1 1-1 0 0,2 0 1 0 0,1 0 0 0 0,0 0-1 0 0,1 1 1 0 0,0 1 0 0 0,2 0-1 0 0,-1 0 1 0 0,2 1-1 0 0,0 0 1 0 0,1 1 0 0 0,0 0-1 0 0,1 1 1 0 0,0 1 0 0 0,1 0-1 0 0,0 1 1 0 0,1 0-1 0 0,0 2 1 0 0,1 0 0 0 0,-1 0-1 0 0,2 2 1 0 0,-1 0-1 0 0,1 1 1 0 0,4 0-29 0 0,-17 4-4 0 0,0 0 0 0 0,1 0 0 0 0,-1 1-1 0 0,0 0 1 0 0,1 0 0 0 0,-1 0 0 0 0,0 0 0 0 0,0 1-1 0 0,1 0 1 0 0,-1 0 0 0 0,0 1 0 0 0,0 0 0 0 0,0-1-1 0 0,0 2 1 0 0,0-1 0 0 0,-1 0 0 0 0,1 1 0 0 0,-1 0-1 0 0,1 0 1 0 0,-1 1 0 0 0,0-1 0 0 0,0 1 0 0 0,-1-1 0 0 0,1 1-1 0 0,-1 1 1 0 0,0-1 0 0 0,0 0 0 0 0,0 1 0 0 0,0-1-1 0 0,-1 1 1 0 0,0 0 0 0 0,0 0 0 0 0,0 0 4 0 0,34 176-3414 0 0,-36-176 3055 0 0,0 0 0 0 0,-1 0 0 0 0,0 0 0 0 0,0 0 0 0 0,0 0 0 0 0,-1-1 0 0 0,1 1 0 0 0,-1 0 0 0 0,0-1 0 0 0,0 1 0 0 0,-1-1 0 0 0,1 0 0 0 0,-1 1 0 0 0,0-1 0 0 0,0-1-1 0 0,-1 1 1 0 0,1 0 0 0 0,-1-1 0 0 0,0 0 0 0 0,0 0 0 0 0,0 0 0 0 0,0 0 0 0 0,0 0 0 0 0,-1-1 0 0 0,1 0 0 0 0,-1 0 359 0 0,-8 2-1303 0 0</inkml:trace>
  <inkml:trace contextRef="#ctx0" brushRef="#br0" timeOffset="4145.804">2428 751 956 0 0,'0'0'701'0'0,"0"0"-107"0"0,0 0-43 0 0,0 0-59 0 0,0 0-56 0 0,0 0 16 0 0,0 0-26 0 0,0 0-31 0 0,0 0 22 0 0,0 0-45 0 0,0 0-25 0 0,0 0 7 0 0,0 0-39 0 0,-12-2 2415 0 0,253 0-1522 0 0,-74-10-935 0 0,61 9 150 0 0,-227 3-806 0 0,-4 5-5574 0 0,-17-3 3171 0 0,1 3 1358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4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52 130 988 0 0,'0'0'480'0'0,"0"0"-133"0"0,0-3-669 0 0,-7-22 5253 0 0,-35 27-1968 0 0,40-2-2838 0 0,2 0 2 0 0,0 0-14 0 0,7 2 495 0 0,812-99 2010 0 0,-707 88-3866 0 0,-199 59-6543 0 0,60-38 6414 0 0,-4 1-65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4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1068 0 0,'38'-7'3568'0'0,"49"-10"-1949"0"0,311-33 1928 0 0,-209 50-2613 0 0,-188 0-1110 0 0,7 6 361 0 0,-2-3-2118 0 0,-4 0-4235 0 0,-2-3 4708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5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136 439 1660 0 0,'0'0'863'0'0,"0"0"-92"0"0,0 0-61 0 0,0 0-76 0 0,0 0-36 0 0,0 0 1 0 0,0 0-35 0 0,0 0-25 0 0,0 0-34 0 0,0 0-36 0 0,0 0-35 0 0,0-14 148 0 0,4 5 2156 0 0,16-16-2514 0 0,-32 231 741 0 0,50 47-808 0 0,38-31 442 0 0,-58-170 450 0 0,-22-50-1029 0 0,1 0 0 0 0,-1 0 0 0 0,0 0 0 0 0,1 0 0 0 0,-1-1 0 0 0,0 0 0 0 0,0 0 0 0 0,0 0 0 0 0,-1 0 0 0 0,1 0 0 0 0,0-1 0 0 0,0 0 0 0 0,0 0 0 0 0,0 0 0 0 0,0 0 0 0 0,-1-1 0 0 0,1 0 0 0 0,0 1 0 0 0,0-2 0 0 0,0 1 0 0 0,0 0 0 0 0,0-1 0 0 0,1 0 0 0 0,-1 1 0 0 0,-2-3-20 0 0,-6-1-232 0 0,1-1 0 0 0,0 0 0 0 0,0-1 0 0 0,1 0 0 0 0,0-1 0 0 0,0 0 0 0 0,1 0 0 0 0,-1-1 0 0 0,2 0 0 0 0,0-1 0 0 0,0 0 0 0 0,0-1 232 0 0,1 1-779 0 0,1-1 1 0 0,0 1-1 0 0,1-1 0 0 0,0 0 1 0 0,1-1-1 0 0,0 1 0 0 0,1-1 1 0 0,1 0-1 0 0,-1 1 1 0 0,2-1-1 0 0,0 0 0 0 0,0-8 779 0 0,1-1-1528 0 0</inkml:trace>
  <inkml:trace contextRef="#ctx0" brushRef="#br0" timeOffset="451.06">125 380 1856 0 0,'-6'-2'5754'0'0,"54"-3"-5072"0"0,5 0-339 0 0,594-68 2699 0 0,-635 73-4437 0 0,-37 5-3156 0 0,9-2 2118 0 0,-5 1 1071 0 0</inkml:trace>
  <inkml:trace contextRef="#ctx0" brushRef="#br0" timeOffset="1007.976">419 567 1348 0 0,'-4'19'5486'0'0,"30"26"-5181"0"0,-16-28 125 0 0,9 17-113 0 0,-1 1 0 0 0,-1 1 0 0 0,-3 1 0 0 0,-1 0 0 0 0,-1 1 0 0 0,0 11-317 0 0,-10 2 2905 0 0,-6-82-2419 0 0,6 8-429 0 0,2 0-1 0 0,0 0 1 0 0,1 0 0 0 0,2 1 0 0 0,0-1 0 0 0,1 2-1 0 0,1-1 1 0 0,1 1 0 0 0,1 1 0 0 0,1 0 0 0 0,1 0 0 0 0,0 1-1 0 0,2 1 1 0 0,0 0 0 0 0,17-14-57 0 0,-27 26-27 0 0,0 1 0 0 0,0 0 0 0 0,0 0-1 0 0,1 1 1 0 0,-1 0 0 0 0,1-1 0 0 0,0 2 0 0 0,1-1 0 0 0,-1 1 0 0 0,0 0-1 0 0,1 0 1 0 0,0 1 0 0 0,0 0 0 0 0,0 0 0 0 0,0 1 0 0 0,0 0 0 0 0,0 0 0 0 0,0 0-1 0 0,0 1 1 0 0,0 0 0 0 0,0 1 0 0 0,1-1 0 0 0,-1 1 0 0 0,0 1 0 0 0,0-1-1 0 0,-1 1 1 0 0,1 1 0 0 0,0-1 0 0 0,0 1 0 0 0,-1 0 0 0 0,0 0 0 0 0,0 1 0 0 0,0 0-1 0 0,0 0 1 0 0,0 1 0 0 0,-1-1 0 0 0,0 1 0 0 0,0 0 0 0 0,0 1 0 0 0,0-1-1 0 0,-1 1 1 0 0,0 0 0 0 0,0 0 0 0 0,-1 0 0 0 0,1 1 0 0 0,1 5 27 0 0,10 181-3092 0 0,-25-173 2024 0 0,0-1-3530 0 0,10-19 3272 0 0,0 0 0 0 0</inkml:trace>
  <inkml:trace contextRef="#ctx0" brushRef="#br0" timeOffset="1349.806">1747 277 1504 0 0,'-118'59'3834'0'0,"105"-49"-3479"0"0,-12 7-70 0 0,2 1 0 0 0,0 2 0 0 0,1 0 1 0 0,1 1-1 0 0,1 1 0 0 0,1 1 0 0 0,1 0 0 0 0,1 2 0 0 0,1 0 0 0 0,1 1 0 0 0,2 0 0 0 0,0 1 0 0 0,2 1 0 0 0,1 0 0 0 0,1 0 0 0 0,1 1 1 0 0,2 0-1 0 0,1 1 0 0 0,0 13-285 0 0,4-35-70 0 0,1 0 0 0 0,0 1 0 0 0,1-1 0 0 0,0 1 0 0 0,0-1 0 0 0,0 0 1 0 0,1 0-1 0 0,1 0 0 0 0,0 0 0 0 0,0 0 0 0 0,0 0 0 0 0,1 0 0 0 0,0-1 0 0 0,0 0 1 0 0,1 0-1 0 0,0 0 0 0 0,0-1 0 0 0,1 1 0 0 0,0-1 0 0 0,0 0 0 0 0,0-1 0 0 0,1 1 1 0 0,-1-1-1 0 0,1-1 0 0 0,6 4 70 0 0,103 9-5977 0 0,-70-28 4603 0 0</inkml:trace>
  <inkml:trace contextRef="#ctx0" brushRef="#br0" timeOffset="1690.103">2250 514 1216 0 0,'-14'19'4864'0'0,"-21"38"-3885"0"0,11-19-251 0 0,-5 12-232 0 0,3 2 0 0 0,1 0 1 0 0,3 2-1 0 0,3 1 1 0 0,1 0-1 0 0,0 15-496 0 0,-19 37-1433 0 0,25-95-52 0 0,1-14-3090 0 0,-14-11 3163 0 0</inkml:trace>
  <inkml:trace contextRef="#ctx0" brushRef="#br0" timeOffset="1952.632">1805 684 1272 0 0,'4'-28'6539'0'0,"18"32"-4472"0"0,-10 1-2265 0 0,301 163 2262 0 0,-213-86-3695 0 0,-91-72 330 0 0,-8-5-4491 0 0,-1-5 4324 0 0</inkml:trace>
  <inkml:trace contextRef="#ctx0" brushRef="#br0" timeOffset="2296.847">1855 524 2008 0 0,'0'-8'7461'0'0,"103"-27"-6238"0"0,136 2-1430 0 0,-238 33 236 0 0,22-19-7869 0 0,-23 15 6482 0 0</inkml:trace>
  <inkml:trace contextRef="#ctx0" brushRef="#br0" timeOffset="2788.301">2469 630 2080 0 0,'-22'0'4736'0'0,"33"-3"-1331"0"0,11-2-3461 0 0,83-13 887 0 0,0 4 0 0 0,1 4 0 0 0,43 5-831 0 0,11-2 48 0 0,-79 4-345 0 0,-76-3-4615 0 0,-5-8 1910 0 0,-1 10 1957 0 0,1-7-269 0 0</inkml:trace>
  <inkml:trace contextRef="#ctx0" brushRef="#br0" timeOffset="3101.48">3494 337 1036 0 0,'8'-5'2167'0'0,"-8"5"-2051"0"0,0 1 0 0 0,0-1 0 0 0,0 1 0 0 0,0-1 0 0 0,0 0 1 0 0,1 1-1 0 0,-1-1 0 0 0,0 1 0 0 0,0-1 0 0 0,0 1 0 0 0,0-1 0 0 0,1 0 0 0 0,-1 1 1 0 0,0-1-1 0 0,0 0 0 0 0,1 1 0 0 0,-1-1 0 0 0,0 0 0 0 0,1 1 0 0 0,-1-1 1 0 0,0 0-1 0 0,1 1 0 0 0,-1-1 0 0 0,0 0 0 0 0,1 0 0 0 0,-1 1 0 0 0,1-1 1 0 0,-1 0-1 0 0,0 0 0 0 0,1 0 0 0 0,-1 0 0 0 0,1 0 0 0 0,-1 0 0 0 0,1 0 0 0 0,-1 1 1 0 0,0-1-1 0 0,1 0 0 0 0,-1-1 0 0 0,1 1 0 0 0,-1 0 0 0 0,1 0 0 0 0,-1 0 1 0 0,1 0-1 0 0,-1 0 0 0 0,0 0 0 0 0,1 0 0 0 0,-1-1 0 0 0,1 1 0 0 0,-1 0 1 0 0,0 0-1 0 0,1-1 0 0 0,-1 1 0 0 0,0 0 0 0 0,1 0 0 0 0,-1-1-116 0 0,-56 282 1436 0 0,53 76-756 0 0,-18-228-2054 0 0,13-115 177 0 0,-7-15-5096 0 0,14-6 4899 0 0</inkml:trace>
  <inkml:trace contextRef="#ctx0" brushRef="#br0" timeOffset="3632">3546 444 1664 0 0,'-1'0'111'0'0,"1"0"1"0"0,-1 1-1 0 0,1-1 0 0 0,-1 0 1 0 0,1 0-1 0 0,-1 0 0 0 0,0 1 1 0 0,1-1-1 0 0,-1 0 0 0 0,1 0 1 0 0,-1 0-1 0 0,0 0 0 0 0,1 0 1 0 0,-1 0-1 0 0,0 0 0 0 0,1 0 1 0 0,-1-1-1 0 0,1 1 0 0 0,-1 0 1 0 0,0 0-1 0 0,1 0 0 0 0,-1-1 1 0 0,1 1-1 0 0,-1 0 0 0 0,1-1 1 0 0,-1 1-1 0 0,1 0 0 0 0,-1-1 1 0 0,1 1-1 0 0,-1-1 0 0 0,1 1 1 0 0,-1-1-1 0 0,1 1 0 0 0,0-1 1 0 0,-1 1-1 0 0,1-1 0 0 0,0 1 1 0 0,0-1-1 0 0,-1 1 0 0 0,1-1 1 0 0,0 0-1 0 0,0 1 0 0 0,0-1 1 0 0,0 1-1 0 0,-1-1 0 0 0,1 0 1 0 0,0 1-1 0 0,0-1 0 0 0,0 1 1 0 0,0-1-1 0 0,1 0 0 0 0,-1 1 1 0 0,0-1-1 0 0,0 0 0 0 0,0 1 1 0 0,0-1-1 0 0,1 1 0 0 0,-1-1 1 0 0,0 1-1 0 0,0-1 0 0 0,1 1 1 0 0,-1-1-1 0 0,1 0-111 0 0,-5 9 49 0 0,0 0 1 0 0,1-1-1 0 0,0 1 0 0 0,1 0 1 0 0,0 1-1 0 0,0-1 0 0 0,1 0 1 0 0,0 1-1 0 0,0-1 1 0 0,1 0-1 0 0,0 1 0 0 0,0-1 1 0 0,1 1-1 0 0,0-1 0 0 0,1 0 1 0 0,0 1-1 0 0,0-1 0 0 0,1 0 1 0 0,-1 0-1 0 0,2-1 0 0 0,-1 1 1 0 0,1 0-1 0 0,1-1 0 0 0,-1 0 1 0 0,1 0-1 0 0,0-1 0 0 0,1 1 1 0 0,0-1-1 0 0,0 0 0 0 0,0 0 1 0 0,0-1-1 0 0,1 0 0 0 0,0 0 1 0 0,0-1-1 0 0,1 0 0 0 0,-1 0 1 0 0,1 0-1 0 0,0-1 0 0 0,0 0 1 0 0,0-1-1 0 0,0 0 0 0 0,0 0 1 0 0,1-1-1 0 0,-1 0 0 0 0,1 0-49 0 0,-1-2-8 0 0,1 0-1 0 0,-1 0 0 0 0,0-1 0 0 0,1 0 0 0 0,-1 0 0 0 0,0-1 1 0 0,0 0-1 0 0,-1-1 0 0 0,1 0 0 0 0,-1 0 0 0 0,0 0 1 0 0,0-1-1 0 0,0 0 0 0 0,0-1 0 0 0,-1 1 0 0 0,0-1 0 0 0,0 0 1 0 0,-1-1-1 0 0,0 0 0 0 0,0 1 0 0 0,0-2 0 0 0,-1 1 1 0 0,0 0-1 0 0,0-1 0 0 0,-1 0 0 0 0,0 0 0 0 0,0 0 0 0 0,-1 0 1 0 0,0 0-1 0 0,-1 0 0 0 0,1-8 9 0 0,10-126 1596 0 0,-12 142-1593 0 0,0 1 1 0 0,1-1-1 0 0,-1 1 0 0 0,0-1 1 0 0,0 1-1 0 0,0-1 0 0 0,0 1 1 0 0,0-1-1 0 0,0 1 0 0 0,0-1 1 0 0,0 0-1 0 0,0 1 0 0 0,0-1 0 0 0,0 1 1 0 0,0-1-1 0 0,0 1 0 0 0,0-1 1 0 0,0 1-1 0 0,-1-1 0 0 0,1 0 1 0 0,0 1-1 0 0,0-1 0 0 0,0 1 1 0 0,-1-1-1 0 0,1 0 0 0 0,0 1 1 0 0,-1-1-1 0 0,1 1 0 0 0,0-1 0 0 0,-1 0 1 0 0,1 0-1 0 0,0 1 0 0 0,-1-1 1 0 0,1 0-1 0 0,-1 0 0 0 0,1 1 1 0 0,0-1-1 0 0,-1 0 0 0 0,1 0 1 0 0,-1 0-1 0 0,1 0 0 0 0,-1 0 1 0 0,1 1-1 0 0,-1-1 0 0 0,1 0 0 0 0,0 0 1 0 0,-1 0-1 0 0,1 0 0 0 0,-1-1 1 0 0,1 1-1 0 0,-1 0 0 0 0,1 0 1 0 0,-1 0-1 0 0,1 0 0 0 0,-1 0 1 0 0,1 0-1 0 0,0-1 0 0 0,-1 1 1 0 0,1 0-1 0 0,-1 0 0 0 0,1-1 0 0 0,0 1 1 0 0,-1 0-4 0 0,97 294-2281 0 0,-70-200-4682 0 0,-24-87 5537 0 0</inkml:trace>
  <inkml:trace contextRef="#ctx0" brushRef="#br0" timeOffset="3908.769">4435 0 1696 0 0,'4'2'128'0'0,"0"-1"0"0"0,1 1 1 0 0,-1-1-1 0 0,0 1 0 0 0,0 0 0 0 0,-1 1 0 0 0,1-1 0 0 0,0 1 1 0 0,-1-1-1 0 0,1 1 0 0 0,-1 0 0 0 0,0 1 0 0 0,0-1 0 0 0,0 0 1 0 0,-1 1-1 0 0,1 0 0 0 0,-1-1 0 0 0,0 1 0 0 0,0 0 0 0 0,0 0 1 0 0,0 0-1 0 0,-1 1 0 0 0,0-1 0 0 0,1 0 0 0 0,-2 1 0 0 0,2 3-128 0 0,2 4 262 0 0,13 41 256 0 0,-3 0-1 0 0,-2 0 0 0 0,-3 2 0 0 0,-2-1 0 0 0,-2 1 0 0 0,-2 0 0 0 0,-4 24-517 0 0,-39 110 732 0 0,33-170-812 0 0,-1 0 1 0 0,0 0-1 0 0,-2-1 0 0 0,0 0 0 0 0,-1 0 1 0 0,0-1-1 0 0,-2-1 0 0 0,-11 13 80 0 0,4-9-666 0 0,-1-1 0 0 0,-1-1 0 0 0,-1-1 0 0 0,0-1 0 0 0,-1-1 0 0 0,-1-1 0 0 0,0-1 0 0 0,-1-1 0 0 0,-16 5 666 0 0,-10 2-1422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5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16 359 1068 0 0,'0'0'576'0'0,"0"0"34"0"0,-16 0 157 0 0,17 2 2113 0 0,16 2-2748 0 0,1-1 0 0 0,0-1 0 0 0,1 0 0 0 0,-1-1 0 0 0,0-1 0 0 0,0-1 0 0 0,0-1 0 0 0,0 0-1 0 0,7-3-131 0 0,9 1 80 0 0,657-41 1454 0 0,960-143 866 0 0,-669 115-1618 0 0,-692 36-155 0 0,-269 29-2052 0 0,-31 3-2632 0 0,-18 3-88 0 0,14 2 4204 0 0,-4 0-1358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4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539 110 988 0 0,'1'-1'87'0'0,"1"-1"0"0"0,-1 1 0 0 0,0 0-1 0 0,0-1 1 0 0,1 1 0 0 0,-1-1 0 0 0,0 1 0 0 0,0-1 0 0 0,0 0-1 0 0,0 1 1 0 0,-1-1 0 0 0,1 0 0 0 0,0 1 0 0 0,-1-1 0 0 0,1 0-1 0 0,-1 0 1 0 0,0 0 0 0 0,0 0 0 0 0,1 0 0 0 0,-1 1 0 0 0,0-1-1 0 0,-1 0 1 0 0,1 0 0 0 0,0 0 0 0 0,0 0 0 0 0,-1 0 0 0 0,1 1-1 0 0,-1-1 1 0 0,0 0 0 0 0,1 0 0 0 0,-1 1 0 0 0,0-1 0 0 0,0 0 0 0 0,0 1-1 0 0,0-1 1 0 0,0 1 0 0 0,-1-1 0 0 0,1 1 0 0 0,0 0 0 0 0,-1 0-1 0 0,1-1 1 0 0,-1 1 0 0 0,1 0 0 0 0,-1 0 0 0 0,0 0 0 0 0,1 1-1 0 0,-1-1 1 0 0,0 0-87 0 0,-86-33 754 0 0,66 35-640 0 0,1 1-1 0 0,0 2 1 0 0,0 0 0 0 0,0 1 0 0 0,0 1-1 0 0,1 0 1 0 0,0 2 0 0 0,0 1 0 0 0,1 0-1 0 0,0 1 1 0 0,1 1 0 0 0,0 1 0 0 0,0 1-1 0 0,1 0 1 0 0,1 1 0 0 0,1 1 0 0 0,0 0-1 0 0,1 1 1 0 0,0 1 0 0 0,0 2-114 0 0,-40 111 590 0 0,55-125-579 0 0,1-1 0 0 0,0 0 1 0 0,0 0-1 0 0,1 0 0 0 0,-1 0 0 0 0,1 0 0 0 0,0-1 1 0 0,0 1-1 0 0,0-1 0 0 0,0 1 0 0 0,1-1 1 0 0,-1 0-1 0 0,1-1 0 0 0,0 1 0 0 0,0-1 1 0 0,0 1-1 0 0,0-1 0 0 0,0 0 0 0 0,1-1 0 0 0,-1 1 1 0 0,1-1-1 0 0,-1 0 0 0 0,1 0 0 0 0,-1 0 1 0 0,1-1-1 0 0,-1 1 0 0 0,1-1 0 0 0,0 0 1 0 0,-1 0-1 0 0,1-1 0 0 0,0 0 0 0 0,-1 1 0 0 0,5-3-10 0 0,17 0-44 0 0,1-2 1 0 0,-1-1-1 0 0,0-1 1 0 0,0-1 0 0 0,-1-1-1 0 0,0-2 1 0 0,0 0 0 0 0,-2-2-1 0 0,1 0 1 0 0,-2-2 0 0 0,0 0-1 0 0,0-2 1 0 0,1-2 42 0 0,-5-19 1360 0 0,-26 51-943 0 0,12-5-458 0 0,-1 1 1 0 0,1 0-1 0 0,1-1 1 0 0,0 0-1 0 0,0 0 1 0 0,0 0-1 0 0,1-1 1 0 0,0 0-1 0 0,1 0 1 0 0,0 0-1 0 0,0-1 1 0 0,0 0-1 0 0,1 0 1 0 0,-1-1-1 0 0,2 0 1 0 0,-1-1-1 0 0,1 1 41 0 0,5 3-706 0 0,0-2 0 0 0,1 1-1 0 0,0-2 1 0 0,0 0 0 0 0,0-1-1 0 0,1 0 1 0 0,-1-1 0 0 0,1-1-1 0 0,14 0 707 0 0,-11-2-1206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5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328 242 848 0 0,'1'-5'969'0'0,"0"5"-906"0"0,-1 1 0 0 0,0-1-1 0 0,0 1 1 0 0,0-1-1 0 0,1 1 1 0 0,-1-1 0 0 0,0 0-1 0 0,1 1 1 0 0,-1-1-1 0 0,0 0 1 0 0,1 1 0 0 0,-1-1-1 0 0,0 0 1 0 0,1 0-1 0 0,-1 1 1 0 0,0-1 0 0 0,1 0-1 0 0,-1 0 1 0 0,1 1-1 0 0,-1-1 1 0 0,1 0 0 0 0,-1 0-1 0 0,1 0 1 0 0,-1 0-1 0 0,0 0 1 0 0,1 0 0 0 0,-1 0-1 0 0,1 0 1 0 0,-1 0-1 0 0,1 0 1 0 0,-1 0 0 0 0,1 0-1 0 0,-1 0 1 0 0,1 0-1 0 0,-1 0 1 0 0,1-1 0 0 0,-1 1-1 0 0,0 0 1 0 0,1 0-1 0 0,-1 0 1 0 0,1-1 0 0 0,-1 1-1 0 0,0 0 1 0 0,1-1-1 0 0,-1 1 1 0 0,0 0 0 0 0,1-1-1 0 0,-1 1 1 0 0,0 0-1 0 0,0-1 1 0 0,1 1 0 0 0,-1 0-1 0 0,0-1 1 0 0,0 1-1 0 0,1-1 1 0 0,-1 1 0 0 0,0-1-1 0 0,0 1 1 0 0,0-1-1 0 0,0 1 1 0 0,0 0 0 0 0,0-1-63 0 0,13 22 315 0 0,0 0 1 0 0,-2 1 0 0 0,-1 0 0 0 0,-1 0 0 0 0,0 2 0 0 0,-2-1 0 0 0,-1 1 0 0 0,0 0 0 0 0,-2 0 0 0 0,-1 0 0 0 0,0 11-316 0 0,-4-28 64 0 0,1 0 0 0 0,-1 0 1 0 0,-1 0-1 0 0,1 0 1 0 0,-1 0-1 0 0,-1 0 1 0 0,1 0-1 0 0,-1-1 1 0 0,0 1-1 0 0,0-1 1 0 0,-1 1-1 0 0,0-1 1 0 0,0-1-1 0 0,-1 1 1 0 0,1 0-1 0 0,-1-1 0 0 0,0 0 1 0 0,-1 0-1 0 0,1-1 1 0 0,-1 1-1 0 0,0-1 1 0 0,0 0-1 0 0,0-1 1 0 0,-1 0-1 0 0,1 0 1 0 0,-1 0-1 0 0,0-1 1 0 0,0 1-1 0 0,0-2 1 0 0,0 1-1 0 0,-3 0-64 0 0,-2 0 57 0 0,0 1 0 0 0,0-2 0 0 0,0 0 0 0 0,0 0 0 0 0,0-1 0 0 0,-1 0 0 0 0,1-1 0 0 0,0-1 0 0 0,0 0 0 0 0,0 0-1 0 0,1-1 1 0 0,-1-1 0 0 0,0 0 0 0 0,1-1 0 0 0,0 0 0 0 0,0 0 0 0 0,1-1 0 0 0,-4-3-57 0 0,7 4 23 0 0,1-1-1 0 0,0-1 1 0 0,0 1-1 0 0,0-1 1 0 0,1 0-1 0 0,0 0 1 0 0,1-1-1 0 0,-1 1 1 0 0,1-1-1 0 0,1 0 1 0 0,-1 0 0 0 0,1 0-1 0 0,1-1 1 0 0,0 1-1 0 0,0-1 1 0 0,0 1-1 0 0,1-1 1 0 0,1 0-1 0 0,-1 0 1 0 0,1 1-1 0 0,1-1 1 0 0,0 0-1 0 0,0 1 1 0 0,0-1 0 0 0,2-2-23 0 0,3-8 37 0 0,1-1 1 0 0,1 1 0 0 0,0 1 0 0 0,2-1 0 0 0,0 1 0 0 0,1 1-1 0 0,1 0 1 0 0,0 1 0 0 0,1 0 0 0 0,1 0 0 0 0,0 2 0 0 0,2 0-1 0 0,-1 0 1 0 0,2 2 0 0 0,-1 0 0 0 0,5-1-38 0 0,16-10-155 0 0,0 1 1 0 0,2 3-1 0 0,0 1 0 0 0,1 2 0 0 0,1 1 1 0 0,0 3-1 0 0,22-4 155 0 0,-61 16 18 0 0,82-16-1906 0 0,49 16-5473 0 0,-93 12 5997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5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26 356 1700 0 0,'-3'-18'2388'0'0,"2"18"-2332"0"0,0 1 0 0 0,0-1 1 0 0,-1 1-1 0 0,1-1 0 0 0,0 1 1 0 0,0-1-1 0 0,0 1 0 0 0,0 0 1 0 0,0 0-1 0 0,0 0 0 0 0,0 0 1 0 0,0-1-1 0 0,0 1 0 0 0,0 1 1 0 0,0-1-1 0 0,0 0 0 0 0,1 0 1 0 0,-1 0-1 0 0,0 0 0 0 0,1 0 1 0 0,-1 1-1 0 0,1-1 0 0 0,-1 0 1 0 0,1 0-1 0 0,0 1 0 0 0,0-1 1 0 0,-1 0-1 0 0,1 1 0 0 0,0-1 1 0 0,0 0-1 0 0,0 1 0 0 0,1-1 1 0 0,-1 0-1 0 0,0 1 0 0 0,0-1 0 0 0,1 0 1 0 0,-1 0-1 0 0,0 1 0 0 0,1-1 1 0 0,0 0-1 0 0,-1 0 0 0 0,1 0 1 0 0,0 1-1 0 0,-1-1 0 0 0,1 0 1 0 0,0 0-57 0 0,32 75 416 0 0,-30-70-240 0 0,7 12 8 0 0,1 0 0 0 0,0-1 0 0 0,1 0 0 0 0,1 0 0 0 0,0-1 0 0 0,2-1 0 0 0,0 0 0 0 0,0-1 0 0 0,1-1 0 0 0,1-1 0 0 0,0 0 0 0 0,1-1 0 0 0,0 0 0 0 0,1-2 0 0 0,0 0 0 0 0,0-1 0 0 0,1-1 0 0 0,3 0-184 0 0,34-26 491 0 0,-45 11-426 0 0,-1-1-1 0 0,0-1 0 0 0,-1 0 1 0 0,0 0-1 0 0,0-1 0 0 0,-1 0 1 0 0,0 0-1 0 0,-1-1 1 0 0,0 0-1 0 0,5-14-64 0 0,13-15 110 0 0,-4 2-109 0 0,1 2 0 0 0,2 1 0 0 0,2 1 0 0 0,1 1 0 0 0,2 1 0 0 0,1 2-1 0 0,1 1 1 0 0,2 2 0 0 0,1 1 0 0 0,1 1 0 0 0,1 3 0 0 0,1 0 0 0 0,1 3-1 0 0,1 1 1 0 0,1 2 0 0 0,0 2 0 0 0,1 2 0 0 0,0 1 0 0 0,1 2 0 0 0,1 3-1 0 0,36-3 0 0 0,-64 10-21 0 0,0 0 0 0 0,-1 2-1 0 0,1-1 1 0 0,-1 2 0 0 0,1 0-1 0 0,-1 1 1 0 0,0 1 0 0 0,0 0-1 0 0,-1 1 1 0 0,1 0 0 0 0,-1 1-1 0 0,-1 1 1 0 0,1 0 0 0 0,-1 1 21 0 0,-3 2-191 0 0,0 1 0 0 0,0 0 0 0 0,-1 0-1 0 0,-1 1 1 0 0,0 0 0 0 0,-1 0 0 0 0,0 1 0 0 0,-1 0 0 0 0,-1 1 0 0 0,0-1 0 0 0,-1 1 0 0 0,0 0 0 0 0,-1 0 0 0 0,-1 0 0 0 0,0 0 0 0 0,-2 0 0 0 0,1 1-1 0 0,-2-1 1 0 0,-1 9 191 0 0,-25 89-5185 0 0,24-101 3753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5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23 1204 0 0,'-6'-2'193'0'0,"0"1"1"0"0,0-1-1 0 0,0 1 0 0 0,-1 0 0 0 0,1 0 1 0 0,0 1-1 0 0,-1 0 0 0 0,1 0 0 0 0,0 1 1 0 0,-1-1-1 0 0,1 1 0 0 0,0 1 1 0 0,0-1-1 0 0,0 1 0 0 0,0 0 0 0 0,0 0 1 0 0,0 1-1 0 0,0 0 0 0 0,1 0 0 0 0,-1 0 1 0 0,1 1-1 0 0,0-1 0 0 0,0 1 0 0 0,0 1 1 0 0,1-1-1 0 0,-1 1 0 0 0,1 0-193 0 0,-115 143 1581 0 0,117-144-1497 0 0,-22 34 199 0 0,3 2 1 0 0,1 0 0 0 0,2 2-1 0 0,2 0 1 0 0,1 1 0 0 0,3 0-1 0 0,1 1 1 0 0,2 0-1 0 0,3 1 1 0 0,1-1 0 0 0,2 1-1 0 0,2 26-283 0 0,2-53 0 0 0,0 0 0 0 0,1 1 0 0 0,0-1 0 0 0,2 0 0 0 0,0 0 0 0 0,1-1-1 0 0,1 1 1 0 0,1-1 0 0 0,0 0 0 0 0,8 12 0 0 0,-11-20-252 0 0,1-1 1 0 0,0 0-1 0 0,1 0 1 0 0,-1-1-1 0 0,2 0 0 0 0,-1 0 1 0 0,1 0-1 0 0,0-1 1 0 0,0 0-1 0 0,0 0 0 0 0,1-1 1 0 0,0 1-1 0 0,0-2 1 0 0,1 1-1 0 0,-1-1 1 0 0,1-1-1 0 0,0 0 0 0 0,0 0 1 0 0,0 0-1 0 0,0-1 1 0 0,1-1-1 0 0,-1 0 0 0 0,1 0 1 0 0,-1 0-1 0 0,9-2 252 0 0,8-3-1575 0 0,19-16 31 0 0</inkml:trace>
  <inkml:trace contextRef="#ctx0" brushRef="#br0" timeOffset="390.347">754 263 1440 0 0,'-8'3'294'0'0,"0"-1"0"0"0,0 1 0 0 0,0 0 0 0 0,0 1 0 0 0,0 0-1 0 0,1 0 1 0 0,0 0 0 0 0,0 1 0 0 0,0 0 0 0 0,0 1 0 0 0,1-1 0 0 0,0 1 0 0 0,0 1 0 0 0,0-1-1 0 0,-3 7-293 0 0,-3-1 471 0 0,5-4-362 0 0,1-1 0 0 0,0 1 0 0 0,0 0 0 0 0,0 1 1 0 0,1 0-1 0 0,0-1 0 0 0,1 1 0 0 0,0 1 0 0 0,0-1 1 0 0,1 1-1 0 0,0-1 0 0 0,1 1 0 0 0,0 0 0 0 0,1 0 1 0 0,0 0-1 0 0,0 0 0 0 0,1 0 0 0 0,0 0 1 0 0,1 0-1 0 0,0 0 0 0 0,1 0 0 0 0,0 0 0 0 0,0 0 1 0 0,1 0-1 0 0,1-1 0 0 0,-1 0 0 0 0,2 1 0 0 0,-1-1 1 0 0,1-1-1 0 0,0 1 0 0 0,1-1 0 0 0,0 0 0 0 0,0 0 1 0 0,1 0-1 0 0,0-1 0 0 0,0 0 0 0 0,1-1 0 0 0,0 1 1 0 0,0-2-1 0 0,1 1 0 0 0,-1-1 0 0 0,1 0 0 0 0,0-1 1 0 0,0 0-1 0 0,1 0 0 0 0,-1-1 0 0 0,1 0 1 0 0,0-1-1 0 0,8 1-109 0 0,-10-1 15 0 0,1-1 1 0 0,-1 0-1 0 0,1 0 0 0 0,0-1 1 0 0,0 0-1 0 0,-1-1 0 0 0,1 0 1 0 0,-1 0-1 0 0,1-1 1 0 0,-1 0-1 0 0,1 0 0 0 0,-1-1 1 0 0,0 0-1 0 0,0-1 0 0 0,0 0 1 0 0,-1 0-1 0 0,1 0 1 0 0,-1-1-1 0 0,0 0 0 0 0,0-1 1 0 0,-1 0-1 0 0,1 0 1 0 0,-1 0-1 0 0,-1 0 0 0 0,1-1 1 0 0,-1 0-1 0 0,4-8-15 0 0,-8 6-27 0 0,0 1-1 0 0,-1-1 1 0 0,0 0-1 0 0,-1 0 1 0 0,1 0-1 0 0,-2 0 1 0 0,1 1 0 0 0,-2-1-1 0 0,1 0 1 0 0,-1 1-1 0 0,0 0 1 0 0,0-1-1 0 0,-1 1 1 0 0,-1 1-1 0 0,1-1 1 0 0,-1 1 0 0 0,0-1-1 0 0,-1 1 1 0 0,0 1-1 0 0,0-1 1 0 0,0 1-1 0 0,-1 0 1 0 0,0 0-1 0 0,0 1 28 0 0,-170-103-402 0 0,116 78-1242 0 0,61 30 1271 0 0,-7-5 97 0 0,12 1-5298 0 0,24-6 4069 0 0</inkml:trace>
  <inkml:trace contextRef="#ctx0" brushRef="#br0" timeOffset="655.392">1206 470 1304 0 0,'30'100'2041'0'0,"13"109"1419"0"0,-45-196-3259 0 0,-1 0-1 0 0,0 1 0 0 0,-1-1 1 0 0,0-1-1 0 0,-1 1 1 0 0,0 0-1 0 0,-1-1 0 0 0,-1 0 1 0 0,0 0-1 0 0,0-1 0 0 0,-1 0 1 0 0,0 0-1 0 0,-1-1 0 0 0,-1 0 1 0 0,1-1-1 0 0,-2 0 1 0 0,1 0-1 0 0,-1-1 0 0 0,-11 6-200 0 0,-73 30-248 0 0,93-45 58 0 0,-1-1-1 0 0,1 1 1 0 0,-1 0 0 0 0,1-1 0 0 0,-1 0 0 0 0,1 1 0 0 0,0-1 0 0 0,0 0 0 0 0,0 0 0 0 0,0 0 0 0 0,1 0 0 0 0,-1-1 0 0 0,0 1 0 0 0,1-1 0 0 0,-1 1-1 0 0,1-1 1 0 0,0 1 0 0 0,0-1 0 0 0,0 1 0 0 0,0-1 0 0 0,1 0 0 0 0,-1 0 0 0 0,1 1 0 0 0,-1-1 0 0 0,1 0 0 0 0,0 0 0 0 0,0 0 0 0 0,0 1-1 0 0,1-1 1 0 0,-1 0 0 0 0,1 0 0 0 0,-1 0 0 0 0,1 1 0 0 0,0-1 0 0 0,1-2 190 0 0,13-33-1451 0 0</inkml:trace>
  <inkml:trace contextRef="#ctx0" brushRef="#br0" timeOffset="1031.893">1780 155 860 0 0,'-4'-4'9239'0'0,"-13"90"-8368"0"0,17-35-510 0 0,2 1 0 0 0,3-1 0 0 0,1 0-1 0 0,3-1 1 0 0,4 8-361 0 0,15 108-480 0 0,-27-164 223 0 0,-2 1 1 0 0,1-1-1 0 0,0 1 1 0 0,0-1-1 0 0,-1 1 1 0 0,1-1-1 0 0,-1 1 1 0 0,0-1-1 0 0,0 0 1 0 0,0 0 0 0 0,0 1-1 0 0,0-1 1 0 0,0 0-1 0 0,-1 0 1 0 0,1 0-1 0 0,-1 0 1 0 0,1 0-1 0 0,-1 0 1 0 0,0-1-1 0 0,0 1 1 0 0,0-1-1 0 0,0 1 1 0 0,0-1-1 0 0,0 1 1 0 0,0-1-1 0 0,0 0 1 0 0,0 0-1 0 0,-1 0 1 0 0,1 0-1 0 0,0-1 1 0 0,-1 1-1 0 0,1-1 1 0 0,-1 1 0 0 0,1-1-1 0 0,-1 0 1 0 0,1 0 256 0 0,1 0-79 0 0,-19 7-1351 0 0</inkml:trace>
  <inkml:trace contextRef="#ctx0" brushRef="#br0" timeOffset="1294.201">1604 815 1836 0 0,'12'-6'3657'0'0,"19"0"-2542"0"0,-29 5-902 0 0,228-28 1244 0 0,-169 9-6819 0 0,-56 17 3954 0 0</inkml:trace>
  <inkml:trace contextRef="#ctx0" brushRef="#br0" timeOffset="1545.316">1812 190 1416 0 0,'-13'-6'5890'0'0,"-25"28"-5601"0"0,30-16 182 0 0,-239 152-412 0 0,204-143-5192 0 0,42-15 3765 0 0</inkml:trace>
  <inkml:trace contextRef="#ctx0" brushRef="#br0" timeOffset="1854.371">2111 0 1016 0 0,'39'58'3289'0'0,"-5"46"-989"0"0,-25-62-1917 0 0,-3 0-1 0 0,-1 0 1 0 0,-3 0-1 0 0,-1 1 1 0 0,-2 0-1 0 0,-2-1 1 0 0,-1 0-1 0 0,-3 0 1 0 0,-1 0-1 0 0,-2 0 1 0 0,-9 19-383 0 0,6-24 2 0 0,-2-1-1 0 0,-1 0 1 0 0,-2-1 0 0 0,-2-1 0 0 0,0 0 0 0 0,-25 28-2 0 0,21-32-581 0 0,-2-1 1 0 0,-2-2-1 0 0,0 0 1 0 0,-1-2-1 0 0,-2-1 1 0 0,0-1 0 0 0,-2-2-1 0 0,0-1 1 0 0,-2-2-1 0 0,0-1 1 0 0,-2-1 580 0 0,-65 20-1301 0 0,-2-5 163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1:5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34 108 1368 0 0,'13'-14'5188'0'0,"-19"31"-3316"0"0,1-2-2000 0 0,-5 20 414 0 0,2 0 0 0 0,2 1 0 0 0,1-1 0 0 0,1 1 0 0 0,2 1 0 0 0,2-1 0 0 0,1 4-286 0 0,-1-16 177 0 0,33 199 392 0 0,25 39-1487 0 0,-65-270-3845 0 0,-8-13 3206 0 0,4-5 213 0 0,-6-1 106 0 0</inkml:trace>
  <inkml:trace contextRef="#ctx0" brushRef="#br0" timeOffset="295.005">4 86 1436 0 0,'19'-1'3869'0'0,"24"29"-3330"0"0,-22-13-157 0 0,144 93 478 0 0,-5 8-1 0 0,28 34-859 0 0,-114-91-226 0 0,-66-53-159 0 0,12 10 299 0 0,-5-7-3640 0 0,-15-9 2312 0 0</inkml:trace>
  <inkml:trace contextRef="#ctx0" brushRef="#br0" timeOffset="606.336">657 11 1824 0 0,'-11'-11'2298'0'0,"11"12"-2233"0"0,0-1 0 0 0,0 1 0 0 0,0-1 0 0 0,-1 1 0 0 0,1 0 0 0 0,0-1 0 0 0,0 1-1 0 0,-1-1 1 0 0,1 1 0 0 0,0-1 0 0 0,-1 1 0 0 0,1-1 0 0 0,0 0 0 0 0,-1 1 0 0 0,1-1 0 0 0,-1 1 0 0 0,1-1 0 0 0,0 0 0 0 0,-1 1-1 0 0,1-1 1 0 0,-1 0 0 0 0,1 1 0 0 0,-1-1 0 0 0,0 0 0 0 0,1 0 0 0 0,-1 0 0 0 0,1 1 0 0 0,-1-1 0 0 0,1 0 0 0 0,-1 0 0 0 0,1 0-1 0 0,-1 0 1 0 0,0 0 0 0 0,1 0 0 0 0,-1 0 0 0 0,1 0 0 0 0,-1 0 0 0 0,0-1 0 0 0,1 1 0 0 0,-1 0 0 0 0,1 0 0 0 0,-1 0 0 0 0,1-1-1 0 0,-1 1 1 0 0,1 0 0 0 0,-1 0 0 0 0,1-1 0 0 0,-1 1 0 0 0,1-1 0 0 0,-1 1 0 0 0,1 0 0 0 0,0-1 0 0 0,-1 1 0 0 0,1-1 0 0 0,0 1-1 0 0,-1-1 1 0 0,1 1 0 0 0,0-1 0 0 0,0 1 0 0 0,-1-1 0 0 0,1 1 0 0 0,0-1 0 0 0,0 1 0 0 0,0-1-65 0 0,-4 46 209 0 0,2-1 0 0 0,3 1 0 0 0,1 0 0 0 0,2 0 0 0 0,3-1 0 0 0,1 0 0 0 0,9 27-209 0 0,10 71-76 0 0,-20-79-478 0 0,7 34-5240 0 0,-12-91 4270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2:0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1528 0 0,'4'-2'4413'0'0,"13"-1"-3161"0"0,499-26 2463 0 0,-423 48-4794 0 0,-93-19 982 0 0,-1 0 0 0 0,1 0 0 0 0,-1 0 0 0 0,1 0 1 0 0,-1 0-1 0 0,1 1 0 0 0,-1-1 0 0 0,1 0 0 0 0,-1 0 0 0 0,1 0 1 0 0,-1 0-1 0 0,1 1 0 0 0,0-1 0 0 0,-1 0 0 0 0,1 1 0 0 0,-1-1 0 0 0,1 0 1 0 0,0 1-1 0 0,-1-1 0 0 0,1 0 0 0 0,0 1 0 0 0,-1-1 0 0 0,1 1 0 0 0,0-1 1 0 0,0 0-1 0 0,-1 1 0 0 0,1-1 0 0 0,0 1 0 0 0,0-1 0 0 0,0 1 0 0 0,0-1 1 0 0,-1 1-1 0 0,1-1 0 0 0,0 1 0 0 0,0-1 0 0 0,0 1 0 0 0,0-1 1 0 0,0 1-1 0 0,0-1 0 0 0,1 1 0 0 0,-1-1 0 0 0,0 1 0 0 0,0-1 0 0 0,0 1 1 0 0,0-1-1 0 0,1 1 0 0 0,-1-1 0 0 0,0 1 0 0 0,0-1 0 0 0,1 0 0 0 0,-1 1 1 0 0,0-1-1 0 0,1 1 0 0 0,-1-1 0 0 0,0 0 0 0 0,1 1 0 0 0,-1-1 0 0 0,0 0 1 0 0,1 0-1 0 0,-1 1 0 0 0,1-1 0 0 0,-1 0 0 0 0,1 0 0 0 0,-1 1 97 0 0,-14 7-1418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2:0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1348 0 0,'12'5'4202'0'0,"15"-5"-3384"0"0,-26 0-575 0 0,305-29 4022 0 0,-275 28-4277 0 0,167-6 2178 0 0,-65 6-4662 0 0,-131-17-5173 0 0,-13 6 6272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2:0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75 1036 0 0,'-125'0'6045'0'0,"360"-12"-4946"0"0,386-46-83 0 0,-426 53-810 0 0,-193 6-200 0 0,0 0-1 0 0,0 0 0 0 0,0 0 1 0 0,1 0-1 0 0,-1 1 1 0 0,0-1-1 0 0,-1 0 0 0 0,1 1 1 0 0,0-1-1 0 0,0 1 1 0 0,-1 0-1 0 0,1 0 0 0 0,-1 0 1 0 0,1-1-1 0 0,-1 1 1 0 0,0 0-1 0 0,0 1 1 0 0,0-1-1 0 0,0 0 0 0 0,0 0 1 0 0,0 0-1 0 0,0 1 1 0 0,-1-1-1 0 0,1 0 0 0 0,-1 1 1 0 0,0-1-1 0 0,0 0 1 0 0,0 1-1 0 0,0-1 0 0 0,0 1 1 0 0,0-1-1 0 0,-1 0 1 0 0,1 1-1 0 0,-1-1 0 0 0,1 0 1 0 0,-1 0-1 0 0,0 1 1 0 0,0-1-1 0 0,0 0 0 0 0,0 0 1 0 0,-1 0-1 0 0,1 0 1 0 0,0 0-1 0 0,-1 0 0 0 0,1-1 1 0 0,-1 1-1 0 0,0 0 1 0 0,0-1-1 0 0,0 1 1 0 0,1-1-1 0 0,-1 0 0 0 0,-1 1 1 0 0,1-1-1 0 0,0 0 1 0 0,-1 0-6 0 0,-397 403 160 0 0,-66 117 1256 0 0,432-474-987 0 0,34-46-240 0 0,66 15 382 0 0,151-32 190 0 0,213-52-2085 0 0,-414 66 689 0 0,33-6-709 0 0,-34-11-4711 0 0,-15 11 4583 0 0</inkml:trace>
  <inkml:trace contextRef="#ctx0" brushRef="#br0" timeOffset="292.55">144 622 1732 0 0,'5'-4'2997'0'0,"38"-14"-2029"0"0,453-58 1732 0 0,-338 66-4133 0 0,-53 8-2895 0 0,-76 2 2856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2:4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37 1312 0 0,'0'0'805'0'0,"0"0"-152"0"0,0 0-35 0 0,0 0-50 0 0,0 0 10 0 0,0 0-58 0 0,0 0-17 0 0,0 0-33 0 0,0 0-25 0 0,0 0-53 0 0,0 0-30 0 0,0 0-53 0 0,0 0 7 0 0,4-3-26 0 0,-4 3-267 0 0,-1 1 0 0 0,1 0-1 0 0,-1-1 1 0 0,1 1-1 0 0,0 0 1 0 0,-1-1-1 0 0,1 1 1 0 0,-1 0-1 0 0,1-1 1 0 0,0 1 0 0 0,0 0-1 0 0,-1 0 1 0 0,1-1-1 0 0,0 1 1 0 0,0 0-1 0 0,0 0 1 0 0,0 0 0 0 0,0-1-1 0 0,0 1 1 0 0,0 0-1 0 0,0 0 1 0 0,0-1-1 0 0,1 1 1 0 0,-1 0-1 0 0,0 0 1 0 0,0-1 0 0 0,1 1-1 0 0,-1 0 1 0 0,0 0-1 0 0,1-1 1 0 0,-1 1-1 0 0,1 0 1 0 0,-1-1 0 0 0,1 1-1 0 0,-1-1 1 0 0,1 1-1 0 0,-1-1 1 0 0,1 1-1 0 0,0-1 1 0 0,-1 1-1 0 0,1-1 1 0 0,0 1 0 0 0,-1-1-1 0 0,1 0 1 0 0,0 1-1 0 0,-1-1 1 0 0,1 0-1 0 0,0 0 1 0 0,0 1 0 0 0,-1-1-1 0 0,1 0 1 0 0,0 0-1 0 0,0 0 1 0 0,0 0-1 0 0,-1 0 1 0 0,1 0-1 0 0,0 0 1 0 0,0-1 0 0 0,-1 1-1 0 0,1 0 1 0 0,0 0-1 0 0,0 0 1 0 0,-1-1-1 0 0,1 1 1 0 0,0 0-1 0 0,0-1 1 0 0,-1 1-23 0 0,0 25-89 0 0,49 373 765 0 0,-6-123-385 0 0,-44-276-386 0 0,0 1 0 0 0,0-1 1 0 0,0 1-1 0 0,0-1 0 0 0,0 1 1 0 0,0-1-1 0 0,0 1 0 0 0,0 0 0 0 0,0 0 1 0 0,-1-1-1 0 0,1 1 0 0 0,0 0 0 0 0,0 0 1 0 0,0 0-1 0 0,0 0 0 0 0,0 0 0 0 0,0 1 1 0 0,0-1-1 0 0,0 0 0 0 0,0 0 0 0 0,0 1 1 0 0,0-1-1 0 0,0 1 0 0 0,0-1 0 0 0,0 1 1 0 0,0-1-1 0 0,0 1 0 0 0,0-1 0 0 0,0 1 1 0 0,0 0-1 0 0,0 0 0 0 0,1-1 0 0 0,-1 1 1 0 0,0 0-1 0 0,1 0 0 0 0,-1 0 1 0 0,0 0-1 0 0,1 0 0 0 0,-1 0 0 0 0,1 0 1 0 0,0 0-1 0 0,-1 0 0 0 0,1 0 0 0 0,0 0 1 0 0,0 0-1 0 0,-1 0 0 0 0,1 0 0 0 0,0 0 1 0 0,0 0-1 0 0,0 0 0 0 0,0 0 0 0 0,0 1 1 0 0,1-1-1 0 0,-1 0 0 0 0,0 0 0 0 0,0 0 1 0 0,1 0-1 0 0,-1 0 0 0 0,0 0 0 0 0,1 0 95 0 0,-19-25-1286 0 0,-2-4 38 0 0</inkml:trace>
  <inkml:trace contextRef="#ctx0" brushRef="#br0" timeOffset="1319.026">53 137 2428 0 0,'-53'-17'4775'0'0,"85"9"-3649"0"0,392-42 402 0 0,-48 4-999 0 0,-308 45-173 0 0,-55-14 66 0 0,-14 35-260 0 0,21 268-176 0 0,22 28 104 0 0,-35-286-44 0 0,0-71-187 0 0,-2 7 69 0 0,0 8 6 0 0,0 0-1 0 0,2 0 1 0 0,1 1-1 0 0,1 0 1 0 0,1 0-1 0 0,1 1 1 0 0,2 0-1 0 0,0 1 1 0 0,1 0-1 0 0,12-13 67 0 0,7 11-332 0 0,-32 24 236 0 0,16 5-38 0 0,81 138-144 0 0,-49-55-304 0 0,-47-84 561 0 0,0 0 0 0 0,1 0 1 0 0,0-1-1 0 0,0 1 0 0 0,0 0 1 0 0,0-1-1 0 0,0 0 1 0 0,0 1-1 0 0,1-1 0 0 0,-1-1 1 0 0,1 1-1 0 0,-1 0 1 0 0,1-1-1 0 0,0 0 0 0 0,-1 0 1 0 0,1 0-1 0 0,0 0 1 0 0,0-1-1 0 0,0 1 0 0 0,0-1 1 0 0,0 0-1 0 0,0 0 1 0 0,0 0-1 0 0,0-1 0 0 0,-1 0 1 0 0,1 1-1 0 0,0-1 1 0 0,0-1-1 0 0,0 1 0 0 0,-1 0 1 0 0,4-2 20 0 0,117-68-154 0 0,-103 57 3 0 0,67-81-615 0 0,-87 96 766 0 0,-1-1 0 0 0,0 0 0 0 0,0 0 0 0 0,1 1 0 0 0,-1-1 0 0 0,0 0 1 0 0,1 0-1 0 0,-1 0 0 0 0,0 1 0 0 0,1-1 0 0 0,-1 0 0 0 0,0 0 0 0 0,1 0 0 0 0,-1 0 0 0 0,0 0 0 0 0,1 0 0 0 0,-1 0 0 0 0,0 0 1 0 0,1 0-1 0 0,-1 0 0 0 0,1 0 0 0 0,-1 0 0 0 0,0 0 0 0 0,1 0 0 0 0,-1 0 0 0 0,0 0 0 0 0,1 0 0 0 0,-1 0 0 0 0,0 0 0 0 0,1-1 0 0 0,-1 1 1 0 0,0 0-1 0 0,1 0 0 0 0,-1 0 0 0 0,0-1 0 0 0,1 1 0 0 0,-1 0 0 0 0,0 0 0 0 0,0-1 0 0 0,1 1 0 0 0,-1 0 0 0 0,0 0 0 0 0,0-1 0 0 0,0 1 1 0 0,1 0-1 0 0,-1-1 0 0 0,0 1 0 0 0,5 23-47 0 0,-3-16 49 0 0,1 0 1 0 0,0 1 0 0 0,0-1-1 0 0,1 0 1 0 0,0 0 0 0 0,0-1-1 0 0,1 1 1 0 0,-1-1 0 0 0,1 0 0 0 0,1 0-1 0 0,-1-1 1 0 0,1 1 0 0 0,0-1-1 0 0,0-1 1 0 0,0 1 0 0 0,1-1-1 0 0,0 0 1 0 0,0 0 0 0 0,0-1-1 0 0,0 0 1 0 0,0 0 0 0 0,1-1-1 0 0,0 0 1 0 0,-1 0 0 0 0,1-1-1 0 0,0 0 1 0 0,-1 0 0 0 0,1 0 0 0 0,0-1-1 0 0,0-1 1 0 0,0 1 0 0 0,0-1-1 0 0,-1-1 1 0 0,1 1 0 0 0,-1-1-1 0 0,1-1 1 0 0,6-2-3 0 0,-6 3 3 0 0,-1-1 0 0 0,1 1-1 0 0,-1-1 1 0 0,0-1 0 0 0,0 1 0 0 0,0-1 0 0 0,0-1 0 0 0,-1 1-1 0 0,1-1 1 0 0,-1 0 0 0 0,0 0 0 0 0,-1-1 0 0 0,0 0-1 0 0,1 0 1 0 0,-2 0 0 0 0,1-1 0 0 0,-1 1 0 0 0,0-1 0 0 0,0 0-1 0 0,-1-1 1 0 0,0 1 0 0 0,0 0 0 0 0,-1-1 0 0 0,0 0-1 0 0,0 1 1 0 0,-1-1 0 0 0,0 0 0 0 0,0 0 0 0 0,0 0 0 0 0,-1 0-1 0 0,-1 0-2 0 0,1 6-9 0 0,0-41 497 0 0,-8 26 31 0 0,0 42-410 0 0,8-10-98 0 0,1 1-1 0 0,1-1 1 0 0,0 0-1 0 0,1 0 1 0 0,0 0-1 0 0,1 0 1 0 0,1-1-1 0 0,1 1 1 0 0,0-1-1 0 0,0 0 1 0 0,2-1-1 0 0,5 9-10 0 0,-12-21 8 0 0,0 0 0 0 0,1 0-1 0 0,-1 0 1 0 0,1 0 0 0 0,-1-1 0 0 0,1 1 0 0 0,-1 0-1 0 0,1-1 1 0 0,-1 1 0 0 0,1-1 0 0 0,0 1-1 0 0,-1-1 1 0 0,1 0 0 0 0,0 0 0 0 0,-1 0-1 0 0,1 0 1 0 0,0 0 0 0 0,-1 0 0 0 0,1 0 0 0 0,0-1-1 0 0,-1 1 1 0 0,1 0 0 0 0,-1-1 0 0 0,1 1-1 0 0,-1-1 1 0 0,1 0 0 0 0,-1 0 0 0 0,1 1-1 0 0,-1-1 1 0 0,1 0 0 0 0,-1 0 0 0 0,0 0 0 0 0,0 0-1 0 0,1-1 1 0 0,-1 1 0 0 0,0 0 0 0 0,0-1-1 0 0,0 1 1 0 0,0 0 0 0 0,0-1 0 0 0,-1 1-1 0 0,2-2-7 0 0,14-12 20 0 0,36-25 87 0 0,-40 28-105 0 0,0 1 0 0 0,1 0 0 0 0,1 1 0 0 0,0 1 0 0 0,0 0 0 0 0,1 1 0 0 0,0 0 0 0 0,0 1 0 0 0,1 1 0 0 0,0 0 0 0 0,0 1 0 0 0,0 1 0 0 0,1 1 0 0 0,-1 0 0 0 0,7 0-2 0 0,-13 5-7 0 0,0-1 0 0 0,1 2 0 0 0,-1-1-1 0 0,0 1 1 0 0,0 1 0 0 0,0 0 0 0 0,-1 0 0 0 0,1 1 0 0 0,-1 0 0 0 0,0 1 0 0 0,-1-1 0 0 0,1 2-1 0 0,-1-1 1 0 0,0 2 0 0 0,-1-1 0 0 0,0 1 0 0 0,0 0 0 0 0,0 0 0 0 0,-1 0 0 0 0,0 1-1 0 0,0 2 9 0 0,-4-8-12 0 0,0 0 1 0 0,0 0-1 0 0,-1 1 1 0 0,1-1 0 0 0,-1 0-1 0 0,0 1 1 0 0,0-1 0 0 0,0 1-1 0 0,0-1 1 0 0,-1 1 0 0 0,1 0-1 0 0,-1-1 1 0 0,0 1 0 0 0,0 0-1 0 0,0-1 1 0 0,-1 1-1 0 0,1 0 1 0 0,-1-1 0 0 0,0 1-1 0 0,0-1 1 0 0,0 1 0 0 0,0-1-1 0 0,-1 0 1 0 0,1 1 0 0 0,-1-1-1 0 0,0 0 1 0 0,0 0 0 0 0,0 0-1 0 0,-1 0 1 0 0,0 1 10 0 0,-2 2-302 0 0,0 1 0 0 0,0-1 0 0 0,-1 0-1 0 0,0-1 1 0 0,0 1 0 0 0,-1-1 0 0 0,1 0 0 0 0,-1-1 0 0 0,0 1 0 0 0,0-1 0 0 0,-1-1 0 0 0,1 0-1 0 0,-1 0 1 0 0,0 0 0 0 0,0-1 0 0 0,0 0 0 0 0,0 0 0 0 0,-3-1 302 0 0,-1 0-1127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2:5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56 2104 0 0,'0'0'611'0'0,"-24"4"2451"0"0,1 6-2520 0 0,30-10 1335 0 0,64-18-1418 0 0,1 3 0 0 0,0 3 0 0 0,1 3 0 0 0,52 1-459 0 0,-101 7 68 0 0,7-3-17 0 0,0 2 0 0 0,1 2 1 0 0,0 1-1 0 0,-1 1 0 0 0,1 2 1 0 0,-1 0-1 0 0,0 3 0 0 0,1 1-51 0 0,-27-4 11 0 0,-1 0 0 0 0,1 0 0 0 0,-1 1 0 0 0,1-1 0 0 0,-1 1 0 0 0,0 0 0 0 0,-1 1 0 0 0,0-1 0 0 0,1 1 0 0 0,-2-1 0 0 0,1 1 0 0 0,-1 0-1 0 0,1 0 1 0 0,-2 0 0 0 0,1 0 0 0 0,-1 0 0 0 0,0 1 0 0 0,0-1 0 0 0,-1 0 0 0 0,1 1 0 0 0,-1-1 0 0 0,-1 0 0 0 0,1 0 0 0 0,-1 1 0 0 0,0-1 0 0 0,-1 0 0 0 0,0 0 0 0 0,0 0 0 0 0,0 0-1 0 0,0 0 1 0 0,-1 0 0 0 0,0-1 0 0 0,0 1 0 0 0,-1-1 0 0 0,1 0 0 0 0,-1 0 0 0 0,-2 2-11 0 0,-32 57 163 0 0,-3-1 0 0 0,-2-2 0 0 0,-4-2 1 0 0,-29 28-164 0 0,-103 136 628 0 0,133-133 424 0 0,50-86-1001 0 0,0 0 1 0 0,0-1-1 0 0,0 1 1 0 0,1-1 0 0 0,0 0-1 0 0,-1 0 1 0 0,1-1-1 0 0,0 1 1 0 0,0-1-1 0 0,0 0 1 0 0,1 0-1 0 0,-1-1 1 0 0,0 0-1 0 0,1 0 1 0 0,-1 0-1 0 0,1 0 1 0 0,-1-1-1 0 0,1 0 1 0 0,-1 0-1 0 0,1-1 1 0 0,-1 0-52 0 0,33 1 66 0 0,-1-2 1 0 0,0-2-1 0 0,-1-2 0 0 0,1-1 1 0 0,-1-1-1 0 0,10-6-66 0 0,-8 4-59 0 0,-1 1-541 0 0,0-1 0 0 0,-1-2 0 0 0,-1-1-1 0 0,0-2 1 0 0,31-19 600 0 0,-63 32-251 0 0,0-1-1 0 0,0 1 0 0 0,0-1 0 0 0,0 0 1 0 0,0 0-1 0 0,-1 0 0 0 0,1 0 0 0 0,-1-1 1 0 0,0 1-1 0 0,0-1 0 0 0,0 1 0 0 0,-1-1 1 0 0,1 0-1 0 0,-1 1 0 0 0,0-1 0 0 0,0 0 1 0 0,0 0-1 0 0,0 0 0 0 0,-1 0 0 0 0,1 0 1 0 0,-1 0-1 0 0,0 0 0 0 0,-1 0 0 0 0,1 0 1 0 0,-1 0-1 0 0,1 0 0 0 0,-1 0 0 0 0,-1 0 1 0 0,1 0-1 0 0,0 1 0 0 0,-1-1 0 0 0,-1-2 252 0 0,-12-18-1268 0 0</inkml:trace>
  <inkml:trace contextRef="#ctx0" brushRef="#br0" timeOffset="275.928">198 541 2428 0 0,'120'-38'5656'0'0,"34"6"-5418"0"0,61-15-3920 0 0,-162 33 2372 0 0,-1 2 32 0 0</inkml:trace>
  <inkml:trace contextRef="#ctx0" brushRef="#br0" timeOffset="633.108">1474 299 1004 0 0,'0'7'222'0'0,"1"0"-1"0"0,-1 0 1 0 0,1 0-1 0 0,1 0 1 0 0,-1 0 0 0 0,1 0-1 0 0,0 0 1 0 0,1-1-1 0 0,0 1 1 0 0,0-1-1 0 0,0 0 1 0 0,1 1-1 0 0,0-2 1 0 0,0 1 0 0 0,0 0-1 0 0,1-1 1 0 0,0 0-1 0 0,0 0 1 0 0,0 0-1 0 0,0-1 1 0 0,1 1 0 0 0,2 0-222 0 0,3 1 109 0 0,-1 0 0 0 0,1-1 0 0 0,0 0 1 0 0,0-1-1 0 0,0 0 0 0 0,1-1 0 0 0,-1 0 1 0 0,1-1-1 0 0,0 0 0 0 0,0-1 1 0 0,0 0-1 0 0,0-1 0 0 0,-1 0 0 0 0,1-1 1 0 0,0-1-1 0 0,0 1 0 0 0,0-2 0 0 0,-1 0 1 0 0,5-2-110 0 0,281-172 1157 0 0,-275 163-1128 0 0,1 1 1 0 0,0 1-1 0 0,1 1 0 0 0,1 1 1 0 0,-1 2-1 0 0,2 0 0 0 0,-1 1 0 0 0,1 2 1 0 0,0 1-1 0 0,18-1-29 0 0,-37 6-51 0 0,1 0 0 0 0,0 0 1 0 0,-1 1-1 0 0,1 0 0 0 0,-1 1 0 0 0,0 0 0 0 0,0 0 1 0 0,0 0-1 0 0,0 1 0 0 0,-1 0 0 0 0,1 0 1 0 0,-1 0-1 0 0,0 1 0 0 0,0 0 0 0 0,-1 1 0 0 0,1-1 1 0 0,-1 1-1 0 0,0 0 0 0 0,-1 0 0 0 0,0 1 1 0 0,0-1-1 0 0,0 1 0 0 0,0 0 0 0 0,-1 0 0 0 0,0 0 1 0 0,-1 0-1 0 0,0 1 0 0 0,0-1 0 0 0,0 1 1 0 0,-1-1-1 0 0,0 1 0 0 0,-1 5 51 0 0,0-8-259 0 0,0 1-1 0 0,-1 0 1 0 0,0-1-1 0 0,0 1 0 0 0,0-1 1 0 0,-1 1-1 0 0,0-1 1 0 0,0 0-1 0 0,0 1 1 0 0,0-1-1 0 0,-1 0 1 0 0,0 0-1 0 0,0-1 1 0 0,-1 1-1 0 0,1-1 1 0 0,-1 1-1 0 0,-2 1 260 0 0,-11 10-1232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2:5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1872 0 0,'5'0'1300'0'0,"-1"0"-240"0"0,1 0-212 0 0,-5 0-223 0 0,5 0-229 0 0,-5 0-280 0 0,4 0-12 0 0,-8 2-1057 0 0,3-1-395 0 0,-8 1 136 0 0,-13 0-80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4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1436 0 0,'17'3'3631'0'0,"1"47"-3025"0"0,-17-46-470 0 0,64 294 2242 0 0,-61-198-691 0 0,-2-99-1662 0 0,-1-1 1 0 0,0 1 0 0 0,1 0-1 0 0,-1-1 1 0 0,0 1 0 0 0,1-1-1 0 0,-1 1 1 0 0,1-1 0 0 0,-1 0 0 0 0,1 1-1 0 0,-1-1 1 0 0,1 0 0 0 0,0 0-1 0 0,-1 0 1 0 0,1 0 0 0 0,-1-1-1 0 0,1 1 1 0 0,-1 0 0 0 0,1-1 0 0 0,-1 1-1 0 0,1 0 1 0 0,-1-1 0 0 0,0 0-1 0 0,1 1 1 0 0,-1-1 0 0 0,0 0-1 0 0,1 0 1 0 0,-1 0 0 0 0,0 0-1 0 0,0 0 1 0 0,0 0 0 0 0,0 0 0 0 0,0 0-1 0 0,0 0 1 0 0,0-1 0 0 0,0 1-1 0 0,0 0 1 0 0,0-1 0 0 0,-1 1-1 0 0,1 0 1 0 0,-1-1 0 0 0,1 1 0 0 0,-1-1-26 0 0,3-1-45 0 0,10-9 45 0 0,-1 1 0 0 0,1 0 0 0 0,1 1-1 0 0,0 1 1 0 0,0 0 0 0 0,1 1 0 0 0,0 1 0 0 0,0 0-1 0 0,1 1 1 0 0,0 0 0 0 0,0 1 0 0 0,0 1-1 0 0,0 1 1 0 0,1 0 0 0 0,4 1 0 0 0,-18 1-12 0 0,-1 1 0 0 0,0-1-1 0 0,0 1 1 0 0,0 0 0 0 0,0-1 0 0 0,1 1 0 0 0,-1 0 0 0 0,0 0-1 0 0,0 1 1 0 0,0-1 0 0 0,1 0 0 0 0,-1 1 0 0 0,0-1-1 0 0,0 1 1 0 0,0 0 0 0 0,0 0 0 0 0,0-1 0 0 0,0 1-1 0 0,0 1 1 0 0,0-1 0 0 0,0 0 0 0 0,0 0 0 0 0,-1 1 0 0 0,1-1-1 0 0,-1 1 1 0 0,1-1 0 0 0,-1 1 0 0 0,1 0 0 0 0,-1 0-1 0 0,0 0 1 0 0,0-1 0 0 0,0 1 0 0 0,0 0 0 0 0,0 0 0 0 0,0 1-1 0 0,0-1 1 0 0,-1 0 0 0 0,1 0 0 0 0,-1 0 0 0 0,0 0-1 0 0,0 1 1 0 0,1-1 0 0 0,-1 0 0 0 0,0 0 0 0 0,-1 0-1 0 0,1 1 1 0 0,0-1 0 0 0,-1 0 0 0 0,1 0 0 0 0,-1 0 0 0 0,0 0-1 0 0,0 0 1 0 0,0 0 0 0 0,0 0 0 0 0,0 0 0 0 0,0 0-1 0 0,0 0 1 0 0,-2 1 12 0 0,-10 7 33 0 0,0 0 0 0 0,-1-2 0 0 0,0 1 0 0 0,-1-2 0 0 0,1 0 0 0 0,-1-1 0 0 0,-1 0 0 0 0,1-1 0 0 0,-1-1 0 0 0,0 0-1 0 0,0-1 1 0 0,-1-1 0 0 0,1-1 0 0 0,0 0 0 0 0,-1-1 0 0 0,1-1 0 0 0,-15-2-33 0 0,11 3 72 0 0,-24-23-100 0 0,80-8-1092 0 0,172-34-6034 0 0,-177 57 5912 0 0</inkml:trace>
  <inkml:trace contextRef="#ctx0" brushRef="#br0" timeOffset="329.872">648 361 876 0 0,'92'-9'5208'0'0,"53"-24"-4251"0"0,-49 9-215 0 0,45-29-475 0 0,-142 51-277 0 0,0 1 0 0 0,-1-1 0 0 0,1 0 0 0 0,0 0 0 0 0,-1 1 0 0 0,1-1 0 0 0,-1 1 0 0 0,1-1 0 0 0,-1 1 0 0 0,1-1 0 0 0,-1 1 0 0 0,0 0 0 0 0,0 0 0 0 0,0 0 0 0 0,0 0 0 0 0,0 0 0 0 0,0 1 0 0 0,0-1 0 0 0,0 0 0 0 0,0 1 0 0 0,0 0 0 0 0,0-1 0 0 0,0 1 0 0 0,-1 0 0 0 0,1 0 0 0 0,0 0 0 0 0,0 0 0 0 0,0 1 0 0 0,0-1 0 0 0,0 1 0 0 0,0-1 0 0 0,-1 1 0 0 0,1 0 0 0 0,0-1 0 0 0,1 1 0 0 0,-3 1 10 0 0,-4-2-19 0 0,-20 1 120 0 0,0 2 0 0 0,0 0 0 0 0,0 2 0 0 0,0 1 0 0 0,1 1 0 0 0,0 1 0 0 0,0 2 0 0 0,1 0 0 0 0,0 2 0 0 0,-13 9-101 0 0,36-20 14 0 0,0 0-1 0 0,0 0 1 0 0,0 1 0 0 0,1-1 0 0 0,-1 1-1 0 0,0 0 1 0 0,1 0 0 0 0,-1 0 0 0 0,1 0 0 0 0,-1 0-1 0 0,1 1 1 0 0,0-1 0 0 0,0 1 0 0 0,0-1-1 0 0,0 1 1 0 0,1 0 0 0 0,-1 0 0 0 0,1 0 0 0 0,0 0-1 0 0,0 0 1 0 0,0 0 0 0 0,0 0 0 0 0,0 0-1 0 0,0 0 1 0 0,1 1 0 0 0,0-1 0 0 0,-1 0 0 0 0,1 0-1 0 0,1 1 1 0 0,-1 0-14 0 0,7 2-110 0 0,1 1-1 0 0,0-1 1 0 0,0 0-1 0 0,0-1 1 0 0,1 0 0 0 0,-1 0-1 0 0,1-1 1 0 0,0 0-1 0 0,1-1 1 0 0,-1 0-1 0 0,1 0 1 0 0,-1-1-1 0 0,1 0 1 0 0,0-1 0 0 0,0 0-1 0 0,0 0 1 0 0,0-1-1 0 0,0-1 1 0 0,0 1-1 0 0,-1-2 1 0 0,5 0 110 0 0,8 2-1024 0 0,94-14-1675 0 0,-60 4 1331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2:5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4 150 1436 0 0,'1'31'6509'0'0,"10"92"-5945"0"0,71 160 231 0 0,-55-140-3746 0 0,-48-114-436 0 0,16-29 2141 0 0</inkml:trace>
  <inkml:trace contextRef="#ctx0" brushRef="#br0" timeOffset="245.872">492 0 1088 0 0,'6'1'123'0'0,"1"0"-1"0"0,0 0 1 0 0,-1 1 0 0 0,1 0-1 0 0,0 0 1 0 0,-1 1 0 0 0,0-1-1 0 0,0 1 1 0 0,0 1 0 0 0,0-1-1 0 0,0 1 1 0 0,-1 0 0 0 0,1 0-1 0 0,-1 1 1 0 0,0-1 0 0 0,0 1-1 0 0,-1 0 1 0 0,0 1 0 0 0,0-1-1 0 0,0 1 1 0 0,0 0 0 0 0,-1 0-1 0 0,0 0 1 0 0,1 3-123 0 0,47 165 2352 0 0,-66 71-157 0 0,3-213-2164 0 0,-1-1 1 0 0,-2 0-1 0 0,-1-1 1 0 0,-1-1-1 0 0,-2-1 1 0 0,-1 0-1 0 0,-1-2 1 0 0,-1 0-1 0 0,-1-1 1 0 0,-1-2-1 0 0,-1 0 1 0 0,-1-1-1 0 0,-1-2 1 0 0,-1-1-1 0 0,-1-1 1 0 0,-1-1-1 0 0,-9 2-31 0 0,22-9-580 0 0,1-1 0 0 0,-2-1 0 0 0,1-1-1 0 0,-1 0 1 0 0,-1-1 0 0 0,1-1 0 0 0,-1-1 0 0 0,1 0 0 0 0,-1-2-1 0 0,0 0 1 0 0,-13-1 580 0 0,9-1-1240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2:5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1228 0 0,'-24'22'348'0'0,"2"1"0"0"0,1 2 0 0 0,1 0 0 0 0,1 1 0 0 0,2 0 0 0 0,0 2 0 0 0,2 0 0 0 0,1 1 0 0 0,1 0 0 0 0,1 1 0 0 0,2 1 0 0 0,1-1 1 0 0,2 2-1 0 0,1-1 0 0 0,1 1 0 0 0,2 0 0 0 0,1 0 0 0 0,1 9-348 0 0,1-30-66 0 0,0 0 0 0 0,1 0 0 0 0,0 0 0 0 0,0 0 0 0 0,2 0 0 0 0,-1 0 1 0 0,1 0-1 0 0,1-1 0 0 0,0 1 0 0 0,0-1 0 0 0,1 0 0 0 0,0 0 0 0 0,1-1 0 0 0,0 1 1 0 0,1-1-1 0 0,0-1 0 0 0,0 1 0 0 0,1-1 0 0 0,0-1 0 0 0,0 1 0 0 0,1-1 0 0 0,0-1 1 0 0,0 1-1 0 0,1-1 0 0 0,-1-1 0 0 0,1 0 0 0 0,1-1 0 0 0,-1 0 0 0 0,0 0 1 0 0,4 0 65 0 0,47-4-1925 0 0,-12-14 741 0 0</inkml:trace>
  <inkml:trace contextRef="#ctx0" brushRef="#br0" timeOffset="311.469">771 29 1452 0 0,'-14'2'211'0'0,"1"1"1"0"0,0 0-1 0 0,0 1 0 0 0,0 0 0 0 0,1 1 0 0 0,-1 0 0 0 0,1 1 1 0 0,0 0-1 0 0,0 1 0 0 0,1 1 0 0 0,0 0 0 0 0,1 0 1 0 0,-1 1-1 0 0,1 0 0 0 0,1 1 0 0 0,-7 9-211 0 0,6-7 105 0 0,1 1 0 0 0,0 0 1 0 0,1 1-1 0 0,1-1 0 0 0,0 1 0 0 0,1 1 0 0 0,1-1 1 0 0,0 1-1 0 0,1 0 0 0 0,0 0 0 0 0,1 1 0 0 0,1-1 1 0 0,0 16-106 0 0,1-25 31 0 0,1-1 0 0 0,1 0 0 0 0,-1 0 1 0 0,1 1-1 0 0,0-1 0 0 0,0 0 0 0 0,0 0 1 0 0,1 0-1 0 0,0 0 0 0 0,0 0 0 0 0,0 0 1 0 0,0 0-1 0 0,1 0 0 0 0,0-1 0 0 0,0 0 1 0 0,0 1-1 0 0,1-1 0 0 0,-1 0 1 0 0,1 0-1 0 0,0-1 0 0 0,0 1 0 0 0,0-1 1 0 0,1 0-1 0 0,-1 0 0 0 0,1-1 0 0 0,-1 1 1 0 0,1-1-1 0 0,0 0 0 0 0,0 0 0 0 0,0 0 1 0 0,0-1-1 0 0,1 0 0 0 0,-1 0 0 0 0,0 0 1 0 0,0-1-1 0 0,1 1 0 0 0,3-2-31 0 0,10 2 93 0 0,0-2 0 0 0,-1 0 0 0 0,1-1 1 0 0,-1-1-1 0 0,1-1 0 0 0,-1-1 0 0 0,0 0 0 0 0,-1-1 0 0 0,1-1 0 0 0,6-4-93 0 0,-18 9-5 0 0,-1 0 1 0 0,0 0-1 0 0,0 0 0 0 0,0-1 1 0 0,0 1-1 0 0,-1-1 0 0 0,1 0 1 0 0,-1-1-1 0 0,0 1 0 0 0,0-1 1 0 0,0 0-1 0 0,0 0 0 0 0,0 0 1 0 0,-1 0-1 0 0,0-1 0 0 0,0 1 1 0 0,0-1-1 0 0,-1 0 0 0 0,1 0 1 0 0,-1 0-1 0 0,0 0 0 0 0,-1 0 1 0 0,1-1-1 0 0,-1 1 0 0 0,0-1 1 0 0,0 1-1 0 0,-1 0 0 0 0,1-1 1 0 0,-1 1-1 0 0,-1-1 0 0 0,1 1 1 0 0,-1-2 4 0 0,-9-8-48 0 0,-1 0 1 0 0,0 1 0 0 0,-1 0-1 0 0,-1 1 1 0 0,0 0-1 0 0,-1 1 1 0 0,0 1 0 0 0,-1 0-1 0 0,0 1 1 0 0,-1 1-1 0 0,0 0 1 0 0,0 1 0 0 0,-7-1 47 0 0,-34-23-149 0 0,-104-45-2449 0 0,154 68 1350 0 0,4 1-82 0 0</inkml:trace>
  <inkml:trace contextRef="#ctx0" brushRef="#br0" timeOffset="576.152">1272 304 1356 0 0,'2'12'305'0'0,"0"0"-1"0"0,-1 0 1 0 0,-1-1-1 0 0,0 1 0 0 0,0 0 1 0 0,-1 0-1 0 0,-1 0 1 0 0,0-1-1 0 0,0 1 1 0 0,-1-1-1 0 0,-1 1 1 0 0,-4 9-305 0 0,1-6 77 0 0,0-1 0 0 0,-1-1 0 0 0,0 1 0 0 0,-1-1 0 0 0,0-1 0 0 0,-1 1 0 0 0,-1-2 1 0 0,0 0-1 0 0,0 0 0 0 0,-1-1 0 0 0,0 0 0 0 0,-1-1 0 0 0,0 0 0 0 0,-10 4-77 0 0,22-13-232 0 0,-10 4-33 0 0,3-7-2975 0 0,-2-9 2052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2:5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2256 0 0,'0'0'655'0'0,"3"-19"992"0"0,11 5 2394 0 0,-14 12-3913 0 0,0 2 8 0 0,0 0-12 0 0,0 0-26 0 0,0 0 3 0 0,0 0 37 0 0,0 0 19 0 0,0 0 2 0 0,0 0-8 0 0,0 0-11 0 0,0 0-18 0 0,0 0-27 0 0,0 0 15 0 0,0 0-19 0 0,0 0-14 0 0,3 1-70 0 0,0 1 1 0 0,-1 0-1 0 0,0 1 1 0 0,1-1 0 0 0,-1 0-1 0 0,0 1 1 0 0,0-1-1 0 0,0 1 1 0 0,-1-1-1 0 0,1 1 1 0 0,-1 0 0 0 0,1 0-1 0 0,-1 0 1 0 0,0 0-1 0 0,0 0 1 0 0,0 0-1 0 0,-1 0 1 0 0,1 0 0 0 0,-1 0-1 0 0,1 1 1 0 0,-1-1-1 0 0,0 0 1 0 0,0 0 0 0 0,-1 0-1 0 0,1 0 1 0 0,-1 1-1 0 0,1-1 1 0 0,-1 0-1 0 0,0 0 1 0 0,0 0 0 0 0,0 0-1 0 0,-1 0 1 0 0,-1 2-8 0 0,0 23 36 0 0,-3 422-376 0 0,6-448 1 0 0,-4 6-2956 0 0,-4-63-731 0 0,7 25 2786 0 0</inkml:trace>
  <inkml:trace contextRef="#ctx0" brushRef="#br0" timeOffset="280.544">20 183 1684 0 0,'0'1'78'0'0,"1"0"1"0"0,-1 0-1 0 0,1 0 0 0 0,-1-1 0 0 0,0 1 0 0 0,1 0 1 0 0,-1-1-1 0 0,1 1 0 0 0,0 0 0 0 0,-1-1 1 0 0,1 1-1 0 0,0-1 0 0 0,-1 1 0 0 0,1-1 0 0 0,0 1 1 0 0,-1-1-1 0 0,1 1 0 0 0,0-1 0 0 0,0 1 1 0 0,0-1-1 0 0,-1 0 0 0 0,1 0 0 0 0,0 0 0 0 0,0 1 1 0 0,0-1-1 0 0,0 0 0 0 0,0 0 0 0 0,-1 0 0 0 0,1 0 1 0 0,0 0-1 0 0,0 0 0 0 0,0-1 0 0 0,0 1 1 0 0,0 0-1 0 0,-1 0 0 0 0,1 0 0 0 0,0-1 0 0 0,0 1 1 0 0,0-1-1 0 0,-1 1 0 0 0,1 0 0 0 0,0-1 1 0 0,-1 1-1 0 0,1-1 0 0 0,0 0 0 0 0,-1 1 0 0 0,1-1 1 0 0,0 0-1 0 0,-1 1 0 0 0,1-1 0 0 0,-1 0 0 0 0,0 1 1 0 0,1-1-1 0 0,-1 0 0 0 0,1 0 0 0 0,-1 0 1 0 0,0 1-1 0 0,0-1 0 0 0,1 0 0 0 0,-1 0 0 0 0,0 0 1 0 0,0 0-1 0 0,0 0 0 0 0,0 1 0 0 0,0-1 1 0 0,0 0-1 0 0,0 0 0 0 0,0 0-78 0 0,13 10 28 0 0,480 270 1044 0 0,-453-259-2596 0 0,-38-19 540 0 0,-2-1-235 0 0,2-3-79 0 0,7-8 12 0 0</inkml:trace>
  <inkml:trace contextRef="#ctx0" brushRef="#br0" timeOffset="528.293">630 27 1700 0 0,'4'-27'4516'0'0,"-1"48"-2517"0"0,-6 370-1732 0 0,4-212-5587 0 0,-1-162 4030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0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416 177 1540 0 0,'4'-2'200'0'0,"1"-1"-1"0"0,-1 0 1 0 0,0 0 0 0 0,0 0-1 0 0,-1 0 1 0 0,1-1-1 0 0,-1 0 1 0 0,0 0 0 0 0,0 0-1 0 0,0 0 1 0 0,0 0 0 0 0,-1 0-1 0 0,1-1 1 0 0,-1 1-1 0 0,0-1 1 0 0,-1 0 0 0 0,1 1-1 0 0,-1-1 1 0 0,0 0 0 0 0,1-4-200 0 0,-6 2 48 0 0,0 1 1 0 0,0 0 0 0 0,0 0 0 0 0,-1 0 0 0 0,0 1 0 0 0,0 0 0 0 0,0 0 0 0 0,-1 0 0 0 0,0 0 0 0 0,0 1 0 0 0,0 0 0 0 0,0 0 0 0 0,-1 1 0 0 0,1 0 0 0 0,-1 0 0 0 0,0 0 0 0 0,0 1 0 0 0,0 0 0 0 0,0 0 0 0 0,0 1 0 0 0,-8-1-49 0 0,2 1 61 0 0,-1 1-1 0 0,1 0 1 0 0,-1 1-1 0 0,0 1 1 0 0,1 0-1 0 0,0 1 0 0 0,-1 0 1 0 0,1 1-1 0 0,0 0 1 0 0,1 1-1 0 0,-1 0 1 0 0,1 2-1 0 0,0-1 1 0 0,1 1-1 0 0,-1 1 1 0 0,1 0-1 0 0,1 0 1 0 0,0 1-1 0 0,0 1 0 0 0,0 0 1 0 0,1 0-1 0 0,1 0 1 0 0,0 1-1 0 0,0 1 1 0 0,1-1-1 0 0,1 1 1 0 0,0 1-1 0 0,0-1 1 0 0,1 1-1 0 0,1 0 1 0 0,0 0-1 0 0,1 0 1 0 0,0 0-1 0 0,1 1 0 0 0,1-1 1 0 0,0 1-1 0 0,1-1 1 0 0,1 14-61 0 0,0-18 34 0 0,1 0 1 0 0,0-1-1 0 0,1 1 1 0 0,0 0-1 0 0,0-1 1 0 0,1 0-1 0 0,0 0 1 0 0,1 0-1 0 0,-1 0 1 0 0,2-1-1 0 0,-1 0 1 0 0,1 0-1 0 0,0 0 1 0 0,0-1-1 0 0,1 0 1 0 0,-1 0-1 0 0,2 0 1 0 0,-1-1-1 0 0,0 0 1 0 0,1 0-1 0 0,0-1 1 0 0,0 0-1 0 0,1-1 1 0 0,-1 0-1 0 0,1 0 1 0 0,-1 0-1 0 0,1-1 1 0 0,0-1 0 0 0,0 1-1 0 0,0-2 1 0 0,0 1-1 0 0,0-1 1 0 0,0 0-1 0 0,0-1 1 0 0,0 0-1 0 0,0-1 1 0 0,-1 1-1 0 0,1-2 1 0 0,0 1-1 0 0,-1-1 1 0 0,2-2-35 0 0,4 2-2 0 0,1-2 0 0 0,-2 0 0 0 0,1 0 0 0 0,-1-1 0 0 0,0-1 0 0 0,0 0 1 0 0,0-1-1 0 0,-1-1 0 0 0,-1 1 0 0 0,1-2 0 0 0,-1 0 0 0 0,-1 0 0 0 0,0-1 1 0 0,-1 0-1 0 0,0-1 0 0 0,0 0 0 0 0,-1 0 0 0 0,-1-1 0 0 0,1-1 2 0 0,-13-14 213 0 0,7 41-494 0 0,16 11-157 0 0,1 0 0 0 0,2-2 1 0 0,0 0-1 0 0,1-2 0 0 0,2 0 1 0 0,0-1-1 0 0,6 2 438 0 0,39 16-3912 0 0,-52-25 2626 0 0</inkml:trace>
  <inkml:trace contextRef="#ctx0" brushRef="#br0" timeOffset="387.528">725 51 1248 0 0,'1'-1'65'0'0,"-1"0"1"0"0,0 0-1 0 0,0 1 0 0 0,1-1 1 0 0,-1 0-1 0 0,1 1 0 0 0,-1-1 1 0 0,0 0-1 0 0,1 1 0 0 0,-1-1 1 0 0,1 1-1 0 0,0-1 0 0 0,-1 1 1 0 0,1-1-1 0 0,-1 1 0 0 0,1-1 1 0 0,0 1-1 0 0,-1-1 0 0 0,1 1 1 0 0,0 0-1 0 0,-1-1 0 0 0,1 1 1 0 0,0 0-1 0 0,0 0 0 0 0,-1 0 1 0 0,1-1-1 0 0,0 1 0 0 0,0 0 1 0 0,-1 0-1 0 0,1 0 0 0 0,0 0 1 0 0,0 0-1 0 0,0 1 0 0 0,-1-1 1 0 0,1 0-1 0 0,0 0 0 0 0,0 0 1 0 0,-1 1-1 0 0,1-1 0 0 0,0 0 1 0 0,-1 1-1 0 0,1-1 0 0 0,0 0 0 0 0,-1 1 1 0 0,1-1-1 0 0,0 1 0 0 0,-1-1 1 0 0,1 1-1 0 0,-1 0 0 0 0,1-1 1 0 0,-1 1-1 0 0,1-1 0 0 0,-1 1 1 0 0,0 0-1 0 0,1-1 0 0 0,-1 1 1 0 0,0 0-1 0 0,1 0 0 0 0,-1-1 1 0 0,0 1-1 0 0,0 0 0 0 0,0 0 1 0 0,0-1-66 0 0,51 51 152 0 0,-47-47 94 0 0,18 20 50 0 0,0 0 0 0 0,-2 2 0 0 0,-1 0 0 0 0,-1 2 0 0 0,-1 0 0 0 0,-1 0 0 0 0,-2 2 0 0 0,-1 0 0 0 0,-2 0-1 0 0,6 22-295 0 0,-17-50 67 0 0,1 0-1 0 0,-1-1 1 0 0,0 1-1 0 0,0 0 0 0 0,0 0 1 0 0,0-1-1 0 0,0 1 1 0 0,0 0-1 0 0,-1-1 0 0 0,1 1 1 0 0,-1 0-1 0 0,1-1 0 0 0,-1 1 1 0 0,1 0-1 0 0,-1-1 1 0 0,0 1-1 0 0,0-1 0 0 0,0 1 1 0 0,0-1-1 0 0,0 0 1 0 0,0 1-1 0 0,0-1 0 0 0,0 0 1 0 0,-1 0-1 0 0,1 0 0 0 0,0 0 1 0 0,-1 0-1 0 0,1 0 1 0 0,-1 0-1 0 0,1 0 0 0 0,-1 0 1 0 0,1-1-1 0 0,-1 1 1 0 0,0-1-1 0 0,1 1 0 0 0,-1-1 1 0 0,0 1-1 0 0,1-1 1 0 0,-1 0-1 0 0,0 0 0 0 0,0 0 1 0 0,1 0-1 0 0,-1 0 0 0 0,0-1 1 0 0,1 1-1 0 0,-1 0 1 0 0,0-1-1 0 0,1 1 0 0 0,-1-1 1 0 0,0 0-1 0 0,1 1 1 0 0,-1-1-1 0 0,1 0 0 0 0,-1 0 1 0 0,1 0-1 0 0,0 0 0 0 0,-1 0 1 0 0,0-1-67 0 0,-4-5 6 0 0,1 0 1 0 0,0 0-1 0 0,0-1 1 0 0,0 1 0 0 0,1-1-1 0 0,0 0 1 0 0,0 0-1 0 0,1-1 1 0 0,0 1-1 0 0,1-1 1 0 0,0 1-1 0 0,0-1 1 0 0,1 0-1 0 0,0 0 1 0 0,1 0-1 0 0,-1 0 1 0 0,2 0-1 0 0,-1 0 1 0 0,1 0 0 0 0,1 1-1 0 0,0-1 1 0 0,0 0-1 0 0,0 0 1 0 0,1 1-1 0 0,1 0 1 0 0,-1 0-1 0 0,1 0 1 0 0,1 0-1 0 0,-1 0 1 0 0,1 1-1 0 0,1 0 1 0 0,-1 0 0 0 0,1 0-1 0 0,0 1 1 0 0,1-1-1 0 0,3-1-6 0 0,141-90-4413 0 0,-76 57-1313 0 0,-65 36 4414 0 0</inkml:trace>
  <inkml:trace contextRef="#ctx0" brushRef="#br0" timeOffset="917.133">1280 264 968 0 0,'15'10'4369'0'0,"33"-11"-3737"0"0,-33 0-76 0 0,16-1-365 0 0,1-2-1 0 0,-1-1 1 0 0,-1-1-1 0 0,1-2 1 0 0,-1-1 0 0 0,0-2-1 0 0,-1 0 1 0 0,0-2-1 0 0,-1-2 1 0 0,9-6-191 0 0,-32 18-12 0 0,0 0-1 0 0,0 0 1 0 0,0 0 0 0 0,0-1 0 0 0,-1 0 0 0 0,1 0 0 0 0,-1 0-1 0 0,0-1 1 0 0,0 0 0 0 0,-1 1 0 0 0,1-1 0 0 0,-1 0 0 0 0,0-1-1 0 0,-1 1 1 0 0,1-1 0 0 0,-1 1 0 0 0,0-1 0 0 0,0 0 0 0 0,-1 1-1 0 0,1-5 13 0 0,-5 6 1 0 0,0 1-1 0 0,0-1 0 0 0,0 1 1 0 0,-1 0-1 0 0,1 0 0 0 0,-1 0 1 0 0,0 0-1 0 0,1 1 0 0 0,-2-1 0 0 0,1 1 1 0 0,0 0-1 0 0,0 1 0 0 0,0-1 1 0 0,-1 1-1 0 0,1-1 0 0 0,-1 1 1 0 0,0 0-1 0 0,1 1 0 0 0,-1-1 0 0 0,1 1 1 0 0,-1 0-1 0 0,-2 1 0 0 0,-5-4 11 0 0,0 1-1 0 0,0 1 1 0 0,-1 0-1 0 0,1 1 1 0 0,0 0-1 0 0,0 1 1 0 0,-1 1-1 0 0,1-1 1 0 0,0 2-1 0 0,0 0 1 0 0,1 0 0 0 0,-1 1-1 0 0,1 1 1 0 0,-1 0-1 0 0,1 0 1 0 0,1 1-1 0 0,-1 0 1 0 0,1 1-1 0 0,0 0 1 0 0,1 1-1 0 0,-1 0 1 0 0,2 1-1 0 0,-1 0 1 0 0,1 0 0 0 0,0 0-1 0 0,1 1 1 0 0,0 0-1 0 0,1 1 1 0 0,0 0-1 0 0,1 0 1 0 0,0 0-1 0 0,0 0 1 0 0,1 1-1 0 0,1 0 1 0 0,0 0-1 0 0,0 7-10 0 0,3-11 1 0 0,0 0 0 0 0,1 0-1 0 0,0 0 1 0 0,1 0-1 0 0,0 0 1 0 0,0-1-1 0 0,0 1 1 0 0,1-1 0 0 0,1 1-1 0 0,-1-1 1 0 0,1 0-1 0 0,0 0 1 0 0,0 0-1 0 0,1-1 1 0 0,0 0-1 0 0,0 0 1 0 0,1 0 0 0 0,0 0-1 0 0,0-1 1 0 0,0 0-1 0 0,0 0 1 0 0,1-1-1 0 0,0 0 1 0 0,0 0 0 0 0,7 3-1 0 0,192 55-1852 0 0,22-55-521 0 0,-161-21 2082 0 0</inkml:trace>
  <inkml:trace contextRef="#ctx0" brushRef="#br0" timeOffset="1289.143">2119 389 3120 0 0,'5'-2'86'0'0,"-1"-1"0"0"0,0 1 0 0 0,0-1 0 0 0,0 0 0 0 0,0-1 0 0 0,0 1 0 0 0,-1 0-1 0 0,1-1 1 0 0,-1 0 0 0 0,0 0 0 0 0,0 0 0 0 0,-1 0 0 0 0,1-1 0 0 0,-1 1 0 0 0,0 0 0 0 0,0-1-1 0 0,0 0 1 0 0,-1 0 0 0 0,1 1 0 0 0,-1-1 0 0 0,0 0 0 0 0,-1 0 0 0 0,1 0 0 0 0,-1 0 0 0 0,0 0 0 0 0,0 0-1 0 0,-1 0 1 0 0,1 0 0 0 0,-1 0 0 0 0,0 0 0 0 0,-1 1 0 0 0,1-1 0 0 0,-1 0 0 0 0,0 0 0 0 0,0 1-1 0 0,0 0 1 0 0,-1-1 0 0 0,1 1 0 0 0,-1 0 0 0 0,0 0 0 0 0,-4-3-86 0 0,1 3 71 0 0,-1 0-1 0 0,0 1 1 0 0,0 0-1 0 0,0 0 1 0 0,0 0 0 0 0,0 1-1 0 0,0 1 1 0 0,-1-1 0 0 0,1 1-1 0 0,-1 0 1 0 0,1 1-1 0 0,-1-1 1 0 0,0 2 0 0 0,1-1-1 0 0,-1 1 1 0 0,1 0 0 0 0,-1 1-1 0 0,1-1 1 0 0,0 1-1 0 0,0 1 1 0 0,0 0 0 0 0,0 0-1 0 0,0 0 1 0 0,0 1 0 0 0,1 0-1 0 0,-1 0 1 0 0,-4 5-71 0 0,-1-1 72 0 0,1 1 0 0 0,0 1 0 0 0,1 0 1 0 0,0 0-1 0 0,1 1 0 0 0,0 0 0 0 0,1 1 0 0 0,0 0 1 0 0,0 0-1 0 0,2 0 0 0 0,-1 1 0 0 0,2 0 0 0 0,0 1 1 0 0,-3 9-73 0 0,8-21 12 0 0,-1 0 0 0 0,1 0 0 0 0,0 0 0 0 0,-1 0 0 0 0,1 1 0 0 0,0-1 1 0 0,0 0-1 0 0,1 0 0 0 0,-1 0 0 0 0,0 0 0 0 0,1 0 0 0 0,-1 0 1 0 0,1 0-1 0 0,0 0 0 0 0,-1 0 0 0 0,1-1 0 0 0,0 1 0 0 0,0 0 1 0 0,0 0-1 0 0,1-1 0 0 0,-1 1 0 0 0,0 0 0 0 0,1-1 0 0 0,-1 1 0 0 0,1-1 1 0 0,-1 0-1 0 0,1 1 0 0 0,0-1 0 0 0,-1 0 0 0 0,1 0 0 0 0,0 0 1 0 0,0 0-1 0 0,0-1 0 0 0,0 1 0 0 0,0 0 0 0 0,0-1 0 0 0,0 1 1 0 0,0-1-1 0 0,0 0 0 0 0,0 0 0 0 0,0 1 0 0 0,0-1 0 0 0,0-1 0 0 0,2 1-12 0 0,86-9 29 0 0,66-54 184 0 0,-136 107-97 0 0,-12-38-294 0 0,-1 0 0 0 0,0 0 0 0 0,1 0 0 0 0,0-1 0 0 0,1 0 0 0 0,-1-1 0 0 0,1 0 0 0 0,-1 0 0 0 0,1-1 0 0 0,1 0 0 0 0,-1-1 0 0 0,0 0 0 0 0,1 0 0 0 0,8 0 178 0 0,88 2-5234 0 0,-105-4 5142 0 0,23 0-1102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2:5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1388 0 0,'31'-66'9049'0'0,"-16"140"-7848"0"0,87 397-1026 0 0,-85-408-292 0 0,-77-172-5678 0 0,36 41 2952 0 0,18 33 1397 0 0</inkml:trace>
  <inkml:trace contextRef="#ctx0" brushRef="#br0" timeOffset="1076.551">75 171 1600 0 0,'-10'-33'6135'0'0,"46"-29"-5165"0"0,-31 55-673 0 0,82-61 647 0 0,-86 68-924 0 0,23 3 54 0 0,-15 4-96 0 0,-1 0 1 0 0,1 1-1 0 0,-1 0 0 0 0,-1 1 0 0 0,0-1 0 0 0,0 1 1 0 0,0 1-1 0 0,-1-1 0 0 0,-1 1 0 0 0,0 0 0 0 0,0 1 0 0 0,-1-1 1 0 0,0 1-1 0 0,0 0 0 0 0,-2 0 0 0 0,1 0 0 0 0,-1 0 1 0 0,0 5 21 0 0,-2-15-2 0 0,-2 26 179 0 0,-102-99-134 0 0,84 36 42 0 0,20 36-45 0 0,0 0-66 0 0,0 0-21 0 0,0 0-7 0 0,0 0 22 0 0,0 0 40 0 0,0-2-12 0 0,0-3-28 0 0,0 3-54 0 0,0 2 36 0 0,0 0 3 0 0,0 0-67 0 0,0 0 31 0 0,-24-21-339 0 0,24 20 410 0 0,1 1 0 0 0,-1 0-1 0 0,0-1 1 0 0,0 1 0 0 0,1 0 0 0 0,-1-1-1 0 0,0 1 1 0 0,0-1 0 0 0,0 1 0 0 0,0-1-1 0 0,0 1 1 0 0,1 0 0 0 0,-1-1 0 0 0,0 1-1 0 0,0-1 1 0 0,0 1 0 0 0,0-1-1 0 0,0 1 1 0 0,0 0 0 0 0,0-1 0 0 0,0 1-1 0 0,-1-1 1 0 0,1 1 0 0 0,0-1 0 0 0,0 1-1 0 0,0 0 1 0 0,0-1 0 0 0,0 1 0 0 0,-1-1 12 0 0,58-11 171 0 0,-47 11-171 0 0,0 2 0 0 0,1-1 0 0 0,-1 2 0 0 0,0-1-1 0 0,0 1 1 0 0,0 1 0 0 0,-1 0 0 0 0,1 0 0 0 0,0 1 0 0 0,-1 0 0 0 0,0 0 0 0 0,0 1-1 0 0,0 1 1 0 0,-1-1 0 0 0,0 2 0 0 0,0-1 0 0 0,0 1 0 0 0,-1 0 0 0 0,0 0 0 0 0,0 1-1 0 0,-1 0 1 0 0,0 0 0 0 0,0 1 0 0 0,-1-1 0 0 0,0 1 0 0 0,1 4 0 0 0,-4-4 53 0 0,0 0 0 0 0,-1 0 0 0 0,1 0 0 0 0,-2 0 1 0 0,1 0-1 0 0,-2 0 0 0 0,1 0 0 0 0,-1 0 0 0 0,0-1 0 0 0,-1 1 1 0 0,0 0-1 0 0,0 0 0 0 0,-1-1 0 0 0,0 1 0 0 0,-1-1 0 0 0,0 0 1 0 0,0 0-1 0 0,0 0 0 0 0,-1-1 0 0 0,-1 1 0 0 0,1-1 0 0 0,-1 0 1 0 0,0-1-1 0 0,0 0 0 0 0,-1 0 0 0 0,0 0 0 0 0,0 0 0 0 0,-1-1 1 0 0,1-1-1 0 0,-1 1 0 0 0,-8 2-53 0 0,27-8 36 0 0,1-1 0 0 0,-1 1 0 0 0,1 1 0 0 0,-1 0-1 0 0,1 0 1 0 0,-1 2 0 0 0,1-1 0 0 0,-1 1 0 0 0,0 1 0 0 0,0 0 0 0 0,0 0 0 0 0,8 5-36 0 0,-14-7-3 0 0,-1-1 0 0 0,1 1 0 0 0,-1 1 0 0 0,1-1 0 0 0,-1 1 0 0 0,1-1 0 0 0,-1 1 1 0 0,0 0-1 0 0,0 1 0 0 0,0-1 0 0 0,0 1 0 0 0,-1 0 0 0 0,1 0 0 0 0,-1 0 0 0 0,1 0 1 0 0,-1 1-1 0 0,0-1 0 0 0,0 1 0 0 0,-1 0 0 0 0,1 0 0 0 0,-1 0 0 0 0,0 0 0 0 0,0 0 0 0 0,0 0 1 0 0,0 1-1 0 0,-1-1 0 0 0,0 1 0 0 0,0-1 0 0 0,0 1 0 0 0,0 0 0 0 0,-1-1 0 0 0,0 1 1 0 0,0 0-1 0 0,0 2 3 0 0,-9 4-5 0 0,0 0 1 0 0,0 0 0 0 0,-1-1 0 0 0,0-1 0 0 0,-1 1 0 0 0,0-2-1 0 0,-1 1 1 0 0,1-2 0 0 0,-2 0 0 0 0,1 0 0 0 0,-1-1-1 0 0,0 0 1 0 0,0-1 0 0 0,0-1 0 0 0,-1 0 0 0 0,0-1 0 0 0,0 0-1 0 0,0-1 1 0 0,0-1 0 0 0,0 0 0 0 0,0-1 0 0 0,-14-2 4 0 0,-62-38-838 0 0,88 38 700 0 0,1 0 0 0 0,-1 0 0 0 0,1 0 0 0 0,-1 0 0 0 0,1-1-1 0 0,0 1 1 0 0,0 0 0 0 0,0-1 0 0 0,1 1 0 0 0,-1-1 0 0 0,0 1 0 0 0,1-1-1 0 0,0 1 1 0 0,-1-1 0 0 0,1 1 0 0 0,0-1 0 0 0,0 1 0 0 0,0-1 0 0 0,1 0-1 0 0,-1 1 1 0 0,1-1 0 0 0,-1 1 0 0 0,1 0 0 0 0,0-1 0 0 0,0 1 0 0 0,0-1 0 0 0,0 1 138 0 0,45-59-2787 0 0,-24 36 1309 0 0</inkml:trace>
  <inkml:trace contextRef="#ctx0" brushRef="#br0" timeOffset="1678.66">761 287 1404 0 0,'7'13'3165'0'0,"0"47"-2099"0"0,-5-53-1004 0 0,0 0 0 0 0,1 0 0 0 0,-1 0 1 0 0,1-1-1 0 0,1 1 0 0 0,-1 0 0 0 0,1-1 0 0 0,0 0 0 0 0,1 0 0 0 0,-1 0 0 0 0,1-1 0 0 0,0 0 0 0 0,1 1 1 0 0,-1-2-1 0 0,1 1 0 0 0,0-1 0 0 0,0 0 0 0 0,1 0 0 0 0,-1 0 0 0 0,1-1 0 0 0,0 0 0 0 0,0 0 0 0 0,0-1 0 0 0,0 0 1 0 0,0 0-1 0 0,0-1 0 0 0,0 0 0 0 0,1 0 0 0 0,-1-1 0 0 0,1 0 0 0 0,-1 0 0 0 0,0 0 0 0 0,1-1 0 0 0,-1 0 1 0 0,0-1-1 0 0,0 0 0 0 0,2 0-62 0 0,3-1 89 0 0,0-1 0 0 0,0 0 0 0 0,0 0 0 0 0,-1-1 1 0 0,0-1-1 0 0,0 0 0 0 0,0 0 0 0 0,-1-1 0 0 0,0 0 0 0 0,0-1 1 0 0,-1 0-1 0 0,0-1 0 0 0,0 0 0 0 0,-1 0 0 0 0,0-1 1 0 0,1-2-90 0 0,-3-34 1471 0 0,-6 45-1295 0 0,-1-25 687 0 0,-7 76-681 0 0,60 383 134 0 0,-31-325 177 0 0,-5 1 1 0 0,-5 1 0 0 0,-5 10-494 0 0,-26 28 522 0 0,19-138-473 0 0,-1 0-1 0 0,0 0 1 0 0,-1 0-1 0 0,0 0 0 0 0,0 0 1 0 0,-1-1-1 0 0,-1 1 1 0 0,1-1-1 0 0,-1 0 0 0 0,-1 0 1 0 0,0-1-1 0 0,0 0 1 0 0,-1 0-1 0 0,0 0 0 0 0,0-1 1 0 0,-1 0-1 0 0,0 0 1 0 0,0-1-1 0 0,0 0 1 0 0,-1 0-1 0 0,0-1 0 0 0,0 0 1 0 0,-1-1-1 0 0,1 0 1 0 0,-1-1-1 0 0,0 1 0 0 0,0-2 1 0 0,-4 1-49 0 0,1-5-36 0 0,0-2 0 0 0,0 0 0 0 0,0 0 1 0 0,1-1-1 0 0,-1-1 0 0 0,1 0 0 0 0,1 0 1 0 0,-1-1-1 0 0,1-1 0 0 0,1 0 0 0 0,-1 0 1 0 0,1-1-1 0 0,1-1 0 0 0,-1 1 0 0 0,2-2 1 0 0,-1 1-1 0 0,2-1 0 0 0,-1 0 0 0 0,1-1 1 0 0,1 0-1 0 0,0 0 0 0 0,1 0 0 0 0,0-1 0 0 0,1 1 1 0 0,-1-8 35 0 0,-8-16-240 0 0,1-1-1 0 0,2-1 1 0 0,2 1 0 0 0,2-1 0 0 0,1 0 0 0 0,0-38 240 0 0,27-43-917 0 0,-11 92 419 0 0,2 1-1 0 0,0 1 0 0 0,1 0 1 0 0,2 1-1 0 0,1 1 1 0 0,0 0-1 0 0,2 1 1 0 0,0 1-1 0 0,2 1 0 0 0,0 1 1 0 0,1 0-1 0 0,1 2 1 0 0,0 1-1 0 0,2 1 0 0 0,6-3 499 0 0,-21 11-328 0 0,32-20-929 0 0,0 6 34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2:5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96 201 1108 0 0,'0'0'846'0'0,"2"-24"2253"0"0,-2-28 723 0 0,3 161-2230 0 0,93 235-1135 0 0,-72-220-2441 0 0,-24-122 1817 0 0,-1 1-1 0 0,1-1 0 0 0,0 0 1 0 0,-1 1-1 0 0,0-1 0 0 0,1 0 1 0 0,-1 0-1 0 0,0 1 0 0 0,0-1 1 0 0,0 0-1 0 0,0 0 1 0 0,-1 0-1 0 0,1 0 0 0 0,0 0 1 0 0,-1-1-1 0 0,1 1 0 0 0,-1 0 1 0 0,0-1-1 0 0,0 1 1 0 0,0-1-1 0 0,1 1 0 0 0,-1-1 1 0 0,-1 0-1 0 0,1 0 0 0 0,0 0 1 0 0,0 0-1 0 0,0 0 1 0 0,0-1-1 0 0,-1 1 0 0 0,1 0 1 0 0,-2-1 167 0 0,-9 1-1492 0 0</inkml:trace>
  <inkml:trace contextRef="#ctx0" brushRef="#br0" timeOffset="234.294">0 183 1316 0 0,'16'-39'5105'0'0,"26"45"-3523"0"0,403 229-465 0 0,-411-222-1387 0 0,131 29-5402 0 0,-157-42 4378 0 0</inkml:trace>
  <inkml:trace contextRef="#ctx0" brushRef="#br0" timeOffset="467.235">606 35 1412 0 0,'-8'-35'5163'0'0,"2"50"-1824"0"0,8 27-3466 0 0,2 0 0 0 0,1 0 1 0 0,3 0-1 0 0,1-1 1 0 0,2 0-1 0 0,2-1 0 0 0,1-1 1 0 0,2 0-1 0 0,2 0 0 0 0,13 18 127 0 0,39 68-5421 0 0,-56-109 4115 0 0</inkml:trace>
  <inkml:trace contextRef="#ctx0" brushRef="#br0" timeOffset="1251.235">1181 323 1164 0 0,'-121'43'2866'0'0,"111"-35"-2774"0"0,-1 1 0 0 0,1-1 0 0 0,0 2 0 0 0,1-1 0 0 0,0 1 0 0 0,0 1 0 0 0,1 0 0 0 0,1 0 0 0 0,0 0 0 0 0,0 1 0 0 0,1 0 0 0 0,0 0 0 0 0,-2 10-92 0 0,-3 26 543 0 0,11-47-371 0 0,0-1-16 0 0,7 8 167 0 0,32 1 284 0 0,-23-19-557 0 0,-1-1 0 0 0,-1 0 1 0 0,0-1-1 0 0,0 0 0 0 0,-1-1 1 0 0,0-1-1 0 0,-2 0 0 0 0,1 0 1 0 0,-2-1-1 0 0,0-1 0 0 0,5-11-50 0 0,2 2 145 0 0,20-38 64 0 0,-18 116-414 0 0,27 92 62 0 0,-43-143 139 0 0,0 0 0 0 0,1-1 0 0 0,-1 0 0 0 0,0 0 0 0 0,1 0-1 0 0,-1 0 1 0 0,1 0 0 0 0,-1-1 0 0 0,1 0 0 0 0,-1 0 0 0 0,1 0 0 0 0,-1 0 0 0 0,1 0 0 0 0,-1 0 0 0 0,1-1-1 0 0,-1 0 1 0 0,1 0 0 0 0,-1 0 0 0 0,0 0 0 0 0,1 0 0 0 0,-1-1 0 0 0,0 1 0 0 0,0-1 0 0 0,0 0 0 0 0,0 0 0 0 0,0 0-1 0 0,-1-1 1 0 0,3-1 4 0 0,72-81 310 0 0,-78 88-311 0 0,1 0 1 0 0,0 0-1 0 0,0-1 0 0 0,0 1 1 0 0,0 0-1 0 0,1 0 1 0 0,-1 0-1 0 0,1 0 1 0 0,0-1-1 0 0,-1 1 0 0 0,1 0 1 0 0,1-1-1 0 0,-1 1 1 0 0,0 0-1 0 0,1-1 1 0 0,-1 0-1 0 0,1 1 0 0 0,0-1 1 0 0,-1 0-1 0 0,1 0 1 0 0,0 0-1 0 0,0 0 1 0 0,1 0-1 0 0,-1 0 0 0 0,0 0 1 0 0,1-1-1 0 0,-1 1 1 0 0,1-1-1 0 0,-1 0 1 0 0,1 0-1 0 0,0 0 0 0 0,-1 0 1 0 0,1 0-1 0 0,0-1 1 0 0,0 1-1 0 0,0-1 1 0 0,0 0 0 0 0,123 21 57 0 0,-103-20-75 0 0,1-2 0 0 0,0-1 0 0 0,0 0 0 0 0,-1-2 0 0 0,0-1 0 0 0,0-1 0 0 0,0-1 0 0 0,0-1 0 0 0,-1 0 0 0 0,9-7 18 0 0,-26 12-11 0 0,-1-1 0 0 0,0 0 0 0 0,0 0 0 0 0,0 0 0 0 0,-1 0 0 0 0,1-1 0 0 0,-1 1 0 0 0,0-1 0 0 0,-1 0 0 0 0,1 0 0 0 0,-1 0 0 0 0,0 0 0 0 0,0 0 0 0 0,0-1 0 0 0,-1 1 0 0 0,0-1 0 0 0,0 1 0 0 0,0-1 0 0 0,-1 1 0 0 0,1-1 0 0 0,-1 1 0 0 0,-1-1 0 0 0,1 1 0 0 0,-1-1 0 0 0,0 1 0 0 0,0-1 0 0 0,-1 1 0 0 0,0-1 0 0 0,0 1 0 0 0,0 0 0 0 0,0 0 0 0 0,-1 0 0 0 0,0 0 0 0 0,0 1 0 0 0,0-1 0 0 0,0 1 0 0 0,-1 0 0 0 0,0-1 0 0 0,0 2 0 0 0,0-1 0 0 0,0 0 0 0 0,-1 1 0 0 0,1 0 0 0 0,-1 0 11 0 0,-21-17-592 0 0,-1 2 1 0 0,-1 1 0 0 0,-1 1 0 0 0,0 1 0 0 0,0 2 0 0 0,-24-7 591 0 0,-31-15-1212 0 0,58 23-138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0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184 497 1280 0 0,'-69'37'3862'0'0,"60"-31"-3696"0"0,1 0-1 0 0,-1 0 1 0 0,1 1 0 0 0,0 0-1 0 0,1 1 1 0 0,0 0 0 0 0,0 0 0 0 0,1 0-1 0 0,0 1 1 0 0,0 0 0 0 0,1 0 0 0 0,0 0-1 0 0,0 1 1 0 0,1 0 0 0 0,1 0 0 0 0,0 0-1 0 0,0 0 1 0 0,1 0 0 0 0,-1 7-166 0 0,6-12 18 0 0,0 0 0 0 0,1-1 1 0 0,0 1-1 0 0,0-1 0 0 0,0 1 1 0 0,0-1-1 0 0,1-1 0 0 0,-1 1 1 0 0,1-1-1 0 0,0 1 0 0 0,0-1 0 0 0,0-1 1 0 0,1 1-1 0 0,-1-1 0 0 0,1 0 1 0 0,-1 0-1 0 0,1 0 0 0 0,0-1 1 0 0,-1 0-1 0 0,1 0 0 0 0,0-1 1 0 0,0 1-1 0 0,0-1 0 0 0,0 0 1 0 0,0-1-1 0 0,0 0 0 0 0,-1 0 0 0 0,1 0 1 0 0,4-2-19 0 0,3 3-54 0 0,8-1-9 0 0,-1-1 1 0 0,0-1-1 0 0,0 0 0 0 0,0-2 0 0 0,0-1 1 0 0,0 0-1 0 0,-1-1 0 0 0,-1-1 1 0 0,1-1-1 0 0,-1-1 0 0 0,1-1 63 0 0,-17 10 2 0 0,0 0 0 0 0,0-1 0 0 0,-1 1 0 0 0,1 0 0 0 0,0-1 1 0 0,-1 1-1 0 0,1-1 0 0 0,-1 1 0 0 0,1-1 0 0 0,-1 0 0 0 0,0 1 0 0 0,0-1 0 0 0,0 0 0 0 0,0 0 0 0 0,0 0 0 0 0,0 0 0 0 0,0 0 1 0 0,-1 0-1 0 0,1 0 0 0 0,-1 0 0 0 0,1-1 0 0 0,-1 1 0 0 0,0 0 0 0 0,0 0 0 0 0,0 0 0 0 0,0 0 0 0 0,0-1 0 0 0,0 1 0 0 0,-1 0 1 0 0,1 0-1 0 0,-1 0 0 0 0,0 0 0 0 0,1 0 0 0 0,-1 0 0 0 0,0 0 0 0 0,0 0 0 0 0,0 0 0 0 0,0 0 0 0 0,-1 1 0 0 0,1-1 0 0 0,0 0 1 0 0,-1 1-1 0 0,1-1 0 0 0,-1 1 0 0 0,0-1 0 0 0,1 1 0 0 0,-1 0 0 0 0,0 0 0 0 0,0 0 0 0 0,0 0 0 0 0,-2-1-2 0 0,-103-49 415 0 0,-5 26 35 0 0,469-27-1582 0 0,-347 51 1113 0 0,1-1 0 0 0,-1 0 0 0 0,0-1 0 0 0,0 0 0 0 0,0 0 0 0 0,0-1 0 0 0,-1-1 0 0 0,1 1 0 0 0,-1-1 0 0 0,0-1 0 0 0,-1 0 0 0 0,1 0 0 0 0,-1-1 0 0 0,0 0 1 0 0,-1 0-1 0 0,1-1 0 0 0,-2 0 0 0 0,1 0 0 0 0,-1 0 0 0 0,0-1 0 0 0,-1 0 0 0 0,0 0 0 0 0,0-1 0 0 0,-1 1 0 0 0,0-1 0 0 0,-1 0 0 0 0,0 0 0 0 0,-1 0 0 0 0,0-1 0 0 0,0 1 0 0 0,-1-4 19 0 0,-2-4 263 0 0,-2-1 0 0 0,1 1 0 0 0,-2 0 0 0 0,-1 0-1 0 0,0 1 1 0 0,-1-1 0 0 0,-1 1 0 0 0,0 0 0 0 0,-1 1-1 0 0,-1-1 1 0 0,-1 2 0 0 0,-11-15-263 0 0,20 28 29 0 0,0 1 1 0 0,0 0-1 0 0,0 0 1 0 0,0 0-1 0 0,0 0 1 0 0,0 0-1 0 0,0 0 1 0 0,0 0-1 0 0,0 0 1 0 0,-1 0-1 0 0,1 0 1 0 0,0 1-1 0 0,-1-1 1 0 0,1 0-1 0 0,0 1 1 0 0,-1-1-1 0 0,1 1 0 0 0,-1 0 1 0 0,1-1-1 0 0,-1 1 1 0 0,1 0-1 0 0,-1 0 1 0 0,1 0-1 0 0,-1 0 1 0 0,1 0-1 0 0,-1 0 1 0 0,1 0-1 0 0,0 1 1 0 0,-1-1-1 0 0,1 1 1 0 0,-1-1-1 0 0,1 1 1 0 0,-1-1-1 0 0,1 1 1 0 0,0 0-1 0 0,0-1 0 0 0,-1 1 1 0 0,1 0-1 0 0,0 0 1 0 0,0 0-1 0 0,0 0 1 0 0,0 0-1 0 0,0 0 1 0 0,0 1-1 0 0,0-1 1 0 0,0 0-1 0 0,0 0 1 0 0,1 1-1 0 0,-1-1 1 0 0,0 0-1 0 0,1 1 1 0 0,-1-1-1 0 0,1 1 1 0 0,0-1-1 0 0,-1 0 0 0 0,1 2-29 0 0,-35 87 277 0 0,28-45-75 0 0,1 1 0 0 0,2 0 1 0 0,2 0-1 0 0,2 0 0 0 0,2 0 0 0 0,2 0 0 0 0,5 12-202 0 0,-1 26 185 0 0,62 526 1090 0 0,-61-530-1540 0 0,2 9-1393 0 0,-8-64-6558 0 0,-18-78 5609 0 0,6 21 1232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3086 15 1556 0 0,'0'27'3012'0'0,"0"42"-11"0"0,9 92-2595 0 0,18 103-1256 0 0,-49-225-2696 0 0,17-37 2139 0 0</inkml:trace>
  <inkml:trace contextRef="#ctx0" brushRef="#br0" timeOffset="-2578.256">10 159 928 0 0,'-6'-18'3391'0'0,"3"8"-850"0"0,4 25-1388 0 0,72 240 131 0 0,155 424 248 0 0,-219-648-1929 0 0,-14-35-4510 0 0,-7-39 2224 0 0,3 14 1385 0 0</inkml:trace>
  <inkml:trace contextRef="#ctx0" brushRef="#br0" timeOffset="-2301.491">357 177 1360 0 0,'12'11'259'0'0,"0"0"1"0"0,0 1-1 0 0,-2 1 0 0 0,1 0 0 0 0,-2 0 0 0 0,0 1 1 0 0,0 0-1 0 0,-1 1 0 0 0,-1-1 0 0 0,0 2 1 0 0,-2-1-1 0 0,1 1 0 0 0,-2 0 0 0 0,0 0 0 0 0,1 9-259 0 0,-6-19 77 0 0,1 0-1 0 0,-1 0 1 0 0,-1 0-1 0 0,1 0 1 0 0,-1 0-1 0 0,0 0 1 0 0,0-1-1 0 0,0 1 1 0 0,-1-1-1 0 0,0 1 1 0 0,0-1-1 0 0,-1 0 1 0 0,1 0-1 0 0,-1 0 0 0 0,0-1 1 0 0,0 1-1 0 0,-1-1 1 0 0,1 0-1 0 0,-1 0 1 0 0,0-1-1 0 0,0 1 1 0 0,0-1-1 0 0,-1 0-76 0 0,2-1-96 0 0,0 1 0 0 0,-1-1 0 0 0,1 0 1 0 0,-1-1-1 0 0,0 1 0 0 0,0-1 0 0 0,0 0 0 0 0,1 0 0 0 0,-1 0 0 0 0,0-1 0 0 0,0 0 0 0 0,0 0 0 0 0,0 0 0 0 0,0 0 0 0 0,0-1 0 0 0,0 0 0 0 0,0 0 0 0 0,-4-1 96 0 0,-54-33-2529 0 0,44 17 1246 0 0</inkml:trace>
  <inkml:trace contextRef="#ctx0" brushRef="#br0" timeOffset="-1988.272">540 127 1224 0 0,'14'6'255'0'0,"-1"0"-1"0"0,0 0 1 0 0,0 2-1 0 0,-1-1 0 0 0,0 2 1 0 0,0 0-1 0 0,-1 0 1 0 0,0 1-1 0 0,-1 0 1 0 0,0 1-1 0 0,-1 0 1 0 0,0 1-1 0 0,0 0 1 0 0,-1 0-1 0 0,-1 1 1 0 0,0 0-1 0 0,-1 0 1 0 0,0 0-1 0 0,-1 1 0 0 0,-1 0 1 0 0,0 0-1 0 0,-1 0 1 0 0,0 1-1 0 0,-1 0-254 0 0,-1-10 131 0 0,0-1 0 0 0,-1 1-1 0 0,0 0 1 0 0,0-1 0 0 0,0 1-1 0 0,0 0 1 0 0,-1-1 0 0 0,1 1-1 0 0,-1 0 1 0 0,-1-1 0 0 0,1 1-1 0 0,0-1 1 0 0,-1 1 0 0 0,0-1 0 0 0,0 0-1 0 0,-1 0 1 0 0,1 0 0 0 0,-1 0-1 0 0,1 0 1 0 0,-1-1 0 0 0,-1 1-1 0 0,1-1 1 0 0,0 0 0 0 0,-1 1-1 0 0,1-2 1 0 0,-1 1 0 0 0,0 0-1 0 0,0-1 1 0 0,0 0 0 0 0,-1 0-1 0 0,1 0 1 0 0,0 0 0 0 0,-1-1-1 0 0,1 1 1 0 0,-1-1 0 0 0,-2 0-131 0 0,3-3 47 0 0,0-1-1 0 0,0 1 1 0 0,0-1 0 0 0,1 0 0 0 0,-1 0-1 0 0,1 0 1 0 0,-1 0 0 0 0,1-1 0 0 0,0 1 0 0 0,1-1-1 0 0,-1 0 1 0 0,1 0 0 0 0,-1 0 0 0 0,1 0-1 0 0,0 0 1 0 0,1-1 0 0 0,-1 1 0 0 0,1-1 0 0 0,0 1-1 0 0,0-1 1 0 0,0 1 0 0 0,0-1 0 0 0,1 1-1 0 0,0-1 1 0 0,0 0 0 0 0,0 1 0 0 0,1-1 0 0 0,0 0-1 0 0,-1 1 1 0 0,2-1 0 0 0,0-2-47 0 0,2-5-116 0 0,1 1 0 0 0,1 0 1 0 0,0 1-1 0 0,1-1 0 0 0,0 1 0 0 0,0 0 1 0 0,1 1-1 0 0,0 0 0 0 0,1 0 0 0 0,0 1 1 0 0,0 0-1 0 0,1 0 0 0 0,0 1 0 0 0,3-1 116 0 0,160-82-6034 0 0,-150 79 4785 0 0,-3 4-145 0 0,-5 3 10 0 0</inkml:trace>
  <inkml:trace contextRef="#ctx0" brushRef="#br0" timeOffset="-1412.435">1205 229 1316 0 0,'35'-15'3619'0'0,"-49"16"-839"0"0,-4 4-2651 0 0,-1 1-1 0 0,1 0 0 0 0,0 2 1 0 0,0 0-1 0 0,1 1 0 0 0,0 0 1 0 0,1 2-1 0 0,0 0 0 0 0,1 0 1 0 0,0 2-1 0 0,1 0 0 0 0,0 0 1 0 0,1 2-1 0 0,0-1 0 0 0,2 2 1 0 0,0 0-1 0 0,-7 12-128 0 0,17-26 11 0 0,0 1 0 0 0,0-1 1 0 0,1 0-1 0 0,-1 0 0 0 0,1 0 1 0 0,0 1-1 0 0,-1-1 0 0 0,1 0 0 0 0,0 1 1 0 0,0-1-1 0 0,1 0 0 0 0,-1 0 0 0 0,0 1 1 0 0,1-1-1 0 0,-1 0 0 0 0,1 0 0 0 0,0 0 1 0 0,0 1-1 0 0,0-1 0 0 0,0 0 1 0 0,0 0-1 0 0,0 0 0 0 0,0-1 0 0 0,1 1 1 0 0,-1 0-1 0 0,1 0 0 0 0,-1-1 0 0 0,1 1 1 0 0,0-1-1 0 0,0 1 0 0 0,-1-1 0 0 0,1 0 1 0 0,0 0-1 0 0,0 0 0 0 0,0 0 1 0 0,1 0-1 0 0,-1 0 0 0 0,0 0 0 0 0,0-1 1 0 0,0 1-1 0 0,1-1 0 0 0,-1 1 0 0 0,0-1 1 0 0,0 0-1 0 0,1 0 0 0 0,-1 0 0 0 0,0 0 1 0 0,1-1-1 0 0,-1 1 0 0 0,0-1 1 0 0,0 1-12 0 0,112-19-347 0 0,-100 14 189 0 0,0-1-1 0 0,0-1 1 0 0,0-1 0 0 0,-1 0-1 0 0,0 0 1 0 0,0-2-1 0 0,-1 1 1 0 0,-1-1 0 0 0,1-1-1 0 0,-2 0 1 0 0,1-1 0 0 0,-2 0-1 0 0,0-1 1 0 0,0 0 0 0 0,-1 0-1 0 0,0 0 1 0 0,-2-1 0 0 0,1 0-1 0 0,-2-1 1 0 0,4-13 158 0 0,41-160 1327 0 0,-50 188-1309 0 0,0 1-1 0 0,0-1 0 0 0,0 1 1 0 0,0-1-1 0 0,0 1 0 0 0,0-1 0 0 0,0 1 1 0 0,0-1-1 0 0,0 1 0 0 0,0-1 0 0 0,1 1 1 0 0,-1-1-1 0 0,0 1 0 0 0,0-1 0 0 0,1 1 1 0 0,-1-1-1 0 0,0 1 0 0 0,1-1 1 0 0,-1 0-1 0 0,0 1 0 0 0,1-1 0 0 0,-1 0 1 0 0,0 1-1 0 0,1-1 0 0 0,-1 0 0 0 0,1 1 1 0 0,-1-1-1 0 0,1 0 0 0 0,-1 0 0 0 0,1 1 1 0 0,-1-1-1 0 0,1 0 0 0 0,-1 0 1 0 0,1 0-1 0 0,-1 0 0 0 0,1 0 0 0 0,-1 0 1 0 0,1 0-1 0 0,-1 0 0 0 0,1 0 0 0 0,-1 0 1 0 0,1 0-1 0 0,-1 0 0 0 0,1 0 1 0 0,-1 0-1 0 0,1 0 0 0 0,-1-1 0 0 0,1 1 1 0 0,-1 0-1 0 0,1 0 0 0 0,-1-1 0 0 0,1 1 1 0 0,-1 0-1 0 0,0-1 0 0 0,1 1 0 0 0,-1 0-17 0 0,27 54 36 0 0,37 149 855 0 0,-8 3-1 0 0,-7 12-890 0 0,-36-64 281 0 0,-73-258-6841 0 0,48 69 5578 0 0,1-1-182 0 0</inkml:trace>
  <inkml:trace contextRef="#ctx0" brushRef="#br0" timeOffset="-1194.708">1545 209 2640 0 0,'10'-9'237'0'0,"0"0"0"0"0,1 1 0 0 0,1 0 0 0 0,-1 1 0 0 0,1 0 0 0 0,0 1 0 0 0,1 0 0 0 0,-1 1 0 0 0,1 0 0 0 0,0 1 0 0 0,0 1 0 0 0,1 0 0 0 0,-1 1 0 0 0,1 0 0 0 0,6 1-237 0 0,-13 1 56 0 0,0 1-1 0 0,0 0 1 0 0,-1 0 0 0 0,1 1 0 0 0,0 0 0 0 0,-1 0 0 0 0,1 1 0 0 0,-1 0 0 0 0,0 0 0 0 0,0 0 0 0 0,0 1 0 0 0,0 0 0 0 0,-1 0 0 0 0,1 0 0 0 0,-1 1 0 0 0,0 0 0 0 0,0 0 0 0 0,-1 0 0 0 0,0 0-1 0 0,1 1 1 0 0,-2 0 0 0 0,1 0 0 0 0,-1 0 0 0 0,0 0 0 0 0,0 0 0 0 0,-1 1 0 0 0,1-1 0 0 0,-2 1 0 0 0,1 0 0 0 0,-1 0 0 0 0,0-1 0 0 0,0 1 0 0 0,0 6-56 0 0,-5-3 50 0 0,-1 0 1 0 0,0-1 0 0 0,0 1-1 0 0,-1-1 1 0 0,0 0 0 0 0,0 0-1 0 0,-1-1 1 0 0,0 1 0 0 0,-1-2-1 0 0,0 1 1 0 0,0-1 0 0 0,0 0-1 0 0,-1-1 1 0 0,0 0 0 0 0,0 0-1 0 0,-1-1 1 0 0,0 0 0 0 0,0-1-1 0 0,0 0 1 0 0,0-1 0 0 0,-1 0-51 0 0,-100 16-910 0 0,107-19 685 0 0,0-1 1 0 0,0 1 0 0 0,0-1-1 0 0,0 0 1 0 0,0-1 0 0 0,0 1-1 0 0,0-1 1 0 0,1 1 0 0 0,-1-1-1 0 0,0 0 1 0 0,1-1 0 0 0,-1 1 0 0 0,1 0-1 0 0,0-1 1 0 0,0 0 0 0 0,0 0-1 0 0,0 0 1 0 0,1 0 0 0 0,-1 0-1 0 0,1-1 1 0 0,0 1 0 0 0,0-1-1 0 0,0 1 1 0 0,-1-3 224 0 0,3 4-1163 0 0</inkml:trace>
  <inkml:trace contextRef="#ctx0" brushRef="#br0" timeOffset="-821.283">1925 280 1624 0 0,'73'2'4521'0'0,"135"-52"-2359"0"0,-128 12-1377 0 0,-80 38-745 0 0,-36-5 43 0 0,2 6-9 0 0,1 1 0 0 0,-1 2 1 0 0,1 1-1 0 0,0 1 0 0 0,0 2 1 0 0,1 2-1 0 0,0 0 0 0 0,1 3 0 0 0,0 0 1 0 0,1 2-1 0 0,0 1 0 0 0,-1 3-74 0 0,28-17 10 0 0,-1 0 0 0 0,1 0 0 0 0,-1 1 0 0 0,1 0 0 0 0,0-1 0 0 0,0 1 0 0 0,0 0 0 0 0,0 0 0 0 0,1 1 0 0 0,-1-1 0 0 0,1 1 0 0 0,0-1 0 0 0,0 1 0 0 0,0 0 0 0 0,0 0 0 0 0,0-1-1 0 0,1 1 1 0 0,0 0 0 0 0,0 1 0 0 0,0-1 0 0 0,1 0 0 0 0,-1 0 0 0 0,1 0 0 0 0,0 0 0 0 0,0 1 0 0 0,0-1 0 0 0,1 0 0 0 0,-1 0-10 0 0,9 5-211 0 0,0-1 0 0 0,1 0-1 0 0,0 0 1 0 0,0-1 0 0 0,1-1 0 0 0,0 0-1 0 0,0 0 1 0 0,0-1 0 0 0,1 0 0 0 0,-1-1-1 0 0,1-1 1 0 0,0 0 0 0 0,0 0 0 0 0,1-1 0 0 0,-1-1-1 0 0,0 0 1 0 0,1 0 0 0 0,-1-1 0 0 0,0-1-1 0 0,1 0 1 0 0,5-2 211 0 0,74-9-2487 0 0,-58 5 1241 0 0</inkml:trace>
  <inkml:trace contextRef="#ctx0" brushRef="#br0" timeOffset="-481.548">2299 250 1880 0 0,'0'-2'76'0'0,"1"0"0"0"0,0 0 0 0 0,0 0 0 0 0,0 0 0 0 0,0 0 0 0 0,0 0 0 0 0,0 0 0 0 0,0 0 0 0 0,1 1 0 0 0,-1-1 0 0 0,1 0 0 0 0,-1 1 0 0 0,1-1 0 0 0,0 1 0 0 0,0 0 0 0 0,-1-1 0 0 0,1 1 0 0 0,0 0 0 0 0,0 0 0 0 0,0 0 0 0 0,0 0 0 0 0,0 1 0 0 0,1-1 0 0 0,-1 0 0 0 0,0 1 0 0 0,0 0 0 0 0,0-1 0 0 0,1 1 0 0 0,-1 0 0 0 0,0 0 0 0 0,0 0 0 0 0,1 1 0 0 0,-1-1 0 0 0,0 0 0 0 0,0 1 0 0 0,0 0 0 0 0,0-1 0 0 0,0 1 0 0 0,0 0 0 0 0,0 0 0 0 0,0 0 0 0 0,0 0 0 0 0,0 0 0 0 0,0 1 0 0 0,0-1 0 0 0,-1 0 0 0 0,1 1 0 0 0,0 0 0 0 0,-1-1 0 0 0,1 1 0 0 0,0 2-76 0 0,6 2 119 0 0,0 1 0 0 0,0 0 0 0 0,-1 1 0 0 0,0 0 0 0 0,0 0 0 0 0,-1 0 0 0 0,0 1 0 0 0,0 0 0 0 0,-1 0 0 0 0,0 0 0 0 0,-1 1 0 0 0,0 0 0 0 0,-1-1 0 0 0,0 2 0 0 0,0-1 0 0 0,-1 0 0 0 0,0 0 0 0 0,-1 1 0 0 0,0 3-119 0 0,-50 42 2205 0 0,32-115-319 0 0,17 55-1787 0 0,3-17-176 0 0,1 0 0 0 0,1 0 0 0 0,0 1 0 0 0,2-1 0 0 0,0 1 0 0 0,2 1 0 0 0,0-1 0 0 0,1 2 0 0 0,0-1 0 0 0,2 1 0 0 0,0 1 0 0 0,1 0-1 0 0,1 1 1 0 0,7-6 77 0 0,55-81-5061 0 0,-67 85 2316 0 0,-9 17 1431 0 0</inkml:trace>
  <inkml:trace contextRef="#ctx0" brushRef="#br0" timeOffset="641.3">2812 294 1824 0 0,'0'-5'3715'0'0,"53"-16"-2647"0"0,459-57 912 0 0,-397 67-1813 0 0,-114 11-52 0 0,-1 0 1 0 0,-24 63 759 0 0,23-61-825 0 0,1-2 23 0 0,4 4-24 0 0,2 1-27 0 0,1 0-1 0 0,0 0 0 0 0,0-1 1 0 0,0 0-1 0 0,0 0 0 0 0,1-1 1 0 0,-1 0-1 0 0,1 0 1 0 0,0-1-1 0 0,0 0 0 0 0,0-1 1 0 0,0 1-1 0 0,0-1 0 0 0,0-1 1 0 0,0 0-1 0 0,0 0 0 0 0,0 0 1 0 0,1-1-1 0 0,2-1-21 0 0,16 2 91 0 0,86-44 1784 0 0,-112 44-1752 0 0,-1 0-47 0 0,6 43 130 0 0,20 434 178 0 0,-62-313-30 0 0,33-157-340 0 0,0 0 1 0 0,0 0 0 0 0,-1-1 0 0 0,1 1 0 0 0,-1-1 0 0 0,-1 0 0 0 0,1 0 0 0 0,-1 0 0 0 0,-1-1-1 0 0,1 0 1 0 0,0 0 0 0 0,-1 0 0 0 0,0 0 0 0 0,0-1 0 0 0,-1 0 0 0 0,1 0 0 0 0,-1-1 0 0 0,0 0-1 0 0,0 0 1 0 0,0-1 0 0 0,0 0 0 0 0,0 0 0 0 0,-1 0 0 0 0,1-1 0 0 0,0 0 0 0 0,-1 0 0 0 0,-6-1-15 0 0,6-3-140 0 0,1 1 1 0 0,-1-1-1 0 0,1 0 1 0 0,0-1 0 0 0,0 0-1 0 0,0 0 1 0 0,0-1-1 0 0,1 0 1 0 0,0 0-1 0 0,0 0 1 0 0,0-1 0 0 0,0 0-1 0 0,1 0 1 0 0,0 0-1 0 0,1 0 1 0 0,-1-1 0 0 0,1 0-1 0 0,0 0 1 0 0,1 0-1 0 0,0-1 1 0 0,0 1-1 0 0,0-1 1 0 0,1 0 0 0 0,0 1-1 0 0,1-1 1 0 0,0 0-1 0 0,0 0 1 0 0,0-6 139 0 0,11-150-6395 0 0,1 116 4909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1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5 489 1348 0 0,'-4'1'4030'0'0,"31"42"-3163"0"0,8 0-305 0 0,0-3-147 0 0,-3 1 0 0 0,-2 1 0 0 0,-1 2 0 0 0,20 41-415 0 0,-21-9 2274 0 0,-29-75-2249 0 0,1 0 0 0 0,-1 0 0 0 0,0 0-1 0 0,0 0 1 0 0,1 0 0 0 0,-1 0 0 0 0,0 0 0 0 0,0 0 0 0 0,0 0 0 0 0,0-1-1 0 0,0 1 1 0 0,0 0 0 0 0,-1-1 0 0 0,1 1 0 0 0,0-1 0 0 0,0 1 0 0 0,0-1-1 0 0,-1 0 1 0 0,1 1 0 0 0,0-1 0 0 0,0 0 0 0 0,-1 0 0 0 0,1 0 0 0 0,0 0-1 0 0,0 0 1 0 0,-1 0 0 0 0,1 0 0 0 0,0-1 0 0 0,0 1 0 0 0,0 0 0 0 0,-1-1-1 0 0,1 1 1 0 0,0-1 0 0 0,0 1 0 0 0,0-1 0 0 0,0 1 0 0 0,0-1 0 0 0,0 0 0 0 0,0 0-1 0 0,0 1 1 0 0,0-1 0 0 0,0 0-25 0 0,-7-8 9 0 0,1 0 0 0 0,1 0 0 0 0,0 0 0 0 0,0-1 0 0 0,1 0-1 0 0,0 0 1 0 0,0 0 0 0 0,1 0 0 0 0,1-1 0 0 0,0 0 0 0 0,0 0 0 0 0,1 0 0 0 0,1 0 0 0 0,0 0-1 0 0,0 0 1 0 0,1 0 0 0 0,0 0 0 0 0,2-8-9 0 0,-1 5-33 0 0,0 1-1 0 0,1-1 1 0 0,0 1 0 0 0,1-1-1 0 0,1 1 1 0 0,0 0-1 0 0,1 1 1 0 0,0-1 0 0 0,1 1-1 0 0,0 0 1 0 0,1 0-1 0 0,1 1 1 0 0,-1 0 0 0 0,2 0-1 0 0,0 1 1 0 0,0 0-1 0 0,1 0 1 0 0,0 1 0 0 0,0 0-1 0 0,1 1 1 0 0,0 0-1 0 0,1 1 34 0 0,-6 4-19 0 0,0 1 0 0 0,-1 0 0 0 0,1 0 0 0 0,0 0 0 0 0,0 1 0 0 0,0 0 0 0 0,0 0-1 0 0,0 0 1 0 0,0 1 0 0 0,0 0 0 0 0,0 0 0 0 0,1 1 0 0 0,-1-1 0 0 0,0 1 0 0 0,0 1 0 0 0,0-1-1 0 0,-1 1 1 0 0,1 0 0 0 0,0 0 0 0 0,-1 1 0 0 0,1 0 0 0 0,-1 0 0 0 0,0 0 0 0 0,0 0-1 0 0,0 1 1 0 0,0 0 0 0 0,-1 0 0 0 0,4 4 19 0 0,90 152-223 0 0,-66-95-7 0 0,-29-60 115 0 0,0 1 1 0 0,0-1 0 0 0,1 0 0 0 0,-1-1-1 0 0,1 1 1 0 0,0 0 0 0 0,0-1 0 0 0,1 0 0 0 0,-1 0-1 0 0,1 0 1 0 0,0-1 0 0 0,0 0 0 0 0,0 0-1 0 0,1 0 1 0 0,-1 0 0 0 0,6 1 114 0 0,62 6-5882 0 0,-50-10 4406 0 0</inkml:trace>
  <inkml:trace contextRef="#ctx0" brushRef="#br0" timeOffset="515.926">1136 488 1472 0 0,'-8'-4'264'0'0,"0"1"0"0"0,0 1 0 0 0,1-1 0 0 0,-1 1-1 0 0,-1 1 1 0 0,1-1 0 0 0,0 1 0 0 0,0 1 0 0 0,0 0 0 0 0,-1 0 0 0 0,1 0-1 0 0,0 1 1 0 0,0 0 0 0 0,0 1 0 0 0,0 0 0 0 0,0 0 0 0 0,-2 2-264 0 0,-3 1 129 0 0,1 1 1 0 0,0 1 0 0 0,0 0-1 0 0,0 0 1 0 0,1 1-1 0 0,0 1 1 0 0,1 0 0 0 0,0 0-1 0 0,0 1 1 0 0,1 0-1 0 0,1 1 1 0 0,-1 0 0 0 0,2 0-1 0 0,-1 1 1 0 0,2 0-1 0 0,-1 0 1 0 0,2 1 0 0 0,0-1-1 0 0,0 1 1 0 0,1 0-1 0 0,1 1 1 0 0,0-1 0 0 0,1 1-1 0 0,-1 10-129 0 0,3-21 18 0 0,0-1-1 0 0,1 1 1 0 0,-1-1-1 0 0,0 0 1 0 0,1 1 0 0 0,-1-1-1 0 0,1 0 1 0 0,0 1-1 0 0,0-1 1 0 0,0 0-1 0 0,0 0 1 0 0,0 0-1 0 0,1 0 1 0 0,-1 0 0 0 0,0 0-1 0 0,1 0 1 0 0,0 0-1 0 0,-1 0 1 0 0,1-1-1 0 0,0 1 1 0 0,0-1-1 0 0,0 1 1 0 0,0-1 0 0 0,0 0-1 0 0,0 0 1 0 0,0 1-1 0 0,0-2 1 0 0,1 1-1 0 0,-1 0 1 0 0,0 0-1 0 0,1-1 1 0 0,-1 1 0 0 0,0-1-1 0 0,1 0 1 0 0,-1 0-1 0 0,1 0 1 0 0,-1 0-1 0 0,1 0 1 0 0,-1 0 0 0 0,0-1-1 0 0,3 0-17 0 0,98-32 201 0 0,-5-94-119 0 0,-75 86-151 0 0,-14 23 99 0 0,-9 17-35 0 0,0-1 1 0 0,1 0-1 0 0,-1 0 1 0 0,1 0 0 0 0,-1 0-1 0 0,1 0 1 0 0,0 1-1 0 0,0-1 1 0 0,0 0-1 0 0,0 0 1 0 0,0 1 0 0 0,0-1-1 0 0,0 1 1 0 0,1-1-1 0 0,-1 1 1 0 0,0 0-1 0 0,1-1 1 0 0,0 1 0 0 0,-1 0-1 0 0,1 0 1 0 0,-1 0-1 0 0,1 0 1 0 0,0 0-1 0 0,0 1 1 0 0,0-1 0 0 0,-1 0-1 0 0,1 1 1 0 0,0-1-1 0 0,0 1 1 0 0,0 0-1 0 0,0-1 1 0 0,0 1-1 0 0,0 0 1 0 0,0 0 0 0 0,0 1-1 0 0,0-1 1 0 0,0 0-1 0 0,-1 1 1 0 0,2-1 4 0 0,6 5 34 0 0,0 0 0 0 0,0 0 1 0 0,0 0-1 0 0,-1 1 0 0 0,0 1 1 0 0,0-1-1 0 0,-1 1 0 0 0,0 1 1 0 0,0-1-1 0 0,0 1 0 0 0,-1 0 0 0 0,-1 1 1 0 0,1-1-1 0 0,-1 1 0 0 0,-1 0 1 0 0,1 1-1 0 0,-2-1 0 0 0,1 1 1 0 0,-1-1-1 0 0,-1 1 0 0 0,0 0 0 0 0,0 0 1 0 0,-1 0-1 0 0,0 1 0 0 0,-1 6-34 0 0,0-18 41 0 0,-1 1 0 0 0,1-1 0 0 0,-1 0 0 0 0,1 0 0 0 0,-1 0 0 0 0,1 0 0 0 0,-1 1 0 0 0,0-1 0 0 0,1 0-1 0 0,-1 0 1 0 0,0 1 0 0 0,0-1 0 0 0,0 1 0 0 0,1-1 0 0 0,-1 1 0 0 0,0-1 0 0 0,0 1 0 0 0,0-1 0 0 0,0 1 0 0 0,0 0-1 0 0,0-1 1 0 0,0 1 0 0 0,0 0 0 0 0,0 0 0 0 0,0 0 0 0 0,0 0 0 0 0,0 0 0 0 0,0 0 0 0 0,0 0 0 0 0,0 0 0 0 0,0 0-1 0 0,0 1 1 0 0,0-1 0 0 0,0 0 0 0 0,0 0 0 0 0,0 1 0 0 0,0-1 0 0 0,0 1 0 0 0,1-1 0 0 0,-1 1 0 0 0,0-1 0 0 0,0 1-1 0 0,0 0 1 0 0,1-1 0 0 0,-1 1 0 0 0,0 0 0 0 0,1 0 0 0 0,-1-1 0 0 0,0 1 0 0 0,1 0 0 0 0,-1 0 0 0 0,1 0 0 0 0,-1 0-1 0 0,1 0 1 0 0,0 0 0 0 0,-1 0 0 0 0,1 0 0 0 0,0 0 0 0 0,0 0 0 0 0,0 0 0 0 0,0 0 0 0 0,0 0 0 0 0,0 0 0 0 0,0 1-41 0 0,2-18-182 0 0,2 0 0 0 0,0 0 1 0 0,1 1-1 0 0,0 0 1 0 0,1 0-1 0 0,1 1 1 0 0,0-1-1 0 0,1 1 0 0 0,1 1 1 0 0,0 0-1 0 0,1 0 1 0 0,0 0-1 0 0,1 2 1 0 0,0-1-1 0 0,1 1 0 0 0,0 1 182 0 0,25-30-2591 0 0,10-6-1667 0 0,-39 38 2998 0 0</inkml:trace>
  <inkml:trace contextRef="#ctx0" brushRef="#br0" timeOffset="1852.042">1589 479 1808 0 0,'51'166'3048'0'0,"-31"-46"-418"0"0,-20-119-2383 0 0,0-1 22 0 0,4 13 1685 0 0,83-299-1174 0 0,-85 284-808 0 0,0 0 0 0 0,0 0 0 0 0,0 0 0 0 0,0 0 0 0 0,0 1 1 0 0,1-1-1 0 0,-1 1 0 0 0,0-1 0 0 0,1 1 0 0 0,0 0 0 0 0,-1 0 0 0 0,1 0 1 0 0,0 0-1 0 0,-1 0 0 0 0,1 1 0 0 0,0 0 0 0 0,0-1 0 0 0,0 1 0 0 0,-1 0 1 0 0,1 0-1 0 0,0 0 0 0 0,0 1 0 0 0,0-1 0 0 0,-1 1 0 0 0,1-1 1 0 0,0 1-1 0 0,0 0 0 0 0,-1 0 0 0 0,1 0 0 0 0,-1 1 0 0 0,1-1 0 0 0,-1 0 1 0 0,1 1-1 0 0,-1 0 0 0 0,0-1 0 0 0,0 1 0 0 0,0 0 0 0 0,0 0 0 0 0,0 0 1 0 0,0 1-1 0 0,-1-1 0 0 0,1 0 0 0 0,-1 1 0 0 0,1-1 0 0 0,-1 1 0 0 0,0-1 1 0 0,0 1-1 0 0,0 0 0 0 0,0-1 0 0 0,-1 1 0 0 0,1 0 0 0 0,-1 0 1 0 0,1 0 27 0 0,18 165 982 0 0,-19-167-856 0 0,-12-1 218 0 0,34-149-453 0 0,-20 141 45 0 0,1 1 1 0 0,0-1-1 0 0,0 1 1 0 0,1 0-1 0 0,0 0 0 0 0,0 0 1 0 0,1 1-1 0 0,0 0 1 0 0,0-1-1 0 0,0 2 0 0 0,1-1 1 0 0,0 0-1 0 0,0 1 1 0 0,0 0-1 0 0,1 1 0 0 0,-1 0 1 0 0,1 0-1 0 0,2-1 64 0 0,-8 5-58 0 0,-1 0 22 0 0,8 5 16 0 0,1 1 0 0 0,-1 0 0 0 0,0 1 0 0 0,0 0-1 0 0,-1 0 1 0 0,0 0 0 0 0,0 1 0 0 0,-1 0 0 0 0,0 1 0 0 0,-1-1 0 0 0,1 1-1 0 0,-1 0 1 0 0,-1 1 0 0 0,0-1 0 0 0,0 1 0 0 0,-1-1 0 0 0,-1 1-1 0 0,1 1 21 0 0,0 0 6 0 0,0 0-1 0 0,0 0 1 0 0,1 0-1 0 0,1-1 0 0 0,0 1 1 0 0,0-1-1 0 0,1 0 0 0 0,0-1 1 0 0,1 0-1 0 0,0 0 1 0 0,1 0-1 0 0,0-1 0 0 0,0 0 1 0 0,0 0-1 0 0,1-1 1 0 0,3 2-6 0 0,0-7-90 0 0,0-1 1 0 0,0-1-1 0 0,0 0 1 0 0,0 0 0 0 0,0-1-1 0 0,0-1 1 0 0,0 0 0 0 0,0-1-1 0 0,0 0 1 0 0,-1-1-1 0 0,0 0 1 0 0,0 0 0 0 0,0-1-1 0 0,0-1 1 0 0,0 0 0 0 0,-1-1 89 0 0,35-13-394 0 0,-40 18 399 0 0,0 0 1 0 0,0 0-1 0 0,0 0 0 0 0,-1-1 1 0 0,1 0-1 0 0,-1 0 1 0 0,1 0-1 0 0,-1 0 0 0 0,0-1 1 0 0,0 1-1 0 0,-1-1 0 0 0,1 0 1 0 0,-1 0-1 0 0,0-1 0 0 0,0 1 1 0 0,0-1-1 0 0,0 1 1 0 0,-1-1-1 0 0,0 0 0 0 0,0 0 1 0 0,0-1-6 0 0,-2 5 115 0 0,0 1-82 0 0,0 0 47 0 0,-27-11 136 0 0,14 18-161 0 0,0 1 0 0 0,0 1 0 0 0,1 0 0 0 0,0 0 0 0 0,0 2 0 0 0,1-1-1 0 0,1 1 1 0 0,0 1 0 0 0,0 0 0 0 0,1 0 0 0 0,1 1 0 0 0,0 0 0 0 0,1 0-1 0 0,0 2-54 0 0,8-13 10 0 0,0 0 0 0 0,0-1-1 0 0,1 1 1 0 0,-1-1 0 0 0,1 1-1 0 0,0-1 1 0 0,-1 1 0 0 0,1-1-1 0 0,0 0 1 0 0,0 0 0 0 0,-1 0-1 0 0,1 0 1 0 0,0 0 0 0 0,0-1-1 0 0,0 1 1 0 0,0 0-1 0 0,0-1 1 0 0,1 0 0 0 0,-1 1-1 0 0,0-1 1 0 0,0 0 0 0 0,0 0-1 0 0,0 0 1 0 0,0 0 0 0 0,0-1-1 0 0,0 1 1 0 0,0 0 0 0 0,1-1-1 0 0,-1 0 1 0 0,0 1 0 0 0,0-1-1 0 0,-1 0 1 0 0,1 0-1 0 0,1 0-9 0 0,138-78 377 0 0,-142 81-391 0 0,1-1 1 0 0,-1 1-1 0 0,0-1 0 0 0,0 1 1 0 0,1 0-1 0 0,-1-1 0 0 0,1 1 1 0 0,0 0-1 0 0,-1-1 0 0 0,1 1 0 0 0,0 0 1 0 0,0 0-1 0 0,0-1 0 0 0,0 1 1 0 0,0 0-1 0 0,1 0 0 0 0,-1-1 0 0 0,0 1 1 0 0,1 0-1 0 0,-1-1 0 0 0,1 1 1 0 0,0 0-1 0 0,0-1 0 0 0,-1 1 1 0 0,1-1-1 0 0,0 1 0 0 0,0-1 0 0 0,0 0 1 0 0,1 1-1 0 0,-1-1 0 0 0,0 0 1 0 0,0 0-1 0 0,1 0 0 0 0,-1 0 0 0 0,1 0 1 0 0,-1 0-1 0 0,1 0 0 0 0,-1 0 1 0 0,1 0-1 0 0,-1-1 0 0 0,1 1 1 0 0,0-1-1 0 0,-1 1 0 0 0,1-1 0 0 0,0 0 1 0 0,0 0-1 0 0,-1 1 0 0 0,1-1 1 0 0,0 0-1 0 0,0-1 0 0 0,-1 1 0 0 0,1 0 14 0 0,8-2-51 0 0,0 0 1 0 0,0 0-1 0 0,0-1 0 0 0,-1 0 0 0 0,1-1 0 0 0,-1 0 0 0 0,0 0 0 0 0,0-1 0 0 0,-1 0 0 0 0,1-1 0 0 0,-1 0 0 0 0,0 0 0 0 0,0-1 0 0 0,-1 0 0 0 0,0 0 0 0 0,-1-1 0 0 0,1 0 0 0 0,-1 0 0 0 0,-1-1 0 0 0,1 1 0 0 0,-2-1 0 0 0,1 0 1 0 0,-1 0-1 0 0,0-1 0 0 0,-1 0 0 0 0,0 1 0 0 0,-1-1 0 0 0,0 0 0 0 0,0 0 0 0 0,-1 0 0 0 0,-1 0 0 0 0,1 0 0 0 0,-2-4 51 0 0,4-270 892 0 0,-57 60 2694 0 0,52 224-3551 0 0,1-1 0 0 0,-1 0 0 0 0,1 1-1 0 0,0-1 1 0 0,-1 1 0 0 0,1 0-1 0 0,-1-1 1 0 0,1 1 0 0 0,-1 0 0 0 0,1 0-1 0 0,-1 0 1 0 0,1 0 0 0 0,-1 0-1 0 0,1 0 1 0 0,-1 1 0 0 0,1-1 0 0 0,-1 1-1 0 0,1-1 1 0 0,-1 0 0 0 0,1 1-1 0 0,0 0 1 0 0,-1-1 0 0 0,1 1 0 0 0,0 0-1 0 0,-1 0 1 0 0,1 0 0 0 0,0 0 0 0 0,0 0-1 0 0,0 0 1 0 0,0 0 0 0 0,0 0-1 0 0,0 0 1 0 0,0 1 0 0 0,0-1 0 0 0,1 0-1 0 0,-1 1 1 0 0,0-1 0 0 0,1 0-1 0 0,-1 1 1 0 0,1-1 0 0 0,-1 1 0 0 0,1-1-1 0 0,0 1 1 0 0,0-1 0 0 0,-1 1-1 0 0,1-1 1 0 0,0 1 0 0 0,0-1 0 0 0,1 1-1 0 0,-1-1 1 0 0,0 1 0 0 0,0-1 0 0 0,1 1-1 0 0,0 0-34 0 0,-6 28-76 0 0,3 0-1 0 0,0 0 1 0 0,2 1-1 0 0,1-1 1 0 0,1 0-1 0 0,2 0 1 0 0,1 0-1 0 0,1 0 0 0 0,10 28 77 0 0,56 243-10356 0 0,-65-275 9036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08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670 286 1004 0 0,'0'0'355'0'0,"0"0"-20"0"0,0 0-63 0 0,-3-5 18 0 0,-3 1-210 0 0,0 1 0 0 0,0 0 0 0 0,0 0 0 0 0,-1 0 0 0 0,1 1 1 0 0,-1 0-1 0 0,1 0 0 0 0,-1 0 0 0 0,0 1 0 0 0,0 0 1 0 0,0 1-1 0 0,1-1 0 0 0,-1 1 0 0 0,0 0 0 0 0,0 1 0 0 0,0 0 1 0 0,0 0-1 0 0,1 0 0 0 0,-1 1 0 0 0,0 0 0 0 0,1 1 1 0 0,0-1-1 0 0,-7 4-80 0 0,-20 2 298 0 0,20-6-182 0 0,1 1-1 0 0,-1 0 1 0 0,1 1 0 0 0,0 1 0 0 0,0 0 0 0 0,0 0 0 0 0,1 1-1 0 0,-1 0 1 0 0,1 1 0 0 0,1 1 0 0 0,-1-1 0 0 0,2 2 0 0 0,-1-1-1 0 0,1 1 1 0 0,0 1 0 0 0,1 0 0 0 0,0 0 0 0 0,0 1 0 0 0,1-1-1 0 0,1 2 1 0 0,0-1 0 0 0,0 1 0 0 0,1 0 0 0 0,1 0 0 0 0,0 0-1 0 0,0 3-115 0 0,6-3 99 0 0,0 0-1 0 0,1 0 0 0 0,1 0 0 0 0,0-1 0 0 0,0 0 1 0 0,1 1-1 0 0,1-2 0 0 0,0 1 0 0 0,0-1 1 0 0,1 0-1 0 0,0 0 0 0 0,1-1 0 0 0,0 0 0 0 0,1 0 1 0 0,-1-1-1 0 0,2 0 0 0 0,4 4-98 0 0,-5-4 67 0 0,8 8 40 0 0,-5-7-19 0 0,-1 1 0 0 0,0 0 0 0 0,-1 1 1 0 0,0 0-1 0 0,-1 1 0 0 0,0 0 1 0 0,0 0-1 0 0,-2 1 0 0 0,1 0 0 0 0,-2 0 1 0 0,0 1-1 0 0,0 0 0 0 0,0 5-88 0 0,-7-11 52 0 0,-1 0-1 0 0,0 0 0 0 0,-1 0 0 0 0,1 0 1 0 0,-2 0-1 0 0,1-1 0 0 0,-1 1 0 0 0,0-1 1 0 0,-1 0-1 0 0,1 0 0 0 0,-1 0 0 0 0,-1-1 1 0 0,1 0-1 0 0,-1 0 0 0 0,0 0 0 0 0,-1-1 1 0 0,1 0-1 0 0,-1 0 0 0 0,0 0 0 0 0,0-1 1 0 0,-1 0-1 0 0,1-1 0 0 0,-1 0 0 0 0,0 0 1 0 0,-3 1-52 0 0,-8 4 38 0 0,-1 0 1 0 0,1-2 0 0 0,-2 0-1 0 0,1-1 1 0 0,0-1 0 0 0,-1-1-1 0 0,0-1 1 0 0,1-1 0 0 0,-13-1-39 0 0,-52-27-579 0 0,82 26 469 0 0,0-1 0 0 0,0 0 0 0 0,0 0 0 0 0,0 0 0 0 0,0 0 0 0 0,0 0 0 0 0,1-1 0 0 0,-1 1 0 0 0,1-1 0 0 0,0 0 0 0 0,-1 0 0 0 0,1 0 0 0 0,0 0 0 0 0,1 0 0 0 0,-1 0 0 0 0,1-1 0 0 0,-1 1 0 0 0,1 0 1 0 0,0-1-1 0 0,0 1 0 0 0,0-1 0 0 0,1 1 0 0 0,-1-1 0 0 0,1 0 0 0 0,0 1 0 0 0,0-1 0 0 0,0 1 0 0 0,1-1 0 0 0,-1 0 0 0 0,1 1 0 0 0,0-1 0 0 0,0 1 0 0 0,0-1 0 0 0,0 1 0 0 0,1 0 0 0 0,-1 0 0 0 0,1-1 0 0 0,1-1 110 0 0,90-104-4609 0 0,-57 78 3386 0 0</inkml:trace>
  <inkml:trace contextRef="#ctx0" brushRef="#br0" timeOffset="294.047">753 478 1120 0 0,'19'-11'7636'0'0,"-8"36"-5681"0"0,38 323-883 0 0,-30-254-1021 0 0,-8 13-2482 0 0,-12-104 2207 0 0,1 0 0 0 0,-1 0-1 0 0,0 0 1 0 0,0 0 0 0 0,0 0 0 0 0,0 0 0 0 0,0 0 0 0 0,-1-1 0 0 0,1 1 0 0 0,-1 0-1 0 0,0-1 1 0 0,0 1 0 0 0,0-1 0 0 0,0 0 0 0 0,0 1 0 0 0,0-1 0 0 0,-1 0-1 0 0,1 0 1 0 0,-1-1 0 0 0,0 1 0 0 0,1 0 0 0 0,-1-1 0 0 0,0 0 0 0 0,0 1 0 0 0,0-1-1 0 0,0 0 1 0 0,0-1 0 0 0,0 1 0 0 0,0 0 0 0 0,-1-1 224 0 0,1 0-1243 0 0</inkml:trace>
  <inkml:trace contextRef="#ctx0" brushRef="#br0" timeOffset="1521.212">582 913 1272 0 0,'12'-6'3842'0'0,"12"-7"-3253"0"0,91-27 75 0 0,1 6 1 0 0,2 5-1 0 0,0 5 0 0 0,11 5-664 0 0,-31 2 103 0 0,59-13 187 0 0,-156 30-226 0 0,-66-20 146 0 0,-104 17 27 0 0,156 5-244 0 0,0 1 0 0 0,0 1-1 0 0,1 0 1 0 0,0 1 0 0 0,0 0 0 0 0,0 1-1 0 0,0 1 1 0 0,1-1 0 0 0,0 2 0 0 0,1-1-1 0 0,-1 2 1 0 0,2-1 0 0 0,-1 1 0 0 0,1 1-1 0 0,0 0 1 0 0,1 0 0 0 0,0 1 0 0 0,1 0-1 0 0,0 0 1 0 0,1 0 0 0 0,0 1-1 0 0,1 0 1 0 0,0 0 0 0 0,1 1 0 0 0,0-1-1 0 0,1 1 1 0 0,-1 10 7 0 0,2-17 15 0 0,1 1-1 0 0,0-1 0 0 0,0 1 1 0 0,0-1-1 0 0,0 1 1 0 0,1-1-1 0 0,0 1 0 0 0,1-1 1 0 0,-1 1-1 0 0,1-1 1 0 0,1 0-1 0 0,-1 1 1 0 0,1-1-1 0 0,0 0 0 0 0,1 0 1 0 0,-1 0-1 0 0,1 0 1 0 0,0 0-1 0 0,1-1 0 0 0,-1 1 1 0 0,1-1-1 0 0,0 0 1 0 0,0 0-1 0 0,1 0 1 0 0,0-1-1 0 0,-1 1 0 0 0,2-1 1 0 0,-1 0-1 0 0,0-1 1 0 0,1 1-1 0 0,0-1 0 0 0,-1 0 1 0 0,1-1-1 0 0,0 1 1 0 0,1-1-1 0 0,-1 0 1 0 0,6 0-15 0 0,7-6 9 0 0,-1 0 0 0 0,1-2 0 0 0,-1 0 0 0 0,-1-1 1 0 0,1-1-1 0 0,-1-1 0 0 0,-1 0 0 0 0,1-1 1 0 0,-2-1-1 0 0,1-1 0 0 0,-2 0 0 0 0,0 0 1 0 0,0-2-1 0 0,-1 0 0 0 0,0 0 0 0 0,-2-1 1 0 0,0-1-1 0 0,0 0 0 0 0,-1 0 0 0 0,-1-1-9 0 0,-5 15-30 0 0,1 0 0 0 0,0 1-1 0 0,0 0 1 0 0,0 0 0 0 0,0 0 0 0 0,1 1-1 0 0,-1-1 1 0 0,0 1 0 0 0,0 0 0 0 0,0 1-1 0 0,0-1 1 0 0,0 1 0 0 0,0 0-1 0 0,0 1 1 0 0,0-1 0 0 0,0 1 0 0 0,0 0-1 0 0,-1 0 1 0 0,1 0 0 0 0,-1 1 0 0 0,1 0-1 0 0,-1-1 1 0 0,0 2 0 0 0,0-1 0 0 0,0 0-1 0 0,-1 1 1 0 0,1 0 0 0 0,0 0 30 0 0,-3-3-7 0 0,4 3 25 0 0,0-1 0 0 0,0 1 0 0 0,0 0 0 0 0,-1 1 0 0 0,1-1 0 0 0,-1 1 0 0 0,0 0 0 0 0,0 0 0 0 0,-1 1 0 0 0,1-1-1 0 0,-1 1 1 0 0,-1-1 0 0 0,1 1 0 0 0,-1 0 0 0 0,0 0 0 0 0,0 0 0 0 0,0 0 0 0 0,-1 1 0 0 0,0-1 0 0 0,0 0 0 0 0,-1 1-18 0 0,0-6 161 0 0,0-1-47 0 0,-10 15 384 0 0,9-63-115 0 0,2 36-427 0 0,0 1 1 0 0,2-1-1 0 0,-1 0 1 0 0,1 1-1 0 0,1 0 0 0 0,0 0 1 0 0,1 0-1 0 0,0 0 1 0 0,1 1-1 0 0,0 0 0 0 0,0 0 1 0 0,1 0-1 0 0,0 1 1 0 0,1 0-1 0 0,0 0 0 0 0,0 1 1 0 0,1 0-1 0 0,0 1 1 0 0,1-1-1 0 0,-1 2 0 0 0,1-1 1 0 0,1 2-1 0 0,2-2 44 0 0,-7 8-22 0 0,-1 1 1 0 0,1-1-1 0 0,-1 1 0 0 0,1 1 0 0 0,-1-1 0 0 0,0 1 1 0 0,1 0-1 0 0,-2 0 0 0 0,1 0 0 0 0,0 1 1 0 0,-1 0-1 0 0,1 0 0 0 0,-1 0 0 0 0,0 0 0 0 0,0 0 1 0 0,-1 1-1 0 0,1 0 0 0 0,-1 0 0 0 0,0 0 1 0 0,-1 0-1 0 0,1 0 0 0 0,-1 1 0 0 0,0-1 0 0 0,0 1 1 0 0,0 2 21 0 0,12 17-99 0 0,-11-20 86 0 0,1 0 0 0 0,-1 0-1 0 0,1-1 1 0 0,1 1 0 0 0,-1-1-1 0 0,0 0 1 0 0,1 0 0 0 0,0-1-1 0 0,0 1 1 0 0,0-1 0 0 0,0 0-1 0 0,1-1 1 0 0,-1 1-1 0 0,1-1 1 0 0,-1 0 0 0 0,1-1-1 0 0,0 1 1 0 0,0-1 0 0 0,0 0-1 0 0,0 0 1 0 0,0-1 0 0 0,0 0-1 0 0,0 0 1 0 0,0 0 0 0 0,0-1-1 0 0,0 0 1 0 0,-1 0-1 0 0,1-1 1 0 0,5-1 13 0 0,16-6-77 0 0,-1 0 0 0 0,0-2 0 0 0,0-2 0 0 0,-1 0 0 0 0,0-1 0 0 0,-2-1 0 0 0,0-2 0 0 0,0 0 0 0 0,-2-2 0 0 0,0 0 0 0 0,-1-1 0 0 0,-1-1 0 0 0,-1-1 0 0 0,-1 0 0 0 0,1-5 77 0 0,-18 27 8 0 0,0 0 0 0 0,-1 1 0 0 0,1-1 0 0 0,0 0 0 0 0,-1 0-1 0 0,1 0 1 0 0,0 0 0 0 0,-1 0 0 0 0,1 0 0 0 0,0 0 0 0 0,-1 0 0 0 0,1 0 0 0 0,0 0-1 0 0,-1 0 1 0 0,1 0 0 0 0,0 0 0 0 0,-1 0 0 0 0,1 0 0 0 0,0-1 0 0 0,-1 1-1 0 0,1 0 1 0 0,0 0 0 0 0,0 0 0 0 0,-1 0 0 0 0,1-1 0 0 0,0 1 0 0 0,-1 0-1 0 0,1 0 1 0 0,0-1 0 0 0,0 1 0 0 0,0 0 0 0 0,-1 0 0 0 0,1-1 0 0 0,0 1-1 0 0,0 0 1 0 0,0-1 0 0 0,0 1 0 0 0,-1 0 0 0 0,1-1 0 0 0,0 1 0 0 0,0 0-1 0 0,0-1 1 0 0,0 1 0 0 0,0 0 0 0 0,0-1 0 0 0,0 1 0 0 0,0 0 0 0 0,0-1 0 0 0,0 1-1 0 0,0 0-7 0 0,-32 19-22 0 0,10 0 88 0 0,2 0-1 0 0,0 1 1 0 0,2 2 0 0 0,0 0-1 0 0,2 0 1 0 0,0 2 0 0 0,1 0-1 0 0,2 1 1 0 0,0 0 0 0 0,2 1-1 0 0,1 0 1 0 0,-2 8-66 0 0,12-31-3 0 0,0-1 1 0 0,0 1-1 0 0,0 0 0 0 0,0 0 0 0 0,1-1 1 0 0,-1 1-1 0 0,1 0 0 0 0,-1-1 1 0 0,1 1-1 0 0,0-1 0 0 0,0 1 0 0 0,0-1 1 0 0,1 1-1 0 0,-1-1 0 0 0,0 1 0 0 0,1-1 1 0 0,0 0-1 0 0,-1 0 0 0 0,1 0 1 0 0,0 0-1 0 0,0 0 0 0 0,0 0 0 0 0,0-1 1 0 0,1 1-1 0 0,-1-1 0 0 0,0 1 0 0 0,1-1 1 0 0,-1 0-1 0 0,1 0 0 0 0,-1 0 1 0 0,1 0-1 0 0,0 0 0 0 0,-1-1 0 0 0,1 1 1 0 0,0-1-1 0 0,-1 0 0 0 0,1 1 0 0 0,0-1 1 0 0,0-1-1 0 0,-1 1 0 0 0,1 0 1 0 0,0-1-1 0 0,-1 1 0 0 0,1-1 0 0 0,0 0 1 0 0,-1 0-1 0 0,1 0 0 0 0,-1 0 1 0 0,1 0-1 0 0,-1 0 0 0 0,0-1 0 0 0,1 1 1 0 0,-1-1-1 0 0,0 0 0 0 0,0 0 0 0 0,1-1 3 0 0,13-8-116 0 0,-1-1 0 0 0,0-1 1 0 0,0-1-1 0 0,-2 0 0 0 0,1-1 0 0 0,-2 0 0 0 0,0-1 0 0 0,-1 0 0 0 0,-1-1 0 0 0,0 0 0 0 0,-1-1 0 0 0,-1 0 0 0 0,-1 0 0 0 0,0-1 0 0 0,-1 0 0 0 0,-2 0 0 0 0,0 0 0 0 0,0-1 0 0 0,-2 1 0 0 0,-1-1 0 0 0,0 0 0 0 0,-1 0 0 0 0,-2-9 116 0 0,5 0-32 0 0,1-259 2033 0 0,-5 264-1433 0 0,-1-1 0 0 0,-1 0 0 0 0,-2 1 0 0 0,0 0 0 0 0,-2 0-1 0 0,0 0 1 0 0,-2 1 0 0 0,0 0 0 0 0,-7-9-568 0 0,2 76 890 0 0,35 144-779 0 0,86 125-2558 0 0,-2-123-3516 0 0,-63-139 3408 0 0,-22-31 1379 0 0</inkml:trace>
  <inkml:trace contextRef="#ctx0" brushRef="#br0" timeOffset="1952.267">3091 631 1148 0 0,'-14'-19'3859'0'0,"-42"22"-2324"0"0,39 3-1347 0 0,0 0 1 0 0,0 2 0 0 0,0 0-1 0 0,1 1 1 0 0,1 1-1 0 0,-1 0 1 0 0,2 1-1 0 0,-1 1 1 0 0,2 0-1 0 0,-1 1 1 0 0,2 0-1 0 0,0 1 1 0 0,0 0-1 0 0,2 1 1 0 0,-1 1 0 0 0,2-1-1 0 0,0 2 1 0 0,0 1-189 0 0,9-17 13 0 0,0 0 0 0 0,0 0 0 0 0,0 0 0 0 0,0 0 1 0 0,0 0-1 0 0,0 0 0 0 0,0 0 0 0 0,0 0 0 0 0,0 0 1 0 0,1 1-1 0 0,-1-1 0 0 0,0 0 0 0 0,1-1 0 0 0,-1 1 1 0 0,0 0-1 0 0,1 0 0 0 0,-1 0 0 0 0,1 0 0 0 0,0 0 1 0 0,-1 0-1 0 0,1 0 0 0 0,0-1 0 0 0,-1 1 1 0 0,1 0-1 0 0,0-1 0 0 0,0 1 0 0 0,0 0 0 0 0,0-1 1 0 0,0 1-1 0 0,0-1 0 0 0,-1 0 0 0 0,1 1 0 0 0,0-1 1 0 0,0 0-1 0 0,0 1 0 0 0,0-1 0 0 0,1 0 0 0 0,-1 0 1 0 0,0 0-1 0 0,0 0 0 0 0,0 0 0 0 0,0 0 0 0 0,0 0 1 0 0,0 0-1 0 0,0 0 0 0 0,0 0 0 0 0,0-1 0 0 0,0 1 1 0 0,0 0-1 0 0,0-1 0 0 0,0 1 0 0 0,0-1 0 0 0,0 1 1 0 0,-1-1-1 0 0,1 0-13 0 0,64-12-74 0 0,61-49 506 0 0,-121 59-198 0 0,68-4-2220 0 0,-17 27-1947 0 0,-55-20 2599 0 0,-1 0 44 0 0,0 0 19 0 0</inkml:trace>
  <inkml:trace contextRef="#ctx0" brushRef="#br0" timeOffset="2276.352">3160 624 1216 0 0,'7'1'139'0'0,"0"1"1"0"0,-1-1-1 0 0,1 1 0 0 0,-1 0 1 0 0,1 1-1 0 0,-1-1 0 0 0,0 1 0 0 0,0 0 1 0 0,0 1-1 0 0,0 0 0 0 0,-1 0 1 0 0,0 0-1 0 0,1 0 0 0 0,-1 1 0 0 0,-1 0 1 0 0,1 0-1 0 0,-1 0 0 0 0,0 1 1 0 0,0-1-1 0 0,0 1 0 0 0,-1 0 0 0 0,0 0 1 0 0,1 3-140 0 0,31 65 1542 0 0,-27-21 2738 0 0,-8-52-3816 0 0,-2 2 32 0 0,1-2-462 0 0,0 0 0 0 0,0-1 0 0 0,0 1 1 0 0,0-1-1 0 0,0 1 0 0 0,0-1 0 0 0,0 1 0 0 0,0-1 1 0 0,0 1-1 0 0,0-1 0 0 0,0 0 0 0 0,0 1 1 0 0,0-1-1 0 0,0 0 0 0 0,0 0 0 0 0,0 0 0 0 0,0 0 1 0 0,0 0-1 0 0,0 0 0 0 0,0 0 0 0 0,0 0 1 0 0,-1-1-1 0 0,1 1 0 0 0,0 0 0 0 0,0-1 0 0 0,0 1 1 0 0,0-1-1 0 0,0 1 0 0 0,0-1 0 0 0,1 1 0 0 0,-1-1 1 0 0,0 1-1 0 0,0-1 0 0 0,0 0 0 0 0,0 0 1 0 0,1 0-1 0 0,-1 1 0 0 0,0-1 0 0 0,1 0 0 0 0,-1 0 1 0 0,1 0-1 0 0,-1 0 0 0 0,1 0 0 0 0,-1 0 1 0 0,1 0-1 0 0,-1 0 0 0 0,1 0 0 0 0,0 0 0 0 0,0 0 1 0 0,0 0-1 0 0,0 0 0 0 0,-1 0 0 0 0,1-1 1 0 0,1 1-1 0 0,-1 0 0 0 0,0 0 0 0 0,0 0 0 0 0,0 0 1 0 0,0 0-1 0 0,1 0 0 0 0,-1 0 0 0 0,1-1-34 0 0,-2-8-11 0 0,0 0 0 0 0,1 1-1 0 0,0-1 1 0 0,0 0 0 0 0,1 0-1 0 0,0 0 1 0 0,1 0 0 0 0,0 0 0 0 0,1 1-1 0 0,0-1 1 0 0,1 1 0 0 0,0 0-1 0 0,0 0 1 0 0,0 0 0 0 0,1 1-1 0 0,1-1 1 0 0,0 1 0 0 0,0 0 0 0 0,0 1-1 0 0,1 0 1 0 0,0 0 0 0 0,0 0-1 0 0,4-2 12 0 0,58-37-3163 0 0,5 21-3939 0 0,-64 23 5952 0 0</inkml:trace>
  <inkml:trace contextRef="#ctx0" brushRef="#br0" timeOffset="2727.541">3751 558 1712 0 0,'-12'11'3659'0'0,"-20"13"-2577"0"0,7-7-588 0 0,1 2-1 0 0,0 0 1 0 0,2 2 0 0 0,0 0-1 0 0,1 2 1 0 0,2 0-1 0 0,-1 2-493 0 0,20-24 10 0 0,0 0 1 0 0,0 1-1 0 0,0-1 0 0 0,0 0 0 0 0,0 0 1 0 0,0 0-1 0 0,1 0 0 0 0,-1 1 0 0 0,0-1 1 0 0,1 0-1 0 0,-1 0 0 0 0,0 0 0 0 0,1 0 0 0 0,0 0 1 0 0,-1 0-1 0 0,1 0 0 0 0,-1 0 0 0 0,1 0 1 0 0,0 0-1 0 0,0 0 0 0 0,0 0 0 0 0,0-1 1 0 0,-1 1-1 0 0,1 0 0 0 0,0 0 0 0 0,0-1 0 0 0,0 1 1 0 0,1-1-1 0 0,-1 1 0 0 0,0-1 0 0 0,0 1 1 0 0,0-1-1 0 0,0 0 0 0 0,0 1 0 0 0,0-1 1 0 0,1 0-1 0 0,-1 0 0 0 0,0 0 0 0 0,0 0 0 0 0,0 0 1 0 0,1 0-1 0 0,-1 0 0 0 0,0-1 0 0 0,0 1 1 0 0,0 0-1 0 0,0-1 0 0 0,0 1 0 0 0,1 0 1 0 0,-1-1-1 0 0,0 0 0 0 0,0 1 0 0 0,0-1 0 0 0,0 0 1 0 0,0 1-1 0 0,-1-1 0 0 0,1 0 0 0 0,0 0 1 0 0,0 0-11 0 0,15-3-30 0 0,-1-1 0 0 0,0-1 0 0 0,0-1 0 0 0,-1 0 0 0 0,1-1 0 0 0,-1 0 0 0 0,-1-1 0 0 0,0-1 0 0 0,0 0 0 0 0,-1 0 0 0 0,0-2 0 0 0,-1 1 1 0 0,0-1-1 0 0,-1-1 0 0 0,-1 0 0 0 0,1-1 0 0 0,-2 1 0 0 0,0-2 0 0 0,-1 1 0 0 0,0-1 0 0 0,-2 0 0 0 0,1-1 0 0 0,-2 1 0 0 0,0-1 0 0 0,-1 0 0 0 0,0 0 1 0 0,0-12 29 0 0,0-220 1789 0 0,-34 82 299 0 0,29 157-1913 0 0,-3-11 710 0 0,6 31-309 0 0,31 144-1209 0 0,27 177-6876 0 0,-47-223 3521 0 0,-10-81 2831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4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0 836 0 0,'-45'70'3520'0'0,"-131"195"-653"0"0,114-199-7108 0 0,51-62 2991 0 0</inkml:trace>
  <inkml:trace contextRef="#ctx0" brushRef="#br0" timeOffset="282.608">1 40 1600 0 0,'27'-10'8279'0'0,"28"68"-8177"0"0,-37-36 597 0 0,40 41-289 0 0,145 128-1312 0 0,-140-144-5742 0 0,-59-46 5344 0 0</inkml:trace>
  <inkml:trace contextRef="#ctx0" brushRef="#br0" timeOffset="659.368">486 330 2308 0 0,'33'3'3414'0'0,"27"72"-1469"0"0,-26 30 1004 0 0,-34-105-2709 0 0,-2-65 676 0 0,5 54-931 0 0,0 0 0 0 0,1 0 0 0 0,0 0 0 0 0,1 0-1 0 0,0 1 1 0 0,1 0 0 0 0,0 0 0 0 0,0 0 0 0 0,1 1-1 0 0,0 0 1 0 0,1 1 0 0 0,0-1 0 0 0,0 1-1 0 0,1 1 1 0 0,0 0 0 0 0,0 0 0 0 0,1 0 0 0 0,0 1-1 0 0,0 1 1 0 0,1 0 0 0 0,-1 0 0 0 0,1 1 0 0 0,0 1-1 0 0,0-1 1 0 0,0 2 0 0 0,1-1 0 0 0,2 1 15 0 0,-5 5-13 0 0,1 0 0 0 0,-1 1 0 0 0,0 0 1 0 0,0 0-1 0 0,-1 0 0 0 0,1 1 0 0 0,-1 1 0 0 0,0 0 1 0 0,0 0-1 0 0,-1 0 0 0 0,0 1 0 0 0,0 0 0 0 0,-1 0 1 0 0,1 1-1 0 0,-2 0 0 0 0,1 0 0 0 0,-1 0 0 0 0,0 1 1 0 0,-1-1-1 0 0,0 1 0 0 0,0 1 0 0 0,-1-1 0 0 0,0 0 1 0 0,-1 1-1 0 0,0-1 0 0 0,0 3 13 0 0,13 70-1941 0 0,-15-81 829 0 0,-3 9-4198 0 0,-9 0 4080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1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483 684 1128 0 0,'0'0'577'0'0,"0"0"-70"0"0,0 0-100 0 0,0 0-166 0 0,0 0-55 0 0,4-2 7 0 0,-4 2-177 0 0,1-1 1 0 0,-1 0-1 0 0,1 0 1 0 0,-1 0-1 0 0,0 0 1 0 0,1 0-1 0 0,-1 0 0 0 0,0 0 1 0 0,0 0-1 0 0,1 0 1 0 0,-1 0-1 0 0,0 0 0 0 0,0 0 1 0 0,0 0-1 0 0,0 0 1 0 0,-1 0-1 0 0,1 0 1 0 0,0 0-1 0 0,0 0 0 0 0,-1 0 1 0 0,1 1-1 0 0,0-1 1 0 0,-1 0-1 0 0,1 0 1 0 0,-1 0-1 0 0,1 0 0 0 0,-1 0 1 0 0,1 1-1 0 0,-1-1 1 0 0,0 0-1 0 0,1 0 1 0 0,-1 1-1 0 0,0-1 0 0 0,0 1 1 0 0,1-1-1 0 0,-1 0 1 0 0,0 1-1 0 0,0-1 0 0 0,0 1 1 0 0,0 0-1 0 0,0-1 1 0 0,0 1-1 0 0,0 0 1 0 0,0 0-1 0 0,0-1 0 0 0,0 1 1 0 0,0 0-1 0 0,1 0 1 0 0,-1 0-1 0 0,0 0 1 0 0,0 0-1 0 0,0 0 0 0 0,0 1 1 0 0,-1-1-17 0 0,-74-23 552 0 0,58 24-489 0 0,0 1 0 0 0,0 1 0 0 0,1 1 0 0 0,0 0 0 0 0,0 2 0 0 0,0 0 0 0 0,0 1 0 0 0,1 0 0 0 0,0 1 0 0 0,0 1 0 0 0,1 1 0 0 0,0 0 0 0 0,1 1 0 0 0,0 0 0 0 0,1 1 0 0 0,0 1 0 0 0,1 0 0 0 0,0 0 0 0 0,1 1 0 0 0,1 1 0 0 0,0 0 0 0 0,1 1 0 0 0,1-1 0 0 0,0 2 0 0 0,1-1 0 0 0,1 1 1 0 0,0 0-1 0 0,2 0 0 0 0,0 1 0 0 0,-2 13-63 0 0,6-25 32 0 0,-1-1 1 0 0,1 0 0 0 0,0 1 0 0 0,0-1 0 0 0,0 0-1 0 0,1 1 1 0 0,0-1 0 0 0,0 0 0 0 0,0 0 0 0 0,1 0 0 0 0,-1 0-1 0 0,1 0 1 0 0,0 0 0 0 0,1 0 0 0 0,-1 0 0 0 0,1-1-1 0 0,0 0 1 0 0,0 1 0 0 0,1-1 0 0 0,-1 0 0 0 0,1 0-1 0 0,0-1 1 0 0,0 1 0 0 0,0-1 0 0 0,0 0 0 0 0,1 0-1 0 0,-1 0 1 0 0,1-1 0 0 0,0 1 0 0 0,0-1 0 0 0,0 0-1 0 0,0-1 1 0 0,0 1 0 0 0,0-1 0 0 0,0 0 0 0 0,0 0 0 0 0,1-1-1 0 0,-1 1 1 0 0,0-1 0 0 0,1 0 0 0 0,-1-1 0 0 0,0 1-1 0 0,4-2-32 0 0,13-5 27 0 0,0-2 0 0 0,-1 0 0 0 0,0-1-1 0 0,0-2 1 0 0,-1 0 0 0 0,-1-1 0 0 0,0 0-1 0 0,-1-2 1 0 0,0 0 0 0 0,-1-2 0 0 0,-1 1-1 0 0,0-2 1 0 0,-2 0 0 0 0,0-1 0 0 0,-1 0-1 0 0,-1-1 1 0 0,0-1 0 0 0,-2 0 0 0 0,3-9-27 0 0,9-23 59 0 0,-2-1 0 0 0,-2-1-1 0 0,-3-1 1 0 0,-2 0 0 0 0,-3 0 0 0 0,-3-1 0 0 0,0-27-59 0 0,-6-48 828 0 0,-25 89-566 0 0,1 70-186 0 0,16-4-48 0 0,0 0 0 0 0,1 0 0 0 0,2 1 0 0 0,0 0 1 0 0,2 0-1 0 0,0 0 0 0 0,2 0 0 0 0,1 0 1 0 0,0 0-1 0 0,2 0 0 0 0,1 0 0 0 0,1 0 0 0 0,0-1 1 0 0,2 0-1 0 0,1 0 0 0 0,1-1 0 0 0,1 0 0 0 0,1 0 1 0 0,1 0-29 0 0,-3-5-2 0 0,1-1 0 0 0,1 0 1 0 0,0-1-1 0 0,1 0 0 0 0,1 0 1 0 0,0-1-1 0 0,1-1 0 0 0,1-1 0 0 0,0 0 1 0 0,0 0-1 0 0,1-2 0 0 0,1 0 1 0 0,-1-1-1 0 0,2 0 0 0 0,-1-2 1 0 0,1 0-1 0 0,0-1 0 0 0,1 0 1 0 0,-1-2-1 0 0,1 0 0 0 0,16 0 2 0 0,-31-4-27 0 0,1-1-1 0 0,0 0 1 0 0,-1 0-1 0 0,1 0 1 0 0,-1 0-1 0 0,1-1 0 0 0,-1 0 1 0 0,0 0-1 0 0,0 0 1 0 0,0 0-1 0 0,0-1 1 0 0,0 1-1 0 0,0-1 1 0 0,-1 0-1 0 0,1 0 1 0 0,-1-1-1 0 0,0 1 0 0 0,0-1 1 0 0,0 1-1 0 0,0-1 1 0 0,-1 0-1 0 0,1 0 1 0 0,-1 0-1 0 0,0-1 1 0 0,0 1-1 0 0,-1 0 1 0 0,1-1-1 0 0,-1 0 28 0 0,22-134 17 0 0,-50 103 329 0 0,26 35-345 0 0,0 1 0 0 0,1 0 0 0 0,-1-1-1 0 0,0 1 1 0 0,1 0 0 0 0,-1 0 0 0 0,0 0 0 0 0,1-1 0 0 0,-1 1 0 0 0,0 0 0 0 0,0 0-1 0 0,1 0 1 0 0,-1 0 0 0 0,0 0 0 0 0,0 0 0 0 0,1 1 0 0 0,-1-1 0 0 0,0 0-1 0 0,1 0 1 0 0,-1 0 0 0 0,0 1 0 0 0,1-1 0 0 0,-1 0 0 0 0,0 1 0 0 0,1-1-1 0 0,-1 1 1 0 0,0-1 0 0 0,1 0 0 0 0,-1 1 0 0 0,1-1 0 0 0,-1 1 0 0 0,1 0 0 0 0,-1-1-1 0 0,1 1 1 0 0,0-1 0 0 0,-1 1 0 0 0,1 0 0 0 0,0-1 0 0 0,-1 1 0 0 0,1 0-1 0 0,0-1 1 0 0,0 1 0 0 0,0 0 0 0 0,-1 0 0 0 0,1-1 0 0 0,0 1 0 0 0,0 0-1 0 0,0-1 1 0 0,0 1 0 0 0,0 0 0 0 0,0 0 0 0 0,1-1 0 0 0,-1 1 0 0 0,0 0 0 0 0,0-1-1 0 0,0 1 1 0 0,1 0 0 0 0,-1-1 0 0 0,0 1 0 0 0,1 0 0 0 0,-1-1 0 0 0,0 1-1 0 0,1 0 1 0 0,-1-1 0 0 0,1 1 0 0 0,-1-1 0 0 0,1 1 0 0 0,-1-1 0 0 0,1 1-1 0 0,40 122-846 0 0,-16-72-3392 0 0,-24-47 1621 0 0,-3-4 1340 0 0</inkml:trace>
  <inkml:trace contextRef="#ctx0" brushRef="#br0" timeOffset="186.673">1024 303 1360 0 0,'2'-37'6819'0'0,"1"45"-5784"0"0,-1 2-1498 0 0,52 153-5915 0 0,-48-131 5093 0 0</inkml:trace>
  <inkml:trace contextRef="#ctx0" brushRef="#br0" timeOffset="663.978">1214 921 1180 0 0,'11'-29'3668'0'0,"-9"21"-3388"0"0,33-76 934 0 0,-20 50-1081 0 0,0 0 0 0 0,-2-1 0 0 0,-2 0 1 0 0,-1-1-1 0 0,-2 0 0 0 0,-2-1 0 0 0,-1 0 0 0 0,-1-5-133 0 0,-4 41-7 0 0,0 0-1 0 0,0 1 0 0 0,0-1 1 0 0,-1 0-1 0 0,1 0 0 0 0,0 0 1 0 0,-1 0-1 0 0,1 1 0 0 0,0-1 1 0 0,-1 0-1 0 0,1 0 0 0 0,-1 1 1 0 0,1-1-1 0 0,-1 0 0 0 0,1 1 0 0 0,-1-1 1 0 0,0 0-1 0 0,1 1 0 0 0,-1-1 1 0 0,0 1-1 0 0,0-1 0 0 0,1 1 1 0 0,-1-1-1 0 0,0 1 0 0 0,0 0 1 0 0,0-1-1 0 0,1 1 0 0 0,-1 0 1 0 0,0 0-1 0 0,0-1 0 0 0,0 1 1 0 0,0 0-1 0 0,0 0 0 0 0,0 0 1 0 0,1 0-1 0 0,-1 0 0 0 0,0 0 1 0 0,0 1-1 0 0,0-1 0 0 0,0 0 0 0 0,0 0 1 0 0,1 1-1 0 0,-1-1 0 0 0,0 0 1 0 0,0 1-1 0 0,0-1 0 0 0,1 1 1 0 0,-1-1-1 0 0,0 1 0 0 0,1-1 1 0 0,-1 1-1 0 0,0-1 0 0 0,1 1 1 0 0,-1 0 7 0 0,2 6-5 0 0,0-1 1 0 0,1 1-1 0 0,0 0 1 0 0,0-1 0 0 0,1 1-1 0 0,-1-1 1 0 0,1 0 0 0 0,1 0-1 0 0,-1 0 1 0 0,1 0-1 0 0,0-1 1 0 0,0 1 0 0 0,1-1-1 0 0,0 0 1 0 0,0-1 0 0 0,0 1-1 0 0,5 3 5 0 0,7 10 29 0 0,3 4 31 0 0,-12-15-15 0 0,0 0 0 0 0,0 0 0 0 0,0 1 1 0 0,-1 0-1 0 0,-1 0 0 0 0,0 1 0 0 0,0 0 0 0 0,0 0 0 0 0,-1 1 0 0 0,0-1 1 0 0,-1 1-1 0 0,0 0 0 0 0,-1 0 0 0 0,0 1 0 0 0,0-1 0 0 0,-1 1 0 0 0,-1-1 1 0 0,0 1-1 0 0,0 0 0 0 0,-1-1 0 0 0,0 1 0 0 0,-1 4-45 0 0,-2-5-37 0 0,1 0 1 0 0,-1 0-1 0 0,-1 0 0 0 0,1 0 1 0 0,-2 0-1 0 0,1 0 0 0 0,-2-1 1 0 0,1 0-1 0 0,-1 0 0 0 0,0-1 1 0 0,-1 1-1 0 0,0-1 0 0 0,0-1 1 0 0,-1 0-1 0 0,0 0 0 0 0,0 0 1 0 0,-1-1-1 0 0,0 0 0 0 0,0 0 1 0 0,-2-1 36 0 0,10-4-979 0 0,-17-31-2883 0 0,20 3 2544 0 0</inkml:trace>
  <inkml:trace contextRef="#ctx0" brushRef="#br0" timeOffset="959.547">1906 248 1816 0 0,'0'-1'140'0'0,"1"1"-1"0"0,0-1 0 0 0,0 0 1 0 0,0 1-1 0 0,-1-1 0 0 0,1 1 1 0 0,0-1-1 0 0,-1 0 0 0 0,1 0 1 0 0,-1 1-1 0 0,1-1 0 0 0,-1 0 1 0 0,1 0-1 0 0,-1 0 0 0 0,0 0 1 0 0,1 0-1 0 0,-1 1 0 0 0,0-1 1 0 0,0 0-1 0 0,1 0 0 0 0,-1 0 1 0 0,0 0-1 0 0,0 0 0 0 0,0 0 1 0 0,0 0-1 0 0,0 0 0 0 0,0 0 1 0 0,-1 0-1 0 0,1 0 0 0 0,0 0 1 0 0,0 0-1 0 0,-1 1 0 0 0,1-1 1 0 0,0 0-1 0 0,-1 0 0 0 0,1 0 1 0 0,-1 0-1 0 0,1 1 0 0 0,-1-1 1 0 0,0 0-1 0 0,1 0 1 0 0,-1 1-1 0 0,0-1 0 0 0,1 0 1 0 0,-1 1-1 0 0,0-1 0 0 0,0 1 1 0 0,1-1-1 0 0,-1 1-139 0 0,-26 22 1251 0 0,20 0-1172 0 0,2 1 1 0 0,1-1-1 0 0,0 2 1 0 0,2-1 0 0 0,1 0-1 0 0,1 0 1 0 0,0 0-1 0 0,2 1 1 0 0,1-1-1 0 0,0 0 1 0 0,2-1-1 0 0,1 1 1 0 0,1-1-1 0 0,0 0 1 0 0,2 0-1 0 0,0-1 1 0 0,2 0-1 0 0,0-1 1 0 0,8 9-80 0 0,46 131-1055 0 0,-63-157 857 0 0,0 0 0 0 0,-1 0 0 0 0,1 0 0 0 0,-1 0 0 0 0,0 0 0 0 0,0 0 0 0 0,0 1 0 0 0,0-1 0 0 0,0 1 0 0 0,-1-1 0 0 0,0 0 0 0 0,0 1-1 0 0,0-1 1 0 0,0 1 0 0 0,0-1 0 0 0,-1 1 0 0 0,1-1 0 0 0,-1 0 0 0 0,0 1 0 0 0,0-1 0 0 0,0 0 0 0 0,0 0 0 0 0,-1 0 0 0 0,1 1 0 0 0,-1-2 0 0 0,0 1 0 0 0,0 0 0 0 0,0 0 0 0 0,0 0 0 0 0,-1-1 0 0 0,1 0 0 0 0,-1 1 0 0 0,1-1 0 0 0,-1 0 0 0 0,0 0 0 0 0,0 0 0 0 0,0 0 0 0 0,-3 1 198 0 0,-13-2-1322 0 0</inkml:trace>
  <inkml:trace contextRef="#ctx0" brushRef="#br0" timeOffset="1226.318">1669 599 1424 0 0,'-18'-12'5367'0'0,"26"12"-1905"0"0,-1 1-3469 0 0,240-14-967 0 0,-2-63-5427 0 0,-206 58 4890 0 0</inkml:trace>
  <inkml:trace contextRef="#ctx0" brushRef="#br0" timeOffset="1892.751">2222 573 1004 0 0,'11'0'164'0'0,"0"0"-1"0"0,1 1 1 0 0,-1 1 0 0 0,0 0-1 0 0,0 1 1 0 0,-1 0 0 0 0,1 0-1 0 0,0 1 1 0 0,-1 0 0 0 0,0 1-1 0 0,0 0 1 0 0,-1 1 0 0 0,1 0-1 0 0,-1 1 1 0 0,0 0 0 0 0,-1 0-1 0 0,1 1 1 0 0,-2 0 0 0 0,1 0 0 0 0,-1 1-1 0 0,0-1 1 0 0,-1 2 0 0 0,0-1-1 0 0,-1 1 1 0 0,1 0 0 0 0,-2 0-1 0 0,0 1 1 0 0,0-1 0 0 0,-1 1-1 0 0,0 0 1 0 0,0 3-164 0 0,-4-8 146 0 0,0-1 0 0 0,0 1 0 0 0,-1-1 0 0 0,1 1 0 0 0,-1-1 0 0 0,-1 0 0 0 0,1 0 0 0 0,-1 0 0 0 0,0 0 0 0 0,0-1 0 0 0,0 1 0 0 0,-1-1 0 0 0,1 0 0 0 0,-1 1 0 0 0,0-2 0 0 0,0 1 0 0 0,-1 0 0 0 0,1-1 0 0 0,-1 0 0 0 0,0 0 0 0 0,0 0 0 0 0,0-1 0 0 0,0 0 0 0 0,0 0 0 0 0,0 0 0 0 0,-1 0 0 0 0,1-1-146 0 0,2-3 27 0 0,1 0 1 0 0,0-1-1 0 0,0 1 1 0 0,0-1-1 0 0,0 1 1 0 0,0-1-1 0 0,1 0 1 0 0,-1 0-1 0 0,1 1 1 0 0,0-1-1 0 0,0 0 1 0 0,0-1 0 0 0,0 1-1 0 0,1 0 1 0 0,-1 0-1 0 0,1 0 1 0 0,-1 0-1 0 0,1 0 1 0 0,0-1-1 0 0,0 1 1 0 0,1 0-1 0 0,-1 0 1 0 0,1 0-1 0 0,0 0 1 0 0,-1-1-1 0 0,1 1 1 0 0,1-1-28 0 0,4-14-17 0 0,1 1-1 0 0,0-1 1 0 0,1 2 0 0 0,1-1-1 0 0,1 1 1 0 0,0 0 0 0 0,1 1-1 0 0,1 0 1 0 0,0 1 0 0 0,1 1-1 0 0,1 0 1 0 0,0 0 0 0 0,0 1-1 0 0,1 1 1 0 0,1 1 0 0 0,0 0-1 0 0,0 1 1 0 0,1 0 0 0 0,0 2-1 0 0,0 0 1 0 0,1 1 0 0 0,13-3 17 0 0,-26 10-13 0 0,-1 1 1 0 0,1-1 0 0 0,0 1-1 0 0,-1 0 1 0 0,1 0 0 0 0,-1 0 0 0 0,0 1-1 0 0,0-1 1 0 0,0 1 0 0 0,0 0-1 0 0,0 1 1 0 0,-1-1 0 0 0,1 0 0 0 0,-1 1-1 0 0,0 0 1 0 0,0 0 0 0 0,0 0-1 0 0,0 0 1 0 0,-1 0 0 0 0,0 1 0 0 0,0-1-1 0 0,0 1 1 0 0,0-1 0 0 0,-1 1-1 0 0,0 0 1 0 0,0 0 0 0 0,0 0 0 0 0,0 0-1 0 0,-1-1 1 0 0,0 2 12 0 0,8 60 4 0 0,26 73-139 0 0,-31-138-36 0 0,-1 0 0 0 0,1 0 0 0 0,-1 0 0 0 0,1-1 0 0 0,0 0 0 0 0,-1 1-1 0 0,1-1 1 0 0,-1 0 0 0 0,1 0 0 0 0,0 0 0 0 0,-1-1 0 0 0,1 1 0 0 0,-1 0 0 0 0,1-1 0 0 0,-1 0 0 0 0,1 0-1 0 0,-1 0 1 0 0,1 0 0 0 0,-1 0 0 0 0,0 0 0 0 0,1 0 0 0 0,-1-1 0 0 0,0 1 0 0 0,0-1 0 0 0,0 0-1 0 0,0 0 1 0 0,0 1 0 0 0,-1-1 0 0 0,1 0 0 0 0,0-1 0 0 0,-1 1 0 0 0,0 0 0 0 0,1 0 0 0 0,-1-1 0 0 0,0 1-1 0 0,0 0 1 0 0,0-1 0 0 0,-1 1 0 0 0,1-1 0 0 0,0 0 0 0 0,-1 1 0 0 0,0-1 0 0 0,0 1 0 0 0,0-3 171 0 0,7-25-1306 0 0</inkml:trace>
  <inkml:trace contextRef="#ctx0" brushRef="#br0" timeOffset="2079.718">2787 248 1452 0 0,'-26'-42'7385'0'0,"29"30"-10600"0"0,10 15 268 0 0,-6-2 1616 0 0</inkml:trace>
  <inkml:trace contextRef="#ctx0" brushRef="#br0" timeOffset="2606.675">3019 168 956 0 0,'5'19'4595'0'0,"-3"46"-4004"0"0,-2-59-266 0 0,13 171 681 0 0,9-53-70 0 0,-5 2 0 0 0,-6 1 1 0 0,-5 22-937 0 0,-3-133 1992 0 0,2-72-1974 0 0,-2 29 100 0 0,-2 13-136 0 0,1-1 0 0 0,0 0 0 0 0,1 1 1 0 0,1 0-1 0 0,0 0 0 0 0,1 0 0 0 0,1 0 0 0 0,0 1 1 0 0,1 0-1 0 0,0 0 0 0 0,1 0 0 0 0,0 1 0 0 0,1 0 0 0 0,0 1 1 0 0,1 0-1 0 0,0 1 0 0 0,1 0 0 0 0,0 0 0 0 0,1 1 1 0 0,0 0-1 0 0,0 1 0 0 0,1 1 0 0 0,0 0 0 0 0,0 1 1 0 0,1 0-1 0 0,0 1 0 0 0,0 0 0 0 0,0 1 0 0 0,0 1 1 0 0,1 0-1 0 0,3 1 18 0 0,-13 2-3 0 0,-1 0 0 0 0,1 1-1 0 0,0-1 1 0 0,-1 1 0 0 0,1 0 0 0 0,0 1 0 0 0,-1-1 0 0 0,0 1 0 0 0,1 0 0 0 0,-1 0-1 0 0,0 0 1 0 0,0 1 0 0 0,0-1 0 0 0,0 1 0 0 0,-1 0 0 0 0,1 0 0 0 0,-1 0 0 0 0,1 1-1 0 0,-1-1 1 0 0,0 1 0 0 0,-1 0 0 0 0,1 0 0 0 0,-1 0 0 0 0,1 0 0 0 0,-1 0 0 0 0,0 1-1 0 0,-1-1 1 0 0,1 0 0 0 0,-1 1 0 0 0,0 0 0 0 0,0-1 0 0 0,0 1 0 0 0,-1 0 0 0 0,1-1-1 0 0,-1 5 4 0 0,-9 5-32 0 0,1 0-1 0 0,-2-1 0 0 0,0 0 1 0 0,0 0-1 0 0,-1-1 0 0 0,-1 0 1 0 0,0-1-1 0 0,-1-1 0 0 0,0 0 1 0 0,0 0-1 0 0,-1-1 0 0 0,0-1 1 0 0,-1-1-1 0 0,0 0 0 0 0,0 0 1 0 0,0-2-1 0 0,-1 0 0 0 0,-11 2 33 0 0,24-6-474 0 0,3-1-263 0 0,0 0-231 0 0,-5-22-3037 0 0,43-9 1399 0 0,-15 14 1296 0 0</inkml:trace>
  <inkml:trace contextRef="#ctx0" brushRef="#br0" timeOffset="3584.957">3714 563 916 0 0,'-1'0'163'0'0,"1"-1"0"0"0,-1 1 0 0 0,1 0 0 0 0,-1 0 0 0 0,1 0 0 0 0,-1 0 0 0 0,1 0 0 0 0,-1-1 0 0 0,1 1 0 0 0,-1 0 0 0 0,1 0-1 0 0,0-1 1 0 0,-1 1 0 0 0,1 0 0 0 0,-1-1 0 0 0,1 1 0 0 0,0-1 0 0 0,-1 1 0 0 0,1 0 0 0 0,0-1 0 0 0,-1 1 0 0 0,1-1 0 0 0,0 1 0 0 0,0-1 0 0 0,0 1 0 0 0,-1-1 0 0 0,1 1 0 0 0,0-1 0 0 0,0 1 0 0 0,0-1-1 0 0,0 1 1 0 0,0-1 0 0 0,0 1 0 0 0,0-1 0 0 0,0 1-163 0 0,-69 100 1050 0 0,56-70-862 0 0,10-24-132 0 0,0-1-1 0 0,0 1 1 0 0,1 0 0 0 0,-1 0 0 0 0,2 0 0 0 0,-1 0 0 0 0,0 1 0 0 0,1-1 0 0 0,0 0 0 0 0,1 1 0 0 0,0-1 0 0 0,0 1 0 0 0,0-1 0 0 0,0 0 0 0 0,1 1-1 0 0,0 0-55 0 0,1-2 24 0 0,-1 0-1 0 0,1 1 1 0 0,0-1-1 0 0,0 0 1 0 0,1 0-1 0 0,-1 0 0 0 0,1 0 1 0 0,0-1-1 0 0,1 1 1 0 0,-1-1-1 0 0,1 0 1 0 0,0 0-1 0 0,0 0 0 0 0,0 0 1 0 0,0-1-1 0 0,1 1 1 0 0,-1-1-1 0 0,1 0 1 0 0,0-1-1 0 0,0 1 0 0 0,0-1 1 0 0,0 0-1 0 0,1 0 1 0 0,-1-1-1 0 0,0 1 1 0 0,1-1-1 0 0,-1 0 0 0 0,1-1 1 0 0,0 1-1 0 0,-1-1 1 0 0,1-1-1 0 0,-1 1 1 0 0,1 0-1 0 0,-1-1 0 0 0,1 0 1 0 0,-1-1-1 0 0,3 0-23 0 0,3 0-12 0 0,0 1 1 0 0,0-2-1 0 0,0 1 0 0 0,-1-2 0 0 0,1 1 1 0 0,-1-1-1 0 0,0-1 0 0 0,0 0 0 0 0,-1 0 1 0 0,1-1-1 0 0,-1 0 0 0 0,0-1 0 0 0,-1 0 1 0 0,1 0-1 0 0,-2-1 0 0 0,1 0 0 0 0,-1-1 1 0 0,0 1-1 0 0,-1-1 0 0 0,0-1 0 0 0,0 1 1 0 0,-1-1-1 0 0,0 0 0 0 0,-1 0 0 0 0,0 0 1 0 0,0-1-1 0 0,-1-2 12 0 0,-3 12 44 0 0,0 1-35 0 0,0 0 10 0 0,0 0 17 0 0,-10-1 25 0 0,-15 19 41 0 0,25-14-101 0 0,-1 0 1 0 0,1-1 0 0 0,0 1 0 0 0,0 0 0 0 0,1 0 0 0 0,-1 0 0 0 0,1 0 0 0 0,0-1 0 0 0,0 1 0 0 0,0 0 0 0 0,0-1 0 0 0,1 1 0 0 0,-1-1 0 0 0,1 1 0 0 0,0-1 0 0 0,0 1 0 0 0,0-1 0 0 0,1 0 0 0 0,-1 0-1 0 0,1 0 1 0 0,0-1 0 0 0,0 1 0 0 0,0-1 0 0 0,0 1 0 0 0,0-1 0 0 0,0 0 0 0 0,0 0 0 0 0,1 0 0 0 0,-1-1 0 0 0,1 1 0 0 0,0-1 0 0 0,-1 0 0 0 0,1 0 0 0 0,0 0 0 0 0,0 0 0 0 0,-1-1 0 0 0,1 0-1 0 0,0 1 1 0 0,0-1 0 0 0,0-1 0 0 0,0 1 0 0 0,1-1-2 0 0,167-33 1 0 0,-158 28-8 0 0,0 0 0 0 0,-1-1 1 0 0,0-1-1 0 0,0 0 0 0 0,-1 0 1 0 0,0-2-1 0 0,0 1 1 0 0,-1-2-1 0 0,-1 1 0 0 0,1-1 1 0 0,-2-1-1 0 0,0 0 0 0 0,0 0 1 0 0,-1-1-1 0 0,5-12 7 0 0,10-30 290 0 0,-3-2 0 0 0,-2 0-1 0 0,-3-1 1 0 0,-2-1 0 0 0,-3-1 0 0 0,-3 1-1 0 0,-2-1 1 0 0,-3 0 0 0 0,-2-15-290 0 0,-15 94 278 0 0,9 14-204 0 0,2 1-1 0 0,1 0 0 0 0,1 0 0 0 0,2 0 1 0 0,1 1-1 0 0,4 16-73 0 0,15 69 111 0 0,24 256-1098 0 0,-43-371 894 0 0,-1-1 0 0 0,0 0-1 0 0,-1 0 1 0 0,1 1-1 0 0,-1-1 1 0 0,0 0 0 0 0,0 0-1 0 0,0 0 1 0 0,0 0-1 0 0,-1 0 1 0 0,0 0 0 0 0,0 0-1 0 0,0 0 1 0 0,0 0-1 0 0,0-1 1 0 0,-1 1 0 0 0,0-1-1 0 0,1 0 1 0 0,-1 0-1 0 0,0 0 1 0 0,-1 0 0 0 0,1 0-1 0 0,0-1 1 0 0,-3 1 93 0 0,3-4-79 0 0,0 0 0 0 0,0 0 0 0 0,0 0 0 0 0,0-1 0 0 0,0 0 0 0 0,0 1 0 0 0,0-1 0 0 0,1 0 1 0 0,-1-1-1 0 0,1 1 0 0 0,-1 0 0 0 0,1-1 0 0 0,0 1 0 0 0,0-1 0 0 0,0 0 0 0 0,0 0 0 0 0,0 1 0 0 0,1-1 0 0 0,0-1 0 0 0,-1 1 0 0 0,1 0 1 0 0,0 0-1 0 0,0 0 0 0 0,1 0 0 0 0,-1-1 0 0 0,1 1 0 0 0,-1 0 0 0 0,1-1 0 0 0,0-1 79 0 0,0-6-21 0 0,-1 1 0 0 0,2-1 0 0 0,0 1 0 0 0,0 0-1 0 0,1-1 1 0 0,0 1 0 0 0,0 0 0 0 0,1 0 0 0 0,1 0 0 0 0,0 0 0 0 0,0 1 0 0 0,1-1 0 0 0,0 1-1 0 0,0 0 1 0 0,1 1 0 0 0,1-1 0 0 0,-1 1 0 0 0,1 1 0 0 0,1-1 0 0 0,-1 1 0 0 0,1 0-1 0 0,0 1 1 0 0,5-3 21 0 0,2-2 93 0 0,0 1 0 0 0,1 1 0 0 0,1 0 0 0 0,-1 1-1 0 0,1 1 1 0 0,1 0 0 0 0,-1 2 0 0 0,1 0 0 0 0,0 0-1 0 0,1 2 1 0 0,-1 0 0 0 0,0 2 0 0 0,4 0-93 0 0,-13 1 49 0 0,0 1 1 0 0,-1 0 0 0 0,1 0-1 0 0,0 1 1 0 0,-1 0-1 0 0,1 1 1 0 0,-1 0-1 0 0,0 0 1 0 0,0 1 0 0 0,0 0-1 0 0,-1 0 1 0 0,1 1-1 0 0,-1 0 1 0 0,0 0 0 0 0,0 1-1 0 0,-1-1 1 0 0,1 2-1 0 0,-1-1 1 0 0,-1 1 0 0 0,1 0-1 0 0,-1 0 1 0 0,-1 0-1 0 0,1 1 1 0 0,-1-1 0 0 0,0 1-1 0 0,-1 0 1 0 0,0 1-1 0 0,0-1 1 0 0,-1 1-1 0 0,0-1 1 0 0,0 1 0 0 0,-1-1-1 0 0,0 1 1 0 0,-1 0-1 0 0,0 0 1 0 0,0-1 0 0 0,-1 2-50 0 0,-1-2 2 0 0,-1 0 1 0 0,0 0-1 0 0,-1 0 1 0 0,1-1-1 0 0,-2 1 1 0 0,1-1-1 0 0,-1 0 1 0 0,0-1 0 0 0,0 1-1 0 0,-1-1 1 0 0,0 0-1 0 0,0 0 1 0 0,0 0-1 0 0,-1-1-2 0 0,-77 23-3987 0 0,38-51 1437 0 0,27 4 1294 0 0</inkml:trace>
  <inkml:trace contextRef="#ctx0" brushRef="#br0" timeOffset="3832.616">4997 346 2136 0 0,'-14'3'5188'0'0,"25"9"-5095"0"0,32 5-3849 0 0,-30-16 2502 0 0,2-1 43 0 0</inkml:trace>
  <inkml:trace contextRef="#ctx0" brushRef="#br0" timeOffset="4456.727">5469 413 1448 0 0,'-18'-26'4299'0'0,"-51"27"-3068"0"0,54 1-1127 0 0,1 2-1 0 0,0-1 1 0 0,-1 2-1 0 0,1 0 1 0 0,1 0 0 0 0,-1 2-1 0 0,1-1 1 0 0,0 2 0 0 0,0 0-1 0 0,1 0 1 0 0,0 1-1 0 0,1 1 1 0 0,0 0 0 0 0,0 0-1 0 0,1 1 1 0 0,1 0 0 0 0,0 1-1 0 0,0 0 1 0 0,1 1-1 0 0,1 0 1 0 0,0 0 0 0 0,0 0-1 0 0,2 1 1 0 0,-1 0 0 0 0,2 0-1 0 0,-1 5-103 0 0,6-13-2 0 0,0-1 0 0 0,1 1 0 0 0,-1-1 0 0 0,1 0 0 0 0,0 1 1 0 0,1-1-1 0 0,-1 0 0 0 0,1 0 0 0 0,0-1 0 0 0,1 1 0 0 0,-1 0 0 0 0,1-1 0 0 0,0 0 0 0 0,0 0 0 0 0,0 0 0 0 0,0 0 0 0 0,1-1 0 0 0,-1 0 0 0 0,1 0 0 0 0,0 0 0 0 0,0 0 0 0 0,0-1 0 0 0,1 0 0 0 0,-1 0 1 0 0,0 0-1 0 0,1-1 0 0 0,-1 1 0 0 0,1-1 0 0 0,0-1 0 0 0,-1 1 0 0 0,1-1 0 0 0,0 0 0 0 0,-1 0 0 0 0,1-1 0 0 0,-1 0 0 0 0,1 0 0 0 0,0 0 0 0 0,2-1 2 0 0,14-12-57 0 0,-1 0-1 0 0,-1-1 1 0 0,0-2-1 0 0,-1 0 1 0 0,-1 0-1 0 0,-1-2 1 0 0,0 0 0 0 0,-2-1-1 0 0,0-1 1 0 0,-1 0-1 0 0,7-15 58 0 0,-3-2-3 0 0,-17 33-9 0 0,0 0 0 0 0,1 1 1 0 0,-1-1-1 0 0,1 1 0 0 0,0-1 1 0 0,0 1-1 0 0,1 0 0 0 0,-1-1 1 0 0,1 1-1 0 0,0 0 0 0 0,0 1 1 0 0,0-1-1 0 0,0 1 0 0 0,1-1 1 0 0,0 1-1 0 0,-1 0 0 0 0,1 0 0 0 0,0 1 1 0 0,1-1-1 0 0,-1 1 0 0 0,0 0 1 0 0,1 0-1 0 0,0 0 12 0 0,0 4-14 0 0,-1 0 0 0 0,0 1 0 0 0,0-1 0 0 0,0 1 0 0 0,-1 0 0 0 0,1 0-1 0 0,-1 1 1 0 0,0-1 0 0 0,0 1 0 0 0,0 0 0 0 0,0 0 0 0 0,0 0 0 0 0,-1 0 0 0 0,0 0 0 0 0,0 0 0 0 0,0 1 0 0 0,0-1-1 0 0,0 4 15 0 0,-1-7-7 0 0,8 26 141 0 0,0-1 0 0 0,-2 2 0 0 0,-1-1 0 0 0,-1 1 1 0 0,-1 0-1 0 0,-2 0 0 0 0,-1 0 0 0 0,-2 23-134 0 0,36-154 969 0 0,-29 86-896 0 0,1 0 1 0 0,1 0-1 0 0,1 1 1 0 0,1 0-1 0 0,0 1 1 0 0,1 0-1 0 0,0 1 1 0 0,1 0-1 0 0,1 0 0 0 0,0 2 1 0 0,1-1-1 0 0,8-4-73 0 0,-15 16 6 0 0,0 1 0 0 0,-1 1 0 0 0,1-1 0 0 0,0 1 0 0 0,-1 0 0 0 0,1 1 0 0 0,-1-1-1 0 0,0 1 1 0 0,1 1 0 0 0,-1-1 0 0 0,0 1 0 0 0,0 0 0 0 0,0 0 0 0 0,-1 1 0 0 0,1 0 0 0 0,-1 0-1 0 0,0 0 1 0 0,0 1 0 0 0,0-1 0 0 0,-1 1 0 0 0,1 0 0 0 0,-1 1 0 0 0,0-1 0 0 0,-1 1 0 0 0,1 0-1 0 0,-1 0 1 0 0,0 0 0 0 0,-1 0 0 0 0,2 4-6 0 0,27 96-1359 0 0,-28-32-3688 0 0,-21-37 2520 0 0,9-28 1305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2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6 1636 0 0,'-1'0'148'0'0,"1"0"1"0"0,-1 1-1 0 0,1-1 0 0 0,0 0 0 0 0,-1 0 0 0 0,1 0 1 0 0,-1 0-1 0 0,1 0 0 0 0,0 0 0 0 0,-1 0 1 0 0,1 0-1 0 0,-1 0 0 0 0,1 0 0 0 0,0 0 0 0 0,-1 0 1 0 0,1-1-1 0 0,-1 1 0 0 0,1 0 0 0 0,0 0 0 0 0,-1 0 1 0 0,1-1-1 0 0,0 1 0 0 0,-1 0 0 0 0,1 0 1 0 0,0-1-1 0 0,-1 1 0 0 0,1 0 0 0 0,0 0 0 0 0,-1-1 1 0 0,1 1-1 0 0,0 0 0 0 0,0-1 0 0 0,0 1 0 0 0,-1 0 1 0 0,1-1-149 0 0,-39 30 727 0 0,9 6-158 0 0,0 2 0 0 0,3 0 0 0 0,1 2 0 0 0,2 2-1 0 0,1 0 1 0 0,-15 40-569 0 0,34-72 69 0 0,-16 32 171 0 0,2 0 0 0 0,2 2 0 0 0,2 0 0 0 0,1 0 0 0 0,3 2 0 0 0,1-1 0 0 0,3 1 0 0 0,1 0 0 0 0,2 28-240 0 0,2-51 39 0 0,2 1 1 0 0,1-1-1 0 0,1 0 1 0 0,1 1-1 0 0,0-1 1 0 0,2-1-1 0 0,1 1 1 0 0,0-1-1 0 0,2 0 1 0 0,3 4-40 0 0,0 2-240 0 0,1 0-1 0 0,1-2 1 0 0,2 1 0 0 0,0-2 0 0 0,2 0-1 0 0,0-2 1 0 0,2 1 0 0 0,0-2 0 0 0,9 5 240 0 0,-14-12-588 0 0,1-2 0 0 0,1 0 0 0 0,0-1 0 0 0,0 0 0 0 0,1-2 0 0 0,0 0 0 0 0,1-1 0 0 0,0 0 0 0 0,0-2 0 0 0,1 0 0 0 0,0-2 0 0 0,0 0 0 0 0,17 1 588 0 0,5-3-1304 0 0,-18-2-2 0 0</inkml:trace>
  <inkml:trace contextRef="#ctx0" brushRef="#br0" timeOffset="834.922">550 471 908 0 0,'-48'11'7624'0'0,"36"-5"-5655"0"0,37-6-684 0 0,662-37 1013 0 0,-616-10-13686 0 0,-56 34 10160 0 0</inkml:trace>
  <inkml:trace contextRef="#ctx0" brushRef="#br0" timeOffset="1766.045">1332 133 1132 0 0,'-48'3'4815'0'0,"37"-6"-2384"0"0,32-4-1392 0 0,320-36-185 0 0,-338 42-853 0 0,0 1 1 0 0,0-1-1 0 0,0 1 0 0 0,0 0 1 0 0,1 0-1 0 0,-1 1 1 0 0,0-1-1 0 0,0 1 0 0 0,0-1 1 0 0,0 1-1 0 0,0 0 1 0 0,0 0-1 0 0,0 0 0 0 0,-1 1 1 0 0,1-1-1 0 0,0 1 0 0 0,-1-1 1 0 0,1 1-1 0 0,-1 0 1 0 0,1 0-1 0 0,-1 0 0 0 0,0 0 1 0 0,0 1-1 0 0,0-1 1 0 0,0 0-1 0 0,0 1 0 0 0,0 0 1 0 0,-1-1-1 0 0,1 1 0 0 0,-1 0 1 0 0,0 0-1 0 0,0 0 1 0 0,0 0-1 0 0,0 0 0 0 0,-1 0 1 0 0,1 0-1 0 0,-1 0 1 0 0,1 0-1 0 0,-1 3-1 0 0,-4 16 25 0 0,0 0 0 0 0,-2 0 0 0 0,0 0 1 0 0,-1-1-1 0 0,-2 0 0 0 0,0 0 0 0 0,-1-1 0 0 0,-1 0 1 0 0,-1-1-1 0 0,0 0 0 0 0,-2-1 0 0 0,0-1 0 0 0,-6 6-25 0 0,-29 44 50 0 0,19-22 262 0 0,80-27-150 0 0,-41-16-155 0 0,1 1 0 0 0,-1-1 1 0 0,0 2-1 0 0,0-1 1 0 0,0 1-1 0 0,0 0 0 0 0,-1 1 1 0 0,1 0-1 0 0,-1 1 0 0 0,0 0 1 0 0,-1 0-1 0 0,0 0 1 0 0,0 1-1 0 0,0 0 0 0 0,-1 0 1 0 0,1 1-1 0 0,-2 0 0 0 0,1 0 1 0 0,-1 0-1 0 0,-1 1 1 0 0,1 0-1 0 0,-2 0 0 0 0,1 0 1 0 0,-1 0-1 0 0,0 0 0 0 0,-1 1 1 0 0,0-1-1 0 0,-1 1 1 0 0,0 0-1 0 0,0-1 0 0 0,-1 8-7 0 0,-3-7 20 0 0,-1 0 0 0 0,0 0 0 0 0,0 0 0 0 0,-1 0 0 0 0,-1-1 0 0 0,1 0 0 0 0,-1 0 0 0 0,-1-1 0 0 0,0 1 0 0 0,0-2 0 0 0,0 1 0 0 0,-1-1 0 0 0,0 0 0 0 0,-1 0 0 0 0,0-1 0 0 0,0 0 0 0 0,0-1 0 0 0,0 0 0 0 0,-9 3-20 0 0,15-5 17 0 0,0-1 0 0 0,-1 0-1 0 0,1 0 1 0 0,-1 0 0 0 0,0 0-1 0 0,0-1 1 0 0,0 1 0 0 0,0-1-1 0 0,0 0 1 0 0,0 0 0 0 0,0-1-1 0 0,0 1 1 0 0,0-1 0 0 0,0 0-1 0 0,0 0 1 0 0,0 0 0 0 0,-1 0-1 0 0,1-1 1 0 0,0 0 0 0 0,0 0-1 0 0,0 0 1 0 0,0 0 0 0 0,0 0-1 0 0,1-1 1 0 0,-1 0 0 0 0,0 0-1 0 0,1 0 1 0 0,-1 0 0 0 0,1-1-1 0 0,0 1 1 0 0,-1-1 0 0 0,1 0-1 0 0,1 0 1 0 0,-1 0 0 0 0,0 0-1 0 0,1 0 1 0 0,-1-1 0 0 0,1 1-1 0 0,0-1 1 0 0,0 1 0 0 0,1-1-1 0 0,-1 0 1 0 0,1 0 0 0 0,-1 0-1 0 0,1 0 1 0 0,0 0 0 0 0,1 0-1 0 0,-1 0 1 0 0,1 0 0 0 0,0-4-17 0 0,3-3-24 0 0,1 0 0 0 0,1 0 1 0 0,0 0-1 0 0,0 1 0 0 0,1 0 0 0 0,0 0 0 0 0,1 0 1 0 0,0 1-1 0 0,0-1 0 0 0,1 2 0 0 0,0-1 1 0 0,1 1-1 0 0,0 1 0 0 0,0-1 0 0 0,1 2 1 0 0,0-1-1 0 0,0 1 24 0 0,196-100-6923 0 0,-167 89 4514 0 0,-26 10 1239 0 0</inkml:trace>
  <inkml:trace contextRef="#ctx0" brushRef="#br0" timeOffset="2278.691">2100 608 848 0 0,'4'9'287'0'0,"-1"0"0"0"0,-1 1 0 0 0,1-1 0 0 0,-1 1 0 0 0,-1 0 0 0 0,0-1 0 0 0,-1 1-1 0 0,1 0 1 0 0,-2 0 0 0 0,1-1 0 0 0,-2 1 0 0 0,1 0 0 0 0,-1-1 0 0 0,0 1 0 0 0,-1-1 0 0 0,0 0 0 0 0,-1 0 0 0 0,0 0 0 0 0,0 0 0 0 0,-5 6-287 0 0,-1-2 187 0 0,-1 1 0 0 0,0-2 0 0 0,0 0 0 0 0,-2 0 0 0 0,1-1 1 0 0,-2 0-1 0 0,1-1 0 0 0,-1-1 0 0 0,-1 0 0 0 0,1-1 0 0 0,-2-1 1 0 0,1 0-1 0 0,-1-1 0 0 0,0-1 0 0 0,0 0 0 0 0,0-1 0 0 0,-1-1 1 0 0,-12 1-188 0 0,27-3 9 0 0,0-1 0 0 0,0 0 0 0 0,0 0 1 0 0,0 0-1 0 0,0 0 0 0 0,0-1 0 0 0,0 1 1 0 0,0-1-1 0 0,0 1 0 0 0,0-1 0 0 0,0 1 0 0 0,0-1 1 0 0,0 0-1 0 0,0 0 0 0 0,0 0 0 0 0,1 0 1 0 0,-1 0-1 0 0,1-1 0 0 0,-1 1 0 0 0,0 0 1 0 0,1-1-1 0 0,0 1 0 0 0,-1-1 0 0 0,1 1 1 0 0,0-1-1 0 0,0 0 0 0 0,0 0 0 0 0,0 1 1 0 0,0-1-1 0 0,0 0 0 0 0,1 0 0 0 0,-1 0 1 0 0,1 0-1 0 0,-1 0 0 0 0,1 0 0 0 0,-1 0 1 0 0,1 0-1 0 0,0 0 0 0 0,0 0 0 0 0,0 0 1 0 0,1 0-1 0 0,-1 0 0 0 0,0 0 0 0 0,1 0 1 0 0,-1 0-1 0 0,1 0 0 0 0,-1 0 0 0 0,1 0 0 0 0,0 0 1 0 0,0 1-1 0 0,0-1 0 0 0,0 0 0 0 0,0 1 1 0 0,1-1-1 0 0,-1 0 0 0 0,0 1 0 0 0,1-1 1 0 0,-1 1-1 0 0,1 0 0 0 0,-1 0 0 0 0,1-1 1 0 0,0 1-1 0 0,0 0 0 0 0,-1 0 0 0 0,1 0 1 0 0,0 1-10 0 0,4-6-3 0 0,0 0 0 0 0,1 0 0 0 0,-1 1 0 0 0,1 0 0 0 0,0 0 0 0 0,0 1 0 0 0,0 0 0 0 0,1 0 0 0 0,0 1 0 0 0,-1 0 0 0 0,1 0 0 0 0,1 0 0 0 0,-1 1 0 0 0,0 1 0 0 0,0 0 0 0 0,1 0 0 0 0,-1 0 0 0 0,0 1 0 0 0,1 0 0 0 0,-1 1 0 0 0,1-1 0 0 0,-1 2 0 0 0,0-1 1 0 0,0 1-1 0 0,0 1 0 0 0,0-1 0 0 0,0 1 0 0 0,0 1 0 0 0,-1-1 0 0 0,1 1 0 0 0,-1 1 0 0 0,0-1 0 0 0,0 1 0 0 0,-1 1 0 0 0,1-1 0 0 0,4 6 3 0 0,18 21-504 0 0,-3-5-1376 0 0,-9-10-2847 0 0,-16-16 3539 0 0</inkml:trace>
  <inkml:trace contextRef="#ctx0" brushRef="#br0" timeOffset="2543.734">2410 761 1792 0 0,'-5'65'4226'0'0,"-54"227"-656"0"0,42-153-4586 0 0,13-131-295 0 0,1-2-3057 0 0,3-6 2927 0 0</inkml:trace>
  <inkml:trace contextRef="#ctx0" brushRef="#br0" timeOffset="3072.725">2465 1063 1544 0 0,'28'-37'8744'0'0,"4"13"-8395"0"0,-29 22-349 0 0,0-1 1 0 0,-1 1 0 0 0,1 0-1 0 0,0 1 1 0 0,0-1-1 0 0,1 0 1 0 0,-1 1-1 0 0,0 0 1 0 0,0 0-1 0 0,1 0 1 0 0,-1 0-1 0 0,1 0 1 0 0,-1 1-1 0 0,1-1 1 0 0,-1 1-1 0 0,1 0 1 0 0,-1 0-1 0 0,1 0 1 0 0,-1 1-1 0 0,1-1 1 0 0,-1 1-1 0 0,0 0 1 0 0,1 0-1 0 0,-1 0 1 0 0,0 0-1 0 0,1 1 1 0 0,-1-1-1 0 0,0 1 1 0 0,0 0-1 0 0,0 0 1 0 0,0 0 0 0 0,-1 0-1 0 0,1 0 1 0 0,0 1-1 0 0,-1-1 1 0 0,0 1-1 0 0,0 0 1 0 0,1-1-1 0 0,-2 1 1 0 0,1 0-1 0 0,0 0 1 0 0,0 1-1 0 0,-1-1 1 0 0,0 0-1 0 0,0 0 1 0 0,0 1-1 0 0,0-1 1 0 0,0 1-1 0 0,-1 0 0 0 0,3 15 82 0 0,-2-1 0 0 0,-1 1 0 0 0,0-1-1 0 0,-1 1 1 0 0,-1-1 0 0 0,-1 1 0 0 0,0-1-1 0 0,-2 0 1 0 0,0 0 0 0 0,-1-1 0 0 0,0 1 0 0 0,-2-1-1 0 0,-6 11-81 0 0,-11 33 592 0 0,31-18 166 0 0,56-46-930 0 0,-61 3 165 0 0,162-36-1706 0 0,-56 3-2277 0 0,-49-2-161 0 0,-47 28 2697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2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105 121 1240 0 0,'0'0'764'0'0,"0"0"-122"0"0,0 0-138 0 0,0 0-44 0 0,0 0 30 0 0,0 0-28 0 0,0 0-93 0 0,0 0-13 0 0,0 0-14 0 0,0 0-41 0 0,0 0 11 0 0,0 0 3 0 0,0 0-25 0 0,0 0 0 0 0,0 0-66 0 0,0 0 10 0 0,0 0 62 0 0,0 0 10 0 0,0 0 12 0 0,0 0-10 0 0,0 0-35 0 0,0 0-6 0 0,0 0-26 0 0,0 0-19 0 0,3 18 1052 0 0,16-9-1130 0 0,-7 215 352 0 0,-14-143-233 0 0,34 253 774 0 0,36 35 1003 0 0,-37-233-942 0 0,-80-423-14474 0 0,40 250 12274 0 0</inkml:trace>
  <inkml:trace contextRef="#ctx0" brushRef="#br0" timeOffset="480.74">7 239 928 0 0,'-2'-6'204'0'0,"1"-1"0"0"0,0 0 0 0 0,0 0 0 0 0,0 1 0 0 0,1-1 0 0 0,0 0 1 0 0,0 0-1 0 0,0 0 0 0 0,1 0 0 0 0,1 1 0 0 0,-1-1 0 0 0,1 0 0 0 0,0 1 0 0 0,0-1 0 0 0,1 1 0 0 0,-1 0 0 0 0,2 0 0 0 0,-1 0 0 0 0,1 0 0 0 0,0 0 0 0 0,0 1 0 0 0,0 0 0 0 0,1 0 1 0 0,-1 0-1 0 0,2 0 0 0 0,-1 1 0 0 0,0-1 0 0 0,1 2 0 0 0,2-3-204 0 0,6-2 134 0 0,1 0 0 0 0,0 1 0 0 0,0 0 0 0 0,0 1 0 0 0,1 1 0 0 0,0 0 0 0 0,0 1 0 0 0,0 1 0 0 0,1 1 0 0 0,-1 0 0 0 0,1 1 0 0 0,0 1-134 0 0,0 3 54 0 0,0 1-1 0 0,0 1 1 0 0,-1 0-1 0 0,0 1 1 0 0,0 1-1 0 0,0 1 1 0 0,-1 0-1 0 0,0 1 1 0 0,-1 0-1 0 0,0 2 1 0 0,0-1-1 0 0,-1 2 1 0 0,0 0-1 0 0,-1 0 1 0 0,-1 1-1 0 0,0 0 1 0 0,0 1-1 0 0,-2 1 1 0 0,0-1 0 0 0,0 1-1 0 0,-1 1 1 0 0,2 6-54 0 0,-7-9 79 0 0,1 0 1 0 0,-2-1 0 0 0,0 1 0 0 0,0 0 0 0 0,-1 0 0 0 0,-1 0-1 0 0,0 0 1 0 0,-1 0 0 0 0,0 0 0 0 0,-1 0 0 0 0,0-1 0 0 0,-1 1-1 0 0,-1 0 1 0 0,0-1 0 0 0,0 0 0 0 0,-1 0 0 0 0,-1 0 0 0 0,0-1-1 0 0,-1 0 1 0 0,0 0 0 0 0,-9 10-80 0 0,-3 4 132 0 0,-2 0-1 0 0,-1-2 1 0 0,-1 0-1 0 0,-1-1 0 0 0,0-2 1 0 0,-2 0-1 0 0,0-2 1 0 0,-13 6-132 0 0,-89 18-811 0 0,126-42 718 0 0,1 0 0 0 0,-1 0-1 0 0,0 1 1 0 0,0-1 0 0 0,0 0 0 0 0,1-1-1 0 0,-1 1 1 0 0,0 0 0 0 0,0 0 0 0 0,1-1-1 0 0,-1 1 1 0 0,0-1 0 0 0,0 0 0 0 0,1 1-1 0 0,-1-1 1 0 0,1 0 0 0 0,-1 0 0 0 0,1 0-1 0 0,-1 0 1 0 0,1 0 0 0 0,-1 0 0 0 0,1-1-1 0 0,0 1 1 0 0,0 0 0 0 0,-1-1 0 0 0,1 1-1 0 0,0-1 1 0 0,0 1 0 0 0,1-1 0 0 0,-1 1-1 0 0,0-1 1 0 0,0 0 0 0 0,1 1 0 0 0,-1-1-1 0 0,1 0 1 0 0,0 0 0 0 0,-1 1 0 0 0,1-1-1 0 0,0 0 1 0 0,0 0 0 0 0,0 0 0 0 0,0 1-1 0 0,0-1 1 0 0,1 0 0 0 0,-1 0 0 0 0,0 0-1 0 0,1-1 94 0 0,41-79-4236 0 0,-19 55 2862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3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 1336 0 0,'1'-1'79'0'0,"0"1"1"0"0,0 0-1 0 0,-1-1 0 0 0,1 1 0 0 0,0 0 1 0 0,0 0-1 0 0,-1 0 0 0 0,1 0 0 0 0,0 0 1 0 0,0 0-1 0 0,0 0 0 0 0,-1 0 0 0 0,1 0 1 0 0,0 0-1 0 0,0 1 0 0 0,-1-1 0 0 0,1 0 1 0 0,0 0-1 0 0,-1 1 0 0 0,1-1 0 0 0,0 0 1 0 0,0 1-1 0 0,-1-1 0 0 0,1 1 0 0 0,-1-1 1 0 0,1 1-1 0 0,0-1 0 0 0,-1 1 0 0 0,1-1 1 0 0,-1 1-1 0 0,0 0 0 0 0,1-1 0 0 0,-1 1 1 0 0,1 0-1 0 0,-1-1 0 0 0,0 1 0 0 0,1 0 1 0 0,-1 0-1 0 0,0-1 0 0 0,0 1 0 0 0,0 0 1 0 0,0 0-1 0 0,1-1 0 0 0,-1 1 0 0 0,0 0 1 0 0,0 0-1 0 0,-1 0 0 0 0,1-1 0 0 0,0 1 1 0 0,0 0-1 0 0,0 0 0 0 0,0-1 0 0 0,-1 1 1 0 0,1 0-1 0 0,0 0 0 0 0,-1-1 0 0 0,1 1 1 0 0,0 0-1 0 0,-1-1 0 0 0,1 1 0 0 0,-1-1 1 0 0,1 1-1 0 0,-1 0 0 0 0,1-1 1 0 0,-1 1-1 0 0,0-1 0 0 0,1 1 0 0 0,-1-1 1 0 0,0 0-1 0 0,0 1-79 0 0,-5 11-133 0 0,-268 430 4194 0 0,272-436-4020 0 0,0 0 0 0 0,0 0 0 0 0,1 0 0 0 0,0 0 0 0 0,0 0 0 0 0,1 0 0 0 0,0 0 0 0 0,0 0 0 0 0,0 0 0 0 0,0 0 0 0 0,1 0 0 0 0,0 0-1 0 0,1 0 1 0 0,-1 0 0 0 0,1 0 0 0 0,0 0 0 0 0,1-1 0 0 0,-1 1 0 0 0,1-1 0 0 0,0 0 0 0 0,1 0 0 0 0,-1 0 0 0 0,1 0 0 0 0,0 0 0 0 0,0-1 0 0 0,0 1 0 0 0,1-1 0 0 0,0 0 0 0 0,0-1 0 0 0,0 1 0 0 0,0-1 0 0 0,0 0 0 0 0,1 0 0 0 0,-1-1 0 0 0,1 1 0 0 0,-1-1 0 0 0,1-1 0 0 0,0 1 0 0 0,0-1 0 0 0,3 1-41 0 0,397 131-1187 0 0,-292-49-2620 0 0,-116-93-1267 0 0,1 4 3895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3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1076 0 0,'6'-3'4862'0'0,"77"-9"-3613"0"0,155 6 435 0 0,-65 42-928 0 0,-138-4-240 0 0,-35-30-495 0 0,-3 29 129 0 0,-141 265 538 0 0,-104 117 1704 0 0,249-410-2352 0 0,-1 0 1 0 0,1-1-1 0 0,-1 1 1 0 0,1 0-1 0 0,0-1 0 0 0,0 0 1 0 0,0 1-1 0 0,1-1 1 0 0,-1 1-1 0 0,1-1 0 0 0,-1 0 1 0 0,1 0-1 0 0,0 0 1 0 0,-1 0-1 0 0,1 0 0 0 0,0 0 1 0 0,0-1-1 0 0,1 1 1 0 0,-1 0-1 0 0,0-1 0 0 0,0 0 1 0 0,1 1-1 0 0,-1-1 1 0 0,1 0-1 0 0,-1 0 0 0 0,1-1 1 0 0,-1 1-1 0 0,1 0 1 0 0,0-1-1 0 0,-1 0 0 0 0,1 0 1 0 0,0 1-1 0 0,-1-1 1 0 0,1-1-1 0 0,0 1 0 0 0,-1 0 1 0 0,1-1-1 0 0,0 1 1 0 0,-1-1-1 0 0,1 0-40 0 0,37 1 86 0 0,0-2-1 0 0,0-2 1 0 0,0-2-1 0 0,0-1 1 0 0,37-12-86 0 0,0 3-488 0 0,-59 14 32 0 0,1-1-1 0 0,-1-1 1 0 0,0-1-1 0 0,0 0 1 0 0,0-1-1 0 0,-1-1 1 0 0,0-1-1 0 0,0 0 1 0 0,7-6 456 0 0,-15-6-4793 0 0,-48-24 2313 0 0,35 41 1916 0 0,-16-12-685 0 0</inkml:trace>
  <inkml:trace contextRef="#ctx0" brushRef="#br0" timeOffset="250.533">38 416 1616 0 0,'-23'-9'6076'0'0,"53"3"-3355"0"0,-10 4-2929 0 0,199-26 1394 0 0,12-2-3535 0 0,-3-11-3811 0 0,-197 32 5034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3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0 1088 0 0,'0'0'535'0'0,"0"0"-16"0"0,0 0-61 0 0,0 0-46 0 0,0 0-33 0 0,-5 4 560 0 0,-455 489 6801 0 0,430-453-6878 0 0,29-38-601 0 0,47 11 560 0 0,376-45 527 0 0,-313 21-1680 0 0,21-1-905 0 0,-45 9-2425 0 0,-84 9-196 0 0,-21 6 2295 0 0,-4-2 248 0 0,-3-2 16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3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1060 0 0,'10'20'5314'0'0,"42"-7"-4177"0"0,-45-12-745 0 0,266 7 2085 0 0,-31-42-6516 0 0,-111 4 16 0 0,-96 19 2613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3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1412 0 0,'-1'2'5830'0'0,"62"-13"-4198"0"0,21-4-1294 0 0,283-36-1295 0 0,-308 46 19 0 0,18 0-3673 0 0,-63 5 3345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3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1 928 0 0,'15'30'4741'0'0,"51"-6"-3144"0"0,197-13-491 0 0,-78-51-6098 0 0,-148 28 3692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3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18 383 876 0 0,'0'0'716'0'0,"0"0"-16"0"0,0 0-62 0 0,0 0-19 0 0,0 0-57 0 0,-14 0 153 0 0,11 2 3869 0 0,111 3-3788 0 0,-101-1-787 0 0,0 1 1 0 0,-1-1-1 0 0,1 1 1 0 0,-1 0 0 0 0,0 1-1 0 0,0-1 1 0 0,-1 1 0 0 0,0 0-1 0 0,0 1 1 0 0,0-1-1 0 0,-1 1 1 0 0,0 0 0 0 0,0 0-1 0 0,-1 0 1 0 0,1 1-1 0 0,-2-1 1 0 0,1 1 0 0 0,-1 0-1 0 0,0-1 1 0 0,-1 1 0 0 0,0 0-1 0 0,0 0 1 0 0,-1 0-1 0 0,0 0 1 0 0,0 3-10 0 0,-1 10 17 0 0,0 0 1 0 0,-2 0-1 0 0,0 0 0 0 0,-2 0 1 0 0,0-1-1 0 0,-1 1 1 0 0,-1-2-1 0 0,-1 1 0 0 0,-4 7-17 0 0,-65 98 1269 0 0,87-133-1242 0 0,1 1 0 0 0,-1 0 0 0 0,1 1 0 0 0,1 0 0 0 0,-1 1 0 0 0,1 0 0 0 0,0 1 0 0 0,0 1 0 0 0,1 0 0 0 0,-1 0 0 0 0,1 1 0 0 0,-1 1 0 0 0,1 0 0 0 0,0 0 0 0 0,2 2-27 0 0,-9-1 0 0 0,0 1 0 0 0,0 0 0 0 0,0 0-1 0 0,-1 1 1 0 0,1 0 0 0 0,-1 0 0 0 0,1 0-1 0 0,-1 1 1 0 0,1 0 0 0 0,-1 0 0 0 0,0 0-1 0 0,-1 1 1 0 0,1-1 0 0 0,0 1 0 0 0,-1 0-1 0 0,0 0 1 0 0,0 1 0 0 0,0-1 0 0 0,-1 1-1 0 0,1 0 1 0 0,-1 0 0 0 0,0 0 0 0 0,-1 1-1 0 0,1-1 1 0 0,-1 1 0 0 0,0-1 0 0 0,0 1-1 0 0,-1 0 1 0 0,0 0 0 0 0,0-1-1 0 0,0 1 1 0 0,0 0 0 0 0,-1 0 0 0 0,0 0-1 0 0,-1 0 1 0 0,1 0 0 0 0,-1 0 0 0 0,0 0-1 0 0,-1 0 1 0 0,-4 8 45 0 0,-1 0 0 0 0,0-1 0 0 0,-1 0 0 0 0,-1 0 0 0 0,0-1-1 0 0,0 0 1 0 0,-1 0 0 0 0,-1-1 0 0 0,0-1 0 0 0,-1 1 0 0 0,1-2 0 0 0,-2 0-1 0 0,0 0 1 0 0,0-1 0 0 0,0-1 0 0 0,-1 0 0 0 0,0-1 0 0 0,0-1-1 0 0,-1 0 1 0 0,-11 3-45 0 0,23-9-5 0 0,1 0 0 0 0,0 0-1 0 0,0-1 1 0 0,0 1 0 0 0,0 0-1 0 0,0-1 1 0 0,0 1 0 0 0,0-1-1 0 0,0 0 1 0 0,1 1 0 0 0,-1-1-1 0 0,1 0 1 0 0,-1 0 0 0 0,1 0-1 0 0,0 0 1 0 0,0 0 0 0 0,0 0-1 0 0,0-1 1 0 0,0 1 0 0 0,0 0-1 0 0,0-1 1 0 0,1 1 0 0 0,-1 0-1 0 0,1-1 1 0 0,0 1 0 0 0,0-1-1 0 0,0 1 1 0 0,0 0 0 0 0,0-1-1 0 0,0 1 1 0 0,1-1 0 0 0,-1 1-1 0 0,1 0 1 0 0,-1-1 0 0 0,1 1-1 0 0,0 0 1 0 0,0-1 0 0 0,1 0 5 0 0,5-14-207 0 0,1 0 0 0 0,1 1 0 0 0,0 0 0 0 0,1 1 0 0 0,1 0 0 0 0,1 1 0 0 0,0 0 0 0 0,0 0 0 0 0,1 2 0 0 0,1-1 0 0 0,0 2 1 0 0,12-8 206 0 0,198-112-7749 0 0,-202 122 6500 0 0</inkml:trace>
  <inkml:trace contextRef="#ctx0" brushRef="#br0" timeOffset="453.575">746 762 1504 0 0,'5'11'217'0'0,"-2"1"0"0"0,0 0-1 0 0,0 0 1 0 0,-1 0 0 0 0,0 0-1 0 0,-1 0 1 0 0,-1 0 0 0 0,0 0-1 0 0,0 1 1 0 0,-1-1 0 0 0,-1 0-1 0 0,0 0 1 0 0,-1 0 0 0 0,0 0-1 0 0,-1-1 1 0 0,0 1 0 0 0,-1-1-1 0 0,0 0 1 0 0,0 0 0 0 0,-2 0 0 0 0,1-1-1 0 0,-1 0 1 0 0,-1 0 0 0 0,0-1-1 0 0,0 0 1 0 0,0 0 0 0 0,-8 4-217 0 0,8-4 218 0 0,-1-1 1 0 0,0 0 0 0 0,0 0 0 0 0,-1-1-1 0 0,1-1 1 0 0,-2 1 0 0 0,1-2 0 0 0,-1 1-1 0 0,0-1 1 0 0,0-1 0 0 0,0 0-1 0 0,-1-1 1 0 0,1 0 0 0 0,-1-1 0 0 0,-2 1-219 0 0,11-4 23 0 0,-1-1-1 0 0,1 1 1 0 0,-1-1 0 0 0,1 1 0 0 0,0-1 0 0 0,-1 0 0 0 0,1 0 0 0 0,0 0-1 0 0,0-1 1 0 0,1 1 0 0 0,-1-1 0 0 0,0 1 0 0 0,1-1 0 0 0,0 0 0 0 0,-1 0 0 0 0,1 0-1 0 0,0-1 1 0 0,1 1 0 0 0,-1 0 0 0 0,1-1 0 0 0,-1 1 0 0 0,1-1 0 0 0,0 1 0 0 0,0-1-1 0 0,0 0 1 0 0,1 1 0 0 0,-1-1 0 0 0,1 0 0 0 0,0 1 0 0 0,0-1 0 0 0,1 0 0 0 0,-1 0-1 0 0,1 1 1 0 0,-1-1 0 0 0,1 0 0 0 0,1-2-23 0 0,1 0-47 0 0,0 0-1 0 0,0 0 1 0 0,0 0-1 0 0,1 1 1 0 0,0 0-1 0 0,0-1 1 0 0,0 1-1 0 0,1 0 1 0 0,-1 1-1 0 0,1-1 1 0 0,0 1-1 0 0,1 0 0 0 0,-1 0 1 0 0,1 1-1 0 0,0 0 1 0 0,-1 0-1 0 0,2 0 1 0 0,-1 0-1 0 0,0 1 1 0 0,0 0-1 0 0,1 1 1 0 0,-1-1-1 0 0,1 1 1 0 0,-1 0-1 0 0,1 1 1 0 0,0 0-1 0 0,-1 0 1 0 0,1 0-1 0 0,0 1 1 0 0,-1 0-1 0 0,1 0 1 0 0,-1 0-1 0 0,0 1 1 0 0,1 0-1 0 0,-1 0 1 0 0,1 2 47 0 0,9 3-241 0 0,0 1 0 0 0,-1 1-1 0 0,0 0 1 0 0,0 2 0 0 0,-1-1 0 0 0,-1 2 0 0 0,1 0 0 0 0,-2 0-1 0 0,0 1 1 0 0,0 1 0 0 0,3 6 241 0 0,-3-13-4536 0 0,-9-7 3268 0 0</inkml:trace>
  <inkml:trace contextRef="#ctx0" brushRef="#br0" timeOffset="715.784">1214 928 1184 0 0,'-104'282'5657'0'0,"33"-98"-3872"0"0,70-183-2063 0 0,-4 8-58 0 0,3-10-4322 0 0,2 0 3464 0 0</inkml:trace>
  <inkml:trace contextRef="#ctx0" brushRef="#br0" timeOffset="1181.37">1173 1218 1404 0 0,'18'-10'6475'0'0,"10"-6"-5471"0"0,-24 13-969 0 0,0 0-1 0 0,0 0 0 0 0,1 0 0 0 0,0 0 0 0 0,-1 1 0 0 0,1 0 0 0 0,0 0 0 0 0,0 0 0 0 0,0 0 0 0 0,1 1 0 0 0,-1 0 0 0 0,0 0 0 0 0,0 0 0 0 0,1 1 0 0 0,-1 0 0 0 0,0 0 0 0 0,1 0 1 0 0,-1 1-1 0 0,0-1 0 0 0,1 1 0 0 0,-1 1 0 0 0,0-1 0 0 0,0 1 0 0 0,0 0 0 0 0,0 0 0 0 0,0 0 0 0 0,0 0 0 0 0,-1 1 0 0 0,1 0 0 0 0,-1 0 0 0 0,0 1 0 0 0,0-1 0 0 0,0 1 0 0 0,0-1 1 0 0,0 1-1 0 0,-1 1 0 0 0,0-1 0 0 0,0 0 0 0 0,0 1 0 0 0,0 0 0 0 0,-1-1 0 0 0,0 1 0 0 0,0 0 0 0 0,0 0 0 0 0,0 0 0 0 0,-1 0 0 0 0,0 1 0 0 0,0 1-34 0 0,-1 10 83 0 0,-1-1-1 0 0,-1 1 0 0 0,-1-1 1 0 0,0 0-1 0 0,-1 0 0 0 0,-1 0 0 0 0,0-1 1 0 0,-1 1-1 0 0,-1-1 0 0 0,0 0 1 0 0,-1-1-1 0 0,-1 0 0 0 0,0 0 1 0 0,-1-1-83 0 0,-42 79 945 0 0,121-87-1369 0 0,-17-18-1425 0 0,0-2 1 0 0,-1-3-1 0 0,-1-1 0 0 0,0-3 0 0 0,16-12 1849 0 0,-33 13-1296 0 0</inkml:trace>
  <inkml:trace contextRef="#ctx0" brushRef="#br0" timeOffset="1554.504">2005 30 904 0 0,'27'-30'6328'0'0,"19"42"-4834"0"0,37 49-1187 0 0,-53-26-113 0 0,-1 0 0 0 0,-1 2 0 0 0,-2 0-1 0 0,-2 2 1 0 0,-1 1 0 0 0,-2 1 0 0 0,-2 1 0 0 0,-2 1 0 0 0,-2 0 0 0 0,-1 1 0 0 0,-3 0 0 0 0,-1 1-1 0 0,-3 0 1 0 0,-1 1 0 0 0,-2 0 0 0 0,-3 34-194 0 0,-27 125 632 0 0,17-165-610 0 0,-1 0-1 0 0,-3-1 0 0 0,0 0 1 0 0,-3-1-1 0 0,-1-1 1 0 0,-2-1-1 0 0,-2 0 1 0 0,-1-1-1 0 0,-1-1 1 0 0,-2-2-1 0 0,-2 0 0 0 0,0-2 1 0 0,-12 9-22 0 0,29-30-456 0 0,0 0 1 0 0,0-1-1 0 0,-1 0 1 0 0,0-1-1 0 0,0 0 1 0 0,-1 0-1 0 0,1-2 1 0 0,-1 1-1 0 0,-1-1 1 0 0,-12 3 455 0 0,22-8-176 0 0,-1 0 1 0 0,1-1 0 0 0,0 1-1 0 0,-1 0 1 0 0,1-1-1 0 0,0 0 1 0 0,-1 0-1 0 0,1 0 1 0 0,0 0 0 0 0,0 0-1 0 0,0-1 1 0 0,0 1-1 0 0,0-1 1 0 0,0 0 0 0 0,0 0-1 0 0,1 0 1 0 0,-1 0-1 0 0,1-1 1 0 0,-1 1 0 0 0,1-1-1 0 0,0 1 1 0 0,0-1-1 0 0,0 0 1 0 0,0 0-1 0 0,1 0 1 0 0,-1 0 0 0 0,1 0-1 0 0,-1 0 1 0 0,1 0-1 0 0,0 0 1 0 0,1 0 0 0 0,-1-1 175 0 0,-6-28-1298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4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9 936 0 0,'3'2'1052'0'0,"-1"0"-288"0"0,3-2-36 0 0,-3 3-140 0 0,2-3-28 0 0,-3 2-236 0 0,1-2 0 0 0,2 0-264 0 0,-3 0 93 0 0,5 0-21 0 0,1-2-445 0 0,2-1-183 0 0,-2 1-488 0 0,0 0-352 0 0,13-6 8 0 0</inkml:trace>
  <inkml:trace contextRef="#ctx0" brushRef="#br0" timeOffset="156.876">324 1 888 0 0,'4'0'129'0'0,"-1"0"0"0"0,0 0 0 0 0,1 0 0 0 0,-1 0 0 0 0,1 1 0 0 0,-1 0 0 0 0,0-1 0 0 0,1 1 0 0 0,-1 1 0 0 0,0-1 0 0 0,0 0-1 0 0,0 1 1 0 0,1-1 0 0 0,-2 1 0 0 0,1 0 0 0 0,0 0 0 0 0,0 0 0 0 0,-1 1 0 0 0,1-1 0 0 0,-1 0 0 0 0,0 1 0 0 0,1 0 0 0 0,-1 0 0 0 0,0-1 0 0 0,-1 1 0 0 0,1 0 0 0 0,0 1 0 0 0,-1-1 0 0 0,0 0 0 0 0,0 0-1 0 0,0 0 1 0 0,0 1 0 0 0,0-1 0 0 0,-1 1 0 0 0,1-1 0 0 0,-1 0 0 0 0,0 1 0 0 0,0-1 0 0 0,0 1 0 0 0,-1-1 0 0 0,1 1 0 0 0,-2 1-129 0 0,-11 22 168 0 0,-1 0 0 0 0,-2-2 1 0 0,0 1-1 0 0,-2-2 0 0 0,-1-1 1 0 0,0 0-1 0 0,-2-1 0 0 0,-1-1 0 0 0,0-2 1 0 0,-2 0-1 0 0,0-1 0 0 0,-1-1 0 0 0,-3 0-168 0 0,-17 2-2590 0 0,43-19 1282 0 0,0-3 30 0 0,-7-12 27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5:1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739 112 1576 0 0,'20'-14'2254'0'0,"-20"11"-1860"0"0,0 3-45 0 0,0 0 30 0 0,0 0 49 0 0,0 0-13 0 0,0 0-51 0 0,0 0-98 0 0,0 0-44 0 0,0 0 12 0 0,0 0-3 0 0,0 0 22 0 0,0 0-27 0 0,0 0-82 0 0,0 0-1 0 0,0 0-23 0 0,-81 68 547 0 0,-185 325 2224 0 0,229-336-1729 0 0,37-57-1135 0 0,0 0 16 0 0,0 0 2 0 0,0 0-51 0 0,0 0-28 0 0,0 0-37 0 0,0 0-24 0 0,0 0-28 0 0,0 0 18 0 0,0-1-1 0 0,0 1 0 0 0,0 0 0 0 0,0-1 0 0 0,0 1 0 0 0,0-1 0 0 0,0 1 0 0 0,0 0 0 0 0,-1-1 0 0 0,1 1 0 0 0,0 0 0 0 0,0-1 0 0 0,0 1 1 0 0,0-1-1 0 0,-1 1 0 0 0,1 0 0 0 0,0-1 0 0 0,0 1 0 0 0,0 0 0 0 0,-1 0 0 0 0,1-1 0 0 0,0 1 0 0 0,-1 0 0 0 0,1-1 0 0 0,0 1 0 0 0,-1 0 1 0 0,1 0-1 0 0,0 0 0 0 0,-1-1 0 0 0,1 1 0 0 0,0 0 0 0 0,-1 0 0 0 0,1 0 0 0 0,-1 0 0 0 0,1 0 0 0 0,0 0 0 0 0,-1 0 0 0 0,1 0 1 0 0,-1 0-1 0 0,1 0 0 0 0,0 0 0 0 0,-1 0 0 0 0,1 0 0 0 0,-1 0 0 0 0,1 0 0 0 0,0 0 0 0 0,-1 0 0 0 0,1 1 0 0 0,-1-1 0 0 0,1 0 0 0 0,0 0 1 0 0,-1 0 105 0 0,1-21-2578 0 0,-2 5 1264 0 0,1 12 29 0 0</inkml:trace>
  <inkml:trace contextRef="#ctx0" brushRef="#br0" timeOffset="358.609">345 335 1148 0 0,'-3'-63'8206'0'0,"39"78"-6892"0"0,272 241 514 0 0,-298-239-3787 0 0,-41-24-5341 0 0,23 4 6023 0 0</inkml:trace>
  <inkml:trace contextRef="#ctx0" brushRef="#br0" timeOffset="574.453">387 495 1452 0 0,'-24'-4'4380'0'0,"36"-4"-1808"0"0,40-6-1428 0 0,4 4-724 0 0,112-24-1027 0 0,-67-6-4491 0 0,-86 30 3683 0 0,-4 0 15 0 0</inkml:trace>
  <inkml:trace contextRef="#ctx0" brushRef="#br0" timeOffset="1260.16">702 65 856 0 0,'-2'-4'164'0'0,"1"0"0"0"0,-1 0 0 0 0,0 1 0 0 0,0-1-1 0 0,0 0 1 0 0,-1 1 0 0 0,1 0 0 0 0,-1-1 0 0 0,0 1 0 0 0,0 0 0 0 0,0 1 0 0 0,0-1-1 0 0,-1 0 1 0 0,1 1 0 0 0,-1 0 0 0 0,1 0 0 0 0,-1 0 0 0 0,0 0 0 0 0,0 0 0 0 0,0 1-1 0 0,0 0 1 0 0,0 0 0 0 0,0 0 0 0 0,0 0 0 0 0,0 1 0 0 0,0-1 0 0 0,-1 1 0 0 0,1 0-1 0 0,0 0 1 0 0,-2 1-164 0 0,-132 19 468 0 0,133-19-341 0 0,-25 6 66 0 0,1 1 0 0 0,0 1-1 0 0,0 1 1 0 0,1 2 0 0 0,1 0-1 0 0,0 3 1 0 0,0 0 0 0 0,2 1-1 0 0,0 1 1 0 0,1 2 0 0 0,1 0-1 0 0,0 2 1 0 0,2 0 0 0 0,-19 24-193 0 0,33-33 103 0 0,1 0-1 0 0,0 1 1 0 0,0-1 0 0 0,2 1 0 0 0,-1 0 0 0 0,2 0-1 0 0,0 1 1 0 0,0-1 0 0 0,1 1 0 0 0,1-1-1 0 0,0 1 1 0 0,1 0 0 0 0,0 0-103 0 0,4 0 87 0 0,0 0 1 0 0,1 0-1 0 0,0-1 0 0 0,1 0 1 0 0,0 0-1 0 0,1 0 0 0 0,1-1 1 0 0,0 0-1 0 0,0 0 0 0 0,1-1 1 0 0,1 0-1 0 0,0-1 0 0 0,0 0 1 0 0,1 0-1 0 0,0-1 0 0 0,1-1 1 0 0,0 0-1 0 0,0 0 0 0 0,1-1 1 0 0,3 1-88 0 0,17 2 87 0 0,1 0 0 0 0,0-2 1 0 0,0-2-1 0 0,0-1 0 0 0,1-1 1 0 0,0-3-1 0 0,0 0 1 0 0,-1-2-1 0 0,1-2 0 0 0,0-1 1 0 0,-1-2-1 0 0,0-1 0 0 0,0-2 1 0 0,-1-1-1 0 0,0-1 0 0 0,-1-2 1 0 0,0-1-1 0 0,1-3-87 0 0,-20 12 47 0 0,0 0 1 0 0,-1 0-1 0 0,0-1 1 0 0,0-1-1 0 0,0 0 1 0 0,-1-1-1 0 0,0 0 0 0 0,0 0 1 0 0,-1-1-1 0 0,0-1 1 0 0,-1 0-1 0 0,0 0 1 0 0,0-1-1 0 0,-1 0 1 0 0,0 0-1 0 0,-1-1 0 0 0,-1 0 1 0 0,0 0-1 0 0,0 0 1 0 0,-1-1-1 0 0,-1 0 1 0 0,0 0-1 0 0,-1 0 0 0 0,0-1 1 0 0,-1 1-1 0 0,0-7-47 0 0,-6 3 26 0 0,0 0-1 0 0,-1 1 1 0 0,-1-1-1 0 0,-1 1 1 0 0,0 1-1 0 0,-1-1 1 0 0,0 1-1 0 0,-1 0 1 0 0,-1 1 0 0 0,0 0-1 0 0,-1 1 1 0 0,-1 0-1 0 0,0 0 1 0 0,-1 2-1 0 0,0-1 1 0 0,-1 2-1 0 0,0 0 1 0 0,0 0-1 0 0,-1 1 1 0 0,0 1-1 0 0,-1 1 1 0 0,0 0-1 0 0,0 1 1 0 0,-1 0-1 0 0,1 2 1 0 0,-1 0-1 0 0,0 1 1 0 0,0 0-1 0 0,-1 2 1 0 0,-10-1-26 0 0,9-1-33 0 0,-1 0-1 0 0,1 1 1 0 0,0 1 0 0 0,-1 1 0 0 0,1 1-1 0 0,-1 0 1 0 0,1 1 0 0 0,0 2 0 0 0,-1 0-1 0 0,2 0 1 0 0,-1 2 0 0 0,1 1 0 0 0,-1 0-1 0 0,2 1 1 0 0,-1 1 0 0 0,1 0 0 0 0,1 2 0 0 0,0 0-1 0 0,0 0 1 0 0,1 2 0 0 0,1 0 0 0 0,0 0-1 0 0,0 2 1 0 0,2-1 0 0 0,0 2 0 0 0,0 0-1 0 0,-3 8 34 0 0,10-7-551 0 0,0 1 0 0 0,2-1-1 0 0,0 1 1 0 0,1 0-1 0 0,1 0 1 0 0,1 0 0 0 0,0-1-1 0 0,1 1 1 0 0,1 0 0 0 0,1 0-1 0 0,1-1 1 0 0,0 1-1 0 0,1-1 1 0 0,1 0 0 0 0,0 0-1 0 0,1-1 1 0 0,1 0-1 0 0,1 0 1 0 0,0-1 0 0 0,1 0-1 0 0,1-1 1 0 0,4 4 551 0 0,8 13-1151 0 0</inkml:trace>
  <inkml:trace contextRef="#ctx0" brushRef="#br0" timeOffset="3061.589">1445 260 848 0 0,'0'0'827'0'0,"-18"-3"1874"0"0,-10-39-137 0 0,28 37-376 0 0,16 37-2099 0 0,9 77 194 0 0,-5 2 0 0 0,-4 0 0 0 0,-4 18-283 0 0,-9-58 1518 0 0,14-82-267 0 0,0-34-1055 0 0,3 0 0 0 0,1 2 0 0 0,2 1 0 0 0,1 1 0 0 0,23-28-196 0 0,8 12 6 0 0,-55 57-24 0 0,0 0 22 0 0,86 115-214 0 0,-79-105 211 0 0,0-1 1 0 0,0 0 0 0 0,1-1 0 0 0,1 0-1 0 0,0 0 1 0 0,0-1 0 0 0,0 0-1 0 0,1 0 1 0 0,0-1 0 0 0,0 0 0 0 0,0-1-1 0 0,1-1 1 0 0,0 1 0 0 0,0-1 0 0 0,0-1-1 0 0,0 0 1 0 0,1-1 0 0 0,-1 0 0 0 0,1-1-1 0 0,-1 0 1 0 0,1-1 0 0 0,0 0 0 0 0,9-2-2 0 0,-11 1 8 0 0,0-1 0 0 0,0 0 1 0 0,-1-1-1 0 0,1 0 1 0 0,-1 0-1 0 0,1-1 1 0 0,-1 0-1 0 0,0-1 1 0 0,-1 0-1 0 0,1 0 0 0 0,-1-1 1 0 0,0 0-1 0 0,-1 0 1 0 0,1-1-1 0 0,-1 0 1 0 0,0-1-1 0 0,-1 1 1 0 0,0-1-1 0 0,0 0 0 0 0,-1-1 1 0 0,0 1-1 0 0,0-1 1 0 0,-1 0-1 0 0,0-1 1 0 0,-1 1-1 0 0,0-1 1 0 0,0 1-1 0 0,-1-1 0 0 0,0 0 1 0 0,0-6-9 0 0,-3 2-45 0 0,0 0 1 0 0,-1 0-1 0 0,0 0 1 0 0,-1 0-1 0 0,0 0 1 0 0,-2 1-1 0 0,1-1 1 0 0,-1 1-1 0 0,-1 0 1 0 0,-1 1-1 0 0,0-1 0 0 0,0 1 1 0 0,-1 0-1 0 0,-1 1 1 0 0,0 0-1 0 0,0 0 1 0 0,-1 1-1 0 0,0 1 1 0 0,-1-1-1 0 0,0 2 1 0 0,-1-1-1 0 0,0 2 0 0 0,0-1 1 0 0,0 2-1 0 0,-1-1 1 0 0,-13-3 44 0 0,3 7-856 0 0,10 13-7575 0 0,17-6 7142 0 0</inkml:trace>
  <inkml:trace contextRef="#ctx0" brushRef="#br0" timeOffset="3771.638">2478 468 2012 0 0,'0'4'4219'0'0,"2"4"-2978"0"0,5-5-1121 0 0,0-1 0 0 0,1 0 0 0 0,-1 0 0 0 0,0 0 0 0 0,1-1 0 0 0,-1 0 0 0 0,1-1 0 0 0,0 0 0 0 0,-1 0 0 0 0,1-1 0 0 0,-1 1 0 0 0,1-2 0 0 0,-1 1 0 0 0,0-1 0 0 0,1 0 0 0 0,-1-1 0 0 0,0 1 0 0 0,0-1 0 0 0,0-1 0 0 0,4-2-120 0 0,-6 4 24 0 0,0 1-1 0 0,-1-1 1 0 0,1 1 0 0 0,-1-1-1 0 0,1-1 1 0 0,-1 1-1 0 0,0-1 1 0 0,0 1-1 0 0,0-1 1 0 0,0 0 0 0 0,0-1-1 0 0,0 1 1 0 0,-1-1-1 0 0,0 1 1 0 0,0-1-1 0 0,0 0 1 0 0,0 0 0 0 0,0 0-1 0 0,-1-1 1 0 0,0 1-1 0 0,0-1 1 0 0,1-4-24 0 0,-2 7 15 0 0,-4-3-16 0 0,-1-1 3 0 0,0 1-1 0 0,-1 0 1 0 0,1 0 0 0 0,-1 0-1 0 0,0 1 1 0 0,0-1 0 0 0,-1 1-1 0 0,1 0 1 0 0,-1 1 0 0 0,0-1-1 0 0,0 1 1 0 0,0 0 0 0 0,0 1-1 0 0,-1-1 1 0 0,1 1 0 0 0,-1 1-1 0 0,0-1 1 0 0,1 1 0 0 0,-1 0-1 0 0,0 1 1 0 0,0-1 0 0 0,1 1-1 0 0,-1 1 1 0 0,0-1 0 0 0,-1 2-2 0 0,-177 43 61 0 0,179-43-64 0 0,0 0 1 0 0,1 1 0 0 0,-1-1 0 0 0,1 1 0 0 0,0 1-1 0 0,-1-1 1 0 0,1 1 0 0 0,1-1 0 0 0,-1 1-1 0 0,1 1 1 0 0,-1-1 0 0 0,1 1 0 0 0,1 0 0 0 0,-1-1-1 0 0,1 2 1 0 0,-1-1 0 0 0,1 0 0 0 0,1 1 0 0 0,-1-1-1 0 0,1 1 1 0 0,0 0 0 0 0,0 0 0 0 0,1 0-1 0 0,0 0 1 0 0,0 0 0 0 0,0 0 0 0 0,1 0 0 0 0,-1 0-1 0 0,2 0 1 0 0,-1 0 0 0 0,1 6 2 0 0,4-1-38 0 0,0 0 0 0 0,1 0 0 0 0,0-1-1 0 0,0 1 1 0 0,1-1 0 0 0,1-1 0 0 0,0 1 0 0 0,0-1 0 0 0,0-1 0 0 0,1 0 0 0 0,1 0-1 0 0,-1 0 1 0 0,1-1 0 0 0,0-1 0 0 0,1 0 0 0 0,0 0 0 0 0,0-1 0 0 0,0 0 0 0 0,0-1 0 0 0,1 0-1 0 0,0-1 1 0 0,7 1 38 0 0,5 1-666 0 0,0 0-1 0 0,0-2 1 0 0,0 0-1 0 0,0-2 1 0 0,1-1-1 0 0,-1-1 1 0 0,0-1 0 0 0,0-1-1 0 0,0-1 1 0 0,20-6 666 0 0,-5-4-1236 0 0</inkml:trace>
  <inkml:trace contextRef="#ctx0" brushRef="#br0" timeOffset="4425.437">3550 300 1184 0 0,'16'-9'1976'0'0,"-17"9"-1826"0"0,1 0 1 0 0,-1 0-1 0 0,1-1 0 0 0,0 1 1 0 0,-1 0-1 0 0,1-1 1 0 0,-1 1-1 0 0,1 0 0 0 0,-1-1 1 0 0,1 1-1 0 0,0-1 1 0 0,-1 1-1 0 0,1-1 0 0 0,0 1 1 0 0,0-1-1 0 0,-1 1 1 0 0,1-1-1 0 0,0 1 0 0 0,0-1 1 0 0,0 1-1 0 0,0-1 1 0 0,-1 1-1 0 0,1-1 0 0 0,0 1 1 0 0,0-1-1 0 0,0 0 1 0 0,0 1-1 0 0,0-1 1 0 0,0 1-1 0 0,1-1 0 0 0,-1 1 1 0 0,0-1-1 0 0,0 1 1 0 0,0-1-1 0 0,0 1 0 0 0,1-1 1 0 0,-1 0-151 0 0,-28 1 159 0 0,-1 1 0 0 0,1 1 0 0 0,0 2-1 0 0,0 0 1 0 0,0 2 0 0 0,1 1 0 0 0,0 2 0 0 0,0 0 0 0 0,1 2 0 0 0,0 0 0 0 0,1 2 0 0 0,-4 3-159 0 0,-84 96 362 0 0,111-108-356 0 0,-1-1 1 0 0,1 1-1 0 0,0 0 0 0 0,0 0 0 0 0,1 0 0 0 0,-1 0 0 0 0,1 0 0 0 0,0 0 1 0 0,0 0-1 0 0,0 1 0 0 0,0-1 0 0 0,1 0 0 0 0,-1 1 0 0 0,1-1 0 0 0,1 0 0 0 0,-1 1 1 0 0,0-1-1 0 0,1 0 0 0 0,0 0 0 0 0,0 1 0 0 0,0-1 0 0 0,1 0 0 0 0,-1 0 1 0 0,1 0-1 0 0,0 0 0 0 0,0 0 0 0 0,1-1 0 0 0,-1 1 0 0 0,1-1 0 0 0,-1 1 1 0 0,1-1-1 0 0,0 0 0 0 0,1 0 0 0 0,2 2-6 0 0,12 6-160 0 0,1-1 1 0 0,1-1-1 0 0,-1-1 1 0 0,1-1-1 0 0,1 0 1 0 0,-1-2-1 0 0,1 0 0 0 0,0-1 1 0 0,0-1-1 0 0,0-1 1 0 0,1-1-1 0 0,-1-1 0 0 0,0-1 1 0 0,8-2 159 0 0,0 3-482 0 0,302-60-5515 0 0,-292 53 4787 0 0</inkml:trace>
  <inkml:trace contextRef="#ctx0" brushRef="#br0" timeOffset="5351.891">4021 557 1180 0 0,'1'-2'79'0'0,"0"1"1"0"0,-1 0-1 0 0,1 0 0 0 0,-1-1 1 0 0,1 1-1 0 0,-1-1 0 0 0,0 1 0 0 0,1 0 1 0 0,-1-1-1 0 0,0 1 0 0 0,0-1 0 0 0,0 1 1 0 0,0 0-1 0 0,0-1 0 0 0,0 1 1 0 0,-1-1-1 0 0,1 1 0 0 0,0 0 0 0 0,-1-1 1 0 0,1 1-1 0 0,-1 0 0 0 0,1-1 1 0 0,-1 1-1 0 0,0 0 0 0 0,0 0 0 0 0,1 0 1 0 0,-1 0-1 0 0,0-1 0 0 0,0 1 0 0 0,0 0 1 0 0,0 0-1 0 0,0 1 0 0 0,0-1 1 0 0,0 0-1 0 0,-1 0 0 0 0,1 0 0 0 0,0 1 1 0 0,0-1-1 0 0,-1 1 0 0 0,1-1 1 0 0,0 1-1 0 0,-1-1 0 0 0,0 1-79 0 0,-15-3 111 0 0,0 0-1 0 0,0 1 1 0 0,0 1 0 0 0,-1 1-1 0 0,1 0 1 0 0,0 1 0 0 0,0 1 0 0 0,-1 1-1 0 0,1 0 1 0 0,1 1 0 0 0,-1 1-1 0 0,1 1 1 0 0,-1 0 0 0 0,2 1-1 0 0,-1 1 1 0 0,1 0 0 0 0,0 1-1 0 0,-2 3-110 0 0,11-9 59 0 0,1 1-1 0 0,0-1 1 0 0,1 1-1 0 0,-1 0 1 0 0,1 0-1 0 0,-1 1 1 0 0,1-1-1 0 0,1 1 1 0 0,-1 0-1 0 0,1 0 1 0 0,0 0-1 0 0,0 1 1 0 0,0-1-1 0 0,0 1 1 0 0,1 0-1 0 0,0-1 1 0 0,1 1-1 0 0,-1 2-58 0 0,2-7 153 0 0,0-1-15 0 0,37 15 362 0 0,-19-17-492 0 0,-1-2 0 0 0,0 0 0 0 0,0-1 0 0 0,-1 0 0 0 0,1-2 0 0 0,-1 0 0 0 0,0 0-1 0 0,-1-2 1 0 0,0 0 0 0 0,0-1 0 0 0,2-3-8 0 0,57-40 256 0 0,-74 53-241 0 0,0 0 9 0 0,0 0-16 0 0,0 0-45 0 0,0 0 32 0 0,10 2 37 0 0,73 135 54 0 0,-79-133-122 0 0,-1 1 0 0 0,1-1 0 0 0,0 0 0 0 0,0 0 0 0 0,0-1 0 0 0,0 1 0 0 0,1-1 0 0 0,-1 0 0 0 0,1 0 0 0 0,0-1 0 0 0,0 1-1 0 0,0-1 1 0 0,0 0 0 0 0,0-1 0 0 0,1 1 0 0 0,-1-1 0 0 0,0 0 0 0 0,1 0 0 0 0,-1 0 0 0 0,1-1 0 0 0,-1 0 0 0 0,1 0-1 0 0,-1-1 1 0 0,4 0 36 0 0,3-3-43 0 0,-2-1 0 0 0,1 0 0 0 0,0 0 0 0 0,-1-1 0 0 0,0-1 0 0 0,0 0 0 0 0,-1 0 0 0 0,0-1 0 0 0,0 0 0 0 0,-1-1 0 0 0,0 1 0 0 0,-1-2 0 0 0,1 1 0 0 0,-2-1 0 0 0,1 0-1 0 0,-2 0 1 0 0,1-1 0 0 0,-1 0 0 0 0,0-1 43 0 0,9-20 272 0 0,-1 0-1 0 0,-2-1 0 0 0,-1-1 0 0 0,-1 1 0 0 0,-2-1 0 0 0,-2-1 1 0 0,-1 1-1 0 0,-1-14-271 0 0,-5 46 22 0 0,0 0 0 0 0,0 0 0 0 0,-1 1 0 0 0,1-1 1 0 0,0 1-1 0 0,-1 0 0 0 0,0 0 0 0 0,1 0 0 0 0,-1 0 0 0 0,1 0 0 0 0,-1 0 1 0 0,0 1-1 0 0,0-1 0 0 0,1 1 0 0 0,-1 0 0 0 0,0 0 0 0 0,0 0 0 0 0,0 0 1 0 0,1 0-1 0 0,-1 0 0 0 0,0 1 0 0 0,0 0 0 0 0,1-1 0 0 0,-1 1 0 0 0,0 0 1 0 0,1 0-1 0 0,-1 1 0 0 0,1-1 0 0 0,0 0 0 0 0,-1 1 0 0 0,1 0 0 0 0,0-1 1 0 0,-2 3-23 0 0,-7 5 7 0 0,1 2 0 0 0,1-1 1 0 0,0 1-1 0 0,0 1 1 0 0,1-1-1 0 0,0 2 0 0 0,1-1 1 0 0,0 1-1 0 0,1 0 1 0 0,1 0-1 0 0,0 1 0 0 0,1-1 1 0 0,0 1-1 0 0,1 0 1 0 0,1 0-1 0 0,0 0 0 0 0,1 1 1 0 0,0-1-1 0 0,1 0 1 0 0,2 9-8 0 0,-2-11 11 0 0,1 0-1 0 0,0-1 1 0 0,0 1 0 0 0,2 0 0 0 0,-1-1 0 0 0,1 0 0 0 0,1 1 0 0 0,0-1 0 0 0,1-1 0 0 0,0 1 0 0 0,0-1 0 0 0,1 1-1 0 0,1-2 1 0 0,0 1 0 0 0,0-1 0 0 0,0 0 0 0 0,1 0 0 0 0,1-1 0 0 0,0 0 0 0 0,0-1 0 0 0,0 0 0 0 0,1 0 0 0 0,0-1-1 0 0,0 0 1 0 0,1-1 0 0 0,-1 0 0 0 0,1 0 0 0 0,0-1 0 0 0,0-1 0 0 0,1 0 0 0 0,-1-1 0 0 0,1 0 0 0 0,2 0-11 0 0,-3-3-71 0 0,1 0 1 0 0,-1-1-1 0 0,1 0 1 0 0,-1-1-1 0 0,0 0 1 0 0,0 0-1 0 0,0-2 1 0 0,-1 1-1 0 0,1-1 1 0 0,-1-1-1 0 0,0 0 1 0 0,-1 0-1 0 0,0-1 1 0 0,1 0-1 0 0,-2-1 1 0 0,1 0-1 0 0,-1 0 1 0 0,-1-1-1 0 0,0 0 1 0 0,0 0-1 0 0,0 0 1 0 0,2-7 70 0 0,5-9-16 0 0,0 0 0 0 0,-2-1 0 0 0,0-1 0 0 0,-2 0 0 0 0,-1 0 0 0 0,-2-1 0 0 0,0 0 0 0 0,0-13 16 0 0,6-86 2119 0 0,-14 125-2096 0 0,1 1 0 0 0,-1-1 0 0 0,1 1 1 0 0,-1 0-1 0 0,1-1 0 0 0,-1 1 0 0 0,0 0 0 0 0,1 0 0 0 0,-1 0 0 0 0,0-1 0 0 0,0 1 0 0 0,0 0 0 0 0,0 0 0 0 0,0 0 0 0 0,0 0 0 0 0,0 1 0 0 0,0-1 0 0 0,-1 0 0 0 0,1 0 0 0 0,0 1 0 0 0,0-1 0 0 0,-1 0 0 0 0,1 1 0 0 0,0 0 0 0 0,-1-1 0 0 0,1 1 0 0 0,-1 0 1 0 0,1-1-1 0 0,0 1 0 0 0,-1 0 0 0 0,1 0 0 0 0,-1 0 0 0 0,1 0 0 0 0,0 1 0 0 0,-1-1 0 0 0,1 0 0 0 0,-1 1 0 0 0,1-1 0 0 0,0 0 0 0 0,-1 1 0 0 0,1 0 0 0 0,0-1 0 0 0,0 1 0 0 0,-1 0 0 0 0,1 0 0 0 0,0-1 0 0 0,0 1 0 0 0,0 0 0 0 0,0 0 0 0 0,0 0 0 0 0,0 0 0 0 0,0 1 1 0 0,0-1-1 0 0,1 0 0 0 0,-1 0 0 0 0,0 0 0 0 0,1 1 0 0 0,-1-1 0 0 0,0 1-23 0 0,-5 17-135 0 0,0 1 1 0 0,1 1-1 0 0,1-1 1 0 0,1 1 0 0 0,1-1-1 0 0,0 1 1 0 0,2 0-1 0 0,1 0 1 0 0,0 0-1 0 0,1-1 1 0 0,1 1-1 0 0,2-1 1 0 0,0 0 0 0 0,0 0-1 0 0,2 0 1 0 0,1-1-1 0 0,4 8 135 0 0,4 23-2197 0 0,7 4-2225 0 0,-19-45 3015 0 0</inkml:trace>
  <inkml:trace contextRef="#ctx0" brushRef="#br0" timeOffset="7498.501">5271 338 860 0 0,'-32'0'3738'0'0,"29"0"-3427"0"0,3 0-43 0 0,0 0-17 0 0,-5-3-46 0 0,-35-6 1333 0 0,21 16 91 0 0,24-13 56 0 0,29-5-1605 0 0,0 0 1 0 0,1 3-1 0 0,0 1 1 0 0,1 1-1 0 0,-1 2 1 0 0,1 1-1 0 0,8 2-80 0 0,1-1 50 0 0,94 1 106 0 0,-136 3-157 0 0,-1 1-1 0 0,1-1 0 0 0,-1 0 1 0 0,0 1-1 0 0,0 0 0 0 0,0-1 1 0 0,0 1-1 0 0,-1 0 0 0 0,1 0 1 0 0,-1 0-1 0 0,1 0 0 0 0,-1 0 1 0 0,0 0-1 0 0,0 1 0 0 0,0-1 1 0 0,-1 0-1 0 0,1 1 0 0 0,-1-1 1 0 0,0 0-1 0 0,0 1 0 0 0,0-1 1 0 0,0 0-1 0 0,-1 1 0 0 0,1-1 1 0 0,-1 0-1 0 0,0 0 0 0 0,0 1 1 0 0,0-1-1 0 0,0 0 0 0 0,-1 0 1 0 0,1 0-1 0 0,-1 0 0 0 0,0 0 1 0 0,0-1-1 0 0,0 1 0 0 0,0 0 1 0 0,0-1-1 0 0,0 0 0 0 0,-1 1 1 0 0,0-1 1 0 0,-28 36 75 0 0,-2-1 0 0 0,-1-2 0 0 0,-2-1 1 0 0,-1-2-1 0 0,-2-2 0 0 0,-29 17-75 0 0,-14 6 1108 0 0,104-65-976 0 0,0 2 0 0 0,1 1 1 0 0,1 1-1 0 0,-1 1 0 0 0,1 1 0 0 0,0 1 0 0 0,1 1 0 0 0,-1 1 1 0 0,11 1-133 0 0,-29 4-8 0 0,1 0 0 0 0,-1 0 0 0 0,0 1 0 0 0,0-1 0 0 0,0 1 0 0 0,0 1 0 0 0,-1-1 0 0 0,1 1 0 0 0,-1 0 0 0 0,0 0 0 0 0,0 0 0 0 0,0 1 0 0 0,0 0 0 0 0,-1 0 0 0 0,0 0 0 0 0,0 1 0 0 0,0-1 0 0 0,-1 1 0 0 0,0 0 0 0 0,0 0 0 0 0,0 0 0 0 0,-1 0 0 0 0,0 0 0 0 0,0 1 0 0 0,-1-1 0 0 0,1 1 0 0 0,-2-1 0 0 0,1 1 0 0 0,-1 0 0 0 0,1-1 0 0 0,-2 1 0 0 0,1-1 0 0 0,-1 1 0 0 0,0 0 0 0 0,0-1 0 0 0,-1 1 0 0 0,0-1 0 0 0,0 0 0 0 0,-1 0 0 0 0,1 0 0 0 0,-1 0 0 0 0,-1 0 0 0 0,1 0 0 0 0,-3 2 8 0 0,-2 4 58 0 0,-1 0 0 0 0,0 0 0 0 0,-1-2 0 0 0,0 1-1 0 0,-1-1 1 0 0,0 0 0 0 0,-1-1 0 0 0,0-1 0 0 0,0 0 0 0 0,-1 0-1 0 0,1-1 1 0 0,-2-1 0 0 0,1 0 0 0 0,-1-1 0 0 0,0 0 0 0 0,-10 1-58 0 0,21-7 24 0 0,0-1 0 0 0,0 1 0 0 0,0-1 0 0 0,0 0 0 0 0,0 0 0 0 0,0 0 0 0 0,0 0 0 0 0,1-1 1 0 0,-1 1-1 0 0,1-1 0 0 0,-1 1 0 0 0,1-1 0 0 0,0 0 0 0 0,0 0 0 0 0,1 0 0 0 0,-1 0 0 0 0,0 0 0 0 0,1-1 1 0 0,0 1-1 0 0,0 0 0 0 0,0-1 0 0 0,0 1 0 0 0,0 0 0 0 0,1-1 0 0 0,0 1 0 0 0,-1-1 0 0 0,1 0 0 0 0,1 1 1 0 0,-1-1-1 0 0,0 1 0 0 0,1 0 0 0 0,0-1 0 0 0,-1 1 0 0 0,2-2-24 0 0,6-12-87 0 0,1 1 0 0 0,0-1 0 0 0,1 2 0 0 0,1 0 0 0 0,0 0-1 0 0,1 1 1 0 0,0 0 0 0 0,2 1 0 0 0,-1 0 0 0 0,2 2 0 0 0,-1-1 0 0 0,2 2 0 0 0,-1 0 0 0 0,1 0-1 0 0,1 2 1 0 0,0 0 0 0 0,5-1 87 0 0,71-12-2030 0 0,-30 20-4373 0 0,-37 13 3747 0 0,-16-8 1416 0 0</inkml:trace>
  <inkml:trace contextRef="#ctx0" brushRef="#br0" timeOffset="8054.586">6093 638 1564 0 0,'6'49'3975'0'0,"-7"-43"-3775"0"0,-3 19 132 0 0,-1-1 0 0 0,-2 0-1 0 0,-1 0 1 0 0,0-1 0 0 0,-2 0-1 0 0,-1 0 1 0 0,0-1 0 0 0,-2-1 0 0 0,0 0-1 0 0,-2 0 1 0 0,0-1 0 0 0,-1-1-1 0 0,-1-1 1 0 0,-1-1 0 0 0,0 0 0 0 0,-1-1-1 0 0,-1-1 1 0 0,-1 0 0 0 0,0-2-1 0 0,-1-1 1 0 0,-7 3-332 0 0,27-14 31 0 0,0-1 0 0 0,1 0 0 0 0,-1 1 0 0 0,0-1 0 0 0,0 0-1 0 0,1 0 1 0 0,-1 0 0 0 0,0 0 0 0 0,1-1 0 0 0,-1 1 0 0 0,0 0 0 0 0,1-1 0 0 0,-1 1-1 0 0,0-1 1 0 0,1 1 0 0 0,-1-1 0 0 0,1 0 0 0 0,-1 0 0 0 0,1 0 0 0 0,-1 0 0 0 0,1 0-1 0 0,0 0 1 0 0,-1 0 0 0 0,1 0 0 0 0,0-1 0 0 0,0 1 0 0 0,0 0 0 0 0,0-1 0 0 0,0 1-1 0 0,0-1 1 0 0,0 1 0 0 0,0-1 0 0 0,1 1 0 0 0,-1-1 0 0 0,1 0 0 0 0,-1 1 0 0 0,1-1-1 0 0,0 0 1 0 0,-1 1 0 0 0,1-1 0 0 0,0 0 0 0 0,0 1 0 0 0,0-1 0 0 0,0 0 0 0 0,1 0-1 0 0,-1 1 1 0 0,0-1 0 0 0,1 0 0 0 0,-1 1 0 0 0,1-1 0 0 0,0 0 0 0 0,-1 1 0 0 0,1-1-1 0 0,0 1 1 0 0,0-1 0 0 0,0 1 0 0 0,0 0 0 0 0,0-1 0 0 0,0 1 0 0 0,0 0 0 0 0,1 0-1 0 0,-1 0 1 0 0,0 0 0 0 0,1 0 0 0 0,0-1-31 0 0,0-3 2 0 0,0 0 1 0 0,0 0-1 0 0,0 0 0 0 0,1 0 1 0 0,0 1-1 0 0,0-1 0 0 0,0 1 1 0 0,0 0-1 0 0,1 0 0 0 0,-1 0 0 0 0,1 0 1 0 0,0 0-1 0 0,0 1 0 0 0,0 0 1 0 0,1 0-1 0 0,-1 0 0 0 0,1 0 1 0 0,0 1-1 0 0,0 0 0 0 0,0 0 1 0 0,0 0-1 0 0,0 0 0 0 0,0 1 0 0 0,0 0 1 0 0,1 0-1 0 0,-1 1 0 0 0,0-1 1 0 0,1 1-1 0 0,-1 0 0 0 0,2 0-2 0 0,38 17-180 0 0,-1 2 0 0 0,-1 2-1 0 0,0 2 1 0 0,-2 1-1 0 0,23 19 181 0 0,-31-13-877 0 0,-6-6-1300 0 0,-9-13-2047 0 0,-13-9 413 0 0,-5-1 2633 0 0</inkml:trace>
  <inkml:trace contextRef="#ctx0" brushRef="#br0" timeOffset="10213.714">6775 448 1160 0 0,'0'0'718'0'0,"3"-14"530"0"0,12 9 658 0 0,53-67 2446 0 0,-67 69-4319 0 0,0 0 1 0 0,0 0-1 0 0,-1 0 0 0 0,1 0 0 0 0,-1 0 1 0 0,0 0-1 0 0,0 0 0 0 0,0 0 0 0 0,0 0 1 0 0,-1 0-1 0 0,1 0 0 0 0,-1 0 0 0 0,0 0 1 0 0,0 0-1 0 0,0 0 0 0 0,0 0 0 0 0,0 0 1 0 0,0 1-1 0 0,-1-1 0 0 0,0 0 0 0 0,1 1 1 0 0,-1-1-1 0 0,0 1 0 0 0,0 0 0 0 0,0 0 1 0 0,-1 0-1 0 0,1 0 0 0 0,0 0 0 0 0,-1 0 1 0 0,1 0-1 0 0,-1 1 0 0 0,0-1 0 0 0,1 1 1 0 0,-1 0-1 0 0,0 0-33 0 0,-4-3-17 0 0,0 1 1 0 0,0 0 0 0 0,-1 0-1 0 0,1 1 1 0 0,-1 0 0 0 0,1 0 0 0 0,-1 1-1 0 0,0 0 1 0 0,1 0 0 0 0,-1 1-1 0 0,0 0 1 0 0,0 0 0 0 0,1 1-1 0 0,-1 0 1 0 0,0 0 16 0 0,-5 1-8 0 0,0 1 1 0 0,1 0-1 0 0,-1 1 0 0 0,1 1 0 0 0,0 0 1 0 0,0 0-1 0 0,1 1 0 0 0,-1 1 1 0 0,1 0-1 0 0,0 0 0 0 0,1 1 0 0 0,0 0 1 0 0,0 1-1 0 0,1 0 0 0 0,0 1 1 0 0,1 0-1 0 0,0 0 0 0 0,0 1 0 0 0,1 0 1 0 0,1 0-1 0 0,0 1 0 0 0,0-1 1 0 0,-3 13 7 0 0,9-23 58 0 0,4 22 173 0 0,1-17-215 0 0,2-1-1 0 0,-1 1 1 0 0,0-1 0 0 0,1 0 0 0 0,0-1-1 0 0,0 0 1 0 0,0 0 0 0 0,1 0 0 0 0,0-1 0 0 0,-1 0-1 0 0,1-1 1 0 0,0 1 0 0 0,0-2 0 0 0,0 1-1 0 0,0-1 1 0 0,1 0 0 0 0,-1-1 0 0 0,0 0-1 0 0,1 0 1 0 0,-1-1 0 0 0,0 0 0 0 0,0 0-1 0 0,0-1 1 0 0,0 0 0 0 0,0 0 0 0 0,0-1-1 0 0,0 0 1 0 0,-1 0 0 0 0,1-1 0 0 0,-1 0-1 0 0,0-1 1 0 0,0 1 0 0 0,-1-1 0 0 0,1-1-1 0 0,-1 1 1 0 0,0-1 0 0 0,-1 0 0 0 0,4-4-16 0 0,53-92-194 0 0,-63 101 192 0 0,1 0 1 0 0,0 1 0 0 0,0-1 0 0 0,0 0 0 0 0,-1 1 0 0 0,1-1-1 0 0,0 0 1 0 0,-1 1 0 0 0,1-1 0 0 0,0 1 0 0 0,-1-1-1 0 0,1 1 1 0 0,-1-1 0 0 0,1 1 0 0 0,-1-1 0 0 0,1 1 0 0 0,-1-1-1 0 0,0 1 1 0 0,1-1 0 0 0,-1 1 0 0 0,0 0 0 0 0,1-1-1 0 0,-1 1 1 0 0,0 0 0 0 0,1 0 0 0 0,-1 0 0 0 0,0-1-1 0 0,1 1 1 0 0,-1 0 0 0 0,0 0 0 0 0,0 0 0 0 0,1 0 0 0 0,-1 0-1 0 0,0 0 1 0 0,1 0 0 0 0,-1 0 0 0 0,0 1 0 0 0,1-1-1 0 0,-1 0 1 0 0,0 0 0 0 0,1 1 0 0 0,-1-1 0 0 0,0 0-1 0 0,1 1 1 0 0,-1-1 0 0 0,0 0 0 0 0,1 1 0 0 0,-1-1 0 0 0,1 1-1 0 0,-1-1 1 0 0,1 1 0 0 0,-1-1 0 0 0,1 1 0 0 0,-1 0 1 0 0,0 10 4 0 0,0 1 1 0 0,1-1 0 0 0,1 1 0 0 0,-1-1 0 0 0,2 1-1 0 0,0-1 1 0 0,0 0 0 0 0,1 1 0 0 0,0-1 0 0 0,1 0 0 0 0,0-1-1 0 0,1 1 1 0 0,0-1 0 0 0,0 0 0 0 0,1 0 0 0 0,1 0-1 0 0,0-1 1 0 0,0 0 0 0 0,8 7-5 0 0,59 63 1427 0 0,-57-102-410 0 0,96-205-905 0 0,-107 218-133 0 0,0 0 0 0 0,1 1 0 0 0,1 0 0 0 0,-1 1 0 0 0,1-1 0 0 0,1 1 0 0 0,0 1 0 0 0,0 0 0 0 0,0 0 0 0 0,1 1 0 0 0,0 0 0 0 0,0 0 0 0 0,1 1 0 0 0,-1 1 0 0 0,1 0 0 0 0,0 0 0 0 0,0 1 0 0 0,6 0 21 0 0,-12 3-6 0 0,1 1-1 0 0,-1 1 0 0 0,0-1 1 0 0,1 1-1 0 0,-1 0 1 0 0,0 1-1 0 0,0-1 0 0 0,0 1 1 0 0,0 0-1 0 0,0 0 1 0 0,-1 0-1 0 0,1 1 0 0 0,-1-1 1 0 0,0 1-1 0 0,0 0 1 0 0,0 0-1 0 0,-1 1 1 0 0,0-1-1 0 0,1 1 0 0 0,-1 0 1 0 0,-1 0-1 0 0,1 0 1 0 0,-1 0-1 0 0,0 0 0 0 0,0 1 7 0 0,33 144 120 0 0,-36-145-135 0 0,1 1 1 0 0,0 0-1 0 0,-1-1 1 0 0,0 1-1 0 0,0 0 0 0 0,-1-1 1 0 0,0 1-1 0 0,0-1 1 0 0,0 0-1 0 0,0 0 1 0 0,-1 0-1 0 0,0 0 0 0 0,0 0 1 0 0,-1 0-1 0 0,1-1 1 0 0,-1 0-1 0 0,0 1 1 0 0,0-1-1 0 0,0-1 1 0 0,0 1 14 0 0,-69 27-3546 0 0,28-55-255 0 0,24 4 1197 0 0,18 11 1350 0 0</inkml:trace>
  <inkml:trace contextRef="#ctx0" brushRef="#br0" timeOffset="12417.226">7938 288 1204 0 0,'0'0'502'0'0,"0"-19"2287"0"0,1 16-2652 0 0,-1 0 1 0 0,1 1-1 0 0,0-1 0 0 0,0 0 0 0 0,0 1 0 0 0,0-1 1 0 0,0 1-1 0 0,0-1 0 0 0,1 1 0 0 0,0 0 0 0 0,-1 0 1 0 0,1-1-1 0 0,0 1 0 0 0,0 0 0 0 0,0 1 1 0 0,0-1-1 0 0,0 0 0 0 0,0 1 0 0 0,1-1 0 0 0,-1 1 1 0 0,1-1-1 0 0,-1 1 0 0 0,1 0 0 0 0,-1 0 1 0 0,1 0-1 0 0,0 1-137 0 0,-7 63 701 0 0,3-52-632 0 0,0-1 0 0 0,1 0 1 0 0,0 1-1 0 0,0-1 0 0 0,1 0 0 0 0,1 1 0 0 0,0-1 0 0 0,0 0 1 0 0,1 0-1 0 0,0 0 0 0 0,0 0 0 0 0,1-1 0 0 0,1 1 0 0 0,0-1 1 0 0,0 0-1 0 0,1-1 0 0 0,0 1 0 0 0,0-1 0 0 0,1 0 0 0 0,0 0 0 0 0,0-1 1 0 0,1 0-1 0 0,0 0 0 0 0,0-1 0 0 0,0 0 0 0 0,8 3-69 0 0,-1-2 65 0 0,0 0 0 0 0,1-1-1 0 0,-1-1 1 0 0,2 0 0 0 0,-1-1-1 0 0,0-1 1 0 0,1-1 0 0 0,-1 0-1 0 0,1-1 1 0 0,0-1 0 0 0,0 0-1 0 0,14-3-64 0 0,-23 2-44 0 0,0-1-1 0 0,0 1 0 0 0,-1-1 1 0 0,1-1-1 0 0,-1 0 0 0 0,1 0 1 0 0,-1 0-1 0 0,0-1 0 0 0,0 0 0 0 0,0 0 1 0 0,-1 0-1 0 0,0-1 0 0 0,1 0 1 0 0,-2-1-1 0 0,1 1 0 0 0,-1-1 1 0 0,1 0-1 0 0,-2 0 0 0 0,1-1 0 0 0,-1 0 1 0 0,0 0-1 0 0,0 0 0 0 0,-1 0 1 0 0,0 0-1 0 0,0-1 0 0 0,0 1 1 0 0,-1-3 44 0 0,1-1-29 0 0,-1 1 0 0 0,0-1 0 0 0,-1 1 0 0 0,-1-1 0 0 0,1 1 0 0 0,-1-1 0 0 0,-1 1 0 0 0,0-1 0 0 0,-1 1 0 0 0,0-1 1 0 0,0 1-1 0 0,-1 0 0 0 0,-1 0 0 0 0,0 0 0 0 0,0 0 0 0 0,0 1 0 0 0,-2 0 0 0 0,1 0 0 0 0,-4-5 29 0 0,-31-3-14 0 0,39 17-26 0 0,-24 24-34 0 0,23-16 55 0 0,1 0 1 0 0,0 1 0 0 0,0-1-1 0 0,1 0 1 0 0,0 1 0 0 0,1-1-1 0 0,0 1 1 0 0,0-1 0 0 0,1 0-1 0 0,0 0 1 0 0,0 0 0 0 0,1 0-1 0 0,0 0 1 0 0,0 0 0 0 0,1-1 0 0 0,0 1-1 0 0,1-1 1 0 0,-1 0 0 0 0,1-1-1 0 0,0 1 1 0 0,1-1 0 0 0,0 0-1 0 0,0 0 1 0 0,0 0 0 0 0,1-1-1 0 0,0 0 1 0 0,0-1 0 0 0,0 1-1 0 0,0-1 1 0 0,6 2 18 0 0,97 41-1797 0 0,-29-36-2442 0 0,-62-11 2927 0 0</inkml:trace>
  <inkml:trace contextRef="#ctx0" brushRef="#br0" timeOffset="12773.915">8919 207 1540 0 0,'-23'-62'7209'0'0,"-9"101"-5902"0"0,24-18-1102 0 0,1-1 0 0 0,1 1 0 0 0,0 1 1 0 0,2-1-1 0 0,1 1 0 0 0,0 0 1 0 0,2-1-1 0 0,1 1 0 0 0,0 0 0 0 0,2 9-205 0 0,-1 15 213 0 0,34 177 483 0 0,27 70-93 0 0,-62-294-669 0 0,0 0 1 0 0,-1 1-1 0 0,1-1 0 0 0,0 0 1 0 0,-1 1-1 0 0,1-1 0 0 0,0 1 1 0 0,-1-1-1 0 0,1 0 0 0 0,-1 1 1 0 0,1-1-1 0 0,-1 1 1 0 0,1-1-1 0 0,-1 1 0 0 0,1 0 1 0 0,-1-1-1 0 0,1 1 0 0 0,-1-1 1 0 0,0 1-1 0 0,1 0 0 0 0,-1 0 1 0 0,0-1-1 0 0,1 1 0 0 0,-1 0 1 0 0,0 0-1 0 0,1 0 1 0 0,-1 0-1 0 0,0-1 0 0 0,0 1 1 0 0,1 0-1 0 0,-1 0 0 0 0,0 1 1 0 0,1-1-1 0 0,-1 0 0 0 0,0 0 1 0 0,0 0-1 0 0,1 0 0 0 0,-1 1 1 0 0,0-1-1 0 0,1 0 0 0 0,-1 0 1 0 0,1 1-1 0 0,-1-1 1 0 0,0 1-1 0 0,1-1 0 0 0,-1 1 1 0 0,1-1-1 0 0,-1 1 0 0 0,1-1 1 0 0,-1 1-1 0 0,1-1 0 0 0,-1 1 1 0 0,1-1-1 0 0,0 1 0 0 0,-1 0 1 0 0,1-1-1 0 0,0 1 1 0 0,0 0-1 0 0,-1 0 66 0 0,-58-144-7031 0 0,51 108 5939 0 0</inkml:trace>
  <inkml:trace contextRef="#ctx0" brushRef="#br0" timeOffset="13037.181">8839 377 1532 0 0,'6'-9'348'0'0,"-3"3"-148"0"0,0-1 0 0 0,0 1-1 0 0,1 0 1 0 0,0 0 0 0 0,0 0-1 0 0,0 0 1 0 0,1 1-1 0 0,0 0 1 0 0,0 0 0 0 0,0 0-1 0 0,1 1 1 0 0,-1-1-1 0 0,1 1 1 0 0,0 1 0 0 0,1-1-1 0 0,-1 1 1 0 0,1 0-1 0 0,-1 0 1 0 0,1 1 0 0 0,0 0-1 0 0,0 0 1 0 0,3 0-200 0 0,-6 4 55 0 0,1 1-1 0 0,-1-1 1 0 0,1 1 0 0 0,-1 0-1 0 0,0 0 1 0 0,0 1-1 0 0,0-1 1 0 0,-1 1 0 0 0,1 0-1 0 0,-1 0 1 0 0,0 0 0 0 0,0 0-1 0 0,0 1 1 0 0,0-1 0 0 0,-1 1-1 0 0,0-1 1 0 0,0 1 0 0 0,0 0-1 0 0,0 0 1 0 0,-1 0 0 0 0,0 0-1 0 0,0 0 1 0 0,0 0 0 0 0,-1 1-1 0 0,0-1 1 0 0,0 0 0 0 0,0 0-1 0 0,0 0 1 0 0,-1 0 0 0 0,0 1-1 0 0,0-1 1 0 0,-1 0-1 0 0,1 0 1 0 0,-1-1 0 0 0,0 1-1 0 0,0 0 1 0 0,-1 1-55 0 0,-1 0 13 0 0,1 0 0 0 0,-1 0 0 0 0,0-1 0 0 0,0 1 0 0 0,0-1 0 0 0,-1 0 0 0 0,0 0-1 0 0,0-1 1 0 0,0 1 0 0 0,-1-1 0 0 0,0 0 0 0 0,1-1 0 0 0,-1 1 0 0 0,0-1 0 0 0,-1 0 0 0 0,1-1 0 0 0,-1 1 0 0 0,1-1 0 0 0,-1-1 0 0 0,1 1-1 0 0,-5 0-12 0 0,10-2-521 0 0,1 0-278 0 0,0 0-128 0 0,-10-14-1852 0 0,9 8 1400 0 0</inkml:trace>
  <inkml:trace contextRef="#ctx0" brushRef="#br0" timeOffset="13375.607">9222 268 1416 0 0,'17'-23'6389'0'0,"-12"43"-3938"0"0,-15 156-1342 0 0,28 79 3 0 0,9 31-2079 0 0,-27-285 395 0 0,0-1-280 0 0,-12 5-1671 0 0,-1-19-1296 0 0,2-6 2611 0 0,6-7 8 0 0</inkml:trace>
  <inkml:trace contextRef="#ctx0" brushRef="#br0" timeOffset="13683.65">9231 270 1152 0 0,'26'-55'4160'0'0,"-24"52"-4087"0"0,0 1 0 0 0,1-1 0 0 0,-1 1-1 0 0,1 0 1 0 0,-1 0 0 0 0,1 0 0 0 0,0 0-1 0 0,0 0 1 0 0,0 1 0 0 0,0-1 0 0 0,0 1-1 0 0,0 0 1 0 0,0 0 0 0 0,1 0 0 0 0,-1 0-1 0 0,0 1 1 0 0,1 0 0 0 0,-1-1 0 0 0,0 1-1 0 0,1 0 1 0 0,-1 0 0 0 0,1 1 0 0 0,-1-1-1 0 0,0 1 1 0 0,0-1 0 0 0,1 1 0 0 0,-1 0-73 0 0,2 0 55 0 0,0 0 0 0 0,-1 1 1 0 0,1-1-1 0 0,0 1 0 0 0,-1 0 0 0 0,1 0 1 0 0,-1 0-1 0 0,0 1 0 0 0,0 0 1 0 0,0-1-1 0 0,0 1 0 0 0,0 1 0 0 0,0-1 1 0 0,-1 0-1 0 0,0 1 0 0 0,0 0 1 0 0,0 0-1 0 0,0 0 0 0 0,0 0 0 0 0,-1 0 1 0 0,1 1-1 0 0,-1-1 0 0 0,-1 1 1 0 0,1-1-1 0 0,-1 1 0 0 0,1 0 0 0 0,-1 0 1 0 0,0 0-1 0 0,-1-1 0 0 0,1 1 1 0 0,-1 0-1 0 0,0 0 0 0 0,-1 0 0 0 0,1 0 1 0 0,-1 0-1 0 0,0 0 0 0 0,0 0 1 0 0,0-1-1 0 0,-1 1 0 0 0,1 0 0 0 0,-1-1 1 0 0,0 1-1 0 0,-1-1 0 0 0,1 0 1 0 0,-1 0-1 0 0,0 0 0 0 0,0 0 0 0 0,0 0 1 0 0,0 0-1 0 0,-1-1 0 0 0,0 1-55 0 0,-6 5 24 0 0,0-1 0 0 0,-1 0 0 0 0,0-1 0 0 0,0 0 0 0 0,0-1 0 0 0,-1 0 0 0 0,0 0 0 0 0,0-1-1 0 0,-1-1 1 0 0,1 0 0 0 0,-1-1 0 0 0,0-1 0 0 0,0 1 0 0 0,0-2 0 0 0,-5 0-24 0 0,17-1-82 0 0,1-1-1 0 0,-1 1 1 0 0,0 0 0 0 0,1-1-1 0 0,-1 1 1 0 0,0-1 0 0 0,1 0-1 0 0,-1 1 1 0 0,1-1 0 0 0,-1 0 0 0 0,1 1-1 0 0,-1-1 1 0 0,1 0 0 0 0,-1 1-1 0 0,1-1 1 0 0,0 0 0 0 0,-1 0-1 0 0,1 1 1 0 0,0-1 0 0 0,0 0-1 0 0,-1 0 1 0 0,1 0 0 0 0,0 0 0 0 0,0 1-1 0 0,0-1 1 0 0,0 0 0 0 0,0 0-1 0 0,0 0 1 0 0,1 0 0 0 0,-1 1-1 0 0,0-1 1 0 0,0 0 0 0 0,0 0-1 0 0,1 0 1 0 0,-1 1 0 0 0,0-1 0 0 0,1 0-1 0 0,-1 1 1 0 0,1-1 0 0 0,-1 0-1 0 0,1 0 1 0 0,-1 1 0 0 0,1-1-1 0 0,0 1 1 0 0,-1-1 0 0 0,1 1-1 0 0,0-1 1 0 0,-1 1 0 0 0,1-1 0 0 0,0 1-1 0 0,0-1 83 0 0,33-26-2633 0 0,-14 11 1501 0 0</inkml:trace>
  <inkml:trace contextRef="#ctx0" brushRef="#br0" timeOffset="14131.241">9542 335 2040 0 0,'23'-1'516'0'0,"0"0"0"0"0,0-2 0 0 0,-1 0 0 0 0,1-2 0 0 0,-1 0 0 0 0,0-1 1 0 0,0-2-1 0 0,0 0 0 0 0,-1-1 0 0 0,10-7-516 0 0,-32 16 6 0 0,0 0 1 0 0,1-1-1 0 0,-1 1 1 0 0,1 0-1 0 0,-1 0 1 0 0,1-1 0 0 0,-1 1-1 0 0,1 0 1 0 0,-1-1-1 0 0,1 1 1 0 0,-1 0-1 0 0,1-1 1 0 0,-1 1 0 0 0,1-1-1 0 0,-1 1 1 0 0,1-1-1 0 0,0 1 1 0 0,-1-1-1 0 0,1 1 1 0 0,0-1 0 0 0,-1 1-1 0 0,1-1 1 0 0,0 1-1 0 0,0-1 1 0 0,0 1-1 0 0,-1-1 1 0 0,1 0-1 0 0,0 1 1 0 0,0-1 0 0 0,0 0-1 0 0,0 1 1 0 0,0-1-1 0 0,0 1 1 0 0,0-1-1 0 0,0 0 1 0 0,0 1 0 0 0,1-1-1 0 0,-1 1 1 0 0,0-1-1 0 0,0 0 1 0 0,0 1-1 0 0,1-1 1 0 0,-1 1 0 0 0,0-1-1 0 0,1 1 1 0 0,-1-1-1 0 0,1 1 1 0 0,-1-1-1 0 0,0 1 1 0 0,1-1-1 0 0,-1 1 1 0 0,1 0 0 0 0,-1-1-1 0 0,1 1 1 0 0,-1 0-1 0 0,1-1 1 0 0,-1 1-1 0 0,1 0 1 0 0,0 0 0 0 0,-1-1-1 0 0,1 1 1 0 0,0 0-7 0 0,-58-4 336 0 0,56 4-324 0 0,-17 0 78 0 0,0 0 0 0 0,1 1 0 0 0,-1 1 0 0 0,1 1 1 0 0,0 0-1 0 0,-1 2 0 0 0,1-1 0 0 0,1 2 0 0 0,-1 1 0 0 0,1 0 0 0 0,0 0 0 0 0,1 2 0 0 0,0 0 0 0 0,0 1 0 0 0,1 0 1 0 0,-5 6-91 0 0,16-13 34 0 0,0 0 0 0 0,0 0 0 0 0,1 0 1 0 0,-1 1-1 0 0,1-1 0 0 0,0 1 0 0 0,0-1 1 0 0,0 1-1 0 0,0 0 0 0 0,1 0 0 0 0,-1 0 1 0 0,1 0-1 0 0,0 0 0 0 0,1 0 0 0 0,-1 0 1 0 0,1 0-1 0 0,-1 0 0 0 0,1 1 0 0 0,0-1 1 0 0,1 0-1 0 0,-1 0 0 0 0,1 0 0 0 0,0 0 1 0 0,0 0-1 0 0,0 0 0 0 0,0 0 0 0 0,1 0 1 0 0,-1 0-1 0 0,1 0 0 0 0,0-1 0 0 0,0 1 1 0 0,1-1-1 0 0,-1 1 0 0 0,3 1-34 0 0,2 5 28 0 0,1-1 0 0 0,0 1 0 0 0,1-2 0 0 0,0 1 0 0 0,0-1 0 0 0,1 0 0 0 0,0-1 0 0 0,0 0 0 0 0,1-1 0 0 0,0 0 0 0 0,4 1-28 0 0,138 32-1849 0 0,2-60-4521 0 0,-137 14 5067 0 0</inkml:trace>
  <inkml:trace contextRef="#ctx0" brushRef="#br0" timeOffset="14504.2">9949 365 1468 0 0,'-1'-2'78'0'0,"0"1"1"0"0,0-1-1 0 0,1 1 0 0 0,-1-1 0 0 0,0 1 0 0 0,1-1 1 0 0,-1 0-1 0 0,1 1 0 0 0,0-1 0 0 0,-1 0 1 0 0,1 1-1 0 0,0-1 0 0 0,0 0 0 0 0,0 0 0 0 0,0 1 1 0 0,1-1-1 0 0,-1 0 0 0 0,0 1 0 0 0,1-1 0 0 0,-1 0 1 0 0,1 1-1 0 0,-1-1 0 0 0,1 1 0 0 0,0-1 1 0 0,0 0-1 0 0,0 1 0 0 0,0 0 0 0 0,0-1 0 0 0,0 1 1 0 0,0 0-1 0 0,0-1 0 0 0,0 1 0 0 0,1 0 1 0 0,-1 0-1 0 0,1 0 0 0 0,-1 0 0 0 0,0 0 0 0 0,1 0 1 0 0,0 1-1 0 0,-1-1 0 0 0,1 0 0 0 0,-1 1 1 0 0,1 0-1 0 0,0-1 0 0 0,-1 1 0 0 0,1 0 0 0 0,0-1 1 0 0,0 1-1 0 0,-1 0 0 0 0,1 0 0 0 0,0 1 0 0 0,-1-1 1 0 0,1 0-1 0 0,0 0 0 0 0,-1 1 0 0 0,1-1 1 0 0,1 2-79 0 0,13 15 295 0 0,-1 0 0 0 0,-1 2 0 0 0,-1 0 0 0 0,0 1 0 0 0,-1 0 1 0 0,-2 0-1 0 0,0 1 0 0 0,-1 1 0 0 0,-1 0 0 0 0,-1 0 0 0 0,-1 0 1 0 0,-1 1-1 0 0,-1 0 0 0 0,1 18-295 0 0,-4-38 132 0 0,0 0 0 0 0,-1 0-1 0 0,0 0 1 0 0,1 0 0 0 0,-1 1 0 0 0,0-1 0 0 0,-1 0 0 0 0,1 0-1 0 0,0 0 1 0 0,-1 0 0 0 0,0 0 0 0 0,0 0 0 0 0,0 0 0 0 0,0 0-1 0 0,0 0 1 0 0,0 0 0 0 0,-1 0 0 0 0,0 0 0 0 0,1-1 0 0 0,-1 1-1 0 0,0-1 1 0 0,0 1 0 0 0,0-1 0 0 0,-1 0 0 0 0,1 0 0 0 0,-1 0-1 0 0,1 0 1 0 0,-1 0 0 0 0,1-1 0 0 0,-1 1 0 0 0,0-1 0 0 0,0 1-1 0 0,0-1 1 0 0,0 0 0 0 0,0 0 0 0 0,0-1 0 0 0,-2 1-132 0 0,1-2 55 0 0,0 0-1 0 0,0 0 1 0 0,0 0 0 0 0,1-1 0 0 0,-1 0 0 0 0,0 0 0 0 0,1 0 0 0 0,-1 0 0 0 0,1 0-1 0 0,-1-1 1 0 0,1 1 0 0 0,0-1 0 0 0,0 0 0 0 0,0 0 0 0 0,1 0 0 0 0,-1-1 0 0 0,1 1-1 0 0,-1-1 1 0 0,1 1 0 0 0,0-1 0 0 0,1 0 0 0 0,-1 1 0 0 0,0-1 0 0 0,1 0 0 0 0,0 0-1 0 0,0 0 1 0 0,0 0 0 0 0,1-1 0 0 0,-1 1 0 0 0,1 0 0 0 0,0 0 0 0 0,0 0 0 0 0,1 0-1 0 0,-1 0 1 0 0,1-1-55 0 0,44-137-324 0 0,-30 118-242 0 0,2 2 1 0 0,0 0 0 0 0,2 1-1 0 0,0 1 1 0 0,1 0-1 0 0,1 2 1 0 0,8-5 565 0 0,105-54-8754 0 0,-126 75 7531 0 0,-2 2 17 0 0</inkml:trace>
  <inkml:trace contextRef="#ctx0" brushRef="#br0" timeOffset="16195.254">1568 1398 1088 0 0,'0'0'784'0'0,"0"0"-77"0"0,0 0-38 0 0,0 0-151 0 0,0 0 14 0 0,0 0-43 0 0,15-2 257 0 0,8-36 1766 0 0,-50 152-1132 0 0,15-80-1221 0 0,-1-2 1 0 0,-2 1-1 0 0,-1-2 1 0 0,-1 0-1 0 0,-2-1 0 0 0,-1-1 1 0 0,-2-1-1 0 0,0 0 1 0 0,-2-2-1 0 0,-1-1 1 0 0,-1-1-1 0 0,-1-1 0 0 0,-1-1 1 0 0,-1-2-1 0 0,-1 0 1 0 0,0-2-1 0 0,-13 4-159 0 0,38-18 11 0 0,-1-1 1 0 0,1 1-1 0 0,-1-1 0 0 0,1 0 0 0 0,-1 0 0 0 0,0-1 1 0 0,0 0-1 0 0,0 0 0 0 0,0 0 0 0 0,-1-1 0 0 0,1 0 1 0 0,0 0-1 0 0,-1 0 0 0 0,1-1 0 0 0,-1 0 0 0 0,1 0 1 0 0,0-1-1 0 0,-1 0 0 0 0,1 0 0 0 0,0 0 1 0 0,0-1-1 0 0,0 0 0 0 0,-1 0 0 0 0,2-1 0 0 0,-1 1 1 0 0,0-1-1 0 0,1-1 0 0 0,-1 1 0 0 0,1-1 0 0 0,0 0 1 0 0,0 0-1 0 0,0 0 0 0 0,1-1 0 0 0,-1 1 1 0 0,1-1-1 0 0,0 0 0 0 0,1-1 0 0 0,-2-2-11 0 0,-24-140-211 0 0,31 141 173 0 0,0 0-1 0 0,0 1 0 0 0,0-1 0 0 0,1 0 1 0 0,0 1-1 0 0,0-1 0 0 0,1 1 0 0 0,0 0 0 0 0,0 0 1 0 0,0 1-1 0 0,1-1 0 0 0,0 1 0 0 0,0 0 1 0 0,0 0-1 0 0,0 1 0 0 0,1-1 0 0 0,0 1 0 0 0,0 0 1 0 0,0 1-1 0 0,0 0 0 0 0,1 0 0 0 0,-1 0 1 0 0,1 0-1 0 0,0 1 0 0 0,6-1 39 0 0,15 5-31 0 0,1 2 0 0 0,-1 0 0 0 0,1 2 0 0 0,-1 2 0 0 0,-1 0 0 0 0,0 1 0 0 0,0 2 0 0 0,0 1 0 0 0,-2 1 0 0 0,0 1 0 0 0,0 2 0 0 0,-1 0 0 0 0,-1 1 0 0 0,10 11 31 0 0,99 59 18 0 0,-84-58-265 0 0,34 19-375 0 0,-25-29-3475 0 0,-55-18 2850 0 0,-2-1-31 0 0,0 0 8 0 0</inkml:trace>
  <inkml:trace contextRef="#ctx0" brushRef="#br0" timeOffset="16446.356">1815 1697 2596 0 0,'-11'-3'5327'0'0,"21"-2"-3370"0"0,20-4-1496 0 0,304-18-1720 0 0,-305 36 985 0 0,-16-3-1363 0 0,1-4-2915 0 0,-6-2 3301 0 0</inkml:trace>
  <inkml:trace contextRef="#ctx0" brushRef="#br0" timeOffset="16881.666">2624 1405 1292 0 0,'0'0'125'0'0,"0"1"1"0"0,0-1-1 0 0,0 1 0 0 0,0-1 1 0 0,1 1-1 0 0,-1-1 1 0 0,0 1-1 0 0,0-1 0 0 0,0 0 1 0 0,1 1-1 0 0,-1-1 0 0 0,0 0 1 0 0,1 1-1 0 0,-1-1 0 0 0,0 0 1 0 0,1 1-1 0 0,-1-1 0 0 0,0 0 1 0 0,1 1-1 0 0,-1-1 0 0 0,1 0 1 0 0,-1 0-1 0 0,0 0 0 0 0,1 1 1 0 0,-1-1-1 0 0,1 0 0 0 0,-1 0 1 0 0,1 0-1 0 0,-1 0 0 0 0,1 0 1 0 0,-1 0-1 0 0,1 0 0 0 0,-1 0 1 0 0,0 0-1 0 0,1 0 0 0 0,-1 0 1 0 0,1 0-1 0 0,-1 0 1 0 0,1 0-1 0 0,-1-1 0 0 0,1 1 1 0 0,-1 0-1 0 0,0 0 0 0 0,1 0 1 0 0,-1-1-1 0 0,1 1 0 0 0,-1 0 1 0 0,0 0-1 0 0,1-1 0 0 0,-1 1 1 0 0,1-1-126 0 0,-1 18 92 0 0,62 636 3913 0 0,-35-463-5279 0 0,-27-188 413 0 0,0-3 751 0 0,0 1 0 0 0,0 0 0 0 0,0-1 0 0 0,-1 1 0 0 0,1 0 0 0 0,0 0 0 0 0,0-1 0 0 0,-1 1 0 0 0,1 0 0 0 0,0 0 0 0 0,-1-1 0 0 0,1 1 0 0 0,0 0 0 0 0,-1 0 0 0 0,1 0 0 0 0,0-1 0 0 0,-1 1 0 0 0,1 0 0 0 0,0 0 0 0 0,-1 0 0 0 0,1 0 0 0 0,-1 0 0 0 0,1 0 0 0 0,0 0 0 0 0,-1 0 0 0 0,1 0 0 0 0,-1 0 0 0 0,1 0 0 0 0,0 0 0 0 0,-1 0 0 0 0,1 0 0 0 0,0 0 0 0 0,-1 0 0 0 0,1 0 0 0 0,-1 1 0 0 0,1-1 0 0 0,0 0-1 0 0,-1 0 1 0 0,1 0 0 0 0,0 1 0 0 0,0-1 0 0 0,-1 0 0 0 0,1 0 0 0 0,0 1 0 0 0,-1-1 0 0 0,1 0 0 0 0,0 0 0 0 0,0 1 0 0 0,0-1 0 0 0,-1 0 0 0 0,1 1 0 0 0,0-1 0 0 0,0 1 0 0 0,0-1 0 0 0,0 0 0 0 0,0 1 0 0 0,-1-1 0 0 0,1 0 0 0 0,0 1 0 0 0,0-1 0 0 0,0 1 0 0 0,0-1 0 0 0,0 1 110 0 0,-8-16-1172 0 0</inkml:trace>
  <inkml:trace contextRef="#ctx0" brushRef="#br0" timeOffset="17178.442">2745 1688 1424 0 0,'3'-4'104'0'0,"1"-1"1"0"0,1 1-1 0 0,-1 0 0 0 0,0 0 0 0 0,1 0 0 0 0,0 1 0 0 0,0-1 1 0 0,0 1-1 0 0,0 0 0 0 0,1 1 0 0 0,-1-1 0 0 0,1 1 1 0 0,-1 0-1 0 0,1 1 0 0 0,0-1 0 0 0,0 1 0 0 0,0 0 1 0 0,0 1-1 0 0,0-1 0 0 0,-1 1 0 0 0,1 0 0 0 0,0 1 1 0 0,0-1-1 0 0,0 1 0 0 0,0 1 0 0 0,0-1 0 0 0,0 1 1 0 0,-1 0-1 0 0,1 0 0 0 0,-1 0 0 0 0,1 1 0 0 0,-1 0 1 0 0,0 0-1 0 0,0 0 0 0 0,0 1 0 0 0,-1 0 0 0 0,1 0 1 0 0,-1 0-1 0 0,0 0 0 0 0,0 0 0 0 0,0 1 0 0 0,-1 0 1 0 0,1 1-105 0 0,-3-2 61 0 0,0-1 0 0 0,0 1 0 0 0,0 0 0 0 0,-1 0 0 0 0,0-1 0 0 0,1 1 0 0 0,-2 0 0 0 0,1 0 0 0 0,0 0 0 0 0,-1-1 0 0 0,1 1 0 0 0,-1 0 0 0 0,0-1 0 0 0,0 1 0 0 0,-1 0 0 0 0,1-1 0 0 0,-1 1 0 0 0,0-1 0 0 0,0 0 0 0 0,0 0 0 0 0,0 0 0 0 0,0 0 0 0 0,-1 0 0 0 0,0 0 0 0 0,1 0 0 0 0,-1-1 0 0 0,0 1 0 0 0,0-1 0 0 0,0 0 0 0 0,0 0 0 0 0,-1 0 0 0 0,1 0 0 0 0,-1-1 0 0 0,-1 1-61 0 0,-9 8-18 0 0,-1-1 0 0 0,0 0 1 0 0,0-1-1 0 0,-1-1 0 0 0,0-1 1 0 0,-1 0-1 0 0,0-1 0 0 0,1 0 0 0 0,-1-2 1 0 0,-1 0-1 0 0,-12 0 18 0 0,29-3-83 0 0,1 0 1 0 0,-1 0-1 0 0,0 0 1 0 0,1 0-1 0 0,-1 0 0 0 0,0 0 1 0 0,1 0-1 0 0,-1-1 1 0 0,0 1-1 0 0,1 0 0 0 0,-1 0 1 0 0,1-1-1 0 0,-1 1 1 0 0,0 0-1 0 0,1-1 1 0 0,-1 1-1 0 0,1-1 0 0 0,-1 1 1 0 0,1-1-1 0 0,-1 1 1 0 0,1-1-1 0 0,0 1 0 0 0,-1-1 1 0 0,1 1-1 0 0,-1-1 1 0 0,1 0-1 0 0,0 1 0 0 0,0-1 1 0 0,-1 0-1 0 0,1 1 1 0 0,0-1-1 0 0,0 0 0 0 0,0 1 1 0 0,0-1-1 0 0,0 0 1 0 0,0 1-1 0 0,0-1 0 0 0,0 0 1 0 0,0 1-1 0 0,0-1 1 0 0,0 0-1 0 0,0 1 0 0 0,0-1 1 0 0,1 0-1 0 0,-1 1 1 0 0,0-1-1 0 0,0 0 0 0 0,1 1 1 0 0,-1-1-1 0 0,0 1 1 0 0,1-1-1 0 0,-1 0 0 0 0,1 1 1 0 0,-1-1-1 0 0,1 1 1 0 0,-1-1-1 0 0,1 1 0 0 0,-1 0 1 0 0,1-1-1 0 0,0 1 83 0 0,14-14-1376 0 0</inkml:trace>
  <inkml:trace contextRef="#ctx0" brushRef="#br0" timeOffset="17626.222">3145 1748 1336 0 0,'71'-20'3595'0'0,"100"-40"-1229"0"0,-109 25-1218 0 0,-101 27-888 0 0,-151 20 338 0 0,139-1-449 0 0,36-9-87 0 0,-1 1 1 0 0,0 1-1 0 0,1 0 1 0 0,0 1-1 0 0,0 0 0 0 0,0 1 1 0 0,1 1-1 0 0,-1 1 1 0 0,2 0-1 0 0,-11 8-62 0 0,22-14 13 0 0,-1 0 0 0 0,1 0 1 0 0,1 1-1 0 0,-1-1 0 0 0,0 1 0 0 0,1-1 0 0 0,-1 1 0 0 0,1 0 0 0 0,0-1 0 0 0,-1 1 0 0 0,2 0 0 0 0,-1 0 1 0 0,0 0-1 0 0,0 0 0 0 0,1 0 0 0 0,0 0 0 0 0,-1 0 0 0 0,1 0 0 0 0,1 0 0 0 0,-1 0 0 0 0,0 0 0 0 0,1 0 1 0 0,-1 0-1 0 0,1 0 0 0 0,0 0 0 0 0,0 0 0 0 0,0 0 0 0 0,0-1 0 0 0,0 1 0 0 0,1 0 0 0 0,-1-1 0 0 0,1 1 1 0 0,0-1-1 0 0,0 1 0 0 0,1 0-13 0 0,80 79 435 0 0,-64-69-710 0 0,0-1 0 0 0,1-1 0 0 0,0 0-1 0 0,0-2 1 0 0,1 0 0 0 0,0-1 0 0 0,1-2-1 0 0,0 0 1 0 0,0-1 0 0 0,0-1 0 0 0,1-1-1 0 0,20 0 276 0 0,40-37-4776 0 0,-69 23 3549 0 0</inkml:trace>
  <inkml:trace contextRef="#ctx0" brushRef="#br0" timeOffset="17937.853">3513 1728 1108 0 0,'-1'-2'80'0'0,"1"0"0"0"0,0-1 0 0 0,-1 1-1 0 0,1-1 1 0 0,0 1 0 0 0,1 0 0 0 0,-1-1 0 0 0,0 1-1 0 0,1-1 1 0 0,-1 1 0 0 0,1 0 0 0 0,0-1 0 0 0,0 1-1 0 0,-1 0 1 0 0,2 0 0 0 0,-1 0 0 0 0,0 0 0 0 0,0-1 0 0 0,1 2-1 0 0,-1-1 1 0 0,1 0 0 0 0,-1 0 0 0 0,1 0 0 0 0,0 1-1 0 0,0-1 1 0 0,0 1 0 0 0,0-1 0 0 0,0 1 0 0 0,0 0-1 0 0,0 0 1 0 0,0 0 0 0 0,1 0 0 0 0,-1 0 0 0 0,0 0-1 0 0,1 1 1 0 0,-1-1 0 0 0,0 1 0 0 0,1 0 0 0 0,-1 0 0 0 0,1 0-1 0 0,-1 0 1 0 0,0 0 0 0 0,1 0 0 0 0,-1 0 0 0 0,1 1-1 0 0,-1-1 1 0 0,0 1 0 0 0,1 0 0 0 0,-1 0 0 0 0,0 0-1 0 0,0 0 1 0 0,0 0 0 0 0,0 0 0 0 0,1 0 0 0 0,-2 1-1 0 0,1-1 1 0 0,0 1 0 0 0,0 0 0 0 0,0-1 0 0 0,-1 1 0 0 0,2 2-80 0 0,5 1 85 0 0,0 2 0 0 0,-1-1 0 0 0,1 1 0 0 0,-2 0 1 0 0,1 0-1 0 0,-1 1 0 0 0,0 0 0 0 0,0 0 1 0 0,-1 1-1 0 0,0-1 0 0 0,-1 1 0 0 0,0 0 1 0 0,0 0-1 0 0,1 6-85 0 0,9 84 5013 0 0,-14-99-4964 0 0,0-1 0 0 0,0 0 1 0 0,-1 1-1 0 0,1-1 0 0 0,-1 1 0 0 0,1 0 0 0 0,0-1 0 0 0,-1 1 0 0 0,1-1 1 0 0,-1 1-1 0 0,1 0 0 0 0,-1-1 0 0 0,1 1 0 0 0,-1 0 0 0 0,0-1 0 0 0,1 1 0 0 0,-1 0 1 0 0,1 0-1 0 0,-1 0 0 0 0,0-1 0 0 0,1 1 0 0 0,-1 0 0 0 0,1 0 0 0 0,-1 0 1 0 0,0 0-1 0 0,1 0 0 0 0,-1 0 0 0 0,1 0 0 0 0,-1 0 0 0 0,0 1 0 0 0,1-1 1 0 0,-1 0-1 0 0,1 0 0 0 0,-1 0 0 0 0,0 1 0 0 0,1-1 0 0 0,-1 0 0 0 0,1 1 1 0 0,-1-1-1 0 0,1 0 0 0 0,-1 1 0 0 0,1-1 0 0 0,-1 1 0 0 0,1-1 0 0 0,0 1 1 0 0,-1-1-1 0 0,1 1-49 0 0,7-24-242 0 0,2 1 0 0 0,1 0 0 0 0,0 1 0 0 0,2 0 1 0 0,0 1-1 0 0,2 0 0 0 0,0 1 0 0 0,1 0 0 0 0,0 1 1 0 0,2 1-1 0 0,0 1 0 0 0,8-5 242 0 0,38-38-5126 0 0,-51 48 1450 0 0,-12 11 2475 0 0</inkml:trace>
  <inkml:trace contextRef="#ctx0" brushRef="#br0" timeOffset="18419.593">4581 1562 1172 0 0,'-28'-24'5412'0'0,"-48"40"-4500"0"0,70-14-615 0 0,5-2-284 0 0,-15 3 159 0 0,0 0 0 0 0,1 1-1 0 0,-1 1 1 0 0,1 0 0 0 0,-1 1 0 0 0,2 1-1 0 0,-1 0 1 0 0,1 1 0 0 0,0 0 0 0 0,0 1-1 0 0,1 1 1 0 0,1 0 0 0 0,-1 1 0 0 0,2 0-1 0 0,0 1 1 0 0,0 0 0 0 0,1 1 0 0 0,0 0-1 0 0,1 1 1 0 0,1 0-172 0 0,9-9 26 0 0,0 0-1 0 0,0 0 1 0 0,1 0 0 0 0,0 0-1 0 0,0 0 1 0 0,1 0-1 0 0,-1 0 1 0 0,1 0 0 0 0,0-1-1 0 0,0 0 1 0 0,0 1 0 0 0,1-1-1 0 0,0 0 1 0 0,-1-1 0 0 0,1 1-1 0 0,1-1 1 0 0,-1 0-1 0 0,0 0 1 0 0,1 0 0 0 0,0 0-1 0 0,-1-1 1 0 0,1 0 0 0 0,0 0-1 0 0,0 0 1 0 0,1 0 0 0 0,-1-1-1 0 0,0 0 1 0 0,0 0-1 0 0,1 0-25 0 0,197 14-2358 0 0,-10-55-3218 0 0,-156 30 4418 0 0,-5-1 22 0 0</inkml:trace>
  <inkml:trace contextRef="#ctx0" brushRef="#br0" timeOffset="18852.985">4704 1720 1684 0 0,'9'0'3775'0'0,"28"-8"-2816"0"0,217-52 1377 0 0,-255 60-2324 0 0,0 0-1 0 0,1-1 1 0 0,-1 1 0 0 0,1 0-1 0 0,-1-1 1 0 0,1 1 0 0 0,-1 0-1 0 0,1-1 1 0 0,-1 1-1 0 0,1-1 1 0 0,-1 1 0 0 0,1-1-1 0 0,0 1 1 0 0,-1-1 0 0 0,1 1-1 0 0,0-1 1 0 0,0 1-1 0 0,-1-1 1 0 0,1 0 0 0 0,0 1-1 0 0,0-1 1 0 0,0 0 0 0 0,-1 1-1 0 0,1-1 1 0 0,0 1-1 0 0,0-1 1 0 0,0 0 0 0 0,0 1-1 0 0,0-1 1 0 0,0 0 0 0 0,1 1-1 0 0,-1-1 1 0 0,0 1 0 0 0,0-1-1 0 0,0 0 1 0 0,1 1-1 0 0,-1-1 1 0 0,0 1 0 0 0,0-1-1 0 0,1 1 1 0 0,-1-1 0 0 0,1 0-1 0 0,-1 1 1 0 0,0 0-1 0 0,1-1 1 0 0,-1 1 0 0 0,1-1-1 0 0,-1 1 1 0 0,1-1 0 0 0,-1 1-1 0 0,1 0 1 0 0,-1 0-1 0 0,1-1 1 0 0,0 1 0 0 0,-1 0-1 0 0,1 0 1 0 0,-1-1 0 0 0,1 1-1 0 0,0 0 1 0 0,-1 0-1 0 0,1 0-11 0 0,-53-15 102 0 0,43 12-70 0 0,-1 0-1 0 0,1 0 1 0 0,-1 1 0 0 0,0 0-1 0 0,0 1 1 0 0,0 0 0 0 0,0 1-1 0 0,0 0 1 0 0,0 1-1 0 0,0 0 1 0 0,0 0 0 0 0,0 1-1 0 0,1 0 1 0 0,-1 1 0 0 0,0 0-1 0 0,1 0 1 0 0,0 1 0 0 0,0 0-1 0 0,0 1 1 0 0,0 0 0 0 0,1 1-1 0 0,0-1 1 0 0,0 2 0 0 0,0-1-1 0 0,1 1 1 0 0,0 0 0 0 0,0 1-1 0 0,1-1 1 0 0,0 1 0 0 0,0 0-1 0 0,1 1 1 0 0,0 0 0 0 0,0 0-1 0 0,1 0 1 0 0,0 0 0 0 0,1 0-1 0 0,-1 4-31 0 0,4-7 21 0 0,-1 0-1 0 0,1 0 1 0 0,0 0 0 0 0,0 0-1 0 0,1 0 1 0 0,0 0-1 0 0,0 0 1 0 0,1 0-1 0 0,-1 0 1 0 0,1 0-1 0 0,0 0 1 0 0,1-1-1 0 0,-1 1 1 0 0,1-1 0 0 0,0 0-1 0 0,1 0 1 0 0,-1 0-1 0 0,1 0 1 0 0,0 0-1 0 0,0-1 1 0 0,1 0-1 0 0,-1 1 1 0 0,1-2-1 0 0,0 1 1 0 0,0-1 0 0 0,0 1-1 0 0,1-1 1 0 0,-1-1-1 0 0,1 1 1 0 0,-1-1-1 0 0,1 0 1 0 0,2 0-21 0 0,195 28-1793 0 0,-196-29 1486 0 0,-1-1 1 0 0,1 0-1 0 0,-1 0 0 0 0,1 0 1 0 0,-1-1-1 0 0,1 0 1 0 0,-1-1-1 0 0,1 1 1 0 0,-1-1-1 0 0,0 0 0 0 0,0-1 1 0 0,0 0-1 0 0,0 0 1 0 0,0 0-1 0 0,-1 0 0 0 0,1-1 1 0 0,-1 0-1 0 0,0 0 1 0 0,0 0-1 0 0,0-2 307 0 0,2-4-1129 0 0</inkml:trace>
  <inkml:trace contextRef="#ctx0" brushRef="#br0" timeOffset="19305.523">5118 1687 1492 0 0,'66'70'1342'0'0,"-64"-66"-1290"0"0,0-1 176 0 0,0 1 0 0 0,0-1 0 0 0,-1 1 0 0 0,1 0 0 0 0,-1 0 0 0 0,0-1 0 0 0,1 1 0 0 0,-2 0 0 0 0,1 0 0 0 0,0 0 0 0 0,-1 0 0 0 0,0 0 1 0 0,0 0-1 0 0,0 0 0 0 0,0 0 0 0 0,-1 0 0 0 0,0 0 0 0 0,1 0 0 0 0,-1 0 0 0 0,-1 0 0 0 0,1 0 0 0 0,-1-1 0 0 0,1 1 0 0 0,-1 0 0 0 0,0-1 0 0 0,-1 2-228 0 0,3-6 38 0 0,0 1 0 0 0,-1-1 0 0 0,1 1 0 0 0,0-1-1 0 0,-1 1 1 0 0,1-1 0 0 0,0 1 0 0 0,-1-1 0 0 0,1 1-1 0 0,0-1 1 0 0,-1 1 0 0 0,1 0 0 0 0,-1-1 0 0 0,1 1-1 0 0,-1 0 1 0 0,1-1 0 0 0,-1 1 0 0 0,1 0-1 0 0,-1 0 1 0 0,1-1 0 0 0,-1 1 0 0 0,0 0 0 0 0,1 0-1 0 0,-1 0 1 0 0,1 0 0 0 0,-1 0 0 0 0,0 0 0 0 0,1 0-1 0 0,-1 0 1 0 0,1 0 0 0 0,-1 0 0 0 0,1 0 0 0 0,-1 0-1 0 0,0 0 1 0 0,1 0 0 0 0,-1 0 0 0 0,1 1-1 0 0,-1-1 1 0 0,1 0 0 0 0,-1 1 0 0 0,1-1 0 0 0,-1 0-1 0 0,1 1 1 0 0,-1-1 0 0 0,1 0 0 0 0,-1 1 0 0 0,1-1-1 0 0,0 1 1 0 0,-1-1 0 0 0,1 1 0 0 0,0-1 0 0 0,-1 1-1 0 0,1-1 1 0 0,0 1 0 0 0,0-1 0 0 0,-1 1-1 0 0,1-1 1 0 0,0 1 0 0 0,0 0-38 0 0,13-43 51 0 0,115-131-1715 0 0,-125 173 1648 0 0,-1 1 0 0 0,1-1-1 0 0,0 1 1 0 0,0-1 0 0 0,0 1-1 0 0,0 0 1 0 0,-1 0 0 0 0,1 0-1 0 0,0 1 1 0 0,-1-1 0 0 0,1 1-1 0 0,-1-1 1 0 0,1 1 0 0 0,-1 0-1 0 0,0 0 1 0 0,0 0 0 0 0,0 0-1 0 0,0 0 1 0 0,0 0 0 0 0,0 1-1 0 0,-1-1 1 0 0,1 1 0 0 0,-1-1-1 0 0,1 1 1 0 0,-1 0 0 0 0,0-1-1 0 0,0 1 1 0 0,0 0 0 0 0,-1 0-1 0 0,1 0 1 0 0,-1 0 0 0 0,1-1-1 0 0,-1 1 1 0 0,0 0 0 0 0,0 0 0 0 0,0 0-1 0 0,-1 1 17 0 0,10 20-27 0 0,-4-12 12 0 0,1-1-1 0 0,0 1 1 0 0,1-1 0 0 0,0 0 0 0 0,1 0 0 0 0,0-1 0 0 0,1 0-1 0 0,0-1 1 0 0,0 0 0 0 0,1 0 0 0 0,0-1 0 0 0,1 0-1 0 0,0 0 1 0 0,7 2 15 0 0,68 10-4349 0 0,-69-23 3113 0 0,11-13-187 0 0</inkml:trace>
  <inkml:trace contextRef="#ctx0" brushRef="#br0" timeOffset="19769.229">5698 1387 1336 0 0,'0'0'112'0'0,"-1"1"1"0"0,1 0-1 0 0,0-1 0 0 0,-1 1 0 0 0,1 0 1 0 0,-1-1-1 0 0,1 1 0 0 0,0-1 0 0 0,-1 1 1 0 0,0-1-1 0 0,1 1 0 0 0,-1-1 0 0 0,1 1 1 0 0,-1-1-1 0 0,1 1 0 0 0,-1-1 0 0 0,0 0 0 0 0,1 1 1 0 0,-1-1-1 0 0,0 0 0 0 0,0 0 0 0 0,1 1 1 0 0,-1-1-1 0 0,0 0 0 0 0,1 0 0 0 0,-1 0 1 0 0,0 0-1 0 0,0 0 0 0 0,1 0 0 0 0,-1 0 1 0 0,0 0-1 0 0,0 0 0 0 0,1 0 0 0 0,-1-1 1 0 0,0 1-1 0 0,1 0 0 0 0,-1 0 0 0 0,0-1 1 0 0,1 1-1 0 0,-1 0 0 0 0,0-1 0 0 0,1 1 1 0 0,-1-1-1 0 0,1 1 0 0 0,-1-1 0 0 0,0 0-112 0 0,-115 413 3547 0 0,101-381-2777 0 0,15-43-116 0 0,4 0-679 0 0,1 1 0 0 0,0-1 0 0 0,0 1 0 0 0,1 1 0 0 0,1-1 0 0 0,0 1-1 0 0,0 0 1 0 0,1 1 0 0 0,0 0 0 0 0,0 0 0 0 0,1 1 0 0 0,1 0 0 0 0,-1 0-1 0 0,1 1 1 0 0,0 0 0 0 0,1 1 0 0 0,0 0 0 0 0,0 1 0 0 0,0 0 0 0 0,1 0-1 0 0,-1 2 1 0 0,1-1 0 0 0,0 1 0 0 0,0 1 0 0 0,0 0 0 0 0,0 1 0 0 0,4 0 25 0 0,-10 1 17 0 0,0 0 1 0 0,0 1 0 0 0,-1-1 0 0 0,1 1-1 0 0,-1 0 1 0 0,1 0 0 0 0,-1 1 0 0 0,1 0 0 0 0,-1 0-1 0 0,0 0 1 0 0,0 0 0 0 0,0 1 0 0 0,0 0-1 0 0,0 0 1 0 0,0 0 0 0 0,-1 1 0 0 0,0 0-1 0 0,1 0 1 0 0,-1 0 0 0 0,-1 0 0 0 0,1 0-1 0 0,-1 1 1 0 0,0 0 0 0 0,0-1 0 0 0,0 1-1 0 0,0 0 1 0 0,-1 1 0 0 0,0-1 0 0 0,0 0-1 0 0,0 1 1 0 0,-1-1 0 0 0,0 1 0 0 0,0-1 0 0 0,0 1-1 0 0,-1 0 1 0 0,0 3-18 0 0,1-5-8 0 0,0 0 0 0 0,-1 0 0 0 0,0-1 1 0 0,1 1-1 0 0,-2 0 0 0 0,1-1 0 0 0,0 1 0 0 0,-1 0 0 0 0,1 0 0 0 0,-1-1 0 0 0,0 1 0 0 0,0-1 1 0 0,-1 1-1 0 0,1-1 0 0 0,-1 1 0 0 0,0-1 0 0 0,0 0 0 0 0,0 0 0 0 0,0 0 0 0 0,0 0 1 0 0,-1 0-1 0 0,-2 2 8 0 0,-10-32-7826 0 0,12 8 6462 0 0</inkml:trace>
  <inkml:trace contextRef="#ctx0" brushRef="#br0" timeOffset="20016.548">5892 1455 948 0 0,'-1'-19'4028'0'0,"2"1"-922"0"0,22 6-7134 0 0,-12 9 2770 0 0,10-3 6 0 0</inkml:trace>
  <inkml:trace contextRef="#ctx0" brushRef="#br0" timeOffset="20419.563">6201 1297 1724 0 0,'-33'151'5239'0'0,"26"89"-2163"0"0,8-176-2265 0 0,-2-57-749 0 0,0 1 0 0 0,1-1 0 0 0,-1 0 0 0 0,2 1 0 0 0,-1-1 0 0 0,1 0 1 0 0,0 1-1 0 0,1-1 0 0 0,-1 0 0 0 0,1 0 0 0 0,1 0 0 0 0,0 0 0 0 0,0-1 0 0 0,0 1 1 0 0,0-1-1 0 0,1 1 0 0 0,0-1 0 0 0,1 0 0 0 0,-1-1 0 0 0,1 1 0 0 0,0-1 1 0 0,1 0-1 0 0,-1 0 0 0 0,1 0 0 0 0,0-1 0 0 0,0 0 0 0 0,0 0 0 0 0,1-1 0 0 0,-1 1 1 0 0,1-2-1 0 0,0 1 0 0 0,1 0-62 0 0,8-3-40 0 0,-1-1 1 0 0,1 0-1 0 0,-1-1 1 0 0,1-1-1 0 0,-1 0 1 0 0,0-1-1 0 0,0 0 1 0 0,0-2-1 0 0,-1 0 1 0 0,0 0-1 0 0,0-1 1 0 0,0-1-1 0 0,-1 0 1 0 0,0-1-1 0 0,-1 0 1 0 0,0-1-1 0 0,0-1 1 0 0,-1 0-1 0 0,-1 0 1 0 0,1-1-1 0 0,-2-1 1 0 0,0 1-1 0 0,3-7 40 0 0,-9 17 0 0 0,-1 0 0 0 0,0 0 0 0 0,0 0 0 0 0,0-1 0 0 0,0 1 0 0 0,0 0 0 0 0,0-1 1 0 0,0 1-1 0 0,-1-1 0 0 0,1 0 0 0 0,-1 0 0 0 0,0 1 0 0 0,0-1 0 0 0,0 0 0 0 0,0 0 0 0 0,0 0 0 0 0,-1 0 0 0 0,1 0 0 0 0,-1 0 0 0 0,0 0 0 0 0,0 0 0 0 0,0 0 0 0 0,0 0 0 0 0,-1 0 1 0 0,1-1-1 0 0,-1 1 0 0 0,0 1 0 0 0,0-1 0 0 0,0 0 0 0 0,0 0 0 0 0,0 0 0 0 0,0 0 0 0 0,-1 1 0 0 0,0-1 0 0 0,1 1 0 0 0,-1-1 0 0 0,0 1 0 0 0,0 0 0 0 0,0-1 0 0 0,-1 1 0 0 0,1 0 1 0 0,0 0-1 0 0,-1 1 0 0 0,1-1 0 0 0,-1 1 0 0 0,-2-2 0 0 0,0 0 23 0 0,0 1 0 0 0,0 0 1 0 0,0 0-1 0 0,0 0 0 0 0,-1 1 1 0 0,1-1-1 0 0,0 1 0 0 0,-1 0 1 0 0,1 1-1 0 0,-1-1 0 0 0,1 1 1 0 0,-1 1-1 0 0,1-1 0 0 0,-1 1 1 0 0,1-1-1 0 0,-1 1 0 0 0,1 1 1 0 0,0-1-1 0 0,-1 1 0 0 0,1 0 1 0 0,0 0-1 0 0,0 1 0 0 0,1 0 1 0 0,-1-1-1 0 0,0 2 0 0 0,1-1 1 0 0,0 0-1 0 0,-1 1 0 0 0,1 0 1 0 0,1 0-1 0 0,-1 0 0 0 0,1 0 1 0 0,-1 1-1 0 0,0 2-23 0 0,17 62-57 0 0,-4-57-252 0 0,0 0 1 0 0,1 0 0 0 0,1-1-1 0 0,0-1 1 0 0,0 1-1 0 0,1-2 1 0 0,1 0-1 0 0,-1 0 1 0 0,1-1 0 0 0,1-1-1 0 0,-1 0 1 0 0,1-1-1 0 0,1 0 1 0 0,-1-2-1 0 0,1 1 1 0 0,0-2 0 0 0,0 0-1 0 0,0 0 1 0 0,0-2-1 0 0,1 0 309 0 0,65 4-3987 0 0,-64-5 2671 0 0</inkml:trace>
  <inkml:trace contextRef="#ctx0" brushRef="#br0" timeOffset="21683.958">7499 1602 876 0 0,'25'-59'3777'0'0,"-26"58"-3689"0"0,1-1 1 0 0,-1 0-1 0 0,1 1 0 0 0,-1-1 0 0 0,0 1 0 0 0,1-1 1 0 0,-1 1-1 0 0,0 0 0 0 0,0-1 0 0 0,0 1 0 0 0,0 0 1 0 0,0 0-1 0 0,-1 0 0 0 0,1-1 0 0 0,0 1 1 0 0,0 0-1 0 0,-1 1 0 0 0,1-1 0 0 0,-1 0 0 0 0,1 0 1 0 0,-1 1-1 0 0,1-1 0 0 0,-1 0 0 0 0,1 1 1 0 0,-1 0-1 0 0,1-1 0 0 0,-1 1 0 0 0,0 0 0 0 0,1 0 1 0 0,-1 0-1 0 0,0 0 0 0 0,0 0-88 0 0,-12-2 132 0 0,0 2 0 0 0,0-1 0 0 0,1 2 0 0 0,-1 0 0 0 0,0 0 0 0 0,0 2 0 0 0,1-1 0 0 0,-1 2 0 0 0,1 0 0 0 0,0 0-1 0 0,0 1 1 0 0,1 1 0 0 0,-1 0 0 0 0,1 1 0 0 0,0 0 0 0 0,1 1 0 0 0,0 0 0 0 0,0 1 0 0 0,1 0 0 0 0,0 0 0 0 0,0 1 0 0 0,1 1-132 0 0,7-9 19 0 0,1-1-1 0 0,-1 1 1 0 0,1 0-1 0 0,-1-1 1 0 0,1 1-1 0 0,0 0 1 0 0,0 0-1 0 0,0-1 1 0 0,0 1-1 0 0,0 0 1 0 0,0 0 0 0 0,1 0-1 0 0,-1 0 1 0 0,1 1-1 0 0,-1-1 1 0 0,1 0-1 0 0,0 0 1 0 0,0 0-1 0 0,0 0 1 0 0,0 0 0 0 0,0 0-1 0 0,0 1 1 0 0,0-1-1 0 0,1 0 1 0 0,-1 0-1 0 0,1 0 1 0 0,0 0-1 0 0,-1 0 1 0 0,1 0 0 0 0,0 0-1 0 0,0 0 1 0 0,0-1-1 0 0,1 1 1 0 0,-1 0-1 0 0,0 0 1 0 0,1-1-1 0 0,-1 1 1 0 0,1-1 0 0 0,-1 1-1 0 0,1-1 1 0 0,0 0-1 0 0,0 0 1 0 0,-1 0-1 0 0,1 0 1 0 0,0 0-1 0 0,0 0 1 0 0,0 0 0 0 0,2 0-19 0 0,98 18-38 0 0,-56-21-208 0 0,0-3-1 0 0,-1-1 1 0 0,0-2-1 0 0,0-2 1 0 0,16-8 246 0 0,-56 17-34 0 0,47-28-249 0 0,-52 28 293 0 0,1-1-1 0 0,-1 1 1 0 0,0 0-1 0 0,0-1 1 0 0,0 1 0 0 0,-1-1-1 0 0,1 1 1 0 0,0 0-1 0 0,0-1 1 0 0,-1 1 0 0 0,1-1-1 0 0,-1 1 1 0 0,1 0-1 0 0,-1 0 1 0 0,0-1 0 0 0,1 1-1 0 0,-1 0 1 0 0,0 0-1 0 0,0 0 1 0 0,0 0 0 0 0,0-1-1 0 0,0 1 1 0 0,0 1-1 0 0,0-1 1 0 0,0 0-1 0 0,0 0 1 0 0,-1 0 0 0 0,1 1-1 0 0,0-1 1 0 0,0 0-1 0 0,-1 1 1 0 0,1-1 0 0 0,0 1-1 0 0,-1 0 1 0 0,1-1-1 0 0,-1 1 1 0 0,1 0 0 0 0,-1 0-10 0 0,-121-33 830 0 0,125 24-1185 0 0,105-49-369 0 0,-87 50 533 0 0,0-1-1 0 0,-1-1 1 0 0,0-1-1 0 0,0-1 0 0 0,-1 0 1 0 0,-1-1-1 0 0,0-1 1 0 0,-1-1-1 0 0,0 0 1 0 0,-2-1-1 0 0,2-2 192 0 0,-12 7 78 0 0,-1 1 0 0 0,0-1 0 0 0,0 0 0 0 0,-1 0 0 0 0,0 0 0 0 0,-1 0 0 0 0,0 0 0 0 0,-1 0 0 0 0,0 0 0 0 0,-1 0 0 0 0,0 0 0 0 0,-1 0 0 0 0,0 0 0 0 0,-1 0 0 0 0,0 0 0 0 0,-1 1 0 0 0,0-1 0 0 0,0 1 0 0 0,-1 0 0 0 0,-1 0 0 0 0,0 1 0 0 0,0 0 0 0 0,0 0 0 0 0,-8-7-78 0 0,-25-17 2254 0 0,35 38-2092 0 0,-5 11-17 0 0,1 1 0 0 0,1 0 0 0 0,1 0 0 0 0,0 0 0 0 0,1 1 0 0 0,1 0 0 0 0,0 0-1 0 0,2 0 1 0 0,0 1 0 0 0,1-1 0 0 0,1 0 0 0 0,0 1 0 0 0,1-1 0 0 0,3 11-145 0 0,-2 33 405 0 0,12 217 906 0 0,44 268 1867 0 0,-51-480-1998 0 0,8-103-5979 0 0,23-133-7226 0 0,-32 149 10750 0 0</inkml:trace>
  <inkml:trace contextRef="#ctx0" brushRef="#br0" timeOffset="24057.641">8614 1345 928 0 0,'0'0'782'0'0,"0"0"-51"0"0,-3-19 1972 0 0,-5 18-2588 0 0,-1 0-1 0 0,1 0 0 0 0,0 1 1 0 0,-1 1-1 0 0,1-1 0 0 0,-1 1 0 0 0,1 1 1 0 0,0-1-1 0 0,0 1 0 0 0,0 1 1 0 0,0 0-1 0 0,0 0 0 0 0,0 0 0 0 0,1 1 1 0 0,0 0-1 0 0,0 1 0 0 0,0-1 0 0 0,0 1 1 0 0,0 1-1 0 0,0 1-114 0 0,2-5 96 0 0,1 0 1 0 0,-1 0-1 0 0,1 1 0 0 0,0 0 0 0 0,0 0 1 0 0,1 0-1 0 0,-1 0 0 0 0,1 0 1 0 0,-1 1-1 0 0,1-1 0 0 0,0 1 0 0 0,0 0 1 0 0,0 0-1 0 0,1 0 0 0 0,0 1 1 0 0,-1-1-1 0 0,2 0 0 0 0,-1 1 0 0 0,0 0 1 0 0,1-1-1 0 0,0 1 0 0 0,0 0 1 0 0,0-1-1 0 0,1 1 0 0 0,-1 0 0 0 0,1 0 1 0 0,0 0-1 0 0,1 0 0 0 0,-1 0-96 0 0,7 6 114 0 0,1 0 0 0 0,0 0-1 0 0,1 0 1 0 0,0-1 0 0 0,0 0-1 0 0,1-1 1 0 0,0 0 0 0 0,1-1-1 0 0,0 0 1 0 0,11 6-114 0 0,80 74 783 0 0,-101-86-764 0 0,1 0 1 0 0,-1 0 0 0 0,1 0-1 0 0,-1 0 1 0 0,0 0 0 0 0,0 0-1 0 0,0 0 1 0 0,0 0-1 0 0,-1 0 1 0 0,1 0 0 0 0,0 0-1 0 0,-1 1 1 0 0,0-1 0 0 0,1 0-1 0 0,-1 0 1 0 0,0 1-1 0 0,0-1 1 0 0,0 0 0 0 0,-1 1-1 0 0,1-1 1 0 0,0 0 0 0 0,-1 0-1 0 0,0 0 1 0 0,1 1 0 0 0,-1-1-1 0 0,0 0 1 0 0,0 0-1 0 0,0 0 1 0 0,0 0 0 0 0,-1 0-1 0 0,1 0 1 0 0,0-1 0 0 0,-1 1-1 0 0,1 0 1 0 0,-1-1-1 0 0,0 1 1 0 0,0-1 0 0 0,1 1-1 0 0,-1-1 1 0 0,0 0 0 0 0,0 0-1 0 0,0 0-19 0 0,-96 28 235 0 0,94-30-306 0 0,-1 1 0 0 0,1-1 0 0 0,-1 0 0 0 0,1-1 0 0 0,0 1 0 0 0,-1-1 0 0 0,1 0 0 0 0,0 0 0 0 0,0 0 0 0 0,0 0 0 0 0,0-1 0 0 0,1 0 1 0 0,-1 1-1 0 0,1-1 0 0 0,-1-1 0 0 0,1 1 0 0 0,0 0 0 0 0,0-1 0 0 0,1 0 0 0 0,-1 1 0 0 0,1-1 0 0 0,-1 0 0 0 0,1-1 71 0 0,-3-73-3891 0 0,62-21-255 0 0,-33 68 2894 0 0</inkml:trace>
  <inkml:trace contextRef="#ctx0" brushRef="#br0" timeOffset="24325.521">8950 1243 2024 0 0,'0'-9'6022'0'0,"-21"25"-3699"0"0,18 2-2207 0 0,1-1 1 0 0,1 1-1 0 0,1-1 0 0 0,0 1 1 0 0,1-1-1 0 0,1 1 0 0 0,1-1 1 0 0,1 0-1 0 0,0 0 0 0 0,1 0 0 0 0,0 0 1 0 0,2-1-1 0 0,0 0 0 0 0,1 0 1 0 0,8 12-117 0 0,-4-7-266 0 0,6 27-3453 0 0,-71-16-1450 0 0,39-29 3969 0 0</inkml:trace>
  <inkml:trace contextRef="#ctx0" brushRef="#br0" timeOffset="25517.837">8770 1505 964 0 0,'-3'-11'3281'0'0,"14"-7"865"0"0,231-43-2525 0 0,131 0-3684 0 0,-515 121 3129 0 0,126-51-1011 0 0,1 1 0 0 0,1 1 0 0 0,0 0 0 0 0,0 1 0 0 0,1 0 0 0 0,1 1 0 0 0,0 1 0 0 0,0 0 0 0 0,-3 7-55 0 0,14-19 23 0 0,0 0 0 0 0,0 0 0 0 0,0 1 0 0 0,0-1 0 0 0,0 1 0 0 0,0-1 0 0 0,1 1 0 0 0,-1-1 0 0 0,1 1 0 0 0,0-1 0 0 0,0 1 0 0 0,0-1 0 0 0,0 1 0 0 0,0-1 0 0 0,0 1 0 0 0,1-1 0 0 0,-1 1 0 0 0,1-1 0 0 0,0 1 0 0 0,0-1 0 0 0,0 0 0 0 0,0 1 0 0 0,0-1 0 0 0,0 0 0 0 0,0 0 0 0 0,1 0 0 0 0,-1 0 0 0 0,1 0 0 0 0,0 0 0 0 0,0 0 0 0 0,-1 0 0 0 0,1 0 0 0 0,0-1 0 0 0,1 1-1 0 0,-1-1 1 0 0,0 0 0 0 0,0 0 0 0 0,0 0 0 0 0,1 0 0 0 0,-1 0 0 0 0,1 0 0 0 0,-1 0 0 0 0,1-1 0 0 0,-1 1 0 0 0,1-1 0 0 0,-1 0 0 0 0,1 0 0 0 0,-1 0 0 0 0,1 0 0 0 0,-1 0 0 0 0,1 0 0 0 0,-1-1 0 0 0,1 1 0 0 0,-1-1 0 0 0,1 0 0 0 0,-1 0 0 0 0,1 0 0 0 0,-1 0 0 0 0,0 0 0 0 0,1-1-23 0 0,14-3 33 0 0,-1-1 0 0 0,0-1 0 0 0,0-1 0 0 0,-1 0 0 0 0,0-1 1 0 0,0-1-1 0 0,-1 0 0 0 0,0-1 0 0 0,-1 0 0 0 0,0-1 0 0 0,9-11-33 0 0,-22 22-3 0 0,1 0 1 0 0,0 1-1 0 0,0-1 1 0 0,0 0-1 0 0,0 0 0 0 0,0 0 1 0 0,0 1-1 0 0,0-1 0 0 0,0 1 1 0 0,0-1-1 0 0,0 1 0 0 0,0-1 1 0 0,1 1-1 0 0,-1-1 1 0 0,0 1-1 0 0,0 0 0 0 0,0 0 1 0 0,1 0-1 0 0,-1 0 0 0 0,0 0 1 0 0,0 0-1 0 0,1 0 0 0 0,-1 0 1 0 0,0 0-1 0 0,0 0 1 0 0,0 1-1 0 0,1-1 0 0 0,-1 0 1 0 0,0 1-1 0 0,0-1 0 0 0,0 1 1 0 0,0 0-1 0 0,0-1 1 0 0,0 1-1 0 0,0 0 0 0 0,0-1 1 0 0,0 1-1 0 0,0 0 0 0 0,0 1 3 0 0,-1-2 21 0 0,0 0-1 0 0,-1-1 0 0 0,1 1 0 0 0,0 0 0 0 0,0 0 0 0 0,-1 0 1 0 0,1 0-1 0 0,0 0 0 0 0,-1 0 0 0 0,1 0 0 0 0,0 0 0 0 0,-1 0 1 0 0,1 0-1 0 0,0 0 0 0 0,-1 0 0 0 0,1 1 0 0 0,0-1 1 0 0,-1 0-1 0 0,1 0 0 0 0,0 0 0 0 0,0 0 0 0 0,-1 0 0 0 0,1 1 1 0 0,0-1-1 0 0,-1 0 0 0 0,1 0 0 0 0,0 0 0 0 0,0 1 0 0 0,0-1 1 0 0,-1 0-1 0 0,1 1 0 0 0,0-1 0 0 0,0 0 0 0 0,0 0 1 0 0,0 1-1 0 0,-1-1 0 0 0,1 0 0 0 0,0 1 0 0 0,0-1 0 0 0,0 0 1 0 0,0 1-1 0 0,0-1-20 0 0,2-8 0 0 0,0 0 1 0 0,1 1-1 0 0,-1-1 0 0 0,2 1 1 0 0,-1 0-1 0 0,1 0 0 0 0,0 0 1 0 0,0 0-1 0 0,1 1 1 0 0,0 0-1 0 0,0 0 0 0 0,1 0 1 0 0,0 0-1 0 0,-1 1 1 0 0,2 0-1 0 0,-1 0 0 0 0,1 1 1 0 0,0 0-1 0 0,6-3 0 0 0,-5 3-19 0 0,-7 2 7 0 0,1 1 0 0 0,0-1 0 0 0,-1 1 0 0 0,1 0 1 0 0,0 0-1 0 0,0-1 0 0 0,0 1 0 0 0,0 0 1 0 0,0 1-1 0 0,0-1 0 0 0,0 0 0 0 0,0 1 1 0 0,1-1-1 0 0,-1 1 0 0 0,0 0 0 0 0,0-1 0 0 0,1 1 1 0 0,-1 0-1 0 0,0 1 0 0 0,0-1 0 0 0,0 0 1 0 0,1 0-1 0 0,-1 1 0 0 0,0 0 0 0 0,0-1 1 0 0,0 1-1 0 0,0 0 0 0 0,0 0 0 0 0,0 0 1 0 0,0 0-1 0 0,0 0 0 0 0,0 1 0 0 0,0-1 0 0 0,-1 0 1 0 0,1 1-1 0 0,-1 0 0 0 0,1-1 0 0 0,-1 1 1 0 0,1 0-1 0 0,-1 0 0 0 0,0 0 12 0 0,10 9-192 0 0,0-1-1 0 0,1 0 1 0 0,0-1-1 0 0,0 0 1 0 0,1 0-1 0 0,0-1 1 0 0,0-1-1 0 0,1-1 1 0 0,0 0-1 0 0,0 0 1 0 0,1-1-1 0 0,0-1 1 0 0,-1-1-1 0 0,1 0 1 0 0,1-1-1 0 0,12 1 193 0 0,119 7-814 0 0,-148-11 841 0 0,1 1 0 0 0,-1-1 0 0 0,0 1 0 0 0,1-1 1 0 0,-1 1-1 0 0,1-1 0 0 0,-1 1 0 0 0,1-1 0 0 0,-1 1 0 0 0,1-1 1 0 0,-1 0-1 0 0,1 1 0 0 0,-1-1 0 0 0,1 0 0 0 0,0 1 0 0 0,0-1 1 0 0,-1 0-1 0 0,1 0 0 0 0,0 1 0 0 0,0-1 0 0 0,0 0 1 0 0,0 0-1 0 0,0 0 0 0 0,0 1 0 0 0,0-1 0 0 0,0 0 0 0 0,0 0 1 0 0,0 1-1 0 0,0-1 0 0 0,0 0 0 0 0,1 0 0 0 0,-1 1 0 0 0,0-1 1 0 0,0 0-1 0 0,1 0 0 0 0,-1 1 0 0 0,1-1 0 0 0,-1 0 0 0 0,1 1 1 0 0,-1-1-1 0 0,1 1 0 0 0,-1-1 0 0 0,1 1 0 0 0,-1-1 1 0 0,1 1-1 0 0,0-1 0 0 0,-1 1 0 0 0,1-1 0 0 0,0 1 0 0 0,-1 0 1 0 0,1-1-1 0 0,0 1 0 0 0,-1 0 0 0 0,1 0 0 0 0,0-1 0 0 0,0 1 1 0 0,0 0-1 0 0,-1 0 0 0 0,1 0 0 0 0,0 0 0 0 0,0 0 0 0 0,-1 0 1 0 0,1 0-1 0 0,0 0 0 0 0,0 1 0 0 0,-1-1 0 0 0,1 0 1 0 0,0 0-1 0 0,0 1 0 0 0,0-1-27 0 0,-23 0 287 0 0,6-1-189 0 0,0 0-1 0 0,0 1 0 0 0,0 1 0 0 0,0 1 0 0 0,0 0 0 0 0,1 1 0 0 0,-1 0 0 0 0,0 2 0 0 0,1 0 0 0 0,0 0 0 0 0,-4 3-97 0 0,18-7-10 0 0,-1 0 0 0 0,1 0 0 0 0,-1 0 0 0 0,1 0 1 0 0,-1 1-1 0 0,1-1 0 0 0,-1 0 0 0 0,1 1 0 0 0,0-1 0 0 0,0 0 0 0 0,0 1 0 0 0,0 0 0 0 0,0-1 0 0 0,0 1 0 0 0,0 0 0 0 0,0-1 0 0 0,1 1 0 0 0,-1 0 0 0 0,1 0 0 0 0,-1 0 0 0 0,1-1 0 0 0,0 1 0 0 0,0 0 0 0 0,0 0 0 0 0,0 0 0 0 0,0 0 0 0 0,0 0 0 0 0,0-1 0 0 0,0 1 0 0 0,1 0 0 0 0,-1 0 1 0 0,1 0-1 0 0,0-1 0 0 0,-1 1 0 0 0,1 0 0 0 0,0 0 0 0 0,0-1 0 0 0,0 1 0 0 0,0-1 0 0 0,0 1 0 0 0,0-1 0 0 0,1 1 0 0 0,-1-1 0 0 0,0 0 0 0 0,1 0 0 0 0,-1 1 0 0 0,1-1 0 0 0,-1 0 0 0 0,1 0 0 0 0,0 0 10 0 0,92 41-1767 0 0,-85-46 1691 0 0,0 1-1 0 0,0-2 0 0 0,-1 1 1 0 0,1-1-1 0 0,-1-1 0 0 0,0 1 0 0 0,0-1 1 0 0,-1 0-1 0 0,0-1 0 0 0,0 0 0 0 0,0 0 1 0 0,-1-1-1 0 0,0 0 0 0 0,-1 0 0 0 0,0 0 1 0 0,0 0-1 0 0,0-1 0 0 0,-1 0 1 0 0,-1 0-1 0 0,1 0 0 0 0,-2-1 0 0 0,1 1 1 0 0,0-4 76 0 0,55-219-241 0 0,-45 72 2925 0 0,-13 158-2664 0 0,-1 1 0 0 0,0 0 0 0 0,1 0 0 0 0,-1-1-1 0 0,0 1 1 0 0,1 0 0 0 0,-1 0 0 0 0,0 0 0 0 0,0 0-1 0 0,0 0 1 0 0,0 0 0 0 0,0 0 0 0 0,0 0 0 0 0,0 0 0 0 0,-1 1-1 0 0,1-1 1 0 0,0 0 0 0 0,0 1 0 0 0,-1-1 0 0 0,1 1 0 0 0,0-1-1 0 0,-1 1 1 0 0,1 0 0 0 0,0-1 0 0 0,-1 1 0 0 0,1 0 0 0 0,-1 0-1 0 0,1 0 1 0 0,0 0 0 0 0,-1 0 0 0 0,1 0 0 0 0,-1 1 0 0 0,1-1-1 0 0,0 0 1 0 0,-1 1 0 0 0,1-1 0 0 0,0 1 0 0 0,0-1 0 0 0,-1 1-1 0 0,1 0 1 0 0,0-1 0 0 0,0 1 0 0 0,0 0 0 0 0,0 0 0 0 0,0 0-1 0 0,0 0 1 0 0,0 0 0 0 0,0 0 0 0 0,0 0 0 0 0,0 0-1 0 0,0 0 1 0 0,1 1 0 0 0,-1-1 0 0 0,0 0 0 0 0,1 1 0 0 0,-1-1-1 0 0,1 0 1 0 0,-1 2-20 0 0,-5 10 23 0 0,0 1 0 0 0,1-1 0 0 0,0 1-1 0 0,1 1 1 0 0,0-1 0 0 0,2 1 0 0 0,-1-1 0 0 0,2 1-1 0 0,0 0 1 0 0,1 0 0 0 0,0 0 0 0 0,1 0 0 0 0,1-1-1 0 0,0 1 1 0 0,1 0 0 0 0,1-1 0 0 0,0 0 0 0 0,1 0-1 0 0,0 0 1 0 0,1 0 0 0 0,7 11-23 0 0,-6-8-249 0 0,1 0-1 0 0,0 0 1 0 0,2-1 0 0 0,-1 0-1 0 0,2-1 1 0 0,0 0 0 0 0,1-1-1 0 0,0 0 1 0 0,8 6 249 0 0,-13-14-415 0 0,0 0 1 0 0,0-1 0 0 0,1 1-1 0 0,0-2 1 0 0,0 1 0 0 0,0-1-1 0 0,0 0 1 0 0,1-1 0 0 0,0 0-1 0 0,-1 0 1 0 0,1-1 0 0 0,0 0-1 0 0,2 0 415 0 0,15-2-1282 0 0</inkml:trace>
  <inkml:trace contextRef="#ctx0" brushRef="#br0" timeOffset="25907.182">10523 1452 1008 0 0,'1'-3'162'0'0,"0"0"1"0"0,0 0-1 0 0,0 1 1 0 0,-1-1-1 0 0,1 0 1 0 0,-1 0-1 0 0,0 0 0 0 0,0 0 1 0 0,0 0-1 0 0,0 1 1 0 0,0-1-1 0 0,-1 0 0 0 0,1 0 1 0 0,-1 0-1 0 0,0 0 1 0 0,0 1-1 0 0,0-1 0 0 0,0 0 1 0 0,0 1-1 0 0,-1-1 1 0 0,1 1-1 0 0,-1-1 0 0 0,1 1 1 0 0,-1 0-1 0 0,0 0 1 0 0,0-1-1 0 0,0 1 0 0 0,0 1 1 0 0,-1-1-1 0 0,1 0 1 0 0,0 0-1 0 0,-1 1 0 0 0,1 0 1 0 0,-1-1-1 0 0,0 1 1 0 0,0 0-163 0 0,-5 0 104 0 0,-1 0 1 0 0,1 1-1 0 0,-1 0 0 0 0,1 0 1 0 0,-1 1-1 0 0,1 0 1 0 0,-1 0-1 0 0,1 1 1 0 0,0 0-1 0 0,0 1 1 0 0,0 0-1 0 0,0 0 1 0 0,0 1-1 0 0,0 0 1 0 0,1 0-1 0 0,0 1 0 0 0,0 0 1 0 0,0 0-1 0 0,1 0 1 0 0,-1 1-1 0 0,1 0 1 0 0,1 0-1 0 0,-1 1 1 0 0,1 0-1 0 0,-1 0-104 0 0,-36 71 1116 0 0,42-77-985 0 0,0-1-30 0 0,30 12-98 0 0,87-22-483 0 0,-13-20 1286 0 0,-82 20-2298 0 0,8-10-5285 0 0,-27 17 5567 0 0</inkml:trace>
  <inkml:trace contextRef="#ctx0" brushRef="#br0" timeOffset="26187.974">10607 1365 1004 0 0,'55'2'3658'0'0,"-49"3"-3459"0"0,1 0 0 0 0,-1 1 0 0 0,0-1 0 0 0,0 1 0 0 0,-1 1 0 0 0,0-1 0 0 0,0 1 0 0 0,0 0 0 0 0,-1 0 0 0 0,0 0 0 0 0,0 1 0 0 0,-1 0 0 0 0,0-1 1 0 0,0 1-1 0 0,-1 0 0 0 0,0 0 0 0 0,0 1 0 0 0,0 4-199 0 0,-2-12 521 0 0,0-1 0 0 0,-18 31 1772 0 0,15-78-1523 0 0,9 32-1083 0 0,1 1-1 0 0,0-1 1 0 0,0 1-1 0 0,2 0 1 0 0,-1 1-1 0 0,2 0 1 0 0,0 0-1 0 0,0 1 1 0 0,13-10 313 0 0,118-87-6207 0 0,-115 92 4861 0 0</inkml:trace>
  <inkml:trace contextRef="#ctx0" brushRef="#br0" timeOffset="26636.655">11254 1175 1120 0 0,'-10'17'4503'0'0,"-21"6"-3902"0"0,24-18-72 0 0,-9 4-222 0 0,1 1 0 0 0,0 1 0 0 0,1 0-1 0 0,0 1 1 0 0,1 0 0 0 0,1 1 0 0 0,0 1 0 0 0,0 0-1 0 0,1 0 1 0 0,1 1 0 0 0,1 1 0 0 0,0 0 0 0 0,1 0-1 0 0,-3 9-306 0 0,11-23 0 0 0,-1 0 0 0 0,1 0 1 0 0,0 0-1 0 0,1 0 0 0 0,-1 0 0 0 0,0 0 0 0 0,0 0 0 0 0,1 0 0 0 0,-1 0 0 0 0,1 0 0 0 0,0 0 0 0 0,0 0 0 0 0,0 0 0 0 0,0-1 0 0 0,0 1 1 0 0,0 0-1 0 0,0-1 0 0 0,0 1 0 0 0,0-1 0 0 0,1 1 0 0 0,-1-1 0 0 0,1 1 0 0 0,-1-1 0 0 0,1 0 0 0 0,0 0 0 0 0,-1 0 0 0 0,1 0 0 0 0,0 0 0 0 0,0 0 1 0 0,0 0-1 0 0,0-1 0 0 0,0 1 0 0 0,0-1 0 0 0,0 1 0 0 0,0-1 0 0 0,0 0 0 0 0,0 1 0 0 0,0-1 0 0 0,0 0 0 0 0,0-1 0 0 0,0 1 0 0 0,0 0 0 0 0,80-10-811 0 0,-65 4 688 0 0,-1 0 0 0 0,0-1 0 0 0,0-1 0 0 0,-1 0 0 0 0,0-1 0 0 0,0-1 0 0 0,-1 0 0 0 0,-1-1 0 0 0,0 0-1 0 0,0-1 1 0 0,-1-1 0 0 0,0 0 0 0 0,-2-1 0 0 0,1 0 0 0 0,-2 0 0 0 0,1-1 0 0 0,-2-1 0 0 0,0 1 0 0 0,-1-1 0 0 0,-1 0 0 0 0,0-1-1 0 0,-1 0 1 0 0,2-14 123 0 0,-1 8 321 0 0,-2 0-1 0 0,0 0 0 0 0,-1 0 0 0 0,-1-1 0 0 0,-1 1 1 0 0,-1-1-1 0 0,-1 1 0 0 0,-2-1 0 0 0,0 1 1 0 0,-1 0-1 0 0,-1 0 0 0 0,-2 0 0 0 0,0 1 0 0 0,-8-16-320 0 0,15 36 71 0 0,-1-1 0 0 0,0 1 0 0 0,0 0 0 0 0,0 0 0 0 0,0-1 0 0 0,0 1 0 0 0,0 0-1 0 0,-1 0 1 0 0,1 1 0 0 0,-1-1 0 0 0,1 0 0 0 0,-1 0 0 0 0,0 1 0 0 0,1-1 0 0 0,-1 1-1 0 0,0-1 1 0 0,0 1 0 0 0,0 0 0 0 0,0 0 0 0 0,-1 0 0 0 0,1 0 0 0 0,0 0 0 0 0,0 0 0 0 0,-1 0-1 0 0,1 1 1 0 0,0-1 0 0 0,-1 1 0 0 0,1 0 0 0 0,0 0 0 0 0,-1 0 0 0 0,1 0 0 0 0,0 0-1 0 0,-1 0 1 0 0,1 1 0 0 0,-1-1 0 0 0,1 1 0 0 0,0 0 0 0 0,0-1 0 0 0,-1 1 0 0 0,1 0-1 0 0,0 0 1 0 0,0 0 0 0 0,0 1 0 0 0,0-1 0 0 0,0 1 0 0 0,0-1 0 0 0,1 1 0 0 0,-1-1 0 0 0,0 1-1 0 0,1 0 1 0 0,-1 0 0 0 0,1 0 0 0 0,0 0 0 0 0,-1 0 0 0 0,1 1-71 0 0,-4 11 7 0 0,1 1-1 0 0,1 0 1 0 0,0 0 0 0 0,1 0 0 0 0,0 1 0 0 0,2-1 0 0 0,0 0-1 0 0,0 1 1 0 0,2-1 0 0 0,-1 0 0 0 0,2 0 0 0 0,0 0 0 0 0,1 0 0 0 0,1 0-1 0 0,1 3-6 0 0,-2-5-136 0 0,9 40-414 0 0,4 6-2148 0 0,-4 0 0 0 0,-1 1-1 0 0,-4 0 1 0 0,1 52 2698 0 0,-12-77-1237 0 0,-12 27 24 0 0</inkml:trace>
  <inkml:trace contextRef="#ctx0" brushRef="#br0" timeOffset="27847.627">1506 2735 1204 0 0,'0'0'330'0'0,"3"0"-23"0"0,73-11 900 0 0,-59 25-981 0 0,-1 0 0 0 0,0 2 0 0 0,-2 0-1 0 0,1 0 1 0 0,-2 1 0 0 0,0 1 0 0 0,-2 0 0 0 0,0 1-1 0 0,0 0 1 0 0,-2 1 0 0 0,-1 0 0 0 0,0 0-1 0 0,-1 1 1 0 0,-1 0 0 0 0,-2 0 0 0 0,0 0 0 0 0,0 8-226 0 0,0 42 2279 0 0,5-159-1575 0 0,40-91-1234 0 0,-46 173 445 0 0,0-1 0 0 0,0 1 0 0 0,1 0 1 0 0,0 0-1 0 0,0 0 0 0 0,0 1 0 0 0,1 0 0 0 0,-1 0 1 0 0,1 0-1 0 0,0 0 0 0 0,1 0 0 0 0,-1 1 0 0 0,1 0 1 0 0,0 1-1 0 0,0-1 0 0 0,0 1 0 0 0,1 0 1 0 0,-1 0-1 0 0,1 1 0 0 0,-1 0 0 0 0,1 0 0 0 0,0 1 1 0 0,0 0-1 0 0,0 0 0 0 0,6 0 85 0 0,-5 5-20 0 0,-1 0-1 0 0,1 0 1 0 0,-1 1-1 0 0,0 0 1 0 0,-1 0 0 0 0,1 1-1 0 0,-1 0 1 0 0,0 0 0 0 0,-1 1-1 0 0,1-1 1 0 0,-1 1-1 0 0,0 0 1 0 0,-1 1 0 0 0,0-1-1 0 0,0 1 1 0 0,-1 0-1 0 0,0 0 1 0 0,0 0 0 0 0,1 7 20 0 0,70 208 420 0 0,-71-218-549 0 0,1 0 1 0 0,0 0 0 0 0,1-1-1 0 0,-1 0 1 0 0,1 0-1 0 0,0 0 1 0 0,0 0 0 0 0,0-1-1 0 0,1 1 1 0 0,-1-2 0 0 0,1 1-1 0 0,-1 0 1 0 0,1-1-1 0 0,0 0 1 0 0,0 0 0 0 0,0-1-1 0 0,0 0 1 0 0,1 0 0 0 0,-1 0-1 0 0,0-1 1 0 0,0 0-1 0 0,0 0 1 0 0,1-1 0 0 0,4 0 128 0 0,8 1-832 0 0</inkml:trace>
  <inkml:trace contextRef="#ctx0" brushRef="#br0" timeOffset="28362.518">2444 2895 1576 0 0,'-4'-3'194'0'0,"-1"-1"-1"0"0,0 1 0 0 0,0 0 1 0 0,-1 0-1 0 0,1 0 1 0 0,0 1-1 0 0,-1 0 0 0 0,0 0 1 0 0,1 1-1 0 0,-1-1 1 0 0,0 1-1 0 0,0 0 1 0 0,0 1-1 0 0,0-1 0 0 0,0 1 1 0 0,0 1-1 0 0,1-1 1 0 0,-1 1-1 0 0,0 0 1 0 0,-4 1-195 0 0,2 0 111 0 0,0 1-1 0 0,0 0 0 0 0,0 1 0 0 0,0 0 0 0 0,1 0 0 0 0,-1 1 0 0 0,1-1 0 0 0,0 2 0 0 0,1-1 0 0 0,-1 1 0 0 0,1 0 0 0 0,0 0 0 0 0,1 1 0 0 0,-1-1 0 0 0,1 1 0 0 0,0 1 0 0 0,1-1 0 0 0,0 1 0 0 0,0-1 0 0 0,1 1 0 0 0,0 0 0 0 0,0 1 0 0 0,1 0-109 0 0,2-8 179 0 0,12 20 245 0 0,-4-17-408 0 0,-1 0 0 0 0,1 0 1 0 0,-1-1-1 0 0,1 0 0 0 0,0-1 1 0 0,0 1-1 0 0,1-1 0 0 0,-1-1 0 0 0,0 0 1 0 0,1 0-1 0 0,-1-1 0 0 0,0 0 1 0 0,1 0-1 0 0,-1-1 0 0 0,2 0-16 0 0,15 1-114 0 0,-21-1 123 0 0,0 0 1 0 0,1 0-1 0 0,-1 0 1 0 0,0 0-1 0 0,1 0 1 0 0,-1-1-1 0 0,0 0 1 0 0,0 0-1 0 0,-1 0 1 0 0,1 0-1 0 0,0-1 1 0 0,-1 1-1 0 0,1-1 1 0 0,-1 0 0 0 0,0 0-1 0 0,0-1 1 0 0,0 1-1 0 0,0 0 1 0 0,0-1-1 0 0,-1 0 1 0 0,0 1-1 0 0,0-1 1 0 0,0 0-1 0 0,0 0 1 0 0,0-1-1 0 0,-1 1 1 0 0,0 0-1 0 0,1-3-9 0 0,-1 1-11 0 0,1 1 0 0 0,0-1-1 0 0,1 1 1 0 0,-1 0 0 0 0,1 0 0 0 0,0 0-1 0 0,0 0 1 0 0,1 0 0 0 0,0 1-1 0 0,-1 0 1 0 0,1-1 0 0 0,1 1 0 0 0,-1 1-1 0 0,1-1 1 0 0,-1 1 0 0 0,1-1-1 0 0,0 2 12 0 0,-2 1 0 0 0,-1 1-1 0 0,1 0 1 0 0,0 0-1 0 0,-1 0 1 0 0,1 0 0 0 0,-1 0-1 0 0,1 0 1 0 0,0 1-1 0 0,-1 0 1 0 0,1-1-1 0 0,-1 1 1 0 0,1 0-1 0 0,-1 0 1 0 0,1 0-1 0 0,-1 1 1 0 0,0-1-1 0 0,0 0 1 0 0,0 1-1 0 0,1 0 1 0 0,-1-1-1 0 0,-1 1 1 0 0,1 0-1 0 0,0 0 1 0 0,0 0-1 0 0,-1 0 1 0 0,1 0-1 0 0,-1 1 1 0 0,24 49 1335 0 0,-24-50-936 0 0,-14 39 1910 0 0,45-125-1899 0 0,-15 58-1499 0 0,2 0 1 0 0,0 2 0 0 0,1 0-1 0 0,2 1 1 0 0,0 2 0 0 0,2 0 0 0 0,7-5 1088 0 0,11-10-2530 0 0,-27 21 1239 0 0</inkml:trace>
  <inkml:trace contextRef="#ctx0" brushRef="#br0" timeOffset="29651.743">2999 2742 1204 0 0,'8'21'637'0'0,"-1"1"-1"0"0,-1 0 1 0 0,-1 0-1 0 0,-1 1 1 0 0,-1 0 0 0 0,-1-1-1 0 0,0 1 1 0 0,-2 0-1 0 0,-1 5-636 0 0,-37 75 3365 0 0,109-322-2773 0 0,-71 219-594 0 0,2-7-90 0 0,-1 1 0 0 0,1 0 1 0 0,0-1-1 0 0,0 1 0 0 0,1 0 0 0 0,0 0 0 0 0,0 1 0 0 0,0-1 0 0 0,1 1 0 0 0,0 0 1 0 0,0-1-1 0 0,0 2 0 0 0,1-1 0 0 0,0 0 0 0 0,-1 1 0 0 0,1 0 0 0 0,1 0 0 0 0,-1 1 1 0 0,1-1-1 0 0,-1 1 0 0 0,5-1 92 0 0,-9 4-205 0 0,20 2-69 0 0,-13 4 291 0 0,1 1-1 0 0,-1-1 0 0 0,0 1 1 0 0,-1 1-1 0 0,0-1 1 0 0,0 1-1 0 0,0 1 1 0 0,-1-1-1 0 0,-1 1 1 0 0,1 0-1 0 0,-1 0 0 0 0,-1 1 1 0 0,0-1-1 0 0,0 1 1 0 0,-1 0-1 0 0,0 0 1 0 0,-1 1-1 0 0,0-1 1 0 0,0 0-1 0 0,-1 1 0 0 0,-1-1 1 0 0,0 1-1 0 0,0-1 1 0 0,-1 1-1 0 0,0-1 1 0 0,-1 0-1 0 0,0 2-16 0 0,-19 53 830 0 0,45-118-722 0 0,-19 35-224 0 0,1 1 0 0 0,1-1 0 0 0,0 2 0 0 0,1-1 0 0 0,1 1 0 0 0,1 0 0 0 0,0 1 0 0 0,1 0 0 0 0,0 0 0 0 0,1 2-1 0 0,12-11 117 0 0,-22 23-4 0 0,1 1 0 0 0,0-1-1 0 0,0 1 1 0 0,0 0-1 0 0,0-1 1 0 0,0 1 0 0 0,0 1-1 0 0,-1-1 1 0 0,1 0-1 0 0,0 1 1 0 0,0-1-1 0 0,0 1 1 0 0,0 0 0 0 0,-1 0-1 0 0,1 0 1 0 0,0 0-1 0 0,-1 1 1 0 0,1-1 0 0 0,-1 1-1 0 0,0-1 1 0 0,1 1-1 0 0,-1 0 1 0 0,0 0-1 0 0,0 0 1 0 0,0 0 0 0 0,0 0-1 0 0,0 1 1 0 0,-1-1-1 0 0,1 0 1 0 0,-1 1 0 0 0,1 0-1 0 0,-1-1 1 0 0,0 1-1 0 0,0 0 1 0 0,0-1-1 0 0,0 1 1 0 0,-1 0 0 0 0,1 0-1 0 0,-1 0 1 0 0,0 0-1 0 0,1-1 1 0 0,-1 1 0 0 0,-1 0-1 0 0,1 0 1 0 0,0 0 4 0 0,5 12-4 0 0,-2-8-43 0 0,1 0 0 0 0,0 0-1 0 0,1 0 1 0 0,0-1 0 0 0,0 0 0 0 0,0 0 0 0 0,0 0 0 0 0,1 0 0 0 0,0-1-1 0 0,1 0 1 0 0,-1 0 0 0 0,1-1 0 0 0,0 1 0 0 0,0-2 0 0 0,0 1 0 0 0,0-1-1 0 0,1 0 1 0 0,-1 0 0 0 0,1-1 0 0 0,0 0 0 0 0,0 0 0 0 0,0-1 0 0 0,0 0 0 0 0,0-1-1 0 0,0 0 1 0 0,0 0 0 0 0,0 0 0 0 0,0-1 0 0 0,0 0 0 0 0,7-3 47 0 0,-14 4-20 0 0,127-40-1343 0 0,-119 37 1349 0 0,0-1 0 0 0,0 0 0 0 0,0 0 0 0 0,-1 0 0 0 0,1-1 1 0 0,-1-1-1 0 0,0 1 0 0 0,0-1 0 0 0,-1-1 0 0 0,0 1 0 0 0,0-1 0 0 0,0-1 0 0 0,-1 1 0 0 0,0-1 1 0 0,-1 0-1 0 0,0 0 0 0 0,2-4 14 0 0,-7 10 50 0 0,-1-1 1 0 0,1 1 0 0 0,0 0-1 0 0,-1-1 1 0 0,1 1 0 0 0,-1 0-1 0 0,0-1 1 0 0,0 1-1 0 0,0 0 1 0 0,0 0 0 0 0,0 0-1 0 0,-1 0 1 0 0,1 0 0 0 0,-1 0-1 0 0,1 0 1 0 0,-1 0 0 0 0,1 1-1 0 0,-1-1 1 0 0,0 0-1 0 0,0 1 1 0 0,0 0 0 0 0,0-1-1 0 0,0 1 1 0 0,0 0 0 0 0,-1 0-1 0 0,1 0 1 0 0,0 0-1 0 0,0 1 1 0 0,-1-1 0 0 0,1 0-1 0 0,0 1 1 0 0,-1 0 0 0 0,1 0-1 0 0,-1-1 1 0 0,1 1-1 0 0,-1 1 1 0 0,1-1 0 0 0,0 0-1 0 0,-1 1 1 0 0,1-1 0 0 0,0 1-1 0 0,-1-1 1 0 0,1 1-1 0 0,0 0 1 0 0,0 0 0 0 0,-1 0-1 0 0,0 2-50 0 0,-9 1 60 0 0,0 1 0 0 0,1 0 0 0 0,0 1 0 0 0,0 0 0 0 0,0 1 0 0 0,1 0 0 0 0,0 1 0 0 0,1 0 0 0 0,-1 0 0 0 0,1 1 0 0 0,1 0 0 0 0,0 1 0 0 0,0 0 0 0 0,1 0 0 0 0,0 1 0 0 0,1 0 0 0 0,0 0 0 0 0,1 0 0 0 0,0 1 0 0 0,1-1 0 0 0,0 2-60 0 0,3-11 12 0 0,1 0 1 0 0,0 0-1 0 0,0 0 0 0 0,0 0 1 0 0,-1-1-1 0 0,2 1 1 0 0,-1 0-1 0 0,0 0 0 0 0,0 0 1 0 0,1 0-1 0 0,-1-1 1 0 0,1 1-1 0 0,-1 0 0 0 0,1 0 1 0 0,0-1-1 0 0,-1 1 1 0 0,1 0-1 0 0,0-1 0 0 0,0 1 1 0 0,0-1-1 0 0,1 1 1 0 0,-1-1-1 0 0,0 1 0 0 0,0-1 1 0 0,1 0-1 0 0,-1 0 1 0 0,1 0-1 0 0,-1 0 0 0 0,1 0 1 0 0,0 0-1 0 0,-1 0 0 0 0,1 0 1 0 0,0-1-1 0 0,0 1 1 0 0,-1 0-1 0 0,1-1 0 0 0,0 0 1 0 0,0 1-1 0 0,0-1 1 0 0,0 0-1 0 0,-1 0 0 0 0,1 0 1 0 0,0 0-1 0 0,0 0 1 0 0,0-1-1 0 0,0 1 0 0 0,-1-1 1 0 0,1 1-1 0 0,0-1-12 0 0,15-1-1 0 0,0 0-1 0 0,0-2 0 0 0,-1 0 0 0 0,0 0 1 0 0,0-2-1 0 0,0 0 0 0 0,-1-1 1 0 0,1 0-1 0 0,-2-2 0 0 0,1 1 1 0 0,-1-2-1 0 0,0 0 0 0 0,1-2 2 0 0,-15 11 60 0 0,15 45 128 0 0,-13-42-188 0 0,0 0 1 0 0,0 0-1 0 0,1 1 0 0 0,0-1 0 0 0,-1-1 0 0 0,1 1 1 0 0,0 0-1 0 0,0-1 0 0 0,0 1 0 0 0,0-1 1 0 0,0 0-1 0 0,0 0 0 0 0,0 0 0 0 0,0 0 0 0 0,1-1 1 0 0,-1 0-1 0 0,0 1 0 0 0,0-1 0 0 0,1 0 0 0 0,-1 0 1 0 0,0-1-1 0 0,0 1 0 0 0,1-1 0 0 0,-1 1 0 0 0,0-1 1 0 0,0 0-1 0 0,0 0 0 0 0,0-1 0 0 0,0 1 1 0 0,0 0-1 0 0,0-2 0 0 0,91-55-688 0 0,-77 37 568 0 0,-1-1 1 0 0,-1-1-1 0 0,0 0 1 0 0,-2-2-1 0 0,-1 1 1 0 0,-1-1-1 0 0,-1-1 1 0 0,-1 0-1 0 0,-1 0 1 0 0,-1-1-1 0 0,-2 0 1 0 0,-1 0-1 0 0,-1 0 0 0 0,-1-1 1 0 0,-1 1-1 0 0,-2-1 1 0 0,-1-1 119 0 0,5-16 178 0 0,-2 35-21 0 0,0-1 0 0 0,0 1-1 0 0,-1-1 1 0 0,0 0-1 0 0,-1 1 1 0 0,0-1-1 0 0,0 1 1 0 0,-1-1 0 0 0,-1 1-1 0 0,0 0 1 0 0,0-1-1 0 0,-1 2 1 0 0,-1-1 0 0 0,-3-6-157 0 0,7 14 37 0 0,0 0 0 0 0,0 0 1 0 0,0 0-1 0 0,0 0 0 0 0,-1 0 1 0 0,1 0-1 0 0,-1 0 0 0 0,0 1 1 0 0,1-1-1 0 0,-1 1 0 0 0,0-1 1 0 0,0 1-1 0 0,0 0 0 0 0,0-1 1 0 0,0 1-1 0 0,0 0 0 0 0,0 0 1 0 0,0 1-1 0 0,-1-1 0 0 0,1 0 1 0 0,0 1-1 0 0,0-1 1 0 0,-1 1-1 0 0,1 0 0 0 0,-1 0 1 0 0,1 0-1 0 0,0 0 0 0 0,-1 0 1 0 0,1 0-1 0 0,0 1 0 0 0,-1-1 1 0 0,1 1-1 0 0,0-1 0 0 0,0 1 1 0 0,0 0-1 0 0,-1 0 0 0 0,1 0 1 0 0,0 0-1 0 0,0 1 0 0 0,0-1 1 0 0,1 0-1 0 0,-1 1 0 0 0,0-1 1 0 0,0 1-1 0 0,1 0 1 0 0,-2 0-38 0 0,-48 102 589 0 0,51-77-557 0 0,1-1-1 0 0,1 1 1 0 0,1 0 0 0 0,2-1-1 0 0,1 0 1 0 0,1 0 0 0 0,1-1-1 0 0,1 1 1 0 0,2 0-32 0 0,15 53-318 0 0,-7-20 42 0 0,-3-13-1405 0 0,-3-1 0 0 0,-1 1 1 0 0,-2 1-1 0 0,-2 0 0 0 0,0 37 1681 0 0,-8-68-1294 0 0</inkml:trace>
  <inkml:trace contextRef="#ctx0" brushRef="#br0" timeOffset="30628.543">5250 2800 924 0 0,'-2'0'116'0'0,"1"0"0"0"0,0 0 0 0 0,-1 0-1 0 0,1 0 1 0 0,0 0 0 0 0,-1-1 0 0 0,1 1 0 0 0,0 0 0 0 0,0-1-1 0 0,-1 1 1 0 0,1-1 0 0 0,0 0 0 0 0,0 1 0 0 0,0-1 0 0 0,-1 0 0 0 0,1 0-1 0 0,0 0 1 0 0,0 0 0 0 0,0 0 0 0 0,1 0 0 0 0,-1 0 0 0 0,0 0-1 0 0,0 0 1 0 0,0 0 0 0 0,1 0 0 0 0,-1 0 0 0 0,1-1 0 0 0,-1 1-1 0 0,1 0 1 0 0,-1 0 0 0 0,1-1 0 0 0,0 1 0 0 0,-1 0 0 0 0,1-1-1 0 0,0 1 1 0 0,0 0 0 0 0,0-1 0 0 0,0 1 0 0 0,0 0 0 0 0,0-1-1 0 0,1 1 1 0 0,-1 0 0 0 0,0-1 0 0 0,1 1 0 0 0,-1 0 0 0 0,1-1 0 0 0,-1 1-1 0 0,1 0 1 0 0,0 0 0 0 0,-1 0 0 0 0,1 0 0 0 0,0 0 0 0 0,0 0-1 0 0,0 0 1 0 0,0 0 0 0 0,0 0 0 0 0,0 0 0 0 0,0 0 0 0 0,0 0-1 0 0,0 1 1 0 0,0-1 0 0 0,1 0 0 0 0,-1 1 0 0 0,0-1 0 0 0,0 1-1 0 0,2-1-115 0 0,-14 2 57 0 0,1 1 0 0 0,0 0 0 0 0,0 1-1 0 0,0 0 1 0 0,0 1 0 0 0,0-1-1 0 0,1 2 1 0 0,-1 0 0 0 0,1 0 0 0 0,1 0-1 0 0,-1 1 1 0 0,1 1 0 0 0,0-1 0 0 0,0 1-1 0 0,0 0 1 0 0,1 1 0 0 0,1 0-1 0 0,-1 0 1 0 0,1 1 0 0 0,0 0 0 0 0,1 0-1 0 0,0 0 1 0 0,1 0 0 0 0,0 1-1 0 0,0 0 1 0 0,1 0 0 0 0,-2 8-57 0 0,8-12-26 0 0,-1-1 1 0 0,2 0-1 0 0,-1 0 1 0 0,0 0-1 0 0,1-1 1 0 0,0 1-1 0 0,0-1 0 0 0,0 0 1 0 0,0 0-1 0 0,1 0 1 0 0,0 0-1 0 0,0-1 1 0 0,0 0-1 0 0,0 0 1 0 0,0 0-1 0 0,1-1 0 0 0,-1 0 1 0 0,1 0-1 0 0,-1 0 1 0 0,1 0-1 0 0,0-1 1 0 0,0 0-1 0 0,0-1 1 0 0,0 1-1 0 0,-1-1 0 0 0,1 0 1 0 0,0 0-1 0 0,0-1 1 0 0,0 0-1 0 0,0 0 1 0 0,0 0-1 0 0,-1-1 1 0 0,6-1 25 0 0,3 0-74 0 0,0 0 0 0 0,0-1 1 0 0,0 0-1 0 0,0-1 1 0 0,-1-1-1 0 0,1 0 1 0 0,-1-1-1 0 0,-1 0 1 0 0,0-1-1 0 0,0 0 1 0 0,0-1-1 0 0,-1-1 0 0 0,0 0 1 0 0,-1 0-1 0 0,0-1 1 0 0,-1 0-1 0 0,0 0 1 0 0,0-1-1 0 0,-2-1 1 0 0,1 1-1 0 0,-2-1 1 0 0,0 0-1 0 0,4-10 74 0 0,0-19 90 0 0,-1 1 0 0 0,-2-2 0 0 0,-2 1 0 0 0,-1 0 0 0 0,-3-1-1 0 0,-2-23-89 0 0,1 64 19 0 0,0 0-1 0 0,-1 0 0 0 0,1 0 0 0 0,-1 0 0 0 0,0 1 0 0 0,1-1 0 0 0,-1 0 1 0 0,0 0-1 0 0,0 0 0 0 0,0 0 0 0 0,0 1 0 0 0,0-1 0 0 0,-1 0 0 0 0,1 1 1 0 0,0-1-1 0 0,-1 1 0 0 0,1 0 0 0 0,-1-1 0 0 0,0 1 0 0 0,1 0 1 0 0,-1 0-1 0 0,0 0 0 0 0,0 0 0 0 0,1 0 0 0 0,-1 1 0 0 0,0-1 0 0 0,0 0 1 0 0,0 1-1 0 0,0-1 0 0 0,0 1 0 0 0,0 0 0 0 0,0 0 0 0 0,0 0 0 0 0,0 0 1 0 0,0 0-1 0 0,0 0 0 0 0,0 0 0 0 0,0 1 0 0 0,0-1 0 0 0,0 1 0 0 0,-2 0-18 0 0,-4 10 48 0 0,0 1 0 0 0,0 0 0 0 0,1 0 0 0 0,1 1 0 0 0,0-1 0 0 0,1 1 0 0 0,0 1 0 0 0,1-1 0 0 0,0 1 0 0 0,1 0 0 0 0,1-1 0 0 0,0 1 0 0 0,1 0-1 0 0,1 1 1 0 0,0-1 0 0 0,0 0 0 0 0,2 0 0 0 0,0 0 0 0 0,0 0 0 0 0,1-1 0 0 0,1 1 0 0 0,0-1 0 0 0,1 1 0 0 0,1-1 0 0 0,0-1 0 0 0,7 12-48 0 0,-7-12-14 0 0,2 1 1 0 0,-1-2 0 0 0,2 1-1 0 0,-1-1 1 0 0,1 0 0 0 0,1-1-1 0 0,0 0 1 0 0,1 0 0 0 0,0-1-1 0 0,0-1 1 0 0,1 0 0 0 0,0 0 0 0 0,0-1-1 0 0,0-1 1 0 0,1 0 0 0 0,0-1-1 0 0,1 0 1 0 0,-1-1 0 0 0,1-1-1 0 0,0 0 1 0 0,0 0 0 0 0,0-2-1 0 0,0 1 1 0 0,0-2 0 0 0,0 0-1 0 0,0-1 1 0 0,0 0 0 0 0,0-1-1 0 0,0-1 1 0 0,0 0 0 0 0,0-1 0 0 0,-1 0-1 0 0,8-4 14 0 0,-15 3 32 0 0,0 0-1 0 0,0-1 1 0 0,-1 1 0 0 0,0-1-1 0 0,0 0 1 0 0,0-1-1 0 0,0 1 1 0 0,-1-1-1 0 0,0 0 1 0 0,-1 0 0 0 0,0 0-1 0 0,0-1 1 0 0,0 1-1 0 0,-1-1 1 0 0,0 0-1 0 0,0 1 1 0 0,-1-1 0 0 0,0 0-1 0 0,-1 0 1 0 0,1 0-1 0 0,-1 0 1 0 0,-1-2-32 0 0,-45-32 2039 0 0,63 94-1954 0 0,12-15-1056 0 0,-7-10-1380 0 0,-9-6-2385 0 0,-13-21 3407 0 0,0 0-59 0 0</inkml:trace>
  <inkml:trace contextRef="#ctx0" brushRef="#br0" timeOffset="30886.223">5934 2555 1892 0 0,'-9'-66'5977'0'0,"9"66"-5909"0"0,0 0-84 0 0,68 54-3749 0 0,-56-37 3173 0 0</inkml:trace>
  <inkml:trace contextRef="#ctx0" brushRef="#br0" timeOffset="31134.296">6064 2840 1736 0 0,'17'-29'3224'0'0,"50"-57"-2132"0"0,-61 80-1028 0 0,1-1 0 0 0,0 1 0 0 0,0 0 0 0 0,1 0 0 0 0,0 0 0 0 0,0 1 0 0 0,0 1 0 0 0,1-1 0 0 0,-1 1 0 0 0,1 1 1 0 0,0 0-1 0 0,0 0 0 0 0,9-1-64 0 0,-17 4 104 0 0,33 3 214 0 0,-29 1-211 0 0,-1-1 0 0 0,0 0 1 0 0,-1 1-1 0 0,1 0 1 0 0,-1 0-1 0 0,1 0 1 0 0,-1 0-1 0 0,0 0 0 0 0,-1 1 1 0 0,1-1-1 0 0,-1 1 1 0 0,0 0-1 0 0,0-1 0 0 0,0 1 1 0 0,-1 0-1 0 0,1 0 1 0 0,-1 1-1 0 0,-1-1 0 0 0,1 0 1 0 0,-1 0-1 0 0,0 0 1 0 0,0 0-1 0 0,0 1 0 0 0,-1-1 1 0 0,1 0-1 0 0,-1 0 1 0 0,-1 0-1 0 0,1 0 0 0 0,-1 0 1 0 0,0 0-1 0 0,0 0 1 0 0,-1 1-108 0 0,-29 55-770 0 0,35-75-4673 0 0,4-17 3472 0 0,3 2 671 0 0</inkml:trace>
  <inkml:trace contextRef="#ctx0" brushRef="#br0" timeOffset="31367.256">6674 2370 1824 0 0,'0'1'178'0'0,"0"-1"-1"0"0,-1 0 1 0 0,1 1-1 0 0,0-1 1 0 0,0 1-1 0 0,0-1 1 0 0,0 0-1 0 0,0 1 1 0 0,0-1-1 0 0,0 1 1 0 0,0-1-1 0 0,0 0 1 0 0,0 1-1 0 0,0-1 1 0 0,0 1-1 0 0,0-1 1 0 0,0 1-1 0 0,0-1 1 0 0,1 0-1 0 0,-1 1 1 0 0,0-1-1 0 0,0 0 1 0 0,0 1-1 0 0,1-1 1 0 0,-1 0-1 0 0,0 1 1 0 0,0-1-1 0 0,1 0 1 0 0,-1 1-1 0 0,0-1 1 0 0,1 0-1 0 0,-1 1 1 0 0,0-1-1 0 0,1 0 1 0 0,-1 0-1 0 0,0 0 1 0 0,1 1-1 0 0,-1-1 1 0 0,1 0-1 0 0,-1 0-177 0 0,-6 20 314 0 0,4 1-132 0 0,1 0-1 0 0,2 0 0 0 0,0 0 1 0 0,1 1-1 0 0,1-1 0 0 0,1-1 1 0 0,0 1-1 0 0,2 0 0 0 0,1-1 1 0 0,0 0-1 0 0,1-1 0 0 0,3 3-181 0 0,4 27-565 0 0,-13-46 340 0 0,-1 0 1 0 0,0 1-1 0 0,-1-1 0 0 0,1 0 0 0 0,-1 1 0 0 0,1-1 0 0 0,-1 1 1 0 0,0-1-1 0 0,0 1 0 0 0,-1-1 0 0 0,1 0 0 0 0,-1 1 1 0 0,1-1-1 0 0,-1 1 0 0 0,0-1 0 0 0,0 0 0 0 0,-1 0 1 0 0,1 1-1 0 0,-1-1 0 0 0,0 0 0 0 0,1 0 0 0 0,-1-1 0 0 0,0 1 1 0 0,-1 0-1 0 0,1-1 0 0 0,-1 1 0 0 0,1-1 0 0 0,-1 0 1 0 0,1 1-1 0 0,-1-1 0 0 0,0-1 0 0 0,0 1 0 0 0,-1 0 225 0 0,-20 7-1274 0 0</inkml:trace>
  <inkml:trace contextRef="#ctx0" brushRef="#br0" timeOffset="31552.848">6429 2732 2676 0 0,'6'-12'617'0'0,"1"1"-1"0"0,0 0 1 0 0,1 0-1 0 0,0 1 1 0 0,1 0-1 0 0,0 0 1 0 0,1 1 0 0 0,0 0-1 0 0,0 1 1 0 0,1 0-1 0 0,0 1 1 0 0,0 0-1 0 0,1 1 1 0 0,0 0-1 0 0,7-2-616 0 0,195-46 132 0 0,-191 52-730 0 0,42-7-2646 0 0,-33-8-1750 0 0,-30 15 3770 0 0</inkml:trace>
  <inkml:trace contextRef="#ctx0" brushRef="#br0" timeOffset="31912.567">6932 2335 1440 0 0,'0'-2'86'0'0,"1"0"-1"0"0,0 0 0 0 0,0 1 1 0 0,0-1-1 0 0,0 0 1 0 0,1 0-1 0 0,-1 1 1 0 0,0-1-1 0 0,1 1 1 0 0,-1-1-1 0 0,1 1 0 0 0,-1-1 1 0 0,1 1-1 0 0,0 0 1 0 0,-1 0-1 0 0,1 0 1 0 0,0 0-1 0 0,0 0 1 0 0,0 0-1 0 0,0 1 0 0 0,0-1 1 0 0,0 0-1 0 0,0 1 1 0 0,0 0-1 0 0,0-1 1 0 0,0 1-1 0 0,0 0 1 0 0,0 0-1 0 0,0 0 1 0 0,0 0-1 0 0,0 1 0 0 0,0-1 1 0 0,0 1-1 0 0,0-1 1 0 0,0 1-1 0 0,0-1 1 0 0,0 1-1 0 0,0 0 1 0 0,0 0-1 0 0,0 0 0 0 0,0 0 1 0 0,-1 0-1 0 0,1 1 1 0 0,0-1-1 0 0,-1 1 1 0 0,1-1-1 0 0,-1 1 1 0 0,0-1-1 0 0,0 1 0 0 0,1 0 1 0 0,0 1-86 0 0,8 6 406 0 0,1 2 0 0 0,-2-1 0 0 0,1 1 1 0 0,-1 1-1 0 0,-1 0 0 0 0,0 0 0 0 0,-1 0 0 0 0,0 1 0 0 0,-1 0 1 0 0,2 9-407 0 0,-5-9 3188 0 0,2-34-2205 0 0,-1 12-969 0 0,1 0 0 0 0,0 0 1 0 0,1 0-1 0 0,0 1 0 0 0,0 0 1 0 0,1 0-1 0 0,0 0 0 0 0,0 1 1 0 0,1 0-1 0 0,0 1 1 0 0,0-1-1 0 0,1 1 0 0 0,-1 1 1 0 0,1 0-1 0 0,8-3-14 0 0,-11 7-37 0 0,-1 1 1 0 0,0 0-1 0 0,0 0 1 0 0,1 0-1 0 0,-1 1 1 0 0,0-1-1 0 0,1 1 1 0 0,-1 1-1 0 0,0-1 1 0 0,0 1-1 0 0,0 0 1 0 0,0 0-1 0 0,0 0 1 0 0,-1 1-1 0 0,1-1 1 0 0,-1 1-1 0 0,1 0 1 0 0,-1 1-1 0 0,0-1 1 0 0,0 1-1 0 0,0 0 1 0 0,-1 0-1 0 0,0 0 1 0 0,1 0-1 0 0,-1 1 0 0 0,-1-1 1 0 0,1 1-1 0 0,-1 0 1 0 0,0 0-1 0 0,0 0 1 0 0,0 0-1 0 0,0 0 1 0 0,-1 0-1 0 0,0 0 1 0 0,0 3 36 0 0,11 73-3788 0 0,-44 16-2832 0 0,25-88 5376 0 0</inkml:trace>
  <inkml:trace contextRef="#ctx0" brushRef="#br0" timeOffset="32312.803">8356 2417 1612 0 0,'-3'-5'5769'0'0,"-6"46"-3992"0"0,9-20-1629 0 0,1 0 0 0 0,1 0 0 0 0,0 0 0 0 0,2 0 0 0 0,1-1 0 0 0,0 0 0 0 0,1 0 0 0 0,2 0 0 0 0,0 0 0 0 0,1-1 0 0 0,0-1 0 0 0,8 10-148 0 0,-16-19-4720 0 0,-18-23 1168 0 0,10 7 3400 0 0,-11-9-942 0 0</inkml:trace>
  <inkml:trace contextRef="#ctx0" brushRef="#br0" timeOffset="32483.449">8399 2398 1008 0 0,'24'-21'5966'0'0,"-3"3"-4003"0"0,14 11-3813 0 0,32 7-1991 0 0,-40 0 2527 0 0</inkml:trace>
  <inkml:trace contextRef="#ctx0" brushRef="#br0" timeOffset="32734.142">9062 2325 1700 0 0,'-81'11'6320'0'0,"74"-9"-6135"0"0,0 0 1 0 0,0 1 0 0 0,0-1-1 0 0,1 2 1 0 0,-1-1-1 0 0,1 1 1 0 0,0 0-1 0 0,0 0 1 0 0,0 1-1 0 0,1-1 1 0 0,-1 1 0 0 0,1 1-1 0 0,0-1 1 0 0,1 1-1 0 0,-1-1 1 0 0,1 2-1 0 0,0-1 1 0 0,1 0-1 0 0,-1 1 1 0 0,1-1-1 0 0,0 1 1 0 0,1 0 0 0 0,0 0-1 0 0,0 0-185 0 0,-4 35 394 0 0,2 0-1 0 0,1-1 0 0 0,3 1 1 0 0,1 0-1 0 0,2 0 0 0 0,2 0 1 0 0,2-1-1 0 0,1 0 1 0 0,2 0-1 0 0,4 5-393 0 0,11 58-14 0 0,-12 46-1828 0 0,-13-143 1591 0 0,-1-1 0 0 0,0 1 0 0 0,0-1 1 0 0,0 0-1 0 0,-1 0 0 0 0,0 1 1 0 0,0-1-1 0 0,0 0 0 0 0,-1 0 0 0 0,0-1 1 0 0,0 1-1 0 0,-1-1 0 0 0,1 1 0 0 0,-1-1 1 0 0,0 0-1 0 0,-1-1 0 0 0,1 1 0 0 0,-1-1 1 0 0,0 1 250 0 0,1-3-287 0 0,1 0 1 0 0,0 0-1 0 0,-1 0 0 0 0,1 0 1 0 0,-1-1-1 0 0,1 1 1 0 0,-1-1-1 0 0,0 0 0 0 0,1 0 1 0 0,-1-1-1 0 0,0 1 1 0 0,0-1-1 0 0,0 0 0 0 0,0 1 1 0 0,1-2-1 0 0,-1 1 1 0 0,0 0-1 0 0,0-1 0 0 0,0 0 1 0 0,0 0-1 0 0,1 0 1 0 0,-4-1 286 0 0,-31-18-1394 0 0</inkml:trace>
  <inkml:trace contextRef="#ctx0" brushRef="#br0" timeOffset="32920.825">8726 2887 2508 0 0,'19'-27'1104'0'0,"3"4"-168"0"0,2 0-44 0 0,3 3-139 0 0,2 1-133 0 0,-3-1-256 0 0,4 2-180 0 0,6 5-20 0 0,-4-2-996 0 0,4 3 64 0 0,-4-1 63 0 0,5 6-635 0 0,-3-3 56 0 0,-4 0 0 0 0</inkml:trace>
  <inkml:trace contextRef="#ctx0" brushRef="#br0" timeOffset="34560.906">3191 4030 1540 0 0,'0'0'759'0'0,"0"0"-92"0"0,-5-23 2382 0 0,-20-6-2224 0 0,26 16 1566 0 0,-5 19-520 0 0,-24 142-1531 0 0,5 189 538 0 0,49-144-311 0 0,20 100 806 0 0,-41-224-32 0 0,-5-68-1260 0 0,0-1-62 0 0,7 7-1749 0 0,2-188-6705 0 0,-32 85 5477 0 0,14 61 1500 0 0</inkml:trace>
  <inkml:trace contextRef="#ctx0" brushRef="#br0" timeOffset="34952.277">3084 4140 1780 0 0,'-3'-5'329'0'0,"1"-1"-1"0"0,-1 0 1 0 0,1 0-1 0 0,0 0 1 0 0,1 0-1 0 0,0-1 1 0 0,0 1-1 0 0,0 0 1 0 0,0-1-1 0 0,1 1 1 0 0,0 0-1 0 0,0-1 1 0 0,1 1-1 0 0,0 0 1 0 0,0-1-1 0 0,1 0-328 0 0,1-2 120 0 0,0 0 0 0 0,0 1 0 0 0,1-1-1 0 0,0 1 1 0 0,1 0 0 0 0,0 0 0 0 0,0 0-1 0 0,1 1 1 0 0,0-1 0 0 0,0 1 0 0 0,0 1-1 0 0,1-1 1 0 0,0 1 0 0 0,1 0-1 0 0,-1 1 1 0 0,2-1-120 0 0,6-2 90 0 0,0 1 1 0 0,0 0-1 0 0,1 2 0 0 0,0-1 1 0 0,0 2-1 0 0,0 0 0 0 0,0 1 1 0 0,1 1-1 0 0,-1 0 0 0 0,1 1 1 0 0,-1 1-1 0 0,1 1 0 0 0,-1 0 0 0 0,1 1 1 0 0,-1 1-1 0 0,0 0 0 0 0,1 1-90 0 0,-6-1 21 0 0,0 0-1 0 0,-1 1 0 0 0,1 0 0 0 0,0 0 0 0 0,-1 1 1 0 0,0 0-1 0 0,0 1 0 0 0,-1 0 0 0 0,0 1 0 0 0,0 0 1 0 0,0 0-1 0 0,-1 1 0 0 0,0 0 0 0 0,0 0 0 0 0,-1 1 1 0 0,0 0-1 0 0,-1 1 0 0 0,0-1 0 0 0,0 1 0 0 0,-1 0 1 0 0,0 1-1 0 0,-1-1 0 0 0,0 1 0 0 0,-1 0 0 0 0,0 2-20 0 0,-1-1 36 0 0,-2 0 0 0 0,1 0-1 0 0,-2 0 1 0 0,1 0 0 0 0,-2 1 0 0 0,0-2-1 0 0,0 1 1 0 0,-1 0 0 0 0,0 0-1 0 0,-1-1 1 0 0,0 1 0 0 0,-1-1 0 0 0,-1-1-1 0 0,1 1 1 0 0,-2-1 0 0 0,1 1-1 0 0,-2-2 1 0 0,1 1 0 0 0,-1-1-1 0 0,0 0 1 0 0,-1-1 0 0 0,-5 4-36 0 0,-20 17 57 0 0,-1-1 0 0 0,-1-2 0 0 0,-1-2 0 0 0,-2-1-1 0 0,-21 8-56 0 0,-14-13-1402 0 0,73-19 1301 0 0,0 0-1 0 0,0 0 1 0 0,0 1-1 0 0,0-1 1 0 0,0 0-1 0 0,0 0 1 0 0,1 0-1 0 0,-1 0 1 0 0,0 0-1 0 0,0 0 1 0 0,1 0-1 0 0,-1-1 1 0 0,1 1-1 0 0,-1 0 1 0 0,1 0-1 0 0,0 0 1 0 0,-1-1-1 0 0,1 1 1 0 0,0 0-1 0 0,0-1 1 0 0,0 1-1 0 0,-1 0 1 0 0,2 0-1 0 0,-1-1 1 0 0,0 1-1 0 0,0 0 1 0 0,0-1-1 0 0,0 1 1 0 0,1 0-1 0 0,-1 0 1 0 0,1 0-1 0 0,-1-1 1 0 0,1 1-1 0 0,-1 0 1 0 0,1 0-1 0 0,0 0 1 0 0,0 0-1 0 0,-1 0 1 0 0,1 0-1 0 0,0 0 1 0 0,0 0-1 0 0,0 0 1 0 0,0 0-1 0 0,0 1 1 0 0,0-1-1 0 0,0 0 102 0 0,43-50-2759 0 0,-15 26 1447 0 0</inkml:trace>
  <inkml:trace contextRef="#ctx0" brushRef="#br0" timeOffset="35244.438">4268 3752 1552 0 0,'-7'-1'267'0'0,"0"1"1"0"0,0 0-1 0 0,0 0 0 0 0,0 1 0 0 0,0 0 1 0 0,0 0-1 0 0,0 1 0 0 0,1 0 0 0 0,-1 0 1 0 0,0 0-1 0 0,1 1 0 0 0,-1 0 0 0 0,1 0 1 0 0,0 1-1 0 0,0-1 0 0 0,0 1 0 0 0,1 1 1 0 0,-1-1-1 0 0,-3 5-267 0 0,-21 16 459 0 0,2 1 0 0 0,0 1 1 0 0,2 2-1 0 0,1 0 0 0 0,1 2 0 0 0,2 1 1 0 0,1 1-1 0 0,2 0 0 0 0,-14 33-459 0 0,-11 155 1229 0 0,59-106-814 0 0,-9-94-477 0 0,0 0 0 0 0,1 0 0 0 0,1-1 0 0 0,1 0 0 0 0,1 0 0 0 0,0-1 0 0 0,2-1 0 0 0,0 0 0 0 0,1 0 0 0 0,1-1 0 0 0,1-1 0 0 0,0 0 1 0 0,1-1-1 0 0,17 13 62 0 0,-18-17-386 0 0,0-1 1 0 0,0 0 0 0 0,1-1-1 0 0,1 0 1 0 0,-1-1 0 0 0,2-1-1 0 0,-1-1 1 0 0,1 0 0 0 0,-1-2-1 0 0,1 0 1 0 0,1-1 0 0 0,-1 0-1 0 0,0-2 1 0 0,1 0 0 0 0,-1-1-1 0 0,1-1 1 0 0,-1 0 0 0 0,2-2 385 0 0,51-14-1314 0 0,-18 1 12 0 0</inkml:trace>
  <inkml:trace contextRef="#ctx0" brushRef="#br0" timeOffset="36374.058">4496 3985 1416 0 0,'-8'-3'5530'0'0,"-6"4"-5542"0"0,6 0 703 0 0,124-17 2833 0 0,-30 2-3311 0 0,197 2 483 0 0,-281 12-704 0 0,-2 0 1 0 0,25 11-197 0 0,-39 30 284 0 0,-2-2-1 0 0,-1 0 0 0 0,-2-1 1 0 0,-2 0-1 0 0,-1-2 1 0 0,-2-1-1 0 0,-2 0 1 0 0,-20 20-80 0 0,28-32 139 0 0,-131 156 1149 0 0,148-179-1255 0 0,0 1 0 0 0,0-1 0 0 0,0 1 0 0 0,0-1 1 0 0,1 1-1 0 0,-1-1 0 0 0,0 1 0 0 0,0 0 0 0 0,0-1 0 0 0,0 1 0 0 0,1 0 0 0 0,-1 0 0 0 0,0 0 1 0 0,1 0-1 0 0,-1 0 0 0 0,1 0 0 0 0,-1 0 0 0 0,1-1 0 0 0,-1 1 0 0 0,1 1 0 0 0,0-1 1 0 0,0 0-1 0 0,-1 0 0 0 0,1 0 0 0 0,0 0 0 0 0,0 0 0 0 0,0 0 0 0 0,0 0 0 0 0,0 0 0 0 0,0 0 1 0 0,0 0-1 0 0,1 0 0 0 0,-1 0 0 0 0,0 0 0 0 0,1 0 0 0 0,-1 0 0 0 0,0 0 0 0 0,1 0 1 0 0,-1 0-1 0 0,1 0 0 0 0,-1 0 0 0 0,1 0 0 0 0,0 0 0 0 0,0 0 0 0 0,-1-1 0 0 0,1 1 0 0 0,0 0 1 0 0,0 0-1 0 0,0-1 0 0 0,-1 1 0 0 0,1-1 0 0 0,0 1 0 0 0,0-1 0 0 0,0 1 0 0 0,0-1 1 0 0,0 0-1 0 0,0 1 0 0 0,0-1 0 0 0,0 0 0 0 0,1 0 0 0 0,-1 1 0 0 0,0-1-33 0 0,84 4 140 0 0,-67-5 39 0 0,226-23-481 0 0,-224 23-80 0 0,0-1 0 0 0,0-1 0 0 0,0 0-1 0 0,-1-2 1 0 0,1-1 0 0 0,-1 0 0 0 0,0-1 0 0 0,-1-1-1 0 0,2-2 383 0 0,1-20-5391 0 0,-21 28 3865 0 0,-3-12-1298 0 0,-10-13 1461 0 0</inkml:trace>
  <inkml:trace contextRef="#ctx0" brushRef="#br0" timeOffset="36745.248">4530 4199 1664 0 0,'-61'1'4463'0'0,"60"-1"-3904"0"0,-27 3 3739 0 0,373-28-2406 0 0,-113 24-4288 0 0,-182 1 895 0 0,-49 0 507 0 0,-1 0-336 0 0,0 0-64 0 0,14-7-1300 0 0,-10 2 1399 0 0</inkml:trace>
  <inkml:trace contextRef="#ctx0" brushRef="#br0" timeOffset="38769.9">5513 3912 1036 0 0,'0'0'955'0'0,"0"0"-52"0"0,0 0-136 0 0,0 0-76 0 0,-4-21 2476 0 0,-28-6-1184 0 0,185 20 1003 0 0,72 24-2582 0 0,266 82 68 0 0,-380-70 376 0 0,-126-2-623 0 0,-94 88 426 0 0,6 4 0 0 0,-68 105-651 0 0,13-32 2071 0 0,150-179-1581 0 0,-16 22-841 0 0,24-35-328 0 0,0 0-101 0 0,35-15-7016 0 0,13-39 4164 0 0,-27 28 1969 0 0,3 1 240 0 0</inkml:trace>
  <inkml:trace contextRef="#ctx0" brushRef="#br0" timeOffset="42551.206">8722 3957 904 0 0,'-20'-4'4137'0'0,"30"2"694"0"0,368 1-3274 0 0,-236 18-3305 0 0,-142-16 1651 0 0,0-1 0 0 0,0 1 0 0 0,-1-1 0 0 0,1 1 0 0 0,0-1 0 0 0,0 1 0 0 0,0-1 0 0 0,0 1-1 0 0,-1-1 1 0 0,1 1 0 0 0,0-1 0 0 0,0 1 0 0 0,0-1 0 0 0,0 1 0 0 0,0-1 0 0 0,1 1 0 0 0,-1 0 0 0 0,0-1 0 0 0,0 1 0 0 0,0-1 0 0 0,0 1 0 0 0,0-1 0 0 0,1 1 0 0 0,-1-1 0 0 0,0 0 0 0 0,1 1 0 0 0,-1-1 0 0 0,0 1 0 0 0,1-1 0 0 0,-1 1-1 0 0,0-1 1 0 0,1 0 0 0 0,-1 1 0 0 0,0-1 0 0 0,1 0 0 0 0,-1 1 0 0 0,1-1 0 0 0,-1 0 0 0 0,1 0 0 0 0,-1 0 0 0 0,1 1 0 0 0,-1-1 0 0 0,1 0 0 0 0,-1 0 0 0 0,1 0 0 0 0,-1 0 0 0 0,1 0 0 0 0,-1 0 0 0 0,1 0 0 0 0,0 0 0 0 0,-1 0 0 0 0,1 0-1 0 0,-1 0 1 0 0,1 0 0 0 0,-1 0 0 0 0,1 0 0 0 0,-1-1 0 0 0,1 1 0 0 0,-1 0 0 0 0,1 0 0 0 0,-1-1 0 0 0,1 1 0 0 0,-1 0 97 0 0,-11 3-1171 0 0</inkml:trace>
  <inkml:trace contextRef="#ctx0" brushRef="#br0" timeOffset="42800.384">8688 4250 3024 0 0,'20'11'4763'0'0,"22"-7"-3499"0"0,-36-4-925 0 0,258-26 1285 0 0,71-71-9674 0 0,-301 84 6786 0 0</inkml:trace>
  <inkml:trace contextRef="#ctx0" brushRef="#br0" timeOffset="43328.709">10210 3655 1392 0 0,'14'55'4080'0'0,"-17"-34"-3840"0"0,-1-1 1 0 0,-1 0-1 0 0,-1 0 0 0 0,-1 0 1 0 0,-1-1-1 0 0,-1 0 0 0 0,0 0 1 0 0,-1-1-1 0 0,-1-1 0 0 0,-1 1 1 0 0,-1-2-1 0 0,0 0 0 0 0,-1 0 1 0 0,-2 0-241 0 0,-24 22 294 0 0,-2-2 1 0 0,-2-2 0 0 0,-1-2-1 0 0,-1-1 1 0 0,-1-3-1 0 0,-2-2 1 0 0,-1-2 0 0 0,-34 10-295 0 0,61-26 119 0 0,-1 0 1 0 0,0-2 0 0 0,0 0 0 0 0,0-2-1 0 0,-1 0 1 0 0,0-2 0 0 0,-24-1-120 0 0,44-1 8 0 0,-1 0-1 0 0,1 0 1 0 0,-1 0 0 0 0,1-1 0 0 0,-1 0 0 0 0,1 0 0 0 0,0-1-1 0 0,-1 1 1 0 0,1-1 0 0 0,0 0 0 0 0,0 0 0 0 0,0-1 0 0 0,0 0-1 0 0,1 0 1 0 0,-1 0 0 0 0,1 0 0 0 0,-1-1 0 0 0,1 1 0 0 0,0-1-1 0 0,1 0 1 0 0,-1-1 0 0 0,1 1 0 0 0,-1 0 0 0 0,1-1-1 0 0,1 0 1 0 0,-1 0 0 0 0,1 0 0 0 0,0 0 0 0 0,0 0 0 0 0,0 0-1 0 0,1-1 1 0 0,-1 1 0 0 0,1-1 0 0 0,1 1 0 0 0,-1-4-8 0 0,1 1 8 0 0,1 1 0 0 0,0-1 1 0 0,1 0-1 0 0,-1 1 0 0 0,1 0 1 0 0,1-1-1 0 0,0 1 0 0 0,0 0 1 0 0,0 0-1 0 0,1 0 0 0 0,-1 1 1 0 0,2-1-1 0 0,-1 1 0 0 0,1 0 0 0 0,0 0 1 0 0,0 1-1 0 0,1-1 0 0 0,-1 1 1 0 0,1 0-1 0 0,1 1 0 0 0,-1-1 1 0 0,0 1-1 0 0,1 0 0 0 0,0 1 1 0 0,0 0-1 0 0,2-1-8 0 0,6-2 28 0 0,1 0-1 0 0,-1 1 1 0 0,1 1 0 0 0,0 1 0 0 0,0 0 0 0 0,0 1-1 0 0,1 0 1 0 0,-1 2 0 0 0,0 0 0 0 0,1 0-1 0 0,-1 2 1 0 0,7 1-28 0 0,46 17 61 0 0,-1 2-1 0 0,-1 4 1 0 0,-1 3 0 0 0,-1 2-1 0 0,-2 3 1 0 0,10 10-61 0 0,22 9-52 0 0,3 10-590 0 0,-29-18-1206 0 0,2-8-3473 0 0,-62-36 2597 0 0,-8-1 1408 0 0</inkml:trace>
  <inkml:trace contextRef="#ctx0" brushRef="#br0" timeOffset="40584.015">6806 3859 1216 0 0,'0'0'491'0'0,"0"0"-60"0"0,0 0-60 0 0,0 0-46 0 0,0 0-40 0 0,0 0-32 0 0,0 0-25 0 0,0 0-3 0 0,0 0 64 0 0,0 0-33 0 0,0 0-6 0 0,0 0-4 0 0,0 0-52 0 0,0 0 62 0 0,0 0 19 0 0,0 0-25 0 0,0 0-58 0 0,0 0 10 0 0,0 0 38 0 0,0 0-30 0 0,0 0-35 0 0,0 0-37 0 0,0 0 65 0 0,0 0 29 0 0,0 0-70 0 0,0 0-29 0 0,0 0-19 0 0,0 0-59 0 0,0 0 12 0 0,0 0 78 0 0,0 0-40 0 0,0 0-30 0 0,0 0-8 0 0,0 0 38 0 0,0 0-2 0 0,0 0-1 0 0,0 0 25 0 0,0 0 18 0 0,0 0-14 0 0,0 0 19 0 0,0 0-31 0 0,0 0-21 0 0,0 0-40 0 0,0 0 40 0 0,0 0 1 0 0,0 0-32 0 0,0 0 14 0 0,0 0-28 0 0,0 0-3 0 0,0 0-4 0 0,0 0 20 0 0,0 0-9 0 0,0 0-24 0 0,0 0 13 0 0,0 0 22 0 0,0 0 5 0 0,0 0-11 0 0,0 0-11 0 0,0 0 14 0 0,0 0-17 0 0,0 0 24 0 0,0 0 7 0 0,0 0-12 0 0,0 0-27 0 0,0 0 39 0 0,0 0-16 0 0,0 0-10 0 0,0 0-10 0 0,0 0 10 0 0,0 0-13 0 0,0 0-22 0 0,0 0 12 0 0,0 0-14 0 0,0 0 12 0 0,0 0 2 0 0,0 0 37 0 0,0 0-4 0 0,0 0-21 0 0,0 0 34 0 0,0 0-8 0 0,0 0-3 0 0,0 0-36 0 0,0 0 19 0 0,0 0-8 0 0,0 0-18 0 0,0 0 0 0 0,0 0 16 0 0,-18-3 881 0 0,21-3-915 0 0,1 0 0 0 0,0 1 0 0 0,0 0-1 0 0,1 0 1 0 0,0 0 0 0 0,0 0 0 0 0,0 1 0 0 0,0-1 0 0 0,1 1-1 0 0,-1 1 1 0 0,1-1 0 0 0,0 1 0 0 0,0 0 0 0 0,1 0 0 0 0,-1 1-1 0 0,0 0 1 0 0,1 0 0 0 0,0 0 0 0 0,-1 1 0 0 0,1 0 0 0 0,0 0-1 0 0,0 1 1 0 0,-1 0 0 0 0,1 0 0 0 0,0 1 0 0 0,0-1 0 0 0,2 2-4 0 0,-7-2-15 0 0,5 3-12 0 0,-2-1 24 0 0,1 0-1 0 0,0 1 1 0 0,-1 0-1 0 0,0 0 1 0 0,1 0 0 0 0,-1 1-1 0 0,-1 0 1 0 0,1 0-1 0 0,0 0 1 0 0,-1 0-1 0 0,0 1 1 0 0,0 0 0 0 0,0-1-1 0 0,-1 2 1 0 0,0-1-1 0 0,0 0 1 0 0,0 1-1 0 0,0-1 1 0 0,-1 1 0 0 0,2 5 3 0 0,-4 5-2 0 0,1 1 0 0 0,-2-1 0 0 0,0 0 0 0 0,-1 0 0 0 0,-1 1 0 0 0,0-2 0 0 0,-1 1 1 0 0,-1 0-1 0 0,0-1 0 0 0,-2 0 0 0 0,1 0 0 0 0,-2 0 0 0 0,0-1 0 0 0,0 0 0 0 0,-2-1 1 0 0,1 1-1 0 0,-2-2 0 0 0,0 0 0 0 0,0 0 0 0 0,-1-1 0 0 0,-3 1 2 0 0,24-12 33 0 0,-1 0 0 0 0,0 0 0 0 0,0 1 0 0 0,0 0 0 0 0,0 1 0 0 0,0-1 0 0 0,0 1 0 0 0,0 1 0 0 0,-1 0 0 0 0,1 0 0 0 0,-1 0 0 0 0,0 1 0 0 0,1 0 0 0 0,-2 0 0 0 0,1 1 0 0 0,0 0 0 0 0,-1 0 0 0 0,0 1 0 0 0,0 0 0 0 0,-1 0 0 0 0,0 0 0 0 0,0 0 0 0 0,0 1 0 0 0,-1 0 0 0 0,0 0 0 0 0,0 0 0 0 0,0 0 0 0 0,-1 3-33 0 0,32 149-152 0 0,-36-153 177 0 0,0 0 0 0 0,-1 0 0 0 0,0-1 1 0 0,0 1-1 0 0,0 0 0 0 0,-1-1 0 0 0,0 1 1 0 0,0-1-1 0 0,0 0 0 0 0,-1 0 0 0 0,0 0 0 0 0,0-1 1 0 0,0 1-1 0 0,0-1 0 0 0,-1 0 0 0 0,1 0 1 0 0,-1-1-1 0 0,0 1 0 0 0,-1-1 0 0 0,1 0 1 0 0,0 0-1 0 0,-1-1 0 0 0,0 0 0 0 0,1 0 1 0 0,-1 0-1 0 0,0 0 0 0 0,0-1 0 0 0,0 0 1 0 0,-3 0-26 0 0,4-3 6 0 0,-1-1 0 0 0,1 1 1 0 0,0-1-1 0 0,0 0 1 0 0,0 0-1 0 0,0-1 0 0 0,1 1 1 0 0,-1-1-1 0 0,1 0 1 0 0,0 0-1 0 0,0-1 0 0 0,1 1 1 0 0,-1-1-1 0 0,1 0 1 0 0,0 0-1 0 0,0 0 0 0 0,0 0 1 0 0,1-1-1 0 0,0 1 1 0 0,0-1-1 0 0,0 1 0 0 0,1-1 1 0 0,0 0-1 0 0,0 0 1 0 0,0 1-1 0 0,1-1 0 0 0,0 0 1 0 0,0 0-1 0 0,0 0 1 0 0,1 0-1 0 0,0 1 0 0 0,1-6-6 0 0,3-7-247 0 0,0 1 0 0 0,2-1 0 0 0,0 1 1 0 0,1 1-1 0 0,1-1 0 0 0,0 1 0 0 0,1 1 0 0 0,1-1 0 0 0,0 2 0 0 0,1 0 0 0 0,1 0 0 0 0,0 1 0 0 0,1 1 0 0 0,0 0 0 0 0,1 1 0 0 0,0 0 0 0 0,1 1 0 0 0,11-5 247 0 0,39-14-7284 0 0,-63 29 5748 0 0</inkml:trace>
  <inkml:trace contextRef="#ctx0" brushRef="#br0" timeOffset="41201.845">7517 4139 1304 0 0,'9'23'5499'0'0,"-23"39"-5098"0"0,12-57-63 0 0,-5 12-122 0 0,-1 0 0 0 0,-1-1 0 0 0,-1 0-1 0 0,0 0 1 0 0,-1-1 0 0 0,-1-1 0 0 0,0 0 0 0 0,-1 0 0 0 0,-1-2-1 0 0,0 1 1 0 0,0-2 0 0 0,-1 0 0 0 0,-1 0 0 0 0,0-2 0 0 0,-4 3-216 0 0,18-12 28 0 0,0 1 1 0 0,0 0-1 0 0,0 0 1 0 0,0-1-1 0 0,0 0 0 0 0,-1 1 1 0 0,1-1-1 0 0,0 0 1 0 0,0 0-1 0 0,0 0 1 0 0,0 0-1 0 0,0 0 1 0 0,0 0-1 0 0,-1-1 1 0 0,1 1-1 0 0,0-1 1 0 0,0 0-1 0 0,0 1 0 0 0,0-1 1 0 0,0 0-1 0 0,1 0 1 0 0,-1 0-1 0 0,0 0 1 0 0,0-1-1 0 0,1 1 1 0 0,-1 0-1 0 0,0-1 1 0 0,1 1-1 0 0,-1-1 1 0 0,1 0-1 0 0,0 1 1 0 0,0-1-1 0 0,0 0 0 0 0,-1 0 1 0 0,2 0-1 0 0,-1 0 1 0 0,0 0-1 0 0,0 0 1 0 0,1 0-1 0 0,-1 0 1 0 0,1 0-1 0 0,-1 0 1 0 0,1 0-1 0 0,0 0 1 0 0,0 0-1 0 0,0 0 0 0 0,0-1 1 0 0,0 1-1 0 0,0 0 1 0 0,1 0-1 0 0,-1 0 1 0 0,1 0-1 0 0,0 0 1 0 0,-1 0-1 0 0,1 0 1 0 0,0 0-1 0 0,0 0 1 0 0,0 0-1 0 0,0 1 0 0 0,1-1 1 0 0,-1 0-1 0 0,0 1 1 0 0,1-1-1 0 0,-1 1 1 0 0,2-2-29 0 0,2-4 9 0 0,-4 5-10 0 0,0 0-1 0 0,0 0 0 0 0,0 0 1 0 0,0 0-1 0 0,1 0 0 0 0,-1 1 1 0 0,1-1-1 0 0,-1 0 0 0 0,1 1 0 0 0,-1-1 1 0 0,1 1-1 0 0,0-1 0 0 0,0 1 1 0 0,0 0-1 0 0,0-1 0 0 0,0 1 1 0 0,0 0-1 0 0,0 1 0 0 0,0-1 1 0 0,0 0-1 0 0,0 0 0 0 0,1 1 1 0 0,-1 0-1 0 0,0-1 0 0 0,0 1 1 0 0,1 0-1 0 0,-1 0 0 0 0,0 0 1 0 0,1 0-1 0 0,-1 1 0 0 0,0-1 1 0 0,0 0-1 0 0,1 1 0 0 0,-1 0 0 0 0,1 0 2 0 0,178 87-354 0 0,-42-13-3917 0 0,-98-68-138 0 0,-31-6 2891 0 0</inkml:trace>
  <inkml:trace contextRef="#ctx0" brushRef="#br0" timeOffset="42163.959">7860 3617 904 0 0,'0'-3'720'0'0,"1"-1"-634"0"0,0 0-1 0 0,1 0 0 0 0,-1 1 1 0 0,1-1-1 0 0,0 0 0 0 0,0 1 1 0 0,0 0-1 0 0,1-1 1 0 0,-1 1-1 0 0,1 0 0 0 0,0 0 1 0 0,0 1-1 0 0,0-1 0 0 0,0 0 1 0 0,0 1-1 0 0,1 0 1 0 0,-1 0-1 0 0,1 0 0 0 0,-1 0 1 0 0,1 0-1 0 0,0 1 0 0 0,-1 0 1 0 0,1 0-1 0 0,0 0 1 0 0,0 0-1 0 0,0 0 0 0 0,0 1 1 0 0,0 0-1 0 0,0-1 0 0 0,0 2 1 0 0,0-1-1 0 0,0 0 1 0 0,0 1-1 0 0,0 0 0 0 0,0 0 1 0 0,0 0-1 0 0,0 0 0 0 0,0 1 1 0 0,-1-1-1 0 0,4 3-85 0 0,7 6 182 0 0,1 0 1 0 0,-1 2-1 0 0,-1 0 0 0 0,0 0 0 0 0,-1 2 1 0 0,0-1-1 0 0,-1 1 0 0 0,0 1 0 0 0,-2 0 1 0 0,1 1-1 0 0,-2-1 0 0 0,6 16-182 0 0,-12-27 31 0 0,24 45 453 0 0,-3 1 0 0 0,-2 1 0 0 0,-2 0 0 0 0,-2 2 0 0 0,-3 0 0 0 0,-2 1 0 0 0,-2 0 0 0 0,-3 0 0 0 0,-2 1 0 0 0,-2 11-484 0 0,-4-47 142 0 0,-1-1-1 0 0,-1 1 0 0 0,0-1 1 0 0,-1 1-1 0 0,-1-1 1 0 0,-1-1-1 0 0,0 1 0 0 0,-1-1 1 0 0,-1 0-1 0 0,-1 0 1 0 0,0-1-1 0 0,-5 5-141 0 0,4-6-50 0 0,0 0 0 0 0,-1 0 1 0 0,0-1-1 0 0,-1 0 0 0 0,-1-1 0 0 0,0-1 0 0 0,-1 0 1 0 0,0 0-1 0 0,-1-2 0 0 0,0 0 0 0 0,0 0 0 0 0,-1-2 1 0 0,-1 0-1 0 0,1-1 0 0 0,-1 0 0 0 0,-12 2 50 0 0,25-10-268 0 0,-1 0-1 0 0,1 0 1 0 0,-1-1-1 0 0,1 1 1 0 0,0-1-1 0 0,0 0 1 0 0,0 0 0 0 0,0-1-1 0 0,0 1 1 0 0,0-1-1 0 0,0 0 1 0 0,1 0-1 0 0,-1 0 1 0 0,1 0-1 0 0,0-1 1 0 0,0 1-1 0 0,0-1 1 0 0,1 0 0 0 0,-1 0-1 0 0,1 0 1 0 0,0 0-1 0 0,0 0 1 0 0,0-1-1 0 0,1 1 1 0 0,-1-1-1 0 0,1 1 1 0 0,0-1-1 0 0,0 1 1 0 0,1-1-1 0 0,-1 1 1 0 0,1-1 0 0 0,0 0-1 0 0,1 1 1 0 0,-1-1-1 0 0,1 0 1 0 0,0 1-1 0 0,1-5 269 0 0,-2-16-1248 0 0</inkml:trace>
  <inkml:trace contextRef="#ctx0" brushRef="#br0" timeOffset="45877.284">2514 3760 988 0 0,'43'-23'376'0'0,"2"2"0"0"0,0 2 0 0 0,2 1-1 0 0,0 3 1 0 0,0 2 0 0 0,18-2-376 0 0,20-7 195 0 0,371-76 622 0 0,-57 22 14 0 0,3 17 1 0 0,291 0-832 0 0,282 11 511 0 0,19 43-324 0 0,-809-18-162 0 0,299 14-464 0 0,-244-6 297 0 0,282-10 18 0 0,-137-12 294 0 0,373-20 23 0 0,24 10 183 0 0,-492 46-233 0 0,-227 27 276 0 0,-31-17-257 0 0,-1 2 1 0 0,0 0 0 0 0,-1 3-1 0 0,0 0 1 0 0,-1 2 0 0 0,-1 1-1 0 0,20 16-162 0 0,-36-18 57 0 0,-2 1-1 0 0,0 0 0 0 0,-1 1 1 0 0,0 0-1 0 0,-1 1 0 0 0,-1-1 1 0 0,-1 1-1 0 0,-1 1 0 0 0,0-1 1 0 0,-2 1-1 0 0,0 0 0 0 0,-1 0 1 0 0,0 0-1 0 0,-2 0 0 0 0,0 0 1 0 0,-2 0-1 0 0,-1 10-56 0 0,3-2 37 0 0,0 980 2107 0 0,-34-770-1449 0 0,-15 16 513 0 0,36-198-593 0 0,13-54-544 0 0,0-1-13 0 0,0 0-4 0 0,0 0 62 0 0,-31 0 66 0 0,-5-9-263 0 0,1 2 0 0 0,-2 1 0 0 0,1 2 1 0 0,0 2-1 0 0,-1 1 0 0 0,0 2 0 0 0,-1 2 81 0 0,-43-1-161 0 0,-697 8-313 0 0,-691 54 297 0 0,-250-28 137 0 0,318 32-99 0 0,872-58-25 0 0,84 2 157 0 0,-529 61 31 0 0,528-61-1227 0 0,445-12 836 0 0,1 0-54 0 0,-15-20-2638 0 0,23-19-2094 0 0,-1 18 3771 0 0</inkml:trace>
  <inkml:trace contextRef="#ctx0" brushRef="#br0" timeOffset="46466.55">2670 3720 1540 0 0,'9'-30'5069'0'0,"4"41"-2386"0"0,-10 337-1090 0 0,15 173-644 0 0,35 104-362 0 0,-36-545-3542 0 0,16-41-3713 0 0,-30-36 5270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6:1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7 311 1212 0 0,'0'0'575'0'0,"0"0"-39"0"0,0-14 252 0 0,0 7 2417 0 0,14-33-1843 0 0,12 26 2671 0 0,-22 155-3630 0 0,48 416 1073 0 0,-15-410-431 0 0,-30-116-804 0 0,-2-58-4051 0 0,-5-77-3997 0 0,0 77 6260 0 0</inkml:trace>
  <inkml:trace contextRef="#ctx0" brushRef="#br0" timeOffset="493.438">119 341 948 0 0,'-17'-23'3414'0'0,"16"22"-3264"0"0,-1 0 0 0 0,0 0 0 0 0,1-1 0 0 0,0 1-1 0 0,-1 0 1 0 0,1-1 0 0 0,0 1 0 0 0,-1-1 0 0 0,1 0-1 0 0,0 1 1 0 0,0-1 0 0 0,0 0 0 0 0,1 0 0 0 0,-1 1-1 0 0,0-1 1 0 0,1 0 0 0 0,-1 0 0 0 0,1 0 0 0 0,0 0 0 0 0,-1 0-1 0 0,1 0 1 0 0,0 0 0 0 0,0 0 0 0 0,0 0 0 0 0,0 0-1 0 0,1 0 1 0 0,-1 0 0 0 0,1 0 0 0 0,-1 1 0 0 0,1-1-1 0 0,-1 0 1 0 0,1 0-150 0 0,7-6 58 0 0,1 1 0 0 0,0 0 0 0 0,0 0 0 0 0,0 1-1 0 0,1 0 1 0 0,0 1 0 0 0,0 0 0 0 0,0 0 0 0 0,1 1 0 0 0,-1 0 0 0 0,1 1-1 0 0,0 1 1 0 0,0-1 0 0 0,0 2 0 0 0,1 0 0 0 0,-1 0 0 0 0,0 1 0 0 0,1 0-58 0 0,-7 0 7 0 0,-1 0 0 0 0,1 1-1 0 0,-1 0 1 0 0,1 0 0 0 0,-1 0 0 0 0,1 0 0 0 0,-1 1 0 0 0,1-1 0 0 0,-1 1 0 0 0,0 0 0 0 0,0 0 0 0 0,0 1 0 0 0,0-1 0 0 0,0 1 0 0 0,-1 0 0 0 0,1 0 0 0 0,-1 0 0 0 0,0 1 0 0 0,0-1 0 0 0,0 1 0 0 0,0 0 0 0 0,0 0 0 0 0,-1 0 0 0 0,0 0-1 0 0,0 0 1 0 0,0 0 0 0 0,0 1 0 0 0,-1-1 0 0 0,1 0 0 0 0,-1 1 0 0 0,0 0 0 0 0,-1-1 0 0 0,1 1 0 0 0,-1-1 0 0 0,0 1 0 0 0,0 0 0 0 0,0-1 0 0 0,-1 1 0 0 0,1 0-7 0 0,-41 184 224 0 0,24-155-192 0 0,-2 0 0 0 0,-1-2 0 0 0,-2 0 0 0 0,-1-1 0 0 0,-1-1 0 0 0,-2-1 0 0 0,0-2 0 0 0,-2 0 0 0 0,-1-2 0 0 0,-2-1 0 0 0,-19 12-32 0 0,50-37-71 0 0,0 0 0 0 0,-1 1 0 0 0,1-1 0 0 0,0 1 0 0 0,0-1 1 0 0,0 0-1 0 0,-1 1 0 0 0,1-1 0 0 0,0 1 0 0 0,-1-1 0 0 0,1 1 0 0 0,-1-1 0 0 0,1 1 0 0 0,0-1 0 0 0,-1 1 0 0 0,1 0 0 0 0,-1-1 1 0 0,1 1-1 0 0,-1 0 0 0 0,0-1 0 0 0,1 1 0 0 0,-1 0 0 0 0,1 0 0 0 0,-1-1 0 0 0,1 1 0 0 0,-1 0 0 0 0,0 0 0 0 0,1 0 1 0 0,-1 0-1 0 0,0 0 0 0 0,1 0 0 0 0,-1 0 0 0 0,1 0 0 0 0,-1 0 0 0 0,0 0 0 0 0,1 0 0 0 0,-1 0 0 0 0,0 0 0 0 0,1 0 0 0 0,-1 1 1 0 0,1-1-1 0 0,-1 0 0 0 0,1 0 0 0 0,-1 1 0 0 0,1-1 0 0 0,-1 0 0 0 0,1 1 0 0 0,-1-1 0 0 0,1 1 0 0 0,-1-1 0 0 0,1 1 1 0 0,-1-1-1 0 0,1 1 0 0 0,0-1 0 0 0,-1 1 0 0 0,1-1 0 0 0,0 1 0 0 0,-1-1 0 0 0,1 1 0 0 0,0 0 0 0 0,0-1 71 0 0,28-43-3897 0 0,-4 19 2343 0 0</inkml:trace>
  <inkml:trace contextRef="#ctx0" brushRef="#br0" timeOffset="789.453">896 276 1108 0 0,'-63'31'4288'0'0,"38"-5"-3801"0"0,1 1 0 0 0,2 1 0 0 0,1 1-1 0 0,0 1 1 0 0,3 1 0 0 0,0 0-1 0 0,3 2 1 0 0,0 0 0 0 0,2 0 0 0 0,0 5-487 0 0,7-22 155 0 0,1 1 0 0 0,0 0-1 0 0,1 0 1 0 0,1 1 0 0 0,1-1 0 0 0,0 0 0 0 0,1 1 0 0 0,1-1 0 0 0,1 1 0 0 0,1 11-155 0 0,2-10-1 0 0,0 1 0 0 0,1-1 0 0 0,1 1 1 0 0,1-2-1 0 0,1 1 0 0 0,0-1 0 0 0,2 0 0 0 0,0-1 0 0 0,0 0 0 0 0,2 0 0 0 0,0-1 0 0 0,6 5 1 0 0,-11-13-397 0 0,1 0 0 0 0,0-1-1 0 0,1 0 1 0 0,-1 0 0 0 0,2 0-1 0 0,-1-1 1 0 0,1-1 0 0 0,-1 0-1 0 0,1 0 1 0 0,1-1 0 0 0,-1 0-1 0 0,1 0 1 0 0,-1-1 0 0 0,1-1-1 0 0,0 0 1 0 0,0 0 0 0 0,4-1 397 0 0,6-5-1446 0 0,17-14 44 0 0</inkml:trace>
  <inkml:trace contextRef="#ctx0" brushRef="#br0" timeOffset="1935.28">1009 356 1096 0 0,'18'-2'7963'0'0,"15"-8"-5582"0"0,20-2-2886 0 0,293-4 1754 0 0,-344 16-1253 0 0,25 10 54 0 0,-67 85-44 0 0,-26 13 650 0 0,-4-3 0 0 0,-5-3 1 0 0,-24 19-657 0 0,30-22 1149 0 0,123-85 531 0 0,307-68-2110 0 0,-304 39-1284 0 0,-36-12-3281 0 0,-21 26 3593 0 0,-3-12-1162 0 0,-27-29-171 0 0,12 27 1477 0 0</inkml:trace>
  <inkml:trace contextRef="#ctx0" brushRef="#br0" timeOffset="2184.383">940 641 928 0 0,'0'0'216'0'0,"0"1"0"0"0,1-1 1 0 0,-1 0-1 0 0,0 0 0 0 0,0 1 0 0 0,0-1 0 0 0,0 0 0 0 0,0 1 1 0 0,0-1-1 0 0,0 0 0 0 0,0 1 0 0 0,0-1 0 0 0,0 0 1 0 0,0 1-1 0 0,0-1 0 0 0,0 0 0 0 0,0 1 0 0 0,0-1 0 0 0,0 0 1 0 0,0 1-1 0 0,0-1 0 0 0,0 0 0 0 0,0 0 0 0 0,-1 1 0 0 0,1-1 1 0 0,0 0-1 0 0,0 1 0 0 0,0-1-216 0 0,37-2 692 0 0,-36 2-631 0 0,179-14 1284 0 0,-88-1-1569 0 0,94-22-5463 0 0,-159 29 4415 0 0</inkml:trace>
  <inkml:trace contextRef="#ctx0" brushRef="#br0" timeOffset="2895.582">1818 251 1028 0 0,'10'-4'10325'0'0,"45"12"-9919"0"0,-29-3 149 0 0,377 46 776 0 0,-403-51-1333 0 0,4 0 19 0 0,0 0 0 0 0,0 0 0 0 0,0 1 0 0 0,0-1 0 0 0,0 1 0 0 0,0 0 0 0 0,0 0 0 0 0,0 1 0 0 0,0-1 0 0 0,-1 1 0 0 0,1 0 0 0 0,-1 0 0 0 0,1 0-1 0 0,-1 0 1 0 0,0 0 0 0 0,1 1 0 0 0,-1 0 0 0 0,-1-1 0 0 0,1 1 0 0 0,0 0 0 0 0,-1 0 0 0 0,1 2-17 0 0,-2-4-37 0 0,-5 20 16 0 0,-154 193-50 0 0,-146 186 2614 0 0,283-380-2939 0 0,31-37-3152 0 0,31-39-1943 0 0,4 0 1325 0 0,-35 36 2729 0 0</inkml:trace>
  <inkml:trace contextRef="#ctx0" brushRef="#br0" timeOffset="4218.291">2583 274 1288 0 0,'0'0'665'0'0,"0"0"-108"0"0,0 0-88 0 0,0 0-50 0 0,0 0-25 0 0,0 0-75 0 0,0 0 19 0 0,0 0 29 0 0,0 0-77 0 0,0 0 54 0 0,0 0 23 0 0,0 0 25 0 0,0 0-17 0 0,0 0-34 0 0,0 0 3 0 0,0 0-34 0 0,0 0-30 0 0,0 0-4 0 0,0 0-23 0 0,0 0-20 0 0,0 0-2 0 0,0 0-35 0 0,4-37 3405 0 0,1 34-3593 0 0,0-1-1 0 0,0 1 0 0 0,0 0 1 0 0,0 1-1 0 0,1-1 1 0 0,-1 1-1 0 0,1 0 0 0 0,-1 0 1 0 0,1 1-1 0 0,0 0 1 0 0,-1 0-1 0 0,1 0 1 0 0,0 1-1 0 0,0-1 0 0 0,0 2 1 0 0,0-1-1 0 0,0 0 1 0 0,-1 1-1 0 0,1 0 0 0 0,0 1 1 0 0,-1-1-1 0 0,1 1 1 0 0,0 0-1 0 0,-1 1 0 0 0,0-1 1 0 0,0 1-1 0 0,0 0 1 0 0,0 0-1 0 0,0 1 1 0 0,0-1-1 0 0,-1 1 0 0 0,0 0 1 0 0,1 0-1 0 0,-2 1 1 0 0,1-1-1 0 0,0 1 0 0 0,-1 0 1 0 0,0 0-1 0 0,0 0 1 0 0,0 0-1 0 0,-1 0 0 0 0,0 1 1 0 0,2 5-8 0 0,-2 6-12 0 0,0 1 0 0 0,-1 0 0 0 0,-1 0 0 0 0,0-1-1 0 0,-1 1 1 0 0,-2 0 0 0 0,1 0 0 0 0,-2-1 0 0 0,0 0 0 0 0,-1 0 0 0 0,-1 0 0 0 0,-1 0 0 0 0,0-1 0 0 0,-1 0 0 0 0,-1-1 0 0 0,0 0-1 0 0,-1 0 1 0 0,-9 9 12 0 0,-24 50 120 0 0,43-74-135 0 0,0 0 11 0 0,43 0-90 0 0,-37-1 89 0 0,0 0 0 0 0,0 1 0 0 0,0-1 0 0 0,-1 1 0 0 0,1 0 0 0 0,0 0 0 0 0,0 1 0 0 0,0 0 0 0 0,0 0 0 0 0,0 0 0 0 0,-1 1 1 0 0,1 0-1 0 0,-1 0 0 0 0,1 0 0 0 0,-1 1 0 0 0,0 0 0 0 0,0 0 0 0 0,0 0 0 0 0,0 0 0 0 0,0 1 0 0 0,-1 0 0 0 0,0 0 1 0 0,0 0-1 0 0,0 1 0 0 0,0-1 0 0 0,0 1 0 0 0,-1 0 0 0 0,0 0 0 0 0,0 0 0 0 0,0 0 0 0 0,-1 1 0 0 0,0-1 0 0 0,0 1 0 0 0,0 0 1 0 0,-1-1-1 0 0,0 1 0 0 0,0 0 0 0 0,0 3 5 0 0,-3-2 31 0 0,0 0-1 0 0,0 0 1 0 0,-1 0 0 0 0,0 0 0 0 0,-1 0 0 0 0,1-1 0 0 0,-1 0 0 0 0,0 1-1 0 0,-1-1 1 0 0,0-1 0 0 0,0 1 0 0 0,0-1 0 0 0,0 1 0 0 0,-1-2-1 0 0,0 1 1 0 0,0-1 0 0 0,0 1 0 0 0,-1-2 0 0 0,1 1 0 0 0,-1-1-1 0 0,0 0 1 0 0,0 0 0 0 0,0-1 0 0 0,0 0-31 0 0,5-2 107 0 0,2 0-55 0 0,-12-29 14 0 0,19 13-180 0 0,1 0 0 0 0,0 0 0 0 0,1 1 0 0 0,1 0 1 0 0,0 1-1 0 0,1 0 0 0 0,0 1 0 0 0,1 0 0 0 0,1 1 1 0 0,9-7 113 0 0,-12 10-129 0 0,172-116-5634 0 0,-131 95 2656 0 0,-35 20 1905 0 0</inkml:trace>
  <inkml:trace contextRef="#ctx0" brushRef="#br0" timeOffset="4967.81">3202 656 1756 0 0,'-52'60'5869'0'0,"-53"115"-3056"0"0,102-170-2713 0 0,-1 1 1 0 0,1 0-1 0 0,0 0 1 0 0,1 0 0 0 0,0 0-1 0 0,-1 0 1 0 0,2 1-1 0 0,-1-1 1 0 0,1 1 0 0 0,0-1-1 0 0,0 1 1 0 0,1 0-1 0 0,0-1 1 0 0,0 1 0 0 0,1-1-1 0 0,0 1 1 0 0,0 0-1 0 0,1 2-100 0 0,1-3 55 0 0,1 1 0 0 0,0-1 0 0 0,0-1 0 0 0,1 1 0 0 0,0-1-1 0 0,0 1 1 0 0,0-2 0 0 0,0 1 0 0 0,1 0 0 0 0,0-1 0 0 0,0 0-1 0 0,0 0 1 0 0,1-1 0 0 0,-1 0 0 0 0,1 0 0 0 0,-1 0 0 0 0,1-1-1 0 0,0 0 1 0 0,0 0 0 0 0,0-1 0 0 0,0 0 0 0 0,1 0-1 0 0,-1-1 1 0 0,0 0 0 0 0,0 0 0 0 0,0 0 0 0 0,1-1 0 0 0,-1 0-1 0 0,0-1 1 0 0,5-1-55 0 0,-3 2-11 0 0,0 1 0 0 0,-1-2 0 0 0,1 1 0 0 0,0-1 0 0 0,-1-1 0 0 0,1 1 0 0 0,-1-2 0 0 0,0 1 0 0 0,0-1 0 0 0,0 0 1 0 0,0-1-1 0 0,-1 1 0 0 0,0-2 0 0 0,0 1 0 0 0,0-1 0 0 0,-1 0 0 0 0,1 0 0 0 0,-2-1 0 0 0,1 0 0 0 0,-1 0 0 0 0,0 0 0 0 0,0-1 0 0 0,-1 1 0 0 0,0-1 0 0 0,0 0 0 0 0,-1-1 0 0 0,0 1 0 0 0,0 0 0 0 0,-1-1 0 0 0,1-7 11 0 0,-5 8-4 0 0,-1 0 1 0 0,0 0-1 0 0,0 1 1 0 0,0-1-1 0 0,-1 1 1 0 0,-1 0-1 0 0,1 0 1 0 0,-1 1-1 0 0,0-1 1 0 0,0 1-1 0 0,-1 0 1 0 0,0 1-1 0 0,0-1 1 0 0,0 1-1 0 0,-1 0 1 0 0,0 0-1 0 0,0 1 0 0 0,0 0 1 0 0,0 1-1 0 0,-1-1 1 0 0,-6-1 3 0 0,-65-30-1899 0 0,90 19-5882 0 0,-4 13 7697 0 0,13-3-1344 0 0,0 3 6 0 0</inkml:trace>
  <inkml:trace contextRef="#ctx0" brushRef="#br0" timeOffset="5218.52">3516 808 1792 0 0,'6'2'6987'0'0,"-6"-11"-3304"0"0,-15-32-3234 0 0,34 47-10821 0 0,-13-4 8849 0 0</inkml:trace>
  <inkml:trace contextRef="#ctx0" brushRef="#br0" timeOffset="5777.479">3792 744 1304 0 0,'-24'39'4337'0'0,"13"-20"-3794"0"0,2 0-1 0 0,-1 0 1 0 0,2 1 0 0 0,1 0-1 0 0,0 1 1 0 0,2-1-1 0 0,0 1 1 0 0,2 1-1 0 0,0-1 1 0 0,1 5-543 0 0,3-20 76 0 0,1-1-1 0 0,1 0 1 0 0,-1 0 0 0 0,1 0-1 0 0,0 0 1 0 0,0 0 0 0 0,0 0 0 0 0,1-1-1 0 0,-1 0 1 0 0,1 0 0 0 0,0 0-1 0 0,1 0 1 0 0,-1 0 0 0 0,1-1-1 0 0,-1 0 1 0 0,1 0 0 0 0,0 0-1 0 0,0 0 1 0 0,0-1 0 0 0,0 0-1 0 0,1 0 1 0 0,-1-1 0 0 0,1 1-1 0 0,-1-1 1 0 0,1 0 0 0 0,0 0 0 0 0,0-1-76 0 0,0 1-4 0 0,0 1 1 0 0,-1-1 0 0 0,1-1 0 0 0,0 1 0 0 0,0-1 0 0 0,-1 0 0 0 0,1-1 0 0 0,0 1 0 0 0,0-1-1 0 0,-1 0 1 0 0,1 0 0 0 0,-1-1 0 0 0,1 0 0 0 0,-1 0 0 0 0,1 0 0 0 0,-1-1 0 0 0,0 1 0 0 0,0-1-1 0 0,0-1 1 0 0,-1 1 0 0 0,1 0 0 0 0,-1-1 0 0 0,0 0 0 0 0,0 0 0 0 0,0-1 0 0 0,0 1 0 0 0,-1-1-1 0 0,1 1 1 0 0,-1-1 0 0 0,-1 0 0 0 0,1-1 0 0 0,-1 1 0 0 0,0 0 0 0 0,0-1 0 0 0,0 1 0 0 0,-1-1-1 0 0,1 1 1 0 0,-1-1 0 0 0,0-4 3 0 0,-3-1-30 0 0,1 0 0 0 0,-1 1 0 0 0,-1 0 0 0 0,0 0 0 0 0,0-1 0 0 0,-1 2 0 0 0,0-1 0 0 0,-1 0 0 0 0,0 1 0 0 0,0 0 0 0 0,-1 0 0 0 0,0 0 0 0 0,-1 1 0 0 0,0 0 0 0 0,0 0 0 0 0,-3-1 30 0 0,0-2-29 0 0,-64-52-2842 0 0,74 57-3078 0 0,9-1 5771 0 0,-7 5-557 0 0,5-3-664 0 0</inkml:trace>
  <inkml:trace contextRef="#ctx0" brushRef="#br0" timeOffset="6088.371">4075 714 1832 0 0,'-9'76'6057'0'0,"12"-55"-5666"0"0,1 0 0 0 0,1 0 0 0 0,0-1 0 0 0,2 0 0 0 0,0 0 0 0 0,2-1 0 0 0,0 0 0 0 0,1 0 0 0 0,1-1 0 0 0,0-1 0 0 0,2 0 0 0 0,4 5-391 0 0,32 53 873 0 0,-47-72-880 0 0,0-1 0 0 0,-1 0 1 0 0,0 1-1 0 0,1 0 0 0 0,-1-1 0 0 0,0 1 0 0 0,0 0 1 0 0,-1 0-1 0 0,1 0 0 0 0,0-1 0 0 0,-1 1 0 0 0,0 0 1 0 0,1 0-1 0 0,-1 0 0 0 0,-1 0 0 0 0,1 0 0 0 0,0 0 1 0 0,-1 0-1 0 0,1 0 0 0 0,-1-1 0 0 0,0 1 1 0 0,0 0-1 0 0,0 0 0 0 0,0-1 0 0 0,0 1 0 0 0,-1 0 1 0 0,1-1-1 0 0,-1 0 0 0 0,0 1 0 0 0,0-1 0 0 0,0 0 1 0 0,0 0-1 0 0,0 0 0 0 0,0 0 0 0 0,0 0 0 0 0,-1 0 1 0 0,1-1-1 0 0,-1 1 0 0 0,1-1 0 0 0,-1 0 1 0 0,0 1-1 0 0,0-1 0 0 0,-2 0 7 0 0,-86 4-4979 0 0,14-48 348 0 0,61 26 3223 0 0</inkml:trace>
  <inkml:trace contextRef="#ctx0" brushRef="#br0" timeOffset="6337.427">4043 796 1920 0 0,'0'-2'1180'0'0,"-2"1"-136"0"0,2-1-148 0 0,2 0-107 0 0,1 1-65 0 0,17-9-76 0 0,-3 0-28 0 0,8 0-112 0 0,4 1-44 0 0,-1-1-208 0 0,-3 0-352 0 0,4 0 8 0 0,-5-3-844 0 0,1 5-612 0 0,0-1 107 0 0,0-1 13 0 0,-2 0-120 0 0</inkml:trace>
  <inkml:trace contextRef="#ctx0" brushRef="#br0" timeOffset="6944.626">4635 1 1720 0 0,'39'4'3158'0'0,"45"60"-1259"0"0,-59-34-1521 0 0,-2 0 0 0 0,-1 2 0 0 0,-1 1 0 0 0,-1 0 0 0 0,-3 2 0 0 0,0 0 0 0 0,-2 0 0 0 0,-2 2 0 0 0,-2 0 0 0 0,-1 0 0 0 0,-1 1 0 0 0,-3 0-1 0 0,-1 0 1 0 0,-1 1 0 0 0,-2 23-378 0 0,-2-43 191 0 0,-1 0-1 0 0,-1 0 1 0 0,0 0-1 0 0,-1 0 0 0 0,-2 0 1 0 0,1-1-1 0 0,-2 0 1 0 0,-1 0-1 0 0,-1 2-190 0 0,3-7 153 0 0,-8 20 116 0 0,-1 0 0 0 0,-2-1 0 0 0,-1 0-1 0 0,-2-1 1 0 0,-1-1 0 0 0,-1-1 0 0 0,-1-1-1 0 0,-2-1 1 0 0,-16 14-269 0 0,33-35-242 0 0,0 0 0 0 0,-1 0 0 0 0,1 0 0 0 0,-1-1 0 0 0,0 0 0 0 0,0-1 0 0 0,-1 0 0 0 0,1 0 0 0 0,-1-1 0 0 0,0 0 0 0 0,0 0 0 0 0,0-1 0 0 0,0 0 1 0 0,0-1-1 0 0,-1 0 242 0 0,7-2-252 0 0,-1 1 0 0 0,1-1 0 0 0,0 0 0 0 0,-1 0 0 0 0,1-1 1 0 0,0 1-1 0 0,0-1 0 0 0,0 1 0 0 0,0-1 0 0 0,0 0 0 0 0,0 0 1 0 0,1-1-1 0 0,-1 1 0 0 0,1 0 0 0 0,-1-1 0 0 0,1 0 0 0 0,0 1 1 0 0,0-1-1 0 0,0 0 0 0 0,1 0 0 0 0,-1 0 0 0 0,0 0 0 0 0,1 0 0 0 0,0-1 1 0 0,0 1-1 0 0,0 0 0 0 0,0-1 0 0 0,1 1 0 0 0,-1-1 0 0 0,1 1 1 0 0,0 0-1 0 0,0-1 0 0 0,0 1 0 0 0,0-1 0 0 0,0 1 0 0 0,1-1 1 0 0,0 1-1 0 0,0 0 0 0 0,0-2 252 0 0,11-33-1285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6:2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1 129 888 0 0,'0'-13'1740'0'0,"3"4"4209"0"0,-1 5-5874 0 0,0 1 0 0 0,1 0 0 0 0,0-1-1 0 0,0 1 1 0 0,0 0 0 0 0,0 1 0 0 0,0-1-1 0 0,1 0 1 0 0,-1 1 0 0 0,1 0 0 0 0,-1 0-1 0 0,1 0 1 0 0,0 0 0 0 0,0 1 0 0 0,0-1-1 0 0,0 1 1 0 0,0 0 0 0 0,0 0 0 0 0,1 1-1 0 0,-1-1 1 0 0,0 1 0 0 0,4 0-75 0 0,0-2 76 0 0,353-57 984 0 0,-362 66-5616 0 0,-60 21 1871 0 0,46-22 1169 0 0,-11 4-37 0 0</inkml:trace>
  <inkml:trace contextRef="#ctx0" brushRef="#br0" timeOffset="247.224">97 229 1756 0 0,'63'28'4911'0'0,"-14"-25"-4520"0"0,1-3 0 0 0,-1-1 0 0 0,0-3 0 0 0,0-2 0 0 0,10-3-391 0 0,45-5-2312 0 0,12 1-1636 0 0,-85 4 2682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6:2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82 1060 0 0,'20'-14'1368'0'0,"-20"12"-927"0"0,6-3-30 0 0,-6 5-425 0 0,1 0 63 0 0,1 0 0 0 0,-1-1 0 0 0,0 1 0 0 0,0 0 1 0 0,1 0-1 0 0,-1 0 0 0 0,0-1 0 0 0,1 1 0 0 0,-1-1 0 0 0,0 1 0 0 0,0-1 0 0 0,0 1 0 0 0,1-1 0 0 0,-1 0 0 0 0,0 1 0 0 0,0-1 0 0 0,0 0 0 0 0,0 0 1 0 0,0 0-1 0 0,0 0 0 0 0,-1 0 0 0 0,1 0 0 0 0,0 0 0 0 0,0 0 0 0 0,-1 0 0 0 0,1 0 0 0 0,-1-1 0 0 0,1 1 0 0 0,-1 0 0 0 0,1 0 0 0 0,-1-1 0 0 0,0 1 1 0 0,1 0-1 0 0,-1-1 0 0 0,0 1 0 0 0,0 0 0 0 0,0-1 0 0 0,0 1 0 0 0,0 0 0 0 0,0-1 0 0 0,-1 1 0 0 0,1 0 0 0 0,0 0 0 0 0,-1-1 0 0 0,1 1 0 0 0,-1 0 1 0 0,1 0-1 0 0,-1 0 0 0 0,0-1 0 0 0,1 1 0 0 0,-1 0 0 0 0,0 0 0 0 0,0 0 0 0 0,0 0 0 0 0,0 0 0 0 0,0 0 0 0 0,0 1 0 0 0,0-1 0 0 0,0 0 0 0 0,0 0 1 0 0,0 1-1 0 0,0-1 0 0 0,0 1 0 0 0,-1-1 0 0 0,1 1 0 0 0,0-1 0 0 0,-2 1-49 0 0,-13 1 115 0 0,-1 1-1 0 0,1 1 1 0 0,0 1-1 0 0,-1 1 1 0 0,1 0-1 0 0,1 1 1 0 0,-1 0 0 0 0,1 1-1 0 0,1 1 1 0 0,-1 1-1 0 0,1 0 1 0 0,0 0 0 0 0,1 2-1 0 0,0-1 1 0 0,1 2-1 0 0,0 0 1 0 0,1 0 0 0 0,1 1-1 0 0,0 0 1 0 0,0 1-1 0 0,1 0 1 0 0,1 1 0 0 0,0 0-1 0 0,1 0 1 0 0,1 0-1 0 0,0 1 1 0 0,1 0 0 0 0,1 0-1 0 0,1 1 1 0 0,0-1-1 0 0,1 1 1 0 0,0 7-115 0 0,3-18 51 0 0,-1 0 0 0 0,1 0 0 0 0,0 0 0 0 0,1 0 0 0 0,0 0 0 0 0,0-1 0 0 0,0 1 1 0 0,0 0-1 0 0,1-1 0 0 0,0 0 0 0 0,0 1 0 0 0,0-1 0 0 0,1-1 0 0 0,0 1 0 0 0,0 0 0 0 0,0-1 0 0 0,0 0 0 0 0,1 0 0 0 0,0 0 0 0 0,0 0 1 0 0,0-1-1 0 0,0 0 0 0 0,0 0 0 0 0,1 0 0 0 0,-1-1 0 0 0,1 0 0 0 0,0 0 0 0 0,0 0 0 0 0,2 0-51 0 0,170 22 699 0 0,44-59-230 0 0,-202 29-423 0 0,-12 5-47 0 0,-1 0 1 0 0,0 0 0 0 0,1-1-1 0 0,-1 0 1 0 0,0 0-1 0 0,0-1 1 0 0,0 0 0 0 0,-1 0-1 0 0,1 0 1 0 0,-1-1-1 0 0,0 0 1 0 0,1-1 0 0 0,-2 1-1 0 0,1-1 1 0 0,-1 0-1 0 0,1 0 1 0 0,-1-1 0 0 0,-1 0-1 0 0,1 0 1 0 0,-1 0-1 0 0,0 0 1 0 0,0-1 0 0 0,-1 1-1 0 0,0-1 1 0 0,0 0-1 0 0,-1 0 1 0 0,0 0 0 0 0,0 0-1 0 0,0 0 1 0 0,-1-1-1 0 0,0 1 1 0 0,-1 0 0 0 0,1-1-1 0 0,-1 1 1 0 0,-1-1 0 0 0,-6-6-40 0 0,0 0 0 0 0,-1 1 0 0 0,-1 0 0 0 0,0 0 0 0 0,-1 1 0 0 0,-1 0 0 0 0,1 1 0 0 0,-2 0-1 0 0,1 1 1 0 0,-2 0 0 0 0,1 0 0 0 0,-1 2 0 0 0,-1 0 0 0 0,1 0 0 0 0,-2 1 0 0 0,1 1 0 0 0,-1 0 0 0 0,-4-1 40 0 0,19 7-91 0 0,1 0-1 0 0,0 0 1 0 0,-1 0 0 0 0,1 0-1 0 0,-1 0 1 0 0,1 0-1 0 0,0-1 1 0 0,-1 1 0 0 0,1 0-1 0 0,-1-1 1 0 0,1 1 0 0 0,0 0-1 0 0,-1-1 1 0 0,1 1-1 0 0,-1 0 1 0 0,1-1 0 0 0,-1 1-1 0 0,0-1 1 0 0,1 1-1 0 0,-1-1 1 0 0,1 1 0 0 0,-1-1-1 0 0,0 1 1 0 0,1-1 0 0 0,-1 0-1 0 0,0 1 1 0 0,0-1-1 0 0,0 1 1 0 0,1-1 0 0 0,-1 0-1 0 0,0 1 1 0 0,0-1-1 0 0,0 0 1 0 0,0 1 0 0 0,0-1-1 0 0,0 0 1 0 0,0 1 0 0 0,0-1-1 0 0,0 0 1 0 0,0 1-1 0 0,-1-1 1 0 0,1 1 0 0 0,0-1-1 0 0,0 0 1 0 0,-1 1-1 0 0,1-1 1 0 0,0 1 0 0 0,-1-1-1 0 0,1 1 1 0 0,0-1 0 0 0,-1 1-1 0 0,1-1 1 0 0,-1 1-1 0 0,1-1 1 0 0,-1 1 0 0 0,1-1-1 0 0,-1 1 1 0 0,1 0-1 0 0,-1-1 1 0 0,1 1 0 0 0,-1 0-1 0 0,0 0 1 0 0,1-1 0 0 0,-1 1-1 0 0,1 0 1 0 0,-1 0-1 0 0,0 0 1 0 0,1 0 0 0 0,-1 0-1 0 0,0 0 92 0 0,57-18-3011 0 0,-32 14 1518 0 0</inkml:trace>
  <inkml:trace contextRef="#ctx0" brushRef="#br0" timeOffset="293.324">948 142 1272 0 0,'24'-5'7922'0'0,"-42"-43"-5622"0"0,-47 0-1799 0 0,54 67-2112 0 0,16-4-2324 0 0,21-5-154 0 0,-9-3 2889 0 0</inkml:trace>
  <inkml:trace contextRef="#ctx0" brushRef="#br0" timeOffset="717.301">1375 67 860 0 0,'-10'-9'4614'0'0,"-25"22"-3289"0"0,25-5-1148 0 0,0 0 0 0 0,0 1 0 0 0,1 0 0 0 0,0 0-1 0 0,0 1 1 0 0,1 1 0 0 0,0 0 0 0 0,1 0 0 0 0,1 0 0 0 0,0 0 0 0 0,0 1 0 0 0,1 0 0 0 0,0 1 0 0 0,1-1 0 0 0,1 1 0 0 0,0 0 0 0 0,0 0 0 0 0,2 0 0 0 0,-1 0 0 0 0,2 0 0 0 0,-1 0 0 0 0,2 0 0 0 0,0 4-177 0 0,3-5 82 0 0,-1-1 1 0 0,1 1-1 0 0,1-1 0 0 0,0 0 1 0 0,1 0-1 0 0,0 0 0 0 0,1-1 0 0 0,0 0 1 0 0,0 0-1 0 0,1-1 0 0 0,1 0 1 0 0,-1 0-1 0 0,1-1 0 0 0,1 0 1 0 0,-1-1-1 0 0,2 0 0 0 0,-1 0 1 0 0,1-1-1 0 0,-1 0 0 0 0,2-1 0 0 0,-1 0 1 0 0,0-1-1 0 0,1 0 0 0 0,0-1 1 0 0,0-1-1 0 0,0 0 0 0 0,0 0 1 0 0,0-1-1 0 0,3 0-82 0 0,-8 1 11 0 0,1 0-1 0 0,0-1 1 0 0,-1 0-1 0 0,1 0 1 0 0,0-1 0 0 0,0 0-1 0 0,-1 0 1 0 0,1 0 0 0 0,0-1-1 0 0,0-1 1 0 0,-1 1 0 0 0,1-1-1 0 0,-1 0 1 0 0,1-1 0 0 0,-1 0-1 0 0,0 0 1 0 0,0 0 0 0 0,0-1-1 0 0,0 0 1 0 0,-1-1-1 0 0,0 1 1 0 0,0-1 0 0 0,0-1-1 0 0,0 1 1 0 0,-1-1 0 0 0,0 0-1 0 0,0 0 1 0 0,0 0 0 0 0,-1-1-1 0 0,0 1 1 0 0,2-6-11 0 0,-3 1-48 0 0,0 0 0 0 0,-2 0-1 0 0,1 0 1 0 0,-1 0 0 0 0,-1 0 0 0 0,0 0 0 0 0,0 0 0 0 0,-1 0-1 0 0,-1 0 1 0 0,0 0 0 0 0,0 0 0 0 0,-1 0 0 0 0,0 1 0 0 0,-1-1-1 0 0,0 1 1 0 0,-1 0 0 0 0,0 0 0 0 0,-1 0 0 0 0,0 1 0 0 0,0 0-1 0 0,-6-6 49 0 0,-6-7-213 0 0,-1 2 0 0 0,-1 0 0 0 0,-1 1 0 0 0,0 1 0 0 0,-2 1-1 0 0,0 1 1 0 0,-1 1 0 0 0,-1 0 213 0 0,13 6-301 0 0,26-8-7743 0 0,7 11 6608 0 0</inkml:trace>
  <inkml:trace contextRef="#ctx0" brushRef="#br0" timeOffset="1075.586">1965 27 836 0 0,'-2'0'202'0'0,"0"0"-1"0"0,0 0 1 0 0,0 0-1 0 0,0 0 1 0 0,0 0-1 0 0,0 0 1 0 0,0 0-1 0 0,0 1 1 0 0,0-1-1 0 0,0 1 1 0 0,0 0-1 0 0,0-1 1 0 0,0 1-1 0 0,1 0 1 0 0,-1 0-1 0 0,0 0 1 0 0,1 0 0 0 0,-1 1-1 0 0,0-1 1 0 0,1 0-1 0 0,0 1 1 0 0,-1-1-1 0 0,1 1 1 0 0,0-1-1 0 0,0 1 1 0 0,-1-1-1 0 0,1 1 1 0 0,0 0-1 0 0,1 0 1 0 0,-1 0-1 0 0,0-1 1 0 0,1 1-1 0 0,-1 0 1 0 0,0 1-202 0 0,23 93 1887 0 0,140 120 276 0 0,-146-196-1984 0 0,-7-11-89 0 0,-1 1 0 0 0,0 0 0 0 0,0 0 0 0 0,-1 1 0 0 0,-1 0 0 0 0,1 0 0 0 0,-2 0 0 0 0,0 1 0 0 0,0 0 1 0 0,-1 0-1 0 0,0 0 0 0 0,-1 0 0 0 0,-1 1 0 0 0,1 3-90 0 0,-4-10-20 0 0,0 0 1 0 0,-1 0-1 0 0,1 0 1 0 0,-1-1-1 0 0,0 1 1 0 0,-1 0-1 0 0,0-1 1 0 0,0 0-1 0 0,0 0 1 0 0,0 1-1 0 0,-1-2 0 0 0,1 1 1 0 0,-1 0-1 0 0,-1-1 1 0 0,1 0-1 0 0,0 0 1 0 0,-1 0-1 0 0,0-1 1 0 0,0 1-1 0 0,0-1 1 0 0,-1 0-1 0 0,1 0 1 0 0,-1-1-1 0 0,1 0 1 0 0,-1 0-1 0 0,0 0 1 0 0,0-1-1 0 0,1 0 0 0 0,-1 0 1 0 0,0 0-1 0 0,0-1 1 0 0,-1 0-1 0 0,1 0 1 0 0,0 0-1 0 0,0-1 1 0 0,0 0-1 0 0,1 0 1 0 0,-1 0-1 0 0,0-1 1 0 0,0 0-1 0 0,0 0 1 0 0,1-1-1 0 0,0 1 0 0 0,-2-2 20 0 0,-1-2-451 0 0,-1-1 0 0 0,2 0-1 0 0,-1-1 1 0 0,1 0-1 0 0,0 0 1 0 0,1 0 0 0 0,0-1-1 0 0,0 0 1 0 0,1 0-1 0 0,0-1 1 0 0,1 1 0 0 0,0-1-1 0 0,0 0 1 0 0,1 0-1 0 0,0 0 1 0 0,1-1 0 0 0,0 1-1 0 0,1-1 1 0 0,0 1-1 0 0,1-1 1 0 0,0-5 451 0 0,0-12-1263 0 0</inkml:trace>
  <inkml:trace contextRef="#ctx0" brushRef="#br0" timeOffset="1326.458">2022 101 1900 0 0,'8'-22'6165'0'0,"13"8"-3522"0"0,70-1-3220 0 0,-76 14 1016 0 0,153-12-8119 0 0,-146 13 6390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3:3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1182 1196 0 0,'2'2'7384'0'0,"7"43"-6155"0"0,66 602 2699 0 0,-75-551-6382 0 0,-4-105-2303 0 0,6-21 2466 0 0,-2 28 2061 0 0,2-19-931 0 0,6-2-51 0 0</inkml:trace>
  <inkml:trace contextRef="#ctx0" brushRef="#br0" timeOffset="368.921">568 1556 1756 0 0,'-31'-2'4875'0'0,"42"4"-1470"0"0,524-1-1153 0 0,-533-1-2413 0 0,2 4-3101 0 0,8-34-2047 0 0,-3 16 4173 0 0</inkml:trace>
  <inkml:trace contextRef="#ctx0" brushRef="#br0" timeOffset="851.349">1908 1137 1920 0 0,'5'6'253'0'0,"-1"1"1"0"0,0-1-1 0 0,0 1 0 0 0,0 0 0 0 0,-1 0 1 0 0,-1 0-1 0 0,1 0 0 0 0,-1 1 0 0 0,0-1 0 0 0,0 1 1 0 0,-1-1-1 0 0,0 1 0 0 0,-1 0 0 0 0,0-1 1 0 0,0 1-1 0 0,0 0 0 0 0,-1 0 0 0 0,0 1-253 0 0,0 18 631 0 0,-2-4-411 0 0,-2 0 1 0 0,-1 0-1 0 0,0-1 0 0 0,-2 0 0 0 0,0 0 0 0 0,-2 0 0 0 0,0-1 0 0 0,-2-1 0 0 0,0 0 0 0 0,-1 0 0 0 0,-1-1 0 0 0,0-1 1 0 0,-2 0-1 0 0,0-2 0 0 0,-1 1 0 0 0,-1-2 0 0 0,0 0 0 0 0,-2-1-220 0 0,2 1 134 0 0,-1-1 0 0 0,0 0 0 0 0,-1-2 0 0 0,-1 0 0 0 0,0-2 0 0 0,0 0 0 0 0,-1-1 0 0 0,0-1 0 0 0,-1-1 0 0 0,0-1 0 0 0,0-1-1 0 0,-5-1-133 0 0,24-4 5 0 0,0 0 0 0 0,0 0-1 0 0,-1-1 1 0 0,1 1-1 0 0,0-1 1 0 0,1 0-1 0 0,-1-1 1 0 0,0 1-1 0 0,0-1 1 0 0,0 1-1 0 0,1-1 1 0 0,-1 0-1 0 0,1 0 1 0 0,-1-1 0 0 0,1 1-1 0 0,0-1 1 0 0,0 0-1 0 0,0 0 1 0 0,0 0-1 0 0,1 0 1 0 0,-1 0-1 0 0,1 0 1 0 0,0-1-1 0 0,0 1 1 0 0,0-1-1 0 0,0 0 1 0 0,0 1 0 0 0,1-1-1 0 0,0 0 1 0 0,0 0-1 0 0,0 0 1 0 0,0 0-1 0 0,1 0 1 0 0,-1-2-5 0 0,0-2-20 0 0,0-1 0 0 0,0 0-1 0 0,0 1 1 0 0,1-1 0 0 0,1 0 0 0 0,0 0 0 0 0,0 1 0 0 0,0-1 0 0 0,1 1 0 0 0,0-1 0 0 0,1 1-1 0 0,0 0 1 0 0,0 0 0 0 0,1 0 0 0 0,1-1 20 0 0,-1 3-8 0 0,1 0 0 0 0,0 0-1 0 0,0 1 1 0 0,1-1 0 0 0,-1 1-1 0 0,1 1 1 0 0,0-1 0 0 0,1 1-1 0 0,-1 0 1 0 0,1 0 0 0 0,0 1-1 0 0,0 0 1 0 0,0 0 0 0 0,0 0-1 0 0,0 1 1 0 0,1 0 0 0 0,-1 1 0 0 0,1 0-1 0 0,-1 0 1 0 0,1 0 0 0 0,-1 1-1 0 0,1 0 1 0 0,-1 1 0 0 0,1 0-1 0 0,0 0 1 0 0,-1 0 0 0 0,0 1-1 0 0,1 0 1 0 0,-1 0 0 0 0,0 1-1 0 0,0 0 1 0 0,6 4 8 0 0,230 125 464 0 0,-60-28-1282 0 0,-54-46-2590 0 0,-76-53-2205 0 0,-31-21 4315 0 0</inkml:trace>
  <inkml:trace contextRef="#ctx0" brushRef="#br0" timeOffset="69479.431">2831 2471 2512 0 0,'6'2'5673'0'0,"14"234"-3568"0"0,-9-175-1819 0 0,6 13 58 0 0,-12-61-806 0 0,0 0-1 0 0,-1 0 1 0 0,-1 0-1 0 0,0 0 1 0 0,-1 1-1 0 0,0-1 1 0 0,-1 1 0 0 0,-1-1-1 0 0,0 1 1 0 0,0 0-1 0 0,-2-1 1 0 0,1 1-1 0 0,-2-1 1 0 0,0 1 0 0 0,-1-1-1 0 0,0 0 1 0 0,-1 0-1 0 0,-1 2 463 0 0,-8 0-1328 0 0</inkml:trace>
  <inkml:trace contextRef="#ctx0" brushRef="#br0" timeOffset="70789.026">3432 2097 1216 0 0,'5'0'146'0'0,"0"0"0"0"0,0-1 0 0 0,0 2 0 0 0,0-1 0 0 0,0 1 0 0 0,0-1 0 0 0,0 1 0 0 0,0 1 0 0 0,-1-1 0 0 0,1 1 0 0 0,0 0 0 0 0,-1 0 0 0 0,1 0 0 0 0,-1 0 0 0 0,0 1 0 0 0,0 0 0 0 0,0 0 0 0 0,0 0 0 0 0,0 0 0 0 0,-1 1 0 0 0,1-1 0 0 0,-1 1 0 0 0,0 0 0 0 0,0 0 0 0 0,2 4-146 0 0,61 111 1181 0 0,-51-81-838 0 0,-2 0 1 0 0,-1 1 0 0 0,-3 1 0 0 0,-1-1-1 0 0,-1 2 1 0 0,-3-1 0 0 0,-1 1 0 0 0,-2 23-344 0 0,-2-41 105 0 0,0 0 0 0 0,-2-1 1 0 0,0 0-1 0 0,-1 1 0 0 0,-2-1 0 0 0,0-1 0 0 0,-1 1 1 0 0,-8 13-106 0 0,14-31 20 0 0,-128 223 134 0 0,11-100-2906 0 0,49-85-1581 0 0,58-42 3241 0 0</inkml:trace>
  <inkml:trace contextRef="#ctx0" brushRef="#br0" timeOffset="67887.977">692 2809 1100 0 0,'0'0'267'0'0,"0"0"-77"0"0,-3-17 352 0 0,-2 14-467 0 0,0 0 1 0 0,-1 0-1 0 0,1 1 1 0 0,0-1 0 0 0,-1 1-1 0 0,0 1 1 0 0,0-1-1 0 0,1 1 1 0 0,-1 0-1 0 0,0 0 1 0 0,0 1-1 0 0,0-1 1 0 0,0 1-1 0 0,0 1 1 0 0,0-1-1 0 0,0 1 1 0 0,0 0-1 0 0,1 1 1 0 0,-1-1 0 0 0,0 1-1 0 0,1 0 1 0 0,-1 0-1 0 0,1 1 1 0 0,-5 2-76 0 0,-6 0 123 0 0,-1 1 0 0 0,1 0 0 0 0,1 1 0 0 0,0 1 0 0 0,0 0 0 0 0,0 1 0 0 0,1 0 0 0 0,0 2 0 0 0,1-1 0 0 0,0 2 0 0 0,1 0 0 0 0,0 0 0 0 0,1 1 0 0 0,0 0 0 0 0,1 1 0 0 0,1 0 0 0 0,0 1 0 0 0,1 0 0 0 0,0 1 0 0 0,1-1 0 0 0,1 1 0 0 0,1 0 0 0 0,0 1 0 0 0,-2 15-123 0 0,8-28 35 0 0,0 1 0 0 0,0-1 0 0 0,0 1 0 0 0,0-1 0 0 0,1 0 0 0 0,-1 0 0 0 0,1 0 0 0 0,0 0 0 0 0,1 0 0 0 0,-1 0 0 0 0,1 0 0 0 0,-1-1 0 0 0,1 1 0 0 0,0-1 0 0 0,0 0 0 0 0,1 0 0 0 0,-1 0 0 0 0,1 0 0 0 0,-1 0 0 0 0,1-1 0 0 0,0 0 0 0 0,0 0 0 0 0,0 0 0 0 0,0 0 0 0 0,1 0 0 0 0,-1-1 0 0 0,0 0 0 0 0,4 1-35 0 0,134 18 700 0 0,-110-21-606 0 0,0 0 1 0 0,0-3-1 0 0,0 0 0 0 0,-1-2 1 0 0,0-2-1 0 0,0 0 1 0 0,-1-2-1 0 0,4-3-94 0 0,-28 12 4 0 0,-1 0-1 0 0,1 0 1 0 0,-1-1 0 0 0,0 1 0 0 0,1-1 0 0 0,-1 0-1 0 0,0-1 1 0 0,0 1 0 0 0,0-1 0 0 0,-1 0-1 0 0,1 0 1 0 0,-1 0 0 0 0,0-1 0 0 0,1 0 0 0 0,-2 0-1 0 0,1 0 1 0 0,0 0 0 0 0,-1 0 0 0 0,0-1 0 0 0,0 0-1 0 0,0 1 1 0 0,0-1 0 0 0,-1 0 0 0 0,0 0-1 0 0,0-1 1 0 0,0 1 0 0 0,-1 0 0 0 0,0-1 0 0 0,0 1-1 0 0,0-1 1 0 0,-1 1 0 0 0,1-1 0 0 0,-1 1 0 0 0,-1-2-4 0 0,-5-6-34 0 0,0 1 0 0 0,-1 0 1 0 0,-1 0-1 0 0,0 1 1 0 0,-1 0-1 0 0,0 0 1 0 0,0 1-1 0 0,-1 1 1 0 0,-1-1-1 0 0,1 1 1 0 0,-1 1-1 0 0,-1 0 1 0 0,0 1-1 0 0,0 0 1 0 0,0 1-1 0 0,-1 0 1 0 0,-2 0 33 0 0,-91-30-3019 0 0,99 33 514 0 0,7 2 1279 0 0</inkml:trace>
  <inkml:trace contextRef="#ctx0" brushRef="#br0" timeOffset="68306.915">1332 2584 1324 0 0,'3'2'105'0'0,"-1"0"0"0"0,0 0 0 0 0,0 0 0 0 0,-1 0 0 0 0,1 0 0 0 0,0 0 1 0 0,-1 1-1 0 0,1-1 0 0 0,-1 0 0 0 0,0 1 0 0 0,0 0 0 0 0,0-1 0 0 0,0 1 0 0 0,0 0 0 0 0,0-1 0 0 0,-1 1 0 0 0,1 0 0 0 0,-1 0 0 0 0,0-1 0 0 0,0 1 0 0 0,0 0 0 0 0,0 0 0 0 0,0 0 1 0 0,-1-1-1 0 0,1 1 0 0 0,-1 0 0 0 0,0 0 0 0 0,0-1 0 0 0,0 1 0 0 0,0-1 0 0 0,0 1 0 0 0,-1-1 0 0 0,1 1 0 0 0,-1-1 0 0 0,1 0 0 0 0,-1 0 0 0 0,0 1 0 0 0,0-1 0 0 0,0-1 1 0 0,0 2-106 0 0,-184 287 4311 0 0,157-231-3342 0 0,29-57-820 0 0,29 19 120 0 0,-15-16-225 0 0,0 1 0 0 0,0-2 0 0 0,1 0 0 0 0,-1-1 1 0 0,1 0-1 0 0,-1-1 0 0 0,1 0 0 0 0,0-2 0 0 0,0 0 0 0 0,3 0-44 0 0,28 1-50 0 0,104 4-1106 0 0,-51-5-4155 0 0,-83 0 3664 0 0,-14 0 377 0 0</inkml:trace>
  <inkml:trace contextRef="#ctx0" brushRef="#br0" timeOffset="68830.617">1819 2636 1132 0 0,'4'-3'309'0'0,"-4"4"-244"0"0,0 0 1 0 0,-1 0 0 0 0,1 0 0 0 0,0 0 0 0 0,1 0-1 0 0,-1-1 1 0 0,0 1 0 0 0,0 0 0 0 0,0 0 0 0 0,0 0 0 0 0,1 0-1 0 0,-1-1 1 0 0,0 1 0 0 0,1 0 0 0 0,-1 0 0 0 0,0 0 0 0 0,1-1-1 0 0,-1 1 1 0 0,1 0 0 0 0,0-1 0 0 0,-1 1 0 0 0,1 0 0 0 0,-1-1-1 0 0,1 1 1 0 0,0-1 0 0 0,-1 1 0 0 0,1-1 0 0 0,0 1 0 0 0,0-1-1 0 0,0 0 1 0 0,-1 1 0 0 0,1-1 0 0 0,0 0 0 0 0,0 0 0 0 0,0 1-1 0 0,0-1 1 0 0,-1 0 0 0 0,1 0 0 0 0,0 0 0 0 0,0 0 0 0 0,0 0-1 0 0,0 0 1 0 0,0 0 0 0 0,-1 0 0 0 0,1-1 0 0 0,0 1 0 0 0,0 0-1 0 0,0 0 1 0 0,0-1 0 0 0,-1 1 0 0 0,1-1 0 0 0,0 1 0 0 0,0 0-1 0 0,-1-1 1 0 0,1 0 0 0 0,0 1 0 0 0,-1-1 0 0 0,1 1 0 0 0,-1-1-1 0 0,1 0 1 0 0,0 1 0 0 0,-1-1 0 0 0,1 0-66 0 0,-9 26 143 0 0,-1 0 0 0 0,-1-1 0 0 0,-2 0 0 0 0,0-1 1 0 0,-1 0-1 0 0,-1-1 0 0 0,-1 0 0 0 0,-1-1 0 0 0,-1-1 0 0 0,-1 0 1 0 0,-1-2-1 0 0,-1 0 0 0 0,0-1 0 0 0,-1-1 0 0 0,0-1 0 0 0,-2-1 1 0 0,1-1-1 0 0,-14 5-143 0 0,35-17 17 0 0,-1-1 0 0 0,1 1 0 0 0,-1 0-1 0 0,1-1 1 0 0,-1 0 0 0 0,0 1 0 0 0,1-1 0 0 0,-1 0 0 0 0,0 0 0 0 0,1 0 0 0 0,-1 0 0 0 0,1 0 0 0 0,-1 0 0 0 0,0-1 0 0 0,1 1-1 0 0,-1-1 1 0 0,1 1 0 0 0,-1-1 0 0 0,1 1 0 0 0,-1-1 0 0 0,1 0 0 0 0,-1 1 0 0 0,1-1 0 0 0,0 0 0 0 0,-1 0 0 0 0,1 0 0 0 0,0 0-1 0 0,0-1 1 0 0,0 1 0 0 0,0 0 0 0 0,0 0 0 0 0,0-1 0 0 0,0 1 0 0 0,0 0 0 0 0,0-1 0 0 0,1 1 0 0 0,-1-1 0 0 0,1 1 0 0 0,-1-1 0 0 0,1 1-1 0 0,-1-1 1 0 0,1 0 0 0 0,0 1 0 0 0,0-1 0 0 0,0 1 0 0 0,0-1 0 0 0,0 0 0 0 0,0 1 0 0 0,0-1 0 0 0,0 0 0 0 0,1 1 0 0 0,-1-1-1 0 0,1 1 1 0 0,-1-1 0 0 0,1 1 0 0 0,-1-1 0 0 0,1 1 0 0 0,0-1 0 0 0,0 1 0 0 0,0 0 0 0 0,1-2-17 0 0,2-6 21 0 0,1 0 1 0 0,1 1-1 0 0,0-1 1 0 0,0 1-1 0 0,0 0 1 0 0,1 0-1 0 0,0 1 1 0 0,1 0-1 0 0,-1 0 1 0 0,1 1-1 0 0,1 0 1 0 0,-1 0-1 0 0,1 1 1 0 0,0 0-1 0 0,0 1 1 0 0,1 0-1 0 0,0 0 1 0 0,-1 1 0 0 0,1 0-1 0 0,0 1 1 0 0,0 0-1 0 0,0 1 1 0 0,10-1-22 0 0,-9 4-19 0 0,0 0 0 0 0,0 1 1 0 0,0 0-1 0 0,0 1 0 0 0,0 0 1 0 0,-1 1-1 0 0,0 0 0 0 0,0 0 1 0 0,0 1-1 0 0,0 1 0 0 0,-1 0 1 0 0,0 0-1 0 0,-1 0 1 0 0,0 1-1 0 0,7 9 19 0 0,91 61-3151 0 0,-91-75-408 0 0,-14-3 2173 0 0</inkml:trace>
  <inkml:trace contextRef="#ctx0" brushRef="#br0" timeOffset="69218.263">2340 2524 1212 0 0,'-9'31'890'0'0,"-2"0"1"0"0,-2-1-1 0 0,0 0 0 0 0,-2-1 1 0 0,-2 0-1 0 0,0-2 0 0 0,-2 0 1 0 0,-7 7-891 0 0,-24 36 2702 0 0,55-64-2675 0 0,1-2 1 0 0,-1 1-1 0 0,1 0 0 0 0,0-1 1 0 0,0 0-1 0 0,1-1 0 0 0,-1 1 0 0 0,1-1 1 0 0,0 0-1 0 0,-1-1 0 0 0,1 0 1 0 0,1 0-1 0 0,-1 0 0 0 0,0-1 0 0 0,0 0 1 0 0,0 0-1 0 0,2-1-27 0 0,18 5-70 0 0,20 6-463 0 0,57 12-1105 0 0,-35-17-4171 0 0,-56-6 4558 0 0</inkml:trace>
  <inkml:trace contextRef="#ctx0" brushRef="#br0" timeOffset="70290.441">219 2686 1508 0 0,'-34'-2'826'0'0,"29"2"-735"0"0,0-1 0 0 0,-1 0 0 0 0,1 1 0 0 0,0 0-1 0 0,-1 0 1 0 0,1 1 0 0 0,0 0 0 0 0,-1 0 0 0 0,1 0-1 0 0,0 0 1 0 0,0 1 0 0 0,0 0 0 0 0,0 0 0 0 0,0 0-1 0 0,1 0 1 0 0,-1 1 0 0 0,1 0 0 0 0,-1 0 0 0 0,1 0-1 0 0,0 1-90 0 0,-5 6 99 0 0,1 0 0 0 0,0 1 0 0 0,0 0 0 0 0,1 0 0 0 0,1 1 0 0 0,0 0 0 0 0,1 0 0 0 0,0 1 0 0 0,0-1 0 0 0,2 1 0 0 0,0 0 0 0 0,0 0 0 0 0,1 0 0 0 0,0 0 0 0 0,1 1-1 0 0,1-1 1 0 0,0 0 0 0 0,1 1 0 0 0,1-1 0 0 0,0 0 0 0 0,0 0 0 0 0,1 0 0 0 0,1 0 0 0 0,0 0 0 0 0,1-1 0 0 0,1 0 0 0 0,-1 0 0 0 0,2 0 0 0 0,0-1 0 0 0,6 9-99 0 0,13 23 55 0 0,1-1 0 0 0,2-1 1 0 0,1-1-1 0 0,3-2 0 0 0,1-1 1 0 0,1-2-1 0 0,3-1 0 0 0,0-2 1 0 0,2-2-1 0 0,1-2 0 0 0,15 7-55 0 0,-11-9-608 0 0,2-2 0 0 0,0-2-1 0 0,2-2 1 0 0,0-3-1 0 0,1-1 1 0 0,43 7 608 0 0,-13-13-1247 0 0,-1-5 5 0 0</inkml:trace>
  <inkml:trace contextRef="#ctx0" brushRef="#br0" timeOffset="8218.588">4780 4451 916 0 0,'0'0'245'0'0,"0"0"-13"0"0,0 0 84 0 0,0 0-98 0 0,-23-5 1123 0 0,2-14-1178 0 0,181 20 1346 0 0,711-1-877 0 0,-580-25-816 0 0,569 21 320 0 0,-600-21-37 0 0,687-50-190 0 0,-163 50 482 0 0,-625 44-477 0 0,269-9 722 0 0,-225-25-564 0 0,492 13 454 0 0,-464-18-472 0 0,89 15 148 0 0,-148-14-169 0 0,455-63 666 0 0,-70 65-583 0 0,-399 18 60 0 0,325-1 753 0 0,-455-10-948 0 0,-27 10 1 0 0,-1 0-117 0 0,0 0-58 0 0,6-2-1334 0 0,-10-7-2631 0 0,-13 0 2944 0 0</inkml:trace>
  <inkml:trace contextRef="#ctx0" brushRef="#br0" timeOffset="12556.143">4301 4064 1204 0 0,'0'0'158'0'0,"0"0"54"0"0,0 0-25 0 0,0 0-112 0 0,0 0 15 0 0,0 0-3 0 0,0 0-50 0 0,6 2 117 0 0,22 7 65 0 0,1-2 0 0 0,0-1 1 0 0,0-2-1 0 0,0 0 1 0 0,1-2-1 0 0,-1-2 1 0 0,27-2-220 0 0,-17 2 30 0 0,166-16 392 0 0,104-51 28 0 0,-136 23-218 0 0,-15 1-162 0 0,191-125-137 0 0,-208 106 627 0 0,136-110 194 0 0,-211 131-487 0 0,122-100-166 0 0,49-108 73 0 0,-91 13-408 0 0,84-105 580 0 0,-80 111-699 0 0,-19 18 140 0 0,88-206 125 0 0,-48 182 154 0 0,-76 147-79 0 0,-42 52-9 0 0,1 3 1 0 0,1 3-1 0 0,1 2 1 0 0,2 2-1 0 0,1 3 1 0 0,1 2-1 0 0,1 4 1 0 0,33-6 21 0 0,-5 10 8 0 0,1 4 1 0 0,0 4-1 0 0,48 5-8 0 0,99 41-295 0 0,-188-30 206 0 0,40 6 62 0 0,0 3-1 0 0,-1 5 1 0 0,-2 4-1 0 0,45 21 28 0 0,145 102 214 0 0,-195-111-177 0 0,-2 5 1 0 0,-2 2-1 0 0,-3 4 1 0 0,65 57-38 0 0,6 3-172 0 0,39 62 185 0 0,-4 97 480 0 0,8-19 787 0 0,-139-181-1047 0 0,3-2 0 0 0,2-2 0 0 0,4-2 0 0 0,12 6-233 0 0,157 134 481 0 0,-179-155-481 0 0,2-3 0 0 0,2-1-1 0 0,2-3 1 0 0,2-3 0 0 0,1-2 0 0 0,6 0 0 0 0,387 141 38 0 0,-305-122-8 0 0,60 24 145 0 0,65 43-117 0 0,72-50 446 0 0,81-61-245 0 0,-262 0-242 0 0,123-12-317 0 0,-282 0 56 0 0,-2 0-97 0 0,-4-2-4336 0 0,-20-2 3385 0 0,-2 0 16 0 0</inkml:trace>
  <inkml:trace contextRef="#ctx0" brushRef="#br0" timeOffset="13644.673">12834 4134 1004 0 0,'0'0'313'0'0,"0"0"-3"0"0,0 0-66 0 0,0 0 2 0 0,0 0-51 0 0,0 0 39 0 0,0 0-17 0 0,0 0-14 0 0,0 0 19 0 0,0 0-105 0 0,0 0-27 0 0,0 0 55 0 0,-17 0 2122 0 0,189 3-1577 0 0,562 37 1108 0 0,-583-39-1598 0 0,-151-2-277 0 0,-1 1-1 0 0,1 0 0 0 0,-1 0 0 0 0,1-1 1 0 0,-1 1-1 0 0,1 0 0 0 0,0 0 0 0 0,-1-1 1 0 0,1 1-1 0 0,0 0 0 0 0,-1-1 0 0 0,1 1 1 0 0,0-1-1 0 0,-1 1 0 0 0,1 0 0 0 0,0-1 1 0 0,0 1-1 0 0,-1-1 0 0 0,1 1 0 0 0,0-1 0 0 0,0 1 1 0 0,0-1-1 0 0,0 1 0 0 0,0 0 0 0 0,0-1 1 0 0,0 1-1 0 0,-1-1 0 0 0,2 1 0 0 0,-1-1 1 0 0,0 1-1 0 0,0-1 0 0 0,0 1 0 0 0,0-1 1 0 0,0 1-1 0 0,0-1 0 0 0,0 1 0 0 0,0-1 1 0 0,1 1-1 0 0,-1-1 0 0 0,0 1 0 0 0,0 0 1 0 0,1-1-1 0 0,-1 1 0 0 0,0-1 0 0 0,1 1 1 0 0,-1 0-1 0 0,0-1 0 0 0,1 1 0 0 0,-1 0 0 0 0,1-1 1 0 0,-1 1-1 0 0,0 0 0 0 0,1 0 0 0 0,-1 0 1 0 0,1-1-1 0 0,-1 1 0 0 0,1 0 0 0 0,-1 0 1 0 0,1 0-1 0 0,-1 0 0 0 0,1 0 0 0 0,-1 0 1 0 0,1 0-1 0 0,-1 0 0 0 0,1 0 0 0 0,-1 0 1 0 0,1 0-1 0 0,-1 0 0 0 0,1 0 0 0 0,-1 0 78 0 0,-13-12-1144 0 0</inkml:trace>
  <inkml:trace contextRef="#ctx0" brushRef="#br0" timeOffset="14852.768">11166 1832 1088 0 0,'3'-30'4945'0'0,"16"6"-4023"0"0,-11 17-730 0 0,-10-8 1588 0 0,-42 107-1883 0 0,0 55 366 0 0,28 174 84 0 0,16-322-462 0 0,0 1 0 0 0,0 0 0 0 0,0 0 0 0 0,0 0 0 0 0,1 0 0 0 0,-1-1 0 0 0,0 1 0 0 0,0 0 0 0 0,1 0 0 0 0,-1 0 0 0 0,0 0 0 0 0,0 0 0 0 0,1 0 0 0 0,-1 0 0 0 0,0-1 0 0 0,0 1 0 0 0,1 0 0 0 0,-1 0 0 0 0,0 0 0 0 0,0 0 0 0 0,1 0 0 0 0,-1 0 0 0 0,0 0 0 0 0,0 0-1 0 0,1 1 1 0 0,-1-1 0 0 0,0 0 0 0 0,0 0 0 0 0,1 0 0 0 0,-1 0 0 0 0,0 0 0 0 0,0 0 0 0 0,1 0 0 0 0,-1 1 0 0 0,0-1 0 0 0,0 0 0 0 0,0 0 0 0 0,1 0 115 0 0,-6-28-1897 0 0,4 15 755 0 0</inkml:trace>
  <inkml:trace contextRef="#ctx0" brushRef="#br0" timeOffset="15210.679">11127 1829 1076 0 0,'56'40'3191'0'0,"114"145"-574"0"0,-59-63-1138 0 0,-103-110-2151 0 0,-13-20-4501 0 0,3 4 3911 0 0</inkml:trace>
  <inkml:trace contextRef="#ctx0" brushRef="#br0" timeOffset="15490.517">11491 1842 836 0 0,'1'-4'3898'0'0,"-44"77"-3148"0"0,-29 261-1299 0 0,69-323-1576 0 0,3-8 927 0 0</inkml:trace>
  <inkml:trace contextRef="#ctx0" brushRef="#br0" timeOffset="15829.489">11952 1829 1180 0 0,'-8'2'2948'0'0,"-13"19"-2747"0"0,0 2 0 0 0,1 1 1 0 0,2 0-1 0 0,0 1 0 0 0,1 1 0 0 0,2 1 1 0 0,1 0-1 0 0,1 1 0 0 0,1 1 0 0 0,2 0 1 0 0,1 0-1 0 0,1 1 0 0 0,1 0 1 0 0,2 0-1 0 0,1 1 0 0 0,1-1 0 0 0,2 24-201 0 0,2-43 0 0 0,0-1 1 0 0,0 0-1 0 0,2 0 0 0 0,-1 0 0 0 0,1 0 0 0 0,0-1 0 0 0,1 1 0 0 0,1-1 0 0 0,-1 0 0 0 0,1 0 0 0 0,1 0 0 0 0,-1-1 0 0 0,1 1 0 0 0,1-1 0 0 0,0-1 1 0 0,0 0-1 0 0,0 0 0 0 0,1 0 0 0 0,6 4 0 0 0,-10-9-204 0 0,0 0 0 0 0,0 0 0 0 0,0 0 0 0 0,1-1 0 0 0,-1 1 0 0 0,0-1 0 0 0,1 0 0 0 0,-1-1 1 0 0,1 1-1 0 0,-1-1 0 0 0,1 0 0 0 0,-1 0 0 0 0,1 0 0 0 0,-1 0 0 0 0,1-1 0 0 0,-1 0 0 0 0,0 0 0 0 0,1 0 0 0 0,3-2 204 0 0,28-15-1164 0 0</inkml:trace>
  <inkml:trace contextRef="#ctx0" brushRef="#br0" timeOffset="16250.897">12267 1939 1588 0 0,'-12'6'219'0'0,"1"1"-1"0"0,1 1 1 0 0,0-1-1 0 0,0 2 0 0 0,0-1 1 0 0,1 2-1 0 0,0-1 1 0 0,1 1-1 0 0,0 0 1 0 0,1 1-1 0 0,0 0 1 0 0,0 0-1 0 0,1 0 1 0 0,1 1-1 0 0,-1 3-218 0 0,3-12 63 0 0,1 1-1 0 0,0 0 1 0 0,0 0 0 0 0,1 0-1 0 0,-1 0 1 0 0,1 1 0 0 0,0-1-1 0 0,0 0 1 0 0,0 0 0 0 0,1 1-1 0 0,-1-1 1 0 0,1 1 0 0 0,0-1-1 0 0,0 0 1 0 0,1 1 0 0 0,-1-1-1 0 0,1 0 1 0 0,0 1 0 0 0,0-1-1 0 0,1 0 1 0 0,-1 0 0 0 0,1 0-1 0 0,0 0 1 0 0,0 0 0 0 0,0 0-1 0 0,1 0 1 0 0,-1-1 0 0 0,1 1-1 0 0,0-1 1 0 0,0 0 0 0 0,0 0-1 0 0,0 0 1 0 0,0 0-1 0 0,1 0 1 0 0,-1-1 0 0 0,1 0-1 0 0,0 1 1 0 0,0-1 0 0 0,0-1-1 0 0,0 1 1 0 0,0 0 0 0 0,0-1-1 0 0,1 0 1 0 0,-1 0 0 0 0,0 0-63 0 0,8 2 58 0 0,0 0 1 0 0,0-1-1 0 0,0 0 1 0 0,1-1 0 0 0,-1 0-1 0 0,0-1 1 0 0,0-1-1 0 0,1 0 1 0 0,-1 0 0 0 0,0-1-1 0 0,0-1 1 0 0,0 0-1 0 0,0 0 1 0 0,-1-1 0 0 0,1-1-1 0 0,-1 0 1 0 0,0-1-1 0 0,4-2-58 0 0,-13 6-33 0 0,0 0-1 0 0,1 0 1 0 0,-1 0-1 0 0,0 0 1 0 0,0-1-1 0 0,0 1 1 0 0,-1 0-1 0 0,1-1 0 0 0,0 1 1 0 0,-1-1-1 0 0,0 0 1 0 0,1 1-1 0 0,-1-1 1 0 0,0 0-1 0 0,-1 0 1 0 0,1 0-1 0 0,0 0 0 0 0,-1 0 1 0 0,0 0-1 0 0,1 0 1 0 0,-1 0-1 0 0,-1 0 1 0 0,1 0-1 0 0,0 0 0 0 0,-1 0 1 0 0,1 0-1 0 0,-1 0 1 0 0,0 1-1 0 0,0-1 1 0 0,0 0-1 0 0,0 0 1 0 0,0 1-1 0 0,-1-1 0 0 0,1 0 1 0 0,-1 1-1 0 0,0 0 1 0 0,0-1-1 0 0,0 1 1 0 0,0 0-1 0 0,-1-1 34 0 0,-99-77-924 0 0,-68 28-1881 0 0,161 49 1661 0 0</inkml:trace>
  <inkml:trace contextRef="#ctx0" brushRef="#br0" timeOffset="16561.554">12722 2276 1532 0 0,'-4'16'273'0'0,"-1"0"0"0"0,-1 0-1 0 0,0 0 1 0 0,-1-1 0 0 0,-1 0 0 0 0,0 0 0 0 0,-1-1-1 0 0,0 0 1 0 0,-1-1 0 0 0,-1 0 0 0 0,0 0-1 0 0,-1-1 1 0 0,0-1 0 0 0,-1 0 0 0 0,0 0-1 0 0,-1-2 1 0 0,0 1-273 0 0,11-7-197 0 0,-13 5-2673 0 0,16-8 1676 0 0</inkml:trace>
  <inkml:trace contextRef="#ctx0" brushRef="#br0" timeOffset="16872.551">13045 1829 1592 0 0,'-13'14'3252'0'0,"4"31"-2953"0"0,8-34 61 0 0,-12 247 463 0 0,14-188-3612 0 0,-2-64 1539 0 0,-4 3 59 0 0</inkml:trace>
  <inkml:trace contextRef="#ctx0" brushRef="#br0" timeOffset="17153.632">13445 1781 944 0 0,'11'10'275'0'0,"-1"0"-1"0"0,0 1 1 0 0,-1 0 0 0 0,0 1-1 0 0,-1 0 1 0 0,0 0-1 0 0,-1 1 1 0 0,0 0 0 0 0,-1 0-1 0 0,-1 1 1 0 0,0-1-1 0 0,-1 1 1 0 0,0 1 0 0 0,-1-1-1 0 0,-1 0 1 0 0,0 1-1 0 0,0 10-274 0 0,0 10 341 0 0,-2-1 0 0 0,-1 1-1 0 0,-1 0 1 0 0,-2-1-1 0 0,-2 0 1 0 0,-8 29-341 0 0,7-39 27 0 0,-1 0 0 0 0,-1-1 1 0 0,0 0-1 0 0,-2-1 0 0 0,-1 0 0 0 0,-1 0 0 0 0,0-2 0 0 0,-2 0 1 0 0,0 0-1 0 0,-2-1 0 0 0,0-1 0 0 0,-16 13-27 0 0,16-17-528 0 0,0-2-1 0 0,-1 1 1 0 0,-1-2-1 0 0,0-1 1 0 0,0 0 0 0 0,-1-1-1 0 0,-1-1 1 0 0,1-1-1 0 0,-15 2 529 0 0,-16 2-1390 0 0</inkml:trace>
  <inkml:trace contextRef="#ctx0" brushRef="#br0" timeOffset="18455.622">8599 1122 976 0 0,'0'0'372'0'0,"0"0"47"0"0,0 0 1 0 0,0 0-43 0 0,0 0-35 0 0,0 0-48 0 0,23-4 790 0 0,1-12-1109 0 0,-18 55-1938 0 0,-6-28 847 0 0</inkml:trace>
  <inkml:trace contextRef="#ctx0" brushRef="#br0" timeOffset="18612.832">8673 1781 1004 0 0,'4'15'368'0'0,"-4"0"-152"0"0,5 5-60 0 0,4 3-4 0 0,-4-3-72 0 0,-1 2-92 0 0,3-2 48 0 0,-5-2-268 0 0,0-1-428 0 0</inkml:trace>
  <inkml:trace contextRef="#ctx0" brushRef="#br0" timeOffset="19947.249">9011 4246 948 0 0,'0'0'214'0'0,"0"0"39"0"0,0 0-7 0 0,0 0-62 0 0,0 0-21 0 0,0 0-23 0 0,0 0 32 0 0,0 0-42 0 0,0 0-69 0 0,0 0 21 0 0,0 0 7 0 0,0 0 29 0 0,0 0-19 0 0,0 0 10 0 0,0 0 22 0 0,2 24 774 0 0,4-3-898 0 0,-6-20 25 0 0,0-1 1 0 0,0 1-1 0 0,0 0 1 0 0,0-1-1 0 0,1 1 1 0 0,-1-1-1 0 0,0 1 1 0 0,1 0-1 0 0,-1-1 0 0 0,0 1 1 0 0,1-1-1 0 0,-1 1 1 0 0,1-1-1 0 0,-1 1 1 0 0,1-1-1 0 0,-1 1 0 0 0,1-1 1 0 0,-1 1-1 0 0,1-1 1 0 0,-1 0-1 0 0,1 1 1 0 0,0-1-1 0 0,-1 0 1 0 0,1 0-1 0 0,0 1 0 0 0,-1-1 1 0 0,1 0-1 0 0,0 0 1 0 0,-1 0-1 0 0,1 0 1 0 0,0 0-1 0 0,-1 0 0 0 0,1 0 1 0 0,0 0-1 0 0,-1 0 1 0 0,1 0-1 0 0,0 0 1 0 0,-1 0-1 0 0,1 0 1 0 0,0-1-1 0 0,-1 1 0 0 0,1 0 1 0 0,0-1-1 0 0,-1 1 1 0 0,1 0-1 0 0,-1-1 1 0 0,1 1-1 0 0,-1 0 0 0 0,1-1 1 0 0,-1 1-1 0 0,1-1 1 0 0,-1 1-1 0 0,1-1 1 0 0,-1 0-1 0 0,0 1 1 0 0,1-1-1 0 0,-1 1 0 0 0,0-1 1 0 0,1 0-1 0 0,-1 1-32 0 0,5-3 42 0 0,-6 2-29 0 0,1 0-1 0 0,0 0 1 0 0,-1 0-1 0 0,1 0 1 0 0,-1 0 0 0 0,1 0-1 0 0,-1 0 1 0 0,0 0-1 0 0,1 0 1 0 0,-1 0-1 0 0,0 0 1 0 0,0 0-1 0 0,0 0 1 0 0,1 1-1 0 0,-1-1 1 0 0,0 0 0 0 0,0 1-1 0 0,0-1 1 0 0,0 1-1 0 0,0-1 1 0 0,0 1-1 0 0,0-1 1 0 0,0 1-1 0 0,0 0 1 0 0,-1-1-1 0 0,1 1 1 0 0,0 0 0 0 0,0 0-1 0 0,0 0 1 0 0,0 0-1 0 0,0 0 1 0 0,0 0-1 0 0,-1 0 1 0 0,1 0-1 0 0,0 1 1 0 0,0-1-1 0 0,0 0 1 0 0,0 1 0 0 0,0-1-1 0 0,0 1 1 0 0,0-1-1 0 0,0 1 1 0 0,0-1-1 0 0,0 1 1 0 0,0 0-1 0 0,0-1 1 0 0,0 1 0 0 0,1 0-1 0 0,-1 0 1 0 0,0 0-13 0 0,1-1 7 0 0,1 1 0 0 0,-1-1 1 0 0,1 0-1 0 0,-1 1 0 0 0,1-1 1 0 0,-1 0-1 0 0,1 1 0 0 0,-1-1 1 0 0,1 1-1 0 0,-1-1 1 0 0,1 1-1 0 0,-1-1 0 0 0,0 1 1 0 0,1-1-1 0 0,-1 1 0 0 0,0 0 1 0 0,1-1-1 0 0,-1 1 0 0 0,0-1 1 0 0,0 1-1 0 0,0 0 0 0 0,1-1 1 0 0,-1 1-1 0 0,0 0 0 0 0,0-1 1 0 0,0 1-1 0 0,0-1 1 0 0,0 1-1 0 0,0 0 0 0 0,0-1 1 0 0,-1 1-1 0 0,1 0 0 0 0,0-1 1 0 0,0 1-1 0 0,0-1 0 0 0,-1 1 1 0 0,1 0-1 0 0,0-1 0 0 0,0 1 1 0 0,-1-1-1 0 0,1 1 1 0 0,-1-1-1 0 0,1 1 0 0 0,-1-1 1 0 0,1 1-1 0 0,0-1 0 0 0,-1 1 1 0 0,1-1-1 0 0,-1 0 0 0 0,0 1 1 0 0,0-1-8 0 0,65 5 323 0 0,-11-25-99 0 0,-118-9-750 0 0,64 23-3071 0 0,3 4 2487 0 0</inkml:trace>
  <inkml:trace contextRef="#ctx0" brushRef="#br0" timeOffset="20819.956">9221 4521 1856 0 0,'-18'-8'4033'0'0,"3"12"-3892"0"0,1 0 0 0 0,-1 1 0 0 0,1 1 0 0 0,0 0 0 0 0,0 1 0 0 0,1 0 0 0 0,0 2 0 0 0,0-1 0 0 0,1 1 0 0 0,0 1 0 0 0,1 0 0 0 0,0 1 0 0 0,0 0 0 0 0,2 1 0 0 0,-1 0 0 0 0,1 0-1 0 0,1 1 1 0 0,0 0 0 0 0,1 1 0 0 0,0-1 0 0 0,1 1 0 0 0,1 1 0 0 0,0-1 0 0 0,-1 9-141 0 0,4-17 52 0 0,2-1 0 0 0,-1 1 0 0 0,0-1 0 0 0,1 1 0 0 0,0 0 0 0 0,1-1 0 0 0,-1 1 0 0 0,1-1 0 0 0,0 1 0 0 0,0-1 0 0 0,1 1 0 0 0,-1-1 0 0 0,1 0 0 0 0,0 0 0 0 0,1 0 0 0 0,-1 0-1 0 0,1 0 1 0 0,0 0 0 0 0,1-1 0 0 0,-1 1 0 0 0,1-1 0 0 0,-1 0 0 0 0,1 0 0 0 0,0 0 0 0 0,1-1 0 0 0,-1 0 0 0 0,1 1 0 0 0,0-1 0 0 0,-1-1 0 0 0,1 1 0 0 0,0-1 0 0 0,1 0 0 0 0,-1 0 0 0 0,0 0 0 0 0,1-1 0 0 0,-1 0 0 0 0,1 0 0 0 0,-1 0 0 0 0,1-1 0 0 0,-1 1-1 0 0,1-2 1 0 0,-1 1 0 0 0,6-1-52 0 0,1 1 23 0 0,-1-1-1 0 0,1 0 0 0 0,-1-1 1 0 0,1 0-1 0 0,-1-1 0 0 0,0 0 0 0 0,0-1 1 0 0,0 0-1 0 0,-1-1 0 0 0,1 0 0 0 0,-1-1 1 0 0,0 0-1 0 0,0 0 0 0 0,-1-1 1 0 0,0 0-1 0 0,0-1 0 0 0,-1 0 0 0 0,0 0 1 0 0,0-1-1 0 0,-1 0 0 0 0,0 0 1 0 0,-1-1-1 0 0,0 0 0 0 0,0 0 0 0 0,-1 0 1 0 0,0-1-1 0 0,-1 0 0 0 0,0 0 1 0 0,-1 0-1 0 0,0 0 0 0 0,-1-2-22 0 0,-6 3 2 0 0,-1 0-1 0 0,-1 0 1 0 0,1 0-1 0 0,-2 1 1 0 0,1 0-1 0 0,-1 0 1 0 0,0 1-1 0 0,-1-1 1 0 0,0 2-1 0 0,-1-1 1 0 0,1 1-1 0 0,-1 0 1 0 0,-1 1-1 0 0,1 0 1 0 0,-1 1-1 0 0,0 0 1 0 0,-1 0-1 0 0,-7-2-1 0 0,-91-48-2132 0 0,107 44-4518 0 0,5 6 6518 0 0,12-8-1042 0 0</inkml:trace>
  <inkml:trace contextRef="#ctx0" brushRef="#br0" timeOffset="21501.502">9095 4256 2552 0 0,'-9'3'4375'0'0,"-22"11"-867"0"0,13-20-2795 0 0,27-5-7021 0 0,-6 9 5017 0 0,-2 1 206 0 0</inkml:trace>
  <inkml:trace contextRef="#ctx0" brushRef="#br0" timeOffset="22997.088">9114 5369 1392 0 0,'0'0'361'0'0,"0"0"-62"0"0,0 0-7 0 0,0 0 2 0 0,0 0-102 0 0,0 0-37 0 0,0 0-17 0 0,0 0 20 0 0,0 0 141 0 0,0 0 101 0 0,0 0-111 0 0,0 0 62 0 0,0 0 32 0 0,0 0-18 0 0,0 0-8 0 0,0 0-26 0 0,0 0-73 0 0,0 0 65 0 0,0 0-20 0 0,0-20 2111 0 0,2 15-2387 0 0,0-1 0 0 0,0 1 0 0 0,0 0 0 0 0,0 0-1 0 0,1 0 1 0 0,0 0 0 0 0,0 0 0 0 0,0 0 0 0 0,1 1 0 0 0,0-1 0 0 0,0 1-1 0 0,0 0 1 0 0,0 0 0 0 0,0 1 0 0 0,1-1 0 0 0,0 1 0 0 0,0 0-1 0 0,0 0 1 0 0,0 1 0 0 0,0-1 0 0 0,0 1 0 0 0,1 0 0 0 0,-1 1 0 0 0,1-1-1 0 0,-1 1 1 0 0,1 0 0 0 0,-1 0 0 0 0,1 1 0 0 0,0 0 0 0 0,2 0-27 0 0,-5 2-3 0 0,0 0 1 0 0,0 0 0 0 0,0 0-1 0 0,0 0 1 0 0,-1 1 0 0 0,1-1-1 0 0,-1 1 1 0 0,1 0 0 0 0,-1 0 0 0 0,0 0-1 0 0,0 0 1 0 0,0 0 0 0 0,-1 0-1 0 0,1 1 1 0 0,-1-1 0 0 0,1 0-1 0 0,-1 1 1 0 0,0-1 0 0 0,-1 1 0 0 0,1-1-1 0 0,-1 1 1 0 0,1 0 0 0 0,-1-1-1 0 0,0 1 1 0 0,0-1 0 0 0,-1 1-1 0 0,1 0 1 0 0,-1-1 0 0 0,1 1-1 0 0,-1-1 1 0 0,-1 1 0 0 0,1-1 0 0 0,-1 1 2 0 0,-88 239 14 0 0,66-184 72 0 0,24-58-69 0 0,46 13 65 0 0,-36-13-92 0 0,0 1 0 0 0,1 1 0 0 0,-1-1 0 0 0,-1 1-1 0 0,1 1 1 0 0,0 0 0 0 0,-1 1 0 0 0,0-1 0 0 0,0 2 0 0 0,0-1 0 0 0,-1 1 0 0 0,0 1 0 0 0,0-1 0 0 0,0 1-1 0 0,-1 1 1 0 0,0-1 0 0 0,0 1 0 0 0,-1 1 0 0 0,0-1 0 0 0,-1 1 0 0 0,0 0 0 0 0,0 0 0 0 0,-1 1 0 0 0,0-1-1 0 0,0 1 1 0 0,-1 0 0 0 0,0 5 10 0 0,-3-6 56 0 0,0 1 0 0 0,-1-1 0 0 0,0 0-1 0 0,-1 1 1 0 0,0-1 0 0 0,0 0 0 0 0,-1 0-1 0 0,0-1 1 0 0,-1 1 0 0 0,0-1 0 0 0,0 1 0 0 0,-1-1-1 0 0,0 0 1 0 0,0-1 0 0 0,-1 1 0 0 0,0-1-1 0 0,0 0 1 0 0,-1-1 0 0 0,0 1 0 0 0,0-1 0 0 0,0-1-1 0 0,-1 1 1 0 0,0-1 0 0 0,0-1 0 0 0,0 1-1 0 0,-1-1 1 0 0,0-1 0 0 0,1 0 0 0 0,-1 0 0 0 0,0-1-1 0 0,0 0 1 0 0,-1 0 0 0 0,1-1 0 0 0,0 0-1 0 0,-1-1-55 0 0,7 0 16 0 0,0 0 0 0 0,0 0 0 0 0,0-1 0 0 0,0 1 0 0 0,0-1 0 0 0,0 0-1 0 0,1 0 1 0 0,-1 0 0 0 0,0 0 0 0 0,0-1 0 0 0,1 1 0 0 0,-1-1 0 0 0,1 0-1 0 0,-1 1 1 0 0,1-1 0 0 0,0 0 0 0 0,0 0 0 0 0,0-1 0 0 0,0 1 0 0 0,0 0-1 0 0,0-1 1 0 0,0 1 0 0 0,1-1 0 0 0,-1 0 0 0 0,1 1 0 0 0,0-1 0 0 0,0 0-1 0 0,0 0 1 0 0,0 0 0 0 0,1 0 0 0 0,-1 1 0 0 0,1-1 0 0 0,-1 0 0 0 0,1 0-1 0 0,0 0 1 0 0,0 0 0 0 0,1 0 0 0 0,-1 0 0 0 0,0 0 0 0 0,1 0 0 0 0,0 0 0 0 0,0-1-17 0 0,8-16-151 0 0,0 1-1 0 0,1 1 1 0 0,1 0-1 0 0,1 0 0 0 0,1 1 1 0 0,0 1-1 0 0,1 0 1 0 0,1 1-1 0 0,0 0 0 0 0,1 2 1 0 0,0 0-1 0 0,17-10 153 0 0,230-124-8080 0 0,-229 131 6915 0 0</inkml:trace>
  <inkml:trace contextRef="#ctx0" brushRef="#br0" timeOffset="23511.459">11011 5439 1756 0 0,'-35'-3'5698'0'0,"597"-55"-3183"0"0,1046-68-1212 0 0,-739 69-1913 0 0,-852 55 951 0 0,-26-9-8663 0 0,-5 3 7185 0 0</inkml:trace>
  <inkml:trace contextRef="#ctx0" brushRef="#br0" timeOffset="23789.089">13941 5063 1248 0 0,'22'-3'3300'0'0,"19"18"-2517"0"0,-31-10-340 0 0,3 1-307 0 0,0 0 0 0 0,-1 0 0 0 0,0 2 0 0 0,-1-1 0 0 0,1 1-1 0 0,-1 1 1 0 0,-1 0 0 0 0,0 1 0 0 0,0 0 0 0 0,-1 0 0 0 0,0 1 0 0 0,-1 0 0 0 0,0 1 0 0 0,-1 0 0 0 0,0 0 0 0 0,-1 0 0 0 0,0 1 0 0 0,-1 0 0 0 0,0 0-1 0 0,-1 1 1 0 0,-1-1 0 0 0,0 1 0 0 0,-1-1 0 0 0,0 1 0 0 0,-1 0 0 0 0,-1 0 0 0 0,0 0 0 0 0,-1 0 0 0 0,0 0 0 0 0,-2 0 0 0 0,1-1 0 0 0,-5 14-136 0 0,-5-1-91 0 0,-1-1 0 0 0,0 0 0 0 0,-2 0 1 0 0,-1-2-1 0 0,-1 0 0 0 0,-1-1 1 0 0,-1-1-1 0 0,-1 0 0 0 0,-1-1 0 0 0,0-2 1 0 0,-2 0-1 0 0,0-1 0 0 0,-1-2 1 0 0,0 0-1 0 0,-1-2 0 0 0,-1 0 1 0 0,0-2-1 0 0,-1-1 0 0 0,-12 3 91 0 0,-7 5-963 0 0,-1-3 0 0 0,-1-1 0 0 0,0-3 0 0 0,-1-1 0 0 0,-21-1 963 0 0,-18-2-1177 0 0</inkml:trace>
  <inkml:trace contextRef="#ctx0" brushRef="#br0" timeOffset="24486.219">4872 5739 1896 0 0,'0'0'683'0'0,"0"0"-22"0"0,7 0-26 0 0,388-36 2865 0 0,469-34-1373 0 0,347 1-3582 0 0,-1071 55-2748 0 0,-134 11 2948 0 0,-5-1 170 0 0</inkml:trace>
  <inkml:trace contextRef="#ctx0" brushRef="#br0" timeOffset="25031.554">5423 5326 1004 0 0,'-32'1'762'0'0,"-1"1"0"0"0,0 1-1 0 0,1 2 1 0 0,0 1 0 0 0,0 2 0 0 0,0 1 0 0 0,0 2-762 0 0,9-2 219 0 0,0 0 0 0 0,1 1 1 0 0,1 2-1 0 0,0 0 0 0 0,0 1 0 0 0,1 1 1 0 0,1 1-1 0 0,0 1 0 0 0,2 1 1 0 0,-1 0-1 0 0,2 1 0 0 0,1 1 1 0 0,0 0-1 0 0,1 1 0 0 0,-3 8-219 0 0,14-23 46 0 0,0 0-1 0 0,0 0 0 0 0,1 0 0 0 0,0 0 1 0 0,0 1-1 0 0,0-1 0 0 0,0 1 1 0 0,1-1-1 0 0,0 1 0 0 0,1 0 1 0 0,-1-1-1 0 0,1 1 0 0 0,0 0 0 0 0,0-1 1 0 0,0 1-1 0 0,1 0 0 0 0,0-1 1 0 0,0 1-1 0 0,1 0 0 0 0,0-1 1 0 0,0 0-1 0 0,0 1 0 0 0,0-1 0 0 0,1 0 1 0 0,0 0-1 0 0,0 0 0 0 0,0 0 1 0 0,1-1-1 0 0,-1 0 0 0 0,1 1 1 0 0,0-1-1 0 0,0 0 0 0 0,1-1 0 0 0,-1 1 1 0 0,1-1-1 0 0,0 0 0 0 0,3 2-45 0 0,27 10 4 0 0,0-1 0 0 0,0-2 0 0 0,1-1 0 0 0,1-2 0 0 0,-1-2 0 0 0,2-1 0 0 0,-1-2-4 0 0,25 6-326 0 0,80 12-3940 0 0,1-6 0 0 0,118-3 4266 0 0,-200-13-1232 0 0</inkml:trace>
  <inkml:trace contextRef="#ctx0" brushRef="#br0" timeOffset="31765.795">11625 4184 1132 0 0,'-10'0'-447'0'0,"2"-14"5907"0"0,8 12-5278 0 0,0 2 42 0 0,0 0-1 0 0,0 0 18 0 0,0 0 13 0 0,0 0-9 0 0,0 0-16 0 0,0 0-66 0 0,0 0-4 0 0,0 0-21 0 0,0 0-12 0 0,0 0-37 0 0,0 0 12 0 0,0 0 13 0 0,0 0-2 0 0,0 0-12 0 0,0 0 15 0 0,0 0 9 0 0,0 0-47 0 0,0 0-72 0 0,0 0 4 0 0,0 0 54 0 0,0 0 10 0 0,0 0 21 0 0,0 0 1 0 0,0 0-32 0 0,0 0-58 0 0,0 0 2 0 0,0 0 19 0 0,0 0 42 0 0,0 0 27 0 0,0 0-48 0 0,0 0-34 0 0,0 0-49 0 0,0 0 26 0 0,0 0 32 0 0,0 0-18 0 0,0 0 34 0 0,0 0-18 0 0,0 0-56 0 0,0 0 17 0 0,0 0 56 0 0,-22 1 542 0 0,5 1 505 0 0,-60 20-1233 0 0,36 33-62 0 0,41-54 244 0 0,0-1-2 0 0,4 2-14 0 0,1 1-17 0 0,1-1 1 0 0,-1 0 0 0 0,1-1 0 0 0,-1 1 0 0 0,1-1-1 0 0,0 0 1 0 0,0-1 0 0 0,-1 1 0 0 0,1-1 0 0 0,0 0-1 0 0,0-1 1 0 0,0 1 0 0 0,-1-1 0 0 0,1 0 0 0 0,0-1-1 0 0,-1 1 1 0 0,1-1 0 0 0,-1 0 0 0 0,1-1 0 0 0,-1 0-1 0 0,15-4 96 0 0,-20 6-97 0 0,-1 1-1 0 0,0 0 1 0 0,1-1-1 0 0,-1 1 1 0 0,1-1 0 0 0,-1 1-1 0 0,1-1 1 0 0,-1 0 0 0 0,1 1-1 0 0,-1-1 1 0 0,1 1 0 0 0,-1-1-1 0 0,1 0 1 0 0,0 1 0 0 0,-1-1-1 0 0,1 0 1 0 0,0 1-1 0 0,0-1 1 0 0,0 0 0 0 0,0 0-1 0 0,-1 1 1 0 0,1-1 0 0 0,0 0-1 0 0,0 1 1 0 0,0-1 0 0 0,0 0-1 0 0,1 0 1 0 0,-1 1-1 0 0,0-1 1 0 0,0 0 0 0 0,0 0-1 0 0,0 1 1 0 0,1-1 0 0 0,-1 0-1 0 0,0 1 1 0 0,1-1 0 0 0,-1 0-1 0 0,1 1 1 0 0,-1-1 0 0 0,1 1-1 0 0,-1-1 1 0 0,1 1-1 0 0,-1-1 1 0 0,1 1 0 0 0,-1-1-1 0 0,1 1 1 0 0,-1-1 0 0 0,1 1-1 0 0,0 0 1 0 0,-1-1 0 0 0,1 1-1 0 0,0 0 1 0 0,0 0-1 0 0,-1-1 1 0 0,1 1 0 0 0,0 0-1 0 0,-1 0 1 0 0,1 0 0 0 0,0 0-1 0 0,0 0 2 0 0,-82-46-464 0 0,74 74 544 0 0,15-26-57 0 0,0 0 0 0 0,0 0 1 0 0,0-1-1 0 0,0 0 0 0 0,0 0 0 0 0,1-1 1 0 0,-1-1-1 0 0,0 1 0 0 0,0-1 1 0 0,0 0-1 0 0,0-1 0 0 0,0 0 1 0 0,0 0-1 0 0,0-1 0 0 0,0 0 0 0 0,-1 0 1 0 0,2-2-24 0 0,-8 4-3 0 0,-1-1 1 0 0,1 1 0 0 0,-1-1 0 0 0,1 1-1 0 0,-1-1 1 0 0,0 1 0 0 0,0-1-1 0 0,0 0 1 0 0,0 1 0 0 0,0-1 0 0 0,0 1-1 0 0,0-1 1 0 0,-1 1 0 0 0,1-1-1 0 0,0 1 1 0 0,-1-1 0 0 0,1 1 0 0 0,-1-1-1 0 0,0 1 1 0 0,1-1 0 0 0,-1 1 0 0 0,0 0-1 0 0,0-1 1 0 0,0 1 0 0 0,0 0-1 0 0,0 0 1 0 0,0 0 0 0 0,0 0 0 0 0,-1 0-1 0 0,1 0 1 0 0,0 0 0 0 0,0 0-1 0 0,-1 0 1 0 0,1 0 0 0 0,-1 1 0 0 0,1-1-1 0 0,-1 1 1 0 0,1-1 0 0 0,-1 1-1 0 0,1-1 1 0 0,-1 1 0 0 0,1 0 0 0 0,-1 0-1 0 0,1 0 1 0 0,-1 0 0 0 0,0 0-1 0 0,1 0 1 0 0,-1 0 0 0 0,1 1 0 0 0,-1-1-1 0 0,1 0 1 0 0,-1 1 0 0 0,1-1 0 0 0,-1 1-1 0 0,1 0 1 0 0,0-1 0 0 0,-1 1 2 0 0,-64 15-246 0 0,59-12 229 0 0,-38 52-160 0 0,107-40 507 0 0,-60-16-307 0 0,43-2 171 0 0,-43 1-191 0 0,-3 1-5 0 0,0 0-1 0 0,0-1 1 0 0,1 1-1 0 0,-1 0 0 0 0,0-1 1 0 0,1 1-1 0 0,-1-1 1 0 0,0 1-1 0 0,1 0 0 0 0,-1-1 1 0 0,1 0-1 0 0,-1 1 1 0 0,1-1-1 0 0,-1 1 0 0 0,1-1 1 0 0,-1 0-1 0 0,1 1 1 0 0,-1-1-1 0 0,1 0 1 0 0,0 1-1 0 0,0-1 0 0 0,-1 0 1 0 0,1 0-1 0 0,0 1 1 0 0,0-1-1 0 0,0 0 0 0 0,0 0 1 0 0,-1 1-1 0 0,1-1 1 0 0,1 0-1 0 0,-1 0 0 0 0,0 1 1 0 0,0-1-1 0 0,0 0 1 0 0,0 0-1 0 0,0 0 1 0 0,1 1-1 0 0,-1-1 0 0 0,0 0 1 0 0,1 1-1 0 0,-1-1 1 0 0,0 0-1 0 0,1 1 0 0 0,-1-1 1 0 0,1 0-1 0 0,-1 1 1 0 0,1-1-1 0 0,-1 1 0 0 0,1-1 1 0 0,0 1-1 0 0,-1-1 1 0 0,1 1-1 0 0,-1-1 1 0 0,1 1-1 0 0,0 0 0 0 0,0-1 1 0 0,-1 1-1 0 0,1 0 1 0 0,0 0-1 0 0,0-1 3 0 0,-4 1-14 0 0,-1 0 0 0 0,1 0 0 0 0,0 0 1 0 0,-1 0-1 0 0,1 1 0 0 0,0-1 0 0 0,0 1 0 0 0,-1 0 0 0 0,1 0 0 0 0,0 0 1 0 0,0 0-1 0 0,0 1 0 0 0,0-1 0 0 0,0 1 0 0 0,1 0 0 0 0,-1 0 0 0 0,0 0 1 0 0,1 0-1 0 0,-1 0 0 0 0,1 0 0 0 0,0 1 0 0 0,0-1 0 0 0,0 1 0 0 0,0 0 1 0 0,0-1-1 0 0,0 1 0 0 0,1 0 0 0 0,-1 1 14 0 0,4-2 19 0 0,1-1 1 0 0,0 0 0 0 0,-1 1-1 0 0,1-1 1 0 0,0 0-1 0 0,0-1 1 0 0,-1 1-1 0 0,1 0 1 0 0,0-1-1 0 0,0 0 1 0 0,0 0-1 0 0,0 0 1 0 0,0 0-1 0 0,0 0 1 0 0,0 0-1 0 0,-1-1 1 0 0,1 1-1 0 0,0-1 1 0 0,0 0-1 0 0,0 0 1 0 0,-1 0-1 0 0,1 0 1 0 0,0 0-1 0 0,-1-1 1 0 0,1 1-1 0 0,-1-1 1 0 0,0 0 0 0 0,1 1-1 0 0,1-3-19 0 0,-5 1-21 0 0,1 1-1 0 0,-1-1 1 0 0,0 1-1 0 0,0 0 1 0 0,1-1-1 0 0,-2 1 1 0 0,1 0-1 0 0,0 0 1 0 0,0 0-1 0 0,-1 0 1 0 0,1 0-1 0 0,-1 0 1 0 0,1 0-1 0 0,-1 0 0 0 0,0 0 1 0 0,0 1-1 0 0,0-1 1 0 0,0 1-1 0 0,0-1 1 0 0,0 1-1 0 0,0 0 1 0 0,-1 0-1 0 0,1 0 1 0 0,0 0-1 0 0,-1 0 1 0 0,1 0-1 0 0,0 1 1 0 0,-1-1-1 0 0,1 1 1 0 0,-1 0-1 0 0,1 0 1 0 0,-1 0-1 0 0,1 0 1 0 0,-1 0-1 0 0,1 0 1 0 0,-1 1-1 0 0,1-1 1 0 0,-1 1-1 0 0,1-1 1 0 0,-1 2 21 0 0,1-2-3 0 0,0 0 0 0 0,0 0 0 0 0,0 0-1 0 0,0 1 1 0 0,0-1 0 0 0,0 1 0 0 0,0-1 0 0 0,0 1 0 0 0,0 0-1 0 0,0 0 1 0 0,0 0 0 0 0,1 0 0 0 0,-1 0 0 0 0,0 0 0 0 0,1 0 0 0 0,-1 1-1 0 0,1-1 1 0 0,-1 1 0 0 0,1-1 0 0 0,0 1 0 0 0,-1-1 0 0 0,1 1 0 0 0,0 0-1 0 0,0 0 1 0 0,0 0 0 0 0,1-1 0 0 0,-1 1 0 0 0,0 0 0 0 0,1 0 0 0 0,-1 0-1 0 0,1 0 1 0 0,-1 0 0 0 0,1 0 0 0 0,0 0 0 0 0,0 0 0 0 0,0 0 0 0 0,0 0-1 0 0,0 1 1 0 0,1-1 0 0 0,-1 0 0 0 0,0 0 0 0 0,1 0 0 0 0,0 0 3 0 0,-2-3 1 0 0,0 0 0 0 0,0 0 1 0 0,0 0-1 0 0,0 0 0 0 0,1 0 1 0 0,-1-1-1 0 0,0 1 0 0 0,1 0 1 0 0,-1 0-1 0 0,1 0 0 0 0,-1-1 1 0 0,1 1-1 0 0,-1 0 0 0 0,1-1 1 0 0,0 1-1 0 0,0 0 0 0 0,0-1 1 0 0,0 1-1 0 0,0 0 1 0 0,0-1-1 0 0,0 1 0 0 0,0 0 1 0 0,0-1-1 0 0,1 1 0 0 0,-1 0 1 0 0,0 0-1 0 0,1-1 0 0 0,-1 1 1 0 0,1 0-1 0 0,0 0 0 0 0,-1 0 1 0 0,1-1-1 0 0,0 1 0 0 0,0 0 1 0 0,-1 0-1 0 0,1 0 0 0 0,0 0 1 0 0,0 0-1 0 0,0 1 0 0 0,0-1 1 0 0,0 0-1 0 0,1 0 0 0 0,-1 1 1 0 0,0-1-1 0 0,0 1 0 0 0,0-1 1 0 0,1 1-1 0 0,-1-1 0 0 0,0 1 1 0 0,1 0-1 0 0,-1-1 1 0 0,0 1-1 0 0,1 0 0 0 0,-1 0 1 0 0,0 0-1 0 0,1 0 0 0 0,-1 0 1 0 0,1 1-2 0 0,-50-21-185 0 0,48 20 178 0 0,0 0-27 0 0,11 11 84 0 0,-10-10-57 0 0,1-1 1 0 0,-1 0 0 0 0,0 0 0 0 0,1 1 0 0 0,-1-1 0 0 0,1 0 0 0 0,-1 0 0 0 0,0 0-1 0 0,1-1 1 0 0,-1 1 0 0 0,0 0 0 0 0,1 0 0 0 0,-1-1 0 0 0,0 1 0 0 0,1-1 0 0 0,-1 1-1 0 0,0-1 1 0 0,0 1 0 0 0,1-1 0 0 0,-1 0 0 0 0,0 0 0 0 0,0 0 0 0 0,0 0 0 0 0,0 1 0 0 0,0-1-1 0 0,0-1 1 0 0,0 1 0 0 0,0 0 0 0 0,-1 0 0 0 0,1 0 0 0 0,0 0 0 0 0,-1 0 0 0 0,1-1-1 0 0,-1 1 1 0 0,1 0 0 0 0,-1-1 0 0 0,1 1 0 0 0,-1 0 0 0 0,0-1 0 0 0,0 1 0 0 0,0 0-1 0 0,0-1 1 0 0,0 1 0 0 0,0-1 0 0 0,0 1 0 0 0,0 0 0 0 0,0-1 0 0 0,-1 1 0 0 0,1 0-1 0 0,-1-1 1 0 0,1 1 0 0 0,-1 0 0 0 0,1 0 0 0 0,-1-1 6 0 0,3 2-6575 0 0,0 0 5369 0 0</inkml:trace>
  <inkml:trace contextRef="#ctx0" brushRef="#br0" timeOffset="34636.974">11173 4508 1024 0 0,'0'0'273'0'0,"0"0"-72"0"0,-3 15 601 0 0,-46 1 249 0 0,26-19 1718 0 0,34-4-1277 0 0,47-8-959 0 0,150-19-191 0 0,-207 33-364 0 0,-1 1-55 0 0,23 0-29 0 0,-17 0 118 0 0,-5 0-9 0 0,1 1 1 0 0,-1-1-1 0 0,1 1 0 0 0,-1-1 1 0 0,1 1-1 0 0,-1-1 0 0 0,0 1 0 0 0,1 0 1 0 0,-1-1-1 0 0,1 1 0 0 0,-1 0 1 0 0,0 0-1 0 0,0 0 0 0 0,0 0 1 0 0,0 0-1 0 0,1 1 0 0 0,-2-1 0 0 0,1 0 1 0 0,0 0-1 0 0,0 1 0 0 0,0-1 1 0 0,0 1-1 0 0,-1-1 0 0 0,1 0 1 0 0,-1 1-1 0 0,1-1 0 0 0,-1 1 0 0 0,0 0 1 0 0,1-1-1 0 0,-1 1 0 0 0,0-1 1 0 0,0 1-1 0 0,0-1 0 0 0,0 1 1 0 0,0-1-1 0 0,0 1 0 0 0,-1 0 0 0 0,1-1 1 0 0,-1 1-1 0 0,1-1 0 0 0,-1 1 1 0 0,1-1-1 0 0,-1 0 0 0 0,0 1 0 0 0,1-1 1 0 0,-1 0-1 0 0,0 1 0 0 0,0-1 1 0 0,0 0-4 0 0,-37 79 29 0 0,-9 0 600 0 0,47-80-548 0 0,57 1 178 0 0,-52 1-253 0 0,0 1 0 0 0,0 0 0 0 0,0-1 1 0 0,0 2-1 0 0,-1-1 0 0 0,1 0 0 0 0,-1 1 0 0 0,0 0 0 0 0,0 0 0 0 0,0 0 0 0 0,-1 1 0 0 0,1-1 0 0 0,-1 1 1 0 0,0 0-1 0 0,0 0 0 0 0,-1 0 0 0 0,0 0 0 0 0,1 0 0 0 0,-2 1 0 0 0,1-1 0 0 0,-1 1 0 0 0,0-1 0 0 0,0 1 0 0 0,0 0 1 0 0,-1-1-1 0 0,1 1 0 0 0,-2 0 0 0 0,1-1 0 0 0,-1 1 0 0 0,1-1 0 0 0,-1 1 0 0 0,-1-1 0 0 0,1 1 0 0 0,-1-1 1 0 0,-2 6-7 0 0,0-3 34 0 0,0-1 0 0 0,0 1 0 0 0,0 0 0 0 0,-1-1 0 0 0,0 0 0 0 0,-1 0 0 0 0,1-1 0 0 0,-1 1 0 0 0,-1-1 0 0 0,1-1 0 0 0,-1 1 0 0 0,0-1 0 0 0,0 0 0 0 0,-1 0 0 0 0,1-1 0 0 0,-1 0 0 0 0,0-1 0 0 0,-4 2-34 0 0,10-7 37 0 0,0 0-1 0 0,0 1 1 0 0,0-1-1 0 0,0 0 1 0 0,0-1-1 0 0,1 1 1 0 0,-1 0-1 0 0,1 0 1 0 0,0-1-1 0 0,-1 1 1 0 0,1-1-1 0 0,0 1 1 0 0,1-1 0 0 0,-1 1-1 0 0,0-1 1 0 0,1 0-1 0 0,-1 1 1 0 0,1-1-1 0 0,0 0 1 0 0,0 1-1 0 0,0-1 1 0 0,0 0-1 0 0,0 1 1 0 0,1-1-1 0 0,-1 0 1 0 0,1 1-1 0 0,0-1 1 0 0,-1 0-1 0 0,1 1 1 0 0,1-1-1 0 0,-1 1 1 0 0,0 0-1 0 0,0-1 1 0 0,1 1-1 0 0,0 0-36 0 0,7-16 7 0 0,0 1 0 0 0,1 1 0 0 0,2 0-1 0 0,-1 0 1 0 0,2 1 0 0 0,0 1 0 0 0,0 0 0 0 0,2 1-1 0 0,-1 0 1 0 0,2 1 0 0 0,3-1-7 0 0,21-21-576 0 0,-3 10-1714 0 0,-13 12-3948 0 0,-20 11 5045 0 0</inkml:trace>
  <inkml:trace contextRef="#ctx0" brushRef="#br0" timeOffset="35384.998">11804 4629 848 0 0,'2'1'108'0'0,"-1"-1"-1"0"0,0 1 0 0 0,0-1 1 0 0,0 1-1 0 0,1-1 1 0 0,-1 1-1 0 0,0 0 1 0 0,0 0-1 0 0,0 0 1 0 0,0-1-1 0 0,0 1 1 0 0,0 0-1 0 0,0 0 1 0 0,-1 0-1 0 0,1 0 0 0 0,0 1 1 0 0,0-1-1 0 0,-1 0 1 0 0,1 0-1 0 0,-1 0 1 0 0,1 1-1 0 0,-1-1 1 0 0,1 0-1 0 0,-1 0 1 0 0,0 1-1 0 0,0-1 1 0 0,0 0-1 0 0,0 1 1 0 0,0-1-1 0 0,0 0 0 0 0,0 1 1 0 0,0-1-1 0 0,0 0 1 0 0,0 1-1 0 0,-1-1 1 0 0,1 0-1 0 0,-1 0 1 0 0,1 1-1 0 0,-1-1 1 0 0,1 0-1 0 0,-1 0 1 0 0,0 0-1 0 0,1 0 0 0 0,-1 1-107 0 0,-28 71 149 0 0,27-68 42 0 0,-4 10-42 0 0,0 0 0 0 0,-1 0 1 0 0,-1-1-1 0 0,0 0 0 0 0,-1 0 1 0 0,-1-1-1 0 0,0 0 0 0 0,0-1 0 0 0,-1 0 1 0 0,-1-1-1 0 0,0 0 0 0 0,0-1 0 0 0,-1 0 1 0 0,-1-1-1 0 0,0 0 0 0 0,0-1 1 0 0,0-1-1 0 0,-1 0 0 0 0,-15 4-149 0 0,30-11 190 0 0,0 0 4 0 0,-16-25 343 0 0,64-74-31 0 0,-39 88-453 0 0,-7 10-59 0 0,0 0 1 0 0,1 0 0 0 0,-1 0 0 0 0,1 0-1 0 0,-1 0 1 0 0,1 1 0 0 0,-1-1 0 0 0,1 1-1 0 0,-1 0 1 0 0,1 0 0 0 0,-1 0 0 0 0,1 0 0 0 0,-1 0-1 0 0,1 1 1 0 0,-1-1 0 0 0,1 1 0 0 0,-1-1-1 0 0,1 1 1 0 0,-1 0 0 0 0,0 0 0 0 0,1 0-1 0 0,-1 1 1 0 0,0-1 0 0 0,0 0 0 0 0,0 1 0 0 0,0-1-1 0 0,0 1 1 0 0,0 0 0 0 0,0 0 0 0 0,0-1-1 0 0,-1 1 1 0 0,1 0 0 0 0,-1 1 0 0 0,0-1-1 0 0,1 0 1 0 0,-1 0 0 0 0,0 1 0 0 0,0 1 5 0 0,18 14-307 0 0,-4-3-131 0 0,21 17-510 0 0,-11-20-4750 0 0,-21-12 4484 0 0</inkml:trace>
  <inkml:trace contextRef="#ctx0" brushRef="#br0" timeOffset="35708.546">12043 4791 848 0 0,'-38'49'4648'0'0,"-44"120"-3125"0"0,43-41-1422 0 0,36-126-1050 0 0,3-2-2064 0 0,0 0 1747 0 0</inkml:trace>
  <inkml:trace contextRef="#ctx0" brushRef="#br0" timeOffset="36603.158">12147 4928 1424 0 0,'19'-12'4824'0'0,"23"19"-4012"0"0,-41-3-702 0 0,-1 1 0 0 0,1-1 1 0 0,-1 0-1 0 0,0 1 0 0 0,0-1 0 0 0,-1 1 0 0 0,0-1 1 0 0,1 0-1 0 0,-1 1 0 0 0,-1-1 0 0 0,1 0 1 0 0,0 0-1 0 0,-1 0 0 0 0,0 0 0 0 0,0 0 0 0 0,0 0 1 0 0,-1 0-1 0 0,1-1 0 0 0,-1 1 0 0 0,0-1 1 0 0,0 0-1 0 0,0 0 0 0 0,-1 0 0 0 0,1 0 0 0 0,0 0 1 0 0,-1-1-111 0 0,-2-66 176 0 0,10 57-189 0 0,-1 1 0 0 0,1-1 1 0 0,0 0-1 0 0,1 1 1 0 0,-1 0-1 0 0,1 0 1 0 0,1 0-1 0 0,-1 1 1 0 0,1 0-1 0 0,0 0 0 0 0,0 0 1 0 0,0 1-1 0 0,1 0 1 0 0,0 0-1 0 0,-1 0 1 0 0,1 1-1 0 0,1 0 1 0 0,1 0 12 0 0,-8 3-22 0 0,16 4-25 0 0,-12-1 39 0 0,-1 0 1 0 0,0 1-1 0 0,1 0 1 0 0,-1-1-1 0 0,-1 2 0 0 0,1-1 1 0 0,-1 0-1 0 0,1 1 1 0 0,-1-1-1 0 0,0 1 0 0 0,-1 0 1 0 0,1 0-1 0 0,-1 0 1 0 0,0 0-1 0 0,0 1 0 0 0,-1-1 1 0 0,0 0-1 0 0,0 1 1 0 0,0-1-1 0 0,0 1 0 0 0,-1 0 1 0 0,0-1-1 0 0,0 1 1 0 0,-1-1-1 0 0,1 1 1 0 0,-1 0 7 0 0,-5 7 63 0 0,0 0 0 0 0,-1-1 0 0 0,0 0 0 0 0,-1 0 0 0 0,0 0 0 0 0,-1-1 0 0 0,0-1 0 0 0,-1 1 0 0 0,0-1 0 0 0,0-1 0 0 0,-1 0 0 0 0,0-1 0 0 0,-1 0 0 0 0,0 0 0 0 0,0-2 0 0 0,-1 1 0 0 0,0-1 0 0 0,-4 0-63 0 0,-5-4 1037 0 0,47-10-620 0 0,177 31-264 0 0,-30 2-6117 0 0,-147-25 2053 0 0,-18 0 2727 0 0</inkml:trace>
  <inkml:trace contextRef="#ctx0" brushRef="#br0" timeOffset="38825.697">6447 4418 1112 0 0,'0'0'334'0'0,"0"0"78"0"0,0 0-11 0 0,0 0 18 0 0,0 0-5 0 0,0 0-72 0 0,0 0-46 0 0,0 0-38 0 0,0 0 0 0 0,0 0 67 0 0,0 0-30 0 0,22-4 1441 0 0,-3-21-743 0 0,-17 6 1416 0 0,-5 52-2483 0 0,-6 27-42 0 0,9-59 124 0 0,2 13 541 0 0,-4-26-348 0 0,-9-24 79 0 0,5 24-258 0 0,6 23-120 0 0,10 37 409 0 0,-10-47-285 0 0,-2 0-7003 0 0,-10 6 6137 0 0,6-5-380 0 0</inkml:trace>
  <inkml:trace contextRef="#ctx0" brushRef="#br0" timeOffset="40064.883">5864 4778 1732 0 0,'-69'36'6853'0'0,"251"-41"-4244"0"0,-181 5-2584 0 0,29 0 737 0 0,-6-8-763 0 0,-31 6-3688 0 0,9-10-1576 0 0,1 8 4159 0 0</inkml:trace>
  <inkml:trace contextRef="#ctx0" brushRef="#br0" timeOffset="41138.486">6195 4651 908 0 0,'-3'-4'3997'0'0,"8"1"1159"0"0,128-40-5035 0 0,-131 43-85 0 0,25 15-132 0 0,-25-10 92 0 0,-1-1 0 0 0,0 0 0 0 0,0 1 0 0 0,0-1 0 0 0,-1 1 0 0 0,0-1 0 0 0,0 1 0 0 0,0-1 1 0 0,0 1-1 0 0,-1-1 0 0 0,1 1 0 0 0,-1-1 0 0 0,0 0 0 0 0,-1 1 0 0 0,1-1 0 0 0,-1 0 0 0 0,0 0 0 0 0,0 0 1 0 0,0 0-1 0 0,-3 4 4 0 0,-2 8-21 0 0,-51 108-5 0 0,59-122 28 0 0,0 0 1 0 0,-1 0-1 0 0,1-1 0 0 0,0 1 1 0 0,0 0-1 0 0,0 0 0 0 0,0 0 1 0 0,0-1-1 0 0,0 1 1 0 0,1-1-1 0 0,-1 1 0 0 0,0-1 1 0 0,1 1-1 0 0,0-1 0 0 0,-1 0 1 0 0,1 1-1 0 0,0-1 0 0 0,-1 0 1 0 0,1 0-1 0 0,0 0 1 0 0,0-1-1 0 0,0 1 0 0 0,0 0 1 0 0,0-1-1 0 0,0 1 0 0 0,0-1 1 0 0,0 0-1 0 0,0 0 0 0 0,0 1 1 0 0,0-1-1 0 0,0-1 0 0 0,1 1-2 0 0,6 3-13 0 0,-5-3 13 0 0,0 1 0 0 0,1 0 0 0 0,-1 0 1 0 0,0 0-1 0 0,0 0 0 0 0,0 0 0 0 0,0 1 0 0 0,0 0 1 0 0,0 0-1 0 0,0 0 0 0 0,-1 0 0 0 0,1 0 0 0 0,-1 1 0 0 0,0 0 1 0 0,1 0-1 0 0,-1 0 0 0 0,0 0 0 0 0,-1 0 0 0 0,1 1 1 0 0,0-1-1 0 0,-1 1 0 0 0,0-1 0 0 0,0 1 0 0 0,0 0 0 0 0,0 0 1 0 0,-1 0-1 0 0,0 0 0 0 0,1 0 0 0 0,-2 0 0 0 0,1 1 1 0 0,0-1-1 0 0,-1 0 0 0 0,0 0 0 0 0,0 1 0 0 0,0-1 0 0 0,0 0 1 0 0,-1 0-1 0 0,1 1 0 0 0,-1-1 0 0 0,0 0 0 0 0,-1 0 1 0 0,1 0-1 0 0,-1 0 0 0 0,1 0 0 0 0,-4 2 57 0 0,1 0 0 0 0,-1 0 1 0 0,-1-1-1 0 0,1 0 0 0 0,-1 0 1 0 0,1 0-1 0 0,-1-1 0 0 0,-1 0 0 0 0,1 0 1 0 0,-1 0-1 0 0,1-1 0 0 0,-1 0 0 0 0,0-1 1 0 0,0 1-1 0 0,0-1 0 0 0,0 0 1 0 0,-1-1-1 0 0,1 0 0 0 0,0 0 0 0 0,-7 0-57 0 0,-13-22 238 0 0,24 15-241 0 0,1 0 0 0 0,0 0 0 0 0,0-1 0 0 0,0 1 0 0 0,1-1 0 0 0,0 1 0 0 0,0-1 0 0 0,1 0 0 0 0,-1 1 0 0 0,2-1 0 0 0,-1 0-1 0 0,1 1 1 0 0,0-1 0 0 0,0 0 0 0 0,1 1 0 0 0,-1-1 0 0 0,1 1 0 0 0,1 0 0 0 0,0 0 0 0 0,0 0 0 0 0,0 0 0 0 0,0 0 0 0 0,1 0-1 0 0,0 1 1 0 0,0 0 0 0 0,0 0 0 0 0,1 0 0 0 0,0 0 0 0 0,0 1 0 0 0,0 0 0 0 0,0 0 0 0 0,1 0 0 0 0,0 0 0 0 0,0 1 3 0 0,104-69-1876 0 0,-27 46-4640 0 0,-77 26 5318 0 0</inkml:trace>
  <inkml:trace contextRef="#ctx0" brushRef="#br0" timeOffset="41713.553">6766 4786 1172 0 0,'1'27'2078'0'0,"-20"53"104"0"0,9-70-1991 0 0,0 0 0 0 0,-1 0 0 0 0,-1-1 0 0 0,1 0-1 0 0,-1-1 1 0 0,-1 0 0 0 0,0-1 0 0 0,0-1 0 0 0,0 0-1 0 0,-1-1 1 0 0,0 0 0 0 0,0-1 0 0 0,0 0-1 0 0,-6-1-190 0 0,18-2 201 0 0,-23-4 687 0 0,24 2-872 0 0,0-1 1 0 0,0 1-1 0 0,1-1 0 0 0,-1 0 1 0 0,1 1-1 0 0,-1-1 0 0 0,1 0 1 0 0,0 0-1 0 0,-1 1 0 0 0,1-1 0 0 0,0 0 1 0 0,0 0-1 0 0,0 1 0 0 0,1-1 1 0 0,-1 0-1 0 0,0 0 0 0 0,1 1 0 0 0,-1-1 1 0 0,1 0-1 0 0,-1 1 0 0 0,1-1 1 0 0,0 1-1 0 0,0-1 0 0 0,0 1 1 0 0,0-1-1 0 0,0 1 0 0 0,0-1 0 0 0,0 1 1 0 0,0 0-1 0 0,0-1 0 0 0,1 1 1 0 0,-1 0-1 0 0,1 0 0 0 0,-1 0 0 0 0,1 0 1 0 0,-1 0-1 0 0,1 1 0 0 0,-1-1 1 0 0,1 0-1 0 0,0 1 0 0 0,-1-1 1 0 0,2 1-17 0 0,80-42 221 0 0,-75 41-222 0 0,-1 0 1 0 0,0 0 0 0 0,1 0 0 0 0,-1 1 0 0 0,1 1 0 0 0,-1-1-1 0 0,1 1 1 0 0,-1 0 0 0 0,0 1 0 0 0,1-1 0 0 0,-1 2 0 0 0,0-1 0 0 0,0 1-1 0 0,-1 0 1 0 0,1 0 0 0 0,0 1 0 0 0,-1 0 0 0 0,0 0 0 0 0,0 0-1 0 0,4 5 1 0 0,61 72-3091 0 0,-61-69-431 0 0,-5-11 2257 0 0</inkml:trace>
  <inkml:trace contextRef="#ctx0" brushRef="#br0" timeOffset="42039.792">7207 4831 2136 0 0,'-45'91'4027'0'0,"23"-58"-3458"0"0,-87 141 349 0 0,93-156-1345 0 0,-16 12-3982 0 0,28-28 3231 0 0</inkml:trace>
  <inkml:trace contextRef="#ctx0" brushRef="#br0" timeOffset="42458.466">7228 5016 1744 0 0,'37'-26'4145'0'0,"-35"26"-4099"0"0,-1 0 1 0 0,0-1 0 0 0,1 1 0 0 0,-1 0 0 0 0,1 0-1 0 0,-1 0 1 0 0,1 0 0 0 0,-1 0 0 0 0,1 0-1 0 0,-1 0 1 0 0,1 1 0 0 0,-1-1 0 0 0,0 0-1 0 0,1 1 1 0 0,-1-1 0 0 0,1 1 0 0 0,-1 0-1 0 0,0-1 1 0 0,0 1 0 0 0,1 0 0 0 0,-1 0 0 0 0,0 0-1 0 0,0 0 1 0 0,0 0 0 0 0,0 0 0 0 0,0 0-1 0 0,0 0 1 0 0,0 0 0 0 0,0 1 0 0 0,-1-1-1 0 0,1 0 1 0 0,0 1 0 0 0,-1-1 0 0 0,1 0-1 0 0,-1 1 1 0 0,1-1 0 0 0,-1 0 0 0 0,0 1 0 0 0,1-1-1 0 0,-1 1 1 0 0,0 0-47 0 0,-15 132 1994 0 0,-24-38 635 0 0,39-95-2342 0 0,0-1-34 0 0,53 10 253 0 0,80-28-2266 0 0,63-39-6305 0 0,-168 46 6702 0 0,-1 0-16 0 0</inkml:trace>
  <inkml:trace contextRef="#ctx0" brushRef="#br0" timeOffset="44352.847">6412 3379 1520 0 0,'0'0'607'0'0,"0"0"-63"0"0,0 0-20 0 0,0 0-122 0 0,0 0-78 0 0,0 0-19 0 0,0 0 34 0 0,0 0 52 0 0,0 0-6 0 0,0 0 3 0 0,29 8 422 0 0,-33 4-3830 0 0,2-9 1773 0 0</inkml:trace>
  <inkml:trace contextRef="#ctx0" brushRef="#br0" timeOffset="44601.219">6415 3474 1896 0 0,'6'27'3405'0'0,"2"1"-4016"0"0,-9-20-1891 0 0,1 1 1362 0 0</inkml:trace>
  <inkml:trace contextRef="#ctx0" brushRef="#br0" timeOffset="45238.229">6410 3767 1016 0 0,'30'101'2767'0'0,"-30"-100"-2864"0"0,16 129 1121 0 0,-1-28-592 0 0,-3-17-1714 0 0,20 48 2230 0 0,-13-79 182 0 0,-18-53-1103 0 0,-1-1-17 0 0,0 39-540 0 0,0 15 1461 0 0,0-30-4401 0 0,0-24 2332 0 0</inkml:trace>
  <inkml:trace contextRef="#ctx0" brushRef="#br0" timeOffset="46729.114">6424 3512 1004 0 0,'0'-12'458'0'0,"0"5"3113"0"0,-26-35-1678 0 0,45 5-45 0 0,-21 92-1630 0 0,2 206 418 0 0,24-161-544 0 0,-1 114 611 0 0,1-35-314 0 0,-7-46 533 0 0,-17-131-919 0 0,0 47 174 0 0,0-6-43 0 0,0-42-91 0 0,1 16-1456 0 0,16-30-6453 0 0,-14-8 6630 0 0</inkml:trace>
  <inkml:trace contextRef="#ctx0" brushRef="#br0" timeOffset="48645.867">11525 3057 1056 0 0,'0'0'525'0'0,"-2"-36"3724"0"0,-12 5-1485 0 0,12 112-2049 0 0,-10 75-121 0 0,12 121 329 0 0,7-199-875 0 0,-7 13 150 0 0,11-48-93 0 0,-3 1-42 0 0,12 54 145 0 0,-20-97-167 0 0,0 47 204 0 0,0 40-80 0 0,21-48-55 0 0,-21-39-99 0 0,0 37 356 0 0,22 40 171 0 0,-22-77-504 0 0,0-1 4 0 0,0 0-12 0 0,0 0-24 0 0,0 0 37 0 0,1 33-1469 0 0,2-28-183 0 0,-7-9-5598 0 0,0 1 5977 0 0</inkml:trace>
  <inkml:trace contextRef="#ctx0" brushRef="#br0" timeOffset="54886.531">11979 3374 936 0 0,'0'0'463'0'0,"0"0"-55"0"0,0 0-49 0 0,0 0-113 0 0,0 0 11 0 0,0 0-25 0 0,0 0-37 0 0,0 0-19 0 0,0 0-50 0 0,0 0-14 0 0,0 0-4 0 0,0 0 60 0 0,0 0-28 0 0,0 0-72 0 0,0 0 5 0 0,4-20 1571 0 0,18-2-1078 0 0,-74 88 546 0 0,-69 94 262 0 0,22-7-93 0 0,18 15-239 0 0,52-116-693 0 0,29-52-282 0 0,0 0 11 0 0,0 0-20 0 0,0 0 36 0 0,0 0-11 0 0,0 0-14 0 0,0 0-9 0 0,0 0-11 0 0,0 0-19 0 0,0 0-14 0 0,0 0-2 0 0,-8 19 260 0 0,5-38-9209 0 0,12 1 7679 0 0</inkml:trace>
  <inkml:trace contextRef="#ctx0" brushRef="#br0" timeOffset="55565.814">12160 3494 1428 0 0,'12'-14'3605'0'0,"-21"24"-1069"0"0,-215 231 113 0 0,169-174-2030 0 0,-40 59 583 0 0,36-43-459 0 0,50-71-1852 0 0,15-14-2581 0 0,1-1 2696 0 0,45-22-2955 0 0,-32 17 2701 0 0</inkml:trace>
  <inkml:trace contextRef="#ctx0" brushRef="#br0" timeOffset="56185.553">12489 3611 1128 0 0,'8'-6'3727'0'0,"-18"12"-2307"0"0,-49 39 847 0 0,-163 200-251 0 0,124-137-949 0 0,72-86-829 0 0,26-22-2634 0 0,29-16-2749 0 0,-9 5 3998 0 0,0 0 36 0 0</inkml:trace>
  <inkml:trace contextRef="#ctx0" brushRef="#br0" timeOffset="56703.773">12715 3679 964 0 0,'-3'10'5986'0'0,"-50"68"-4593"0"0,-200 217 1905 0 0,244-285-2425 0 0,-11 15-2871 0 0,50-33-5168 0 0,-23 5 5952 0 0</inkml:trace>
  <inkml:trace contextRef="#ctx0" brushRef="#br0" timeOffset="57198.98">13058 3771 1868 0 0,'16'-5'2378'0'0,"-18"16"368"0"0,-212 235 44 0 0,140-178-2321 0 0,92-68-7828 0 0,-11-2 6259 0 0</inkml:trace>
  <inkml:trace contextRef="#ctx0" brushRef="#br0" timeOffset="57679.229">13422 3868 1356 0 0,'-45'21'5493'0'0,"-37"55"-4356"0"0,33-28-269 0 0,-48 48-1575 0 0,94-91 96 0 0,2-2-3803 0 0,4-6 3176 0 0</inkml:trace>
  <inkml:trace contextRef="#ctx0" brushRef="#br0" timeOffset="58097.074">13762 3851 868 0 0,'-17'41'3997'0'0,"-40"16"-2446"0"0,38-40-1052 0 0,-213 174 2740 0 0,194-165-3617 0 0,19-21-6719 0 0,11-5 5982 0 0</inkml:trace>
  <inkml:trace contextRef="#ctx0" brushRef="#br0" timeOffset="59131.496">11858 3324 876 0 0,'0'0'551'0'0,"0"0"-66"0"0,0 0-71 0 0,0-14 136 0 0,-3 9 3273 0 0,-131 73-3476 0 0,20 11 928 0 0,98-62-1024 0 0,-14 13-1069 0 0,11-17-2624 0 0,18-13 2316 0 0,1-1-112 0 0</inkml:trace>
  <inkml:trace contextRef="#ctx0" brushRef="#br0" timeOffset="59782.498">12018 3522 968 0 0,'-10'58'3740'0'0,"-28"32"-2246"0"0,10-27-980 0 0,3 18-971 0 0,24-81 93 0 0,1 0-5 0 0,0 0-102 0 0,0 9-2202 0 0,0-9 1487 0 0</inkml:trace>
  <inkml:trace contextRef="#ctx0" brushRef="#br0" timeOffset="60420.662">12313 3587 1048 0 0,'-22'13'4129'0'0,"-58"67"-2472"0"0,-122 152 572 0 0,94-68-760 0 0,38-67-783 0 0,60-86-654 0 0,4-3-2454 0 0,13-9-3628 0 0,-3-1 4792 0 0</inkml:trace>
  <inkml:trace contextRef="#ctx0" brushRef="#br0" timeOffset="62435.329">11913 3616 976 0 0,'-18'3'2332'0'0,"3"12"-246"0"0,12-15-1796 0 0,3 0 31 0 0,-21 18 339 0 0,131-62 1109 0 0,258-64-1215 0 0,-104 25-153 0 0,46-2-147 0 0,-223 60 507 0 0,-86 24-649 0 0,0 1-146 0 0,0 0 0 0 0,0 0 0 0 0,0 0 0 0 0,0-1 0 0 0,0 1 0 0 0,0 0 0 0 0,0-1 0 0 0,0 1 0 0 0,0-1 1 0 0,0 1-1 0 0,0-1 0 0 0,-1 1 0 0 0,1-1 0 0 0,0 0 0 0 0,0 1 0 0 0,-1-1 0 0 0,1 0 0 0 0,0 0 0 0 0,-1 1 0 0 0,1-1 0 0 0,-1 0 0 0 0,1 0 0 0 0,-1 0 0 0 0,1 0 0 0 0,-1 0 0 0 0,0 0 0 0 0,1 0 0 0 0,-1 0 0 0 0,0 0 0 0 0,0 0 1 0 0,0 0-1 0 0,0 0 0 0 0,0 0 0 0 0,0 0 0 0 0,0 0 0 0 0,0 0 0 0 0,0 0 0 0 0,0 0 0 0 0,0 0 0 0 0,-1 1 0 0 0,1-1 0 0 0,0 0 0 0 0,-1 0 0 0 0,1 0 0 0 0,-1 0 0 0 0,1 0 0 0 0,-1 0 0 0 0,1 0 0 0 0,-1 1 0 0 0,0-1 0 0 0,1 0 1 0 0,-1 0-1 0 0,0 1 0 0 0,0-1 0 0 0,1 1 0 0 0,-1-1 0 0 0,0 1 0 0 0,-1-1 34 0 0,-4-8 20 0 0,0 1 0 0 0,-1-1 0 0 0,0 2 1 0 0,0-1-1 0 0,-1 1 0 0 0,0 0 0 0 0,0 0 1 0 0,-1 1-1 0 0,0 0 0 0 0,0 1 0 0 0,0 0 0 0 0,-1 1 1 0 0,0 0-1 0 0,0 0 0 0 0,0 1 0 0 0,0 0 1 0 0,0 0-1 0 0,-7 0-20 0 0,-25 5 1797 0 0,65 25-1245 0 0,22-5-330 0 0,-30-16-195 0 0,1 1 0 0 0,-1 0 0 0 0,-1 1-1 0 0,0 1 1 0 0,0 0 0 0 0,-1 1 0 0 0,0 0-1 0 0,0 1 1 0 0,-1 1 0 0 0,-1 0-1 0 0,1 1-26 0 0,-10-7 53 0 0,0-1-1 0 0,-1 0 1 0 0,0 0 0 0 0,0 0-1 0 0,0 1 1 0 0,-1-1-1 0 0,1 0 1 0 0,-1 1-1 0 0,0-1 1 0 0,-1 1-1 0 0,0-1 1 0 0,1 0-1 0 0,-2 0 1 0 0,1 1-1 0 0,-1-1 1 0 0,1 0 0 0 0,-1 0-1 0 0,-1 0 1 0 0,1-1-1 0 0,-1 1 1 0 0,0 0-1 0 0,0-1 1 0 0,0 0-1 0 0,-3 4-52 0 0,-23 51 595 0 0,10-27-457 0 0,0-1-4803 0 0,17-27 2981 0 0,1-5-2389 0 0,1-2 2793 0 0</inkml:trace>
  <inkml:trace contextRef="#ctx0" brushRef="#br0" timeOffset="64004.051">13419 2922 1088 0 0,'27'0'7658'0'0,"-20"0"-8395"0"0,-4 0 787 0 0,-3 0-55 0 0,0 0 38 0 0,0 0 53 0 0,0 0-16 0 0,18 7 318 0 0,-64 151 606 0 0,26-113-708 0 0,13-34-225 0 0,0 0 0 0 0,0-1 1 0 0,-1 0-1 0 0,-1 0 0 0 0,0-1 0 0 0,0 0 1 0 0,-1-1-1 0 0,0 0 0 0 0,0 0 1 0 0,-1-1-1 0 0,0 0 0 0 0,0-1 0 0 0,-1 0 1 0 0,1-1-1 0 0,-1-1 0 0 0,0 1 0 0 0,-7 0-61 0 0,17-5 9 0 0,0 0-1 0 0,0 1 1 0 0,0-1 0 0 0,0 0-1 0 0,0 0 1 0 0,0 0-1 0 0,0 0 1 0 0,0-1-1 0 0,0 1 1 0 0,0-1 0 0 0,0 1-1 0 0,0-1 1 0 0,1 1-1 0 0,-1-1 1 0 0,0 0-1 0 0,0 0 1 0 0,1 0 0 0 0,-1 0-1 0 0,0 0 1 0 0,1-1-1 0 0,-1 1 1 0 0,1 0-1 0 0,0-1 1 0 0,-1 1 0 0 0,1-1-1 0 0,0 1 1 0 0,0-1-1 0 0,0 0 1 0 0,0 1-1 0 0,0-1 1 0 0,0 0 0 0 0,0 0-1 0 0,1 0 1 0 0,-1 1-1 0 0,1-1 1 0 0,-1 0 0 0 0,1 0-1 0 0,0 0 1 0 0,-1 0-1 0 0,1 0 1 0 0,0 0-1 0 0,1 0 1 0 0,-1 0 0 0 0,0 0-1 0 0,0 0 1 0 0,1 0-1 0 0,-1 0 1 0 0,1 0-1 0 0,0 0-8 0 0,-1 0-12 0 0,3-3-14 0 0,-1-1 23 0 0,0 1 0 0 0,0-1 0 0 0,1 1 0 0 0,-1-1 0 0 0,1 1 0 0 0,1 0 0 0 0,-1 0 0 0 0,1 0 1 0 0,-1 1-1 0 0,2-1 0 0 0,-1 1 0 0 0,0 0 0 0 0,1 0 0 0 0,0 0 0 0 0,-1 1 0 0 0,2 0 0 0 0,-1 0 0 0 0,0 0 1 0 0,1 0-1 0 0,-1 1 0 0 0,1 0 0 0 0,-1 0 0 0 0,1 1 0 0 0,0-1 0 0 0,0 1 0 0 0,0 0 0 0 0,0 1 0 0 0,0 0 1 0 0,0 0-1 0 0,0 0 0 0 0,5 1 3 0 0,224 152-697 0 0,-211-130-1109 0 0,-18-17-4471 0 0,-6-6 6260 0 0,0-2-1466 0 0</inkml:trace>
  <inkml:trace contextRef="#ctx0" brushRef="#br0" timeOffset="64437.516">13950 2986 1404 0 0,'-1'-2'6624'0'0,"-40"67"-5839"0"0,-130 273 1852 0 0,129-268-3310 0 0,41-70 286 0 0,1 0-29 0 0,18-19-7222 0 0,-11 15 6362 0 0</inkml:trace>
  <inkml:trace contextRef="#ctx0" brushRef="#br0" timeOffset="64968.891">13945 3282 1256 0 0,'28'-22'4937'0'0,"19"0"-3969"0"0,38 8 223 0 0,-83 14-1036 0 0,11 3 48 0 0,-9 0-142 0 0,0 0-1 0 0,-1 0 1 0 0,1 0-1 0 0,-1 0 1 0 0,0 1-1 0 0,0-1 1 0 0,0 1-1 0 0,0 0 1 0 0,-1 0 0 0 0,1 0-1 0 0,-1 0 1 0 0,0 0-1 0 0,0 1 1 0 0,-1-1-1 0 0,1 0 1 0 0,-1 1-1 0 0,0 0 1 0 0,0-1-1 0 0,-1 1 1 0 0,1-1-1 0 0,-1 1 1 0 0,0 0 0 0 0,0 0-1 0 0,-1-1 1 0 0,1 1-1 0 0,-1-1 1 0 0,0 1-1 0 0,0 0 1 0 0,-1-1-1 0 0,1 0 1 0 0,-1 1-1 0 0,0-1 1 0 0,0 0-1 0 0,0 0 1 0 0,-1 0 0 0 0,0 0-1 0 0,1 0 1 0 0,-1-1-1 0 0,-1 1 1 0 0,1-1-61 0 0,-39 58 1877 0 0,73-59-777 0 0,254-36-433 0 0,-200 22-416 0 0,-85 12-276 0 0,0 0-43 0 0,0 0-43 0 0,0 0-47 0 0,0 0-82 0 0,3-4-984 0 0,-2 1-4438 0 0,-7-2 1563 0 0,3 2 2795 0 0</inkml:trace>
  <inkml:trace contextRef="#ctx0" brushRef="#br0" timeOffset="72217.695">6462 3933 1152 0 0,'0'0'488'0'0,"0"0"-58"0"0,0 0-60 0 0,0 0-47 0 0,0 0-36 0 0,0 0-11 0 0,-9 21 686 0 0,-582 431 3289 0 0,434-348-3997 0 0,145-114-6525 0 0,12 9 6801 0 0,-1-7-1710 0 0</inkml:trace>
  <inkml:trace contextRef="#ctx0" brushRef="#br0" timeOffset="72740.738">6250 3631 1120 0 0,'3'18'4363'0'0,"-42"28"-3941"0"0,36-43-199 0 0,-96 97 793 0 0,-4-5 1 0 0,-4-4 0 0 0,-4-5-1 0 0,-11 0-1016 0 0,-73 36 248 0 0,138-88-925 0 0,-2 1-4017 0 0,59-34 3801 0 0,-1-2 58 0 0,0-3 36 0 0</inkml:trace>
  <inkml:trace contextRef="#ctx0" brushRef="#br0" timeOffset="73234.832">5443 3921 1380 0 0,'-81'76'2484'0'0,"-3"-3"0"0"0,-3-3 0 0 0,-92 54-2484 0 0,167-116 109 0 0,-107 76-954 0 0,115-80 186 0 0,-1 2-3812 0 0,5-4 3261 0 0</inkml:trace>
  <inkml:trace contextRef="#ctx0" brushRef="#br0" timeOffset="73640.071">5516 4079 1468 0 0,'-270'223'5584'0'0,"162"-159"-5750"0"0,107-64-949 0 0,1 0-77 0 0,0 0 49 0 0,0 0 43 0 0</inkml:trace>
  <inkml:trace contextRef="#ctx0" brushRef="#br0" timeOffset="75053.571">5646 3914 2028 0 0,'0'0'618'0'0,"0"0"-70"0"0,0 0-124 0 0,0 0-24 0 0,0 0-114 0 0,0 0 18 0 0,0-11 210 0 0,0 4 3076 0 0,6-19-3114 0 0,-17-19 355 0 0,-274-235-62 0 0,196 209-205 0 0,79 63-612 0 0,10 8 43 0 0,0 1 1 0 0,0-1-1 0 0,0 1 0 0 0,0-1 0 0 0,1 1 1 0 0,-1-1-1 0 0,0 1 0 0 0,0 0 1 0 0,0-1-1 0 0,0 1 0 0 0,0-1 0 0 0,0 1 1 0 0,0 0-1 0 0,-1-1 0 0 0,1 1 1 0 0,0-1-1 0 0,0 1 0 0 0,0-1 0 0 0,0 1 1 0 0,-1-1-1 0 0,1 1 0 0 0,0 0 1 0 0,-1-1-1 0 0,1 0 0 0 0,0 1 0 0 0,-1-1 1 0 0,1 1-1 0 0,-1-1 0 0 0,1 1 1 0 0,0-1-1 0 0,-1 0 0 0 0,1 1 0 0 0,-1-1 1 0 0,1 0-1 0 0,-1 1 0 0 0,1-1 1 0 0,-1 0-1 0 0,0 0 0 0 0,1 0 0 0 0,-1 0 1 0 0,1 1-1 0 0,-1-1 0 0 0,1 0 1 0 0,-1 0-1 0 0,0 0 0 0 0,1 0 1 0 0,-1 0-1 0 0,1 0 0 0 0,-1 0 0 0 0,0 0 1 0 0,1-1-1 0 0,-1 1 0 0 0,1 0 1 0 0,-1 0-1 0 0,1 0 0 0 0,-1-1 0 0 0,1 1 1 0 0,-1 0-1 0 0,1-1 0 0 0,-1 1 1 0 0,1 0-1 0 0,-1-1 0 0 0,1 1 0 0 0,-1 0 1 0 0,1-1 4 0 0,-51 175 894 0 0,48-252 1147 0 0,6 62-2029 0 0,-1-2-31 0 0,1 0 1 0 0,0 0 0 0 0,2 0 0 0 0,0 0 0 0 0,0 1-1 0 0,2-1 1 0 0,0 2 0 0 0,1-1 0 0 0,1 1 0 0 0,0 0-1 0 0,2 1 1 0 0,-1 0 0 0 0,2 1 0 0 0,6-7 18 0 0,-14 20-16 0 0,0 0 1 0 0,0 0 0 0 0,1 0-1 0 0,-1 1 1 0 0,0 0-1 0 0,0-1 1 0 0,1 2-1 0 0,-1-1 1 0 0,0 0 0 0 0,0 1-1 0 0,1 0 1 0 0,-1 0-1 0 0,0 0 1 0 0,0 0-1 0 0,0 1 1 0 0,0 0 0 0 0,-1 0-1 0 0,1 0 1 0 0,0 0-1 0 0,-1 0 1 0 0,1 1-1 0 0,-1-1 1 0 0,0 1 0 0 0,0 0-1 0 0,0 0 1 0 0,0 1 15 0 0,24 14-142 0 0,21 6-656 0 0,-16-11-2609 0 0,-24-5-2223 0 0,-8-8 4410 0 0</inkml:trace>
  <inkml:trace contextRef="#ctx0" brushRef="#br0" timeOffset="76231.436">5013 2699 1664 0 0,'0'0'595'0'0,"0"0"-93"0"0,0 0-4 0 0,0 0-55 0 0,0 0-63 0 0,0 0-51 0 0,0 0-10 0 0,0 0-54 0 0,19 0 2181 0 0,-16 6-2393 0 0,-1 1-1 0 0,0-1 1 0 0,0 0-1 0 0,-1 1 1 0 0,0-1-1 0 0,0 0 1 0 0,-1 1-1 0 0,1 0 0 0 0,-1-1 1 0 0,-1 1-1 0 0,1-1 1 0 0,-1 1-1 0 0,0-1 1 0 0,-1 1-1 0 0,1-1 1 0 0,-1 0-1 0 0,-1 0 1 0 0,-1 4-53 0 0,-1 15 165 0 0,2-4-89 0 0,-2-1 0 0 0,0 1-1 0 0,-1-1 1 0 0,-1 0 0 0 0,-1-1 0 0 0,0 1 0 0 0,-2-2 0 0 0,0 1 0 0 0,-1-1-1 0 0,-1-1 1 0 0,0 0 0 0 0,-2-1 0 0 0,0 0 0 0 0,-1-1 0 0 0,0-1 0 0 0,-1 0 0 0 0,0-1-1 0 0,-1-1 1 0 0,-17 9-76 0 0,31-20 13 0 0,0 0 0 0 0,0 0-1 0 0,0-1 1 0 0,0 0 0 0 0,0 0-1 0 0,0 0 1 0 0,-1 0 0 0 0,1 0-1 0 0,0 0 1 0 0,0-1 0 0 0,0 0-1 0 0,0 1 1 0 0,0-1 0 0 0,0 0-1 0 0,1 0 1 0 0,-1-1 0 0 0,0 1-1 0 0,0-1 1 0 0,1 1 0 0 0,-1-1-1 0 0,1 0 1 0 0,-1 0 0 0 0,1 0-1 0 0,0 0 1 0 0,0 0 0 0 0,0-1-1 0 0,0 1 1 0 0,0-1 0 0 0,1 1-1 0 0,-1-1 1 0 0,1 0 0 0 0,-1 1-1 0 0,1-1 1 0 0,0 0 0 0 0,0 0-1 0 0,0 0 1 0 0,0 0 0 0 0,1 0-1 0 0,-1 0 1 0 0,1-1-13 0 0,0 3 55 0 0,30-63-158 0 0,-21 60 97 0 0,-1 1-1 0 0,0 1 1 0 0,1-1-1 0 0,0 2 1 0 0,0-1 0 0 0,-1 1-1 0 0,1 0 1 0 0,0 1-1 0 0,0 0 1 0 0,0 0-1 0 0,0 1 1 0 0,0 0 0 0 0,-1 1-1 0 0,1 0 1 0 0,0 0-1 0 0,-1 1 1 0 0,0 0 0 0 0,1 0-1 0 0,-1 1 1 0 0,0 0-1 0 0,-1 0 1 0 0,1 1 0 0 0,0 1 6 0 0,13 3 14 0 0,97 22 306 0 0,-74-23-1977 0 0,-1 3-3383 0 0,-41-10 3703 0 0,0 0-27 0 0</inkml:trace>
  <inkml:trace contextRef="#ctx0" brushRef="#br0" timeOffset="77381.857">5308 2839 1044 0 0,'0'0'718'0'0,"0"0"-65"0"0,0 0-122 0 0,0 0-56 0 0,18-3 1233 0 0,-17-3 1090 0 0,-4 46-2486 0 0,-228 435 2722 0 0,204-434-2524 0 0,22-42-5300 0 0,16-14 1201 0 0,-6 11 2829 0 0</inkml:trace>
  <inkml:trace contextRef="#ctx0" brushRef="#br0" timeOffset="77816.346">5416 3032 2028 0 0,'27'-23'3391'0'0,"64"-5"-1811"0"0,-88 28-1536 0 0,0 0 0 0 0,1 1 0 0 0,-1-1 0 0 0,0 1 0 0 0,1 0 0 0 0,-1 0 0 0 0,0 0-1 0 0,0 0 1 0 0,0 0 0 0 0,0 1 0 0 0,0 0 0 0 0,0-1 0 0 0,0 1 0 0 0,0 0 0 0 0,-1 0 0 0 0,1 1 0 0 0,-1-1 0 0 0,0 0 0 0 0,1 1 0 0 0,-1 0 0 0 0,0-1 0 0 0,0 1 0 0 0,-1 0 0 0 0,1 0 0 0 0,-1 0 0 0 0,1 0 0 0 0,-1 0 0 0 0,0 0 0 0 0,0 1 0 0 0,0-1 0 0 0,-1 0 0 0 0,1 1 0 0 0,-1-1 0 0 0,1 0 0 0 0,-1 3-44 0 0,-8 117 1160 0 0,-19-45 1711 0 0,43-73-2408 0 0,173-63-709 0 0,-26 20-4322 0 0,-161 38 3250 0 0,-2 0-29 0 0,0 0-88 0 0,2 1 46 0 0,7 6 156 0 0</inkml:trace>
  <inkml:trace contextRef="#ctx0" brushRef="#br0" timeOffset="79512.505">6951 4044 1240 0 0,'0'0'785'0'0,"0"0"6"0"0,0 0-111 0 0,0 0-96 0 0,0 0-110 0 0,0 0 43 0 0,0 0-87 0 0,0 0-96 0 0,0 0-78 0 0,0 0 41 0 0,0 0-53 0 0,0 0-159 0 0,24 10-299 0 0,54-26-3041 0 0,-51 11 2163 0 0</inkml:trace>
  <inkml:trace contextRef="#ctx0" brushRef="#br0" timeOffset="79699.441">7841 3999 1120 0 0,'7'0'804'0'0,"1"0"-96"0"0,0 0-168 0 0,1-3-100 0 0,16 0 48 0 0,5-9-88 0 0,-1 9 8 0 0,-2-6-80 0 0,3 1-236 0 0,2 3-4 0 0,3-7-300 0 0,6 4-212 0 0,-3 1-144 0 0,-3-1-540 0 0,4 1 40 0 0,-3 1-12 0 0</inkml:trace>
  <inkml:trace contextRef="#ctx0" brushRef="#br0" timeOffset="79869.303">8808 3904 1316 0 0,'6'0'760'0'0,"-1"2"-220"0"0,0-2-8 0 0,3 0-112 0 0,0 0 124 0 0,17-2-256 0 0,-12 2 20 0 0,6 0-28 0 0,26-11-164 0 0,-13 7-16 0 0,2-1-8 0 0,1 0-496 0 0,3-1-164 0 0,-3 1-608 0 0,1 0-48 0 0</inkml:trace>
  <inkml:trace contextRef="#ctx0" brushRef="#br0" timeOffset="80053.807">9710 3904 1160 0 0,'11'0'-32'0'0,"17"-3"-128"0"0</inkml:trace>
  <inkml:trace contextRef="#ctx0" brushRef="#br0" timeOffset="80316.672">10700 3823 1036 0 0,'201'-22'5986'0'0,"-181"20"-5354"0"0,54-16-1602 0 0,-81 10-2756 0 0,-7 1 2612 0 0</inkml:trace>
  <inkml:trace contextRef="#ctx0" brushRef="#br0" timeOffset="81013.558">7279 3579 1336 0 0,'0'0'875'0'0,"-3"0"-121"0"0,-11 0-13 0 0,10 0-117 0 0,4 0-74 0 0,-5-4-60 0 0,-24-24 1298 0 0,74 20-174 0 0,184-17-2849 0 0,0 13-3659 0 0,-180 12 3743 0 0</inkml:trace>
  <inkml:trace contextRef="#ctx0" brushRef="#br0" timeOffset="81262.968">8401 3502 1164 0 0,'67'-5'4265'0'0,"14"-3"-2829"0"0,98-15-3253 0 0,-102 14-597 0 0,-36 3 1208 0 0</inkml:trace>
  <inkml:trace contextRef="#ctx0" brushRef="#br0" timeOffset="81512.758">9397 3449 948 0 0,'5'0'736'0'0,"-1"0"-64"0"0,1 0-12 0 0,2 2-108 0 0,-1-4-52 0 0,-1 2-216 0 0,2 0 128 0 0,2-2-136 0 0,0 2-16 0 0,2-1-256 0 0,1 1-208 0 0,8 0-144 0 0,29-15-148 0 0,-20 10-484 0 0,-1 1-204 0 0,8 1-20 0 0</inkml:trace>
  <inkml:trace contextRef="#ctx0" brushRef="#br0" timeOffset="81790.749">10110 3417 1508 0 0,'122'-14'2654'0'0,"100"6"-2387"0"0,179-18 2043 0 0,-376 24-1081 0 0,-20-3-6024 0 0,-8 4 3502 0 0</inkml:trace>
  <inkml:trace contextRef="#ctx0" brushRef="#br0" timeOffset="82524.224">7665 2246 1480 0 0,'0'0'752'0'0,"0"0"-168"0"0,0 0-32 0 0,0 0-216 0 0,0 0 92 0 0,0 0-180 0 0,22 6-32 0 0,8-11 44 0 0,7 2-36 0 0,2-2-460 0 0,-1-2-248 0 0,3 2-468 0 0,-2-3-308 0 0</inkml:trace>
  <inkml:trace contextRef="#ctx0" brushRef="#br0" timeOffset="82787.229">8659 2199 1348 0 0,'5'0'728'0'0,"1"0"-128"0"0,1 0-204 0 0,2-2 28 0 0,17-3-76 0 0,-13 5-44 0 0,30-10-444 0 0,-11 2-144 0 0,3-5-388 0 0,2 4-520 0 0</inkml:trace>
  <inkml:trace contextRef="#ctx0" brushRef="#br0" timeOffset="83035.011">9795 2069 1204 0 0,'27'-7'484'0'0,"1"6"-68"0"0,-10 1-108 0 0,30-9 16 0 0,-7 8-196 0 0,-2-6-68 0 0,4 4-24 0 0,-2-2-272 0 0,3-2-60 0 0,1 4-296 0 0,1-4-276 0 0</inkml:trace>
  <inkml:trace contextRef="#ctx0" brushRef="#br0" timeOffset="83036.011">10594 2024 1380 0 0,'7'3'672'0'0,"-2"-4"-16"0"0,0 2-56 0 0,-3-1-40 0 0,2 0-152 0 0,-3 2-92 0 0,5-2 96 0 0,-4 0-116 0 0,-1 0-63 0 0,-1 0-25 0 0,0 2-368 0 0,-1-2-209 0 0,-3-2-347 0 0,0 4-400 0 0,-1-4-184 0 0</inkml:trace>
  <inkml:trace contextRef="#ctx0" brushRef="#br0" timeOffset="83530.109">8152 1692 1576 0 0,'-3'-1'732'0'0,"3"-1"-100"0"0,0 0-52 0 0,3-1-176 0 0,6 1 60 0 0,13-4-120 0 0,6 1-192 0 0,4-4-28 0 0,9 3-8 0 0,2 1-492 0 0,-4-5-180 0 0,2 3-612 0 0,7 2 28 0 0</inkml:trace>
  <inkml:trace contextRef="#ctx0" brushRef="#br0" timeOffset="83806.434">9145 1624 1180 0 0,'342'2'1220'0'0,"-94"-2"1338"0"0,-246 0-2698 0 0,5 0-1368 0 0,-7 0 334 0 0</inkml:trace>
  <inkml:trace contextRef="#ctx0" brushRef="#br0" timeOffset="84973.598">7873 2609 1164 0 0,'4'-3'830'0'0,"12"-11"828"0"0,-16 14-921 0 0,0-3-90 0 0,54-51 4429 0 0,-40 121-4080 0 0,2 46-423 0 0,6-1 0 0 0,4-1 0 0 0,5-2-1 0 0,10 14-572 0 0,-28-70 832 0 0,-15-59-3188 0 0,4-52-3793 0 0,13 6 3825 0 0,-5 26 1038 0 0</inkml:trace>
  <inkml:trace contextRef="#ctx0" brushRef="#br0" timeOffset="85341.254">8229 2824 1744 0 0,'-10'4'2111'0'0,"23"1"2907"0"0,209-37-2421 0 0,-110 8-2039 0 0,145-21 655 0 0,-238 40-961 0 0,30-19-10088 0 0,-34 10 8671 0 0</inkml:trace>
  <inkml:trace contextRef="#ctx0" brushRef="#br0" timeOffset="85901.594">9601 2422 1880 0 0,'0'7'594'0'0,"-16"157"4006"0"0,4-137-4392 0 0,-1 0 0 0 0,-1-1 0 0 0,-1-1 0 0 0,-1-1 1 0 0,-2 0-1 0 0,0-1 0 0 0,-1-1 0 0 0,-2 0 0 0 0,0-2 0 0 0,-1-1 0 0 0,-1 0 0 0 0,0-2 1 0 0,-2 0-1 0 0,0-2 0 0 0,-1-1 0 0 0,0-1 0 0 0,-1-1 0 0 0,0-1 0 0 0,-1-1 0 0 0,-14 2-208 0 0,39-10 18 0 0,-1 0 0 0 0,1 0-1 0 0,-1-1 1 0 0,1 1 0 0 0,-1 0-1 0 0,1-1 1 0 0,-1 0 0 0 0,0 0-1 0 0,0 0 1 0 0,0-1 0 0 0,1 1-1 0 0,-1-1 1 0 0,0 0 0 0 0,0 0-1 0 0,0 0 1 0 0,0 0 0 0 0,0-1-1 0 0,1 0 1 0 0,-1 0 0 0 0,0 0-1 0 0,0 0 1 0 0,1 0 0 0 0,-1-1-1 0 0,1 1 1 0 0,-1-1 0 0 0,1 0-1 0 0,0 0 1 0 0,-1-1 0 0 0,1 1-1 0 0,0-1 1 0 0,1 1 0 0 0,-1-1-1 0 0,0 0 1 0 0,1 0 0 0 0,0 0-1 0 0,-1 0 1 0 0,1 0 0 0 0,0-1-1 0 0,1 1 1 0 0,-1-1 0 0 0,1 1-1 0 0,-1-1 1 0 0,1 0 0 0 0,0-1-18 0 0,0-2 8 0 0,1-1 0 0 0,0 1 0 0 0,1 0 0 0 0,0 0 0 0 0,0 0 0 0 0,0 0 0 0 0,1 0 0 0 0,0 1 0 0 0,0-1 0 0 0,1 0 0 0 0,0 1 0 0 0,0-1 0 0 0,0 1 0 0 0,1 0 0 0 0,0 0 0 0 0,0 1 0 0 0,1-1 0 0 0,-1 1 0 0 0,1 0 0 0 0,0 0 0 0 0,1 0 1 0 0,-1 1-1 0 0,1-1 0 0 0,0 2 0 0 0,3-3-8 0 0,4-2 0 0 0,1 0 1 0 0,-1 2 0 0 0,1-1 0 0 0,0 1 0 0 0,1 1 0 0 0,0 1-1 0 0,-1 0 1 0 0,1 1 0 0 0,0 0 0 0 0,1 2 0 0 0,9-1-1 0 0,-5 6-1 0 0,-1 1 0 0 0,0 1 0 0 0,0 0 0 0 0,-1 2-1 0 0,1 0 1 0 0,-2 1 0 0 0,1 1 0 0 0,-1 0 0 0 0,-1 1 0 0 0,10 9 1 0 0,270 179 48 0 0,-147-119-627 0 0,-149-79 79 0 0,0-1-156 0 0,-41 9-3661 0 0,-6-14 1688 0 0,9-4 1393 0 0</inkml:trace>
  <inkml:trace contextRef="#ctx0" brushRef="#br0" timeOffset="414588.321">2941 1195 1700 0 0,'0'0'336'0'0,"-23"4"1528"0"0,-8 12-1390 0 0,220-15 750 0 0,981-22 933 0 0,-71-31-973 0 0,-633 39-66 0 0,-464 13-1298 0 0,25-3-6253 0 0,-15-12 5153 0 0</inkml:trace>
  <inkml:trace contextRef="#ctx0" brushRef="#br0" timeOffset="415087.694">6622 502 1708 0 0,'-1'-1'92'0'0,"1"1"0"0"0,0-1 0 0 0,0 1 0 0 0,0-1 1 0 0,0 0-1 0 0,0 1 0 0 0,0-1 0 0 0,0 0 0 0 0,0 1 0 0 0,0-1 0 0 0,1 1 0 0 0,-1-1 0 0 0,0 0 0 0 0,0 1 0 0 0,0-1 0 0 0,1 1 1 0 0,-1-1-1 0 0,0 0 0 0 0,1 1 0 0 0,-1-1 0 0 0,1 1 0 0 0,-1-1 0 0 0,0 1 0 0 0,1 0 0 0 0,-1-1 0 0 0,1 1 0 0 0,-1-1 0 0 0,1 1 0 0 0,-1 0 1 0 0,1-1-1 0 0,0 1 0 0 0,-1 0 0 0 0,1 0 0 0 0,-1-1 0 0 0,1 1 0 0 0,0 0 0 0 0,-1 0 0 0 0,1 0 0 0 0,-1 0 0 0 0,1 0 0 0 0,0 0 1 0 0,-1 0-1 0 0,1 0 0 0 0,0 0 0 0 0,-1 0 0 0 0,1 0 0 0 0,-1 0 0 0 0,1 0 0 0 0,0 1 0 0 0,-1-1 0 0 0,1 0 0 0 0,-1 0 0 0 0,1 1 0 0 0,0-1 1 0 0,-1 0-1 0 0,1 1 0 0 0,-1-1 0 0 0,1 0 0 0 0,-1 1 0 0 0,0-1 0 0 0,1 1 0 0 0,-1-1 0 0 0,1 1 0 0 0,-1-1 0 0 0,0 1-92 0 0,13 198 1313 0 0,-13 498 258 0 0,0-695-1862 0 0,-16-6-2980 0 0,16-50-582 0 0,0 32 2623 0 0</inkml:trace>
  <inkml:trace contextRef="#ctx0" brushRef="#br0" timeOffset="415706.886">6618 0 948 0 0,'-31'4'237'0'0,"-1"0"0"0"0,1 2 0 0 0,0 1 0 0 0,1 2 0 0 0,0 1 0 0 0,0 1 0 0 0,1 2 0 0 0,0 1-1 0 0,2 1 1 0 0,-1 1 0 0 0,2 1 0 0 0,0 2 0 0 0,1 1 0 0 0,1 0 0 0 0,1 2 0 0 0,1 1 0 0 0,1 0 0 0 0,1 2 0 0 0,1 0 0 0 0,0 5-237 0 0,-9 11 174 0 0,3 2 0 0 0,1 1 0 0 0,3 0 0 0 0,1 2 0 0 0,3 0 0 0 0,1 2 0 0 0,3-1 0 0 0,1 2 0 0 0,3-1 0 0 0,2 2 0 0 0,2-1 0 0 0,1 30-174 0 0,53 156 704 0 0,-40-214-666 0 0,0 0-1 0 0,2 0 1 0 0,0-1-1 0 0,1 0 1 0 0,1-1-1 0 0,1 0 0 0 0,1-1 1 0 0,0-1-1 0 0,1 0 1 0 0,1-1-1 0 0,1-1 0 0 0,0 0 1 0 0,1-2-1 0 0,0 0 1 0 0,1-1-1 0 0,0-1 0 0 0,1-1 1 0 0,1 0-1 0 0,-1-2 1 0 0,1-1-1 0 0,1 0 1 0 0,-1-2-1 0 0,1-1 0 0 0,0 0 1 0 0,0-2-1 0 0,14 0-37 0 0,10-5 80 0 0,0-2 0 0 0,0-1 0 0 0,-1-3 0 0 0,0-2 0 0 0,0-2 0 0 0,-1-2-1 0 0,-1-2 1 0 0,-1-1 0 0 0,0-3 0 0 0,-1-1 0 0 0,-2-3 0 0 0,0-1 0 0 0,-2-1 0 0 0,-1-3 0 0 0,-1 0-1 0 0,-2-3 1 0 0,1-3-80 0 0,-15 12 91 0 0,-1 0 0 0 0,-2-1-1 0 0,0-1 1 0 0,-2 0 0 0 0,-1-2-1 0 0,-1 1 1 0 0,-1-2 0 0 0,-1 0-1 0 0,-2 0 1 0 0,-1 0 0 0 0,-2-1-1 0 0,0-1 1 0 0,-2 1 0 0 0,-2 0-1 0 0,0-1 1 0 0,-3-10-91 0 0,-33-114 280 0 0,27 137-253 0 0,-1 1 0 0 0,0 0-1 0 0,-2 0 1 0 0,0 1 0 0 0,0 0 0 0 0,-2 0-1 0 0,0 2 1 0 0,-1-1 0 0 0,0 1 0 0 0,-1 1-1 0 0,0 1 1 0 0,-1 0 0 0 0,-1 1 0 0 0,0 0-1 0 0,0 1 1 0 0,-1 1 0 0 0,0 1-1 0 0,-14-5-26 0 0,-9-1-434 0 0,-1 2-1 0 0,-1 2 1 0 0,0 1-1 0 0,0 2 1 0 0,-1 2-1 0 0,0 2 1 0 0,-31 3 434 0 0,-275 28-4411 0 0,137 8 1747 0 0,102-10 1374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56:55.83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6007 4885 1100 0 0,'0'0'468'0'0,"0"0"-12"0"0,0 0-58 0 0,0 0-48 0 0,0 0-52 0 0,0 0-58 0 0,0 0 0 0 0,0 0-24 0 0,0 0-20 0 0,-23-1 2025 0 0,8-10-1375 0 0,18 12-844 0 0,0 1 0 0 0,1-1 0 0 0,-1 1 0 0 0,0-1 0 0 0,0 1 0 0 0,0 0 0 0 0,0 0 0 0 0,0 0 0 0 0,0 1 0 0 0,0-1 0 0 0,-1 1-1 0 0,0-1 1 0 0,1 1 0 0 0,-1 0 0 0 0,0 0 0 0 0,0 0 0 0 0,0 0 0 0 0,-1 0 0 0 0,1 1 0 0 0,-1-1 0 0 0,0 1 0 0 0,0-1 0 0 0,0 0 0 0 0,0 1 0 0 0,0 0-1 0 0,-1-1 1 0 0,0 1 0 0 0,1 3-2 0 0,0 6 17 0 0,1 0 0 0 0,-2 0 0 0 0,0 0 0 0 0,0 1 1 0 0,-2-1-1 0 0,1 0 0 0 0,-2 0 0 0 0,1 0 0 0 0,-2 0 0 0 0,0-1 0 0 0,0 1 0 0 0,-1-1 0 0 0,-1 0 0 0 0,0 0 0 0 0,-1-1 0 0 0,0 0 0 0 0,0 0 0 0 0,-4 3-17 0 0,-19 21 1390 0 0,40-42-1368 0 0,1 0 0 0 0,-1 1-1 0 0,1 0 1 0 0,0 1 0 0 0,1 0 0 0 0,-1 1 0 0 0,1 0-1 0 0,0 1 1 0 0,0 0 0 0 0,0 0 0 0 0,0 2-1 0 0,1 0 1 0 0,-1 0 0 0 0,0 1 0 0 0,3 0-22 0 0,-7 0-3 0 0,-1 0 0 0 0,1 1 0 0 0,-1 0 0 0 0,1 0 1 0 0,-1 1-1 0 0,1 0 0 0 0,-1 0 0 0 0,0 0 0 0 0,0 1 0 0 0,0 0 1 0 0,0 1-1 0 0,0-1 0 0 0,-1 1 0 0 0,1 1 0 0 0,-1-1 0 0 0,0 1 1 0 0,-1 0-1 0 0,1 0 0 0 0,-1 1 0 0 0,0 0 0 0 0,0 0 0 0 0,-1 0 1 0 0,0 0-1 0 0,0 1 0 0 0,0-1 0 0 0,-1 1 0 0 0,0 0 0 0 0,0 0 1 0 0,-1 1-1 0 0,0-1 0 0 0,0 0 0 0 0,-1 1 0 0 0,1-1 0 0 0,-2 1 1 0 0,1 0-1 0 0,-1-1 0 0 0,0 1 0 0 0,-1-1 0 0 0,-1 6 3 0 0,-3-1 69 0 0,-1 0 0 0 0,-1 0 1 0 0,0 0-1 0 0,-1-1 0 0 0,0 0 0 0 0,-1-1 0 0 0,0 0 0 0 0,0 0 1 0 0,-1-1-1 0 0,0 0 0 0 0,-1-1 0 0 0,0 0 0 0 0,0-1 0 0 0,-1 0 0 0 0,0 0 1 0 0,0-2-1 0 0,-1 1 0 0 0,1-2 0 0 0,-1 1 0 0 0,0-2 0 0 0,-1 0 1 0 0,1 0-1 0 0,0-1 0 0 0,-1-1 0 0 0,-7 0-69 0 0,20-2 9 0 0,0 1 1 0 0,-1 0-1 0 0,1-1 1 0 0,0 1-1 0 0,-1-1 0 0 0,1 0 1 0 0,0 1-1 0 0,0-1 0 0 0,0 0 1 0 0,0 0-1 0 0,-1 0 1 0 0,1 1-1 0 0,0-1 0 0 0,1-1 1 0 0,-1 1-1 0 0,0 0 0 0 0,0 0 1 0 0,0 0-1 0 0,0 0 1 0 0,1 0-1 0 0,-1-1 0 0 0,1 1 1 0 0,-1 0-1 0 0,1-1 0 0 0,-1 1 1 0 0,1 0-1 0 0,0-1 1 0 0,0 1-1 0 0,0-1 0 0 0,0 1 1 0 0,0 0-1 0 0,0-1 1 0 0,0 1-1 0 0,0-1 0 0 0,0 1 1 0 0,0 0-1 0 0,1-1 0 0 0,-1 1 1 0 0,1 0-1 0 0,-1-1 1 0 0,1 1-1 0 0,-1 0 0 0 0,1 0 1 0 0,0-1-1 0 0,0 1-9 0 0,28-66 19 0 0,-12 47-140 0 0,0 1 0 0 0,1 1 0 0 0,1 0 0 0 0,1 2 0 0 0,0 0 0 0 0,1 1 0 0 0,1 1 0 0 0,0 1 0 0 0,24-10 121 0 0,127-53-3481 0 0,-155 69 2804 0 0,73-29-2160 0 0,-50 21 1467 0 0</inkml:trace>
  <inkml:trace contextRef="#ctx0" brushRef="#br0" timeOffset="1206.468">605 5311 1044 0 0,'-30'13'4850'0'0,"170"-12"-3441"0"0,171-31-587 0 0,1133-109-1566 0 0,-1069 96-3884 0 0,-307 35 3155 0 0</inkml:trace>
  <inkml:trace contextRef="#ctx0" brushRef="#br0" timeOffset="1594.979">1085 4713 1480 0 0,'-103'80'2037'0'0,"4"5"0"0"0,4 5 0 0 0,-19 26-2037 0 0,102-103 145 0 0,0-1 0 0 0,1 1 0 0 0,1 1 0 0 0,0 0 0 0 0,1 0-1 0 0,0 1 1 0 0,1 0 0 0 0,1 1 0 0 0,0-1 0 0 0,1 1 0 0 0,1 1 0 0 0,-3 13-145 0 0,36 46 542 0 0,-13-62-520 0 0,0-1 1 0 0,1-1-1 0 0,1 0 1 0 0,-1-1 0 0 0,2-1-1 0 0,0 0 1 0 0,0-1 0 0 0,1-1-1 0 0,0-1 1 0 0,0-1-1 0 0,0 0 1 0 0,1-2 0 0 0,0 0-1 0 0,0-1 1 0 0,10-1-23 0 0,-20 0-21 0 0,147 21-3465 0 0,1-7-1 0 0,143-4 3487 0 0,-202-10-1333 0 0</inkml:trace>
  <inkml:trace contextRef="#ctx0" brushRef="#br0" timeOffset="353.697">7982 5191 1436 0 0,'33'-5'4493'0'0,"45"1"-3677"0"0,-40 2-390 0 0,1089-27 1611 0 0,-590 2-8050 0 0,-478 18 4750 0 0</inkml:trace>
  <inkml:trace contextRef="#ctx0" brushRef="#br0" timeOffset="620.179">10110 4765 1540 0 0,'7'2'215'0'0,"0"1"0"0"0,0 0 0 0 0,0 0 0 0 0,-1 1 0 0 0,0-1 0 0 0,1 1 0 0 0,-1 1 0 0 0,0-1 0 0 0,-1 1 0 0 0,1 1 0 0 0,-1-1 0 0 0,0 0 0 0 0,-1 1 0 0 0,1 0 0 0 0,-1 0 0 0 0,0 1 0 0 0,-1-1 0 0 0,1 1 1 0 0,-1 0-1 0 0,0 0 0 0 0,-1 0 0 0 0,0 0 0 0 0,0 0 0 0 0,0 6-215 0 0,2 3 143 0 0,-2 1 1 0 0,0-1-1 0 0,0 1 1 0 0,-2-1 0 0 0,0 1-1 0 0,-1 0 1 0 0,-1-1-1 0 0,0 1 1 0 0,-1-1 0 0 0,-1 0-1 0 0,0 0 1 0 0,-1 0-1 0 0,-4 7-143 0 0,-8 4-157 0 0,-1-1-1 0 0,-2-1 1 0 0,0 0-1 0 0,-1-2 1 0 0,-2 0-1 0 0,0-1 0 0 0,-1-2 1 0 0,-2 0-1 0 0,1-2 1 0 0,-2-1-1 0 0,-1-1 0 0 0,0-1 1 0 0,-1-1-1 0 0,0-2 1 0 0,-1-1-1 0 0,0-1 1 0 0,-5-1 157 0 0,-112 33-2799 0 0,73-28 1373 0 0</inkml:trace>
  <inkml:trace contextRef="#ctx0" brushRef="#br0" timeOffset="-17582.172">1037 3928 836 0 0,'0'0'487'0'0,"0"0"-87"0"0,-16-3 349 0 0,16 3-664 0 0,1 1 0 0 0,-1-1 0 0 0,1 0 0 0 0,-1 1 0 0 0,0-1-1 0 0,1 0 1 0 0,-1 0 0 0 0,1 1 0 0 0,-1-1 0 0 0,1 0 0 0 0,-1 0 0 0 0,1 0 0 0 0,-1 0-1 0 0,1 0 1 0 0,-1 0 0 0 0,1 0 0 0 0,0 0 0 0 0,-1 0 0 0 0,1 0 0 0 0,-1 0 0 0 0,1 0-1 0 0,-1 0 1 0 0,1 0 0 0 0,-1 0 0 0 0,1 0 0 0 0,-1 0 0 0 0,1-1 0 0 0,-1 1 0 0 0,1 0-1 0 0,-1 0 1 0 0,0-1 0 0 0,1 1 0 0 0,-1 0 0 0 0,1-1 0 0 0,-1 1 0 0 0,0 0 0 0 0,1-1-1 0 0,-1 1 1 0 0,1-1 0 0 0,-1 1 0 0 0,0-1 0 0 0,0 1 0 0 0,1 0 0 0 0,-1-1 0 0 0,0 1-1 0 0,0-1 1 0 0,0 1 0 0 0,0-1 0 0 0,1 1 0 0 0,-1-1 0 0 0,0 0 0 0 0,0 1 0 0 0,0-1 0 0 0,0 1-1 0 0,0-1 1 0 0,0 1 0 0 0,0-1 0 0 0,-1 1 0 0 0,1-1 0 0 0,0 1 0 0 0,0-1 0 0 0,0 1-1 0 0,0-1 1 0 0,-1 1 0 0 0,1-1 0 0 0,0 1-85 0 0,16 3-463 0 0,193 21 438 0 0,415-8 211 0 0,-377-41-16 0 0,258 18-206 0 0,-289-19-81 0 0,1003-98 465 0 0,-58 25-573 0 0,494 16 358 0 0,-937 40 61 0 0,296-4 418 0 0,-18-26 441 0 0,-723 36-240 0 0,-263 37-395 0 0,19-3-1861 0 0,-39-1-2416 0 0,-30 2 1405 0 0,14 2 1231 0 0</inkml:trace>
  <inkml:trace contextRef="#ctx0" brushRef="#br0" timeOffset="-14308.959">19 3456 1312 0 0,'0'0'186'0'0,"0"0"86"0"0,0 0 56 0 0,0 0-56 0 0,-18 3 1503 0 0,18-1-1743 0 0,0 0 1 0 0,0 0-1 0 0,0 1 1 0 0,1-1-1 0 0,-1 0 1 0 0,1 0-1 0 0,-1 0 0 0 0,1 0 1 0 0,0 0-1 0 0,0 0 1 0 0,0 0-1 0 0,0 0 1 0 0,0-1-1 0 0,0 1 0 0 0,1 0 1 0 0,-1 0-1 0 0,1-1 1 0 0,-1 1-1 0 0,1-1 1 0 0,-1 1-1 0 0,1-1 0 0 0,0 0 1 0 0,0 0-1 0 0,0 0 1 0 0,-1 0-1 0 0,1 0 0 0 0,0 0 1 0 0,0 0-1 0 0,0-1 1 0 0,1 1-1 0 0,-1-1 1 0 0,0 1-1 0 0,0-1 0 0 0,0 0 1 0 0,0 0-1 0 0,0 0 1 0 0,1 0-1 0 0,-1 0 1 0 0,0 0-1 0 0,0-1 0 0 0,0 1 1 0 0,0-1-1 0 0,0 1 1 0 0,0-1-1 0 0,1 0-32 0 0,9 1 163 0 0,260-17 618 0 0,115-52-564 0 0,-115-11 120 0 0,-53-6 103 0 0,476-209-207 0 0,-546 216 109 0 0,-4-7 1 0 0,102-80-343 0 0,97-118 816 0 0,-255 201-540 0 0,-3-4 1 0 0,-5-4 0 0 0,60-87-277 0 0,-22 27 155 0 0,6 5 0 0 0,31-20-155 0 0,205-207 176 0 0,-208 213-143 0 0,-65 65 26 0 0,3 4 0 0 0,5 4 0 0 0,85-60-59 0 0,302-137-12 0 0,-394 245 12 0 0,3 5 0 0 0,0 3 0 0 0,2 4 0 0 0,1 4 0 0 0,1 4 0 0 0,1 5 0 0 0,0 4 0 0 0,0 4 0 0 0,69 6 0 0 0,140 33-78 0 0,-184-1 55 0 0,-2 5 1 0 0,-1 5 0 0 0,-3 6 0 0 0,51 30 22 0 0,125 104-75 0 0,78 130 33 0 0,92 64 32 0 0,-280-216 6 0 0,-6-16-126 0 0,103 60 218 0 0,25 75-152 0 0,-34-47 30 0 0,-165-134 48 0 0,-47-50-10 0 0,1-3 1 0 0,2-3-1 0 0,2-2 1 0 0,23 8-5 0 0,93 60-40 0 0,-115-67 116 0 0,2-3 0 0 0,1-3 0 0 0,2-3 1 0 0,2-3-1 0 0,53 14-76 0 0,231 56 266 0 0,-16-59 80 0 0,311 3 27 0 0,-329-43-743 0 0,-320 0 56 0 0,-1 0-56 0 0,-5 5-5273 0 0,-36-5 3139 0 0,20 0 1319 0 0</inkml:trace>
  <inkml:trace contextRef="#ctx0" brushRef="#br0" timeOffset="-13271.978">9849 3405 1280 0 0,'0'-3'3699'0'0,"34"-4"-3013"0"0,165-13 93 0 0,140 38-337 0 0,49-6-125 0 0,-261 4-281 0 0,156-12 112 0 0,-154 12-31 0 0,773-16 52 0 0,-902 0-254 0 0,0 1 0 0 0,-1-1 0 0 0,1 0 0 0 0,0 0-1 0 0,-1 1 1 0 0,1-1 0 0 0,0 0 0 0 0,-1 1-1 0 0,1-1 1 0 0,0 0 0 0 0,0 1 0 0 0,-1-1 0 0 0,1 0-1 0 0,0 1 1 0 0,0-1 0 0 0,0 1 0 0 0,0-1 0 0 0,0 0-1 0 0,-1 1 1 0 0,1-1 0 0 0,0 1 0 0 0,0-1-1 0 0,0 0 1 0 0,0 1 0 0 0,0-1 0 0 0,0 1 0 0 0,0-1-1 0 0,0 1 1 0 0,1-1 0 0 0,-1 0 0 0 0,0 1 0 0 0,0-1-1 0 0,0 1 1 0 0,0-1 0 0 0,1 0 0 0 0,-1 1-1 0 0,0-1 1 0 0,0 0 0 0 0,0 1 0 0 0,1-1 0 0 0,-1 0-1 0 0,0 1 1 0 0,1-1 0 0 0,-1 0 0 0 0,0 0 0 0 0,1 1-1 0 0,-1-1 1 0 0,0 0 0 0 0,1 0 0 0 0,-1 0 0 0 0,0 1-1 0 0,1-1 1 0 0,-1 0 0 0 0,1 0 0 0 0,-1 0-1 0 0,1 0 1 0 0,-1 0 85 0 0,-7-1-1364 0 0</inkml:trace>
  <inkml:trace contextRef="#ctx0" brushRef="#br0" timeOffset="-12109.976">7783 197 1192 0 0,'0'0'459'0'0,"0"0"-92"0"0,0 0-31 0 0,1-22 1885 0 0,13-35 948 0 0,-22 93-1320 0 0,-4 4-1797 0 0,-3 7 43 0 0,3 0-1 0 0,1 1 1 0 0,2 0 0 0 0,3 1 0 0 0,0 31-95 0 0,6 46 602 0 0,0-124-725 0 0,9 0-1910 0 0,-8-36-3196 0 0,-1 21 4097 0 0</inkml:trace>
  <inkml:trace contextRef="#ctx0" brushRef="#br0" timeOffset="-11815.958">7729 182 1908 0 0,'10'-29'4507'0'0,"26"44"-3882"0"0,157 145 668 0 0,-137-106-1032 0 0,79 84-1600 0 0,-145-144-3456 0 0,5 1 3487 0 0</inkml:trace>
  <inkml:trace contextRef="#ctx0" brushRef="#br0" timeOffset="-11569.392">8261 147 1468 0 0,'-54'59'3864'0'0,"-40"112"-2869"0"0,52-24-991 0 0,38-134-3996 0 0,4-13 2713 0 0</inkml:trace>
  <inkml:trace contextRef="#ctx0" brushRef="#br0" timeOffset="-11259.407">8677 199 856 0 0,'-16'13'469'0'0,"0"0"0"0"0,1 2 0 0 0,0-1 0 0 0,1 2 0 0 0,1 0 0 0 0,0 0 0 0 0,2 2 0 0 0,0-1 0 0 0,0 1 0 0 0,2 1 0 0 0,-2 4-469 0 0,4-9 87 0 0,1 0-1 0 0,1 1 1 0 0,0 0 0 0 0,0-1-1 0 0,1 2 1 0 0,1-1-1 0 0,1 0 1 0 0,0 1 0 0 0,1-1-1 0 0,1 1 1 0 0,0-1 0 0 0,1 1-1 0 0,1-1 1 0 0,0 1-1 0 0,1-1 1 0 0,1 0 0 0 0,0 0-1 0 0,1 0 1 0 0,1-1 0 0 0,0 0-1 0 0,1 0 1 0 0,0 0-1 0 0,6 6-86 0 0,73 42-760 0 0,-40-64-3389 0 0,-9-19 2847 0 0</inkml:trace>
  <inkml:trace contextRef="#ctx0" brushRef="#br0" timeOffset="-10888.089">8953 294 888 0 0,'-5'2'160'0'0,"0"-1"0"0"0,0 1 0 0 0,1 0 0 0 0,-1 1 0 0 0,1-1 0 0 0,0 1 0 0 0,0 0 0 0 0,0 0 0 0 0,0 0 0 0 0,0 0 0 0 0,0 1 0 0 0,1-1 0 0 0,0 1 0 0 0,0 0 0 0 0,0 0 0 0 0,0 0 0 0 0,0 1 0 0 0,1-1 0 0 0,0 1 0 0 0,0-1 0 0 0,0 1 0 0 0,1 0 0 0 0,-1 0 0 0 0,1 0 0 0 0,0 0 0 0 0,1-1 0 0 0,-1 1 0 0 0,1 1 1 0 0,0-1-1 0 0,0 0 0 0 0,0 0 0 0 0,1 0 0 0 0,0 0 0 0 0,0-1 0 0 0,0 1 0 0 0,1 0 0 0 0,-1 0 0 0 0,2 1-160 0 0,3-1 70 0 0,0 0 0 0 0,1 0 0 0 0,-1 0 0 0 0,1-1 0 0 0,0 0 0 0 0,0-1 0 0 0,1 0 1 0 0,-1 0-1 0 0,1 0 0 0 0,0-1 0 0 0,-1 0 0 0 0,1 0 0 0 0,0-1 0 0 0,0 0 0 0 0,0-1 1 0 0,0 1-1 0 0,0-2 0 0 0,0 1 0 0 0,0-1 0 0 0,0 0 0 0 0,0-1 0 0 0,0 0 0 0 0,0 0 0 0 0,-1 0 1 0 0,1-1-1 0 0,-1 0 0 0 0,0-1 0 0 0,0 0 0 0 0,0 0 0 0 0,3-2-70 0 0,-8 4-26 0 0,0 0-1 0 0,1 0 1 0 0,-1 0-1 0 0,-1 0 1 0 0,1-1-1 0 0,0 1 1 0 0,0 0-1 0 0,-1-1 1 0 0,1 1-1 0 0,-1-1 1 0 0,0 1-1 0 0,0-1 1 0 0,0 0-1 0 0,0 0 1 0 0,0 1-1 0 0,-1-1 1 0 0,1 0-1 0 0,-1 0 1 0 0,0 0-1 0 0,0 0 1 0 0,0 1-1 0 0,0-1 1 0 0,0 0-1 0 0,-1 0 1 0 0,1 0-1 0 0,-1 0 1 0 0,0 1-1 0 0,0-1 1 0 0,0 0-1 0 0,0 1 1 0 0,0-1 0 0 0,0 0-1 0 0,-1 1 1 0 0,1-1-1 0 0,-1 1 1 0 0,0 0-1 0 0,0 0 1 0 0,0 0-1 0 0,0 0 1 0 0,0 0-1 0 0,0 0 27 0 0,-98-78-636 0 0,32 50-1605 0 0,67 30 1584 0 0,1 0 49 0 0,0 0 40 0 0</inkml:trace>
  <inkml:trace contextRef="#ctx0" brushRef="#br0" timeOffset="-10596.483">9347 469 1228 0 0,'0'72'1232'0'0,"1"-63"-1130"0"0,1-1 0 0 0,-1 1 0 0 0,-1 0 0 0 0,1 0 0 0 0,-2-1 0 0 0,1 1 0 0 0,-1 0 1 0 0,0 0-1 0 0,-1-1 0 0 0,0 1 0 0 0,-1-1 0 0 0,1 1 0 0 0,-2-1 0 0 0,1 0 0 0 0,-1 0 0 0 0,0 0 0 0 0,-1-1 0 0 0,0 0 0 0 0,0 0 1 0 0,0 0-1 0 0,-1 0 0 0 0,0-1 0 0 0,-7 6-102 0 0,-71 26-2553 0 0,77-38 1302 0 0</inkml:trace>
  <inkml:trace contextRef="#ctx0" brushRef="#br0" timeOffset="-10333.438">9639 217 1024 0 0,'0'11'2954'0'0,"0"12"-2126"0"0,24 130 978 0 0,-7-66-1360 0 0,-16-49-4651 0 0,-1-38 2956 0 0</inkml:trace>
  <inkml:trace contextRef="#ctx0" brushRef="#br0" timeOffset="-10087.73">10275 72 1632 0 0,'11'10'261'0'0,"-1"1"0"0"0,-1 0 0 0 0,0 0 0 0 0,0 1 0 0 0,-1 0 0 0 0,-1 0 0 0 0,0 1 0 0 0,-1 0 0 0 0,0 0 0 0 0,-1 1 0 0 0,0-1 0 0 0,-1 1 0 0 0,-1 0 0 0 0,0 1 0 0 0,-1-1 0 0 0,-1 0 0 0 0,0 1 0 0 0,0-1 0 0 0,-3 14-261 0 0,3-7 141 0 0,-1 1-1 0 0,-2-1 1 0 0,0 1-1 0 0,-1-1 1 0 0,-1 0-1 0 0,-1 0 1 0 0,0 0-1 0 0,-2-1 1 0 0,-1 0-1 0 0,-8 16-140 0 0,4-10-14 0 0,-2-1 0 0 0,0 0 0 0 0,-2-1 0 0 0,-1-1 0 0 0,-1 0-1 0 0,-1-2 1 0 0,-6 6 14 0 0,-7 3-691 0 0,0-2-1 0 0,-2-1 0 0 0,-2-2 0 0 0,0-1 0 0 0,-1-2 1 0 0,-1-1-1 0 0,-13 3 692 0 0,-25 6-1251 0 0</inkml:trace>
  <inkml:trace contextRef="#ctx0" brushRef="#br0" timeOffset="-8714.811">5962 3556 1240 0 0,'0'0'734'0'0,"0"0"-111"0"0,0 0-100 0 0,0 0-15 0 0,0 0 18 0 0,14 0 185 0 0,-10 3 2323 0 0,15 52-2137 0 0,-15 14 135 0 0,-4-67-928 0 0,0-2-9 0 0,-3 6 188 0 0,1-101 505 0 0,2 94-764 0 0,-6-11 30 0 0,1 72 468 0 0,-1-102-1069 0 0,-9 27-8065 0 0,9 17 7225 0 0</inkml:trace>
  <inkml:trace contextRef="#ctx0" brushRef="#br0" timeOffset="-7843.336">6085 4055 1280 0 0,'1'-2'214'0'0,"15"-24"5151"0"0,-39 41-3368 0 0,6 0-1899 0 0,1 0 0 0 0,0 2 0 0 0,1 0 0 0 0,1 0 0 0 0,1 2 0 0 0,1 0 0 0 0,0 0 0 0 0,2 1 0 0 0,-2 5-98 0 0,9-19 49 0 0,0 1-1 0 0,0 0 0 0 0,1 0 1 0 0,0 0-1 0 0,1 0 1 0 0,0 0-1 0 0,0 0 0 0 0,0 1 1 0 0,1-1-1 0 0,0 0 1 0 0,0 1-1 0 0,1-1 1 0 0,0 0-1 0 0,0 0 0 0 0,1 0 1 0 0,0 0-1 0 0,0 0 1 0 0,0 0-1 0 0,1 0 0 0 0,0 0 1 0 0,1-1-1 0 0,-1 0 1 0 0,1 0-1 0 0,1 0 0 0 0,-1 0 1 0 0,1 0-1 0 0,0-1 1 0 0,0 0-1 0 0,0 0 0 0 0,1 0 1 0 0,0-1-1 0 0,0 0 1 0 0,0 0-49 0 0,4 1 67 0 0,0-1 0 0 0,1 0 0 0 0,-1-1 0 0 0,1 0 0 0 0,0 0 1 0 0,0-1-1 0 0,0-1 0 0 0,0 0 0 0 0,0 0 0 0 0,0-1 0 0 0,1-1 0 0 0,-1 0 1 0 0,0 0-1 0 0,0-1 0 0 0,0-1 0 0 0,-1 1 0 0 0,1-2 0 0 0,-1 0 1 0 0,1 0-1 0 0,-1-1 0 0 0,4-2-67 0 0,-5 4 24 0 0,0 0 1 0 0,0 0 0 0 0,-1-1-1 0 0,1 0 1 0 0,-1 0 0 0 0,0-1-1 0 0,0 0 1 0 0,0-1-1 0 0,-1 0 1 0 0,0 0 0 0 0,0-1-1 0 0,0 1 1 0 0,-1-2-1 0 0,0 1 1 0 0,0-1 0 0 0,-1 1-1 0 0,0-1 1 0 0,-1-1-1 0 0,1 1 1 0 0,-2-1 0 0 0,1 0-1 0 0,-1 0 1 0 0,0 0 0 0 0,0-5-25 0 0,-7 5 11 0 0,-1 0 1 0 0,0 0 0 0 0,0 0 0 0 0,-1 1 0 0 0,0 0 0 0 0,0 0 0 0 0,-1 0 0 0 0,0 1 0 0 0,-1 0-1 0 0,1 0 1 0 0,-1 1 0 0 0,-1 0 0 0 0,1 0 0 0 0,-1 1 0 0 0,0 0 0 0 0,0 1 0 0 0,-2-1-12 0 0,-239-80-1911 0 0,137 44-6516 0 0,104 34 7158 0 0</inkml:trace>
  <inkml:trace contextRef="#ctx0" brushRef="#br0" timeOffset="-7081.695">5893 66 1240 0 0,'0'0'637'0'0,"0"0"-100"0"0,0 0-98 0 0,0 0 26 0 0,3-17 1098 0 0,-1 17-1535 0 0,1 0-1 0 0,-1 0 0 0 0,1 0 1 0 0,-1 1-1 0 0,1-1 1 0 0,-1 1-1 0 0,1-1 1 0 0,-1 1-1 0 0,0 0 1 0 0,1 0-1 0 0,-1 0 0 0 0,0 0 1 0 0,0 0-1 0 0,0 1 1 0 0,0-1-1 0 0,0 1 1 0 0,0-1-1 0 0,0 1 0 0 0,0 0 1 0 0,-1-1-1 0 0,1 1 1 0 0,-1 0-1 0 0,1 0 1 0 0,-1 0-1 0 0,0 1 1 0 0,1-1-1 0 0,-1 0 0 0 0,0 0 1 0 0,-1 1-1 0 0,1-1 1 0 0,0 0-1 0 0,-1 1 1 0 0,1-1-1 0 0,-1 1 0 0 0,0-1 1 0 0,0 1-1 0 0,0-1 1 0 0,0 1-1 0 0,0-1 1 0 0,0 1-1 0 0,-1-1 1 0 0,1 1-28 0 0,2 16-88 0 0,3 89-2552 0 0,-5-83 1346 0 0</inkml:trace>
  <inkml:trace contextRef="#ctx0" brushRef="#br0" timeOffset="-6831.059">5969 1084 836 0 0,'0'12'424'0'0,"0"1"12"0"0,0-1-108 0 0,-2 13-80 0 0,2-13-40 0 0,0 8 128 0 0,0 3-164 0 0,0 4 56 0 0,0-2-172 0 0,0 1-24 0 0,0 3-300 0 0,0-1-260 0 0,0 2-588 0 0</inkml:trace>
  <inkml:trace contextRef="#ctx0" brushRef="#br0" timeOffset="-6399.292">5999 3578 1036 0 0,'2'2'624'0'0,"2"-1"-180"0"0,-4 3-56 0 0,2-1-52 0 0,-1-1-32 0 0,-1 1-32 0 0,4-1-36 0 0,-4 3-156 0 0,-4-4-96 0 0,4 3-132 0 0,0-3-328 0 0,-1 1-588 0 0</inkml:trace>
  <inkml:trace contextRef="#ctx0" brushRef="#br0" timeOffset="-4839.297">593 3980 1036 0 0,'0'0'260'0'0,"0"0"-25"0"0,0 0-35 0 0,0 0 10 0 0,-15-3 1782 0 0,24-1-1963 0 0,1 0 0 0 0,0 1 0 0 0,0 1 0 0 0,0-1 0 0 0,0 1 0 0 0,1 1 0 0 0,-1 0 0 0 0,0 1 0 0 0,1-1 0 0 0,-1 2 0 0 0,0 0 0 0 0,1 0 0 0 0,0 1-29 0 0,31 0-104 0 0,92 28-2957 0 0,-127-30 2792 0 0</inkml:trace>
  <inkml:trace contextRef="#ctx0" brushRef="#br0" timeOffset="3954.529">9466 3403 1108 0 0,'3'-12'1326'0'0,"17"6"9675"0"0,-5 13-11923 0 0,-3 51 1003 0 0,16 102 313 0 0,-21-142 1059 0 0,-8-59-1142 0 0,1 20-170 0 0,0-237 289 0 0,0 256-431 0 0,3 55-445 0 0,-3-53 455 0 0,0 0-27 0 0,6 49-2926 0 0,-29 69-5743 0 0,23-116 7267 0 0</inkml:trace>
  <inkml:trace contextRef="#ctx0" brushRef="#br0" timeOffset="7699.599">9161 3868 848 0 0,'0'0'481'0'0,"0"0"-39"0"0,0 0-44 0 0,0 0-29 0 0,0 0-15 0 0,0 0 50 0 0,0 0-39 0 0,0 0-99 0 0,0 0 5 0 0,0 0 77 0 0,0 0 5 0 0,-15 0 46 0 0,14-5 4115 0 0,79-37-4269 0 0,34 27-55 0 0,-110 18-188 0 0,1-1 0 0 0,-1 1 0 0 0,0 0 1 0 0,0-1-1 0 0,0 1 0 0 0,0 0 0 0 0,0 0 0 0 0,-1 0 0 0 0,0 1 1 0 0,1-1-1 0 0,-1 0 0 0 0,0 1 0 0 0,0-1 0 0 0,-1 0 0 0 0,1 1 1 0 0,-1-1-1 0 0,0 1 0 0 0,0-1 0 0 0,0 1 0 0 0,0-1 0 0 0,0 1 1 0 0,-1-1-1 0 0,0 0 0 0 0,1 1 0 0 0,-1 0-2 0 0,0 6-48 0 0,-41 123 41 0 0,-18 8 13 0 0,107-122 43 0 0,-42-15-41 0 0,0 0 1 0 0,-1 0-1 0 0,0 0 1 0 0,0 0-1 0 0,0 1 1 0 0,0 0-1 0 0,-1 0 0 0 0,1 0 1 0 0,-1 0-1 0 0,0 0 1 0 0,-1 1-1 0 0,0-1 1 0 0,0 1-1 0 0,0 0 0 0 0,0 0 1 0 0,-1 0-1 0 0,0 0 1 0 0,0 0-1 0 0,-1 0 1 0 0,1 0-1 0 0,-1 0 1 0 0,-1 0-1 0 0,0 5-8 0 0,-1-3 100 0 0,0 0 0 0 0,-1-1 1 0 0,1 1-1 0 0,-2-1 0 0 0,1 0 0 0 0,-1 0 0 0 0,0 0 1 0 0,-1 0-1 0 0,0 0 0 0 0,0-1 0 0 0,0 0 0 0 0,0 0 1 0 0,-1-1-1 0 0,0 1 0 0 0,-1-1 0 0 0,1 0 0 0 0,-6 2-100 0 0,11-6 268 0 0,1-1-26 0 0,-9-31 335 0 0,14 11-545 0 0,1 1 0 0 0,1 0 1 0 0,1 0-1 0 0,1 1 0 0 0,0 0 1 0 0,1 1-1 0 0,1 0 1 0 0,1 1-1 0 0,9-10-32 0 0,78-81-2769 0 0,-85 96 1585 0 0,4-5-1561 0 0,-9 3-1930 0 0,-9 13 3448 0 0</inkml:trace>
  <inkml:trace contextRef="#ctx0" brushRef="#br0" timeOffset="8361.477">9621 4241 1076 0 0,'-27'14'3750'0'0,"19"-7"-3515"0"0,1 1-1 0 0,0 0 1 0 0,0 1-1 0 0,1 0 0 0 0,0 0 1 0 0,0 0-1 0 0,1 1 0 0 0,1 0 1 0 0,-1 0-1 0 0,2 0 1 0 0,-1 0-1 0 0,1 1 0 0 0,0 6-234 0 0,3-16 269 0 0,2 20 628 0 0,6-17-819 0 0,-1 1 0 0 0,1-1 0 0 0,0-1 0 0 0,0 0 0 0 0,0 0 0 0 0,0 0 0 0 0,1-1 0 0 0,-1 0 0 0 0,0-1 0 0 0,1 0 1 0 0,0 0-1 0 0,-1-1 0 0 0,1 0 0 0 0,0 0 0 0 0,-1-1 0 0 0,1 0 0 0 0,-1-1 0 0 0,1 0 0 0 0,-1 0 0 0 0,0-1 0 0 0,0 0 0 0 0,0 0 0 0 0,0-1 0 0 0,6-4-78 0 0,-10 7 14 0 0,-1 0 0 0 0,0 0 0 0 0,0 0 0 0 0,0-1-1 0 0,1 1 1 0 0,-2-1 0 0 0,1 0 0 0 0,0 0 0 0 0,0 0-1 0 0,0-1 1 0 0,-1 1 0 0 0,1 0 0 0 0,-1-1 0 0 0,0 0-1 0 0,0 1 1 0 0,0-1 0 0 0,0 0 0 0 0,0 0 0 0 0,-1 0-1 0 0,1-1 1 0 0,-1 1 0 0 0,0 0 0 0 0,0 0 0 0 0,0-1-1 0 0,0 1 1 0 0,-1-1 0 0 0,1 1 0 0 0,-1-1 0 0 0,0 1-1 0 0,0 0 1 0 0,0-1 0 0 0,-1 1 0 0 0,1-1 0 0 0,-1 1-1 0 0,0-1 1 0 0,0 1 0 0 0,0 0 0 0 0,0-1 0 0 0,0 1-1 0 0,-1 0 1 0 0,1 0 0 0 0,-1 0 0 0 0,0 0 0 0 0,0 0-1 0 0,0 1 1 0 0,-1-1 0 0 0,1 1 0 0 0,0-1 0 0 0,-1 1-1 0 0,0 0 1 0 0,0-1 0 0 0,1 2 0 0 0,-2-1-14 0 0,-98-47-10 0 0,86 41-197 0 0,6 3-1793 0 0,4 4-4979 0 0,11 0 5683 0 0</inkml:trace>
  <inkml:trace contextRef="#ctx0" brushRef="#br0" timeOffset="8702.199">9863 4298 1316 0 0,'17'11'9392'0'0,"-41"-19"-6070"0"0,20 7-4432 0 0,3 2-8832 0 0,4 1 8460 0 0</inkml:trace>
  <inkml:trace contextRef="#ctx0" brushRef="#br0" timeOffset="9156.443">10160 4271 1636 0 0,'0'0'753'0'0,"0"0"-90"0"0,-33 34 3669 0 0,29-32-4251 0 0,0 1 1 0 0,0 0-1 0 0,1 0 0 0 0,-1 0 1 0 0,1 0-1 0 0,0 1 0 0 0,0-1 0 0 0,1 1 1 0 0,-1 0-1 0 0,1 0 0 0 0,-1 0 1 0 0,1 0-1 0 0,0 0 0 0 0,1 1 1 0 0,-1-1-1 0 0,1 0 0 0 0,0 1 0 0 0,0-1 1 0 0,0 1-1 0 0,1 0 0 0 0,-1-1 1 0 0,1 1-1 0 0,0-1 0 0 0,0 1 1 0 0,1 0-1 0 0,0-1 0 0 0,0 1 0 0 0,0-1 1 0 0,0 1-1 0 0,0-1 0 0 0,1 0 1 0 0,0 1-1 0 0,0-1 0 0 0,0 0 1 0 0,0 0-1 0 0,1 0 0 0 0,0-1 0 0 0,0 1 1 0 0,0 0-1 0 0,0-1 0 0 0,0 0 1 0 0,1 0-1 0 0,-1 0 0 0 0,1 0 1 0 0,0-1-1 0 0,0 1 0 0 0,0-1 0 0 0,0 0 1 0 0,2 1-82 0 0,3 0 47 0 0,1 0 1 0 0,-1 0 0 0 0,1-1 0 0 0,-1-1 0 0 0,1 1-1 0 0,-1-1 1 0 0,1-1 0 0 0,0 0 0 0 0,-1-1 0 0 0,1 1-1 0 0,0-2 1 0 0,-1 1 0 0 0,1-1 0 0 0,-1-1-1 0 0,0 0 1 0 0,0 0 0 0 0,0-1 0 0 0,0 0 0 0 0,0-1-1 0 0,-1 1 1 0 0,1-2-48 0 0,-7 4-14 0 0,0 0 0 0 0,0 0 0 0 0,0-1-1 0 0,0 1 1 0 0,0-1 0 0 0,0 1 0 0 0,-1-1 0 0 0,1 0 0 0 0,-1 1-1 0 0,0-1 1 0 0,1 0 0 0 0,-1 0 0 0 0,-1 0 0 0 0,1 0 0 0 0,0 0-1 0 0,-1 0 1 0 0,0 0 0 0 0,1 0 0 0 0,-1 0 0 0 0,0-1 0 0 0,-1 1-1 0 0,1 0 1 0 0,0 0 0 0 0,-1 0 0 0 0,0 0 0 0 0,0 0 0 0 0,0 0-1 0 0,0 0 1 0 0,0 0 0 0 0,0 1 0 0 0,-1-1 0 0 0,0 0-1 0 0,1 1 1 0 0,-1-1 0 0 0,0 1 0 0 0,0-1 0 0 0,0 1 0 0 0,-1 0-1 0 0,1 0 1 0 0,0 0 0 0 0,-1 0 0 0 0,1 1 0 0 0,-1-1 0 0 0,0 0-1 0 0,0 1 1 0 0,0 0 0 0 0,-1-1 14 0 0,-67-35-146 0 0,9 6-2907 0 0,58 22-1902 0 0,4 9 3608 0 0</inkml:trace>
  <inkml:trace contextRef="#ctx0" brushRef="#br0" timeOffset="9573.636">10595 4226 1028 0 0,'-5'12'4857'0'0,"-3"52"-2215"0"0,14-50-2447 0 0,1 1 1 0 0,0-1-1 0 0,1-1 1 0 0,1 1 0 0 0,0-1-1 0 0,0-1 1 0 0,2 0-1 0 0,-1 0 1 0 0,13 9-196 0 0,74 112 1171 0 0,-96-130-1168 0 0,1 0 1 0 0,-1 0-1 0 0,-1 1 1 0 0,1-1 0 0 0,0 0-1 0 0,-1 1 1 0 0,0-1-1 0 0,0 0 1 0 0,0 1-1 0 0,0-1 1 0 0,0 1-1 0 0,-1-1 1 0 0,1 0 0 0 0,-1 1-1 0 0,0-1 1 0 0,0 0-1 0 0,0 0 1 0 0,0 0-1 0 0,-1 0 1 0 0,1 0 0 0 0,-1 0-1 0 0,0 0 1 0 0,0 0-1 0 0,0 0 1 0 0,0-1-1 0 0,-1 1 1 0 0,1-1-1 0 0,-1 0 1 0 0,1 0 0 0 0,-1 1-1 0 0,0-2 1 0 0,0 1-1 0 0,0 0 1 0 0,0-1-1 0 0,0 1 1 0 0,0-1-1 0 0,0 0 1 0 0,-2 1-4 0 0,1-4-362 0 0,0-1 0 0 0,1 1 0 0 0,-1-1 1 0 0,1 0-1 0 0,0 1 0 0 0,0-2 0 0 0,0 1 0 0 0,0 0 0 0 0,0 0 0 0 0,1-1 0 0 0,-1 0 1 0 0,1 1-1 0 0,0-1 0 0 0,0 0 0 0 0,0 0 0 0 0,1 0 0 0 0,0 0 0 0 0,-1-1 0 0 0,1 1 1 0 0,1 0-1 0 0,-1 0 0 0 0,1-1 0 0 0,-1 1 0 0 0,1 0 0 0 0,1-4 362 0 0,-1-6-1350 0 0</inkml:trace>
  <inkml:trace contextRef="#ctx0" brushRef="#br0" timeOffset="9855.147">10677 4321 1932 0 0,'10'-8'3788'0'0,"18"1"-3352"0"0,-24 6-123 0 0,130-24 1589 0 0,-45 20-5188 0 0,-87 5 2529 0 0,-2 0-277 0 0,0 0-232 0 0</inkml:trace>
  <inkml:trace contextRef="#ctx0" brushRef="#br0" timeOffset="11082.901">9466 2259 1196 0 0,'0'0'826'0'0,"0"0"-71"0"0,0 0-72 0 0,0 0-16 0 0,0 0-68 0 0,0 0-89 0 0,0 0-29 0 0,0 0 5 0 0,0 0-18 0 0,0 0-5 0 0,17-2 338 0 0,9-1 1212 0 0,-22 47-3954 0 0,-38 46-2858 0 0,28-67 3555 0 0</inkml:trace>
  <inkml:trace contextRef="#ctx0" brushRef="#br0" timeOffset="11270.063">9450 2544 848 0 0,'4'71'5143'0'0,"-2"-33"-5121"0"0,-1 1-3446 0 0,-1-23 2427 0 0</inkml:trace>
  <inkml:trace contextRef="#ctx0" brushRef="#br0" timeOffset="11455.162">9473 2934 936 0 0,'0'5'488'0'0,"2"0"-80"0"0,-2 0 104 0 0,0 0-64 0 0,2 0-60 0 0,-6 0-52 0 0,6 2-116 0 0,-2 0-100 0 0,0-1-96 0 0,2 1-112 0 0,0-2-96 0 0,-2-5-168 0 0,0 0-72 0 0,0 12-420 0 0</inkml:trace>
  <inkml:trace contextRef="#ctx0" brushRef="#br0" timeOffset="11609.623">9543 3266 916 0 0,'0'7'624'0'0,"-2"-1"-124"0"0,2-1-60 0 0,0 2-164 0 0,0-4-32 0 0,2 2 108 0 0,-2 2-48 0 0,0 0-276 0 0,0-2-64 0 0,0 3-28 0 0,0-8-140 0 0,0 0-184 0 0,0 10-96 0 0,0-2-280 0 0</inkml:trace>
  <inkml:trace contextRef="#ctx0" brushRef="#br0" timeOffset="11873.232">9543 3443 1096 0 0,'0'0'700'0'0,"0"8"-44"0"0,0-8-52 0 0,0 0-40 0 0,0 9-64 0 0,0-9-28 0 0,0 0-112 0 0,0 0-4 0 0,0 0-51 0 0,0 10-241 0 0,-7-2 0 0 0,7-6-300 0 0,-2-1-341 0 0,2 3 57 0 0,0-4-872 0 0,0 0 12 0 0</inkml:trace>
  <inkml:trace contextRef="#ctx0" brushRef="#br0" timeOffset="12248.682">9605 3163 976 0 0,'-4'-2'6842'0'0,"44"-6"-5893"0"0,302-11-3201 0 0,-240 19-1722 0 0,-63 0 2689 0 0</inkml:trace>
  <inkml:trace contextRef="#ctx0" brushRef="#br0" timeOffset="12497.786">10537 3234 1832 0 0,'145'5'4987'0'0,"-86"-6"-4791"0"0,100-15-1281 0 0,-100 10-1860 0 0,-56 6 1624 0 0</inkml:trace>
  <inkml:trace contextRef="#ctx0" brushRef="#br0" timeOffset="12701.385">9863 2923 1712 0 0,'-1'-2'4651'0'0,"18"-7"-3504"0"0,127-8-1330 0 0,-46 15-4522 0 0,-72 2 3363 0 0</inkml:trace>
  <inkml:trace contextRef="#ctx0" brushRef="#br0" timeOffset="12887.563">10650 3063 860 0 0,'11'0'704'0'0,"14"5"4"0"0,0-2-116 0 0,-13-3-16 0 0,8 0-236 0 0,28 8-32 0 0,-20-3-276 0 0,-3 2-340 0 0,-2-4-232 0 0,2 7-720 0 0</inkml:trace>
  <inkml:trace contextRef="#ctx0" brushRef="#br0" timeOffset="13134.896">11259 3268 836 0 0,'3'1'948'0'0,"4"1"-172"0"0,-1-2-184 0 0,-3 2-28 0 0,1-2 60 0 0,1 1-164 0 0,-5-1-212 0 0,4 0-64 0 0,-4 2-16 0 0,0-2-568 0 0,-4-2-292 0 0,0-1-632 0 0,-1 1 156 0 0</inkml:trace>
  <inkml:trace contextRef="#ctx0" brushRef="#br0" timeOffset="13385.941">9987 3063 1652 0 0,'25'3'688'0'0,"5"2"-152"0"0,-14-5-32 0 0,40 7-160 0 0,-17-4-44 0 0,-2 0-556 0 0,0-1-296 0 0,-3 1 40 0 0,2-1-976 0 0</inkml:trace>
  <inkml:trace contextRef="#ctx0" brushRef="#br0" timeOffset="13649.395">9596 2716 1580 0 0,'-3'-2'792'0'0,"1"-1"-140"0"0,2 3-36 0 0,0-2-212 0 0,5 4 40 0 0,-1 0-60 0 0,5-2-156 0 0,12 6-20 0 0,7 1-11 0 0,1 0-426 0 0,3-1-235 0 0,-2 6-276 0 0,6-4-568 0 0,-4 1 12 0 0</inkml:trace>
  <inkml:trace contextRef="#ctx0" brushRef="#br0" timeOffset="13945.122">11269 3239 1172 0 0,'6'2'760'0'0,"-1"1"8"0"0,2 1-216 0 0,-2-3-44 0 0,2 1-44 0 0,-1 0-60 0 0,1 1-576 0 0,-2 0-220 0 0,2-1-368 0 0,-3 0-400 0 0,1-2-8 0 0</inkml:trace>
  <inkml:trace contextRef="#ctx0" brushRef="#br0" timeOffset="15448.891">10590 2361 1060 0 0,'0'0'691'0'0,"0"0"-4"0"0,0 0-55 0 0,0 0-37 0 0,0 0-121 0 0,0 0-80 0 0,0 0-13 0 0,0 0-11 0 0,0 0-27 0 0,0 0-25 0 0,0 0-16 0 0,0 0-40 0 0,0 0 26 0 0,0 0-30 0 0,0 0-48 0 0,0 0-24 0 0,0 0-13 0 0,0 0-11 0 0,0 0 21 0 0,0 0-30 0 0,0 0 3 0 0,0 0-9 0 0,0 0 39 0 0,0 0 8 0 0,-8 27 488 0 0,2-17-555 0 0,0-1 0 0 0,1 1 0 0 0,0 0 1 0 0,0 0-1 0 0,1 0 0 0 0,0 1 0 0 0,1 0 0 0 0,0 0 0 0 0,1 0 1 0 0,0 0-1 0 0,1 0 0 0 0,0 0 0 0 0,0 0 0 0 0,2 0 1 0 0,-1 1-1 0 0,2 1-127 0 0,-2-13 0 0 0,2 11 67 0 0,2-1-1 0 0,-1 0 1 0 0,1 0-1 0 0,1-1 0 0 0,0 1 1 0 0,0-1-1 0 0,1 0 1 0 0,0 0-1 0 0,1-1 0 0 0,0 0 1 0 0,0 0-1 0 0,0 0 1 0 0,1-1-1 0 0,0 0 0 0 0,1-1 1 0 0,0 1-1 0 0,0-2 0 0 0,0 1 1 0 0,0-2-1 0 0,1 1 1 0 0,0-1-1 0 0,0 0 0 0 0,0-1 1 0 0,0 0-1 0 0,1-1 1 0 0,-1 0-1 0 0,1-1 0 0 0,0 0 1 0 0,-1-1-1 0 0,1 0 1 0 0,10-1-67 0 0,135-27 47 0 0,-152 26-61 0 0,0 0 0 0 0,-1 0-1 0 0,1 0 1 0 0,0 0-1 0 0,0-1 1 0 0,-1 0 0 0 0,0 1-1 0 0,1-1 1 0 0,-1 0-1 0 0,0-1 1 0 0,0 1 0 0 0,-1 0-1 0 0,1-1 1 0 0,-1 0-1 0 0,0 1 1 0 0,0-1 0 0 0,0 0-1 0 0,0 0 1 0 0,-1 0-1 0 0,1-1 1 0 0,-1 1 0 0 0,0 0-1 0 0,0 0 1 0 0,-1-1 0 0 0,1 1-1 0 0,-1-1 1 0 0,0 1-1 0 0,0 0 1 0 0,-1-1 0 0 0,1 1-1 0 0,-1 0 1 0 0,0-1-1 0 0,0 1 1 0 0,0 0 0 0 0,-1-1 14 0 0,-3-8-40 0 0,-1 1 1 0 0,1 0 0 0 0,-2 0-1 0 0,0 0 1 0 0,0 1 0 0 0,-1 0-1 0 0,-1 0 1 0 0,0 1 0 0 0,0 0-1 0 0,-1 1 1 0 0,0 0 0 0 0,-1 0 0 0 0,1 1-1 0 0,-2 0 1 0 0,1 1 0 0 0,-1 1-1 0 0,0 0 1 0 0,-1 0 0 0 0,1 1-1 0 0,-8-1 40 0 0,-15-8-126 0 0,-13-6-4187 0 0,47 19 2860 0 0,1 1 31 0 0,0 0 64 0 0,2 0 55 0 0,7-1 52 0 0</inkml:trace>
  <inkml:trace contextRef="#ctx0" brushRef="#br0" timeOffset="15744.042">11034 2513 1696 0 0,'37'-6'9042'0'0,"-53"-7"-6422"0"0,5 14-2002 0 0,14-5-10904 0 0,-1 3 10002 0 0,3-1-1042 0 0</inkml:trace>
  <inkml:trace contextRef="#ctx0" brushRef="#br0" timeOffset="16132.766">11351 2453 840 0 0,'-15'12'3688'0'0,"-6"23"-2712"0"0,17-29-603 0 0,-37 132 2784 0 0,41-133-3093 0 0,0-1 1 0 0,1 0-1 0 0,-1 0 1 0 0,1 0 0 0 0,0 0-1 0 0,0 0 1 0 0,1 0-1 0 0,-1 0 1 0 0,1 0 0 0 0,0-1-1 0 0,0 1 1 0 0,0 0 0 0 0,0-1-1 0 0,1 0 1 0 0,-1 1-1 0 0,1-1 1 0 0,0 0 0 0 0,0 0-1 0 0,0-1 1 0 0,0 1-1 0 0,1-1 1 0 0,-1 1 0 0 0,1-1-1 0 0,-1 0 1 0 0,1 0-1 0 0,0-1 1 0 0,0 1 0 0 0,0-1-1 0 0,0 0 1 0 0,0 0-1 0 0,0 0 1 0 0,0 0 0 0 0,3-1-65 0 0,0 2 53 0 0,1 0 0 0 0,-1-1 0 0 0,0 0 0 0 0,1 0 0 0 0,-1-1 0 0 0,1 0 1 0 0,-1 0-1 0 0,1 0 0 0 0,-1-1 0 0 0,1 0 0 0 0,-1-1 0 0 0,0 0 0 0 0,0 0 0 0 0,0-1 1 0 0,0 1-1 0 0,0-1 0 0 0,0-1 0 0 0,-1 1 0 0 0,1-1 0 0 0,-1-1 0 0 0,0 1 0 0 0,3-4-53 0 0,-9 3 11 0 0,0 0 0 0 0,-1-1 0 0 0,1 1 0 0 0,-1 0 0 0 0,0 0 0 0 0,0-1 0 0 0,0 1 0 0 0,-1 0 0 0 0,0 0 0 0 0,0 0 0 0 0,0 1 0 0 0,-1-1 0 0 0,1 0 0 0 0,-1 1 0 0 0,0-1 0 0 0,-1 1 0 0 0,1 0 0 0 0,-1 0 0 0 0,0 1 0 0 0,0-1 0 0 0,0 1 0 0 0,0-1 0 0 0,0 1 0 0 0,-1 1 0 0 0,1-1 0 0 0,-3 0-11 0 0,-87-53-1320 0 0,86 45-417 0 0,10 4-4253 0 0,11-8 4581 0 0</inkml:trace>
  <inkml:trace contextRef="#ctx0" brushRef="#br0" timeOffset="16440.245">11731 2424 1920 0 0,'-3'23'4451'0'0,"27"11"-2665"0"0,226 189 1815 0 0,-224-142-2825 0 0,-28-76-907 0 0,0-1 0 0 0,-1 1 0 0 0,0-1 0 0 0,0 0 0 0 0,0 0 0 0 0,-1 0 0 0 0,0 0 0 0 0,1 0 0 0 0,-1-1 0 0 0,0 0 0 0 0,-1 0 0 0 0,1 0 0 0 0,0 0 0 0 0,-1-1 0 0 0,0 1 0 0 0,1-1 0 0 0,-1 0 0 0 0,0-1 0 0 0,0 1 0 0 0,0-1 0 0 0,0 0 0 0 0,-1 0 0 0 0,1-1 1 0 0,0 1-1 0 0,0-1 0 0 0,0 0 0 0 0,-1-1 0 0 0,1 1 0 0 0,0-1 0 0 0,0 0 0 0 0,0 0 0 0 0,-2-1 131 0 0,-2-2-435 0 0,0 1 1 0 0,1-1-1 0 0,-1-1 1 0 0,1 0 0 0 0,0 0-1 0 0,0 0 1 0 0,0-1-1 0 0,1-1 1 0 0,0 1-1 0 0,0-1 1 0 0,1 0-1 0 0,-1 0 1 0 0,0-3 434 0 0,-11-19-1283 0 0</inkml:trace>
  <inkml:trace contextRef="#ctx0" brushRef="#br0" timeOffset="16610.186">11801 2329 2052 0 0,'41'-43'8415'0'0,"16"23"-6124"0"0,-44 19-2981 0 0,-1 0-1 0 0,1 1 0 0 0,-1 1 1 0 0,1 0-1 0 0,-1 1 1 0 0,1 0-1 0 0,-1 0 0 0 0,0 2 1 0 0,0 0-1 0 0,0 0 1 0 0,0 1-1 0 0,-1 0 0 0 0,10 6 691 0 0,-12-4-1295 0 0,-1 0 26 0 0</inkml:trace>
  <inkml:trace contextRef="#ctx0" brushRef="#br0" timeOffset="18815.667">9541 2334 1120 0 0,'0'0'670'0'0,"0"0"-130"0"0,0 0-22 0 0,0 0-37 0 0,0 0-56 0 0,0 0-18 0 0,0 0-8 0 0,0 0-24 0 0,0 0 10 0 0,0 0-12 0 0,0 0 23 0 0,0 0-38 0 0,0 0 0 0 0,0 0-74 0 0,0 0 16 0 0,0 0-28 0 0,0 0-10 0 0,0 0-42 0 0,0 0 0 0 0,0 0-26 0 0,0 0-5 0 0,0 0-37 0 0,0 0-14 0 0,0 0-28 0 0,0 0 6 0 0,0 0-15 0 0,0 0 12 0 0,0 0-12 0 0,0 0-1 0 0,0 0 8 0 0,0 0-31 0 0,0 0-20 0 0,0 0 6 0 0,0 0 9 0 0,0 0 9 0 0,0 0 20 0 0,0 0-10 0 0,0 0 19 0 0,0 0 1 0 0,0 0-21 0 0,0 0-19 0 0,0 0-4 0 0,0 0-1 0 0,0 0 9 0 0,0 0-32 0 0,0 0-21 0 0,0 0 14 0 0,0 0-8 0 0,0 0-15 0 0,0 0 10 0 0,0 0 23 0 0,0 0 0 0 0,0 0 8 0 0,0 0 13 0 0,0 0 3 0 0,0 0-21 0 0,0 0 26 0 0,0 0 3 0 0,0 0 31 0 0,0 0-15 0 0,0 0-13 0 0,0 0 4 0 0,0 0-17 0 0,0 0-42 0 0,0 0 22 0 0,0 0-13 0 0,0 0-53 0 0,0 0-11 0 0,0 0 26 0 0,0 0-17 0 0,0 0-1 0 0,0 0 46 0 0,2 36-55 0 0,-2 575 378 0 0,-39-509-284 0 0,24 173 1156 0 0,17-180-474 0 0,-2-93-732 0 0,0-2 6 0 0,0 1 64 0 0,0 4-47 0 0,18 26 18 0 0,-16-28-267 0 0,-44-21-7015 0 0,-14-34 3723 0 0,36 28 2250 0 0</inkml:trace>
  <inkml:trace contextRef="#ctx0" brushRef="#br0" timeOffset="19269.5">9072 2796 1744 0 0,'-174'57'3422'0'0,"-254"30"-1185"0"0,-783 60-787 0 0,-336 10-557 0 0,1473-151-1255 0 0,-113 8-251 0 0,64-10-4354 0 0,119-7 3641 0 0,-2-13-4 0 0</inkml:trace>
  <inkml:trace contextRef="#ctx0" brushRef="#br0" timeOffset="19690.587">8346 2509 1472 0 0,'-226'47'2876'0'0,"-980"117"-151"0"0,419-67-1526 0 0,-385 43-1914 0 0,1092-153-4125 0 0,72 5 3491 0 0</inkml:trace>
  <inkml:trace contextRef="#ctx0" brushRef="#br0" timeOffset="20111.674">6097 1523 1336 0 0,'-594'173'3602'0'0,"-909"237"-531"0"0,1106-309-2851 0 0,86-21-3313 0 0,245-66 555 0 0,46-11 1264 0 0</inkml:trace>
  <inkml:trace contextRef="#ctx0" brushRef="#br0" timeOffset="20500.617">4326 3101 1484 0 0,'-180'52'3176'0'0,"-3"-9"0"0"0,-75 4-3176 0 0,40-7 825 0 0,-72 13-237 0 0,-120 25-639 0 0,139-11-4406 0 0,234-57 3118 0 0,-2-3 85 0 0</inkml:trace>
  <inkml:trace contextRef="#ctx0" brushRef="#br0" timeOffset="20997.111">3101 2794 1516 0 0,'-649'240'5327'0'0,"393"-160"-4552"0"0,-56 20-640 0 0,111-18-2915 0 0,141-57 692 0 0,38-17 827 0 0</inkml:trace>
  <inkml:trace contextRef="#ctx0" brushRef="#br0" timeOffset="21522.985">2090 3596 904 0 0,'-144'22'2876'0'0,"-244"-2"-325"0"0,387-20-2547 0 0,-32 0-296 0 0,34-5-2745 0 0,20 0 2107 0 0</inkml:trace>
  <inkml:trace contextRef="#ctx0" brushRef="#br0" timeOffset="22005.613">4652 2546 1216 0 0,'-43'12'820'0'0,"-1"-4"-228"0"0,-1 2-20 0 0,3 0-132 0 0,-3 2-16 0 0,6-2-32 0 0,2 0-164 0 0,1 6 56 0 0,4-2-4 0 0,2 2-140 0 0,0 3-7 0 0,5-4-342 0 0,0 5-143 0 0,7-4 12 0 0,6 3-176 0 0,-3-4-436 0 0,10-5-344 0 0</inkml:trace>
  <inkml:trace contextRef="#ctx0" brushRef="#br0" timeOffset="22780.702">7121 2123 1088 0 0,'-67'20'608'0'0,"-74"13"-36"0"0,67-20 16 0 0,2-3-168 0 0,3 2-124 0 0,5-2 4 0 0,-2 2-32 0 0,8 4-428 0 0,4-7-200 0 0,8-3-556 0 0,3-1 36 0 0</inkml:trace>
  <inkml:trace contextRef="#ctx0" brushRef="#br0" timeOffset="23969.902">6719 1246 1292 0 0,'27'0'5243'0'0,"-21"0"-5474"0"0,-3 0 632 0 0,-3 0-52 0 0,0 0-25 0 0,0 0-9 0 0,0 0 0 0 0,0 0-52 0 0,-2-2 9 0 0,-6-1-195 0 0,1 1-1 0 0,-1 0 0 0 0,1 1 0 0 0,-1 0 0 0 0,0 0 0 0 0,0 1 0 0 0,1 0 0 0 0,-1 0 0 0 0,0 0 0 0 0,0 1 0 0 0,1 1 0 0 0,-1-1 0 0 0,0 1 0 0 0,1 0 0 0 0,0 1 0 0 0,-1 0 0 0 0,-4 3-76 0 0,-18 3 274 0 0,21-8-215 0 0,0 0 0 0 0,0 1 0 0 0,1 0 0 0 0,-1 1 0 0 0,1 0 0 0 0,-1 0-1 0 0,1 1 1 0 0,0 0 0 0 0,0 0 0 0 0,1 1 0 0 0,-1 0 0 0 0,1 0 0 0 0,0 1 0 0 0,0 0 0 0 0,1 0-1 0 0,0 1 1 0 0,0 0 0 0 0,0 0 0 0 0,1 0 0 0 0,0 1 0 0 0,0-1 0 0 0,1 1 0 0 0,0 0 0 0 0,1 1-1 0 0,0-1 1 0 0,0 0 0 0 0,0 1 0 0 0,0 8-59 0 0,5-8 46 0 0,1-1 1 0 0,0 0-1 0 0,0 0 0 0 0,1 0 1 0 0,0 0-1 0 0,1-1 1 0 0,0 1-1 0 0,0-1 0 0 0,0 0 1 0 0,1-1-1 0 0,0 1 0 0 0,0-1 1 0 0,1 0-1 0 0,0-1 0 0 0,0 0 1 0 0,0 0-1 0 0,1 0 0 0 0,-1-1 1 0 0,1 0-1 0 0,0 0 0 0 0,0-1 1 0 0,1 0-1 0 0,2 0-46 0 0,20 5 80 0 0,1-2-1 0 0,0 0 0 0 0,0-3 1 0 0,0 0-1 0 0,0-2 1 0 0,16-2-80 0 0,-29 1 12 0 0,-14 1-11 0 0,1-1 0 0 0,0 1 0 0 0,0-1 1 0 0,-1 0-1 0 0,1 0 0 0 0,0-1 0 0 0,-1 0 0 0 0,1 0 1 0 0,0 0-1 0 0,-1 0 0 0 0,1-1 0 0 0,-1 0 0 0 0,0 0 1 0 0,1-1-1 0 0,-1 1 0 0 0,0-1 0 0 0,-1 0 0 0 0,1-1 1 0 0,0 1-1 0 0,-1-1 0 0 0,0 0 0 0 0,0 0 0 0 0,0 0 1 0 0,0 0-1 0 0,-1-1 0 0 0,1 0 0 0 0,-1 0 0 0 0,0 1 1 0 0,-1-2-1 0 0,1 1 0 0 0,-1 0 0 0 0,0 0 0 0 0,-1-1 1 0 0,1 0-1 0 0,-1 1 0 0 0,0-1 0 0 0,0 1 0 0 0,-1-1 1 0 0,1 0-2 0 0,-6-8-28 0 0,-1 0 1 0 0,0 1-1 0 0,-1 0 1 0 0,0 0-1 0 0,-1 0 1 0 0,0 1-1 0 0,-1 1 1 0 0,-1-1-1 0 0,1 1 1 0 0,-2 1-1 0 0,0 0 1 0 0,0 0-1 0 0,0 1 1 0 0,-1 1-1 0 0,-1 0 1 0 0,0 0-1 0 0,0 1 1 0 0,0 1-1 0 0,0 0 1 0 0,-3 1 27 0 0,1-2 795 0 0,-1-5-4224 0 0,34-3-3769 0 0,-9 15 5795 0 0</inkml:trace>
  <inkml:trace contextRef="#ctx0" brushRef="#br0" timeOffset="24234.146">7178 1466 1196 0 0,'0'0'168'0'0,"0"-1"1"0"0,0 1-1 0 0,0-1 0 0 0,0 1 0 0 0,0 0 0 0 0,0-1 1 0 0,0 1-1 0 0,0-1 0 0 0,1 1 0 0 0,-1 0 0 0 0,0-1 1 0 0,0 1-1 0 0,0 0 0 0 0,0-1 0 0 0,1 1 0 0 0,-1 0 1 0 0,0-1-1 0 0,0 1 0 0 0,1 0 0 0 0,-1 0 0 0 0,0-1 1 0 0,0 1-1 0 0,1 0 0 0 0,-1 0 0 0 0,0-1 0 0 0,1 1 1 0 0,-1 0-1 0 0,0 0 0 0 0,1 0 0 0 0,-1-1 0 0 0,0 1 1 0 0,1 0-1 0 0,-1 0 0 0 0,1 0 0 0 0,-1 0 0 0 0,0 0 1 0 0,1 0-1 0 0,-1 0 0 0 0,0 0 0 0 0,1 0 0 0 0,-1 0 1 0 0,1 0-1 0 0,-1 0 0 0 0,0 0 0 0 0,1 0 0 0 0,-1 1 1 0 0,0-1-1 0 0,1 0 0 0 0,-1 0 0 0 0,0 0 0 0 0,1 0 1 0 0,-1 1-1 0 0,0-1 0 0 0,1 0-168 0 0,-15-12 802 0 0,-3 11-4561 0 0,19 6-880 0 0,-2-4 3192 0 0</inkml:trace>
  <inkml:trace contextRef="#ctx0" brushRef="#br0" timeOffset="24840.582">7692 1589 1324 0 0,'1'0'52'0'0,"-1"0"0"0"0,1 0 0 0 0,-1 0 0 0 0,1 0 0 0 0,0 0 0 0 0,-1-1 0 0 0,1 1 0 0 0,-1 0 0 0 0,1 0 0 0 0,-1-1 0 0 0,1 1 0 0 0,-1 0 0 0 0,1-1 0 0 0,-1 1 0 0 0,1-1 0 0 0,-1 1 0 0 0,1 0 1 0 0,-1-1-1 0 0,1 1 0 0 0,-1-1 0 0 0,0 1 0 0 0,1-1 0 0 0,-1 1 0 0 0,0-1 0 0 0,0 0 0 0 0,1 1 0 0 0,-1-1 0 0 0,0 1 0 0 0,0-1 0 0 0,0 0 0 0 0,0 1 0 0 0,0-1 0 0 0,0 1 0 0 0,0-1 0 0 0,0 0 0 0 0,0 1 0 0 0,0-1 0 0 0,0 0 0 0 0,0 1 0 0 0,0-1 0 0 0,0 1 0 0 0,0-1 0 0 0,-1 1 0 0 0,1-1 0 0 0,0 0 0 0 0,-1 1 0 0 0,1-1 0 0 0,0 1 0 0 0,-1-1 0 0 0,1 1 0 0 0,0-1 0 0 0,-1 1 0 0 0,1 0 0 0 0,-1-1 0 0 0,1 1 0 0 0,-1-1 0 0 0,1 1 0 0 0,-1 0 0 0 0,1-1 0 0 0,-1 1 0 0 0,1 0 0 0 0,-1 0 0 0 0,0 0 1 0 0,1-1-1 0 0,-1 1 0 0 0,1 0 0 0 0,-1 0 0 0 0,0 0 0 0 0,1 0 0 0 0,-1 0-52 0 0,-45-8 962 0 0,33 7-866 0 0,0 2 1 0 0,1-1 0 0 0,-1 2-1 0 0,1-1 1 0 0,-1 2-1 0 0,1 0 1 0 0,0 0 0 0 0,0 1-1 0 0,0 1 1 0 0,1 0-1 0 0,-1 0 1 0 0,1 1 0 0 0,1 1-1 0 0,-1 0 1 0 0,1 0-1 0 0,0 1 1 0 0,-2 2-97 0 0,11-9 20 0 0,-1 0-1 0 0,1 1 1 0 0,-1-1 0 0 0,1 0-1 0 0,-1 1 1 0 0,1-1 0 0 0,-1 1-1 0 0,1-1 1 0 0,0 1 0 0 0,0 0-1 0 0,0-1 1 0 0,0 1 0 0 0,0 0-1 0 0,0 0 1 0 0,1 0 0 0 0,-1 0-1 0 0,1 0 1 0 0,-1 0 0 0 0,1 0-1 0 0,0 0 1 0 0,-1 0 0 0 0,1 0-1 0 0,0 0 1 0 0,0 0 0 0 0,1 0-1 0 0,-1 0 1 0 0,0 0 0 0 0,1 0-1 0 0,-1 0 1 0 0,1-1 0 0 0,-1 1-1 0 0,1 0 1 0 0,0 0 0 0 0,0 0-1 0 0,0 0 1 0 0,0-1 0 0 0,0 1-1 0 0,0-1 1 0 0,1 1 0 0 0,-1-1-1 0 0,0 1 1 0 0,1-1 0 0 0,-1 1 0 0 0,1-1-1 0 0,0 0-19 0 0,91 21 503 0 0,75-64-18 0 0,-49-32 2805 0 0,-118 74-3276 0 0,-1 0 0 0 0,1 0 0 0 0,0 0-1 0 0,0 1 1 0 0,0-1 0 0 0,0 0 0 0 0,0 1 0 0 0,0-1 0 0 0,0 1-1 0 0,-1-1 1 0 0,1 1 0 0 0,0-1 0 0 0,0 1 0 0 0,-1-1 0 0 0,1 1-1 0 0,0 0 1 0 0,-1 0 0 0 0,1-1 0 0 0,-1 1 0 0 0,1 0-1 0 0,-1 0 1 0 0,1-1 0 0 0,-1 1 0 0 0,1 0 0 0 0,-1 0 0 0 0,0 0-1 0 0,1 0 1 0 0,-1 0 0 0 0,0 0 0 0 0,0 0 0 0 0,0 0 0 0 0,0 0-1 0 0,0 0 1 0 0,0 0 0 0 0,0 0 0 0 0,0-1 0 0 0,0 1-1 0 0,0 0 1 0 0,-1 0 0 0 0,1 0 0 0 0,0 0 0 0 0,-1 0 0 0 0,1 0-1 0 0,0 0 1 0 0,-1-1 0 0 0,1 1 0 0 0,-1 0 0 0 0,1 0 0 0 0,-1 0-1 0 0,0-1 1 0 0,1 1 0 0 0,-1 0 0 0 0,0-1 0 0 0,0 1-1 0 0,1-1 1 0 0,-1 1-14 0 0,-2 13 63 0 0,-19 372-1771 0 0,22-385 1019 0 0,0-1-522 0 0,-5 7-5960 0 0,5-14 5736 0 0</inkml:trace>
  <inkml:trace contextRef="#ctx0" brushRef="#br0" timeOffset="25137.78">8078 1766 1128 0 0,'2'10'3685'0'0,"4"15"-2301"0"0,1-8-1016 0 0,1 0 0 0 0,1 0 1 0 0,0-1-1 0 0,2-1 0 0 0,-1 0 0 0 0,2 0 0 0 0,0-1 0 0 0,1 0 0 0 0,12 10-368 0 0,78 106 2491 0 0,-101-127-2437 0 0,-1 0 0 0 0,0 0 0 0 0,0 0 0 0 0,0 0 0 0 0,0 0 0 0 0,0 0 0 0 0,-1 0-1 0 0,1 1 1 0 0,-1-1 0 0 0,0 0 0 0 0,0 0 0 0 0,0 0 0 0 0,-1 1 0 0 0,1-1 0 0 0,-1 0 0 0 0,1 0 0 0 0,-1 0 0 0 0,0 0 0 0 0,0 0-1 0 0,-1 0 1 0 0,1 0 0 0 0,-1 0 0 0 0,1 0 0 0 0,-1 0 0 0 0,0-1 0 0 0,0 1 0 0 0,0-1 0 0 0,0 1 0 0 0,0-1 0 0 0,-1 0 0 0 0,1 0-1 0 0,-1 0-53 0 0,-2 2-91 0 0,0-1 0 0 0,0 0 0 0 0,0 0-1 0 0,0-1 1 0 0,0 0 0 0 0,0 0-1 0 0,-1 0 1 0 0,1 0 0 0 0,-1-1-1 0 0,1 0 1 0 0,-1 0 0 0 0,0-1 0 0 0,1 1-1 0 0,-1-1 1 0 0,0 0 0 0 0,1-1-1 0 0,-1 1 1 0 0,0-1 0 0 0,-2-1 91 0 0,-2-1-481 0 0,-1-1 0 0 0,1 0 0 0 0,0-1 0 0 0,0 0 0 0 0,0-1 1 0 0,1 0-1 0 0,-1 0 0 0 0,1-1 0 0 0,1 0 0 0 0,0-1 0 0 0,0 0 0 0 0,0 0 1 0 0,1-1-1 0 0,0 1 0 0 0,1-2 0 0 0,0 1 0 0 0,0-1 0 0 0,-4-9 481 0 0,-3-14-1320 0 0</inkml:trace>
  <inkml:trace contextRef="#ctx0" brushRef="#br0" timeOffset="25419.926">8064 1711 3592 0 0,'56'-32'7136'0'0,"50"5"-6368"0"0,-81 21-174 0 0,95-12-1294 0 0,-39 14-4939 0 0,-47 19 2827 0 0,-30-10 1537 0 0</inkml:trace>
  <inkml:trace contextRef="#ctx0" brushRef="#br0" timeOffset="26010.574">7192 1461 1504 0 0,'-1'13'5403'0'0,"1"-13"-5352"0"0,-1 0 0 0 0,1 1 0 0 0,-1-1 0 0 0,1 0-1 0 0,-1 1 1 0 0,1-1 0 0 0,0 0 0 0 0,-1 1 0 0 0,1-1 0 0 0,0 1-1 0 0,-1-1 1 0 0,1 1 0 0 0,0-1 0 0 0,0 0 0 0 0,-1 1 0 0 0,1-1-1 0 0,0 1 1 0 0,0-1 0 0 0,0 1 0 0 0,0-1 0 0 0,0 1 0 0 0,0-1-1 0 0,0 1 1 0 0,0 0 0 0 0,0-1 0 0 0,0 1 0 0 0,0-1 0 0 0,0 1-1 0 0,0-1 1 0 0,0 1 0 0 0,0-1 0 0 0,0 1 0 0 0,0-1 0 0 0,1 1-1 0 0,-1-1 1 0 0,0 1 0 0 0,0-1 0 0 0,1 0 0 0 0,-1 1 0 0 0,0-1-1 0 0,1 1 1 0 0,-1-1 0 0 0,0 0 0 0 0,1 1 0 0 0,-1-1 0 0 0,1 0-1 0 0,-1 1 1 0 0,0-1 0 0 0,1 0 0 0 0,-1 0 0 0 0,1 1 0 0 0,-1-1-1 0 0,1 0 1 0 0,-1 0 0 0 0,1 0 0 0 0,-1 0 0 0 0,1 1 0 0 0,-1-1-1 0 0,1 0 1 0 0,-1 0 0 0 0,1 0 0 0 0,-1 0 0 0 0,1 0 0 0 0,0-1-1 0 0,-1 1 1 0 0,1 0-51 0 0,13-15 4943 0 0,-21-3-3034 0 0,32 6-15714 0 0,-24 12 12660 0 0</inkml:trace>
  <inkml:trace contextRef="#ctx0" brushRef="#br0" timeOffset="240046.42">9630 3433 856 0 0,'0'-13'177'0'0,"-3"9"2831"0"0,-49-6-2834 0 0,-11 44 388 0 0,56-18-277 0 0,8-16 55 0 0,0 0-3118 0 0,-1 0 1514 0 0</inkml:trace>
  <inkml:trace contextRef="#ctx0" brushRef="#br1" timeOffset="249862.739">2556 3891 1440 0 0,'0'0'417'0'0,"0"0"-46"0"0,0 0-22 0 0,0 0-17 0 0,19-3 1705 0 0,-10-3-329 0 0,0 34-1038 0 0,-18 102-124 0 0,5-78 620 0 0,23-111-228 0 0,8-132-74 0 0,-24 179-837 0 0,-5 29-61 0 0,-2 24-12 0 0,4-25 686 0 0,1-13-876 0 0,0-1 1 0 0,-1 1-1 0 0,0 0 1 0 0,1 0-1 0 0,-1 0 1 0 0,0 0-1 0 0,-1 0 1 0 0,1 0-1 0 0,0-1 1 0 0,-1 1-1 0 0,0 0 1 0 0,1 0-1 0 0,-1 0 1 0 0,0-1-1 0 0,-1 1 1 0 0,1 0-1 0 0,0-1 1 0 0,-1 1-1 0 0,1-1 1 0 0,-1 0-1 0 0,0 1 0 0 0,0-1 1 0 0,0 0-1 0 0,0 0 1 0 0,0 0-1 0 0,0 0 1 0 0,-1-1-1 0 0,1 1 1 0 0,-1-1-1 0 0,1 1 1 0 0,-1-1-1 0 0,-1 1 236 0 0,-20 8-1316 0 0,-1-2-124 0 0</inkml:trace>
  <inkml:trace contextRef="#ctx0" brushRef="#br1" timeOffset="250902.197">1640 4355 1088 0 0,'0'0'597'0'0,"0"0"-14"0"0,0 0-17 0 0,0 0-59 0 0,0 0-22 0 0,0 0-61 0 0,-3 15 984 0 0,4-16-1346 0 0,-1 1 1 0 0,1 0-1 0 0,-1 0 0 0 0,1 0 1 0 0,0 0-1 0 0,-1 0 0 0 0,1 0 1 0 0,-1 0-1 0 0,1 0 0 0 0,0 0 1 0 0,-1 0-1 0 0,1 0 0 0 0,-1 1 1 0 0,1-1-1 0 0,-1 0 0 0 0,1 0 1 0 0,0 1-1 0 0,-1-1 0 0 0,1 0 1 0 0,-1 1-1 0 0,1-1 0 0 0,-1 0 1 0 0,1 1-1 0 0,-1-1 0 0 0,0 0 1 0 0,1 1-1 0 0,-1-1 1 0 0,1 1-1 0 0,-1-1 0 0 0,0 1 1 0 0,0-1-1 0 0,1 1 0 0 0,-1 0 1 0 0,0-1-1 0 0,0 1 0 0 0,1-1 1 0 0,-1 1-1 0 0,0-1 0 0 0,0 1 1 0 0,0 0-1 0 0,0-1 0 0 0,0 1 1 0 0,0-1-1 0 0,0 1 0 0 0,0 0 1 0 0,0-1-1 0 0,0 1 0 0 0,0-1 1 0 0,-1 1-1 0 0,1 0 0 0 0,0-1 1 0 0,0 1-1 0 0,-1-1 0 0 0,1 1 1 0 0,0-1-1 0 0,-1 1 1 0 0,1-1-63 0 0,157-12 479 0 0,39-1 220 0 0,-195 13-610 0 0,5 0 85 0 0,16 0-883 0 0,-13-1-4405 0 0,-3-5 3607 0 0,-4 3 0 0 0</inkml:trace>
  <inkml:trace contextRef="#ctx0" brushRef="#br1" timeOffset="251798.97">2207 4231 836 0 0,'0'0'301'0'0,"0"0"-46"0"0,3-2 5791 0 0,-1 1-5812 0 0,1-1-230 0 0,1 0 0 0 0,-1 0 0 0 0,0 0 0 0 0,1 0 0 0 0,-1 1 0 0 0,1 0-1 0 0,0-1 1 0 0,0 1 0 0 0,-1 1 0 0 0,1-1 0 0 0,0 0 0 0 0,0 1 0 0 0,0 0 0 0 0,0 0 0 0 0,-1 0 0 0 0,1 1 0 0 0,0-1-1 0 0,0 1 1 0 0,0 0 0 0 0,-1 0 0 0 0,1 0 0 0 0,0 0 0 0 0,-1 1 0 0 0,1-1 0 0 0,-1 1 0 0 0,1 0 0 0 0,-1 0 0 0 0,0 0 0 0 0,0 1-1 0 0,0-1 1 0 0,0 1 0 0 0,0 0 0 0 0,-1-1 0 0 0,1 1 0 0 0,-1 0 0 0 0,0 1 0 0 0,0-1 0 0 0,0 0 0 0 0,0 1 0 0 0,0-1-1 0 0,-1 1 1 0 0,0-1 0 0 0,1 1 0 0 0,-1 0 0 0 0,-1 0 0 0 0,1 0-4 0 0,-2 14 20 0 0,-2 0-1 0 0,1 1 1 0 0,-2-1-1 0 0,-1-1 1 0 0,0 1-1 0 0,-1 0 1 0 0,-1-1-1 0 0,-1 0 1 0 0,0-1-1 0 0,-1 0 1 0 0,-1 0-1 0 0,0-1 1 0 0,-1 0-1 0 0,-1-1 1 0 0,-4 4-20 0 0,-31 49 595 0 0,57-75-511 0 0,1 1 1 0 0,-1 0-1 0 0,1 0 0 0 0,1 1 1 0 0,0 1-1 0 0,-1 0 0 0 0,2 0 0 0 0,-1 1 1 0 0,0 1-1 0 0,1 0 0 0 0,-1 1 1 0 0,1 0-1 0 0,0 1 0 0 0,3 0-84 0 0,-12 4 3 0 0,0-1-1 0 0,0 1 1 0 0,-1 0-1 0 0,1 1 1 0 0,-1-1-1 0 0,0 0 1 0 0,0 1-1 0 0,0 0 1 0 0,0 0-1 0 0,-1 0 1 0 0,1 0-1 0 0,-1 0 1 0 0,0 0-1 0 0,0 1 1 0 0,-1-1-1 0 0,1 1 1 0 0,-1-1-1 0 0,0 1 1 0 0,0 0-1 0 0,-1-1 1 0 0,0 1-1 0 0,1 0 1 0 0,-1 0-1 0 0,-1-1 1 0 0,1 1-1 0 0,-1 0 1 0 0,0-1-1 0 0,0 1 1 0 0,0 0-1 0 0,0-1 1 0 0,-2 4-3 0 0,-1 5 54 0 0,-1 1 0 0 0,0-2 0 0 0,0 1 0 0 0,-1 0 0 0 0,-1-1 0 0 0,0-1 0 0 0,-1 1 1 0 0,0-1-1 0 0,-1 0 0 0 0,0-1 0 0 0,0 0 0 0 0,-1 0 0 0 0,-1-1 0 0 0,0 0 0 0 0,0-1 1 0 0,0 0-1 0 0,-8 3-54 0 0,17-11 173 0 0,-29-45 227 0 0,33 30-431 0 0,0 0 1 0 0,1 1-1 0 0,0 0 1 0 0,1-1-1 0 0,1 1 0 0 0,0 0 1 0 0,1 1-1 0 0,1 0 0 0 0,0 0 1 0 0,0 0-1 0 0,1 0 0 0 0,1 2 1 0 0,0-1-1 0 0,1 1 1 0 0,0 0-1 0 0,1 1 0 0 0,0 0 1 0 0,1 1-1 0 0,-1 0 0 0 0,2 1 1 0 0,-1 0-1 0 0,1 1 1 0 0,11-4 30 0 0,76-67-4386 0 0,-98 75 3671 0 0,-2 3-2087 0 0,-5 4 1278 0 0</inkml:trace>
  <inkml:trace contextRef="#ctx0" brushRef="#br1" timeOffset="252481.504">2676 4566 1280 0 0,'1'0'74'0'0,"-1"-1"0"0"0,0 1 0 0 0,0-1 0 0 0,0 0 0 0 0,0 1 1 0 0,0-1-1 0 0,-1 1 0 0 0,1-1 0 0 0,0 0 0 0 0,0 1 0 0 0,0-1 0 0 0,0 1 0 0 0,-1-1 0 0 0,1 1 0 0 0,0-1 0 0 0,-1 1 0 0 0,1-1 0 0 0,0 1 0 0 0,-1-1 0 0 0,1 1 0 0 0,0-1 1 0 0,-1 1-1 0 0,1 0 0 0 0,-1-1 0 0 0,1 1 0 0 0,-1 0 0 0 0,1-1 0 0 0,-1 1 0 0 0,1 0 0 0 0,-1-1 0 0 0,0 1 0 0 0,1 0 0 0 0,-1 0 0 0 0,1 0 0 0 0,-1 0 0 0 0,1 0 0 0 0,-1 0 1 0 0,0 0-1 0 0,1 0 0 0 0,-1 0 0 0 0,1 0 0 0 0,-1 0 0 0 0,0 0 0 0 0,1 0 0 0 0,-1 0 0 0 0,1 0 0 0 0,-1 0 0 0 0,1 1 0 0 0,-1-1 0 0 0,1 0 0 0 0,-1 0 0 0 0,0 1 1 0 0,1-1-1 0 0,0 0 0 0 0,-1 1 0 0 0,1-1 0 0 0,-1 1 0 0 0,1-1 0 0 0,-1 1 0 0 0,1-1 0 0 0,0 1 0 0 0,-1-1 0 0 0,1 1 0 0 0,0-1 0 0 0,0 1 0 0 0,-1-1 0 0 0,1 1 0 0 0,0-1-74 0 0,-32 34 162 0 0,23-22-39 0 0,2 0 0 0 0,0 1-1 0 0,0 0 1 0 0,1 0 0 0 0,1 1 0 0 0,0 0-1 0 0,1 0 1 0 0,0 0 0 0 0,1 0 0 0 0,1 1 0 0 0,0-1-1 0 0,1 15-122 0 0,0-26 36 0 0,1-1-1 0 0,0 1 0 0 0,1 0 1 0 0,-1 0-1 0 0,0-1 0 0 0,1 1 1 0 0,-1 0-1 0 0,1-1 0 0 0,0 1 0 0 0,0-1 1 0 0,0 1-1 0 0,0-1 0 0 0,1 1 1 0 0,-1-1-1 0 0,0 0 0 0 0,1 1 1 0 0,0-1-1 0 0,-1 0 0 0 0,1 0 0 0 0,0 0 1 0 0,0-1-1 0 0,0 1 0 0 0,1 0 1 0 0,-1-1-1 0 0,0 1 0 0 0,1-1 1 0 0,-1 0-1 0 0,1 0 0 0 0,-1 0 1 0 0,1 0-1 0 0,-1 0 0 0 0,1 0 0 0 0,0-1 1 0 0,-1 1-1 0 0,1-1 0 0 0,0 0 1 0 0,-1 0-1 0 0,1 0 0 0 0,0 0 1 0 0,2-1-36 0 0,110-30 968 0 0,-106 26-915 0 0,0-1 0 0 0,1 0 1 0 0,-2 0-1 0 0,1-1 1 0 0,-1 0-1 0 0,0 0 0 0 0,-1-1 1 0 0,1 0-1 0 0,-1-1 1 0 0,-1 0-1 0 0,0 0 0 0 0,0 0 1 0 0,-1 0-1 0 0,0-1 1 0 0,-1 0-1 0 0,0 0 0 0 0,0 0 1 0 0,-1-1-1 0 0,0 1 1 0 0,-1-1-1 0 0,0 0 0 0 0,-1 0-53 0 0,-3 5 1 0 0,0 0-1 0 0,0 0 1 0 0,-1 0-1 0 0,0 0 1 0 0,0 1-1 0 0,0-1 1 0 0,-1 1-1 0 0,1 0 1 0 0,-1 0-1 0 0,-1 0 1 0 0,1 0-1 0 0,-1 1 1 0 0,1-1-1 0 0,-1 1 1 0 0,0 1-1 0 0,-1-1 1 0 0,1 1-1 0 0,-1 0 1 0 0,0 0-1 0 0,1 0 1 0 0,-1 1-1 0 0,0 0 0 0 0,0 0 1 0 0,-1 1-1 0 0,1-1 1 0 0,0 1-1 0 0,-1 1 1 0 0,1-1-1 0 0,-3 1 0 0 0,-39-5-2034 0 0,47 5 1327 0 0,1 0-220 0 0,-8 16-3104 0 0,12-14 2482 0 0</inkml:trace>
  <inkml:trace contextRef="#ctx0" brushRef="#br1" timeOffset="252729.894">2949 4610 1736 0 0,'0'0'913'0'0,"0"-18"6610"0"0,0 11-9166 0 0,0 5-3456 0 0,0 4 3733 0 0</inkml:trace>
  <inkml:trace contextRef="#ctx0" brushRef="#br1" timeOffset="253129.917">3135 4556 1428 0 0,'-28'48'1806'0'0,"-26"86"518"0"0,53-129-2237 0 0,0 0 0 0 0,0 0 0 0 0,0 0 0 0 0,1 0 1 0 0,0 0-1 0 0,0 1 0 0 0,0-1 0 0 0,1 0 0 0 0,-1 0 0 0 0,1 0 0 0 0,0 0 0 0 0,1 0 1 0 0,-1 0-1 0 0,1 0 0 0 0,0 0 0 0 0,0 0 0 0 0,1-1 0 0 0,-1 1 0 0 0,1-1 0 0 0,0 0 1 0 0,0 0-1 0 0,1 0 0 0 0,-1 0 0 0 0,1 0 0 0 0,0-1 0 0 0,0 1 0 0 0,0-1 1 0 0,0 0-1 0 0,0 0 0 0 0,1-1 0 0 0,0 1 0 0 0,-1-1 0 0 0,1 0 0 0 0,0-1 0 0 0,4 2-87 0 0,2-2 97 0 0,0 0-1 0 0,0-1 0 0 0,0 0 0 0 0,0-1 0 0 0,0 0 0 0 0,0-1 1 0 0,0 0-1 0 0,0 0 0 0 0,-1-1 0 0 0,1-1 0 0 0,-1 0 0 0 0,0 0 1 0 0,0-1-1 0 0,0-1 0 0 0,-1 1 0 0 0,0-2 0 0 0,0 1 0 0 0,0-1 0 0 0,-1 0 1 0 0,0-1-1 0 0,0 0 0 0 0,-1 0 0 0 0,0-1 0 0 0,-1 0 0 0 0,1 0 1 0 0,-2 0-1 0 0,5-10-96 0 0,-9 14 16 0 0,0 0 0 0 0,-1 0-1 0 0,1 0 1 0 0,-1 0 0 0 0,0 0 0 0 0,-1 0 0 0 0,1 0 0 0 0,-1 0 0 0 0,0 0 0 0 0,0 0 0 0 0,-1 0 0 0 0,1 0 0 0 0,-1 0 0 0 0,0 1-1 0 0,0-1 1 0 0,-1 1 0 0 0,1-1 0 0 0,-1 1 0 0 0,0 0 0 0 0,0 0 0 0 0,-1 0 0 0 0,1 1 0 0 0,-1-1 0 0 0,0 1 0 0 0,0-1 0 0 0,0 1-1 0 0,0 1 1 0 0,0-1 0 0 0,-1 1 0 0 0,1-1 0 0 0,-1 1 0 0 0,1 0 0 0 0,-1 1 0 0 0,-4-2-16 0 0,-63-19-2383 0 0,70 19-3479 0 0,7 2 4478 0 0</inkml:trace>
  <inkml:trace contextRef="#ctx0" brushRef="#br1" timeOffset="253425.285">3521 4578 1280 0 0,'14'29'3785'0'0,"32"4"-3115"0"0,-33-25-189 0 0,113 115 1546 0 0,-123-119-1983 0 0,0 0 0 0 0,0 0-1 0 0,-1 1 1 0 0,1-1 0 0 0,-1 1 0 0 0,0 0-1 0 0,0-1 1 0 0,-1 1 0 0 0,1 0-1 0 0,-1 0 1 0 0,0 0 0 0 0,0 0-1 0 0,-1 0 1 0 0,1 0 0 0 0,-1 0-1 0 0,-1 1 1 0 0,1-1 0 0 0,0 0 0 0 0,-1 0-1 0 0,0 0 1 0 0,0 0 0 0 0,-1 0-1 0 0,0-1 1 0 0,1 1 0 0 0,-2 0-1 0 0,1-1 1 0 0,0 1 0 0 0,-1-1-1 0 0,0 1 1 0 0,0-1 0 0 0,0 0 0 0 0,-2 1-44 0 0,-65 38-909 0 0,65-41 610 0 0,0-1 0 0 0,-1 1 0 0 0,1-1 0 0 0,-1 0 0 0 0,1-1 0 0 0,-1 0 0 0 0,1 1-1 0 0,-1-2 1 0 0,1 1 0 0 0,0-1 0 0 0,-1 0 0 0 0,1 0 0 0 0,-1 0 0 0 0,1-1 0 0 0,0 1 0 0 0,0-1 0 0 0,0-1-1 0 0,0 1 1 0 0,0-1 0 0 0,1 0 0 0 0,-2 0 299 0 0,-13-15-1424 0 0</inkml:trace>
  <inkml:trace contextRef="#ctx0" brushRef="#br1" timeOffset="253703.07">3551 4543 1436 0 0,'4'-3'1620'0'0,"1"-2"-224"0"0,-1 1-187 0 0,3 1-181 0 0,9-7-56 0 0,3-2-168 0 0,3 1-96 0 0,3 1-160 0 0,1 0-220 0 0,6 0-300 0 0,0 1-368 0 0,4-1 28 0 0,-2 9-1236 0 0,-4-3 96 0 0,0-1-157 0 0,-5-3 133 0 0,-13 8 4 0 0</inkml:trace>
  <inkml:trace contextRef="#ctx0" brushRef="#br1" timeOffset="255414.283">2981 4613 1272 0 0,'0'-13'652'0'0,"0"7"2256"0"0,-6-31-907 0 0,4 32-1177 0 0,1 2 516 0 0,-1 20-1390 0 0,2 8 2163 0 0,0-25-1966 0 0,-4-4 326 0 0,-56 56-8612 0 0,44-45 6638 0 0</inkml:trace>
  <inkml:trace contextRef="#ctx0" brushRef="#br1" timeOffset="257849.972">2616 2581 1280 0 0,'0'0'409'0'0,"0"0"-47"0"0,0 0-48 0 0,15-3 180 0 0,3-11 1647 0 0,-15 14-2125 0 0,-3 0 22 0 0,0 0-73 0 0,0 0-43 0 0,0 0-25 0 0,0 0-37 0 0,0 0-63 0 0,0 0-38 0 0,0 0 82 0 0,0 0-6 0 0,0 0-9 0 0,0 0-63 0 0,0 0 49 0 0,0 0 42 0 0,0 0-39 0 0,0 0 32 0 0,0 0 25 0 0,0 0 25 0 0,0 0 40 0 0,0 0-8 0 0,0 0 44 0 0,0 0 55 0 0,0 0-38 0 0,0 0 5 0 0,0 0 69 0 0,0 0 29 0 0,0 0-50 0 0,0 0 0 0 0,0 0 11 0 0,0 0-14 0 0,0 0 5 0 0,0 0 59 0 0,0 0-70 0 0,0 0-20 0 0,0 0 18 0 0,0 0 28 0 0,-8 32 174 0 0,10-24-279 0 0,-2-1 0 0 0,1 0 1 0 0,-1 1-1 0 0,0-1 0 0 0,-1 0 0 0 0,1 0 0 0 0,-2 1 0 0 0,1-1 0 0 0,-1 0 0 0 0,0 0 0 0 0,0 0 0 0 0,-1 0 0 0 0,0 0 0 0 0,0-1 0 0 0,-1 1 0 0 0,1-1 0 0 0,-1 0 1 0 0,-4 4 44 0 0,-20 43-446 0 0,3 12 45 0 0,25-64 441 0 0,0-1-14 0 0,0 37 630 0 0,12 9 109 0 0,0 63-1266 0 0,-27-55-148 0 0,14-53 597 0 0,1 40 375 0 0,0 53 1215 0 0,16-43-2701 0 0,-16 304 95 0 0,0-203 3240 0 0,25 12-1248 0 0,-1-98 22 0 0,-17-63-3426 0 0,-7-7 1050 0 0</inkml:trace>
  <inkml:trace contextRef="#ctx0" brushRef="#br1" timeOffset="258904.795">2646 2619 1096 0 0,'15'72'2373'0'0,"6"399"-1922"0"0,-21-205 47 0 0,-9-189-204 0 0,-10-8 63 0 0,-14 160 827 0 0,30-132-1930 0 0,-11-84-1359 0 0,6-11 639 0 0</inkml:trace>
  <inkml:trace contextRef="#ctx0" brushRef="#br1" timeOffset="259668.649">2017 3328 936 0 0,'0'0'344'0'0,"0"0"-68"0"0,0 0-220 0 0,0 0-148 0 0,0 0-308 0 0</inkml:trace>
  <inkml:trace contextRef="#ctx0" brushRef="#br1" timeOffset="259915.422">1521 3568 1148 0 0,'-13'2'584'0'0,"1"-2"-88"0"0,3 1-64 0 0,0-1-84 0 0,0 0 16 0 0,2 0-88 0 0,-2 0-24 0 0,9 0-32 0 0,0 0-236 0 0,-9 0-124 0 0,9 0-108 0 0,-8 0-284 0 0,8 0-616 0 0,0 0-12 0 0</inkml:trace>
  <inkml:trace contextRef="#ctx0" brushRef="#br1" timeOffset="260166.432">2182 3396 1004 0 0,'0'0'528'0'0,"-3"-1"-100"0"0,1 1-64 0 0,0-2-40 0 0,-1 0-116 0 0,1-1 8 0 0,0-2-140 0 0,-2 0-116 0 0,4 0-92 0 0,0-2-48 0 0,0-1-188 0 0,0-1-60 0 0,-1-1-388 0 0</inkml:trace>
  <inkml:trace contextRef="#ctx0" brushRef="#br1" timeOffset="260417.068">2106 3321 1212 0 0,'-9'8'344'0'0,"-2"7"24"0"0,2-8-156 0 0,2 1-136 0 0,0 1-112 0 0,4-4-196 0 0,-3 0-368 0 0</inkml:trace>
  <inkml:trace contextRef="#ctx0" brushRef="#br1" timeOffset="260623.156">1821 3661 1496 0 0,'-7'0'812'0'0,"2"0"-64"0"0,-2-1-140 0 0,1-3-60 0 0,3-1-60 0 0,-1 4-180 0 0,-1-3-184 0 0,5-1-20 0 0,-2 0-288 0 0,2-1-204 0 0,0-1-212 0 0,2-1-624 0 0,2-1 16 0 0</inkml:trace>
  <inkml:trace contextRef="#ctx0" brushRef="#br1" timeOffset="260778.912">1677 3383 1348 0 0,'-7'-2'548'0'0,"-2"1"-88"0"0,4 1 12 0 0,-2 0-144 0 0,3 0-24 0 0,3 1-40 0 0,2-2-24 0 0,3 1-36 0 0,3 1-32 0 0,2-2-260 0 0,18-1-124 0 0,-11 2-124 0 0,10 0-188 0 0,6 0-432 0 0,6 0 12 0 0</inkml:trace>
  <inkml:trace contextRef="#ctx0" brushRef="#br1" timeOffset="261040.589">2300 3406 1148 0 0,'-2'0'824'0'0,"2"0"-192"0"0,0 0-112 0 0,-2 0-116 0 0,0 0-8 0 0,0 0 28 0 0,1 0-208 0 0,-1 0-4 0 0,0 0-24 0 0,2 0-220 0 0,-3 0-284 0 0,3 0-216 0 0,-6 0-468 0 0,3 2 44 0 0</inkml:trace>
  <inkml:trace contextRef="#ctx0" brushRef="#br1" timeOffset="261041.589">1395 3690 1416 0 0,'-7'0'704'0'0,"1"0"-60"0"0,1-2-160 0 0,1 0 44 0 0,3 1-136 0 0,-3-1-8 0 0,2-1 32 0 0,-1-1-144 0 0,1-1-132 0 0,2 2-15 0 0,0-2-262 0 0,3 0-119 0 0,-3-2-328 0 0,0 2-728 0 0,4 2 16 0 0</inkml:trace>
  <inkml:trace contextRef="#ctx0" brushRef="#br1" timeOffset="261210.542">1037 3650 1004 0 0,'-7'-2'764'0'0,"2"0"-124"0"0,-2 1-112 0 0,1-1-160 0 0,5-1-84 0 0,-5 1 72 0 0,8-1-132 0 0,2-1 16 0 0,1 1-32 0 0,16-9-320 0 0,2 1-136 0 0,9 1-172 0 0,0-2-412 0 0,6 4 40 0 0,4-1 28 0 0</inkml:trace>
  <inkml:trace contextRef="#ctx0" brushRef="#br1" timeOffset="261383.056">1999 3573 1520 0 0,'0'3'544'0'0,"-2"1"-64"0"0,1-3-24 0 0,-3-1-52 0 0,4 2-56 0 0,-2-2-324 0 0,-1 2-152 0 0,1 1-268 0 0,-3 0 20 0 0,-13 7-1052 0 0</inkml:trace>
  <inkml:trace contextRef="#ctx0" brushRef="#br1" timeOffset="261568.78">1000 3853 1404 0 0,'-7'-5'496'0'0,"5"0"-68"0"0,-3 0-56 0 0,-1-2-40 0 0,1 2-4 0 0,1-3-32 0 0,3 1-236 0 0,1-1-72 0 0,-2-2-216 0 0,2-2-140 0 0,0-4-248 0 0,18-21-724 0 0</inkml:trace>
  <inkml:trace contextRef="#ctx0" brushRef="#br1" timeOffset="261754.155">1935 3406 876 0 0,'2'2'504'0'0,"-2"1"-60"0"0,0-1-112 0 0,0 0-116 0 0,0-1-32 0 0,0 1-136 0 0,-2-2-184 0 0,-1 2-412 0 0,3 1 20 0 0</inkml:trace>
  <inkml:trace contextRef="#ctx0" brushRef="#br1" timeOffset="262019.56">1235 3641 1508 0 0,'-4'0'764'0'0,"-1"0"-148"0"0,3-1-64 0 0,-2 1-196 0 0,1 0-48 0 0,-1 1-260 0 0,4-2-292 0 0,0-3-376 0 0,0 3-564 0 0,0-1-4 0 0</inkml:trace>
  <inkml:trace contextRef="#ctx0" brushRef="#br1" timeOffset="262204.897">1617 3756 1004 0 0,'7'0'500'0'0,"0"-1"-212"0"0,0-3-248 0 0,11-2-256 0 0,-4-1-432 0 0</inkml:trace>
  <inkml:trace contextRef="#ctx0" brushRef="#br1" timeOffset="263026.53">255 2764 1236 0 0,'0'0'565'0'0,"0"0"-78"0"0,0 0-103 0 0,0 0-36 0 0,0 0 36 0 0,0 0-50 0 0,0 0-15 0 0,0 0-33 0 0,0 0-28 0 0,0 0-9 0 0,0 0-32 0 0,0 0-26 0 0,0 0-3 0 0,-4 3-31 0 0,0 1-107 0 0,0 1 0 0 0,0 0 0 0 0,0 0 0 0 0,1 1 0 0 0,-1-1 0 0 0,1 1 0 0 0,1 0 1 0 0,-1 0-1 0 0,1 0 0 0 0,0 0 0 0 0,0 0 0 0 0,1 0 0 0 0,0 0 0 0 0,0 1 0 0 0,0-1 1 0 0,1 0-1 0 0,0 1 0 0 0,0-1 0 0 0,1 0 0 0 0,0 1 0 0 0,0-1 0 0 0,0 0 1 0 0,1 0-1 0 0,0 0 0 0 0,0 0 0 0 0,0 0 0 0 0,1 0 0 0 0,0 0 0 0 0,0-1 0 0 0,0 1 1 0 0,1-1-1 0 0,0 0 0 0 0,0 0 0 0 0,0 0 0 0 0,1-1 0 0 0,-1 0 0 0 0,4 3-50 0 0,4-1 105 0 0,0 0 0 0 0,0-1 0 0 0,0-1 0 0 0,1 0 0 0 0,-1-1-1 0 0,1 0 1 0 0,0-1 0 0 0,0 0 0 0 0,0-1 0 0 0,0-1 0 0 0,0 0-1 0 0,2-1-104 0 0,-10 0 26 0 0,0 0 0 0 0,-1-1 0 0 0,1 1 0 0 0,-1-1 0 0 0,1 0 0 0 0,-1-1 0 0 0,0 1 0 0 0,1-1-1 0 0,-1 0 1 0 0,-1 0 0 0 0,1 0 0 0 0,0 0 0 0 0,-1-1 0 0 0,0 1 0 0 0,1-1 0 0 0,-1 0-1 0 0,-1 0 1 0 0,1 0 0 0 0,-1-1 0 0 0,1 1 0 0 0,-1-1 0 0 0,-1 1 0 0 0,1-1 0 0 0,-1 0-1 0 0,1 1 1 0 0,-1-1 0 0 0,0 0 0 0 0,-1 0 0 0 0,0 0 0 0 0,1 0 0 0 0,-1 0 0 0 0,-1 0 0 0 0,1-1-26 0 0,-1-2-13 0 0,1 1 1 0 0,-1-1 0 0 0,0 0 0 0 0,-1 0 0 0 0,0 1 0 0 0,0-1 0 0 0,0 1-1 0 0,-1 0 1 0 0,0-1 0 0 0,-1 1 0 0 0,0 1 0 0 0,0-1 0 0 0,0 0 0 0 0,-1 1-1 0 0,0 0 1 0 0,0 0 0 0 0,0 1 0 0 0,-1-1 0 0 0,0 1 0 0 0,0 0 0 0 0,0 1-1 0 0,-1-1 1 0 0,1 1 0 0 0,-1 1 0 0 0,0-1 0 0 0,0 1 0 0 0,-1 0 0 0 0,1 1-1 0 0,-1-1 1 0 0,1 2 0 0 0,-1-1 0 0 0,0 1 0 0 0,0 0 12 0 0,7 1-505 0 0,1 0-149 0 0,0 0-225 0 0,0 0-415 0 0,-7 0-1459 0 0,-2 2 1341 0 0</inkml:trace>
  <inkml:trace contextRef="#ctx0" brushRef="#br1" timeOffset="263368.817">804 2771 1360 0 0,'0'0'7433'0'0,"-2"1"-4881"0"0,1-1-4962 0 0,1-1-4270 0 0,0 1 5273 0 0</inkml:trace>
  <inkml:trace contextRef="#ctx0" brushRef="#br1" timeOffset="263786.485">1009 2693 1292 0 0,'-1'11'3920'0'0,"-7"27"-3306"0"0,4-23-220 0 0,2-9-322 0 0,1-1 1 0 0,-1 1 0 0 0,1-1-1 0 0,0 1 1 0 0,0 0-1 0 0,1-1 1 0 0,-1 1 0 0 0,1 0-1 0 0,1-1 1 0 0,-1 1-1 0 0,1 0 1 0 0,0-1 0 0 0,0 1-1 0 0,1 0 1 0 0,-1-1-1 0 0,1 0 1 0 0,1 1-1 0 0,-1-1 1 0 0,1 0 0 0 0,0 0-1 0 0,0 0 1 0 0,0 0-1 0 0,0-1 1 0 0,1 0 0 0 0,0 1-1 0 0,0-1 1 0 0,0 0-1 0 0,1-1 1 0 0,-1 1 0 0 0,1-1-1 0 0,0 0 1 0 0,0 0-1 0 0,0 0 1 0 0,0-1-1 0 0,0 0 1 0 0,1 0 0 0 0,-1 0-1 0 0,1-1 1 0 0,2 1-73 0 0,-1-1 43 0 0,0 0 1 0 0,1 0-1 0 0,-1-1 0 0 0,0 0 1 0 0,1 0-1 0 0,-1 0 0 0 0,1-1 1 0 0,-1-1-1 0 0,0 1 0 0 0,0-1 1 0 0,0 0-1 0 0,0-1 1 0 0,0 0-1 0 0,0 0 0 0 0,0 0 1 0 0,-1-1-1 0 0,0 0 0 0 0,0 0 1 0 0,0-1-1 0 0,0 0 0 0 0,-1 0 1 0 0,1 0-1 0 0,-1 0 0 0 0,-1-1 1 0 0,1 0-1 0 0,-1 0 1 0 0,0 0-1 0 0,0 0 0 0 0,-1-1 1 0 0,2-3-44 0 0,-7 2-14 0 0,0-1 0 0 0,0 1 0 0 0,-1 0 0 0 0,0 0 0 0 0,0 0 0 0 0,-1 0 0 0 0,0 0 0 0 0,0 1 0 0 0,-1 0 0 0 0,0 0 0 0 0,0 0 0 0 0,-1 0 0 0 0,1 1 0 0 0,-2 0 0 0 0,1 0 0 0 0,-1 0 0 0 0,0 1 0 0 0,0 0 0 0 0,0 1 0 0 0,0 0 0 0 0,-1 0 0 0 0,0 0 0 0 0,-7-2 14 0 0,-87-29-1065 0 0,94 30-878 0 0,7-1-2675 0 0,1 6 3230 0 0</inkml:trace>
  <inkml:trace contextRef="#ctx0" brushRef="#br1" timeOffset="264066.923">1281 2576 1312 0 0,'103'58'4554'0'0,"-94"-55"-4459"0"0,-1 0 0 0 0,1 0 0 0 0,0 1 0 0 0,-1 0 0 0 0,0 0 0 0 0,1 1 0 0 0,-2 0 0 0 0,1 0 0 0 0,-1 1 0 0 0,1 0 0 0 0,-2 0 0 0 0,1 1 0 0 0,-1 0 0 0 0,0 0 0 0 0,0 0 0 0 0,-1 1 0 0 0,0 0 0 0 0,0 0 0 0 0,-1 0 0 0 0,0 1-95 0 0,-3-5-16 0 0,-1 1 0 0 0,1-1 0 0 0,-1 0 0 0 0,0 1 0 0 0,0-1 0 0 0,-1 0 0 0 0,0 1 1 0 0,1-1-1 0 0,-1 0 0 0 0,-1 0 0 0 0,1 0 0 0 0,0 0 0 0 0,-1 0 0 0 0,0 0 0 0 0,0 0 0 0 0,0 0 0 0 0,-1-1 0 0 0,1 1 0 0 0,-1-1 0 0 0,0 1 0 0 0,0-1 0 0 0,0 0 1 0 0,0 0-1 0 0,-1-1 0 0 0,1 1 0 0 0,-4 1 16 0 0,-65 22-4100 0 0,54-26 2716 0 0</inkml:trace>
  <inkml:trace contextRef="#ctx0" brushRef="#br1" timeOffset="264252.922">1386 2513 1848 0 0,'12'-15'1168'0'0,"-3"3"-260"0"0,-4 7-92 0 0,3-2-95 0 0,0 1-121 0 0,0 1-48 0 0,-1 0-192 0 0,0 1-164 0 0,2 3-188 0 0,10-6-4 0 0,4 2-600 0 0,-3 3-573 0 0,-4-1 93 0 0,-4 3-368 0 0,-1 0 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1:59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91 1824 0 0,'20'-15'2066'0'0,"-20"12"-1523"0"0,25-26 372 0 0,-24 28-859 0 0,-1 0 0 0 0,1 0 0 0 0,-1 0-1 0 0,0 0 1 0 0,1-1 0 0 0,-1 1 0 0 0,0 0 0 0 0,0 0 0 0 0,0 0 0 0 0,0-1 0 0 0,0 1 0 0 0,0 0 0 0 0,0 0-1 0 0,0-1 1 0 0,-1 1 0 0 0,1 0 0 0 0,0 0 0 0 0,-1 0 0 0 0,1 0 0 0 0,-1 0 0 0 0,1-1 0 0 0,-1 1-1 0 0,1 0 1 0 0,-1 0 0 0 0,0 0 0 0 0,1 0 0 0 0,-1 1 0 0 0,0-1 0 0 0,0 0 0 0 0,0 0 0 0 0,0 0 0 0 0,0 1-1 0 0,0-1 1 0 0,0 0 0 0 0,0 1 0 0 0,0-1 0 0 0,0 1 0 0 0,0-1 0 0 0,0 1 0 0 0,-1-1 0 0 0,1 1 0 0 0,0 0-1 0 0,0 0 1 0 0,0 0 0 0 0,-1 0 0 0 0,1 0 0 0 0,0 0 0 0 0,0 0 0 0 0,0 0 0 0 0,-1 0 0 0 0,1 0 0 0 0,0 1-1 0 0,0-1 1 0 0,0 0 0 0 0,-1 1 0 0 0,1-1-56 0 0,-12 3 52 0 0,0 0 1 0 0,1 0-1 0 0,-1 1 0 0 0,1 1 0 0 0,0 0 0 0 0,0 1 1 0 0,1 0-1 0 0,-1 1 0 0 0,1 0 0 0 0,1 1 0 0 0,-1 0 1 0 0,1 0-1 0 0,1 1 0 0 0,0 0 0 0 0,0 1 0 0 0,1 0 1 0 0,0 1-1 0 0,0 0 0 0 0,1 0 0 0 0,1 0 0 0 0,0 1 1 0 0,1 0-1 0 0,0 0 0 0 0,0 0 0 0 0,2 1 0 0 0,-1 0 1 0 0,2-1-1 0 0,0 1 0 0 0,0 0 0 0 0,1 4-52 0 0,3-9 47 0 0,0 1-1 0 0,1-1 1 0 0,1 0-1 0 0,-1 0 1 0 0,1 0-1 0 0,0-1 1 0 0,1 0-1 0 0,0 1 1 0 0,0-1-1 0 0,1-1 1 0 0,0 1-1 0 0,0-1 1 0 0,0 0-1 0 0,1 0 1 0 0,-1-1-1 0 0,1 0 1 0 0,1 0-1 0 0,-1-1 1 0 0,1 0-1 0 0,0 0 1 0 0,0 0-1 0 0,0-1 1 0 0,0-1-1 0 0,1 1 1 0 0,-1-1-1 0 0,4 0-46 0 0,9 5 37 0 0,0-1 1 0 0,0-1-1 0 0,1-1 1 0 0,0 0-1 0 0,0-2 1 0 0,0 0-1 0 0,0-2 1 0 0,-1-1-1 0 0,1 0 1 0 0,0-1-1 0 0,0-2 1 0 0,0 0-1 0 0,-1-1 0 0 0,0-1 1 0 0,0-2-1 0 0,7-3-37 0 0,-22 6-17 0 0,1-1 0 0 0,-1-1-1 0 0,0 1 1 0 0,0-1 0 0 0,-1 0-1 0 0,1-1 1 0 0,-2 1 0 0 0,1-1-1 0 0,-1 0 1 0 0,0 0 0 0 0,-1 0-1 0 0,0-1 1 0 0,0 1-1 0 0,-1-1 1 0 0,0 1 0 0 0,0-1-1 0 0,-1 0 1 0 0,-1 0 0 0 0,1 0-1 0 0,-1 0 1 0 0,-1 0 0 0 0,1 0-1 0 0,-2 0 1 0 0,1 1 0 0 0,-1-1-1 0 0,0 0 1 0 0,-1 1 0 0 0,0-1-1 0 0,-1 1 1 0 0,1 0 0 0 0,-2 0-1 0 0,1 1 1 0 0,-1-1-1 0 0,0 1 1 0 0,0 0 0 0 0,-1 0-1 0 0,0 0 1 0 0,-1 1 0 0 0,-5-5 17 0 0,-2-1-53 0 0,0 0 1 0 0,0 1 0 0 0,-1 1 0 0 0,0 1-1 0 0,-1 0 1 0 0,0 1 0 0 0,-1 0-1 0 0,1 2 1 0 0,-1 0 0 0 0,-15-3 52 0 0,-56-2-2887 0 0,87 11 1888 0 0,-13 15-3202 0 0,21-12 2831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2:0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1140 0 0,'2'0'790'0'0,"19"-3"7793"0"0,-23-6-5989 0 0,-11 10-3540 0 0,15 6-7612 0 0,2-7 7275 0 0</inkml:trace>
  <inkml:trace contextRef="#ctx0" brushRef="#br0" timeOffset="635.017">600 139 2052 0 0,'1'-3'115'0'0,"0"1"0"0"0,0-1 0 0 0,0 0-1 0 0,-1 0 1 0 0,1 0 0 0 0,-1 0 0 0 0,0 0 0 0 0,0 0-1 0 0,0 0 1 0 0,0 0 0 0 0,0 0 0 0 0,-1 0 0 0 0,1 0 0 0 0,-1 0-1 0 0,0 0 1 0 0,0 0 0 0 0,0 0 0 0 0,0 1 0 0 0,-1-1-1 0 0,1 0 1 0 0,-1 1 0 0 0,1-1 0 0 0,-1 1 0 0 0,0-1-1 0 0,0 1 1 0 0,0 0 0 0 0,0 0 0 0 0,0 0 0 0 0,-1 0 0 0 0,1 0-1 0 0,-1 0 1 0 0,1 1 0 0 0,-1-1 0 0 0,0 1-115 0 0,-99-43 956 0 0,92 42-902 0 0,-1 1-1 0 0,1 0 1 0 0,-1 0 0 0 0,1 1 0 0 0,-1 0-1 0 0,1 1 1 0 0,-1 0 0 0 0,1 1-1 0 0,-1 0 1 0 0,1 0 0 0 0,0 1 0 0 0,0 1-1 0 0,0 0 1 0 0,1 0 0 0 0,-1 1-1 0 0,1 0 1 0 0,0 1 0 0 0,0 0 0 0 0,1 0-1 0 0,0 0 1 0 0,0 1 0 0 0,0 1 0 0 0,1 0-1 0 0,0-1 1 0 0,0 2 0 0 0,1-1-1 0 0,0 1 1 0 0,1 0 0 0 0,0 0 0 0 0,0 1-1 0 0,1 0 1 0 0,1 0 0 0 0,-1 0-1 0 0,1 0 1 0 0,0 4-54 0 0,5-7 16 0 0,1-1-1 0 0,0 1 1 0 0,0-1 0 0 0,0 0-1 0 0,1 0 1 0 0,-1 0-1 0 0,1-1 1 0 0,1 0 0 0 0,-1 1-1 0 0,1-1 1 0 0,0 0-1 0 0,0-1 1 0 0,1 0-1 0 0,-1 1 1 0 0,1-2 0 0 0,0 1-1 0 0,0-1 1 0 0,0 0-1 0 0,1 0 1 0 0,-1 0 0 0 0,1-1-1 0 0,-1 0 1 0 0,1 0-1 0 0,0-1 1 0 0,0 0 0 0 0,0 0-1 0 0,0-1 1 0 0,1 0-16 0 0,2 3-16 0 0,0 0 1 0 0,1-1-1 0 0,-1 0 1 0 0,1-1-1 0 0,-1 0 0 0 0,1-1 1 0 0,-1 0-1 0 0,1-1 1 0 0,-1 0-1 0 0,1-1 0 0 0,-1 0 1 0 0,1 0-1 0 0,-1-1 1 0 0,0 0-1 0 0,0-1 0 0 0,-1 0 1 0 0,1-1-1 0 0,-1 0 1 0 0,0-1-1 0 0,0 1 1 0 0,0-2-1 0 0,-1 1 0 0 0,0-1 1 0 0,0-1-1 0 0,-1 1 1 0 0,0-1-1 0 0,0 0 0 0 0,-1-1 1 0 0,0 0-1 0 0,-1 0 1 0 0,0 0-1 0 0,2-4 16 0 0,7-48 1434 0 0,-44 144-1232 0 0,14-11-393 0 0,2 0-1 0 0,4 1 0 0 0,3 0 1 0 0,2 34 191 0 0,2-88-1317 0 0,-1 0-3552 0 0,4-18 3523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2:0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9 1204 0 0,'0'0'418'0'0,"0"0"-8"0"0,0 0 96 0 0,0 0-68 0 0,0 0-76 0 0,0 0-40 0 0,0 0-59 0 0,0 0 21 0 0,0 0-15 0 0,0 0-40 0 0,0 0-54 0 0,-3-3 11 0 0,-4 3-109 0 0,0 0 0 0 0,-1 0 1 0 0,1 0-1 0 0,0 1 0 0 0,0 0 0 0 0,0 1 1 0 0,0 0-1 0 0,0 0 0 0 0,0 0 0 0 0,1 1 0 0 0,-1 0 1 0 0,1 0-1 0 0,-1 1 0 0 0,1 0 0 0 0,0 0 1 0 0,0 0-1 0 0,-4 5-77 0 0,-25 12 327 0 0,8-6-251 0 0,1 1 0 0 0,1 1 0 0 0,0 2 0 0 0,1 0 0 0 0,2 1 0 0 0,0 2 0 0 0,1 0 0 0 0,1 1 0 0 0,1 1 0 0 0,1 1 0 0 0,1 1 0 0 0,2 0 0 0 0,0 1 0 0 0,2 1 0 0 0,-1 5-76 0 0,-6 114 585 0 0,21-137-519 0 0,1 1-1 0 0,1-1 1 0 0,0 0-1 0 0,0 0 0 0 0,1 0 1 0 0,0-1-1 0 0,1 0 1 0 0,0 1-1 0 0,1-1 0 0 0,0-1 1 0 0,0 1-1 0 0,1-1 0 0 0,0 0 1 0 0,0-1-1 0 0,5 4-65 0 0,2-4 68 0 0,0-2-1 0 0,0 0 1 0 0,1-1-1 0 0,0 0 1 0 0,0-1-1 0 0,0-1 1 0 0,0 0-1 0 0,0-1 1 0 0,0-1 0 0 0,0-1-1 0 0,0 0 1 0 0,1 0-1 0 0,-1-2 1 0 0,-1 0-1 0 0,1 0 1 0 0,0-1-1 0 0,7-4-67 0 0,4 1 99 0 0,-1-2-1 0 0,0 0 1 0 0,0-2-1 0 0,-1-1 1 0 0,-1 0-1 0 0,0-2 1 0 0,0-1-1 0 0,-1 0 1 0 0,-1-2-1 0 0,-1 0 1 0 0,-1-2-1 0 0,0 0 0 0 0,-1-1 1 0 0,-1-1-1 0 0,-1 0 1 0 0,-1-1-1 0 0,-1-1 1 0 0,-1 0-1 0 0,-1-1 1 0 0,4-12-99 0 0,-14 25 76 0 0,1 0-1 0 0,-2 0 1 0 0,0-1 0 0 0,0 1 0 0 0,-1-1-1 0 0,0 1 1 0 0,-1 0 0 0 0,-1-1 0 0 0,1 1 0 0 0,-2 0-1 0 0,0 0 1 0 0,0 0 0 0 0,-1 0 0 0 0,0 1-1 0 0,-1-1 1 0 0,0 1 0 0 0,0 0 0 0 0,-1 1 0 0 0,-1-1-1 0 0,0 1 1 0 0,0 0 0 0 0,-1 1 0 0 0,0 0-1 0 0,0 0 1 0 0,-1 0 0 0 0,0 1 0 0 0,0 1 0 0 0,0 0-1 0 0,-2-1-75 0 0,-4-2-495 0 0,0 1 0 0 0,-1 1 0 0 0,1 0 0 0 0,-1 1-1 0 0,-1 0 1 0 0,1 2 0 0 0,-1 0 0 0 0,1 1 0 0 0,-1 0-1 0 0,0 1 1 0 0,-2 1 495 0 0,-74-13-5976 0 0,81 9 4712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1:5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9276 1 1540 0 0,'12'3'268'0'0,"-1"0"0"0"0,1 2-1 0 0,-1-1 1 0 0,1 2 0 0 0,-1-1-1 0 0,-1 2 1 0 0,1-1 0 0 0,-1 1-1 0 0,0 1 1 0 0,-1 0 0 0 0,0 0-1 0 0,0 1 1 0 0,-1 0 0 0 0,0 0-1 0 0,0 1 1 0 0,-1 0 0 0 0,5 10-268 0 0,-3-8 226 0 0,22 22 94 0 0,-2 2 0 0 0,-2 0 0 0 0,-1 2-1 0 0,-1 1 1 0 0,-3 1 0 0 0,-1 1 0 0 0,-2 1 0 0 0,-2 1-1 0 0,-1 0 1 0 0,-3 1 0 0 0,7 41-320 0 0,-37 114 836 0 0,11-180-810 0 0,0 1 0 0 0,-2-1 0 0 0,0 0-1 0 0,-1 0 1 0 0,-1-1 0 0 0,0-1 0 0 0,-2 1 0 0 0,0-2 0 0 0,-1 0 0 0 0,0 0-1 0 0,-1-1 1 0 0,-1-1 0 0 0,-1 0 0 0 0,0-1 0 0 0,0-1 0 0 0,-13 7-26 0 0,-117 19-4404 0 0,141-38 4206 0 0,0 0-1 0 0,0 0 0 0 0,0 0 0 0 0,0-1 1 0 0,0 0-1 0 0,1 0 0 0 0,-1-1 0 0 0,0 1 1 0 0,1-1-1 0 0,-1 0 0 0 0,1 0 0 0 0,-1-1 1 0 0,1 1-1 0 0,0-1 0 0 0,0 0 0 0 0,0 0 1 0 0,1 0-1 0 0,-1 0 0 0 0,1-1 0 0 0,-1 0 1 0 0,0-1 198 0 0,-13-20-1408 0 0</inkml:trace>
  <inkml:trace contextRef="#ctx0" brushRef="#br0" timeOffset="432.149">10069 336 1416 0 0,'14'7'7831'0'0,"35"-14"-7756"0"0,-41 6 557 0 0,364-43-405 0 0,-222 30-4293 0 0,-124 9 1606 0 0,-25 5 1017 0 0</inkml:trace>
  <inkml:trace contextRef="#ctx0" brushRef="#br0" timeOffset="697.549">10028 506 1268 0 0,'2'8'972'0'0,"3"-3"-132"0"0,11 5-108 0 0,4-2 52 0 0,6 1-104 0 0,8-4-43 0 0,5-4-85 0 0,4 3-52 0 0,3-3-104 0 0,-23-1-108 0 0,9 0-296 0 0,5 0-4 0 0,4 0-936 0 0,41-18 64 0 0,-45 10 79 0 0,-1-4 65 0 0,0 2 52 0 0,-8 2 32 0 0</inkml:trace>
  <inkml:trace contextRef="#ctx0" brushRef="#br0" timeOffset="-9664.332">15 604 1552 0 0,'0'0'620'0'0,"0"-13"63"0"0,0 12 4991 0 0,-11 165-5273 0 0,7 194 975 0 0,44-95-287 0 0,-39-260-1045 0 0,10 37 81 0 0,-12-62-2668 0 0,-19-91-3275 0 0,12 81 4419 0 0</inkml:trace>
  <inkml:trace contextRef="#ctx0" brushRef="#br0" timeOffset="-9243.914">79 586 1744 0 0,'4'-6'4296'0'0,"11"-8"-2929"0"0,-3 7-1275 0 0,1 1-1 0 0,1 0 1 0 0,-1 1 0 0 0,1 0 0 0 0,0 1 0 0 0,0 1 0 0 0,1 0 0 0 0,-1 0 0 0 0,0 2 0 0 0,1 0 0 0 0,0 1-1 0 0,-1 0 1 0 0,1 1 0 0 0,-1 0 0 0 0,1 2 0 0 0,-1-1 0 0 0,0 2 0 0 0,0 0 0 0 0,0 1 0 0 0,-1 0 0 0 0,1 1 0 0 0,-1 0-1 0 0,0 1 1 0 0,-1 1 0 0 0,6 4-92 0 0,-15-8 16 0 0,1 1-1 0 0,-1 0 1 0 0,0 0-1 0 0,0 0 1 0 0,-1 1-1 0 0,1-1 1 0 0,-1 1-1 0 0,0-1 1 0 0,-1 1 0 0 0,1 0-1 0 0,-1-1 1 0 0,-1 1-1 0 0,1 0 1 0 0,-1 0-1 0 0,0 0 1 0 0,0 0-1 0 0,0-1 1 0 0,-1 1-1 0 0,0 0 1 0 0,0 0-1 0 0,0-1 1 0 0,-1 1-1 0 0,0 0 1 0 0,0-1-1 0 0,-1 0 1 0 0,1 1 0 0 0,-1-1-1 0 0,0 0 1 0 0,-1 0-1 0 0,1-1 1 0 0,-1 1-1 0 0,-3 3-15 0 0,-147 125 97 0 0,60-87-2562 0 0,93-47 2343 0 0,0 1 0 0 0,0-1 0 0 0,0 1 0 0 0,0-1 0 0 0,0 1 0 0 0,0-1 0 0 0,0 0 0 0 0,0 0 0 0 0,0 1 0 0 0,0-1 0 0 0,0 0 0 0 0,1 0 0 0 0,-1 0 0 0 0,0 0 0 0 0,1 0 0 0 0,-1 0 1 0 0,0 0-1 0 0,1 0 0 0 0,-1 0 0 0 0,1 0 0 0 0,0 0 0 0 0,-1 0 0 0 0,1-1 0 0 0,0 1 0 0 0,0 0 0 0 0,0 0 0 0 0,0 0 0 0 0,-1 0 0 0 0,2-1 0 0 0,-1 1 0 0 0,0 0 0 0 0,0 0 0 0 0,0 0 0 0 0,1 0 0 0 0,-1-1 0 0 0,0 1 0 0 0,1 0 0 0 0,-1 0 1 0 0,1 0-1 0 0,-1 0 0 0 0,1 0 0 0 0,0 0 0 0 0,-1 0 0 0 0,1 0 0 0 0,0 0 0 0 0,0 0 122 0 0,12-23-1355 0 0</inkml:trace>
  <inkml:trace contextRef="#ctx0" brushRef="#br0" timeOffset="-8967.721">898 474 1556 0 0,'-214'166'5014'0'0,"195"-148"-4834"0"0,1 2 0 0 0,1 0 0 0 0,1 1 0 0 0,0 0 1 0 0,2 1-1 0 0,1 1 0 0 0,0 0 0 0 0,2 1 0 0 0,1 1 0 0 0,0-1 1 0 0,2 1-1 0 0,1 1 0 0 0,1 0 0 0 0,1 6-180 0 0,2-15 14 0 0,2-1 1 0 0,0 0-1 0 0,1 1 0 0 0,1-1 1 0 0,1 0-1 0 0,0 1 0 0 0,1-1 1 0 0,0 0-1 0 0,1 0 0 0 0,1-1 1 0 0,1 1-1 0 0,0-1 0 0 0,1 0 1 0 0,1-1-1 0 0,0 0 0 0 0,1 0 1 0 0,0 0-1 0 0,1-1 0 0 0,7 6-14 0 0,-8-10-374 0 0,1 0 0 0 0,0-1 0 0 0,0 0 0 0 0,1-1 0 0 0,0 0 0 0 0,0-1 0 0 0,0 0 0 0 0,1-1 0 0 0,0 0 0 0 0,0-1 0 0 0,0 0 0 0 0,1-1 0 0 0,-1 0 0 0 0,1-1 0 0 0,0-1 0 0 0,7 1 374 0 0,22-1-1344 0 0</inkml:trace>
  <inkml:trace contextRef="#ctx0" brushRef="#br0" timeOffset="-8080.132">971 849 924 0 0,'0'0'795'0'0,"-14"0"478"0"0,10-3 2250 0 0,-29-26-2277 0 0,74 15 724 0 0,429-37-241 0 0,-405 46-1073 0 0,-64 5-577 0 0,31-7-2468 0 0,-26-4-4694 0 0,-4 8 5640 0 0</inkml:trace>
  <inkml:trace contextRef="#ctx0" brushRef="#br0" timeOffset="-7083.174">1750 479 1228 0 0,'-14'-3'6282'0'0,"37"-3"-3723"0"0,51 9-2357 0 0,-70-2-205 0 0,0 1-1 0 0,0 0 1 0 0,0 0 0 0 0,0 1 0 0 0,0-1-1 0 0,0 1 1 0 0,-1 0 0 0 0,1 0 0 0 0,-1 0-1 0 0,0 0 1 0 0,0 1 0 0 0,0-1 0 0 0,-1 1-1 0 0,1 0 1 0 0,-1 0 0 0 0,0 0 0 0 0,0 0-1 0 0,0 0 1 0 0,0 0 0 0 0,-1 0 0 0 0,0 1-1 0 0,0-1 1 0 0,0 0 0 0 0,0 1 0 0 0,-1-1-1 0 0,0 1 1 0 0,0 0 0 0 0,0-1 0 0 0,0 1-1 0 0,-1-1 1 0 0,1 0 0 0 0,-1 1 0 0 0,-1 3 3 0 0,-98 152-119 0 0,103-143 208 0 0,40-17 51 0 0,-23-1-112 0 0,-15 0-31 0 0,0 0 1 0 0,1 0 0 0 0,-1 0 0 0 0,1 0 0 0 0,0 1-1 0 0,-1 0 1 0 0,1 0 0 0 0,-1 1 0 0 0,1-1 0 0 0,-1 1-1 0 0,1 1 1 0 0,-1-1 0 0 0,1 1 0 0 0,-1 0 0 0 0,0 0-1 0 0,0 0 1 0 0,0 1 0 0 0,0-1 0 0 0,0 1 0 0 0,-1 1-1 0 0,1-1 1 0 0,-1 1 0 0 0,0-1 0 0 0,0 1-1 0 0,0 0 1 0 0,0 1 0 0 0,-1-1 0 0 0,0 1 0 0 0,0-1-1 0 0,0 1 1 0 0,0 0 0 0 0,-1 0 0 0 0,0 0 0 0 0,0 1-1 0 0,0-1 1 0 0,-1 0 0 0 0,1 1 0 0 0,-1-1 0 0 0,-1 2 2 0 0,-2 3 53 0 0,-2 0 1 0 0,1 0-1 0 0,-1-1 1 0 0,-1 1-1 0 0,0-1 1 0 0,0 0 0 0 0,-1 0-1 0 0,0-1 1 0 0,0 1-1 0 0,-1-1 1 0 0,0-1-1 0 0,0 1 1 0 0,-1-1-1 0 0,0-1 1 0 0,0 1 0 0 0,-1-1-1 0 0,0-1 1 0 0,0 0-1 0 0,0 0 1 0 0,-1-1-1 0 0,1 0 1 0 0,-1 0 0 0 0,0-1-1 0 0,0 0 1 0 0,-1-1-1 0 0,1 0 1 0 0,-5-1-54 0 0,12-2 23 0 0,1 0 0 0 0,0 0 0 0 0,-1-1 0 0 0,1 1 0 0 0,0-1 0 0 0,0 1 0 0 0,0-1 0 0 0,0 0 0 0 0,0 0 0 0 0,0 0 0 0 0,0 0 0 0 0,1 0 0 0 0,-1 0 0 0 0,1 0 0 0 0,-1-1-1 0 0,1 1 1 0 0,0-1 0 0 0,0 1 0 0 0,0-1 0 0 0,0 1 0 0 0,1-1 0 0 0,-1 1 0 0 0,1-1 0 0 0,-1 0 0 0 0,1 1 0 0 0,0-1 0 0 0,0 0 0 0 0,0 0 0 0 0,0 1 0 0 0,1-1 0 0 0,-1 0 0 0 0,1 1 0 0 0,-1-1 0 0 0,1 1 0 0 0,0-1 0 0 0,0 1 0 0 0,0-1 0 0 0,2-1-23 0 0,3-8-106 0 0,1 0 0 0 0,1 0 0 0 0,0 1 0 0 0,0 0 0 0 0,1 0 0 0 0,0 1 0 0 0,1 1 0 0 0,0-1 0 0 0,1 1 1 0 0,0 1-1 0 0,0 0 0 0 0,1 1 0 0 0,11-6 106 0 0,107-50-4409 0 0,-80 40 1099 0 0,-36 16 2035 0 0</inkml:trace>
  <inkml:trace contextRef="#ctx0" brushRef="#br0" timeOffset="-6382.284">2431 842 1848 0 0,'-32'15'3068'0'0,"-22"62"-1653"0"0,50-70-1319 0 0,1 0-1 0 0,0 0 0 0 0,0 1 1 0 0,1-1-1 0 0,0 1 1 0 0,1-1-1 0 0,-1 1 0 0 0,1 0 1 0 0,1 0-1 0 0,-1-1 1 0 0,2 1-1 0 0,-1 0 1 0 0,1 0-1 0 0,0-1 0 0 0,0 1 1 0 0,1-1-1 0 0,0 1 1 0 0,1-1-1 0 0,-1 1 0 0 0,1-1 1 0 0,1 0-1 0 0,-1 0 1 0 0,1-1-1 0 0,1 1 0 0 0,-1-1 1 0 0,1 0-1 0 0,0 0 1 0 0,0 0-1 0 0,1-1 0 0 0,0 1 1 0 0,0-2-1 0 0,0 1 1 0 0,0 0-1 0 0,1-1 0 0 0,0-1 1 0 0,-1 1-1 0 0,2-1 1 0 0,-1 0-1 0 0,0 0 0 0 0,1-1 1 0 0,-1 0-1 0 0,1 0 1 0 0,2-1-96 0 0,-4 1 29 0 0,-1 0 0 0 0,1-1 0 0 0,0 1 1 0 0,0-1-1 0 0,0-1 0 0 0,0 1 0 0 0,0-1 1 0 0,0 0-1 0 0,0 0 0 0 0,0-1 0 0 0,0 0 1 0 0,0 0-1 0 0,0 0 0 0 0,0-1 0 0 0,0 0 1 0 0,0 0-1 0 0,-1-1 0 0 0,1 1 0 0 0,-1-1 1 0 0,0 0-1 0 0,0 0 0 0 0,0-1 0 0 0,0 0 1 0 0,0 0-1 0 0,-1 0 0 0 0,0 0 0 0 0,0-1 1 0 0,0 1-1 0 0,0-1 0 0 0,-1 0 0 0 0,0 0 1 0 0,0-1-1 0 0,0 1 0 0 0,0-1 0 0 0,-1 1 1 0 0,0-1-1 0 0,0 0 0 0 0,-1 0 0 0 0,0 0 1 0 0,0-1-30 0 0,-3-8-27 0 0,0 0 0 0 0,-2 0 0 0 0,0 0 0 0 0,0 0 0 0 0,-1 0 0 0 0,-1 1 0 0 0,-1 0 0 0 0,0 0 0 0 0,-1 1 0 0 0,0 0 0 0 0,-1 0 0 0 0,0 1 0 0 0,-6-6 27 0 0,-1 0-860 0 0,7 10-6088 0 0,9 8 5607 0 0</inkml:trace>
  <inkml:trace contextRef="#ctx0" brushRef="#br0" timeOffset="-6100.285">2815 1014 1792 0 0,'0'-5'6463'0'0,"-1"-6"-4771"0"0,-2-4-6649 0 0,4 14 3528 0 0,0 1 4 0 0</inkml:trace>
  <inkml:trace contextRef="#ctx0" brushRef="#br0" timeOffset="-5759.692">3158 941 1108 0 0,'0'0'791'0'0,"-17"16"2006"0"0,10-8-2681 0 0,1 0 0 0 0,0 1 0 0 0,0-1-1 0 0,1 1 1 0 0,1 0 0 0 0,-1 1-1 0 0,1-1 1 0 0,1 1 0 0 0,0 0 0 0 0,0-1-1 0 0,1 1 1 0 0,0 1 0 0 0,1-1-1 0 0,0 0 1 0 0,0 0 0 0 0,1 0 0 0 0,1 1-1 0 0,0-1 1 0 0,0 0 0 0 0,1 0-1 0 0,0 0 1 0 0,1 0 0 0 0,0 0 0 0 0,0 0-1 0 0,1-1 1 0 0,0 0 0 0 0,1 1-1 0 0,0-2 1 0 0,1 1 0 0 0,0 0 0 0 0,0-1-1 0 0,0 0 1 0 0,1-1 0 0 0,1 0-1 0 0,-1 0 1 0 0,1 0 0 0 0,0-1 0 0 0,1 0-1 0 0,-1 0 1 0 0,1-1 0 0 0,0-1-1 0 0,0 1 1 0 0,1-1 0 0 0,0-1 0 0 0,-1 0-1 0 0,1 0 1 0 0,3 0-116 0 0,-9-5 15 0 0,1-1-1 0 0,-1 0 1 0 0,1 1-1 0 0,-1-1 1 0 0,0 0-1 0 0,0-1 1 0 0,0 1 0 0 0,-1-1-1 0 0,1 0 1 0 0,-1 0-1 0 0,0 0 1 0 0,0 0-1 0 0,0-1 1 0 0,-1 1 0 0 0,1-1-1 0 0,-1 1 1 0 0,0-1-1 0 0,0 0 1 0 0,-1 0-1 0 0,0 0 1 0 0,1 0 0 0 0,-2 0-1 0 0,1 0 1 0 0,-1 0-1 0 0,1-1 1 0 0,-1 1-1 0 0,-1 0 1 0 0,1 0 0 0 0,-1 0-1 0 0,0 0 1 0 0,0 0-1 0 0,0 0 1 0 0,-1 0-1 0 0,0 0 1 0 0,0-1-15 0 0,-55-96-203 0 0,25 61-3280 0 0,19 25 693 0 0,11 13 1428 0 0,-1-2-29 0 0</inkml:trace>
  <inkml:trace contextRef="#ctx0" brushRef="#br0" timeOffset="-5462.71">3496 992 1336 0 0,'23'19'4372'0'0,"6"21"-3356"0"0,-4-3-355 0 0,129 151 1377 0 0,-152-185-2015 0 0,-1 1 1 0 0,1-1-1 0 0,-1 1 0 0 0,1 0 1 0 0,-1 0-1 0 0,0-1 0 0 0,-1 1 1 0 0,1 0-1 0 0,-1 0 1 0 0,1 0-1 0 0,-1 0 0 0 0,0 0 1 0 0,-1 0-1 0 0,1 0 0 0 0,-1 0 1 0 0,0-1-1 0 0,0 1 0 0 0,0 0 1 0 0,0 0-1 0 0,-1-1 1 0 0,1 1-1 0 0,-1-1 0 0 0,0 1 1 0 0,0-1-1 0 0,0 1 0 0 0,0-1 1 0 0,-1 0-1 0 0,0 0 0 0 0,1-1 1 0 0,-1 1-1 0 0,0 0 1 0 0,0-1-1 0 0,0 0 0 0 0,-1 1 1 0 0,1-1-1 0 0,-1 0 0 0 0,-3 1-23 0 0,-101 6-4314 0 0,22-44 1588 0 0,60 13 1495 0 0</inkml:trace>
  <inkml:trace contextRef="#ctx0" brushRef="#br0" timeOffset="-5208.607">3549 977 2008 0 0,'56'-31'6438'0'0,"1"11"-3757"0"0,-43 17-3094 0 0,1 0-1 0 0,0 1 1 0 0,0 0 0 0 0,0 1 0 0 0,0 1 0 0 0,0 1 0 0 0,-1 0 0 0 0,1 1-1 0 0,0 0 1 0 0,9 3 413 0 0,34-1-4443 0 0,-44-3 3139 0 0</inkml:trace>
  <inkml:trace contextRef="#ctx0" brushRef="#br0" timeOffset="-4697.06">4408 339 1344 0 0,'20'6'4625'0'0,"-33"21"-3058"0"0,-13 4-1230 0 0,-1-1-1 0 0,-1-2 1 0 0,-2 0-1 0 0,-1-2 1 0 0,-1-1-1 0 0,-10 4-336 0 0,-95 81 1283 0 0,137-108-1255 0 0,0-1 0 0 0,0 1 1 0 0,1 0-1 0 0,-1 0 0 0 0,0 0 0 0 0,1 0 1 0 0,0 0-1 0 0,-1-1 0 0 0,1 1 1 0 0,0 0-1 0 0,0-1 0 0 0,0 1 0 0 0,0 0 1 0 0,0-1-1 0 0,0 1 0 0 0,0-1 1 0 0,1 0-1 0 0,-1 1 0 0 0,0-1 0 0 0,1 0 1 0 0,-1 0-1 0 0,1 0 0 0 0,0 0 1 0 0,-1 0-1 0 0,1 0 0 0 0,0 0 0 0 0,0 0 1 0 0,-1-1-1 0 0,1 1 0 0 0,0-1 1 0 0,0 1-1 0 0,0-1 0 0 0,0 0 0 0 0,0 0 1 0 0,1 0-29 0 0,141 39 528 0 0,-118-35-681 0 0,0 1 0 0 0,0 2 0 0 0,0 0 1 0 0,-1 2-1 0 0,0 0 0 0 0,0 2 0 0 0,-1 1 0 0 0,-1 0 0 0 0,0 2 0 0 0,-1 1 0 0 0,0 1 1 0 0,1 2 152 0 0,13 35-1120 0 0,-32-30-4450 0 0,-6-21 4144 0 0,-5 7-16 0 0</inkml:trace>
  <inkml:trace contextRef="#ctx0" brushRef="#br0" timeOffset="-4090.275">4877 397 1996 0 0,'-23'5'4334'0'0,"39"1"-1411"0"0,373 20-496 0 0,-384-25-2403 0 0,0-1-1 0 0,1 1 1 0 0,-1-1-1 0 0,0 1 1 0 0,0 1-1 0 0,0-1 1 0 0,0 1-1 0 0,0 0 1 0 0,0 0-1 0 0,-1 0 1 0 0,1 1-1 0 0,-1-1 1 0 0,1 1-1 0 0,-1 0 1 0 0,0 1-1 0 0,0-1 1 0 0,0 1-1 0 0,-1 0 1 0 0,1 0-1 0 0,-1 0 1 0 0,0 0-1 0 0,0 0 1 0 0,0 1-1 0 0,-1-1 1 0 0,1 1-1 0 0,0 5-23 0 0,-4-1 26 0 0,0 1-1 0 0,-1 0 1 0 0,0-1-1 0 0,-1 1 1 0 0,0-1 0 0 0,0 0-1 0 0,-1 0 1 0 0,-1 0-1 0 0,1-1 1 0 0,-1 1-1 0 0,-1-1 1 0 0,1 0-1 0 0,-1 0 1 0 0,-2 0-26 0 0,-2 7 60 0 0,-149 254 118 0 0,129-192 42 0 0,30-76-88 0 0,0-1-16 0 0,2 3-34 0 0,9 3-156 0 0,0-1-1 0 0,1 0 1 0 0,-1 0-1 0 0,1-1 1 0 0,0-1-1 0 0,0 0 1 0 0,0-1-1 0 0,1 0 1 0 0,-1-1-1 0 0,1 0 1 0 0,-1-1-1 0 0,0 0 1 0 0,1-1-1 0 0,-1 0 1 0 0,1-1-1 0 0,-1-1 1 0 0,0 0-1 0 0,0 0 1 0 0,8-5 74 0 0,-14 7-164 0 0,-5 1 128 0 0,41-14-3078 0 0,-42-3-3058 0 0,-5 13 4684 0 0</inkml:trace>
  <inkml:trace contextRef="#ctx0" brushRef="#br0" timeOffset="-3869.634">4947 759 2364 0 0,'-3'-7'6010'0'0,"28"-8"-4872"0"0,178-32 1253 0 0,8 33-5754 0 0,-79 8-2035 0 0,-96 2 4148 0 0</inkml:trace>
  <inkml:trace contextRef="#ctx0" brushRef="#br0" timeOffset="-3235.012">6124 352 948 0 0,'-15'14'6650'0'0,"-79"56"-5776"0"0,-23 30 252 0 0,118-96-1074 0 0,0-1 0 0 0,0 1-1 0 0,0 0 1 0 0,0-1 0 0 0,1 1-1 0 0,-1-1 1 0 0,1 1 0 0 0,0-1-1 0 0,0 0 1 0 0,0 0 0 0 0,0 1-1 0 0,1-2 1 0 0,-1 1 0 0 0,1 0-1 0 0,0 0 1 0 0,0-1 0 0 0,0 0-1 0 0,0 1 1 0 0,0-1 0 0 0,1 0-1 0 0,-1-1 1 0 0,0 1 0 0 0,1 0-1 0 0,0-1 1 0 0,-1 0 0 0 0,1 0-1 0 0,0 0 1 0 0,-1 0 0 0 0,1-1-1 0 0,0 0 1 0 0,0 1 0 0 0,2-1-52 0 0,233 28-156 0 0,-138-26-6962 0 0,-102-2 5751 0 0,-4 1 4 0 0</inkml:trace>
  <inkml:trace contextRef="#ctx0" brushRef="#br0" timeOffset="-2972.04">5846 782 1468 0 0,'11'9'3885'0'0,"20"-5"-2683"0"0,-27-4-930 0 0,312 15 3830 0 0,-103-14-9053 0 0,-166-1 2031 0 0,-23 0 1438 0 0</inkml:trace>
  <inkml:trace contextRef="#ctx0" brushRef="#br0" timeOffset="-2057.753">6632 197 1228 0 0,'0'0'600'0'0,"0"0"-6"0"0,0 0 36 0 0,0 0-48 0 0,0 0-61 0 0,0 0 14 0 0,0 0-49 0 0,0 0-37 0 0,0 0-74 0 0,0 0 7 0 0,0 0 55 0 0,0 0-3 0 0,0 0-38 0 0,0 0-32 0 0,0 0-62 0 0,0 0-70 0 0,0 0-13 0 0,0 0 24 0 0,0 0-45 0 0,5-2-37 0 0,-1 0-142 0 0,1 0 1 0 0,-1 1-1 0 0,1-1 0 0 0,0 1 0 0 0,0 0 0 0 0,0 1 0 0 0,-1-1 1 0 0,1 1-1 0 0,0 0 0 0 0,0 0 0 0 0,0 0 0 0 0,0 1 0 0 0,0 0 0 0 0,-1 0 1 0 0,1 0-1 0 0,0 1 0 0 0,-1-1 0 0 0,1 1 0 0 0,-1 0 0 0 0,1 0 1 0 0,-1 1-1 0 0,0-1 0 0 0,0 1 0 0 0,0 0 0 0 0,0 0 0 0 0,-1 0 1 0 0,1 1-1 0 0,-1-1 0 0 0,0 1 0 0 0,0 0 0 0 0,0 0 0 0 0,0 0 1 0 0,-1 0-1 0 0,1 1 0 0 0,-1-1 0 0 0,0 0 0 0 0,-1 1 0 0 0,1 0 1 0 0,0 4-20 0 0,2 2 6 0 0,-1 0 0 0 0,-1 0 1 0 0,0 1-1 0 0,0-1 0 0 0,-1 1 1 0 0,0-1-1 0 0,-1 1 1 0 0,-1-1-1 0 0,0 1 0 0 0,0-1 1 0 0,-1 0-1 0 0,-1 1 0 0 0,1-1 1 0 0,-2 0-1 0 0,0 0 1 0 0,0-1-1 0 0,-1 1 0 0 0,0-1 1 0 0,-1 0-1 0 0,0 0 0 0 0,-1-1 1 0 0,0 0-1 0 0,0 0 1 0 0,-1 0-1 0 0,-5 4-6 0 0,-17 27 172 0 0,30-39-145 0 0,66-3 26 0 0,-44 0-52 0 0,-1 1 0 0 0,1 0 1 0 0,-1 2-1 0 0,1 0 0 0 0,-1 2 0 0 0,1 0 0 0 0,-1 2 0 0 0,0 0 0 0 0,0 1 0 0 0,-1 1 1 0 0,4 3-2 0 0,-21-9-4 0 0,-1-1 0 0 0,1 1 0 0 0,-1 0 0 0 0,1 0 0 0 0,-1 1 0 0 0,0-1 0 0 0,0 0 0 0 0,0 1 0 0 0,0-1 0 0 0,0 1 0 0 0,0 0 0 0 0,0 0 0 0 0,0 0 0 0 0,-1 0 1 0 0,1 0-1 0 0,-1 0 0 0 0,1 0 0 0 0,-1 0 0 0 0,0 1 0 0 0,0-1 0 0 0,0 0 0 0 0,0 1 0 0 0,0-1 0 0 0,0 1 0 0 0,-1-1 0 0 0,1 1 0 0 0,-1-1 0 0 0,0 1 0 0 0,0 0 0 0 0,0-1 1 0 0,0 1-1 0 0,0-1 0 0 0,-1 3 4 0 0,-8 4 35 0 0,0-1 1 0 0,0 0 0 0 0,-1 0 0 0 0,0-1-1 0 0,-1-1 1 0 0,1 0 0 0 0,-1 0 0 0 0,0-1-1 0 0,-1 0 1 0 0,1-1 0 0 0,-1 0-1 0 0,0-1 1 0 0,0-1 0 0 0,0 0 0 0 0,0 0-1 0 0,-1-1 1 0 0,1-1 0 0 0,0 0 0 0 0,-1 0-1 0 0,-5-2-35 0 0,16 2 14 0 0,-1 0-1 0 0,0 1 0 0 0,0-1 0 0 0,0-1 1 0 0,0 1-1 0 0,0 0 0 0 0,1-1 0 0 0,-1 0 1 0 0,0 1-1 0 0,0-1 0 0 0,1 0 0 0 0,-1 0 1 0 0,0-1-1 0 0,1 1 0 0 0,-1-1 0 0 0,1 1 1 0 0,0-1-1 0 0,-1 0 0 0 0,1 1 0 0 0,0-1 1 0 0,0 0-1 0 0,0-1 0 0 0,0 1 0 0 0,1 0 1 0 0,-1-1-1 0 0,1 1 0 0 0,-1 0 0 0 0,1-1 1 0 0,0 0-1 0 0,0 1 0 0 0,0-1 0 0 0,0 0 1 0 0,0 0-1 0 0,1 1 0 0 0,-1-1 0 0 0,1 0 1 0 0,0 0-1 0 0,0 0 0 0 0,0 0 0 0 0,0-2-13 0 0,15-14-321 0 0,1 1-1 0 0,1 1 1 0 0,1 0-1 0 0,0 2 1 0 0,1 0-1 0 0,1 1 0 0 0,0 0 1 0 0,1 2-1 0 0,0 1 1 0 0,1 0-1 0 0,0 2 0 0 0,1 0 1 0 0,0 2-1 0 0,9-2 322 0 0,60-27-3051 0 0,-51 17 1720 0 0,-3 1 13 0 0</inkml:trace>
  <inkml:trace contextRef="#ctx0" brushRef="#br0" timeOffset="-1562.142">7405 517 1336 0 0,'-11'5'327'0'0,"0"0"0"0"0,0 1 0 0 0,1 0 0 0 0,0 1 0 0 0,0 0 0 0 0,0 1 0 0 0,1 0-1 0 0,0 0 1 0 0,1 1 0 0 0,0 0 0 0 0,0 1 0 0 0,1 0 0 0 0,0 0 0 0 0,0 0 0 0 0,1 1 0 0 0,1 0 0 0 0,0 0 0 0 0,1 0 0 0 0,0 1-1 0 0,0-1 1 0 0,0 8-327 0 0,4-14 71 0 0,0 0 0 0 0,1 0-1 0 0,0-1 1 0 0,0 1-1 0 0,0 0 1 0 0,0-1 0 0 0,1 1-1 0 0,0-1 1 0 0,0 1-1 0 0,0-1 1 0 0,0 0-1 0 0,1 0 1 0 0,-1 0 0 0 0,1 0-1 0 0,0-1 1 0 0,1 1-1 0 0,-1-1 1 0 0,1 1 0 0 0,-1-1-1 0 0,1 0 1 0 0,0-1-1 0 0,0 1 1 0 0,0-1-1 0 0,0 1 1 0 0,1-1 0 0 0,-1 0-1 0 0,1-1 1 0 0,2 1-71 0 0,135 20 1079 0 0,-136-22-1063 0 0,0 0-1 0 0,0 0 0 0 0,0-1 1 0 0,-1 0-1 0 0,1 0 1 0 0,0-1-1 0 0,0 1 1 0 0,-1-1-1 0 0,1 0 1 0 0,-1-1-1 0 0,1 0 1 0 0,-1 1-1 0 0,0-2 1 0 0,0 1-1 0 0,-1 0 1 0 0,1-1-1 0 0,-1 0 1 0 0,1 0-1 0 0,-1-1 1 0 0,0 1-1 0 0,-1-1 1 0 0,1 0-1 0 0,-1 0 1 0 0,0 0-1 0 0,0 0 1 0 0,-1 0-1 0 0,1-1 1 0 0,-1 1-1 0 0,0-1 1 0 0,-1 0-1 0 0,1 1 1 0 0,-1-1-1 0 0,0 0 1 0 0,-1 0-1 0 0,1 0 1 0 0,-1 0-1 0 0,-1 0 1 0 0,1 0-1 0 0,-1 0-15 0 0,-5-7 2 0 0,-1 0-1 0 0,0 1 1 0 0,-1 0-1 0 0,0 0 1 0 0,-1 0-1 0 0,-1 1 1 0 0,0 1-1 0 0,0 0 1 0 0,-1 0-1 0 0,0 1 1 0 0,0 0-1 0 0,-1 1 1 0 0,-2 0-2 0 0,-61-52-2619 0 0,74 59 2089 0 0,-5-6-1440 0 0,5 3-2349 0 0,1 4 3144 0 0</inkml:trace>
  <inkml:trace contextRef="#ctx0" brushRef="#br0" timeOffset="-1287.677">7701 626 2172 0 0,'-1'-2'6519'0'0,"-4"-22"-3446"0"0,-10 6-9997 0 0,14 18 5604 0 0,-1-1 108 0 0</inkml:trace>
  <inkml:trace contextRef="#ctx0" brushRef="#br0" timeOffset="-961.529">7978 597 2028 0 0,'-39'39'3327'0'0,"31"-33"-3137"0"0,1 1 0 0 0,-1-1 1 0 0,2 2-1 0 0,-1-1 0 0 0,1 1 0 0 0,0 0 0 0 0,0 0 0 0 0,1 1 0 0 0,0-1 1 0 0,1 1-1 0 0,0 0 0 0 0,0 1 0 0 0,1-1 0 0 0,1 0 0 0 0,-1 1 0 0 0,1 0 0 0 0,1 0-190 0 0,3-5 52 0 0,1-1-1 0 0,1 1 0 0 0,-1-1 1 0 0,1 0-1 0 0,-1 0 0 0 0,1 0 0 0 0,0-1 1 0 0,0 1-1 0 0,1-1 0 0 0,-1 0 1 0 0,1 0-1 0 0,0 0 0 0 0,-1-1 0 0 0,1 0 1 0 0,0 0-1 0 0,1 0 0 0 0,-1 0 0 0 0,0-1 1 0 0,0 0-1 0 0,1 0 0 0 0,-1 0 1 0 0,6-1-52 0 0,-4 2 11 0 0,-1 1 0 0 0,1-2 0 0 0,0 1 0 0 0,0-1 0 0 0,0 0 0 0 0,0-1 0 0 0,0 1 0 0 0,0-1 0 0 0,0-1 0 0 0,0 1 1 0 0,0-1-1 0 0,0-1 0 0 0,0 1 0 0 0,-1-1 0 0 0,1 0 0 0 0,0-1 0 0 0,-1 1 0 0 0,1-1 0 0 0,-1-1 0 0 0,0 1 0 0 0,0-1 1 0 0,0 0-1 0 0,-1 0 0 0 0,0-1 0 0 0,1 0 0 0 0,-1 0 0 0 0,-1 0 0 0 0,1 0 0 0 0,-1-1 0 0 0,0 0 0 0 0,0 0 0 0 0,-1 0 0 0 0,0 0 1 0 0,0 0-1 0 0,0-1 0 0 0,-1 1 0 0 0,0-1 0 0 0,0-1-11 0 0,-5-4-41 0 0,-1 0 0 0 0,0 0 0 0 0,-1 1 0 0 0,-1-1 1 0 0,0 1-1 0 0,0 0 0 0 0,-1 1 0 0 0,0-1 0 0 0,-1 1 0 0 0,0 1 0 0 0,-1 0 0 0 0,0 0 1 0 0,0 0-1 0 0,-1 1 0 0 0,0 1 0 0 0,-1 0 0 0 0,1 0 0 0 0,-1 1 0 0 0,-1 0 1 0 0,-1 0 40 0 0,-4-2-478 0 0,-25-17-4926 0 0,42 24 3994 0 0</inkml:trace>
  <inkml:trace contextRef="#ctx0" brushRef="#br0" timeOffset="-481.906">8486 604 1484 0 0,'-25'46'4374'0'0,"44"24"-2939"0"0,42 21-268 0 0,-51-79-1005 0 0,0 1 0 0 0,0 1 0 0 0,-1 0 0 0 0,-1 0 0 0 0,0 1 0 0 0,-1 0 0 0 0,-1 0 0 0 0,0 0 0 0 0,2 12-162 0 0,-25 4 216 0 0,12-28-390 0 0,0 1 0 0 0,0-1 0 0 0,-1 0-1 0 0,1-1 1 0 0,-1 1 0 0 0,0-1 0 0 0,0 0 0 0 0,0-1-1 0 0,0 1 1 0 0,0-1 0 0 0,0 0 0 0 0,-1-1 0 0 0,1 1-1 0 0,0-1 1 0 0,0-1 0 0 0,0 1 0 0 0,-1-1 0 0 0,1 0-1 0 0,0 0 1 0 0,0-1 0 0 0,0 0 0 0 0,0 0 0 0 0,1 0-1 0 0,-1-1 1 0 0,0 0 0 0 0,1 0 0 0 0,0 0 0 0 0,0-1-1 0 0,-1 0 175 0 0,-48-32-2710 0 0,31 12 1374 0 0</inkml:trace>
  <inkml:trace contextRef="#ctx0" brushRef="#br0" timeOffset="-199.93">8476 589 1472 0 0,'16'-7'1420'0'0,"-4"1"-192"0"0,8-1-196 0 0,-8 2-191 0 0,-3 0-1 0 0,0 2-176 0 0,0-2-76 0 0,3 3-80 0 0,-5 0-148 0 0,4 1-228 0 0,7-4-216 0 0,10 3 0 0 0,-3 2-648 0 0,0-2-828 0 0,2 1 95 0 0,-4-3 85 0 0,4-1 84 0 0,-4 4-8 0 0</inkml:trace>
  <inkml:trace contextRef="#ctx0" brushRef="#br0" timeOffset="19956.327">1768 1389 1268 0 0,'0'-32'1862'0'0,"0"29"-1747"0"0,0 3-6 0 0,0 0-41 0 0,0 0 30 0 0,0 0-10 0 0,-5-4 4 0 0,-16-19 37 0 0,22-13 2251 0 0,-1 36-2322 0 0,-13 68 339 0 0,4 381 1392 0 0,9-448-1729 0 0,8 24 419 0 0,2 1-247 0 0,35-22-172 0 0,462-54 416 0 0,525-46 88 0 0,-663 69-483 0 0,-302 27 460 0 0,-67 0-565 0 0,32-16 104 0 0,-21 6-15 0 0,-1 0 1 0 0,0-1-1 0 0,-1-1 0 0 0,0 0 0 0 0,0 0 0 0 0,-1-1 0 0 0,-1 0 1 0 0,-1 0-1 0 0,1 0 0 0 0,-2-1 0 0 0,4-12-65 0 0,-4 16 1056 0 0,5-1-4439 0 0,3-2-2610 0 0,-13 12 4526 0 0</inkml:trace>
  <inkml:trace contextRef="#ctx0" brushRef="#br0" timeOffset="21914.839">6906 949 976 0 0,'0'0'375'0'0,"-3"-15"354"0"0,-15 6 611 0 0,-6-52 1607 0 0,10 337-2961 0 0,14-51 552 0 0,18-138 274 0 0,-15-84-777 0 0,-1 0 0 0 0,1 0 0 0 0,0 0 1 0 0,0 0-1 0 0,0-1 0 0 0,0 0 1 0 0,0 1-1 0 0,0-1 0 0 0,1-1 0 0 0,-1 1 1 0 0,1 0-1 0 0,0-1 0 0 0,-1 0 0 0 0,1 1 1 0 0,0-1-1 0 0,0-1 0 0 0,-1 1 0 0 0,1-1 1 0 0,0 1-1 0 0,0-1 0 0 0,0 0 0 0 0,0-1 1 0 0,0 1-1 0 0,0-1 0 0 0,0 1 0 0 0,2-2-35 0 0,18 2 69 0 0,888 0 143 0 0,-407-20-187 0 0,-415 7 200 0 0,187-9-282 0 0,-168 22 582 0 0,-55-27 229 0 0,-47 18-657 0 0,0 0 0 0 0,0 0 1 0 0,-1-1-1 0 0,0 0 0 0 0,-1 0 0 0 0,0 0 0 0 0,0-1 0 0 0,-1 0 0 0 0,-1 0 0 0 0,0 0 0 0 0,0 0 0 0 0,-1 0 1 0 0,-1-1-1 0 0,0 1 0 0 0,0-1 0 0 0,-1-2-97 0 0,4-22 650 0 0,-2 27-582 0 0,-1 9-93 0 0,-1 0-1 0 0,1-1 1 0 0,0 1-1 0 0,-1-1 1 0 0,0 1 0 0 0,1 0-1 0 0,-1-1 1 0 0,1 1-1 0 0,-1-1 1 0 0,1 1 0 0 0,-1-1-1 0 0,0 1 1 0 0,1-1-1 0 0,-1 1 1 0 0,0-1-1 0 0,0 0 1 0 0,0 1 0 0 0,1-1-1 0 0,-1 1 1 0 0,0-1-1 0 0,0 0 1 0 0,0 1 0 0 0,0-1-1 0 0,0 0 1 0 0,0 1-1 0 0,0-1 1 0 0,0 1 0 0 0,0-1-1 0 0,0 0 1 0 0,0 1-1 0 0,0-1 1 0 0,-1 1 0 0 0,1-1-1 0 0,0 0 1 0 0,0 1-1 0 0,-1-1 1 0 0,1 1-1 0 0,0-1 1 0 0,-1 1 0 0 0,1-1-1 0 0,-1 1 1 0 0,1-1-1 0 0,0 1 1 0 0,-1-1 0 0 0,1 1-1 0 0,-1 0 1 0 0,1-1-1 0 0,-1 1 1 0 0,1 0 0 0 0,-1-1-1 0 0,0 1 1 0 0,1 0-1 0 0,-1 0 1 0 0,1 0 0 0 0,-1-1-1 0 0,0 1 1 0 0,1 0-1 0 0,-1 0 1 0 0,1 0 0 0 0,-1 0-1 0 0,0 0 1 0 0,1 0-1 0 0,-1 0 1 0 0,0 0-1 0 0,1 0 1 0 0,-1 1 0 0 0,1-1 25 0 0,-184 60-8457 0 0,144-52 6948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3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 1948 0 0,'-31'44'5225'0'0,"-33"74"-4174"0"0,6-12-610 0 0,-49 51-1118 0 0,104-152 377 0 0,0-1-1 0 0,0 0 1 0 0,-1-1 0 0 0,1 1 0 0 0,-1-1-1 0 0,1 1 1 0 0,-1-1 0 0 0,0 0-1 0 0,-1 0 1 0 0,1-1 0 0 0,0 1-1 0 0,-1-1 1 0 0,0 0 0 0 0,1 0-1 0 0,-1 0 1 0 0,0-1 0 0 0,0 0 0 0 0,0 0-1 0 0,-1 0 301 0 0,3-1-1318 0 0</inkml:trace>
  <inkml:trace contextRef="#ctx0" brushRef="#br0" timeOffset="251.224">0 47 1908 0 0,'8'-13'1993'0'0,"-8"12"-1926"0"0,1 1 0 0 0,-1-1 0 0 0,0 0 0 0 0,0 1 0 0 0,0-1 0 0 0,1 0 0 0 0,-1 1 0 0 0,0-1 0 0 0,1 1 0 0 0,-1-1 0 0 0,1 0 0 0 0,-1 1 1 0 0,1-1-1 0 0,-1 1 0 0 0,0-1 0 0 0,1 1 0 0 0,0 0 0 0 0,-1-1 0 0 0,1 1 0 0 0,-1-1 0 0 0,1 1 0 0 0,0 0 0 0 0,-1 0 0 0 0,1-1 0 0 0,-1 1 0 0 0,1 0 0 0 0,0 0 0 0 0,-1 0 0 0 0,1 0 0 0 0,0-1 0 0 0,0 1 0 0 0,-1 0 0 0 0,1 0 0 0 0,0 1 0 0 0,-1-1 0 0 0,1 0 0 0 0,0 0 0 0 0,-1 0 1 0 0,1 0-1 0 0,0 0 0 0 0,-1 1 0 0 0,1-1 0 0 0,0 0 0 0 0,-1 1 0 0 0,1-1 0 0 0,-1 0 0 0 0,1 1 0 0 0,-1-1 0 0 0,1 1 0 0 0,-1-1 0 0 0,1 1 0 0 0,-1-1 0 0 0,1 1 0 0 0,-1-1 0 0 0,0 1 0 0 0,1 0 0 0 0,-1-1 0 0 0,0 1 0 0 0,1-1 0 0 0,-1 1 0 0 0,0 0 0 0 0,0 0-67 0 0,273 281 2417 0 0,-258-268-2649 0 0,96 80-672 0 0,-29-54-4156 0 0,-75-39 3770 0 0,-6-1 22 0 0</inkml:trace>
  <inkml:trace contextRef="#ctx0" brushRef="#br0" timeOffset="471.901">592 216 1720 0 0,'21'-5'5825'0'0,"-2"33"-4121"0"0,8 51-1851 0 0,-26-75 378 0 0,4 16-451 0 0,21 56-677 0 0,5-42-4337 0 0,-25-32 3952 0 0</inkml:trace>
  <inkml:trace contextRef="#ctx0" brushRef="#br0" timeOffset="643.912">1055 359 1756 0 0,'-58'98'3159'0'0,"38"-74"-2584"0"0,-1 3-364 0 0,-2 0 1 0 0,0-1-1 0 0,-2-2 0 0 0,-1 0 1 0 0,0-2-1 0 0,-2-1 0 0 0,-28 16-211 0 0,29-29-3530 0 0,17-8 2267 0 0</inkml:trace>
  <inkml:trace contextRef="#ctx0" brushRef="#br0" timeOffset="926.669">1503 64 2428 0 0,'-15'10'3222'0'0,"-8"19"-2926"0"0,1 1 0 0 0,1 1 1 0 0,1 1-1 0 0,2 0 0 0 0,-13 35-296 0 0,11-25 162 0 0,6-7-126 0 0,-38 39-4246 0 0,37-69 2899 0 0</inkml:trace>
  <inkml:trace contextRef="#ctx0" brushRef="#br0" timeOffset="1177.57">1129 111 1096 0 0,'19'-10'7411'0'0,"35"52"-7519"0"0,-45-34 720 0 0,62 48-149 0 0,46 41-612 0 0,-46-26-2819 0 0,-39-38-1050 0 0,-28-29 2727 0 0</inkml:trace>
  <inkml:trace contextRef="#ctx0" brushRef="#br0" timeOffset="1569.865">1622 216 1616 0 0,'21'-13'3628'0'0,"-17"9"-3552"0"0,1 1-1 0 0,-1-1 1 0 0,1 1 0 0 0,0-1-1 0 0,0 1 1 0 0,0 0 0 0 0,0 1-1 0 0,1 0 1 0 0,-1-1 0 0 0,1 2 0 0 0,-1-1-1 0 0,1 1 1 0 0,0 0 0 0 0,0 0-1 0 0,0 0 1 0 0,-1 1 0 0 0,1 0 0 0 0,0 0-1 0 0,0 0 1 0 0,0 1 0 0 0,-1 0-1 0 0,1 0 1 0 0,0 0 0 0 0,0 1-1 0 0,-1 0 1 0 0,1 0 0 0 0,-1 0 0 0 0,0 1-1 0 0,0 0 1 0 0,0 0 0 0 0,0 0-1 0 0,0 1 1 0 0,-1-1 0 0 0,1 1-1 0 0,-1 0 1 0 0,0 0 0 0 0,0 1 0 0 0,-1-1-1 0 0,1 1 1 0 0,-1 0 0 0 0,0 0-1 0 0,1 2-75 0 0,-2 5 66 0 0,0 1-1 0 0,-1-1 1 0 0,-1 0 0 0 0,0 1-1 0 0,-1-1 1 0 0,0 0-1 0 0,-1 0 1 0 0,0 1-1 0 0,-1-1 1 0 0,0 0-1 0 0,-1-1 1 0 0,0 1-1 0 0,-1-1 1 0 0,0 0-1 0 0,-1 0 1 0 0,0 0-1 0 0,-1-1 1 0 0,0 0 0 0 0,0 0-1 0 0,-8 6-65 0 0,-11 24 314 0 0,62-50-1732 0 0,98-46-4985 0 0,-107 44 5036 0 0</inkml:trace>
  <inkml:trace contextRef="#ctx0" brushRef="#br0" timeOffset="1742.041">2157 399 1844 0 0,'18'21'4051'0'0,"-4"56"-2004"0"0,-48 17-2462 0 0,-59-55-3835 0 0,60-38 2817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4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1332 0 0,'0'-1'64'0'0,"0"0"1"0"0,-1 0-1 0 0,1 0 0 0 0,0 0 1 0 0,0 0-1 0 0,0 0 1 0 0,0 0-1 0 0,0 0 0 0 0,0 0 1 0 0,1 1-1 0 0,-1-1 0 0 0,0 0 1 0 0,0 0-1 0 0,1 0 0 0 0,-1 0 1 0 0,0 0-1 0 0,1 0 0 0 0,-1 1 1 0 0,1-1-1 0 0,-1 0 0 0 0,1 0 1 0 0,-1 1-1 0 0,1-1 0 0 0,0 0 1 0 0,-1 1-1 0 0,1-1 0 0 0,0 0 1 0 0,0 1-1 0 0,-1-1 0 0 0,1 1 1 0 0,0-1-1 0 0,0 1 0 0 0,0 0 1 0 0,0-1-1 0 0,-1 1 0 0 0,1 0 1 0 0,0 0-1 0 0,0-1 1 0 0,0 1-1 0 0,0 0 0 0 0,0 0 1 0 0,0 0-1 0 0,0 0 0 0 0,0 0 1 0 0,0 0-1 0 0,0 1 0 0 0,0-1 1 0 0,-1 0-1 0 0,1 0 0 0 0,0 1 1 0 0,0-1-1 0 0,0 0 0 0 0,0 1 1 0 0,0-1-1 0 0,-1 1 0 0 0,1-1 1 0 0,0 1-1 0 0,0-1 0 0 0,-1 1 1 0 0,1 0-1 0 0,0-1 0 0 0,-1 1 1 0 0,1 0-65 0 0,24 62 611 0 0,70 259 1043 0 0,-95-322-1627 0 0,1 1 0 0 0,0-1 0 0 0,-1 1 0 0 0,1-1 0 0 0,0 1 0 0 0,-1-1 0 0 0,1 1 0 0 0,0-1 0 0 0,0 0 0 0 0,-1 1 0 0 0,1-1 0 0 0,0 0 0 0 0,0 0-1 0 0,0 1 1 0 0,0-1 0 0 0,-1 0 0 0 0,1 0 0 0 0,0 0 0 0 0,0 0 0 0 0,0 0 0 0 0,0 0 0 0 0,-1 0 0 0 0,1-1 0 0 0,0 1 0 0 0,0 0 0 0 0,0 0 0 0 0,-1-1 0 0 0,1 1 0 0 0,0 0-1 0 0,0-1 1 0 0,-1 1 0 0 0,1-1 0 0 0,0 1 0 0 0,0-1 0 0 0,-1 1 0 0 0,1-1 0 0 0,-1 0 0 0 0,1 1 0 0 0,-1-1 0 0 0,1 0 0 0 0,-1 1 0 0 0,1-1 0 0 0,-1 0 0 0 0,1 0 0 0 0,-1 1-1 0 0,0-1 1 0 0,1 0 0 0 0,-1 0-27 0 0,3-2-3 0 0,215-259 1393 0 0,-188 225-1214 0 0,-25 78-201 0 0,-3-29 28 0 0,-1 0 0 0 0,2 0 0 0 0,-1-1 0 0 0,1 1 0 0 0,1-1 0 0 0,0 0 0 0 0,1 0 1 0 0,0 0-1 0 0,1 0 0 0 0,0-1 0 0 0,1 0 0 0 0,0 0 0 0 0,0-1 0 0 0,1 0 0 0 0,0 0 1 0 0,0-1-1 0 0,1 0 0 0 0,1 0 0 0 0,-1-1 0 0 0,1 0 0 0 0,0-1 0 0 0,1 0 0 0 0,-1 0 0 0 0,1-2 1 0 0,0 1-1 0 0,1-1 0 0 0,-1-1 0 0 0,1 0 0 0 0,-1 0 0 0 0,1-1 0 0 0,0-1 0 0 0,0 0 1 0 0,0 0-1 0 0,9-2-3 0 0,-2-3 10 0 0,1-1 0 0 0,-1 0 0 0 0,0-1 0 0 0,0-2 0 0 0,-1 0 0 0 0,0 0 0 0 0,0-2 0 0 0,-1 0 0 0 0,-1-1 0 0 0,12-10-10 0 0,-22 17-14 0 0,0-1 1 0 0,-1 0 0 0 0,0 0 0 0 0,1 0 0 0 0,-2-1 0 0 0,1 1 0 0 0,-1-1-1 0 0,0 0 1 0 0,0-1 0 0 0,0 1 0 0 0,-1-1 0 0 0,0 1 0 0 0,0-1-1 0 0,-1 0 1 0 0,0 0 0 0 0,0 0 0 0 0,-1 0 0 0 0,1-1 0 0 0,-2 1-1 0 0,1 0 1 0 0,-1-1 0 0 0,0 1 0 0 0,-1 0 0 0 0,1 0 0 0 0,-1-1 0 0 0,-1 1-1 0 0,1 0 1 0 0,-2 0 0 0 0,1 0 0 0 0,-3-7 13 0 0,1 8-6 0 0,0-1-1 0 0,0 1 1 0 0,-1 0 0 0 0,0 0-1 0 0,0 0 1 0 0,0 1 0 0 0,0 0-1 0 0,-1 0 1 0 0,0 0-1 0 0,0 0 1 0 0,0 1 0 0 0,-1 0-1 0 0,0 1 1 0 0,1-1 0 0 0,-1 1-1 0 0,0 0 1 0 0,-1 1 0 0 0,1 0-1 0 0,0 0 1 0 0,-1 1 0 0 0,1-1-1 0 0,-1 2 1 0 0,1-1 0 0 0,-1 1-1 0 0,0 0 1 0 0,1 1 0 0 0,-5 0 6 0 0,10 0-7 0 0,-1 0 1 0 0,1 0-1 0 0,0 0 1 0 0,-1 0-1 0 0,1 0 1 0 0,0 0 0 0 0,0 1-1 0 0,0-1 1 0 0,0 1-1 0 0,0 0 1 0 0,1-1-1 0 0,-1 1 1 0 0,0 0 0 0 0,1 0-1 0 0,-1 0 1 0 0,1 0-1 0 0,0 0 1 0 0,0 1-1 0 0,0-1 1 0 0,0 0 0 0 0,0 1-1 0 0,0-1 1 0 0,0 0-1 0 0,1 1 1 0 0,-1-1-1 0 0,1 1 1 0 0,0-1 0 0 0,0 1-1 0 0,0-1 1 0 0,0 1-1 0 0,0-1 7 0 0,5 5 3 0 0,11 6 14 0 0,2-1 0 0 0,0-1-1 0 0,0-1 1 0 0,1 0 0 0 0,0-2 0 0 0,1 0 0 0 0,-1-1 0 0 0,2-1 0 0 0,-1-1-1 0 0,1 0 1 0 0,-1-2 0 0 0,1 0 0 0 0,0-2 0 0 0,0 0 0 0 0,0-1 0 0 0,0-2-1 0 0,16-2-16 0 0,-14 4 34 0 0,196-32 40 0 0,-210 31-61 0 0,0 0-1 0 0,0-1 1 0 0,-1 0 0 0 0,1 0 0 0 0,0-1-1 0 0,-1-1 1 0 0,1 1 0 0 0,-1-1 0 0 0,0 0 0 0 0,0-1-1 0 0,-1 0 1 0 0,0 0 0 0 0,1-1 0 0 0,-2 0-1 0 0,1 0 1 0 0,-1 0 0 0 0,0-1 0 0 0,0 0-1 0 0,0 0 1 0 0,-1-1 0 0 0,0 0 0 0 0,3-7-13 0 0,-9 11 4 0 0,1 0 1 0 0,-1 0 0 0 0,0 0-1 0 0,0 0 1 0 0,0 0 0 0 0,-1 1-1 0 0,0-1 1 0 0,1 0 0 0 0,-1 1 0 0 0,0-1-1 0 0,-1 1 1 0 0,1 0 0 0 0,-1 0-1 0 0,1 0 1 0 0,-1 0 0 0 0,0 0-1 0 0,0 0 1 0 0,0 1 0 0 0,-1-1-1 0 0,1 1 1 0 0,0 0 0 0 0,-1 0-1 0 0,0 0 1 0 0,1 1 0 0 0,-1-1 0 0 0,0 1-1 0 0,0 0 1 0 0,0 0 0 0 0,0 0-1 0 0,0 1 1 0 0,0-1-5 0 0,-6-1 8 0 0,0 0 0 0 0,0 0 0 0 0,0 1 0 0 0,0 1 0 0 0,0 0 0 0 0,0 0 0 0 0,0 0 0 0 0,0 2 0 0 0,0-1 0 0 0,0 1 0 0 0,1 1 0 0 0,-1-1-1 0 0,0 2 1 0 0,1-1 0 0 0,0 1 0 0 0,0 1 0 0 0,0 0 0 0 0,0 0 0 0 0,1 0 0 0 0,0 1 0 0 0,0 1 0 0 0,1-1 0 0 0,-1 1 0 0 0,1 1 0 0 0,1-1 0 0 0,0 1 0 0 0,0 0 0 0 0,0 1 0 0 0,1-1 0 0 0,0 1 0 0 0,1 0 0 0 0,0 0 0 0 0,0 1 0 0 0,1-1 0 0 0,0 1-8 0 0,57 65-126 0 0,-34-61-317 0 0,0-1-1 0 0,1 0 0 0 0,1-2 1 0 0,0-1-1 0 0,0-1 0 0 0,1 0 1 0 0,0-2-1 0 0,0-1 0 0 0,1 0 0 0 0,0-2 1 0 0,0-1-1 0 0,0-1 0 0 0,1-1 1 0 0,-1-1-1 0 0,17-2 444 0 0,8-1-1289 0 0,38-13 19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4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1 848 0 0,'9'14'3563'0'0,"0"385"-265"0"0,-9-147-937 0 0,0-251-2071 0 0,67-119 508 0 0,-59 100-805 0 0,0 0-1 0 0,2 1 0 0 0,-1 0 0 0 0,2 1 0 0 0,0 0 0 0 0,2 0 1 0 0,-1 2-1 0 0,2-1 0 0 0,-1 2 0 0 0,2 0 0 0 0,0 0 0 0 0,1 1 1 0 0,0 1-1 0 0,0 1 0 0 0,1 0 0 0 0,7-1 8 0 0,-19 12-4 0 0,0 0 1 0 0,0 0-1 0 0,0 0 0 0 0,0 1 1 0 0,-1 0-1 0 0,1 0 0 0 0,0 1 1 0 0,-1-1-1 0 0,1 1 0 0 0,-1 0 1 0 0,0 0-1 0 0,0 0 0 0 0,0 0 1 0 0,-1 1-1 0 0,1 0 0 0 0,-1 0 1 0 0,1 0-1 0 0,-1 0 0 0 0,-1 0 1 0 0,1 1-1 0 0,-1-1 0 0 0,1 1 1 0 0,-1 0-1 0 0,0-1 0 0 0,-1 1 1 0 0,1 0-1 0 0,-1 0 0 0 0,0 0 0 0 0,-1 1 1 0 0,1-1-1 0 0,-1 0 0 0 0,0 0 1 0 0,0 4 3 0 0,7 18 16 0 0,6 25 4 0 0,-12-41-47 0 0,1 0-1 0 0,0 0 0 0 0,1 0 1 0 0,1 0-1 0 0,-1-1 1 0 0,2 1-1 0 0,-1-1 0 0 0,2 0 1 0 0,-1 0-1 0 0,1-1 0 0 0,0 0 1 0 0,1 0-1 0 0,5 5 28 0 0,-4-11-136 0 0,0 0 0 0 0,1 0 0 0 0,0-1 0 0 0,-1 0 0 0 0,1-1 0 0 0,0 0-1 0 0,0 0 1 0 0,0-1 0 0 0,-1 0 0 0 0,1 0 0 0 0,0-1 0 0 0,0 0 0 0 0,0-1 0 0 0,-1 0 0 0 0,1 0 0 0 0,-1-1 0 0 0,1 0 0 0 0,-1 0 0 0 0,0-1-1 0 0,0 0 1 0 0,-1-1 0 0 0,1 0 0 0 0,1-1 136 0 0,12-4-390 0 0,164-90-2077 0 0,-156 80 2113 0 0</inkml:trace>
  <inkml:trace contextRef="#ctx0" brushRef="#br0" timeOffset="384.954">1029 411 3660 0 0,'1'-2'27'0'0,"-1"0"0"0"0,0 0-1 0 0,0 1 1 0 0,0-1 0 0 0,0 0-1 0 0,-1 0 1 0 0,1 1 0 0 0,0-1-1 0 0,-1 0 1 0 0,1 1 0 0 0,-1-1-1 0 0,0 0 1 0 0,1 1 0 0 0,-1-1-1 0 0,0 1 1 0 0,0-1 0 0 0,0 1-1 0 0,0-1 1 0 0,0 1 0 0 0,-1 0-1 0 0,1-1 1 0 0,0 1 0 0 0,0 0-1 0 0,-1 0 1 0 0,1 0 0 0 0,-1 0-1 0 0,1 0 1 0 0,-1 0 0 0 0,0 1-1 0 0,1-1 1 0 0,-1 0 0 0 0,0 1-1 0 0,1 0 1 0 0,-1-1 0 0 0,0 1-1 0 0,1 0 1 0 0,-1-1 0 0 0,0 1-1 0 0,0 0 1 0 0,0 1-27 0 0,-79-10 1213 0 0,63 11-1053 0 0,-1 2 1 0 0,1 0-1 0 0,0 1 0 0 0,1 1 1 0 0,-1 1-1 0 0,1 0 0 0 0,0 1 1 0 0,1 1-1 0 0,0 0 1 0 0,0 2-1 0 0,1-1 0 0 0,0 2 1 0 0,1 0-1 0 0,1 1 0 0 0,-7 8-160 0 0,-6 41 819 0 0,26-61-678 0 0,3 16 236 0 0,4-14-343 0 0,1-1 0 0 0,0 0-1 0 0,-1-1 1 0 0,1 0 0 0 0,0 0-1 0 0,0 0 1 0 0,0-1 0 0 0,0-1 0 0 0,0 1-1 0 0,-1-1 1 0 0,1 0 0 0 0,0-1-1 0 0,0 0 1 0 0,-1 0 0 0 0,1-1-1 0 0,-1 0 1 0 0,0 0 0 0 0,0-1 0 0 0,0 1-1 0 0,0-2 1 0 0,-1 1 0 0 0,4-3-34 0 0,1 0 56 0 0,-1 4-8 0 0,-1-1 0 0 0,0 0 1 0 0,-1-1-1 0 0,1 0 0 0 0,-1 0 1 0 0,0-1-1 0 0,0 0 0 0 0,-1-1 1 0 0,0 1-1 0 0,0-1 0 0 0,0-1 1 0 0,-1 1-1 0 0,0-1 0 0 0,-1 0 1 0 0,0-1-1 0 0,0 1 0 0 0,0-1 1 0 0,2-9-49 0 0,-5 17 29 0 0,-1-1 0 0 0,1 1 0 0 0,-1 0 0 0 0,1 0 0 0 0,0 0 1 0 0,-1 0-1 0 0,1 0 0 0 0,0 0 0 0 0,0 0 0 0 0,0 0 0 0 0,0 1 0 0 0,0-1 1 0 0,0 1-1 0 0,0-1 0 0 0,0 1 0 0 0,0 0 0 0 0,0 0 0 0 0,0 0 0 0 0,0 0 1 0 0,0 0-1 0 0,0 1 0 0 0,0-1 0 0 0,0 0 0 0 0,-1 1 0 0 0,1-1 0 0 0,0 1 0 0 0,0 0 1 0 0,0 0-1 0 0,0 0 0 0 0,-1 0 0 0 0,1 0 0 0 0,0 0 0 0 0,-1 0 0 0 0,1 0 1 0 0,-1 1-1 0 0,1-1 0 0 0,-1 1 0 0 0,0-1 0 0 0,1 1 0 0 0,-1 0 0 0 0,0-1 1 0 0,0 1-1 0 0,0 0 0 0 0,0 0 0 0 0,-1-1 0 0 0,1 1 0 0 0,0 2-29 0 0,13 8 104 0 0,86 49-1233 0 0,-30-27-2512 0 0,-55-28 2291 0 0,-15-5 320 0 0,0-1-115 0 0,0 0-77 0 0,0 0 8 0 0</inkml:trace>
  <inkml:trace contextRef="#ctx0" brushRef="#br0" timeOffset="916.383">1262 402 1468 0 0,'45'-90'5877'0'0,"-24"112"-4789"0"0,30 122-387 0 0,19 28-270 0 0,-67-170-409 0 0,1 0 1 0 0,0 0 0 0 0,0-1-1 0 0,0 0 1 0 0,0 0 0 0 0,0 0-1 0 0,0 0 1 0 0,0 0-1 0 0,0-1 1 0 0,0 0 0 0 0,0 0-1 0 0,1 0 1 0 0,-1 0-1 0 0,0-1 1 0 0,0 1 0 0 0,0-1-1 0 0,0 0 1 0 0,0 0-1 0 0,0-1 1 0 0,0 1 0 0 0,0-1-1 0 0,-1 0 1 0 0,1 0-1 0 0,-1 0 1 0 0,1-1 0 0 0,-1 1-1 0 0,0-1 1 0 0,0 0 0 0 0,0 1-1 0 0,0-1 1 0 0,0-1-1 0 0,-1 1 1 0 0,1 0 0 0 0,1-4-23 0 0,-1 5 10 0 0,21-23 47 0 0,-1-1-1 0 0,0 0 0 0 0,-2-2 0 0 0,-2-1 1 0 0,0 0-1 0 0,3-10-56 0 0,35-53 425 0 0,-45 90-112 0 0,-12 40-265 0 0,2 23-39 0 0,0-55-4 0 0,0 1 0 0 0,1-1 0 0 0,0 1 0 0 0,1-1 0 0 0,-1 0 0 0 0,1 0 0 0 0,0 0 0 0 0,1-1 0 0 0,0 1 0 0 0,-1-1 0 0 0,2 0 0 0 0,-1-1-1 0 0,0 1 1 0 0,1-1 0 0 0,0 0 0 0 0,0-1 0 0 0,0 1 0 0 0,1-1 0 0 0,-1 0 0 0 0,1-1 0 0 0,-1 1 0 0 0,1-1 0 0 0,0-1 0 0 0,0 1 0 0 0,0-1 0 0 0,0 0 0 0 0,0-1 0 0 0,0 0 0 0 0,0 0 0 0 0,3-1-5 0 0,12 2 14 0 0,0-1 0 0 0,-1-1 0 0 0,1-2 0 0 0,0 0 0 0 0,-1-1 0 0 0,0-1 0 0 0,0-1 0 0 0,0-1 0 0 0,0 0 0 0 0,-1-2 0 0 0,-1 0 0 0 0,0-2 0 0 0,13-8-14 0 0,-28 16 1 0 0,0 0-1 0 0,0-1 1 0 0,-1 1 0 0 0,0-1 0 0 0,1 1-1 0 0,-1-1 1 0 0,0 0 0 0 0,-1 0 0 0 0,1-1 0 0 0,-1 1-1 0 0,0-1 1 0 0,0 1 0 0 0,0-1 0 0 0,0 1 0 0 0,-1-1-1 0 0,0 0 1 0 0,0 0 0 0 0,0 0 0 0 0,-1 0-1 0 0,0 0 1 0 0,0 0 0 0 0,0 1 0 0 0,0-1 0 0 0,-1 0-1 0 0,0 0 1 0 0,0 0 0 0 0,0 0 0 0 0,0 0-1 0 0,-3-1 7 0 0,0-1 1 0 0,0 1 0 0 0,0 1-1 0 0,-1-1 1 0 0,0 1 0 0 0,0-1-1 0 0,0 1 1 0 0,-1 1 0 0 0,0-1-1 0 0,1 1 1 0 0,-2 0 0 0 0,1 0-1 0 0,0 1 1 0 0,-1 0 0 0 0,0 0-1 0 0,1 0 1 0 0,-1 1 0 0 0,0 0-1 0 0,0 0 1 0 0,-1 1 0 0 0,1 0-1 0 0,0 0 1 0 0,0 1 0 0 0,-8 0-8 0 0,-4 0 7 0 0,0 0 0 0 0,0 2 0 0 0,0 0 0 0 0,0 2 0 0 0,0 0 0 0 0,0 0 1 0 0,1 2-1 0 0,0 1 0 0 0,-9 4-7 0 0,22-9-9 0 0,-1 0 0 0 0,1 0 0 0 0,0 1 0 0 0,0-1 0 0 0,0 1 0 0 0,1 1 0 0 0,-1-1 0 0 0,1 1 0 0 0,-1-1 0 0 0,1 1 1 0 0,0 0-1 0 0,1 1 0 0 0,-1-1 0 0 0,1 1 0 0 0,-1-1 0 0 0,2 1 0 0 0,-1 0 0 0 0,0 0 0 0 0,1 1 0 0 0,0-1 0 0 0,0 0 0 0 0,1 1 0 0 0,-1-1 0 0 0,1 1 0 0 0,0-1 0 0 0,1 1 1 0 0,-1 0-1 0 0,1-1 0 0 0,0 1 0 0 0,1 3 9 0 0,14 13-562 0 0,0 0 0 0 0,2-2 0 0 0,0 0 1 0 0,1-1-1 0 0,1 0 0 0 0,1-2 0 0 0,0 0 0 0 0,1-1 1 0 0,1-1-1 0 0,1-1 0 0 0,0-2 0 0 0,0 0 1 0 0,2-1-1 0 0,-1-1 0 0 0,1-2 0 0 0,20 5 562 0 0,-44-13-11 0 0,59 25-1231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326 227 1068 0 0,'15'3'5830'0'0,"-10"39"-4846"0"0,-4-34-752 0 0,29 234 765 0 0,20 43-476 0 0,-36-211-1979 0 0,-14-73 396 0 0,-34-5-3458 0 0,18-12 3024 0 0</inkml:trace>
  <inkml:trace contextRef="#ctx0" brushRef="#br0" timeOffset="370.565">368 54 1400 0 0,'-26'15'434'0'0,"1"1"0"0"0,0 1 1 0 0,1 2-1 0 0,0 0 0 0 0,2 1 0 0 0,1 1 0 0 0,0 1 0 0 0,2 1 0 0 0,0 1 1 0 0,2 1-1 0 0,0 0 0 0 0,-1 7-434 0 0,5-9 194 0 0,0 0-1 0 0,2 1 1 0 0,1 0 0 0 0,0 1 0 0 0,2 0-1 0 0,1 0 1 0 0,1 1 0 0 0,1 0 0 0 0,0 21-194 0 0,4-36 66 0 0,1 1 1 0 0,0 0 0 0 0,1-1-1 0 0,0 1 1 0 0,1-1 0 0 0,0 0-1 0 0,1 1 1 0 0,1-1 0 0 0,-1 0-1 0 0,2-1 1 0 0,-1 1 0 0 0,2-1-1 0 0,-1 1 1 0 0,1-2 0 0 0,1 1-1 0 0,0-1 1 0 0,0 0 0 0 0,1 0-1 0 0,0-1 1 0 0,0 0 0 0 0,1 0-1 0 0,0-1 1 0 0,6 3-67 0 0,3 0 69 0 0,1 0 0 0 0,0-1 1 0 0,0-2-1 0 0,1 0 0 0 0,0 0 0 0 0,1-2 1 0 0,-1-1-1 0 0,1 0 0 0 0,0-2 0 0 0,0 0 0 0 0,0-2 1 0 0,20-1-70 0 0,-10 1 15 0 0,0-2 1 0 0,0-2 0 0 0,0 0 0 0 0,-1-2 0 0 0,1-1 0 0 0,-1-2-1 0 0,17-8-15 0 0,-28 12 13 0 0,0-1 0 0 0,-1 0 0 0 0,0-2 0 0 0,0 0 0 0 0,-1-1 0 0 0,0 0-1 0 0,0-2 1 0 0,-1 0 0 0 0,0-1 0 0 0,-1 0 0 0 0,-1-1 0 0 0,0-1 0 0 0,-1-1 0 0 0,0 1 0 0 0,-1-2-1 0 0,-1 0 1 0 0,0 0 0 0 0,-1-1 0 0 0,-1-1 0 0 0,-1 1 0 0 0,0-1 0 0 0,-2-1 0 0 0,0 1-1 0 0,-1-1 1 0 0,1-5-13 0 0,-7-76 38 0 0,-4 80-10 0 0,0 0 0 0 0,-2 0-1 0 0,0 1 1 0 0,-1 0 0 0 0,-1 0-1 0 0,-1 1 1 0 0,-1 0-1 0 0,0 0 1 0 0,-1 1 0 0 0,-1 1-1 0 0,-6-6-27 0 0,-1 3-29 0 0,-1 2 0 0 0,-1 0 0 0 0,0 1-1 0 0,-1 2 1 0 0,-1 0 0 0 0,0 1 0 0 0,-1 2-1 0 0,0 0 1 0 0,0 2 0 0 0,-2 1 0 0 0,1 0-1 0 0,-1 2 1 0 0,-11 0 29 0 0,-132-7-5391 0 0,105 13 2511 0 0,39 0 1579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3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228 187 1720 0 0,'0'0'788'0'0,"0"0"-106"0"0,0 0-12 0 0,0 0-54 0 0,0 0-108 0 0,0 0-18 0 0,0 0 10 0 0,0 0-46 0 0,-21 3 2505 0 0,18 2-2936 0 0,1-1 0 0 0,0 1 0 0 0,0 0 0 0 0,0 0 0 0 0,0 0-1 0 0,1 0 1 0 0,0 0 0 0 0,0 0 0 0 0,0 0 0 0 0,1 1 0 0 0,0-1 0 0 0,0 0 0 0 0,0 0 0 0 0,0 0 0 0 0,1 1 0 0 0,0-1 0 0 0,0 0 0 0 0,0 0 0 0 0,2 2-23 0 0,0 11 35 0 0,44 493 1381 0 0,-36-299-1377 0 0,-12-211-131 0 0,0 0-1 0 0,0 0 1 0 0,0 0 0 0 0,0 0 0 0 0,0 0-1 0 0,0 0 1 0 0,0-1 0 0 0,0 1-1 0 0,0 0 1 0 0,-1-1 0 0 0,1 1 0 0 0,0-1-1 0 0,0 1 1 0 0,-1-1 0 0 0,1 0-1 0 0,0 1 1 0 0,-1-1 0 0 0,1 0 0 0 0,-1 0-1 0 0,1 0 1 0 0,0 0 0 0 0,-1 0-1 0 0,1 0 1 0 0,0-1 0 0 0,-1 1 0 0 0,1 0-1 0 0,0-1 1 0 0,-1 1 0 0 0,1-1-1 0 0,0 1 1 0 0,0-1 0 0 0,0 0 0 0 0,-1 1-1 0 0,1-1 1 0 0,0 0 0 0 0,0 0-1 0 0,0 0 1 0 0,0 0 0 0 0,0 0 0 0 0,0 0-1 0 0,1 0 1 0 0,-1 0 0 0 0,0 0-1 0 0,0 0 1 0 0,1 0 0 0 0,-1-1-1 0 0,1 1 1 0 0,-1 0 0 0 0,1-1 0 0 0,-1 1 92 0 0,-37-82-3991 0 0,28 47 2723 0 0</inkml:trace>
  <inkml:trace contextRef="#ctx0" brushRef="#br0" timeOffset="246.29">63 221 996 0 0,'-12'-60'7468'0'0,"54"14"-5353"0"0,87-10-2043 0 0,-119 53 317 0 0,30-10-460 0 0,2 1 1 0 0,-1 3-1 0 0,1 1 0 0 0,1 2 0 0 0,-1 2 0 0 0,19 1 71 0 0,27 27-922 0 0,-85-22 778 0 0,0-1-1 0 0,-1 0 1 0 0,1 1 0 0 0,0 0-1 0 0,0 0 1 0 0,-1-1 0 0 0,1 2-1 0 0,-1-1 1 0 0,0 0 0 0 0,1 0-1 0 0,-1 1 1 0 0,0-1 0 0 0,0 1-1 0 0,-1 0 1 0 0,1-1 0 0 0,-1 1-1 0 0,1 0 1 0 0,-1 0 0 0 0,0 0-1 0 0,0 0 1 0 0,0 0 0 0 0,0 0-1 0 0,-1 1 1 0 0,1-1 0 0 0,-1 0-1 0 0,0 0 1 0 0,0 0 0 0 0,0 1-1 0 0,0-1 1 0 0,0 0 0 0 0,-1 0-1 0 0,1 0 1 0 0,-1 0 0 0 0,0 0-1 0 0,0 1 1 0 0,0-1 0 0 0,-1-1-1 0 0,1 1 1 0 0,-1 0 0 0 0,0 0-1 0 0,1 0 1 0 0,-1-1 0 0 0,0 1-1 0 0,0-1 1 0 0,-1 0 0 0 0,1 0-1 0 0,-1 1 1 0 0,1-1 0 0 0,-1-1-1 0 0,-1 2 145 0 0,-19 21-1280 0 0</inkml:trace>
  <inkml:trace contextRef="#ctx0" brushRef="#br0" timeOffset="496.799">4 661 1076 0 0,'-4'11'1481'0'0,"26"3"2910"0"0,351-71-2879 0 0,-325 46-2146 0 0,123-20-4798 0 0,-143 26 4134 0 0</inkml:trace>
  <inkml:trace contextRef="#ctx0" brushRef="#br0" timeOffset="774.461">461 652 1360 0 0,'11'-3'233'0'0,"1"0"0"0"0,0 0 0 0 0,-1 1 0 0 0,1 0 0 0 0,0 1 0 0 0,0 0 0 0 0,0 1 0 0 0,1 1 0 0 0,-1 0 0 0 0,-1 0-1 0 0,1 1 1 0 0,0 1 0 0 0,0 0 0 0 0,-1 0 0 0 0,1 1 0 0 0,-1 1 0 0 0,0 0 0 0 0,-1 0 0 0 0,1 1 0 0 0,-1 1 0 0 0,5 3-233 0 0,-3-1 215 0 0,-1 0 0 0 0,1 1 0 0 0,-1 1-1 0 0,-1 0 1 0 0,0 0 0 0 0,-1 1 0 0 0,0 0 0 0 0,-1 1 0 0 0,0 0 0 0 0,-1 0 0 0 0,0 0 0 0 0,-1 1 0 0 0,-1 0-1 0 0,0 0 1 0 0,-1 1 0 0 0,-1-1 0 0 0,0 1 0 0 0,-1 0 0 0 0,1 9-215 0 0,-3-23 38 0 0,0 0-1 0 0,-1 0 1 0 0,1 0-1 0 0,0 0 1 0 0,0-1 0 0 0,0 1-1 0 0,-1 0 1 0 0,1 0 0 0 0,0 0-1 0 0,-1 0 1 0 0,1 0-1 0 0,0-1 1 0 0,-1 1 0 0 0,1 0-1 0 0,-1 0 1 0 0,0-1-1 0 0,1 1 1 0 0,-1 0 0 0 0,0-1-1 0 0,1 1 1 0 0,-1-1 0 0 0,0 1-1 0 0,0-1 1 0 0,1 1-1 0 0,-1-1 1 0 0,0 1 0 0 0,0-1-1 0 0,0 0 1 0 0,0 0-1 0 0,1 1 1 0 0,-1-1 0 0 0,0 0-1 0 0,0 0 1 0 0,0 0 0 0 0,0 0-1 0 0,0 0 1 0 0,0 0-1 0 0,0 0 1 0 0,0 0 0 0 0,1 0-1 0 0,-1 0 1 0 0,0-1-1 0 0,0 1 1 0 0,0 0 0 0 0,0-1-1 0 0,0 1 1 0 0,1 0 0 0 0,-1-1-1 0 0,0 1 1 0 0,0-1-1 0 0,1 1 1 0 0,-1-1 0 0 0,0 0-1 0 0,1 1 1 0 0,-1-1 0 0 0,0 0-1 0 0,0 0-37 0 0,-21-135 901 0 0,27 115-1149 0 0,1-1 1 0 0,1 1-1 0 0,0 0 0 0 0,2 1 0 0 0,0 0 1 0 0,1 0-1 0 0,2 1 0 0 0,-1 1 1 0 0,2 0-1 0 0,1 0 0 0 0,0 1 1 0 0,1 1-1 0 0,1 1 0 0 0,0 0 1 0 0,1 1-1 0 0,3-1 248 0 0,75-48-5882 0 0,-74 56 4423 0 0</inkml:trace>
  <inkml:trace contextRef="#ctx0" brushRef="#br0" timeOffset="1632.246">1536 561 1504 0 0,'-65'0'2978'0'0,"42"7"-2868"0"0,1 1-1 0 0,0 1 0 0 0,0 1 0 0 0,0 1 0 0 0,1 1 0 0 0,1 0 0 0 0,0 2 0 0 0,1 0 0 0 0,1 1 0 0 0,0 1 0 0 0,1 1 1 0 0,0 1-1 0 0,2 0 0 0 0,0 1 0 0 0,1 0 0 0 0,-9 18-109 0 0,-3 60 1097 0 0,27-95-1067 0 0,0 0 0 0 0,1 0 0 0 0,-1 0 0 0 0,1 0-1 0 0,-1-1 1 0 0,1 1 0 0 0,0 0 0 0 0,-1-1-1 0 0,1 0 1 0 0,0 1 0 0 0,0-1 0 0 0,0 0 0 0 0,0 0-1 0 0,0 0 1 0 0,1 0 0 0 0,-1-1 0 0 0,0 1 0 0 0,0 0-1 0 0,0-1 1 0 0,1 0 0 0 0,-1 1 0 0 0,0-1 0 0 0,1 0-1 0 0,-1 0 1 0 0,0 0 0 0 0,1-1 0 0 0,-1 1 0 0 0,0 0-1 0 0,0-1 1 0 0,1 0 0 0 0,-1 1 0 0 0,0-1 0 0 0,0 0-1 0 0,0 0 1 0 0,2-1-30 0 0,22-11 76 0 0,0 0-1 0 0,-1-2 0 0 0,0 0 1 0 0,-1-2-1 0 0,-1-1 1 0 0,-1 0-1 0 0,0-2 1 0 0,-2-1-1 0 0,0 0 1 0 0,-1-2-1 0 0,-1 0 0 0 0,-2-1 1 0 0,14-25-76 0 0,8 3 77 0 0,-38 46-169 0 0,0 0 60 0 0,5 5 56 0 0,70 102 16 0 0,-48-9-17 0 0,-2-161 550 0 0,55-106-526 0 0,-79 166-68 0 0,0 1 0 0 0,0 0-1 0 0,0 0 1 0 0,1 0 0 0 0,-1 0 0 0 0,1 0 0 0 0,0 0-1 0 0,0 0 1 0 0,0 0 0 0 0,-1 0 0 0 0,1 1 0 0 0,1-1 0 0 0,-1 1-1 0 0,0 0 1 0 0,0 0 0 0 0,1-1 0 0 0,-1 1 0 0 0,0 1 0 0 0,1-1-1 0 0,-1 0 1 0 0,1 1 0 0 0,-1-1 0 0 0,1 1 0 0 0,-1-1-1 0 0,1 1 1 0 0,-1 0 0 0 0,1 0 0 0 0,0 1 0 0 0,-1-1 0 0 0,1 0-1 0 0,-1 1 1 0 0,1 0 0 0 0,-1-1 0 0 0,0 1 0 0 0,1 0 0 0 0,-1 0-1 0 0,0 0 1 0 0,1 1 0 0 0,-1-1 0 0 0,0 0 0 0 0,0 1-1 0 0,0 0 1 0 0,0-1 0 0 0,0 2 21 0 0,76 96-478 0 0,-66-80 298 0 0,-2-3 469 0 0,1-44-133 0 0,-8 15-145 0 0,0-1 0 0 0,2 0 0 0 0,0 1 0 0 0,0 0 0 0 0,1 0 0 0 0,1 1 0 0 0,0-1 0 0 0,0 2 0 0 0,2-1 0 0 0,-1 1 0 0 0,1 0 0 0 0,1 1 0 0 0,0 0 0 0 0,0 0 0 0 0,1 1 0 0 0,1 0 0 0 0,11-6-11 0 0,-13 16-156 0 0,0 0 0 0 0,1 0 0 0 0,-1 2 0 0 0,0-1 0 0 0,0 1-1 0 0,-1 0 1 0 0,1 1 0 0 0,-1 0 0 0 0,0 1 0 0 0,0 0 0 0 0,0 0-1 0 0,0 1 1 0 0,-1 0 0 0 0,0 1 0 0 0,0 0 0 0 0,-1 0-1 0 0,0 0 1 0 0,0 1 0 0 0,-1 0 0 0 0,0 1 0 0 0,0-1 0 0 0,-1 1-1 0 0,0 0 1 0 0,3 9 156 0 0,17 25-2608 0 0,-16-24 1325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5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30 302 1392 0 0,'-4'1'639'0'0,"-21"5"2039"0"0,33-1 586 0 0,125-5-1407 0 0,308-50-453 0 0,2349-161 2079 0 0,-2387 175-3046 0 0,-363 27-1100 0 0,-31 4-489 0 0,-25 3 311 0 0,-259 43-8705 0 0,219-32 8350 0 0</inkml:trace>
  <inkml:trace contextRef="#ctx0" brushRef="#br0" timeOffset="388.303">2324 484 1672 0 0,'10'9'3320'0'0,"47"57"-1226"0"0,-52-59-2017 0 0,-1-1 1 0 0,0 1-1 0 0,0 0 1 0 0,-1 0-1 0 0,0 0 1 0 0,0 0-1 0 0,0 0 0 0 0,-1 1 1 0 0,0-1-1 0 0,-1 1 1 0 0,0 0-1 0 0,0-1 1 0 0,-1 1-1 0 0,1 0 0 0 0,-2 0 1 0 0,1-1-1 0 0,-1 1 1 0 0,0 0-1 0 0,-1-1 1 0 0,0 1-1 0 0,0-1 0 0 0,0 1 1 0 0,-1-1-1 0 0,0 0 1 0 0,-1 0-1 0 0,0 0 1 0 0,0-1-1 0 0,0 1 0 0 0,-1-1 1 0 0,0 0-1 0 0,0 0 1 0 0,0-1-1 0 0,-1 1 1 0 0,0-1-1 0 0,0 0 0 0 0,0-1 1 0 0,-7 4-78 0 0,6-4 43 0 0,-1 0 1 0 0,0 0 0 0 0,1-1-1 0 0,-1-1 1 0 0,-1 1-1 0 0,1-1 1 0 0,0-1 0 0 0,0 0-1 0 0,-1 0 1 0 0,1 0-1 0 0,-1-1 1 0 0,1 0-1 0 0,-1-1 1 0 0,1 0 0 0 0,0 0-1 0 0,-1-1 1 0 0,1 0-1 0 0,0 0 1 0 0,0-1 0 0 0,0 0-1 0 0,1 0 1 0 0,-1-1-1 0 0,1 0 1 0 0,-1-1-1 0 0,1 1 1 0 0,1-1 0 0 0,-1-1-1 0 0,1 1 1 0 0,0-1-1 0 0,0 0 1 0 0,0-1 0 0 0,1 1-1 0 0,0-1 1 0 0,0 0-1 0 0,1 0 1 0 0,0-1-1 0 0,0 1 1 0 0,-1-5-44 0 0,3 2 14 0 0,1 1 0 0 0,-1-1 0 0 0,2 0-1 0 0,-1 0 1 0 0,1 0 0 0 0,1-1 0 0 0,0 1 0 0 0,0 1 0 0 0,1-1 0 0 0,0 0-1 0 0,1 0 1 0 0,0 1 0 0 0,1-1 0 0 0,0 1 0 0 0,0 0 0 0 0,1 0 0 0 0,0 0-1 0 0,0 1 1 0 0,1 0 0 0 0,0 0 0 0 0,1 0 0 0 0,-1 1 0 0 0,2 0 0 0 0,6-5-14 0 0,4-4 21 0 0,2 1 1 0 0,0 2 0 0 0,1 0 0 0 0,0 1 0 0 0,0 1 0 0 0,1 1 0 0 0,1 1 0 0 0,0 1-1 0 0,22-5-21 0 0,298-35-1422 0 0,-112 42-4431 0 0,-184 6 4497 0 0,-2 0-81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5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808 169 1804 0 0,'-15'-7'4430'0'0,"-20"39"-3729"0"0,33-30-519 0 0,-25 32 254 0 0,1 2 0 0 0,2 1-1 0 0,2 1 1 0 0,2 1-1 0 0,1 1 1 0 0,1 1 0 0 0,-6 28-436 0 0,21-61 41 0 0,-89 248-75 0 0,91-255-135 0 0,0 1 1 0 0,-1-1 0 0 0,1 1 0 0 0,0-1 0 0 0,-1 0 0 0 0,1 1 0 0 0,-1-1 0 0 0,1 0 0 0 0,-1 0 0 0 0,1 0-1 0 0,-1 0 1 0 0,0 0 0 0 0,1-1 0 0 0,-1 1 0 0 0,0 0 0 0 0,0-1 0 0 0,0 1 0 0 0,1-1 0 0 0,-1 0 0 0 0,0 0-1 0 0,0 0 1 0 0,0 0 0 0 0,0 0 0 0 0,0 0 0 0 0,0 0 0 0 0,0 0 0 0 0,1-1 0 0 0,-1 1 0 0 0,0-1 0 0 0,0 1-1 0 0,0-1 1 0 0,1 0 0 0 0,-1 0 0 0 0,0 0 0 0 0,1 0 0 0 0,-1 0 0 0 0,1 0 0 0 0,-1 0 0 0 0,0-1 168 0 0,-22-10-1254 0 0</inkml:trace>
  <inkml:trace contextRef="#ctx0" brushRef="#br0" timeOffset="232.955">326 292 2136 0 0,'15'-3'4612'0'0,"11"33"-4070"0"0,-20-22-157 0 0,31 36 48 0 0,2-2 0 0 0,2-2 0 0 0,2-2-1 0 0,1-1 1 0 0,25 14-433 0 0,136 86-5315 0 0,-188-126 4327 0 0,-6-4-168 0 0</inkml:trace>
  <inkml:trace contextRef="#ctx0" brushRef="#br0" timeOffset="515.381">312 84 2876 0 0,'-14'1'4750'0'0,"43"-11"-3594"0"0,161-19-346 0 0,4 17-4149 0 0,-90 7-361 0 0,-63 3 2359 0 0</inkml:trace>
  <inkml:trace contextRef="#ctx0" brushRef="#br0" timeOffset="2305.005">227 0 1576 0 0,'-21'18'371'0'0,"1"1"0"0"0,1 0 0 0 0,1 1 0 0 0,1 1 1 0 0,1 1-1 0 0,1 0 0 0 0,0 2 0 0 0,2-1 0 0 0,1 2 0 0 0,1-1 0 0 0,1 1 0 0 0,1 1 0 0 0,1 0 0 0 0,2 0 0 0 0,0 1 1 0 0,2 0-1 0 0,0 0 0 0 0,3 0 0 0 0,0 16-371 0 0,2-22 84 0 0,2 0 1 0 0,0 0 0 0 0,2 0-1 0 0,0 0 1 0 0,1-1-1 0 0,1 1 1 0 0,1-2-1 0 0,1 1 1 0 0,0-1 0 0 0,2-1-1 0 0,0 1 1 0 0,1-2-1 0 0,1 0 1 0 0,0 0-1 0 0,2-1 1 0 0,-1-1 0 0 0,17 12-85 0 0,1 1-394 0 0,1-1-1 0 0,1-2 1 0 0,2-2 0 0 0,0-1 0 0 0,1-2 0 0 0,1-1 0 0 0,1-2 0 0 0,26 7 394 0 0,142 18-4434 0 0,-145-36 3116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5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1 559 1380 0 0,'30'10'5816'0'0,"32"-11"-4085"0"0,-38 0-1233 0 0,175-11 433 0 0,-77-1-1903 0 0,40-7-4901 0 0,-134 15 4402 0 0</inkml:trace>
  <inkml:trace contextRef="#ctx0" brushRef="#br0" timeOffset="295.717">851 264 1736 0 0,'31'-6'6667'0'0,"-13"50"-4811"0"0,-16-33-1812 0 0,63 361 1674 0 0,-50-120-4842 0 0,-42-225-2513 0 0,20-30 4221 0 0</inkml:trace>
  <inkml:trace contextRef="#ctx0" brushRef="#br0" timeOffset="778.432">979 207 1292 0 0,'0'0'86'0'0,"0"-1"0"0"0,0 1 1 0 0,0-1-1 0 0,0 0 0 0 0,1 1 0 0 0,-1-1 0 0 0,0 1 0 0 0,0-1 0 0 0,0 1 0 0 0,0-1 1 0 0,0 0-1 0 0,0 1 0 0 0,-1-1 0 0 0,1 1 0 0 0,0-1 0 0 0,0 1 0 0 0,0-1 1 0 0,0 0-1 0 0,-1 1 0 0 0,1-1 0 0 0,0 1 0 0 0,-1-1 0 0 0,1 1 0 0 0,0 0 0 0 0,-1-1 1 0 0,1 1-1 0 0,0-1 0 0 0,-1 1 0 0 0,1 0 0 0 0,-1-1 0 0 0,1 1 0 0 0,-1 0 1 0 0,1-1-1 0 0,-1 1 0 0 0,1 0 0 0 0,-1 0 0 0 0,1-1 0 0 0,-1 1 0 0 0,0 0 0 0 0,1 0 1 0 0,-1 0-1 0 0,1 0 0 0 0,-1 0 0 0 0,1 0 0 0 0,-1 0 0 0 0,0 0 0 0 0,1 0 1 0 0,-1 0-1 0 0,1 0 0 0 0,-1 0 0 0 0,1 0 0 0 0,-1 0 0 0 0,0 1 0 0 0,1-1 1 0 0,-1 0-1 0 0,1 0 0 0 0,-1 1 0 0 0,1-1 0 0 0,-1 0 0 0 0,1 1 0 0 0,-1-1 0 0 0,1 0 1 0 0,0 1-1 0 0,-1-1 0 0 0,1 1 0 0 0,0-1 0 0 0,-1 1 0 0 0,1-1 0 0 0,0 1 1 0 0,-1-1-87 0 0,-2 50 1940 0 0,8-39-1901 0 0,0 1 0 0 0,1-1 0 0 0,1 0 0 0 0,-1 0 0 0 0,2-1 0 0 0,0 0 1 0 0,0 0-1 0 0,0-1 0 0 0,1 0 0 0 0,1-1 0 0 0,0 0 0 0 0,0 0 0 0 0,0-1 1 0 0,1 0-1 0 0,0-1 0 0 0,0 0 0 0 0,1-1 0 0 0,0 0 0 0 0,0-1 1 0 0,0 0-1 0 0,0-1 0 0 0,0 0 0 0 0,1-1 0 0 0,-1-1 0 0 0,5 1-39 0 0,-15-2-94 0 0,30-21-242 0 0,-30 17 432 0 0,-1 0 0 0 0,0 0 0 0 0,0 0 0 0 0,0 0 0 0 0,-1-1-1 0 0,0 1 1 0 0,1 0 0 0 0,-1-1 0 0 0,-1 1 0 0 0,1 0 0 0 0,-1 0 0 0 0,0-1 0 0 0,1 1-1 0 0,-2 0 1 0 0,1 0 0 0 0,-1 0 0 0 0,1 0 0 0 0,-1 0 0 0 0,0 0 0 0 0,0 1 0 0 0,-1-1-1 0 0,-1-2-95 0 0,1 1 134 0 0,-3-13 571 0 0,17 26-452 0 0,20 26-461 0 0,15 29-574 0 0,74 82-7891 0 0,-112-138 7501 0 0</inkml:trace>
  <inkml:trace contextRef="#ctx0" brushRef="#br0" timeOffset="1059.551">1844 14 1532 0 0,'2'-2'101'0'0,"-1"1"0"0"0,1 0 1 0 0,0 0-1 0 0,-1 0 0 0 0,1 0 0 0 0,0 0 0 0 0,-1 0 0 0 0,1 0 1 0 0,0 0-1 0 0,0 0 0 0 0,0 1 0 0 0,0-1 0 0 0,0 1 0 0 0,0 0 0 0 0,0-1 1 0 0,0 1-1 0 0,0 0 0 0 0,0 0 0 0 0,0 0 0 0 0,0 1 0 0 0,0-1 1 0 0,0 0-1 0 0,0 1 0 0 0,0-1 0 0 0,-1 1 0 0 0,1 0 0 0 0,0-1 1 0 0,0 1-1 0 0,0 0 0 0 0,-1 0 0 0 0,1 0 0 0 0,0 1 0 0 0,-1-1 0 0 0,1 0 1 0 0,-1 1-1 0 0,1-1 0 0 0,-1 0 0 0 0,0 1 0 0 0,0 0 0 0 0,1-1 1 0 0,-1 1-1 0 0,0 0 0 0 0,-1 0 0 0 0,1-1 0 0 0,0 1 0 0 0,0 0 0 0 0,-1 0 1 0 0,1 0-1 0 0,-1 0 0 0 0,0 0-101 0 0,15 32 306 0 0,-1 0 1 0 0,-2 1-1 0 0,-1 1 0 0 0,-2 0 1 0 0,-2 0-1 0 0,-1 0 0 0 0,-2 1 1 0 0,-1 0-1 0 0,-2 0 1 0 0,-2 4-307 0 0,-27 187 147 0 0,22-199-307 0 0,-2-1-1 0 0,-1-1 1 0 0,-1 0 0 0 0,-1 0-1 0 0,-2-1 1 0 0,-1 0-1 0 0,-13 19 161 0 0,12-23-468 0 0,-1-1 0 0 0,-2-1 0 0 0,1 0 0 0 0,-2-1 0 0 0,-1-2 0 0 0,0 1 0 0 0,-1-2 0 0 0,-1-1-1 0 0,0-1 1 0 0,-1-1 0 0 0,-1 0 0 0 0,0-2 0 0 0,-9 2 468 0 0,-42 12-1301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5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78 2284 0 0,'0'0'676'0'0,"0"-13"332"0"0,0 7 2189 0 0,16-38-150 0 0,7 258-2387 0 0,85 362 1688 0 0,-108-573-2285 0 0,0 0-1 0 0,0 0 1 0 0,-1 0 0 0 0,1 0 0 0 0,-1 0 0 0 0,0 0-1 0 0,0 0 1 0 0,0-1 0 0 0,0 1 0 0 0,0 0 0 0 0,-1 0-1 0 0,1-1 1 0 0,-1 1 0 0 0,1-1 0 0 0,-1 0 0 0 0,0 1-1 0 0,0-1 1 0 0,0 0 0 0 0,-1 0 0 0 0,1 0 0 0 0,0 0-1 0 0,-1 0 1 0 0,1-1 0 0 0,-1 1 0 0 0,1-1 0 0 0,-1 0-1 0 0,0 0 1 0 0,0 0 0 0 0,0 0 0 0 0,0 0 0 0 0,1 0-1 0 0,-1-1 1 0 0,0 1 0 0 0,-1-1-63 0 0,-113 4 566 0 0,105-6-667 0 0,0-1 0 0 0,1 0 0 0 0,0-1 0 0 0,0 0 1 0 0,0 0-1 0 0,0-2 0 0 0,0 1 0 0 0,1-1 0 0 0,0-1 0 0 0,0 1 1 0 0,1-2-1 0 0,0 1 0 0 0,0-2 0 0 0,1 1 0 0 0,-5-7 101 0 0,9 10-350 0 0,0-2 0 0 0,1 1-1 0 0,-1 0 1 0 0,1-1-1 0 0,0 1 1 0 0,1-1 0 0 0,0 0-1 0 0,0 0 1 0 0,0 0-1 0 0,1 0 1 0 0,0 0 0 0 0,1 0-1 0 0,-1 0 1 0 0,1-1 0 0 0,1 1-1 0 0,-1 0 1 0 0,1 0-1 0 0,2-7 351 0 0,51-133-5584 0 0,-38 120 4295 0 0</inkml:trace>
  <inkml:trace contextRef="#ctx0" brushRef="#br0" timeOffset="358.854">198 127 928 0 0,'-9'-3'1487'0'0,"-20"-5"2124"0"0,40-2-638 0 0,722-71 309 0 0,-493 56-2978 0 0,-365 50-9181 0 0,95-23 7705 0 0</inkml:trace>
  <inkml:trace contextRef="#ctx0" brushRef="#br0" timeOffset="776.694">539 215 2312 0 0,'87'114'4346'0'0,"-25"-40"-3474"0"0,-51-59-625 0 0,1-1 0 0 0,-2 2 1 0 0,0-1-1 0 0,-1 1 0 0 0,-1 1 0 0 0,0 0 0 0 0,-1 0 0 0 0,-1 0 1 0 0,-1 1-1 0 0,0 0 0 0 0,0 9-247 0 0,-5-25 285 0 0,0-2 0 0 0,0-1-264 0 0,0 1-1 0 0,0-1 1 0 0,0 1 0 0 0,-1 0-1 0 0,1-1 1 0 0,0 1 0 0 0,0-1-1 0 0,-1 1 1 0 0,1 0 0 0 0,0-1-1 0 0,0 1 1 0 0,-1 0 0 0 0,1-1-1 0 0,-1 1 1 0 0,1 0 0 0 0,0-1-1 0 0,-1 1 1 0 0,1 0 0 0 0,-1 0-1 0 0,1 0 1 0 0,0-1 0 0 0,-1 1-1 0 0,1 0 1 0 0,-1 0 0 0 0,1 0-1 0 0,-1 0 1 0 0,1 0 0 0 0,-1 0-1 0 0,1 0 1 0 0,-1 0 0 0 0,1 0-1 0 0,-1 0 1 0 0,1 0 0 0 0,0 0-1 0 0,-1 0 1 0 0,1 0 0 0 0,-1 1-1 0 0,1-1 1 0 0,-1 0 0 0 0,1 0-1 0 0,0 0 1 0 0,-1 1 0 0 0,1-1-1 0 0,-1 0 1 0 0,1 1 0 0 0,0-1-1 0 0,-1 0 1 0 0,1 1 0 0 0,0-1-1 0 0,-1 0 1 0 0,1 1 0 0 0,0-1-1 0 0,0 0 1 0 0,-1 1 0 0 0,1-1-1 0 0,0 1 1 0 0,0-1 0 0 0,0 1-1 0 0,0-1 1 0 0,0 1 0 0 0,-1-1-1 0 0,1 0 1 0 0,0 1 0 0 0,0-1-21 0 0,-2-9 13 0 0,0-1 1 0 0,0 0 0 0 0,1 0-1 0 0,0 0 1 0 0,1-1-1 0 0,0 1 1 0 0,1 0-1 0 0,0 0 1 0 0,0 0 0 0 0,1 0-1 0 0,0 0 1 0 0,1 0-1 0 0,0 1 1 0 0,1-1 0 0 0,0 1-1 0 0,0 0 1 0 0,1 0-1 0 0,0 0 1 0 0,1 1-1 0 0,0-1 1 0 0,0 2 0 0 0,0-1-1 0 0,1 0 1 0 0,1 1-1 0 0,6-5-13 0 0,-1 1-16 0 0,0 1-1 0 0,1 0 0 0 0,0 1 0 0 0,1 0 1 0 0,0 1-1 0 0,0 1 0 0 0,1 0 0 0 0,0 1 0 0 0,0 1 1 0 0,0 0-1 0 0,1 2 0 0 0,0-1 0 0 0,-1 2 1 0 0,1 1-1 0 0,1 0 17 0 0,-10-1-12 0 0,0 1 0 0 0,0 0 0 0 0,0 1 0 0 0,0 0 1 0 0,0 0-1 0 0,0 0 0 0 0,0 1 0 0 0,-1 1 0 0 0,1-1 0 0 0,0 1 0 0 0,0 1 1 0 0,-1-1-1 0 0,1 1 0 0 0,-1 0 0 0 0,0 1 0 0 0,0 0 0 0 0,0 0 0 0 0,0 1 1 0 0,-1-1-1 0 0,0 2 0 0 0,0-1 0 0 0,0 0 0 0 0,0 1 0 0 0,-1 0 0 0 0,0 1 1 0 0,0-1-1 0 0,-1 1 0 0 0,0 0 0 0 0,0 0 0 0 0,-1 0 0 0 0,0 0 0 0 0,0 1 1 0 0,0 0-1 0 0,-1-1 0 0 0,0 1 0 0 0,-1 0 0 0 0,1 2 12 0 0,-16 125-3020 0 0,-14-82-1333 0 0,23-45 3043 0 0,3-2 58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4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1520 0 0,'32'-14'4453'0'0,"-29"12"-4115"0"0,24-17 504 0 0,-16 68 54 0 0,62 503 1484 0 0,-19-151-1087 0 0,-54-401-1346 0 0,0-1 0 0 0,-1 1 0 0 0,1 0 0 0 0,0 0 0 0 0,-1 0 0 0 0,1 0 0 0 0,0 0 0 0 0,-1 0 0 0 0,1 0 0 0 0,-1 0 0 0 0,1 0 0 0 0,0 0 0 0 0,-1 0 0 0 0,1 0 0 0 0,0 0 0 0 0,-1 0 0 0 0,1 0 0 0 0,-1 0 0 0 0,1 0 0 0 0,0 0 0 0 0,-1 0 0 0 0,1 1 0 0 0,0-1 0 0 0,-1 0 0 0 0,1 0 0 0 0,0 0 0 0 0,-1 1 0 0 0,1-1 0 0 0,0 0 0 0 0,0 0 0 0 0,-1 1 0 0 0,1-1 0 0 0,0 0 0 0 0,0 1 0 0 0,-1-1 0 0 0,1 0 0 0 0,0 1 0 0 0,0-1 0 0 0,0 0 0 0 0,0 1 0 0 0,0-1 0 0 0,-1 0 0 0 0,1 1 0 0 0,0-1 0 0 0,0 1 0 0 0,0-1 0 0 0,0 0 53 0 0,-21-33-2404 0 0,-8-71-1500 0 0,20 64 2645 0 0</inkml:trace>
  <inkml:trace contextRef="#ctx0" brushRef="#br0" timeOffset="248.041">36 299 1532 0 0,'21'-125'4676'0'0,"-19"120"-4602"0"0,1 0 0 0 0,-1 1-1 0 0,1-1 1 0 0,0 0 0 0 0,0 1-1 0 0,1-1 1 0 0,-1 1 0 0 0,1 0-1 0 0,0 0 1 0 0,0 1-1 0 0,0-1 1 0 0,1 1 0 0 0,-1 0-1 0 0,1 0 1 0 0,0 0 0 0 0,0 1-1 0 0,0 0 1 0 0,0-1 0 0 0,0 2-1 0 0,0-1 1 0 0,1 1-1 0 0,-1 0 1 0 0,1 0 0 0 0,-1 0-1 0 0,1 1 1 0 0,-1-1 0 0 0,1 2-1 0 0,-1-1 1 0 0,0 0 0 0 0,1 1-1 0 0,-1 0 1 0 0,1 1-1 0 0,-1-1 1 0 0,3 2-74 0 0,4 2 44 0 0,-1 0 0 0 0,0 1 0 0 0,0 0 0 0 0,-1 1 0 0 0,1 0 0 0 0,-1 1 0 0 0,-1 0 1 0 0,1 0-1 0 0,-2 1 0 0 0,1 0 0 0 0,-1 1 0 0 0,0 0 0 0 0,-1 0 0 0 0,-1 1 0 0 0,1 0 0 0 0,-2 0 0 0 0,1 0 0 0 0,-2 1 0 0 0,1 0 0 0 0,-1 0 0 0 0,-1 0 0 0 0,-1 0 0 0 0,1 1 0 0 0,-2-1 0 0 0,0 1 0 0 0,0-1 0 0 0,-1 1 0 0 0,-1-1 1 0 0,0 1-1 0 0,-2 5-44 0 0,-3 8-1 0 0,-2 0 1 0 0,0-1-1 0 0,-2-1 0 0 0,-1 1 1 0 0,0-2-1 0 0,-2 1 1 0 0,-1-2-1 0 0,-1 0 1 0 0,-1-1-1 0 0,0 0 1 0 0,-2-1-1 0 0,0-1 1 0 0,-2-1-1 0 0,-8 7 1 0 0,27-24-62 0 0,1 0 0 0 0,-1 0 0 0 0,0-1 0 0 0,0 1 0 0 0,1 0 0 0 0,-1 0 0 0 0,0 0 0 0 0,0-1 0 0 0,0 1 0 0 0,0 0 0 0 0,0-1 0 0 0,0 1 0 0 0,0-1 0 0 0,0 1 0 0 0,0-1 0 0 0,0 1 0 0 0,0-1 0 0 0,0 0 0 0 0,0 0 0 0 0,-1 1 0 0 0,1-1 0 0 0,0 0 0 0 0,0 0 0 0 0,0 0 0 0 0,0 0 0 0 0,0 0 0 0 0,-1-1 0 0 0,1 1 0 0 0,0 0 0 0 0,0 0 0 0 0,0-1 0 0 0,0 1 0 0 0,0-1 0 0 0,0 1 0 0 0,0-1 0 0 0,0 1 0 0 0,0-1 0 0 0,0 0 0 0 0,0 1 0 0 0,0-1-1 0 0,0 0 1 0 0,1 0 0 0 0,-1 0 0 0 0,0 0 0 0 0,0 1 0 0 0,1-1 0 0 0,-1 0 0 0 0,1 0 0 0 0,-1 0 0 0 0,1-1 0 0 0,-1 1 62 0 0,2-71-3853 0 0,18 14 2687 0 0</inkml:trace>
  <inkml:trace contextRef="#ctx0" brushRef="#br0" timeOffset="511.72">993 1 1356 0 0,'-125'168'4864'0'0,"98"-131"-4554"0"0,1 1-1 0 0,3 2 1 0 0,1 0-1 0 0,2 2 1 0 0,1 0 0 0 0,3 1-1 0 0,1 1 1 0 0,3 0 0 0 0,1 1-1 0 0,2 0 1 0 0,2 1-1 0 0,2-1 1 0 0,3 1 0 0 0,1 0-1 0 0,3 22-309 0 0,2-34-122 0 0,2-1-1 0 0,0 1 1 0 0,3-1-1 0 0,0-1 1 0 0,3 0-1 0 0,0 0 1 0 0,2-1-1 0 0,1 0 0 0 0,2-2 1 0 0,18 27 122 0 0,-19-38-588 0 0,-1 0 1 0 0,2-1-1 0 0,1-1 1 0 0,0 0-1 0 0,0-2 1 0 0,2 0-1 0 0,0-1 0 0 0,0-1 1 0 0,1-1-1 0 0,1-1 1 0 0,-1 0-1 0 0,12 2 588 0 0,21-1-1272 0 0</inkml:trace>
  <inkml:trace contextRef="#ctx0" brushRef="#br0" timeOffset="1169.953">1379 643 1060 0 0,'-59'21'7011'0'0,"585"-17"-2703"0"0,-524-4-4271 0 0,23-19-1500 0 0,-9 2-2865 0 0,8-5 2105 0 0,-7 8 929 0 0,-1-1 6 0 0</inkml:trace>
  <inkml:trace contextRef="#ctx0" brushRef="#br0" timeOffset="2060.3">2202 371 1184 0 0,'-1'0'136'0'0,"1"1"0"0"0,-1-1-1 0 0,1 0 1 0 0,-1 0 0 0 0,0 1 0 0 0,1-1-1 0 0,-1 0 1 0 0,1 0 0 0 0,-1 0-1 0 0,0 0 1 0 0,1 0 0 0 0,-1 0 0 0 0,1 0-1 0 0,-1 0 1 0 0,0 0 0 0 0,1 0 0 0 0,-1 0-1 0 0,0 0 1 0 0,1-1 0 0 0,-1 1 0 0 0,1 0-1 0 0,-1 0 1 0 0,0-1 0 0 0,1 1-1 0 0,-1 0 1 0 0,1-1 0 0 0,-1 1 0 0 0,1 0-1 0 0,-1-1 1 0 0,1 1 0 0 0,0-1 0 0 0,-1 1-1 0 0,1-1 1 0 0,-1 1 0 0 0,1-1 0 0 0,0 1-1 0 0,-1-1 1 0 0,1 1 0 0 0,0-1 0 0 0,0 0-1 0 0,-1 1 1 0 0,1-1 0 0 0,0 1-1 0 0,0-1 1 0 0,0 0 0 0 0,0 1 0 0 0,0-1-1 0 0,0 1 1 0 0,0-1 0 0 0,0 0 0 0 0,0 1-1 0 0,0-1 1 0 0,0 0 0 0 0,0 1 0 0 0,1-1-1 0 0,-1 1 1 0 0,0-1 0 0 0,0 0 0 0 0,1 1-1 0 0,-1-1 1 0 0,0 1 0 0 0,1-1-1 0 0,-1 1 1 0 0,0-1 0 0 0,1 0-136 0 0,-2-12 848 0 0,-10 6-317 0 0,87-28-329 0 0,-72 35-201 0 0,0 0-1 0 0,-1 1 0 0 0,1-1 0 0 0,0 1 1 0 0,0 0-1 0 0,-1 0 0 0 0,1 1 0 0 0,-1-1 1 0 0,1 1-1 0 0,-1-1 0 0 0,1 1 0 0 0,-1 0 0 0 0,0 0 1 0 0,0 1-1 0 0,0-1 0 0 0,0 1 0 0 0,-1-1 1 0 0,1 1-1 0 0,-1 0 0 0 0,1 0 0 0 0,-1 0 1 0 0,0 0-1 0 0,0 0 0 0 0,0 1 0 0 0,-1-1 1 0 0,1 1-1 0 0,-1-1 0 0 0,0 1 0 0 0,0 0 1 0 0,1 2-1 0 0,16 119-16 0 0,-21-96 30 0 0,-1 0-1 0 0,-1-1 1 0 0,-1 0-1 0 0,-2 0 1 0 0,-1 0-1 0 0,-1-1 1 0 0,-1-1-1 0 0,-2 0 1 0 0,-5 7-14 0 0,101-66 268 0 0,-79 31-271 0 0,-1 0 0 0 0,1 0 0 0 0,-1 1 0 0 0,1-1 0 0 0,0 1 0 0 0,0 0 1 0 0,0 0-1 0 0,-1 1 0 0 0,1-1 0 0 0,0 1 0 0 0,0-1 0 0 0,0 1 0 0 0,0 1 0 0 0,0-1 1 0 0,0 0-1 0 0,0 1 0 0 0,0 0 0 0 0,0 0 0 0 0,0 0 0 0 0,-1 0 0 0 0,1 1 0 0 0,0 0 0 0 0,-1-1 1 0 0,1 1-1 0 0,-1 1 0 0 0,0-1 0 0 0,0 0 0 0 0,0 1 0 0 0,0-1 0 0 0,0 1 0 0 0,0 0 0 0 0,0 0 1 0 0,-1 0-1 0 0,0 1 0 0 0,0-1 0 0 0,0 0 0 0 0,0 1 0 0 0,0-1 0 0 0,-1 1 0 0 0,1 0 1 0 0,-1 0-1 0 0,0-1 0 0 0,1 5 3 0 0,-5 6 13 0 0,1 1 1 0 0,-2-1-1 0 0,0 1 1 0 0,0-1-1 0 0,-2 0 0 0 0,0 0 1 0 0,0-1-1 0 0,-1 0 1 0 0,-1 0-1 0 0,0-1 1 0 0,-1 0-1 0 0,0 0 1 0 0,-1-1-1 0 0,0 0 1 0 0,-1 0-1 0 0,0-1 0 0 0,0-1 1 0 0,-1 0-1 0 0,-1-1 1 0 0,1 0-1 0 0,-1-1 1 0 0,-1 0-1 0 0,-7 2-13 0 0,19-7 1 0 0,1 0 1 0 0,-1 0-1 0 0,1 0 0 0 0,-1-1 0 0 0,0 1 0 0 0,0-1 1 0 0,0 1-1 0 0,0-1 0 0 0,0 0 0 0 0,0 0 0 0 0,0 0 1 0 0,-1 0-1 0 0,1 0 0 0 0,0 0 0 0 0,-1-1 0 0 0,1 1 1 0 0,0-1-1 0 0,-1 0 0 0 0,1 0 0 0 0,-1 1 0 0 0,1-1 1 0 0,0-1-1 0 0,-1 1 0 0 0,1 0 0 0 0,-1-1 0 0 0,1 1 1 0 0,0-1-1 0 0,0 0 0 0 0,-1 1 0 0 0,1-1 1 0 0,0 0-1 0 0,0-1 0 0 0,0 1 0 0 0,0 0 0 0 0,0 0 1 0 0,0-1-1 0 0,0 0 0 0 0,0 1 0 0 0,1-1 0 0 0,-1 0 1 0 0,0 0-1 0 0,1 1 0 0 0,0-1 0 0 0,-1-1 0 0 0,1 1 1 0 0,0 0-1 0 0,0 0 0 0 0,0 0 0 0 0,0 0 0 0 0,1-1 1 0 0,-1 1-1 0 0,1 0 0 0 0,-1-1 0 0 0,1 1 0 0 0,0-1 1 0 0,0 1-1 0 0,0 0 0 0 0,0-1 0 0 0,0 1 0 0 0,0-1 1 0 0,1 1-1 0 0,-1 0 0 0 0,1-1-1 0 0,10-19-311 0 0,2-1 0 0 0,0 2 0 0 0,1 0 0 0 0,1 0 0 0 0,1 1 0 0 0,1 1 0 0 0,0 1 0 0 0,1 0 0 0 0,2 2 0 0 0,-1 0 0 0 0,2 1 0 0 0,0 1 0 0 0,1 1 0 0 0,0 1 0 0 0,21-9 311 0 0,41-30-4040 0 0,-60 33 2690 0 0</inkml:trace>
  <inkml:trace contextRef="#ctx0" brushRef="#br0" timeOffset="2510.229">2833 633 1424 0 0,'4'4'157'0'0,"0"1"-1"0"0,0 1 0 0 0,-1-1 1 0 0,0 0-1 0 0,0 1 0 0 0,0 0 1 0 0,-1-1-1 0 0,1 1 1 0 0,-2 0-1 0 0,1 0 0 0 0,0 1 1 0 0,-1-1-1 0 0,0 0 1 0 0,-1 0-1 0 0,0 1 0 0 0,0-1 1 0 0,0 0-1 0 0,0 0 1 0 0,-1 1-1 0 0,0-1 0 0 0,0 0 1 0 0,-1 0-1 0 0,0 0 1 0 0,0 0-1 0 0,0 0 0 0 0,-2 2-156 0 0,-91 144 2279 0 0,93-149-2214 0 0,0 0 0 0 0,0 1-1 0 0,0-1 1 0 0,0 0 0 0 0,-1 0 0 0 0,1-1-1 0 0,-1 1 1 0 0,0 0 0 0 0,0-1-1 0 0,1 0 1 0 0,-2 1 0 0 0,1-1 0 0 0,0 0-1 0 0,0-1 1 0 0,-1 1 0 0 0,1-1-1 0 0,-1 1 1 0 0,1-1 0 0 0,-1 0-1 0 0,0 0 1 0 0,1-1 0 0 0,-1 1 0 0 0,0-1-1 0 0,0 1 1 0 0,1-1 0 0 0,-1-1-1 0 0,0 1 1 0 0,0 0 0 0 0,1-1-1 0 0,-1 0 1 0 0,0 0 0 0 0,1 0 0 0 0,-1 0-1 0 0,1 0 1 0 0,-1-1 0 0 0,1 0-1 0 0,0 0 1 0 0,-1 0 0 0 0,1 0 0 0 0,0 0-1 0 0,0 0 1 0 0,1-1 0 0 0,-2-1-65 0 0,1 0 16 0 0,1 0 1 0 0,-1 0 0 0 0,1-1 0 0 0,0 1-1 0 0,1-1 1 0 0,-1 0 0 0 0,1 0 0 0 0,0 1-1 0 0,0-1 1 0 0,0 0 0 0 0,1 0-1 0 0,-1 0 1 0 0,1 0 0 0 0,1 0 0 0 0,-1 0-1 0 0,1 0 1 0 0,-1 0 0 0 0,2 0 0 0 0,-1 1-1 0 0,0-1 1 0 0,1 0 0 0 0,0 1 0 0 0,0-1-1 0 0,0 1 1 0 0,1-1 0 0 0,-1 1 0 0 0,1 0-1 0 0,0 0 1 0 0,0 0 0 0 0,0 1 0 0 0,1-1-1 0 0,0 1 1 0 0,-1 0 0 0 0,1 0-1 0 0,0 0 1 0 0,0 0 0 0 0,1 1 0 0 0,-1-1-17 0 0,3 2-5 0 0,-1 0 1 0 0,1 1 0 0 0,-1-1-1 0 0,1 2 1 0 0,-1-1-1 0 0,1 0 1 0 0,-1 1 0 0 0,1 1-1 0 0,-1-1 1 0 0,0 1-1 0 0,1 0 1 0 0,-1 0 0 0 0,0 1-1 0 0,0-1 1 0 0,-1 1-1 0 0,1 1 1 0 0,0-1 0 0 0,-1 1-1 0 0,0 0 1 0 0,0 0-1 0 0,0 1 1 0 0,1 1 4 0 0,144 112-2920 0 0,-107-108-1376 0 0,-41-10 3185 0 0</inkml:trace>
  <inkml:trace contextRef="#ctx0" brushRef="#br0" timeOffset="2759.619">3272 776 1996 0 0,'4'8'3016'0'0,"-156"370"1384"0"0,131-312-6144 0 0,28-75-2922 0 0,-3 3 3240 0 0</inkml:trace>
  <inkml:trace contextRef="#ctx0" brushRef="#br0" timeOffset="3005.495">3310 991 1336 0 0,'123'-29'3242'0'0,"-117"30"-3140"0"0,-1 1 0 0 0,1-1 0 0 0,-1 2 0 0 0,0-1 0 0 0,0 0 0 0 0,0 1 0 0 0,0 0 0 0 0,0 0 0 0 0,-1 1 0 0 0,1-1 0 0 0,-1 1 0 0 0,0 0 0 0 0,0 0 0 0 0,0 0 0 0 0,-1 1 0 0 0,1-1-1 0 0,-1 1 1 0 0,0 0 0 0 0,-1 0 0 0 0,1 0 0 0 0,0 2-102 0 0,1 8 233 0 0,0 1 0 0 0,-1 0 0 0 0,0 0 0 0 0,-2 0 0 0 0,0 0 0 0 0,0 0 0 0 0,-2 0 0 0 0,0 0 0 0 0,0-1 0 0 0,-2 1-1 0 0,0 0 1 0 0,-1 0 0 0 0,0-1 0 0 0,-1 0 0 0 0,-1 0 0 0 0,-1 0 0 0 0,0-1 0 0 0,0 0 0 0 0,-2 0 0 0 0,-1 2-233 0 0,-21 48 1255 0 0,30-63-1264 0 0,1 0 1 0 0,0 0-1 0 0,0 0 0 0 0,0 0 0 0 0,0 0 0 0 0,-1 0 0 0 0,1 0 1 0 0,0 0-1 0 0,1 0 0 0 0,-1 0 0 0 0,0 0 0 0 0,0 0 0 0 0,0 0 1 0 0,1 0-1 0 0,-1 0 0 0 0,0 0 0 0 0,1 0 0 0 0,-1 0 1 0 0,1-1-1 0 0,-1 1 0 0 0,1 0 0 0 0,-1 0 0 0 0,1 0 0 0 0,-1-1 1 0 0,1 1-1 0 0,0 0 0 0 0,0-1 0 0 0,-1 1 0 0 0,1 0 1 0 0,0-1-1 0 0,0 1 0 0 0,0-1 0 0 0,0 0 0 0 0,-1 1 0 0 0,1-1 1 0 0,0 1-1 0 0,0-1 0 0 0,0 0 0 0 0,0 0 0 0 0,0 0 0 0 0,0 0 1 0 0,0 1-1 0 0,0-1 0 0 0,0 0 0 0 0,0-1 0 0 0,0 1 1 0 0,0 0-1 0 0,0 0 0 0 0,0 0 0 0 0,0-1 0 0 0,0 1 0 0 0,0 0 1 0 0,0-1-1 0 0,-1 1 0 0 0,1-1 0 0 0,0 1 0 0 0,0-1 1 0 0,0 1-1 0 0,-1-1 0 0 0,1 1 0 0 0,0-1 0 0 0,0 0 0 0 0,-1 0 9 0 0,74-23-1735 0 0,-73 24 1723 0 0,207-118-7525 0 0,-175 92 6180 0 0</inkml:trace>
  <inkml:trace contextRef="#ctx0" brushRef="#br0" timeOffset="3467.805">4492 261 908 0 0,'20'-17'4152'0'0,"-18"31"-1823"0"0,-36 43-1642 0 0,-2-2 1 0 0,-3-2 0 0 0,-1-1-1 0 0,-38 36-687 0 0,-86 111 1505 0 0,162-197-1484 0 0,0 0 1 0 0,0 0 0 0 0,0 0-1 0 0,0 0 1 0 0,1 0 0 0 0,-1 1-1 0 0,1-1 1 0 0,-1 0-1 0 0,1 1 1 0 0,0-1 0 0 0,0 1-1 0 0,0-1 1 0 0,0 1 0 0 0,0 0-1 0 0,1-1 1 0 0,-1 1-1 0 0,1 0 1 0 0,0-1 0 0 0,0 1-1 0 0,0 0 1 0 0,0 0 0 0 0,0-1-1 0 0,1 1 1 0 0,-1 0 0 0 0,1 0-1 0 0,-1-1 1 0 0,1 1-1 0 0,0-1 1 0 0,0 1 0 0 0,0-1-1 0 0,1 1 1 0 0,-1-1 0 0 0,1 0-1 0 0,-1 1 1 0 0,1-1 0 0 0,0 0-1 0 0,-1 0 1 0 0,1 0-1 0 0,0 0 1 0 0,1-1 0 0 0,-1 1-1 0 0,0 0 1 0 0,0-1 0 0 0,1 0-1 0 0,-1 1 1 0 0,1-1-1 0 0,1 1-21 0 0,32 12 105 0 0,0 0 0 0 0,1-3 0 0 0,0-1 0 0 0,1-1 0 0 0,0-2 0 0 0,5-2-105 0 0,17 5-76 0 0,133 30-900 0 0,-69 2-2766 0 0,-117-34 2130 0 0,-4-5-1988 0 0,-6-4 2392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5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2480 0 0,'12'0'1024'0'0,"17"0"-112"0"0,-12 0-200 0 0,17 0-55 0 0,5 0-53 0 0,11 0-52 0 0,62-15-156 0 0,-46 8-32 0 0,-2 4-120 0 0,5-4-128 0 0,-7 4-180 0 0,1 1 8 0 0,-7 2-564 0 0,-9-1-340 0 0,-22 1 72 0 0,8 0 79 0 0,-1 0-467 0 0,13 13 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3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19 840 0 0,'0'0'531'0'0,"0"0"-82"0"0,0 0-33 0 0,0 0-46 0 0,0 0-54 0 0,0 0-7 0 0,0 0 86 0 0,0 0-13 0 0,1-13 233 0 0,-7 7 2139 0 0,-3 8-2752 0 0,1 1 0 0 0,0-1 1 0 0,-1 1-1 0 0,1 1 0 0 0,1-1 1 0 0,-1 1-1 0 0,0 1 1 0 0,1 0-1 0 0,0 0 0 0 0,0 0 1 0 0,1 0-1 0 0,-1 1 0 0 0,1 1 1 0 0,0-1-1 0 0,1 1 0 0 0,0 0 1 0 0,0 0-1 0 0,0 0 0 0 0,1 1 1 0 0,0-1-1 0 0,-1 5-2 0 0,-9 7-24 0 0,-66 97-73 0 0,-151 182 263 0 0,163-244-70 0 0,65-56-126 0 0,1 0-1 0 0,0 0 1 0 0,-1 0-1 0 0,1 0 1 0 0,0-1-1 0 0,0 1 1 0 0,1-1-1 0 0,-1 1 0 0 0,1-1 1 0 0,-1 0-1 0 0,1 0 1 0 0,0 1-1 0 0,0-1 1 0 0,0 0-1 0 0,0 0 1 0 0,0 0-1 0 0,1 0 1 0 0,-1 0-1 0 0,1 0 1 0 0,0 0-1 0 0,0 0 0 0 0,0 0 1 0 0,0 0-1 0 0,1-1 1 0 0,-1 1-1 0 0,1 0 1 0 0,-1 0-1 0 0,1 1 1 0 0,0-1-1 0 0,1 0 1 0 0,-1 0 30 0 0,2-6-12 0 0,-3 3-4 0 0,1 1 0 0 0,0-1 0 0 0,1 1 0 0 0,-1-1 0 0 0,1 1 0 0 0,0 0-1 0 0,0 0 1 0 0,1 0 0 0 0,-1 0 0 0 0,1 0 0 0 0,0 0 0 0 0,1 1 0 0 0,-1-1 0 0 0,1 1-1 0 0,0 0 1 0 0,0 0 0 0 0,0 0 0 0 0,1 1 0 0 0,-1-1 0 0 0,1 1 0 0 0,0 0 0 0 0,-1 1 0 0 0,6-3 16 0 0,90 79-115 0 0,-77-51 112 0 0,-6-7-66 0 0,0 0 0 0 0,2-1 0 0 0,-1 0 0 0 0,2-2 0 0 0,0 0 1 0 0,0-2-1 0 0,1 0 0 0 0,0-1 0 0 0,1-1 0 0 0,1-1 0 0 0,-1-1 0 0 0,1-1 1 0 0,0-1-1 0 0,0-1 0 0 0,1-1 0 0 0,16 0 69 0 0,-7-3-2000 0 0,-20 0 717 0 0</inkml:trace>
  <inkml:trace contextRef="#ctx0" brushRef="#br0" timeOffset="455.045">679 580 1192 0 0,'127'-26'3317'0'0,"46"-69"-2514"0"0,-169 92-831 0 0,2 0-36 0 0,0 0 1 0 0,0 0 0 0 0,-1-1 0 0 0,1 0 0 0 0,-1 0 0 0 0,0-1-1 0 0,0 1 1 0 0,-1-1 0 0 0,1 0 0 0 0,-1 0 0 0 0,0 0-1 0 0,0-1 1 0 0,-1 0 0 0 0,0 1 0 0 0,0-1 0 0 0,0-1 0 0 0,-1 1-1 0 0,1 0 64 0 0,-47-6-482 0 0,-104 67 514 0 0,126-45 101 0 0,0 0 1 0 0,1 1 0 0 0,0 1 0 0 0,1 1-1 0 0,1 1 1 0 0,0 1 0 0 0,0 1 0 0 0,2 0-1 0 0,0 1 1 0 0,1 1 0 0 0,0 0-1 0 0,-3 8-133 0 0,20-22 7 0 0,0 0 0 0 0,0-1-1 0 0,0 1 1 0 0,1-1-1 0 0,-1 1 1 0 0,1-1-1 0 0,0 0 1 0 0,0 0 0 0 0,0 1-1 0 0,0-1 1 0 0,1-1-1 0 0,-1 1 1 0 0,1 0-1 0 0,0-1 1 0 0,0 1 0 0 0,0-1-1 0 0,0 0 1 0 0,0 0-1 0 0,0 0 1 0 0,1 0-1 0 0,-1 0 1 0 0,0-1 0 0 0,1 0-1 0 0,0 1 1 0 0,-1-1-1 0 0,1-1 1 0 0,0 1-1 0 0,-1 0 1 0 0,1-1 0 0 0,0 0-1 0 0,0 0 1 0 0,0 0-1 0 0,-1 0 1 0 0,4-1-7 0 0,145-12-2252 0 0,-111 3 888 0 0</inkml:trace>
  <inkml:trace contextRef="#ctx0" brushRef="#br0" timeOffset="737.864">1394 127 1332 0 0,'3'-38'4209'0'0,"-3"38"-4111"0"0,-1 0 1 0 0,1 1-1 0 0,0-1 1 0 0,0 0-1 0 0,-1 0 1 0 0,1 0-1 0 0,0 0 1 0 0,-1 1-1 0 0,1-1 1 0 0,0 0-1 0 0,-1 0 1 0 0,1 0-1 0 0,0 0 1 0 0,-1 0-1 0 0,1 0 1 0 0,0 0-1 0 0,-1 0 1 0 0,1 0-1 0 0,0 0 1 0 0,-1 0-1 0 0,1 0 1 0 0,-1 0 0 0 0,1 0-1 0 0,0 0 1 0 0,-1 0-1 0 0,1 0 1 0 0,0 0-1 0 0,-1 0 1 0 0,1-1-1 0 0,0 1 1 0 0,0 0-1 0 0,-1 0 1 0 0,1 0-1 0 0,0-1 1 0 0,-1 1-1 0 0,1 0 1 0 0,0 0-1 0 0,0-1 1 0 0,-1 1-99 0 0,-10 36 189 0 0,1-1 0 0 0,2 2 0 0 0,1-1 0 0 0,2 1 0 0 0,2 0 0 0 0,1 0 0 0 0,3 31-189 0 0,40 127-619 0 0,-21-125-3401 0 0,-19-69 2666 0 0,-3 0 44 0 0,-5 5-105 0 0</inkml:trace>
  <inkml:trace contextRef="#ctx0" brushRef="#br0" timeOffset="988.866">1141 449 1784 0 0,'1'-2'3431'0'0,"10"-5"-1936"0"0,161-36 1707 0 0,5 14-3565 0 0,0 0-4474 0 0,-136 20 3609 0 0,-5-2 44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5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2464 0 0,'1'0'85'0'0,"-1"0"1"0"0,1 0-1 0 0,0 1 0 0 0,0-1 0 0 0,0 0 1 0 0,-1 1-1 0 0,1-1 0 0 0,0 1 0 0 0,0-1 1 0 0,-1 0-1 0 0,1 1 0 0 0,0 0 0 0 0,-1-1 0 0 0,1 1 1 0 0,-1-1-1 0 0,1 1 0 0 0,-1 0 0 0 0,1 0 1 0 0,-1-1-1 0 0,1 1 0 0 0,-1 0 0 0 0,0 0 0 0 0,1-1 1 0 0,-1 1-1 0 0,0 0 0 0 0,0 0 0 0 0,0 0 1 0 0,1 0-1 0 0,-1-1 0 0 0,0 1 0 0 0,0 0 1 0 0,0 0-1 0 0,0 0 0 0 0,0 0 0 0 0,-1-1 0 0 0,1 1 1 0 0,0 0-1 0 0,0 0 0 0 0,-1 0 0 0 0,1-1 1 0 0,0 1-1 0 0,-1 0 0 0 0,1 0 0 0 0,0-1 0 0 0,-1 1 1 0 0,1 0-1 0 0,-1 0 0 0 0,0-1 0 0 0,1 1 1 0 0,-1-1-1 0 0,1 1 0 0 0,-1-1 0 0 0,0 1 1 0 0,0-1-1 0 0,1 1 0 0 0,-1-1 0 0 0,0 1 0 0 0,0-1 1 0 0,0 0-86 0 0,38 6 293 0 0,0-3 0 0 0,1 0 0 0 0,-1-3 0 0 0,0-1 0 0 0,1-2 0 0 0,23-5-293 0 0,-18 3-103 0 0,381-64-5643 0 0,-364 52 4460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5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16 109 1312 0 0,'19'-21'5631'0'0,"-18"34"-2092"0"0,-10 16-3296 0 0,1 0 1 0 0,2 0-1 0 0,1 1 0 0 0,1 0 0 0 0,1 0 0 0 0,2 0 0 0 0,1 0 0 0 0,3 15-243 0 0,-2 15 263 0 0,39 175-11 0 0,-22-161-651 0 0,2 7-1396 0 0,-15-28-3418 0 0,-9-48 2804 0 0,1-7 1283 0 0</inkml:trace>
  <inkml:trace contextRef="#ctx0" brushRef="#br0" timeOffset="248.81">315 431 964 0 0,'67'0'7124'0'0,"-2"-2"-3581"0"0,239-20-3926 0 0,157-52-8322 0 0,-403 59 7242 0 0</inkml:trace>
  <inkml:trace contextRef="#ctx0" brushRef="#br0" timeOffset="623.77">1952 1 1676 0 0,'-15'62'3665'0'0,"-6"-25"-3260"0"0,-1 0 0 0 0,-2-2 1 0 0,-1-1-1 0 0,-2-1 0 0 0,-1-1 0 0 0,-1-1 0 0 0,-2-2 0 0 0,-1-1 1 0 0,-1-2-1 0 0,-2 0 0 0 0,0-3 0 0 0,-2-1 0 0 0,0-2 0 0 0,-1-1 1 0 0,-1-2-1 0 0,-41 12-405 0 0,71-26 111 0 0,4 0-33 0 0,0-1 0 0 0,-1 1 0 0 0,1-1 0 0 0,0 0 0 0 0,-1-1-1 0 0,1 0 1 0 0,-1 0 0 0 0,1 0 0 0 0,-1 0 0 0 0,1-1 0 0 0,-1 0-1 0 0,0 0 1 0 0,1 0 0 0 0,-1-1 0 0 0,0 0 0 0 0,1 0 0 0 0,-2 0-78 0 0,4-2 21 0 0,1 0 0 0 0,-1-1 0 0 0,0 1 0 0 0,1 0 0 0 0,0-1 0 0 0,-1 0 0 0 0,1 1 0 0 0,1-1 0 0 0,-1 0 0 0 0,0 0 0 0 0,1 0 0 0 0,0 0 1 0 0,0 0-1 0 0,0 0 0 0 0,1 0 0 0 0,-1-1 0 0 0,1 1 0 0 0,0 0 0 0 0,0 0 0 0 0,1-1 0 0 0,-1 1 0 0 0,1 0 0 0 0,0 0 0 0 0,0 0 0 0 0,0 0 0 0 0,0 0 1 0 0,1 0-1 0 0,0 0 0 0 0,0 0 0 0 0,0 1 0 0 0,0-1 0 0 0,0 1 0 0 0,1-1 0 0 0,0 1 0 0 0,-1 0 0 0 0,1 0 0 0 0,0 0 0 0 0,1 0 0 0 0,-1 1 0 0 0,0-1 1 0 0,1 1-1 0 0,0 0 0 0 0,-1 0 0 0 0,1 0 0 0 0,0 0 0 0 0,0 1 0 0 0,0 0 0 0 0,0 0 0 0 0,0 0 0 0 0,0 0 0 0 0,4 0-21 0 0,14 0-2 0 0,0 2 0 0 0,-1 0 0 0 0,1 2 0 0 0,-1 0 0 0 0,1 1 0 0 0,-1 2 0 0 0,-1 0 0 0 0,1 1 0 0 0,-1 0 0 0 0,0 2 0 0 0,-1 1 0 0 0,0 0 0 0 0,0 2 0 0 0,11 9 2 0 0,38 16-30 0 0,316 138-136 0 0,-115-94-3643 0 0,-168-71-846 0 0,-69-34 1942 0 0,-23 2 1369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3:5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525 571 1744 0 0,'-29'36'5607'0'0,"-19"25"-4970"0"0,-328 272 4011 0 0,370-329-4569 0 0,0 1-1 0 0,1 0 1 0 0,-1 0-1 0 0,1 1 1 0 0,0-1-1 0 0,1 1 1 0 0,-1 0-1 0 0,1 0 1 0 0,0 1-1 0 0,1-1 1 0 0,-1 1-1 0 0,1 0 1 0 0,1 0-1 0 0,-1 0 1 0 0,1 0-1 0 0,0 1 1 0 0,1-1-1 0 0,0 1-78 0 0,37 31 479 0 0,-17-30-398 0 0,0 0 0 0 0,1-1-1 0 0,0-2 1 0 0,0 0 0 0 0,1-1 0 0 0,0 0 0 0 0,-1-2-1 0 0,10 0-80 0 0,23 5-13 0 0,147 17-1416 0 0,0-15-3463 0 0,-93-5 263 0 0,-95-4 3367 0 0,-10 0 25 0 0</inkml:trace>
  <inkml:trace contextRef="#ctx0" brushRef="#br0" timeOffset="767.513">314 1441 1796 0 0,'-7'8'4944'0'0,"68"22"-4177"0"0,206-12 644 0 0,-87-16-5131 0 0,-33-22 1214 0 0,-93 7 1342 0 0</inkml:trace>
  <inkml:trace contextRef="#ctx0" brushRef="#br0" timeOffset="1368.421">1306 424 1048 0 0,'39'-22'4166'0'0,"28"37"-3119"0"0,-55-9-963 0 0,-1 1 0 0 0,0 0 0 0 0,0 0 0 0 0,-1 1 0 0 0,0 0 0 0 0,0 1 0 0 0,-1 0 0 0 0,0 0 0 0 0,-1 1 0 0 0,0 0 0 0 0,0 1 0 0 0,-1 0 0 0 0,0 0 0 0 0,-1 1 0 0 0,-1-1 0 0 0,0 1 0 0 0,0 0-1 0 0,-1 1 1 0 0,0-1 0 0 0,-2 1 0 0 0,1 0 0 0 0,-1 0 0 0 0,-1 0 0 0 0,0 0 0 0 0,-1 0 0 0 0,-2 10-84 0 0,-1-5 151 0 0,-2-1 1 0 0,0 0-1 0 0,-1 0 0 0 0,-1 0 0 0 0,0-1 0 0 0,-1 0 1 0 0,-1-1-1 0 0,0 0 0 0 0,-1 0 0 0 0,-1-1 1 0 0,-11 12-152 0 0,86-4 931 0 0,-53-22-916 0 0,-1 1 0 0 0,1 1 0 0 0,-1-1 0 0 0,0 2 0 0 0,1-1 1 0 0,-1 1-1 0 0,0 1 0 0 0,0 0 0 0 0,-1 0 0 0 0,1 1 0 0 0,-1 0 0 0 0,0 1 0 0 0,-1 0 0 0 0,1 0 0 0 0,-1 1 1 0 0,0 0-1 0 0,-1 1 0 0 0,1-1 0 0 0,-2 1 0 0 0,1 1 0 0 0,-1-1 0 0 0,0 1 0 0 0,-1 1 0 0 0,0-1 0 0 0,3 8-15 0 0,-10-9 16 0 0,0 0-1 0 0,0 0 0 0 0,-1-1 0 0 0,0 1 0 0 0,-1-1 0 0 0,1 0 1 0 0,-1 0-1 0 0,-1 0 0 0 0,1 0 0 0 0,-1-1 0 0 0,0 1 0 0 0,-1-1 1 0 0,0 0-1 0 0,0-1 0 0 0,0 0 0 0 0,0 0 0 0 0,-1 0 1 0 0,0-1-1 0 0,0 0 0 0 0,0 0 0 0 0,-4 1-15 0 0,-3 2 49 0 0,1 0 0 0 0,-1-1 0 0 0,0-1 0 0 0,-1 0 1 0 0,1-1-1 0 0,-1-1 0 0 0,0 0 0 0 0,0-1 0 0 0,0-1 0 0 0,0 0 0 0 0,0-1 0 0 0,-1-1 0 0 0,1 0 1 0 0,0-1-1 0 0,0 0 0 0 0,1-1 0 0 0,-12-5-49 0 0,23 7-1 0 0,-1 0 0 0 0,1 0 0 0 0,0-1 1 0 0,0 0-1 0 0,0 1 0 0 0,1-1 0 0 0,-1 0 0 0 0,0-1 0 0 0,1 1 1 0 0,-1 0-1 0 0,1-1 0 0 0,0 1 0 0 0,0-1 0 0 0,0 0 1 0 0,0 0-1 0 0,0 0 0 0 0,1 0 0 0 0,-1 0 0 0 0,1 0 0 0 0,0 0 1 0 0,0 0-1 0 0,0-1 0 0 0,0 1 0 0 0,0 0 0 0 0,1-1 1 0 0,0 1-1 0 0,-1-1 0 0 0,1 1 0 0 0,0 0 0 0 0,1-1 1 0 0,-1 1-1 0 0,1-1 0 0 0,-1 1 0 0 0,1 0 0 0 0,0 0 0 0 0,0-1 1 0 0,1 1-1 0 0,-1 0 0 0 0,1 0 0 0 0,-1 0 0 0 0,2-1 1 0 0,91-104-618 0 0,82 14-1043 0 0,10 29-3381 0 0,-117 43 2456 0 0,-36 11 1337 0 0</inkml:trace>
  <inkml:trace contextRef="#ctx0" brushRef="#br0" timeOffset="1746.779">2200 934 888 0 0,'-8'21'525'0'0,"-2"-1"0"0"0,0 0 0 0 0,-1 0 0 0 0,-1-1 0 0 0,0-1 0 0 0,-2 0 0 0 0,0 0 0 0 0,-1-2 0 0 0,-1 0 0 0 0,0 0 0 0 0,-1-2 0 0 0,-1 0 0 0 0,0-1 0 0 0,-1-1 0 0 0,0 0 0 0 0,-17 6-525 0 0,38-19 38 0 0,0 1 0 0 0,-1-1 0 0 0,1 0 0 0 0,-1 0 0 0 0,1 1 1 0 0,-1-1-1 0 0,0 0 0 0 0,1 0 0 0 0,-1 0 0 0 0,0-1 0 0 0,0 1 0 0 0,1 0 0 0 0,-1 0 0 0 0,0-1 0 0 0,0 1 0 0 0,0-1 0 0 0,-1 1 0 0 0,1-1 0 0 0,0 1 0 0 0,0-1 0 0 0,-1 1 0 0 0,1-1 0 0 0,-1 0 0 0 0,0 1 0 0 0,1-1 1 0 0,-1 0-1 0 0,0 1 0 0 0,0-1 0 0 0,0 0 0 0 0,0 0 0 0 0,0 1 0 0 0,-1-1 0 0 0,1 0 0 0 0,0 1 0 0 0,-1-1 0 0 0,1 0 0 0 0,-1 1 0 0 0,0-1 0 0 0,1 1 0 0 0,-1-1 0 0 0,0 1 0 0 0,0-1 0 0 0,0 1 0 0 0,0 0 1 0 0,0-1-1 0 0,0 1 0 0 0,0 0 0 0 0,-1 0 0 0 0,1 0 0 0 0,0 0 0 0 0,-1 0 0 0 0,1 0 0 0 0,-1 0 0 0 0,1 0 0 0 0,-1 0 0 0 0,1 1 0 0 0,-1-1 0 0 0,0 1 0 0 0,1-1 0 0 0,-1 1 0 0 0,0 0 0 0 0,1 0 0 0 0,-1-1 1 0 0,0 1-1 0 0,1 0 0 0 0,-1 0 0 0 0,0 1 0 0 0,0-1-38 0 0,14-4 6 0 0,0 1 0 0 0,0 0 0 0 0,1 0 1 0 0,-1 1-1 0 0,1 1 0 0 0,-1 0 0 0 0,1 1 0 0 0,0 1 1 0 0,-1 0-1 0 0,1 0 0 0 0,-1 1 0 0 0,1 1 0 0 0,-1 0 1 0 0,0 0-1 0 0,0 1 0 0 0,0 1 0 0 0,5 3-6 0 0,-9-5-25 0 0,80 40-542 0 0,-22-8-1470 0 0,-19-21-2873 0 0,-45-13 3653 0 0,-2-1 4 0 0</inkml:trace>
  <inkml:trace contextRef="#ctx0" brushRef="#br0" timeOffset="1997.844">2579 1056 1428 0 0,'-80'303'6186'0'0,"64"-249"-5283"0"0,16-53-981 0 0,0-1-105 0 0,0 0-87 0 0,0 0-407 0 0,5 5-4354 0 0,-1-13 3641 0 0</inkml:trace>
  <inkml:trace contextRef="#ctx0" brushRef="#br0" timeOffset="2402.227">2833 1076 1484 0 0,'33'-6'3364'0'0,"46"60"-1759"0"0,-71-45-1469 0 0,-1 1 0 0 0,0 0 0 0 0,-1 1 0 0 0,0 0 0 0 0,0 0 0 0 0,-2 0 1 0 0,1 0-1 0 0,-1 1 0 0 0,-1 0 0 0 0,0 0 0 0 0,-1 0 0 0 0,0 0 0 0 0,-1 0 0 0 0,0 0 0 0 0,-1 1 0 0 0,0-1 0 0 0,-1 0 0 0 0,0 0 0 0 0,-1 0 0 0 0,-1 0 0 0 0,0 0 0 0 0,0 0 0 0 0,-1 0 0 0 0,-1-1 0 0 0,0 0 0 0 0,0 0 0 0 0,-3 3-136 0 0,-96 131 3515 0 0,106-143-3489 0 0,0-1-1 0 0,0 1 0 0 0,0 0 1 0 0,1-1-1 0 0,-1 0 1 0 0,0 1-1 0 0,1-1 1 0 0,-1 0-1 0 0,1 0 0 0 0,0 0 1 0 0,-1-1-1 0 0,1 1 1 0 0,0-1-1 0 0,-1 1 0 0 0,1-1 1 0 0,0 0-1 0 0,0 0 1 0 0,-1 0-1 0 0,1 0 0 0 0,0-1 1 0 0,-1 1-1 0 0,1-1 1 0 0,0 0-1 0 0,-1 1 0 0 0,1-1 1 0 0,-1 0-1 0 0,1-1 1 0 0,-1 1-26 0 0,163-35-1773 0 0,83-53-5076 0 0,-160 36 3786 0 0,-50 25 1543 0 0</inkml:trace>
  <inkml:trace contextRef="#ctx0" brushRef="#br0" timeOffset="2697.719">3878 43 996 0 0,'4'-5'265'0'0,"1"1"0"0"0,-1 1 0 0 0,1-1-1 0 0,0 1 1 0 0,0 0 0 0 0,0 0 0 0 0,0 0 0 0 0,0 0 0 0 0,0 1-1 0 0,1 0 1 0 0,-1 0 0 0 0,1 1 0 0 0,0 0 0 0 0,0 0 0 0 0,-1 0 0 0 0,1 0-1 0 0,0 1 1 0 0,0 0 0 0 0,0 0 0 0 0,0 1 0 0 0,-1-1 0 0 0,1 1-265 0 0,5 3 158 0 0,0 0 1 0 0,-1 1 0 0 0,0 0 0 0 0,0 0-1 0 0,0 1 1 0 0,0 0 0 0 0,-1 1 0 0 0,0 0-1 0 0,-1 0 1 0 0,1 1 0 0 0,-2 0 0 0 0,1 1 0 0 0,-1-1-1 0 0,0 1 1 0 0,-1 1 0 0 0,5 8-159 0 0,17 38 294 0 0,-4 0 0 0 0,-1 2 0 0 0,-3 1 0 0 0,-3 0 0 0 0,-2 1 0 0 0,-3 1 0 0 0,-3 0 0 0 0,-2 0 0 0 0,-3 1 0 0 0,-3 47-294 0 0,-33 163 772 0 0,23-230-727 0 0,-3-1-1 0 0,-1-1 1 0 0,-1 0-1 0 0,-3 0 1 0 0,-1-2-1 0 0,-11 17-44 0 0,17-35-375 0 0,-2-1-1 0 0,0 0 1 0 0,0 0 0 0 0,-2-2 0 0 0,0 0-1 0 0,-1-1 1 0 0,-17 12 375 0 0,34-28-38 0 0,-3 4-215 0 0,-1-1 0 0 0,1 0 0 0 0,0 0 0 0 0,-1-1 0 0 0,0 1 0 0 0,1-1 0 0 0,-1 0 0 0 0,0 0 0 0 0,0 0 0 0 0,-1 0 0 0 0,1-1 0 0 0,0 0 0 0 0,-1 0 0 0 0,1 0 0 0 0,0 0-1 0 0,-1-1 1 0 0,1 1 0 0 0,-1-1 0 0 0,1 0 0 0 0,-1-1 0 0 0,1 1 0 0 0,0-1 0 0 0,-4 0 253 0 0,-14-23-1197 0 0,10-4-119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25 370 1356 0 0,'15'-18'4082'0'0,"-8"-4"-2401"0"0,10 5-1515 0 0,-9 56 661 0 0,-9 344 983 0 0,33 19-644 0 0,-32-400-1266 0 0,0-2-144 0 0,-55-70-6704 0 0,46 43 5706 0 0,-1-1 12 0 0</inkml:trace>
  <inkml:trace contextRef="#ctx0" brushRef="#br0" timeOffset="264.59">0 240 1260 0 0,'1'-8'249'0'0,"0"-1"-1"0"0,1 0 1 0 0,0 0-1 0 0,0 1 1 0 0,1-1-1 0 0,0 1 1 0 0,0 0-1 0 0,1 0 1 0 0,0 0-1 0 0,1 0 1 0 0,-1 1 0 0 0,1-1-1 0 0,1 1 1 0 0,0 1-1 0 0,0-1 1 0 0,0 1-1 0 0,0 0 1 0 0,1 0-1 0 0,0 1 1 0 0,1 0-1 0 0,-1 0 1 0 0,1 1-1 0 0,0 0 1 0 0,0 0 0 0 0,0 0-1 0 0,3 1-248 0 0,0 2 76 0 0,0 0 1 0 0,0 1-1 0 0,0 1 0 0 0,0-1 1 0 0,0 2-1 0 0,0 0 0 0 0,-1 0 0 0 0,1 1 1 0 0,0 0-1 0 0,-1 1 0 0 0,0 0 1 0 0,0 1-1 0 0,0 0 0 0 0,-1 0 1 0 0,1 1-1 0 0,-1 1 0 0 0,0-1 0 0 0,-1 1 1 0 0,0 1-1 0 0,0 0 0 0 0,-1 0 1 0 0,1 0-1 0 0,-2 1 0 0 0,1 0 1 0 0,-1 0-1 0 0,-1 1 0 0 0,0-1 0 0 0,0 1 1 0 0,-1 1-1 0 0,0-1 0 0 0,-1 0 1 0 0,0 1-1 0 0,-1 0 0 0 0,0 0 1 0 0,0 0-1 0 0,-1 0 0 0 0,-1 0 0 0 0,0 0 1 0 0,0 0-1 0 0,-1 0 0 0 0,0-1 1 0 0,-1 1-1 0 0,-1 3-76 0 0,-5 8-50 0 0,0-2 0 0 0,-1 1 0 0 0,-1-1 0 0 0,-1 0 0 0 0,0-1 0 0 0,-2 0 1 0 0,0-1-1 0 0,-1-1 0 0 0,-1 0 0 0 0,-1 0 0 0 0,0-2 0 0 0,-1 0 0 0 0,0-1 0 0 0,-2-1 0 0 0,1 0 0 0 0,-1-2 0 0 0,-18 8 50 0 0,18-28-4493 0 0,35-35 2066 0 0,1 22 1209 0 0</inkml:trace>
  <inkml:trace contextRef="#ctx0" brushRef="#br0" timeOffset="1121.253">1163 20 1236 0 0,'-1'-1'80'0'0,"-1"-1"-1"0"0,1 0 0 0 0,-1 1 1 0 0,1 0-1 0 0,-1-1 1 0 0,0 1-1 0 0,1 0 1 0 0,-1 0-1 0 0,0 0 1 0 0,0 0-1 0 0,0 0 1 0 0,0 0-1 0 0,0 0 0 0 0,0 1 1 0 0,0-1-1 0 0,0 1 1 0 0,0-1-1 0 0,0 1 1 0 0,-1 0-1 0 0,1 0 1 0 0,0 0-1 0 0,0 0 1 0 0,0 0-1 0 0,0 1 0 0 0,0-1 1 0 0,0 0-1 0 0,0 1 1 0 0,0 0-1 0 0,0-1 1 0 0,0 1-1 0 0,0 0 1 0 0,0 0-1 0 0,0 0 1 0 0,0 0-1 0 0,0 1 0 0 0,1-1 1 0 0,-1 0-1 0 0,1 1 1 0 0,-1-1-1 0 0,1 1 1 0 0,-1 0-1 0 0,1-1 1 0 0,0 1-1 0 0,0 0 1 0 0,0 0-1 0 0,0 0 0 0 0,-1 1-79 0 0,-36 33 508 0 0,1 2-1 0 0,1 1 0 0 0,3 1 0 0 0,1 2 0 0 0,2 2 0 0 0,-18 36-507 0 0,18-30 282 0 0,2 2 0 0 0,2 2 0 0 0,3 0 0 0 0,2 1 0 0 0,3 1 0 0 0,2 1 0 0 0,2 1 0 0 0,3 0 0 0 0,3 0 0 0 0,2 1 0 0 0,2 28-282 0 0,8-19 225 0 0,1-30-184 0 0,2 0-1 0 0,2 0 1 0 0,2-1-1 0 0,1 0 1 0 0,1-1-1 0 0,2-1 1 0 0,2 0-1 0 0,14 22-40 0 0,-11-30-271 0 0,1-1 0 0 0,1 0 0 0 0,1-2-1 0 0,1 0 1 0 0,1-2 0 0 0,2 0 0 0 0,0-2 0 0 0,14 7 271 0 0,-14-11-773 0 0,1 0 0 0 0,1-2 1 0 0,0-1-1 0 0,1-2 1 0 0,0 0-1 0 0,1-2 1 0 0,0-2-1 0 0,31 4 773 0 0,0-6-1262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0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52 2116 0 0,'-3'0'466'0'0,"4"-1"-350"0"0,-1 0 1 0 0,0 1-1 0 0,0-1 1 0 0,0 1-1 0 0,1-1 0 0 0,-1 1 1 0 0,0-1-1 0 0,0 0 1 0 0,0 1-1 0 0,0-1 1 0 0,0 1-1 0 0,0-1 1 0 0,-1 0-1 0 0,1 1 1 0 0,0-1-1 0 0,0 1 1 0 0,0-1-1 0 0,0 1 1 0 0,-1-1-1 0 0,1 1 1 0 0,0-1-1 0 0,0 1 1 0 0,-1-1-1 0 0,1 1 1 0 0,-1-1-1 0 0,1 1 1 0 0,0-1-1 0 0,-1 1 1 0 0,1-1-1 0 0,-1 1 1 0 0,1 0-1 0 0,-1-1 1 0 0,1 1-1 0 0,-1 0 1 0 0,1 0-1 0 0,-1-1 1 0 0,1 1-1 0 0,-1 0 1 0 0,1 0-1 0 0,-1 0 1 0 0,0 0-1 0 0,1-1 1 0 0,-1 1-1 0 0,1 0 1 0 0,-1 0-1 0 0,0 0 1 0 0,1 0-1 0 0,-1 0 1 0 0,1 1-1 0 0,-1-1 1 0 0,1 0-1 0 0,-1 0 1 0 0,0 0-1 0 0,1 0 1 0 0,-1 1-1 0 0,1-1 0 0 0,-1 0 1 0 0,1 1-1 0 0,-1-1 1 0 0,1 0-1 0 0,-1 1 1 0 0,1-1-1 0 0,-1 0 1 0 0,1 1-117 0 0,102-17 954 0 0,1 5 1 0 0,1 5-1 0 0,96 5-954 0 0,-124 2 397 0 0,81-4-1173 0 0,-131 22-9041 0 0,-13-9 8689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0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 1016 0 0,'0'0'755'0'0,"0"0"24"0"0,0 0-104 0 0,16 0 141 0 0,-14 4 3286 0 0,-133 182-2741 0 0,-132 256 392 0 0,256-428-1844 0 0,0 0 0 0 0,-1 0 1 0 0,-1-1-1 0 0,0 0 0 0 0,-1-1 0 0 0,0 0 0 0 0,-1 0 1 0 0,0-1-1 0 0,-1 0 0 0 0,0-1 0 0 0,-11 7 91 0 0,19-17-248 0 0,0 1 0 0 0,0-1 0 0 0,0 1-1 0 0,0-1 1 0 0,-1 0 0 0 0,1-1 0 0 0,0 1-1 0 0,0-1 1 0 0,0 0 0 0 0,0 0 0 0 0,0 0 0 0 0,0 0-1 0 0,0-1 1 0 0,1 1 0 0 0,-1-1 0 0 0,0 0-1 0 0,1-1 1 0 0,-1 1 0 0 0,1 0 0 0 0,0-1 0 0 0,0 0-1 0 0,0 0 1 0 0,0 0 0 0 0,0 0 0 0 0,1 0-1 0 0,-1 0 1 0 0,1-1 0 0 0,0 1 0 0 0,0-1 0 0 0,-1-2 248 0 0,-10-21-1268 0 0</inkml:trace>
  <inkml:trace contextRef="#ctx0" brushRef="#br0" timeOffset="280.432">0 39 1256 0 0,'14'-29'5603'0'0,"5"51"-3368"0"0,-8-7-2508 0 0,31 36 634 0 0,3-3 0 0 0,2-1-1 0 0,2-2 1 0 0,2-3 0 0 0,1-2 0 0 0,11 3-361 0 0,217 191 56 0 0,-270-214-3454 0 0,-38-37-690 0 0,10 0 2776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1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0 856 0 0,'-1'3'2878'0'0,"-9"18"-1930"0"0,-57 71 1243 0 0,-4-3-1 0 0,-4-4 1 0 0,-4-2-1 0 0,-2-4 1 0 0,-62 43-2191 0 0,87-45 1090 0 0,60-69-841 0 0,8 2-246 0 0,1-1-1 0 0,1 0 1 0 0,0-1 0 0 0,0 0-1 0 0,0-2 1 0 0,1 1 0 0 0,0-2-1 0 0,0 0 1 0 0,1-1-1 0 0,-1 0 1 0 0,1-1 0 0 0,0-1-1 0 0,0-1 1 0 0,0 0 0 0 0,0-1-1 0 0,2-1-2 0 0,24 5-302 0 0,38 4-484 0 0,143 13-3578 0 0,-74-15-3890 0 0,-141-6 7032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15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31 140 1896 0 0,'-2'0'641'0'0,"2"0"-512"0"0,1-1 1 0 0,-1 0-1 0 0,0 1 0 0 0,0-1 0 0 0,0 0 0 0 0,1 1 0 0 0,-1-1 0 0 0,0 0 0 0 0,0 1 1 0 0,0-1-1 0 0,0 0 0 0 0,0 1 0 0 0,0-1 0 0 0,-1 0 0 0 0,1 0 0 0 0,0 1 1 0 0,0-1-1 0 0,0 1 0 0 0,-1-1 0 0 0,1 0 0 0 0,0 1 0 0 0,-1-1 0 0 0,1 0 1 0 0,0 1-1 0 0,-1-1 0 0 0,1 1 0 0 0,-1-1 0 0 0,1 1 0 0 0,-1-1 0 0 0,1 1 1 0 0,-1-1-1 0 0,1 1 0 0 0,-1 0 0 0 0,1-1 0 0 0,-1 1 0 0 0,0 0 0 0 0,1-1 1 0 0,-1 1-1 0 0,0 0 0 0 0,1 0 0 0 0,-1 0 0 0 0,0-1 0 0 0,1 1 0 0 0,-1 0 1 0 0,0 0-1 0 0,1 0 0 0 0,-1 0 0 0 0,0 0 0 0 0,1 0 0 0 0,-1 1 0 0 0,0-1 1 0 0,0 0-1 0 0,1 0 0 0 0,-1 0 0 0 0,1 1 0 0 0,-1-1 0 0 0,0 0 0 0 0,1 1 1 0 0,-1-1-1 0 0,1 0 0 0 0,-1 1 0 0 0,0-1 0 0 0,1 1 0 0 0,-1-1 0 0 0,1 1 1 0 0,-1-1-1 0 0,1 1 0 0 0,0-1 0 0 0,-1 1 0 0 0,1 0-129 0 0,40-19 437 0 0,1 3 1 0 0,0 1-1 0 0,1 2 1 0 0,1 2-1 0 0,0 2 1 0 0,0 1-1 0 0,7 2-437 0 0,53-10-558 0 0,92-4-3737 0 0,-63 16-3159 0 0,-119 3 6306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2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45 1448 0 0,'-9'-12'5051'0'0,"48"-1"-3287"0"0,315-6 126 0 0,-253 20-3002 0 0,92 28-3239 0 0,-182-25 2958 0 0,-10-2 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2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1316 0 0,'13'12'1092'0'0,"6"1"-132"0"0,4-1-116 0 0,4-2-160 0 0,7 0-83 0 0,3-3 43 0 0,11-6-112 0 0,-3 1-80 0 0,10-2-48 0 0,-25 0-196 0 0,16 0-332 0 0,9 0 16 0 0,68-22-520 0 0,-59 7-668 0 0,4 0-41 0 0,-1 0 49 0 0,-12-6 20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5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0 548 1612 0 0,'10'-9'4558'0'0,"19"-26"-4101"0"0,-18 23 8 0 0,62-155 1150 0 0,-55-9-1846 0 0,-15 174 214 0 0,-1 1-1 0 0,0 0 0 0 0,1 0 1 0 0,0 0-1 0 0,-1 1 1 0 0,1-1-1 0 0,-1 1 0 0 0,1-1 1 0 0,0 1-1 0 0,-1 0 1 0 0,1 0-1 0 0,0 0 1 0 0,-1 0-1 0 0,1 0 0 0 0,0 1 1 0 0,-1-1-1 0 0,1 1 1 0 0,0 0-1 0 0,-1 0 1 0 0,1 0-1 0 0,-1 0 0 0 0,0 0 1 0 0,1 0-1 0 0,-1 1 1 0 0,0-1-1 0 0,0 1 1 0 0,1 0-1 0 0,-1 0 0 0 0,-1-1 18 0 0,0 0-1 0 0,12 8 43 0 0,0 1 0 0 0,-1 0 0 0 0,0 1 0 0 0,-1 0 0 0 0,0 0 0 0 0,-1 2 0 0 0,0-1 0 0 0,-1 1 0 0 0,-1 0 0 0 0,0 1 0 0 0,0 0 0 0 0,-2 1 0 0 0,1-1 0 0 0,-2 1 0 0 0,0 0 0 0 0,-1 0 0 0 0,-1 1 0 0 0,0 0 0 0 0,-1-1 0 0 0,0 1 0 0 0,-2 0 0 0 0,0 0 0 0 0,-1 7-42 0 0,-51 130 231 0 0,50-184-5748 0 0,15 6 4286 0 0,2 0-35 0 0</inkml:trace>
  <inkml:trace contextRef="#ctx0" brushRef="#br0" timeOffset="470.869">696 303 1028 0 0,'0'-1'58'0'0,"1"0"0"0"0,-1 0 0 0 0,0 0 1 0 0,1 0-1 0 0,-1 0 0 0 0,0 0 0 0 0,0 0 0 0 0,0 0 0 0 0,1 0 0 0 0,-1 0 0 0 0,0 0 1 0 0,0 0-1 0 0,-1 0 0 0 0,1 0 0 0 0,0 0 0 0 0,0 0 0 0 0,0-1 0 0 0,-1 1 0 0 0,1 0 1 0 0,-1 0-1 0 0,1 0 0 0 0,-1 0 0 0 0,1 1 0 0 0,-1-1 0 0 0,1 0 0 0 0,-1 0 0 0 0,0 0 1 0 0,1 0-1 0 0,-1 0 0 0 0,0 1 0 0 0,0-1 0 0 0,0 0 0 0 0,0 1 0 0 0,1-1 0 0 0,-1 1 1 0 0,0-1-1 0 0,0 1 0 0 0,0-1 0 0 0,0 1 0 0 0,0 0 0 0 0,0-1 0 0 0,0 1 0 0 0,-1 0 1 0 0,1 0-1 0 0,0 0 0 0 0,0 0 0 0 0,0 0 0 0 0,0 0 0 0 0,0 0 0 0 0,0 0 0 0 0,0 0 1 0 0,0 0-1 0 0,0 1 0 0 0,0-1 0 0 0,0 0 0 0 0,0 1 0 0 0,0-1 0 0 0,-1 1-58 0 0,-59 17 559 0 0,52-13-434 0 0,-1 0 0 0 0,1 0 0 0 0,0 1 0 0 0,0 1 0 0 0,1-1 0 0 0,0 1 0 0 0,0 1 0 0 0,0 0 0 0 0,1 0 0 0 0,1 0 0 0 0,-1 1 1 0 0,1 0-1 0 0,0 0 0 0 0,1 0 0 0 0,0 1 0 0 0,1 0 0 0 0,0 0 0 0 0,1 0 0 0 0,-2 5-125 0 0,5-14 227 0 0,3 19 476 0 0,2-18-665 0 0,0 0-1 0 0,0 0 0 0 0,0-1 1 0 0,0 1-1 0 0,0-1 1 0 0,0 0-1 0 0,0 0 1 0 0,0-1-1 0 0,0 1 1 0 0,1-1-1 0 0,-1 0 1 0 0,0-1-1 0 0,0 1 0 0 0,1-1 1 0 0,-1 0-1 0 0,0-1 1 0 0,0 1-1 0 0,0-1 1 0 0,0 0-1 0 0,-1 0 1 0 0,1 0-1 0 0,0-1 0 0 0,-1 0 1 0 0,5-3-38 0 0,-3 3 28 0 0,0 1-6 0 0,3-1-22 0 0,0-1-1 0 0,0 1 1 0 0,0-1 0 0 0,-1-1 0 0 0,0 1 0 0 0,0-1 0 0 0,0-1 0 0 0,0 0-1 0 0,-1 0 1 0 0,0 0 0 0 0,0-1 0 0 0,-1 0 0 0 0,0 0 0 0 0,0-1-1 0 0,0 1 1 0 0,-1-1 0 0 0,0-2 0 0 0,-4 10-3 0 0,-1 1-1 0 0,0-1 1 0 0,1 1 0 0 0,-1 0-1 0 0,0-1 1 0 0,0 1 0 0 0,1-1-1 0 0,-1 1 1 0 0,0-1 0 0 0,0 1-1 0 0,0 0 1 0 0,0-1 0 0 0,0 1-1 0 0,0-1 1 0 0,0 1-1 0 0,0 0 1 0 0,0-1 0 0 0,0 1-1 0 0,0-1 1 0 0,0 1 0 0 0,-1 0-1 0 0,1-1 1 0 0,0 1 0 0 0,0-1-1 0 0,-1 1 1 0 0,1-1-1 0 0,0 1 1 0 0,-1-1 0 0 0,1 1-1 0 0,0-1 1 0 0,-1 1 0 0 0,1-1-1 0 0,-1 1 1 0 0,1-1 0 0 0,0 0-1 0 0,-1 1 1 0 0,1-1 0 0 0,-1 0-1 0 0,0 1 1 0 0,1-1-1 0 0,-1 0 1 0 0,1 0 0 0 0,-1 1-1 0 0,1-1 1 0 0,-1 0 0 0 0,0 0-1 0 0,1 0 1 0 0,-1 0 0 0 0,1 0-1 0 0,-1 0 1 0 0,0 0 0 0 0,1 0-1 0 0,-1 0 4 0 0,92 80-490 0 0,-15-23-4725 0 0,-71-52 4024 0 0</inkml:trace>
  <inkml:trace contextRef="#ctx0" brushRef="#br0" timeOffset="1413.83">1017 177 1112 0 0,'30'55'2553'0'0,"20"125"351"0"0,-49-158-1238 0 0,0-10 496 0 0,5-26-1679 0 0,92-165-460 0 0,-95 178-49 0 0,1 0 1 0 0,0 1-1 0 0,1-1 1 0 0,-1 1-1 0 0,0 0 0 0 0,0 0 1 0 0,0 0-1 0 0,0 0 0 0 0,0 1 1 0 0,0-1-1 0 0,0 1 1 0 0,0 0-1 0 0,0 0 0 0 0,0 1 1 0 0,-1-1-1 0 0,1 1 1 0 0,0 0-1 0 0,-1 0 0 0 0,1 0 1 0 0,-1 0-1 0 0,0 1 0 0 0,0 0 1 0 0,0-1-1 0 0,0 1 1 0 0,0 0-1 0 0,0 0 0 0 0,-1 1 1 0 0,0-1-1 0 0,1 0 1 0 0,-1 1-1 0 0,0-1 0 0 0,-1 1 1 0 0,1 0-1 0 0,-1 0 0 0 0,0 0 1 0 0,1 0-1 0 0,-2-1 1 0 0,2 6 25 0 0,19 113 108 0 0,-21-120-32 0 0,0-2 7 0 0,-11 6-21 0 0,11-20-122 0 0,0 0 0 0 0,1 0 0 0 0,1 1 0 0 0,0-1 0 0 0,1 0 0 0 0,0 1 0 0 0,1-1 0 0 0,0 1 0 0 0,1 0 0 0 0,1 0 0 0 0,3-4 60 0 0,-7 12-28 0 0,-2 6 10 0 0,0 0 0 0 0,0 0 1 0 0,0 0-1 0 0,0 0 0 0 0,0 0 1 0 0,1 0-1 0 0,-1 0 0 0 0,0 0 1 0 0,1 0-1 0 0,-1 0 0 0 0,1 0 0 0 0,-1 0 1 0 0,1 0-1 0 0,-1-1 0 0 0,1 1 1 0 0,0 0-1 0 0,-1 0 0 0 0,1 0 0 0 0,0-1 1 0 0,-1 1-1 0 0,1 0 0 0 0,0-1 1 0 0,0 1-1 0 0,0-1 0 0 0,0 1 1 0 0,0-1-1 0 0,0 1 0 0 0,0-1 0 0 0,0 1 1 0 0,0-1-1 0 0,0 0 0 0 0,0 0 1 0 0,0 1-1 0 0,0-1 0 0 0,0 0 1 0 0,0 0-1 0 0,0 0 0 0 0,0 0 0 0 0,0 0 1 0 0,0-1-1 0 0,0 1 0 0 0,0 0 1 0 0,0 0-1 0 0,0-1 0 0 0,0 1 0 0 0,0-1 1 0 0,0 1-1 0 0,0 0 0 0 0,0-1 1 0 0,0 0-1 0 0,-1 1 0 0 0,1-1 1 0 0,0 0-1 0 0,0 1 0 0 0,0-1 0 0 0,-1 0 1 0 0,1 0-1 0 0,0 1 0 0 0,-1-1 1 0 0,1 0-1 0 0,-1 0 0 0 0,1 0 0 0 0,-1 0 1 0 0,0 0 17 0 0,19 31-147 0 0,-11-20 83 0 0,0-1 0 0 0,2 0 1 0 0,-1-1-1 0 0,1 0 0 0 0,0-1 0 0 0,0 0 1 0 0,1 0-1 0 0,0-1 0 0 0,0 0 0 0 0,1-1 1 0 0,-1-1-1 0 0,1 0 0 0 0,0 0 1 0 0,1-1-1 0 0,-1-1 0 0 0,0 0 0 0 0,1 0 1 0 0,-1-1-1 0 0,1-1 0 0 0,-1 0 0 0 0,1-1 1 0 0,-1 0-1 0 0,1-1 0 0 0,-1-1 1 0 0,0 0-1 0 0,0 0 0 0 0,0-1 0 0 0,0-1 1 0 0,0 0-1 0 0,-1 0 0 0 0,0-1 0 0 0,0-1 1 0 0,-1 0-1 0 0,0 0 0 0 0,0-1 1 0 0,0 0-1 0 0,-1-1 0 0 0,-1 0 0 0 0,1 0 1 0 0,-1-1-1 0 0,6-10 64 0 0,-4 3 318 0 0,0 1 1 0 0,-1-1-1 0 0,-1 0 1 0 0,0-1-1 0 0,-2 0 0 0 0,0 0 1 0 0,-1-1-1 0 0,0 1 1 0 0,-2-1-1 0 0,0-3-318 0 0,-3 21 305 0 0,0 1-32 0 0,-3-20 770 0 0,-1 21-1025 0 0,0 0 1 0 0,0 0-1 0 0,0 1 1 0 0,0-1-1 0 0,0 1 1 0 0,0 0-1 0 0,0 0 1 0 0,1 0-1 0 0,-1 1 1 0 0,1-1-1 0 0,-1 1 1 0 0,1 0-1 0 0,0 0 1 0 0,0 0-1 0 0,0 0 1 0 0,1 1-1 0 0,-1-1 1 0 0,1 1-1 0 0,0-1 0 0 0,0 1 1 0 0,0 0-1 0 0,0 0 1 0 0,0 0-1 0 0,1 0 1 0 0,0 0-1 0 0,0 0 1 0 0,0 1-1 0 0,1-1 1 0 0,-1 0-1 0 0,1 0 1 0 0,0 4-19 0 0,-7 38 43 0 0,2 0 1 0 0,2 0-1 0 0,2 0 0 0 0,2 1 1 0 0,2-1-1 0 0,2 0 1 0 0,3 7-44 0 0,28 255-1986 0 0,-38-307 1842 0 0,1 0 1 0 0,-1-1-1 0 0,0 1 0 0 0,1 0 1 0 0,-1-1-1 0 0,0 1 0 0 0,1-1 1 0 0,-1 0-1 0 0,0 1 0 0 0,0-1 0 0 0,1 0 1 0 0,-1 0-1 0 0,0 0 0 0 0,0 0 1 0 0,0-1-1 0 0,1 1 0 0 0,-1 0 1 0 0,0-1-1 0 0,1 1 0 0 0,-1-1 0 0 0,0 0 1 0 0,1 1-1 0 0,-1-1 0 0 0,1 0 1 0 0,-1 0-1 0 0,1 0 0 0 0,-1 0 0 0 0,1 0 1 0 0,0 0-1 0 0,-1-1 0 0 0,1 1 1 0 0,0 0-1 0 0,0-1 0 0 0,0 1 1 0 0,0-1-1 0 0,0 1 0 0 0,0-1 0 0 0,1 1 1 0 0,-1-1-1 0 0,0 0 0 0 0,0 0 144 0 0,-13-17-1386 0 0</inkml:trace>
  <inkml:trace contextRef="#ctx0" brushRef="#br0" timeOffset="1681.006">2027 270 1088 0 0,'142'-28'1763'0'0,"-138"28"-1692"0"0,0 1 0 0 0,0 0 1 0 0,1 1-1 0 0,-1-1 0 0 0,0 1 0 0 0,0 0 1 0 0,0 0-1 0 0,-1 0 0 0 0,1 0 0 0 0,0 1 0 0 0,-1-1 1 0 0,1 1-1 0 0,-1 0 0 0 0,0 0 0 0 0,0 0 1 0 0,0 1-1 0 0,0-1 0 0 0,-1 1 0 0 0,0-1 1 0 0,1 1-1 0 0,-1 0 0 0 0,0 0 0 0 0,-1 0 0 0 0,1 0 1 0 0,-1 0-1 0 0,0 1 0 0 0,0-1 0 0 0,0 0 1 0 0,0 1-1 0 0,-1-1 0 0 0,0 0 0 0 0,0 1 1 0 0,0-1-1 0 0,0 0 0 0 0,-1 1 0 0 0,1-1 1 0 0,-2 3-72 0 0,-6 6 141 0 0,-1-1 0 0 0,-1 1 1 0 0,0-2-1 0 0,0 1 1 0 0,-1-2-1 0 0,0 1 1 0 0,-1-1-1 0 0,-1-1 1 0 0,1 0-1 0 0,-1-1 1 0 0,-1 0-1 0 0,1-1 1 0 0,-1-1-1 0 0,0 0 1 0 0,-1-1-1 0 0,0 0 0 0 0,0-2 1 0 0,0 1-1 0 0,0-2 1 0 0,0 0-1 0 0,0-1 1 0 0,-14 0-142 0 0,28-1-55 0 0,-1 0-1 0 0,0 0 1 0 0,0 0 0 0 0,0 0 0 0 0,0-1 0 0 0,1 1-1 0 0,-1-1 1 0 0,0 1 0 0 0,0-1 0 0 0,1 0 0 0 0,-1 1-1 0 0,0-1 1 0 0,1 0 0 0 0,-1 0 0 0 0,1 0 0 0 0,-1-1 0 0 0,1 1-1 0 0,-1 0 1 0 0,1 0 0 0 0,0-1 0 0 0,0 1 0 0 0,0-1-1 0 0,0 1 1 0 0,0-1 0 0 0,0 1 0 0 0,0-1 0 0 0,0 0-1 0 0,0 1 1 0 0,1-1 0 0 0,-1 0 0 0 0,1 0 0 0 0,-1 0-1 0 0,1 1 1 0 0,0-1 0 0 0,0 0 0 0 0,0 0 0 0 0,0 0 0 0 0,0 0-1 0 0,0 1 1 0 0,0-1 0 0 0,1 0 0 0 0,-1-1 55 0 0,29-78-3413 0 0,-9 53 2265 0 0</inkml:trace>
  <inkml:trace contextRef="#ctx0" brushRef="#br0" timeOffset="1931.922">2310 63 1004 0 0,'41'-63'7394'0'0,"-47"211"-6296"0"0,51 20-983 0 0,-12-76-3513 0 0,-31-84 2775 0 0,-2-7-2140 0 0,0-1 2758 0 0,0 0-1205 0 0</inkml:trace>
  <inkml:trace contextRef="#ctx0" brushRef="#br0" timeOffset="2198.085">2536 332 1600 0 0,'96'-30'2886'0'0,"160"-66"49"0"0,-256 96-2925 0 0,-1-1 1 0 0,1 1-1 0 0,-1 0 0 0 0,0 0 1 0 0,1 0-1 0 0,-1 0 1 0 0,1 0-1 0 0,-1-1 0 0 0,1 1 1 0 0,-1 0-1 0 0,1-1 1 0 0,-1 1-1 0 0,1 0 0 0 0,-1-1 1 0 0,1 1-1 0 0,-1 0 1 0 0,1-1-1 0 0,-1 1 0 0 0,1-1 1 0 0,0 1-1 0 0,-1-1 1 0 0,1 1-1 0 0,0-1 1 0 0,0 1-1 0 0,-1-1 0 0 0,1 1 1 0 0,0-1-1 0 0,0 1 1 0 0,0-1-1 0 0,-1 0 0 0 0,1 1 1 0 0,0-1-1 0 0,0 1 1 0 0,0-1-1 0 0,0 0 0 0 0,0 1 1 0 0,0-1-1 0 0,0 1 1 0 0,1-1-1 0 0,-1 1 1 0 0,0-1-1 0 0,0 0 0 0 0,0 1 1 0 0,0-1-1 0 0,1 1 1 0 0,-1-1-1 0 0,0 1 0 0 0,1-1 1 0 0,-1 1-1 0 0,0-1 1 0 0,1 1-1 0 0,-1-1 0 0 0,1 1 1 0 0,-1 0-1 0 0,1-1 1 0 0,-1 1-1 0 0,0 0 1 0 0,1-1-1 0 0,-1 1 0 0 0,1 0 1 0 0,0-1-11 0 0,-62-1 474 0 0,53 2-294 0 0,-142 32 880 0 0,144-31-998 0 0,-1 0-1 0 0,1 1 1 0 0,-1 0 0 0 0,1 0-1 0 0,0 1 1 0 0,0 0-1 0 0,0 0 1 0 0,0 0-1 0 0,0 1 1 0 0,1 0 0 0 0,-1 0-1 0 0,1 0 1 0 0,0 1-1 0 0,1 0 1 0 0,-1-1 0 0 0,1 2-1 0 0,0-1 1 0 0,0 0-1 0 0,0 1 1 0 0,1 0-1 0 0,0 0 1 0 0,-2 4-62 0 0,10-1-29 0 0,0 0 0 0 0,0 0 0 0 0,0 0 0 0 0,1-1 0 0 0,1 1 0 0 0,-1-1 0 0 0,1-1 0 0 0,1 0 0 0 0,-1 0 0 0 0,1 0 0 0 0,1-1 0 0 0,-1 0 0 0 0,1 0 0 0 0,0-1 0 0 0,0 0 0 0 0,0-1 0 0 0,1 0 0 0 0,0 0 0 0 0,0-1 0 0 0,0-1 0 0 0,9 2 29 0 0,234 31-7802 0 0,-228-34 6404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2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46 172 976 0 0,'-7'-6'5609'0'0,"-7"28"-3264"0"0,12-13-2170 0 0,-4 12 107 0 0,1 1 0 0 0,1 0-1 0 0,0 0 1 0 0,2 0 0 0 0,1 0-1 0 0,0 0 1 0 0,2 0 0 0 0,0 0-1 0 0,2 4-281 0 0,101 297-727 0 0,-98-290-1985 0 0,-6-30 1224 0 0,-4-2 93 0 0,-19 4-1128 0 0,16-8 1320 0 0</inkml:trace>
  <inkml:trace contextRef="#ctx0" brushRef="#br0" timeOffset="219.429">198 370 2224 0 0,'70'-1'8295'0'0,"93"-10"-7045"0"0,-98 4-1227 0 0,22 0-3073 0 0,-1-4-1 0 0,0-4 1 0 0,75-24 3050 0 0,-121 27-1133 0 0</inkml:trace>
  <inkml:trace contextRef="#ctx0" brushRef="#br0" timeOffset="594.135">1484 0 1612 0 0,'-2'43'3948'0'0,"-12"-10"-3593"0"0,-1-1 0 0 0,-2 0 0 0 0,-1-1 0 0 0,-2-1 0 0 0,0-1 0 0 0,-2 0 0 0 0,-1-2 0 0 0,-2-1 1 0 0,0 0-1 0 0,-2-2 0 0 0,0-1 0 0 0,-2-2 0 0 0,0 0 0 0 0,-10 3-355 0 0,-183 61 2228 0 0,220-85-2202 0 0,0-1-1 0 0,0 0 1 0 0,1 0-1 0 0,-1-1 1 0 0,0 1-1 0 0,1 0 0 0 0,-1 0 1 0 0,1-1-1 0 0,-1 1 1 0 0,1-1-1 0 0,0 1 1 0 0,0-1-1 0 0,0 0 1 0 0,0 0-1 0 0,0 1 1 0 0,0-1-1 0 0,0 0 1 0 0,0 0-1 0 0,1 0 1 0 0,-1 0-1 0 0,1 0 1 0 0,-1 0-1 0 0,1 0 1 0 0,0 0-1 0 0,0 0 1 0 0,0 0-1 0 0,0 0 0 0 0,0 0 1 0 0,0 0-1 0 0,1 0 1 0 0,-1 0-1 0 0,1 0 1 0 0,-1 0-1 0 0,1 0 1 0 0,0 1-1 0 0,0-1 1 0 0,-1 0-1 0 0,2 0 1 0 0,-1 1-1 0 0,0-1 1 0 0,0 0-1 0 0,0 1 1 0 0,1-1-1 0 0,-1 1 1 0 0,0-1-1 0 0,1 1 0 0 0,0 0 1 0 0,0 0-26 0 0,1-6-3 0 0,1 1 1 0 0,0 0-1 0 0,0 0 1 0 0,1 1-1 0 0,0 0 1 0 0,0-1-1 0 0,0 1 0 0 0,1 1 1 0 0,-1-1-1 0 0,1 1 1 0 0,0 0-1 0 0,1 1 1 0 0,-1-1-1 0 0,0 1 0 0 0,1 0 1 0 0,0 1-1 0 0,0 0 1 0 0,0 0-1 0 0,0 0 1 0 0,0 1-1 0 0,0 0 0 0 0,0 0 1 0 0,0 1-1 0 0,1 0 1 0 0,-1 0-1 0 0,0 0 1 0 0,0 1-1 0 0,0 1 1 0 0,0-1-1 0 0,0 1 0 0 0,0 0 1 0 0,0 0-1 0 0,1 2 3 0 0,18 9-13 0 0,-1 1-1 0 0,0 2 0 0 0,0 0 1 0 0,-2 2-1 0 0,0 1 0 0 0,-1 0 1 0 0,10 13 13 0 0,73 60 69 0 0,-55-52-379 0 0,62 42-1717 0 0,-32-48-3870 0 0,-70-33 3325 0 0,-9-1 1355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1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0 963 1956 0 0,'50'1'5751'0'0,"43"-1"-2760"0"0,127-6-2879 0 0,-137-1-214 0 0,-58 7-729 0 0,0-1-1 0 0,0-2 1 0 0,0 0 0 0 0,0-2 0 0 0,0 0-1 0 0,-1-2 1 0 0,0-1 0 0 0,12-6 831 0 0,-20 4-1238 0 0,-8 2 30 0 0</inkml:trace>
  <inkml:trace contextRef="#ctx0" brushRef="#br0" timeOffset="249.852">368 620 1756 0 0,'-28'0'6646'0'0,"9"30"-4577"0"0,3 46-1213 0 0,14-40-635 0 0,1 1 1 0 0,3 0-1 0 0,1 0 1 0 0,1 0-1 0 0,2-1 1 0 0,2 1-1 0 0,1-2 1 0 0,4 7-222 0 0,15 69-847 0 0,21 59-7219 0 0,-43-163 6840 0 0,-2-5 34 0 0</inkml:trace>
  <inkml:trace contextRef="#ctx0" brushRef="#br0" timeOffset="742.489">1435 408 1768 0 0,'15'28'4406'0'0,"1"2"-4051"0"0,12 27 500 0 0,-13-32-610 0 0,-1 1-1 0 0,-2 0 1 0 0,0 1 0 0 0,-2 1-1 0 0,-1 0 1 0 0,-1 0-1 0 0,-2 0 1 0 0,0 1 0 0 0,0 20-245 0 0,-8-42 60 0 0,0 0 0 0 0,0 0 0 0 0,-1-1 1 0 0,0 1-1 0 0,0-1 0 0 0,0 0 0 0 0,-1 1 1 0 0,0-1-1 0 0,0-1 0 0 0,0 1 1 0 0,-1-1-1 0 0,0 0 0 0 0,0 0 0 0 0,0 0 1 0 0,-1 0-1 0 0,1-1 0 0 0,-1 0 0 0 0,0 0 1 0 0,0-1-1 0 0,-1 0 0 0 0,1 0 1 0 0,-1 0-1 0 0,1-1 0 0 0,-1 0 0 0 0,0 0 1 0 0,0-1-1 0 0,0 0 0 0 0,0 0 0 0 0,0 0 1 0 0,-7-1-61 0 0,7 0 36 0 0,0-1 0 0 0,1 0 0 0 0,-1 0 0 0 0,1-1 0 0 0,-1 1 0 0 0,1-1 0 0 0,-1-1 0 0 0,1 1 0 0 0,0-1 0 0 0,0 0 0 0 0,0-1 0 0 0,0 1 0 0 0,1-1 0 0 0,0 0 0 0 0,-4-3-36 0 0,6 4 30 0 0,-7-6-9 0 0,0 0-1 0 0,0-1 0 0 0,1-1 1 0 0,0 1-1 0 0,1-1 0 0 0,0-1 1 0 0,0 0-1 0 0,2 0 0 0 0,-1 0 1 0 0,2-1-1 0 0,0 0 0 0 0,0 0 1 0 0,1 0-1 0 0,1-1 0 0 0,0 0 1 0 0,0 1-1 0 0,2-1 0 0 0,0 0 1 0 0,0 0-1 0 0,2 0 0 0 0,-1 0 1 0 0,2 0-1 0 0,0 1 0 0 0,0-1 1 0 0,2 0-1 0 0,-1 1 0 0 0,2 0 1 0 0,0 0-1 0 0,0 0 0 0 0,1 1 1 0 0,1-1-1 0 0,0 1 0 0 0,1 1 1 0 0,0-1-1 0 0,1 1 1 0 0,0 1-1 0 0,0 0 0 0 0,10-8-20 0 0,-1 5-132 0 0,0 0-1 0 0,2 2 1 0 0,-1 0 0 0 0,1 1-1 0 0,1 0 1 0 0,0 2 0 0 0,0 1-1 0 0,20-4 133 0 0,105-7-5361 0 0,-109 35 2490 0 0,-29-7 1433 0 0</inkml:trace>
  <inkml:trace contextRef="#ctx0" brushRef="#br0" timeOffset="1098.984">1110 1115 1100 0 0,'12'17'5321'0'0,"35"-13"-4369"0"0,-41-4-491 0 0,192-24 1861 0 0,271-30-1920 0 0,-357 42-1972 0 0,-82 15-4843 0 0,-51 3 5210 0 0</inkml:trace>
  <inkml:trace contextRef="#ctx0" brushRef="#br0" timeOffset="1484.488">1272 1392 904 0 0,'-32'4'6082'0'0,"-10"48"-4072"0"0,38-36-1776 0 0,1-1 0 0 0,1 1 0 0 0,0 0 0 0 0,1 0-1 0 0,0 0 1 0 0,1 0 0 0 0,1-1 0 0 0,1 1 0 0 0,0 0 0 0 0,1 0-1 0 0,1-1 1 0 0,0 0 0 0 0,1 1 0 0 0,1-2 0 0 0,1 4-234 0 0,4 10 353 0 0,-2 1 1 0 0,-1-1-1 0 0,-1 2 1 0 0,-2-1-1 0 0,0 1 1 0 0,-1 26-354 0 0,-4-54 5 0 0,-1 1 1 0 0,1 0-1 0 0,-1 0 1 0 0,1-1-1 0 0,-1 1 1 0 0,0 0 0 0 0,0-1-1 0 0,-1 1 1 0 0,1-1-1 0 0,0 1 1 0 0,-1-1-1 0 0,1 0 1 0 0,-1 0-1 0 0,0 1 1 0 0,0-1-1 0 0,0 0 1 0 0,0-1 0 0 0,0 1-1 0 0,0 0 1 0 0,0-1-1 0 0,-1 1 1 0 0,1-1-1 0 0,-1 1 1 0 0,1-1-1 0 0,-1 0 1 0 0,0 0 0 0 0,1 0-1 0 0,-1-1 1 0 0,0 1-1 0 0,1-1 1 0 0,-1 1-1 0 0,0-1 1 0 0,0 0-1 0 0,1 0 1 0 0,-1 0 0 0 0,0 0-1 0 0,-2-1-5 0 0,-97-16-709 0 0,-2-57-1879 0 0,98 68 2179 0 0,0-1 1 0 0,1 0 0 0 0,0 0 0 0 0,0 0-1 0 0,1-1 1 0 0,0 0 0 0 0,0 1 0 0 0,1-1 0 0 0,0-1-1 0 0,0 1 1 0 0,1 0 0 0 0,0-1 0 0 0,1 1-1 0 0,0-1 1 0 0,0 0 0 0 0,1 1 0 0 0,-1-1-1 0 0,2 0 1 0 0,0 1 0 0 0,0-1 0 0 0,1-3 408 0 0,13-35-1228 0 0</inkml:trace>
  <inkml:trace contextRef="#ctx0" brushRef="#br0" timeOffset="1719.715">1229 1433 1972 0 0,'63'-32'8348'0'0,"152"-16"-6731"0"0,-207 46-1358 0 0,212-32-1812 0 0,-76 14-4878 0 0,-142 20 5163 0 0,-2 0-124 0 0</inkml:trace>
  <inkml:trace contextRef="#ctx0" brushRef="#br0" timeOffset="2144.25">1492 1440 1280 0 0,'37'175'6483'0'0,"-3"-34"-4576"0"0,-32-136-1772 0 0,-1 0-1 0 0,1 0 0 0 0,-1-1 1 0 0,-1 1-1 0 0,1 1 0 0 0,-1-1 0 0 0,0 0 1 0 0,0 0-1 0 0,0 0 0 0 0,-1 0 1 0 0,0 0-1 0 0,0 0 0 0 0,0 0 1 0 0,0-1-1 0 0,-1 1 0 0 0,0 0 1 0 0,0 0-1 0 0,0-1 0 0 0,-1 0 1 0 0,1 1-1 0 0,-1-1 0 0 0,0 0 1 0 0,0 0-1 0 0,-1 0 0 0 0,1-1 1 0 0,-1 1-1 0 0,0-1 0 0 0,0 1-134 0 0,1-6 38 0 0,1 1-1 0 0,-1 0 1 0 0,1-1-1 0 0,0 0 1 0 0,-1 1-1 0 0,1-1 1 0 0,0 0-1 0 0,0 0 1 0 0,0 0 0 0 0,0 0-1 0 0,1-1 1 0 0,-1 1-1 0 0,1 0 1 0 0,-1-1-1 0 0,1 1 1 0 0,0-1-1 0 0,0 0 1 0 0,0 1-1 0 0,0-1 1 0 0,0 0-1 0 0,1 0 1 0 0,-1 1-1 0 0,1-1 1 0 0,0 0-1 0 0,0 0 1 0 0,0 0-1 0 0,0 1 1 0 0,0-1 0 0 0,1 0-1 0 0,-1 0 1 0 0,1 0-1 0 0,-1 1 1 0 0,1-1-1 0 0,0 0 1 0 0,2-2-38 0 0,-1-11-37 0 0,1-1 0 0 0,1 0 1 0 0,1 1-1 0 0,0 0 0 0 0,1 0 0 0 0,1 1 1 0 0,0 0-1 0 0,1 0 0 0 0,1 0 1 0 0,0 1-1 0 0,1 0 0 0 0,1 1 0 0 0,0 0 1 0 0,0 1-1 0 0,2 0 0 0 0,-1 1 1 0 0,1 0-1 0 0,1 1 0 0 0,0 1 0 0 0,0 0 1 0 0,1 1-1 0 0,0 0 0 0 0,1 1 1 0 0,-1 1-1 0 0,1 0 0 0 0,1 1 0 0 0,-1 1 1 0 0,1 1-1 0 0,9-1 37 0 0,-17 4 3 0 0,1 0 0 0 0,-1 1 0 0 0,1 0 0 0 0,-1 1 0 0 0,0 0 0 0 0,0 0 0 0 0,0 1 0 0 0,0 0 0 0 0,0 1 0 0 0,-1 0 0 0 0,0 0 0 0 0,1 1 0 0 0,-1 0 0 0 0,-1 0 0 0 0,1 1 0 0 0,-1 0 0 0 0,0 1 0 0 0,0-1 0 0 0,-1 1 0 0 0,0 0 0 0 0,0 1 0 0 0,-1-1 0 0 0,0 1 0 0 0,4 9-3 0 0,41 123-1244 0 0,-41-47-2367 0 0,-32-71-2326 0 0,21-24 4873 0 0</inkml:trace>
  <inkml:trace contextRef="#ctx0" brushRef="#br0" timeOffset="2992.745">2221 560 1552 0 0,'-5'-4'2667'0'0,"5"-17"2279"0"0,5 18-4925 0 0,1 1 0 0 0,-1 1 0 0 0,1-1 0 0 0,0 1 0 0 0,0 0 0 0 0,-1 0 0 0 0,1 1 0 0 0,0-1 0 0 0,0 1 0 0 0,0 1 0 0 0,0-1 0 0 0,-1 1 0 0 0,1 0 0 0 0,0 0-1 0 0,0 1 1 0 0,-1-1 0 0 0,1 1 0 0 0,-1 1 0 0 0,0-1 0 0 0,1 1 0 0 0,-1 0 0 0 0,0 0 0 0 0,-1 0 0 0 0,1 1 0 0 0,0 0 0 0 0,-1 0 0 0 0,0 0 0 0 0,0 0 0 0 0,0 1 0 0 0,-1-1 0 0 0,1 1 0 0 0,-1 0 0 0 0,0 0 0 0 0,-1 0 0 0 0,1 0 0 0 0,-1 1 0 0 0,0-1 0 0 0,0 1 0 0 0,-1 0 0 0 0,1-1 0 0 0,-1 1 0 0 0,0 0 0 0 0,-1 0 0 0 0,0 0 0 0 0,0-1 0 0 0,0 1 0 0 0,0 0 0 0 0,-1 0 0 0 0,0 0 0 0 0,0-1 0 0 0,-1 1 0 0 0,-1 4-21 0 0,-5 13 84 0 0,-1-1 0 0 0,-2 0-1 0 0,0 0 1 0 0,-1-1 0 0 0,0-1 0 0 0,-2 0 0 0 0,-1-1 0 0 0,0 0 0 0 0,-14 12-84 0 0,27-29 35 0 0,90 2 484 0 0,-83-5-516 0 0,1 1 0 0 0,-1 0 0 0 0,1 0 0 0 0,-1 1 0 0 0,1-1 0 0 0,-1 1 0 0 0,1 0 0 0 0,-1 1 0 0 0,1-1 0 0 0,-1 1 0 0 0,0 0 0 0 0,0 1 0 0 0,0-1 0 0 0,0 1 0 0 0,0 0 0 0 0,-1 0 0 0 0,1 0 0 0 0,-1 1 0 0 0,0-1 0 0 0,0 1 0 0 0,0 0 0 0 0,0 0 0 0 0,-1 1 0 0 0,0-1 0 0 0,0 1 0 0 0,0 0 0 0 0,0 0 0 0 0,-1 0 0 0 0,0 0 0 0 0,1 3-3 0 0,-7-1 21 0 0,-1 1 0 0 0,1-1 0 0 0,-2-1 0 0 0,1 1 0 0 0,-1-1 0 0 0,0 0 0 0 0,0 0 0 0 0,-1 0 0 0 0,0-1 0 0 0,0 0 0 0 0,0-1 0 0 0,0 1-1 0 0,-1-1 1 0 0,0-1 0 0 0,0 0 0 0 0,0 0 0 0 0,0 0 0 0 0,0-1 0 0 0,-1 0 0 0 0,1 0 0 0 0,-8-1-21 0 0,9 1 11 0 0,1 0 0 0 0,0 0 0 0 0,0-1 0 0 0,0 0 0 0 0,-1 0 0 0 0,1 0 1 0 0,-1-1-1 0 0,1 0 0 0 0,0-1 0 0 0,-1 1 0 0 0,1-1 0 0 0,0 0 0 0 0,-1-1 0 0 0,1 1 0 0 0,0-1 0 0 0,0-1 0 0 0,-4-1-11 0 0,9 0-48 0 0,0 0 0 0 0,0 0-1 0 0,0 0 1 0 0,1 0 0 0 0,0 0-1 0 0,0 0 1 0 0,0 0 0 0 0,0 1-1 0 0,1-1 1 0 0,-1 0 0 0 0,1 0-1 0 0,0 0 1 0 0,0 0 0 0 0,0 0-1 0 0,1 1 1 0 0,0-1 0 0 0,-1 1 0 0 0,1-1-1 0 0,0 1 1 0 0,1-1 0 0 0,-1 1-1 0 0,0 0 1 0 0,1 0 0 0 0,0 0-1 0 0,0 1 1 0 0,2-3 48 0 0,18-14-817 0 0,1 2 1 0 0,0 0-1 0 0,1 1 1 0 0,1 2-1 0 0,1 1 1 0 0,-1 1-1 0 0,2 1 0 0 0,0 1 1 0 0,0 1-1 0 0,15-1 817 0 0,-36 8-187 0 0,39-12-1075 0 0</inkml:trace>
  <inkml:trace contextRef="#ctx0" brushRef="#br0" timeOffset="3394.663">2996 807 1452 0 0,'-7'24'594'0'0,"-2"0"-1"0"0,-1 0 0 0 0,0-1 1 0 0,-2 0-1 0 0,-1-1 0 0 0,0 0 1 0 0,-2-1-1 0 0,0-1 1 0 0,-2 0-1 0 0,0-1 0 0 0,-12 10-593 0 0,19-17 239 0 0,0 0 0 0 0,-1 0-1 0 0,-1-1 1 0 0,0-1-1 0 0,0 1 1 0 0,-1-2 0 0 0,0 0-1 0 0,-1-1 1 0 0,0 0-1 0 0,0-1 1 0 0,-1-1 0 0 0,0 0-1 0 0,0-1 1 0 0,0 0-1 0 0,-4-1-238 0 0,18-4 1 0 0,-1 0-1 0 0,1-1 0 0 0,-1 1 1 0 0,0-1-1 0 0,1 1 0 0 0,-1-1 1 0 0,1 0-1 0 0,-1 1 0 0 0,1-1 1 0 0,0 0-1 0 0,-1 0 0 0 0,1 0 1 0 0,0 0-1 0 0,0 0 0 0 0,-1-1 1 0 0,1 1-1 0 0,0 0 0 0 0,0 0 1 0 0,0-1-1 0 0,1 1 0 0 0,-1-1 1 0 0,0 1-1 0 0,0-1 0 0 0,1 1 1 0 0,-1-1-1 0 0,1 1 0 0 0,-1-1 1 0 0,1 0-1 0 0,0 1 0 0 0,0-1 1 0 0,0 0-1 0 0,0 1 0 0 0,0-1 1 0 0,0 0-1 0 0,0 1 0 0 0,0-1 1 0 0,0 1-1 0 0,1-1 0 0 0,-1 0 1 0 0,1 1-1 0 0,-1-1 0 0 0,1 1 1 0 0,0-1-1 0 0,0 0 0 0 0,32-77-366 0 0,-32 74 343 0 0,1 0 0 0 0,0 1 0 0 0,0 0 0 0 0,0-1 0 0 0,1 1 0 0 0,0 0 0 0 0,0 0 0 0 0,0 0 0 0 0,0 0 0 0 0,0 1 0 0 0,1-1 0 0 0,-1 1 0 0 0,1 0 0 0 0,0 0 0 0 0,0 0 0 0 0,0 1 0 0 0,1-1 0 0 0,-1 1 1 0 0,1 0-1 0 0,-1 0 0 0 0,1 1 0 0 0,0-1 0 0 0,-1 1 0 0 0,1 0 0 0 0,0 0 0 0 0,0 1 0 0 0,0 0 0 0 0,0-1 0 0 0,0 1 0 0 0,-1 1 0 0 0,1-1 0 0 0,0 1 0 0 0,0 0 0 0 0,0 0 0 0 0,2 1 23 0 0,134 135-213 0 0,-30-25-901 0 0,-33-43-3555 0 0,-61-57 3436 0 0,-2-3-109 0 0</inkml:trace>
  <inkml:trace contextRef="#ctx0" brushRef="#br0" timeOffset="3628.547">3423 1112 1196 0 0,'-59'56'4524'0'0,"-4"51"-2475"0"0,-7 111-494 0 0,68-203-1708 0 0,0 3-1323 0 0,0-11-3595 0 0,6-12 3939 0 0</inkml:trace>
  <inkml:trace contextRef="#ctx0" brushRef="#br0" timeOffset="3881.341">3407 1302 1312 0 0,'3'-3'107'0'0,"0"1"0"0"0,0 0 0 0 0,1 0 0 0 0,-1 1 0 0 0,1-1 0 0 0,-1 0 0 0 0,1 1 0 0 0,-1 0 0 0 0,1 0 0 0 0,0 0 0 0 0,0 1-1 0 0,0-1 1 0 0,-1 1 0 0 0,1 0 0 0 0,0 0 0 0 0,0 0 0 0 0,0 0 0 0 0,0 1 0 0 0,-1-1 0 0 0,1 1 0 0 0,0 0 0 0 0,-1 1 0 0 0,1-1 0 0 0,0 0 0 0 0,-1 1 0 0 0,0 0 0 0 0,1 0 0 0 0,-1 0 0 0 0,0 0-1 0 0,0 0 1 0 0,0 1 0 0 0,0-1 0 0 0,0 1 0 0 0,-1 0 0 0 0,1 0 0 0 0,-1 0 0 0 0,0 0 0 0 0,0 1 0 0 0,0-1 0 0 0,0 0 0 0 0,-1 1 0 0 0,1-1 0 0 0,-1 1 0 0 0,0 0 0 0 0,0-1 0 0 0,0 1 0 0 0,0 3-107 0 0,1 7 182 0 0,-1 0 1 0 0,0 0 0 0 0,-1 0 0 0 0,0 0 0 0 0,-1 0 0 0 0,-1 1 0 0 0,0-1 0 0 0,-1-1 0 0 0,-1 1 0 0 0,0 0-1 0 0,-1-1 1 0 0,0 0 0 0 0,-1 0 0 0 0,0 0 0 0 0,-1-1 0 0 0,-1 0 0 0 0,0 0 0 0 0,-1-1 0 0 0,0 0 0 0 0,0 0 0 0 0,-1-1-1 0 0,0-1 1 0 0,-8 6-183 0 0,-35 46 1425 0 0,91-47-1266 0 0,0-17-1084 0 0,0-2-1 0 0,0-2 1 0 0,-1-1-1 0 0,0-2 1 0 0,0-1 0 0 0,-1-2-1 0 0,-1-2 1 0 0,0-1-1 0 0,-2-1 1 0 0,13-10 925 0 0,-1-3-1299 0 0</inkml:trace>
  <inkml:trace contextRef="#ctx0" brushRef="#br0" timeOffset="4286.923">4118 47 1964 0 0,'16'-39'5483'0'0,"22"31"-3538"0"0,40 34-1177 0 0,-34 4-515 0 0,-1 2 0 0 0,-1 2 0 0 0,-3 1 0 0 0,0 3 1 0 0,-3 0-1 0 0,-1 3 0 0 0,-2 1 0 0 0,-1 1 0 0 0,7 17-253 0 0,-15-25 90 0 0,14 14 55 0 0,-2 3-1 0 0,-2 1 1 0 0,-3 1 0 0 0,-2 1-1 0 0,-2 2 1 0 0,-3 1 0 0 0,-3 1 0 0 0,-2 1-1 0 0,-3 1 1 0 0,-2 0 0 0 0,-3 1 0 0 0,-3 0-1 0 0,-2 2-144 0 0,-36 89 401 0 0,21-125-393 0 0,-1-1-1 0 0,-1 0 1 0 0,-2-1 0 0 0,0 0 0 0 0,-2-1-1 0 0,0 0 1 0 0,-2-1 0 0 0,-16 17-8 0 0,23-31-391 0 0,1 0 1 0 0,-1-1 0 0 0,0-1-1 0 0,-1 1 1 0 0,0-2-1 0 0,-1 1 1 0 0,1-2 0 0 0,-1 1-1 0 0,-1-2 1 0 0,1 0-1 0 0,-1 0 1 0 0,-2 0 390 0 0,11-6-199 0 0,1 0-1 0 0,-1-1 1 0 0,1 1 0 0 0,-1-1 0 0 0,1 0 0 0 0,0 0-1 0 0,-1 0 1 0 0,1 0 0 0 0,0-1 0 0 0,1 1 0 0 0,-1-1-1 0 0,0 1 1 0 0,1-1 0 0 0,-1 0 0 0 0,1 0-1 0 0,0-1 1 0 0,0 1 0 0 0,0 0 0 0 0,0-1 0 0 0,1 1-1 0 0,-1-1 1 0 0,1 1 0 0 0,0-1 0 0 0,0 1-1 0 0,0-1 1 0 0,1 0 0 0 0,-1 0 0 0 0,1 0 0 0 0,0 1-1 0 0,0-1 1 0 0,0 0 0 0 0,1 0 0 0 0,-1 0 0 0 0,1 1-1 0 0,0-1 200 0 0,-1-19-1282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1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 1048 0 0,'-46'4'5576'0'0,"-21"41"-4446"0"0,61-40-742 0 0,-19 18-46 0 0,1 1 0 0 0,1 1 1 0 0,1 1-1 0 0,1 1 0 0 0,2 1 0 0 0,0 1 0 0 0,2 0 1 0 0,1 2-1 0 0,2-1 0 0 0,1 2 0 0 0,1 0 0 0 0,2 0 0 0 0,0 7-342 0 0,1-7-63 0 0,7-20-238 0 0,-1-1-1 0 0,0 1 1 0 0,0-1 0 0 0,-2 0-1 0 0,1 0 1 0 0,-1 0 0 0 0,-1 0-1 0 0,0-1 1 0 0,0 0 0 0 0,-1 0-1 0 0,-4 3 302 0 0,-34-7-6053 0 0,14-21 4790 0 0</inkml:trace>
  <inkml:trace contextRef="#ctx0" brushRef="#br0" timeOffset="248.179">0 136 1132 0 0,'5'-12'2812'0'0,"-5"12"-2740"0"0,0 1-1 0 0,0-1 1 0 0,0 1 0 0 0,0-1 0 0 0,1 0 0 0 0,-1 1 0 0 0,0-1 0 0 0,0 1-1 0 0,1-1 1 0 0,-1 0 0 0 0,0 1 0 0 0,1-1 0 0 0,-1 1 0 0 0,0-1 0 0 0,1 0 0 0 0,-1 0-1 0 0,1 1 1 0 0,-1-1 0 0 0,0 0 0 0 0,1 0 0 0 0,-1 1 0 0 0,1-1 0 0 0,-1 0 0 0 0,1 0-1 0 0,-1 0 1 0 0,1 0 0 0 0,-1 1 0 0 0,1-1 0 0 0,-1 0 0 0 0,1 0 0 0 0,-1 0 0 0 0,1 0-1 0 0,-1 0 1 0 0,1-1 0 0 0,-1 1 0 0 0,0 0 0 0 0,1 0 0 0 0,-1 0 0 0 0,1 0 0 0 0,-1 0-1 0 0,1-1 1 0 0,-1 1 0 0 0,1 0 0 0 0,-1 0 0 0 0,0-1 0 0 0,1 1 0 0 0,-1 0 0 0 0,1-1-1 0 0,-1 1 1 0 0,0 0 0 0 0,1-1 0 0 0,-1 1 0 0 0,0 0 0 0 0,0-1 0 0 0,1 1 0 0 0,-1-1-1 0 0,0 1 1 0 0,0-1 0 0 0,0 1 0 0 0,1-1 0 0 0,-1 1 0 0 0,0 0 0 0 0,0-1 0 0 0,0 1-1 0 0,0-1 1 0 0,0 1 0 0 0,0-1 0 0 0,0 1 0 0 0,0-1 0 0 0,0 0-72 0 0,256 215 2883 0 0,20-24-4019 0 0,-171-134-5514 0 0,-104-57 5393 0 0,-1-6 34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1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32 1944 0 0,'8'-16'3269'0'0,"0"1"38"0"0,-11 33-2298 0 0,-8 8-776 0 0,0-1 1 0 0,-1 0-1 0 0,-1-1 1 0 0,-2 0-1 0 0,0-2 1 0 0,-2 1-1 0 0,-3 2-233 0 0,-28 40 741 0 0,-86 124 1595 0 0,133-187-2310 0 0,0-1 1 0 0,0 1-1 0 0,0 0 0 0 0,0 0 1 0 0,1 0-1 0 0,-1 0 0 0 0,0 0 1 0 0,1 0-1 0 0,0 0 0 0 0,-1 0 1 0 0,1 0-1 0 0,0 0 0 0 0,0 1 1 0 0,0-1-1 0 0,1 0 0 0 0,-1 0 1 0 0,0 0-1 0 0,1 0 0 0 0,-1 0 0 0 0,1 0 1 0 0,0 0-1 0 0,0 0 0 0 0,0 0 1 0 0,0-1-1 0 0,0 1 0 0 0,0 0 1 0 0,0 0-1 0 0,0-1 0 0 0,1 1 1 0 0,-1-1-1 0 0,1 1 0 0 0,-1-1 1 0 0,1 0-1 0 0,0 1 0 0 0,-1-1 1 0 0,1 0-1 0 0,0 0 0 0 0,0 0 1 0 0,0 0-1 0 0,0 0 0 0 0,0-1 1 0 0,0 1-1 0 0,0-1 0 0 0,0 1-26 0 0,100 14 346 0 0,-94-14-302 0 0,351-17-2701 0 0,-228 11-4768 0 0,-118 1 4877 0 0,-21 2 1334 0 0</inkml:trace>
  <inkml:trace contextRef="#ctx0" brushRef="#br0" timeOffset="262.493">83 735 896 0 0,'12'17'5635'0'0,"42"-15"-4840"0"0,-41-2-270 0 0,307-20 713 0 0,-108-19-8101 0 0,-179 28 5681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1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34 2692 0 0,'-21'-18'6740'0'0,"8"62"-5997"0"0,10-34-618 0 0,-5 42 122 0 0,1-1-1 0 0,2 2 0 0 0,3-1 1 0 0,3 0-1 0 0,1 0 1 0 0,3 0-1 0 0,2 0 0 0 0,2 0 1 0 0,3 2-247 0 0,61 321 143 0 0,-62-286-2410 0 0,-26-103-4725 0 0,10-9 5746 0 0</inkml:trace>
  <inkml:trace contextRef="#ctx0" brushRef="#br0" timeOffset="511.248">80 2 2016 0 0,'-2'0'147'0'0,"0"-1"0"0"0,0 1-1 0 0,0 0 1 0 0,0 0 0 0 0,1-1-1 0 0,-1 1 1 0 0,0 1 0 0 0,0-1-1 0 0,0 0 1 0 0,0 0 0 0 0,0 1-1 0 0,0-1 1 0 0,0 1 0 0 0,0-1-1 0 0,0 1 1 0 0,1 0 0 0 0,-1 0-1 0 0,0 0 1 0 0,1 0 0 0 0,-1 0-1 0 0,0 0 1 0 0,1 0 0 0 0,-1 1-1 0 0,1-1 1 0 0,0 1 0 0 0,-1-1-1 0 0,1 1 1 0 0,0-1 0 0 0,0 1 0 0 0,0 0-1 0 0,0-1 1 0 0,0 1 0 0 0,1 0-1 0 0,-1 0 1 0 0,0 0 0 0 0,1 0-1 0 0,-1-1 1 0 0,1 1 0 0 0,0 1-147 0 0,-21 81 933 0 0,20-82-845 0 0,1 9 31 0 0,-1 1 1 0 0,1-1-1 0 0,1 1 0 0 0,0-1 0 0 0,1 0 0 0 0,0 1 1 0 0,1-1-1 0 0,0 0 0 0 0,1 0 0 0 0,0-1 0 0 0,1 1 0 0 0,0-1 1 0 0,0 0-1 0 0,1 0 0 0 0,1-1 0 0 0,-1 1 0 0 0,1-1 1 0 0,4 3-120 0 0,3 1 76 0 0,0-1 0 0 0,1 0 0 0 0,0-1 0 0 0,0-1 0 0 0,1 0-1 0 0,1-1 1 0 0,0-1 0 0 0,0-1 0 0 0,0 0 0 0 0,1-1 0 0 0,0-1 0 0 0,0-1 0 0 0,1 0 0 0 0,-1-1 0 0 0,1-1 0 0 0,0-1 0 0 0,0-1 0 0 0,9-1-76 0 0,-22 1 0 0 0,-1 0 0 0 0,1 0 0 0 0,-1-1 0 0 0,1 0-1 0 0,-1 0 1 0 0,1 0 0 0 0,-1-1 0 0 0,0 0 0 0 0,0 0 0 0 0,0 0 0 0 0,0 0-1 0 0,0-1 1 0 0,0 0 0 0 0,-1 0 0 0 0,1 0 0 0 0,-1-1 0 0 0,0 1 0 0 0,0-1-1 0 0,0 0 1 0 0,-1 0 0 0 0,1-1 0 0 0,-1 1 0 0 0,0-1 0 0 0,0 1 0 0 0,-1-1-1 0 0,1 0 1 0 0,-1 0 0 0 0,0 0 0 0 0,0-1 0 0 0,0-3 0 0 0,16-170 582 0 0,-18 168-464 0 0,-15-47 655 0 0,5 37-260 0 0,7 32 109 0 0,115 388-3989 0 0,-56-182-5544 0 0,-52-199 7506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0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31 771 928 0 0,'-31'12'10130'0'0,"131"-40"-9241"0"0,2 4 0 0 0,0 5 0 0 0,33 0-889 0 0,20-4 577 0 0,-132 20-424 0 0,-23-1-3429 0 0,-11-1-1420 0 0,0-4 569 0 0,7 6 2879 0 0</inkml:trace>
  <inkml:trace contextRef="#ctx0" brushRef="#br0" timeOffset="1335.903">1569 259 1416 0 0,'0'-16'758'0'0,"0"12"30"0"0,0 4-35 0 0,0 0-106 0 0,0 0-87 0 0,-3-20 1218 0 0,0 15-1763 0 0,3 5 27 0 0,-1 1-1 0 0,1-1 0 0 0,0 0 0 0 0,0 0 0 0 0,-1 0 0 0 0,1 1 0 0 0,0-1 0 0 0,0 0 0 0 0,-1 0 0 0 0,1 0 0 0 0,0 0 1 0 0,-1 0-1 0 0,1 1 0 0 0,0-1 0 0 0,0 0 0 0 0,-1 0 0 0 0,1 0 0 0 0,0 0 0 0 0,-1 0 0 0 0,1 0 0 0 0,0 0 0 0 0,-1 0 1 0 0,1 0-1 0 0,0 0 0 0 0,-1 0-41 0 0,50 126 692 0 0,-37-100-570 0 0,0 1-1 0 0,-2 0 1 0 0,-1 0-1 0 0,-1 1 1 0 0,-2 0-1 0 0,0 0 1 0 0,-2 1 0 0 0,-1 7-122 0 0,-4-30 40 0 0,0 1 0 0 0,0 0 1 0 0,0-1-1 0 0,-1 0 1 0 0,0 1-1 0 0,-1-1 1 0 0,1 0-1 0 0,-1 0 1 0 0,0 0-1 0 0,-1 0 1 0 0,1-1-1 0 0,-1 1 1 0 0,-1-1-1 0 0,1 0 1 0 0,0 0-1 0 0,-1-1 1 0 0,0 1-1 0 0,0-1 1 0 0,-1 0-1 0 0,1 0 1 0 0,-1-1-1 0 0,0 1 1 0 0,0-1-1 0 0,0-1 1 0 0,0 1-1 0 0,0-1 1 0 0,-1 0-1 0 0,1-1 1 0 0,-1 1-1 0 0,1-1 0 0 0,-1 0 1 0 0,0-1-1 0 0,1 0 1 0 0,-1 0-1 0 0,0 0 1 0 0,1-1-1 0 0,-1 0 1 0 0,1 0-1 0 0,-3-1-40 0 0,-1-2 25 0 0,1-1 0 0 0,0 0 0 0 0,0 0 0 0 0,1 0 0 0 0,-1-1 0 0 0,1 0 0 0 0,0-1 0 0 0,1 0 0 0 0,0 0 0 0 0,0-1 0 0 0,0 0 0 0 0,1 0 0 0 0,0 0 0 0 0,1-1 0 0 0,0 0 0 0 0,0 0 0 0 0,1 0 0 0 0,0 0 0 0 0,1-1 0 0 0,0 0 0 0 0,0 0 0 0 0,1 0-1 0 0,0 0 1 0 0,1 0 0 0 0,0 0 0 0 0,1-6-25 0 0,-2-5 9 0 0,2-1 0 0 0,0 0 0 0 0,2 1 0 0 0,0-1 0 0 0,1 1 0 0 0,2 0-1 0 0,0 0 1 0 0,1 0 0 0 0,1 0 0 0 0,1 1 0 0 0,0 0 0 0 0,8-9-9 0 0,-5 10-27 0 0,2 1 1 0 0,1 1 0 0 0,0 0-1 0 0,1 1 1 0 0,0 0-1 0 0,2 2 1 0 0,-1 0 0 0 0,2 0-1 0 0,0 2 1 0 0,1 0-1 0 0,0 1 1 0 0,0 1 0 0 0,1 1-1 0 0,13-4 27 0 0,-20 9-391 0 0,0 0-1 0 0,1 0 1 0 0,-1 2 0 0 0,1 0-1 0 0,-1 0 1 0 0,1 1-1 0 0,0 1 1 0 0,0 0 0 0 0,0 1-1 0 0,-1 0 1 0 0,1 1-1 0 0,-1 1 1 0 0,1 0 0 0 0,-1 1-1 0 0,1 1 392 0 0,20 18-2666 0 0,-27-5 1399 0 0</inkml:trace>
  <inkml:trace contextRef="#ctx0" brushRef="#br0" timeOffset="1695.289">895 981 1588 0 0,'8'8'4361'0'0,"29"-10"-3547"0"0,-36 2-658 0 0,479-47 3398 0 0,-4-4-4864 0 0,-409 43-1549 0 0,-65 8 1585 0 0,-9 0-1454 0 0,-4 2 1454 0 0</inkml:trace>
  <inkml:trace contextRef="#ctx0" brushRef="#br0" timeOffset="2139.313">1151 1216 1248 0 0,'-4'3'4506'0'0,"-6"4"-2310"0"0,6 8-1994 0 0,1 0 0 0 0,1 1 0 0 0,0-1-1 0 0,1 1 1 0 0,1-1 0 0 0,0 1 0 0 0,1-1 0 0 0,1 0 0 0 0,0 1 0 0 0,1-1-1 0 0,1 0 1 0 0,2 5-202 0 0,87 341 2714 0 0,-91-356-2678 0 0,-1 0 0 0 0,0 0 0 0 0,-1 0 1 0 0,1 0-1 0 0,-1 0 0 0 0,0 0 0 0 0,0 0 1 0 0,0 0-1 0 0,-1 0 0 0 0,1 0 0 0 0,-1 0 0 0 0,-1 0 1 0 0,1 0-1 0 0,-1-1 0 0 0,1 1 0 0 0,-1 0 0 0 0,-1-1 1 0 0,1 1-1 0 0,-1-1 0 0 0,1 0 0 0 0,-1 0 0 0 0,-1 0 1 0 0,1 0-1 0 0,0-1 0 0 0,-1 1 0 0 0,0-1 1 0 0,0 0-1 0 0,0 0 0 0 0,0 0 0 0 0,0 0 0 0 0,-1-1 1 0 0,1 0-1 0 0,-1 0 0 0 0,1 0 0 0 0,-1 0 0 0 0,0-1 1 0 0,0 0-1 0 0,0 0 0 0 0,0 0-36 0 0,-8 0-105 0 0,0 0 1 0 0,0-1-1 0 0,0 0 0 0 0,0-1 1 0 0,1-1-1 0 0,-1 0 1 0 0,0-1-1 0 0,1 0 0 0 0,-1-1 1 0 0,1 0-1 0 0,0-1 0 0 0,1 0 1 0 0,-1-1-1 0 0,1-1 1 0 0,0 1-1 0 0,0-2 0 0 0,1 1 1 0 0,0-2-1 0 0,1 1 0 0 0,-1-1 1 0 0,2-1-1 0 0,-4-3 105 0 0,4 3-549 0 0,0 0 0 0 0,1-1 0 0 0,0 1 0 0 0,1-1 1 0 0,0-1-1 0 0,1 1 0 0 0,0-1 0 0 0,1 0 0 0 0,0 0 0 0 0,1 0 0 0 0,0 0 0 0 0,1-1 0 0 0,0 0 0 0 0,1-11 549 0 0,1-3-1322 0 0,0-3 29 0 0</inkml:trace>
  <inkml:trace contextRef="#ctx0" brushRef="#br0" timeOffset="2405.564">1080 1311 1292 0 0,'-9'-2'7784'0'0,"334"-54"-4817"0"0,7 33-6065 0 0,-254 25-2216 0 0,-68 10 4083 0 0</inkml:trace>
  <inkml:trace contextRef="#ctx0" brushRef="#br0" timeOffset="2855.698">1448 1373 2440 0 0,'17'27'947'0'0,"-2"2"0"0"0,-1 0-1 0 0,-1 0 1 0 0,-1 1 0 0 0,-2 1 0 0 0,5 24-947 0 0,-11-40 233 0 0,-1 0 1 0 0,0 0 0 0 0,-2 1-1 0 0,1-1 1 0 0,-2 1 0 0 0,0-1-1 0 0,-1 1 1 0 0,-1-1-1 0 0,0 0 1 0 0,-1 1 0 0 0,0-1-1 0 0,-6 13-233 0 0,7-24 113 0 0,2-2-33 0 0,0 1 1 0 0,-1-1-1 0 0,1 0 1 0 0,-1 0 0 0 0,0 0-1 0 0,0 0 1 0 0,0 0-1 0 0,0 0 1 0 0,0 0-1 0 0,0 0 1 0 0,0 0 0 0 0,-1 0-1 0 0,1 0 1 0 0,-1-1-1 0 0,1 1 1 0 0,-1-1-1 0 0,0 1 1 0 0,1-1 0 0 0,-1 0-1 0 0,0 1 1 0 0,0-1-1 0 0,0 0 1 0 0,0 0-1 0 0,0 0 1 0 0,0-1 0 0 0,0 1-1 0 0,-1 0 1 0 0,1-1-1 0 0,0 0 1 0 0,-2 1-81 0 0,-17-51 677 0 0,22 26-666 0 0,0-1-1 0 0,2 1 0 0 0,1-1 1 0 0,1 1-1 0 0,1 0 0 0 0,1 0 1 0 0,1 1-1 0 0,2 0 0 0 0,0 0 1 0 0,1 1-1 0 0,1 1 1 0 0,1 0-1 0 0,1 0 0 0 0,0 2 1 0 0,2-1-1 0 0,0 2 0 0 0,3-1-10 0 0,-7 7-7 0 0,0 1 0 0 0,1 0 0 0 0,0 1 0 0 0,1 1 0 0 0,0 0-1 0 0,1 0 1 0 0,0 2 0 0 0,0 0 0 0 0,9-3 7 0 0,-19 8-6 0 0,0 0 0 0 0,0 1 0 0 0,0 0 0 0 0,1 0 0 0 0,-1 0 0 0 0,0 0 0 0 0,0 1 0 0 0,0 0 0 0 0,1 0 0 0 0,-1 0 0 0 0,0 1 0 0 0,0 0 0 0 0,0 0 0 0 0,1 0 0 0 0,-1 1 0 0 0,0-1 0 0 0,-1 1 0 0 0,1 0 0 0 0,0 1 0 0 0,0-1 0 0 0,-1 1 0 0 0,0 0 0 0 0,1 0 0 0 0,-1 0 0 0 0,0 1 0 0 0,-1-1 0 0 0,1 1 0 0 0,0 0 0 0 0,-1 0 0 0 0,0 0 0 0 0,0 2 6 0 0,7 11-79 0 0,-1 0 1 0 0,-1 1 0 0 0,-1 0-1 0 0,-1 1 1 0 0,0-1 0 0 0,-1 1-1 0 0,-1 0 1 0 0,-1 1 0 0 0,-1-1-1 0 0,0 1 1 0 0,-2-1 0 0 0,0 1 0 0 0,-2 5 78 0 0,-40 123-3027 0 0,8-98-3831 0 0,30-49 5624 0 0</inkml:trace>
  <inkml:trace contextRef="#ctx0" brushRef="#br0" timeOffset="4133.582">2305 394 1440 0 0,'0'0'571'0'0,"-6"-7"1482"0"0,-1 2 5258 0 0,-22-4-6886 0 0,29 9-373 0 0,88-2 584 0 0,-80 6-637 0 0,0 1 0 0 0,-1-1-1 0 0,1 1 1 0 0,-1 1 0 0 0,-1 0-1 0 0,1-1 1 0 0,-1 2 0 0 0,0-1-1 0 0,0 1 1 0 0,-1 0 0 0 0,0 0-1 0 0,0 1 1 0 0,-1-1 0 0 0,0 1-1 0 0,0 0 1 0 0,0 1 0 0 0,-1-1-1 0 0,-1 0 1 0 0,1 1-1 0 0,-2-1 1 0 0,1 1 0 0 0,-1 0-1 0 0,0 0 1 0 0,-1 0 0 0 0,0-1-1 0 0,0 1 1 0 0,-1 0 0 0 0,0 0-1 0 0,-1 0 1 0 0,0-1 0 0 0,0 1-1 0 0,-1-1 1 0 0,0 1 0 0 0,0-1-1 0 0,-1 0 1 0 0,0 0-1 0 0,0-1 1 0 0,-2 2 1 0 0,-62 112 51 0 0,70-118-48 0 0,0 0-1 0 0,0 1 0 0 0,1-1 0 0 0,-1 0 0 0 0,1 0 1 0 0,-1-1-1 0 0,1 1 0 0 0,0 0 0 0 0,0-1 0 0 0,0 0 1 0 0,1 0-1 0 0,-1 0 0 0 0,0 0 0 0 0,1 0 0 0 0,0-1 1 0 0,-1 1-1 0 0,1-1 0 0 0,0 0 0 0 0,-1 0 0 0 0,1 0 1 0 0,0-1-1 0 0,0 0 0 0 0,3 1-2 0 0,39 16-39 0 0,-39-13 36 0 0,1 1 1 0 0,-1-1 0 0 0,0 2-1 0 0,0-1 1 0 0,0 1-1 0 0,-1 0 1 0 0,0 0 0 0 0,0 1-1 0 0,-1 0 1 0 0,1 0-1 0 0,-2 0 1 0 0,1 0-1 0 0,-1 1 1 0 0,0 0 0 0 0,0 0-1 0 0,-1 0 1 0 0,0 0-1 0 0,-1 1 1 0 0,0-1 0 0 0,0 1-1 0 0,0 8 3 0 0,-5-7 34 0 0,-1-1 0 0 0,-1 1 1 0 0,0-1-1 0 0,0 0 0 0 0,-1 0 0 0 0,0-1 0 0 0,0 0 0 0 0,-1 0 1 0 0,0 0-1 0 0,0-1 0 0 0,-1 0 0 0 0,0 0 0 0 0,0-1 0 0 0,-1 0 0 0 0,1 0 1 0 0,-2-1-1 0 0,1 0 0 0 0,-1-1-34 0 0,8-1 17 0 0,0-1 0 0 0,1 0 1 0 0,-1 0-1 0 0,0 0 0 0 0,0 0 0 0 0,0 0 0 0 0,0 0 1 0 0,-1-1-1 0 0,1 1 0 0 0,0-1 0 0 0,-1 1 0 0 0,1-1 1 0 0,-1 0-1 0 0,0 0 0 0 0,1 0 0 0 0,-1 0 0 0 0,0-1 1 0 0,1 1-1 0 0,-1-1 0 0 0,0 0 0 0 0,0 1 1 0 0,0-1-1 0 0,1 0 0 0 0,-1-1 0 0 0,0 1 0 0 0,0 0 1 0 0,1-1-1 0 0,-1 0 0 0 0,0 1 0 0 0,1-1 0 0 0,-1 0 1 0 0,0-1-1 0 0,1 1 0 0 0,0 0 0 0 0,-1-1 1 0 0,1 1-1 0 0,0-1 0 0 0,-1 0 0 0 0,1 1 0 0 0,0-1 1 0 0,0 0-1 0 0,1-1 0 0 0,-1 1 0 0 0,0 0 0 0 0,1 0 1 0 0,-1-1-1 0 0,1 1 0 0 0,0-1 0 0 0,0 1 1 0 0,0-1-1 0 0,0 0 0 0 0,0 1 0 0 0,0-1 0 0 0,1 0 1 0 0,-1-2-18 0 0,6-8-70 0 0,0 0 0 0 0,1 0-1 0 0,1 1 1 0 0,0 0 0 0 0,1 0 0 0 0,0 0 0 0 0,1 1 0 0 0,0 1 0 0 0,0-1 0 0 0,1 1 0 0 0,1 1 0 0 0,-1 0 0 0 0,2 1 0 0 0,-1 0 0 0 0,1 0 0 0 0,0 1 0 0 0,10-3 70 0 0,-20 8-36 0 0,115-66-1877 0 0,64-22-5132 0 0,-168 83 6487 0 0,12-6-854 0 0</inkml:trace>
  <inkml:trace contextRef="#ctx0" brushRef="#br0" timeOffset="4566.149">3139 764 1008 0 0,'-7'21'529'0'0,"0"-1"-1"0"0,-2 0 1 0 0,0-1 0 0 0,-1 0-1 0 0,-1 0 1 0 0,-1-1-1 0 0,0-1 1 0 0,-1 0 0 0 0,-1 0-1 0 0,-1-1 1 0 0,0-1 0 0 0,-1-1-1 0 0,-1 0 1 0 0,0-1-1 0 0,-18 10-528 0 0,-37 2 2023 0 0,70-25-1695 0 0,-24-16 715 0 0,25 13-1020 0 0,1-1 0 0 0,0 1 1 0 0,-1 0-1 0 0,1 0 0 0 0,1 0 0 0 0,-1-1 0 0 0,0 1 1 0 0,1 0-1 0 0,0 0 0 0 0,0 0 0 0 0,0 0 0 0 0,0 0 0 0 0,0 0 1 0 0,0 0-1 0 0,1 0 0 0 0,-1 0 0 0 0,1 1 0 0 0,0-1 1 0 0,0 1-1 0 0,0-1 0 0 0,0 1 0 0 0,1 0 0 0 0,-1 0 0 0 0,0 0 1 0 0,1 0-1 0 0,0 0 0 0 0,-1 0 0 0 0,1 1 0 0 0,0-1 1 0 0,0 1-24 0 0,2-2 11 0 0,0 1 0 0 0,1 0 0 0 0,-1 0 0 0 0,0 0 1 0 0,1 1-1 0 0,-1-1 0 0 0,1 2 0 0 0,0-1 1 0 0,-1 0-1 0 0,1 1 0 0 0,0 0 0 0 0,-1 1 1 0 0,1-1-1 0 0,-1 1 0 0 0,1 0 0 0 0,-1 0 1 0 0,1 1-1 0 0,-1-1 0 0 0,1 1 0 0 0,-1 1 1 0 0,0-1-1 0 0,0 1 0 0 0,0 0 0 0 0,-1 0 0 0 0,1 0 1 0 0,3 3-12 0 0,104 110-717 0 0,-103-102 291 0 0,23 26-2003 0 0,-5-26-3668 0 0,-21-14 4691 0 0</inkml:trace>
  <inkml:trace contextRef="#ctx0" brushRef="#br0" timeOffset="4812.156">3488 976 1824 0 0,'-30'150'5552'0'0,"18"-73"-4522"0"0,-14 77-1710 0 0,23-150-4010 0 0,4-6 3462 0 0</inkml:trace>
  <inkml:trace contextRef="#ctx0" brushRef="#br0" timeOffset="5061.716">3575 1174 1652 0 0,'3'-2'108'0'0,"0"-1"1"0"0,0 0-1 0 0,1 1 0 0 0,-1 0 0 0 0,1 0 1 0 0,-1 0-1 0 0,1 0 0 0 0,0 0 0 0 0,0 1 1 0 0,0 0-1 0 0,0 0 0 0 0,0 0 0 0 0,0 0 1 0 0,0 0-1 0 0,0 1 0 0 0,0 0 1 0 0,0 0-1 0 0,0 0 0 0 0,0 0 0 0 0,1 1 1 0 0,-1-1-1 0 0,0 1 0 0 0,0 0 0 0 0,0 1 1 0 0,0-1-1 0 0,-1 1 0 0 0,1-1 0 0 0,0 1 1 0 0,-1 0-1 0 0,1 0 0 0 0,-1 1 0 0 0,1-1 1 0 0,-1 1-1 0 0,0 0 0 0 0,0 0 0 0 0,0 0 1 0 0,-1 0-1 0 0,1 0 0 0 0,-1 0 0 0 0,0 1 1 0 0,1 0-1 0 0,-2-1 0 0 0,1 1 0 0 0,0 0 1 0 0,-1 0-1 0 0,1 2-108 0 0,11 137 2173 0 0,-15-127-1903 0 0,-1 0-1 0 0,-1-1 0 0 0,-1 1 0 0 0,0-1 0 0 0,-1 0 0 0 0,0-1 0 0 0,-1 1 0 0 0,-1-1 0 0 0,-1 0 1 0 0,0-1-1 0 0,-6 7-269 0 0,-38 71 1845 0 0,52-90-1826 0 0,1 0-1 0 0,0 0 1 0 0,-1 0-1 0 0,1 0 1 0 0,0 0-1 0 0,0 0 1 0 0,0 0-1 0 0,0 0 1 0 0,0 0 0 0 0,0 0-1 0 0,0 0 1 0 0,1 0-1 0 0,-1 0 1 0 0,0 0-1 0 0,0 0 1 0 0,1 0-1 0 0,-1 0 1 0 0,1 0-1 0 0,-1 0 1 0 0,1 0-1 0 0,-1 0 1 0 0,1 0-1 0 0,0 0 1 0 0,-1-1-1 0 0,1 1 1 0 0,0 0-1 0 0,0 0 1 0 0,-1-1 0 0 0,1 1-1 0 0,0 0 1 0 0,0-1-1 0 0,0 1 1 0 0,0-1-1 0 0,0 1 1 0 0,0-1-1 0 0,0 0 1 0 0,0 1-1 0 0,0-1 1 0 0,0 0-1 0 0,0 0 1 0 0,0 0-1 0 0,0 0 1 0 0,0 0-1 0 0,0 0 1 0 0,0 0-1 0 0,0 0 1 0 0,0 0 0 0 0,0 0-1 0 0,0 0 1 0 0,1-1-19 0 0,70-4-773 0 0,-24-6-611 0 0,1-2 0 0 0,-1-2 0 0 0,-1-2 0 0 0,-1-3 0 0 0,-1-1 1 0 0,0-2-1 0 0,-2-2 0 0 0,15-13 1384 0 0,-25 11-1378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4:2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211 221 1808 0 0,'-77'-10'6287'0'0,"275"-15"-3878"0"0,-83 12-2151 0 0,105-9-422 0 0,-71 16-2833 0 0,-96 22 336 0 0,-68 6 199 0 0,-6-9 1276 0 0</inkml:trace>
  <inkml:trace contextRef="#ctx0" brushRef="#br0" timeOffset="279.527">31 511 2036 0 0,'-30'9'2253'0'0,"43"-10"779"0"0,572-105-511 0 0,-210 14-9735 0 0,-340 79 5854 0 0</inkml:trace>
  <inkml:trace contextRef="#ctx0" brushRef="#br0" timeOffset="526.77">929 11 1528 0 0,'7'-2'173'0'0,"-1"0"0"0"0,1 0 0 0 0,0 1 0 0 0,0 0 0 0 0,0 0 0 0 0,0 0 0 0 0,0 1 0 0 0,0 0 0 0 0,0 0 0 0 0,0 1 0 0 0,-1 0 0 0 0,1 0 0 0 0,0 1 0 0 0,0 0 0 0 0,-1 0 0 0 0,1 0 0 0 0,-1 1 0 0 0,1 0 0 0 0,-1 0 0 0 0,0 1 0 0 0,0-1 0 0 0,-1 2 0 0 0,1-1 1 0 0,-1 0-1 0 0,0 1 0 0 0,0 0 0 0 0,2 3-173 0 0,6 6 232 0 0,0 1 1 0 0,-1 0-1 0 0,-1 1 1 0 0,0 1-1 0 0,-1 0 1 0 0,-1 0 0 0 0,0 1-1 0 0,-2 0 1 0 0,2 5-233 0 0,-2 3 129 0 0,-1-1 0 0 0,-1 1 1 0 0,-2 0-1 0 0,0-1 0 0 0,-2 2 0 0 0,0-1 1 0 0,-2 0-1 0 0,-1 0 0 0 0,-1 0 0 0 0,-2-1 1 0 0,0 1-1 0 0,-2-1 0 0 0,0 0 1 0 0,-2 0-1 0 0,-10 19-129 0 0,-2 0-541 0 0,-2-1 1 0 0,-2-1-1 0 0,-2-1 1 0 0,-1-2-1 0 0,-2 0 0 0 0,-2-2 1 0 0,-1-2-1 0 0,-4 1 541 0 0,-104 87-2855 0 0,75-70 1647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05:03.42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1436 935 1224 0 0,'0'0'573'0'0,"0"0"6"0"0,0 0-9 0 0,0 0-94 0 0,3 0 22 0 0,9 1-177 0 0,-9 0-191 0 0,-1-1 0 0 0,0 1-1 0 0,1 0 1 0 0,-1-1 0 0 0,0 0 0 0 0,1 0 0 0 0,-1 0 0 0 0,1 0 0 0 0,-1 0-1 0 0,1 0 1 0 0,-1 0 0 0 0,0-1 0 0 0,1 1 0 0 0,-1-1 0 0 0,0 0 0 0 0,1 0-1 0 0,-1 0 1 0 0,0 0 0 0 0,0 0 0 0 0,0 0 0 0 0,0-1 0 0 0,0 1 0 0 0,0-1-1 0 0,0 1 1 0 0,0-1 0 0 0,-1 0 0 0 0,1 1 0 0 0,-1-1 0 0 0,1 0 0 0 0,-1 0-1 0 0,0 0 1 0 0,1 0 0 0 0,-1-1-130 0 0,-7-13 743 0 0,-3 7-706 0 0,-1 1 0 0 0,-1 0 0 0 0,1 0 0 0 0,-1 1 0 0 0,0 1 0 0 0,-1 0 1 0 0,0 0-1 0 0,0 1 0 0 0,0 1 0 0 0,0 0 0 0 0,-1 0 0 0 0,1 1 0 0 0,-1 1 0 0 0,0 0 0 0 0,0 1 0 0 0,0 1 1 0 0,0-1-1 0 0,0 2 0 0 0,0 0-37 0 0,-255 51 191 0 0,249-49-176 0 0,1 1-1 0 0,-1 1 1 0 0,1 0 0 0 0,0 2-1 0 0,1 0 1 0 0,-1 1 0 0 0,2 0-1 0 0,-1 2 1 0 0,1 0 0 0 0,0 0 0 0 0,1 2-1 0 0,1 0 1 0 0,-1 1 0 0 0,2 0-1 0 0,0 1 1 0 0,1 0 0 0 0,0 1-1 0 0,1 1 1 0 0,1 0 0 0 0,0 0 0 0 0,1 1-1 0 0,1 0 1 0 0,1 0 0 0 0,0 1-1 0 0,1 0 1 0 0,-2 14-15 0 0,8-23 8 0 0,1-1 0 0 0,0 0 0 0 0,1 0 0 0 0,0 0 0 0 0,0 0 0 0 0,0 0 0 0 0,1 0 0 0 0,0 0 0 0 0,1-1 0 0 0,0 1 0 0 0,0-1 0 0 0,1 0 0 0 0,0 0 0 0 0,1 1-8 0 0,2 4 18 0 0,32 41 31 0 0,2-1 0 0 0,2-2-1 0 0,2-3 1 0 0,34 26-49 0 0,91 97 110 0 0,-158-156-98 0 0,1 0 0 0 0,-2 1 0 0 0,0 1 0 0 0,-1 0 1 0 0,0 0-1 0 0,-1 1 0 0 0,-1 0 0 0 0,-1 1 0 0 0,-1 0 0 0 0,0 0 1 0 0,-1 1-1 0 0,-1 0 0 0 0,-1 0 0 0 0,0 0 0 0 0,-1 7-12 0 0,-35 60 74 0 0,20-69-94 0 0,-2-1-1 0 0,0 0 1 0 0,-1-1-1 0 0,0-1 0 0 0,-1 0 1 0 0,-1-1-1 0 0,0-1 1 0 0,-1-1-1 0 0,0 0 1 0 0,-1-1-1 0 0,0-1 0 0 0,0-1 1 0 0,-1-1-1 0 0,0 0 1 0 0,0-2-1 0 0,-1 0 1 0 0,1-1-1 0 0,-1-2 0 0 0,0 0 1 0 0,0-1-1 0 0,0-1 1 0 0,-5-1 20 0 0,-58-23-856 0 0,80 23 708 0 0,1 0-1 0 0,-1-1 0 0 0,1 1 1 0 0,0-1-1 0 0,-1 0 0 0 0,1 0 1 0 0,0 0-1 0 0,0-1 0 0 0,0 1 1 0 0,1-1-1 0 0,-1 1 0 0 0,1-1 1 0 0,-1 0-1 0 0,1 0 0 0 0,0 0 1 0 0,0 0-1 0 0,0 0 0 0 0,1-1 1 0 0,-1 1-1 0 0,1-1 1 0 0,-1 1-1 0 0,1-1 0 0 0,0 1 1 0 0,1-1-1 0 0,-1 0 0 0 0,1 1 1 0 0,-1-1-1 0 0,1 0 0 0 0,0 1 1 0 0,1-1-1 0 0,-1 0 0 0 0,0 0 1 0 0,1 1-1 0 0,0-1 0 0 0,0 1 1 0 0,0-1-1 0 0,0 1 0 0 0,1-1 1 0 0,0 1-1 0 0,-1 0 0 0 0,1-1 1 0 0,0 1-1 0 0,0 0 1 0 0,1 0-1 0 0,-1 0 0 0 0,1 1 1 0 0,-1-1-1 0 0,1 1 0 0 0,1-2 149 0 0,19-20-1254 0 0</inkml:trace>
  <inkml:trace contextRef="#ctx0" brushRef="#br0" timeOffset="461.913">1832 1824 1164 0 0,'-13'-1'391'0'0,"1"2"-1"0"0,-1-1 0 0 0,1 1 1 0 0,-1 1-1 0 0,1 1 1 0 0,-1-1-1 0 0,1 2 1 0 0,0 0-1 0 0,0 0 0 0 0,1 1 1 0 0,-1 1-1 0 0,1 0 1 0 0,0 0-1 0 0,0 1 1 0 0,-8 8-391 0 0,6-5 225 0 0,2 0 0 0 0,-1 1 0 0 0,1 0 0 0 0,1 1 0 0 0,0 0 0 0 0,1 1 0 0 0,0 0 1 0 0,1 1-1 0 0,0 0 0 0 0,1 0 0 0 0,1 0 0 0 0,-4 11-225 0 0,8-19 55 0 0,0-1 1 0 0,1 1-1 0 0,-1 0 0 0 0,1 0 0 0 0,0 0 0 0 0,1 0 1 0 0,-1 0-1 0 0,1 0 0 0 0,0 0 0 0 0,1 0 1 0 0,-1 0-1 0 0,1 0 0 0 0,1 0 0 0 0,-1 0 1 0 0,1 0-1 0 0,0-1 0 0 0,0 1 0 0 0,0-1 1 0 0,1 1-1 0 0,0-1 0 0 0,0 0 0 0 0,1 0 1 0 0,-1 0-1 0 0,1 0 0 0 0,0-1 0 0 0,0 1 1 0 0,1-1-1 0 0,-1 0 0 0 0,1-1 0 0 0,0 1 1 0 0,0-1-1 0 0,0 0 0 0 0,5 3-55 0 0,11 2 50 0 0,-1-1 0 0 0,1-1 0 0 0,1-1-1 0 0,-1-1 1 0 0,1 0 0 0 0,0-2 0 0 0,0 0 0 0 0,0-2 0 0 0,0 0 0 0 0,0-2-1 0 0,0 0 1 0 0,0-2 0 0 0,-1 0 0 0 0,0-1 0 0 0,1-1 0 0 0,-2-1-1 0 0,15-7-49 0 0,-27 11 7 0 0,0 1-1 0 0,-1-1 0 0 0,1 0 0 0 0,-1-1 0 0 0,1 1 0 0 0,-1-2 0 0 0,-1 1 0 0 0,1-1 0 0 0,0 0 0 0 0,-1 0 0 0 0,0-1 0 0 0,0 1 0 0 0,-1-1 0 0 0,0-1 0 0 0,0 1 0 0 0,0-1 1 0 0,-1 0-1 0 0,0 0 0 0 0,0 0 0 0 0,-1-1 0 0 0,0 1 0 0 0,2-8-6 0 0,-6 7-12 0 0,-1-1 1 0 0,-1 1-1 0 0,0 0 0 0 0,0 0 1 0 0,0 0-1 0 0,-1 0 0 0 0,0 0 1 0 0,-1 1-1 0 0,0-1 0 0 0,0 1 1 0 0,0 0-1 0 0,-1 1 0 0 0,0-1 1 0 0,-1 1-1 0 0,1 1 0 0 0,-1-1 1 0 0,0 1-1 0 0,0 0 0 0 0,-1 1 1 0 0,1-1-1 0 0,-1 2 0 0 0,0-1 1 0 0,0 1-1 0 0,-1 0 0 0 0,1 1 1 0 0,-1-1-1 0 0,-5 1 12 0 0,-21-7-462 0 0,0 1 0 0 0,-1 2 0 0 0,0 1 0 0 0,0 2 0 0 0,0 1 0 0 0,0 2 0 0 0,0 2 0 0 0,0 1 0 0 0,0 2 0 0 0,-10 3 462 0 0,-72 11-3971 0 0,92-17 2779 0 0</inkml:trace>
  <inkml:trace contextRef="#ctx0" brushRef="#br0" timeOffset="1812.923">4451 897 1316 0 0,'1'-3'86'0'0,"-1"1"1"0"0,1-1-1 0 0,-1 0 0 0 0,1 0 1 0 0,-1 0-1 0 0,0 0 0 0 0,0 1 1 0 0,0-1-1 0 0,-1 0 0 0 0,1 0 1 0 0,-1 0-1 0 0,0 1 0 0 0,1-1 0 0 0,-1 0 1 0 0,0 1-1 0 0,0-1 0 0 0,-1 1 1 0 0,1-1-1 0 0,-1 1 0 0 0,1-1 1 0 0,-1 1-1 0 0,0 0 0 0 0,0 0 1 0 0,0 0-1 0 0,0 0 0 0 0,0 0 1 0 0,0 0-1 0 0,0 0 0 0 0,-1 1 0 0 0,1-1 1 0 0,-1 1-1 0 0,1 0 0 0 0,-1 0 1 0 0,1 0-1 0 0,-3-1-86 0 0,-209-16 2524 0 0,150 20-1984 0 0,-58 28 445 0 0,117-23-933 0 0,-1-1 0 0 0,1 1 1 0 0,0 1-1 0 0,0-1 0 0 0,1 1 0 0 0,0 0 0 0 0,1 0 1 0 0,0 0-1 0 0,0 0 0 0 0,0 1 0 0 0,1-1 0 0 0,0 1 1 0 0,1-1-1 0 0,0 4-52 0 0,-17 166 748 0 0,9 1 1 0 0,10 125-749 0 0,1-103 508 0 0,-23 80 69 0 0,-10 246 553 0 0,69-403-694 0 0,-32-118-412 0 0,1 0 1 0 0,0 0 0 0 0,1-1-1 0 0,0 0 1 0 0,-1 0 0 0 0,2-1-1 0 0,-1 0 1 0 0,0 0 0 0 0,1-1-1 0 0,0 0 1 0 0,-1-1 0 0 0,1 0-1 0 0,0 0 1 0 0,0-1 0 0 0,1 0-1 0 0,-1 0 1 0 0,0-1 0 0 0,0 0-1 0 0,0-1 1 0 0,0 0 0 0 0,0-1-1 0 0,0 1 1 0 0,8-4-25 0 0,230-61-1611 0 0,-115 27-1990 0 0,14-12-1959 0 0,-114 35 4292 0 0</inkml:trace>
  <inkml:trace contextRef="#ctx0" brushRef="#br0" timeOffset="9646.632">6929 1614 1216 0 0,'-4'0'384'0'0,"-31"0"2732"0"0,44-8 628 0 0,127-12-2778 0 0,1 5 0 0 0,0 7 0 0 0,38 5-966 0 0,-53 3 266 0 0,18-1-97 0 0,-46-3-6075 0 0,-77-7 3151 0 0,-9 4 1323 0 0</inkml:trace>
  <inkml:trace contextRef="#ctx0" brushRef="#br0" timeOffset="8390.603">6144 1029 928 0 0,'32'0'2756'0'0,"-29"0"-2348"0"0,-3 0-12 0 0,5-1 33 0 0,-4 1-372 0 0,-1-1 0 0 0,1 1 0 0 0,-1-1 1 0 0,1 1-1 0 0,-1-1 0 0 0,1 1 0 0 0,-1-1 0 0 0,1 1 0 0 0,0 0 0 0 0,-1-1 0 0 0,1 1 0 0 0,0 0 1 0 0,-1-1-1 0 0,1 1 0 0 0,0 0 0 0 0,0 0 0 0 0,-1 0 0 0 0,1 0 0 0 0,0 0 0 0 0,-1 0 0 0 0,1 0 1 0 0,0 0-1 0 0,0 0 0 0 0,-1 0 0 0 0,1 0 0 0 0,0 0 0 0 0,-1 1 0 0 0,1-1 0 0 0,0 0 0 0 0,-1 0 1 0 0,1 1-1 0 0,0-1 0 0 0,-1 0 0 0 0,1 1 0 0 0,0-1 0 0 0,-1 1 0 0 0,1-1 0 0 0,-1 1 1 0 0,1-1-1 0 0,-1 1 0 0 0,1-1 0 0 0,-1 1 0 0 0,0 0 0 0 0,1-1 0 0 0,-1 1 0 0 0,1-1 0 0 0,-1 1 1 0 0,0 0-1 0 0,0 0 0 0 0,0-1 0 0 0,1 1 0 0 0,-1 0 0 0 0,0-1 0 0 0,0 1 0 0 0,0 0 0 0 0,0 0 1 0 0,0-1-1 0 0,0 1 0 0 0,0 0-57 0 0,-34 32 227 0 0,2 2 1 0 0,1 1-1 0 0,2 1 0 0 0,1 1 1 0 0,2 2-1 0 0,-6 15-227 0 0,17-30 98 0 0,-403 604 2079 0 0,313-491-2579 0 0,106-139 274 0 0,0 0 0 0 0,-1 0 0 0 0,1 0 1 0 0,-1 0-1 0 0,0-1 0 0 0,1 1 1 0 0,-1 0-1 0 0,0 0 0 0 0,0 0 0 0 0,0-1 1 0 0,0 1-1 0 0,0 0 0 0 0,0 0 0 0 0,0-1 1 0 0,0 1-1 0 0,0 0 0 0 0,-1 0 0 0 0,1 0 1 0 0,0-1-1 0 0,-1 1 0 0 0,1 0 0 0 0,-1 0 1 0 0,1 0-1 0 0,-1 0 0 0 0,0 0 0 0 0,1 0 1 0 0,-1 0-1 0 0,0 0 0 0 0,0 0 0 0 0,0 0 1 0 0,0 0-1 0 0,0 1 0 0 0,0-1 1 0 0,0 0-1 0 0,0 1 0 0 0,0-1 0 0 0,0 0 1 0 0,0 1-1 0 0,0-1 0 0 0,0 1 0 0 0,0 0 1 0 0,-1-1-1 0 0,1 1 0 0 0,0 0 0 0 0,0 0 1 0 0,0 0-1 0 0,-1 0 0 0 0,1 0 0 0 0,0 0 1 0 0,0 0-1 0 0,-1 0 0 0 0,1 0 0 0 0,0 1 1 0 0,0-1-1 0 0,0 0 0 0 0,0 1 0 0 0,-1-1 1 0 0,1 1-1 0 0,0-1 0 0 0,0 1 1 0 0,0 0-1 0 0,0-1 0 0 0,0 1 0 0 0,0 0 1 0 0,0 0-1 0 0,0 0 0 0 0,1 0 0 0 0,-1-1 1 0 0,0 2 127 0 0,0-20-1306 0 0</inkml:trace>
  <inkml:trace contextRef="#ctx0" brushRef="#br0" timeOffset="8684.25">5393 1275 1780 0 0,'-4'-10'551'0'0,"-10"-23"3822"0"0,36 49-2412 0 0,443 457 158 0 0,-436-447-2120 0 0,5 3-297 0 0,-2 1 1 0 0,0 1-1 0 0,-3 2 0 0 0,0 1 0 0 0,-2 2 0 0 0,11 20 298 0 0,-39-56-96 0 0,1 0-1 0 0,-1 0 0 0 0,0 0 1 0 0,1 0-1 0 0,-1 0 1 0 0,0 0-1 0 0,1 0 0 0 0,-1 0 1 0 0,0 0-1 0 0,1 0 1 0 0,-1 0-1 0 0,0 1 0 0 0,1-1 1 0 0,-1 0-1 0 0,0 0 1 0 0,1 1-1 0 0,-1-1 0 0 0,1 0 1 0 0,-1 1-1 0 0,1-1 1 0 0,-1 1-1 0 0,1-1 0 0 0,-1 1 1 0 0,1-1-1 0 0,-1 1 1 0 0,1-1-1 0 0,0 1 0 0 0,-1-1 1 0 0,1 1-1 0 0,0 0 1 0 0,-1-1-1 0 0,1 1 0 0 0,0-1 1 0 0,0 1-1 0 0,0 0 1 0 0,-1-1-1 0 0,1 1 0 0 0,0 0 1 0 0,0-1-1 0 0,0 1 1 0 0,0 0-1 0 0,0-1 0 0 0,0 1 1 0 0,0 0-1 0 0,1-1 1 0 0,-1 1-1 0 0,0 0 0 0 0,0-1 1 0 0,0 1-1 0 0,1 0 1 0 0,-1-1-1 0 0,0 1 0 0 0,1-1 1 0 0,-1 1-1 0 0,0-1 1 0 0,1 1-1 0 0,-1-1 0 0 0,1 1 1 0 0,-1-1-1 0 0,1 1 1 0 0,-1-1-1 0 0,1 1 0 0 0,-1-1 1 0 0,1 0-1 0 0,-1 1 1 0 0,1-1-1 0 0,0 0 0 0 0,-1 0 1 0 0,1 1 96 0 0,-17-13-1387 0 0</inkml:trace>
  <inkml:trace contextRef="#ctx0" brushRef="#br0" timeOffset="9087.248">5301 989 860 0 0,'-70'-10'4707'0'0,"69"10"-4052"0"0,-15-6 1795 0 0,480-54 762 0 0,-305 46-2757 0 0,-64 4-424 0 0,134-11 793 0 0,-78 15-3435 0 0,-128 35-4522 0 0,-18-21 6475 0 0,5 3-742 0 0</inkml:trace>
  <inkml:trace contextRef="#ctx0" brushRef="#br0" timeOffset="10338.415">9130 690 1212 0 0,'8'7'202'0'0,"0"0"1"0"0,-1 1-1 0 0,0-1 1 0 0,0 1-1 0 0,-1 1 0 0 0,0-1 1 0 0,0 1-1 0 0,-1 0 0 0 0,0 1 1 0 0,-1-1-1 0 0,0 1 0 0 0,0 0 1 0 0,-1 0-1 0 0,1 6-202 0 0,7 14 403 0 0,-5-17-252 0 0,-1 0-1 0 0,0 0 1 0 0,-1 0 0 0 0,0 1 0 0 0,-1 0 0 0 0,-1-1 0 0 0,0 1-1 0 0,-1 0 1 0 0,0 0 0 0 0,-1 0 0 0 0,-1 1 0 0 0,0-1 0 0 0,-2 6-151 0 0,0-10 72 0 0,-2 0 0 0 0,1 1 0 0 0,-1-2 0 0 0,0 1 0 0 0,-1 0 0 0 0,0-1 1 0 0,-1 0-1 0 0,0-1 0 0 0,0 1 0 0 0,-1-1 0 0 0,0-1 0 0 0,0 1 0 0 0,-1-2 0 0 0,0 1 1 0 0,0-1-1 0 0,-1 0 0 0 0,1-1 0 0 0,-1 0 0 0 0,-1-1 0 0 0,1 0 0 0 0,0 0 0 0 0,-1-1 1 0 0,0 0-1 0 0,0-1 0 0 0,0-1 0 0 0,0 0 0 0 0,0 0 0 0 0,0-1 0 0 0,0 0 1 0 0,0-1-1 0 0,0 0 0 0 0,0-1 0 0 0,0 0 0 0 0,0-1 0 0 0,1 0 0 0 0,-1 0 0 0 0,1-1 1 0 0,0-1-1 0 0,0 0 0 0 0,0 0 0 0 0,1-1 0 0 0,0 0 0 0 0,0-1 0 0 0,0 0 1 0 0,1 0-1 0 0,0-1 0 0 0,0 0 0 0 0,-2-4-72 0 0,-2-5 89 0 0,2 0 0 0 0,0 0 0 0 0,1-1 1 0 0,1 0-1 0 0,1-1 0 0 0,0 0 0 0 0,2 0 0 0 0,0 0 0 0 0,1-1 1 0 0,1 1-1 0 0,1-1 0 0 0,0-19-89 0 0,3 24 41 0 0,0 1 1 0 0,1-1-1 0 0,1 1 1 0 0,1 0-1 0 0,0 0 0 0 0,1 0 1 0 0,0 0-1 0 0,1 1 1 0 0,0 0-1 0 0,1 0 0 0 0,1 0 1 0 0,0 1-1 0 0,1 0 1 0 0,0 1-1 0 0,1 0 0 0 0,0 1 1 0 0,0-1-1 0 0,12-7-41 0 0,9-7 40 0 0,2 2 0 0 0,1 1 0 0 0,0 1 0 0 0,1 2 0 0 0,2 1 0 0 0,15-4-40 0 0,-15 8-425 0 0,1 2 1 0 0,0 1-1 0 0,1 2 1 0 0,0 1-1 0 0,0 2 1 0 0,1 2-1 0 0,-1 2 0 0 0,7 1 425 0 0,-36 1-302 0 0,0-1-1 0 0,0 2 0 0 0,0 0 1 0 0,-1 0-1 0 0,1 1 0 0 0,0 0 0 0 0,-1 0 1 0 0,1 1-1 0 0,-1 0 0 0 0,0 1 0 0 0,0 0 1 0 0,0 1-1 0 0,-1-1 0 0 0,1 2 0 0 0,-1-1 1 0 0,-1 1-1 0 0,1 1 0 0 0,1 0 303 0 0,6 18-1336 0 0</inkml:trace>
  <inkml:trace contextRef="#ctx0" brushRef="#br0" timeOffset="10746.199">8394 1744 1996 0 0,'163'-37'4570'0'0,"-64"17"-3613"0"0,165-38 630 0 0,267-22-1587 0 0,-386 75-3202 0 0,-143 5 1950 0 0,0 3-24 0 0,5 10 84 0 0</inkml:trace>
  <inkml:trace contextRef="#ctx0" brushRef="#br0" timeOffset="11228.166">8832 1984 1912 0 0,'-19'2'6494'0'0,"8"45"-6322"0"0,9-35 431 0 0,-1 12-362 0 0,2-1 1 0 0,0 1 0 0 0,1 0-1 0 0,2 0 1 0 0,0-1-1 0 0,2 1 1 0 0,1-1-1 0 0,0 0 1 0 0,5 9-242 0 0,26 84 822 0 0,-24-83-563 0 0,-1 1 1 0 0,-1 1-1 0 0,-2-1 0 0 0,-2 2 0 0 0,-1-1 1 0 0,-1 11-260 0 0,-5-42 11 0 0,-1-1 1 0 0,0 1-1 0 0,0-1 1 0 0,0 0-1 0 0,0 1 1 0 0,0-1-1 0 0,-1 0 1 0 0,0 0-1 0 0,1 0 1 0 0,-1-1-1 0 0,0 1 1 0 0,-1-1-1 0 0,1 1 1 0 0,0-1-1 0 0,-1 0 1 0 0,1 0 0 0 0,-1-1-1 0 0,1 1 1 0 0,-1-1-1 0 0,0 0 1 0 0,0 0-1 0 0,0 0 1 0 0,0 0-1 0 0,1-1 1 0 0,-1 1-1 0 0,0-1 1 0 0,0 0-1 0 0,0 0 1 0 0,0 0-1 0 0,0-1 1 0 0,0 0-1 0 0,0 1 1 0 0,0-2-1 0 0,0 1 1 0 0,1 0-1 0 0,-1-1 1 0 0,0 1 0 0 0,1-1-1 0 0,-1 0 1 0 0,1 0-1 0 0,0 0 1 0 0,-2-2-12 0 0,-10-4-248 0 0,0-1 1 0 0,1 0 0 0 0,1 0 0 0 0,0-2 0 0 0,0 0-1 0 0,1 0 1 0 0,0-1 0 0 0,1 0 0 0 0,0-1 0 0 0,1 0 247 0 0,-2-4-800 0 0,1 0 1 0 0,0-1 0 0 0,1-1 0 0 0,1 1 0 0 0,1-1-1 0 0,1-1 1 0 0,0 1 0 0 0,2-1 0 0 0,0 0 0 0 0,1-1 0 0 0,-1-19 799 0 0,4 15-1162 0 0</inkml:trace>
  <inkml:trace contextRef="#ctx0" brushRef="#br0" timeOffset="11477.325">8771 1959 1204 0 0,'39'-10'7943'0'0,"72"-12"-7765"0"0,-89 17 593 0 0,274-41-529 0 0,-96 36-7008 0 0,-189 10 5622 0 0</inkml:trace>
  <inkml:trace contextRef="#ctx0" brushRef="#br0" timeOffset="11943.714">9017 2114 1944 0 0,'60'422'9472'0'0,"-53"-451"-9328"0"0,1 0-1 0 0,2 1 1 0 0,0 0-1 0 0,2 0 1 0 0,1 1-1 0 0,2 1 0 0 0,0 1 1 0 0,2 0-1 0 0,0 1 1 0 0,2 0-1 0 0,0 2 1 0 0,2 0-1 0 0,0 1 0 0 0,2 2 1 0 0,22-17-144 0 0,-31 28-53 0 0,0 0 0 0 0,1 1 1 0 0,0 0-1 0 0,0 1 0 0 0,0 1 1 0 0,1 0-1 0 0,0 1 0 0 0,0 1 0 0 0,0 0 1 0 0,0 2-1 0 0,0 0 0 0 0,4 0 53 0 0,-13 3-24 0 0,1 1 0 0 0,-1-1 0 0 0,0 1-1 0 0,0 0 1 0 0,0 1 0 0 0,0 0 0 0 0,-1 0 0 0 0,1 1 0 0 0,-1-1-1 0 0,0 1 1 0 0,-1 1 0 0 0,1-1 0 0 0,-1 1 0 0 0,0 0 0 0 0,0 0-1 0 0,-1 0 1 0 0,0 1 0 0 0,0 0 0 0 0,0 0 0 0 0,-1 0-1 0 0,0 0 1 0 0,0 0 0 0 0,-1 1 0 0 0,0-1 0 0 0,0 1 0 0 0,-1-1-1 0 0,0 1 1 0 0,0 0 0 0 0,-1-1 0 0 0,0 1 0 0 0,0 0-1 0 0,-1 0 1 0 0,0-1 0 0 0,-2 6 24 0 0,-32 143-2151 0 0,20-113-528 0 0,3-14-2108 0 0,12-27 3519 0 0</inkml:trace>
  <inkml:trace contextRef="#ctx0" brushRef="#br0" timeOffset="12954.688">10131 1025 1048 0 0,'0'0'431'0'0,"0"0"-38"0"0,0 0 49 0 0,0 0 48 0 0,0 0-58 0 0,0 0 26 0 0,0 0-10 0 0,0 0-26 0 0,0 0 43 0 0,0 0-13 0 0,0 0-10 0 0,0 0-25 0 0,0 0-69 0 0,0 0-24 0 0,0 0-26 0 0,0 0-32 0 0,0 0-23 0 0,0 0-52 0 0,0 0-14 0 0,2-4-20 0 0,-1 3-146 0 0,0 0-1 0 0,0-1 1 0 0,0 1-1 0 0,0 0 1 0 0,0 0 0 0 0,0 0-1 0 0,0-1 1 0 0,1 1-1 0 0,-1 1 1 0 0,0-1-1 0 0,0 0 1 0 0,1 0 0 0 0,-1 0-1 0 0,1 1 1 0 0,-1-1-1 0 0,1 1 1 0 0,-1-1-1 0 0,1 1 1 0 0,-1-1-1 0 0,1 1 1 0 0,0 0 0 0 0,-1 0-1 0 0,1 0 1 0 0,-1 0-1 0 0,1 0 1 0 0,-1 0-1 0 0,1 0 1 0 0,0 1 0 0 0,-1-1-1 0 0,1 0 1 0 0,-1 1-1 0 0,1 0 1 0 0,-1-1-1 0 0,1 1 1 0 0,-1 0 0 0 0,0-1-1 0 0,1 1 1 0 0,-1 0-1 0 0,0 0 1 0 0,0 0-1 0 0,1 0 1 0 0,-1 1 0 0 0,0-1-1 0 0,0 0 1 0 0,0 0-1 0 0,0 1 1 0 0,-1-1-1 0 0,2 1-10 0 0,4 4 20 0 0,0 0 0 0 0,0 0 0 0 0,-1 1 0 0 0,0-1 0 0 0,0 1 0 0 0,0 1 0 0 0,-1-1 0 0 0,0 0 0 0 0,0 1 0 0 0,-1 0 0 0 0,0 0 0 0 0,-1 0 0 0 0,0 1 0 0 0,0-1 0 0 0,0 0 0 0 0,-1 1 1 0 0,0-1-1 0 0,-1 1 0 0 0,0-1 0 0 0,-1 8-20 0 0,-1-1 18 0 0,-2 1 1 0 0,1-1 0 0 0,-2 0-1 0 0,0 0 1 0 0,0-1 0 0 0,-2 0-1 0 0,0 0 1 0 0,0 0 0 0 0,-9 11-19 0 0,-9 19 120 0 0,-1 7 156 0 0,26-49-213 0 0,0-2-14 0 0,51 8 166 0 0,-13-8-152 0 0,-27-2-52 0 0,1 1-1 0 0,-1 0 1 0 0,1 1 0 0 0,-1 0-1 0 0,1 1 1 0 0,-1 0 0 0 0,0 0-1 0 0,1 2 1 0 0,-1-1 0 0 0,0 2-1 0 0,0-1 1 0 0,0 2 0 0 0,-1-1 0 0 0,0 1-1 0 0,0 1 1 0 0,0 0 0 0 0,0 0-1 0 0,1 2-10 0 0,-9-6 2 0 0,0 0 1 0 0,0 0-1 0 0,0 1 0 0 0,0-1 0 0 0,-1 0 0 0 0,1 1 0 0 0,0-1 0 0 0,-1 1 0 0 0,0 0 1 0 0,0 0-1 0 0,0-1 0 0 0,0 1 0 0 0,0 0 0 0 0,0 0 0 0 0,-1 0 0 0 0,1 0 0 0 0,-1 0 1 0 0,0 0-1 0 0,0 0 0 0 0,0 0 0 0 0,0 0 0 0 0,-1 0 0 0 0,1 0 0 0 0,-1 0 0 0 0,1 0 0 0 0,-1 0 1 0 0,0-1-1 0 0,0 1 0 0 0,-1 0 0 0 0,1 0 0 0 0,-1-1 0 0 0,1 1 0 0 0,-1-1 0 0 0,0 1 1 0 0,0-1-1 0 0,0 0 0 0 0,0 0 0 0 0,0 0 0 0 0,0 0 0 0 0,-1 0 0 0 0,1 0 0 0 0,-1-1 1 0 0,1 1-1 0 0,-1-1-2 0 0,-124 59 239 0 0,124-59-231 0 0,-5 3 21 0 0,1 0 0 0 0,-1-1 0 0 0,0 0 0 0 0,0-1 1 0 0,0 1-1 0 0,0-2 0 0 0,0 1 0 0 0,-1-1 0 0 0,1 0 1 0 0,0-1-1 0 0,-1 0 0 0 0,1 0 0 0 0,-1-1 0 0 0,1 0 1 0 0,0 0-1 0 0,0-1 0 0 0,0 0 0 0 0,-1-1 0 0 0,2 1 1 0 0,-1-2-1 0 0,0 1 0 0 0,1-1 0 0 0,-1 0 0 0 0,1-1 1 0 0,0 1-1 0 0,1-1 0 0 0,-1-1-29 0 0,6-2-36 0 0,2 0-1 0 0,-1 0 1 0 0,1 1-1 0 0,0-1 1 0 0,1 0-1 0 0,-1 1 1 0 0,2 0-1 0 0,-1-1 1 0 0,1 1-1 0 0,0 0 1 0 0,0 0-1 0 0,1 0 1 0 0,0 1-1 0 0,0-1 1 0 0,1 1-1 0 0,0 0 1 0 0,0 0-1 0 0,0 1 0 0 0,1-1 1 0 0,0 1-1 0 0,0 0 1 0 0,0 1-1 0 0,0-1 1 0 0,1 1-1 0 0,0 1 1 0 0,0-1-1 0 0,0 1 1 0 0,7-2 36 0 0,312-131-5277 0 0,-242 107 2623 0 0,-46 16 1368 0 0</inkml:trace>
  <inkml:trace contextRef="#ctx0" brushRef="#br0" timeOffset="13279.525">10889 1242 836 0 0,'10'15'3060'0'0,"-14"62"-1626"0"0,2-54-1200 0 0,-2 0 1 0 0,0 0-1 0 0,-2-1 1 0 0,0 0-1 0 0,-2 0 1 0 0,0-1-1 0 0,-1 0 1 0 0,-1 0-1 0 0,-1-1 0 0 0,-1 0 1 0 0,-1-1-1 0 0,-1 0 1 0 0,0-1-1 0 0,-1-1 1 0 0,-1-1-1 0 0,-1 0 1 0 0,0 0-1 0 0,-7 3-234 0 0,22-18 22 0 0,0 0-1 0 0,0 0 0 0 0,0 0 0 0 0,0 0 1 0 0,0-1-1 0 0,0 1 0 0 0,0 0 1 0 0,0-1-1 0 0,-1 0 0 0 0,1 1 1 0 0,0-1-1 0 0,0 0 0 0 0,0 0 1 0 0,-1 0-1 0 0,1 0 0 0 0,0-1 0 0 0,0 1 1 0 0,0-1-1 0 0,0 1 0 0 0,0-1 1 0 0,0 0-1 0 0,0 0 0 0 0,0 1 1 0 0,0-1-1 0 0,0-1 0 0 0,0 1 1 0 0,0 0-1 0 0,0 0 0 0 0,1-1 0 0 0,-1 1 1 0 0,1-1-1 0 0,-1 1 0 0 0,1-1 1 0 0,-1 0-1 0 0,1 0 0 0 0,0 0 1 0 0,0 1-1 0 0,0-1 0 0 0,0 0 1 0 0,0 0-1 0 0,1 0 0 0 0,-1-1-21 0 0,-8-98-46 0 0,10 93 16 0 0,1 1 0 0 0,-1 0 0 0 0,1-1 0 0 0,1 1 0 0 0,-1 0 0 0 0,1 1 0 0 0,1-1 0 0 0,-1 0 0 0 0,1 1 1 0 0,0 0-1 0 0,0 0 0 0 0,1 0 0 0 0,0 0 0 0 0,0 1 0 0 0,0-1 0 0 0,1 1 0 0 0,0 1 0 0 0,0-1 0 0 0,0 1 0 0 0,0 0 0 0 0,1 0 0 0 0,5-2 30 0 0,-4 9-20 0 0,0 0 0 0 0,0 1 1 0 0,0-1-1 0 0,0 1 0 0 0,-1 1 0 0 0,0-1 0 0 0,0 2 0 0 0,0-1 0 0 0,0 0 1 0 0,-1 1-1 0 0,0 1 0 0 0,0-1 0 0 0,-1 1 0 0 0,0 0 0 0 0,1 1 20 0 0,144 142-5447 0 0,-141-143 4108 0 0,-3-5 7 0 0</inkml:trace>
  <inkml:trace contextRef="#ctx0" brushRef="#br0" timeOffset="13544.025">11303 1457 1416 0 0,'-57'223'4028'0'0,"-12"21"-2022"0"0,69-244-2073 0 0,-9 13-210 0 0,-2-11-4363 0 0,11-2 3378 0 0</inkml:trace>
  <inkml:trace contextRef="#ctx0" brushRef="#br0" timeOffset="13807.451">11419 1674 1272 0 0,'4'-1'92'0'0,"1"1"1"0"0,0-1-1 0 0,0 1 0 0 0,-1 0 1 0 0,1 0-1 0 0,0 1 0 0 0,-1 0 1 0 0,1 0-1 0 0,0 0 0 0 0,-1 0 0 0 0,1 0 1 0 0,-1 1-1 0 0,1 0 0 0 0,-1 0 1 0 0,0 0-1 0 0,0 1 0 0 0,0-1 1 0 0,0 1-1 0 0,0 0 0 0 0,-1 0 1 0 0,1 1-1 0 0,-1-1 0 0 0,0 0 0 0 0,0 1 1 0 0,0 0-1 0 0,0 0 0 0 0,-1 0 1 0 0,1 0-1 0 0,-1 0 0 0 0,0 1 1 0 0,-1-1-1 0 0,1 1 0 0 0,-1-1 1 0 0,0 1-1 0 0,0-1 0 0 0,0 1 0 0 0,0 2-92 0 0,1 8 232 0 0,0 0 0 0 0,-1-1 0 0 0,-1 1 0 0 0,0 0 0 0 0,-1-1 0 0 0,-1 1 0 0 0,0 0-1 0 0,-1-1 1 0 0,0 0 0 0 0,-1 1 0 0 0,-2 2-232 0 0,-144 219 4784 0 0,152-233-4749 0 0,0 0 0 0 0,0-1 0 0 0,0 1 0 0 0,1 0 0 0 0,-1-1 0 0 0,1 1 0 0 0,-1-1 0 0 0,1 1 0 0 0,0-1 0 0 0,0 0 0 0 0,0-1 0 0 0,0 1 0 0 0,0 0 0 0 0,0-1 0 0 0,0 0 0 0 0,1 1 0 0 0,-1-1 0 0 0,0 0 0 0 0,1-1 0 0 0,-1 1 0 0 0,1-1 0 0 0,-1 0 0 0 0,1 1 0 0 0,-1-1 0 0 0,1-1 0 0 0,-1 1 0 0 0,1-1 0 0 0,-1 1 0 0 0,1-1 0 0 0,-1 0 0 0 0,3-1-35 0 0,2 2 22 0 0,38 0-962 0 0,1-2 1 0 0,-1-2-1 0 0,0-3 1 0 0,-1-1-1 0 0,0-2 1 0 0,20-8 939 0 0,69-23-4104 0 0,-93 30 2864 0 0</inkml:trace>
  <inkml:trace contextRef="#ctx0" brushRef="#br0" timeOffset="27427.726">12475 1719 1336 0 0,'0'0'650'0'0,"0"0"-47"0"0,0 0-53 0 0,0 0-69 0 0,0 0-51 0 0,0 13 162 0 0,-3-10 4013 0 0,-29 12-4022 0 0,33-15-450 0 0,-1 0 1 0 0,0 0-1 0 0,1-1 1 0 0,-1 1-1 0 0,0 0 1 0 0,1-1 0 0 0,-1 1-1 0 0,0-1 1 0 0,0 1-1 0 0,1 0 1 0 0,-1-1-1 0 0,0 1 1 0 0,0-1 0 0 0,0 1-1 0 0,0-1 1 0 0,1 1-1 0 0,-1 0 1 0 0,0-1-1 0 0,0 1 1 0 0,0-1 0 0 0,0 1-1 0 0,0-1 1 0 0,0 1-1 0 0,0-1 1 0 0,0 1 0 0 0,-1-1-1 0 0,1 1 1 0 0,0-1-1 0 0,0 1-133 0 0,22 5 42 0 0,1 1 0 0 0,-2 1 1 0 0,1 1-1 0 0,-1 1 0 0 0,0 1 0 0 0,-1 0 0 0 0,0 2 0 0 0,-1 1 0 0 0,0 0 0 0 0,-1 1 0 0 0,0 1 0 0 0,-1 0 1 0 0,-1 2-1 0 0,-1 0 0 0 0,0 1 0 0 0,-1 0 0 0 0,-1 1 0 0 0,-1 0 0 0 0,0 1 0 0 0,-2 1 0 0 0,0 0 0 0 0,-2 0 1 0 0,0 1-1 0 0,-1 0 0 0 0,-1 0 0 0 0,-1 0 0 0 0,-2 1 0 0 0,1 12-42 0 0,-30 82-1047 0 0,16-97 534 0 0,-1 1-1 0 0,-1-2 0 0 0,-1 0 0 0 0,-1 0 1 0 0,0-1-1 0 0,-1-1 0 0 0,-1 0 0 0 0,-1-1 1 0 0,-1-1-1 0 0,0-1 0 0 0,0 0 0 0 0,-1-1 1 0 0,-1-1-1 0 0,0-1 0 0 0,-1-1 0 0 0,0-1 1 0 0,-1 0-1 0 0,0-2 0 0 0,0-1 0 0 0,0 0 1 0 0,-1-2-1 0 0,-22 2 514 0 0,-16 2-1217 0 0</inkml:trace>
  <inkml:trace contextRef="#ctx0" brushRef="#br0" timeOffset="52607.143">13209 604 2136 0 0,'-63'-9'3449'0'0,"62"9"-2809"0"0,1 0-58 0 0,-4-5 1444 0 0,279-26 244 0 0,376-37-1998 0 0,-625 65-738 0 0,23 0-136 0 0,-18 2-3718 0 0,-16 15 1711 0 0,-9-7 1391 0 0</inkml:trace>
  <inkml:trace contextRef="#ctx0" brushRef="#br0" timeOffset="60458.989">20148 765 1332 0 0,'0'0'742'0'0,"9"31"3399"0"0,-1 401 1302 0 0,-8-426-5436 0 0,0-1 0 0 0,1 1 0 0 0,-1 0-1 0 0,1 0 1 0 0,1 0 0 0 0,-1 0-1 0 0,1-1 1 0 0,0 1 0 0 0,0-1-1 0 0,1 1 1 0 0,-1-1 0 0 0,1 0 0 0 0,0 0-1 0 0,1 0 1 0 0,-1 0 0 0 0,1-1-1 0 0,0 1 1 0 0,0-1 0 0 0,1 0-1 0 0,-1 0 1 0 0,1-1 0 0 0,0 1 0 0 0,0-1-1 0 0,0 0 1 0 0,0-1 0 0 0,1 1-1 0 0,-1-1 1 0 0,1 0 0 0 0,-1 0-1 0 0,1 0 1 0 0,0-1 0 0 0,0 0 0 0 0,-1 0-1 0 0,1-1 1 0 0,0 1 0 0 0,0-1-1 0 0,1-1-6 0 0,0-3-321 0 0,0 0 1 0 0,0-1-1 0 0,-1 0 0 0 0,0-1 0 0 0,0 1 0 0 0,0-1 0 0 0,0 0 0 0 0,-1 0 0 0 0,0-1 0 0 0,0 0 0 0 0,-1 0 0 0 0,0 0 0 0 0,0 0 0 0 0,0-1 1 0 0,-1 1-1 0 0,-1-1 0 0 0,1 0 0 0 0,-1 0 0 0 0,0 0 0 0 0,-1 0 0 0 0,0-1 0 0 0,0 1 0 0 0,-1 0 0 0 0,0 0 0 0 0,0-1 0 0 0,-1 1 321 0 0,1-22-1222 0 0</inkml:trace>
  <inkml:trace contextRef="#ctx0" brushRef="#br0" timeOffset="60707.03">20280 464 2544 0 0,'-2'-15'1096'0'0,"2"5"-120"0"0,2 1-156 0 0,-4 3-191 0 0,2-1-109 0 0,-2 2-124 0 0,0-2-180 0 0,2 6 60 0 0,-3 1-176 0 0,6 0-96 0 0,-3 1-140 0 0,4 6 12 0 0,1-2-192 0 0,2 15-292 0 0,1-2-292 0 0,2 4-389 0 0,-1 3 57 0 0,0 3 28 0 0</inkml:trace>
  <inkml:trace contextRef="#ctx0" brushRef="#br0" timeOffset="61140.005">20500 1270 1468 0 0,'12'-1'3113'0'0,"8"-14"-2790"0"0,-17 12-55 0 0,32-33 83 0 0,-1-3 0 0 0,-2 0-1 0 0,-2-2 1 0 0,-2-1-1 0 0,-2-2 1 0 0,-1 0 0 0 0,-3-2-1 0 0,4-12-350 0 0,-3 12 208 0 0,-21 43-194 0 0,1-1 0 0 0,-1 1 0 0 0,0 0-1 0 0,0-1 1 0 0,0 1 0 0 0,0-1-1 0 0,-1 1 1 0 0,1-1 0 0 0,-1 0-1 0 0,0 0 1 0 0,0 0 0 0 0,-1 1-1 0 0,1-1 1 0 0,-1 0 0 0 0,1 0 0 0 0,-1 0-1 0 0,0 0 1 0 0,-1 0 0 0 0,1 0-1 0 0,-1 0 1 0 0,0 0 0 0 0,0 0-1 0 0,0 0 1 0 0,0 1 0 0 0,-1-1-1 0 0,1 0 1 0 0,-1 1 0 0 0,0-1 0 0 0,0 1-1 0 0,-1 0 1 0 0,1-1 0 0 0,-1 1-1 0 0,1 0 1 0 0,-1 0 0 0 0,0 1-1 0 0,0-1 1 0 0,0 1 0 0 0,0-1 0 0 0,-1 1-1 0 0,1 0 1 0 0,-1 0 0 0 0,1 1-1 0 0,-1-1 1 0 0,0 1 0 0 0,1-1-1 0 0,-1 1 1 0 0,0 1 0 0 0,0-1-1 0 0,0 0 1 0 0,-3 1-14 0 0,5 0 4 0 0,0 1-1 0 0,1-1 1 0 0,-1 1-1 0 0,1 0 1 0 0,0 0-1 0 0,-1 0 1 0 0,1-1-1 0 0,-1 1 1 0 0,1 1-1 0 0,0-1 1 0 0,0 0-1 0 0,0 0 1 0 0,0 0-1 0 0,0 1 1 0 0,0-1-1 0 0,0 0 1 0 0,0 1-1 0 0,0-1 1 0 0,0 1-1 0 0,1-1 1 0 0,-1 1-1 0 0,1-1 1 0 0,-1 1-1 0 0,1 0 1 0 0,0-1-1 0 0,-1 1 1 0 0,1 0-1 0 0,0-1 1 0 0,0 1-1 0 0,0 0 1 0 0,0-1-1 0 0,1 1 1 0 0,-1-1-1 0 0,0 1 1 0 0,1 0-1 0 0,-1-1 1 0 0,1 1 0 0 0,-1-1-1 0 0,1 1 1 0 0,0-1-1 0 0,0 1 1 0 0,0-1-1 0 0,-1 0 1 0 0,1 1-1 0 0,1-1 1 0 0,-1 0-1 0 0,0 0 1 0 0,0 1-1 0 0,0-1 1 0 0,1 0-1 0 0,-1 0 1 0 0,0 0-1 0 0,1-1-3 0 0,166 135 267 0 0,-149-124-175 0 0,-2 2 1 0 0,1 0-1 0 0,-1 1 1 0 0,-1 1-1 0 0,-1 0 1 0 0,0 1-1 0 0,-1 1 0 0 0,-1 0 1 0 0,0 1-1 0 0,-2 0 1 0 0,0 1-1 0 0,-1 0 1 0 0,0 1-1 0 0,-2 0 1 0 0,1 4-93 0 0,-9-16 43 0 0,0-1 1 0 0,-1 1-1 0 0,1-1 1 0 0,-1 0-1 0 0,-1 0 1 0 0,1 1-1 0 0,-1-1 1 0 0,-1 0-1 0 0,1 0 1 0 0,-1 0-1 0 0,0-1 1 0 0,-1 1 0 0 0,0-1-1 0 0,-2 4-43 0 0,-3 3 40 0 0,0 0 0 0 0,-1-1 0 0 0,0-1 0 0 0,0 1-1 0 0,-1-2 1 0 0,-1 1 0 0 0,0-2 0 0 0,-1 1 0 0 0,1-2 0 0 0,-2 0 0 0 0,-3 2-40 0 0,-98 27-3875 0 0,113-37 3691 0 0,0-1 1 0 0,0 0-1 0 0,0 0 1 0 0,0 1-1 0 0,0-1 1 0 0,0 0-1 0 0,0-1 1 0 0,0 1-1 0 0,1 0 1 0 0,-1-1-1 0 0,0 1 1 0 0,1-1-1 0 0,-1 1 1 0 0,1-1-1 0 0,-1 0 1 0 0,1 1-1 0 0,0-1 1 0 0,0 0-1 0 0,0 0 1 0 0,0 0-1 0 0,0 0 1 0 0,0 0-1 0 0,1 0 1 0 0,-1 0 0 0 0,1 0-1 0 0,-1 0 1 0 0,1 0-1 0 0,0-1 1 0 0,-1-1 183 0 0,-4-22-1194 0 0</inkml:trace>
  <inkml:trace contextRef="#ctx0" brushRef="#br0" timeOffset="53088.665">14724 1177 3048 0 0,'-10'1'1149'0'0,"-15"3"2246"0"0,33-4-205 0 0,283-55-963 0 0,58-24-5082 0 0,-343 78 2349 0 0,19-6-764 0 0,-17-3-2394 0 0,-11 9 2254 0 0,-13-8-14 0 0</inkml:trace>
  <inkml:trace contextRef="#ctx0" brushRef="#br0" timeOffset="53386.519">14999 777 1404 0 0,'3'-16'3454'0'0,"1"-9"778"0"0,-2 41-2264 0 0,21 138-824 0 0,-5-32-764 0 0,14 112-251 0 0,-19-77-3799 0 0,-5-124-2271 0 0,-8-33 4721 0 0</inkml:trace>
  <inkml:trace contextRef="#ctx0" brushRef="#br0" timeOffset="53974.106">16244 634 1720 0 0,'9'19'3942'0'0,"0"41"-3244"0"0,-8-46-226 0 0,2-4-384 0 0,-1 0 0 0 0,0 0 0 0 0,0 0-1 0 0,-1 0 1 0 0,-1 0 0 0 0,0 0 0 0 0,0 1 0 0 0,-1-1 0 0 0,0 0 0 0 0,-1 0-1 0 0,0 0 1 0 0,0 0 0 0 0,-1-1 0 0 0,-1 1 0 0 0,0-1 0 0 0,0 1 0 0 0,0-1 0 0 0,-1 0-1 0 0,-1-1 1 0 0,0 1 0 0 0,0-1 0 0 0,0 0 0 0 0,-1-1 0 0 0,0 0 0 0 0,-1 0-1 0 0,1 0 1 0 0,-1-1 0 0 0,-8 5-88 0 0,9-5 43 0 0,-1-1-1 0 0,0 0 1 0 0,0 0-1 0 0,0-1 1 0 0,0 0-1 0 0,-1-1 1 0 0,0 0-1 0 0,1 0 1 0 0,-1-1-1 0 0,0 0 0 0 0,0 0 1 0 0,-1-1-1 0 0,1 0 1 0 0,0-1-1 0 0,0 0 1 0 0,-1 0-1 0 0,1-1 1 0 0,0 0-1 0 0,0-1 1 0 0,0 0-1 0 0,0 0 1 0 0,0-1-1 0 0,1 0 1 0 0,-1-1-1 0 0,1 0 1 0 0,-1 0-1 0 0,1 0 1 0 0,1-1-1 0 0,-1-1 1 0 0,1 1-1 0 0,0-1 1 0 0,0-1-1 0 0,0 1 1 0 0,1-1-1 0 0,0 0 1 0 0,1 0-1 0 0,-1-1 1 0 0,1 0-1 0 0,-2-5-42 0 0,2 1 19 0 0,1 0 0 0 0,0-1 0 0 0,0 1 0 0 0,2-1 0 0 0,-1 0 1 0 0,2 0-1 0 0,0 0 0 0 0,0 0 0 0 0,1 0 0 0 0,1 0 0 0 0,0 0 0 0 0,1 1 0 0 0,0-1 0 0 0,1 0 0 0 0,0 0 1 0 0,1 1-1 0 0,1 0 0 0 0,0 0 0 0 0,0 0 0 0 0,1 1 0 0 0,1-1 0 0 0,6-8-19 0 0,1 1 12 0 0,1 0-1 0 0,1 2 1 0 0,0 0 0 0 0,1 0-1 0 0,1 2 1 0 0,0 0-1 0 0,1 1 1 0 0,0 1 0 0 0,2 0-1 0 0,-1 2 1 0 0,1 1-1 0 0,5-2-11 0 0,196-46-1351 0 0,-67 49-3203 0 0,-70 30 2151 0 0,-55-6 1203 0 0</inkml:trace>
  <inkml:trace contextRef="#ctx0" brushRef="#br0" timeOffset="54347.103">15659 1237 1624 0 0,'2'4'4371'0'0,"53"-3"-2698"0"0,674-114 725 0 0,-587 95-6052 0 0,-140 21 52 0 0,-8-2 2332 0 0</inkml:trace>
  <inkml:trace contextRef="#ctx0" brushRef="#br0" timeOffset="54843.905">15949 1565 1224 0 0,'-4'12'7131'0'0,"-10"59"-6206"0"0,31 157 1580 0 0,97 109 282 0 0,-113-335-2767 0 0,0-1-1 0 0,0 1 1 0 0,0 0 0 0 0,0 0 0 0 0,-1 0-1 0 0,1 0 1 0 0,-1-1 0 0 0,1 1-1 0 0,-1 0 1 0 0,0 0 0 0 0,0 0 0 0 0,0 0-1 0 0,0 0 1 0 0,0 0 0 0 0,0 0-1 0 0,-1 0 1 0 0,1 0 0 0 0,0 0-1 0 0,-1 0 1 0 0,0-1 0 0 0,1 1 0 0 0,-1 0-1 0 0,0 0 1 0 0,0 0 0 0 0,0-1-1 0 0,0 1 1 0 0,0-1 0 0 0,0 1 0 0 0,-1-1-1 0 0,1 1 1 0 0,-1-1 0 0 0,1 0-1 0 0,-1 1 1 0 0,1-1 0 0 0,-1 0 0 0 0,1 0-1 0 0,-1 0 1 0 0,0 0 0 0 0,0-1-1 0 0,0 1 1 0 0,1 0 0 0 0,-1-1 0 0 0,0 1-1 0 0,0-1 1 0 0,0 0 0 0 0,0 1-1 0 0,0-1 1 0 0,0 0 0 0 0,0 0 0 0 0,0 0-1 0 0,0-1 1 0 0,0 1 0 0 0,0 0-1 0 0,1-1 1 0 0,-1 1 0 0 0,0-1-1 0 0,0 0 1 0 0,0 0 0 0 0,0 1 0 0 0,1-1-1 0 0,-1 0 1 0 0,0 0 0 0 0,1-1-1 0 0,-1 1-19 0 0,-16-6-235 0 0,0 0-1 0 0,0-1 0 0 0,1-1 0 0 0,0-1 1 0 0,1 0-1 0 0,0-1 0 0 0,0-1 0 0 0,1 0 1 0 0,1-1-1 0 0,0-1 0 0 0,1 0 0 0 0,0-1 1 0 0,-3-6 235 0 0,6 7-734 0 0,0-1 1 0 0,1 0-1 0 0,1-1 1 0 0,0 0 0 0 0,1 0-1 0 0,1 0 1 0 0,1-1-1 0 0,0 0 1 0 0,-1-13 733 0 0,4-18-2794 0 0,2 17 1580 0 0</inkml:trace>
  <inkml:trace contextRef="#ctx0" brushRef="#br0" timeOffset="55121.604">15979 1507 2500 0 0,'36'-6'6179'0'0,"41"-17"-3813"0"0,21-5-1455 0 0,195-13-1319 0 0,-294 42 267 0 0,0-1 0 0 0,1 1 0 0 0,-1 0 0 0 0,1 0 0 0 0,-1-1 0 0 0,1 1 0 0 0,-1 0 0 0 0,1 0 0 0 0,-1 0 0 0 0,1 0 0 0 0,0 0 0 0 0,-1 0 0 0 0,1 0 0 0 0,0 0 0 0 0,0 0 0 0 0,0 0 0 0 0,0 0 0 0 0,0 0 0 0 0,0 0 0 0 0,0 0 0 0 0,0 0 0 0 0,0 0 0 0 0,1 0 0 0 0,-1 0 0 0 0,0 0 0 0 0,1 0 0 0 0,-1 0 0 0 0,0-1 0 0 0,1 1 0 0 0,-1 0 0 0 0,1 0 0 0 0,-1 0 0 0 0,1 0 0 0 0,0-1 0 0 0,-1 1 0 0 0,1 0 0 0 0,0 0 0 0 0,0-1 0 0 0,-1 1 0 0 0,1-1 0 0 0,0 1 0 0 0,0-1 0 0 0,0 1 0 0 0,0-1 0 0 0,0 1 0 0 0,0-1 0 0 0,0 0 1 0 0,0 0-1 0 0,0 1 0 0 0,0-1 0 0 0,0 0 0 0 0,0 0 0 0 0,0 0 0 0 0,0 0 0 0 0,-1 0 0 0 0,1 0 0 0 0,1 0 141 0 0,-21 14-1140 0 0</inkml:trace>
  <inkml:trace contextRef="#ctx0" brushRef="#br0" timeOffset="55586.613">16230 1669 2052 0 0,'16'65'4073'0'0,"-4"-31"-3369"0"0,9 230 3514 0 0,-42-189-2194 0 0,26-102-1895 0 0,1 0 0 0 0,1 1 0 0 0,1-1 0 0 0,1 2 1 0 0,2-1-1 0 0,0 1 0 0 0,2 1 0 0 0,0 0 1 0 0,2 1-1 0 0,1 1 0 0 0,7-8-129 0 0,-17 22 15 0 0,2-7-8 0 0,2 1 0 0 0,-1 0 0 0 0,2 1 0 0 0,0 0 0 0 0,0 1 0 0 0,1 0 0 0 0,1 1-1 0 0,0 1 1 0 0,0-1 0 0 0,1 2 0 0 0,0 0 0 0 0,1 1 0 0 0,12-5-7 0 0,-19 13 1 0 0,-1 2-1 0 0,1-1 0 0 0,0 1 0 0 0,-1 1 1 0 0,0-1-1 0 0,1 1 0 0 0,-1 0 0 0 0,0 1 1 0 0,-1 0-1 0 0,1 0 0 0 0,-1 0 0 0 0,1 1 0 0 0,-1 0 1 0 0,-1 0-1 0 0,1 1 0 0 0,-1-1 0 0 0,0 1 1 0 0,0 0-1 0 0,0 1 0 0 0,-1-1 0 0 0,0 1 1 0 0,-1 0-1 0 0,1 0 0 0 0,-1 0 0 0 0,-1 0 1 0 0,1 1-1 0 0,-1-1 0 0 0,0 1 0 0 0,-1 0 1 0 0,0-1-1 0 0,0 1 0 0 0,-1 0 0 0 0,0 2 0 0 0,12 224-2935 0 0,-20-186 589 0 0,-2-27-2258 0 0,7-18 3213 0 0,1-3 190 0 0</inkml:trace>
  <inkml:trace contextRef="#ctx0" brushRef="#br0" timeOffset="57040.603">16880 849 1784 0 0,'0'0'641'0'0,"0"0"-118"0"0,0 0-65 0 0,0 0-32 0 0,-5-22 1923 0 0,-30-5-1610 0 0,12 11 2138 0 0,124-11-1676 0 0,-94 25-1201 0 0,0 0 0 0 0,-1 1 0 0 0,1 0 0 0 0,0 0 0 0 0,0 0 0 0 0,1 1 0 0 0,-1 0 0 0 0,0 1 0 0 0,0-1-1 0 0,0 1 1 0 0,-1 1 0 0 0,1-1 0 0 0,0 1 0 0 0,0 0 0 0 0,-1 1 0 0 0,1 0 0 0 0,-1 0 0 0 0,0 0 0 0 0,0 1 0 0 0,0 0 0 0 0,0 0 0 0 0,0 0 0 0 0,-1 1 0 0 0,0 0 0 0 0,0 0 0 0 0,0 0 0 0 0,-1 0 0 0 0,0 1 0 0 0,0 0 0 0 0,0 0 0 0 0,-1 0 0 0 0,1 0 0 0 0,-2 1 0 0 0,1-1 0 0 0,-1 1 0 0 0,0 0 0 0 0,-3 8-19 0 0,0 0 0 0 0,-1 0 1 0 0,-1 0-1 0 0,-1 0 0 0 0,0-1 0 0 0,-1 1 0 0 0,0-1 1 0 0,-1 0-1 0 0,-1-1 0 0 0,0 1 0 0 0,-1-1 0 0 0,0-1 1 0 0,-1 1-1 0 0,-1-2 0 0 0,0 1 0 0 0,0-1 0 0 0,-1 0 1 0 0,0-1-1 0 0,-1-1 0 0 0,-10 7 19 0 0,13-8 15 0 0,10-5-12 0 0,0-1 0 0 0,0 0 1 0 0,1 0-1 0 0,-1 0 1 0 0,1 0-1 0 0,0 0 0 0 0,-1 0 1 0 0,1-1-1 0 0,0 1 1 0 0,0-1-1 0 0,0 1 0 0 0,0-1 1 0 0,1 1-1 0 0,-1-1 1 0 0,0 0-1 0 0,0 0 0 0 0,1 0 1 0 0,-1-1-1 0 0,0 1 1 0 0,1 0-1 0 0,-1-1 0 0 0,1 0 1 0 0,-1 1-1 0 0,1-1 1 0 0,-1 0-1 0 0,1 0 0 0 0,-1-1 1 0 0,1 1-1 0 0,-1 0 0 0 0,1-1 1 0 0,0 0-4 0 0,19 5 23 0 0,-16-4-22 0 0,1 1 0 0 0,-1 0 1 0 0,0 0-1 0 0,0 0 0 0 0,0 1 1 0 0,1 0-1 0 0,-1 0 1 0 0,-1 0-1 0 0,1 1 0 0 0,0 0 1 0 0,-1 0-1 0 0,1 0 0 0 0,-1 1 1 0 0,0 0-1 0 0,0 0 0 0 0,0 0 1 0 0,-1 1-1 0 0,0 0 0 0 0,1-1 1 0 0,-2 1-1 0 0,1 1 1 0 0,0-1-1 0 0,-1 1 0 0 0,0-1 1 0 0,-1 1-1 0 0,3 5-1 0 0,-8-4 20 0 0,-1 1 0 0 0,0 0 0 0 0,0-1 0 0 0,0 0 0 0 0,-1 0 0 0 0,0 0 0 0 0,-1 0 0 0 0,1-1 0 0 0,-1 0 0 0 0,0 0 0 0 0,-1-1 0 0 0,1 1 0 0 0,-1-2 0 0 0,0 1 0 0 0,0-1-1 0 0,-1 0 1 0 0,0 0 0 0 0,1-1 0 0 0,-1 0 0 0 0,-6 2-20 0 0,-100 24 377 0 0,110-28-371 0 0,1-1 0 0 0,0 0 1 0 0,-1 1-1 0 0,1-2 0 0 0,-1 1 0 0 0,1 0 1 0 0,0-1-1 0 0,-1 1 0 0 0,1-1 0 0 0,0 0 0 0 0,0 0 1 0 0,-1-1-1 0 0,1 1 0 0 0,0 0 0 0 0,0-1 0 0 0,1 0 1 0 0,-1 0-1 0 0,0 0 0 0 0,0 0 0 0 0,1 0 0 0 0,-1-1 1 0 0,1 1-1 0 0,0-1 0 0 0,0 1 0 0 0,0-1 0 0 0,0 0 1 0 0,0 0-1 0 0,0 0 0 0 0,1 0 0 0 0,0 0 1 0 0,-1 0-1 0 0,1-3-6 0 0,27-56-151 0 0,-5 42-113 0 0,2 0 0 0 0,0 1 1 0 0,1 2-1 0 0,1 0 0 0 0,1 2 0 0 0,0 0 1 0 0,1 2-1 0 0,22-7 264 0 0,26-16-2094 0 0,43-28-1947 0 0,-87 44 2767 0 0</inkml:trace>
  <inkml:trace contextRef="#ctx0" brushRef="#br0" timeOffset="57459.481">17668 1057 1128 0 0,'-2'18'382'0'0,"-1"1"-1"0"0,-1-1 0 0 0,-1 0 1 0 0,0-1-1 0 0,-1 1 1 0 0,-1-1-1 0 0,-1-1 1 0 0,0 1-1 0 0,-1-1 0 0 0,-1 0 1 0 0,0-1-1 0 0,-1 0 1 0 0,-1-1-1 0 0,-1 0 0 0 0,1-1 1 0 0,-2-1-1 0 0,0 0 1 0 0,0 0-1 0 0,-1-2 1 0 0,-1 1-1 0 0,0-2 0 0 0,0 0 1 0 0,-15 5-382 0 0,-26 1 1332 0 0,55-16-1309 0 0,1 1 0 0 0,-1-1-1 0 0,1 0 1 0 0,0 0 0 0 0,-1 0 0 0 0,1 0-1 0 0,0 0 1 0 0,0 0 0 0 0,0 0 0 0 0,-1 0-1 0 0,1 0 1 0 0,0-1 0 0 0,1 1 0 0 0,-1 0-1 0 0,0-1 1 0 0,0 1 0 0 0,0-1 0 0 0,1 1 0 0 0,-1-1-1 0 0,1 1 1 0 0,-1-1 0 0 0,1 1 0 0 0,0-1-1 0 0,0 1 1 0 0,-1-1 0 0 0,1 0 0 0 0,0 1-1 0 0,1-1 1 0 0,-1 1 0 0 0,0-1 0 0 0,0 0-1 0 0,1 1 1 0 0,-1-1 0 0 0,0 1 0 0 0,1-1-23 0 0,5-8 21 0 0,-1 0 0 0 0,1 1 0 0 0,1 0 0 0 0,0 0 0 0 0,0 1 1 0 0,0-1-1 0 0,1 2 0 0 0,1-1 0 0 0,-1 1 0 0 0,1 1 0 0 0,0-1 0 0 0,1 1 0 0 0,-1 1 1 0 0,1 0-1 0 0,0 0 0 0 0,5 0-21 0 0,-10 4-1 0 0,0 0 0 0 0,0 0 0 0 0,0 0 0 0 0,0 1 0 0 0,1 0 1 0 0,-1 0-1 0 0,0 0 0 0 0,0 1 0 0 0,0 0 0 0 0,0 0 0 0 0,0 0 0 0 0,0 1 0 0 0,0-1 0 0 0,0 1 1 0 0,0 0-1 0 0,0 1 0 0 0,-1-1 0 0 0,0 1 0 0 0,1 0 0 0 0,-1 0 0 0 0,3 3 1 0 0,14 7 22 0 0,148 128-1589 0 0,-107-70-3774 0 0,-47-53 3036 0 0,-12-15 1079 0 0</inkml:trace>
  <inkml:trace contextRef="#ctx0" brushRef="#br0" timeOffset="58527.359">18004 1242 1248 0 0,'0'0'890'0'0,"0"0"-82"0"0,13 0 387 0 0,-11 3 3001 0 0,-72 105-2855 0 0,-4 93-165 0 0,34 30-574 0 0,40-229-840 0 0,8 8-5268 0 0,0-22 2970 0 0,-8 4 1324 0 0</inkml:trace>
  <inkml:trace contextRef="#ctx0" brushRef="#br0" timeOffset="58853.423">18022 1447 1128 0 0,'2'-4'264'0'0,"1"0"-1"0"0,-1 1 1 0 0,1-1 0 0 0,0 0 0 0 0,0 1-1 0 0,0 0 1 0 0,1 0 0 0 0,-1 0-1 0 0,1 0 1 0 0,0 0 0 0 0,0 1-1 0 0,0 0 1 0 0,0 0 0 0 0,0 0-1 0 0,0 0 1 0 0,0 0 0 0 0,1 1-1 0 0,-1 0 1 0 0,1 0 0 0 0,2 0-264 0 0,-3 0 43 0 0,1 0 0 0 0,0 1 0 0 0,0 0 0 0 0,0 0 0 0 0,-1 0 0 0 0,1 1 0 0 0,0-1 0 0 0,0 1 1 0 0,-1 0-1 0 0,1 1 0 0 0,-1-1 0 0 0,1 1 0 0 0,-1 0 0 0 0,1 0 0 0 0,-1 0 0 0 0,0 0 0 0 0,0 1 0 0 0,0 0 0 0 0,0 0 1 0 0,-1 0-1 0 0,1 0 0 0 0,-1 0 0 0 0,1 1 0 0 0,-1 0 0 0 0,-1 0 0 0 0,1-1 0 0 0,0 2 0 0 0,-1-1 0 0 0,2 4-43 0 0,0 9 265 0 0,-1 0-1 0 0,0 1 1 0 0,-2-1-1 0 0,0 1 1 0 0,-1 0-1 0 0,0-1 1 0 0,-2 1-1 0 0,0-1 1 0 0,-1 1-1 0 0,-1-1 1 0 0,0 0-1 0 0,-1 0 0 0 0,-1-1 1 0 0,-1 0-1 0 0,0 0 1 0 0,-1 0-1 0 0,-1-1 1 0 0,-1 0-1 0 0,0 0 1 0 0,0-1-1 0 0,-4 2-264 0 0,14-15 6 0 0,-1 0 1 0 0,0-1-1 0 0,1 1 0 0 0,-1 0 0 0 0,1 0 1 0 0,0 0-1 0 0,-1 0 0 0 0,1 0 0 0 0,0 0 0 0 0,-1 0 1 0 0,1-1-1 0 0,0 1 0 0 0,0 0 0 0 0,0 0 1 0 0,0 0-1 0 0,0 0 0 0 0,0 0 0 0 0,0 0 0 0 0,0 0 1 0 0,0 0-1 0 0,1 0 0 0 0,-1 0 0 0 0,0 0 1 0 0,0 0-1 0 0,1 0 0 0 0,-1 0 0 0 0,1 0 1 0 0,-1-1-1 0 0,1 1 0 0 0,-1 0 0 0 0,1 0 0 0 0,0 0 1 0 0,-1-1-1 0 0,1 1 0 0 0,0 0 0 0 0,-1-1 1 0 0,1 1-1 0 0,0-1 0 0 0,0 1 0 0 0,0-1 0 0 0,0 1 1 0 0,-1-1-1 0 0,1 1 0 0 0,0-1 0 0 0,0 0 1 0 0,0 0-1 0 0,0 1 0 0 0,0-1 0 0 0,0 0 0 0 0,0 0 1 0 0,0 0-1 0 0,0 0 0 0 0,0 0 0 0 0,0 0 1 0 0,0 0-1 0 0,0 0 0 0 0,0-1 0 0 0,0 1 1 0 0,0 0-1 0 0,0-1 0 0 0,-1 1 0 0 0,1 0 0 0 0,0-1 1 0 0,0 1-1 0 0,0-1 0 0 0,0 1 0 0 0,-1-1 1 0 0,1 0-1 0 0,0 1 0 0 0,0-1-6 0 0,78-20-1253 0 0,-41 9-94 0 0,0-3 0 0 0,-2-1 0 0 0,0-1 0 0 0,0-2 0 0 0,-2-2 0 0 0,-1-1 0 0 0,12-11 1347 0 0,-10 3-1263 0 0</inkml:trace>
  <inkml:trace contextRef="#ctx0" brushRef="#br0" timeOffset="59879.297">18493 112 1520 0 0,'0'0'835'0'0,"0"0"-70"0"0,0-3-109 0 0,0 0-588 0 0,0 0-1 0 0,0 0 0 0 0,0 0 0 0 0,1 0 0 0 0,-1-1 1 0 0,1 1-1 0 0,0 0 0 0 0,-1 0 0 0 0,1 0 1 0 0,1 1-1 0 0,-1-1 0 0 0,0 0 0 0 0,1 0 1 0 0,0 1-1 0 0,-1-1 0 0 0,1 0 0 0 0,0 1 0 0 0,0 0 1 0 0,1-1-1 0 0,-1 1 0 0 0,0 0 0 0 0,1 0 1 0 0,-1 1-1 0 0,1-1 0 0 0,0 0 0 0 0,-1 1 1 0 0,1 0-1 0 0,0-1 0 0 0,0 1 0 0 0,0 0 0 0 0,0 0 1 0 0,0 1-1 0 0,0-1 0 0 0,0 1 0 0 0,0-1 1 0 0,2 1-68 0 0,54-11 626 0 0,1 1 0 0 0,-1 4 0 0 0,1 2 0 0 0,37 3-626 0 0,-90 4 51 0 0,0 0-1 0 0,0 0 0 0 0,-1 1 0 0 0,1 0 0 0 0,-1 0 0 0 0,0 0 0 0 0,0 1 0 0 0,0 0 0 0 0,0 0 0 0 0,-1 0 0 0 0,0 1 0 0 0,0 0 0 0 0,0 0 0 0 0,-1 0 0 0 0,0 0 0 0 0,0 1 0 0 0,-1 0 0 0 0,1 0 0 0 0,-2 0 0 0 0,1 0 0 0 0,-1 0 0 0 0,0 1 0 0 0,0-1 0 0 0,-1 0 0 0 0,0 1 0 0 0,0 0 1 0 0,-1-1-1 0 0,0 1 0 0 0,-1-1 0 0 0,0 7-50 0 0,4 8 62 0 0,56 591 2712 0 0,33 238 1057 0 0,-84-629-2094 0 0,-8-214-1682 0 0,0 0 1 0 0,0 0-1 0 0,-1 0 0 0 0,0 0 1 0 0,-1 0-1 0 0,0 0 0 0 0,0 0 1 0 0,0-1-1 0 0,-1 1 0 0 0,0-1 1 0 0,-1 1-1 0 0,1-1 0 0 0,-1 0 1 0 0,-1-1-1 0 0,0 1 0 0 0,1-1 1 0 0,-2 1-1 0 0,1-2 0 0 0,-1 1 1 0 0,0 0-1 0 0,0-1 0 0 0,-1 0 1 0 0,1-1-1 0 0,-1 0 0 0 0,0 0 1 0 0,0 0-1 0 0,-1-1 1 0 0,1 0-1 0 0,-1 0 0 0 0,1 0 1 0 0,-1-1-1 0 0,-2 0-55 0 0,-83-9-220 0 0,84 3-235 0 0,1 0 0 0 0,-1-1-1 0 0,1 0 1 0 0,0 0-1 0 0,1 0 1 0 0,-1-1-1 0 0,1-1 1 0 0,0 1 0 0 0,1-1-1 0 0,-1 0 1 0 0,1 0-1 0 0,1-1 1 0 0,-2-2 455 0 0,-4-8-1295 0 0,1-1 1 0 0,0-1-1 0 0,2 1 1 0 0,0-1-1 0 0,1-1 1 0 0,1 0-1 0 0,1 1 0 0 0,1-2 1 0 0,-1-20 1294 0 0,3 12-1263 0 0</inkml:trace>
  <inkml:trace contextRef="#ctx0" brushRef="#br0" timeOffset="51988.632">14123 872 876 0 0,'76'-72'3288'0'0,"-68"65"-2127"0"0,4-5 867 0 0,-17 23-1014 0 0,-54 85-388 0 0,-16 20-22 0 0,5 4 0 0 0,6 2 0 0 0,5 3 1 0 0,-32 101-605 0 0,13 50-1020 0 0,79-265-2820 0 0,7-27 353 0 0,-3-5 2184 0 0</inkml:trace>
  <inkml:trace contextRef="#ctx0" brushRef="#br0" timeOffset="52266.625">13607 1132 1172 0 0,'-32'-53'5447'0'0,"56"66"-1399"0"0,351 282-2039 0 0,-175-131-3357 0 0,-205-168-3964 0 0,-36-30 2784 0 0,15 13 1300 0 0</inkml:trace>
  <inkml:trace contextRef="#ctx0" brushRef="#br0" timeOffset="63836.566">24591 709 1664 0 0,'24'-14'3831'0'0,"35"40"-2963"0"0,-55-24-691 0 0,14 9-2 0 0,0 1 0 0 0,-1 0 0 0 0,0 1-1 0 0,-1 1 1 0 0,-1 1 0 0 0,0 0 0 0 0,-1 1 0 0 0,0 1 0 0 0,-2 0 0 0 0,0 1-1 0 0,8 16-174 0 0,-11 15 927 0 0,-8-46-624 0 0,-5 6 283 0 0,1-8-550 0 0,0-1 1 0 0,0 1-1 0 0,0-1 0 0 0,0 0 0 0 0,0 0 1 0 0,0 0-1 0 0,0 0 0 0 0,0-1 1 0 0,0 1-1 0 0,0-1 0 0 0,0 0 0 0 0,0 0 1 0 0,0 0-1 0 0,0 0 0 0 0,0 0 1 0 0,0-1-1 0 0,1 1 0 0 0,-1-1 0 0 0,0 0 1 0 0,1 0-1 0 0,0 0 0 0 0,-1 0 1 0 0,1 0-1 0 0,0 0 0 0 0,0 0 1 0 0,0-1-1 0 0,0 1 0 0 0,1-1 0 0 0,-1 0 1 0 0,1 1-1 0 0,0-1 0 0 0,-1 0 1 0 0,1 0-1 0 0,0 0 0 0 0,1 0 0 0 0,-1 0 1 0 0,0 0-1 0 0,1 0 0 0 0,0 0 1 0 0,0 0-1 0 0,0 0 0 0 0,0 0 0 0 0,0 0 1 0 0,1-2-37 0 0,-2-6-42 0 0,0 0-1 0 0,2 0 1 0 0,-1 0 0 0 0,1 0 0 0 0,1 0-1 0 0,0 0 1 0 0,1 0 0 0 0,0 0 0 0 0,0 1-1 0 0,1-1 1 0 0,0 1 0 0 0,1 0 0 0 0,1 0 0 0 0,-1 1-1 0 0,1 0 1 0 0,1 0 0 0 0,0 0 0 0 0,0 1-1 0 0,0 0 1 0 0,1 0 0 0 0,1 1 0 0 0,5-5 42 0 0,135-85-5757 0 0,-110 72 3139 0 0,-28 18 1226 0 0</inkml:trace>
  <inkml:trace contextRef="#ctx0" brushRef="#br0" timeOffset="65106.534">25153 827 880 0 0,'147'-23'3999'0'0,"63"-59"-2351"0"0,-195 76-1614 0 0,0-1 1 0 0,0 0 0 0 0,-1-1 0 0 0,0-1 0 0 0,-1 0-1 0 0,0-1 1 0 0,-1 0 0 0 0,1-1 0 0 0,-2 0 0 0 0,0-1-1 0 0,8-10-34 0 0,-19 20-16 0 0,1 0 1 0 0,0 1-1 0 0,-1-1 0 0 0,1 0 0 0 0,-1 0 0 0 0,0 0 0 0 0,1 1 0 0 0,-1-1 1 0 0,0 0-1 0 0,0 0 0 0 0,0 0 0 0 0,-1 1 0 0 0,1-1 0 0 0,0 0 0 0 0,-1 0 0 0 0,1 1 1 0 0,-1-1-1 0 0,1 0 0 0 0,-1 1 0 0 0,0-1 0 0 0,1 0 0 0 0,-1 1 0 0 0,0-1 1 0 0,0 1-1 0 0,-1-1 0 0 0,1 1 0 0 0,0 0 0 0 0,0-1 0 0 0,-1 1 0 0 0,1 0 1 0 0,0 0-1 0 0,-1 0 0 0 0,1 0 0 0 0,-1 0 0 0 0,0 0 0 0 0,1 0 0 0 0,-1 1 0 0 0,0-1 1 0 0,1 1-1 0 0,-1-1 0 0 0,0 1 0 0 0,0 0 0 0 0,1-1 0 0 0,-1 1 0 0 0,0 0 1 0 0,0 0 15 0 0,-86-14 363 0 0,-64 32 143 0 0,142-17-464 0 0,0 0 1 0 0,-1 1-1 0 0,1 0 1 0 0,0 0 0 0 0,0 1-1 0 0,0 1 1 0 0,0 0-1 0 0,1 0 1 0 0,0 1-1 0 0,-1 0 1 0 0,2 0 0 0 0,-1 1-1 0 0,0 0 1 0 0,1 1-1 0 0,1 0 1 0 0,-1 0-1 0 0,1 0 1 0 0,0 1 0 0 0,1 0-1 0 0,-1 1 1 0 0,2 0-1 0 0,-1 0 1 0 0,1 0-1 0 0,1 0 1 0 0,0 1 0 0 0,0-1-1 0 0,-1 6-42 0 0,8-8 6 0 0,-1 0 1 0 0,1 0-1 0 0,0 0 0 0 0,1-1 0 0 0,0 1 1 0 0,0-1-1 0 0,0 0 0 0 0,1 0 1 0 0,0 0-1 0 0,0-1 0 0 0,0 0 0 0 0,1 0 1 0 0,-1 0-1 0 0,1 0 0 0 0,0-1 1 0 0,1 0-1 0 0,-1 0 0 0 0,1-1 0 0 0,0 0 1 0 0,0 0-1 0 0,0-1 0 0 0,0 0 0 0 0,0 0 1 0 0,4 0-7 0 0,35 8-214 0 0,0-3 1 0 0,0-1-1 0 0,1-3 1 0 0,0-1-1 0 0,-1-3 0 0 0,1-2 1 0 0,0-1-1 0 0,-1-3 1 0 0,0-2-1 0 0,2-3 214 0 0,-15 8-103 0 0,0-2-1 0 0,0-2 1 0 0,-1 0 0 0 0,0-3-1 0 0,-1 0 1 0 0,0-2-1 0 0,-1-2 1 0 0,17-10 103 0 0,-46 25 4 0 0,0 0 0 0 0,0 0 1 0 0,0-1-1 0 0,1 1 0 0 0,-1 0 1 0 0,0-1-1 0 0,0 1 0 0 0,0-1 1 0 0,0 1-1 0 0,0-1 0 0 0,0 1 1 0 0,0-1-1 0 0,0 0 0 0 0,0 0 0 0 0,0 1 1 0 0,0-1-1 0 0,0 0 0 0 0,0 0 1 0 0,0 0-1 0 0,-1 0 0 0 0,1 0 1 0 0,0 0-1 0 0,-1 0 0 0 0,1 0 1 0 0,-1 0-1 0 0,1-1 0 0 0,-1 1 1 0 0,0 0-1 0 0,1 0 0 0 0,-1 0 0 0 0,0 0 1 0 0,0-1-1 0 0,0 1 0 0 0,0 0 1 0 0,0 0-1 0 0,0-1 0 0 0,0 1 1 0 0,0 0-1 0 0,0 0 0 0 0,-1 0 1 0 0,1-1-1 0 0,0 1 0 0 0,-1 0 1 0 0,1 0-1 0 0,-1 0 0 0 0,0 0 0 0 0,1 0 1 0 0,-1 0-1 0 0,0 0 0 0 0,1 0 1 0 0,-1 0-1 0 0,0 0 0 0 0,0 0 1 0 0,0 0-1 0 0,0 1 0 0 0,0-1 1 0 0,0 0-1 0 0,0 1 0 0 0,0-1 1 0 0,0 1-1 0 0,0-1 0 0 0,0 1 0 0 0,0-1 1 0 0,-1 1-1 0 0,1 0 0 0 0,0-1 1 0 0,0 1-1 0 0,0 0 0 0 0,-1 0 1 0 0,0 0-5 0 0,-94-11 604 0 0,77 14-518 0 0,1 0 1 0 0,0 0-1 0 0,0 2 1 0 0,0 0-1 0 0,0 2 0 0 0,1 0 1 0 0,0 0-1 0 0,1 2 1 0 0,-1 0-1 0 0,2 1 0 0 0,-1 0 1 0 0,1 1-1 0 0,1 1 1 0 0,0 0-1 0 0,1 2-86 0 0,-7 16 259 0 0,19-28-231 0 0,4 0-31 0 0,7 1-15 0 0,0-1 0 0 0,0 0 0 0 0,1 0 1 0 0,-1-1-1 0 0,0 0 0 0 0,1-1 0 0 0,-1-1 0 0 0,1 1 0 0 0,-1-2 1 0 0,0 1-1 0 0,0-1 0 0 0,1-1 0 0 0,-1 0 0 0 0,-1 0 0 0 0,1-1 0 0 0,0-1 1 0 0,-1 1-1 0 0,1-2 18 0 0,6 0 6 0 0,-10 4 21 0 0,2 0-9 0 0,-1 1 0 0 0,0-1 0 0 0,1-1 0 0 0,-1 1 0 0 0,0-1 0 0 0,-1-1 0 0 0,1 1 0 0 0,0-1 0 0 0,-1 0-1 0 0,0-1 1 0 0,0 1 0 0 0,0-1 0 0 0,-1 0 0 0 0,1-1 0 0 0,-1 1 0 0 0,0-1 0 0 0,-1 0 0 0 0,0 0 0 0 0,0-1 0 0 0,0 1 0 0 0,0-1 0 0 0,1-4-18 0 0,-6 11 65 0 0,0 0 1 0 0,0 0 0 0 0,1 1-1 0 0,-1-1 1 0 0,0 0-1 0 0,0 0 1 0 0,1 0-1 0 0,-1 0 1 0 0,0 0 0 0 0,0 0-1 0 0,1 0 1 0 0,-1 0-1 0 0,0 0 1 0 0,0 0 0 0 0,1-1-1 0 0,-1 1 1 0 0,0 0-1 0 0,0 0 1 0 0,1-1 0 0 0,-1 1-1 0 0,0 0 1 0 0,1-1-1 0 0,-1 1 1 0 0,0-1 0 0 0,1 1-1 0 0,-1-1 1 0 0,1 1-1 0 0,-1-1 1 0 0,1 1 0 0 0,-1-1-1 0 0,1 0 1 0 0,-1 1-1 0 0,1-1 1 0 0,0 0 0 0 0,-1 1-1 0 0,1-1 1 0 0,0 0-1 0 0,-1 1 1 0 0,1-1-1 0 0,0 0 1 0 0,0 0 0 0 0,0 0-66 0 0,-10 39 134 0 0,2-1 1 0 0,2 1-1 0 0,1 0 1 0 0,2 0-1 0 0,1 1 1 0 0,3-1 0 0 0,1 2-135 0 0,-2 22 198 0 0,31 177 156 0 0,30 56 348 0 0,-9-348-1980 0 0,-13-17 411 0 0,-3-2 1 0 0,-3 0 0 0 0,-3-3 0 0 0,-4 0-1 0 0,-3-2 1 0 0,13-76 866 0 0,22-141 1804 0 0,-59 293-1777 0 0,0 1 0 0 0,0-1 0 0 0,0 1 0 0 0,0-1 0 0 0,0 1 0 0 0,0-1 0 0 0,0 1-1 0 0,0 0 1 0 0,0-1 0 0 0,0 1 0 0 0,0 0 0 0 0,0 0 0 0 0,0 0 0 0 0,0 0 0 0 0,-1 0 0 0 0,1 0 0 0 0,0 0 0 0 0,0 0-1 0 0,0 0 1 0 0,0 0 0 0 0,0 1 0 0 0,0-1 0 0 0,0 1 0 0 0,0-1 0 0 0,0 0 0 0 0,0 1 0 0 0,0 0 0 0 0,0-1 0 0 0,0 1 0 0 0,0-1-1 0 0,0 1 1 0 0,1 0 0 0 0,-1 0 0 0 0,0 0 0 0 0,0-1 0 0 0,1 1 0 0 0,-1 0 0 0 0,1 0 0 0 0,-1 0 0 0 0,1 0 0 0 0,-1 0 0 0 0,1 0-1 0 0,-1 0 1 0 0,1 0 0 0 0,0 0 0 0 0,0 0 0 0 0,-1 0 0 0 0,1 1 0 0 0,0-1 0 0 0,0 0 0 0 0,0 0 0 0 0,0 0 0 0 0,0 0 0 0 0,1 1-27 0 0,-9 13 58 0 0,2 0 1 0 0,0 0-1 0 0,1 1 1 0 0,1 0-1 0 0,0 0 1 0 0,1 0-1 0 0,1 0 1 0 0,0 1 0 0 0,2-1-1 0 0,-1 1 1 0 0,2 2-59 0 0,0-13 17 0 0,0 1 0 0 0,1-1 0 0 0,0 0 0 0 0,0 1 0 0 0,0-1 0 0 0,0 0 0 0 0,1 0 0 0 0,0-1 0 0 0,1 1 0 0 0,-1 0 0 0 0,1-1 0 0 0,0 0-1 0 0,1 0 1 0 0,-1 0 0 0 0,1-1 0 0 0,0 1 0 0 0,0-1 0 0 0,0 0 0 0 0,0 0 0 0 0,1-1 0 0 0,0 0 0 0 0,0 0 0 0 0,-1 0 0 0 0,2-1 0 0 0,-1 1 0 0 0,0-1 0 0 0,0-1 0 0 0,1 1 0 0 0,-1-1 0 0 0,1-1 0 0 0,5 1-17 0 0,-2-1-24 0 0,0 0-1 0 0,-1-1 1 0 0,1 0-1 0 0,-1 0 1 0 0,1-1-1 0 0,-1 0 0 0 0,0-1 1 0 0,0 0-1 0 0,0-1 1 0 0,0 0-1 0 0,-1 0 1 0 0,1-1-1 0 0,-1 0 1 0 0,0 0-1 0 0,0-1 1 0 0,-1 0-1 0 0,0 0 0 0 0,0-1 1 0 0,0 0-1 0 0,-1 0 1 0 0,0 0-1 0 0,0-1 1 0 0,-1 0-1 0 0,0 0 1 0 0,-1-1-1 0 0,1 1 0 0 0,-2-1 1 0 0,1 0-1 0 0,-1 0 1 0 0,-1 0-1 0 0,1-1 1 0 0,-1 1-1 0 0,-1-1 1 0 0,0-4 24 0 0,-14-94 618 0 0,-7 53 988 0 0,20 69-1254 0 0,7 1-478 0 0,2 0 0 0 0,0 0 0 0 0,0-1 0 0 0,2 0 0 0 0,0-1 0 0 0,0 0 0 0 0,1-1 0 0 0,1 0-1 0 0,0-1 1 0 0,0 0 0 0 0,1-1 0 0 0,1 0 0 0 0,8 3 126 0 0,124 40-2586 0 0,-42-42-2418 0 0,-85-11 3797 0 0</inkml:trace>
  <inkml:trace contextRef="#ctx0" brushRef="#br0" timeOffset="65630.988">27359 680 1148 0 0,'1'-9'442'0'0,"-1"7"-331"0"0,1 0 0 0 0,0-1 1 0 0,-1 1-1 0 0,0 0 0 0 0,1 0 1 0 0,-1-1-1 0 0,0 1 0 0 0,0-1 1 0 0,0 1-1 0 0,0 0 0 0 0,-1-1 1 0 0,1 1-1 0 0,-1 0 0 0 0,1 0 0 0 0,-1-1 1 0 0,0 1-1 0 0,0 0 0 0 0,0 0 1 0 0,0 0-1 0 0,0 0 0 0 0,-1 0 1 0 0,1 0-1 0 0,0 0 0 0 0,-1 0 1 0 0,0 1-1 0 0,1-1 0 0 0,-1 1 1 0 0,0-1-1 0 0,0 1 0 0 0,0-1 0 0 0,-1 0-111 0 0,-7-11 4422 0 0,8 14-4966 0 0,-4 1-4519 0 0,6-3 3780 0 0</inkml:trace>
  <inkml:trace contextRef="#ctx0" brushRef="#br0" timeOffset="66283.238">27271 557 1944 0 0,'17'-18'4259'0'0,"17"26"-2447"0"0,-27 77-980 0 0,9 54 65 0 0,0 42-2583 0 0,-21-184-2410 0 0,-6-21 2874 0 0,1-4 26 0 0</inkml:trace>
  <inkml:trace contextRef="#ctx0" brushRef="#br0" timeOffset="66530.61">27329 350 984 0 0,'0'-5'1356'0'0,"0"-1"-368"0"0,2 1-24 0 0,0 1-216 0 0,0 1-27 0 0,-2 0-161 0 0,0-2-112 0 0,1 3-124 0 0,-1-1-100 0 0,2-1-292 0 0,0 1 12 0 0,0 1 4 0 0,1 4 8 0 0,1-2-528 0 0,1 3-252 0 0,0 1-409 0 0,3-1-11 0 0,9 7-4 0 0</inkml:trace>
  <inkml:trace contextRef="#ctx0" brushRef="#br0" timeOffset="66778.288">27503 514 1484 0 0,'31'33'3211'0'0,"20"26"-2247"0"0,-33-42-688 0 0,-2 1 0 0 0,0 1 1 0 0,-1 0-1 0 0,-1 1 0 0 0,-1 1 0 0 0,-1 0 0 0 0,-1 1 1 0 0,8 21-277 0 0,-17-40 120 0 0,0 0 1 0 0,-1-1 0 0 0,1 1 0 0 0,-1 0-1 0 0,0 0 1 0 0,0 0 0 0 0,0 0-1 0 0,0 0 1 0 0,-1 0 0 0 0,1 0 0 0 0,-1 0-1 0 0,1 1 1 0 0,-1-1 0 0 0,0 0-1 0 0,-1 0 1 0 0,1 0 0 0 0,0 0 0 0 0,-1 0-1 0 0,0 0 1 0 0,0 1 0 0 0,0-1-1 0 0,0-1 1 0 0,0 1 0 0 0,0 0 0 0 0,-1 0-1 0 0,1 0 1 0 0,-1-1 0 0 0,0 1-1 0 0,0-1 1 0 0,0 1 0 0 0,0-1 0 0 0,0 0-1 0 0,-1 0 1 0 0,1 0 0 0 0,-1 0-1 0 0,-1 1-120 0 0,2-5 53 0 0,0 1 0 0 0,-1-1 0 0 0,1 0 0 0 0,0 0 0 0 0,0 0 0 0 0,0 0 0 0 0,0 0 0 0 0,0-1 0 0 0,1 1 0 0 0,-1-1 0 0 0,0 1 0 0 0,1-1 0 0 0,0 1 0 0 0,0-1-1 0 0,0 0 1 0 0,0 1 0 0 0,0-1 0 0 0,1 0 0 0 0,-1 0 0 0 0,1 0 0 0 0,-1 0 0 0 0,1 0 0 0 0,0 0 0 0 0,0 1 0 0 0,1-1 0 0 0,-1 0 0 0 0,0 0 0 0 0,2-3-53 0 0,0-11-131 0 0,1 1 0 0 0,0-1 1 0 0,1 1-1 0 0,1-1 0 0 0,1 1 1 0 0,0 1-1 0 0,1-1 0 0 0,1 1 1 0 0,0 0-1 0 0,1 1 0 0 0,7-8 131 0 0,76-85-3853 0 0,-11 48-1191 0 0,-73 51 3858 0 0</inkml:trace>
  <inkml:trace contextRef="#ctx0" brushRef="#br0" timeOffset="67551.513">27991 724 1836 0 0,'21'2'490'0'0,"1"-2"0"0"0,0 0 0 0 0,0-1-1 0 0,0-1 1 0 0,0-1 0 0 0,0-1 0 0 0,-1-1 0 0 0,1-1-490 0 0,5 1 286 0 0,215-56 982 0 0,-243 61-1269 0 0,1 1 0 0 0,-1-1 0 0 0,0 0-1 0 0,1 0 1 0 0,-1 0 0 0 0,0 0 0 0 0,0 0-1 0 0,1 0 1 0 0,-1 0 0 0 0,0 0 0 0 0,1 0 0 0 0,-1 0-1 0 0,0 0 1 0 0,1-1 0 0 0,-1 1 0 0 0,1 0-1 0 0,-1 0 1 0 0,0-1 0 0 0,1 1 0 0 0,-1 0-1 0 0,1-1 1 0 0,-1 1 0 0 0,1-1 0 0 0,-1 1 0 0 0,1-1-1 0 0,-1 1 1 0 0,1-1 0 0 0,-1 1 0 0 0,1-1-1 0 0,0 1 1 0 0,-1-1 0 0 0,1 1 0 0 0,0-1 0 0 0,-1 0-1 0 0,1 1 1 0 0,0-1 0 0 0,0 0 0 0 0,0 1-1 0 0,-1-1 1 0 0,1 0 0 0 0,0 1 0 0 0,0-1-1 0 0,0 0 1 0 0,0 1 0 0 0,0-1 0 0 0,0 0 0 0 0,0 1-1 0 0,1-1 1 0 0,-1 0 0 0 0,0 1 0 0 0,0-1-1 0 0,0 0 1 0 0,1 1 0 0 0,-1-1 0 0 0,0 1-1 0 0,1-1 1 0 0,-1 0 0 0 0,1 1 0 0 0,-1-1 0 0 0,0 1-1 0 0,1-1 1 0 0,-1 1 0 0 0,1 0 0 0 0,-1-1-1 0 0,1 1 1 0 0,0-1 0 0 0,0 1 1 0 0,-61-15 59 0 0,-122 25 569 0 0,167-9-569 0 0,0 1 0 0 0,0 0 0 0 0,0 1 0 0 0,0 1 1 0 0,1 1-1 0 0,-1 0 0 0 0,1 0 0 0 0,0 2 0 0 0,1-1 0 0 0,0 2 0 0 0,0 0 0 0 0,0 1 0 0 0,1 0 1 0 0,0 0-1 0 0,1 2 0 0 0,0-1 0 0 0,-4 6-59 0 0,14-14 2 0 0,0 0 0 0 0,0 0 1 0 0,0 0-1 0 0,0 0 0 0 0,0 0 0 0 0,1 0 1 0 0,-1 0-1 0 0,1 0 0 0 0,-1 0 0 0 0,1 0 1 0 0,0 0-1 0 0,0 1 0 0 0,0-1 0 0 0,0 0 0 0 0,0 0 1 0 0,0 0-1 0 0,1 0 0 0 0,-1 0 0 0 0,1 0 1 0 0,-1 0-1 0 0,1 0 0 0 0,0 0 0 0 0,0 0 1 0 0,0 0-1 0 0,0 0 0 0 0,0 0 0 0 0,0-1 1 0 0,1 1-1 0 0,-1 0 0 0 0,0-1 0 0 0,1 1 1 0 0,0-1-1 0 0,-1 1 0 0 0,1-1 0 0 0,0 0 1 0 0,-1 0-1 0 0,1 0 0 0 0,0 0 0 0 0,0 0 1 0 0,0 0-1 0 0,0 0 0 0 0,0-1 0 0 0,0 1 1 0 0,1-1-3 0 0,97 25-263 0 0,-29-20 36 0 0,-1-2-1 0 0,1-4 1 0 0,-1-3 0 0 0,37-7 227 0 0,210-45-1457 0 0,-267 36 2309 0 0,-49 20-661 0 0,-1 0 9 0 0,-16 2-42 0 0,1 0-1 0 0,0 1 1 0 0,0 1-1 0 0,1 0 1 0 0,-1 1 0 0 0,1 1-1 0 0,0 0 1 0 0,0 1-1 0 0,0 1 1 0 0,1 0 0 0 0,0 0-1 0 0,1 1 1 0 0,-3 4-158 0 0,15-13 6 0 0,1 0 1 0 0,0 0-1 0 0,-1 0 0 0 0,1 0 1 0 0,-1 0-1 0 0,1 1 0 0 0,0-1 1 0 0,-1 0-1 0 0,1 0 0 0 0,-1 0 1 0 0,1 1-1 0 0,-1-1 1 0 0,1 0-1 0 0,-1 1 0 0 0,1-1 1 0 0,-1 0-1 0 0,1 1 0 0 0,-1-1 1 0 0,1 1-1 0 0,-1-1 0 0 0,1 1 1 0 0,-1-1-1 0 0,0 1 0 0 0,1-1 1 0 0,-1 1-1 0 0,0-1 1 0 0,0 1-1 0 0,1 0 0 0 0,-1-1 1 0 0,0 1-1 0 0,0-1 0 0 0,0 1 1 0 0,0 0-1 0 0,0-1 0 0 0,0 1 1 0 0,0 0-1 0 0,0-1 0 0 0,0 1 1 0 0,0-1-1 0 0,0 1 0 0 0,0 0 1 0 0,0-1-1 0 0,0 1 1 0 0,0-1-1 0 0,-1 1 0 0 0,1 0 1 0 0,0-1-1 0 0,-1 1 0 0 0,1-1 1 0 0,0 1-1 0 0,-1-1 0 0 0,1 1 1 0 0,0-1-1 0 0,-1 1 0 0 0,1-1 1 0 0,-1 0-1 0 0,1 1 1 0 0,-1-1-7 0 0,57-12-127 0 0,-37 6 98 0 0,0-1 0 0 0,0-1 0 0 0,-1 0 0 0 0,-1-2 0 0 0,1 0 0 0 0,-1-1-1 0 0,-1-1 1 0 0,0 0 0 0 0,-1-1 0 0 0,0-1 0 0 0,-1 0 0 0 0,-1-1 0 0 0,0-1 0 0 0,-1 0 0 0 0,-1-1 0 0 0,0 0 0 0 0,-1 0 0 0 0,-1-1 0 0 0,-1 0 0 0 0,-1-1 0 0 0,0 0 0 0 0,-1 0 0 0 0,-1-1 0 0 0,1-8 29 0 0,-3-9 280 0 0,-2-1 1 0 0,-1 1 0 0 0,-2 0 0 0 0,-1-1 0 0 0,-2 1 0 0 0,-1 1 0 0 0,-3-1 0 0 0,-1-1-281 0 0,8 30 185 0 0,0 0 0 0 0,0 0-1 0 0,-1 1 1 0 0,0-1 0 0 0,0 1 0 0 0,-1-1-1 0 0,0 1 1 0 0,-1 0 0 0 0,1 1 0 0 0,-1-1-1 0 0,0 1 1 0 0,-1 0 0 0 0,0 0 0 0 0,0 1 0 0 0,0-1-1 0 0,-5-2-184 0 0,-29 48 540 0 0,33-17-589 0 0,1 0-1 0 0,2 1 1 0 0,0 0 0 0 0,2 0 0 0 0,0 0 0 0 0,2 0 0 0 0,0 0 0 0 0,2 0 0 0 0,1 0-1 0 0,0-1 1 0 0,2 1 0 0 0,1-1 0 0 0,1 2 49 0 0,0 7-260 0 0,101 393-10023 0 0,-97-385 8910 0 0,-2-10 91 0 0</inkml:trace>
  <inkml:trace contextRef="#ctx0" brushRef="#br0" timeOffset="62515.988">22360 490 1920 0 0,'48'-76'4632'0'0,"-34"83"-1364"0"0,-1 64-3301 0 0,-12-58 314 0 0,55 223 233 0 0,-38-179-716 0 0,-4 2-1 0 0,-1 0 1 0 0,-3 0 0 0 0,-3 1 0 0 0,-2 16 202 0 0,-5-69-218 0 0,0-1 0 0 0,0 0 0 0 0,0 1 1 0 0,-1-1-1 0 0,0 0 0 0 0,-1 0 0 0 0,1 1 0 0 0,-1-1 0 0 0,0 0 1 0 0,-1 0-1 0 0,1-1 0 0 0,-1 1 0 0 0,-1 0 0 0 0,1-1 1 0 0,-1 0-1 0 0,0 0 0 0 0,0 0 0 0 0,0 0 0 0 0,0-1 0 0 0,-1 1 1 0 0,0-1-1 0 0,0 0 0 0 0,0-1 0 0 0,-1 1 0 0 0,1-1 1 0 0,-1 0-1 0 0,1 0 0 0 0,-1-1 0 0 0,0 0 0 0 0,-6 2 218 0 0,-1-3-1244 0 0</inkml:trace>
  <inkml:trace contextRef="#ctx0" brushRef="#br0" timeOffset="63402.255">22109 839 1132 0 0,'-3'0'472'0'0,"-18"-1"2528"0"0,28-4-723 0 0,776-116-864 0 0,-779 120-1406 0 0,0 1-1 0 0,0-1 0 0 0,0 0 1 0 0,0 0-1 0 0,0 0 1 0 0,0 0-1 0 0,0-1 1 0 0,-1 1-1 0 0,1-1 0 0 0,0 0 1 0 0,-1 0-1 0 0,0-1 1 0 0,1 1-1 0 0,-1-1 1 0 0,0 0-1 0 0,0 0 0 0 0,0 0 1 0 0,-1 0-1 0 0,1 0 1 0 0,-1 0-1 0 0,0-1 1 0 0,1 1-1 0 0,-1-1 0 0 0,-1 0 1 0 0,1 1-1 0 0,-1-1 1 0 0,1 0-1 0 0,-1 0 1 0 0,0 0-1 0 0,-1 0 1 0 0,1 0-1 0 0,-1 0 0 0 0,1 0 1 0 0,-1-1-1 0 0,-1 1 1 0 0,1 0-1 0 0,-1-2-6 0 0,-10-88 1564 0 0,2 62-1067 0 0,9 34-524 0 0,0 15-15 0 0,9 209 490 0 0,76 292 1349 0 0,-56-553-1658 0 0,1-50-552 0 0,41-58-329 0 0,-69 142 722 0 0,1 0 0 0 0,-1 1-1 0 0,1 0 1 0 0,-1 0 0 0 0,1-1 0 0 0,-1 1-1 0 0,1 1 1 0 0,-1-1 0 0 0,1 0 0 0 0,-1 1-1 0 0,1-1 1 0 0,-1 1 0 0 0,1-1-1 0 0,-1 1 1 0 0,0 0 0 0 0,1 0 0 0 0,-1 1-1 0 0,0-1 1 0 0,0 0 0 0 0,0 1 0 0 0,0-1-1 0 0,0 1 1 0 0,0 0 0 0 0,0-1 0 0 0,0 1-1 0 0,-1 0 1 0 0,1 0 0 0 0,0 1 20 0 0,1-1-16 0 0,11 11-12 0 0,0-1 0 0 0,0-1 0 0 0,2 0 0 0 0,-1-1 0 0 0,1-1 0 0 0,1-1 0 0 0,0 0 0 0 0,0-1 0 0 0,0-1 0 0 0,1 0 0 0 0,0-1 0 0 0,0-1 0 0 0,0-1 0 0 0,2-1 28 0 0,-5 0-7 0 0,-1 0 0 0 0,1-1 0 0 0,0-1 0 0 0,0-1 0 0 0,0 0 0 0 0,0-1 0 0 0,0 0 0 0 0,0-1-1 0 0,-1-1 1 0 0,1 0 0 0 0,-1-1 0 0 0,0-1 0 0 0,-1 0 0 0 0,1-1 0 0 0,-1 0 0 0 0,0-1 0 0 0,-1-1 0 0 0,0 0-1 0 0,-1 0 1 0 0,9-9 7 0 0,-18 13-40 0 0,0-1 0 0 0,0 1 0 0 0,0 0 0 0 0,-1-1 0 0 0,0 1 0 0 0,0 0 0 0 0,0-1 0 0 0,-1 0 0 0 0,1 1 0 0 0,-1-1 0 0 0,-1 1 0 0 0,1-1 0 0 0,-1 1-1 0 0,0-1 1 0 0,0 1 0 0 0,-1-1 0 0 0,1 1 0 0 0,-1 0 0 0 0,0 0 0 0 0,-1 0 0 0 0,1 0 0 0 0,-1 0 0 0 0,0 0 0 0 0,-1 1 0 0 0,1-1 0 0 0,-1 1 0 0 0,1 0 0 0 0,-1 0 0 0 0,0 0-1 0 0,-1 1 1 0 0,1-1 0 0 0,-1 1 0 0 0,1 0 0 0 0,-1 0 0 0 0,0 1 0 0 0,0-1 0 0 0,-1 1 0 0 0,1 0 0 0 0,0 1 0 0 0,-1-1 0 0 0,1 1 0 0 0,0 0 0 0 0,-1 0 0 0 0,0 1 0 0 0,1 0-1 0 0,-6 0 41 0 0,4-1 5 0 0,0 0-1 0 0,0 1 0 0 0,0 0 0 0 0,0 0 1 0 0,0 1-1 0 0,-1 0 0 0 0,1 0 0 0 0,0 0 0 0 0,1 1 1 0 0,-1 0-1 0 0,0 1 0 0 0,0-1 0 0 0,1 1 1 0 0,0 0-1 0 0,-1 1 0 0 0,1 0 0 0 0,1 0 0 0 0,-1 0 1 0 0,0 1-1 0 0,1-1 0 0 0,0 1 0 0 0,0 1 1 0 0,1-1-1 0 0,-1 1 0 0 0,1-1 0 0 0,0 1 0 0 0,1 1 1 0 0,-1-1-1 0 0,1 0 0 0 0,0 1 0 0 0,1-1 1 0 0,0 1-1 0 0,-1 4-4 0 0,7 0-19 0 0,0 0 0 0 0,1-1 0 0 0,0 0 0 0 0,1 1 0 0 0,0-2 0 0 0,0 1 0 0 0,1-1 0 0 0,1 0 0 0 0,-1 0 0 0 0,2-1 0 0 0,-1 0 1 0 0,1 0-1 0 0,0-1 0 0 0,0 0 0 0 0,1-1 0 0 0,0 0 0 0 0,0-1 0 0 0,1 0 0 0 0,-1 0 0 0 0,1-1 0 0 0,0 0 0 0 0,2-1 19 0 0,17 7-759 0 0,1 0-1 0 0,1-3 1 0 0,0 0-1 0 0,-1-3 1 0 0,2 0-1 0 0,-1-2 1 0 0,5-1 759 0 0,13-1-1256 0 0</inkml:trace>
  <inkml:trace contextRef="#ctx0" brushRef="#br0" timeOffset="171101.778">28549 6274 984 0 0,'-22'-7'4924'0'0,"-34"60"-3105"0"0,49-46-1696 0 0,0 1 0 0 0,0 0 1 0 0,1 1-1 0 0,1-1 0 0 0,0 1 0 0 0,0 0 0 0 0,0 0 0 0 0,1 1 0 0 0,0-1 0 0 0,1 1 0 0 0,0 0 0 0 0,1 0 0 0 0,0 0 0 0 0,1 0 0 0 0,0 1 0 0 0,0-1 0 0 0,1 0 0 0 0,0 1 0 0 0,1-1 0 0 0,0 0 0 0 0,1 0 0 0 0,0 0 0 0 0,0 0 0 0 0,1 0 0 0 0,1 0 1 0 0,-1-1-1 0 0,2 1 0 0 0,-1-1 0 0 0,1 0 0 0 0,1 0 0 0 0,-1-1 0 0 0,2 0 0 0 0,-1 0 0 0 0,1 0 0 0 0,0 0 0 0 0,1-1 0 0 0,-1-1 0 0 0,1 1 0 0 0,1-1 0 0 0,2 1-123 0 0,0-1 24 0 0,1-1 0 0 0,0 0 0 0 0,-1-1 0 0 0,2 0 0 0 0,-1 0 0 0 0,0-2 0 0 0,1 1 0 0 0,-1-2 0 0 0,1 0 0 0 0,0 0 0 0 0,0-1 0 0 0,-1-1 0 0 0,1 0 0 0 0,0 0 0 0 0,-1-2-1 0 0,1 1 1 0 0,-1-2 0 0 0,0 1 0 0 0,0-2 0 0 0,0 0 0 0 0,-1 0 0 0 0,0-1 0 0 0,0 0 0 0 0,0-1 0 0 0,0 0 0 0 0,-1-1 0 0 0,-1 0 0 0 0,1-1 0 0 0,-1 0 0 0 0,2-4-24 0 0,-7 5-2 0 0,-1-1 1 0 0,0 1-1 0 0,0-1 1 0 0,-1 0-1 0 0,0 0 1 0 0,0 0-1 0 0,-1 0 1 0 0,-1 0-1 0 0,1 0 0 0 0,-2-1 1 0 0,1 1-1 0 0,-1 0 1 0 0,0 0-1 0 0,-1 0 1 0 0,0 0-1 0 0,-1 0 1 0 0,0 1-1 0 0,0-1 0 0 0,-1 1 1 0 0,0-1-1 0 0,0 1 1 0 0,-1 0-1 0 0,-1 0 2 0 0,-140-162 77 0 0,74 94-1370 0 0,71 75 355 0 0,13-18-3187 0 0,49-6 325 0 0,-58 24 3540 0 0,19-4-953 0 0</inkml:trace>
  <inkml:trace contextRef="#ctx0" brushRef="#br0" timeOffset="171347.594">29153 6319 1592 0 0,'4'0'1472'0'0,"-1"0"-196"0"0,3 0-67 0 0,-4 0-229 0 0,3 0 68 0 0,-3 0-268 0 0,3-1-8 0 0,0-1-248 0 0,-3 0-152 0 0,3 1-244 0 0,-1-1-312 0 0,0 0 16 0 0,1 1-764 0 0,-2 1-528 0 0,-1 0 96 0 0,0 1 91 0 0,0-1 149 0 0,-2 0 56 0 0</inkml:trace>
  <inkml:trace contextRef="#ctx0" brushRef="#br0" timeOffset="170050.804">27009 6408 1336 0 0,'-1'-24'2674'0'0,"0"23"-2624"0"0,1-1 0 0 0,-1 0 0 0 0,0 1 0 0 0,0-1 1 0 0,0 1-1 0 0,0-1 0 0 0,0 1 0 0 0,0-1 0 0 0,0 1 1 0 0,0 0-1 0 0,-1 0 0 0 0,1-1 0 0 0,-1 1 0 0 0,1 0 1 0 0,-1 0-1 0 0,1 0 0 0 0,-1 1 0 0 0,1-1 0 0 0,-1 0 1 0 0,0 1-1 0 0,1-1 0 0 0,-1 1 0 0 0,0-1 0 0 0,0 1 1 0 0,1 0-1 0 0,-1-1 0 0 0,0 1 0 0 0,0 0 0 0 0,0 0 1 0 0,1 1-1 0 0,-1-1 0 0 0,0 0 0 0 0,0 0 0 0 0,0 1 1 0 0,1-1-1 0 0,-1 1 0 0 0,0 0 0 0 0,1 0 0 0 0,-1-1 1 0 0,1 1-1 0 0,-1 0 0 0 0,0 1-50 0 0,-15 3 243 0 0,1 1 1 0 0,-1 1-1 0 0,1 0 0 0 0,0 1 1 0 0,1 1-1 0 0,0 0 1 0 0,1 1-1 0 0,0 1 0 0 0,0 0 1 0 0,1 1-1 0 0,0 0 0 0 0,1 1 1 0 0,1 1-1 0 0,0 0 1 0 0,1 0-1 0 0,0 1 0 0 0,1 0 1 0 0,1 1-1 0 0,1 0 1 0 0,0 0-1 0 0,1 1 0 0 0,0-1 1 0 0,2 1-1 0 0,0 1 0 0 0,0 0-243 0 0,8-7 76 0 0,0 0 0 0 0,0 0-1 0 0,1-1 1 0 0,0 1 0 0 0,1-1-1 0 0,0 0 1 0 0,0-1 0 0 0,1 1-1 0 0,1-2 1 0 0,0 1 0 0 0,0-1-1 0 0,0 0 1 0 0,1 0 0 0 0,0-1-1 0 0,1 0 1 0 0,-1-1 0 0 0,1 0-1 0 0,0-1 1 0 0,1 0 0 0 0,0 0-1 0 0,-1-1 1 0 0,1-1 0 0 0,1 1-1 0 0,-1-2 1 0 0,0 0 0 0 0,1 0-1 0 0,2-1-75 0 0,11 7 18 0 0,1-2-1 0 0,0-1 0 0 0,0-1 0 0 0,0-1 1 0 0,0-2-1 0 0,0 0 0 0 0,1-2 0 0 0,6-1-17 0 0,150-39-294 0 0,-176 39 269 0 0,-1 0 1 0 0,0 0-1 0 0,1-1 1 0 0,-1 0-1 0 0,0 0 0 0 0,0-1 1 0 0,-1 1-1 0 0,1-1 1 0 0,-1-1-1 0 0,0 1 1 0 0,0-1-1 0 0,0 0 1 0 0,-1 0-1 0 0,1 0 1 0 0,-1 0-1 0 0,0-1 0 0 0,-1 0 1 0 0,0 0-1 0 0,0 0 1 0 0,0 0-1 0 0,0 0 1 0 0,-1-1-1 0 0,0 1 1 0 0,0-1-1 0 0,-1 0 0 0 0,0 1 1 0 0,0-5 24 0 0,-5-3-36 0 0,0 0 0 0 0,-1 1 1 0 0,-1-1-1 0 0,0 1 0 0 0,-1 0 0 0 0,0 0 0 0 0,-1 1 1 0 0,0 0-1 0 0,-1 0 0 0 0,-1 1 0 0 0,0 1 1 0 0,0-1-1 0 0,-1 1 0 0 0,0 1 0 0 0,-3-2 36 0 0,-204-149-914 0 0,206 143-2243 0 0,39 18 1064 0 0,21-2-2108 0 0,-22 1 2933 0 0</inkml:trace>
  <inkml:trace contextRef="#ctx0" brushRef="#br0" timeOffset="170373.941">27722 6581 1684 0 0,'-20'-32'7294'0'0,"-31"-6"-4108"0"0,44 39-4592 0 0,7 2-2621 0 0,1-2 891 0 0,1-4 1897 0 0</inkml:trace>
  <inkml:trace contextRef="#ctx0" brushRef="#br0" timeOffset="170699.26">28023 6204 2552 0 0,'-10'1'6030'0'0,"0"36"-4548"0"0,-2 52-1124 0 0,31 179 990 0 0,41-54-4148 0 0,-55-204 1963 0 0,0 3-4091 0 0,-5-13 3683 0 0</inkml:trace>
  <inkml:trace contextRef="#ctx0" brushRef="#br0" timeOffset="96895.475">24413 5014 2028 0 0,'5'0'1483'0'0,"24"0"5373"0"0,-3-6-7837 0 0,-27 8-5575 0 0,-4 1 5086 0 0</inkml:trace>
  <inkml:trace contextRef="#ctx0" brushRef="#br0" timeOffset="95968.496">22884 5049 1204 0 0,'-2'-2'157'0'0,"0"1"0"0"0,0-1 0 0 0,0 0 0 0 0,-1 1-1 0 0,1 0 1 0 0,-1-1 0 0 0,1 1 0 0 0,-1 0 0 0 0,1 0 0 0 0,-1 0 0 0 0,0 1-1 0 0,1-1 1 0 0,-1 1 0 0 0,0-1 0 0 0,0 1 0 0 0,1 0 0 0 0,-1 0 0 0 0,0 0-1 0 0,0 0 1 0 0,1 1 0 0 0,-1-1 0 0 0,0 1 0 0 0,0 0 0 0 0,1-1 0 0 0,-1 1-1 0 0,-1 1-156 0 0,-12 0 227 0 0,1 1 0 0 0,-1 0 0 0 0,1 1 0 0 0,-1 0 0 0 0,1 1-1 0 0,0 1 1 0 0,1 1 0 0 0,0 0 0 0 0,0 1 0 0 0,0 0 0 0 0,1 1-1 0 0,0 0 1 0 0,1 1 0 0 0,0 1 0 0 0,0 0 0 0 0,1 1-1 0 0,1 0 1 0 0,0 0 0 0 0,1 1 0 0 0,0 0 0 0 0,1 1 0 0 0,0 0-1 0 0,1 1 1 0 0,1-1 0 0 0,-3 12-227 0 0,11-16 4 0 0,0 0 0 0 0,1-1 1 0 0,1 1-1 0 0,0-1 0 0 0,0 0 0 0 0,0 0 1 0 0,1 0-1 0 0,1 0 0 0 0,0-1 0 0 0,0 0 1 0 0,0 0-1 0 0,1-1 0 0 0,0 0 0 0 0,1 0 1 0 0,-1-1-1 0 0,1 1 0 0 0,0-2 0 0 0,1 1 1 0 0,0-1-1 0 0,0 0 0 0 0,0-1 0 0 0,0 0 1 0 0,1-1-1 0 0,-1 0 0 0 0,9 2-4 0 0,4 3-743 0 0,0 0-1 0 0,1-2 1 0 0,-1-1-1 0 0,1 0 1 0 0,0-2-1 0 0,1 0 1 0 0,-1-2-1 0 0,0-1 1 0 0,1 0-1 0 0,21-4 744 0 0,41-10-1204 0 0</inkml:trace>
  <inkml:trace contextRef="#ctx0" brushRef="#br0" timeOffset="96199.492">23549 5113 3096 0 0,'-11'1'5405'0'0,"18"58"-3915"0"0,123 286-1195 0 0,-128-339-667 0 0,-1 1 0 0 0,0 0 0 0 0,0-1 0 0 0,-1 1 0 0 0,0 0 0 0 0,0-1 0 0 0,-1 1 1 0 0,0 0-1 0 0,0 0 0 0 0,0-1 0 0 0,-1 1 0 0 0,0-1 0 0 0,0 0 0 0 0,-1 1 0 0 0,1-1 1 0 0,-1 0-1 0 0,-1 0 0 0 0,1-1 0 0 0,-1 1 0 0 0,0-1 0 0 0,-3 3 372 0 0,-11 6-1344 0 0</inkml:trace>
  <inkml:trace contextRef="#ctx0" brushRef="#br0" timeOffset="96418.976">23452 5586 1792 0 0,'30'-8'1056'0'0,"0"-1"-108"0"0,6 3-80 0 0,1-3-124 0 0,0 3-95 0 0,-3 1-117 0 0,5 0 24 0 0,-2-2-96 0 0,4 0-104 0 0,-1 2-100 0 0,0-1-192 0 0,1-1-224 0 0,-3-5 12 0 0,-5-1-552 0 0,-4 10-716 0 0,-2-7 55 0 0,-6-5 61 0 0,-3-2 28 0 0</inkml:trace>
  <inkml:trace contextRef="#ctx0" brushRef="#br0" timeOffset="96635.927">23233 4941 1520 0 0,'-63'-15'5601'0'0,"168"14"-1302"0"0,-36-1-3990 0 0,106 8-958 0 0,6 1-3706 0 0,-36-7 532 0 0,-94 0 2629 0 0</inkml:trace>
  <inkml:trace contextRef="#ctx0" brushRef="#br0" timeOffset="92043.752">16157 5843 1360 0 0,'0'0'1000'0'0,"0"0"-70"0"0,0 0-110 0 0,0 0-104 0 0,0 0-38 0 0,3-3 414 0 0,32-33-865 0 0,-2-1 1 0 0,-2-2-1 0 0,-2-1 0 0 0,-1-1 1 0 0,-2-1-1 0 0,-2-2 0 0 0,-2 0 1 0 0,-2-1-1 0 0,-2-1 0 0 0,-2-1 1 0 0,2-12-228 0 0,-17 53-17 0 0,-1 0 1 0 0,1 0-1 0 0,-1 0 1 0 0,0 0-1 0 0,0 0 1 0 0,-1 0-1 0 0,1 0 1 0 0,-2 0-1 0 0,1 0 1 0 0,0 0-1 0 0,-1 0 1 0 0,0 1-1 0 0,-1-1 1 0 0,1 1-1 0 0,-1-1 1 0 0,0 1-1 0 0,0 0 1 0 0,-1 0-1 0 0,1 0 1 0 0,-1 1-1 0 0,-4-5 17 0 0,20 28-183 0 0,166 115 237 0 0,-164-121-15 0 0,-1 1 1 0 0,0 0 0 0 0,-1 1-1 0 0,0 0 1 0 0,-1 1 0 0 0,-1 0-1 0 0,-1 0 1 0 0,0 1 0 0 0,-1 1-1 0 0,-1-1 1 0 0,-1 1 0 0 0,0 1-1 0 0,-1-1 1 0 0,-1 1 0 0 0,1 14-40 0 0,-8-17 27 0 0,1-1 1 0 0,-2 1 0 0 0,0-1-1 0 0,-1 0 1 0 0,-1 0 0 0 0,0 0 0 0 0,-1-1-1 0 0,0 0 1 0 0,-1 0 0 0 0,-1-1 0 0 0,0 0-1 0 0,-1 0 1 0 0,0-1 0 0 0,-1-1 0 0 0,0 1-1 0 0,-1-2 1 0 0,0 0 0 0 0,-1 0-1 0 0,0-1 1 0 0,-11 5-28 0 0,25-14-47 0 0,0-1-1 0 0,-1 1 0 0 0,1-1 1 0 0,-1 1-1 0 0,1-1 0 0 0,-1 1 1 0 0,0-1-1 0 0,1 0 1 0 0,-1 1-1 0 0,0-1 0 0 0,1 0 1 0 0,-1 1-1 0 0,0-1 0 0 0,1 0 1 0 0,-1 1-1 0 0,0-1 1 0 0,0 0-1 0 0,0 0 0 0 0,0 1 1 0 0,0-1-1 0 0,0 0 0 0 0,0 1 1 0 0,0-1-1 0 0,0 0 1 0 0,0 0-1 0 0,0 1 0 0 0,0-1 1 0 0,-1 0-1 0 0,1 1 0 0 0,0-1 1 0 0,-1 0-1 0 0,1 1 1 0 0,0-1-1 0 0,-1 0 0 0 0,1 1 1 0 0,-1-1-1 0 0,1 1 0 0 0,-1-1 1 0 0,1 1-1 0 0,-1-1 1 0 0,1 1-1 0 0,-1-1 0 0 0,1 1 1 0 0,-1-1-1 0 0,0 1 0 0 0,1 0 1 0 0,-1-1-1 0 0,0 1 0 0 0,1 0 1 0 0,-1 0-1 0 0,0-1 1 0 0,1 1-1 0 0,-1 0 0 0 0,0 0 1 0 0,0 0-1 0 0,1 0 0 0 0,-1 0 1 0 0,0 0-1 0 0,0 0 1 0 0,1 0-1 0 0,-1 0 0 0 0,0 0 1 0 0,1 1-1 0 0,-1-1 0 0 0,0 0 1 0 0,1 0-1 0 0,-1 1 48 0 0,27-66-2859 0 0,-8 34 1551 0 0,6-2 24 0 0</inkml:trace>
  <inkml:trace contextRef="#ctx0" brushRef="#br0" timeOffset="92509.456">16987 5376 924 0 0,'8'-10'546'0'0,"30"-68"5140"0"0,-52 81-4689 0 0,10 7-937 0 0,1 0 1 0 0,0-1-1 0 0,1 1 1 0 0,0 0 0 0 0,1 0-1 0 0,0 1 1 0 0,1-1-1 0 0,0 0 1 0 0,0 0-1 0 0,1 0 1 0 0,0 0 0 0 0,1 0-1 0 0,0 0 1 0 0,1 0-1 0 0,0 0 1 0 0,0 0 0 0 0,1-1-1 0 0,0 0 1 0 0,1 0-1 0 0,0 0 1 0 0,0 0-1 0 0,1-1 1 0 0,0 0 0 0 0,1 0-1 0 0,0 0 1 0 0,0-1-1 0 0,0 0 1 0 0,1-1-1 0 0,0 1 1 0 0,1-2 0 0 0,-1 1-1 0 0,1-1 1 0 0,0 0-1 0 0,0-1 1 0 0,1 0-1 0 0,-1 0 1 0 0,1-1 0 0 0,0-1-1 0 0,0 1 1 0 0,0-1-1 0 0,1-1-60 0 0,1-1-14 0 0,0 0 0 0 0,0 0-1 0 0,-1-1 1 0 0,1-1 0 0 0,0 0-1 0 0,-1-1 1 0 0,1 0 0 0 0,-1 0 0 0 0,0-2-1 0 0,0 1 1 0 0,-1-1 0 0 0,1-1-1 0 0,-1 0 1 0 0,0 0 0 0 0,-1-1-1 0 0,1 0 1 0 0,-1-1 0 0 0,-1 0-1 0 0,1 0 1 0 0,-2-1 0 0 0,1 0-1 0 0,-1-1 1 0 0,0 1 0 0 0,-1-1 0 0 0,0-1-1 0 0,-1 1 1 0 0,0-1 0 0 0,0 0-1 0 0,-2 0 1 0 0,4-10 14 0 0,11-178-1 0 0,-18 198 69 0 0,0-10 27 0 0,1 21 42 0 0,46 141 802 0 0,52 236 847 0 0,-97-367-1677 0 0,-1 0 0 0 0,0-1 1 0 0,-2 1-1 0 0,0 0 0 0 0,-1 0 1 0 0,-1-1-1 0 0,-1 0 0 0 0,-1 1 1 0 0,0-2-1 0 0,-2 1 0 0 0,0 0 1 0 0,-1-1-1 0 0,0-1 0 0 0,-2 1 1 0 0,0-2-1 0 0,-1 1 0 0 0,-1-1 1 0 0,-6 6-110 0 0,9-13 2 0 0,0-1 0 0 0,-1-1 0 0 0,0 0 0 0 0,0 0 0 0 0,-1 0 0 0 0,0-2 0 0 0,0 1 0 0 0,0-1 0 0 0,0-1 0 0 0,-1 0 0 0 0,0-1 1 0 0,0 0-1 0 0,0-1 0 0 0,-4 1-2 0 0,11-2-88 0 0,0-1 0 0 0,0 1 1 0 0,0-1-1 0 0,0 0 0 0 0,0 0 1 0 0,0-1-1 0 0,0 1 0 0 0,0-1 1 0 0,0 0-1 0 0,0 0 0 0 0,0-1 1 0 0,0 0-1 0 0,1 0 0 0 0,-1 0 1 0 0,1 0-1 0 0,-1-1 0 0 0,1 1 1 0 0,0-1-1 0 0,0 0 0 0 0,0 0 1 0 0,0-1-1 0 0,0 1 0 0 0,1-1 1 0 0,0 0-1 0 0,0 0 0 0 0,0 0 0 0 0,0 0 1 0 0,1-1-1 0 0,-1 1 0 0 0,1-1 1 0 0,0 1-1 0 0,0-1 0 0 0,1 0 1 0 0,-1 0-1 0 0,1-2 88 0 0,-1-9-542 0 0,1 1 1 0 0,1 0-1 0 0,0-1 1 0 0,1 1-1 0 0,1 0 0 0 0,0-1 1 0 0,1 1-1 0 0,1 1 0 0 0,0-1 1 0 0,1 0-1 0 0,1 1 1 0 0,0 0-1 0 0,1 0 0 0 0,0 1 1 0 0,1 0-1 0 0,2-2 542 0 0,19-28-1241 0 0</inkml:trace>
  <inkml:trace contextRef="#ctx0" brushRef="#br0" timeOffset="93174.756">17814 5306 1820 0 0,'6'-9'779'0'0,"-6"10"-727"0"0,0 0 0 0 0,0-1 0 0 0,0 1 0 0 0,0-1 0 0 0,0 1 0 0 0,0 0 0 0 0,0-1 0 0 0,0 1 0 0 0,0-1 0 0 0,0 1 0 0 0,1 0 0 0 0,-1-1 0 0 0,0 1 0 0 0,0-1 0 0 0,1 1 0 0 0,-1-1-1 0 0,0 1 1 0 0,1-1 0 0 0,-1 1 0 0 0,1-1 0 0 0,-1 1 0 0 0,1-1 0 0 0,-1 0 0 0 0,1 1 0 0 0,-1-1 0 0 0,1 0 0 0 0,-1 1 0 0 0,1-1 0 0 0,-1 0 0 0 0,1 0 0 0 0,-1 1 0 0 0,1-1 0 0 0,0 0 0 0 0,-1 0 0 0 0,1 0 0 0 0,-1 0 0 0 0,1 0 0 0 0,0 0 0 0 0,-1 0 0 0 0,1 0-1 0 0,-1 0 1 0 0,1 0 0 0 0,0 0 0 0 0,-1 0 0 0 0,1-1 0 0 0,-1 1 0 0 0,1 0 0 0 0,-1 0 0 0 0,1-1 0 0 0,0 1 0 0 0,-1 0 0 0 0,1 0 0 0 0,-1-1 0 0 0,1 1 0 0 0,-1-1 0 0 0,0 1 0 0 0,1 0 0 0 0,-1-1 0 0 0,1 1 0 0 0,-1-1 0 0 0,0 1 0 0 0,1-1 0 0 0,-1 0-52 0 0,11 27 433 0 0,0 0 0 0 0,-2 1 0 0 0,-1 0 1 0 0,-2 0-1 0 0,0 1 0 0 0,-2 0 1 0 0,-1 0-1 0 0,-1 0 0 0 0,-2 19-433 0 0,-27 22 1358 0 0,15-101-136 0 0,14 9-1246 0 0,0 0 0 0 0,2 1 0 0 0,1 0 0 0 0,0-1 0 0 0,2 2-1 0 0,0-1 1 0 0,2 1 0 0 0,0 0 0 0 0,1 1 0 0 0,1 0 0 0 0,1 0-1 0 0,1 1 1 0 0,1 1 0 0 0,0 1 0 0 0,1-1 0 0 0,1 2-1 0 0,1 0 1 0 0,0 2 0 0 0,10-7 24 0 0,-23 19-12 0 0,0 1 0 0 0,0-1 0 0 0,1 1 0 0 0,-1 0 0 0 0,0 0 0 0 0,0 1 0 0 0,1-1 0 0 0,-1 1 0 0 0,0 0 0 0 0,1 0 0 0 0,-1 0 0 0 0,0 1 0 0 0,1 0 0 0 0,-1 0 0 0 0,0 0 0 0 0,0 0 0 0 0,0 0 0 0 0,1 1 0 0 0,-2 0 0 0 0,1 0 0 0 0,0 0 0 0 0,0 0 0 0 0,-1 1 0 0 0,1-1 0 0 0,-1 1 0 0 0,0 0 0 0 0,1 0 0 0 0,-1 0 0 0 0,-1 1 0 0 0,1-1 0 0 0,0 1 0 0 0,-1-1 0 0 0,0 1 1 0 0,0 0-1 0 0,0 0 0 0 0,0 0 0 0 0,-1 0 0 0 0,1 0 0 0 0,-1 0 0 0 0,0 0 0 0 0,0 1 0 0 0,-1-1 0 0 0,1 0 0 0 0,-1 1 0 0 0,0-1 0 0 0,0 0 0 0 0,-1 1 0 0 0,1-1 0 0 0,-1 0 0 0 0,0 0 0 0 0,-1 4 12 0 0,-35 138 130 0 0,37-192-4 0 0,8 18-210 0 0,0 0 0 0 0,2 1 0 0 0,1 1 1 0 0,1-1-1 0 0,2 2 0 0 0,0 0 0 0 0,1 0 1 0 0,3-1 83 0 0,-13 20-61 0 0,-1 0-1 0 0,1 1 1 0 0,-1-1 0 0 0,2 1 0 0 0,-1 0 0 0 0,1 0 0 0 0,-1 1 0 0 0,1-1 0 0 0,0 1 0 0 0,1 0 0 0 0,-1 1-1 0 0,1 0 1 0 0,0 0 0 0 0,0 0 0 0 0,0 1 0 0 0,0 0 0 0 0,4 0 61 0 0,-10 2-68 0 0,12 4 12 0 0,-4 6 48 0 0,-1 0 1 0 0,0 0 0 0 0,-1 1-1 0 0,0 0 1 0 0,-1 0-1 0 0,0 1 1 0 0,-1-1 0 0 0,0 1-1 0 0,0 1 1 0 0,-2-1-1 0 0,1 0 1 0 0,-2 1 0 0 0,0 0-1 0 0,0 0 1 0 0,-1 0-1 0 0,-1 0 1 0 0,0 0-1 0 0,-1 5 8 0 0,11 78-149 0 0,0-43-2358 0 0,-6-52-1242 0 0,-4-1 2451 0 0</inkml:trace>
  <inkml:trace contextRef="#ctx0" brushRef="#br0" timeOffset="94058.53">18708 5171 860 0 0,'9'23'652'0'0,"-2"0"-1"0"0,0 1 1 0 0,-2 0-1 0 0,0 0 1 0 0,-2 0-1 0 0,-1 0 1 0 0,0 1-1 0 0,-2-1 1 0 0,-2 17-652 0 0,1-6 877 0 0,-16 23 534 0 0,11-44-208 0 0,17-41-680 0 0,107-202-45 0 0,-118 229-478 0 0,3-7-26 0 0,0 1 0 0 0,1-1 1 0 0,-1 1-1 0 0,1 0 0 0 0,1 0 0 0 0,-1 0 0 0 0,1 1 0 0 0,0 0 1 0 0,0 0-1 0 0,0 0 0 0 0,1 0 0 0 0,0 1 0 0 0,0 0 0 0 0,0 0 1 0 0,0 0-1 0 0,1 1 0 0 0,-1 0 0 0 0,1 1 0 0 0,0-1 0 0 0,0 1 1 0 0,3 0 25 0 0,-5 5-11 0 0,0 0 0 0 0,0 1 0 0 0,0 0 0 0 0,-1 0 0 0 0,1 1 1 0 0,-1-1-1 0 0,0 1 0 0 0,0 0 0 0 0,-1 0 0 0 0,1 0 0 0 0,-1 0 1 0 0,-1 1-1 0 0,1-1 0 0 0,-1 1 0 0 0,1 0 0 0 0,-2 0 0 0 0,1 0 1 0 0,-1 0-1 0 0,0 0 0 0 0,0 2 11 0 0,1 3 33 0 0,-1 0 1 0 0,0 0-1 0 0,-1 0 1 0 0,-1 0-1 0 0,1 0 1 0 0,-2 0-1 0 0,0 0 0 0 0,0 0 1 0 0,-1-1-1 0 0,0 1 1 0 0,-1-1-1 0 0,0 1 1 0 0,0-1-1 0 0,-2 2-33 0 0,-14 36 121 0 0,91-120-339 0 0,64-99-456 0 0,-132 170 658 0 0,0 1 0 0 0,0 0 0 0 0,0 0 0 0 0,0 0 0 0 0,0 0-1 0 0,1 1 1 0 0,-1-1 0 0 0,0 1 0 0 0,0 0 0 0 0,0-1 0 0 0,-1 1 0 0 0,1 1 0 0 0,0-1 0 0 0,0 0 0 0 0,0 1 0 0 0,-1-1 0 0 0,1 1 0 0 0,-1 0 0 0 0,1 0 0 0 0,-1 0 0 0 0,0 0 0 0 0,0 0 0 0 0,0 1 0 0 0,0-1 0 0 0,0 1 0 0 0,0-1 0 0 0,-1 1 0 0 0,1 0 0 0 0,-1-1 0 0 0,0 1 0 0 0,0 0 0 0 0,0 0 0 0 0,0 0 0 0 0,0 0 0 0 0,-1 0 0 0 0,1 0 0 0 0,-1 0 0 0 0,0 0 0 0 0,0 0 0 0 0,0 1 0 0 0,0 1 16 0 0,2 1-43 0 0,0 6 43 0 0,1 0 1 0 0,1 0-1 0 0,0 0 1 0 0,1-1-1 0 0,0 1 1 0 0,1-1-1 0 0,0 0 1 0 0,1-1-1 0 0,0 0 1 0 0,0 0-1 0 0,1 0 1 0 0,1-1-1 0 0,0 0 1 0 0,0 0-1 0 0,0-1 1 0 0,1-1-1 0 0,0 1 1 0 0,1-2-1 0 0,0 1 1 0 0,0-1-1 0 0,0-1 1 0 0,1 0-1 0 0,-1-1 1 0 0,10 2-1 0 0,-8-1-42 0 0,1-2 1 0 0,-1 0 0 0 0,1-1 0 0 0,-1 0 0 0 0,1-1-1 0 0,0 0 1 0 0,0-1 0 0 0,-1-1 0 0 0,1 0 0 0 0,0-1-1 0 0,-1 0 1 0 0,1-1 0 0 0,-1-1 0 0 0,0 0 0 0 0,0-1-1 0 0,0 0 1 0 0,-1-1 0 0 0,1 0 0 0 0,-2-1 0 0 0,1 0-1 0 0,-1-1 1 0 0,0-1 0 0 0,0 0 0 0 0,-1 0 0 0 0,0-1-1 0 0,-1 0 1 0 0,0 0 0 0 0,-1-1 0 0 0,0-1 0 0 0,-1 1-1 0 0,0-1 1 0 0,0-1 0 0 0,0-2 41 0 0,-6 11 1 0 0,-1 1-1 0 0,1-1 0 0 0,-1 1 1 0 0,0-1-1 0 0,0 0 1 0 0,0 1-1 0 0,0-1 1 0 0,-1 1-1 0 0,1-1 1 0 0,-1 1-1 0 0,0-1 1 0 0,0 1-1 0 0,0 0 1 0 0,-1-1-1 0 0,1 1 0 0 0,-1 0 1 0 0,0 0-1 0 0,0 0 1 0 0,0 0-1 0 0,0 0 1 0 0,0 0-1 0 0,-1 1 1 0 0,1-1-1 0 0,-1 1 1 0 0,1 0-1 0 0,-1-1 0 0 0,0 1 1 0 0,0 0-1 0 0,0 1 1 0 0,0-1-1 0 0,-1 1 1 0 0,1-1-1 0 0,-4 0 0 0 0,-127-13 983 0 0,124 16-924 0 0,0 0 0 0 0,1 0 0 0 0,0 1 0 0 0,-1 1-1 0 0,1-1 1 0 0,0 2 0 0 0,0-1 0 0 0,1 1 0 0 0,-1 1 0 0 0,1-1-1 0 0,0 1 1 0 0,0 1 0 0 0,0 0 0 0 0,1 0 0 0 0,0 0-1 0 0,0 1 1 0 0,0 0 0 0 0,1 0 0 0 0,0 1 0 0 0,1-1 0 0 0,-1 1-1 0 0,1 1 1 0 0,1-1 0 0 0,0 1 0 0 0,0-1 0 0 0,1 1 0 0 0,0 1-1 0 0,0-1 1 0 0,1 1-59 0 0,2-3 8 0 0,1 0 0 0 0,0 0 0 0 0,1 0 1 0 0,-1-1-1 0 0,1 1 0 0 0,1 0 0 0 0,-1-1 0 0 0,1 0 0 0 0,0 0 0 0 0,1 0 0 0 0,-1 0 0 0 0,1 0 0 0 0,0 0 0 0 0,1-1 0 0 0,-1 0 0 0 0,1 0 0 0 0,0 0 0 0 0,0-1 0 0 0,1 0 0 0 0,-1 0 0 0 0,1 0 0 0 0,0 0 0 0 0,0-1 1 0 0,0 0-1 0 0,1 0 0 0 0,-1-1 0 0 0,1 0 0 0 0,5 2-8 0 0,191 28-1346 0 0,-189-31 974 0 0,0-1 1 0 0,0 0-1 0 0,0-1 1 0 0,-1 0-1 0 0,1-1 1 0 0,0-1 0 0 0,0 0-1 0 0,-1-1 1 0 0,0-1-1 0 0,0 0 1 0 0,0 0 0 0 0,0-1-1 0 0,4-4 372 0 0,10-10-1264 0 0,-2-1-9 0 0</inkml:trace>
  <inkml:trace contextRef="#ctx0" brushRef="#br0" timeOffset="94291.054">20219 4881 2480 0 0,'0'0'91'0'0,"-1"0"0"0"0,1 1-1 0 0,-1-1 1 0 0,0 0 0 0 0,1 0-1 0 0,-1 0 1 0 0,1 0 0 0 0,-1 0 0 0 0,1 0-1 0 0,-1 0 1 0 0,0 0 0 0 0,1 0-1 0 0,-1 0 1 0 0,1 0 0 0 0,-1 0-1 0 0,0-1 1 0 0,1 1 0 0 0,-1 0-1 0 0,1 0 1 0 0,-1 0 0 0 0,1-1 0 0 0,-1 1-1 0 0,1 0 1 0 0,-1-1 0 0 0,1 1-1 0 0,-1-1 1 0 0,1 1 0 0 0,-1 0-1 0 0,1-1 1 0 0,0 1 0 0 0,-1-1 0 0 0,1 1-1 0 0,0-1 1 0 0,-1 1 0 0 0,1-1-1 0 0,0 1 1 0 0,0-1 0 0 0,0 0-1 0 0,-1 1 1 0 0,1-1 0 0 0,0 1 0 0 0,0-1-1 0 0,0 1 1 0 0,0-1 0 0 0,0 0-1 0 0,0 1 1 0 0,0-1 0 0 0,0 1-1 0 0,0-1 1 0 0,0 0 0 0 0,0 1 0 0 0,1-1-1 0 0,-1 1 1 0 0,0-1 0 0 0,0 1-1 0 0,1-1 1 0 0,-1 1 0 0 0,0-1-91 0 0,-3 29 394 0 0,1 0-1 0 0,1 0 1 0 0,1 1 0 0 0,2-1 0 0 0,0 0 0 0 0,2 0 0 0 0,1 0 0 0 0,8 21-394 0 0,8 31 490 0 0,-3-19-889 0 0,-3 2-1 0 0,-2 0 0 0 0,-3 1 1 0 0,1 60 399 0 0,-11-115-408 0 0,0 0 1 0 0,0 0 0 0 0,-1-1-1 0 0,-1 1 1 0 0,1 0 0 0 0,-1 0-1 0 0,-1-1 1 0 0,0 0 0 0 0,0 1 0 0 0,0-1-1 0 0,-1 0 1 0 0,0 0 0 0 0,-1-1-1 0 0,0 1 1 0 0,0-1 0 0 0,-1 0 0 0 0,1 0-1 0 0,-2-1 408 0 0,-16 7-1304 0 0</inkml:trace>
  <inkml:trace contextRef="#ctx0" brushRef="#br0" timeOffset="94694.979">19899 5414 988 0 0,'-12'0'281'0'0,"-30"0"3719"0"0,70-6-1614 0 0,307-40-1382 0 0,-112 10-4453 0 0,-101 13 704 0 0,-66 13 1348 0 0</inkml:trace>
  <inkml:trace contextRef="#ctx0" brushRef="#br0" timeOffset="95142.931">20865 5211 1468 0 0,'11'15'523'0'0,"0"0"1"0"0,-1 1-1 0 0,-1 0 0 0 0,0 1 0 0 0,-1 0 1 0 0,-1 0-1 0 0,-1 1 0 0 0,0 0 0 0 0,0 6-523 0 0,-3-15 224 0 0,22 163 2034 0 0,-25-167-2196 0 0,0-1 1 0 0,-1 1-1 0 0,1 0 0 0 0,-1 0 0 0 0,0-1 1 0 0,0 1-1 0 0,0 0 0 0 0,-1-1 1 0 0,0 1-1 0 0,0-1 0 0 0,0 0 0 0 0,0 1 1 0 0,-1-1-1 0 0,1 0 0 0 0,-1 0 0 0 0,0-1 1 0 0,0 1-1 0 0,-1-1 0 0 0,1 1 1 0 0,-1-1-1 0 0,0 0 0 0 0,1 0 0 0 0,-2-1 1 0 0,1 1-1 0 0,0-1 0 0 0,0 0 0 0 0,-1 0 1 0 0,1 0-1 0 0,-1 0 0 0 0,1-1 0 0 0,-1 0 1 0 0,0 0-1 0 0,1 0 0 0 0,-4-1-62 0 0,4 1 22 0 0,0-1-1 0 0,1 1 1 0 0,-1-1-1 0 0,0 0 1 0 0,1 0 0 0 0,-1-1-1 0 0,0 1 1 0 0,0-1-1 0 0,1 0 1 0 0,-1 0-1 0 0,1 0 1 0 0,-1 0-1 0 0,1-1 1 0 0,-1 1-1 0 0,1-1 1 0 0,0 0-1 0 0,0 0 1 0 0,0 0 0 0 0,0 0-1 0 0,0-1 1 0 0,0 1-1 0 0,1-1 1 0 0,-1 0-1 0 0,1 0 1 0 0,-1 0-1 0 0,1 0 1 0 0,0 0-1 0 0,0 0 1 0 0,1-1-1 0 0,-1 1 1 0 0,1 0 0 0 0,0-1-1 0 0,-1 1 1 0 0,2-1-1 0 0,-1 0 1 0 0,0 1-1 0 0,1-1 1 0 0,-1 0-1 0 0,1 0 1 0 0,0 1-1 0 0,1-1 1 0 0,-1 0-1 0 0,0 1 1 0 0,1-1 0 0 0,0 0-1 0 0,0 0-21 0 0,2-6-1 0 0,0-1-1 0 0,0 1 1 0 0,1-1-1 0 0,1 1 1 0 0,0 1 0 0 0,0-1-1 0 0,1 1 1 0 0,0-1-1 0 0,1 2 1 0 0,0-1 0 0 0,0 1-1 0 0,6-6 2 0 0,-5 6-8 0 0,9-12 0 0 0,1 2 1 0 0,1 0-1 0 0,1 2 0 0 0,0 0 0 0 0,1 1 0 0 0,1 1 0 0 0,0 1 0 0 0,1 0 0 0 0,0 2 0 0 0,1 1 0 0 0,0 1 0 0 0,13-3 8 0 0,-32 11-5 0 0,-1 1 1 0 0,1-1-1 0 0,0 1 1 0 0,0 0-1 0 0,-1 0 1 0 0,1 0-1 0 0,0 0 0 0 0,0 1 1 0 0,-1 0-1 0 0,1 0 1 0 0,0 0-1 0 0,-1 1 1 0 0,1-1-1 0 0,-1 1 1 0 0,0 0-1 0 0,1 1 0 0 0,-1-1 1 0 0,0 1-1 0 0,0-1 1 0 0,-1 1-1 0 0,1 0 1 0 0,-1 1-1 0 0,1-1 0 0 0,-1 1 1 0 0,0-1-1 0 0,0 1 1 0 0,0 0-1 0 0,-1 0 1 0 0,0 0-1 0 0,1 1 0 0 0,-1-1 1 0 0,-1 0-1 0 0,1 1 1 0 0,-1 0-1 0 0,0-1 1 0 0,1 3 4 0 0,19 174 93 0 0,-21-165-162 0 0,-2-1 0 0 0,0 1 1 0 0,0-1-1 0 0,-1 0 1 0 0,-1 0-1 0 0,-1 0 0 0 0,0 0 1 0 0,-1-1-1 0 0,-1 0 1 0 0,0 0-1 0 0,-1 0 0 0 0,0-1 1 0 0,-4 5 68 0 0,10-17-163 0 0,1 1 0 0 0,-1-1 0 0 0,1 1 0 0 0,-1-1 0 0 0,0 0 0 0 0,0 1 0 0 0,1-1 0 0 0,-1 0 0 0 0,0 0-1 0 0,0 0 1 0 0,0-1 0 0 0,0 1 0 0 0,0 0 0 0 0,0-1 0 0 0,0 1 0 0 0,-1-1 0 0 0,1 0 0 0 0,0 0 0 0 0,0 0 0 0 0,0 0 0 0 0,0 0 0 0 0,0 0 0 0 0,0 0 0 0 0,-1-1 0 0 0,1 1 0 0 0,0-1 0 0 0,0 0 0 0 0,0 1 0 0 0,0-1 0 0 0,0 0 0 0 0,1 0 0 0 0,-1 0 0 0 0,0-1 0 0 0,0 1 0 0 0,1 0 0 0 0,-1-1 0 0 0,1 1 0 0 0,-1-1 0 0 0,1 1 0 0 0,-1-1 0 0 0,1 0 0 0 0,0 1 0 0 0,0-1 0 0 0,0 0 0 0 0,0 0 0 0 0,0-1 163 0 0,-14-19-1177 0 0</inkml:trace>
  <inkml:trace contextRef="#ctx0" brushRef="#br0" timeOffset="95394.854">21195 5053 2052 0 0,'0'-9'1068'0'0,"2"3"-160"0"0,0 2-80 0 0,2-2-171 0 0,-4 2-129 0 0,0 1-204 0 0,1 0 20 0 0,3 1-48 0 0,-1 2-136 0 0,1 0-200 0 0,1 0 12 0 0,20 8-400 0 0,-5-1-180 0 0,5 0-501 0 0,-2 3 65 0 0,7 1 60 0 0,0 4-192 0 0</inkml:trace>
  <inkml:trace contextRef="#ctx0" brushRef="#br0" timeOffset="95642.522">21768 5273 1860 0 0,'-14'3'388'0'0,"1"2"-1"0"0,-1-1 0 0 0,1 2 1 0 0,0 0-1 0 0,0 0 1 0 0,1 1-1 0 0,0 1 1 0 0,0 0-1 0 0,1 1 0 0 0,0 0 1 0 0,1 0-1 0 0,-1 1 1 0 0,2 1-1 0 0,0 0 1 0 0,0 0-1 0 0,1 1 0 0 0,0 0 1 0 0,1 0-1 0 0,0 1 1 0 0,1 0-1 0 0,1 0 1 0 0,-3 8-388 0 0,9-17 39 0 0,0 1 1 0 0,0-1-1 0 0,1 0 1 0 0,-1 1 0 0 0,1-1-1 0 0,0 0 1 0 0,0 0-1 0 0,0-1 1 0 0,0 1 0 0 0,1 0-1 0 0,0-1 1 0 0,0 1-1 0 0,0-1 1 0 0,0 0 0 0 0,0 0-1 0 0,1 0 1 0 0,-1 0-1 0 0,1-1 1 0 0,0 0 0 0 0,-1 1-1 0 0,1-1 1 0 0,0 0-1 0 0,1-1 1 0 0,-1 1 0 0 0,0-1-1 0 0,0 0 1 0 0,3 0-40 0 0,125 25-337 0 0,-84-23-895 0 0,1-1 0 0 0,-1-3 0 0 0,1-1 0 0 0,-1-3 0 0 0,0-2 0 0 0,7-4 1232 0 0,-12 1-1284 0 0,-3-2 4 0 0</inkml:trace>
  <inkml:trace contextRef="#ctx0" brushRef="#br0" timeOffset="71653.764">6990 3926 860 0 0,'-100'161'5044'0'0,"88"-135"-4513"0"0,-102 307 1377 0 0,111-325-1957 0 0,2-5-119 0 0,1 0 1 0 0,-1 0 0 0 0,1 0-1 0 0,-1 0 1 0 0,0 0 0 0 0,0 0-1 0 0,-1 0 1 0 0,1 0-1 0 0,0 0 1 0 0,-1-1 0 0 0,0 1-1 0 0,0-1 1 0 0,1 1 0 0 0,-2-1-1 0 0,1 0 1 0 0,0 0 0 0 0,0 0-1 0 0,-1 0 1 0 0,1 0 0 0 0,-1 0-1 0 0,1 0 1 0 0,-1-1-1 0 0,0 0 1 0 0,0 1 0 0 0,0-1-1 0 0,1 0 1 0 0,-1 0 0 0 0,-1 0 167 0 0,-8-1-1368 0 0</inkml:trace>
  <inkml:trace contextRef="#ctx0" brushRef="#br0" timeOffset="71916.136">6650 3922 1356 0 0,'13'-28'7356'0'0,"-3"9"-3021"0"0,12 33-5564 0 0,92 112-7500 0 0,-95-102 7496 0 0</inkml:trace>
  <inkml:trace contextRef="#ctx0" brushRef="#br0" timeOffset="72241.849">7239 4391 2008 0 0,'4'0'1110'0'0,"15"-4"6496"0"0,-16-12-5730 0 0,-3 16-1844 0 0,-6-5 358 0 0,9-28-10498 0 0,-7 28 8798 0 0</inkml:trace>
  <inkml:trace contextRef="#ctx0" brushRef="#br0" timeOffset="70056.312">3836 3929 2436 0 0,'-1'-3'143'0'0,"0"1"0"0"0,-1-1-1 0 0,1 0 1 0 0,-1 1 0 0 0,1-1-1 0 0,-1 1 1 0 0,0-1 0 0 0,0 1-1 0 0,0 0 1 0 0,0 0 0 0 0,-1 0-1 0 0,1 0 1 0 0,0 0 0 0 0,-1 0-1 0 0,1 1 1 0 0,-1-1 0 0 0,0 1-1 0 0,1 0 1 0 0,-1 0 0 0 0,0 0-1 0 0,0 0 1 0 0,0 0 0 0 0,0 1 0 0 0,0-1-1 0 0,0 1 1 0 0,0 0 0 0 0,0 0-1 0 0,0 0 1 0 0,0 0 0 0 0,0 0-1 0 0,0 1 1 0 0,0-1 0 0 0,0 1-1 0 0,0 0 1 0 0,1 0 0 0 0,-1 0-1 0 0,0 0 1 0 0,0 0 0 0 0,1 1-1 0 0,-1-1 1 0 0,1 1 0 0 0,-2 1-143 0 0,-110 79 958 0 0,96-65-854 0 0,0 0 0 0 0,2 1 1 0 0,0 1-1 0 0,1 0 0 0 0,1 1 0 0 0,1 1 0 0 0,1 0 1 0 0,1 1-1 0 0,0 0 0 0 0,2 1 0 0 0,1 0 1 0 0,1 0-1 0 0,0 1 0 0 0,2-1 0 0 0,1 1 1 0 0,1 1-1 0 0,0-1 0 0 0,2 11-104 0 0,1-22-7 0 0,1 1 1 0 0,1-1-1 0 0,0 1 1 0 0,0-1-1 0 0,1 0 1 0 0,1 1-1 0 0,0-2 1 0 0,1 1-1 0 0,0 0 0 0 0,1-1 1 0 0,0 0-1 0 0,4 3 7 0 0,-2-1-233 0 0,1 1 0 0 0,0-2 0 0 0,1 1 0 0 0,1-2 0 0 0,0 1-1 0 0,1-1 1 0 0,0-1 0 0 0,1 0 0 0 0,0-1 0 0 0,1 0 0 0 0,0-1-1 0 0,1-1 1 0 0,-1 0 0 0 0,1-1 0 0 0,1-1 0 0 0,-1 0 0 0 0,1-1-1 0 0,1 0 1 0 0,-1-2 0 0 0,0 0 0 0 0,16 1 233 0 0,50 1-3036 0 0,-47-5 1644 0 0</inkml:trace>
  <inkml:trace contextRef="#ctx0" brushRef="#br0" timeOffset="70474.999">4127 4174 1344 0 0,'15'-11'3889'0'0,"-14"10"-3825"0"0,-1 1 1 0 0,0-1-1 0 0,0 1 1 0 0,0-1-1 0 0,1 1 1 0 0,-1-1-1 0 0,0 1 1 0 0,1-1-1 0 0,-1 1 1 0 0,0-1-1 0 0,1 1 1 0 0,-1 0-1 0 0,1-1 1 0 0,-1 1-1 0 0,0 0 1 0 0,1-1-1 0 0,-1 1 1 0 0,1 0-1 0 0,-1 0 1 0 0,1-1-1 0 0,-1 1 1 0 0,1 0-1 0 0,-1 0 1 0 0,1 0-1 0 0,0 0 1 0 0,-1 0-1 0 0,1 0 1 0 0,-1 0-1 0 0,1 0 1 0 0,-1 0-1 0 0,1 0 1 0 0,-1 0-1 0 0,1 0 1 0 0,-1 0-1 0 0,1 0 1 0 0,-1 0 0 0 0,1 1-1 0 0,0-1 1 0 0,-1 0-1 0 0,0 0 1 0 0,1 1-1 0 0,-1-1 1 0 0,1 0-1 0 0,-1 0 1 0 0,1 1-1 0 0,-1-1 1 0 0,1 1-1 0 0,-1-1 1 0 0,0 0-1 0 0,1 1 1 0 0,-1-1-1 0 0,0 1 1 0 0,0-1-1 0 0,1 1 1 0 0,-1-1-1 0 0,0 1 1 0 0,0-1-1 0 0,0 1 1 0 0,1-1-1 0 0,-1 1 1 0 0,0-1-1 0 0,0 1 1 0 0,0-1-1 0 0,0 1 1 0 0,0 0-1 0 0,0-1 1 0 0,0 1-65 0 0,27 211 1130 0 0,-18-106-1263 0 0,-2-13-1350 0 0,10-36-2656 0 0,-13-54 2662 0 0,3-3 32 0 0</inkml:trace>
  <inkml:trace contextRef="#ctx0" brushRef="#br0" timeOffset="70751.814">4559 4341 1404 0 0,'13'-11'7296'0'0,"29"-2"-7286"0"0,-26 8 409 0 0,255-86-6901 0 0,-239 79 5331 0 0</inkml:trace>
  <inkml:trace contextRef="#ctx0" brushRef="#br0" timeOffset="71031.812">5345 4066 1140 0 0,'1'8'158'0'0,"-1"1"-1"0"0,0-1 1 0 0,-1 1 0 0 0,0-1-1 0 0,0 0 1 0 0,-1 1 0 0 0,0-1-1 0 0,-1 0 1 0 0,0 0 0 0 0,0 0-1 0 0,0 0 1 0 0,-1-1 0 0 0,0 1-1 0 0,-1-1 1 0 0,1 0 0 0 0,-2 0-1 0 0,1-1 1 0 0,-1 1 0 0 0,1-1-1 0 0,-2 0 1 0 0,-2 1-158 0 0,0 4 222 0 0,-1 0 0 0 0,0-1 0 0 0,0-1 0 0 0,-1 0 0 0 0,0 0-1 0 0,-1-1 1 0 0,0 0 0 0 0,0-1 0 0 0,0-1 0 0 0,-1 0 0 0 0,0 0 0 0 0,-1-2 0 0 0,1 1-1 0 0,-1-2 1 0 0,-4 1-222 0 0,17-4 214 0 0,1 0-32 0 0,0 0-36 0 0,-7-12 113 0 0,12-9 3 0 0,11 15-289 0 0,-1 1 0 0 0,1 1 1 0 0,0 0-1 0 0,0 1 0 0 0,0 1 0 0 0,0 1 0 0 0,0 0 0 0 0,0 1 0 0 0,1 0 0 0 0,-1 1 0 0 0,0 1 1 0 0,0 1-1 0 0,0 0 0 0 0,0 2 0 0 0,-1-1 0 0 0,9 5 27 0 0,97 23-5191 0 0,-109-32 3954 0 0</inkml:trace>
  <inkml:trace contextRef="#ctx0" brushRef="#br0" timeOffset="71313.65">5895 3592 1348 0 0,'7'6'242'0'0,"0"-1"0"0"0,-1 1 0 0 0,0 0 0 0 0,0 0 0 0 0,0 1 0 0 0,0 0 0 0 0,-1 0-1 0 0,0 0 1 0 0,-1 1 0 0 0,0-1 0 0 0,0 1 0 0 0,0 0 0 0 0,0 5-242 0 0,6 6 346 0 0,7 17 91 0 0,-1 1 0 0 0,-2 1-1 0 0,-1 1 1 0 0,-2 0 0 0 0,-2 0 0 0 0,-1 1 0 0 0,-2 0-1 0 0,-2 0 1 0 0,-1 29-437 0 0,-5-40 152 0 0,-1 0 0 0 0,-1 0-1 0 0,-2 0 1 0 0,0-1 0 0 0,-2 1 0 0 0,-1-2 0 0 0,-2 1-1 0 0,0-1 1 0 0,-2-1 0 0 0,-1 0 0 0 0,-1-1-1 0 0,-1 0 1 0 0,-1-2 0 0 0,-1 0 0 0 0,-13 13-152 0 0,-4 1-67 0 0,-2-1 0 0 0,0-3 1 0 0,-3-1-1 0 0,0-1 0 0 0,-2-3 0 0 0,-2-1 1 0 0,0-2-1 0 0,-34 13 67 0 0,78-38 0 0 0,-10 5-376 0 0,0 0 1 0 0,0-1-1 0 0,-1 0 1 0 0,1 0 0 0 0,-1-1-1 0 0,0 0 1 0 0,0-1-1 0 0,0 0 1 0 0,0-1-1 0 0,0-1 1 0 0,0 1-1 0 0,-1-2 1 0 0,1 1-1 0 0,-4-2 376 0 0,-39-17-1503 0 0,22-4 34 0 0</inkml:trace>
  <inkml:trace contextRef="#ctx0" brushRef="#br0" timeOffset="68878.668">1596 4027 848 0 0,'7'-47'3417'0'0,"2"-5"2306"0"0,8 253-4707 0 0,30 235-964 0 0,-42-359-3186 0 0,-11-87-1116 0 0,3-8 2726 0 0</inkml:trace>
  <inkml:trace contextRef="#ctx0" brushRef="#br0" timeOffset="69422.813">2049 4162 936 0 0,'-11'7'289'0'0,"1"0"0"0"0,0 0-1 0 0,1 1 1 0 0,-1 1 0 0 0,1-1 0 0 0,1 1 0 0 0,0 1 0 0 0,0-1-1 0 0,1 1 1 0 0,0 1 0 0 0,1 0 0 0 0,0-1 0 0 0,0 2-1 0 0,1-1 1 0 0,1 1 0 0 0,0-1 0 0 0,1 1 0 0 0,-2 12-289 0 0,2-19 58 0 0,1 0 1 0 0,0 0 0 0 0,0 0 0 0 0,1 0-1 0 0,0 0 1 0 0,0 0 0 0 0,0 0 0 0 0,0 1-1 0 0,1-1 1 0 0,-1 0 0 0 0,2 0 0 0 0,-1 1-1 0 0,0-1 1 0 0,1 0 0 0 0,0 0 0 0 0,0 0-1 0 0,1 1 1 0 0,-1-1 0 0 0,1 0 0 0 0,0-1-1 0 0,1 1 1 0 0,-1 0 0 0 0,1-1 0 0 0,0 1-1 0 0,0-1 1 0 0,0 0 0 0 0,0 0 0 0 0,1 0-1 0 0,0 0 1 0 0,0-1 0 0 0,0 1 0 0 0,0-1-1 0 0,0 0 1 0 0,1 0 0 0 0,0-1 0 0 0,-1 1-1 0 0,1-1 1 0 0,0 0 0 0 0,0-1 0 0 0,0 1-1 0 0,0-1 1 0 0,4 1-59 0 0,3-2 36 0 0,1-1-1 0 0,-1 0 1 0 0,1-1-1 0 0,-1 0 1 0 0,0-1 0 0 0,0 0-1 0 0,0-1 1 0 0,0 0-1 0 0,-1-1 1 0 0,0-1 0 0 0,0 1-1 0 0,0-2 1 0 0,-1 1-1 0 0,1-2 1 0 0,-2 1-1 0 0,1-1 1 0 0,-1-1 0 0 0,0 0-1 0 0,0-2-35 0 0,-7 9-13 0 0,-1-1 0 0 0,1 0 0 0 0,-1 1 0 0 0,0-1 0 0 0,0 0 0 0 0,0 0 0 0 0,0 0 0 0 0,-1 0 0 0 0,1 0 0 0 0,-1 0 0 0 0,0 0 0 0 0,0 0 0 0 0,0 0 0 0 0,0 0 0 0 0,0 0 0 0 0,-1 0 0 0 0,0 0 0 0 0,1 0 0 0 0,-1 0 0 0 0,0 0 0 0 0,0 0 0 0 0,0 1 0 0 0,-1-1 0 0 0,1 0 0 0 0,-1 1 0 0 0,0-1 0 0 0,1 1-1 0 0,-1-1 1 0 0,0 1 0 0 0,0 0 0 0 0,-1 0 0 0 0,1 0 0 0 0,0 0 0 0 0,-1 0 0 0 0,1 0 0 0 0,-1 1 0 0 0,-1-1 13 0 0,-103-52-244 0 0,22 33-1054 0 0,85 21 1051 0 0,-3-2-430 0 0,9-2-3059 0 0,22-15 2274 0 0</inkml:trace>
  <inkml:trace contextRef="#ctx0" brushRef="#br0" timeOffset="69699.532">2509 4279 888 0 0,'0'110'3370'0'0,"3"-103"-3278"0"0,0-1-1 0 0,0 0 1 0 0,1 1-1 0 0,0-1 1 0 0,0-1-1 0 0,0 1 1 0 0,0 0 0 0 0,1-1-1 0 0,0 0 1 0 0,0 0-1 0 0,1-1 1 0 0,-1 1-1 0 0,1-1 1 0 0,0 0-1 0 0,0-1 1 0 0,0 1-1 0 0,1-1 1 0 0,-1-1-1 0 0,1 1 1 0 0,0-1-1 0 0,-1 0 1 0 0,1 0-1 0 0,0-1 1 0 0,0 0-1 0 0,0-1 1 0 0,0 1-1 0 0,0-1 1 0 0,1 0-1 0 0,-1-1 1 0 0,0 0-1 0 0,1 0-91 0 0,8 0 86 0 0,0-1-1 0 0,1 0 1 0 0,-1-1-1 0 0,0-1 1 0 0,0 0 0 0 0,-1-1-1 0 0,1-1 1 0 0,-1-1-1 0 0,0 0 1 0 0,-1-1-1 0 0,0 0 1 0 0,0-1-1 0 0,-1-1 1 0 0,0 0-1 0 0,0 0 1 0 0,-1-2-1 0 0,10-11-85 0 0,-19 18 1 0 0,1-1-1 0 0,-1 0 0 0 0,0 0 0 0 0,-1 0 0 0 0,1 0 0 0 0,-1 0 0 0 0,0 0 0 0 0,0-1 0 0 0,-1 1 0 0 0,0-1 1 0 0,0 1-1 0 0,-1-1 0 0 0,0 1 0 0 0,0-1 0 0 0,0 0 0 0 0,-1 1 0 0 0,0-1 0 0 0,0 1 0 0 0,-1-1 0 0 0,1 1 1 0 0,-2 0-1 0 0,1 0 0 0 0,-1 0 0 0 0,1 0 0 0 0,-2 0 0 0 0,1 0 0 0 0,-1 1 0 0 0,1-1 0 0 0,-2 1 0 0 0,1 0 0 0 0,0 1 1 0 0,-1-1-1 0 0,0 1 0 0 0,0-1 0 0 0,0 2 0 0 0,-1-1 0 0 0,1 0 0 0 0,-1 1 0 0 0,0 0 0 0 0,0 1 0 0 0,-4-2 0 0 0,-145-35-2885 0 0,137 33 687 0 0,14 3 928 0 0</inkml:trace>
  <inkml:trace contextRef="#ctx0" brushRef="#br0" timeOffset="73325.334">9170 3767 1120 0 0,'0'0'770'0'0,"3"-22"923"0"0,-2 22-1665 0 0,0-1 0 0 0,0 0-1 0 0,0 0 1 0 0,0 0 0 0 0,0 0 0 0 0,-1 0-1 0 0,1 0 1 0 0,0 0 0 0 0,-1 0 0 0 0,1-1 0 0 0,-1 1-1 0 0,1 0 1 0 0,-1 0 0 0 0,0 0 0 0 0,1-1-1 0 0,-1 1 1 0 0,0 0 0 0 0,0-1 0 0 0,0 1 0 0 0,0 0-1 0 0,0 0 1 0 0,0-1 0 0 0,0 1 0 0 0,0 0-1 0 0,-1 0 1 0 0,1-1 0 0 0,0 1 0 0 0,-1 0 0 0 0,1 0-1 0 0,-1 0 1 0 0,0 0 0 0 0,1-1 0 0 0,-1 1-1 0 0,0 0 1 0 0,1 0 0 0 0,-1 0 0 0 0,0 0 0 0 0,0 1-1 0 0,0-1 1 0 0,0 0 0 0 0,0 0 0 0 0,0 0-1 0 0,0 1 1 0 0,0-1 0 0 0,0 0 0 0 0,-1 1-1 0 0,1-1 1 0 0,0 1 0 0 0,0 0 0 0 0,0-1 0 0 0,-1 1-1 0 0,1 0 1 0 0,0 0 0 0 0,0 0 0 0 0,-1 0-1 0 0,1 0 1 0 0,0 0 0 0 0,-1 0 0 0 0,0 0-28 0 0,-19-3 146 0 0,0 0 0 0 0,0 2 1 0 0,0 0-1 0 0,-1 2 0 0 0,1 0 1 0 0,0 1-1 0 0,0 1 0 0 0,0 1 1 0 0,0 1-1 0 0,1 1 0 0 0,0 1 1 0 0,0 1-1 0 0,0 0 0 0 0,1 2 1 0 0,1 0-1 0 0,-1 1 0 0 0,2 0 1 0 0,-1 2-1 0 0,2 0 0 0 0,0 1 1 0 0,0 1-1 0 0,2 0 0 0 0,0 1 0 0 0,-7 10-146 0 0,12-18 58 0 0,0 2 0 0 0,0-1 0 0 0,1 1 0 0 0,1 1 0 0 0,0-1 0 0 0,0 1 0 0 0,1 0 0 0 0,0 1 0 0 0,1 0 0 0 0,0 0 0 0 0,1 0 0 0 0,0 0 0 0 0,1 0 0 0 0,0 1 0 0 0,1 0 0 0 0,1-1 0 0 0,0 1 0 0 0,1 0 0 0 0,0 0 0 0 0,1 0 0 0 0,0 0 0 0 0,1-1 0 0 0,0 1 0 0 0,1-1 0 0 0,2 6-58 0 0,7-2-34 0 0,-1 0 0 0 0,2-1 0 0 0,0 0 0 0 0,1-1 1 0 0,0-1-1 0 0,1 0 0 0 0,0-1 0 0 0,1-1 0 0 0,0 0 0 0 0,1-1 0 0 0,1-1 0 0 0,-1 0 1 0 0,1-1-1 0 0,1-2 0 0 0,-1 1 0 0 0,1-2 0 0 0,0-1 0 0 0,0 0 0 0 0,1-1 1 0 0,7-1 33 0 0,2 2-787 0 0,-1-2 1 0 0,1-1 0 0 0,0-1 0 0 0,-1-2-1 0 0,1 0 1 0 0,-1-2 0 0 0,1-1 0 0 0,-1-2 0 0 0,6-2 786 0 0,17-8-1522 0 0</inkml:trace>
  <inkml:trace contextRef="#ctx0" brushRef="#br0" timeOffset="75120.569">12082 3684 1424 0 0,'-13'-1'225'0'0,"1"0"0"0"0,0 1 0 0 0,-1 0 0 0 0,1 1 0 0 0,0 0 0 0 0,-1 1 0 0 0,1 0 0 0 0,0 1 0 0 0,0 1 0 0 0,0 0-1 0 0,1 0 1 0 0,-1 1 0 0 0,1 0 0 0 0,0 1 0 0 0,1 1 0 0 0,-1 0 0 0 0,1 0 0 0 0,1 1 0 0 0,-1 0 0 0 0,1 0 0 0 0,1 1 0 0 0,0 1 0 0 0,0-1 0 0 0,0 1 0 0 0,1 1 0 0 0,1-1 0 0 0,0 1-1 0 0,0 0 1 0 0,-3 11-225 0 0,7-16 48 0 0,0 0 0 0 0,0 1-1 0 0,1-1 1 0 0,0 0 0 0 0,0 0 0 0 0,0 1-1 0 0,1-1 1 0 0,0 0 0 0 0,0 1-1 0 0,1-1 1 0 0,0 0 0 0 0,0 0-1 0 0,0 1 1 0 0,1-1 0 0 0,0 0-1 0 0,0 0 1 0 0,0 0 0 0 0,1-1-1 0 0,0 1 1 0 0,0-1 0 0 0,0 1 0 0 0,1-1-1 0 0,0 0 1 0 0,0 0 0 0 0,0 0-1 0 0,1-1 1 0 0,-1 0 0 0 0,1 0-1 0 0,0 0 1 0 0,0 0 0 0 0,1-1-1 0 0,-1 0 1 0 0,1 0 0 0 0,-1 0-1 0 0,1 0 1 0 0,0-1 0 0 0,0 0 0 0 0,0-1-1 0 0,1 1 1 0 0,-1-1 0 0 0,0 0-1 0 0,6 0-47 0 0,16 2-31 0 0,0 0 0 0 0,0-2 0 0 0,0-1 0 0 0,0-1-1 0 0,-1-1 1 0 0,1-1 0 0 0,0-2 0 0 0,-1-1 0 0 0,0-1-1 0 0,0-1 1 0 0,-1-2 0 0 0,0 0 0 0 0,3-4 31 0 0,-26 13-12 0 0,0 0 1 0 0,0-1-1 0 0,0 1 1 0 0,-1-1-1 0 0,1 0 1 0 0,0 1-1 0 0,-1-1 1 0 0,1 0-1 0 0,-1-1 1 0 0,1 1 0 0 0,-1 0-1 0 0,0-1 1 0 0,0 1-1 0 0,0-1 1 0 0,-1 0-1 0 0,1 0 1 0 0,-1 0-1 0 0,1 0 1 0 0,-1 0-1 0 0,0 0 1 0 0,0 0-1 0 0,0 0 1 0 0,0 0-1 0 0,-1 0 1 0 0,1 0-1 0 0,-1-1 1 0 0,0 1-1 0 0,0 0 1 0 0,0 0-1 0 0,-1-1 1 0 0,1 1-1 0 0,-1 0 1 0 0,1 0-1 0 0,-1 0 1 0 0,-1-2 11 0 0,-7-5 35 0 0,0-1 0 0 0,-1 1 0 0 0,0 1 1 0 0,-1 0-1 0 0,0 1 0 0 0,-1 0 0 0 0,1 0 0 0 0,-2 1 1 0 0,1 1-1 0 0,-1 0 0 0 0,0 0 0 0 0,0 2 0 0 0,0-1 0 0 0,-1 2 1 0 0,1 0-1 0 0,-1 0 0 0 0,0 2 0 0 0,0-1 0 0 0,0 2-35 0 0,-45-12 164 0 0,38 6-527 0 0,39 5-48 0 0,36-4-45 0 0,-37 0 402 0 0,14 1-175 0 0,-1-3 1 0 0,0 0-1 0 0,-1-2 1 0 0,0-1-1 0 0,0-1 1 0 0,-1-1-1 0 0,0-2 0 0 0,-1-1 1 0 0,-1-1-1 0 0,-1-1 1 0 0,0-1-1 0 0,-1-2 1 0 0,19-19 228 0 0,-36 28 34 0 0,-1-1 1 0 0,0 0 0 0 0,0 0-1 0 0,-1-1 1 0 0,-1 0-1 0 0,0 1 1 0 0,-1-1 0 0 0,0-1-1 0 0,-1 1 1 0 0,0 0-1 0 0,-1-1 1 0 0,-1 1 0 0 0,0-1-1 0 0,-1 1 1 0 0,0 0-1 0 0,-1-1 1 0 0,0 1 0 0 0,-2 0-1 0 0,-2-9-34 0 0,0 1 286 0 0,5 15-111 0 0,0 0-1 0 0,-1-1 1 0 0,0 1-1 0 0,0 0 0 0 0,0 0 1 0 0,-1 0-1 0 0,1 1 1 0 0,-1-1-1 0 0,-1 0 0 0 0,1 1 1 0 0,-1 0-1 0 0,0 0 1 0 0,0 0-1 0 0,-1 0 0 0 0,1 1 1 0 0,-1 0-1 0 0,-1-1-174 0 0,2 6 37 0 0,1 1-1 0 0,-1 0 0 0 0,1 0 1 0 0,0 0-1 0 0,0 0 0 0 0,0 0 1 0 0,0 1-1 0 0,0-1 0 0 0,0 1 1 0 0,1 0-1 0 0,-1 0 0 0 0,1 0 1 0 0,0 0-1 0 0,0 1 0 0 0,0-1 1 0 0,0 0-1 0 0,0 1 1 0 0,1-1-1 0 0,0 1 0 0 0,0 0 1 0 0,0 0-1 0 0,0-1 0 0 0,0 1 1 0 0,1 0-1 0 0,-1 0 0 0 0,1 0 1 0 0,1 3-37 0 0,-1-6 4 0 0,-7 51 183 0 0,2 2 0 0 0,3-1 1 0 0,3 0-1 0 0,1 0 1 0 0,3 0-1 0 0,5 18-187 0 0,-1 2 110 0 0,109 649 718 0 0,-85-499-2024 0 0,-18-75-3705 0 0,-11-128 1924 0 0,-4-19 1619 0 0</inkml:trace>
  <inkml:trace contextRef="#ctx0" brushRef="#br0" timeOffset="73618.196">9776 3794 916 0 0,'-4'-24'4178'0'0,"1"38"-1990"0"0,45 216-733 0 0,-4-74-940 0 0,1 5-1252 0 0,-28-50-4286 0 0,-11-97 3771 0 0</inkml:trace>
  <inkml:trace contextRef="#ctx0" brushRef="#br0" timeOffset="73881.523">9779 4466 2664 0 0,'-9'-17'6239'0'0,"33"5"-5100"0"0,-23 12-1143 0 0,139-34 280 0 0,-8 2-3226 0 0,-19-6-1253 0 0,-82 23 2742 0 0</inkml:trace>
  <inkml:trace contextRef="#ctx0" brushRef="#br0" timeOffset="74129.395">9635 3759 1280 0 0,'-10'-7'1420'0'0,"3"4"-228"0"0,-1 0-188 0 0,7-2-115 0 0,-5 1-89 0 0,6 1-128 0 0,4-2-128 0 0,3 2 12 0 0,16-7-148 0 0,6 0-172 0 0,3 0-236 0 0,9 0-192 0 0,-1 5 16 0 0,5-2-936 0 0,6-1-392 0 0,3 1 95 0 0,-3-3 73 0 0,3 2 28 0 0</inkml:trace>
  <inkml:trace contextRef="#ctx0" brushRef="#br0" timeOffset="75510.025">13620 3521 1132 0 0,'3'-23'7433'0'0,"-17"301"-4972"0"0,-11 350-421 0 0,11-383-3827 0 0,16-263-3155 0 0,-8-43 1415 0 0,-4 5 2293 0 0</inkml:trace>
  <inkml:trace contextRef="#ctx0" brushRef="#br0" timeOffset="75959.013">13598 3541 1404 0 0,'-13'92'5818'0'0,"12"-76"-5651"0"0,0 0 1 0 0,1 1-1 0 0,1-1 0 0 0,1 0 0 0 0,0 0 0 0 0,1 0 0 0 0,1 0 0 0 0,0 0 0 0 0,2 0 1 0 0,-1-1-1 0 0,2 0 0 0 0,0-1 0 0 0,1 1 0 0 0,0-1 0 0 0,1-1 0 0 0,1 1-167 0 0,6 0 47 0 0,1-1 0 0 0,0 0 0 0 0,1-2 0 0 0,1 0 0 0 0,-1-1 1 0 0,2 0-1 0 0,-1-2 0 0 0,1 0 0 0 0,1-2 0 0 0,-1 0 0 0 0,1-1 0 0 0,0-1 0 0 0,1-1 0 0 0,-1-1 0 0 0,0-1 0 0 0,1 0 0 0 0,-1-2 0 0 0,0-1 0 0 0,1 0 0 0 0,-1-2 0 0 0,0 0 0 0 0,-1-1 0 0 0,1-2 0 0 0,-1 0 0 0 0,19-9-47 0 0,-29 10 28 0 0,0-1 1 0 0,0 1-1 0 0,-1-2 0 0 0,0 1 0 0 0,-1-1 0 0 0,0-1 0 0 0,0 1 0 0 0,0-1 1 0 0,-1-1-1 0 0,-1 1 0 0 0,1-1 0 0 0,-2 0 0 0 0,1-1 0 0 0,-2 1 0 0 0,1-1 1 0 0,-1 0-1 0 0,-1-1 0 0 0,0 1 0 0 0,-1 0 0 0 0,0-1 0 0 0,0 1 0 0 0,-1-1 0 0 0,-1 0 1 0 0,0 1-1 0 0,-1-2-28 0 0,1 12 27 0 0,0 0 1 0 0,0 0-1 0 0,-1-1 1 0 0,1 1 0 0 0,-1 0-1 0 0,1 0 1 0 0,-1 0-1 0 0,0 0 1 0 0,1 0-1 0 0,-1 0 1 0 0,0 0-1 0 0,0 0 1 0 0,0 0 0 0 0,0 0-1 0 0,1 0 1 0 0,-1 0-1 0 0,0 0 1 0 0,-1 1-1 0 0,1-1 1 0 0,0 0 0 0 0,0 1-1 0 0,0-1 1 0 0,0 1-1 0 0,0-1 1 0 0,-1 1-1 0 0,1 0 1 0 0,0-1-1 0 0,0 1 1 0 0,-1 0 0 0 0,1 0-1 0 0,0 0 1 0 0,-1 0-1 0 0,1 0 1 0 0,0 0-1 0 0,0 0 1 0 0,-1 0 0 0 0,1 1-1 0 0,0-1 1 0 0,0 1-1 0 0,-1-1 1 0 0,1 0-1 0 0,0 1 1 0 0,0 0-1 0 0,0-1 1 0 0,0 1 0 0 0,0 0-1 0 0,0 0 1 0 0,0-1-1 0 0,0 1 1 0 0,0 0-1 0 0,0 0 1 0 0,0 0 0 0 0,1 0-1 0 0,-1 0 1 0 0,0 0-1 0 0,0 0 1 0 0,1 1-1 0 0,-1-1 1 0 0,1 0-1 0 0,-1 0 1 0 0,1 0 0 0 0,0 1-28 0 0,-2 6 40 0 0,1-1 0 0 0,0 0 1 0 0,0 1-1 0 0,1-1 0 0 0,0 1 1 0 0,1-1-1 0 0,-1 0 0 0 0,1 1 1 0 0,1-1-1 0 0,-1 0 0 0 0,1 1 1 0 0,1-1-1 0 0,-1 0 0 0 0,1-1 1 0 0,1 1-1 0 0,-1 0 0 0 0,1-1 1 0 0,0 0-1 0 0,0 0 1 0 0,1 0-1 0 0,1 2-40 0 0,114 115-1381 0 0,-102-108 767 0 0,34 27-2544 0 0,-13-31-2803 0 0,-39-11 4675 0 0</inkml:trace>
  <inkml:trace contextRef="#ctx0" brushRef="#br0" timeOffset="76208.496">14813 3796 1096 0 0,'44'-30'9163'0'0,"-33"22"-5422"0"0,-33 21-4700 0 0,-137 25-4318 0 0,118-33 4510 0 0,-333 32-3296 0 0,196-22 2901 0 0</inkml:trace>
  <inkml:trace contextRef="#ctx0" brushRef="#br0" timeOffset="78991.663">14916 3771 1132 0 0,'0'0'802'0'0,"0"0"-126"0"0,0 0-61 0 0,0 0-34 0 0,0-15 245 0 0,-2 13 2620 0 0,29 71-1275 0 0,-27-63 582 0 0,-25-28-2177 0 0,10 12-8425 0 0,-28 3 5528 0 0,34 6 1409 0 0,-10-2-292 0 0</inkml:trace>
  <inkml:trace contextRef="#ctx0" brushRef="#br0" timeOffset="87078.835">8362 5618 928 0 0,'-1'-10'1236'0'0,"1"1"-252"0"0,0 1-132 0 0,-2 3-164 0 0,0 0-52 0 0,2 2-123 0 0,-2 1-93 0 0,2 0-92 0 0,0 2-192 0 0,2 4 56 0 0,0-1-300 0 0,1 5 8 0 0,8 16-340 0 0,2-4-120 0 0,-3 6-833 0 0,3 3 57 0 0,3-3 20 0 0</inkml:trace>
  <inkml:trace contextRef="#ctx0" brushRef="#br0" timeOffset="88104.094">10217 5858 1196 0 0,'3'-3'126'0'0,"0"-1"0"0"0,0 1 0 0 0,-1-1 0 0 0,1 1 0 0 0,-1-1 0 0 0,0 0 0 0 0,0 0 0 0 0,0 0 0 0 0,0 0 1 0 0,-1-1-1 0 0,1 1 0 0 0,-1 0 0 0 0,0 0 0 0 0,-1-1 0 0 0,1 1 0 0 0,-1-1 0 0 0,0 1 0 0 0,0-1 0 0 0,0 1 0 0 0,0 0 0 0 0,-1-1 0 0 0,0 1 0 0 0,0-1 0 0 0,0 1 0 0 0,0 0 0 0 0,-1 0 0 0 0,0 0 0 0 0,0 0 0 0 0,0 0 0 0 0,0 0 0 0 0,0 0 0 0 0,-1 0 1 0 0,0 1-1 0 0,0 0 0 0 0,0-1 0 0 0,0 1 0 0 0,0 0 0 0 0,-1 0 0 0 0,1 1 0 0 0,-1-1 0 0 0,0 1 0 0 0,1 0 0 0 0,-4-2-126 0 0,-6-3 110 0 0,0 0 0 0 0,0 0 0 0 0,-1 1 0 0 0,0 1 0 0 0,0 0 0 0 0,0 1 0 0 0,-1 0 1 0 0,1 1-1 0 0,-1 1 0 0 0,0 1 0 0 0,1 0 0 0 0,-1 0 0 0 0,0 2 0 0 0,0 0 0 0 0,0 0 0 0 0,1 2 0 0 0,-1 0 0 0 0,1 0 0 0 0,-1 1 0 0 0,1 1 1 0 0,1 0-1 0 0,-1 1 0 0 0,1 1 0 0 0,0 0 0 0 0,0 1 0 0 0,1 0 0 0 0,0 1 0 0 0,0 0 0 0 0,1 1 0 0 0,-4 5-110 0 0,5-7 53 0 0,1 1 0 0 0,0 1-1 0 0,0-1 1 0 0,1 1-1 0 0,0 1 1 0 0,1-1 0 0 0,0 1-1 0 0,1 1 1 0 0,0-1 0 0 0,0 1-1 0 0,2 0 1 0 0,-1 0-1 0 0,2 1 1 0 0,-1-1 0 0 0,2 1-1 0 0,0 0 1 0 0,-1 8-53 0 0,4-15 8 0 0,-1-1 1 0 0,1 1-1 0 0,0-1 0 0 0,0 1 1 0 0,1-1-1 0 0,-1 1 0 0 0,1-1 0 0 0,0 0 1 0 0,1 0-1 0 0,-1 0 0 0 0,1 0 1 0 0,0 0-1 0 0,0-1 0 0 0,1 1 1 0 0,0-1-1 0 0,-1 0 0 0 0,1 0 1 0 0,0 0-1 0 0,1 0 0 0 0,-1-1 1 0 0,1 0-1 0 0,0 0 0 0 0,-1 0 1 0 0,1-1-1 0 0,1 1 0 0 0,-1-1 0 0 0,0 0 1 0 0,3 0-9 0 0,161 24-207 0 0,-160-25 165 0 0,0-1 0 0 0,0 0 0 0 0,0-1 0 0 0,0 0 0 0 0,0-1 1 0 0,0 1-1 0 0,0-2 0 0 0,0 1 0 0 0,-1-1 0 0 0,1-1 0 0 0,-1 0 0 0 0,0 0 0 0 0,0 0 0 0 0,0-1 0 0 0,-1 0 0 0 0,0 0 1 0 0,0-1-1 0 0,0 0 0 0 0,0-1 0 0 0,-1 1 0 0 0,0-1 0 0 0,0 0 0 0 0,-1-1 0 0 0,0 1 0 0 0,-1-1 0 0 0,1 0 0 0 0,-1-1 0 0 0,-1 1 1 0 0,0 0-1 0 0,0-1 0 0 0,0 0 0 0 0,-1 0 0 0 0,0 0 0 0 0,-1 0 0 0 0,0 0 0 0 0,-1-7 42 0 0,-13-81 241 0 0,13 97-235 0 0,1 1 0 0 0,0-1 0 0 0,-1 0 0 0 0,1 0 0 0 0,0 1 0 0 0,0-1 0 0 0,-1 0 1 0 0,1 0-1 0 0,0 0 0 0 0,0 0 0 0 0,-1 1 0 0 0,1-1 0 0 0,0 0 0 0 0,0-1 0 0 0,-1 1 0 0 0,1 0 0 0 0,0 0 0 0 0,0 0 1 0 0,-1 0-1 0 0,1 0 0 0 0,0-1 0 0 0,-1 1 0 0 0,1 0 0 0 0,0-1 0 0 0,0 1 0 0 0,-1-1 0 0 0,1 1 0 0 0,-1-1 0 0 0,1 1 0 0 0,-1-1 1 0 0,1 1-1 0 0,0-1 0 0 0,-1 1 0 0 0,0-1 0 0 0,1 0 0 0 0,-1 1 0 0 0,1-1 0 0 0,-1 0 0 0 0,0 1 0 0 0,1-1 0 0 0,-1 0 0 0 0,0 1 1 0 0,0-1-1 0 0,0 0 0 0 0,0 0 0 0 0,1 1 0 0 0,-1-1 0 0 0,0 0 0 0 0,0 0 0 0 0,0 1 0 0 0,-1-1 0 0 0,1 0 0 0 0,0 0 1 0 0,0 1-1 0 0,0-1 0 0 0,0 0 0 0 0,-1 0 0 0 0,1 1 0 0 0,0-1 0 0 0,-1 0 0 0 0,1 1 0 0 0,-1-1 0 0 0,1 0 0 0 0,0 1 0 0 0,-1-1 1 0 0,0 1-1 0 0,1-1 0 0 0,-1 1 0 0 0,1-1 0 0 0,-1 0-6 0 0,158 154 107 0 0,-63-56-1284 0 0,9-10-3907 0 0,-76-69 3741 0 0,4-4 3 0 0</inkml:trace>
  <inkml:trace contextRef="#ctx0" brushRef="#br0" timeOffset="89399.843">13090 5426 1148 0 0,'-19'-5'424'0'0,"-1"0"-1"0"0,1 1 1 0 0,-1 2 0 0 0,0 0-1 0 0,0 1 1 0 0,0 0-1 0 0,0 2 1 0 0,1 1 0 0 0,-1 0-1 0 0,0 1 1 0 0,1 1-1 0 0,-1 1 1 0 0,1 1 0 0 0,-17 8-424 0 0,33-14 51 0 0,1 1 0 0 0,-1 0 0 0 0,0 0 0 0 0,0 0 0 0 0,1 1 1 0 0,-1-1-1 0 0,0 1 0 0 0,1-1 0 0 0,0 1 0 0 0,-1 0 0 0 0,1 0 1 0 0,0 0-1 0 0,0 0 0 0 0,0 0 0 0 0,0 1 0 0 0,0-1 0 0 0,1 1 1 0 0,-1-1-1 0 0,1 1 0 0 0,-1-1 0 0 0,1 1 0 0 0,0 0 0 0 0,0 0 1 0 0,0 0-1 0 0,0-1 0 0 0,1 1 0 0 0,-1 0 0 0 0,1 0 0 0 0,0 0 1 0 0,0 0-1 0 0,0 0 0 0 0,0 0 0 0 0,0 0 0 0 0,1 0 0 0 0,0 3-51 0 0,8 9 88 0 0,0 1-1 0 0,1-1 0 0 0,1-1 0 0 0,0 0 0 0 0,1-1 1 0 0,1 0-1 0 0,0 0 0 0 0,0-2 0 0 0,1 0 0 0 0,7 4-87 0 0,-6-5 62 0 0,0 2-1 0 0,-1-1 1 0 0,-1 2-1 0 0,0-1 0 0 0,0 2 1 0 0,-1 0-1 0 0,-1 0 1 0 0,-1 1-1 0 0,0 1 1 0 0,-1 0-1 0 0,0 0-61 0 0,-8-9-2 0 0,0 0 0 0 0,0 0 1 0 0,-1 0-1 0 0,0 0 0 0 0,-1-1 0 0 0,0 1 1 0 0,0 0-1 0 0,0 0 0 0 0,-1-1 0 0 0,0 1 1 0 0,0-1-1 0 0,0 1 0 0 0,-1-1 0 0 0,0 0 1 0 0,0 0-1 0 0,-1 0 0 0 0,0-1 0 0 0,0 1 1 0 0,0-1-1 0 0,-1 0 0 0 0,1 0 0 0 0,-1 0 1 0 0,0 0-1 0 0,-1-1 0 0 0,1 0 0 0 0,-1 0 1 0 0,0-1-1 0 0,0 0 0 0 0,0 1 0 0 0,0-2 1 0 0,0 1-1 0 0,-1-1 0 0 0,1 0 0 0 0,-1-1 1 0 0,0 1-1 0 0,0-1 0 0 0,1 0 0 0 0,-7-1 2 0 0,12 0-69 0 0,-1 1 1 0 0,1-1-1 0 0,0 0 0 0 0,-1 0 0 0 0,1 0 1 0 0,-1 0-1 0 0,1-1 0 0 0,0 1 0 0 0,-1 0 0 0 0,1 0 1 0 0,0-1-1 0 0,0 1 0 0 0,-1-1 0 0 0,1 1 0 0 0,0-1 1 0 0,0 0-1 0 0,0 1 0 0 0,-1-1 0 0 0,1 0 0 0 0,0 0 1 0 0,0 0-1 0 0,0 0 0 0 0,0 0 0 0 0,1 0 0 0 0,-1 0 1 0 0,0 0-1 0 0,0 0 0 0 0,0 0 0 0 0,1 0 1 0 0,-1-1-1 0 0,1 1 0 0 0,-1 0 0 0 0,1 0 0 0 0,0-1 1 0 0,-1 1-1 0 0,1 0 0 0 0,0-1 0 0 0,0 1 0 0 0,0-1 1 0 0,0 1-1 0 0,0 0 0 0 0,0-1 0 0 0,0 1 0 0 0,0 0 1 0 0,0-1-1 0 0,1 1 0 0 0,-1 0 0 0 0,1 0 0 0 0,0-2 69 0 0,22-58-2989 0 0,-1 31 1581 0 0,1 2-10 0 0</inkml:trace>
  <inkml:trace contextRef="#ctx0" brushRef="#br0" timeOffset="89608.319">13284 5609 1240 0 0,'93'-51'5934'0'0,"-92"51"-5262"0"0,-1 0-60 0 0,16 72 2162 0 0,23 147-825 0 0,-27-163-3097 0 0,-12-30-2839 0 0,-31-13-1514 0 0,20-24 4236 0 0</inkml:trace>
  <inkml:trace contextRef="#ctx0" brushRef="#br0" timeOffset="89774.867">13364 5414 1648 0 0,'0'-16'1376'0'0,"1"2"-208"0"0,-1 3-112 0 0,0 1-215 0 0,0 1-65 0 0,0 9-220 0 0,0 0-232 0 0,0-10-260 0 0,0 2-8 0 0,0 8-764 0 0,0-10 56 0 0,0 10 56 0 0,0 0 55 0 0,0 0-971 0 0,13-12 48 0 0,-13 14 160 0 0</inkml:trace>
  <inkml:trace contextRef="#ctx0" brushRef="#br0" timeOffset="90302.716">13831 5596 1016 0 0,'-11'-17'3927'0'0,"-43"23"-3019"0"0,31 4-650 0 0,1 0 1 0 0,0 1 0 0 0,0 2 0 0 0,1 0 0 0 0,0 1 0 0 0,2 1 0 0 0,0 1 0 0 0,0 1 0 0 0,1 1 0 0 0,2 0 0 0 0,-1 1-1 0 0,-7 14-258 0 0,19-27 62 0 0,0 1 0 0 0,0 0 0 0 0,1 0 0 0 0,0 1 0 0 0,0-1 0 0 0,0 1 0 0 0,1 0 0 0 0,1 0 0 0 0,-1 0 0 0 0,1 1 0 0 0,1-1 0 0 0,-1 0 0 0 0,1 1 0 0 0,1 0-62 0 0,3-5 4 0 0,0 0 0 0 0,1-1 0 0 0,0 0 0 0 0,-1 0 0 0 0,1 0 1 0 0,0 0-1 0 0,1 0 0 0 0,-1-1 0 0 0,0 0 0 0 0,1 0 0 0 0,-1 0 0 0 0,1 0 0 0 0,0-1 0 0 0,-1 0 0 0 0,1 0 1 0 0,0 0-1 0 0,0 0 0 0 0,0-1 0 0 0,0 0 0 0 0,0 0 0 0 0,0 0 0 0 0,-1-1 0 0 0,1 0 0 0 0,0 0 0 0 0,0 0 1 0 0,3-1-5 0 0,10-2-90 0 0,0 0 0 0 0,0-2 1 0 0,0 0-1 0 0,-1-1 1 0 0,0 0-1 0 0,0-2 1 0 0,-1 0-1 0 0,0-1 0 0 0,-1 0 1 0 0,0-1-1 0 0,0-1 1 0 0,-1 0-1 0 0,-1-1 1 0 0,0-1-1 0 0,-1 0 0 0 0,-1-1 1 0 0,0 0-1 0 0,0 0 1 0 0,-2-1-1 0 0,3-6 90 0 0,-1 0 17 0 0,-1 0 0 0 0,-1-1 1 0 0,-1 0-1 0 0,0 0 0 0 0,-2-1 0 0 0,-1 0 0 0 0,-1 0 1 0 0,-1 0-1 0 0,-1-1 0 0 0,-1-7-17 0 0,-2 20 177 0 0,-1 0 0 0 0,-1 0 0 0 0,0 0 0 0 0,0 1 0 0 0,-1-1 0 0 0,-1 1 0 0 0,0 0 0 0 0,-1 0 0 0 0,1 0 0 0 0,-2 1 0 0 0,0-1-1 0 0,0 2 1 0 0,-1-1 0 0 0,0 1 0 0 0,-1 0 0 0 0,1 1 0 0 0,-2 0 0 0 0,1 0 0 0 0,-1 1 0 0 0,-6-3-177 0 0,15 10 153 0 0,-2 3-107 0 0,0 0 0 0 0,1 1 0 0 0,-1 0 0 0 0,1 0 0 0 0,0-1 0 0 0,0 1 0 0 0,0 1 0 0 0,1-1 0 0 0,-1 0 0 0 0,1 0 0 0 0,0 0 0 0 0,0 1 0 0 0,1-1 0 0 0,-1 1 0 0 0,1-1 0 0 0,0 1 0 0 0,0-1 0 0 0,0 0 1 0 0,1 2-47 0 0,4 32-296 0 0,2-1 0 0 0,1 1 1 0 0,2-1-1 0 0,1-1 1 0 0,3 0-1 0 0,0-1 0 0 0,2 0 1 0 0,2-1-1 0 0,14 20 296 0 0,11 28-4002 0 0,-13-36 1224 0 0,-17-27 1316 0 0</inkml:trace>
  <inkml:trace contextRef="#ctx0" brushRef="#br0" timeOffset="91044.097">14174 5819 1664 0 0,'319'-110'4174'0'0,"-28"14"-4021"0"0,-285 94-186 0 0,0 0 0 0 0,1-1 0 0 0,-1 1 0 0 0,0-1 0 0 0,0 0 0 0 0,0-1 0 0 0,-1 0 0 0 0,1 0 0 0 0,-1 0 0 0 0,0 0 0 0 0,0-1 0 0 0,-1 0 0 0 0,1 0 0 0 0,-1 0 0 0 0,0-1 0 0 0,0 1 0 0 0,-1-1 0 0 0,0 0 0 0 0,0 0 0 0 0,0 0 0 0 0,0-2 33 0 0,-6 3 0 0 0,-1 1 0 0 0,1-1-1 0 0,-1 1 1 0 0,0 0 0 0 0,-1 0 0 0 0,1 0 0 0 0,-1 0 0 0 0,0 1 0 0 0,0 0-1 0 0,0 0 1 0 0,0 0 0 0 0,0 0 0 0 0,0 1 0 0 0,-1 0 0 0 0,0 0 0 0 0,1 1 0 0 0,-1-1-1 0 0,0 1 1 0 0,1 1 0 0 0,-5-1 0 0 0,-19-6 168 0 0,-1 2 0 0 0,1 1 0 0 0,-1 2 0 0 0,0 0 0 0 0,0 2 0 0 0,0 2 0 0 0,0 0 0 0 0,0 2 0 0 0,0 1 0 0 0,1 2 0 0 0,0 0-1 0 0,0 2 1 0 0,1 2 0 0 0,0 0 0 0 0,1 2 0 0 0,1 1 0 0 0,0 1 0 0 0,-10 8-168 0 0,31-20 32 0 0,0 0-1 0 0,1 1 1 0 0,-1 0 0 0 0,1 0-1 0 0,0 0 1 0 0,0 0-1 0 0,0 1 1 0 0,1-1 0 0 0,0 1-1 0 0,0 0 1 0 0,0 0-1 0 0,0 0 1 0 0,1 0 0 0 0,-1 1-1 0 0,1-1 1 0 0,1 1 0 0 0,-1-1-1 0 0,1 1 1 0 0,0 0-1 0 0,0-1 1 0 0,1 1 0 0 0,0 0-1 0 0,0 0 1 0 0,0 4-32 0 0,3-3 16 0 0,0 1 0 0 0,1 0 1 0 0,-1-1-1 0 0,1 0 0 0 0,1 0 0 0 0,-1 0 1 0 0,1 0-1 0 0,1-1 0 0 0,-1 0 0 0 0,1 0 1 0 0,0 0-1 0 0,0-1 0 0 0,1 0 0 0 0,0 0 1 0 0,-1 0-1 0 0,2-1 0 0 0,-1 0 0 0 0,0-1 1 0 0,1 1-1 0 0,0-2 0 0 0,0 1 0 0 0,0-1 1 0 0,6 1-17 0 0,201 25 147 0 0,92-26-1112 0 0,-283-4 910 0 0,15 1-84 0 0,1-1 0 0 0,-1-1 0 0 0,0-3 0 0 0,0-1 0 0 0,0-2 0 0 0,-1-2 0 0 0,0-1 0 0 0,-1-2 0 0 0,-1-2 0 0 0,0-1 1 0 0,-1-1-1 0 0,24-18 139 0 0,-58 35 15 0 0,1 1 0 0 0,-1-1 0 0 0,0 0 1 0 0,0 1-1 0 0,1-1 0 0 0,-1 0 0 0 0,0 0 0 0 0,0 0 1 0 0,0 0-1 0 0,0 0 0 0 0,0 0 0 0 0,0 0 1 0 0,0 0-1 0 0,0 0 0 0 0,-1 0 0 0 0,1-1 0 0 0,0 1 1 0 0,-1 0-1 0 0,1-1 0 0 0,-1 1 0 0 0,1 0 1 0 0,-1-1-1 0 0,1 1 0 0 0,-1 0 0 0 0,0-1 0 0 0,0 1 1 0 0,0-1-1 0 0,0 1 0 0 0,0-1 0 0 0,0 1 1 0 0,0-1-1 0 0,0 1 0 0 0,-1 0 0 0 0,1-1 0 0 0,0 1 1 0 0,-1 0-1 0 0,0-1 0 0 0,1 1 0 0 0,-1 0 0 0 0,0-1 1 0 0,1 1-1 0 0,-1 0 0 0 0,0 0 0 0 0,0 0 1 0 0,0 0-1 0 0,0 0 0 0 0,0 0 0 0 0,0 0 0 0 0,0 0 1 0 0,0 0-1 0 0,-1 0 0 0 0,0 0-15 0 0,-78-17 1140 0 0,53 22-951 0 0,0 1-1 0 0,0 1 1 0 0,1 1-1 0 0,0 2 1 0 0,0 0-1 0 0,0 2 1 0 0,2 1-1 0 0,-18 11-188 0 0,36-21 36 0 0,1 0 0 0 0,0 0-1 0 0,-1 1 1 0 0,1 0 0 0 0,1 0-1 0 0,-1 1 1 0 0,0-1 0 0 0,1 1-1 0 0,0 0 1 0 0,-1 0 0 0 0,2 0 0 0 0,-1 1-1 0 0,0-1 1 0 0,1 1 0 0 0,0 0-1 0 0,0 0 1 0 0,0 0 0 0 0,1 1-1 0 0,-2 4-35 0 0,6-8 3 0 0,0 0-1 0 0,0 1 1 0 0,0-1-1 0 0,0 0 1 0 0,0 0-1 0 0,1-1 0 0 0,-1 1 1 0 0,1 0-1 0 0,-1-1 1 0 0,1 1-1 0 0,0-1 1 0 0,-1 0-1 0 0,1 0 0 0 0,0 0 1 0 0,0 0-1 0 0,0-1 1 0 0,0 1-1 0 0,0-1 1 0 0,0 1-1 0 0,0-1 0 0 0,0 0 1 0 0,0 0-1 0 0,0-1-2 0 0,19 0-123 0 0,0-1 0 0 0,0-1-1 0 0,0-1 1 0 0,0-1 0 0 0,0-1-1 0 0,-1-1 1 0 0,0-1 0 0 0,0 0-1 0 0,-1-2 1 0 0,0-1 0 0 0,-1 0-1 0 0,0-1 1 0 0,-1-1 0 0 0,8-7 123 0 0,-13 7 11 0 0,0 1 0 0 0,-1-1 1 0 0,0-1-1 0 0,-1 0 0 0 0,-1-1 1 0 0,0 0-1 0 0,-1-1 0 0 0,-1 1 1 0 0,0-2-1 0 0,-1 1 0 0 0,-1-1 1 0 0,-1 0-1 0 0,0 0 1 0 0,-1-1-1 0 0,-1 0 0 0 0,0 1 1 0 0,-2-1-1 0 0,0 0 0 0 0,-1 0 1 0 0,-1 0-1 0 0,0 0 0 0 0,-1 0 1 0 0,-1 1-1 0 0,-1-1 0 0 0,-1 1 1 0 0,0 0-1 0 0,-1 0 1 0 0,-4-7-12 0 0,3 5 323 0 0,0 1 0 0 0,-1 1 0 0 0,-1-1 0 0 0,0 1 0 0 0,-2 1 0 0 0,0 0 0 0 0,0 0 0 0 0,-2 1 0 0 0,0 1 0 0 0,0 0 0 0 0,-2 1 1 0 0,0-1-324 0 0,-11 42 853 0 0,23-19-807 0 0,2 1 0 0 0,-1 0 0 0 0,1 0 0 0 0,0 0 0 0 0,1 0 0 0 0,0 0 0 0 0,1 0 0 0 0,0 0 0 0 0,0 0 0 0 0,1-1 0 0 0,0 1 0 0 0,1 0 1 0 0,0-1-1 0 0,2 2-46 0 0,-2 0-28 0 0,64 186-1152 0 0,-45-145-634 0 0,-3 2 1 0 0,-2 0-1 0 0,-3 1 1 0 0,-2 1 0 0 0,-2 0-1 0 0,-1 25 1814 0 0,-8-55-1274 0 0</inkml:trace>
  <inkml:trace contextRef="#ctx0" brushRef="#br0" timeOffset="88858.128">11351 5659 1392 0 0,'-3'-4'154'0'0,"-1"0"-1"0"0,1-1 1 0 0,0 1-1 0 0,0-1 1 0 0,1 0 0 0 0,0 0-1 0 0,0 0 1 0 0,0 0-1 0 0,0 0 1 0 0,1 0-1 0 0,-1-1 1 0 0,2 1 0 0 0,-1-1-1 0 0,0 1 1 0 0,1 0-1 0 0,0-1 1 0 0,0 1-1 0 0,1-1 1 0 0,0 1 0 0 0,-1-1-1 0 0,2 1 1 0 0,-1 0-1 0 0,1 0 1 0 0,0-1-1 0 0,0 1 1 0 0,0 0 0 0 0,1 1-1 0 0,-1-1 1 0 0,1 0-1 0 0,0 1 1 0 0,1-1-1 0 0,-1 1 1 0 0,1 0 0 0 0,0 0-1 0 0,0 1 1 0 0,1-2-154 0 0,5-3 92 0 0,1-1 0 0 0,-1 1 0 0 0,2 1 0 0 0,-1 0-1 0 0,1 1 1 0 0,0 0 0 0 0,0 1 0 0 0,0 0 0 0 0,1 1 0 0 0,0 0 0 0 0,0 1 0 0 0,0 0 0 0 0,0 1 0 0 0,7 1-92 0 0,-10 0 36 0 0,1 0-1 0 0,-1 1 1 0 0,0 0-1 0 0,1 1 1 0 0,-1 0 0 0 0,0 1-1 0 0,0 0 1 0 0,0 1-1 0 0,0 0 1 0 0,0 0-1 0 0,-1 1 1 0 0,1 0 0 0 0,-1 1-1 0 0,0 0 1 0 0,0 1-1 0 0,-1 0 1 0 0,1 0-1 0 0,-1 0 1 0 0,-1 1 0 0 0,1 0-1 0 0,-1 1 1 0 0,0 0-1 0 0,-1 0 1 0 0,0 1 0 0 0,0-1-1 0 0,-1 1 1 0 0,0 0-1 0 0,-1 1 1 0 0,0-1-1 0 0,0 1 1 0 0,-1 0 0 0 0,0 0-1 0 0,-1 0 1 0 0,0 0-1 0 0,0 0 1 0 0,-1 1-36 0 0,-4 11 172 0 0,0 1-1 0 0,-2-1 1 0 0,0 0-1 0 0,-1-1 1 0 0,-1 1 0 0 0,-2-1-1 0 0,0 0 1 0 0,-1-1 0 0 0,0 0-1 0 0,-2-1 1 0 0,-1 0 0 0 0,0-1-1 0 0,-1 0 1 0 0,-1-1-1 0 0,-6 5-171 0 0,-35 50 618 0 0,55-70-603 0 0,0-1 0 0 0,0 0-1 0 0,0 0 1 0 0,0 1 0 0 0,0-1-1 0 0,0 0 1 0 0,0 1 0 0 0,0-1 0 0 0,0 1-1 0 0,0-1 1 0 0,1 1 0 0 0,-1 0-1 0 0,1-1 1 0 0,-1 1 0 0 0,1-1 0 0 0,0 1-1 0 0,-1 0 1 0 0,1 0 0 0 0,0-1-1 0 0,0 1 1 0 0,0 0 0 0 0,1-1 0 0 0,-1 1-1 0 0,0 0 1 0 0,1-1 0 0 0,-1 1-1 0 0,1 0 1 0 0,-1-1 0 0 0,1 1 0 0 0,0-1-1 0 0,-1 1 1 0 0,1-1 0 0 0,0 1-1 0 0,0-1 1 0 0,0 0 0 0 0,0 1 0 0 0,1-1-1 0 0,-1 0 1 0 0,0 0 0 0 0,0 0-1 0 0,1 0 1 0 0,-1 0 0 0 0,1 0 0 0 0,-1 0-1 0 0,1 0 1 0 0,-1-1 0 0 0,1 1-1 0 0,-1 0 1 0 0,1-1 0 0 0,0 1 0 0 0,-1-1-1 0 0,1 0 1 0 0,0 0 0 0 0,1 1-15 0 0,102 8-525 0 0,-98-9 390 0 0,22-2-991 0 0,1-1-1 0 0,0-2 1 0 0,-1-1 0 0 0,0-1 0 0 0,-1-1 0 0 0,0-2 0 0 0,0-1-1 0 0,-1-1 1 0 0,24-14 1126 0 0,-26 9-1392 0 0</inkml:trace>
  <inkml:trace contextRef="#ctx0" brushRef="#br0" timeOffset="89107.381">12000 5833 1684 0 0,'-18'-14'5646'0'0,"45"-1"-3739"0"0,-11 8-1946 0 0,224-57-2864 0 0,-142 45-458 0 0,-57 9 2091 0 0</inkml:trace>
  <inkml:trace contextRef="#ctx0" brushRef="#br0" timeOffset="86830.956">8450 5869 868 0 0,'9'-4'5380'0'0,"-1"21"-2829"0"0,54 276-3006 0 0,-62-232-4835 0 0,-12-46 3836 0 0</inkml:trace>
  <inkml:trace contextRef="#ctx0" brushRef="#br0" timeOffset="87342.456">8519 6181 1600 0 0,'5'-14'201'0'0,"2"0"1"0"0,-1 1-1 0 0,2 0 1 0 0,0 0-1 0 0,0 0 0 0 0,1 1 1 0 0,1 1-1 0 0,0-1 0 0 0,0 1 1 0 0,1 1-1 0 0,0 0 0 0 0,1 1 1 0 0,0 0-1 0 0,1 1 0 0 0,0 0 1 0 0,0 1-1 0 0,1 0 0 0 0,0 1 1 0 0,0 1-1 0 0,0 0 1 0 0,1 1-1 0 0,-1 0 0 0 0,1 2 1 0 0,0-1-1 0 0,13 1-201 0 0,-12 2 61 0 0,0 0-1 0 0,0 2 1 0 0,0 0 0 0 0,0 0-1 0 0,-1 1 1 0 0,1 1 0 0 0,-1 1-1 0 0,0 0 1 0 0,0 1 0 0 0,0 1-1 0 0,-1 0 1 0 0,0 1 0 0 0,8 6-61 0 0,-18-12 48 0 0,0 0 0 0 0,-1 0 1 0 0,0 0-1 0 0,1 1 0 0 0,-1-1 1 0 0,0 1-1 0 0,0 0 0 0 0,0 0 1 0 0,0 0-1 0 0,-1 0 1 0 0,1 0-1 0 0,-1 0 0 0 0,0 1 1 0 0,0-1-1 0 0,0 1 0 0 0,-1 0 1 0 0,1-1-1 0 0,-1 1 0 0 0,0 0 1 0 0,0 0-1 0 0,0 0 0 0 0,0 0 1 0 0,-1 0-1 0 0,1 0 0 0 0,-1 0 1 0 0,0 0-1 0 0,0 0 0 0 0,-1 0 1 0 0,1 0-1 0 0,-1 0 0 0 0,0 1-48 0 0,-8 7 22 0 0,-1 0 0 0 0,0-1 0 0 0,0 0 0 0 0,-1 0 0 0 0,-1-1 0 0 0,1-1 0 0 0,-2 0 0 0 0,1-1-1 0 0,-1 0 1 0 0,-1-1 0 0 0,1 0 0 0 0,-1-1 0 0 0,0-1 0 0 0,-2 1-22 0 0,-130 29-3639 0 0,115-37 1325 0 0,5-14 871 0 0</inkml:trace>
  <inkml:trace contextRef="#ctx0" brushRef="#br0" timeOffset="86131.78">6833 5928 1068 0 0,'18'-14'1754'0'0,"-18"11"-1220"0"0,0 3-45 0 0,5-5-51 0 0,9-12-160 0 0,-26 16 674 0 0,-2 10-822 0 0,0 1-1 0 0,1 0 1 0 0,1 1-1 0 0,-1 0 1 0 0,2 1-1 0 0,0 1 1 0 0,0 0-1 0 0,1 0 1 0 0,1 1 0 0 0,0 0-1 0 0,1 0 1 0 0,1 1-1 0 0,0 0 1 0 0,1 1-1 0 0,0 0 1 0 0,1 0-1 0 0,1 0 1 0 0,1 0-1 0 0,0 0 1 0 0,1 1-1 0 0,1 9-129 0 0,3-18 21 0 0,2 0-1 0 0,-1 1 0 0 0,1-1 0 0 0,0 0 0 0 0,1 0 1 0 0,-1-1-1 0 0,2 0 0 0 0,-1 0 0 0 0,1 0 0 0 0,0 0 1 0 0,0-1-1 0 0,1 0 0 0 0,0 0 0 0 0,0-1 0 0 0,0 1 1 0 0,1-2-1 0 0,0 1 0 0 0,0-1 0 0 0,0 0 0 0 0,0-1 0 0 0,1 0 1 0 0,-1 0-1 0 0,1-1 0 0 0,0 0 0 0 0,-1-1 0 0 0,1 0 1 0 0,0 0-1 0 0,0 0 0 0 0,0-1 0 0 0,0-1 0 0 0,0 0 1 0 0,0 0-1 0 0,0-1 0 0 0,-1 0 0 0 0,3 0-20 0 0,10-1-112 0 0,0-1 0 0 0,0-1 0 0 0,0-1 0 0 0,-1 0-1 0 0,0-2 1 0 0,0 0 0 0 0,-1-1 0 0 0,0-1 0 0 0,0-1 0 0 0,-1-1-1 0 0,-1 0 1 0 0,0-1 0 0 0,-1-1 0 0 0,0-1 0 0 0,-1 0 0 0 0,-1-1 0 0 0,0 0-1 0 0,-1-1 1 0 0,-1-1 0 0 0,0 0 0 0 0,-2-1 0 0 0,0 0 0 0 0,6-17 112 0 0,8-209 232 0 0,-23 237-127 0 0,-2 0 1 0 0,1 0 0 0 0,-1-1 0 0 0,-1 1-1 0 0,1 0 1 0 0,-1 0 0 0 0,-1 0 0 0 0,1 0-1 0 0,-1 1 1 0 0,-1-1 0 0 0,0 1 0 0 0,0-1-1 0 0,0 1 1 0 0,-1 0 0 0 0,0 1 0 0 0,0-1-1 0 0,0 1 1 0 0,-1 0 0 0 0,0 1 0 0 0,0-1-1 0 0,-1 1 1 0 0,0 0 0 0 0,0 1 0 0 0,0-1-1 0 0,0 1 1 0 0,0 1 0 0 0,-1 0 0 0 0,-8-3-106 0 0,15 6 119 0 0,-16 28 150 0 0,14-15-218 0 0,0 1 1 0 0,2 0 0 0 0,-1-1-1 0 0,1 1 1 0 0,1 0 0 0 0,1 0 0 0 0,0 0-1 0 0,1 0 1 0 0,0 0 0 0 0,1-1-1 0 0,0 1 1 0 0,1-1 0 0 0,1 0-1 0 0,0 0 1 0 0,1 0 0 0 0,3 3-52 0 0,-5-4 37 0 0,98 206 181 0 0,14 37-3864 0 0,-106-180-562 0 0,-10-61 2958 0 0</inkml:trace>
  <inkml:trace contextRef="#ctx0" brushRef="#br0" timeOffset="86301.784">7239 6131 1004 0 0,'25'-18'840'0'0,"0"3"-116"0"0,-1 0-124 0 0,10 1 4 0 0,-2 3-128 0 0,7 1-108 0 0,-3 0-88 0 0,3 3-136 0 0,2 0-8 0 0,-2 6-424 0 0,-2-4-348 0 0,-3 5-696 0 0,-4 0 12 0 0</inkml:trace>
  <inkml:trace contextRef="#ctx0" brushRef="#br0" timeOffset="86519.499">6709 5703 1588 0 0,'-48'-24'4580'0'0,"69"31"-2945"0"0,132 51-7136 0 0,-114-48 4047 0 0</inkml:trace>
  <inkml:trace contextRef="#ctx0" brushRef="#br0" timeOffset="81463.147">845 5956 880 0 0,'0'-18'769'0'0,"0"14"20"0"0,3 2-119 0 0,28-50 2015 0 0,-29 162 98 0 0,12 71-2069 0 0,98 533 930 0 0,-105-616-3058 0 0,-7-98 1314 0 0,-1 1-1 0 0,0-1 1 0 0,1 1-1 0 0,-1 0 1 0 0,0-1-1 0 0,1 0 1 0 0,-1 1-1 0 0,0-1 1 0 0,0 1 0 0 0,0-1-1 0 0,1 0 1 0 0,-1 1-1 0 0,0-1 1 0 0,0 0-1 0 0,0 0 1 0 0,0 0-1 0 0,1 0 1 0 0,-1 0-1 0 0,0 0 1 0 0,0 0-1 0 0,0 0 1 0 0,0 0-1 0 0,0 0 1 0 0,0 0 0 0 0,1 0-1 0 0,-1-1 1 0 0,0 1-1 0 0,0 0 1 0 0,0-1-1 0 0,1 1 1 0 0,-1-1-1 0 0,0 1 1 0 0,0-1-1 0 0,1 1 1 0 0,-1-1-1 0 0,0 1 1 0 0,1-1-1 0 0,-1 1 1 0 0,1-1 0 0 0,-1 0-1 0 0,1 0 1 0 0,-1 1-1 0 0,1-1 1 0 0,-1 0-1 0 0,1 0 1 0 0,0 1-1 0 0,-1-1 1 0 0,1 0-1 0 0,0 0 1 0 0,0 0-1 0 0,0 0 1 0 0,-1 1 0 0 0,1-1-1 0 0,0 0 101 0 0,-12-26-1421 0 0,-3-3-61 0 0</inkml:trace>
  <inkml:trace contextRef="#ctx0" brushRef="#br0" timeOffset="81712.457">767 5991 1644 0 0,'0'-17'1083'0'0,"-1"16"-1007"0"0,0 0 1 0 0,1 0-1 0 0,-1 0 0 0 0,1 0 0 0 0,-1 0 0 0 0,1 0 1 0 0,0 0-1 0 0,-1 0 0 0 0,1 0 0 0 0,0 0 0 0 0,0 0 1 0 0,0 0-1 0 0,0 0 0 0 0,0 0 0 0 0,0 0 1 0 0,0-1-1 0 0,0 1 0 0 0,0 0 0 0 0,0 0 0 0 0,1 0 1 0 0,-1 0-1 0 0,0 0 0 0 0,1 0 0 0 0,-1 0 0 0 0,1 0 1 0 0,-1 0-1 0 0,1 0 0 0 0,-1 0 0 0 0,1 1 0 0 0,0-1 1 0 0,-1 0-1 0 0,1 0 0 0 0,0 0 0 0 0,0 1 0 0 0,0-1 1 0 0,0 0-1 0 0,-1 1 0 0 0,1-1 0 0 0,0 1 0 0 0,0-1 1 0 0,0 1-1 0 0,0 0 0 0 0,0-1 0 0 0,0 1 0 0 0,0 0 1 0 0,1 0-1 0 0,-1-1 0 0 0,0 1 0 0 0,0 0 1 0 0,0 0-1 0 0,0 0 0 0 0,0 0-76 0 0,248 127 2047 0 0,-165-76-1711 0 0,-59-37-280 0 0,26 13-190 0 0,-1 2 1 0 0,-1 2 0 0 0,-2 3-1 0 0,-1 1 1 0 0,-2 2 0 0 0,30 34 133 0 0,-41-16-1809 0 0,-35-13-2214 0 0,-14-23 2602 0 0</inkml:trace>
  <inkml:trace contextRef="#ctx0" brushRef="#br0" timeOffset="81956.771">1448 5884 1896 0 0,'-2'51'5339'0'0,"-5"34"-4521"0"0,22 88 291 0 0,72 149-1327 0 0,-84-315-14 0 0,17 42-1209 0 0,-3-22-2760 0 0,-15-22 2651 0 0</inkml:trace>
  <inkml:trace contextRef="#ctx0" brushRef="#br0" timeOffset="82299.116">1866 6256 1720 0 0,'-13'6'289'0'0,"-1"0"1"0"0,2 1-1 0 0,-1 0 0 0 0,1 1 1 0 0,0 1-1 0 0,1 0 0 0 0,0 0 1 0 0,0 1-1 0 0,1 1 0 0 0,1-1 1 0 0,-1 2-1 0 0,2-1 0 0 0,-1 1 1 0 0,2 1-1 0 0,0-1 0 0 0,0 1 1 0 0,1 0-1 0 0,1 1 0 0 0,0 0 1 0 0,1-1-1 0 0,0 1 0 0 0,0 10-289 0 0,6-19 44 0 0,0 0-1 0 0,0 0 0 0 0,1 0 0 0 0,0 0 0 0 0,0-1 1 0 0,0 1-1 0 0,1-1 0 0 0,0 0 0 0 0,-1 0 1 0 0,1 0-1 0 0,1 0 0 0 0,-1-1 0 0 0,0 0 0 0 0,1 1 1 0 0,0-2-1 0 0,0 1 0 0 0,0-1 0 0 0,0 1 1 0 0,0-1-1 0 0,0-1 0 0 0,0 1 0 0 0,1-1 0 0 0,-1 0 1 0 0,1 0-1 0 0,-1 0 0 0 0,1-1 0 0 0,-1 0 0 0 0,1 0 1 0 0,-1 0-1 0 0,1-1 0 0 0,-1 0 0 0 0,1 0 1 0 0,1-1-44 0 0,7 2 29 0 0,-1 0 0 0 0,0-1 0 0 0,0 0 0 0 0,0-2 0 0 0,0 1 0 0 0,0-1 1 0 0,-1-1-1 0 0,1-1 0 0 0,-1 1 0 0 0,0-2 0 0 0,0 0 0 0 0,-1 0 0 0 0,0-1 1 0 0,0 0-1 0 0,0-1 0 0 0,-1 0 0 0 0,0-1 0 0 0,5-6-29 0 0,-13 11-25 0 0,0 0-1 0 0,0-1 1 0 0,-1 1-1 0 0,1-1 0 0 0,-1 1 1 0 0,0-1-1 0 0,0 1 1 0 0,-1-1-1 0 0,0 1 1 0 0,1-1-1 0 0,-1 0 1 0 0,-1 1-1 0 0,1-1 0 0 0,-1 1 1 0 0,1-1-1 0 0,-1 1 1 0 0,-1-1-1 0 0,1 1 1 0 0,-1-1-1 0 0,1 1 0 0 0,-1 0 1 0 0,-1 0-1 0 0,1 0 1 0 0,0 0-1 0 0,-1 0 1 0 0,0 1-1 0 0,0-1 1 0 0,0 1-1 0 0,0-1 0 0 0,-1 1 1 0 0,-2-2 25 0 0,-122-81-708 0 0,86 67 267 0 0,-1 2 0 0 0,-1 3 0 0 0,0 1 0 0 0,0 2-1 0 0,-2 2 1 0 0,-25-1 441 0 0,22-6-2731 0 0,47 15 1469 0 0</inkml:trace>
  <inkml:trace contextRef="#ctx0" brushRef="#br0" timeOffset="82561.742">2200 5943 1048 0 0,'-42'58'6003'0'0,"31"66"-4877"0"0,11-114-740 0 0,3 29-167 0 0,1 0-1 0 0,2-1 0 0 0,2 1 0 0 0,2-1 0 0 0,1-1 1 0 0,6 12-219 0 0,8 30-202 0 0,-15-49 409 0 0,-7-23-581 0 0,1 1 1 0 0,-1-1-1 0 0,-1 1 0 0 0,1 0 1 0 0,-1 0-1 0 0,-1 0 0 0 0,1 0 1 0 0,-1 0-1 0 0,-1 0 0 0 0,1 0 1 0 0,-1 0-1 0 0,-1 1 0 0 0,0-1 0 0 0,0 0 1 0 0,0 0-1 0 0,-1 0 0 0 0,0 0 1 0 0,-1-1-1 0 0,0 1 0 0 0,-2 4 374 0 0,-12 6-1344 0 0</inkml:trace>
  <inkml:trace contextRef="#ctx0" brushRef="#br0" timeOffset="82808.92">1907 6303 1468 0 0,'0'-2'1100'0'0,"2"2"-140"0"0,-1-2-184 0 0,6 1-120 0 0,2-1-63 0 0,23-3-13 0 0,4 0-148 0 0,5-2-44 0 0,-2 1-56 0 0,11-4-136 0 0,-4 0-176 0 0,5 3 4 0 0,-3 5-356 0 0,0-3-376 0 0,-5-1-597 0 0,2 1-67 0 0,-6 0 44 0 0,-7 5-92 0 0</inkml:trace>
  <inkml:trace contextRef="#ctx0" brushRef="#br0" timeOffset="83167.955">2611 6351 1380 0 0,'45'-6'702'0'0,"0"-3"0"0"0,0-2-1 0 0,-1-1 1 0 0,-1-2 0 0 0,0-3 0 0 0,-1-1-1 0 0,0-2 1 0 0,15-11-702 0 0,-52 29 44 0 0,-1 0 1 0 0,0-1-1 0 0,0 1 1 0 0,1-1-1 0 0,-2 0 1 0 0,1 0-1 0 0,0 0 0 0 0,0 0 1 0 0,-1-1-1 0 0,0 0 1 0 0,0 1-1 0 0,0-1 1 0 0,0 0-1 0 0,-1-1 0 0 0,1 1 1 0 0,-1 0-1 0 0,0-1 1 0 0,0 1-1 0 0,-1-1 1 0 0,1 0-1 0 0,-1 1 0 0 0,1-5-44 0 0,-5 4 20 0 0,1 1-1 0 0,-1 0 1 0 0,0-1-1 0 0,0 1 1 0 0,0 0-1 0 0,-1 1 1 0 0,1-1-1 0 0,-1 1 0 0 0,0-1 1 0 0,0 1-1 0 0,0 0 1 0 0,0 1-1 0 0,-1-1 1 0 0,1 1-1 0 0,-1 0 1 0 0,1 0-1 0 0,-1 0 1 0 0,0 1-1 0 0,0-1 0 0 0,0 1 1 0 0,0 0-1 0 0,0 1 1 0 0,-3-1-20 0 0,-18-2 109 0 0,-1 0 0 0 0,0 2 0 0 0,0 2 0 0 0,1 0 0 0 0,-1 1 0 0 0,0 2 0 0 0,1 1 0 0 0,0 1 0 0 0,0 1 1 0 0,-2 2-110 0 0,19-8 35 0 0,-1 1 1 0 0,1 0 0 0 0,0 1-1 0 0,0 0 1 0 0,0 0 0 0 0,0 1 0 0 0,1 0-1 0 0,-1 0 1 0 0,1 1 0 0 0,0 0 0 0 0,0 1-1 0 0,1-1 1 0 0,-1 2 0 0 0,1-1 0 0 0,1 1-1 0 0,-1 0 1 0 0,1 0 0 0 0,1 1-1 0 0,-1 0 1 0 0,1 0 0 0 0,0 0 0 0 0,1 0-1 0 0,0 1 1 0 0,0 0 0 0 0,1 0 0 0 0,0 0-1 0 0,1 0-35 0 0,5 1 21 0 0,1-2 0 0 0,1 1-1 0 0,-1 0 1 0 0,1-1-1 0 0,1 0 1 0 0,0 0 0 0 0,0 0-1 0 0,0-1 1 0 0,1 0 0 0 0,0 0-1 0 0,0-1 1 0 0,1 0 0 0 0,0 0-1 0 0,0 0 1 0 0,0-1-1 0 0,1-1 1 0 0,0 1 0 0 0,0-1-1 0 0,0 0-20 0 0,30 15-276 0 0,1-2 0 0 0,0-1 1 0 0,1-2-1 0 0,0-2 0 0 0,1-1 0 0 0,9-1 276 0 0,253 18-6177 0 0,-273-28 4747 0 0</inkml:trace>
  <inkml:trace contextRef="#ctx0" brushRef="#br0" timeOffset="83509.28">3848 5899 1236 0 0,'11'-14'6976'0'0,"-12"47"-5683"0"0,0-10-1028 0 0,20 274 849 0 0,-10-222-1368 0 0,6 55-820 0 0,-12-42-2601 0 0,-17-35 956 0 0,3-39 1501 0 0</inkml:trace>
  <inkml:trace contextRef="#ctx0" brushRef="#br0" timeOffset="84224.201">3555 6213 1632 0 0,'-28'-8'2595'0'0,"41"-1"-514"0"0,119-2-1890 0 0,-1-6 0 0 0,-1-5 0 0 0,51-20-191 0 0,-180 42-1 0 0,15-3-17 0 0,1 0 0 0 0,-1-2 0 0 0,0 0 0 0 0,-1 0 0 0 0,1-2 0 0 0,-1 0 0 0 0,0 0 0 0 0,-1-1 0 0 0,0-1 0 0 0,0-1 0 0 0,-1 0 0 0 0,0-1-1 0 0,-1 0 1 0 0,0-1 0 0 0,-1 0 0 0 0,3-4 18 0 0,-6-105 1817 0 0,-28 70-945 0 0,22 718 574 0 0,16-673-1299 0 0,64-254-1068 0 0,-79 260 895 0 0,0 1-1 0 0,-1 0 0 0 0,1-1 1 0 0,0 1-1 0 0,-1 0 1 0 0,1 0-1 0 0,-1 1 1 0 0,1-1-1 0 0,-1 0 0 0 0,0 1 1 0 0,1-1-1 0 0,-1 1 1 0 0,0 0-1 0 0,0 0 0 0 0,0 0 1 0 0,0 0-1 0 0,0 0 1 0 0,-1 1-1 0 0,1-1 1 0 0,-1 0-1 0 0,1 1 0 0 0,-1-1 1 0 0,0 1-1 0 0,0-1 1 0 0,0 1-1 0 0,0 0 0 0 0,0 1 27 0 0,4 5-55 0 0,7 6-70 0 0,0 0 0 0 0,1-1 0 0 0,0 0 0 0 0,1-1 0 0 0,1 0-1 0 0,0-1 1 0 0,1-1 0 0 0,0 0 0 0 0,0-2 0 0 0,1 0 0 0 0,0 0 0 0 0,1-2 0 0 0,0 0 0 0 0,0-1 0 0 0,1-1 0 0 0,0 0 0 0 0,0-2 0 0 0,0 0 0 0 0,0-1 0 0 0,0-1 0 0 0,13-1 125 0 0,-14 0-109 0 0,0-1-1 0 0,-1-1 1 0 0,0-1 0 0 0,1 0 0 0 0,-1-1 0 0 0,0-1 0 0 0,-1 0 0 0 0,1-2 0 0 0,-1 0 0 0 0,0 0 0 0 0,-1-2 0 0 0,0 0 0 0 0,0-1 0 0 0,-1 0 0 0 0,0-1-1 0 0,-1 0 1 0 0,2-4 109 0 0,0-8-134 0 0</inkml:trace>
  <inkml:trace contextRef="#ctx0" brushRef="#br0" timeOffset="84611.746">5182 6186 4268 0 0,'-9'-6'87'0'0,"0"1"-1"0"0,0 0 0 0 0,0 0 1 0 0,-1 0-1 0 0,1 2 0 0 0,-1-1 1 0 0,0 1-1 0 0,0 0 0 0 0,0 1 0 0 0,-1 0 1 0 0,1 1-1 0 0,0 0 0 0 0,-1 1 1 0 0,1 0-1 0 0,-1 1 0 0 0,1 0 1 0 0,0 0-1 0 0,-1 1 0 0 0,1 0 0 0 0,0 1 1 0 0,0 0-1 0 0,1 1 0 0 0,-1 0 1 0 0,1 1-1 0 0,-1-1 0 0 0,1 2 1 0 0,1-1-1 0 0,-1 1 0 0 0,1 1 0 0 0,0 0 1 0 0,0 0-1 0 0,1 0 0 0 0,0 1 1 0 0,0 0-1 0 0,1 0 0 0 0,0 1 1 0 0,1 0-1 0 0,0 0 0 0 0,0 0 0 0 0,1 0 1 0 0,0 1-1 0 0,0 0 0 0 0,0 5-86 0 0,5-10 17 0 0,0 0 0 0 0,0 0 0 0 0,1 0 0 0 0,-1 0 1 0 0,1 0-1 0 0,0-1 0 0 0,1 1 0 0 0,-1-1 0 0 0,1 1 0 0 0,0-1 0 0 0,0 0 0 0 0,0 0 0 0 0,1 0 0 0 0,-1-1 0 0 0,1 1 0 0 0,0-1 0 0 0,0 0 0 0 0,0 0 0 0 0,1 0 0 0 0,-1 0 0 0 0,1-1 0 0 0,-1 0 0 0 0,1 0 0 0 0,0 0 0 0 0,0 0 0 0 0,0-1 0 0 0,0 0 0 0 0,0 0 0 0 0,0 0 0 0 0,1-1-17 0 0,14 3-16 0 0,-1-2 0 0 0,0 0 0 0 0,1-1 0 0 0,-1-1 0 0 0,1 0 0 0 0,-1-2 0 0 0,0 0 0 0 0,0-1 0 0 0,0-1 0 0 0,-1-1 1 0 0,0-1-1 0 0,0 0 0 0 0,0-2 0 0 0,-1 0 0 0 0,0 0 0 0 0,-1-2 0 0 0,9-6 16 0 0,-21 13-32 0 0,1-1 1 0 0,-1 1-1 0 0,0-1 1 0 0,0 1-1 0 0,0-1 0 0 0,-1-1 1 0 0,1 1-1 0 0,-1 0 1 0 0,0-1-1 0 0,-1 1 1 0 0,0-1-1 0 0,0 0 1 0 0,0 0-1 0 0,0 0 1 0 0,-1 0-1 0 0,0 0 0 0 0,0 0 1 0 0,-1-1-1 0 0,0 1 1 0 0,0 0-1 0 0,0 0 1 0 0,-1-4 31 0 0,0 8-2 0 0,1 0 0 0 0,-1 0 0 0 0,0 1 0 0 0,0-1-1 0 0,0 0 1 0 0,0 1 0 0 0,0-1 0 0 0,0 1 0 0 0,0-1 0 0 0,0 1 0 0 0,-1-1 0 0 0,1 1 0 0 0,0 0 0 0 0,-1 0 0 0 0,1 0 0 0 0,-1 0 0 0 0,1 0 0 0 0,-1 0 0 0 0,0 0 0 0 0,1 0 0 0 0,-1 0 0 0 0,0 1 0 0 0,0-1 0 0 0,0 1 0 0 0,1 0 0 0 0,-1-1 0 0 0,0 1 0 0 0,0 0 0 0 0,0 0 0 0 0,0 0-1 0 0,0 0 1 0 0,0 0 0 0 0,1 1 0 0 0,-1-1 0 0 0,0 0 0 0 0,0 1 0 0 0,0 0 0 0 0,1-1 0 0 0,-1 1 0 0 0,0 0 0 0 0,1 0 0 0 0,-1 0 0 0 0,0 0 0 0 0,1 0 0 0 0,-1 0 0 0 0,1 0 0 0 0,0 1 0 0 0,-1-1 0 0 0,1 0 0 0 0,0 1 0 0 0,-1 1 2 0 0,-1 1 8 0 0,-1 0 1 0 0,1 1 0 0 0,0 0-1 0 0,1-1 1 0 0,-1 1-1 0 0,1 0 1 0 0,0 1 0 0 0,0-1-1 0 0,1 0 1 0 0,-1 0 0 0 0,1 1-1 0 0,0-1 1 0 0,1 1-1 0 0,-1-1 1 0 0,1 1 0 0 0,0-1-1 0 0,1 1 1 0 0,-1-1 0 0 0,1 1-1 0 0,0-1 1 0 0,0 0 0 0 0,1 1-1 0 0,0-1 1 0 0,0 0-1 0 0,0 0 1 0 0,0 0 0 0 0,1 0-1 0 0,0 0 1 0 0,0-1 0 0 0,0 1-1 0 0,0-1 1 0 0,1 0-1 0 0,1 1-8 0 0,4 6-7 0 0,1 0 0 0 0,0-1-1 0 0,1 0 1 0 0,0 0-1 0 0,0-1 1 0 0,1-1 0 0 0,1 0-1 0 0,-1-1 1 0 0,1 0-1 0 0,0-1 1 0 0,1 0 0 0 0,3 0 7 0 0,-4-2-66 0 0,-3 0 17 0 0,0-1-1 0 0,0 0 0 0 0,1-1 0 0 0,-1 0 0 0 0,1-1 0 0 0,-1 0 1 0 0,1 0-1 0 0,-1-1 0 0 0,1-1 0 0 0,0 1 0 0 0,-1-2 0 0 0,5 0 50 0 0,-3-2-108 0 0,0-1 1 0 0,1 1-1 0 0,-1-2 0 0 0,-1 0 0 0 0,1 0 0 0 0,-1-1 0 0 0,0 0 0 0 0,-1-1 0 0 0,0 0 0 0 0,0-1 0 0 0,-1 0 1 0 0,0-1-1 0 0,0 0 0 0 0,-1 0 0 0 0,0-1 0 0 0,-1 0 0 0 0,0 0 0 0 0,-1 0 0 0 0,0-1 0 0 0,-1 0 0 0 0,-1 0 1 0 0,0-1-1 0 0,0 1 0 0 0,0-6 108 0 0,5-23-300 0 0</inkml:trace>
  <inkml:trace contextRef="#ctx0" brushRef="#br0" timeOffset="84859.169">5776 5974 3528 0 0,'-7'-40'298'0'0,"4"14"81"0"0,-1 0 0 0 0,-1 0 0 0 0,-2 0 0 0 0,0 1 1 0 0,-2-1-1 0 0,0 2 0 0 0,-2 0 0 0 0,-7-11-379 0 0,18 34 22 0 0,0 0 0 0 0,0 0 0 0 0,0 0 0 0 0,-1 1-1 0 0,1-1 1 0 0,0 0 0 0 0,0 0 0 0 0,-1 1 0 0 0,1-1 0 0 0,-1 0-1 0 0,1 0 1 0 0,-1 1 0 0 0,1-1 0 0 0,-1 1 0 0 0,1-1 0 0 0,-1 0-1 0 0,1 1 1 0 0,-1-1 0 0 0,0 1 0 0 0,1-1 0 0 0,-1 1 0 0 0,0-1-1 0 0,0 1 1 0 0,1 0 0 0 0,-1-1 0 0 0,0 1 0 0 0,0 0 0 0 0,1 0-1 0 0,-1-1 1 0 0,0 1 0 0 0,0 0 0 0 0,0 0 0 0 0,0 0 0 0 0,1 0-1 0 0,-1 0 1 0 0,0 0 0 0 0,0 0 0 0 0,0 1 0 0 0,1-1 0 0 0,-1 0-1 0 0,0 0 1 0 0,0 0 0 0 0,0 1 0 0 0,1-1 0 0 0,-1 1 0 0 0,0-1-1 0 0,1 0 1 0 0,-1 1 0 0 0,0-1 0 0 0,1 1 0 0 0,-1-1 0 0 0,0 1-1 0 0,1 0 1 0 0,-1-1 0 0 0,1 1 0 0 0,-1 0 0 0 0,1-1 0 0 0,0 1-1 0 0,-1 0 1 0 0,1 0 0 0 0,-1-1 0 0 0,1 1 0 0 0,0 0 0 0 0,0 0-23 0 0,-13 58 588 0 0,17 4-492 0 0,3-1 0 0 0,2 0 1 0 0,3-1-1 0 0,3 0 0 0 0,2-1 0 0 0,19 39-95 0 0,-14 12-4095 0 0,-42-73 1335 0 0,3-24 1393 0 0</inkml:trace>
  <inkml:trace contextRef="#ctx0" brushRef="#br0" timeOffset="85106.199">5475 6194 1316 0 0,'18'-11'1020'0'0,"7"1"-136"0"0,0-2-136 0 0,1 0-96 0 0,8 1-36 0 0,0-4-147 0 0,-2 6-181 0 0,7 1-32 0 0,0 3-568 0 0,0 2-181 0 0,-3-1-623 0 0,-4 1 60 0 0,2 1 36 0 0,-6-1-268 0 0</inkml:trace>
  <inkml:trace contextRef="#ctx0" brushRef="#br0" timeOffset="148671.567">1 7646 1392 0 0,'22'-60'2475'0'0,"-19"-8"2200"0"0,-3 66-4469 0 0,-1-29 1128 0 0,-9 167-1037 0 0,7-72-157 0 0,2 0 0 0 0,3 0-1 0 0,3 0 1 0 0,3 0 0 0 0,2-1 0 0 0,18 55-140 0 0,22 37 343 0 0,-50-155-356 0 0,1 0 0 0 0,-1-1 0 0 0,0 1 0 0 0,1 0 0 0 0,-1 0 0 0 0,1-1 0 0 0,-1 1 0 0 0,1 0 0 0 0,-1 0 0 0 0,1 0 0 0 0,-1-1 0 0 0,1 1 0 0 0,-1 0 0 0 0,1 0 0 0 0,-1 0 0 0 0,1 0 0 0 0,-1 0 0 0 0,1 0 0 0 0,-1 0 0 0 0,1 0 0 0 0,-1 0 0 0 0,1 0 0 0 0,-1 0 0 0 0,1 1 0 0 0,-1-1 0 0 0,1 0 0 0 0,-1 0 0 0 0,1 0 0 0 0,-1 1 0 0 0,1-1 0 0 0,-1 0 0 0 0,1 1 0 0 0,-1-1 0 0 0,0 0 0 0 0,1 1 0 0 0,-1-1 0 0 0,0 0 0 0 0,1 1 0 0 0,-1-1 0 0 0,0 1 0 0 0,1-1 0 0 0,-1 1 0 0 0,0-1 0 0 0,0 1 0 0 0,0-1 0 0 0,1 1 0 0 0,-1-1 0 0 0,0 1 0 0 0,0-1 0 0 0,0 1 0 0 0,0-1 0 0 0,0 1 0 0 0,0-1 0 0 0,0 1 0 0 0,0-1 13 0 0,3-50-1889 0 0,-3 41 1692 0 0,-15-144-5135 0 0,8 109 3892 0 0</inkml:trace>
  <inkml:trace contextRef="#ctx0" brushRef="#br0" timeOffset="149157.474">77 7481 1544 0 0,'2'-11'1259'0'0,"-2"11"-1211"0"0,1 0 1 0 0,-1 1-1 0 0,0-1 0 0 0,1 0 1 0 0,-1 0-1 0 0,1 0 0 0 0,-1 0 0 0 0,0 1 1 0 0,1-1-1 0 0,-1 0 0 0 0,1 0 1 0 0,-1 0-1 0 0,1 0 0 0 0,-1 0 0 0 0,1 0 1 0 0,-1 0-1 0 0,0 0 0 0 0,1 0 1 0 0,-1-1-1 0 0,1 1 0 0 0,-1 0 0 0 0,1 0 1 0 0,-1 0-1 0 0,0 0 0 0 0,1-1 1 0 0,-1 1-1 0 0,1 0 0 0 0,-1 0 1 0 0,0-1-1 0 0,1 1 0 0 0,-1 0 0 0 0,0-1 1 0 0,1 1-1 0 0,-1 0 0 0 0,0-1 1 0 0,0 1-1 0 0,1 0 0 0 0,-1-1 0 0 0,0 1 1 0 0,0-1-1 0 0,0 1 0 0 0,0 0 1 0 0,1-1-1 0 0,-1 1 0 0 0,0-1 1 0 0,0 1-1 0 0,0-1 0 0 0,0 1 0 0 0,0-1 1 0 0,0 1-1 0 0,0 0 0 0 0,0-1 1 0 0,0 1-1 0 0,0-1 0 0 0,-1 1-48 0 0,45 67 432 0 0,-4 3 1 0 0,-3 1-1 0 0,-3 2 0 0 0,3 17-432 0 0,28 86 1219 0 0,-42-215-284 0 0,74-275-91 0 0,13 77-623 0 0,-110 238-219 0 0,0 0-1 0 0,1 0 1 0 0,-1-1 0 0 0,0 1-1 0 0,1 0 1 0 0,-1-1 0 0 0,0 1 0 0 0,1 0-1 0 0,-1-1 1 0 0,1 1 0 0 0,-1 0-1 0 0,1-1 1 0 0,-1 1 0 0 0,1-1 0 0 0,0 1-1 0 0,-1-1 1 0 0,1 1 0 0 0,-1-1-1 0 0,1 0 1 0 0,0 1 0 0 0,0-1 0 0 0,-1 0-1 0 0,1 1 1 0 0,0-1 0 0 0,0 0-1 0 0,-1 0 1 0 0,1 0 0 0 0,0 1-1 0 0,0-1 1 0 0,-1 0 0 0 0,1 0 0 0 0,0 0-1 0 0,0-1 1 0 0,0 1 0 0 0,-1 0-1 0 0,1 0 1 0 0,0 0 0 0 0,0 0 0 0 0,-1-1-1 0 0,1 1 1 0 0,0 0 0 0 0,0-1-1 0 0,-1 1 1 0 0,1-1 0 0 0,-1 1 0 0 0,1 0-1 0 0,0-1 1 0 0,-1 1 0 0 0,1-1-1 0 0,-1 0 1 0 0,1 1 0 0 0,-1-1-1 0 0,1 0 1 0 0,-1 1 0 0 0,1-1 0 0 0,-1 0-1 0 0,0 1 1 0 0,1-1 0 0 0,-1 0-1 0 0,0 0-1 0 0,9 73-63 0 0,-9-69 63 0 0,5 592-2067 0 0,11-581-2909 0 0,-12-19 3469 0 0</inkml:trace>
  <inkml:trace contextRef="#ctx0" brushRef="#br0" timeOffset="149515.128">1012 7630 984 0 0,'-29'13'4263'0'0,"20"-4"-4119"0"0,1 1-1 0 0,-1 0 1 0 0,2 0-1 0 0,-1 1 1 0 0,1 0 0 0 0,1 0-1 0 0,0 0 1 0 0,1 1-1 0 0,0 0 1 0 0,0 0 0 0 0,2 1-1 0 0,-1-1 1 0 0,2 1-1 0 0,-1 0 1 0 0,2 0-1 0 0,0 0 1 0 0,0 0-144 0 0,2-9 19 0 0,-1 0-1 0 0,0 0 1 0 0,1 0 0 0 0,0 0-1 0 0,0 0 1 0 0,0-1 0 0 0,0 1 0 0 0,1 0-1 0 0,-1-1 1 0 0,1 1 0 0 0,0-1-1 0 0,0 0 1 0 0,0 0 0 0 0,1 1-1 0 0,-1-1 1 0 0,1 0 0 0 0,-1-1-1 0 0,1 1 1 0 0,0-1 0 0 0,0 1-1 0 0,1-1 1 0 0,-1 0 0 0 0,0 0-1 0 0,1 0 1 0 0,-1 0 0 0 0,1-1 0 0 0,-1 1-1 0 0,1-1 1 0 0,0 0 0 0 0,0 0-1 0 0,0-1 1 0 0,-1 1 0 0 0,1-1-1 0 0,0 1 1 0 0,2-1-19 0 0,130-13 433 0 0,-121 8-414 0 0,1 1-1 0 0,-1-2 0 0 0,-1 0 1 0 0,1-1-1 0 0,-1-1 0 0 0,0 0 1 0 0,-1 0-1 0 0,0-2 0 0 0,0 0 1 0 0,-1 0-1 0 0,0-1 0 0 0,-1 0 0 0 0,9-12-18 0 0,-19 21-13 0 0,0 0 0 0 0,1 0 0 0 0,-1 0 0 0 0,0-1 0 0 0,0 1 0 0 0,-1 0 0 0 0,1-1 0 0 0,0 1 0 0 0,-1 0 0 0 0,0-1 0 0 0,1 1 0 0 0,-1-1 0 0 0,0 1 0 0 0,0-1 0 0 0,0 1 0 0 0,-1 0 0 0 0,1-1 0 0 0,0 1 0 0 0,-1-1 0 0 0,0 1 0 0 0,1 0 0 0 0,-1 0 0 0 0,0-1 0 0 0,0 1 0 0 0,-1 0-1 0 0,1 0 1 0 0,0 0 0 0 0,-1 0 0 0 0,1 0 0 0 0,-1 0 0 0 0,0 0 0 0 0,1 1 0 0 0,-1-1 0 0 0,0 1 0 0 0,0-1 0 0 0,0 1 0 0 0,0 0 0 0 0,0-1 0 0 0,-2 1 13 0 0,-89-44-376 0 0,-149 12-2436 0 0,241 33 2235 0 0,1 0-110 0 0,0 0-278 0 0</inkml:trace>
  <inkml:trace contextRef="#ctx0" brushRef="#br0" timeOffset="150307.072">1749 7626 1416 0 0,'0'0'403'0'0,"0"0"-57"0"0,0 0-29 0 0,-6-1 37 0 0,-8-2-121 0 0,-1 2 0 0 0,0 0-1 0 0,0 0 1 0 0,0 2 0 0 0,1 0-1 0 0,-1 0 1 0 0,0 2 0 0 0,1-1-1 0 0,-1 2 1 0 0,1 0 0 0 0,0 1 0 0 0,0 0-1 0 0,1 1 1 0 0,-1 1 0 0 0,1 0-1 0 0,-3 3-232 0 0,15-9 22 0 0,0-1-1 0 0,0 1 1 0 0,-1 1 0 0 0,1-1-1 0 0,0 0 1 0 0,0 0-1 0 0,0 0 1 0 0,0 1 0 0 0,0-1-1 0 0,0 0 1 0 0,1 1-1 0 0,-1-1 1 0 0,0 0-1 0 0,1 1 1 0 0,-1-1 0 0 0,1 1-1 0 0,-1 0 1 0 0,1-1-1 0 0,0 1 1 0 0,0-1-1 0 0,0 1 1 0 0,0-1 0 0 0,0 1-1 0 0,0 0 1 0 0,0-1-1 0 0,0 1 1 0 0,1-1 0 0 0,-1 1-1 0 0,0-1 1 0 0,1 1-1 0 0,-1-1 1 0 0,1 1-1 0 0,0-1 1 0 0,0 1 0 0 0,-1-1-1 0 0,1 0 1 0 0,0 1-1 0 0,0-1 1 0 0,0 0 0 0 0,0 0-1 0 0,1 0 1 0 0,-1 0-1 0 0,0 0 1 0 0,0 0-1 0 0,1 0-21 0 0,64 40 237 0 0,7-14-132 0 0,-50-20-57 0 0,-1 0-1 0 0,1 2 0 0 0,-1 1 0 0 0,-1 0 0 0 0,0 2 1 0 0,0 0-1 0 0,-1 2 0 0 0,6 5-47 0 0,-24-17 8 0 0,-1-1-1 0 0,1 1 0 0 0,0 0 1 0 0,-1-1-1 0 0,1 1 1 0 0,-1 0-1 0 0,0 0 0 0 0,0 0 1 0 0,0 0-1 0 0,0 0 1 0 0,0 1-1 0 0,0-1 1 0 0,0 0-1 0 0,-1 0 0 0 0,1 1 1 0 0,-1-1-1 0 0,1 0 1 0 0,-1 1-1 0 0,0-1 0 0 0,0 0 1 0 0,0 1-1 0 0,0-1 1 0 0,-1 0-1 0 0,1 1 1 0 0,-1-1-1 0 0,1 0 0 0 0,-1 1 1 0 0,0-1-1 0 0,0 0 1 0 0,0 0-1 0 0,0 0 0 0 0,0 0 1 0 0,0 0-1 0 0,-1 0 1 0 0,1 0-1 0 0,-1 0 1 0 0,1 0-1 0 0,-1-1 0 0 0,0 1 1 0 0,1-1-1 0 0,-1 1 1 0 0,0-1-1 0 0,0 0 0 0 0,0 0 1 0 0,0 1-1 0 0,0-1 1 0 0,-2 0-8 0 0,-104 40 182 0 0,105-40-217 0 0,-1-1-1 0 0,0 1 1 0 0,1-1-1 0 0,-1 1 1 0 0,0-1-1 0 0,1 0 1 0 0,-1-1-1 0 0,0 1 0 0 0,1-1 1 0 0,-1 1-1 0 0,1-1 1 0 0,-1 0-1 0 0,1 0 1 0 0,-1-1-1 0 0,1 1 1 0 0,-1-1-1 0 0,1 0 1 0 0,0 0-1 0 0,0 0 0 0 0,0 0 1 0 0,0 0-1 0 0,0-1 1 0 0,1 1-1 0 0,-1-1 1 0 0,1 1-1 0 0,-1-1 1 0 0,1 0-1 0 0,0 0 0 0 0,0-1 1 0 0,0 1-1 0 0,1 0 1 0 0,-1 0-1 0 0,1-1 1 0 0,0 1-1 0 0,0-1 1 0 0,0 1-1 0 0,0-2 36 0 0,4-2-291 0 0,0-1-1 0 0,0 1 1 0 0,0-1 0 0 0,1 1-1 0 0,0 0 1 0 0,1 1 0 0 0,0-1 0 0 0,0 1-1 0 0,0 0 1 0 0,1 0 0 0 0,-1 0-1 0 0,2 1 1 0 0,-1 0 0 0 0,1-1 291 0 0,18-14-1324 0 0</inkml:trace>
  <inkml:trace contextRef="#ctx0" brushRef="#br0" timeOffset="150572.668">2202 7541 1036 0 0,'20'-63'8233'0'0,"-21"63"-7872"0"0,1 0-33 0 0,0 0-46 0 0,0 0-70 0 0,-13 12 645 0 0,12 13-754 0 0,2 0-1 0 0,1 0 1 0 0,1 0-1 0 0,1 0 1 0 0,1-1-1 0 0,1 0 1 0 0,2 0-1 0 0,7 18-102 0 0,13 46 197 0 0,-26-80-156 0 0,24 126-1046 0 0,-25-128 735 0 0,0 1 0 0 0,-1 0 0 0 0,0-1 1 0 0,0 1-1 0 0,0-1 0 0 0,-1 1 0 0 0,0 0 1 0 0,0-1-1 0 0,-1 1 0 0 0,0-1 0 0 0,0 0 1 0 0,0 0-1 0 0,-1 0 0 0 0,0 0 0 0 0,0 0 0 0 0,-1 0 1 0 0,1-1-1 0 0,-4 4 270 0 0,-40 11-3198 0 0,24-16 1634 0 0</inkml:trace>
  <inkml:trace contextRef="#ctx0" brushRef="#br0" timeOffset="150774.905">1813 7806 1472 0 0,'8'-48'7252'0'0,"34"11"-4980"0"0,63-7-1096 0 0,-18 23-2186 0 0,0 3 0 0 0,1 4 0 0 0,65-2 1010 0 0,59-8-6572 0 0,-173 18 5050 0 0</inkml:trace>
  <inkml:trace contextRef="#ctx0" brushRef="#br0" timeOffset="151359.485">2961 7568 888 0 0,'-13'2'382'0'0,"1"1"0"0"0,-1 1-1 0 0,1 0 1 0 0,0 1 0 0 0,0 0 0 0 0,0 1-1 0 0,1 0 1 0 0,0 1 0 0 0,0 0 0 0 0,1 0 0 0 0,-1 2-1 0 0,2-1 1 0 0,-1 1 0 0 0,1 0 0 0 0,-7 10-382 0 0,15-16 37 0 0,0-1 0 0 0,0 0 0 0 0,0 1 0 0 0,0-1 0 0 0,0 1 0 0 0,1-1 0 0 0,-1 1 0 0 0,1 0 1 0 0,-1-1-1 0 0,1 1 0 0 0,0-1 0 0 0,0 1 0 0 0,0 0 0 0 0,1-1 0 0 0,-1 1 0 0 0,0 0 0 0 0,1-1 1 0 0,0 1-1 0 0,0-1 0 0 0,-1 1 0 0 0,2-1 0 0 0,-1 0 0 0 0,0 1 0 0 0,0-1 0 0 0,1 0 0 0 0,-1 0 1 0 0,1 0-1 0 0,0 0 0 0 0,-1 0 0 0 0,1 0 0 0 0,0 0 0 0 0,0 0 0 0 0,1-1 0 0 0,-1 1 0 0 0,0-1 0 0 0,0 0 1 0 0,1 1-1 0 0,-1-1 0 0 0,0 0 0 0 0,1 0-37 0 0,104 33 512 0 0,-78-32-524 0 0,0-2-1 0 0,0 0 0 0 0,0-2 0 0 0,-1-1 0 0 0,1-2 1 0 0,-1 0-1 0 0,0-2 0 0 0,0-1 0 0 0,-1-1 0 0 0,8-5 13 0 0,-33 14-2 0 0,-1-1-1 0 0,1 1 0 0 0,-1-1 0 0 0,1 1 0 0 0,-1-1 0 0 0,0 0 0 0 0,1 0 0 0 0,-1 0 0 0 0,0 1 0 0 0,1-1 1 0 0,-1 0-1 0 0,0-1 0 0 0,0 1 0 0 0,0 0 0 0 0,0 0 0 0 0,0 0 0 0 0,0-1 0 0 0,0 1 0 0 0,0 0 1 0 0,0-1-1 0 0,-1 1 0 0 0,1-1 0 0 0,-1 1 0 0 0,1-1 0 0 0,-1 1 0 0 0,1-1 0 0 0,-1 1 0 0 0,0-1 0 0 0,0 1 1 0 0,0-1-1 0 0,0 0 0 0 0,0 1 0 0 0,0-1 0 0 0,0 1 0 0 0,0-1 0 0 0,-1 0 0 0 0,1 1 0 0 0,-1-1 0 0 0,1 1 1 0 0,-1-1-1 0 0,0 1 0 0 0,1 0 0 0 0,-1-1 0 0 0,0 1 0 0 0,0 0 0 0 0,0-1 0 0 0,0 1 0 0 0,0 0 1 0 0,0 0-1 0 0,0 0 0 0 0,0 0 0 0 0,-1 0 0 0 0,1 0 0 0 0,0 0 0 0 0,-1 0 0 0 0,1 0 0 0 0,-1 1 0 0 0,1-1 1 0 0,0 1-1 0 0,-2-1 3 0 0,-90-50 91 0 0,-90-10 413 0 0,184 60-515 0 0,-1 1 1 0 0,1 0-1 0 0,-1-1 0 0 0,0 1 1 0 0,1-1-1 0 0,-1 1 1 0 0,0 0-1 0 0,0-1 0 0 0,1 1 1 0 0,-1-1-1 0 0,0 1 1 0 0,0-1-1 0 0,0 1 0 0 0,1-1 1 0 0,-1 1-1 0 0,0-1 1 0 0,0 1-1 0 0,0-1 1 0 0,0 1-1 0 0,0-1 0 0 0,0 1 1 0 0,0-1-1 0 0,0 1 1 0 0,0-1-1 0 0,0 1 0 0 0,0-1 1 0 0,-1 1-1 0 0,1-1 1 0 0,0 1-1 0 0,0-1 0 0 0,0 1 1 0 0,-1 0-1 0 0,1-1 1 0 0,0 1-1 0 0,-1-1 0 0 0,1 1 1 0 0,0 0-1 0 0,-1-1 1 0 0,1 1-1 0 0,0-1 0 0 0,-1 1 1 0 0,1 0-1 0 0,0 0 1 0 0,-1-1-1 0 0,1 1 0 0 0,-1 0 1 0 0,1 0-1 0 0,-1 0 1 0 0,1-1-1 0 0,-1 1 1 0 0,1 0-1 0 0,-1 0 0 0 0,1 0 1 0 0,-1 0-1 0 0,1 0 1 0 0,-1 0-1 0 0,1 0 0 0 0,-1 0 11 0 0,52-14-1100 0 0,-41 11 1024 0 0,222-52-3588 0 0,-179 39 2726 0 0</inkml:trace>
  <inkml:trace contextRef="#ctx0" brushRef="#br0" timeOffset="151611.159">3690 7258 2224 0 0,'-5'-10'268'0'0,"-1"1"0"0"0,-1 0 0 0 0,1 1-1 0 0,-1-1 1 0 0,-1 1 0 0 0,0 0 0 0 0,0 1-1 0 0,0 0 1 0 0,-1 0 0 0 0,0 1 0 0 0,0 0-1 0 0,-1 1 1 0 0,1 0 0 0 0,-1 0 0 0 0,0 1 0 0 0,-1 0-1 0 0,1 1 1 0 0,-1 0 0 0 0,1 1 0 0 0,-1 0-1 0 0,0 0 1 0 0,0 2 0 0 0,0-1 0 0 0,0 1-268 0 0,4 2 76 0 0,0 0 1 0 0,0 1-1 0 0,1-1 1 0 0,-1 1-1 0 0,1 1 1 0 0,-1-1-1 0 0,1 1 1 0 0,1 0-1 0 0,-1 0 1 0 0,0 1-1 0 0,1 0 1 0 0,0 0-1 0 0,0 0 0 0 0,1 0 1 0 0,-1 1-1 0 0,1 0 1 0 0,0 0-1 0 0,1 0 1 0 0,-1 0-1 0 0,1 1 1 0 0,0 0-1 0 0,1-1 1 0 0,0 1-1 0 0,0 0 1 0 0,0 0-1 0 0,1 0 1 0 0,0 0-1 0 0,0 0 1 0 0,1 0-1 0 0,0 0 1 0 0,0 1-1 0 0,1-1 1 0 0,0 0-1 0 0,1 2-76 0 0,1 15 115 0 0,1-1 0 0 0,1 0 0 0 0,2 0 0 0 0,0 0 0 0 0,1-1 1 0 0,1 0-1 0 0,11 18-115 0 0,-8-14 107 0 0,120 335 269 0 0,-88-113-3258 0 0,-43-247 2764 0 0,0 0 0 0 0,-1-1 0 0 0,1 1 0 0 0,-1 0 0 0 0,1 0 0 0 0,-1 0 0 0 0,1 0 0 0 0,-1 0 0 0 0,0 0 0 0 0,1 0 0 0 0,-1 1 1 0 0,0-1-1 0 0,0 0 0 0 0,0 0 0 0 0,0 0 0 0 0,0 0 0 0 0,0 0 0 0 0,0 0 0 0 0,0 0 0 0 0,0 0 0 0 0,-1 0 0 0 0,1 0 0 0 0,0 0 0 0 0,-1 0 0 0 0,1 0 0 0 0,0 0 0 0 0,-1 0 0 0 0,0 0 0 0 0,1 0 0 0 0,-1 0 0 0 0,0 0 0 0 0,1 0 0 0 0,-1 0 0 0 0,0-1 0 0 0,0 1 0 0 0,1 0 0 0 0,-1-1 0 0 0,0 1 0 0 0,0 0 0 0 0,0-1 0 0 0,0 1 0 0 0,0-1 0 0 0,0 0 0 0 0,0 1 0 0 0,0-1 0 0 0,0 0 0 0 0,0 1 0 0 0,0-1 0 0 0,0 0 0 0 0,-1 0 0 0 0,1 0 0 0 0,0 0 0 0 0,0 0 1 0 0,0 0-1 0 0,0 0 0 0 0,0-1 0 0 0,0 1 0 0 0,0 0 118 0 0,-9-16-1456 0 0</inkml:trace>
  <inkml:trace contextRef="#ctx0" brushRef="#br0" timeOffset="151859.714">3862 7325 1648 0 0,'28'27'4979'0'0,"-23"60"-3229"0"0,-6-68-1126 0 0,19 192 793 0 0,-10-109-1352 0 0,2 35-4148 0 0,-24-100 1145 0 0,5-27 1524 0 0</inkml:trace>
  <inkml:trace contextRef="#ctx0" brushRef="#br0" timeOffset="152047.395">3558 7705 1564 0 0,'-1'-19'4904'0'0,"19"7"-3534"0"0,-18 12-1377 0 0,176-57 1769 0 0,11 27-3748 0 0,-148 24 1002 0 0,89-13-3393 0 0,-90 12 2967 0 0</inkml:trace>
  <inkml:trace contextRef="#ctx0" brushRef="#br0" timeOffset="152434.254">4383 7665 1196 0 0,'148'-19'2805'0'0,"-129"16"-2632"0"0,0-2 0 0 0,-1 0 0 0 0,0-1 0 0 0,0 0 0 0 0,0-2 0 0 0,-1 0 0 0 0,0-1-1 0 0,0-1 1 0 0,-1 0 0 0 0,0-2 0 0 0,2-2-173 0 0,-17 13 7 0 0,0 0 0 0 0,0 0 1 0 0,0 0-1 0 0,-1-1 0 0 0,1 1 0 0 0,0 0 0 0 0,-1 0 0 0 0,1 0 0 0 0,-1-1 0 0 0,1 1 0 0 0,-1 0 1 0 0,0-1-1 0 0,0 1 0 0 0,1 0 0 0 0,-1-1 0 0 0,0 1 0 0 0,0-1 0 0 0,0 1 0 0 0,-1 0 0 0 0,1-1 1 0 0,0 1-1 0 0,0 0 0 0 0,-1-1 0 0 0,1 1 0 0 0,-1 0 0 0 0,1 0 0 0 0,-1-1 0 0 0,1 1 0 0 0,-1 0 1 0 0,0 0-1 0 0,0 0 0 0 0,1 0 0 0 0,-1 0 0 0 0,0 0 0 0 0,0 0 0 0 0,0 0 0 0 0,0 0 0 0 0,0 0 1 0 0,-1 0-1 0 0,1 1 0 0 0,0-1 0 0 0,0 0 0 0 0,0 1 0 0 0,-1-1 0 0 0,1 1 0 0 0,0-1 0 0 0,-1 1 1 0 0,1 0-1 0 0,0 0 0 0 0,-1-1 0 0 0,1 1 0 0 0,0 0 0 0 0,-1 0-7 0 0,-78-16 20 0 0,79 15-11 0 0,-17 1 75 0 0,-1-1 1 0 0,0 2 0 0 0,0 1 0 0 0,1 0 0 0 0,-1 1-1 0 0,1 1 1 0 0,0 1 0 0 0,0 1 0 0 0,0 0 0 0 0,1 1-1 0 0,-9 5-84 0 0,20-10 31 0 0,0 0-1 0 0,-1 0 1 0 0,1 1-1 0 0,0 0 0 0 0,1 0 1 0 0,-1 1-1 0 0,0-1 1 0 0,1 1-1 0 0,0 0 1 0 0,0 1-1 0 0,0-1 0 0 0,0 1 1 0 0,1 0-1 0 0,0 0 1 0 0,0 1-1 0 0,0-1 1 0 0,1 1-1 0 0,-1 0 0 0 0,2 0 1 0 0,-1 0-1 0 0,0 0 1 0 0,1 0-1 0 0,0 1 0 0 0,1-1 1 0 0,-1 1-1 0 0,1-1 1 0 0,1 1-1 0 0,-1-1 1 0 0,1 1-1 0 0,0 0 0 0 0,1-1 1 0 0,-1 1-1 0 0,1-1 1 0 0,1 1-1 0 0,1 5-30 0 0,5 0-109 0 0,1-1 0 0 0,1 0 0 0 0,0 0 0 0 0,0-1 0 0 0,1 0 0 0 0,0-1 0 0 0,1 0-1 0 0,0-1 1 0 0,0 0 0 0 0,1-1 0 0 0,0 0 0 0 0,0-1 0 0 0,1-1 0 0 0,0 0 0 0 0,0-1 0 0 0,0 0 0 0 0,0-1 0 0 0,0-1 0 0 0,1 0-1 0 0,-1-1 1 0 0,1-1 0 0 0,0 0 0 0 0,6-1 109 0 0,41-13-2227 0 0,-36 5 929 0 0</inkml:trace>
  <inkml:trace contextRef="#ctx0" brushRef="#br0" timeOffset="152806.954">4808 7573 1676 0 0,'2'-3'71'0'0,"0"1"1"0"0,0-1-1 0 0,0 1 0 0 0,0 0 1 0 0,0-1-1 0 0,0 1 0 0 0,1 0 1 0 0,-1 1-1 0 0,1-1 0 0 0,-1 0 1 0 0,1 1-1 0 0,0-1 0 0 0,-1 1 1 0 0,1 0-1 0 0,0 0 0 0 0,0 0 1 0 0,0 0-1 0 0,0 0 0 0 0,0 1 1 0 0,0-1-1 0 0,0 1 0 0 0,1 0 1 0 0,-1 0-1 0 0,0 0 0 0 0,0 0 1 0 0,0 1-1 0 0,0-1 0 0 0,0 1 1 0 0,0 0-1 0 0,0 0 0 0 0,0 0 1 0 0,0 0-1 0 0,-1 0 0 0 0,1 1 1 0 0,0-1-1 0 0,0 1 0 0 0,0 0-71 0 0,89 82 685 0 0,-57-7 2086 0 0,-43-112-1016 0 0,11 17-1690 0 0,2 1 0 0 0,0 0 0 0 0,1 1 0 0 0,0-1-1 0 0,1 1 1 0 0,1 0 0 0 0,1 1 0 0 0,0 0 0 0 0,1 0-1 0 0,1 1 1 0 0,0 0 0 0 0,1 1 0 0 0,0 1 0 0 0,1-1 0 0 0,0 2-1 0 0,1 0 1 0 0,13-8-65 0 0,-20 15 6 0 0,0 1 0 0 0,0 0-1 0 0,1 0 1 0 0,0 0 0 0 0,-1 1-1 0 0,1 0 1 0 0,0 0 0 0 0,0 1-1 0 0,0 0 1 0 0,0 1 0 0 0,0 0-1 0 0,0 0 1 0 0,0 0 0 0 0,0 1 0 0 0,0 0-1 0 0,-1 1 1 0 0,1 0 0 0 0,0 0-1 0 0,-1 1 1 0 0,1 0 0 0 0,-1 0-1 0 0,0 0 1 0 0,0 1 0 0 0,0 0-1 0 0,0 1 1 0 0,-1 0 0 0 0,1 0-1 0 0,-1 0 1 0 0,-1 0 0 0 0,1 1-1 0 0,-1 0 1 0 0,0 0 0 0 0,0 1-1 0 0,-1 0 1 0 0,1-1 0 0 0,-2 1 0 0 0,1 1-1 0 0,-1-1 1 0 0,0 0 0 0 0,0 1-1 0 0,-1 0 1 0 0,0-1 0 0 0,-1 1-1 0 0,1 0 1 0 0,-1 0 0 0 0,-1 7-6 0 0,0 7-540 0 0,-1 0 1 0 0,-1 0 0 0 0,-1-1-1 0 0,0 1 1 0 0,-2-1-1 0 0,-1 1 1 0 0,-1-1 0 0 0,-4 8 539 0 0,-6 3-2891 0 0,8-24 1515 0 0</inkml:trace>
  <inkml:trace contextRef="#ctx0" brushRef="#br0" timeOffset="153396.86">6648 7126 1532 0 0,'6'4'172'0'0,"-1"-1"0"0"0,0 1 0 0 0,0 0 0 0 0,0 1 0 0 0,-1-1 0 0 0,1 1 0 0 0,-1 0 0 0 0,-1 0 0 0 0,1 0 1 0 0,0 1-1 0 0,-1-1 0 0 0,0 1 0 0 0,-1 0 0 0 0,1 0 0 0 0,-1 0 0 0 0,0 0 0 0 0,-1 0 0 0 0,1 0 0 0 0,-1 1 0 0 0,0-1 0 0 0,-1 1 0 0 0,0-1 0 0 0,0 0 0 0 0,0 1 0 0 0,-1-1 0 0 0,1 0 0 0 0,-2 1 0 0 0,1-1 0 0 0,-1 0-172 0 0,-11 21 216 0 0,-2-2-1 0 0,-1 0 0 0 0,-1-1 1 0 0,0 0-1 0 0,-2-2 0 0 0,-1 0 1 0 0,-1-1-1 0 0,0-1 0 0 0,-2-1 1 0 0,0-1-1 0 0,-1-1 1 0 0,-1-1-1 0 0,-1-1 0 0 0,0-2 1 0 0,0 0-1 0 0,-2-2 0 0 0,1-1 1 0 0,-1-1-1 0 0,-16 3-215 0 0,-161 23 917 0 0,200-34-906 0 0,0 0 1 0 0,-1-1-1 0 0,1 0 1 0 0,0 0-1 0 0,0 0 0 0 0,-1-1 1 0 0,1 0-1 0 0,0 0 1 0 0,0 0-1 0 0,0 0 1 0 0,0-1-1 0 0,0 0 1 0 0,1 0-1 0 0,-1 0 0 0 0,0-1 1 0 0,1 0-1 0 0,0 1 1 0 0,-1-1-1 0 0,1-1 1 0 0,0 1-1 0 0,1-1 1 0 0,-1 0-1 0 0,0 1 1 0 0,1-2-1 0 0,0 1 0 0 0,0 0 1 0 0,1-1-1 0 0,-1 1 1 0 0,1-1-1 0 0,0 0 1 0 0,0 1-1 0 0,0-1 1 0 0,1 0-1 0 0,-1 0 1 0 0,1-1-1 0 0,0 1 0 0 0,1 0 1 0 0,0 0-1 0 0,-1 0 1 0 0,2-3-12 0 0,8-8 8 0 0,1 0-1 0 0,1 1 1 0 0,1 1 0 0 0,0-1 0 0 0,0 2 0 0 0,2 0 0 0 0,0 0-1 0 0,0 2 1 0 0,1-1 0 0 0,0 2 0 0 0,1 0 0 0 0,0 1 0 0 0,1 1-1 0 0,0 0 1 0 0,0 1 0 0 0,1 1 0 0 0,-1 0 0 0 0,2 2 0 0 0,-1 0-1 0 0,0 1 1 0 0,1 1 0 0 0,-1 0 0 0 0,1 2 0 0 0,15 1-8 0 0,3 4-39 0 0,0 1 0 0 0,0 2 1 0 0,-1 2-1 0 0,0 2 0 0 0,-1 1 0 0 0,0 1 1 0 0,-1 2-1 0 0,-1 2 0 0 0,0 0 1 0 0,-1 3-1 0 0,-1 0 0 0 0,25 25 39 0 0,4 6-896 0 0,-48-39 79 0 0,1-1-1 0 0,0-1 0 0 0,1 0 0 0 0,0-1 0 0 0,0 0 0 0 0,1-1 0 0 0,0 0 0 0 0,1-2 0 0 0,0 0 0 0 0,2 0 818 0 0,3-2-1356 0 0</inkml:trace>
  <inkml:trace contextRef="#ctx0" brushRef="#br0" timeOffset="154914.668">9619 7210 1048 0 0,'7'-5'289'0'0,"-2"3"-84"0"0,1 0 0 0 0,-1-1 0 0 0,0 0 1 0 0,-1 0-1 0 0,1-1 0 0 0,0 1 1 0 0,-1-1-1 0 0,0 0 0 0 0,0 0 1 0 0,0-1-1 0 0,0 1 0 0 0,-1-1 0 0 0,1 0 1 0 0,-1 0-1 0 0,-1 0 0 0 0,1 0 1 0 0,-1 0-1 0 0,0-1 0 0 0,1-1-205 0 0,-7 3 61 0 0,0-1 0 0 0,0 1 0 0 0,-1 0 0 0 0,0 1-1 0 0,1-1 1 0 0,-1 1 0 0 0,0 0 0 0 0,-1 0 0 0 0,1 1 0 0 0,0-1-1 0 0,-1 1 1 0 0,0 0 0 0 0,1 1 0 0 0,-1-1 0 0 0,0 1 0 0 0,0 0 0 0 0,0 1-1 0 0,0-1 1 0 0,0 1 0 0 0,1 0 0 0 0,-1 1 0 0 0,0 0 0 0 0,-3 0-61 0 0,-33 5 232 0 0,1 2 0 0 0,0 1 0 0 0,1 2 0 0 0,0 2 0 0 0,1 2 0 0 0,0 1 0 0 0,1 2 0 0 0,-16 11-232 0 0,39-24 69 0 0,0 1-1 0 0,1 1 1 0 0,0 0-1 0 0,0 1 1 0 0,0 0-1 0 0,1 1 1 0 0,0 1-1 0 0,1 0 1 0 0,0 1-1 0 0,0 0 1 0 0,1 0-1 0 0,1 2 1 0 0,0-1-1 0 0,1 1 1 0 0,0 0-1 0 0,1 1 1 0 0,0 0-1 0 0,1 1 1 0 0,1-1-1 0 0,0 1 1 0 0,1 0-1 0 0,-2 11-68 0 0,11-17 0 0 0,1-1 1 0 0,-1 1-1 0 0,1-1 0 0 0,0 0 0 0 0,1-1 1 0 0,0 1-1 0 0,0-1 0 0 0,1-1 0 0 0,0 1 1 0 0,0-1-1 0 0,0 0 0 0 0,1 0 0 0 0,0-1 1 0 0,0 0-1 0 0,1-1 0 0 0,-1 0 0 0 0,1 0 0 0 0,0 0 1 0 0,0-1-1 0 0,0-1 0 0 0,0 0 0 0 0,0 0 1 0 0,8 0-1 0 0,43 12-843 0 0,0-3 1 0 0,1-3 0 0 0,0-3-1 0 0,0-2 1 0 0,40-4 842 0 0,80-25-2935 0 0,-141 13 1676 0 0</inkml:trace>
  <inkml:trace contextRef="#ctx0" brushRef="#br0" timeOffset="155602.944">9957 7453 1172 0 0,'-3'-8'147'0'0,"0"0"0"0"0,-1 0-1 0 0,1 0 1 0 0,-2 1 0 0 0,1-1 0 0 0,-1 1 0 0 0,0 0-1 0 0,-1 0 1 0 0,0 1 0 0 0,0 0 0 0 0,0 0-1 0 0,-1 0 1 0 0,1 1 0 0 0,-1 0 0 0 0,-1 0 0 0 0,1 1-1 0 0,-1 0 1 0 0,0 0 0 0 0,0 0 0 0 0,0 1-1 0 0,0 1 1 0 0,0-1 0 0 0,-1 1 0 0 0,1 1 0 0 0,-1 0-1 0 0,1 0 1 0 0,-5 0-147 0 0,1 2 114 0 0,0 0 0 0 0,1 1-1 0 0,-1 0 1 0 0,1 1 0 0 0,0 0 0 0 0,0 1-1 0 0,0 0 1 0 0,0 1 0 0 0,0 0 0 0 0,1 0-1 0 0,0 1 1 0 0,0 1 0 0 0,1 0 0 0 0,0 0-1 0 0,0 1 1 0 0,0 0 0 0 0,1 0 0 0 0,0 1-1 0 0,1 0 1 0 0,0 1 0 0 0,0-1 0 0 0,1 1-1 0 0,1 0 1 0 0,-1 1 0 0 0,2 0 0 0 0,-4 10-114 0 0,9-16 22 0 0,0 0 0 0 0,1-1 0 0 0,0 1-1 0 0,0-1 1 0 0,0 1 0 0 0,1-1 0 0 0,-1 0 0 0 0,1 1 0 0 0,0-1 0 0 0,0-1 0 0 0,1 1 0 0 0,-1 0 0 0 0,1-1 0 0 0,-1 0 0 0 0,1 0 0 0 0,0 0 0 0 0,1 0 0 0 0,-1 0 0 0 0,0-1 0 0 0,1 0-1 0 0,-1 0 1 0 0,1 0 0 0 0,0-1 0 0 0,-1 1 0 0 0,1-1 0 0 0,0 0 0 0 0,0-1 0 0 0,0 1 0 0 0,0-1 0 0 0,0 0 0 0 0,0 0 0 0 0,1 0-22 0 0,6-1-9 0 0,0 0-1 0 0,1-1 1 0 0,-1 0 0 0 0,0-1 0 0 0,0 0 0 0 0,0 0-1 0 0,0-2 1 0 0,-1 0 0 0 0,0 0 0 0 0,0 0 0 0 0,0-2-1 0 0,-1 1 1 0 0,1-2 0 0 0,-2 1 0 0 0,1-1 0 0 0,-1 0-1 0 0,0-1 1 0 0,-1 0 0 0 0,0-1 0 0 0,0 0 0 0 0,-1 0-1 0 0,-1 0 1 0 0,1-1 0 0 0,-2 0 0 0 0,1 0 0 0 0,-2-1-1 0 0,1 1 1 0 0,-2-1 0 0 0,0 0 0 0 0,1-3 9 0 0,-4 13-11 0 0,0 0 1 0 0,1 0 0 0 0,-1 0-1 0 0,1 0 1 0 0,0 0-1 0 0,0 0 1 0 0,0 0 0 0 0,0 0-1 0 0,0 1 1 0 0,0-1-1 0 0,0 0 1 0 0,1 1 0 0 0,-1-1-1 0 0,0 1 1 0 0,1-1-1 0 0,-1 1 1 0 0,1 0 0 0 0,0-1-1 0 0,0 1 1 0 0,-1 0-1 0 0,1 0 1 0 0,0 0 0 0 0,0 1-1 0 0,0-1 1 0 0,0 0-1 0 0,0 1 1 0 0,0-1 0 0 0,0 1-1 0 0,0-1 1 0 0,0 1-1 0 0,0 0 1 0 0,0 0 0 0 0,0 0-1 0 0,0 0 1 0 0,0 1-1 0 0,0-1 1 0 0,0 0 0 0 0,0 1-1 0 0,0-1 1 0 0,0 1-1 0 0,0 0 1 0 0,1 0 10 0 0,10 5 1 0 0,-1 1-1 0 0,0 0 1 0 0,0 1 0 0 0,-1 0-1 0 0,0 1 1 0 0,0 0 0 0 0,-1 1-1 0 0,0 0 1 0 0,-1 1-1 0 0,0-1 1 0 0,-1 2 0 0 0,0-1-1 0 0,-1 1 1 0 0,0 1 0 0 0,-1-1-1 0 0,0 1 1 0 0,-1 0-1 0 0,0 0 1 0 0,-1 1 0 0 0,1 9-1 0 0,25-108 1002 0 0,-20 62-996 0 0,-4 4 6 0 0,2-1 1 0 0,0 1 0 0 0,1 1 0 0 0,1 0-1 0 0,1 0 1 0 0,0 1 0 0 0,2 0 0 0 0,0 1-1 0 0,0 1 1 0 0,1 0 0 0 0,1 0 0 0 0,13-8-13 0 0,-26 22-3 0 0,0 1 0 0 0,-1-1 1 0 0,1 1-1 0 0,0 0 1 0 0,-1 0-1 0 0,1 0 1 0 0,0 0-1 0 0,-1 0 0 0 0,1 0 1 0 0,0 0-1 0 0,0 0 1 0 0,-1 1-1 0 0,1-1 1 0 0,-1 1-1 0 0,1-1 0 0 0,0 1 1 0 0,-1 0-1 0 0,1-1 1 0 0,-1 1-1 0 0,1 0 1 0 0,-1 0-1 0 0,0 0 0 0 0,1 0 1 0 0,-1 0-1 0 0,0 1 1 0 0,0-1-1 0 0,1 0 1 0 0,-1 1-1 0 0,0-1 0 0 0,-1 0 1 0 0,1 1-1 0 0,0-1 1 0 0,0 1-1 0 0,0 0 1 0 0,-1-1-1 0 0,1 1 0 0 0,-1-1 1 0 0,0 1-1 0 0,1 1 3 0 0,26 76 47 0 0,-26-73-45 0 0,5 16-270 0 0,24 75 610 0 0,5-49-4268 0 0,-24-46 1110 0 0,-10-2 1368 0 0</inkml:trace>
  <inkml:trace contextRef="#ctx0" brushRef="#br0" timeOffset="155880.102">10789 7131 916 0 0,'-1'1'99'0'0,"0"0"0"0"0,0 0 0 0 0,0 0 0 0 0,0 0 0 0 0,1 0 0 0 0,-1 0 0 0 0,0 0 0 0 0,0 0 0 0 0,1 0 0 0 0,-1 1-1 0 0,1-1 1 0 0,-1 0 0 0 0,1 0 0 0 0,-1 1 0 0 0,1-1 0 0 0,0 0 0 0 0,-1 1 0 0 0,1-1 0 0 0,0 0 0 0 0,0 1 0 0 0,0-1 0 0 0,0 0 0 0 0,0 1 0 0 0,1-1 0 0 0,-1 0 0 0 0,0 1 0 0 0,1-1 0 0 0,-1 0-1 0 0,1 0 1 0 0,-1 1 0 0 0,1-1 0 0 0,-1 0 0 0 0,1 0 0 0 0,0 0 0 0 0,0 0 0 0 0,-1 0 0 0 0,1 0 0 0 0,0 0 0 0 0,0 0 0 0 0,0 0 0 0 0,0 0 0 0 0,0 0 0 0 0,0 0 0 0 0,1-1 0 0 0,-1 1-1 0 0,0 0-98 0 0,64 49 535 0 0,-54-43-68 0 0,21 14 104 0 0,-24-17-444 0 0,-1-1 0 0 0,1 1 0 0 0,-1 0 0 0 0,0 0 0 0 0,-1 1 0 0 0,1 0 0 0 0,-1 1 1 0 0,0-1-1 0 0,0 1 0 0 0,0 0 0 0 0,-1 0 0 0 0,0 1 0 0 0,0 0 0 0 0,-1 0 0 0 0,0 0 0 0 0,0 0 0 0 0,-1 1 0 0 0,0-1 0 0 0,0 1 0 0 0,1 4-127 0 0,-8-4 13 0 0,-1-1-1 0 0,0 1 1 0 0,0-1 0 0 0,-1 0 0 0 0,1-1-1 0 0,-1 1 1 0 0,-1-1 0 0 0,1 0-1 0 0,-1-1 1 0 0,0 1 0 0 0,-1-2 0 0 0,1 1-1 0 0,-1-1 1 0 0,0 0 0 0 0,0 0-1 0 0,0-1 1 0 0,0 0 0 0 0,-1-1 0 0 0,1 0-1 0 0,-1 0 1 0 0,0 0 0 0 0,0-1 0 0 0,-5-1-13 0 0,12 0-179 0 0,0 0 0 0 0,0 0 0 0 0,-1 0 0 0 0,1-1 1 0 0,0 1-1 0 0,0-1 0 0 0,0 0 0 0 0,0 1 1 0 0,0-1-1 0 0,0 0 0 0 0,0 0 0 0 0,0-1 0 0 0,0 1 1 0 0,0 0-1 0 0,0 0 0 0 0,1-1 0 0 0,-1 1 1 0 0,0-1-1 0 0,1 0 0 0 0,-1 0 0 0 0,1 1 0 0 0,0-1 1 0 0,0 0-1 0 0,0 0 0 0 0,0 0 0 0 0,0 0 1 0 0,0 0-1 0 0,0 0 0 0 0,0 0 0 0 0,1-1 0 0 0,-1 1 1 0 0,1 0-1 0 0,0 0 0 0 0,0 0 0 0 0,0-1 1 0 0,0 1-1 0 0,0 0 0 0 0,0 0 0 0 0,0-1 0 0 0,1 1 1 0 0,-1 0-1 0 0,1-1 179 0 0,9-16-1469 0 0</inkml:trace>
  <inkml:trace contextRef="#ctx0" brushRef="#br0" timeOffset="156131.012">11099 7176 2000 0 0,'0'0'128'0'0,"0"0"0"0"0,1-1 0 0 0,-1 1-1 0 0,1 0 1 0 0,-1 0 0 0 0,0 0 0 0 0,1-1 0 0 0,-1 1-1 0 0,1 0 1 0 0,-1 0 0 0 0,1 0 0 0 0,-1 0 0 0 0,1 0-1 0 0,-1 0 1 0 0,1 0 0 0 0,-1 0 0 0 0,1 0 0 0 0,-1 0-1 0 0,0 0 1 0 0,1 0 0 0 0,-1 0 0 0 0,1 0 0 0 0,-1 1 0 0 0,1-1-1 0 0,-1 0 1 0 0,1 0 0 0 0,-1 0 0 0 0,0 1 0 0 0,1-1-1 0 0,-1 0 1 0 0,0 1 0 0 0,1-1 0 0 0,-1 0 0 0 0,0 1-1 0 0,1-1 1 0 0,-1 0 0 0 0,0 1 0 0 0,1-1 0 0 0,-1 0-1 0 0,0 1 1 0 0,0-1 0 0 0,0 1 0 0 0,1-1 0 0 0,-1 1-1 0 0,0-1 1 0 0,0 1 0 0 0,0-1 0 0 0,0 0 0 0 0,0 1-1 0 0,0-1 1 0 0,0 1 0 0 0,0-1 0 0 0,0 1 0 0 0,0-1-1 0 0,0 1 1 0 0,0-1 0 0 0,0 1 0 0 0,-1-1 0 0 0,1 1-1 0 0,0-1 1 0 0,0 0 0 0 0,0 1 0 0 0,-1-1 0 0 0,1 1-1 0 0,0-1 1 0 0,0 0 0 0 0,-1 1 0 0 0,1-1 0 0 0,0 0 0 0 0,-1 1-128 0 0,0 19 577 0 0,21 69 296 0 0,2-32-5482 0 0,-22-54 3542 0 0,0-2-2468 0 0,-1-3 2069 0 0</inkml:trace>
  <inkml:trace contextRef="#ctx0" brushRef="#br0" timeOffset="156376.219">11175 6901 2052 0 0,'-2'-133'9352'0'0,"2"131"-9752"0"0,0 9-3562 0 0,-4 18-573 0 0,1-5 3012 0 0</inkml:trace>
  <inkml:trace contextRef="#ctx0" brushRef="#br0" timeOffset="156627.983">10835 7090 1732 0 0,'-206'296'7364'0'0,"126"-173"-8014"0"0,-4-4-4667 0 0,78-111 4072 0 0</inkml:trace>
  <inkml:trace contextRef="#ctx0" brushRef="#br0" timeOffset="157246.888">11691 7291 996 0 0,'-49'5'1029'0'0,"0"3"0"0"0,1 1-1 0 0,0 3 1 0 0,1 1 0 0 0,-11 7-1029 0 0,39-13 218 0 0,5-3-78 0 0,1 0 0 0 0,0 0 0 0 0,0 1 0 0 0,1 1 0 0 0,0 0-1 0 0,-1 1 1 0 0,2 0 0 0 0,-1 1 0 0 0,1 0 0 0 0,1 1 0 0 0,-1 0 0 0 0,1 0 0 0 0,1 1-1 0 0,0 1 1 0 0,0 0 0 0 0,1 1-140 0 0,7-11 107 0 0,7 2 14 0 0,4 0-104 0 0,1-1 0 0 0,0 0-1 0 0,0 0 1 0 0,0-1 0 0 0,0 0 0 0 0,0-1 0 0 0,0-1-1 0 0,0 1 1 0 0,0-2 0 0 0,0 0 0 0 0,0 0-1 0 0,0-1 1 0 0,4-1-17 0 0,9-2-24 0 0,1-2 0 0 0,-1 0 0 0 0,-1-1 0 0 0,0-2 0 0 0,0 0 0 0 0,-1-1-1 0 0,0-2 1 0 0,-1 0 0 0 0,-1-1 0 0 0,0-1 0 0 0,-1-1 0 0 0,-1 0 0 0 0,0-2 0 0 0,-2 0 0 0 0,0-1-1 0 0,-1 0 1 0 0,-1-2 0 0 0,-1 1 0 0 0,-1-2 0 0 0,-1 1 0 0 0,-1-2 0 0 0,-1 1 0 0 0,-1-2 0 0 0,-1 1 0 0 0,-1-1-1 0 0,1-13 25 0 0,-5 33 83 0 0,-1-1 0 0 0,1 0 0 0 0,-1 0-1 0 0,0 0 1 0 0,-1 0 0 0 0,1 0-1 0 0,-1-1 1 0 0,-1 1 0 0 0,1 0-1 0 0,-1 0 1 0 0,0 0 0 0 0,0 0-1 0 0,-1 0 1 0 0,1 0 0 0 0,-1 1 0 0 0,-1-1-1 0 0,1 0 1 0 0,-1 1 0 0 0,0 0-1 0 0,0 0 1 0 0,-1-1 0 0 0,1 2-1 0 0,-1-1 1 0 0,0 0 0 0 0,0 1-1 0 0,-1 0 1 0 0,0 0 0 0 0,1 0 0 0 0,-1 1-1 0 0,0-1 1 0 0,-1 1 0 0 0,1 0-1 0 0,-1 1 1 0 0,-2-2-83 0 0,3 7 31 0 0,0 0 0 0 0,0 0 0 0 0,0 0 0 0 0,1 1 0 0 0,-1-1 0 0 0,1 1 0 0 0,0 1 0 0 0,0-1 0 0 0,0 0 0 0 0,1 1 0 0 0,-1 0 0 0 0,1 0 0 0 0,0 0 0 0 0,0 0 0 0 0,1 0 0 0 0,0 0 0 0 0,0 1 0 0 0,0-1-1 0 0,0 1 1 0 0,1 0 0 0 0,0-1 0 0 0,0 1 0 0 0,1 0 0 0 0,0 0 0 0 0,0 0 0 0 0,0-1 0 0 0,0 1 0 0 0,1 0 0 0 0,0 0 0 0 0,0-1 0 0 0,3 6-31 0 0,2 12-86 0 0,2-1 1 0 0,1 0-1 0 0,1-1 0 0 0,0 0 0 0 0,2 0 0 0 0,0-1 1 0 0,2-1-1 0 0,2 2 86 0 0,81 87-4252 0 0,-45-49 459 0 0,-37-44 2417 0 0</inkml:trace>
  <inkml:trace contextRef="#ctx0" brushRef="#br0" timeOffset="157557.605">11989 7391 1336 0 0,'95'-51'3307'0'0,"-39"25"-2704"0"0,-33 17-408 0 0,0-1 0 0 0,0-1 0 0 0,-1-1 0 0 0,0-2 0 0 0,-2 0 0 0 0,1 0-1 0 0,-2-2 1 0 0,7-7-195 0 0,-25 22 9 0 0,0-1 0 0 0,0 0-1 0 0,0 0 1 0 0,0 0 0 0 0,0 1-1 0 0,0-1 1 0 0,0 0 0 0 0,0 0-1 0 0,-1 0 1 0 0,1-1 0 0 0,-1 1 0 0 0,0 0-1 0 0,1 0 1 0 0,-1 0 0 0 0,0 0-1 0 0,0 0 1 0 0,0 0 0 0 0,-1 0-1 0 0,1 0 1 0 0,0 0 0 0 0,-1-1-1 0 0,0 1 1 0 0,1 0 0 0 0,-1 0 0 0 0,0 1-1 0 0,0-1 1 0 0,0 0 0 0 0,0 0-1 0 0,0 0 1 0 0,0 1 0 0 0,-1-1-1 0 0,1 0 1 0 0,-1 1 0 0 0,1-1-1 0 0,-1 1 1 0 0,1 0 0 0 0,-1-1-1 0 0,0 1 1 0 0,0 0 0 0 0,0 0 0 0 0,1 0-1 0 0,-1 0 1 0 0,0 1 0 0 0,0-1-1 0 0,0 1 1 0 0,-1-1 0 0 0,1 1-1 0 0,0-1 1 0 0,0 1 0 0 0,0 0-1 0 0,0 0 1 0 0,0 0 0 0 0,0 0 0 0 0,0 0-1 0 0,0 1 1 0 0,0-1 0 0 0,-1 1-1 0 0,1-1 1 0 0,0 1 0 0 0,1 0-1 0 0,-2 0-8 0 0,-13-2 97 0 0,-1 2-1 0 0,1 0 0 0 0,-1 0 0 0 0,1 2 0 0 0,-1 0 1 0 0,1 1-1 0 0,0 1 0 0 0,1 0 0 0 0,-1 1 0 0 0,1 0 1 0 0,0 2-1 0 0,0 0 0 0 0,1 0 0 0 0,0 1 1 0 0,1 1-1 0 0,0 1 0 0 0,0-1 0 0 0,1 2 0 0 0,1 0 1 0 0,0 0-1 0 0,0 1 0 0 0,2 1 0 0 0,-5 6-96 0 0,13-17 11 0 0,-1 1 0 0 0,0-1 0 0 0,1 1 0 0 0,0 0 0 0 0,0 0 0 0 0,0 0 0 0 0,1 0 1 0 0,-1 0-1 0 0,1-1 0 0 0,0 1 0 0 0,0 0 0 0 0,0 0 0 0 0,0 0 0 0 0,1 0 0 0 0,0 0 0 0 0,0 0 0 0 0,0 0 0 0 0,0 0 0 0 0,0-1 0 0 0,1 1 0 0 0,-1-1 0 0 0,1 1 0 0 0,0-1 0 0 0,1 1 0 0 0,-1-1 0 0 0,0 0 0 0 0,1 0 0 0 0,0 0 0 0 0,-1 0 0 0 0,1-1 0 0 0,0 1 1 0 0,1-1-1 0 0,-1 0 0 0 0,0 1 0 0 0,1-1 0 0 0,-1-1 0 0 0,1 1 0 0 0,2 0-11 0 0,150 41-1477 0 0,-12-41-3670 0 0,-102-2 3659 0 0</inkml:trace>
  <inkml:trace contextRef="#ctx0" brushRef="#br0" timeOffset="157867.159">12551 7126 904 0 0,'2'-3'63'0'0,"-1"1"0"0"0,1-1 0 0 0,-1 0 0 0 0,1 0 0 0 0,0 1 0 0 0,0 0 0 0 0,0-1 0 0 0,1 1 0 0 0,-1 0 0 0 0,0 0 0 0 0,1 0 0 0 0,-1 0 0 0 0,1 0 0 0 0,0 1 0 0 0,0-1 0 0 0,0 1 0 0 0,0 0 0 0 0,0 0 0 0 0,0 0 0 0 0,0 0 0 0 0,0 0 0 0 0,0 1 0 0 0,0-1 0 0 0,0 1 0 0 0,0 0 0 0 0,1 0 0 0 0,-1 0 0 0 0,0 0 0 0 0,0 1 0 0 0,0-1 0 0 0,0 1 0 0 0,0 0 0 0 0,0 0 0 0 0,0 0 0 0 0,0 0 0 0 0,0 1 0 0 0,0-1 0 0 0,0 1 0 0 0,-1-1 0 0 0,2 2-63 0 0,109 80 703 0 0,-106-76-512 0 0,-1 0-1 0 0,0 1 1 0 0,0 0 0 0 0,-1 0-1 0 0,0 0 1 0 0,0 0-1 0 0,-1 1 1 0 0,0 0 0 0 0,0 0-1 0 0,-1 0 1 0 0,0 0 0 0 0,-1 1-1 0 0,0-1 1 0 0,0 4-191 0 0,-4-7 180 0 0,0 0 1 0 0,-1-1-1 0 0,1 1 1 0 0,-1 0-1 0 0,-1-1 1 0 0,1 0-1 0 0,-1 0 1 0 0,0 0-1 0 0,0 0 1 0 0,0-1-1 0 0,-1 1 1 0 0,1-1-1 0 0,-1 0 1 0 0,0 0-1 0 0,0-1 1 0 0,-1 0-1 0 0,1 0 1 0 0,-1 0-1 0 0,0 0 1 0 0,1-1-1 0 0,-1 0 1 0 0,0 0-1 0 0,0-1 1 0 0,-1 1-1 0 0,1-1 1 0 0,0-1-1 0 0,-3 1-180 0 0,6-2 36 0 0,0 0 0 0 0,0-1-1 0 0,0 1 1 0 0,0-1 0 0 0,1 1 0 0 0,-1-1 0 0 0,1 0 0 0 0,-1 0-1 0 0,1 0 1 0 0,0 0 0 0 0,0 0 0 0 0,0-1 0 0 0,0 1-1 0 0,0-1 1 0 0,0 1 0 0 0,1-1 0 0 0,-1 0 0 0 0,1 0-1 0 0,0 1 1 0 0,0-1 0 0 0,0 0 0 0 0,0 0 0 0 0,0 0 0 0 0,1 0-1 0 0,-1 0 1 0 0,1-1 0 0 0,0 1 0 0 0,0 0 0 0 0,0 0-1 0 0,0 0 1 0 0,0 0 0 0 0,1 0 0 0 0,0 0 0 0 0,-1 0-1 0 0,1 0 1 0 0,0 0 0 0 0,1 0 0 0 0,-1 0 0 0 0,0 1-1 0 0,1-1 1 0 0,-1 0 0 0 0,1 1 0 0 0,0-1 0 0 0,0 1 0 0 0,1-2-36 0 0,12-17-369 0 0,1 0 0 0 0,0 1 0 0 0,1 1 0 0 0,2 0 0 0 0,0 1 1 0 0,1 1-1 0 0,0 1 0 0 0,1 1 0 0 0,1 1 369 0 0,121-106-7469 0 0,-127 101 6109 0 0</inkml:trace>
  <inkml:trace contextRef="#ctx0" brushRef="#br0" timeOffset="158473.338">13109 7236 1492 0 0,'10'10'4927'0'0,"43"-14"-3675"0"0,-52 3-1124 0 0,66-12 248 0 0,-2-4 0 0 0,0-2 0 0 0,-1-3 0 0 0,-1-3 0 0 0,32-19-376 0 0,-96 44 3 0 0,1 0 1 0 0,-1 0-1 0 0,0 0 1 0 0,1 0-1 0 0,-1 0 1 0 0,1-1-1 0 0,-1 1 1 0 0,0 0-1 0 0,1 0 1 0 0,-1-1-1 0 0,1 1 1 0 0,-1 0 0 0 0,1-1-1 0 0,-1 1 1 0 0,1 0-1 0 0,-1-1 1 0 0,1 1-1 0 0,-1-1 1 0 0,1 1-1 0 0,0-1 1 0 0,-1 1-1 0 0,1-1 1 0 0,0 1-1 0 0,-1-1 1 0 0,1 1-1 0 0,0-1 1 0 0,0 1-1 0 0,-1-1 1 0 0,1 0-1 0 0,0 1 1 0 0,0-1-1 0 0,0 1 1 0 0,0-1-1 0 0,0 0 1 0 0,0 1-1 0 0,0-1 1 0 0,0 0-1 0 0,0 1 1 0 0,0-1-1 0 0,0 1 1 0 0,0-1-1 0 0,1 0 1 0 0,-1 1-1 0 0,0-1 1 0 0,0 1-1 0 0,1-1 1 0 0,-1 1-1 0 0,0-1 1 0 0,1 1-1 0 0,-1-1 1 0 0,0 1-1 0 0,1-1 1 0 0,0 0-4 0 0,-72-2 47 0 0,70 3-40 0 0,-44 3 66 0 0,1 3 0 0 0,1 1 1 0 0,-1 2-1 0 0,1 3 0 0 0,1 1 0 0 0,-31 14-73 0 0,64-25 15 0 0,0 1 0 0 0,1 0 1 0 0,-1 1-1 0 0,1 0 0 0 0,0 0 0 0 0,0 1 0 0 0,0 0 0 0 0,0 0 0 0 0,1 1 0 0 0,0 0 0 0 0,0 0 0 0 0,0 0 1 0 0,1 1-1 0 0,0 0 0 0 0,0 1 0 0 0,1-1 0 0 0,-1 2-15 0 0,7-6-2 0 0,-1 0-1 0 0,1 0 1 0 0,0 0 0 0 0,0 0 0 0 0,0-1-1 0 0,0 1 1 0 0,0 0 0 0 0,1 0 0 0 0,-1-1-1 0 0,1 1 1 0 0,0-1 0 0 0,0 0 0 0 0,0 1-1 0 0,0-1 1 0 0,0 0 0 0 0,0 0-1 0 0,1 0 1 0 0,-1 0 0 0 0,0-1 0 0 0,1 1-1 0 0,0-1 1 0 0,-1 1 0 0 0,1-1 0 0 0,0 0-1 0 0,0 0 1 0 0,0 0 0 0 0,0 0 0 0 0,-1-1-1 0 0,1 1 1 0 0,3-1 2 0 0,272 25-1485 0 0,-190-23 397 0 0,113-16-3374 0 0,-146 5 2950 0 0</inkml:trace>
  <inkml:trace contextRef="#ctx0" brushRef="#br0" timeOffset="158862.88">14102 7170 1088 0 0,'-18'-4'444'0'0,"0"1"-1"0"0,0 0 1 0 0,0 2-1 0 0,0 0 1 0 0,-1 1-1 0 0,1 1 1 0 0,0 1-1 0 0,0 0 1 0 0,0 1 0 0 0,0 1-1 0 0,1 1 1 0 0,-7 3-444 0 0,9-5 210 0 0,1 0 1 0 0,0 1-1 0 0,-1 1 1 0 0,2 1 0 0 0,-1 0-1 0 0,1 0 1 0 0,0 1-1 0 0,0 1 1 0 0,1 0-1 0 0,0 1 1 0 0,0 0 0 0 0,1 1-1 0 0,-5 5-210 0 0,16-14 12 0 0,-1 0 0 0 0,1 0 0 0 0,-1 0-1 0 0,1 1 1 0 0,0-1 0 0 0,-1 0 0 0 0,1 0-1 0 0,0 0 1 0 0,0 1 0 0 0,0-1 0 0 0,0 0 0 0 0,0 0-1 0 0,0 0 1 0 0,0 1 0 0 0,0-1 0 0 0,1 0 0 0 0,-1 0-1 0 0,0 0 1 0 0,1 0 0 0 0,-1 1 0 0 0,1-1 0 0 0,-1 0-1 0 0,1 0 1 0 0,-1 0 0 0 0,1 0 0 0 0,0 0-1 0 0,0 0 1 0 0,-1 0 0 0 0,1 0 0 0 0,0-1 0 0 0,0 1-1 0 0,0 0 1 0 0,0 0 0 0 0,0-1 0 0 0,0 1 0 0 0,0-1-1 0 0,0 1 1 0 0,0-1 0 0 0,1 1 0 0 0,-1-1-1 0 0,0 1 1 0 0,0-1 0 0 0,0 0 0 0 0,0 0 0 0 0,1 0-1 0 0,-1 0 1 0 0,0 0 0 0 0,0 0 0 0 0,0 0 0 0 0,2 0-12 0 0,60 7-342 0 0,-47-8 231 0 0,1-1 0 0 0,-1-1 0 0 0,0 0 0 0 0,0-1 0 0 0,0 0 0 0 0,0-1 0 0 0,0-1 0 0 0,-1-1 0 0 0,0 0 0 0 0,-1-1 0 0 0,0-1 0 0 0,0 0 0 0 0,0-1 0 0 0,-1 0 0 0 0,-1-1 0 0 0,0 0 0 0 0,0-1 0 0 0,7-11 111 0 0,-11 6 60 0 0,-2 1-1 0 0,0-1 1 0 0,-1-1 0 0 0,0 1 0 0 0,-2-1-1 0 0,0 0 1 0 0,-1 0 0 0 0,0 0-1 0 0,-2 0 1 0 0,0 0 0 0 0,-1 0 0 0 0,-1 0-1 0 0,-1 1 1 0 0,0-1 0 0 0,-1 0-1 0 0,-1 1 1 0 0,-1 0 0 0 0,-7-14-60 0 0,4 6 506 0 0,-2 0-1 0 0,0 1 1 0 0,-2 0 0 0 0,-1 1 0 0 0,0 0-1 0 0,-2 1 1 0 0,-8-8-506 0 0,24 30 20 0 0,-1-1 0 0 0,1 1 0 0 0,0-1 0 0 0,0 1 0 0 0,0-1 0 0 0,-1 1 0 0 0,1-1 0 0 0,0 1 0 0 0,-1-1 0 0 0,1 1-1 0 0,0 0 1 0 0,-1-1 0 0 0,1 1 0 0 0,-1-1 0 0 0,1 1 0 0 0,0 0 0 0 0,-1 0 0 0 0,1-1 0 0 0,-1 1 0 0 0,1 0 0 0 0,-1 0 0 0 0,1-1 0 0 0,-1 1 0 0 0,1 0 0 0 0,-1 0 0 0 0,1 0 0 0 0,-1 0-1 0 0,0 0 1 0 0,1 0 0 0 0,-1 0 0 0 0,1 0 0 0 0,-1 0 0 0 0,1 0 0 0 0,-1 0 0 0 0,1 0 0 0 0,-1 0 0 0 0,1 0 0 0 0,-1 1 0 0 0,1-1 0 0 0,-1 0 0 0 0,1 0 0 0 0,-1 1 0 0 0,1-1 0 0 0,-1 0-1 0 0,1 0 1 0 0,-1 1 0 0 0,1-1 0 0 0,0 1 0 0 0,-1-1 0 0 0,1 0 0 0 0,0 1 0 0 0,-1-1 0 0 0,1 1 0 0 0,0-1 0 0 0,-1 1 0 0 0,1-1 0 0 0,0 1 0 0 0,0-1 0 0 0,0 1 0 0 0,-1-1 0 0 0,1 1-1 0 0,0-1 1 0 0,0 1 0 0 0,0-1 0 0 0,0 1 0 0 0,0 0 0 0 0,0-1 0 0 0,0 1-20 0 0,0 50 434 0 0,81 185 64 0 0,-15-58-3194 0 0,-36 5-4394 0 0,-32-159 5592 0 0,-12 15 205 0 0</inkml:trace>
  <inkml:trace contextRef="#ctx0" brushRef="#br0" timeOffset="153628.851">7582 7338 1424 0 0,'1'-10'5969'0'0,"-11"37"-4010"0"0,8 148-1205 0 0,2-106-3323 0 0,-16-12-1996 0 0,6-53 3009 0 0</inkml:trace>
  <inkml:trace contextRef="#ctx0" brushRef="#br0" timeOffset="153875.879">7417 7028 2008 0 0,'-1'-6'822'0'0,"2"-27"3343"0"0,8 41-1883 0 0,15 54-3668 0 0,15 55-3450 0 0,-33-88 3513 0 0</inkml:trace>
  <inkml:trace contextRef="#ctx0" brushRef="#br0" timeOffset="154261">7653 7615 1516 0 0,'117'-88'3747'0'0,"15"-93"-2410"0"0,-110 146-1063 0 0,20-83 282 0 0,-42 116-480 0 0,-11-8-70 0 0,17 17-43 0 0,93 53 120 0 0,-80-51-57 0 0,-1 1 0 0 0,0 0 0 0 0,-1 1 0 0 0,0 1 0 0 0,0 1 0 0 0,-2 0-1 0 0,1 1 1 0 0,-2 1 0 0 0,0 0 0 0 0,-1 1 0 0 0,2 3-26 0 0,-13-14 11 0 0,0 0 1 0 0,0 0-1 0 0,0 0 0 0 0,0 0 0 0 0,-1 0 0 0 0,0 1 0 0 0,0-1 0 0 0,0 1 0 0 0,-1-1 0 0 0,0 0 1 0 0,0 1-1 0 0,0-1 0 0 0,-1 1 0 0 0,0-1 0 0 0,0 1 0 0 0,0-1 0 0 0,-1 0 0 0 0,1 0 0 0 0,-1 0 0 0 0,0 0 1 0 0,-1 0-1 0 0,1 0 0 0 0,-1 0 0 0 0,0-1 0 0 0,0 1 0 0 0,-1-1 0 0 0,1 0 0 0 0,-1 0 0 0 0,0 0 0 0 0,0-1 1 0 0,0 1-1 0 0,-1-1-11 0 0,-154 90-3241 0 0,96-79 1188 0 0,46-13 680 0 0</inkml:trace>
  <inkml:trace contextRef="#ctx0" brushRef="#br0" timeOffset="160250.717">15106 7116 1300 0 0,'0'0'707'0'0,"3"-3"-89"0"0,1 1-516 0 0,-1 0-1 0 0,1 0 1 0 0,-1-1 0 0 0,1 1-1 0 0,-1-1 1 0 0,0 0 0 0 0,0 0 0 0 0,0 0-1 0 0,0 0 1 0 0,-1-1 0 0 0,1 1-1 0 0,-1-1 1 0 0,0 0 0 0 0,0 1 0 0 0,0-1-1 0 0,-1 0 1 0 0,1 0 0 0 0,-1 0-1 0 0,0 0 1 0 0,0 0 0 0 0,-1-1 0 0 0,1 1-1 0 0,-1 0 1 0 0,1 0 0 0 0,-2 0-1 0 0,1-1 1 0 0,0 1 0 0 0,-1 0 0 0 0,1 0-1 0 0,-1 0 1 0 0,-1 0 0 0 0,1 0-1 0 0,0 0 1 0 0,-1 0 0 0 0,0 0 0 0 0,0 0-1 0 0,0 0 1 0 0,0 1 0 0 0,-1-1-1 0 0,1 1 1 0 0,-1 0 0 0 0,0 0 0 0 0,0 0-1 0 0,0 0 1 0 0,-3-2-102 0 0,-8 1 62 0 0,0 0 0 0 0,0 0 0 0 0,0 1 1 0 0,-1 1-1 0 0,1 0 0 0 0,-1 1 0 0 0,1 1 0 0 0,-1 0 0 0 0,0 1 1 0 0,1 1-1 0 0,-1 0 0 0 0,1 1 0 0 0,0 0 0 0 0,0 1 0 0 0,0 1 0 0 0,0 0 1 0 0,1 1-1 0 0,-12 7-62 0 0,14-8 50 0 0,0 1 0 0 0,1 0 0 0 0,-1 1 0 0 0,2 0 0 0 0,-1 1 0 0 0,1 0 0 0 0,0 0 1 0 0,0 1-1 0 0,1 0 0 0 0,0 1 0 0 0,1 0 0 0 0,0 0 0 0 0,1 0 0 0 0,0 1 0 0 0,0 0 0 0 0,1 0 1 0 0,1 1-1 0 0,0-1 0 0 0,0 1 0 0 0,-1 11-50 0 0,7-15 29 0 0,0-1-1 0 0,1 1 1 0 0,0-1 0 0 0,0 0-1 0 0,1 0 1 0 0,-1 0 0 0 0,1 0-1 0 0,1-1 1 0 0,0 1 0 0 0,0-1-1 0 0,0 0 1 0 0,0 0 0 0 0,1-1 0 0 0,0 0-1 0 0,0 0 1 0 0,0 0 0 0 0,1-1-1 0 0,0 0 1 0 0,0 0 0 0 0,0-1-1 0 0,0 1 1 0 0,0-2 0 0 0,1 1-1 0 0,0-1 1 0 0,-1 0 0 0 0,1-1 0 0 0,0 1-1 0 0,5-1-28 0 0,0 1 1 0 0,0 0 0 0 0,0 0-1 0 0,0-1 1 0 0,1-1-1 0 0,-1 0 1 0 0,0-1 0 0 0,0 0-1 0 0,0-1 1 0 0,0-1 0 0 0,0 0-1 0 0,-1-1 1 0 0,1 0 0 0 0,-1-1-1 0 0,0 0 1 0 0,0-1 0 0 0,-1 0-1 0 0,1-1 1 0 0,-1 0-1 0 0,-1-1 1 0 0,0 0 0 0 0,0-1-1 0 0,0 0 1 0 0,-1 0 0 0 0,0-1-1 0 0,-1 0 1 0 0,0-1 0 0 0,-1 0-1 0 0,0 0 1 0 0,1-3-1 0 0,4-85-222 0 0,-53 81 137 0 0,37 21 82 0 0,0 0 0 0 0,1 1 1 0 0,-1-1-1 0 0,1 1 0 0 0,0 0 0 0 0,0 0 0 0 0,0 0 0 0 0,0 1 0 0 0,1-1 1 0 0,0 1-1 0 0,0-1 0 0 0,0 1 0 0 0,0 0 0 0 0,1-1 0 0 0,0 1 0 0 0,0 0 0 0 0,0 0 1 0 0,0 0-1 0 0,1 0 0 0 0,0 0 0 0 0,0 0 0 0 0,0 0 0 0 0,1 0 0 0 0,0 0 0 0 0,0 0 1 0 0,0 0-1 0 0,0 0 0 0 0,1-1 0 0 0,0 1 0 0 0,0 0 0 0 0,0-1 0 0 0,0 1 0 0 0,1-1 1 0 0,0 0-1 0 0,2 2 3 0 0,-1 2 3 0 0,1-1 0 0 0,0 0 0 0 0,1 0 1 0 0,0-1-1 0 0,0 1 0 0 0,1-1 0 0 0,-1-1 1 0 0,1 1-1 0 0,0-1 0 0 0,1 0 0 0 0,-1-1 0 0 0,1 0 1 0 0,0 0-1 0 0,0 0 0 0 0,0-1 0 0 0,1 0 1 0 0,-1-1-1 0 0,1 0 0 0 0,0 0 0 0 0,7 0-3 0 0,-6-5 1 0 0,0 0 0 0 0,0 0 0 0 0,0-1 0 0 0,0-1 0 0 0,-1 1 0 0 0,1-1 0 0 0,-1-1 0 0 0,0 0 0 0 0,-1 0 0 0 0,0-1 0 0 0,0 0 0 0 0,0 0 0 0 0,-1-1 0 0 0,0 0 0 0 0,0 0 0 0 0,-1-1 0 0 0,0 0 0 0 0,-1 0 0 0 0,0 0 0 0 0,0 0 0 0 0,-1-1 0 0 0,0 0 0 0 0,0-1-1 0 0,52-78 23 0 0,-47 78-22 0 0,-1 1 0 0 0,2 0 0 0 0,-1 0 0 0 0,1 1 0 0 0,1 0 0 0 0,0 0 0 0 0,0 2 0 0 0,1-1 1 0 0,0 1-1 0 0,0 1 0 0 0,0 0 0 0 0,1 1 0 0 0,0 0 0 0 0,0 1 0 0 0,0 1 0 0 0,1 0 0 0 0,-1 0 0 0 0,1 2 0 0 0,-1-1 0 0 0,1 2 0 0 0,0 0 0 0 0,-1 0 0 0 0,1 2 0 0 0,0-1 0 0 0,-1 2 0 0 0,1 0 0 0 0,-1 0 0 0 0,0 1 0 0 0,0 1 0 0 0,0 0 0 0 0,-1 1 0 0 0,0 1 0 0 0,5 3-1 0 0,-11-5 1 0 0,0 1-1 0 0,-1 0 0 0 0,0 0 1 0 0,0 0-1 0 0,0 0 1 0 0,-1 1-1 0 0,0 0 1 0 0,0 0-1 0 0,-1 0 0 0 0,0 1 1 0 0,0-1-1 0 0,-1 1 1 0 0,1 0-1 0 0,-2-1 0 0 0,1 1 1 0 0,-1 0-1 0 0,0 0 1 0 0,-1 0-1 0 0,0 0 1 0 0,0 0-1 0 0,-1 0 0 0 0,0 0 1 0 0,0 0-1 0 0,-1 1 0 0 0,-93 170-2010 0 0,82-142-2410 0 0,13-36 3158 0 0</inkml:trace>
  <inkml:trace contextRef="#ctx0" brushRef="#br0" timeOffset="162127.146">19663 6633 976 0 0,'-25'10'878'0'0,"-108"73"3074"0"0,116-66-3589 0 0,0 1 1 0 0,2 1-1 0 0,0 0 0 0 0,1 0 1 0 0,1 2-1 0 0,1 0 0 0 0,1 0 1 0 0,1 1-1 0 0,0 0 1 0 0,2 1-1 0 0,1 0 0 0 0,0 0 1 0 0,2 1-1 0 0,1-1 0 0 0,0 11-363 0 0,4-28 53 0 0,1 1-1 0 0,0-1 0 0 0,0 1 1 0 0,1-1-1 0 0,-1 0 1 0 0,1 0-1 0 0,1 0 0 0 0,-1 0 1 0 0,1 0-1 0 0,0-1 0 0 0,1 1 1 0 0,-1-1-1 0 0,1 0 0 0 0,0 0 1 0 0,0 0-1 0 0,1 0 0 0 0,-1-1 1 0 0,1 0-1 0 0,0 0 1 0 0,0 0-1 0 0,1 0 0 0 0,-1-1 1 0 0,1 0-1 0 0,0 0 0 0 0,-1 0 1 0 0,1-1-1 0 0,0 0 0 0 0,2 0-52 0 0,173 31 631 0 0,-164-32-596 0 0,0-1 0 0 0,0-1 0 0 0,0 0 0 0 0,0-1 0 0 0,0-1 0 0 0,0 0 1 0 0,-1-2-1 0 0,1 0 0 0 0,-1 0 0 0 0,2-3-35 0 0,-5 2-34 0 0,-1-1 1 0 0,0 0-1 0 0,0-1 1 0 0,-1 0-1 0 0,0-1 1 0 0,0-1-1 0 0,-1 1 1 0 0,0-2-1 0 0,-1 1 1 0 0,0-1-1 0 0,0-1 1 0 0,-2 0-1 0 0,1 0 0 0 0,-1 0 1 0 0,-1-1-1 0 0,0 0 1 0 0,-1 0-1 0 0,-1-1 1 0 0,0 1-1 0 0,-1-1 1 0 0,0 0-1 0 0,-1 0 1 0 0,0 0-1 0 0,-1 0 1 0 0,-1 0-1 0 0,0 0 1 0 0,-1 0-1 0 0,-1-1 0 0 0,0 1 1 0 0,-1 1-1 0 0,0-1 1 0 0,-1 0-1 0 0,-1 1 1 0 0,0 0-1 0 0,-1 0 1 0 0,0 0-1 0 0,-1 1 1 0 0,0 0-1 0 0,-1 0 1 0 0,0 0-1 0 0,-1 1 1 0 0,-1 1-1 0 0,1-1 0 0 0,-12-8 34 0 0,-264-157-812 0 0,349 176-4326 0 0,-1 11 2486 0 0,-30-4 1406 0 0</inkml:trace>
  <inkml:trace contextRef="#ctx0" brushRef="#br0" timeOffset="162484.225">20322 6746 2568 0 0,'1'-34'9867'0'0,"-59"-17"-6537"0"0,88 90-12562 0 0,8-15 5052 0 0,-29-19 2823 0 0</inkml:trace>
  <inkml:trace contextRef="#ctx0" brushRef="#br0" timeOffset="162901.758">20754 6624 1196 0 0,'-27'-6'3571'0'0,"-42"41"-1834"0"0,59-27-1601 0 0,-1 0 0 0 0,1 0 0 0 0,0 1 0 0 0,1 0 0 0 0,0 0 0 0 0,0 1 0 0 0,1 1 0 0 0,1-1 0 0 0,0 1 1 0 0,0 1-1 0 0,1-1 0 0 0,0 1 0 0 0,1 0 0 0 0,0 0 0 0 0,1 1 0 0 0,1-1 0 0 0,0 1 0 0 0,0 0 0 0 0,1 0 0 0 0,1 0 0 0 0,0 0 0 0 0,1 0 0 0 0,1 0 0 0 0,0 0 0 0 0,0 0 1 0 0,1 0-1 0 0,1 0 0 0 0,0 0 0 0 0,1-1 0 0 0,0 1 0 0 0,1-1 0 0 0,1 0 0 0 0,0-1 0 0 0,0 1 0 0 0,1-1 0 0 0,0 0 0 0 0,1-1 0 0 0,0 0 0 0 0,1 0 0 0 0,3 2-136 0 0,5-1 63 0 0,0-1 0 0 0,1 0 0 0 0,0-2 0 0 0,1 0 0 0 0,-1-1 0 0 0,2-1 0 0 0,-1-1 0 0 0,0 0 0 0 0,1-2 0 0 0,0 0 0 0 0,0-1 0 0 0,19-1-63 0 0,-29-1-12 0 0,0 0-1 0 0,1-1 0 0 0,-1 0 0 0 0,0 0 0 0 0,1-1 0 0 0,-1-1 0 0 0,0 0 0 0 0,0 0 0 0 0,-1-1 0 0 0,1 0 0 0 0,-1-1 0 0 0,0 0 0 0 0,0 0 0 0 0,0-1 0 0 0,-1 0 0 0 0,0-1 0 0 0,0 1 0 0 0,0-2 0 0 0,-1 1 0 0 0,0-1 1 0 0,-1 0-1 0 0,0-1 0 0 0,0 1 0 0 0,-1-1 0 0 0,0 0 0 0 0,0-1 0 0 0,-1 1 0 0 0,0-1 0 0 0,-1 0 0 0 0,0 0 0 0 0,0 0 0 0 0,-1 0 0 0 0,-1-2 13 0 0,-2-7-63 0 0,-1 1-1 0 0,0-1 0 0 0,-2 1 1 0 0,0 0-1 0 0,-1 0 1 0 0,-1 0-1 0 0,-1 1 0 0 0,0 0 1 0 0,-1 0-1 0 0,-1 1 1 0 0,0 0-1 0 0,-2 0 0 0 0,0 1 1 0 0,0 1-1 0 0,-1 0 1 0 0,-1 0-1 0 0,0 1 0 0 0,-1 1 1 0 0,-1 0-1 0 0,0 1 1 0 0,0 0-1 0 0,-1 2 0 0 0,0 0 1 0 0,-1 0-1 0 0,0 2 1 0 0,0 0-1 0 0,-1 1 0 0 0,1 0 1 0 0,-1 2-1 0 0,-1 0 1 0 0,-1 1 63 0 0,18 7-4505 0 0,32 10 1852 0 0,-26-12 2358 0 0,18 9-976 0 0</inkml:trace>
  <inkml:trace contextRef="#ctx0" brushRef="#br0" timeOffset="163443.945">21435 6544 1368 0 0,'-12'-9'5634'0'0,"3"15"-5492"0"0,0 0 0 0 0,1 0 0 0 0,-1 1 0 0 0,1 1 0 0 0,1-1 0 0 0,0 1 0 0 0,0 0 0 0 0,0 1 0 0 0,1 0 0 0 0,0 0 0 0 0,1 0-1 0 0,0 1 1 0 0,0 0 0 0 0,1 0 0 0 0,1 0 0 0 0,-1 0 0 0 0,2 0 0 0 0,-1 1 0 0 0,2 0 0 0 0,-1-1 0 0 0,1 1 0 0 0,1 0 0 0 0,0 0 0 0 0,1 2-142 0 0,1-3 67 0 0,1 1 0 0 0,1-1 0 0 0,0 0 0 0 0,0-1 1 0 0,1 1-1 0 0,0-1 0 0 0,1 0 0 0 0,0 0 0 0 0,1 0 0 0 0,-1-1 0 0 0,1 0 0 0 0,1 0 1 0 0,0-1-1 0 0,0 0 0 0 0,0 0 0 0 0,7 3-67 0 0,-1 2 79 0 0,198 179 930 0 0,-211-189-995 0 0,1 0 0 0 0,0 0 0 0 0,0 0 0 0 0,-1 0 0 0 0,1 0 0 0 0,-1 0 0 0 0,0 1 0 0 0,1-1 0 0 0,-1 0 0 0 0,0 1 0 0 0,0-1 0 0 0,-1 1 0 0 0,1-1 0 0 0,0 1 0 0 0,-1 0 0 0 0,0-1 0 0 0,1 1 0 0 0,-1 0 0 0 0,0-1-1 0 0,0 1 1 0 0,-1-1 0 0 0,1 1 0 0 0,-1 0 0 0 0,1-1 0 0 0,-1 1 0 0 0,0-1 0 0 0,0 1 0 0 0,0-1 0 0 0,0 1 0 0 0,0-1 0 0 0,0 0 0 0 0,-1 0 0 0 0,1 0 0 0 0,-1 1 0 0 0,0-1 0 0 0,1-1 0 0 0,-1 1 0 0 0,0 0 0 0 0,0 0 0 0 0,0-1 0 0 0,-1 1 0 0 0,1-1 0 0 0,0 1 0 0 0,-1-1 0 0 0,1 0 0 0 0,0 0 0 0 0,-1 0 0 0 0,1-1 0 0 0,-1 1-1 0 0,1 0 1 0 0,-1-1 0 0 0,0 0 0 0 0,1 1 0 0 0,-1-1 0 0 0,0 0 0 0 0,1 0 0 0 0,-1-1-14 0 0,-1 2-59 0 0,-1 0 0 0 0,0 0 1 0 0,0-1-1 0 0,1 1 0 0 0,-1-1 0 0 0,0-1 0 0 0,1 1 0 0 0,-1 0 0 0 0,0-1 0 0 0,1 0 0 0 0,-1 0 0 0 0,1-1 0 0 0,-1 1 1 0 0,1-1-1 0 0,-1 0 0 0 0,1 0 0 0 0,0-1 0 0 0,0 1 0 0 0,0-1 0 0 0,0 0 0 0 0,1 0 0 0 0,-1 0 0 0 0,1 0 0 0 0,0 0 1 0 0,0-1-1 0 0,0 0 0 0 0,0 0 0 0 0,-1-1 59 0 0,-29-134-5959 0 0,36 76 2967 0 0,12 3 1625 0 0</inkml:trace>
  <inkml:trace contextRef="#ctx0" brushRef="#br0" timeOffset="163694.324">21423 6539 1744 0 0,'23'-21'4951'0'0,"45"1"-4108"0"0,-54 16-295 0 0,197-33 1067 0 0,-68 31-6054 0 0,-142 6 3443 0 0,2 2 58 0 0,9 9 38 0 0</inkml:trace>
  <inkml:trace contextRef="#ctx0" brushRef="#br0" timeOffset="161087.808">17611 6733 1612 0 0,'-3'16'2106'0'0,"-12"23"-1693"0"0,-1 0-1 0 0,-3-2 1 0 0,-1 0 0 0 0,-1-2-1 0 0,-2 0 1 0 0,-2-1-1 0 0,-1-2 1 0 0,-1 0-1 0 0,-2-2 1 0 0,-1-1-1 0 0,-2-2 1 0 0,0-1-1 0 0,-2-1 1 0 0,0-2 0 0 0,-2-1-1 0 0,0-2 1 0 0,-26 9-413 0 0,-45 1 766 0 0,104-31-754 0 0,0 1-1 0 0,0-1 0 0 0,0 0 0 0 0,0 0 0 0 0,0 0 1 0 0,0 0-1 0 0,0 0 0 0 0,0-1 0 0 0,1 1 0 0 0,-1-1 1 0 0,0 0-1 0 0,1 0 0 0 0,0 0 0 0 0,-1 0 0 0 0,1 0 1 0 0,0 0-1 0 0,0 0 0 0 0,0-1 0 0 0,0 1 0 0 0,0-1 1 0 0,1 0-1 0 0,-1 0 0 0 0,1 1 0 0 0,0-1 0 0 0,0 0 1 0 0,0 0-1 0 0,0 0 0 0 0,0 0 0 0 0,1 0 0 0 0,-1 0 1 0 0,1-1-1 0 0,0 1 0 0 0,0 0 0 0 0,0 0 1 0 0,0-2-12 0 0,11-105 89 0 0,-10 100-87 0 0,0 1-1 0 0,1 0 1 0 0,0 0-1 0 0,0 0 1 0 0,1 0 0 0 0,0 1-1 0 0,1-1 1 0 0,0 1-1 0 0,0-1 1 0 0,1 1-1 0 0,0 1 1 0 0,0-1-1 0 0,1 1 1 0 0,0 0-1 0 0,0 0 1 0 0,0 0-1 0 0,1 1 1 0 0,0 0-1 0 0,1 0 1 0 0,-1 1-1 0 0,1 0 1 0 0,0 0-1 0 0,0 1 1 0 0,1 0-1 0 0,-1 1 1 0 0,1-1-1 0 0,0 2 1 0 0,0-1-1 0 0,0 1 1 0 0,0 1-1 0 0,0-1 1 0 0,0 2-1 0 0,1-1 1 0 0,-1 1-1 0 0,0 1 1 0 0,0-1-1 0 0,4 2-1 0 0,32 18-6 0 0,-1 1 0 0 0,-1 3 0 0 0,-1 1 0 0 0,-1 3 0 0 0,-2 0 0 0 0,5 8 6 0 0,48 32-34 0 0,-79-59-157 0 0,156 106-64 0 0,-50-50-6999 0 0,-118-64 5892 0 0,-1-1 70 0 0</inkml:trace>
  <inkml:trace contextRef="#ctx0" brushRef="#br0" timeOffset="161336.471">18000 6893 1736 0 0,'37'-5'5431'0'0,"47"-14"-3624"0"0,32-5-1418 0 0,-97 20-472 0 0,191-26-454 0 0,-71 22-5680 0 0,-137 8 5051 0 0</inkml:trace>
  <inkml:trace contextRef="#ctx0" brushRef="#br0" timeOffset="161598.99">18144 7043 1868 0 0,'8'3'900'0'0,"1"-1"-76"0"0,17-4-64 0 0,1 2-204 0 0,-11 0-20 0 0,9 0-107 0 0,9 0-13 0 0,1 0-72 0 0,6 0-116 0 0,2 0-320 0 0,1 0 4 0 0,1-10-1084 0 0,40-1-189 0 0,-44 4 133 0 0,0-1 64 0 0</inkml:trace>
  <inkml:trace contextRef="#ctx0" brushRef="#br0" timeOffset="164952.523">21419 6649 1280 0 0,'0'0'306'0'0,"0"-21"2161"0"0,16-10-1825 0 0,-29 36 1478 0 0,-5 39-1777 0 0,2 0-1 0 0,2 2 0 0 0,2 0 0 0 0,2 0 0 0 0,2 1 1 0 0,2 0-1 0 0,0 35-342 0 0,1-5 997 0 0,8-74-975 0 0,0-1-1 0 0,1 1 1 0 0,-1-1-1 0 0,1 0 0 0 0,0 0 1 0 0,-1-1-1 0 0,1 1 1 0 0,0-1-1 0 0,0 0 0 0 0,0 0 1 0 0,0 0-1 0 0,0 0 1 0 0,0-1-1 0 0,0 1 1 0 0,0-1-1 0 0,0 0 0 0 0,1 0 1 0 0,-1-1-1 0 0,0 1 1 0 0,0-1-1 0 0,0 0 0 0 0,0 0 1 0 0,0 0-1 0 0,0-1 1 0 0,-1 0-1 0 0,1 1 1 0 0,0-1-22 0 0,1 0-2 0 0,7-1 15 0 0,0 0-1 0 0,0 1 1 0 0,0 0 0 0 0,1 1 0 0 0,-1 0-1 0 0,0 1 1 0 0,1 0 0 0 0,-1 1 0 0 0,0 0 0 0 0,0 1-1 0 0,0 1 1 0 0,0 0 0 0 0,0 0 0 0 0,0 1-1 0 0,-1 1 1 0 0,1 0 0 0 0,-1 0 0 0 0,-1 1-1 0 0,1 1 1 0 0,-1 0 0 0 0,0 0 0 0 0,0 1-1 0 0,-1 0 1 0 0,0 0 0 0 0,-1 1 0 0 0,0 1-1 0 0,0-1 1 0 0,-1 1 0 0 0,0 1 0 0 0,-1-1-1 0 0,0 1 1 0 0,1 3-13 0 0,-5-9 39 0 0,1 0 1 0 0,-1 1-1 0 0,-1-1 1 0 0,1 1-1 0 0,-1-1 1 0 0,0 1-1 0 0,0 0 1 0 0,-1 0-1 0 0,1 0 1 0 0,-1-1-1 0 0,-1 1 1 0 0,1 0-1 0 0,-1 0 0 0 0,0-1 1 0 0,0 1-1 0 0,-1 0 1 0 0,1-1-1 0 0,-1 1 1 0 0,0-1-1 0 0,-1 0 1 0 0,0 1-1 0 0,1-1 1 0 0,-2 0-1 0 0,1-1 0 0 0,0 1 1 0 0,-1-1-1 0 0,0 1 1 0 0,0-1-1 0 0,0 0 1 0 0,-1-1-1 0 0,0 1 1 0 0,1-1-1 0 0,-4 2-39 0 0,-15 9 80 0 0,0-1 1 0 0,0-1-1 0 0,-1-1 1 0 0,-1-2-1 0 0,0 0 0 0 0,0-1 1 0 0,0-2-1 0 0,-1-1 0 0 0,0 0 1 0 0,0-2-1 0 0,-1-2 0 0 0,-7 0-80 0 0,31 0-122 0 0,-1-1 0 0 0,1 1 0 0 0,-1-1 0 0 0,1 0 0 0 0,-1 0 0 0 0,1 0 0 0 0,-1-1 0 0 0,1 1 0 0 0,0-1 0 0 0,-1 0 0 0 0,1 0 0 0 0,0 0-1 0 0,-1 0 1 0 0,1 0 0 0 0,0-1 0 0 0,0 0 0 0 0,0 0 0 0 0,0 1 0 0 0,0-2 0 0 0,1 1 0 0 0,-1 0 0 0 0,1 0 0 0 0,-1-1 0 0 0,1 0 0 0 0,0 1 0 0 0,0-1 0 0 0,0 0 0 0 0,0 0 0 0 0,0 0-1 0 0,1 0 1 0 0,-1 0 0 0 0,1-1 0 0 0,0 1 0 0 0,0 0 0 0 0,0-1 0 0 0,0 1 0 0 0,1-1 0 0 0,0 1 0 0 0,-1 0 0 0 0,1-1 0 0 0,0 1 0 0 0,1-1 0 0 0,-1-3 122 0 0,99-91-5773 0 0,-67 78 4251 0 0</inkml:trace>
  <inkml:trace contextRef="#ctx0" brushRef="#br0" timeOffset="165574.076">21371 6564 1744 0 0,'0'-15'3513'0'0,"39"-2"-2788"0"0,-37 16-577 0 0,366-81 2428 0 0,-152 42-1714 0 0,-182 32-527 0 0,-44 10-563 0 0,7 0-441 0 0,1 3-5009 0 0,2-4 4358 0 0</inkml:trace>
  <inkml:trace contextRef="#ctx0" brushRef="#br0" timeOffset="166809.247">22298 7316 1484 0 0,'0'-3'776'0'0,"60"-70"2969"0"0,-57 72-3690 0 0,-1 0 1 0 0,1 1-1 0 0,-1-1 0 0 0,1 1 0 0 0,0 0 1 0 0,-1 0-1 0 0,1 0 0 0 0,0 0 0 0 0,-1 1 1 0 0,1-1-1 0 0,-1 1 0 0 0,1-1 0 0 0,-1 1 0 0 0,1 0 1 0 0,-1 0-1 0 0,1 0 0 0 0,-1 0 0 0 0,0 0 1 0 0,0 1-1 0 0,1-1 0 0 0,-1 1 0 0 0,0-1 1 0 0,0 1-1 0 0,0 0 0 0 0,-1 0 0 0 0,1 0 1 0 0,0 0-1 0 0,-1 0 0 0 0,1 0 0 0 0,-1 1 0 0 0,0-1 1 0 0,0 0-1 0 0,0 1 0 0 0,0-1 0 0 0,0 1 1 0 0,0-1-1 0 0,-1 1 0 0 0,1-1 0 0 0,-1 1-55 0 0,5 5 195 0 0,-1-1-131 0 0,-1 0-1 0 0,0 1 1 0 0,0-1-1 0 0,-1 1 1 0 0,0-1-1 0 0,0 1 1 0 0,-1 0-1 0 0,0 0 1 0 0,0 0-1 0 0,-1 0 1 0 0,0 0-1 0 0,0 0 1 0 0,-1 0-1 0 0,0-1 1 0 0,0 1 0 0 0,-1 0-1 0 0,0 0 1 0 0,0-1-1 0 0,-1 1 1 0 0,0-1-1 0 0,0 0 1 0 0,-1 0-1 0 0,0 0 1 0 0,0 0-1 0 0,-2 1-63 0 0,-84 87-91 0 0,15-56-3897 0 0,73-38 2615 0 0,-2-4 83 0 0,-12-11 118 0 0</inkml:trace>
  <inkml:trace contextRef="#ctx0" brushRef="#br0" timeOffset="167804.018">23574 6599 1324 0 0,'6'-91'4625'0'0,"-63"74"-3084"0"0,45 21-1438 0 0,1 0 0 0 0,0 0 0 0 0,0 1-1 0 0,0 0 1 0 0,0 1 0 0 0,1 0 0 0 0,0 1 0 0 0,0 0 0 0 0,1 1 0 0 0,0 0-1 0 0,0 1 1 0 0,1-1 0 0 0,0 1 0 0 0,0 1 0 0 0,1 0 0 0 0,1 0 0 0 0,-1 0-1 0 0,2 1 1 0 0,-1 0 0 0 0,1 0 0 0 0,1 0 0 0 0,-2 7-103 0 0,-20 191 1052 0 0,26-200-1016 0 0,0 0 1 0 0,1 0-1 0 0,0 0 1 0 0,1-1 0 0 0,0 1-1 0 0,1 0 1 0 0,-1-1-1 0 0,2 1 1 0 0,-1-1-1 0 0,1 0 1 0 0,0 0-1 0 0,1 0 1 0 0,0-1-1 0 0,0 1 1 0 0,1-1-1 0 0,-1 0 1 0 0,2-1-1 0 0,-1 0 1 0 0,1 0-1 0 0,0 0 1 0 0,0-1-1 0 0,0 1 1 0 0,1-2-1 0 0,3 2-36 0 0,5 3 55 0 0,2 0 1 0 0,-1-2-1 0 0,1 0 0 0 0,0-1 0 0 0,1-1 1 0 0,-1 0-1 0 0,1-2 0 0 0,0 0 1 0 0,0-1-1 0 0,14 0-55 0 0,39-6 148 0 0,-60 1-144 0 0,0 0-1 0 0,0 0 0 0 0,-1-1 0 0 0,0-1 0 0 0,1 0 0 0 0,-1 0 0 0 0,-1-1 0 0 0,1-1 0 0 0,-1 0 0 0 0,-1 0 0 0 0,1-1 0 0 0,-1 0 0 0 0,0 0 0 0 0,-1-1 0 0 0,0-1 0 0 0,0 1 1 0 0,-1-1-1 0 0,0 0 0 0 0,-1-1 0 0 0,0 1 0 0 0,-1-1 0 0 0,0-1 0 0 0,-1 1 0 0 0,0-1 0 0 0,-1 0 0 0 0,0 1 0 0 0,0-7-3 0 0,-4-4-58 0 0,-1 0-1 0 0,-1-1 1 0 0,-2 1-1 0 0,0 0 1 0 0,-1 1-1 0 0,-1-1 1 0 0,-1 1 0 0 0,0 1-1 0 0,-2 0 1 0 0,-1 0-1 0 0,0 0 1 0 0,-2 2-1 0 0,0-1 1 0 0,0 2 0 0 0,-2 0-1 0 0,0 0 1 0 0,-2 1-1 0 0,1 1 1 0 0,-2 1-1 0 0,0 1 1 0 0,0 0-1 0 0,-1 1 1 0 0,-1 1 0 0 0,0 1-1 0 0,0 1 1 0 0,-13-4 58 0 0,31 12-472 0 0,2 1-226 0 0,2 20-3800 0 0,34 2 1958 0 0,-16-12 1330 0 0</inkml:trace>
  <inkml:trace contextRef="#ctx0" brushRef="#br0" timeOffset="168069.142">24237 6709 1848 0 0,'11'-52'7694'0'0,"-11"38"-7802"0"0,0 14-312 0 0,5 0-5916 0 0,-5 0 4950 0 0</inkml:trace>
  <inkml:trace contextRef="#ctx0" brushRef="#br0" timeOffset="168442.006">24684 6461 1412 0 0,'-55'42'4293'0'0,"44"-29"-4032"0"0,1 1 0 0 0,0 0 0 0 0,1 0 0 0 0,1 1 1 0 0,0 0-1 0 0,1 0 0 0 0,1 1 0 0 0,0 0 1 0 0,1 0-1 0 0,1 0 0 0 0,0 1 0 0 0,1 0 0 0 0,1-1 1 0 0,1 1-1 0 0,0 1-261 0 0,1-11 46 0 0,1-1 0 0 0,0 1 0 0 0,0 0 1 0 0,0-1-1 0 0,0 1 0 0 0,1-1 0 0 0,0 1 0 0 0,1-1 1 0 0,0 0-1 0 0,-1 0 0 0 0,2 0 0 0 0,-1 0 0 0 0,1-1 1 0 0,0 1-1 0 0,0-1 0 0 0,0 0 0 0 0,1 0 0 0 0,0 0 1 0 0,0-1-1 0 0,0 0 0 0 0,1 0 0 0 0,-1 0 0 0 0,1 0 1 0 0,0-1-1 0 0,0 0 0 0 0,0 0 0 0 0,0-1 0 0 0,1 0 0 0 0,3 1-46 0 0,5 2 47 0 0,0-2 0 0 0,1 0-1 0 0,-1-1 1 0 0,0 0 0 0 0,1-1-1 0 0,-1-1 1 0 0,1 0 0 0 0,-1-1-1 0 0,1-1 1 0 0,-1 0 0 0 0,15-5-47 0 0,-20 5 11 0 0,0 0-1 0 0,1-1 1 0 0,-2 0 0 0 0,1 0 0 0 0,0-1 0 0 0,-1-1-1 0 0,0 0 1 0 0,0 0 0 0 0,0-1 0 0 0,0 0 0 0 0,-1 0 0 0 0,0-1-1 0 0,0 0 1 0 0,-1 0 0 0 0,0-1 0 0 0,0 0 0 0 0,-1 0-1 0 0,0-1 1 0 0,-1 0 0 0 0,1 0 0 0 0,-2 0 0 0 0,1 0-1 0 0,-1-1 1 0 0,-1 0 0 0 0,0 0 0 0 0,0 0 0 0 0,1-9-11 0 0,-6 6-50 0 0,0 0 1 0 0,0 0 0 0 0,-1 0-1 0 0,-1 0 1 0 0,0 0 0 0 0,-1 1 0 0 0,0 0-1 0 0,-1 0 1 0 0,-1 0 0 0 0,0 1-1 0 0,0 0 1 0 0,-1 0 0 0 0,0 0-1 0 0,-1 1 1 0 0,0 1 0 0 0,-1-1-1 0 0,1 2 1 0 0,-2-1 0 0 0,0 1-1 0 0,0 1 1 0 0,0 0 0 0 0,-1 0-1 0 0,0 1 1 0 0,0 1 0 0 0,0 0 0 0 0,-1 1-1 0 0,0 0 1 0 0,1 1 0 0 0,-1 0-1 0 0,-4 1 50 0 0,15 1-583 0 0,2 1-155 0 0,-17 12-4297 0 0,20-7 4139 0 0</inkml:trace>
  <inkml:trace contextRef="#ctx0" brushRef="#br0" timeOffset="168813.017">25281 6366 2372 0 0,'0'0'176'0'0,"0"1"-1"0"0,1-1 1 0 0,-1 1 0 0 0,0-1-1 0 0,0 0 1 0 0,0 0 0 0 0,1 1-1 0 0,-1-1 1 0 0,0 0-1 0 0,0 1 1 0 0,1-1 0 0 0,-1 0-1 0 0,0 0 1 0 0,1 1 0 0 0,-1-1-1 0 0,0 0 1 0 0,1 0-1 0 0,-1 0 1 0 0,0 0 0 0 0,1 1-1 0 0,-1-1 1 0 0,1 0 0 0 0,-1 0-1 0 0,0 0 1 0 0,1 0-1 0 0,-1 0 1 0 0,0 0 0 0 0,1 0-1 0 0,-1 0 1 0 0,1 0-1 0 0,-1 0 1 0 0,0 0 0 0 0,1 0-1 0 0,-1-1 1 0 0,0 1 0 0 0,1 0-1 0 0,-1 0 1 0 0,1 0-1 0 0,-1 0 1 0 0,0-1 0 0 0,1 1-1 0 0,-1 0 1 0 0,0 0 0 0 0,0 0-1 0 0,1-1 1 0 0,-1 1-176 0 0,0 12 108 0 0,3 22 294 0 0,2 0 1 0 0,1 0-1 0 0,2 0 0 0 0,1-1 1 0 0,2-1-1 0 0,1 1 0 0 0,2-1-402 0 0,49 174-1049 0 0,-58-189 623 0 0,1 6-4223 0 0,-6-21 3159 0 0,-6 4-1400 0 0,4-4 1447 0 0</inkml:trace>
  <inkml:trace contextRef="#ctx0" brushRef="#br0" timeOffset="169064.157">25736 6843 2012 0 0,'-16'125'4127'0'0,"-42"32"-1640"0"0,-14-82-5951 0 0,71-74 2100 0 0,-2-3-29 0 0,-9-9-8 0 0</inkml:trace>
  <inkml:trace contextRef="#ctx0" brushRef="#br1" timeOffset="291128.569">15355 2627 860 0 0,'-13'-14'265'0'0,"10"12"-11"0"0,3 2-17 0 0,0 0-25 0 0,-5-23 528 0 0,-20-3-107 0 0,22 25 131 0 0,6 31-585 0 0,18 269 686 0 0,31-52-588 0 0,-51-243-232 0 0,-1 1 1 0 0,1 0-1 0 0,0 0 0 0 0,0 0 1 0 0,1-1-1 0 0,0 1 0 0 0,0-1 1 0 0,0 1-1 0 0,0-1 1 0 0,0 0-1 0 0,1 1 0 0 0,0-1 1 0 0,0 0-1 0 0,0-1 1 0 0,0 1-1 0 0,1-1 0 0 0,-1 1 1 0 0,1-1-1 0 0,0 0 0 0 0,0 0 1 0 0,0-1-1 0 0,0 1 1 0 0,1-1-1 0 0,-1 0 0 0 0,1 0 1 0 0,-1 0-1 0 0,1-1 1 0 0,0 0-1 0 0,0 0 0 0 0,3 1-45 0 0,173-26-355 0 0,204-32-26 0 0,41-20 1003 0 0,184 0-622 0 0,-489 62 114 0 0,1189-132 230 0 0,-161 39 7 0 0,-965 90-140 0 0,-135 14 1119 0 0,-47 3-1186 0 0,37-2 1057 0 0,-100-63-2084 0 0,-19-27 530 0 0,122 216 512 0 0,-38-99-149 0 0,-1-14 3 0 0,0 0 1 0 0,-2 0-1 0 0,1 0 1 0 0,-1 1-1 0 0,-1-1 0 0 0,0 0 1 0 0,-1 1-1 0 0,0-1 1 0 0,0 0-1 0 0,-2 0 1 0 0,1 0-1 0 0,-1 0 0 0 0,-1 0 1 0 0,0 0-1 0 0,0-1 1 0 0,-1 0-1 0 0,0 0 1 0 0,-1 0-1 0 0,0-1 1 0 0,-2 1-14 0 0,-83 99-2310 0 0,94-109-1311 0 0,4-5 2250 0 0</inkml:trace>
  <inkml:trace contextRef="#ctx0" brushRef="#br1" timeOffset="291811.625">20554 2489 1068 0 0,'-2'2'138'0'0,"0"0"-1"0"0,0 0 1 0 0,0 1-1 0 0,0-2 1 0 0,-1 1-1 0 0,1 0 0 0 0,0 0 1 0 0,-1-1-1 0 0,1 1 1 0 0,-1-1-1 0 0,1 0 1 0 0,-1 0-1 0 0,0 0 1 0 0,0 0-1 0 0,1 0 1 0 0,-1-1-1 0 0,0 1 1 0 0,0-1-1 0 0,0 0 1 0 0,0 0-1 0 0,0 0 1 0 0,1 0-1 0 0,-1 0 1 0 0,0-1-1 0 0,0 1 1 0 0,0-1-1 0 0,0 0 1 0 0,1 1-1 0 0,-2-2-137 0 0,-6-2 107 0 0,-1 0 1 0 0,1-1-1 0 0,0-1 0 0 0,1 1 0 0 0,-1-2 1 0 0,1 1-1 0 0,0-1 0 0 0,1-1 0 0 0,0 0 0 0 0,0 0 1 0 0,0 0-1 0 0,1-1 0 0 0,1 0 0 0 0,-1 0 1 0 0,1-1-1 0 0,-1-4-107 0 0,4 9 26 0 0,0-1 1 0 0,0 1-1 0 0,1 0 0 0 0,0-1 1 0 0,0 1-1 0 0,0-1 0 0 0,1 0 1 0 0,0 0-1 0 0,0 1 0 0 0,1-1 0 0 0,-1 0 1 0 0,1 0-1 0 0,0 0 0 0 0,1 0 1 0 0,-1 0-1 0 0,1 1 0 0 0,1-1 1 0 0,-1 0-1 0 0,1 1 0 0 0,0-1 1 0 0,0 1-1 0 0,0-1 0 0 0,1 1 1 0 0,0 0-1 0 0,0 0 0 0 0,0 0 1 0 0,1 0-1 0 0,-1 1 0 0 0,1-1 1 0 0,0 1-1 0 0,1 0 0 0 0,0-1-26 0 0,-2 3 7 0 0,0 0 0 0 0,0 0 0 0 0,0 0 0 0 0,0 0 0 0 0,0 1 0 0 0,0-1 0 0 0,0 1 0 0 0,0 0 0 0 0,1 0 0 0 0,-1 0 0 0 0,1 0 0 0 0,-1 0 0 0 0,0 1 0 0 0,1 0 0 0 0,-1-1 0 0 0,1 1 0 0 0,-1 1 0 0 0,1-1 0 0 0,-1 0 0 0 0,1 1 0 0 0,-1 0 0 0 0,1 0 0 0 0,-1 0 0 0 0,0 0 0 0 0,1 0 0 0 0,-1 1 0 0 0,0-1 0 0 0,0 1 0 0 0,0 0 0 0 0,0 0 0 0 0,-1 0 0 0 0,1 0 0 0 0,0 1 0 0 0,-1-1 0 0 0,1 1 0 0 0,-1-1-1 0 0,0 1 1 0 0,0 0-7 0 0,71 118 189 0 0,-58-77 41 0 0,-2 1-1 0 0,-2 1 0 0 0,-2 0 1 0 0,-3 0-1 0 0,-1 1 0 0 0,-1 31-229 0 0,0-21 181 0 0,-2-43-142 0 0,0 0 0 0 0,-1 0 0 0 0,-1-1 1 0 0,0 1-1 0 0,0 0 0 0 0,-2 0 0 0 0,0 0 0 0 0,0-1 0 0 0,-1 1 0 0 0,-1-1 0 0 0,0 0 0 0 0,-1 0 0 0 0,-1 0 0 0 0,0 0 1 0 0,0-1-1 0 0,-1 0 0 0 0,-1 0 0 0 0,0-1 0 0 0,0 0 0 0 0,-1-1 0 0 0,-1 1 0 0 0,0-2 0 0 0,0 1 0 0 0,-5 1-39 0 0,5-3-166 0 0,0-2 0 0 0,-1 1 0 0 0,0-1 0 0 0,0-1 0 0 0,0 0 0 0 0,-1 0 0 0 0,0-1 0 0 0,1-1 0 0 0,-2 0 0 0 0,1-1 0 0 0,0 0 0 0 0,-12 0 166 0 0,22-2-161 0 0,-1-1-1 0 0,1 1 1 0 0,-1-1-1 0 0,1 0 1 0 0,0 0-1 0 0,-1 0 1 0 0,1 0-1 0 0,0 0 1 0 0,0 0-1 0 0,-1-1 1 0 0,1 1-1 0 0,0-1 1 0 0,1 1-1 0 0,-1-1 1 0 0,0 0-1 0 0,0 0 1 0 0,1 0 0 0 0,-1 0-1 0 0,1 0 1 0 0,0 0-1 0 0,-1 0 1 0 0,1-1-1 0 0,0 1 1 0 0,0 0-1 0 0,0-1 1 0 0,1 1-1 0 0,-1-1 1 0 0,1 1-1 0 0,-1 0 1 0 0,1-1-1 0 0,0-1 162 0 0,-1 2-1068 0 0</inkml:trace>
  <inkml:trace contextRef="#ctx0" brushRef="#br1" timeOffset="292262.014">20738 2777 1636 0 0,'1'0'69'0'0,"0"0"-1"0"0,0 0 1 0 0,0 0 0 0 0,0 0-1 0 0,0 0 1 0 0,0 0 0 0 0,0 1-1 0 0,0-1 1 0 0,0 0 0 0 0,0 0-1 0 0,0 1 1 0 0,-1-1 0 0 0,1 0-1 0 0,0 1 1 0 0,0-1 0 0 0,0 1-1 0 0,-1-1 1 0 0,1 1 0 0 0,0 0-1 0 0,0-1 1 0 0,-1 1 0 0 0,1 0-1 0 0,-1-1 1 0 0,1 1 0 0 0,0 0-1 0 0,-1 0 1 0 0,1-1 0 0 0,-1 1-1 0 0,0 0 1 0 0,1 0 0 0 0,-1 0-1 0 0,0 0 1 0 0,1 0 0 0 0,-1 0-1 0 0,0 0 1 0 0,0 0 0 0 0,0-1-1 0 0,0 1 1 0 0,0 0 0 0 0,0 0-1 0 0,0 0 1 0 0,0 0 0 0 0,0 0-1 0 0,-1 0 1 0 0,1 0 0 0 0,0 0-1 0 0,0 0 1 0 0,-1 0 0 0 0,1-1-1 0 0,-1 1 1 0 0,1 0-1 0 0,-1 0 1 0 0,1 0 0 0 0,-1-1-1 0 0,1 1 1 0 0,-1 0 0 0 0,0-1-1 0 0,1 1 1 0 0,-1 0-69 0 0,-32 60 1589 0 0,32-62-1556 0 0,-1-1 0 0 0,1 1 1 0 0,0 0-1 0 0,-1-1 0 0 0,1 1 0 0 0,0-1 0 0 0,0 1 0 0 0,0-1 1 0 0,0 0-1 0 0,0 1 0 0 0,0-1 0 0 0,0 0 0 0 0,0 0 0 0 0,1 0 1 0 0,-1 0-1 0 0,1 0 0 0 0,-1 1 0 0 0,1-1 0 0 0,0 0 0 0 0,0 0 1 0 0,0 0-1 0 0,0 0 0 0 0,0 0 0 0 0,0 0 0 0 0,1 0 0 0 0,-1 0 1 0 0,0 0-1 0 0,1 0 0 0 0,0 0 0 0 0,-1 1 0 0 0,1-1 0 0 0,0 0 1 0 0,1 0-34 0 0,-2-1 61 0 0,1-8-61 0 0,1 0 0 0 0,0 0 0 0 0,1 0 0 0 0,0 0 0 0 0,0 0 0 0 0,1 1 0 0 0,1-1 0 0 0,0 1 1 0 0,0 0-1 0 0,1 1 0 0 0,0-1 0 0 0,1 1 0 0 0,0 0 0 0 0,3-2 0 0 0,-5 10 5 0 0,0 1-1 0 0,1-1 1 0 0,-1 1 0 0 0,1 0 0 0 0,-1 1 0 0 0,0-1 0 0 0,1 1 0 0 0,-1 0-1 0 0,0 0 1 0 0,1 1 0 0 0,-1-1 0 0 0,0 1 0 0 0,0 0 0 0 0,0 1-1 0 0,-1-1 1 0 0,1 1 0 0 0,-1 0 0 0 0,1 0 0 0 0,-1 1 0 0 0,0-1-1 0 0,0 1 1 0 0,0 0 0 0 0,0 0 0 0 0,-1 0 0 0 0,0 0 0 0 0,0 1 0 0 0,0-1-1 0 0,0 1 1 0 0,-1 0 0 0 0,0 0 0 0 0,0 0 0 0 0,0 0 0 0 0,0 0-1 0 0,-1 1-4 0 0,51 147-1574 0 0,-39-140-2285 0 0,-8-12 2527 0 0</inkml:trace>
  <inkml:trace contextRef="#ctx0" brushRef="#br1" timeOffset="292525.258">21313 2367 1128 0 0,'21'-58'5021'0'0,"-30"98"-3158"0"0,11-1-1673 0 0,1 0 0 0 0,2 0-1 0 0,2 0 1 0 0,1-1 0 0 0,2 0 0 0 0,1 0-1 0 0,3-1 1 0 0,9 19-190 0 0,46 98-2312 0 0,-68-127-1728 0 0,-1-18 2730 0 0</inkml:trace>
  <inkml:trace contextRef="#ctx0" brushRef="#br1" timeOffset="292774.173">21240 2717 1344 0 0,'-1'0'113'0'0,"0"-1"0"0"0,0 1 1 0 0,0-1-1 0 0,0 0 0 0 0,1 0 0 0 0,-1 1 0 0 0,0-1 1 0 0,0 0-1 0 0,1 0 0 0 0,-1 0 0 0 0,1 0 0 0 0,-1 1 0 0 0,1-1 1 0 0,-1 0-1 0 0,1 0 0 0 0,-1 0 0 0 0,1 0 0 0 0,0 0 0 0 0,-1 0 1 0 0,1-1-1 0 0,0 1 0 0 0,0 0 0 0 0,0 0 0 0 0,0 0 0 0 0,0 0 1 0 0,0 0-1 0 0,0 0 0 0 0,0 0 0 0 0,1 0 0 0 0,-1 0 1 0 0,0 0-1 0 0,1 0 0 0 0,-1 0 0 0 0,0 0 0 0 0,1 0 0 0 0,0 0 1 0 0,-1 0-1 0 0,1 0 0 0 0,-1 0 0 0 0,1 0 0 0 0,0 1 0 0 0,0-1 1 0 0,-1 0-1 0 0,1 0 0 0 0,0 1 0 0 0,0-1 0 0 0,0 1 0 0 0,0-1 1 0 0,0 1-1 0 0,0-1 0 0 0,0 1 0 0 0,0-1 0 0 0,0 1-113 0 0,69-24-113 0 0,-47 18 417 0 0,233-57-4764 0 0,-212 56 3143 0 0</inkml:trace>
  <inkml:trace contextRef="#ctx0" brushRef="#br1" timeOffset="293164.664">21791 2641 888 0 0,'10'5'3408'0'0,"22"-10"-2976"0"0,2 0-176 0 0,0-3 0 0 0,-1 0 1 0 0,0-3-1 0 0,0 0 1 0 0,-1-2-1 0 0,16-10-256 0 0,-43 21-13 0 0,-1 0 1 0 0,1-1-1 0 0,-1 1 1 0 0,1-1-1 0 0,-1 0 1 0 0,0 0-1 0 0,0 0 1 0 0,-1-1-1 0 0,1 1 1 0 0,0-1-1 0 0,-1 0 1 0 0,0 0-1 0 0,0 0 1 0 0,0-1-1 0 0,-1 1 1 0 0,1-1-1 0 0,-1 1 0 0 0,0-1 1 0 0,-1 0-1 0 0,1 0 1 0 0,-1 0-1 0 0,0 0 1 0 0,1-3 12 0 0,-5 4-24 0 0,0 0 1 0 0,-1 0 0 0 0,1 1-1 0 0,-1-1 1 0 0,1 1-1 0 0,-1-1 1 0 0,0 1-1 0 0,0 0 1 0 0,-1 1-1 0 0,1-1 1 0 0,-1 1-1 0 0,1 0 1 0 0,-1 0-1 0 0,0 0 1 0 0,1 1 0 0 0,-1 0-1 0 0,0-1 1 0 0,0 2-1 0 0,0-1 1 0 0,0 1-1 0 0,0-1 1 0 0,-2 1 23 0 0,-9-1 12 0 0,0 0 1 0 0,1 1-1 0 0,-1 1 1 0 0,0 0-1 0 0,0 2 0 0 0,0-1 1 0 0,1 2-1 0 0,-1 0 1 0 0,1 1-1 0 0,0 0 1 0 0,1 1-1 0 0,-1 1 1 0 0,1 0-1 0 0,0 1 0 0 0,1 1 1 0 0,0 0-1 0 0,0 1 1 0 0,1 0-1 0 0,0 1 1 0 0,1 0-1 0 0,0 1 0 0 0,1 0 1 0 0,-7 11-13 0 0,15-18 12 0 0,0 0 1 0 0,1 1-1 0 0,0-1 0 0 0,0 0 1 0 0,0 1-1 0 0,1-1 0 0 0,0 1 1 0 0,0-1-1 0 0,0 1 0 0 0,0-1 1 0 0,1 1-1 0 0,0-1 0 0 0,0 0 1 0 0,1 1-1 0 0,0-1 0 0 0,-1 0 1 0 0,2 0-1 0 0,-1 0 0 0 0,0 0 1 0 0,1 0-1 0 0,0-1 0 0 0,0 1 1 0 0,1-1-1 0 0,-1 0 0 0 0,1 0 1 0 0,0 0-1 0 0,0 0 0 0 0,4 2-12 0 0,141 71-12 0 0,-125-70-479 0 0,2-2 0 0 0,-1-1 0 0 0,0 0 1 0 0,1-2-1 0 0,0-1 0 0 0,-1-1 1 0 0,24-4 490 0 0,19-8-1034 0 0</inkml:trace>
  <inkml:trace contextRef="#ctx0" brushRef="#br1" timeOffset="293743.631">22305 2484 968 0 0,'131'328'3298'0'0,"-130"-327"-3247"0"0,0 0 0 0 0,0-1 0 0 0,0 1 0 0 0,0 1 0 0 0,0-1 0 0 0,-1 0 0 0 0,1 0 0 0 0,0 0 0 0 0,-1 0 0 0 0,1 0 0 0 0,-1 1 0 0 0,1-1 0 0 0,-1 0 0 0 0,0 0 0 0 0,0 1 0 0 0,1-1 0 0 0,-1 0 0 0 0,0 0 0 0 0,0 1 0 0 0,0-1 0 0 0,0 0 0 0 0,0 1 0 0 0,-1-1 0 0 0,1 0 0 0 0,0 1 0 0 0,-1-1 0 0 0,1 0 0 0 0,-1 0 0 0 0,1 0 0 0 0,-1 1 1 0 0,1-1-1 0 0,-1 0 0 0 0,0 0 0 0 0,0 0 0 0 0,1 0 0 0 0,-1 0 0 0 0,0 0 0 0 0,0 0 0 0 0,0 0 0 0 0,0-1 0 0 0,0 1 0 0 0,0 0 0 0 0,0 0 0 0 0,-1-1 0 0 0,1 1 0 0 0,0-1 0 0 0,0 1 0 0 0,0-1 0 0 0,-1 0 0 0 0,1 1 0 0 0,0-1 0 0 0,-1 0 0 0 0,1 0 0 0 0,0 0 0 0 0,0 0 0 0 0,-1 0 0 0 0,1 0 0 0 0,0 0 0 0 0,-1 0 0 0 0,1 0 0 0 0,0-1 0 0 0,0 1 0 0 0,-1-1 0 0 0,0 0-51 0 0,-4-4 41 0 0,0-1-1 0 0,0 0 0 0 0,1 0 0 0 0,-1 0 1 0 0,1-1-1 0 0,1 0 0 0 0,0 0 0 0 0,0 0 0 0 0,0-1 1 0 0,0 1-1 0 0,1-1 0 0 0,1 0 0 0 0,-1 0 1 0 0,1 0-1 0 0,1 0 0 0 0,0 0 0 0 0,0-1 1 0 0,0 1-1 0 0,1 0 0 0 0,0 0 0 0 0,1-1 0 0 0,-1 1 1 0 0,2 0-1 0 0,-1 0 0 0 0,1 0 0 0 0,1 0 1 0 0,-1 0-1 0 0,1 0 0 0 0,2-3-40 0 0,-3 4-3 0 0,0 1 0 0 0,0 0 0 0 0,1-1 0 0 0,0 1-1 0 0,0 0 1 0 0,1 0 0 0 0,-1 1 0 0 0,1-1 0 0 0,0 1 0 0 0,1 0-1 0 0,-1 0 1 0 0,1 0 0 0 0,0 0 0 0 0,0 1 0 0 0,1 0 0 0 0,-1 0-1 0 0,1 0 1 0 0,0 1 0 0 0,0 0 0 0 0,0 0 0 0 0,0 0 0 0 0,1 1 0 0 0,-1 0-1 0 0,1 0 1 0 0,-1 1 0 0 0,1 0 0 0 0,0 0 0 0 0,0 0 0 0 0,-1 1-1 0 0,1 0 1 0 0,0 1 0 0 0,0-1 0 0 0,-1 1 0 0 0,1 0 0 0 0,0 1 0 0 0,-1 0-1 0 0,1 0 1 0 0,-1 0 0 0 0,0 1 0 0 0,1 0 0 0 0,-1 0 3 0 0,9 10-6 0 0,-1 0 0 0 0,-1 1 0 0 0,0 1 0 0 0,-1 0 0 0 0,-1 1 0 0 0,-1 0 0 0 0,0 0 0 0 0,-1 1 0 0 0,0 2 6 0 0,67 98 22 0 0,-75-116-15 0 0,-1-1-1 0 0,1 1 1 0 0,-1 0 0 0 0,1-1 0 0 0,0 1 0 0 0,-1-1-1 0 0,1 1 1 0 0,-1-1 0 0 0,1 1 0 0 0,0-1-1 0 0,-1 1 1 0 0,1-1 0 0 0,0 0 0 0 0,0 1 0 0 0,-1-1-1 0 0,1 0 1 0 0,0 0 0 0 0,0 1 0 0 0,0-1 0 0 0,-1 0-1 0 0,1 0 1 0 0,0 0 0 0 0,0 0 0 0 0,0 0 0 0 0,-1 0-1 0 0,1 0 1 0 0,0 0 0 0 0,0-1 0 0 0,0 1 0 0 0,-1 0-1 0 0,1 0 1 0 0,0-1 0 0 0,0 1 0 0 0,-1 0-1 0 0,1-1 1 0 0,0 1 0 0 0,-1-1 0 0 0,1 1 0 0 0,0-1-1 0 0,-1 1 1 0 0,1-1 0 0 0,-1 1 0 0 0,1-1 0 0 0,-1 0-1 0 0,1 1 1 0 0,-1-1 0 0 0,1 0 0 0 0,-1 1 0 0 0,0-1-1 0 0,1 0 1 0 0,-1 0 0 0 0,0 1 0 0 0,0-1 0 0 0,1 0-1 0 0,-1 0 1 0 0,0 0 0 0 0,0 1 0 0 0,0-1 0 0 0,0 0-8 0 0,2-4-17 0 0,72-190 213 0 0,6 11-556 0 0,-57 165-1224 0 0,-4 14-2523 0 0,-19 5 2840 0 0</inkml:trace>
  <inkml:trace contextRef="#ctx0" brushRef="#br1" timeOffset="294441.664">23480 2486 1096 0 0,'-67'-17'1962'0'0,"47"17"-1750"0"0,-1 1 0 0 0,1 1 0 0 0,0 0-1 0 0,0 1 1 0 0,0 2 0 0 0,0 0 0 0 0,1 1-1 0 0,0 0 1 0 0,0 2 0 0 0,1 0 0 0 0,-3 3-212 0 0,8-6 120 0 0,0 0 1 0 0,0 2-1 0 0,0 0 1 0 0,1 0 0 0 0,0 1-1 0 0,0 0 1 0 0,1 1-1 0 0,0 1 1 0 0,0-1-1 0 0,1 2 1 0 0,1-1-1 0 0,-1 2 1 0 0,2-1-1 0 0,-5 9-120 0 0,14-17 21 0 0,1-1-1 0 0,0 1 1 0 0,0 0 0 0 0,0-1-1 0 0,0 0 1 0 0,0 1-1 0 0,0-1 1 0 0,1 0-1 0 0,-1 0 1 0 0,1 0 0 0 0,0-1-1 0 0,-1 1 1 0 0,1-1-1 0 0,0 1 1 0 0,0-1-1 0 0,0 0 1 0 0,0 0 0 0 0,0 0-1 0 0,0 0 1 0 0,0-1-1 0 0,0 1 1 0 0,1-1-1 0 0,-1 0 1 0 0,0 0-1 0 0,0 0 1 0 0,0 0 0 0 0,0-1-1 0 0,1 1 1 0 0,-1-1-1 0 0,0 0 1 0 0,0 0-21 0 0,-1 1-4 0 0,18-2-29 0 0,0-1 0 0 0,0-1 1 0 0,0-1-1 0 0,-1 0 0 0 0,0-2 1 0 0,0 0-1 0 0,0-1 0 0 0,-1-1 1 0 0,17-11 32 0 0,3-33 164 0 0,-43 94-259 0 0,95-48-64 0 0,-74 1 155 0 0,1-1 0 0 0,-1 0 0 0 0,1-1 0 0 0,-2-1 1 0 0,0 0-1 0 0,0-2 0 0 0,0 1 0 0 0,-1-2 0 0 0,-1 0 0 0 0,0 0 1 0 0,-1-2-1 0 0,0 1 0 0 0,-1-1 0 0 0,-1-1 0 0 0,0 0 0 0 0,-1 0 1 0 0,0-1-1 0 0,-2 0 0 0 0,0-1 0 0 0,0 0 0 0 0,-2 0 0 0 0,0 0 1 0 0,-1-1-1 0 0,0 1 0 0 0,-2-1 0 0 0,0 0 0 0 0,-1-11 4 0 0,-20-125 491 0 0,15 141-367 0 0,-1 0 0 0 0,0 0 0 0 0,-1 0 0 0 0,0 1 0 0 0,-1-1 0 0 0,-1 1-1 0 0,0 1 1 0 0,0 0 0 0 0,-1 0 0 0 0,0 0 0 0 0,-1 1 0 0 0,0 1 0 0 0,-1 0 0 0 0,0 0 0 0 0,-6-3-124 0 0,15 11 16 0 0,1 1 0 0 0,-1-1 0 0 0,0 1 0 0 0,0-1 1 0 0,1 1-1 0 0,-1 0 0 0 0,0 0 0 0 0,0 0 0 0 0,1 0 0 0 0,-1 0 0 0 0,0 0 1 0 0,0 0-1 0 0,1 1 0 0 0,-1-1 0 0 0,0 0 0 0 0,0 1 0 0 0,1 0 0 0 0,-1-1 1 0 0,0 1-1 0 0,1 0 0 0 0,-1 0 0 0 0,1 0 0 0 0,-1 0 0 0 0,1 0 0 0 0,0 0 1 0 0,-1 0-1 0 0,1 1 0 0 0,0-1 0 0 0,0 0 0 0 0,0 1 0 0 0,0-1 0 0 0,0 1 1 0 0,0-1-1 0 0,0 1 0 0 0,0-1 0 0 0,1 1 0 0 0,-1 0 0 0 0,1-1 0 0 0,-1 1 1 0 0,1 0-1 0 0,0 0-16 0 0,-21 78 210 0 0,19-46-322 0 0,2 1 1 0 0,1 0-1 0 0,2-1 0 0 0,1 1 0 0 0,2-1 1 0 0,1 0-1 0 0,2 0 0 0 0,2-1 1 0 0,3 6 111 0 0,89 232-6910 0 0,-91-235 5810 0 0</inkml:trace>
  <inkml:trace contextRef="#ctx0" brushRef="#br1" timeOffset="295142.697">24652 2179 1060 0 0,'-1'0'42'0'0,"0"0"1"0"0,0 1-1 0 0,0-1 0 0 0,0 0 1 0 0,0 0-1 0 0,1 0 0 0 0,-1 0 1 0 0,0 0-1 0 0,0 0 1 0 0,0 0-1 0 0,0-1 0 0 0,0 1 1 0 0,1 0-1 0 0,-1 0 0 0 0,0-1 1 0 0,0 1-1 0 0,0 0 0 0 0,1-1 1 0 0,-1 1-1 0 0,0-1 0 0 0,0 1 1 0 0,1-1-1 0 0,-1 1 0 0 0,0-1 1 0 0,1 0-1 0 0,-1 1 0 0 0,1-1 1 0 0,-1 0-1 0 0,1 1 0 0 0,-1-1 1 0 0,1 0-1 0 0,-1 0 0 0 0,1 1 1 0 0,0-1-1 0 0,-1 0 0 0 0,1 0 1 0 0,0 0-1 0 0,0 0 0 0 0,-1 1 1 0 0,1-1-1 0 0,0 0 0 0 0,0 0 1 0 0,0 0-1 0 0,0 0 1 0 0,0 0-1 0 0,1 0 0 0 0,-1 1 1 0 0,0-1-1 0 0,0 0 0 0 0,0 0 1 0 0,1 0-1 0 0,-1 0 0 0 0,0 1 1 0 0,1-1-1 0 0,-1 0 0 0 0,1 0 1 0 0,-1 1-1 0 0,1-1 0 0 0,-1 0 1 0 0,1 1-1 0 0,0-1 0 0 0,-1 0 1 0 0,1 1-43 0 0,-21-2 169 0 0,-1 2 0 0 0,1 0 0 0 0,-1 2-1 0 0,1 0 1 0 0,0 1 0 0 0,-1 1 0 0 0,1 1 0 0 0,1 1 0 0 0,-1 1 0 0 0,1 0 0 0 0,0 2 0 0 0,1 0 0 0 0,0 1 0 0 0,0 0 0 0 0,1 2 0 0 0,1 0 0 0 0,0 1 0 0 0,0 0 0 0 0,2 2 0 0 0,-9 10-169 0 0,20-23 16 0 0,1 0 1 0 0,0 1 0 0 0,0-1 0 0 0,0 1 0 0 0,0 0-1 0 0,0 0 1 0 0,0-1 0 0 0,1 1 0 0 0,0 0-1 0 0,-1 0 1 0 0,1 1 0 0 0,0-1 0 0 0,0 0 0 0 0,1 0-1 0 0,-1 1 1 0 0,1-1 0 0 0,0 0 0 0 0,0 0-1 0 0,0 1 1 0 0,0-1 0 0 0,0 0 0 0 0,1 1-1 0 0,-1-1 1 0 0,1 0 0 0 0,0 0 0 0 0,0 0 0 0 0,0 1-1 0 0,1-1 1 0 0,-1 0 0 0 0,1 0 0 0 0,-1-1-1 0 0,1 1 1 0 0,0 0 0 0 0,0-1 0 0 0,0 1 0 0 0,1-1-1 0 0,-1 1 1 0 0,0-1 0 0 0,1 0 0 0 0,0 0-1 0 0,-1 0 1 0 0,2 0-17 0 0,131 52 327 0 0,84-44 17 0 0,-150-34-621 0 0,-113 17 137 0 0,22 9 164 0 0,-1 1 0 0 0,1 1 0 0 0,0 1 0 0 0,0 1 0 0 0,0 1 0 0 0,1 1 1 0 0,0 1-1 0 0,0 1 0 0 0,1 0 0 0 0,1 2 0 0 0,-1 0 0 0 0,2 1 0 0 0,0 1 0 0 0,1 1 0 0 0,0 1 1 0 0,1 0-1 0 0,1 1 0 0 0,0 1-24 0 0,12-15 5 0 0,1-1 0 0 0,0 0 0 0 0,-1 1 0 0 0,1-1 0 0 0,0 1 0 0 0,1 0 0 0 0,-1 0-1 0 0,0-1 1 0 0,1 1 0 0 0,0 0 0 0 0,0 1 0 0 0,0-1 0 0 0,0 0 0 0 0,0 0 0 0 0,0 0 0 0 0,1 0 0 0 0,0 1 0 0 0,-1-1 0 0 0,1 0 0 0 0,0 1 0 0 0,1-1 0 0 0,-1 0 0 0 0,1 0 0 0 0,-1 1 0 0 0,1-1-5 0 0,7 3-15 0 0,-1 0 0 0 0,1-1 0 0 0,0 1 0 0 0,1-2 0 0 0,-1 1 0 0 0,1-1 0 0 0,0-1 0 0 0,0 1 0 0 0,0-2 1 0 0,0 1-1 0 0,1-1 0 0 0,-1 0 0 0 0,1-1 0 0 0,-1 0 0 0 0,1-1 0 0 0,0 0 0 0 0,-1-1 0 0 0,1 1 0 0 0,7-3 15 0 0,15 3-350 0 0,-6-2-328 0 0,0-1 1 0 0,0-1-1 0 0,0-1 1 0 0,0-1-1 0 0,-1-1 1 0 0,0-2-1 0 0,14-7 678 0 0,-6 3-1258 0 0</inkml:trace>
  <inkml:trace contextRef="#ctx0" brushRef="#br1" timeOffset="295484.515">24915 2472 1684 0 0,'-13'3'302'0'0,"3"-3"-80"0"0,0 2 1 0 0,1-1-1 0 0,-1 1 0 0 0,1 0 0 0 0,-1 1 0 0 0,1 0 0 0 0,0 1 1 0 0,0 0-1 0 0,0 0 0 0 0,1 1 0 0 0,0 0 0 0 0,0 1 0 0 0,0 0 0 0 0,-5 4-222 0 0,12-7 45 0 0,1 0-1 0 0,-1 0 1 0 0,1 0-1 0 0,0 0 0 0 0,0 0 1 0 0,0 0-1 0 0,0 0 0 0 0,1 0 1 0 0,-1 0-1 0 0,1 0 0 0 0,0 0 1 0 0,-1-1-1 0 0,1 1 0 0 0,1 0 1 0 0,-1 0-1 0 0,0-1 0 0 0,1 1 1 0 0,-1-1-1 0 0,1 1 0 0 0,0-1 1 0 0,0 0-1 0 0,0 1 1 0 0,0-1-1 0 0,0 0 0 0 0,0 0 1 0 0,0 0-1 0 0,1-1 0 0 0,-1 1 1 0 0,1-1-1 0 0,2 2-44 0 0,0 1 121 0 0,168 136 984 0 0,-172-137-1093 0 0,0 1-1 0 0,0 0 1 0 0,-1 0 0 0 0,0 0 0 0 0,0 0 0 0 0,0 0 0 0 0,0 0 0 0 0,-1 0 0 0 0,1 0 0 0 0,-1-1 0 0 0,0 1-1 0 0,0 0 1 0 0,-1 0 0 0 0,1-1 0 0 0,-1 1 0 0 0,0-1 0 0 0,0 1 0 0 0,0-1 0 0 0,0 0 0 0 0,0 1-1 0 0,-1-1 1 0 0,1 0 0 0 0,-1-1 0 0 0,0 1 0 0 0,0 0 0 0 0,0-1 0 0 0,0 0 0 0 0,-1 0 0 0 0,1 0 0 0 0,-1 0-1 0 0,1 0 1 0 0,-1-1 0 0 0,0 1 0 0 0,1-1 0 0 0,-1 0 0 0 0,0 0 0 0 0,0 0 0 0 0,0-1 0 0 0,0 1 0 0 0,0-1-1 0 0,1 0 1 0 0,-1 0 0 0 0,0-1 0 0 0,-2 1-12 0 0,5 0-454 0 0,-9-25-1517 0 0,14-28-674 0 0,14 9 1263 0 0</inkml:trace>
  <inkml:trace contextRef="#ctx0" brushRef="#br1" timeOffset="295749.817">25475 2176 1616 0 0,'-1'1'100'0'0,"1"-1"-1"0"0,-1 1 1 0 0,1 0 0 0 0,-1 0-1 0 0,1 0 1 0 0,-1 0 0 0 0,0 0-1 0 0,0-1 1 0 0,1 1 0 0 0,-1 0-1 0 0,0-1 1 0 0,0 1 0 0 0,0-1-1 0 0,0 1 1 0 0,0-1-1 0 0,0 1 1 0 0,0-1 0 0 0,0 1-1 0 0,0-1 1 0 0,0 0 0 0 0,0 0-1 0 0,0 1 1 0 0,0-1 0 0 0,0 0-1 0 0,0 0 1 0 0,0 0 0 0 0,0 0-1 0 0,0 0 1 0 0,0 0-1 0 0,0-1 1 0 0,0 1 0 0 0,0 0-1 0 0,0 0 1 0 0,0-1 0 0 0,0 1-1 0 0,0-1 1 0 0,0 1 0 0 0,0-1-1 0 0,0 1 1 0 0,0-1 0 0 0,0 1-1 0 0,1-1 1 0 0,-1 0 0 0 0,0 0-1 0 0,0 1 1 0 0,1-1-1 0 0,-1 0 1 0 0,0 0 0 0 0,1 0-1 0 0,-1 0 1 0 0,1 0 0 0 0,-1 0-1 0 0,1 0 1 0 0,0 0 0 0 0,-1 0-1 0 0,1 0 1 0 0,0 0 0 0 0,0 0-1 0 0,0 0 1 0 0,-1 0-1 0 0,1 0 1 0 0,0 0 0 0 0,0 0-1 0 0,1-1-99 0 0,-8 26 96 0 0,1 0 0 0 0,1 0-1 0 0,1 0 1 0 0,2 0-1 0 0,0 1 1 0 0,1-1-1 0 0,2 1 1 0 0,1-1-1 0 0,0 0 1 0 0,2 1 0 0 0,1-1-1 0 0,0-1 1 0 0,2 1-1 0 0,1-1 1 0 0,1 0-1 0 0,4 5-95 0 0,14 63-701 0 0,-12-9-3218 0 0,-33-66 1446 0 0,9-12 1228 0 0</inkml:trace>
  <inkml:trace contextRef="#ctx0" brushRef="#br1" timeOffset="296122.952">25045 2592 1024 0 0,'-13'1'3711'0'0,"50"-11"-2869"0"0,369-79 804 0 0,-120 44-151 0 0,-284 45-1371 0 0,18 20 571 0 0,14 127-1354 0 0,-19-93-3024 0 0,-13-48 998 0 0,-4-5 1223 0 0</inkml:trace>
  <inkml:trace contextRef="#ctx0" brushRef="#br1" timeOffset="296309.692">25825 2181 1624 0 0,'0'-10'1032'0'0,"4"1"-212"0"0,-4 3-8 0 0,1 1-132 0 0,-1 0-51 0 0,2 0-85 0 0,0 0-56 0 0,-2 1-164 0 0,-4 1-196 0 0,8-2-188 0 0,-4 3-12 0 0,0 2 8 0 0,7 0-372 0 0,-5 2-80 0 0,1-2-557 0 0,1 3 61 0 0,1 1 60 0 0,1 1 32 0 0</inkml:trace>
  <inkml:trace contextRef="#ctx0" brushRef="#br1" timeOffset="297113.843">26046 2296 908 0 0,'17'65'2300'0'0,"44"296"1802"0"0,-62-360-4090 0 0,1-1 0 0 0,0 1-1 0 0,-1-1 1 0 0,1 1 0 0 0,-1-1 0 0 0,0 1-1 0 0,1-1 1 0 0,-1 1 0 0 0,1-1 0 0 0,-1 1 0 0 0,0-1-1 0 0,1 0 1 0 0,-1 1 0 0 0,0-1 0 0 0,1 0-1 0 0,-1 1 1 0 0,0-1 0 0 0,1 0 0 0 0,-1 0 0 0 0,0 0-1 0 0,0 0 1 0 0,1 0 0 0 0,-1 0 0 0 0,0 0-1 0 0,0 0 1 0 0,1 0 0 0 0,-1 0 0 0 0,0 0 0 0 0,0 0-1 0 0,1-1 1 0 0,-1 1 0 0 0,0 0 0 0 0,1-1-1 0 0,-1 1 1 0 0,0 0 0 0 0,1-1 0 0 0,-1 1 0 0 0,1-1-1 0 0,-1 1 1 0 0,0-1 0 0 0,1 1 0 0 0,-1-1-1 0 0,1 1 1 0 0,-1-1 0 0 0,1 1 0 0 0,0-1 0 0 0,-1 0-1 0 0,1 1 1 0 0,0-1 0 0 0,-1 0 0 0 0,1 1 0 0 0,0-1-1 0 0,0 0 1 0 0,-1 0 0 0 0,1 1 0 0 0,0-1-1 0 0,0 0 1 0 0,0 0 0 0 0,0 1 0 0 0,0-1 0 0 0,0 0-1 0 0,0 1 1 0 0,0-1 0 0 0,1 0 0 0 0,-1 0-1 0 0,0 1 1 0 0,0-1 0 0 0,1 0 0 0 0,-1 0-12 0 0,-2-9 11 0 0,0-1 1 0 0,0 0-1 0 0,1 0 1 0 0,1 1-1 0 0,-1-1 1 0 0,2 0 0 0 0,0 0-1 0 0,0 1 1 0 0,1-1-1 0 0,0 0 1 0 0,1 1-1 0 0,0 0 1 0 0,0-1-1 0 0,1 1 1 0 0,1 0 0 0 0,0 1-1 0 0,0-1 1 0 0,1 1-1 0 0,0 0 1 0 0,0 1-1 0 0,1-1 1 0 0,1 1-1 0 0,-1 1 1 0 0,1-1-1 0 0,0 1 1 0 0,1 0 0 0 0,-1 1-1 0 0,2 0 1 0 0,-1 1-1 0 0,0 0 1 0 0,10-4-12 0 0,-15 8-12 0 0,1 0 1 0 0,-1 1-1 0 0,0-1 1 0 0,0 1-1 0 0,1 0 1 0 0,-1 0-1 0 0,0 0 1 0 0,0 1 0 0 0,1 0-1 0 0,-1-1 1 0 0,0 1-1 0 0,0 1 1 0 0,0-1-1 0 0,0 1 1 0 0,0-1-1 0 0,0 1 1 0 0,0 0-1 0 0,-1 1 1 0 0,1-1-1 0 0,-1 1 1 0 0,1-1-1 0 0,-1 1 1 0 0,0 0-1 0 0,0 0 1 0 0,0 1 0 0 0,0-1-1 0 0,-1 0 1 0 0,0 1-1 0 0,1 0 1 0 0,-1-1-1 0 0,0 1 1 0 0,-1 0-1 0 0,1 0 1 0 0,-1 1 11 0 0,37 144 189 0 0,-38-148-140 0 0,0-1 37 0 0,0 0-2 0 0,0 0-4 0 0,-10 3-39 0 0,7-21-61 0 0,4 0-12 0 0,2-1-1 0 0,0 0 1 0 0,1 1-1 0 0,1 0 1 0 0,0-1-1 0 0,2 2 1 0 0,0-1-1 0 0,1 1 1 0 0,0 0-1 0 0,2 1 1 0 0,0 0-1 0 0,1 0 1 0 0,0 1-1 0 0,3-1 33 0 0,-9 13-15 0 0,0 0-1 0 0,1 1 0 0 0,-1-1 0 0 0,1 1 0 0 0,0 1 0 0 0,0-1 1 0 0,0 1-1 0 0,0 0 0 0 0,0 0 0 0 0,0 0 0 0 0,0 1 1 0 0,0 0-1 0 0,0 0 0 0 0,0 1 0 0 0,0-1 0 0 0,0 1 0 0 0,0 1 1 0 0,0-1-1 0 0,0 1 0 0 0,-1 0 0 0 0,1 1 0 0 0,0-1 0 0 0,-1 1 1 0 0,0 0-1 0 0,0 0 0 0 0,0 1 0 0 0,0-1 0 0 0,0 1 1 0 0,-1 0-1 0 0,1 1 0 0 0,-1-1 0 0 0,0 1 0 0 0,0 0 0 0 0,-1 0 1 0 0,0 0-1 0 0,0 0 0 0 0,0 0 0 0 0,0 1 0 0 0,-1 0 1 0 0,0-1-1 0 0,1 3 16 0 0,70 177 8 0 0,-72-181-104 0 0,1 1-1 0 0,0-1 1 0 0,0 0-1 0 0,0 1 1 0 0,0-1-1 0 0,1 0 1 0 0,0 0-1 0 0,0-1 1 0 0,0 1-1 0 0,0-1 1 0 0,0 1-1 0 0,1-1 1 0 0,-1 0-1 0 0,1 0 1 0 0,0 0-1 0 0,0-1 1 0 0,0 0-1 0 0,1 1 1 0 0,-1-1-1 0 0,0-1 1 0 0,1 1-1 0 0,-1-1 1 0 0,1 1-1 0 0,0-1 1 0 0,-1-1-1 0 0,1 1 0 0 0,0-1 1 0 0,0 1-1 0 0,-1-1 1 0 0,1-1-1 0 0,0 1 1 0 0,0-1-1 0 0,0 0 97 0 0,27-14-628 0 0</inkml:trace>
  <inkml:trace contextRef="#ctx0" brushRef="#br1" timeOffset="297704.971">27036 2469 1392 0 0,'-12'0'118'0'0,"0"1"-1"0"0,0 0 1 0 0,0 1 0 0 0,0 0-1 0 0,1 1 1 0 0,-1 0 0 0 0,1 0-1 0 0,-1 2 1 0 0,1-1 0 0 0,0 2-1 0 0,1-1 1 0 0,0 1 0 0 0,0 1-1 0 0,0 0 1 0 0,0 0 0 0 0,1 1-1 0 0,0 0 1 0 0,1 1 0 0 0,0 0-1 0 0,0 0 1 0 0,1 1 0 0 0,0 0-1 0 0,1 0 1 0 0,0 0 0 0 0,1 1-118 0 0,4-8 19 0 0,2-1-1 0 0,-1 0 1 0 0,0 0 0 0 0,0 1 0 0 0,1-1 0 0 0,-1 0 0 0 0,1 0 0 0 0,-1 1 0 0 0,1-1 0 0 0,0 0-1 0 0,0 0 1 0 0,0 0 0 0 0,0 0 0 0 0,0 0 0 0 0,1 0 0 0 0,-1 0 0 0 0,1-1 0 0 0,-1 1-1 0 0,1 0 1 0 0,0-1 0 0 0,-1 1 0 0 0,1-1 0 0 0,0 0 0 0 0,0 0 0 0 0,0 1 0 0 0,0-1 0 0 0,0 0-1 0 0,0-1 1 0 0,0 1 0 0 0,0 0 0 0 0,1-1 0 0 0,-1 1 0 0 0,0-1 0 0 0,0 1 0 0 0,1-1-1 0 0,-1 0 1 0 0,0 0 0 0 0,1 0 0 0 0,-1 0 0 0 0,0-1 0 0 0,0 1 0 0 0,1-1 0 0 0,-1 1 0 0 0,0-1-1 0 0,0 0 1 0 0,0 0 0 0 0,0 0 0 0 0,0 0 0 0 0,0 0 0 0 0,1-1-19 0 0,15-3 103 0 0,0-1 0 0 0,-1 0 0 0 0,0-2 0 0 0,0 0 0 0 0,-1-1 1 0 0,0 0-1 0 0,0-1 0 0 0,-1-1 0 0 0,6-6-103 0 0,-23 22 48 0 0,1 0 0 0 0,0 0 0 0 0,0 0-1 0 0,0 1 1 0 0,0-1 0 0 0,1 0 0 0 0,0 0 0 0 0,0 0 0 0 0,1 1 0 0 0,-1-1 0 0 0,1 0 0 0 0,0 0 0 0 0,1 0-1 0 0,-1 0 1 0 0,1 0 0 0 0,0 0 0 0 0,0-1 0 0 0,0 1 0 0 0,1 0 0 0 0,0-1 0 0 0,0 0 0 0 0,0 0-1 0 0,0 0 1 0 0,1 0 0 0 0,-1 0 0 0 0,1-1 0 0 0,0 1 0 0 0,0-1 0 0 0,1 0 0 0 0,0 0-48 0 0,8-1-36 0 0,0-1-1 0 0,1-1 1 0 0,-1 0 0 0 0,0-1 0 0 0,1-1 0 0 0,-1 0 0 0 0,0 0 0 0 0,0-1 0 0 0,-1-1 0 0 0,1 0-1 0 0,-1-1 1 0 0,1-1 0 0 0,-1 0 0 0 0,-1 0 0 0 0,1-1 0 0 0,-1 0 0 0 0,-1-1 0 0 0,1-1-1 0 0,-1 1 1 0 0,-1-2 0 0 0,1 1 0 0 0,-2-1 0 0 0,1-1 0 0 0,-2 1 0 0 0,1-1 0 0 0,-1-1 0 0 0,-1 1-1 0 0,0-1 1 0 0,3-10 36 0 0,-2 1-57 0 0,0-1 0 0 0,-2 0 0 0 0,-1 0 0 0 0,0 0 0 0 0,-2 0 0 0 0,0-1-1 0 0,-2 1 1 0 0,0-1 0 0 0,-3-10 57 0 0,2-23 322 0 0,1 38-158 0 0,-2 1 0 0 0,0-1-1 0 0,-1 0 1 0 0,-1 1 0 0 0,0 0 0 0 0,-2 0-1 0 0,0 0 1 0 0,0 1 0 0 0,-3-4-164 0 0,8 18 27 0 0,1-1 0 0 0,0 1 0 0 0,-1 0 0 0 0,1 0 1 0 0,-1 0-1 0 0,0-1 0 0 0,0 1 0 0 0,0 0 0 0 0,0 0 0 0 0,0 0 1 0 0,0 0-1 0 0,0 0 0 0 0,-1 1 0 0 0,1-1 0 0 0,-1 0 0 0 0,1 0 1 0 0,-1 1-1 0 0,0-1 0 0 0,0 1 0 0 0,0 0 0 0 0,1-1 0 0 0,-1 1 1 0 0,-1 0-1 0 0,1 0 0 0 0,0 0 0 0 0,0 1 0 0 0,0-1 0 0 0,0 0 1 0 0,0 1-1 0 0,-1-1 0 0 0,1 1 0 0 0,0 0 0 0 0,-1 0 0 0 0,1 0 1 0 0,0 0-1 0 0,0 0 0 0 0,-1 0 0 0 0,1 1 0 0 0,0-1 0 0 0,0 1 1 0 0,-1-1-1 0 0,1 1 0 0 0,0 0 0 0 0,0 0 0 0 0,0 0 1 0 0,0 0-1 0 0,0 1 0 0 0,0-1 0 0 0,0 0 0 0 0,1 1 0 0 0,-1-1 1 0 0,0 1-1 0 0,1 0 0 0 0,-1-1 0 0 0,1 1 0 0 0,-2 2-27 0 0,-4 13 16 0 0,0 1 0 0 0,1 1 0 0 0,0-1 0 0 0,2 1 0 0 0,0 0 1 0 0,1 0-1 0 0,1 0 0 0 0,1 0 0 0 0,1 0 0 0 0,0 0 0 0 0,2 1 0 0 0,0-1 0 0 0,1 0 0 0 0,1 0 0 0 0,0-1 0 0 0,2 1 0 0 0,0-1 0 0 0,1 0 0 0 0,1-1 0 0 0,2 4-16 0 0,-1 5-141 0 0,5 16-109 0 0,29 149-5205 0 0,-46-170 4217 0 0,-14 12-5 0 0</inkml:trace>
  <inkml:trace contextRef="#ctx0" brushRef="#br1" timeOffset="298448.574">27123 2432 1816 0 0,'-6'-5'3552'0'0,"36"-7"-2769"0"0,149-30-59 0 0,1 8-1 0 0,122-6-723 0 0,-241 32-120 0 0,52-6-169 0 0,-113 14 297 0 0,0 0 1 0 0,0-1-1 0 0,0 1 1 0 0,0 0 0 0 0,0-1-1 0 0,0 1 1 0 0,0 0 0 0 0,0 0-1 0 0,0-1 1 0 0,0 1-1 0 0,0 0 1 0 0,0-1 0 0 0,0 1-1 0 0,0 0 1 0 0,0-1-1 0 0,0 1 1 0 0,0 0 0 0 0,0-1-1 0 0,0 1 1 0 0,0 0 0 0 0,0 0-1 0 0,1-1 1 0 0,-1 1-1 0 0,0 0 1 0 0,0 0 0 0 0,0-1-1 0 0,1 1 1 0 0,-1 0-1 0 0,0 0 1 0 0,0 0 0 0 0,0-1-1 0 0,1 1 1 0 0,-1 0-1 0 0,1 0-8 0 0,-39-9 102 0 0,20 14-79 0 0,0 0-1 0 0,0 1 0 0 0,0 1 1 0 0,1 0-1 0 0,0 1 0 0 0,0 1 1 0 0,1 1-1 0 0,0 0 0 0 0,1 1 1 0 0,0 1-1 0 0,1 1 0 0 0,1 0 0 0 0,-1 0 1 0 0,2 1-1 0 0,0 1 0 0 0,1 0 1 0 0,0 1-1 0 0,2 0 0 0 0,-6 10-22 0 0,-7 47 116 0 0,22-72-101 0 0,0-1 48 0 0,0 0-29 0 0,23 5-32 0 0,105-104 8 0 0,-113 83-5 0 0,1 1-1 0 0,1 1 0 0 0,1 0 1 0 0,0 1-1 0 0,0 1 0 0 0,1 1 1 0 0,1 1-1 0 0,18-7-4 0 0,-34 19-3 0 0,1 0 1 0 0,-1 1-1 0 0,1-1 0 0 0,-1 1 0 0 0,0 0 1 0 0,0 0-1 0 0,0 0 0 0 0,0 1 0 0 0,-1 0 1 0 0,0-1-1 0 0,1 1 0 0 0,-1 1 1 0 0,-1-1-1 0 0,1 0 0 0 0,0 1 0 0 0,-1-1 1 0 0,0 1-1 0 0,0-1 0 0 0,-1 1 0 0 0,1 0 1 0 0,-1 0-1 0 0,0 0 0 0 0,0 0 0 0 0,-1 0 1 0 0,1 0-1 0 0,-1 0 0 0 0,0 0 0 0 0,-1 1 3 0 0,3 79 1571 0 0,-6-102-439 0 0,8 2-1140 0 0,1 0 1 0 0,0 0 0 0 0,1 0-1 0 0,1 1 1 0 0,1 0 0 0 0,0 0-1 0 0,0 1 1 0 0,1 0 0 0 0,1 0-1 0 0,1 1 1 0 0,-1 0 0 0 0,2 1 0 0 0,-1 0-1 0 0,5-2 8 0 0,116-82-3586 0 0,-65 62-270 0 0,-52 26 2533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12:15.09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28063 1941 1772 0 0,'-36'-82'3439'0'0,"38"81"-3410"0"0,0 1 0 0 0,1-1 0 0 0,-1 1 0 0 0,0 0-1 0 0,0 0 1 0 0,0 0 0 0 0,0 0 0 0 0,0 0 0 0 0,0 0 0 0 0,0 0 0 0 0,0 1 0 0 0,0-1-1 0 0,0 1 1 0 0,0-1 0 0 0,0 1 0 0 0,0 0 0 0 0,0 0 0 0 0,0 0 0 0 0,0 0 0 0 0,-1 0-1 0 0,1 0 1 0 0,0 1 0 0 0,-1-1 0 0 0,1 0 0 0 0,-1 1 0 0 0,1 0 0 0 0,-1-1 0 0 0,0 1-1 0 0,0 0 1 0 0,0-1 0 0 0,0 1 0 0 0,0 0 0 0 0,1 2-29 0 0,9 11 145 0 0,0 1 0 0 0,-1 0 1 0 0,-1 1-1 0 0,0 0 0 0 0,-2 0 0 0 0,0 1 1 0 0,0 0-1 0 0,-2 0 0 0 0,0 1 0 0 0,-2 0 1 0 0,0-1-1 0 0,-1 1 0 0 0,0 15-145 0 0,-2-32 221 0 0,-2 4 443 0 0,2-6-638 0 0,-1 0 0 0 0,1 0 1 0 0,0-1-1 0 0,-1 1 0 0 0,1 0 0 0 0,0 0 1 0 0,-1 0-1 0 0,1 0 0 0 0,0 0 0 0 0,-1-1 0 0 0,1 1 1 0 0,0 0-1 0 0,-1 0 0 0 0,1 0 0 0 0,0 0 0 0 0,-1 0 1 0 0,1 0-1 0 0,-1 0 0 0 0,1 0 0 0 0,0 0 0 0 0,-1 0 1 0 0,1 1-1 0 0,0-1 0 0 0,-1 0 0 0 0,1 0 1 0 0,0 0-1 0 0,-1 0 0 0 0,1 0 0 0 0,0 1 0 0 0,-1-1 1 0 0,1 0-1 0 0,0 0 0 0 0,0 1 0 0 0,-1-1-26 0 0,-1-23 37 0 0,2 0 0 0 0,0 0 0 0 0,2 0 0 0 0,0 1 1 0 0,2-1-1 0 0,0 0 0 0 0,1 1 0 0 0,2 0 0 0 0,0 0 0 0 0,1 1 0 0 0,2 0 0 0 0,9-16-37 0 0,-16 30 9 0 0,0 0 1 0 0,1 1-1 0 0,0-1 1 0 0,1 1-1 0 0,-1 0 0 0 0,1 0 1 0 0,0 1-1 0 0,1 0 1 0 0,-1-1-1 0 0,1 2 1 0 0,0-1-1 0 0,0 1 0 0 0,1 0 1 0 0,-1 0-1 0 0,8-3-9 0 0,-13 7 24 0 0,5 3-22 0 0,8 13 5 0 0,0 0-1 0 0,-1 1 1 0 0,-1 1 0 0 0,0 0 0 0 0,-1 0 0 0 0,-1 1 0 0 0,-1 1 0 0 0,-1-1 0 0 0,0 1 0 0 0,-2 1 0 0 0,0-1 0 0 0,-1 1 0 0 0,-1 0 0 0 0,-1 0 0 0 0,-1 3-7 0 0,10 36 30 0 0,19 126-2181 0 0,-30-172-2836 0 0,-1-14 3775 0 0</inkml:trace>
  <inkml:trace contextRef="#ctx0" brushRef="#br0" timeOffset="232.068">28790 1931 2464 0 0,'13'-13'4191'0'0,"26"5"-4072"0"0,-32 7 242 0 0,165-21 480 0 0,-59 16-4940 0 0,-110 6 2888 0 0,-3 0 49 0 0</inkml:trace>
  <inkml:trace contextRef="#ctx0" brushRef="#br0" timeOffset="420.113">28923 2136 1532 0 0,'11'1'876'0'0,"14"1"-180"0"0,1 0-116 0 0,-13-2 52 0 0,10 0-180 0 0,4 0-16 0 0,3 0-135 0 0,0 0-73 0 0,4 0-200 0 0,30-14-4 0 0,-30 6-433 0 0,-2 0-639 0 0,-2-1-244 0 0,-2 3 48 0 0</inkml:trace>
  <inkml:trace contextRef="#ctx0" brushRef="#br0" timeOffset="842.351">29503 1882 1076 0 0,'0'0'79'0'0,"1"0"0"0"0,-1 0 0 0 0,1 0 0 0 0,-1 0 0 0 0,1-1 0 0 0,-1 1 0 0 0,1 0-1 0 0,-1 0 1 0 0,0-1 0 0 0,1 1 0 0 0,-1 0 0 0 0,1 0 0 0 0,-1-1 0 0 0,0 1 0 0 0,1 0 0 0 0,-1-1 0 0 0,0 1 0 0 0,0-1 0 0 0,1 1-1 0 0,-1 0 1 0 0,0-1 0 0 0,0 1 0 0 0,1-1 0 0 0,-1 1 0 0 0,0-1 0 0 0,0 1 0 0 0,0-1 0 0 0,0 1 0 0 0,0-1 0 0 0,0 1 0 0 0,0-1-1 0 0,0 1 1 0 0,0-1 0 0 0,0 1 0 0 0,0-1 0 0 0,0 1 0 0 0,0-1 0 0 0,0 1 0 0 0,0-1 0 0 0,0 1 0 0 0,-1 0 0 0 0,1-1 0 0 0,0 1 0 0 0,0-1-1 0 0,0 1 1 0 0,-1-1 0 0 0,1 1 0 0 0,0 0 0 0 0,-1-1 0 0 0,1 1 0 0 0,0 0 0 0 0,-1-1 0 0 0,1 1 0 0 0,-1 0 0 0 0,1-1 0 0 0,0 1-1 0 0,-1 0 1 0 0,1 0 0 0 0,-1 0 0 0 0,1-1 0 0 0,-1 1 0 0 0,1 0 0 0 0,-1 0 0 0 0,1 0 0 0 0,-1 0 0 0 0,0 0-79 0 0,34-26 578 0 0,-26 21-519 0 0,1-1 1 0 0,-1 2-1 0 0,1-1 0 0 0,0 1 0 0 0,1 0 0 0 0,-1 1 0 0 0,1-1 0 0 0,0 2 0 0 0,0-1 1 0 0,0 2-1 0 0,0-1 0 0 0,0 1 0 0 0,0 0 0 0 0,0 1 0 0 0,0 0 0 0 0,0 0 0 0 0,1 1 1 0 0,-1 1-1 0 0,0-1 0 0 0,0 1 0 0 0,-1 1 0 0 0,1-1 0 0 0,0 2 0 0 0,-1-1 0 0 0,0 1 1 0 0,1 0-1 0 0,-2 1 0 0 0,1 0 0 0 0,0 0 0 0 0,-1 1 0 0 0,0 0 0 0 0,0 0 0 0 0,-1 1 1 0 0,0 0-1 0 0,0 0 0 0 0,0 0 0 0 0,-1 1 0 0 0,0-1 0 0 0,-1 1 0 0 0,0 1 0 0 0,0-1 1 0 0,0 0-1 0 0,-1 1 0 0 0,-1 0 0 0 0,1 0 0 0 0,-1 0 0 0 0,0 3-59 0 0,-6 9 166 0 0,0 1 0 0 0,-1-1 0 0 0,-1 0 0 0 0,-1 0-1 0 0,0-1 1 0 0,-2 0 0 0 0,-1 0 0 0 0,0-1 0 0 0,-1 0-1 0 0,-1-1 1 0 0,-1-1 0 0 0,-1 0 0 0 0,0 0 0 0 0,-3 1-166 0 0,17-18 11 0 0,0 0-17 0 0,1 0 0 0 0,0 1 0 0 0,-1-1 0 0 0,1 0 0 0 0,0 0 0 0 0,-1 0 0 0 0,1 0 0 0 0,0 1 0 0 0,-1-1 0 0 0,1 0 0 0 0,-1 1 0 0 0,1-1 1 0 0,0 1-1 0 0,-1-1 0 0 0,1 0 0 0 0,-1 1 0 0 0,1-1 0 0 0,-1 1 0 0 0,0-1 0 0 0,1 1 0 0 0,-1 0 0 0 0,1-1 0 0 0,-1 1 0 0 0,0-1 0 0 0,0 1 0 0 0,1 0 0 0 0,-1-1 1 0 0,0 1-1 0 0,0 0 0 0 0,0-1 0 0 0,1 1 0 0 0,-1 0 0 0 0,0-1 0 0 0,0 1 0 0 0,0 0 0 0 0,0-1 0 0 0,0 1 0 0 0,-1 0 0 0 0,1-1 0 0 0,0 1 0 0 0,0 0 0 0 0,0-1 1 0 0,0 1-1 0 0,-1 0 0 0 0,1-1 0 0 0,0 1 0 0 0,-1-1 0 0 0,1 1 0 0 0,0-1 0 0 0,-1 1 0 0 0,1-1 0 0 0,-1 1 0 0 0,1-1 0 0 0,-1 1 0 0 0,1-1 0 0 0,-1 1 0 0 0,1-1 1 0 0,-1 0-1 0 0,0 1 0 0 0,1-1 0 0 0,-1 0 0 0 0,0 1 0 0 0,1-1 0 0 0,-1 0 0 0 0,1 0 0 0 0,-2 0 6 0 0,39-10-1498 0 0,-1-3-1 0 0,-1-1 1 0 0,0-1 0 0 0,-1-2-1 0 0,0-2 1 0 0,1-3 1498 0 0,-6 2-1101 0 0</inkml:trace>
  <inkml:trace contextRef="#ctx0" brushRef="#br0" timeOffset="1263.046">30178 1749 1720 0 0,'0'-6'5292'0'0,"71"-18"-4254"0"0,132 12 571 0 0,-74 56-1026 0 0,-124-37-483 0 0,1 0 1 0 0,-1 0-1 0 0,0 0 0 0 0,0 1 0 0 0,-1 0 0 0 0,0 0 0 0 0,-1 0 0 0 0,0 0 0 0 0,0 1 1 0 0,0-1-1 0 0,-1 1 0 0 0,0 0 0 0 0,-1 0 0 0 0,0 0 0 0 0,-1-1 0 0 0,0 1 0 0 0,0 0 1 0 0,0 0-1 0 0,-3 8-100 0 0,3 3 248 0 0,-36 177 1055 0 0,11 51-686 0 0,22-138-5476 0 0,3-110 4769 0 0,-1 1-1 0 0,1 0 0 0 0,-1-1 1 0 0,1 1-1 0 0,0-1 0 0 0,-1 1 1 0 0,1-1-1 0 0,-1 1 0 0 0,0-1 1 0 0,1 1-1 0 0,-1-1 0 0 0,1 0 1 0 0,-1 1-1 0 0,0-1 1 0 0,1 0-1 0 0,-1 1 0 0 0,0-1 1 0 0,1 0-1 0 0,-1 0 0 0 0,0 0 1 0 0,1 1-1 0 0,-1-1 0 0 0,0 0 1 0 0,0 0-1 0 0,1 0 0 0 0,-1 0 1 0 0,0 0-1 0 0,1 0 1 0 0,-1-1-1 0 0,0 1 0 0 0,0 0 1 0 0,1 0-1 0 0,-1 0 0 0 0,0-1 1 0 0,1 1-1 0 0,-1 0 0 0 0,1-1 1 0 0,-1 1-1 0 0,0-1 0 0 0,1 1 1 0 0,-1 0-1 0 0,1-1 0 0 0,-1 1 1 0 0,1-1-1 0 0,-1 0 1 0 0,1 1-1 0 0,-1-1 0 0 0,1 1 1 0 0,0-1-1 0 0,-1 0 0 0 0,1 1 1 0 0,0-1-1 0 0,0 0 0 0 0,-1 1 1 0 0,1-1-1 0 0,0 0 0 0 0,0 1 1 0 0,0-1-1 0 0,0 0 1 0 0,0 0-1 0 0,0 1 0 0 0,0-1 1 0 0,0 0-1 0 0,0 1 0 0 0,0-1 1 0 0,0 0-1 0 0,0 0 0 0 0,1 1 1 0 0,-1-1-1 0 0,0 0 91 0 0,-4-5-421 0 0,-10-13-799 0 0</inkml:trace>
  <inkml:trace contextRef="#ctx0" brushRef="#br0" timeOffset="1509.799">30362 2137 1792 0 0,'1'-3'1272'0'0,"1"0"-136"0"0,3-1-228 0 0,3 1-63 0 0,11-5-137 0 0,11-2-56 0 0,8-2-108 0 0,-3 5-52 0 0,4-3-208 0 0,2 0-184 0 0,4-1-316 0 0,-1 4 8 0 0,6-3-992 0 0,-6 2 84 0 0,1-2 91 0 0,-6-2 69 0 0,-2-1 60 0 0,-3-1-288 0 0</inkml:trace>
  <inkml:trace contextRef="#ctx0" brushRef="#br1" timeOffset="-103749.712">741 764 1452 0 0,'-17'-16'2593'0'0,"17"13"-2271"0"0,0 3-42 0 0,-6-4 20 0 0,-21-23 173 0 0,4 123 1934 0 0,-6 219 390 0 0,12 159-2797 0 0,17-470 12 0 0,0-1-1 0 0,0 1 0 0 0,0 0 1 0 0,0 0-1 0 0,0 0 1 0 0,1 0-1 0 0,0-1 0 0 0,-1 1 1 0 0,2 0-1 0 0,-1 0 0 0 0,0-1 1 0 0,1 1-1 0 0,-1-1 0 0 0,1 1 1 0 0,0-1-1 0 0,0 0 1 0 0,1 0-1 0 0,-1 0 0 0 0,1 0 1 0 0,-1 0-1 0 0,1-1 0 0 0,0 1 1 0 0,0-1-1 0 0,0 1 0 0 0,0-1 1 0 0,1 0-1 0 0,-1 0 1 0 0,0-1-1 0 0,1 1 0 0 0,-1-1 1 0 0,1 1-1 0 0,0-1 0 0 0,0 0 1 0 0,-1-1-1 0 0,1 1 0 0 0,0-1 1 0 0,0 1-1 0 0,3-1-11 0 0,146-25 178 0 0,177-69-207 0 0,-330 94-87 0 0,0 0 0 0 0,-1 0 1 0 0,1-1-1 0 0,0 1 0 0 0,0 0 0 0 0,-1-1 0 0 0,1 1 1 0 0,0 0-1 0 0,0-1 0 0 0,0 1 0 0 0,0 0 0 0 0,-1-1 1 0 0,1 1-1 0 0,0 0 0 0 0,0-1 0 0 0,0 1 0 0 0,0-1 1 0 0,0 1-1 0 0,0 0 0 0 0,0-1 0 0 0,0 1 0 0 0,0-1 1 0 0,0 1-1 0 0,0 0 0 0 0,0-1 0 0 0,0 1 0 0 0,0-1 0 0 0,1 1 1 0 0,-1 0-1 0 0,0-1 0 0 0,0 1 0 0 0,0 0 0 0 0,0-1 1 0 0,1 1-1 0 0,-1 0 0 0 0,0-1 0 0 0,1 1 116 0 0,-24-9-2045 0 0,10-4 740 0 0,-6 2 55 0 0</inkml:trace>
  <inkml:trace contextRef="#ctx0" brushRef="#br1" timeOffset="-103425.283">674 1265 1820 0 0,'3'-5'4089'0'0,"77"-17"-3048"0"0,-64 20-939 0 0,106-20 945 0 0,0 5 0 0 0,120 0-1047 0 0,-262 13-1585 0 0,-72-9-2434 0 0,69 2 2821 0 0</inkml:trace>
  <inkml:trace contextRef="#ctx0" brushRef="#br1" timeOffset="-103112.118">613 780 2184 0 0,'40'-7'3562'0'0,"13"-5"-3097"0"0,394-25 1969 0 0,-334 32-2104 0 0,-111 5-411 0 0,-2 28-2758 0 0,-4-21 270 0 0,2-2 1323 0 0</inkml:trace>
  <inkml:trace contextRef="#ctx0" brushRef="#br1" timeOffset="-102787.507">1758 1024 1564 0 0,'-32'40'729'0'0,"2"2"1"0"0,2 1-1 0 0,2 1 0 0 0,1 2 0 0 0,3 0 0 0 0,2 1 1 0 0,-6 22-730 0 0,-3 1 436 0 0,-26 58-1856 0 0,53-127 1302 0 0,0 0 0 0 0,0 0 0 0 0,0 0 0 0 0,0-1 0 0 0,-1 1 0 0 0,1 0-1 0 0,0-1 1 0 0,0 1 0 0 0,-1-1 0 0 0,1 0 0 0 0,0 0 0 0 0,-1 0 0 0 0,1 0 0 0 0,0 0 0 0 0,0 0-1 0 0,-1-1 1 0 0,1 1 0 0 0,0-1 0 0 0,0 0 0 0 0,-1 1 0 0 0,1-1 0 0 0,0 0 0 0 0,0 0 0 0 0,0 0-1 0 0,0-1 1 0 0,0 1 0 0 0,-1-2 118 0 0,-19-13-524 0 0</inkml:trace>
  <inkml:trace contextRef="#ctx0" brushRef="#br1" timeOffset="-102525.906">1209 1174 2068 0 0,'-5'-8'2213'0'0,"6"8"-2085"0"0,-1 0 1 0 0,0 0 0 0 0,1-1 0 0 0,-1 1 0 0 0,1 0-1 0 0,-1 0 1 0 0,0-1 0 0 0,1 1 0 0 0,-1 0 0 0 0,0-1 0 0 0,0 1-1 0 0,1 0 1 0 0,-1-1 0 0 0,0 1 0 0 0,0-1 0 0 0,1 1 0 0 0,-1 0-1 0 0,0-1 1 0 0,0 1 0 0 0,0-1 0 0 0,0 1 0 0 0,0 0 0 0 0,1-1-1 0 0,-1 1 1 0 0,0-1 0 0 0,0 1 0 0 0,0-1 0 0 0,0 1-1 0 0,0-1 1 0 0,0 1 0 0 0,-1 0 0 0 0,1-1 0 0 0,0 1 0 0 0,0-1-1 0 0,0 1 1 0 0,0 0 0 0 0,0-1 0 0 0,-1 1 0 0 0,1-1 0 0 0,0 1-1 0 0,0 0 1 0 0,-1-1 0 0 0,1 1 0 0 0,0 0 0 0 0,0-1-1 0 0,-1 1 1 0 0,1 0 0 0 0,-1-1 0 0 0,1 1-129 0 0,7 4 56 0 0,76 35 87 0 0,-1 3 0 0 0,-3 4 1 0 0,-2 4-1 0 0,-2 2 0 0 0,-2 4 0 0 0,-2 4-143 0 0,-65-55-265 0 0,-1 0 0 0 0,1 1 0 0 0,-1 0 0 0 0,0 0 0 0 0,0 0 0 0 0,-1 1 0 0 0,0-1 0 0 0,0 1 0 0 0,-1 0 0 0 0,0 0 0 0 0,0 0 0 0 0,0 1 0 0 0,-1-1 0 0 0,0 1 0 0 0,0 0 0 0 0,-1-1-1 0 0,0 1 1 0 0,-1 0 0 0 0,0 0 0 0 0,0-1 0 0 0,0 1 0 0 0,-1 0 0 0 0,0 0 0 0 0,-2 4 265 0 0,-45 61-2819 0 0,19-51 1571 0 0</inkml:trace>
  <inkml:trace contextRef="#ctx0" brushRef="#br1" timeOffset="-102277.178">903 1931 1856 0 0,'0'0'1042'0'0,"18"-5"2643"0"0,376-79 1289 0 0,14 51-5416 0 0,-329 42-802 0 0,7 0-4320 0 0,-75-11 4227 0 0,3-11 3 0 0</inkml:trace>
  <inkml:trace contextRef="#ctx0" brushRef="#br1" timeOffset="-102000.385">2292 1189 1748 0 0,'-9'-8'2902'0'0,"5"0"679"0"0,4 3-4279 0 0,-4 6-3754 0 0,1 2 3227 0 0</inkml:trace>
  <inkml:trace contextRef="#ctx0" brushRef="#br1" timeOffset="-101735.037">2178 1547 1216 0 0,'23'33'6661'0'0,"-11"-11"-7149"0"0,-14-23-3255 0 0,-1-1 2337 0 0</inkml:trace>
  <inkml:trace contextRef="#ctx0" brushRef="#br0" timeOffset="-34738.693">2338 2747 976 0 0,'0'-19'2061'0'0,"24"-13"-1100"0"0,-14 11 1701 0 0,-18 36-1524 0 0,-10 232-71 0 0,12-87-1565 0 0,-24-1-3337 0 0,21-141 2749 0 0,-4-1-76 0 0</inkml:trace>
  <inkml:trace contextRef="#ctx0" brushRef="#br0" timeOffset="-34490.355">2276 2807 2096 0 0,'1'-2'127'0'0,"0"0"0"0"0,0 0-1 0 0,1 0 1 0 0,-1 1 0 0 0,1-1 0 0 0,-1 0-1 0 0,1 0 1 0 0,-1 1 0 0 0,1-1 0 0 0,0 1-1 0 0,0 0 1 0 0,0-1 0 0 0,0 1 0 0 0,0 0-1 0 0,0 0 1 0 0,0 0 0 0 0,0 1 0 0 0,1-1-1 0 0,-1 0 1 0 0,0 1 0 0 0,0-1 0 0 0,1 1-1 0 0,-1 0 1 0 0,0 0 0 0 0,1 0 0 0 0,-1 0-1 0 0,0 0 1 0 0,2 1-127 0 0,103 44 761 0 0,-88-33-436 0 0,185 92 566 0 0,127 74-3401 0 0,-316-168 100 0 0,-14-9 1176 0 0</inkml:trace>
  <inkml:trace contextRef="#ctx0" brushRef="#br0" timeOffset="-34238.136">2907 2534 1472 0 0,'4'-2'3827'0'0,"14"55"-2899"0"0,48 321 1106 0 0,-47-294-2314 0 0,5 18-893 0 0,1-37-3199 0 0,-23-58 3084 0 0</inkml:trace>
  <inkml:trace contextRef="#ctx0" brushRef="#br0" timeOffset="-60983.24">4450 795 968 0 0,'-14'-10'136'0'0,"-1"1"1"0"0,-1 0-1 0 0,1 1 0 0 0,-2 0 0 0 0,1 2 0 0 0,-1 0 1 0 0,1 0-1 0 0,-2 2 0 0 0,1 0 0 0 0,0 1 1 0 0,-1 1-1 0 0,0 0 0 0 0,1 1 0 0 0,-1 1 0 0 0,0 1 1 0 0,1 1-1 0 0,-1 0 0 0 0,1 1 0 0 0,-1 1 1 0 0,1 1-1 0 0,0 0 0 0 0,1 1 0 0 0,-1 1 1 0 0,1 1-1 0 0,-10 6-136 0 0,7-6 140 0 0,3-4-21 0 0,-1 1-1 0 0,1 1 1 0 0,0 0-1 0 0,0 2 1 0 0,1 0-1 0 0,0 0 1 0 0,0 1-1 0 0,1 1 1 0 0,0 1-1 0 0,1 0 1 0 0,0 0-1 0 0,1 1 1 0 0,0 1-1 0 0,1 0 1 0 0,0 1-1 0 0,1 0 1 0 0,1 0-1 0 0,0 1 1 0 0,-3 8-119 0 0,14-11 52 0 0,1-1-1 0 0,0 1 1 0 0,1-1 0 0 0,0 0-1 0 0,0 0 1 0 0,1 0-1 0 0,1-1 1 0 0,0 0 0 0 0,0 0-1 0 0,1 0 1 0 0,0-1 0 0 0,1 0-1 0 0,0 0 1 0 0,0-1 0 0 0,1 0-1 0 0,0 0 1 0 0,1-1 0 0 0,-1 0-1 0 0,1-1 1 0 0,1 0 0 0 0,-1-1-1 0 0,1 0 1 0 0,0 0-52 0 0,-3-1 37 0 0,271 175 691 0 0,-276-177-712 0 0,0 1-1 0 0,0-1 1 0 0,-1 1 0 0 0,1-1 0 0 0,-1 1-1 0 0,1 0 1 0 0,-1 0 0 0 0,0 0 0 0 0,0 0 0 0 0,0 0-1 0 0,0 0 1 0 0,-1 1 0 0 0,1-1 0 0 0,-1 1-1 0 0,0-1 1 0 0,0 1 0 0 0,0-1 0 0 0,0 1 0 0 0,-1 0-1 0 0,1-1 1 0 0,-1 1 0 0 0,0 0 0 0 0,0-1-1 0 0,-1 1 1 0 0,1 0 0 0 0,-1-1 0 0 0,0 2-16 0 0,-11 6-39 0 0,0 0 1 0 0,-1-1-1 0 0,0 0 1 0 0,-1-1-1 0 0,0-1 1 0 0,0 0-1 0 0,-1-1 0 0 0,0 0 1 0 0,-1-1-1 0 0,1-1 1 0 0,-1-1-1 0 0,0 0 1 0 0,0-1-1 0 0,0 0 1 0 0,-1-1-1 0 0,1-1 1 0 0,0-1-1 0 0,-1-1 0 0 0,1 0 1 0 0,0-1-1 0 0,-1 0 1 0 0,1-2-1 0 0,0 0 1 0 0,1 0-1 0 0,-1-2 1 0 0,1 0-1 0 0,-13-7 39 0 0,24 11-190 0 0,0 0 0 0 0,0 0 0 0 0,1-1 0 0 0,-1 1 0 0 0,1-1 0 0 0,0 0 0 0 0,0 0 0 0 0,0-1 0 0 0,0 1 0 0 0,0 0 0 0 0,0-1 0 0 0,1 0 0 0 0,0 0 0 0 0,0 1-1 0 0,0-1 1 0 0,0-1 0 0 0,1 1 0 0 0,-1 0 0 0 0,1 0 0 0 0,0-1 0 0 0,0 1 0 0 0,1 0 0 0 0,-1-1 0 0 0,1 1 0 0 0,0 0 0 0 0,0-1 0 0 0,1 1 0 0 0,-1-1 0 0 0,1 1 0 0 0,1-4 190 0 0,14-31-1379 0 0</inkml:trace>
  <inkml:trace contextRef="#ctx0" brushRef="#br0" timeOffset="-60000.165">4420 1047 856 0 0,'9'0'3414'0'0,"-12"17"-3280"0"0,1-2-39 0 0,2 0 0 0 0,0 1 0 0 0,0-1 0 0 0,1 1 0 0 0,1-1 0 0 0,1 0-1 0 0,0 0 1 0 0,1 0 0 0 0,1 0 0 0 0,0-1 0 0 0,1 1 0 0 0,0-1 0 0 0,1-1-1 0 0,1 1 1 0 0,0-1 0 0 0,1-1 0 0 0,0 1 0 0 0,1-1 0 0 0,0-1 0 0 0,1 0-1 0 0,0-1 1 0 0,6 4-95 0 0,-8-8 2 0 0,0 0 0 0 0,1-1 0 0 0,0-1 1 0 0,0 1-1 0 0,0-2 0 0 0,0 1 0 0 0,1-1 0 0 0,-1-1 0 0 0,1 0 0 0 0,0-1 0 0 0,0 0 0 0 0,0 0 0 0 0,-1-1 0 0 0,1 0 0 0 0,0-1 0 0 0,0-1 0 0 0,0 1 1 0 0,-1-2-1 0 0,1 1 0 0 0,-1-2 0 0 0,1 1 0 0 0,-1-1 0 0 0,0-1 0 0 0,-1 0 0 0 0,1 0 0 0 0,-1-1 0 0 0,0 0 0 0 0,0-1 0 0 0,-1 0 0 0 0,0 0 0 0 0,0-1 1 0 0,-1 0-1 0 0,0 0 0 0 0,0-1 0 0 0,-1 1 0 0 0,0-2 0 0 0,0 1 0 0 0,-1-1 0 0 0,0 1 0 0 0,-1-2 0 0 0,0 1 0 0 0,-1 0 0 0 0,0-1 0 0 0,-1 1 0 0 0,0-1 1 0 0,0 0-1 0 0,-1-5-2 0 0,-1 15-3 0 0,0-1 1 0 0,1 0-1 0 0,-1 0 1 0 0,0 0 0 0 0,-1 0-1 0 0,1 0 1 0 0,0 0-1 0 0,0 0 1 0 0,-1 0 0 0 0,1 0-1 0 0,-1 0 1 0 0,0 1-1 0 0,0-1 1 0 0,1 0 0 0 0,-1 0-1 0 0,0 1 1 0 0,-1-1 0 0 0,1 1-1 0 0,0-1 1 0 0,0 1-1 0 0,-1-1 1 0 0,1 1 0 0 0,0 0-1 0 0,-1-1 1 0 0,0 1-1 0 0,1 0 1 0 0,-1 0 0 0 0,0 0-1 0 0,1 0 1 0 0,-1 1-1 0 0,0-1 1 0 0,0 0 0 0 0,0 1-1 0 0,0-1 1 0 0,1 1-1 0 0,-1 0 1 0 0,0-1 0 0 0,0 1-1 0 0,0 0 1 0 0,0 0-1 0 0,0 0 1 0 0,0 1 0 0 0,0-1-1 0 0,0 0 1 0 0,0 1 0 0 0,0-1-1 0 0,1 1 1 0 0,-1 0-1 0 0,0-1 1 0 0,0 1 0 0 0,0 0-1 0 0,1 0 1 0 0,-1 0-1 0 0,1 0 1 0 0,-1 1 0 0 0,1-1-1 0 0,-1 0 1 0 0,1 1-1 0 0,0-1 1 0 0,-1 1 0 0 0,1 0 2 0 0,-4 3-5 0 0,0 1 1 0 0,0 0-1 0 0,1 0 1 0 0,0 0-1 0 0,0 1 1 0 0,1-1 0 0 0,0 1-1 0 0,0 0 1 0 0,0 0-1 0 0,1 0 1 0 0,0 0-1 0 0,1 0 1 0 0,-1 1 0 0 0,1-1-1 0 0,1 0 1 0 0,-1 1-1 0 0,1-1 1 0 0,1 1-1 0 0,-1-1 1 0 0,1 0-1 0 0,0 1 1 0 0,1-1 0 0 0,0 0-1 0 0,0 0 1 0 0,1 0-1 0 0,-1 0 1 0 0,2 0-1 0 0,-1-1 1 0 0,1 1 0 0 0,0-1-1 0 0,0 0 1 0 0,0 0-1 0 0,1 0 1 0 0,0-1-1 0 0,0 0 1 0 0,1 0 0 0 0,-1 0-1 0 0,1 0 1 0 0,0-1-1 0 0,1 0 1 0 0,-1 0-1 0 0,1-1 1 0 0,1 1 4 0 0,1 1-77 0 0,1-1 1 0 0,0-1-1 0 0,-1 0 1 0 0,1 0-1 0 0,0-1 0 0 0,0 0 1 0 0,1-1-1 0 0,-1 0 1 0 0,0 0-1 0 0,0-1 1 0 0,1-1-1 0 0,-1 0 0 0 0,0 0 1 0 0,0-1-1 0 0,0 0 1 0 0,0-1-1 0 0,0 0 1 0 0,0 0-1 0 0,-1-1 0 0 0,0 0 1 0 0,0-1-1 0 0,0 0 1 0 0,0-1-1 0 0,-1 1 1 0 0,1-2-1 0 0,-2 1 0 0 0,1-1 1 0 0,1-2 76 0 0,10-10 25 0 0,-1-1 0 0 0,-1-1 0 0 0,-1-1 0 0 0,0 0 0 0 0,-2-1 0 0 0,-1-1 0 0 0,0 0 0 0 0,-2-1 0 0 0,-1 0 0 0 0,1-6-25 0 0,24-194 4422 0 0,-35 224-4207 0 0,-15 14 383 0 0,10 28-458 0 0,2 1 0 0 0,2 0-1 0 0,1 0 1 0 0,3 0 0 0 0,1-1 0 0 0,2 1 0 0 0,2-1 0 0 0,9 26-140 0 0,85 381-857 0 0,-107-440-4104 0 0,-14-32 2763 0 0,8 2 970 0 0</inkml:trace>
  <inkml:trace contextRef="#ctx0" brushRef="#br0" timeOffset="-59752.168">5600 979 1272 0 0,'6'-3'96'0'0,"-1"1"0"0"0,0 0-1 0 0,1 0 1 0 0,0 0 0 0 0,-1 1-1 0 0,1-1 1 0 0,0 2 0 0 0,0-1-1 0 0,-1 0 1 0 0,1 1 0 0 0,0 0 0 0 0,0 1-1 0 0,0-1 1 0 0,-1 1 0 0 0,1 0-1 0 0,0 1 1 0 0,-1-1 0 0 0,1 1-1 0 0,-1 0 1 0 0,1 1 0 0 0,-1-1-1 0 0,0 1 1 0 0,0 0 0 0 0,0 0 0 0 0,0 1-1 0 0,-1-1 1 0 0,1 1 0 0 0,-1 0-1 0 0,0 0 1 0 0,0 1 0 0 0,0-1-1 0 0,-1 1 1 0 0,0 0 0 0 0,0 0 0 0 0,0 0-1 0 0,0 0 1 0 0,-1 0 0 0 0,0 1-1 0 0,0-1 1 0 0,0 1 0 0 0,-1-1-1 0 0,1 1 1 0 0,-1 5-96 0 0,-3-1 36 0 0,-1 0 0 0 0,0 1 0 0 0,-1-2 0 0 0,0 1 0 0 0,0 0 0 0 0,-1-1-1 0 0,0 0 1 0 0,-1 0 0 0 0,0 0 0 0 0,0-1 0 0 0,-1 0 0 0 0,0 0 0 0 0,-1-1 0 0 0,1 1 0 0 0,-1-2 0 0 0,-1 1-1 0 0,1-1 1 0 0,-1 0 0 0 0,0-1 0 0 0,-1 0 0 0 0,1-1 0 0 0,-1 0 0 0 0,0 0 0 0 0,0-1 0 0 0,0 0 0 0 0,-9 1-36 0 0,16-3-84 0 0,1 0 1 0 0,-1 0 0 0 0,0 0-1 0 0,1 0 1 0 0,-1-1-1 0 0,0 1 1 0 0,1-1 0 0 0,-1 1-1 0 0,0-1 1 0 0,0 0 0 0 0,0 0-1 0 0,1 0 1 0 0,-1-1 0 0 0,0 1-1 0 0,1-1 1 0 0,-1 1 0 0 0,0-1-1 0 0,1 0 1 0 0,-1 0-1 0 0,0 0 1 0 0,1 0 0 0 0,0 0-1 0 0,-1-1 1 0 0,1 1 0 0 0,0-1-1 0 0,-1 0 1 0 0,1 0 0 0 0,0 0-1 0 0,0 0 1 0 0,1 0 0 0 0,-1 0-1 0 0,0 0 1 0 0,1 0-1 0 0,-1-1 1 0 0,1 1 0 0 0,0-1-1 0 0,0 1 1 0 0,0-1 0 0 0,0 1-1 0 0,0-1 1 0 0,0 0 0 0 0,1 0 83 0 0,-2-13-1256 0 0</inkml:trace>
  <inkml:trace contextRef="#ctx0" brushRef="#br0" timeOffset="-59422.905">5981 919 964 0 0,'6'-9'2942'0'0,"2"22"663"0"0,-4 29-3212 0 0,2 1 0 0 0,2-1 0 0 0,1-1-1 0 0,3 0 1 0 0,15 38-393 0 0,-2-3 285 0 0,79 290 724 0 0,-101-294-1306 0 0,-4-70 209 0 0,-1 0 1 0 0,1-1-1 0 0,0 1 0 0 0,0-1 1 0 0,0 1-1 0 0,-1-1 1 0 0,1 1-1 0 0,-1-1 1 0 0,1 0-1 0 0,-1 0 1 0 0,0 0-1 0 0,1 0 1 0 0,-1 0-1 0 0,0 0 0 0 0,0 0 1 0 0,0 0-1 0 0,0-1 1 0 0,0 1-1 0 0,1-1 1 0 0,-1 0-1 0 0,0 1 1 0 0,0-1-1 0 0,0 0 1 0 0,0 0-1 0 0,0 0 0 0 0,0 0 1 0 0,0 0-1 0 0,0-1 1 0 0,0 1-1 0 0,0-1 1 0 0,0 1-1 0 0,0-1 1 0 0,0 0-1 0 0,0 0 1 0 0,1 1-1 0 0,-1-1 0 0 0,0-1 1 0 0,1 1-1 0 0,-1 0 1 0 0,1 0-1 0 0,-1 0 1 0 0,1-1-1 0 0,-1 1 1 0 0,1-1-1 0 0,0 1 1 0 0,-1-3 87 0 0,-44-63-3878 0 0,32 36 2715 0 0</inkml:trace>
  <inkml:trace contextRef="#ctx0" brushRef="#br0" timeOffset="-59177.175">6191 952 1128 0 0,'5'-1'95'0'0,"1"-1"0"0"0,0 1 0 0 0,0 1-1 0 0,0-1 1 0 0,0 1 0 0 0,-1 0 0 0 0,1 1 0 0 0,0-1 0 0 0,0 1-1 0 0,0 0 1 0 0,-1 0 0 0 0,1 1 0 0 0,0 0 0 0 0,-1 0 0 0 0,1 0 0 0 0,-1 1-1 0 0,0-1 1 0 0,0 1 0 0 0,0 1 0 0 0,0-1 0 0 0,-1 1 0 0 0,1 0-1 0 0,-1 0 1 0 0,0 0 0 0 0,0 0 0 0 0,0 1 0 0 0,-1-1 0 0 0,1 1-1 0 0,-1 0 1 0 0,0 0 0 0 0,-1 1 0 0 0,1-1 0 0 0,-1 0 0 0 0,0 1-1 0 0,-1 0 1 0 0,1-1 0 0 0,-1 1 0 0 0,0 0 0 0 0,0 0 0 0 0,-1-1-1 0 0,0 4-94 0 0,-2 4 73 0 0,-2-1-1 0 0,0 1 1 0 0,0-1-1 0 0,-1 0 1 0 0,0 0-1 0 0,-1-1 1 0 0,-1 0-1 0 0,0 0 1 0 0,0 0-1 0 0,-1-1 1 0 0,0 0-1 0 0,-1 0 1 0 0,0-1-1 0 0,-1 0 1 0 0,0-1-1 0 0,0 0 1 0 0,-1-1-1 0 0,0 0 1 0 0,0 0-1 0 0,0-1 1 0 0,-1-1-1 0 0,0 0 1 0 0,0 0-1 0 0,0-1 1 0 0,-1-1-1 0 0,0 0 1 0 0,1-1-1 0 0,-1 0 1 0 0,0-1-1 0 0,0 0 1 0 0,-12-2-73 0 0,21 1-82 0 0,1 0 0 0 0,-1 0 0 0 0,0 0 0 0 0,1-1-1 0 0,-1 1 1 0 0,0-1 0 0 0,1 0 0 0 0,-1 0 0 0 0,1-1 0 0 0,-1 1 0 0 0,1-1 0 0 0,0 1-1 0 0,-1-1 1 0 0,1 0 0 0 0,0 0 0 0 0,0-1 0 0 0,0 1 0 0 0,1-1 0 0 0,-1 1 0 0 0,1-1 0 0 0,-1 0-1 0 0,1 0 1 0 0,0 0 0 0 0,0 0 0 0 0,0 0 0 0 0,0 0 0 0 0,1-1 0 0 0,-1 1 0 0 0,1-1 0 0 0,0 1-1 0 0,0-1 1 0 0,0 0 0 0 0,1 1 0 0 0,-1-1 0 0 0,1 0 0 0 0,0 1 0 0 0,0-3 82 0 0,3-10-1232 0 0,15-16 30 0 0</inkml:trace>
  <inkml:trace contextRef="#ctx0" brushRef="#br0" timeOffset="-58479.222">6593 952 1160 0 0,'5'44'5889'0'0,"34"-119"-6171"0"0,-58 93 455 0 0,0 0 0 0 0,1 2 1 0 0,1 0-1 0 0,1 1 0 0 0,1 1 1 0 0,1 0-1 0 0,-5 11-173 0 0,-11 105 752 0 0,31-134-735 0 0,0 0 1 0 0,1 0-1 0 0,0-1 0 0 0,0 1 0 0 0,0 0 1 0 0,0 0-1 0 0,0-1 0 0 0,1 0 0 0 0,-1 1 1 0 0,1-1-1 0 0,0 0 0 0 0,0 0 0 0 0,0 0 1 0 0,1-1-1 0 0,-1 1 0 0 0,1-1 0 0 0,-1 0 1 0 0,1 0-1 0 0,0 0 0 0 0,0 0 0 0 0,0-1 1 0 0,0 1-1 0 0,0-1 0 0 0,0 0 0 0 0,0 0 0 0 0,0-1 1 0 0,0 1-1 0 0,1-1 0 0 0,-1 0 0 0 0,0 0 1 0 0,0-1-1 0 0,0 1 0 0 0,1-1 0 0 0,-1 0 1 0 0,0 0-1 0 0,0 0 0 0 0,3-1-17 0 0,158-63 198 0 0,-158 61-187 0 0,0 0 1 0 0,0 0 0 0 0,-1 0-1 0 0,0-1 1 0 0,0 0-1 0 0,0 0 1 0 0,0 0 0 0 0,-1-1-1 0 0,0 0 1 0 0,0 0 0 0 0,0 0-1 0 0,-1-1 1 0 0,0 1 0 0 0,0-1-1 0 0,-1 0 1 0 0,0 0-1 0 0,0-1 1 0 0,-1 1 0 0 0,1 0-1 0 0,-2-1 1 0 0,1 0 0 0 0,-1 0-12 0 0,-4 0 1 0 0,0 0 0 0 0,0 0 0 0 0,-1 0 0 0 0,-1 0 1 0 0,1 1-1 0 0,-1 0 0 0 0,0 0 0 0 0,-1 0 0 0 0,1 0 0 0 0,-1 1 1 0 0,-1 0-1 0 0,1 0 0 0 0,-1 1 0 0 0,0-1 0 0 0,0 1 1 0 0,-1 1-1 0 0,0 0 0 0 0,1 0 0 0 0,-2 0 0 0 0,1 1 1 0 0,0 0-1 0 0,0 1 0 0 0,-3-1-1 0 0,-123-36-1822 0 0,134 37-2559 0 0,3 1 3213 0 0</inkml:trace>
  <inkml:trace contextRef="#ctx0" brushRef="#br0" timeOffset="-57721.163">6987 1140 1468 0 0,'13'5'4116'0'0,"-18"10"-2429"0"0,3-11-1628 0 0,-4 40 716 0 0,33-85-835 0 0,-2-1-1 0 0,-3-2 0 0 0,-1 0 0 0 0,-2-2 0 0 0,8-31 61 0 0,-8 27-458 0 0,-20 49 452 0 0,0 1 0 0 0,1-1 0 0 0,-1 1 0 0 0,0-1 0 0 0,0 1 0 0 0,0 0 0 0 0,0-1 0 0 0,0 1 0 0 0,0 0 0 0 0,0 0 0 0 0,0 0 1 0 0,-1 0-1 0 0,1 0 0 0 0,0 0 0 0 0,0 0 0 0 0,0 0 0 0 0,0 0 0 0 0,0 1 0 0 0,0-1 0 0 0,0 0 0 0 0,0 1 0 0 0,0-1 0 0 0,0 0 0 0 0,1 1 1 0 0,-1-1-1 0 0,0 1 0 0 0,0 0 0 0 0,0-1 0 0 0,0 1 0 0 0,1 0 0 0 0,-1-1 0 0 0,0 1 0 0 0,0 0 0 0 0,1 0 0 0 0,-1 0 0 0 0,1 0 0 0 0,-1-1 0 0 0,1 1 1 0 0,-1 0-1 0 0,1 0 0 0 0,0 0 0 0 0,-1 0 0 0 0,1 0 0 0 0,0 0 0 0 0,0 1 6 0 0,1 4 23 0 0,0 1 0 0 0,1-1 0 0 0,-1 0 0 0 0,2 0 1 0 0,-1 0-1 0 0,1 0 0 0 0,0 0 0 0 0,0 0 0 0 0,0-1 0 0 0,1 1 0 0 0,0-1 1 0 0,0 0-1 0 0,1 0 0 0 0,-1-1 0 0 0,1 1 0 0 0,0-1 0 0 0,0 0 0 0 0,0 0 0 0 0,1 0 1 0 0,0-1-1 0 0,-1 0 0 0 0,1 0 0 0 0,2 0-23 0 0,-5-1 14 0 0,10 5 39 0 0,-1 1 0 0 0,0 0 0 0 0,0 1 0 0 0,-1 0 0 0 0,0 1 0 0 0,-1 0 0 0 0,0 0 0 0 0,0 1 0 0 0,-1 1 0 0 0,0 0 0 0 0,5 10-53 0 0,-14-18 21 0 0,1 0 0 0 0,-1 1 0 0 0,0-1 0 0 0,0 0 0 0 0,-1 0 0 0 0,1 0 0 0 0,-1 0 0 0 0,0 0 0 0 0,0 0 0 0 0,0 0 1 0 0,-1 0-1 0 0,1 0 0 0 0,-1-1 0 0 0,0 1 0 0 0,0-1 0 0 0,0 1 0 0 0,0-1 0 0 0,-1 1 0 0 0,1-1 0 0 0,-1 0 0 0 0,0 0 0 0 0,0-1 0 0 0,-2 2-21 0 0,-72 46 188 0 0,76-49-262 0 0,-1 0 0 0 0,0 0 0 0 0,1 0-1 0 0,-1 0 1 0 0,0-1 0 0 0,0 1 0 0 0,0 0 0 0 0,0-1 0 0 0,1 1 0 0 0,-1-1 0 0 0,0 0 0 0 0,0 0 0 0 0,0 0 0 0 0,0 0 0 0 0,0 0 0 0 0,0 0 0 0 0,0 0 0 0 0,0-1-1 0 0,0 1 1 0 0,0 0 0 0 0,1-1 0 0 0,-1 0 0 0 0,0 1 0 0 0,0-1 0 0 0,0 0 0 0 0,1 0 0 0 0,-1 0 0 0 0,1 0 0 0 0,-1-1 0 0 0,1 1 0 0 0,-1 0 0 0 0,1 0 0 0 0,-1-1 0 0 0,1 1-1 0 0,0-1 1 0 0,0 1 0 0 0,0-1 0 0 0,0 0 0 0 0,0 0 0 0 0,0 1 0 0 0,0-1 0 0 0,1 0 0 0 0,-1 0 0 0 0,1 0 74 0 0,6-31-2818 0 0,-1 9 1522 0 0</inkml:trace>
  <inkml:trace contextRef="#ctx0" brushRef="#br0" timeOffset="-57392.317">7391 1059 1372 0 0,'80'-9'2579'0'0,"174"-105"-268"0"0,-232 96-1803 0 0,-36 12 33 0 0,-48 15-134 0 0,27 0-241 0 0,1 1 1 0 0,0 2-1 0 0,0 2 0 0 0,2 1 0 0 0,0 1 1 0 0,0 1-1 0 0,2 2 0 0 0,0 2 0 0 0,2 0 1 0 0,0 2-1 0 0,-4 6-166 0 0,30-28 8 0 0,0 1 1 0 0,0 0-1 0 0,0 0 1 0 0,0 1-1 0 0,0-1 0 0 0,0 0 1 0 0,0 1-1 0 0,1-1 1 0 0,-1 1-1 0 0,1-1 1 0 0,0 1-1 0 0,0 0 0 0 0,0 0 1 0 0,0-1-1 0 0,0 1 1 0 0,1 0-1 0 0,-1 0 1 0 0,1 0-1 0 0,0 0 0 0 0,0 0 1 0 0,0 0-1 0 0,0 0 1 0 0,0 0-1 0 0,0 0 1 0 0,1-1-1 0 0,0 1 0 0 0,-1 0 1 0 0,1 0-1 0 0,0 0 1 0 0,1-1-1 0 0,-1 1 1 0 0,0 0-1 0 0,1-1 0 0 0,-1 1 1 0 0,1-1-1 0 0,0 0 1 0 0,0 1-1 0 0,0-1 1 0 0,0 0-1 0 0,0 0 0 0 0,0 0 1 0 0,1-1-1 0 0,-1 1 1 0 0,1 0-1 0 0,-1-1 0 0 0,1 0 1 0 0,0 1-9 0 0,25 6-629 0 0,1-1 0 0 0,0-1 0 0 0,1-1 0 0 0,-1-1 0 0 0,1-2 0 0 0,0-1 0 0 0,23-3 629 0 0,-24 2-1322 0 0,15-3-184 0 0,36-9-10 0 0</inkml:trace>
  <inkml:trace contextRef="#ctx0" brushRef="#br0" timeOffset="-52182.701">11962 704 1440 0 0,'-68'-12'2432'0'0,"53"13"-2249"0"0,0 1 0 0 0,0 0 0 0 0,0 1-1 0 0,0 1 1 0 0,0 0 0 0 0,1 1 0 0 0,0 1 0 0 0,0 0-1 0 0,0 1 1 0 0,1 1 0 0 0,0 0 0 0 0,0 0-1 0 0,1 1 1 0 0,0 1 0 0 0,1 0 0 0 0,0 1-1 0 0,0 0 1 0 0,1 1 0 0 0,1 0 0 0 0,0 0 0 0 0,0 1-1 0 0,2 0 1 0 0,-4 8-183 0 0,10-18 20 0 0,1 0 0 0 0,-1-1 0 0 0,1 1 0 0 0,0 0 1 0 0,0 0-1 0 0,0 0 0 0 0,1-1 0 0 0,-1 1 0 0 0,0 0 0 0 0,1 0 0 0 0,0-1 0 0 0,0 1 0 0 0,0 0 0 0 0,0-1 0 0 0,0 1 0 0 0,1-1 1 0 0,-1 0-1 0 0,1 1 0 0 0,-1-1 0 0 0,1 0 0 0 0,0 0 0 0 0,0 0 0 0 0,0 0 0 0 0,0 0 0 0 0,0 0 0 0 0,0 0 0 0 0,1-1 0 0 0,-1 1 1 0 0,0-1-1 0 0,1 0 0 0 0,0 0 0 0 0,-1 0 0 0 0,1 0 0 0 0,-1 0 0 0 0,1 0 0 0 0,0-1 0 0 0,0 1 0 0 0,1-1-20 0 0,114 12 104 0 0,159-54-788 0 0,-267 40 614 0 0,0 1 25 0 0,1-1 0 0 0,-1 0 1 0 0,1-1-1 0 0,-1 0 0 0 0,0 0 0 0 0,0-1 0 0 0,-1-1 0 0 0,1 0 1 0 0,-1 0-1 0 0,0 0 0 0 0,0-1 0 0 0,0-1 0 0 0,-1 0 0 0 0,2-2 45 0 0,-10 7-4 0 0,0-1 0 0 0,-1 1-1 0 0,1-1 1 0 0,-1 1 0 0 0,1 0-1 0 0,-1-1 1 0 0,0 1-1 0 0,0 0 1 0 0,0 0 0 0 0,0-1-1 0 0,0 1 1 0 0,-1 0 0 0 0,1 0-1 0 0,0 0 1 0 0,-1 0-1 0 0,0 0 1 0 0,1 1 0 0 0,-1-1-1 0 0,0 0 1 0 0,0 1 0 0 0,0-1-1 0 0,0 1 1 0 0,0 0-1 0 0,0 0 1 0 0,-1 0 0 0 0,1 0-1 0 0,0 0 1 0 0,-1 0 0 0 0,1 1-1 0 0,0-1 1 0 0,-1 1 0 0 0,1-1-1 0 0,-1 1 1 0 0,1 0-1 0 0,-1 0 1 0 0,0 0 4 0 0,-279-35 714 0 0,323 19-1086 0 0,12 0-29 0 0,-1-2 1 0 0,-1-2-1 0 0,0-2 0 0 0,-2-3 1 0 0,-1-1-1 0 0,12-11 401 0 0,-49 30 30 0 0,-1 0 0 0 0,0 0 0 0 0,-1-1 0 0 0,0-1 0 0 0,0 1 0 0 0,-1-1-1 0 0,0-1 1 0 0,0 1 0 0 0,-1-2 0 0 0,-1 1 0 0 0,1-1 0 0 0,-2 1 0 0 0,1-2 0 0 0,-2 1 0 0 0,1 0 0 0 0,-2-1 0 0 0,1 0 0 0 0,-2 0 0 0 0,0 0 0 0 0,0 0 0 0 0,-1-1 0 0 0,0 1 0 0 0,-1 0 0 0 0,-1-7-30 0 0,-2 5 195 0 0,-1 0 1 0 0,0 0-1 0 0,0 1 1 0 0,-1 0 0 0 0,-1 0-1 0 0,-1 0 1 0 0,0 0-1 0 0,0 1 1 0 0,-1 0 0 0 0,0 1-1 0 0,-1 0 1 0 0,-1 0 0 0 0,0 1-1 0 0,0 0 1 0 0,-9-6-196 0 0,15 14 55 0 0,0 0 0 0 0,0 1 0 0 0,-1 0 0 0 0,1-1 0 0 0,0 1 0 0 0,-1 1 0 0 0,1-1 0 0 0,0 1 0 0 0,-1 0 0 0 0,1 0 0 0 0,-1 0 0 0 0,1 0 1 0 0,0 1-1 0 0,-1-1 0 0 0,1 1 0 0 0,0 0 0 0 0,-1 1 0 0 0,1-1 0 0 0,0 1 0 0 0,0 0 0 0 0,0 0 0 0 0,0 0 0 0 0,1 0 0 0 0,-1 1 0 0 0,0 0 0 0 0,1 0 0 0 0,0 0 0 0 0,0 0 0 0 0,0 0 0 0 0,0 0 0 0 0,0 1 1 0 0,0-1-1 0 0,1 1 0 0 0,0 0 0 0 0,0 0 0 0 0,0 0 0 0 0,0 0 0 0 0,1 0 0 0 0,-1 0 0 0 0,1 1 0 0 0,0-1 0 0 0,0 0 0 0 0,1 1 0 0 0,-1-1 0 0 0,1 1 0 0 0,0-1 0 0 0,0 0 0 0 0,1 1 0 0 0,-1-1-55 0 0,-5 46 170 0 0,1 0-1 0 0,3 0 0 0 0,2 0 0 0 0,2 0 0 0 0,2-1 0 0 0,2 1 1 0 0,3-1-1 0 0,2-1 0 0 0,15 41-169 0 0,-8-13 122 0 0,-4-18-332 0 0,49 181-764 0 0,-12-87-4447 0 0,-46-139 2339 0 0,-5-13 1604 0 0</inkml:trace>
  <inkml:trace contextRef="#ctx0" brushRef="#br0" timeOffset="-55336.878">8429 575 988 0 0,'13'-16'926'0'0,"-10"16"-486"0"0,3-21 598 0 0,20 6-899 0 0,-24 14-108 0 0,-1 1-1 0 0,1 0 1 0 0,0 1 0 0 0,0-1 0 0 0,-1 0-1 0 0,1 0 1 0 0,0 1 0 0 0,-1-1 0 0 0,1 1-1 0 0,0-1 1 0 0,-1 1 0 0 0,1 0 0 0 0,0 0-1 0 0,-1 0 1 0 0,0 0 0 0 0,1 0 0 0 0,-1 0-1 0 0,1 0 1 0 0,-1 0 0 0 0,0 0-1 0 0,0 1 1 0 0,0-1 0 0 0,0 0 0 0 0,0 1-1 0 0,0-1 1 0 0,0 1 0 0 0,0-1 0 0 0,0 1-1 0 0,-1 0 1 0 0,1-1 0 0 0,-1 1 0 0 0,1 0-1 0 0,-1-1 1 0 0,0 1 0 0 0,1 0-1 0 0,-1 0 1 0 0,0-1-31 0 0,1 2 29 0 0,11 41 492 0 0,-2 1 0 0 0,-2 0 0 0 0,-2 0 0 0 0,-2 1 0 0 0,-1 44-521 0 0,-2-41 317 0 0,1 1-1 0 0,3-1 0 0 0,3 0 0 0 0,1 0 0 0 0,3 3-316 0 0,-9-44 29 0 0,0 0 0 0 0,0 0 0 0 0,1 0 0 0 0,0-1 0 0 0,0 1 0 0 0,1-1 0 0 0,0 0 0 0 0,0 0 0 0 0,1 0 0 0 0,-1-1 0 0 0,1 0 0 0 0,1 0 0 0 0,-1-1-1 0 0,1 0 1 0 0,5 3-29 0 0,-8-5-184 0 0,1-1 0 0 0,0 0 0 0 0,-1 0 0 0 0,1-1-1 0 0,0 1 1 0 0,0-1 0 0 0,0 0 0 0 0,0 0 0 0 0,1-1-1 0 0,-1 1 1 0 0,0-1 0 0 0,0 0 0 0 0,0-1 0 0 0,0 1-1 0 0,0-1 1 0 0,0 0 0 0 0,0 0 0 0 0,3-1 184 0 0,53-26-2677 0 0,-43 14 1456 0 0</inkml:trace>
  <inkml:trace contextRef="#ctx0" brushRef="#br0" timeOffset="-54918.592">8863 1140 1920 0 0,'24'-4'284'0'0,"0"-2"0"0"0,0-1-1 0 0,-1-1 1 0 0,0 0 0 0 0,-1-2-1 0 0,0-1 1 0 0,0-1 0 0 0,-1 0-1 0 0,-1-2 1 0 0,0 0 0 0 0,-1-2-1 0 0,0 0 1 0 0,-1-1-284 0 0,-3-21 542 0 0,-15 36-418 0 0,-3-8 175 0 0,-7 7-255 0 0,-1 1 0 0 0,1 0 0 0 0,0 0-1 0 0,-1 1 1 0 0,1 0 0 0 0,-1 1 0 0 0,1 0-1 0 0,-1 1 1 0 0,1 0 0 0 0,0 1 0 0 0,-1 0 0 0 0,1 1-1 0 0,0 0 1 0 0,0 0 0 0 0,0 1 0 0 0,1 0-1 0 0,0 1 1 0 0,-1 0 0 0 0,1 0 0 0 0,-5 5-44 0 0,1-4 63 0 0,0 1 1 0 0,0 0-1 0 0,1 1 1 0 0,0 1-1 0 0,0-1 1 0 0,1 2-1 0 0,0 0 1 0 0,1 0-1 0 0,0 1 1 0 0,0 0-1 0 0,1 0 1 0 0,1 1-1 0 0,0 0 1 0 0,1 1-1 0 0,0 0 1 0 0,1 0-1 0 0,0 1 1 0 0,1-1-1 0 0,0 1 0 0 0,2 0 1 0 0,-1 1-1 0 0,1 4-63 0 0,5-12-18 0 0,0 0-1 0 0,1 0 0 0 0,0 0 0 0 0,0 0 0 0 0,0-1 0 0 0,1 0 0 0 0,0 1 0 0 0,0-1 0 0 0,1-1 0 0 0,0 1 0 0 0,0-1 1 0 0,0 1-1 0 0,0-2 0 0 0,1 1 0 0 0,0 0 0 0 0,0-1 0 0 0,0 0 0 0 0,1-1 0 0 0,-1 1 0 0 0,1-1 0 0 0,0-1 0 0 0,0 1 1 0 0,0-1-1 0 0,0 0 0 0 0,0-1 0 0 0,1 1 0 0 0,-1-2 0 0 0,0 1 0 0 0,1-1 0 0 0,-1 0 0 0 0,0 0 0 0 0,1-1 0 0 0,1 0 19 0 0,9 0-412 0 0,1 0 0 0 0,0-1 0 0 0,-1-1-1 0 0,1-1 1 0 0,-1-1 0 0 0,0-1 0 0 0,0 0 0 0 0,0-1-1 0 0,-1-1 1 0 0,3-2 412 0 0,1 1-949 0 0,9-6-201 0 0</inkml:trace>
  <inkml:trace contextRef="#ctx0" brushRef="#br0" timeOffset="-54467.268">9348 1014 1400 0 0,'4'-15'2604'0'0,"3"35"-1176"0"0,-2-5-1494 0 0,55 189 1358 0 0,-59-202-1245 0 0,-1-1-1 0 0,1 0 1 0 0,-1 1 0 0 0,1-1-1 0 0,-1 1 1 0 0,0-1 0 0 0,1 1-1 0 0,-1-1 1 0 0,0 1-1 0 0,0-1 1 0 0,0 1 0 0 0,0-1-1 0 0,0 1 1 0 0,0-1 0 0 0,-1 1-1 0 0,1-1 1 0 0,0 1 0 0 0,-1-1-1 0 0,1 1 1 0 0,-1-1 0 0 0,0 0-1 0 0,1 1 1 0 0,-1-1 0 0 0,0 0-1 0 0,0 0 1 0 0,0 1 0 0 0,0-1-1 0 0,0 0 1 0 0,0 0 0 0 0,0 0-1 0 0,0 0 1 0 0,0 0 0 0 0,0 0-1 0 0,-1 0 1 0 0,1-1-1 0 0,0 1 1 0 0,-1 0 0 0 0,1-1-47 0 0,-23-78 865 0 0,25 63-852 0 0,0 1-1 0 0,0-1 0 0 0,1 1 1 0 0,1 0-1 0 0,0 0 0 0 0,1 0 1 0 0,1 0-1 0 0,0 0 0 0 0,1 1 1 0 0,0 0-1 0 0,1 0 1 0 0,1 1-1 0 0,7-11-12 0 0,-11 16-12 0 0,-1 0 0 0 0,1 0 0 0 0,1 0-1 0 0,-1 0 1 0 0,1 1 0 0 0,0 0 0 0 0,1 0 0 0 0,-1 0 0 0 0,1 0 0 0 0,0 1 0 0 0,1 0 0 0 0,-1 0 0 0 0,1 1 0 0 0,0 0-1 0 0,0 0 1 0 0,0 1 0 0 0,1 0 0 0 0,-1 0 0 0 0,1 0 0 0 0,0 1 0 0 0,2 0 12 0 0,-2 5-10 0 0,-1 1 1 0 0,0 0 0 0 0,-1 1-1 0 0,1-1 1 0 0,-1 1-1 0 0,0 1 1 0 0,0-1-1 0 0,0 1 1 0 0,-1 0 0 0 0,0 0-1 0 0,0 0 1 0 0,-1 1-1 0 0,1 0 1 0 0,-1 0-1 0 0,-1 0 1 0 0,0 0-1 0 0,0 1 1 0 0,0 0 0 0 0,-1-1-1 0 0,2 6 10 0 0,47 152-437 0 0,-49-163 247 0 0,-1 0 1 0 0,1 0-1 0 0,0-1 0 0 0,1 1 1 0 0,-1-1-1 0 0,0 1 1 0 0,0-1-1 0 0,1 0 0 0 0,-1 0 1 0 0,0 0-1 0 0,1 0 1 0 0,-1-1-1 0 0,1 1 0 0 0,-1-1 1 0 0,1 1-1 0 0,0-1 1 0 0,-1 0-1 0 0,1 0 0 0 0,-1 0 1 0 0,1 0-1 0 0,-1 0 1 0 0,1-1-1 0 0,0 1 0 0 0,-1-1 1 0 0,1 0-1 0 0,-1 0 1 0 0,1 0 189 0 0,34-14-922 0 0</inkml:trace>
  <inkml:trace contextRef="#ctx0" brushRef="#br0" timeOffset="-53954.187">10058 914 1892 0 0,'-16'3'205'0'0,"1"2"0"0"0,-1 0 0 0 0,1 0 0 0 0,0 2 0 0 0,1-1 0 0 0,0 2 0 0 0,0 0 0 0 0,0 1 0 0 0,1 0-1 0 0,1 1 1 0 0,-1 1 0 0 0,2 0 0 0 0,-1 0 0 0 0,2 1 0 0 0,-1 0 0 0 0,2 1 0 0 0,0 0 0 0 0,0 1 0 0 0,1 0 0 0 0,1 0 0 0 0,0 1 0 0 0,-1 5-205 0 0,9-16 23 0 0,0-1 0 0 0,0 0 0 0 0,0 0 1 0 0,0 0-1 0 0,0 0 0 0 0,1 0 0 0 0,-1 0 1 0 0,1 0-1 0 0,0-1 0 0 0,0 1 0 0 0,0 0 0 0 0,0-1 1 0 0,0 0-1 0 0,1 1 0 0 0,-1-1 0 0 0,1 0 1 0 0,-1 0-1 0 0,1 0 0 0 0,0-1 0 0 0,0 1 1 0 0,0-1-1 0 0,0 1 0 0 0,0-1 0 0 0,0 0 1 0 0,0 0-1 0 0,0 0 0 0 0,1-1 0 0 0,-1 1 1 0 0,0-1-1 0 0,0 0 0 0 0,1 0 0 0 0,-1 0 1 0 0,0 0-1 0 0,0 0 0 0 0,1-1 0 0 0,-1 1 1 0 0,0-1-1 0 0,0 0 0 0 0,0 0 0 0 0,1 0-23 0 0,4 0 104 0 0,156-60 63 0 0,-53-37 1199 0 0,-107 153-650 0 0,97 483 539 0 0,-100-525-1235 0 0,-1 1-1 0 0,0-1 1 0 0,-1 1 0 0 0,-1-1 0 0 0,0 0 0 0 0,-1 1 0 0 0,0-1 0 0 0,-1 0 0 0 0,-1-1 0 0 0,0 1-1 0 0,0-1 1 0 0,-1 0 0 0 0,-1 0 0 0 0,0 0 0 0 0,0-1 0 0 0,-2 0 0 0 0,1-1 0 0 0,-6 5-20 0 0,9-9 15 0 0,0-1 0 0 0,-1 0 0 0 0,0-1 0 0 0,0 1 0 0 0,0-1 0 0 0,0 0-1 0 0,0-1 1 0 0,-1 1 0 0 0,0-1 0 0 0,0-1 0 0 0,0 1 0 0 0,0-1 0 0 0,0 0 0 0 0,0-1 0 0 0,-1 0 0 0 0,1 0 0 0 0,0 0 0 0 0,-1-1 0 0 0,1 0 0 0 0,-7-1-15 0 0,4-3-51 0 0,0-1-1 0 0,1 0 1 0 0,-1-1 0 0 0,1 0 0 0 0,0 0-1 0 0,0-1 1 0 0,1 0 0 0 0,0-1-1 0 0,0 0 1 0 0,1 0 0 0 0,0 0-1 0 0,1-1 1 0 0,-1 0 0 0 0,2 0-1 0 0,-1-1 1 0 0,1 0 0 0 0,1 0 0 0 0,0 0-1 0 0,0 0 1 0 0,1-1 0 0 0,-1-6 51 0 0,-33-241-2178 0 0,39 129 901 0 0,7 70 905 0 0,3 0 1 0 0,2 1-1 0 0,2 1 1 0 0,3 0-1 0 0,3 2 1 0 0,2 0-1 0 0,12-18 372 0 0,3 9-154 0 0</inkml:trace>
  <inkml:trace contextRef="#ctx0" brushRef="#br0" timeOffset="-53751.803">10198 607 4488 0 0,'29'-35'577'0'0,"-2"-1"0"0"0,-2-2 0 0 0,-1-1 0 0 0,-2 0 0 0 0,-2-2-1 0 0,12-36-576 0 0,-32 78 25 0 0,-1-1-1 0 0,1 1 1 0 0,-1-1-1 0 0,0 1 0 0 0,1-1 1 0 0,-1 0-1 0 0,0 1 0 0 0,0-1 1 0 0,1 0-1 0 0,-1 1 1 0 0,0-1-1 0 0,0 0 0 0 0,1 0 1 0 0,-1 0-1 0 0,0 0 0 0 0,0 0 1 0 0,1 0-1 0 0,-1 0 1 0 0,0 0-1 0 0,0 0 0 0 0,0 0 1 0 0,1 0-1 0 0,-1-1 0 0 0,0 1 1 0 0,0 0-1 0 0,1 0 1 0 0,-1-1-1 0 0,0 1 0 0 0,1 0 1 0 0,-1-1-1 0 0,0 1 1 0 0,1-1-1 0 0,-1 1 0 0 0,0-1 1 0 0,1 1-1 0 0,-1-1 0 0 0,1 0 1 0 0,-1 1-1 0 0,1-1 1 0 0,0 0-1 0 0,-1 1 0 0 0,1-1 1 0 0,-1 0-1 0 0,1 1 0 0 0,0-1 1 0 0,0 0-1 0 0,-1 0 1 0 0,1 1-1 0 0,0-1 0 0 0,0 0 1 0 0,0 0-1 0 0,0 0 0 0 0,0 1 1 0 0,0-1-1 0 0,0 0 1 0 0,0 0-1 0 0,0 1 0 0 0,1-1 1 0 0,-1 0-1 0 0,0 0 0 0 0,0 1 1 0 0,1-2-25 0 0,-13 19 61 0 0,1 0 0 0 0,1 1-1 0 0,1 0 1 0 0,0 1 0 0 0,1 0 0 0 0,1 0 0 0 0,1 0 0 0 0,1 1 0 0 0,1 0 0 0 0,0 0-1 0 0,2 0 1 0 0,0 1 0 0 0,1-1 0 0 0,1 1 0 0 0,1-1 0 0 0,1 0 0 0 0,1 1 0 0 0,1-1-1 0 0,0 0 1 0 0,1-1 0 0 0,2 1 0 0 0,0-1 0 0 0,4 8-61 0 0,122 255-1706 0 0,-144-246-4176 0 0,1-35 4657 0 0</inkml:trace>
  <inkml:trace contextRef="#ctx0" brushRef="#br0" timeOffset="-53113.712">10084 792 1324 0 0,'7'10'3137'0'0,"57"-15"-1906"0"0,29-21-581 0 0,0-3 0 0 0,-3-5 0 0 0,85-44-650 0 0,-164 72 32 0 0,-1 1 0 0 0,1-1 0 0 0,-1-1 0 0 0,0 1 0 0 0,0-2 0 0 0,-1 0 0 0 0,0 0 0 0 0,0 0 0 0 0,-1-1 0 0 0,0 0-1 0 0,0-1 1 0 0,0-2-32 0 0,-8 8 29 0 0,0 1 1 0 0,0-1-1 0 0,0 1 0 0 0,0 0 0 0 0,-1-1 0 0 0,1 1 0 0 0,-1-1 0 0 0,0 1 0 0 0,0 0 0 0 0,0-1 0 0 0,-1 1 0 0 0,1 0 0 0 0,-1 0 0 0 0,1 0 0 0 0,-1 0 0 0 0,0 0 0 0 0,0 0 0 0 0,-1 1 0 0 0,1-1 0 0 0,-1 1 1 0 0,1 0-1 0 0,-1-1 0 0 0,0 1 0 0 0,1 0 0 0 0,-1 0 0 0 0,-2 0-29 0 0,-39-22 773 0 0,43 24-681 0 0,-3 4-34 0 0,-5 9-22 0 0,0 1 1 0 0,2 0-1 0 0,-1 0 1 0 0,2 1-1 0 0,0 0 1 0 0,1 0-1 0 0,0 1 1 0 0,1-1-1 0 0,1 1 1 0 0,0 0-1 0 0,1 0 1 0 0,1 0-1 0 0,1 0 1 0 0,0 0-1 0 0,1 0 1 0 0,1 0-1 0 0,1 3-36 0 0,-3 28 54 0 0,26 227 240 0 0,-7-149-21 0 0,3-148 57 0 0,71-177-358 0 0,-40 91-116 0 0,-52 109 143 0 0,1-1 0 0 0,-1 1 0 0 0,0-1 0 0 0,1 1 0 0 0,-1-1 0 0 0,1 1 0 0 0,-1 0 0 0 0,1 0 0 0 0,-1 0 0 0 0,1 0 0 0 0,-1 0 0 0 0,1 0 0 0 0,-1 0 0 0 0,1 0 0 0 0,-1 1 0 0 0,1-1 0 0 0,-1 0 0 0 0,1 1 1 0 0,-1 0-1 0 0,0-1 0 0 0,1 1 0 0 0,-1 0 0 0 0,0-1 0 0 0,1 1 0 0 0,-1 0 0 0 0,0 0 0 0 0,0 0 0 0 0,0 0 0 0 0,0 0 0 0 0,0 0 0 0 0,0 1 0 0 0,0-1 0 0 0,0 0 0 0 0,0 0 0 0 0,-1 1 0 0 0,1-1 0 0 0,0 0 0 0 0,-1 1 0 0 0,1-1 0 0 0,-1 1 0 0 0,0 0 1 0 0,1-1 1 0 0,56 83-81 0 0,40 52-869 0 0,-16-68-3287 0 0,-58-59 1953 0 0,-14-6 911 0 0</inkml:trace>
  <inkml:trace contextRef="#ctx0" brushRef="#br0" timeOffset="-33992.02">3556 2604 1460 0 0,'-5'0'200'0'0,"0"0"0"0"0,0 0 0 0 0,-1 0 0 0 0,1 1 0 0 0,0-1 0 0 0,0 1 0 0 0,0 1 0 0 0,0-1 0 0 0,1 1 0 0 0,-1 0 0 0 0,0 0 0 0 0,1 0 0 0 0,-1 0 0 0 0,1 1 0 0 0,-1 0 0 0 0,1 0 0 0 0,0 0 0 0 0,0 1 0 0 0,1-1 0 0 0,-1 1 0 0 0,1 0 0 0 0,-1 1-200 0 0,-8 11 140 0 0,0 1 1 0 0,2 1-1 0 0,0 0 1 0 0,1 0 0 0 0,0 1-1 0 0,2 0 1 0 0,0 1-1 0 0,1-1 1 0 0,1 1-1 0 0,1 0 1 0 0,1 0-1 0 0,1 1 1 0 0,1-1-1 0 0,0 1 1 0 0,1-1 0 0 0,2 1-1 0 0,0-1 1 0 0,1 0-1 0 0,1 1 1 0 0,1-1-1 0 0,0-1 1 0 0,2 1-1 0 0,0-1 1 0 0,5 8-141 0 0,-3-10-137 0 0,-1 0 1 0 0,2-1-1 0 0,0 0 0 0 0,1 0 1 0 0,1-1-1 0 0,0-1 1 0 0,1 0-1 0 0,0 0 0 0 0,6 2 137 0 0,-8-7-461 0 0,0 0 0 0 0,1-1 0 0 0,0 0 0 0 0,0-1 0 0 0,1 0 0 0 0,0-1 0 0 0,0 0 0 0 0,1-1 0 0 0,0-1-1 0 0,0 0 1 0 0,0-1 0 0 0,5 0 461 0 0,3-2-1154 0 0</inkml:trace>
  <inkml:trace contextRef="#ctx0" brushRef="#br0" timeOffset="-33695.493">4194 2474 1112 0 0,'-2'-28'4152'0'0,"-7"37"-1432"0"0,-8 307-884 0 0,47-30-1294 0 0,0-78-3031 0 0,-30-207 1502 0 0,0-1-255 0 0,-2 0-1326 0 0,-3-4 1308 0 0</inkml:trace>
  <inkml:trace contextRef="#ctx0" brushRef="#br0" timeOffset="-33242.959">4118 2529 1440 0 0,'-5'2'153'0'0,"1"0"0"0"0,0 0 0 0 0,0 0 0 0 0,0 0 0 0 0,0 1 0 0 0,0 0 0 0 0,1 0 0 0 0,-1 0 0 0 0,1 0 0 0 0,0 0 0 0 0,0 1 0 0 0,0-1 0 0 0,0 1 0 0 0,0 0 0 0 0,1 0 0 0 0,0 0 0 0 0,0 0 0 0 0,0 0 0 0 0,0 1 0 0 0,1-1 0 0 0,-1 1 0 0 0,1-1 0 0 0,0 1 0 0 0,1-1 0 0 0,-1 1 0 0 0,1 0 0 0 0,0-1 0 0 0,0 1 0 0 0,0 0 0 0 0,1-1 0 0 0,0 1 0 0 0,-1-1 0 0 0,2 2-153 0 0,-1 4 56 0 0,1-1 0 0 0,1 0 0 0 0,0 1 1 0 0,0-1-1 0 0,0 0 0 0 0,1-1 0 0 0,0 1 0 0 0,1-1 1 0 0,0 0-1 0 0,1 0 0 0 0,-1 0 0 0 0,1 0 1 0 0,1-1-1 0 0,0 0 0 0 0,0-1 0 0 0,0 1 1 0 0,0-1-1 0 0,1-1 0 0 0,0 0 0 0 0,0 0 1 0 0,1 0-1 0 0,0-1 0 0 0,-1 0 0 0 0,1-1 0 0 0,0 0 1 0 0,1 0-1 0 0,-1-1 0 0 0,1 0 0 0 0,6 0-56 0 0,-3-1 31 0 0,0-2 0 0 0,0 1 0 0 0,1-1 0 0 0,-1-1 0 0 0,0-1 0 0 0,0 1 0 0 0,0-2 0 0 0,-1 0 0 0 0,1-1 0 0 0,-1 0 0 0 0,0 0-1 0 0,0-2 1 0 0,-1 1 0 0 0,0-2 0 0 0,0 1 0 0 0,3-4-31 0 0,-11 8 10 0 0,1 0 0 0 0,-1 0 0 0 0,0-1 0 0 0,0 1 0 0 0,0-1 0 0 0,0 0 0 0 0,-1 1 0 0 0,1-1 0 0 0,-1-1 0 0 0,0 1 0 0 0,0 0 0 0 0,-1 0 0 0 0,1-1 0 0 0,-1 1 0 0 0,0-1 0 0 0,0 1 0 0 0,-1-1 0 0 0,1 1 0 0 0,-1-1 0 0 0,0 0 0 0 0,0 1 0 0 0,-1-1 0 0 0,1 1 0 0 0,-1-1-1 0 0,0-1-9 0 0,-3 0 55 0 0,0 0 0 0 0,0 1-1 0 0,0-1 1 0 0,-1 1-1 0 0,0 0 1 0 0,0 0-1 0 0,0 1 1 0 0,-1-1 0 0 0,1 1-1 0 0,-1 0 1 0 0,0 1-1 0 0,0-1 1 0 0,-1 1-1 0 0,1 0 1 0 0,0 1-1 0 0,-1 0 1 0 0,0 0 0 0 0,-6-1-55 0 0,12 3 99 0 0,1 0 12 0 0,0 0-53 0 0,-17 25 78 0 0,24-6-286 0 0,0-1 1 0 0,1 0 0 0 0,1 0-1 0 0,1-1 1 0 0,0 0 0 0 0,1 0-1 0 0,1-1 1 0 0,1-1 0 0 0,13 14 149 0 0,82 66-6602 0 0,-93-84 5334 0 0</inkml:trace>
  <inkml:trace contextRef="#ctx0" brushRef="#br0" timeOffset="-32982.649">4847 2772 1080 0 0,'2'-1'145'0'0,"1"0"-1"0"0,-1 0 1 0 0,1 0 0 0 0,-1 1 0 0 0,1-1-1 0 0,-1 0 1 0 0,1 1 0 0 0,0 0-1 0 0,0 0 1 0 0,-1 0 0 0 0,1 0-1 0 0,0 0 1 0 0,-1 0 0 0 0,1 1-1 0 0,0-1 1 0 0,-1 1 0 0 0,1 0-1 0 0,-1 0 1 0 0,1 0 0 0 0,-1 0-1 0 0,1 0 1 0 0,-1 0 0 0 0,0 1-1 0 0,0-1 1 0 0,1 1 0 0 0,-1-1 0 0 0,0 1-1 0 0,0 0 1 0 0,-1 0 0 0 0,1 0-1 0 0,0 0 1 0 0,-1 0 0 0 0,1 1-1 0 0,-1-1 1 0 0,1 0 0 0 0,-1 1-1 0 0,0-1 1 0 0,0 1 0 0 0,0-1-1 0 0,0 3-144 0 0,31 112 1890 0 0,-31-97-1790 0 0,-1 0 0 0 0,0 1 0 0 0,-2-1 0 0 0,0 0 0 0 0,-2 0 0 0 0,0 0 0 0 0,-1 0 0 0 0,-1-1-1 0 0,0 0 1 0 0,-2 0 0 0 0,0 0 0 0 0,-1-1 0 0 0,-1-1 0 0 0,-1 1 0 0 0,0-2 0 0 0,-2 1 0 0 0,-1 0-100 0 0,9-10-339 0 0,1-1 0 0 0,-1-1 0 0 0,-1 1 0 0 0,1-1 0 0 0,-1 1 0 0 0,0-2 0 0 0,0 1 0 0 0,-1-1 0 0 0,1 0 0 0 0,-1 0 0 0 0,0 0 0 0 0,0-1 0 0 0,0 0 0 0 0,-1-1 0 0 0,1 0 0 0 0,-1 0 0 0 0,-4 1 339 0 0,-5-7-1323 0 0,-14-16 125 0 0</inkml:trace>
  <inkml:trace contextRef="#ctx0" brushRef="#br0" timeOffset="-30904.514">5771 2591 1748 0 0,'4'-31'3648'0'0,"15"9"-2844"0"0,-14 18-633 0 0,-7 12 1649 0 0,-2 21-1656 0 0,1 0-1 0 0,1 0 0 0 0,2 1 1 0 0,1-1-1 0 0,2 0 1 0 0,0 1-1 0 0,2-1 0 0 0,1-1 1 0 0,1 1-1 0 0,10 21-163 0 0,67 135-477 0 0,-81-170-430 0 0,-5-12-4329 0 0,0-5 3875 0 0</inkml:trace>
  <inkml:trace contextRef="#ctx0" brushRef="#br0" timeOffset="-30483.682">6127 2684 936 0 0,'-7'-54'4825'0'0,"11"49"-4714"0"0,0 0 0 0 0,0 0 0 0 0,1 0 0 0 0,-1 1 0 0 0,1-1 0 0 0,0 1 0 0 0,0 1 0 0 0,1-1 0 0 0,-1 1 0 0 0,1 0 0 0 0,0 0 0 0 0,0 0 0 0 0,-1 1 0 0 0,2 0 0 0 0,-1 0 0 0 0,0 1 0 0 0,0-1-1 0 0,1 1 1 0 0,4 0-111 0 0,-5 1 45 0 0,1 1-1 0 0,-1 0 0 0 0,0 0 0 0 0,0 0 0 0 0,0 1 1 0 0,0-1-1 0 0,0 1 0 0 0,0 1 0 0 0,0-1 0 0 0,-1 1 1 0 0,1 0-1 0 0,-1 0 0 0 0,0 1 0 0 0,0 0 0 0 0,0 0 0 0 0,0 0 1 0 0,-1 0-1 0 0,0 1 0 0 0,0 0 0 0 0,0-1 0 0 0,0 2 1 0 0,-1-1-1 0 0,0 0 0 0 0,0 1 0 0 0,0-1 0 0 0,0 1 1 0 0,-1 0-1 0 0,0 0 0 0 0,-1 0 0 0 0,2 6-44 0 0,0 2 71 0 0,0 0 0 0 0,-1 0-1 0 0,0 0 1 0 0,-1 0 0 0 0,-1 1 0 0 0,0-1-1 0 0,-1 0 1 0 0,-1 0 0 0 0,0 1 0 0 0,-1-1-1 0 0,0-1 1 0 0,-4 10-71 0 0,-149 203 1576 0 0,197-226-1924 0 0,267-158-7312 0 0,-267 135 6420 0 0</inkml:trace>
  <inkml:trace contextRef="#ctx0" brushRef="#br0" timeOffset="-29861.265">7318 2481 1768 0 0,'-74'-12'3350'0'0,"56"15"-3184"0"0,0 0 1 0 0,0 1-1 0 0,1 2 1 0 0,0-1-1 0 0,0 2 1 0 0,0 0-1 0 0,1 1 0 0 0,0 1 1 0 0,0 0-1 0 0,1 2 1 0 0,0-1-1 0 0,1 2 1 0 0,0 0-1 0 0,1 0 1 0 0,-2 4-167 0 0,-36 76 804 0 0,54-88-787 0 0,0 0 0 0 0,-1-1 0 0 0,1 1 1 0 0,0-1-1 0 0,1 0 0 0 0,-1 0 0 0 0,1 0 0 0 0,-1 0 1 0 0,1-1-1 0 0,0 0 0 0 0,0 1 0 0 0,0-1 1 0 0,0-1-1 0 0,0 1 0 0 0,0 0 0 0 0,1-1 0 0 0,-1 0 1 0 0,0 0-1 0 0,1 0 0 0 0,-1-1 0 0 0,1 0 0 0 0,-1 0 1 0 0,1 0-1 0 0,-1 0 0 0 0,1 0 0 0 0,-1-1 0 0 0,3 0-17 0 0,8-1 10 0 0,0-1 0 0 0,-1 0 0 0 0,1 0 0 0 0,-1-2 0 0 0,1 0 0 0 0,-1 0 0 0 0,-1-1 0 0 0,1-1-1 0 0,-1 0 1 0 0,0-1 0 0 0,-1-1 0 0 0,0 0 0 0 0,0 0 0 0 0,-1-1 0 0 0,0-1 0 0 0,-1 0 0 0 0,8-11-11 0 0,-16 20 63 0 0,0 0-1 0 0,-1 0 0 0 0,1 0 0 0 0,-1-1 0 0 0,0 1 0 0 0,0-1 0 0 0,1 1 0 0 0,-2-1 0 0 0,1 1 0 0 0,0-1 0 0 0,0 0 0 0 0,-1 1 0 0 0,1-1 0 0 0,-1 0 0 0 0,0 1 0 0 0,0-1 0 0 0,0 0 0 0 0,0 0 0 0 0,-1 1 0 0 0,1-1 0 0 0,-1 0 0 0 0,1 1 0 0 0,-1-1 0 0 0,0 0 0 0 0,0 1 0 0 0,0-1 0 0 0,0 1 0 0 0,-1 0 0 0 0,1-1 0 0 0,-2 0-61 0 0,0 6 36 0 0,0 0 0 0 0,0 1-1 0 0,0-1 1 0 0,0 1 0 0 0,1 0 0 0 0,-1-1-1 0 0,1 1 1 0 0,0 0 0 0 0,0 0-1 0 0,0 1 1 0 0,1-1 0 0 0,-1 0 0 0 0,1 1-1 0 0,0-1 1 0 0,0 1 0 0 0,1-1-1 0 0,0 1 1 0 0,-1-1 0 0 0,1 1 0 0 0,1-1-1 0 0,-1 1 1 0 0,1-1-36 0 0,-2 1 40 0 0,-8 427-1040 0 0,1-354 682 0 0,3-43-1043 0 0,2 5-4640 0 0,3-39 4625 0 0</inkml:trace>
  <inkml:trace contextRef="#ctx0" brushRef="#br0" timeOffset="-29457.551">7839 2412 1744 0 0,'-1'1'86'0'0,"1"0"0"0"0,0-1 0 0 0,-1 1 1 0 0,1 0-1 0 0,-1-1 0 0 0,0 1 0 0 0,1 0 0 0 0,-1-1 0 0 0,0 1 0 0 0,1-1 0 0 0,-1 1 0 0 0,0-1 1 0 0,1 1-1 0 0,-1-1 0 0 0,0 0 0 0 0,0 1 0 0 0,0-1 0 0 0,1 0 0 0 0,-1 0 0 0 0,0 0 0 0 0,0 1 1 0 0,0-1-1 0 0,0 0 0 0 0,1 0 0 0 0,-1 0 0 0 0,0 0 0 0 0,0 0 0 0 0,0-1 0 0 0,0 1 0 0 0,1 0 1 0 0,-1 0-1 0 0,0 0 0 0 0,0-1 0 0 0,0 1 0 0 0,1 0 0 0 0,-1-1 0 0 0,0 1 0 0 0,0-1 0 0 0,1 1 1 0 0,-1-1-1 0 0,0 1 0 0 0,1-1 0 0 0,-1 0 0 0 0,1 1 0 0 0,-1-1 0 0 0,1 0 0 0 0,-1 1 0 0 0,1-1 0 0 0,-1 0 1 0 0,1 0-1 0 0,0 1 0 0 0,-1-1 0 0 0,1 0 0 0 0,0 0 0 0 0,0 0 0 0 0,-1 1 0 0 0,1-1 0 0 0,0 0 1 0 0,0 0-1 0 0,0 0 0 0 0,0 0 0 0 0,0 1 0 0 0,0-1 0 0 0,0 0 0 0 0,1 0 0 0 0,-1 0 0 0 0,0 0-86 0 0,-56 45 1068 0 0,39-24-833 0 0,1 0 1 0 0,1 1-1 0 0,1 0 0 0 0,1 1 1 0 0,1 1-1 0 0,1 0 1 0 0,1 0-1 0 0,1 1 0 0 0,1 1 1 0 0,1 0-1 0 0,2-1 1 0 0,0 2-1 0 0,1-1 0 0 0,2 1 1 0 0,0-1-1 0 0,2 2-235 0 0,1-20-1 0 0,1 1 0 0 0,0 0-1 0 0,0-1 1 0 0,1 1 0 0 0,0-1-1 0 0,0 1 1 0 0,1-1 0 0 0,0 0-1 0 0,0-1 1 0 0,0 1 0 0 0,1-1-1 0 0,0 0 1 0 0,1 0 0 0 0,-1 0-1 0 0,1-1 1 0 0,0 0 0 0 0,0 0-1 0 0,1 0 1 0 0,-1-1 0 0 0,1 0 0 0 0,0 0-1 0 0,0-1 1 0 0,1 0 0 0 0,-1 0-1 0 0,1 0 1 0 0,-1-1 0 0 0,1 0-1 0 0,0-1 1 0 0,0 0 0 0 0,0 0-1 0 0,0-1 1 0 0,-1 0 0 0 0,1 0-1 0 0,0-1 1 0 0,3 0 1 0 0,122-20-931 0 0,-132 21 917 0 0,0 0 1 0 0,0-1-1 0 0,0 1 1 0 0,0 0-1 0 0,0-1 1 0 0,0 1-1 0 0,0-1 1 0 0,0 1-1 0 0,0-1 1 0 0,0 1-1 0 0,0-1 1 0 0,0 0-1 0 0,0 1 1 0 0,-1-1 0 0 0,1 0-1 0 0,0 0 1 0 0,0 1-1 0 0,-1-1 1 0 0,1 0-1 0 0,-1 0 1 0 0,1 0-1 0 0,0 0 1 0 0,-1 0-1 0 0,0 0 1 0 0,1 0-1 0 0,-1 0 1 0 0,0 0-1 0 0,1 0 1 0 0,-1 0-1 0 0,0 0 1 0 0,0-1-1 0 0,0 1 1 0 0,0 0-1 0 0,0 0 1 0 0,0 0-1 0 0,0 0 1 0 0,0 0 0 0 0,-1 0-1 0 0,1 0 1 0 0,0 0-1 0 0,-1 0 1 0 0,1 0-1 0 0,-1 0 1 0 0,1 0-1 0 0,-1 0 1 0 0,1 0-1 0 0,-1 0 1 0 0,0 0-1 0 0,1 0 1 0 0,-1 0-1 0 0,0 1 1 0 0,0-1-1 0 0,1 0 1 0 0,-1 1-1 0 0,0-1 1 0 0,0 0-1 0 0,0 1 1 0 0,0-1-1 0 0,0 1 1 0 0,0-1-1 0 0,0 1 1 0 0,0 0 0 0 0,0-1 13 0 0,-63-39-221 0 0,64 40 220 0 0,-20-10-14 0 0,-94-71-1802 0 0,111 77 1531 0 0,0 0 1 0 0,1 0 0 0 0,0 0-1 0 0,0 0 1 0 0,0 0 0 0 0,1 0-1 0 0,-1-1 1 0 0,1 1 0 0 0,0-1-1 0 0,1 1 1 0 0,-1-1 0 0 0,1 1-1 0 0,-1-1 1 0 0,1 1 0 0 0,1-1 0 0 0,-1 0-1 0 0,1 1 1 0 0,-1-1 0 0 0,1 1-1 0 0,1-1 286 0 0,11-34-1264 0 0</inkml:trace>
  <inkml:trace contextRef="#ctx0" brushRef="#br0" timeOffset="-29192.465">8178 2284 1324 0 0,'11'-9'5877'0'0,"23"36"-5397"0"0,-28-21 30 0 0,22 18-289 0 0,-2 0 1 0 0,-1 2-1 0 0,0 1 1 0 0,-2 1-1 0 0,-2 1 1 0 0,0 1 0 0 0,-2 0-1 0 0,-1 2 1 0 0,-2 0-1 0 0,-1 1 1 0 0,-1 0-1 0 0,-2 2 1 0 0,-1-1-1 0 0,-2 1 1 0 0,-2 0 0 0 0,-1 1-1 0 0,-1 9-221 0 0,-41 110 192 0 0,30-141-193 0 0,-2 6-336 0 0,-1 0 0 0 0,-1 0-1 0 0,0-1 1 0 0,-2-1 0 0 0,0 0-1 0 0,-2 0 1 0 0,1-2 0 0 0,-2 1-1 0 0,0-2 1 0 0,-1 0-1 0 0,-1-1 1 0 0,-7 4 337 0 0,21-15-191 0 0,0-1-1 0 0,-1 0 1 0 0,0 0 0 0 0,1 0-1 0 0,-1-1 1 0 0,0 1 0 0 0,0-1-1 0 0,0 0 1 0 0,0 0 0 0 0,0 0-1 0 0,0-1 1 0 0,0 1 0 0 0,0-1-1 0 0,0 0 1 0 0,0 0-1 0 0,0 0 1 0 0,0-1 0 0 0,0 0-1 0 0,0 1 1 0 0,0-1 0 0 0,0-1-1 0 0,0 1 1 0 0,0-1 0 0 0,1 1-1 0 0,-1-1 1 0 0,0 0 0 0 0,1 0-1 0 0,-2-2 192 0 0,-16-20-1186 0 0</inkml:trace>
  <inkml:trace contextRef="#ctx0" brushRef="#br0" timeOffset="-28276.773">9677 2531 1212 0 0,'-8'-2'265'0'0,"-1"1"0"0"0,0 0 0 0 0,1 0 0 0 0,-1 1 0 0 0,0 0 0 0 0,1 1 0 0 0,-1 0 0 0 0,0 0-1 0 0,1 1 1 0 0,-1 0 0 0 0,1 0 0 0 0,0 1 0 0 0,0 0 0 0 0,-4 2-265 0 0,-14 5 313 0 0,0 1-1 0 0,0 1 0 0 0,1 1 1 0 0,1 1-1 0 0,0 1 1 0 0,1 1-1 0 0,1 1 1 0 0,1 1-1 0 0,0 1 1 0 0,1 1-1 0 0,1 1 0 0 0,1 0 1 0 0,-4 9-313 0 0,3 53 609 0 0,21-78-600 0 0,0-1 1 0 0,1 0 0 0 0,-1 0-1 0 0,1 0 1 0 0,0 0 0 0 0,1 0-1 0 0,-1-1 1 0 0,1 1 0 0 0,-1-1 0 0 0,1 0-1 0 0,0 0 1 0 0,0 0 0 0 0,0-1-1 0 0,0 0 1 0 0,1 1 0 0 0,-1-1-1 0 0,1-1 1 0 0,0 1 0 0 0,-1-1 0 0 0,1 0-1 0 0,0 0 1 0 0,0 0 0 0 0,-1 0-1 0 0,1-1 1 0 0,0 0 0 0 0,0 0-1 0 0,0 0 1 0 0,0-1 0 0 0,1 0-10 0 0,19-2-167 0 0,0-1-1 0 0,-1-2 1 0 0,0 0 0 0 0,0-2-1 0 0,0 0 1 0 0,-1-1-1 0 0,0-2 1 0 0,-1 0 0 0 0,0-2-1 0 0,-1 0 1 0 0,-1-1 0 0 0,0-2-1 0 0,16-14 168 0 0,-18 9-89 0 0,-1-1 0 0 0,-1 0 0 0 0,0-1 0 0 0,-2 0 0 0 0,-1-1 0 0 0,-1-1 0 0 0,-1 0 0 0 0,-1-1 0 0 0,-1 0 0 0 0,-1-1 0 0 0,-2 0 0 0 0,0 0 0 0 0,-2 0 0 0 0,-1 0 0 0 0,-1-1 89 0 0,-1 18 134 0 0,0 0 1 0 0,0 0-1 0 0,-1 0 0 0 0,0 0 1 0 0,-1 0-1 0 0,0 0 1 0 0,0 0-1 0 0,-1 0 0 0 0,-1 0 1 0 0,1 0-1 0 0,-2 1 1 0 0,1-1-1 0 0,-1 1 0 0 0,-1 0 1 0 0,1 0-1 0 0,-6-6-134 0 0,9 14 27 0 0,0 0 0 0 0,1 0 0 0 0,-1 0 0 0 0,0 0 0 0 0,0 0 0 0 0,0 0 0 0 0,0 1 0 0 0,0-1 0 0 0,-1 0 0 0 0,1 1 1 0 0,0-1-1 0 0,0 0 0 0 0,0 1 0 0 0,-1 0 0 0 0,1-1 0 0 0,0 1 0 0 0,-1 0 0 0 0,1-1 0 0 0,0 1 0 0 0,0 0 0 0 0,-1 0 0 0 0,1 0 0 0 0,0 0 0 0 0,-1 0 0 0 0,1 1 0 0 0,0-1 0 0 0,-1 0 0 0 0,1 0 0 0 0,0 1 0 0 0,0-1 0 0 0,-1 1 0 0 0,1 0 0 0 0,0-1 0 0 0,0 1 0 0 0,0 0 0 0 0,0-1 0 0 0,0 1 1 0 0,0 0-1 0 0,0 0 0 0 0,0 0 0 0 0,0 0 0 0 0,0 0 0 0 0,0 0 0 0 0,1 0 0 0 0,-1 0 0 0 0,0 0 0 0 0,1 1 0 0 0,-1-1 0 0 0,1 0 0 0 0,-1 0 0 0 0,1 1 0 0 0,-1-1 0 0 0,1 1-27 0 0,-31 72 607 0 0,25-50-467 0 0,0 0 1 0 0,2 0 0 0 0,0 1-1 0 0,2 0 1 0 0,1 0 0 0 0,0 0-1 0 0,2-1 1 0 0,1 1 0 0 0,2 5-141 0 0,-1-14 14 0 0,0 0 1 0 0,1 0 0 0 0,1 0 0 0 0,0 0-1 0 0,1-1 1 0 0,1 0 0 0 0,1 0 0 0 0,0-1-1 0 0,0 0 1 0 0,2 0 0 0 0,0-1-1 0 0,0 0 1 0 0,1-1 0 0 0,1 0 0 0 0,0-1-1 0 0,0 0 1 0 0,1-1 0 0 0,1 0-1 0 0,-1-1 1 0 0,2-1 0 0 0,-1 0 0 0 0,1-1-1 0 0,0-1 1 0 0,0 0 0 0 0,1-1-1 0 0,5 1-14 0 0,-8-2-77 0 0,0-2 0 0 0,0 1 0 0 0,0-2 0 0 0,0 1 0 0 0,0-2 0 0 0,0 0 0 0 0,1 0 0 0 0,-1-1 0 0 0,0-1 0 0 0,0 0-1 0 0,0-1 1 0 0,-1-1 0 0 0,1 0 0 0 0,-1 0 0 0 0,1-1 0 0 0,-1-1 0 0 0,-1 0 0 0 0,1-1 0 0 0,-1 0 0 0 0,0 0 0 0 0,-1-1-1 0 0,0-1 1 0 0,0 0 0 0 0,5-6 77 0 0,-9 8-1 0 0,0 0 0 0 0,-1-1 0 0 0,0 1 0 0 0,-1-1 0 0 0,0 0 0 0 0,0 0 0 0 0,-1 0 0 0 0,0 0-1 0 0,0-1 1 0 0,-1 0 0 0 0,0 1 0 0 0,0-1 0 0 0,-1 0 0 0 0,0-3 1 0 0,-2 8 49 0 0,0 1 0 0 0,0 0 0 0 0,0-1 0 0 0,-1 1-1 0 0,1 0 1 0 0,-1 0 0 0 0,0 0 0 0 0,1 0 0 0 0,-2 0 0 0 0,1 1 0 0 0,0-1 0 0 0,0 1 0 0 0,-1-1-1 0 0,1 1 1 0 0,-1 0 0 0 0,0 0 0 0 0,0 0 0 0 0,0 0 0 0 0,0 0 0 0 0,0 1 0 0 0,0-1 0 0 0,0 1-1 0 0,-1 0 1 0 0,1 0 0 0 0,0 0 0 0 0,-1 1 0 0 0,0-1-49 0 0,3 1 182 0 0,-4 3 39 0 0,1-1-193 0 0,-1 1 0 0 0,1-1 0 0 0,1 1 1 0 0,-1 0-1 0 0,0 0 0 0 0,1 0 0 0 0,-1 1 0 0 0,1-1 1 0 0,0 1-1 0 0,0 0 0 0 0,1 0 0 0 0,-1 0 0 0 0,1 0 1 0 0,0 0-1 0 0,0 0 0 0 0,0 1 0 0 0,0-1 0 0 0,1 1 1 0 0,0-1-1 0 0,0 1 0 0 0,0 0 0 0 0,0-1 0 0 0,1 1 1 0 0,0 0-1 0 0,0 0 0 0 0,0-1 0 0 0,1 1 0 0 0,-1 0 1 0 0,1-1-1 0 0,1 4-28 0 0,44 70-1043 0 0,-15-53-3095 0 0,-29-25 2672 0 0,0-2 91 0 0,8-11 64 0 0,-6 3 36 0 0</inkml:trace>
  <inkml:trace contextRef="#ctx0" brushRef="#br0" timeOffset="-28027.315">10195 2212 3584 0 0,'-13'-15'1188'0'0,"4"4"-279"0"0,2 4-93 0 0,2 0-80 0 0,0 4-128 0 0,1-4-172 0 0,0 6-156 0 0,3-1-160 0 0,-3 2-92 0 0,2 2-228 0 0,1-1 4 0 0,1 6 16 0 0,0 0-304 0 0,3-1-296 0 0,2 16-596 0 0,3-2 91 0 0,-3 5 57 0 0,9-3-88 0 0</inkml:trace>
  <inkml:trace contextRef="#ctx0" brushRef="#br0" timeOffset="-27535.507">10557 2897 1540 0 0,'15'-4'3333'0'0,"17"-25"-2847"0"0,-28 24-181 0 0,27-27-56 0 0,-2-1-1 0 0,-1-2 1 0 0,-2 0 0 0 0,-1-2-1 0 0,-2-1 1 0 0,-2-1 0 0 0,-1-1-1 0 0,-2 0 1 0 0,3-16-249 0 0,-11 0 36 0 0,-11 54-28 0 0,0 1 0 0 0,1 0 0 0 0,-1 0 0 0 0,0-1 0 0 0,0 1 0 0 0,0 0-1 0 0,0 0 1 0 0,0 0 0 0 0,0 0 0 0 0,0 0 0 0 0,0 1 0 0 0,0-1 0 0 0,0 0 0 0 0,0 0 0 0 0,0 1 0 0 0,-1-1 0 0 0,1 0-1 0 0,0 1 1 0 0,-1 0 0 0 0,1-1 0 0 0,0 1 0 0 0,-1 0 0 0 0,1-1 0 0 0,-1 1 0 0 0,1 0 0 0 0,0 0 0 0 0,-1 0 0 0 0,1 0-1 0 0,-1 1 1 0 0,1-1 0 0 0,0 0 0 0 0,-1 0 0 0 0,1 1 0 0 0,0-1 0 0 0,-1 1 0 0 0,1-1 0 0 0,0 1 0 0 0,0 0 0 0 0,0 0 0 0 0,-1-1-1 0 0,1 1 1 0 0,0 0 0 0 0,0 0 0 0 0,0 0 0 0 0,0 0 0 0 0,0 0 0 0 0,0 0 0 0 0,1 0 0 0 0,-1 0 0 0 0,0 1 0 0 0,1-1-1 0 0,-1 0 1 0 0,0 0 0 0 0,1 1 0 0 0,-1-1 0 0 0,1 0 0 0 0,0 1 0 0 0,0-1 0 0 0,-1 1 0 0 0,1-1 0 0 0,0 0 0 0 0,0 1-1 0 0,0-1 1 0 0,0 1 0 0 0,0-1 0 0 0,1 0 0 0 0,-1 1-8 0 0,235 209 163 0 0,-229-202-145 0 0,-1 0-1 0 0,0 1 1 0 0,0 0 0 0 0,-1 0 0 0 0,0 0-1 0 0,-1 0 1 0 0,0 0 0 0 0,0 1 0 0 0,-2 0-1 0 0,1-1 1 0 0,-1 1 0 0 0,-1 0-1 0 0,0 0-17 0 0,-1-2-54 0 0,-1-1 0 0 0,-1 1 0 0 0,0-1-1 0 0,0 1 1 0 0,0-1 0 0 0,-1 0-1 0 0,-1 0 1 0 0,1-1 0 0 0,-1 1-1 0 0,0-1 1 0 0,-1 0 0 0 0,0-1-1 0 0,0 1 1 0 0,0-1 0 0 0,-1 0 0 0 0,0 0-1 0 0,0-1 1 0 0,0 0 0 0 0,-1-1-1 0 0,0 1 1 0 0,0-1 0 0 0,-2 0 54 0 0,8-4-126 0 0,1 0 1 0 0,-1 0-1 0 0,0-1 1 0 0,1 1 0 0 0,-1 0-1 0 0,1-1 1 0 0,-1 1-1 0 0,0-1 1 0 0,1 0-1 0 0,-1 0 1 0 0,1 1-1 0 0,0-1 1 0 0,-1 0 0 0 0,1 0-1 0 0,0 0 1 0 0,-1-1-1 0 0,1 1 1 0 0,0 0-1 0 0,0 0 1 0 0,0-1 0 0 0,0 1-1 0 0,0 0 1 0 0,0-1-1 0 0,1 1 1 0 0,-1-1-1 0 0,0 1 1 0 0,1-1 0 0 0,-1 0-1 0 0,1 1 1 0 0,-1-1-1 0 0,1 1 1 0 0,0-1-1 0 0,0 0 1 0 0,0 1-1 0 0,0-1 1 0 0,0 0 0 0 0,0 0 125 0 0,-4-24-1146 0 0</inkml:trace>
  <inkml:trace contextRef="#ctx0" brushRef="#br0" timeOffset="-27271.243">11267 2229 1184 0 0,'12'-23'4372'0'0,"-28"31"-255"0"0,-13 64-2005 0 0,25-53-1926 0 0,1 0-1 0 0,0 0 0 0 0,2 0 1 0 0,0 0-1 0 0,1 1 1 0 0,1-1-1 0 0,1 0 1 0 0,1 0-1 0 0,1 0 1 0 0,0-1-1 0 0,1 1 0 0 0,1-1 1 0 0,1 0-1 0 0,2 3-185 0 0,8 23-227 0 0,23 75-1313 0 0,-29-34-3101 0 0,-11-83 4471 0 0,0 0 0 0 0,0 0 1 0 0,0 0-1 0 0,0 0 0 0 0,0 0 0 0 0,0-1 0 0 0,0 1 0 0 0,0 0 0 0 0,-1 0 0 0 0,1 0 0 0 0,-1 0 0 0 0,0-1 0 0 0,1 1 0 0 0,-1 0 0 0 0,0-1 0 0 0,0 1 0 0 0,0 0 0 0 0,0-1 0 0 0,0 1 0 0 0,0-1 0 0 0,-1 1 0 0 0,1-1 0 0 0,-1 0 1 0 0,1 0-1 0 0,0 0 0 0 0,-1 1 0 0 0,0-1 0 0 0,1 0 0 0 0,-1-1 0 0 0,0 1 0 0 0,1 0 0 0 0,-3 0 170 0 0,-8 2-1339 0 0</inkml:trace>
  <inkml:trace contextRef="#ctx0" brushRef="#br0" timeOffset="-27024.055">10963 2604 2344 0 0,'13'-32'7026'0'0,"146"-37"-5069"0"0,9-5-4838 0 0,-57-12-2689 0 0,-89 64 4298 0 0</inkml:trace>
  <inkml:trace contextRef="#ctx0" brushRef="#br0" timeOffset="-26681.822">11489 1989 1184 0 0,'24'89'6091'0'0,"5"164"-1976"0"0,-29-252-3924 0 0,-8-4 208 0 0,17-26-396 0 0,0 1-1 0 0,2 1 0 0 0,1 0 0 0 0,2 1 0 0 0,0 0 1 0 0,1 1-1 0 0,2 0 0 0 0,1 1 0 0 0,0 1 0 0 0,2 1 1 0 0,0 1-1 0 0,2 1 0 0 0,4-3-2 0 0,-24 21-3 0 0,-1 0 0 0 0,1 0 0 0 0,0 0 1 0 0,0 0-1 0 0,0 0 0 0 0,0 1 0 0 0,0-1 0 0 0,0 1 0 0 0,0-1 0 0 0,1 1 0 0 0,-1 0 1 0 0,0 0-1 0 0,1 0 0 0 0,-1 0 0 0 0,1 0 0 0 0,-1 0 0 0 0,1 1 0 0 0,0 0 0 0 0,-1-1 1 0 0,1 1-1 0 0,-1 0 0 0 0,1 0 0 0 0,0 0 0 0 0,-1 0 0 0 0,1 1 0 0 0,-1-1 0 0 0,1 1 1 0 0,0 0-1 0 0,-1-1 0 0 0,0 1 0 0 0,1 0 0 0 0,-1 1 0 0 0,1-1 0 0 0,-1 0 0 0 0,0 1 1 0 0,0-1-1 0 0,0 1 0 0 0,0-1 0 0 0,0 1 0 0 0,0 0 0 0 0,0 0 0 0 0,-1 0 0 0 0,1 0 1 0 0,-1 0-1 0 0,1 1 0 0 0,-1-1 0 0 0,0 0 0 0 0,0 1 0 0 0,0-1 0 0 0,0 1 0 0 0,0 1 3 0 0,72 178-1301 0 0,-56-52-5919 0 0,-17-116 6027 0 0</inkml:trace>
  <inkml:trace contextRef="#ctx0" brushRef="#br0" timeOffset="-24503.8">11980 2812 1496 0 0,'8'0'1339'0'0,"10"0"7555"0"0,-12 0-9745 0 0,-3 0 1078 0 0,-3 0-10 0 0,0 0-41 0 0,0 0-34 0 0,0 0-31 0 0,0 0 20 0 0,0 0-33 0 0,0 0 11 0 0,0 0 31 0 0,0 0-18 0 0,0 0-36 0 0,0 0 21 0 0,0 0-1 0 0,0 0-45 0 0,0 0-42 0 0,0 0 53 0 0,0 0-41 0 0,0 0-16 0 0,0 0 0 0 0,0 0 22 0 0,0 0 18 0 0,0 0 11 0 0,0 0-13 0 0,0 0-55 0 0,0 0 10 0 0,0 0 4 0 0,0 0 7 0 0,0 0-9 0 0,0 0-8 0 0,0 0 35 0 0,0 0-4 0 0,0 0-37 0 0,0 0-8 0 0,0 0 8 0 0,0 0 28 0 0,0 0-5 0 0,0 0-40 0 0,0 0-19 0 0,0 0-6 0 0,0 0 27 0 0,0 0 14 0 0,0 0 17 0 0,0 0 12 0 0,0 0-16 0 0,0 0 35 0 0,0 0-20 0 0,0 0-40 0 0,0 0 4 0 0,0 0-7 0 0,0 0 8 0 0,0 0-3 0 0,0 0 37 0 0,0 0 26 0 0,0 0-30 0 0,0 0-11 0 0,0 0-19 0 0,0 0-10 0 0,0 0 4 0 0,0 0 42 0 0,0 0-52 0 0,0 0 3 0 0,0 0 58 0 0,0 0-45 0 0,0 0-4 0 0,0 0-4 0 0,0 0 34 0 0,0 0-5 0 0,0 0 9 0 0,0 0-27 0 0,3 17-87 0 0,12-3 108 0 0,-15-11 32 0 0,0-3 2 0 0,0 0-6 0 0,0 0-73 0 0,0 0 23 0 0,0 0 39 0 0,0 0-39 0 0,0 0 11 0 0,0 0 42 0 0,0 0-40 0 0,0 0 67 0 0,0 0 23 0 0,0 0-39 0 0,0 0-22 0 0,0 0 34 0 0,0 0 8 0 0,0 0-60 0 0,0 0 13 0 0,0 0 1 0 0,0 0-9 0 0,0 0-11 0 0,0 0 18 0 0,0 0 59 0 0,0 0-13 0 0,0 0-61 0 0,0 0 11 0 0,0 0 22 0 0,0 0-40 0 0,0 0 66 0 0,0 0-1 0 0,0 0-76 0 0,0 0 1 0 0,0 0 54 0 0,0 0-38 0 0,0 0-36 0 0,0 0 14 0 0,0 0 25 0 0,0 0 19 0 0,0 0-3 0 0,0 0 13 0 0,0 0-10 0 0,0 0 53 0 0,0 0-14 0 0,0 0-73 0 0,0 0-26 0 0,0 0 36 0 0,0 0-12 0 0,0 0 42 0 0,0 0 20 0 0,0 0-1 0 0,0 0-86 0 0,0 0 10 0 0,0 0-2 0 0,0 0 21 0 0,0 0-26 0 0,0 0 24 0 0,0 0 24 0 0,0 0 23 0 0,0 0-27 0 0,0 0-19 0 0,0 0 55 0 0,0 0 67 0 0,0 0-59 0 0,0 0-11 0 0,0 0 58 0 0,0 0 20 0 0,0 0-55 0 0,0 0 40 0 0,0 0-26 0 0,0 0-4 0 0,0 0-24 0 0,0 0 6 0 0,0 0-12 0 0,0 0-71 0 0,0 0 34 0 0,0 0 48 0 0,0 0-33 0 0,0 0-11 0 0,0 0-3 0 0,0 0-2 0 0,0 0-49 0 0,0 0-1 0 0,0 0 51 0 0,0 0-29 0 0,0 0 36 0 0,0 0 34 0 0,0 0-46 0 0,0 0-20 0 0,0 0 36 0 0,0 0 50 0 0,0 0-19 0 0,0 0-34 0 0,0 0 7 0 0,0 0 39 0 0,0 0 2 0 0,0 0-45 0 0,0 0-22 0 0,0 0 56 0 0,0 0 0 0 0,0 0-23 0 0,0 0-10 0 0,0 0-2 0 0,0 0 3 0 0,0 0-15 0 0,0 0-6 0 0,0 0 8 0 0,0 0 39 0 0,0 0 17 0 0,0 0 7 0 0,0 0-3 0 0,0 0-2 0 0,0 0 10 0 0,0 0-1 0 0,0 0-12 0 0,0 0-33 0 0,0 0 5 0 0,0 0 12 0 0,0 0-42 0 0,0 0 1 0 0,0 0-5 0 0,0 0 32 0 0,0 0 5 0 0,0 0-5 0 0,0 0-4 0 0,0 0-9 0 0,0 0-16 0 0,0 0 4 0 0,0 0-37 0 0,0 0-5 0 0,0 0-21 0 0,0 0-110 0 0,0 0-145 0 0,0 0-138 0 0,0 0-126 0 0,0 0-83 0 0,0 0-65 0 0,0 0-378 0 0,0 0-307 0 0,0 0-291 0 0,0 0 32 0 0,0 0 140 0 0,0 0 171 0 0,0 0 106 0 0,-2 4 77 0 0,-10 15 78 0 0</inkml:trace>
  <inkml:trace contextRef="#ctx0" brushRef="#br0" timeOffset="-51579.669">13265 342 928 0 0,'-2'62'4107'0'0,"1"-12"-3616"0"0,1 1 0 0 0,3 0 0 0 0,2 0 0 0 0,2-1 1 0 0,2 0-1 0 0,3 0 0 0 0,2-1 0 0 0,1-1 0 0 0,5 4-491 0 0,-14-44 11 0 0,0 0-1 0 0,0 0 1 0 0,1-1 0 0 0,0 0 0 0 0,0 0 0 0 0,0 0-1 0 0,1-1 1 0 0,0-1 0 0 0,0 1 0 0 0,1-1 0 0 0,0-1-1 0 0,0 1 1 0 0,0-1 0 0 0,0-1 0 0 0,0 0 0 0 0,1 0-1 0 0,0-1 1 0 0,-1 0 0 0 0,1-1 0 0 0,0 0 0 0 0,0 0-1 0 0,0-1 1 0 0,0-1 0 0 0,0 1 0 0 0,-1-2 0 0 0,1 1 0 0 0,0-1-1 0 0,-1-1 1 0 0,1 0 0 0 0,-1 0 0 0 0,0-1 0 0 0,0 0-1 0 0,0 0 1 0 0,0-1 0 0 0,-1 0 0 0 0,0-1 0 0 0,0 0-1 0 0,0 0 1 0 0,-1-1 0 0 0,0 0 0 0 0,0 0 0 0 0,0-1-1 0 0,-1 1 1 0 0,-1-1 0 0 0,5-7-11 0 0,35-175-397 0 0,-45 189 425 0 0,0 1 2 0 0,-24-9 138 0 0,18 13-172 0 0,-1 1-1 0 0,0 1 0 0 0,1-1 1 0 0,0 1-1 0 0,0 0 1 0 0,1 1-1 0 0,0-1 0 0 0,0 1 1 0 0,0 0-1 0 0,1 0 1 0 0,0 1-1 0 0,0-1 0 0 0,1 1 1 0 0,0 0-1 0 0,0 0 0 0 0,1 0 1 0 0,0 0-1 0 0,1 0 1 0 0,0 0-1 0 0,0 1 0 0 0,0-1 1 0 0,1 0-1 0 0,1 5 5 0 0,21 27-1286 0 0,18-27-4464 0 0,-38-14 4410 0 0</inkml:trace>
  <inkml:trace contextRef="#ctx0" brushRef="#br0" timeOffset="-51422.755">13800 525 1060 0 0,'0'-13'1408'0'0,"-5"1"-324"0"0,3 4-168 0 0,0 1-148 0 0,-1 1-95 0 0,3 1-109 0 0,0 0-172 0 0,-2 1-140 0 0,0-1-196 0 0,2 2-148 0 0,0 3-16 0 0,0 0 8 0 0,0 0-424 0 0,0 0-204 0 0,20-18-425 0 0,-11 16-191 0 0,12-3 24 0 0</inkml:trace>
  <inkml:trace contextRef="#ctx0" brushRef="#br0" timeOffset="-51145.324">14195 315 1192 0 0,'-58'26'3892'0'0,"-21"117"-927"0"0,70-93-2590 0 0,1 0 1 0 0,3 0-1 0 0,2 1 0 0 0,2-1 0 0 0,3 1 0 0 0,2-1 0 0 0,1 0 0 0 0,3 0 0 0 0,3 0 0 0 0,1-1 0 0 0,2 0 0 0 0,13 23-375 0 0,43 212 89 0 0,-71-286-180 0 0,0 1-1 0 0,-1-1 1 0 0,1 1-1 0 0,0 0 1 0 0,-1 0-1 0 0,1 0 1 0 0,-1 0 0 0 0,1 0-1 0 0,-1 0 1 0 0,0 0-1 0 0,1 0 1 0 0,-1 0-1 0 0,0 1 1 0 0,0-1-1 0 0,1 1 1 0 0,-1 0-1 0 0,0-1 1 0 0,0 1 0 0 0,0 0-1 0 0,0 0 1 0 0,1 0-1 0 0,-1 0 1 0 0,0 0-1 0 0,0 0 1 0 0,0 1-1 0 0,0-1 1 0 0,1 1 0 0 0,-1-1-1 0 0,0 1 1 0 0,1 0-1 0 0,-1-1 1 0 0,0 1-1 0 0,1 0 1 0 0,-1 0-1 0 0,1 0 1 0 0,-1 0-1 0 0,1 1 1 0 0,-1-1 0 0 0,1 0-1 0 0,0 1 1 0 0,0-1-1 0 0,0 1 1 0 0,0-1-1 0 0,0 1 1 0 0,0-1-1 0 0,0 1 1 0 0,0 0-1 0 0,0-1 1 0 0,1 1 0 0 0,-1 0-1 0 0,1 0 1 0 0,0-1-1 0 0,-1 1 1 0 0,1 0-1 0 0,0 0 1 0 0,0 0-1 0 0,0 0 1 0 0,0-1 0 0 0,0 1-1 0 0,0 0 1 0 0,1 0-1 0 0,-1 0 1 0 0,1 0-1 0 0,-1-1 1 0 0,1 1-1 0 0,0 0 1 0 0,-1-1 91 0 0,-59-78-3360 0 0,42 44 2088 0 0</inkml:trace>
  <inkml:trace contextRef="#ctx0" brushRef="#br0" timeOffset="-50723.702">13958 902 1152 0 0,'48'-10'2998'0'0,"437"-107"-1603"0"0,-267 55-1784 0 0,-216 61 483 0 0,-2 1 60 0 0,-2-17 1038 0 0,-11 13-1044 0 0,-1 0 0 0 0,1 1 0 0 0,0 0-1 0 0,-1 1 1 0 0,0 1 0 0 0,1 0 0 0 0,-1 1 0 0 0,0 0 0 0 0,0 1 0 0 0,1 1 0 0 0,-1 0 0 0 0,1 1-1 0 0,-1 0 1 0 0,1 1 0 0 0,0 1 0 0 0,0 0 0 0 0,1 1 0 0 0,-1 0 0 0 0,1 1 0 0 0,1 0 0 0 0,-1 0-1 0 0,1 2 1 0 0,1-1 0 0 0,-1 2 0 0 0,2-1 0 0 0,-1 1 0 0 0,1 1 0 0 0,1-1 0 0 0,0 2-1 0 0,0-1 1 0 0,-5 13-148 0 0,11-18 27 0 0,1-1-1 0 0,0 1 0 0 0,1 0 1 0 0,-1 0-1 0 0,1 0 0 0 0,0 0 1 0 0,1 0-1 0 0,-1 0 0 0 0,1 0 1 0 0,0 0-1 0 0,1 0 0 0 0,-1-1 1 0 0,1 1-1 0 0,0 0 0 0 0,1-1 0 0 0,-1 0 1 0 0,1 1-1 0 0,0-1 0 0 0,1 0 1 0 0,-1 0-1 0 0,1-1 0 0 0,0 1 1 0 0,0-1-1 0 0,0 0 0 0 0,1 0 1 0 0,0 0-1 0 0,-1-1 0 0 0,1 1 1 0 0,1-1-1 0 0,-1 0 0 0 0,0-1 1 0 0,1 1-1 0 0,-1-1 0 0 0,1 0-26 0 0,17 8-186 0 0,0-1-1 0 0,1-1 1 0 0,-1-2-1 0 0,1 0 1 0 0,1-1-1 0 0,-1-2 1 0 0,21 1 186 0 0,-14-2-887 0 0,0-2 0 0 0,1-2 0 0 0,-1 0-1 0 0,0-2 1 0 0,0-2 0 0 0,0 0 0 0 0,-1-3 0 0 0,0 0 0 0 0,3-3 887 0 0,12-7-1254 0 0</inkml:trace>
  <inkml:trace contextRef="#ctx0" brushRef="#br0" timeOffset="-48283.528">15893 740 968 0 0,'3'-14'1163'0'0,"33"-28"643"0"0,-36 41-1758 0 0,0 0 1 0 0,0 0-1 0 0,0 0 0 0 0,0 0 1 0 0,0 0-1 0 0,0 0 0 0 0,0 0 1 0 0,-1 0-1 0 0,1 0 0 0 0,0 0 1 0 0,0 0-1 0 0,-1 1 0 0 0,1-1 1 0 0,-1 0-1 0 0,1 0 0 0 0,-1 0 1 0 0,1 0-1 0 0,-1 1 0 0 0,0-1 1 0 0,1 0-1 0 0,-1 1 0 0 0,0-1 1 0 0,1 0-1 0 0,-1 1 0 0 0,0-1 1 0 0,0 1-1 0 0,0-1 0 0 0,0 1 1 0 0,1-1-1 0 0,-1 1 0 0 0,0 0 1 0 0,0-1-1 0 0,0 1 0 0 0,0 0 1 0 0,0 0-1 0 0,0 0 0 0 0,0 0 1 0 0,0 0-1 0 0,0 0 0 0 0,0 0 1 0 0,0 0-1 0 0,0 0 0 0 0,0 0 1 0 0,0 0-1 0 0,0 1 0 0 0,0-1 1 0 0,0 0-1 0 0,1 1 0 0 0,-1-1 1 0 0,0 0-1 0 0,0 1 0 0 0,0 0-48 0 0,-55 12 144 0 0,42-9-115 0 0,0 2 0 0 0,0-1-1 0 0,0 2 1 0 0,1-1 0 0 0,0 2 0 0 0,1 0 0 0 0,-1 0-1 0 0,2 1 1 0 0,-1 1 0 0 0,1 0 0 0 0,1 1 0 0 0,0 0-1 0 0,0 0 1 0 0,1 1 0 0 0,0 0 0 0 0,1 1 0 0 0,1 0-1 0 0,0 0 1 0 0,1 0 0 0 0,0 1 0 0 0,1 0 0 0 0,0 0-1 0 0,1 1 1 0 0,1-1 0 0 0,0 7-29 0 0,3-17 11 0 0,1 0 1 0 0,-1-1-1 0 0,1 1 1 0 0,0 0-1 0 0,1 0 0 0 0,-1-1 1 0 0,1 1-1 0 0,-1-1 1 0 0,1 1-1 0 0,0-1 0 0 0,0 0 1 0 0,1 0-1 0 0,-1 0 0 0 0,1 0 1 0 0,-1 0-1 0 0,1 0 1 0 0,0-1-1 0 0,0 1 0 0 0,0-1 1 0 0,0 0-1 0 0,1 0 1 0 0,-1 0-1 0 0,1 0 0 0 0,-1-1 1 0 0,1 1-1 0 0,0-1 1 0 0,-1 0-1 0 0,1 0 0 0 0,0 0 1 0 0,0 0-1 0 0,2-1-11 0 0,130 11 57 0 0,-127-11-93 0 0,11 0-20 0 0,0-2 0 0 0,0-1 0 0 0,-1 0 0 0 0,1-2 0 0 0,-1 0 0 0 0,0-1-1 0 0,0-1 1 0 0,0-1 0 0 0,10-6 56 0 0,-27 14-34 0 0,0-1 0 0 0,-1 1 0 0 0,1-1 0 0 0,0 0 0 0 0,-1 1 0 0 0,1-1 0 0 0,0 0 0 0 0,-1 0 0 0 0,0 0 0 0 0,1 0 0 0 0,-1 0 0 0 0,1 0 0 0 0,-1-1 0 0 0,0 1 0 0 0,0 0 0 0 0,0-1 0 0 0,0 1 0 0 0,0-1 0 0 0,0 1 0 0 0,0-1 0 0 0,0 1-1 0 0,-1-1 1 0 0,1 0 0 0 0,0 1 0 0 0,-1-1 0 0 0,0 0 0 0 0,1 1 0 0 0,-1-1 0 0 0,0 0 0 0 0,0 0 0 0 0,0 0 0 0 0,0 1 0 0 0,0-1 0 0 0,0 0 0 0 0,-1 0 0 0 0,1 1 0 0 0,0-1 0 0 0,-1 0 0 0 0,1 1 0 0 0,-1-1 0 0 0,0 0 0 0 0,0 1 0 0 0,0-1 0 0 0,0 1 0 0 0,0-1 0 0 0,0 1-1 0 0,0 0 1 0 0,0-1 0 0 0,0 1 0 0 0,0 0 0 0 0,-1 0 0 0 0,1 0 0 0 0,-1 0 0 0 0,1 0 0 0 0,-1 0 0 0 0,0-1 34 0 0,-16-7-9 0 0,-1 1-1 0 0,1 0 1 0 0,-1 1 0 0 0,-1 1-1 0 0,1 1 1 0 0,-1 0-1 0 0,0 2 1 0 0,0 0 0 0 0,0 1-1 0 0,-1 1 1 0 0,-8 2 9 0 0,66-5 48 0 0,0-2 0 0 0,-1-1-1 0 0,0-2 1 0 0,0-2 0 0 0,-1 0 0 0 0,10-7-48 0 0,-39 16 1 0 0,43-15-3 0 0,-1-2 1 0 0,-1-1-1 0 0,-1-3 1 0 0,0-2-1 0 0,-2-1 0 0 0,21-19 2 0 0,-57 39 9 0 0,0-1-1 0 0,0 0 0 0 0,-1-1 0 0 0,0 1 0 0 0,-1-1 0 0 0,0-1 0 0 0,0 1 0 0 0,0-1 1 0 0,-1 0-1 0 0,-1 0 0 0 0,1-1 0 0 0,-2 1 0 0 0,1-1 0 0 0,-1 0 0 0 0,-1 0 0 0 0,0 0 0 0 0,0 0 1 0 0,-1 0-1 0 0,0-1 0 0 0,-1 1 0 0 0,0 0 0 0 0,-1-1 0 0 0,0 1-8 0 0,-1-3 93 0 0,-2 1 0 0 0,0-1 0 0 0,0 1 0 0 0,-1 0 0 0 0,0 1 0 0 0,-1-1 0 0 0,0 1 0 0 0,-1 0 0 0 0,-1 1 0 0 0,1-1 0 0 0,-2 2 0 0 0,1-1 0 0 0,-1 1 0 0 0,-1 0 0 0 0,0 1 0 0 0,0 0 0 0 0,0 1-1 0 0,-1 0 1 0 0,0 0 0 0 0,-1 1 0 0 0,1 1 0 0 0,-1 0 0 0 0,0 0 0 0 0,-1 2 0 0 0,1-1 0 0 0,-1 1 0 0 0,1 1 0 0 0,-12-1-93 0 0,15 6 69 0 0,0 0 1 0 0,0 1-1 0 0,1-1 0 0 0,-1 2 0 0 0,1-1 1 0 0,0 1-1 0 0,0 0 0 0 0,1 1 0 0 0,0 0 0 0 0,0 0 1 0 0,0 0-1 0 0,1 1 0 0 0,0 0 0 0 0,0 1 1 0 0,0-1-1 0 0,1 1 0 0 0,1 0 0 0 0,-1 0 1 0 0,1 1-1 0 0,0-1 0 0 0,1 1 0 0 0,0 0 1 0 0,1 0-1 0 0,0 0 0 0 0,0 0 0 0 0,0 5-69 0 0,-5 18 99 0 0,1 0-1 0 0,1 0 1 0 0,2 0 0 0 0,1 1-1 0 0,2 0 1 0 0,1-1-1 0 0,1 1 1 0 0,2-1-1 0 0,2 0 1 0 0,0 0-1 0 0,2-1 1 0 0,5 11-99 0 0,43 122-853 0 0,6-2 1 0 0,57 100 852 0 0,-83-186-1694 0 0,29 42-3740 0 0,-60-109 4090 0 0</inkml:trace>
  <inkml:trace contextRef="#ctx0" brushRef="#br0" timeOffset="-47569.782">18021 592 1204 0 0,'-67'-54'1560'0'0,"51"47"-1423"0"0,-1 2 1 0 0,1 0 0 0 0,-1 1 0 0 0,0 1 0 0 0,0 1 0 0 0,0 0 0 0 0,0 1 0 0 0,0 0 0 0 0,0 2-1 0 0,0 0 1 0 0,0 1 0 0 0,0 1 0 0 0,0 0 0 0 0,0 1 0 0 0,1 1 0 0 0,0 1 0 0 0,0 0-1 0 0,0 1 1 0 0,1 1 0 0 0,0 0 0 0 0,0 1 0 0 0,1 1 0 0 0,0 0 0 0 0,1 1 0 0 0,0 0-1 0 0,1 1 1 0 0,0 1 0 0 0,0 0 0 0 0,2 0 0 0 0,-9 13-138 0 0,9-12 96 0 0,-1 1 1 0 0,2 0-1 0 0,0 0 1 0 0,1 1-1 0 0,0 0 0 0 0,1 0 1 0 0,1 1-1 0 0,1 0 1 0 0,0 0-1 0 0,1 0 0 0 0,1 0 1 0 0,0 13-97 0 0,3-26 18 0 0,0 1-1 0 0,0-1 1 0 0,1 1 0 0 0,-1-1 0 0 0,1 1 0 0 0,1-1-1 0 0,-1 1 1 0 0,1-1 0 0 0,-1 0 0 0 0,1 0-1 0 0,0 0 1 0 0,1 0 0 0 0,-1 0 0 0 0,1 0 0 0 0,0 0-1 0 0,0-1 1 0 0,0 1 0 0 0,0-1 0 0 0,0 0 0 0 0,1 0-1 0 0,-1 0 1 0 0,1-1 0 0 0,0 1 0 0 0,0-1 0 0 0,0 0-1 0 0,0 0 1 0 0,1 0 0 0 0,-1-1 0 0 0,0 1 0 0 0,1-1-1 0 0,-1 0 1 0 0,1 0 0 0 0,-1-1 0 0 0,1 1 0 0 0,-1-1-18 0 0,151-15 242 0 0,-140 8-243 0 0,-1-1-1 0 0,1 0 1 0 0,-2-1-1 0 0,0-1 1 0 0,0 0-1 0 0,0-1 1 0 0,-1 0-1 0 0,-1-1 1 0 0,0 0-1 0 0,-1-1 1 0 0,0 0-1 0 0,-1 0 1 0 0,0-1-1 0 0,-1-1 1 0 0,-1 1-1 0 0,0-1 1 0 0,-1 0-1 0 0,-1-1 1 0 0,0 1-1 0 0,-1-1 1 0 0,1-12 1 0 0,22-20-202 0 0,-27 47 250 0 0,0 1 8 0 0,24 28-45 0 0,108 107-947 0 0,31-47-3693 0 0,-128-79 3350 0 0</inkml:trace>
  <inkml:trace contextRef="#ctx0" brushRef="#br0" timeOffset="-42808.496">22244 195 1604 0 0,'-3'59'4683'0'0,"-2"24"-3892"0"0,21 341 1233 0 0,-6-233-494 0 0,61-348-794 0 0,-63 147-740 0 0,0 0 0 0 0,1 1 0 0 0,0 0-1 0 0,0 0 1 0 0,1 1 0 0 0,0 0 0 0 0,1 1 0 0 0,-1 0 0 0 0,1 1 0 0 0,1 0 0 0 0,-1 0 0 0 0,1 2 0 0 0,0-1 0 0 0,1 1 0 0 0,-1 1 0 0 0,0 0 0 0 0,1 1-1 0 0,0 0 1 0 0,0 1 0 0 0,-1 1 0 0 0,1 0 0 0 0,0 0 0 0 0,0 1 0 0 0,-1 1 0 0 0,1 0 0 0 0,0 1 0 0 0,-1 1 0 0 0,0-1 0 0 0,0 2 4 0 0,-4-3-5 0 0,0 0 0 0 0,-1 1-1 0 0,0 0 1 0 0,0 0 0 0 0,0 1 0 0 0,0 0 0 0 0,0 0 0 0 0,-1 1 0 0 0,0 0 0 0 0,0 0 0 0 0,0 0 0 0 0,-1 1 0 0 0,1 0 0 0 0,-1 0-1 0 0,0 0 1 0 0,-1 0 0 0 0,0 1 0 0 0,0 0 0 0 0,0 0 0 0 0,-1 0 0 0 0,0 0 0 0 0,0 0 0 0 0,-1 1 0 0 0,1 3 5 0 0,-6-4-1 0 0,0 1 1 0 0,0-1-1 0 0,-1 0 1 0 0,0 0-1 0 0,0 0 0 0 0,0 0 1 0 0,-1-1-1 0 0,0 0 1 0 0,-1 0-1 0 0,1 0 1 0 0,-1-1-1 0 0,0 0 1 0 0,0 0-1 0 0,-1 0 1 0 0,1-1-1 0 0,-1 1 1 0 0,0-2-1 0 0,-1 1 0 0 0,1-1 1 0 0,0 0-1 0 0,-5 1 1 0 0,-9 4-169 0 0,0-1-1 0 0,0 0 1 0 0,-1-2-1 0 0,0 0 0 0 0,0-2 1 0 0,0 0-1 0 0,0-1 1 0 0,0-2-1 0 0,-5 0 170 0 0,26 1-120 0 0,-1-1-1 0 0,0 1 1 0 0,1-1 0 0 0,-1 0-1 0 0,0 0 1 0 0,0 1-1 0 0,1-1 1 0 0,-1 0-1 0 0,0-1 1 0 0,0 1 0 0 0,1 0-1 0 0,-1 0 1 0 0,0-1-1 0 0,1 1 1 0 0,-1-1 0 0 0,0 1-1 0 0,1-1 1 0 0,-1 0-1 0 0,1 0 1 0 0,-1 0 0 0 0,1 0-1 0 0,-1 0 1 0 0,1 0-1 0 0,-1 0 1 0 0,1 0-1 0 0,0 0 1 0 0,0-1 0 0 0,0 1-1 0 0,0 0 1 0 0,0-1-1 0 0,0 1 1 0 0,0-1 0 0 0,0 1-1 0 0,0-1 1 0 0,1 0-1 0 0,-1 1 1 0 0,1-1 0 0 0,-1 0-1 0 0,1 1 1 0 0,0-1-1 0 0,0 0 1 0 0,-1 0-1 0 0,1 1 1 0 0,0-1 0 0 0,0 0-1 0 0,1 0 1 0 0,-1 1-1 0 0,0-1 1 0 0,1 0 0 0 0,-1 1-1 0 0,1-1 1 0 0,-1 0-1 0 0,1 1 1 0 0,0-1-1 0 0,0 1 1 0 0,0-1 0 0 0,-1 1-1 0 0,2-1 121 0 0,11-16-1214 0 0</inkml:trace>
  <inkml:trace contextRef="#ctx0" brushRef="#br0" timeOffset="-41953.574">22981 597 1184 0 0,'6'-33'6543'0'0,"-27"66"-5648"0"0,16-24-855 0 0,0 1 0 0 0,1 0 0 0 0,0 0 0 0 0,0 0 0 0 0,1 0 0 0 0,1 1 1 0 0,0-1-1 0 0,0 1 0 0 0,1 0 0 0 0,0-1 0 0 0,1 1 0 0 0,0 0 0 0 0,1 0 0 0 0,0-1 0 0 0,1 1 0 0 0,0-1 0 0 0,0 1 0 0 0,1-1 0 0 0,1 0 0 0 0,0 0 0 0 0,0 0 0 0 0,1 0 0 0 0,0-1 0 0 0,0 1 1 0 0,1-1-1 0 0,2 1-40 0 0,-1-5-2 0 0,0 0 0 0 0,1-1 0 0 0,-1 0 0 0 0,1 0 0 0 0,0 0 0 0 0,1-1 1 0 0,-1 0-1 0 0,0-1 0 0 0,1 1 0 0 0,0-2 0 0 0,-1 1 0 0 0,1-1 1 0 0,0-1-1 0 0,0 0 0 0 0,-1 0 0 0 0,1 0 0 0 0,0-1 0 0 0,0-1 1 0 0,-1 1-1 0 0,1-1 0 0 0,-1-1 0 0 0,1 0 0 0 0,-1 0 0 0 0,0 0 0 0 0,0-1 1 0 0,0-1-1 0 0,-1 1 0 0 0,1-1 0 0 0,-1 0 0 0 0,0-1 0 0 0,-1 0 1 0 0,1 0-1 0 0,-1 0 0 0 0,1-2 2 0 0,3-4-27 0 0,1-1 0 0 0,-1-1 0 0 0,-1 0 0 0 0,0 0 0 0 0,-1-1 0 0 0,-1 0 0 0 0,0 0 0 0 0,-1 0 1 0 0,-1-1-1 0 0,0 0 0 0 0,-1 0 0 0 0,-1-1 0 0 0,1-11 27 0 0,-4 27 79 0 0,0 1-80 0 0,-41 16 296 0 0,35-8-270 0 0,1 0 0 0 0,0 1 0 0 0,0 0 0 0 0,1 0 0 0 0,0 0 0 0 0,1 1 0 0 0,0-1 0 0 0,0 1 0 0 0,1 0 0 0 0,0 0 0 0 0,1 0 0 0 0,0 0 0 0 0,1 0 0 0 0,0 0 0 0 0,1 9-25 0 0,0-11 2 0 0,1 0 0 0 0,0-1-1 0 0,0 1 1 0 0,0-1 0 0 0,1 1 0 0 0,0-1 0 0 0,0 0-1 0 0,1 0 1 0 0,0 0 0 0 0,0-1 0 0 0,1 0 0 0 0,-1 1-1 0 0,2-1 1 0 0,-1-1 0 0 0,0 1 0 0 0,1-1 0 0 0,0 0 0 0 0,0 0-1 0 0,1-1 1 0 0,0 0 0 0 0,-1 0 0 0 0,1 0 0 0 0,0-1-1 0 0,1 0 1 0 0,2 0-2 0 0,1 0-16 0 0,0-2-1 0 0,1 1 1 0 0,-1-2-1 0 0,0 0 1 0 0,0 0-1 0 0,0 0 1 0 0,0-2-1 0 0,0 1 0 0 0,0-2 1 0 0,0 1-1 0 0,0-1 1 0 0,0-1-1 0 0,-1 0 1 0 0,0-1-1 0 0,0 1 1 0 0,0-2-1 0 0,0 0 1 0 0,-1 0-1 0 0,0 0 1 0 0,0-1-1 0 0,-1-1 0 0 0,0 0 1 0 0,0 0-1 0 0,-1 0 1 0 0,0-1-1 0 0,0 0 1 0 0,-1 0-1 0 0,0-1 1 0 0,-1 0-1 0 0,1 0 17 0 0,14-35 71 0 0,-2-1 0 0 0,-1-1 0 0 0,-3-1 0 0 0,-2 0 0 0 0,-2 0 0 0 0,-2-1 0 0 0,-2 0 0 0 0,-3-1 0 0 0,-1 1 0 0 0,-3-3-71 0 0,-40-84 1080 0 0,39 136-1065 0 0,0 0 1 0 0,0 0-1 0 0,0 0 1 0 0,0 1-1 0 0,0-1 1 0 0,0 1-1 0 0,0 0 1 0 0,0-1-1 0 0,0 1 1 0 0,0 0-1 0 0,0 0 1 0 0,1 0-1 0 0,-1 0 1 0 0,0 1-1 0 0,1-1 1 0 0,-1 0-1 0 0,1 1 1 0 0,-1-1-1 0 0,1 1 1 0 0,-1-1-1 0 0,1 1 1 0 0,0 0-1 0 0,0 0 1 0 0,0-1-1 0 0,0 1 1 0 0,0 0-1 0 0,1 0 1 0 0,-2 2-16 0 0,-9 23 38 0 0,1 1 0 0 0,2 0 0 0 0,0 0 0 0 0,2 1 0 0 0,1 0 0 0 0,1 0 0 0 0,2 1 0 0 0,1-1 0 0 0,1 0 0 0 0,1 1 0 0 0,2-1 0 0 0,1 0 0 0 0,1 0 0 0 0,2 0 0 0 0,1-1 0 0 0,1 0 0 0 0,5 11-38 0 0,-8-23-73 0 0,1 0 0 0 0,0 0 0 0 0,1-1 0 0 0,1 0 0 0 0,0 0 0 0 0,1-1 0 0 0,1-1 0 0 0,0 1 0 0 0,0-2 0 0 0,6 5 73 0 0,-11-12-236 0 0,0 0 0 0 0,1-1 1 0 0,0 1-1 0 0,0-1 0 0 0,0 0 0 0 0,0-1 1 0 0,0 0-1 0 0,1 0 0 0 0,-1-1 1 0 0,1 0-1 0 0,0 0 0 0 0,-1 0 1 0 0,1-1-1 0 0,0 0 0 0 0,4-1 236 0 0,-4-1-388 0 0,1 0-1 0 0,0-1 1 0 0,-1 0-1 0 0,1 0 0 0 0,-1-1 1 0 0,0 0-1 0 0,0-1 1 0 0,0 0-1 0 0,0 0 1 0 0,0 0-1 0 0,-1-1 1 0 0,0 0-1 0 0,0-1 1 0 0,0 0-1 0 0,-1 0 389 0 0,15-18-1396 0 0</inkml:trace>
  <inkml:trace contextRef="#ctx0" brushRef="#br0" timeOffset="-41487.307">24201 304 988 0 0,'-6'-26'3887'0'0,"-5"41"-1482"0"0,2 39-1942 0 0,3-1 1 0 0,2 2-1 0 0,2-1 0 0 0,3 0 0 0 0,2 0 1 0 0,5 15-464 0 0,20 140 1189 0 0,-4-231-621 0 0,-17 9-555 0 0,1 0 1 0 0,1 1-1 0 0,0 0 1 0 0,1 0-1 0 0,0 1 0 0 0,0 1 1 0 0,1-1-1 0 0,1 2 1 0 0,0 0-1 0 0,0 0 0 0 0,1 1 1 0 0,0 0-1 0 0,0 1 1 0 0,1 1-1 0 0,0 0 0 0 0,0 1 1 0 0,0 1-1 0 0,1 0 1 0 0,0 0-1 0 0,4 1-13 0 0,-12 4 4 0 0,-1-1 0 0 0,0 1 0 0 0,0 1 1 0 0,0-1-1 0 0,0 1 0 0 0,0 0 0 0 0,0 0 0 0 0,-1 1 0 0 0,1 0 0 0 0,-1 0 0 0 0,1 0 0 0 0,-1 1 1 0 0,0-1-1 0 0,0 1 0 0 0,-1 0 0 0 0,1 1 0 0 0,-1-1 0 0 0,0 1 0 0 0,0 0 0 0 0,-1 0 1 0 0,1 0-1 0 0,-1 0 0 0 0,0 1 0 0 0,0 0 0 0 0,-1-1 0 0 0,0 1 0 0 0,0 0 0 0 0,0 0 0 0 0,0 1-4 0 0,-6 1 20 0 0,-1-1 0 0 0,1 1-1 0 0,-1-1 1 0 0,0 0-1 0 0,-1 0 1 0 0,0-1-1 0 0,0 0 1 0 0,0 0-1 0 0,0 0 1 0 0,-1-1-1 0 0,0 0 1 0 0,-1 0-1 0 0,1-1 1 0 0,-1 0 0 0 0,1 0-1 0 0,-1 0 1 0 0,-1-1-1 0 0,1-1 1 0 0,0 1-1 0 0,-1-1 1 0 0,1-1-1 0 0,-1 0 1 0 0,1 0-1 0 0,-1 0 1 0 0,0-1 0 0 0,-2-1-21 0 0,-145 8-1121 0 0,153-7 947 0 0,0 0-1 0 0,0 0 1 0 0,0-1-1 0 0,0 1 0 0 0,0-1 1 0 0,0 0-1 0 0,0 0 0 0 0,0 0 1 0 0,0 0-1 0 0,1 0 1 0 0,-1-1-1 0 0,0 1 0 0 0,1-1 1 0 0,-1 1-1 0 0,1-1 0 0 0,0 0 1 0 0,-1 0-1 0 0,1-1 1 0 0,0 1-1 0 0,0 0 0 0 0,0-1 1 0 0,1 1-1 0 0,-1-1 0 0 0,1 1 1 0 0,-1-1-1 0 0,1 0 1 0 0,0 0-1 0 0,0 0 0 0 0,0 0 1 0 0,0 1-1 0 0,1-1 1 0 0,-1 0-1 0 0,1 0 0 0 0,-1-1 1 0 0,1 1-1 0 0,0 0 0 0 0,0 0 1 0 0,1 0-1 0 0,-1 0 1 0 0,1 0-1 0 0,-1 0 0 0 0,1 0 1 0 0,0 0-1 0 0,0 1 0 0 0,0-1 1 0 0,1 0-1 0 0,-1 0 1 0 0,1 1-1 0 0,1-3 176 0 0,13-22-1193 0 0</inkml:trace>
  <inkml:trace contextRef="#ctx0" brushRef="#br0" timeOffset="-45023.652">19130 324 1048 0 0,'2'-124'3675'0'0,"10"70"-1309"0"0,-13 93-1822 0 0,1 244 240 0 0,0-251-720 0 0,2-1 0 0 0,1 1 0 0 0,1-1 0 0 0,2 0 0 0 0,1-1 0 0 0,2 1 0 0 0,0-1 0 0 0,2-1 0 0 0,6 10-64 0 0,-12-28 22 0 0,0-1-1 0 0,1 1 0 0 0,1-1 0 0 0,0 0 0 0 0,0 0 0 0 0,0-1 1 0 0,1 0-1 0 0,1 0 0 0 0,0-1 0 0 0,0 0 0 0 0,0-1 1 0 0,1 1-1 0 0,0-2 0 0 0,1 0 0 0 0,-1 0 0 0 0,1-1 0 0 0,0 0 1 0 0,1-1-1 0 0,-1 0 0 0 0,1-1 0 0 0,-1 0 0 0 0,1-1 1 0 0,0 0-1 0 0,0-1 0 0 0,8 0-21 0 0,-9-3 5 0 0,0-1-1 0 0,0 0 1 0 0,0-1 0 0 0,0-1 0 0 0,-1 1-1 0 0,1-1 1 0 0,-1-1 0 0 0,-1 0 0 0 0,1-1-1 0 0,-1 1 1 0 0,0-2 0 0 0,-1 1 0 0 0,0-1-1 0 0,0-1 1 0 0,0 1 0 0 0,-1-1 0 0 0,0-1-1 0 0,-1 1 1 0 0,0-1 0 0 0,-1 0 0 0 0,0-1-1 0 0,0 1 1 0 0,-1-1 0 0 0,-1 0 0 0 0,0 0-1 0 0,0 0 1 0 0,-1 0 0 0 0,0-1 0 0 0,-1 1-1 0 0,-1 0 1 0 0,1-1 0 0 0,-2 1 0 0 0,-1-10-5 0 0,2 20 1 0 0,0 0-1 0 0,0-1 1 0 0,0 1 0 0 0,0 0 0 0 0,-1 0 0 0 0,1-1 0 0 0,0 1 0 0 0,-1 0 0 0 0,1 0 0 0 0,-1 0 0 0 0,1 0 0 0 0,-1-1 0 0 0,0 1 0 0 0,1 0 0 0 0,-1 0 0 0 0,0 0 0 0 0,0 0 0 0 0,0 0 0 0 0,0 1 0 0 0,0-1 0 0 0,0 0 0 0 0,0 0 0 0 0,0 1 0 0 0,0-1-1 0 0,0 0 1 0 0,0 1 0 0 0,-1-1 0 0 0,1 1 0 0 0,0-1 0 0 0,0 1 0 0 0,0 0 0 0 0,-1 0 0 0 0,1-1 0 0 0,0 1 0 0 0,-1 0 0 0 0,1 0 0 0 0,0 0 0 0 0,0 1 0 0 0,-1-1 0 0 0,1 0 0 0 0,0 0 0 0 0,0 1 0 0 0,-1-1 0 0 0,1 0 0 0 0,0 1 0 0 0,0-1 0 0 0,0 1-1 0 0,0 0 1 0 0,0-1 0 0 0,-1 1 0 0 0,1 0 0 0 0,0 0 0 0 0,1 0 0 0 0,-1-1 0 0 0,0 1 0 0 0,0 0 0 0 0,0 0 0 0 0,0 0 0 0 0,1 1 0 0 0,-1-1 0 0 0,1 0 0 0 0,-1 0-1 0 0,-3 6-83 0 0,0 0 0 0 0,1 0 1 0 0,0 1-1 0 0,1-1 0 0 0,-1 1 0 0 0,1 0 1 0 0,1 0-1 0 0,-1 0 0 0 0,1 0 1 0 0,1 0-1 0 0,0 0 0 0 0,0 0 0 0 0,0 0 1 0 0,1-1-1 0 0,0 1 0 0 0,1 0 0 0 0,-1 0 1 0 0,2 0-1 0 0,-1-1 0 0 0,1 1 1 0 0,0-1-1 0 0,0 0 0 0 0,1 0 0 0 0,0 0 1 0 0,1 0-1 0 0,-1 0 0 0 0,1-1 0 0 0,1 0 1 0 0,-1 0-1 0 0,1-1 0 0 0,0 1 0 0 0,0-1 1 0 0,0 0-1 0 0,5 2 83 0 0,12 1-3847 0 0,-23-8 2524 0 0</inkml:trace>
  <inkml:trace contextRef="#ctx0" brushRef="#br0" timeOffset="-44761.701">19674 372 888 0 0,'-60'-33'6703'0'0,"67"41"-11782"0"0,-7-5 3771 0 0</inkml:trace>
  <inkml:trace contextRef="#ctx0" brushRef="#br0" timeOffset="-43749.851">20220 579 1304 0 0,'-4'-3'144'0'0,"-1"1"0"0"0,1 0 0 0 0,-1 1 0 0 0,0-1 0 0 0,0 1-1 0 0,0 0 1 0 0,0 0 0 0 0,0 0 0 0 0,0 1 0 0 0,0 0 0 0 0,0 0 0 0 0,0 0 0 0 0,0 0 0 0 0,0 1-1 0 0,0 0 1 0 0,0 0 0 0 0,0 0 0 0 0,1 1 0 0 0,-1 0 0 0 0,0 0 0 0 0,-4 2-144 0 0,-7 3 140 0 0,1 1 0 0 0,-1 0 1 0 0,1 1-1 0 0,1 0 0 0 0,0 2 0 0 0,0 0 1 0 0,1 0-1 0 0,0 1 0 0 0,1 1 1 0 0,1 0-1 0 0,0 0 0 0 0,0 1 0 0 0,2 1 1 0 0,0-1-1 0 0,-1 3-140 0 0,9-15 17 0 0,0 0 1 0 0,0 0-1 0 0,-1 0 1 0 0,1 0-1 0 0,0 0 1 0 0,1 0-1 0 0,-1 0 1 0 0,0 0-1 0 0,1 0 1 0 0,-1 1-1 0 0,1-1 0 0 0,-1 0 1 0 0,1 1-1 0 0,0-1 1 0 0,0 0-1 0 0,0 0 1 0 0,0 1-1 0 0,1-1 1 0 0,-1 0-1 0 0,1 0 1 0 0,-1 1-1 0 0,1-1 0 0 0,0 0 1 0 0,0 0-1 0 0,0 0 1 0 0,0 0-1 0 0,0 0 1 0 0,0 0-1 0 0,1 0 1 0 0,-1 0-1 0 0,0 0 1 0 0,1-1-1 0 0,0 1 1 0 0,-1-1-1 0 0,1 1 0 0 0,0-1 1 0 0,0 0-1 0 0,0 1 1 0 0,0-1-1 0 0,0 0 1 0 0,0 0-1 0 0,0 0 1 0 0,0-1-1 0 0,0 1 1 0 0,1 0-1 0 0,-1-1 1 0 0,0 1-1 0 0,0-1 0 0 0,1 0 1 0 0,-1 0-1 0 0,0 0 1 0 0,0 0-1 0 0,1 0 1 0 0,-1-1-1 0 0,0 1 1 0 0,1 0-1 0 0,-1-1 1 0 0,0 0-1 0 0,0 0-17 0 0,11 1 10 0 0,0-1-1 0 0,0 0 1 0 0,0-1-1 0 0,0-1 1 0 0,-1 0-1 0 0,1 0 1 0 0,-1-2-1 0 0,0 1 1 0 0,0-2-1 0 0,0 1 1 0 0,-1-2 0 0 0,0 1-1 0 0,0-2 1 0 0,0 1-1 0 0,-1-1 1 0 0,-1-1-1 0 0,1 0 1 0 0,-1 0-1 0 0,-1-1 1 0 0,0 0-1 0 0,0-1 1 0 0,5-8-10 0 0,-10-48 555 0 0,-19 63-496 0 0,-14 72 61 0 0,25-36-72 0 0,2 1 0 0 0,1-1 0 0 0,1 1-1 0 0,2 0 1 0 0,1-1 0 0 0,1 1 0 0 0,2-1 0 0 0,2 0 0 0 0,1 0-48 0 0,-5-13 34 0 0,31 319 1015 0 0,-35-326-965 0 0,0 1 0 0 0,0-1-1 0 0,-2 0 1 0 0,1 0-1 0 0,-1 0 1 0 0,-1 0 0 0 0,0-1-1 0 0,-1 1 1 0 0,0-1 0 0 0,-1 0-1 0 0,0 0 1 0 0,-1-1 0 0 0,-1 2-84 0 0,4-7 38 0 0,0 0 0 0 0,0-1 0 0 0,-1 1 0 0 0,1-1 0 0 0,-1 1 0 0 0,0-2-1 0 0,-1 1 1 0 0,1 0 0 0 0,0-1 0 0 0,-1 0 0 0 0,0 0 0 0 0,0-1 0 0 0,0 0 0 0 0,0 0 0 0 0,0 0 0 0 0,0-1 0 0 0,-1 1 0 0 0,1-1 0 0 0,0-1 0 0 0,-1 0 0 0 0,1 0-38 0 0,1 0-5 0 0,1-1-1 0 0,0 0 0 0 0,-1 0 1 0 0,1-1-1 0 0,0 1 1 0 0,0-1-1 0 0,0 0 1 0 0,0 0-1 0 0,0 0 1 0 0,1-1-1 0 0,-1 1 0 0 0,1-1 1 0 0,-1 0-1 0 0,1 0 1 0 0,0 0-1 0 0,0-1 1 0 0,0 1-1 0 0,1-1 0 0 0,-1 1 1 0 0,1-1-1 0 0,0 0 1 0 0,0 0-1 0 0,0 0 1 0 0,0 0-1 0 0,1-1 1 0 0,-1 1-1 0 0,1-3 6 0 0,-22-127-835 0 0,31 61 493 0 0,2 1 0 0 0,4 0 0 0 0,2 1 1 0 0,4 1-1 0 0,3 0 0 0 0,3 2 0 0 0,3 1 1 0 0,10-13 341 0 0,35-97-532 0 0,-30 69 265 0 0,-8 24 253 0 0,-3-2-1 0 0,-5-1 0 0 0,15-75 15 0 0,-52 125 719 0 0,-15 93-584 0 0,15-14-48 0 0,1 0-1 0 0,2 0 0 0 0,3 1 0 0 0,1 0 0 0 0,2 0 0 0 0,2 6-86 0 0,-1 11 139 0 0,15 225 230 0 0,12-106-115 0 0,-7-212 32 0 0,43-170-367 0 0,-37 151-104 0 0,-6 75 219 0 0,60 108-100 0 0,-75-123 6 0 0,1 0 1 0 0,0 0-1 0 0,0 0 0 0 0,0-1 1 0 0,1 0-1 0 0,0-1 0 0 0,0 0 0 0 0,1 0 1 0 0,0 0-1 0 0,0-1 0 0 0,0-1 1 0 0,1 1-1 0 0,-1-2 0 0 0,1 1 1 0 0,0-1-1 0 0,0-1 0 0 0,0 0 0 0 0,0 0 1 0 0,1-1-1 0 0,-1 0 0 0 0,1-1 1 0 0,-1 0-1 0 0,0-1 0 0 0,1 0 0 0 0,5-1 60 0 0,1-3-378 0 0,-1-1-1 0 0,0 0 1 0 0,0-1-1 0 0,0-1 1 0 0,-1-1-1 0 0,0 0 1 0 0,0-1-1 0 0,-1 0 0 0 0,0-1 1 0 0,-1-1-1 0 0,-1 0 1 0 0,0-1-1 0 0,5-7 379 0 0,7-12-1116 0 0</inkml:trace>
  <inkml:trace contextRef="#ctx0" brushRef="#br0" timeOffset="-43488.557">21164 344 1268 0 0,'1'-27'664'0'0,"1"21"-407"0"0,-1 0-1 0 0,0 0 1 0 0,0 0-1 0 0,-1 0 0 0 0,0 0 1 0 0,0 0-1 0 0,0 0 1 0 0,-1 0-1 0 0,0 1 0 0 0,0-1 1 0 0,-1 0-1 0 0,1 0 0 0 0,-1 0 1 0 0,0 1-1 0 0,-1-1 1 0 0,0 1-1 0 0,1 0 0 0 0,-2-1 1 0 0,1 1-1 0 0,-1 1 1 0 0,0-1-257 0 0,-65 45 1992 0 0,60-26-1892 0 0,2 1 1 0 0,0 1 0 0 0,0-1-1 0 0,2 1 1 0 0,0 0-1 0 0,0 1 1 0 0,2-1-1 0 0,0 1 1 0 0,1 0 0 0 0,0 0-1 0 0,2-1 1 0 0,0 1-1 0 0,1 0 1 0 0,0 0-1 0 0,2 0 1 0 0,0-1 0 0 0,0 1-1 0 0,2-1 1 0 0,0 0-1 0 0,1 0 1 0 0,0 0 0 0 0,2-1-1 0 0,3 5-100 0 0,-4 1 8 0 0,21 52-394 0 0,13 48-1267 0 0,-30-34-2264 0 0,-28-54 1345 0 0,4-26 1286 0 0</inkml:trace>
  <inkml:trace contextRef="#ctx0" brushRef="#br0" timeOffset="-43240.296">20969 714 1556 0 0,'0'-7'1016'0'0,"10"-10"-208"0"0,-1 2-68 0 0,6-3-88 0 0,6 5-96 0 0,0 1-27 0 0,4 0-65 0 0,5 1-60 0 0,1-3-64 0 0,2 4-252 0 0,5 4-12 0 0,1 1-540 0 0,2-2-536 0 0,-8 0-373 0 0,1 2 61 0 0,-2-1 16 0 0</inkml:trace>
  <inkml:trace contextRef="#ctx0" brushRef="#br0" timeOffset="-39793.368">25158 377 956 0 0,'17'-15'2246'0'0,"-17"12"-1654"0"0,4-3-56 0 0,10-17-76 0 0,-14 24-434 0 0,0-1 1 0 0,0 1 0 0 0,-1-1-1 0 0,1 1 1 0 0,0-1-1 0 0,0 0 1 0 0,-1 1 0 0 0,1-1-1 0 0,0 0 1 0 0,-1 1 0 0 0,1-1-1 0 0,0 0 1 0 0,-1 1-1 0 0,1-1 1 0 0,0 0 0 0 0,-1 1-1 0 0,1-1 1 0 0,-1 0-1 0 0,1 0 1 0 0,-1 0 0 0 0,1 0-1 0 0,0 1 1 0 0,-1-1-1 0 0,1 0 1 0 0,-1 0 0 0 0,1 0-1 0 0,-1 0 1 0 0,1 0 0 0 0,-1 0-1 0 0,1 0 1 0 0,-1 0-1 0 0,1 0 1 0 0,-1 0 0 0 0,1 0-1 0 0,-1 0 1 0 0,1-1-1 0 0,0 1 1 0 0,-1 0 0 0 0,1 0-1 0 0,-1 0 1 0 0,1-1-1 0 0,-1 1 1 0 0,1 0 0 0 0,0-1-1 0 0,-1 1 1 0 0,1 0 0 0 0,0-1-1 0 0,-1 1 1 0 0,1 0-1 0 0,0-1 1 0 0,-1 1 0 0 0,1 0-1 0 0,0-1 1 0 0,0 1-1 0 0,0-1 1 0 0,-1 1 0 0 0,1-1-1 0 0,0 1 1 0 0,0-1-1 0 0,0 1 1 0 0,0 0 0 0 0,0-1-1 0 0,0 1 1 0 0,0-1 0 0 0,0 1-1 0 0,0-1 1 0 0,0 1-1 0 0,0-1 1 0 0,0 1 0 0 0,0-1-27 0 0,-10 16 163 0 0,1 0 1 0 0,1 0-1 0 0,0 1 1 0 0,1 0-1 0 0,1 1 1 0 0,1 0-1 0 0,0 0 1 0 0,1 0-1 0 0,0 0 0 0 0,2 0 1 0 0,0 1-1 0 0,1-1 1 0 0,1 1-1 0 0,0 0 1 0 0,3 15-164 0 0,-3-25 94 0 0,6 50 172 0 0,3-1 1 0 0,2 0 0 0 0,2-1-1 0 0,3 0 1 0 0,3-2-1 0 0,10 22-266 0 0,8 27 236 0 0,-37-101-236 0 0,20 51-212 0 0,-2 2 0 0 0,-3 0 0 0 0,-3 0 0 0 0,-1 2 0 0 0,-4-1 0 0 0,0 13 212 0 0,-7-67-115 0 0,0-1 0 0 0,-1 1 1 0 0,1-1-1 0 0,0 1 1 0 0,0-1-1 0 0,-1 1 0 0 0,1-1 1 0 0,0 1-1 0 0,-1-1 0 0 0,0 1 1 0 0,1-1-1 0 0,-1 0 1 0 0,0 1-1 0 0,0-1 0 0 0,0 0 1 0 0,1 0-1 0 0,-1 0 1 0 0,-1 1-1 0 0,1-1 0 0 0,0 0 1 0 0,0 0-1 0 0,0-1 1 0 0,0 1-1 0 0,-1 0 0 0 0,1 0 1 0 0,0-1-1 0 0,-1 1 1 0 0,1 0-1 0 0,-1-1 0 0 0,1 1 1 0 0,-1-1-1 0 0,1 0 1 0 0,-1 0-1 0 0,1 1 0 0 0,-1-1 1 0 0,1 0-1 0 0,-1 0 1 0 0,1 0-1 0 0,-1-1 0 0 0,1 1 1 0 0,-1 0-1 0 0,1 0 0 0 0,-1-1 1 0 0,1 1-1 0 0,0-1 1 0 0,-1 1-1 0 0,1-1 0 0 0,-1 0 1 0 0,1 0-1 0 0,0 1 1 0 0,0-1-1 0 0,-1 0 0 0 0,1 0 1 0 0,0 0-1 0 0,0 0 1 0 0,0-1-1 0 0,0 1 115 0 0,-18-17-1177 0 0</inkml:trace>
  <inkml:trace contextRef="#ctx0" brushRef="#br0" timeOffset="-39245.427">25037 865 848 0 0,'29'-15'2065'0'0,"19"0"-1618"0"0,1 2 0 0 0,0 2 0 0 0,1 2 0 0 0,0 3 0 0 0,1 1 0 0 0,9 3-447 0 0,-58 1 14 0 0,1 1 0 0 0,-1 0 0 0 0,0 0 0 0 0,1 0 1 0 0,-1 0-1 0 0,0 0 0 0 0,0 0 0 0 0,1 0 1 0 0,-1 1-1 0 0,0-1 0 0 0,0 1 0 0 0,1 0 0 0 0,-1 0 1 0 0,0 0-1 0 0,0 0 0 0 0,0 0 0 0 0,0 0 1 0 0,0 0-1 0 0,0 1 0 0 0,-1-1 0 0 0,1 1 1 0 0,0-1-1 0 0,-1 1 0 0 0,1 0 0 0 0,-1-1 0 0 0,1 1 1 0 0,-1 0-1 0 0,0 0 0 0 0,0 0 0 0 0,0 0 1 0 0,0 0-1 0 0,0 1 0 0 0,0-1 0 0 0,-1 0 0 0 0,1 0 1 0 0,-1 0-1 0 0,1 1 0 0 0,-1-1 0 0 0,0 0 1 0 0,0 1-1 0 0,0-1 0 0 0,0 0 0 0 0,0 1 1 0 0,-1-1-1 0 0,1 0 0 0 0,-1 0 0 0 0,0 2-14 0 0,-81 189 1260 0 0,83-190-1250 0 0,0-1-1 0 0,0 1 1 0 0,1-1 0 0 0,-1 0 0 0 0,1 1 0 0 0,0-1-1 0 0,-1 0 1 0 0,1 0 0 0 0,0 0 0 0 0,0 0 0 0 0,1 0-1 0 0,-1-1 1 0 0,0 1 0 0 0,0-1 0 0 0,1 1 0 0 0,-1-1 0 0 0,1 0-1 0 0,0 0 1 0 0,-1 0 0 0 0,1 0 0 0 0,0 0 0 0 0,-1-1-1 0 0,1 1 1 0 0,0-1 0 0 0,0 0 0 0 0,-1 0 0 0 0,1 0-1 0 0,0 0 1 0 0,0 0 0 0 0,0 0 0 0 0,-1-1 0 0 0,3 0-10 0 0,16-1-35 0 0,-1 0 0 0 0,0-1 0 0 0,0-1 1 0 0,0-1-1 0 0,0-1 0 0 0,-1 0 0 0 0,0-2 1 0 0,15-7 34 0 0,-21 9-32 0 0,-10 6 20 0 0,1 0 0 0 0,-1-1 0 0 0,0 1 0 0 0,0-1 0 0 0,0 0 0 0 0,0 0 0 0 0,0 0-1 0 0,0-1 1 0 0,0 1 0 0 0,-1-1 0 0 0,1 1 0 0 0,0-1 0 0 0,-1 0 0 0 0,1 0 0 0 0,-1 0 0 0 0,0 0 0 0 0,1-1 0 0 0,-1 1 0 0 0,0-1 0 0 0,-1 1 0 0 0,1-1 0 0 0,0 1 0 0 0,-1-1 0 0 0,1 0 0 0 0,-1 0 0 0 0,0 0 0 0 0,0 0 0 0 0,0 0 0 0 0,0 0 0 0 0,-1 0 0 0 0,1 0 0 0 0,-1-1 0 0 0,0 1 0 0 0,0 0 0 0 0,0 0 0 0 0,0 0 0 0 0,-1 0 0 0 0,1 0 0 0 0,-1-1 0 0 0,0 1 0 0 0,1 0 0 0 0,-1 0 0 0 0,-1 0 0 0 0,1 0-1 0 0,0 1 1 0 0,-1-1 0 0 0,0 0 0 0 0,1 1 0 0 0,-1-1 0 0 0,0 1 0 0 0,0-1 0 0 0,-1 1 0 0 0,-1-2 12 0 0,-14-9-67 0 0,-1 1 0 0 0,0 1-1 0 0,-1 1 1 0 0,0 0 0 0 0,0 2-1 0 0,-1 0 1 0 0,0 1 0 0 0,-3 1 67 0 0,-82-33 54 0 0,105 39-107 0 0,0-1 1 0 0,0 1 0 0 0,1-1 0 0 0,-1 1 0 0 0,0-1 0 0 0,0 0 0 0 0,0 0 0 0 0,1 1 0 0 0,-1-1 0 0 0,0 0 0 0 0,1 0-1 0 0,-1 0 1 0 0,1 0 0 0 0,-1 0 0 0 0,1 0 0 0 0,-1 0 0 0 0,1 0 0 0 0,0 0 0 0 0,-1 0 0 0 0,1 0 0 0 0,0 0-1 0 0,0 0 1 0 0,0 0 0 0 0,0 0 0 0 0,0 0 0 0 0,0 0 0 0 0,0 0 0 0 0,0 0 0 0 0,0 0 0 0 0,0 0 0 0 0,0 0 0 0 0,1 0-1 0 0,-1 0 1 0 0,1 0 0 0 0,-1 0 0 0 0,0 0 0 0 0,1 0 0 0 0,0 0 0 0 0,-1 0 0 0 0,1 0 0 0 0,0 0 0 0 0,-1 0-1 0 0,1 1 1 0 0,0-1 0 0 0,0 0 0 0 0,-1 1 0 0 0,1-1 0 0 0,0 0 0 0 0,0 1 0 0 0,0-1 0 0 0,0 1 0 0 0,0 0 0 0 0,0-1-1 0 0,0 1 1 0 0,0 0 0 0 0,0-1 0 0 0,0 1 0 0 0,0 0 0 0 0,0 0 0 0 0,0 0 0 0 0,0 0 0 0 0,1 0 0 0 0,-1 0-1 0 0,0 0 1 0 0,0 0 0 0 0,1 1 52 0 0,21-7-1070 0 0</inkml:trace>
  <inkml:trace contextRef="#ctx0" brushRef="#br0" timeOffset="-38967.584">25927 509 988 0 0,'1'-2'146'0'0,"-1"0"0"0"0,0 1-1 0 0,0-1 1 0 0,0 0 0 0 0,0 0 0 0 0,0 1-1 0 0,0-1 1 0 0,0 0 0 0 0,0 1 0 0 0,-1-1-1 0 0,1 0 1 0 0,-1 1 0 0 0,1-1 0 0 0,-1 1-1 0 0,0-1 1 0 0,1 1 0 0 0,-1-1 0 0 0,0 1 0 0 0,0-1-1 0 0,0 1 1 0 0,0 0 0 0 0,-1-1 0 0 0,1 1-1 0 0,0 0 1 0 0,0 0 0 0 0,-1 0 0 0 0,1 0-1 0 0,-1 0 1 0 0,1 0 0 0 0,-1 0 0 0 0,1 1-1 0 0,-1-1 1 0 0,1 0 0 0 0,-1 1 0 0 0,0-1-1 0 0,1 1 1 0 0,-1 0 0 0 0,0 0 0 0 0,1-1-1 0 0,-1 1 1 0 0,0 0 0 0 0,0 0 0 0 0,1 1-1 0 0,-1-1 1 0 0,0 0 0 0 0,1 1 0 0 0,-1-1 0 0 0,0 1-1 0 0,1-1 1 0 0,-1 1 0 0 0,1 0 0 0 0,-1-1-1 0 0,1 1 1 0 0,-1 0 0 0 0,0 0-146 0 0,-7 14 148 0 0,-1 1-1 0 0,2 0 1 0 0,0 0 0 0 0,1 1 0 0 0,1 0 0 0 0,0 0-1 0 0,1 0 1 0 0,1 1 0 0 0,1-1 0 0 0,0 1 0 0 0,1 0-1 0 0,1 0 1 0 0,1 0 0 0 0,1 0 0 0 0,1 6-148 0 0,49 192 333 0 0,-49-212-350 0 0,1 4-288 0 0,0 1 0 0 0,1-1 0 0 0,0 0 0 0 0,0 0 0 0 0,1-1 0 0 0,0 1 0 0 0,1-1 0 0 0,-1 0 0 0 0,1-1 0 0 0,1 1 0 0 0,-1-1 0 0 0,1 0 0 0 0,4 2 305 0 0,1-19-5147 0 0,-9 1 3709 0 0</inkml:trace>
  <inkml:trace contextRef="#ctx0" brushRef="#br0" timeOffset="-38716.752">26027 465 1164 0 0,'-3'31'6433'0'0,"5"50"-4806"0"0,-1-20-915 0 0,38 126 268 0 0,5-27-1755 0 0,-19-110-1005 0 0,-1-30-3339 0 0,-23-20 3985 0 0</inkml:trace>
  <inkml:trace contextRef="#ctx0" brushRef="#br0" timeOffset="-37722.628">26724 657 2052 0 0,'-8'-2'234'0'0,"1"1"-1"0"0,-1 0 1 0 0,0 0 0 0 0,0 0-1 0 0,0 1 1 0 0,0 1-1 0 0,0-1 1 0 0,1 1 0 0 0,-1 0-1 0 0,0 1 1 0 0,0 0-1 0 0,1 0 1 0 0,-1 1-1 0 0,-4 2-233 0 0,-3-1 139 0 0,0 2 0 0 0,1 0-1 0 0,0 0 1 0 0,0 1 0 0 0,0 1-1 0 0,1 0 1 0 0,0 1 0 0 0,1 0-1 0 0,0 1 1 0 0,0 1 0 0 0,1 0-1 0 0,1 0 1 0 0,0 1 0 0 0,0 0-1 0 0,1 1 1 0 0,0 0 0 0 0,2 1-1 0 0,-1-1 1 0 0,2 2 0 0 0,0-1-1 0 0,0 1 1 0 0,1-1-1 0 0,1 1 1 0 0,1 1 0 0 0,-1 5-139 0 0,4-18 9 0 0,1 0-1 0 0,0 0 1 0 0,-1 0 0 0 0,1 0 0 0 0,0 0 0 0 0,1 0-1 0 0,-1 0 1 0 0,0 0 0 0 0,1 0 0 0 0,0-1 0 0 0,-1 1-1 0 0,1 0 1 0 0,0-1 0 0 0,1 0 0 0 0,-1 1 0 0 0,0-1-1 0 0,0 0 1 0 0,1 0 0 0 0,0-1 0 0 0,-1 1 0 0 0,1 0-1 0 0,0-1 1 0 0,0 1 0 0 0,0-1 0 0 0,-1 0 0 0 0,2 0-1 0 0,-1 0 1 0 0,0-1 0 0 0,0 1 0 0 0,0-1 0 0 0,0 1-1 0 0,0-1 1 0 0,0 0 0 0 0,1 0 0 0 0,-1-1 0 0 0,2 1-9 0 0,113-17-418 0 0,-106 14 408 0 0,0 0 0 0 0,0-2 0 0 0,0 1 1 0 0,-1-2-1 0 0,0 0 0 0 0,0 0 0 0 0,0 0 0 0 0,-1-2 0 0 0,0 1 0 0 0,0-1 0 0 0,-1-1 1 0 0,0 0-1 0 0,0 0 0 0 0,-1-1 0 0 0,0 0 0 0 0,-1 0 0 0 0,0 0 0 0 0,-1-1 0 0 0,0-1 1 0 0,0 1-1 0 0,-1-1 0 0 0,-1 1 0 0 0,0-1 0 0 0,-1-1 0 0 0,0 1 0 0 0,-1 0 0 0 0,0-2 10 0 0,-2 13 6 0 0,-1 0-1 0 0,0 1 1 0 0,1-1-1 0 0,-1 0 1 0 0,0 1-1 0 0,0-1 1 0 0,1 1-1 0 0,-1-1 1 0 0,0 1-1 0 0,0-1 1 0 0,0 1-1 0 0,1 0 1 0 0,-1-1-1 0 0,0 1 1 0 0,0 0-1 0 0,0 0 1 0 0,0-1-1 0 0,0 1 1 0 0,0 0-1 0 0,0 0 1 0 0,0 0-1 0 0,0 0 1 0 0,0 0-1 0 0,0 0 1 0 0,1 1-1 0 0,-1-1 1 0 0,0 0-1 0 0,0 0 1 0 0,0 1-1 0 0,0-1 1 0 0,0 1-1 0 0,0-1 1 0 0,1 0-1 0 0,-1 1 1 0 0,0 0-1 0 0,0-1 1 0 0,1 1-1 0 0,-1-1 1 0 0,0 1-1 0 0,1 0 1 0 0,-1-1-1 0 0,1 1 1 0 0,-1 0-1 0 0,1 0 1 0 0,-1 0-1 0 0,1-1 1 0 0,-1 1-1 0 0,1 0 1 0 0,0 0-1 0 0,-1 0 1 0 0,1 0-1 0 0,0 0 1 0 0,0 0-1 0 0,0 0-5 0 0,-2 3 5 0 0,0 0 0 0 0,0 1 0 0 0,1-1 0 0 0,-1 0 0 0 0,1 1 0 0 0,0 0 0 0 0,0-1 0 0 0,1 1-1 0 0,0-1 1 0 0,0 1 0 0 0,0 0 0 0 0,0-1 0 0 0,0 1 0 0 0,1 0 0 0 0,0-1 0 0 0,0 1 0 0 0,0-1 0 0 0,1 0 0 0 0,0 1 0 0 0,0-1 0 0 0,0 0 0 0 0,0 0-1 0 0,0 0 1 0 0,1 0 0 0 0,0 0 0 0 0,-1-1 0 0 0,2 1 0 0 0,-1-1 0 0 0,0 1 0 0 0,1-1 0 0 0,-1 0 0 0 0,1-1 0 0 0,0 1 0 0 0,0-1 0 0 0,0 1-1 0 0,0-1-4 0 0,10 6-5 0 0,1-1 0 0 0,0 0-1 0 0,0-1 1 0 0,0-1-1 0 0,0 0 1 0 0,1-1-1 0 0,0-1 1 0 0,0-1-1 0 0,15 2 6 0 0,-21-3-18 0 0,1 0-1 0 0,0 0 1 0 0,0 0 0 0 0,0-2-1 0 0,0 1 1 0 0,0-1-1 0 0,0-1 1 0 0,0 0-1 0 0,0-1 1 0 0,-1 0 0 0 0,1 0-1 0 0,-1-1 1 0 0,0-1-1 0 0,0 1 1 0 0,-1-2 0 0 0,1 1-1 0 0,-1-1 1 0 0,0-1-1 0 0,0 0 1 0 0,-1 0 0 0 0,0 0-1 0 0,0-1 1 0 0,-1-1-1 0 0,0 1 1 0 0,-1-1-1 0 0,0 0 1 0 0,0 0 0 0 0,0-1-1 0 0,-2 0 1 0 0,1 0-1 0 0,1-6 19 0 0,-6 12 25 0 0,0 0-1 0 0,0 0 0 0 0,-1 0 0 0 0,1 0 0 0 0,-1 0 0 0 0,0 0 0 0 0,0 1 0 0 0,0-1 1 0 0,-1 0-1 0 0,1 0 0 0 0,-1 1 0 0 0,0-1 0 0 0,0 1 0 0 0,0 0 0 0 0,0-1 0 0 0,-1 1 1 0 0,1 0-1 0 0,-1 1 0 0 0,0-1 0 0 0,0 0 0 0 0,0 1 0 0 0,0-1 0 0 0,-1 1 0 0 0,1 0 1 0 0,0 0-1 0 0,-1 0 0 0 0,0 1 0 0 0,1-1 0 0 0,-1 1 0 0 0,0 0 0 0 0,0 0 0 0 0,0 0 0 0 0,-1 0-24 0 0,4 3 2 0 0,-1 1 0 0 0,1-1 0 0 0,0 0-1 0 0,-1 0 1 0 0,1 1 0 0 0,0-1-1 0 0,1 1 1 0 0,-1-1 0 0 0,0 1-1 0 0,1-1 1 0 0,-1 1 0 0 0,1-1-1 0 0,0 1 1 0 0,-1-1 0 0 0,1 1-1 0 0,1 0 1 0 0,-1-1 0 0 0,0 1-1 0 0,1-1 1 0 0,-1 1 0 0 0,1-1-1 0 0,0 1 1 0 0,0-1 0 0 0,0 1-1 0 0,0-1 1 0 0,0 0 0 0 0,0 1-1 0 0,1-1 1 0 0,-1 0 0 0 0,1 0-1 0 0,-1 0 1 0 0,1 0 0 0 0,0 0-1 0 0,0-1 1 0 0,0 1 0 0 0,0 0 0 0 0,0-1-1 0 0,0 1 1 0 0,1-1-2 0 0,7 9 12 0 0,0-1 1 0 0,1 0-1 0 0,0 0 0 0 0,1-1 1 0 0,0-1-1 0 0,0 0 0 0 0,0-1 1 0 0,1 0-1 0 0,0-1 0 0 0,0 0 1 0 0,1-1-1 0 0,-1 0 0 0 0,1-2 1 0 0,0 1-1 0 0,0-2 1 0 0,0 1-1 0 0,5-2-12 0 0,-13 0 15 0 0,0 0 1 0 0,1 0-1 0 0,-1-1 0 0 0,0 1 1 0 0,1-2-1 0 0,-1 1 0 0 0,0-1 1 0 0,0 1-1 0 0,0-2 0 0 0,-1 1 1 0 0,1-1-1 0 0,0 0 0 0 0,-1 0 1 0 0,0 0-1 0 0,1-1 0 0 0,-1 0 1 0 0,-1 0-1 0 0,1 0 0 0 0,0 0 1 0 0,-1-1-1 0 0,0 0 0 0 0,0 0 1 0 0,-1 0-1 0 0,1 0 0 0 0,-1-1 1 0 0,0 0-1 0 0,-1 1 0 0 0,1-1 1 0 0,-1 0-1 0 0,0 0 0 0 0,-1 0 1 0 0,1 0-1 0 0,-1 0 0 0 0,0-1 1 0 0,-1 1-1 0 0,0 0 0 0 0,0-1 1 0 0,0 1-1 0 0,-1 0 0 0 0,1 0 1 0 0,-2-1-1 0 0,1 1 0 0 0,-1 0 1 0 0,1 0-1 0 0,-2 0 0 0 0,1 0 1 0 0,-1 0-16 0 0,-95-99-471 0 0,13 64-3511 0 0,55 25 1385 0 0,21 10 1303 0 0</inkml:trace>
  <inkml:trace contextRef="#ctx0" brushRef="#br0" timeOffset="-22001.446">15551 2497 1468 0 0,'17'-78'5187'0'0,"-18"66"-4995"0"0,1 4-146 0 0,-1 0-1 0 0,0 0 0 0 0,-1 0 0 0 0,0 0 1 0 0,0 0-1 0 0,-1 0 0 0 0,0 1 1 0 0,0-1-1 0 0,0 1 0 0 0,-1 0 1 0 0,-1 0-1 0 0,1 0 0 0 0,-1 1 1 0 0,0-1-1 0 0,0 1 0 0 0,-1 0 0 0 0,0 1 1 0 0,0 0-1 0 0,0-1 0 0 0,-1 2 1 0 0,0-1-1 0 0,1 1 0 0 0,-2 0 1 0 0,1 0-1 0 0,0 1 0 0 0,-1 0 0 0 0,0 1 1 0 0,1-1-1 0 0,-1 1 0 0 0,0 1 1 0 0,0 0-1 0 0,0 0 0 0 0,0 0 1 0 0,-1 1-1 0 0,1 0 0 0 0,-8 2-45 0 0,-4 6 56 0 0,1 1 0 0 0,0 1 0 0 0,0 1 0 0 0,1 1 0 0 0,0 0 0 0 0,1 1 0 0 0,1 1 0 0 0,0 1 0 0 0,1 0 0 0 0,0 1-1 0 0,2 1 1 0 0,0 0 0 0 0,0 1 0 0 0,2 0 0 0 0,0 1 0 0 0,1 0 0 0 0,1 0 0 0 0,1 1 0 0 0,1 1 0 0 0,0-1 0 0 0,1 6-56 0 0,3-20 10 0 0,1 0 0 0 0,0 0 0 0 0,0 1 0 0 0,1-1 0 0 0,0 1 0 0 0,0-1 0 0 0,0 1 0 0 0,1 0 0 0 0,0-1 0 0 0,0 1 0 0 0,1-1 0 0 0,0 1-1 0 0,0-1 1 0 0,0 1 0 0 0,1-1 0 0 0,0 1 0 0 0,0-1 0 0 0,1 0 0 0 0,-1 0 0 0 0,1 0 0 0 0,1 0 0 0 0,-1-1 0 0 0,1 1 0 0 0,0-1 0 0 0,0 0 0 0 0,1 0 0 0 0,0-1 0 0 0,-1 1 0 0 0,2-1 0 0 0,-1 0 0 0 0,0 0 0 0 0,1 0 0 0 0,0-1 0 0 0,-1 0 0 0 0,1 0 0 0 0,1-1 0 0 0,-1 1 0 0 0,0-1 0 0 0,0-1 0 0 0,1 1 0 0 0,-1-1 0 0 0,5 0-10 0 0,6-2 15 0 0,0 0 1 0 0,0-1-1 0 0,0-1 0 0 0,0-1 1 0 0,0 0-1 0 0,-1-1 1 0 0,0-1-1 0 0,0 0 1 0 0,0-2-1 0 0,-1 1 1 0 0,0-2-1 0 0,0 0 1 0 0,-1-1-1 0 0,0 0 0 0 0,-1-1 1 0 0,0-1-1 0 0,-1 0 1 0 0,0-1-1 0 0,-1 0 1 0 0,-1 0-1 0 0,0-1 1 0 0,0-1-1 0 0,-2 0 1 0 0,1 0-1 0 0,-2-1 1 0 0,0 1-1 0 0,2-12-15 0 0,-9 28 25 0 0,1-1-1 0 0,-1 0 1 0 0,1 1 0 0 0,-1-1-1 0 0,0 0 1 0 0,1 1 0 0 0,-1-1-1 0 0,1 0 1 0 0,-1 1 0 0 0,1-1 0 0 0,-1 0-1 0 0,1 0 1 0 0,-1 0 0 0 0,1 1-1 0 0,0-1 1 0 0,-1 0 0 0 0,1 0-1 0 0,-1 0 1 0 0,1 0 0 0 0,-1 0-1 0 0,1 0 1 0 0,-1 0 0 0 0,1 0-1 0 0,0 0 1 0 0,-1 0 0 0 0,1-1-1 0 0,-1 1 1 0 0,1 0 0 0 0,-1 0 0 0 0,1 0-1 0 0,-1-1 1 0 0,1 1 0 0 0,-1 0-1 0 0,1-1 1 0 0,-1 1 0 0 0,0 0-1 0 0,1-1 1 0 0,-1 1 0 0 0,1 0-1 0 0,-1-1 1 0 0,0 1 0 0 0,1-1-1 0 0,-1 1 1 0 0,0-1 0 0 0,1 1 0 0 0,-1-1-1 0 0,0 1 1 0 0,0-1-25 0 0,10 22-40 0 0,125 148-1506 0 0,-9-98-4216 0 0,-102-65 4456 0 0,-5-3 22 0 0</inkml:trace>
  <inkml:trace contextRef="#ctx0" brushRef="#br0" timeOffset="-21458.353">16416 2237 1664 0 0,'-1'-2'91'0'0,"0"0"0"0"0,1 0-1 0 0,-1 1 1 0 0,1-1 0 0 0,0 0 0 0 0,0 0-1 0 0,0 0 1 0 0,0 0 0 0 0,0 0 0 0 0,0 0-1 0 0,0 0 1 0 0,1 0 0 0 0,-1 0 0 0 0,1 0 0 0 0,-1 0-1 0 0,1 0 1 0 0,0 0 0 0 0,0 0 0 0 0,0 1-1 0 0,0-1 1 0 0,0 0 0 0 0,0 1 0 0 0,0-1-1 0 0,0 1 1 0 0,1-1 0 0 0,-1 1 0 0 0,1-1-1 0 0,-1 1 1 0 0,1 0 0 0 0,-1 0 0 0 0,1 0-1 0 0,0 0 1 0 0,0 0 0 0 0,0 0 0 0 0,-1 0-1 0 0,1 1 1 0 0,0-1 0 0 0,0 0 0 0 0,0 1-1 0 0,0 0 1 0 0,0 0 0 0 0,0-1 0 0 0,0 1 0 0 0,0 0-1 0 0,0 0 1 0 0,0 1 0 0 0,0-1 0 0 0,0 0-1 0 0,0 1 1 0 0,0-1 0 0 0,1 1-91 0 0,107 25 385 0 0,-94-19-261 0 0,1 0 0 0 0,-1 1-1 0 0,0 1 1 0 0,-1 1 0 0 0,0 0 0 0 0,-1 0 0 0 0,0 2 0 0 0,0 0-1 0 0,-1 0 1 0 0,-1 1 0 0 0,0 1 0 0 0,-1 0 0 0 0,0 0 0 0 0,-2 1-1 0 0,1 1 1 0 0,-2 0 0 0 0,0 0 0 0 0,-1 0 0 0 0,3 10-124 0 0,-11-22 71 0 0,1-1 0 0 0,-1 1 1 0 0,0-1-1 0 0,0 1 0 0 0,0-1 0 0 0,0 0 1 0 0,-1 1-1 0 0,0-1 0 0 0,1 0 1 0 0,-1 0-1 0 0,0 0 0 0 0,0 0 0 0 0,-1 0 1 0 0,1-1-1 0 0,0 1 0 0 0,-1-1 1 0 0,0 1-1 0 0,0-1 0 0 0,0 0 0 0 0,0 0 1 0 0,0 0-1 0 0,0 0 0 0 0,0-1 0 0 0,0 1 1 0 0,-1-1-1 0 0,1 0 0 0 0,-1 0 1 0 0,1 0-1 0 0,-1-1 0 0 0,1 1 0 0 0,-1-1 1 0 0,1 0-1 0 0,-1 1 0 0 0,0-2 0 0 0,1 1 1 0 0,-1 0-1 0 0,1-1 0 0 0,-1 0 1 0 0,1 1-1 0 0,-1-1 0 0 0,-1-2-71 0 0,-1 1 28 0 0,0 0-1 0 0,1-1 0 0 0,-1 0 1 0 0,1 0-1 0 0,0-1 1 0 0,-1 1-1 0 0,2-1 0 0 0,-1 0 1 0 0,0-1-1 0 0,1 1 1 0 0,0-1-1 0 0,0 0 0 0 0,0 0 1 0 0,1 0-1 0 0,-1-1 1 0 0,1 1-1 0 0,1-1 1 0 0,-1 1-1 0 0,1-1 0 0 0,0 0 1 0 0,0 0-1 0 0,0 0 1 0 0,1 0-1 0 0,0-1 0 0 0,0 1 1 0 0,1 0-1 0 0,0 0 1 0 0,0-1-1 0 0,0 1 0 0 0,1 0 1 0 0,0-2-28 0 0,1-2-98 0 0,0-1 0 0 0,0 1 0 0 0,1-1 0 0 0,0 1 0 0 0,1 0 0 0 0,0 0 0 0 0,1 1 0 0 0,0-1 0 0 0,0 1 0 0 0,1 0 0 0 0,0 0 0 0 0,1 1 0 0 0,0 0 0 0 0,0 0 0 0 0,0 0 0 0 0,1 1 0 0 0,1 0 0 0 0,5-3 98 0 0,2 0-763 0 0,1 1 1 0 0,1 0-1 0 0,-1 2 1 0 0,1 0-1 0 0,1 1 1 0 0,-1 0-1 0 0,1 2 1 0 0,0 0-1 0 0,0 1 0 0 0,1 1 1 0 0,0 1 762 0 0,-5 1-1259 0 0</inkml:trace>
  <inkml:trace contextRef="#ctx0" brushRef="#br0" timeOffset="-23385.119">13411 2132 2252 0 0,'0'0'883'0'0,"0"0"-74"0"0,0 0-50 0 0,0 0-84 0 0,0 0-71 0 0,0 0-58 0 0,0 0-31 0 0,0 0-25 0 0,0 0-60 0 0,0 0-53 0 0,6 9-40 0 0,47 149 912 0 0,-14-47-610 0 0,-27-85-827 0 0,-2 0-1 0 0,-2 1 1 0 0,0 0 0 0 0,-1 0-1 0 0,-2 1 1 0 0,-1 0 0 0 0,0 19 188 0 0,-4-38-386 0 0,-1 0 0 0 0,0 0 0 0 0,-1 0 1 0 0,0 0-1 0 0,0 0 0 0 0,-1-1 0 0 0,0 1 1 0 0,0-1-1 0 0,-1 0 0 0 0,0 0 0 0 0,-1 0 0 0 0,0 0 1 0 0,0-1-1 0 0,0 0 0 0 0,-1 0 0 0 0,-3 3 386 0 0,-11 6-1258 0 0</inkml:trace>
  <inkml:trace contextRef="#ctx0" brushRef="#br0" timeOffset="-23228.327">13365 2859 968 0 0,'7'-3'912'0'0,"16"-7"-224"0"0,5-2-40 0 0,-1 2-112 0 0,10 2-120 0 0,-3-2 44 0 0,2 1-224 0 0,-4-1 104 0 0,3 2-35 0 0,1-2-109 0 0,-1 0-20 0 0,3 2-444 0 0,-3-2-141 0 0,-3-4-439 0 0,-2 4 56 0 0,-1-1 44 0 0,-4-1-536 0 0</inkml:trace>
  <inkml:trace contextRef="#ctx0" brushRef="#br0" timeOffset="-23043.608">13418 2212 1868 0 0,'-5'-3'820'0'0,"3"0"-140"0"0,-2 1-64 0 0,3 0-132 0 0,2-1-64 0 0,-1 3-24 0 0,4-3-63 0 0,3 1-233 0 0,18-1-4 0 0,7-4-396 0 0,2-3-413 0 0,1 2-523 0 0,6 1 44 0 0,-4-3 0 0 0</inkml:trace>
  <inkml:trace contextRef="#ctx0" brushRef="#br0" timeOffset="-22781.32">14191 2007 1184 0 0,'-9'1'323'0'0,"0"-1"0"0"0,0 1 0 0 0,0 1 0 0 0,1 0 1 0 0,-1 0-1 0 0,0 1 0 0 0,1 0 0 0 0,-1 0 0 0 0,1 1 0 0 0,0 0 0 0 0,0 1 0 0 0,1-1 0 0 0,-1 2 0 0 0,1-1 0 0 0,0 1 0 0 0,0 0 0 0 0,1 0 1 0 0,0 1-1 0 0,0 0 0 0 0,1 0 0 0 0,-1 0 0 0 0,1 1 0 0 0,1 0 0 0 0,0 0 0 0 0,0 0 0 0 0,-2 5-323 0 0,-2 8 264 0 0,1-1-1 0 0,1 1 1 0 0,0 0 0 0 0,2 1-1 0 0,1-1 1 0 0,0 1 0 0 0,1 0-1 0 0,2 0 1 0 0,0 0 0 0 0,1-1-1 0 0,2 2-263 0 0,96 350 1810 0 0,-22-118-2759 0 0,-72-183-1269 0 0,-5-69 2045 0 0,-1-1 0 0 0,1 0-1 0 0,0 1 1 0 0,-1-1 0 0 0,1 1 0 0 0,-1-1-1 0 0,0 0 1 0 0,0 1 0 0 0,0-1 0 0 0,0 0-1 0 0,0 0 1 0 0,-1 0 0 0 0,1 0 0 0 0,-1 0-1 0 0,1 0 1 0 0,-1 0 0 0 0,0 0-1 0 0,0-1 1 0 0,1 1 0 0 0,-1 0 0 0 0,0-1-1 0 0,-1 0 1 0 0,1 1 0 0 0,0-1 0 0 0,0 0-1 0 0,0 0 1 0 0,-1 0 0 0 0,1-1 0 0 0,0 1-1 0 0,-1-1 1 0 0,1 1 0 0 0,-1-1 0 0 0,1 0-1 0 0,-1 1 1 0 0,1-1 0 0 0,-1-1-1 0 0,1 1 1 0 0,-1 0 0 0 0,1-1 0 0 0,0 1-1 0 0,-1-1 1 0 0,1 1 0 0 0,-1-1 0 0 0,0-1 173 0 0,-45-13-1220 0 0</inkml:trace>
  <inkml:trace contextRef="#ctx0" brushRef="#br0" timeOffset="-22624.578">13793 2691 3116 0 0,'11'-24'948'0'0,"7"1"-104"0"0,5 5-187 0 0,0-2-53 0 0,3 3-64 0 0,5 2-80 0 0,-3 0-100 0 0,9 5-268 0 0,-1-2-140 0 0,1 4 12 0 0,4 3-536 0 0,2-3-520 0 0,0 4-261 0 0,-4-4 73 0 0,2 3-144 0 0</inkml:trace>
  <inkml:trace contextRef="#ctx0" brushRef="#br0" timeOffset="-20857.966">17413 2259 848 0 0,'-4'-4'173'0'0,"0"0"0"0"0,0 1 0 0 0,0 0 0 0 0,0-1 0 0 0,-1 1 0 0 0,1 1 0 0 0,-1-1 0 0 0,0 1 0 0 0,0 0 0 0 0,0 0 0 0 0,0 0 0 0 0,0 0 0 0 0,0 1 0 0 0,0 0 0 0 0,-1 0 0 0 0,1 1 0 0 0,0-1 0 0 0,-1 1 0 0 0,1 0 0 0 0,0 1 0 0 0,-1-1 0 0 0,1 1 0 0 0,0 0 0 0 0,0 1 0 0 0,0-1 0 0 0,0 1 1 0 0,0 0-1 0 0,0 0 0 0 0,0 0 0 0 0,-3 3-173 0 0,-5 0 133 0 0,0 0 1 0 0,0 1 0 0 0,1 1 0 0 0,0-1-1 0 0,0 2 1 0 0,1 0 0 0 0,0 0 0 0 0,1 1 0 0 0,-1 1-1 0 0,2 0 1 0 0,-1 0 0 0 0,1 0 0 0 0,1 2-1 0 0,0-1 1 0 0,1 1 0 0 0,0 0 0 0 0,0 0 0 0 0,2 1-1 0 0,-1-1 1 0 0,2 1 0 0 0,-1 1 0 0 0,2-1 0 0 0,-2 14-134 0 0,23 5 188 0 0,-11-27-180 0 0,1 0-1 0 0,-1-1 1 0 0,1 1-1 0 0,0-1 1 0 0,0-1-1 0 0,1 0 1 0 0,-1 0-1 0 0,1 0 1 0 0,0-1-1 0 0,-1-1 1 0 0,1 1-1 0 0,0-1 1 0 0,0-1-1 0 0,0 0 1 0 0,0 0-1 0 0,0-1 1 0 0,0 0-1 0 0,-1 0 1 0 0,1-1-1 0 0,0 0 1 0 0,-1 0-1 0 0,1-1 1 0 0,-1-1-1 0 0,0 1 1 0 0,8-5-8 0 0,-5 4 25 0 0,0 0 1 0 0,0-1 0 0 0,0 0-1 0 0,-1-1 1 0 0,0 0 0 0 0,0-1-1 0 0,0 0 1 0 0,-1 0 0 0 0,0-1-1 0 0,0 0 1 0 0,-1-1 0 0 0,0 0 0 0 0,-1 0-1 0 0,1 0 1 0 0,-2-1 0 0 0,0 0-1 0 0,0-1 1 0 0,-1 0 0 0 0,0 1-1 0 0,0-1 1 0 0,-2-1 0 0 0,1 1-1 0 0,-1-1 1 0 0,-1 1 0 0 0,0-1 0 0 0,-1 0-1 0 0,0 0 1 0 0,-1 0 0 0 0,0 0-1 0 0,-1-1-25 0 0,2 12 3 0 0,0-1-1 0 0,0 1 1 0 0,-1-1 0 0 0,1 1-1 0 0,0-1 1 0 0,0 1 0 0 0,1 0-1 0 0,-1-1 1 0 0,0 1-1 0 0,0 0 1 0 0,1 0 0 0 0,-1 0-1 0 0,0 0 1 0 0,1 0-1 0 0,-1 0 1 0 0,1 1 0 0 0,-1-1-1 0 0,1 0 1 0 0,0 1 0 0 0,-1-1-1 0 0,1 1 1 0 0,0-1-1 0 0,-1 1 1 0 0,1 0 0 0 0,0 0-1 0 0,0 0 1 0 0,-1 0-1 0 0,1 0 1 0 0,0 0 0 0 0,-1 0-1 0 0,1 1 1 0 0,0-1 0 0 0,-1 1-1 0 0,1-1 1 0 0,0 1-1 0 0,-1-1 1 0 0,1 1 0 0 0,-1 0-1 0 0,1 0 1 0 0,-1 0-1 0 0,1 0 1 0 0,-1 0 0 0 0,0 0-1 0 0,0 0 1 0 0,1 0-1 0 0,-1 1 1 0 0,0-1 0 0 0,0 0-1 0 0,0 1 1 0 0,0 0-3 0 0,19 15-255 0 0,-1 2 0 0 0,-1 0 0 0 0,-1 1 0 0 0,0 1 0 0 0,-2 0-1 0 0,0 2 1 0 0,-2-1 0 0 0,0 2 0 0 0,-2 0 255 0 0,22 33-3316 0 0,-28-50 2047 0 0,-1-3 129 0 0</inkml:trace>
  <inkml:trace contextRef="#ctx0" brushRef="#br0" timeOffset="-20417.588">17854 2271 1672 0 0,'4'0'123'0'0,"0"1"0"0"0,-1-1 0 0 0,1 1 0 0 0,0 0 0 0 0,0 1 0 0 0,-1-1 0 0 0,1 0 0 0 0,0 1 0 0 0,-1 0 0 0 0,0 0 0 0 0,1 0 0 0 0,-1 0 0 0 0,0 1 0 0 0,0-1 0 0 0,0 1 0 0 0,-1 0 0 0 0,1 0 0 0 0,-1 0 0 0 0,1 0 0 0 0,-1 0 0 0 0,0 1 0 0 0,0-1-1 0 0,0 1 1 0 0,-1-1 0 0 0,2 3-123 0 0,36 124 2890 0 0,-39-129-2541 0 0,0-1-279 0 0,-1 0-1 0 0,1 0 1 0 0,-1 0-1 0 0,0-1 1 0 0,1 1-1 0 0,-1 0 1 0 0,1 0-1 0 0,-1 0 1 0 0,1 0-1 0 0,-1 0 1 0 0,0 0-1 0 0,1 0 1 0 0,-1 1-1 0 0,1-1 0 0 0,-1 0 1 0 0,1 0-1 0 0,-1 0 1 0 0,1 1-1 0 0,-1-1 1 0 0,1 0-1 0 0,-1 0 1 0 0,1 1-1 0 0,-1-1 1 0 0,1 0-1 0 0,-1 1 1 0 0,1-1-1 0 0,0 1 1 0 0,-1-1-1 0 0,1 0 0 0 0,-1 1 1 0 0,1-1-1 0 0,0 1 1 0 0,0-1-1 0 0,-1 1 1 0 0,1-1-1 0 0,0 1 1 0 0,0 0-1 0 0,0-1 1 0 0,-1 1-1 0 0,1-1 1 0 0,0 1-70 0 0,0-17 9 0 0,0-1 0 0 0,1 1 0 0 0,1 0 0 0 0,1 0 0 0 0,0-1 0 0 0,1 2 0 0 0,1-1-1 0 0,0 0 1 0 0,1 1 0 0 0,1 0 0 0 0,0 1 0 0 0,1-1 0 0 0,1 1 0 0 0,0 1 0 0 0,10-12-9 0 0,-19 24 0 0 0,3-3-23 0 0,0 0 0 0 0,-1-1 1 0 0,1 1-1 0 0,1 0 0 0 0,-1 1 1 0 0,1-1-1 0 0,-1 1 1 0 0,1-1-1 0 0,0 1 0 0 0,0 0 1 0 0,0 0-1 0 0,1 1 0 0 0,-1-1 1 0 0,1 1-1 0 0,0 0 0 0 0,-1 0 1 0 0,1 1-1 0 0,0-1 0 0 0,0 1 1 0 0,0 0-1 0 0,0 1 1 0 0,0-1-1 0 0,0 1 0 0 0,0 0 1 0 0,0 0-1 0 0,1 0 23 0 0,6 7-7 0 0,-1 1 1 0 0,1 0-1 0 0,-1 1 0 0 0,0 0 0 0 0,-1 1 1 0 0,0 0-1 0 0,-1 0 0 0 0,0 1 1 0 0,0 0-1 0 0,-1 1 0 0 0,-1 0 0 0 0,0 0 1 0 0,-1 1-1 0 0,1 2 7 0 0,20 30-163 0 0,-25-42 63 0 0,1 1-1 0 0,0-1 1 0 0,0 0-1 0 0,0 0 1 0 0,0 0-1 0 0,1 0 1 0 0,-1 0-1 0 0,1-1 1 0 0,-1 0 0 0 0,1 0-1 0 0,0 0 1 0 0,0 0-1 0 0,0 0 1 0 0,0-1-1 0 0,0 1 1 0 0,1-1-1 0 0,-1 0 1 0 0,0-1-1 0 0,1 1 1 0 0,-1-1-1 0 0,0 0 1 0 0,1 0-1 0 0,-1 0 1 0 0,0 0-1 0 0,1-1 1 0 0,-1 0-1 0 0,0 0 1 0 0,0 0-1 0 0,1 0 1 0 0,0-2 100 0 0,118-57-2192 0 0,-105 46 2000 0 0,-5 0 104 0 0</inkml:trace>
  <inkml:trace contextRef="#ctx0" brushRef="#br0" timeOffset="-20042.504">18627 2289 4748 0 0,'38'-50'2181'0'0,"-75"67"-627"0"0,2 8-1007 0 0,22-17-422 0 0,-1 0 1 0 0,1 1-1 0 0,0 0 0 0 0,1 1 0 0 0,0 0 0 0 0,1 1 0 0 0,0 1 0 0 0,1 0 0 0 0,0 0 0 0 0,1 1 0 0 0,0 0 0 0 0,1 0 0 0 0,0 1 0 0 0,1 0 0 0 0,1 1 0 0 0,0 0 0 0 0,1 0-125 0 0,5-13 79 0 0,17 23-12 0 0,-10-24-92 0 0,1 0 0 0 0,0-1 0 0 0,0 0 0 0 0,-1 0 1 0 0,1-1-1 0 0,0 1 0 0 0,-1-2 0 0 0,1 1 0 0 0,0-1 1 0 0,-1 0-1 0 0,0-1 0 0 0,1 0 0 0 0,-1 0 0 0 0,0 0 1 0 0,0-1-1 0 0,-1 0 0 0 0,1 0 0 0 0,-1-1 0 0 0,0 0 25 0 0,13-14-128 0 0,-1 0-1 0 0,-1-1 0 0 0,0-1 0 0 0,-2 0 1 0 0,-1-1-1 0 0,0-1 0 0 0,-2 0 0 0 0,-1 0 0 0 0,0-2 1 0 0,-2 1-1 0 0,-1-1 0 0 0,-1-1 0 0 0,-1 1 1 0 0,-1-1-1 0 0,-1 0 0 0 0,0-25 129 0 0,9-206 731 0 0,-12 252-652 0 0,-1 0 0 0 0,1-1 0 0 0,-1 1 0 0 0,0 0 0 0 0,-1 0 0 0 0,1 0 0 0 0,-1 0 0 0 0,0 0 0 0 0,0 0 0 0 0,-1 0 0 0 0,1 0 0 0 0,-1 1 0 0 0,0-1 0 0 0,0 0 0 0 0,-1 1 0 0 0,1-1 0 0 0,-1 1 0 0 0,0 0 0 0 0,-1 0 0 0 0,1 0 0 0 0,0 1 0 0 0,-1-1 0 0 0,0 1 0 0 0,0-1 0 0 0,0 1 0 0 0,0 1 0 0 0,-1-1 0 0 0,1 1 0 0 0,-1-1 0 0 0,1 1 0 0 0,-2 0-79 0 0,-48 56 978 0 0,47-35-977 0 0,1-1 0 0 0,0 1-1 0 0,1 1 1 0 0,2-1 0 0 0,0 1 0 0 0,0-1 0 0 0,2 1 0 0 0,1 0 0 0 0,0 0 0 0 0,2 0-1 0 0,0-1 1 0 0,1 1 0 0 0,1 0 0 0 0,0-1 0 0 0,2 0 0 0 0,0 0 0 0 0,2-1-1 0 0,0 0 1 0 0,0 0 0 0 0,7 7-1 0 0,115 175-8029 0 0,-114-180 6741 0 0,2-3 40 0 0</inkml:trace>
  <inkml:trace contextRef="#ctx0" brushRef="#br0" timeOffset="-19078.365">19406 2259 2396 0 0,'-1'-4'198'0'0,"0"0"-1"0"0,0 0 1 0 0,-1 0-1 0 0,0 0 1 0 0,1 0-1 0 0,-1 0 0 0 0,0 1 1 0 0,-1-1-1 0 0,1 1 1 0 0,-1 0-1 0 0,0-1 1 0 0,1 1-1 0 0,-1 0 1 0 0,-1 1-1 0 0,1-1 1 0 0,0 0-1 0 0,-1 1 1 0 0,1 0-1 0 0,-1 0 1 0 0,0 0-1 0 0,1 0 0 0 0,-1 0 1 0 0,0 1-1 0 0,0 0 1 0 0,0 0-1 0 0,-1 0 1 0 0,1 0-1 0 0,0 1 1 0 0,-3-1-198 0 0,-7 3 107 0 0,0 0 0 0 0,1 0 0 0 0,0 2 0 0 0,0-1 0 0 0,0 2 0 0 0,0 0 0 0 0,0 0 0 0 0,1 1 0 0 0,0 1 0 0 0,0 0 0 0 0,1 1 0 0 0,0 0 0 0 0,0 0 0 0 0,1 1 0 0 0,0 1 0 0 0,0 0 0 0 0,1 0 0 0 0,1 0 0 0 0,0 2 0 0 0,0-1 0 0 0,1 1 0 0 0,0 0 0 0 0,1 0 0 0 0,1 0 0 0 0,-3 10-107 0 0,7-21 6 0 0,1 1 0 0 0,0 0 0 0 0,0 0 0 0 0,0 0 0 0 0,0 0 0 0 0,0-1 0 0 0,1 1 0 0 0,-1 0 1 0 0,0 0-1 0 0,1-1 0 0 0,-1 1 0 0 0,1 0 0 0 0,0 0 0 0 0,0-1 0 0 0,-1 1 0 0 0,1-1 0 0 0,0 1 0 0 0,0-1 0 0 0,1 1 0 0 0,-1-1 0 0 0,0 1 0 0 0,0-1 0 0 0,1 0 0 0 0,-1 0 0 0 0,1 0 0 0 0,-1 0 0 0 0,1 0 0 0 0,-1 0 0 0 0,1 0 0 0 0,0 0 0 0 0,-1 0 0 0 0,1-1 0 0 0,0 1 0 0 0,-1-1 0 0 0,1 1 0 0 0,0-1 0 0 0,0 0 0 0 0,0 0 0 0 0,0 0 0 0 0,-1 0 0 0 0,1 0 0 0 0,0 0 0 0 0,0 0 0 0 0,0-1 0 0 0,-1 1 0 0 0,1-1 0 0 0,0 1 0 0 0,0-1 0 0 0,1 0-6 0 0,88-17-126 0 0,-74 10 78 0 0,0 0 0 0 0,-1-1 0 0 0,0 0 1 0 0,0-1-1 0 0,-1-1 0 0 0,0-1 0 0 0,-1 0 0 0 0,0-1 0 0 0,-1-1 1 0 0,-1 0-1 0 0,0 0 0 0 0,-1-1 0 0 0,0-1 0 0 0,-1 1 0 0 0,-1-2 1 0 0,2-5 47 0 0,27-36-169 0 0,-38 58 162 0 0,63 111-35 0 0,-27 8 37 0 0,-36-120 17 0 0,0 0 1 0 0,0 1-1 0 0,0-1 0 0 0,1 1 1 0 0,-1-1-1 0 0,0 1 0 0 0,1-1 1 0 0,-1 1-1 0 0,0-1 0 0 0,1 1 1 0 0,-1-1-1 0 0,1 1 0 0 0,-1-1 1 0 0,1 1-1 0 0,-1-1 0 0 0,1 1 1 0 0,-1 0-1 0 0,1-1 0 0 0,-1 1 1 0 0,1 0-1 0 0,-1 0 0 0 0,1-1 1 0 0,-1 1-1 0 0,1 0 0 0 0,0 0 1 0 0,-1 0-1 0 0,1 0 0 0 0,0 0 1 0 0,-1 0-1 0 0,1 0 0 0 0,-1 0 1 0 0,1 0-1 0 0,0 0 1 0 0,-1 0-1 0 0,1 0 0 0 0,0 0 1 0 0,-1 1-1 0 0,1-1 0 0 0,-1 0 1 0 0,1 0-1 0 0,-1 1 0 0 0,1-1 1 0 0,-1 0-1 0 0,1 1 0 0 0,-1-1 1 0 0,1 0-1 0 0,-1 1-12 0 0,8-21-58 0 0,1 1 83 0 0,90-147-22 0 0,-96 165-22 0 0,0 1 0 0 0,0-1-1 0 0,0 0 1 0 0,1 1 0 0 0,-1 0 0 0 0,0-1 0 0 0,0 1-1 0 0,0 1 1 0 0,0-1 0 0 0,0 0 0 0 0,0 1 0 0 0,0-1 0 0 0,0 1-1 0 0,0 0 1 0 0,0 0 0 0 0,0 0 0 0 0,0 1 0 0 0,0-1-1 0 0,0 0 1 0 0,-1 1 0 0 0,1 0 0 0 0,-1 0 0 0 0,1 0 0 0 0,-1 0-1 0 0,0 0 1 0 0,0 0 0 0 0,0 1 0 0 0,0-1 0 0 0,0 1-1 0 0,0-1 1 0 0,-1 1 0 0 0,1 0 0 0 0,-1 0 0 0 0,0-1-1 0 0,1 1 1 0 0,-1 0 0 0 0,-1 0 0 0 0,1 0 0 0 0,0 1 19 0 0,5 7-73 0 0,1-1 27 0 0,-1 1 0 0 0,0 0 1 0 0,-1 0-1 0 0,-1 1 1 0 0,1 0-1 0 0,-2 0 0 0 0,0 0 1 0 0,0 0-1 0 0,-1 0 1 0 0,0 1-1 0 0,-1 6 46 0 0,25-38 22 0 0,151-178 244 0 0,-111 163-327 0 0,-65 34 15 0 0,4 3-44 0 0,8 6 44 0 0,-1 1 0 0 0,0 0 0 0 0,-1 1-1 0 0,0 1 1 0 0,-1 0 0 0 0,0 0 0 0 0,-1 0 0 0 0,0 2 0 0 0,-1-1 0 0 0,0 1 0 0 0,-1 0 0 0 0,-1 0-1 0 0,0 1 1 0 0,-1 0 0 0 0,-1 0 0 0 0,0 0 0 0 0,1 15 46 0 0,7 100-6023 0 0,-12-108 4769 0 0</inkml:trace>
  <inkml:trace contextRef="#ctx0" brushRef="#br0" timeOffset="-18459.549">20816 2422 1612 0 0,'115'-366'4842'0'0,"-115"367"-4823"0"0,0 1 0 0 0,0 0 0 0 0,0 0 0 0 0,0 0 0 0 0,-1 0 0 0 0,1 0 0 0 0,-1 0 0 0 0,1 0 0 0 0,-1-1 0 0 0,0 1 0 0 0,0 0 0 0 0,0-1 0 0 0,0 1 0 0 0,0 0 0 0 0,0-1 0 0 0,0 1 0 0 0,0-1 0 0 0,-1 1 0 0 0,1-1 0 0 0,-1 0 0 0 0,1 0 0 0 0,-1 0 0 0 0,1 1 0 0 0,-1-1 0 0 0,0-1 0 0 0,1 1 0 0 0,-1 0 0 0 0,0 0 0 0 0,0-1 0 0 0,0 1 0 0 0,1-1 0 0 0,-1 1 0 0 0,0-1 0 0 0,0 0 0 0 0,0 0 0 0 0,0 0 0 0 0,0 0 0 0 0,0 0 0 0 0,0 0 0 0 0,0 0 0 0 0,0-1 0 0 0,1 1 0 0 0,-1-1 0 0 0,0 1 0 0 0,0-1 0 0 0,0 0 0 0 0,1 0 0 0 0,-1 0 0 0 0,0 0 0 0 0,1 0 0 0 0,-1 0 0 0 0,1 0 0 0 0,-1 0-1 0 0,1-1 1 0 0,0 1 0 0 0,-1 0 0 0 0,1-1 0 0 0,0 0 0 0 0,0 1 0 0 0,0-1 0 0 0,0 1 0 0 0,0-1 0 0 0,0 0 0 0 0,1 0 0 0 0,-1 0 0 0 0,1 1 0 0 0,-1-1 0 0 0,1 0 0 0 0,-1 0 0 0 0,1-2-19 0 0,1 11 19 0 0,0 0 0 0 0,1 0 0 0 0,0 0 0 0 0,0 0 0 0 0,0 0-1 0 0,1-1 1 0 0,0 1 0 0 0,0-1 0 0 0,0 0 0 0 0,1 0 0 0 0,0 0-1 0 0,0 0 1 0 0,1-1 0 0 0,0 0 0 0 0,0 0 0 0 0,0 0 0 0 0,0 0-1 0 0,1-1 1 0 0,0 0 0 0 0,3 2-19 0 0,7 8 74 0 0,-3-6-19 0 0,0 1-1 0 0,-1 0 1 0 0,0 1 0 0 0,-1 1 0 0 0,0 0-1 0 0,0 0 1 0 0,-2 1 0 0 0,1 0 0 0 0,-1 1-1 0 0,-1 0 1 0 0,-1 0 0 0 0,1 1 0 0 0,-2 0 0 0 0,0 0-1 0 0,-1 1 1 0 0,0 0 0 0 0,0 7-55 0 0,-5-16 9 0 0,-1 0 0 0 0,-1 0 1 0 0,1-1-1 0 0,-1 1 0 0 0,0-1 1 0 0,0 1-1 0 0,-1-1 0 0 0,1 1 1 0 0,-1-1-1 0 0,0 0 0 0 0,-1-1 1 0 0,1 1-1 0 0,-1 0 0 0 0,0-1 1 0 0,0 0-1 0 0,-1 0 0 0 0,1 0 0 0 0,-1 0 1 0 0,0-1-1 0 0,0 0 0 0 0,0 0 1 0 0,0 0-1 0 0,0-1 0 0 0,-1 1 1 0 0,1-1-1 0 0,-1 0 0 0 0,0-1 1 0 0,1 0-1 0 0,-1 0 0 0 0,0 0 1 0 0,0 0-1 0 0,0-1 0 0 0,-4 0-9 0 0,7-1-113 0 0,0 0-1 0 0,1 0 1 0 0,-1 0-1 0 0,1-1 1 0 0,0 1-1 0 0,-1-1 1 0 0,1 0-1 0 0,0 1 1 0 0,0-1-1 0 0,0 0 1 0 0,0 0-1 0 0,0 0 1 0 0,0 0-1 0 0,1-1 0 0 0,-1 1 1 0 0,1-1-1 0 0,-1 1 1 0 0,1 0-1 0 0,0-1 1 0 0,0 0-1 0 0,0 1 1 0 0,0-1-1 0 0,1 0 1 0 0,-1 0-1 0 0,1 1 1 0 0,-1-1-1 0 0,1 0 1 0 0,0 0-1 0 0,0 0 1 0 0,0 1-1 0 0,1-1 1 0 0,-1 0-1 0 0,1 0 1 0 0,-1 1-1 0 0,1-1 1 0 0,0 0-1 0 0,0 1 1 0 0,0-1-1 0 0,1 1 1 0 0,-1-1-1 0 0,0 1 1 0 0,1-1-1 0 0,0 1 1 0 0,0 0-1 0 0,-1 0 1 0 0,1 0-1 0 0,1-1 114 0 0,19-25-1278 0 0,3 4-141 0 0</inkml:trace>
  <inkml:trace contextRef="#ctx0" brushRef="#br0" timeOffset="-18010.127">21529 2074 1196 0 0,'-2'-3'113'0'0,"0"-1"-1"0"0,0 1 0 0 0,-1 0 1 0 0,1 0-1 0 0,-1 0 1 0 0,0 0-1 0 0,0 1 0 0 0,0-1 1 0 0,0 1-1 0 0,0 0 1 0 0,0 0-1 0 0,0 0 1 0 0,-1 0-1 0 0,1 0 0 0 0,-1 1 1 0 0,0-1-1 0 0,1 1 1 0 0,-1 0-1 0 0,0 0 0 0 0,0 1 1 0 0,0-1-1 0 0,1 1 1 0 0,-1 0-1 0 0,0 0 1 0 0,0 0-1 0 0,0 0 0 0 0,0 1 1 0 0,0-1-1 0 0,1 1 1 0 0,-1 0-1 0 0,0 0 1 0 0,0 1-1 0 0,1-1 0 0 0,-1 1 1 0 0,1 0-1 0 0,-1 0 1 0 0,1 0-1 0 0,0 0 0 0 0,0 0 1 0 0,0 1-1 0 0,0-1 1 0 0,0 1-1 0 0,1 0 1 0 0,-3 3-113 0 0,-8 3 161 0 0,-1 1 1 0 0,2 1-1 0 0,-1 0 1 0 0,1 1-1 0 0,1 0 0 0 0,0 0 1 0 0,1 2-1 0 0,1-1 1 0 0,0 1-1 0 0,0 1 1 0 0,1-1-1 0 0,1 1 1 0 0,1 1-1 0 0,0-1 1 0 0,1 1-1 0 0,1 0 1 0 0,0 0-1 0 0,1 1 1 0 0,1 0-162 0 0,4-13 16 0 0,0 0 0 0 0,0 0 0 0 0,1 0 0 0 0,0-1 1 0 0,-1 1-1 0 0,2-1 0 0 0,-1 1 0 0 0,0-1 0 0 0,0 0 0 0 0,1-1 1 0 0,0 1-1 0 0,0-1 0 0 0,-1 1 0 0 0,1-1 0 0 0,1 0 0 0 0,-1 0 1 0 0,0-1-1 0 0,0 1 0 0 0,1-1 0 0 0,-1 0 0 0 0,1 0 0 0 0,-1-1 1 0 0,1 1-1 0 0,-1-1 0 0 0,1 0 0 0 0,-1 0 0 0 0,1 0 0 0 0,-1-1 1 0 0,4 0-17 0 0,4-3-34 0 0,-1 0-1 0 0,1-1 1 0 0,-1 0 0 0 0,0 0 0 0 0,0-1 0 0 0,-1-1 0 0 0,0 0 0 0 0,0 0 0 0 0,0-1 0 0 0,-1 0 0 0 0,0-1 0 0 0,-1 0 0 0 0,0 0 0 0 0,0-1 0 0 0,-1 0 0 0 0,0 0 0 0 0,-1-1 0 0 0,0 0 0 0 0,-1 0 0 0 0,0 0 0 0 0,2-7 34 0 0,12-37 420 0 0,-18 55-376 0 0,-1 0-63 0 0,21 23 80 0 0,156 268-2229 0 0,-148-253-2459 0 0,-29-37 3375 0 0</inkml:trace>
  <inkml:trace contextRef="#ctx0" brushRef="#br0" timeOffset="-17123.023">21931 2121 1212 0 0,'7'8'316'0'0,"-1"0"-1"0"0,1 1 1 0 0,-1 0 0 0 0,-1 0-1 0 0,0 1 1 0 0,0 0-1 0 0,-1-1 1 0 0,0 2 0 0 0,0-1-1 0 0,-1 0 1 0 0,-1 1-1 0 0,0-1 1 0 0,0 1 0 0 0,-1 0-1 0 0,0 9-315 0 0,3 14 1445 0 0,-5-35-1261 0 0,1 1-1 0 0,-1 0 0 0 0,1 0 1 0 0,0-1-1 0 0,-1 1 0 0 0,1 0 1 0 0,-1 0-1 0 0,1 0 0 0 0,0 0 1 0 0,-1 0-1 0 0,1 0 1 0 0,-1 0-1 0 0,1 0-183 0 0,14-26-8 0 0,2 2 0 0 0,0 0 0 0 0,2 0 1 0 0,0 2-1 0 0,2 0 0 0 0,1 1 0 0 0,0 1 0 0 0,6-3 8 0 0,-26 23-1 0 0,0-1 0 0 0,-1 1 1 0 0,1-1-1 0 0,0 1 0 0 0,-1-1 0 0 0,1 1 0 0 0,0 0 0 0 0,0-1 0 0 0,0 1 0 0 0,-1 0 0 0 0,1-1 1 0 0,0 1-1 0 0,0 0 0 0 0,0 0 0 0 0,-1 0 0 0 0,1 0 0 0 0,0 0 0 0 0,0 0 0 0 0,0 0 0 0 0,0 0 0 0 0,-1 0 1 0 0,1 0-1 0 0,0 1 0 0 0,0-1 0 0 0,0 0 0 0 0,-1 0 0 0 0,1 1 0 0 0,0-1 0 0 0,0 0 0 0 0,-1 1 1 0 0,1-1-1 0 0,0 1 0 0 0,-1-1 0 0 0,1 1 0 0 0,0 0 0 0 0,-1-1 0 0 0,1 1 0 0 0,-1-1 0 0 0,1 1 1 0 0,-1 0-1 0 0,1 0 0 0 0,-1-1 0 0 0,0 1 0 0 0,1 0 0 0 0,-1 0 0 0 0,0-1 0 0 0,1 1 0 0 0,-1 0 0 0 0,0 0 1 0 0,0 0-1 0 0,0 0 0 0 0,0-1 0 0 0,0 1 0 0 0,0 0 0 0 0,0 0 0 0 0,0 0 0 0 0,0 0 0 0 0,0-1 1 0 0,0 1-1 0 0,-1 0 0 0 0,1 0 0 0 0,0 0 0 0 0,-1-1 0 0 0,1 1 1 0 0,2 9-35 0 0,-2 124-80 0 0,-2-130 172 0 0,105-194-619 0 0,-95 177 572 0 0,-8 13-18 0 0,0 1 0 0 0,1 0 0 0 0,-1-1-1 0 0,0 1 1 0 0,1-1 0 0 0,-1 1-1 0 0,0-1 1 0 0,1 1 0 0 0,-1-1-1 0 0,1 0 1 0 0,-1 1 0 0 0,1-1-1 0 0,-1 0 1 0 0,1 1 0 0 0,-1-1-1 0 0,1 0 1 0 0,-1 1 0 0 0,1-1-1 0 0,0 0 1 0 0,-1 0 0 0 0,1 0-1 0 0,-1 1 1 0 0,1-1 0 0 0,0 0-1 0 0,-1 0 1 0 0,1 0 0 0 0,-1 0 0 0 0,1 0-1 0 0,0 0 1 0 0,-1 0 0 0 0,1 0-1 0 0,-1-1 1 0 0,1 1 0 0 0,0 0-1 0 0,-1 0 1 0 0,1 0 0 0 0,-1-1-1 0 0,1 1 1 0 0,-1 0 0 0 0,1-1-1 0 0,-1 1 1 0 0,1 0 0 0 0,-1-1-1 0 0,1 1 1 0 0,-1-1 0 0 0,1 1-1 0 0,-1 0 1 0 0,1-1 0 0 0,-1 0 8 0 0,1 18-70 0 0,0-1 0 0 0,1 1 0 0 0,1-1 1 0 0,1 0-1 0 0,0 0 0 0 0,1-1 0 0 0,1 1 1 0 0,0-1-1 0 0,1 0 0 0 0,1 0 0 0 0,0-1 0 0 0,1 0 1 0 0,1-1-1 0 0,0 0 0 0 0,0 0 0 0 0,2-1 0 0 0,-1 0 1 0 0,1-1-1 0 0,1-1 0 0 0,0 0 0 0 0,1 0 1 0 0,0-2-1 0 0,0 1 0 0 0,1-2 0 0 0,0 0 0 0 0,0-1 1 0 0,0 0-1 0 0,1-1 0 0 0,0-1 0 0 0,16 2 70 0 0,-19-10-62 0 0,1-1 0 0 0,0 0 0 0 0,-1-1 0 0 0,0 0 0 0 0,0-1 1 0 0,-1-1-1 0 0,0 0 0 0 0,0-1 0 0 0,-1 0 0 0 0,0-1 0 0 0,-1 0 0 0 0,0 0 0 0 0,0-1 0 0 0,-1-1 0 0 0,-1 1 0 0 0,0-1 0 0 0,-1-1 0 0 0,0 0 0 0 0,0 0 0 0 0,-2 0 0 0 0,1-1 0 0 0,1-7 62 0 0,-6 18-1 0 0,18-37 921 0 0,-1-1 0 0 0,-2-1 0 0 0,-2 0 0 0 0,-2-1 1 0 0,4-28-921 0 0,-17 71 55 0 0,1 1 0 0 0,0-1 0 0 0,-1 0 0 0 0,1 1 1 0 0,-1-1-1 0 0,1 0 0 0 0,0 0 0 0 0,-1 0 0 0 0,1 1 0 0 0,-1-1 1 0 0,1 0-1 0 0,-1 0 0 0 0,1 0 0 0 0,-1 0 0 0 0,1 0 1 0 0,0 0-1 0 0,-1 0 0 0 0,1 1 0 0 0,-1-2 0 0 0,1 1 1 0 0,-1 0-1 0 0,1 0 0 0 0,-1 0 0 0 0,1 0 0 0 0,-1 0 0 0 0,1 0 1 0 0,-1 0-1 0 0,1-1 0 0 0,0 1 0 0 0,-1 0 0 0 0,1 0 1 0 0,-1 0-1 0 0,1-1 0 0 0,0 1 0 0 0,-1 0 0 0 0,1-1 1 0 0,-1 1-1 0 0,1 0 0 0 0,0-1 0 0 0,0 1 0 0 0,-1-1 0 0 0,1 1-55 0 0,-29 49 251 0 0,6 156 417 0 0,23-172-540 0 0,27 142 23 0 0,-6-37-353 0 0,4 48-1047 0 0,-18-62-3387 0 0,-22-116 814 0 0,13-15 2574 0 0</inkml:trace>
  <inkml:trace contextRef="#ctx0" brushRef="#br0" timeOffset="-16875.032">23269 2002 1568 0 0,'3'-1'79'0'0,"0"0"-1"0"0,0-1 1 0 0,0 1 0 0 0,0 0-1 0 0,0 1 1 0 0,1-1 0 0 0,-1 1-1 0 0,0-1 1 0 0,0 1 0 0 0,0 0-1 0 0,0 0 1 0 0,1 0 0 0 0,-1 1-1 0 0,0-1 1 0 0,0 1-1 0 0,0 0 1 0 0,0-1 0 0 0,0 2-1 0 0,0-1 1 0 0,0 0 0 0 0,0 0-1 0 0,0 1 1 0 0,-1 0 0 0 0,1-1-1 0 0,0 1 1 0 0,-1 0 0 0 0,1 0-1 0 0,-1 1 1 0 0,0-1-1 0 0,0 0 1 0 0,0 1 0 0 0,0-1-1 0 0,0 1 1 0 0,-1 0 0 0 0,1 0-1 0 0,-1-1 1 0 0,1 1 0 0 0,-1 0-1 0 0,0 0 1 0 0,0 0 0 0 0,-1 1-1 0 0,1-1 1 0 0,0 0-1 0 0,-1 0 1 0 0,0 3-79 0 0,-3 4 150 0 0,-1-1 1 0 0,-1 1-1 0 0,1-1 0 0 0,-1 0 1 0 0,-1 0-1 0 0,0 0 0 0 0,0-1 0 0 0,-1 0 1 0 0,0 0-1 0 0,0-1 0 0 0,-1 0 1 0 0,1 0-1 0 0,-2 0 0 0 0,1-1 0 0 0,-1-1 1 0 0,0 1-1 0 0,-1-1-150 0 0,-9 6 54 0 0,-1-1 0 0 0,0-1-1 0 0,0-1 1 0 0,-1 0 0 0 0,0-2 0 0 0,0 0 0 0 0,-1-2-1 0 0,1 0 1 0 0,-1-1 0 0 0,-21-1-54 0 0,-21-35-1504 0 0,61-22-2535 0 0,24 18 2774 0 0</inkml:trace>
  <inkml:trace contextRef="#ctx0" brushRef="#br0" timeOffset="-16488.667">23437 1841 1292 0 0,'20'-18'1840'0'0,"-10"8"330"0"0,-16 20 803 0 0,-7 5-2739 0 0,0 2 0 0 0,2-1 0 0 0,0 1 0 0 0,1 1-1 0 0,0 0 1 0 0,2 1 0 0 0,0-1 0 0 0,1 1-1 0 0,1 1 1 0 0,1 0 0 0 0,0-1 0 0 0,2 1 0 0 0,0 1-1 0 0,1 18-233 0 0,0-29 37 0 0,1 0-1 0 0,1 1 1 0 0,0-1-1 0 0,0 1 0 0 0,1-1 1 0 0,1 1-1 0 0,-1-1 1 0 0,2 0-1 0 0,-1 1 1 0 0,1-1-1 0 0,1 0 0 0 0,0-1 1 0 0,0 1-1 0 0,1-1 1 0 0,0 0-1 0 0,1 0 0 0 0,0 0 1 0 0,0-1-1 0 0,1 0 1 0 0,0 0-1 0 0,0-1 0 0 0,1 1 1 0 0,0-2-1 0 0,0 1 1 0 0,1-1-1 0 0,0 0-36 0 0,2-2-96 0 0,0-1 0 0 0,1 0 0 0 0,0 0-1 0 0,-1-1 1 0 0,1-1 0 0 0,0 0 0 0 0,0 0 0 0 0,0-1-1 0 0,0-1 1 0 0,0 0 0 0 0,0 0 0 0 0,-1-2 0 0 0,1 1 0 0 0,-1-1-1 0 0,1-1 1 0 0,-1 0 0 0 0,0-1 0 0 0,0 0 0 0 0,-1 0-1 0 0,1-1 1 0 0,-1-1 0 0 0,-1 0 0 0 0,1 0 0 0 0,-1-1 0 0 0,0 0-1 0 0,-1 0 1 0 0,0-1 0 0 0,0 0 0 0 0,-1-1 0 0 0,0 1-1 0 0,-1-1 1 0 0,0-1 0 0 0,-1 1 0 0 0,4-10 96 0 0,-8 17 2 0 0,0-1 1 0 0,-1 0-1 0 0,1 1 0 0 0,-1-1 1 0 0,1 0-1 0 0,-1 0 1 0 0,0 1-1 0 0,-1-1 0 0 0,1 0 1 0 0,-1 0-1 0 0,0 1 1 0 0,0-1-1 0 0,0 1 0 0 0,0-1 1 0 0,0 0-1 0 0,-1 1 1 0 0,1 0-1 0 0,-1-1 1 0 0,0 1-1 0 0,0 0 0 0 0,-1 0 1 0 0,1 0-1 0 0,-1 0 1 0 0,1 1-1 0 0,-1-1 0 0 0,0 1 1 0 0,0-1-1 0 0,0 1 1 0 0,0 0-1 0 0,0 0 0 0 0,0 1 1 0 0,-1-1-1 0 0,1 0 1 0 0,-1 1-1 0 0,1 0 0 0 0,-1 0 1 0 0,0 0-1 0 0,1 0 1 0 0,-1 1-1 0 0,0-1-2 0 0,-158-14 1630 0 0,161 15-1621 0 0,-1-1 8 0 0,-1 0 1 0 0,1 0-1 0 0,-1 0 0 0 0,1 1 0 0 0,-1-1 0 0 0,1 1 0 0 0,-1 0 0 0 0,0 0 0 0 0,1 0 1 0 0,-1 0-1 0 0,0 0 0 0 0,1 0 0 0 0,-1 1 0 0 0,1-1 0 0 0,-1 1 0 0 0,1 0 0 0 0,-1 0 1 0 0,1 0-1 0 0,-1 0 0 0 0,1 0 0 0 0,0 1 0 0 0,-1-1 0 0 0,1 1 0 0 0,0-1 0 0 0,0 1 0 0 0,0 0 1 0 0,0 0-1 0 0,1 0 0 0 0,-1 0 0 0 0,0 0 0 0 0,1 0 0 0 0,0 0 0 0 0,-1 0 0 0 0,1 1 1 0 0,0-1-1 0 0,0 1 0 0 0,0-1 0 0 0,0 1 0 0 0,1-1 0 0 0,-1 1 0 0 0,1-1 0 0 0,-1 1 1 0 0,1 0-1 0 0,0-1 0 0 0,0 1 0 0 0,0-1 0 0 0,0 1 0 0 0,1 0 0 0 0,-1-1 0 0 0,1 2-17 0 0,14 11-619 0 0,1-1-1 0 0,1 0 0 0 0,0-1 0 0 0,1-1 0 0 0,0-1 0 0 0,1 0 0 0 0,0-1 0 0 0,1-2 0 0 0,0 0 0 0 0,0 0 0 0 0,1-2 1 0 0,0-1-1 0 0,5 1 620 0 0,6 2-1210 0 0,2-3 34 0 0</inkml:trace>
  <inkml:trace contextRef="#ctx0" brushRef="#br0" timeOffset="-15649.632">24612 2032 1368 0 0,'-12'6'1903'0'0,"-24"4"-1245"0"0,1 2 1 0 0,0 1-1 0 0,1 2 1 0 0,1 1-1 0 0,0 2 1 0 0,1 1-1 0 0,1 1 1 0 0,1 2 0 0 0,-11 11-659 0 0,40-33 21 0 0,-1 1 1 0 0,1-1 0 0 0,-1 1-1 0 0,1-1 1 0 0,-1 1 0 0 0,1 0-1 0 0,-1 0 1 0 0,1 0 0 0 0,0 0 0 0 0,-1 0-1 0 0,1 0 1 0 0,0 0 0 0 0,0 1-1 0 0,0-1 1 0 0,0 0 0 0 0,0 0-1 0 0,0 1 1 0 0,0-1 0 0 0,0 1 0 0 0,1-1-1 0 0,-1 1 1 0 0,1-1 0 0 0,-1 1-1 0 0,1 0 1 0 0,-1-1 0 0 0,1 1-1 0 0,0-1 1 0 0,0 1 0 0 0,0 0 0 0 0,0-1-1 0 0,0 1 1 0 0,0 0 0 0 0,0-1-1 0 0,0 1 1 0 0,1 0 0 0 0,-1-1-1 0 0,1 1 1 0 0,-1-1 0 0 0,1 1 0 0 0,0-1-1 0 0,-1 1 1 0 0,1-1 0 0 0,0 1-1 0 0,0-1 1 0 0,0 0 0 0 0,0 1 0 0 0,0-1-1 0 0,0 0 1 0 0,1 0 0 0 0,-1 0-1 0 0,0 0 1 0 0,1 0 0 0 0,-1 0-1 0 0,1 0 1 0 0,-1 0 0 0 0,0-1 0 0 0,1 1-1 0 0,0-1 1 0 0,-1 1 0 0 0,2-1-22 0 0,31 2-30 0 0,0-3-1 0 0,0-1 1 0 0,0-1 0 0 0,0-2 0 0 0,0-1 0 0 0,-1-2 0 0 0,0-1 0 0 0,0-2 0 0 0,-1-1 0 0 0,28-16 30 0 0,-42 21-18 0 0,-7 4-2 0 0,0-1-1 0 0,-1 0 1 0 0,1-1-1 0 0,-1 0 0 0 0,0-1 1 0 0,-1 0-1 0 0,1 0 1 0 0,-1-1-1 0 0,0 0 0 0 0,-1-1 1 0 0,0 0-1 0 0,0-1 21 0 0,-8 7 11 0 0,-1 0-1 0 0,0-1 0 0 0,0 1 1 0 0,0 0-1 0 0,0 0 1 0 0,-1 0-1 0 0,1 0 0 0 0,-1 0 1 0 0,1 0-1 0 0,-1 0 1 0 0,1 0-1 0 0,-1 0 0 0 0,0 1 1 0 0,0-1-1 0 0,0 1 0 0 0,0-1 1 0 0,0 1-1 0 0,0 0 1 0 0,-1 0-1 0 0,1 0 0 0 0,0 0 1 0 0,0 0-1 0 0,-1 1 1 0 0,1-1-1 0 0,-1 1 0 0 0,1-1 1 0 0,-1 1-1 0 0,1 0 1 0 0,0 0-1 0 0,-1 0 0 0 0,1 0 1 0 0,-1 0-1 0 0,1 1 0 0 0,-1-1 1 0 0,1 1-1 0 0,0-1 1 0 0,-2 2-11 0 0,1-2 23 0 0,-42 2-8 0 0,26-1-471 0 0,44-8-105 0 0,14-3 240 0 0,-2-1-1 0 0,1-1 0 0 0,-2-3 1 0 0,0 0-1 0 0,0-3 1 0 0,25-17 321 0 0,-49 28-20 0 0,-1-1 0 0 0,0-1 0 0 0,0 0 0 0 0,-1 0 0 0 0,0-1 0 0 0,0-1 1 0 0,-1 0-1 0 0,0 0 0 0 0,-1 0 0 0 0,-1-1 0 0 0,0 0 0 0 0,0-1 0 0 0,-1 0 1 0 0,-1 0-1 0 0,0 0 0 0 0,-1 0 0 0 0,0-1 0 0 0,-1 0 0 0 0,-1 1 0 0 0,1-9 20 0 0,-1 14 150 0 0,0 0-1 0 0,-1 0 1 0 0,0 0-1 0 0,0 0 1 0 0,0 0-1 0 0,-1 0 1 0 0,0-1-1 0 0,-1 1 0 0 0,0 0 1 0 0,0 0-1 0 0,-1 0 1 0 0,0 0-1 0 0,-1 0 1 0 0,1 0-1 0 0,-1 1 1 0 0,-1-1-1 0 0,1 1 1 0 0,-1 0-1 0 0,-1 0 1 0 0,1 0-1 0 0,-1 1 0 0 0,-1-1 1 0 0,1 1-1 0 0,-1 0 1 0 0,0 1-1 0 0,0-1 1 0 0,0 1-1 0 0,-1 0 1 0 0,-4-2-150 0 0,4 9 81 0 0,0 1 1 0 0,0 0-1 0 0,0 0 0 0 0,0 0 1 0 0,1 1-1 0 0,0-1 1 0 0,-1 2-1 0 0,1-1 0 0 0,1 1 1 0 0,-1-1-1 0 0,1 2 1 0 0,0-1-1 0 0,0 1 0 0 0,0-1 1 0 0,1 1-1 0 0,0 1 1 0 0,0-1-1 0 0,0 0 0 0 0,1 1 1 0 0,0 0-1 0 0,1 0 1 0 0,-1 0-1 0 0,1 0 1 0 0,0 0-1 0 0,1 0 0 0 0,0 1 1 0 0,0-1-1 0 0,1 0 1 0 0,0 5-82 0 0,-5 20 115 0 0,2 1 0 0 0,1 0 1 0 0,2-1-1 0 0,1 1 1 0 0,2 0-1 0 0,1-1 1 0 0,1 0-1 0 0,3 7-115 0 0,38 254-396 0 0,-28-127-1861 0 0,-13-58-3099 0 0,-1-93 1137 0 0,-10-17 2915 0 0</inkml:trace>
  <inkml:trace contextRef="#ctx0" brushRef="#br0" timeOffset="-14658.276">26256 1552 4360 0 0,'-3'-13'2070'0'0,"-7"-25"2278"0"0,10 35-5338 0 0,7 24-4145 0 0,-1-4 3852 0 0,-2-3 125 0 0</inkml:trace>
  <inkml:trace contextRef="#ctx0" brushRef="#br0" timeOffset="-14918.706">26347 1884 3016 0 0,'-17'20'4872'0'0,"12"-16"-4698"0"0,1 0 1 0 0,0 1-1 0 0,1-1 0 0 0,-1 1 1 0 0,1 0-1 0 0,0 0 0 0 0,0 1 1 0 0,1-1-1 0 0,-1 0 0 0 0,1 1 0 0 0,0-1 1 0 0,1 1-1 0 0,-1 0 0 0 0,1 0 1 0 0,0 0-1 0 0,1-1 0 0 0,-1 1 1 0 0,1 0-1 0 0,0 0 0 0 0,1 0 1 0 0,0 0-1 0 0,-1 0 0 0 0,2 0 0 0 0,0 4-174 0 0,36 88-6132 0 0,-37-99 3535 0 0,-3-1 1387 0 0</inkml:trace>
  <inkml:trace contextRef="#ctx0" brushRef="#br0" timeOffset="-13098.185">26658 1922 1696 0 0,'-18'-3'2242'0'0,"-13"-51"559"0"0,-7 30-645 0 0,60 27-1228 0 0,-14 7-928 0 0,0 1 1 0 0,0 1-1 0 0,-1-1 1 0 0,0 1-1 0 0,-1 0 1 0 0,0 0-1 0 0,-1 1 1 0 0,-1 0-1 0 0,0 0 1 0 0,-1 0-1 0 0,0 0 1 0 0,-1 1-1 0 0,0-1 1 0 0,-1 1 0 0 0,-1 0-1 0 0,0-1 1 0 0,-1 1-1 0 0,-2 10 0 0 0,3-17 14 0 0,-5 34 128 0 0,-2-1 1 0 0,-1 0 0 0 0,-3 0 0 0 0,-1-1-1 0 0,-2-1 1 0 0,-1 0 0 0 0,-3-1 0 0 0,0-1-1 0 0,-10 11-142 0 0,111-39 452 0 0,-77-10-450 0 0,0 1 1 0 0,0 0 0 0 0,0 0 0 0 0,0 1-1 0 0,0 0 1 0 0,-1 0 0 0 0,1 0-1 0 0,0 1 1 0 0,0 0 0 0 0,0 0-1 0 0,0 0 1 0 0,-1 1 0 0 0,1 0 0 0 0,0 0-1 0 0,-1 1 1 0 0,0-1 0 0 0,0 1-1 0 0,1 0 1 0 0,-2 0 0 0 0,1 1 0 0 0,0-1-1 0 0,-1 1 1 0 0,1 0 0 0 0,-1 1-1 0 0,0-1 1 0 0,-1 1 0 0 0,1 0-1 0 0,-1-1 1 0 0,0 2 0 0 0,0-1 0 0 0,0 0-1 0 0,-1 0 1 0 0,0 1 0 0 0,0 0-1 0 0,0-1 1 0 0,-1 2-3 0 0,0 0 23 0 0,-2 0 0 0 0,1 0 0 0 0,-1 0 0 0 0,0 0-1 0 0,-1 0 1 0 0,1 0 0 0 0,-1 0 0 0 0,-1-1 0 0 0,1 1 0 0 0,-1-1 0 0 0,0 1 0 0 0,-1-1-1 0 0,0 0 1 0 0,0 0 0 0 0,0-1 0 0 0,0 1 0 0 0,-1-1 0 0 0,0 0 0 0 0,0 0-1 0 0,-1 0 1 0 0,1-1 0 0 0,-1 0 0 0 0,-6 4-23 0 0,-154 71 1008 0 0,-7-51-358 0 0,168-29-682 0 0,0 0 0 0 0,1-1-1 0 0,-1 1 1 0 0,1-1 0 0 0,-1-1 0 0 0,1 1-1 0 0,0 0 1 0 0,-1-1 0 0 0,1 0-1 0 0,1 0 1 0 0,-1 0 0 0 0,0-1 0 0 0,1 1-1 0 0,-1-1 1 0 0,1 0 0 0 0,0 0-1 0 0,0 0 1 0 0,1 0 0 0 0,-1 0 0 0 0,1-1-1 0 0,0 1 1 0 0,0-1 0 0 0,1 1-1 0 0,-1-1 1 0 0,1 0 0 0 0,0 0 0 0 0,0 0-1 0 0,1 0 1 0 0,-1 0 0 0 0,1 1-1 0 0,0-1 1 0 0,0 0 0 0 0,1 0 0 0 0,0 0-1 0 0,0 0 1 0 0,0 0 0 0 0,0 0-1 0 0,1 1 1 0 0,-1-1 0 0 0,1 1-1 0 0,0-1 1 0 0,1 1 0 0 0,-1-1 0 0 0,1 1-1 0 0,0 0 1 0 0,0 0 0 0 0,3-2 32 0 0,20-29-219 0 0,1 1 1 0 0,1 1-1 0 0,2 2 1 0 0,2 1-1 0 0,0 1 1 0 0,2 2-1 0 0,1 1 1 0 0,1 2-1 0 0,30-14 219 0 0,-61 35-12 0 0,373-251-1053 0 0,-339 225 1025 0 0,-23 18 106 0 0,0 0-1 0 0,0-2 1 0 0,-1 1-1 0 0,-1-2 1 0 0,0 0 0 0 0,-1 0-1 0 0,-1-2 1 0 0,0 1-1 0 0,9-16-65 0 0,-21 30 14 0 0,1-1 0 0 0,0 1 0 0 0,-1 0 0 0 0,1 0 0 0 0,-1 0 0 0 0,1-1 0 0 0,-1 1 0 0 0,1 0 0 0 0,-1 0 0 0 0,0-1 0 0 0,0 1 0 0 0,0 0 0 0 0,1-1 0 0 0,-1 1 0 0 0,-1 0 0 0 0,1-1 0 0 0,0 1 0 0 0,0 0-1 0 0,0-1 1 0 0,-1 1 0 0 0,1 0 0 0 0,0 0 0 0 0,-1-1 0 0 0,0 1 0 0 0,1 0 0 0 0,-1 0 0 0 0,1 0 0 0 0,-1 0 0 0 0,0-1 0 0 0,0 1 0 0 0,0 0 0 0 0,0 1 0 0 0,0-1 0 0 0,0 0 0 0 0,0 0 0 0 0,0 0 0 0 0,0 0 0 0 0,0 1 0 0 0,0-1 0 0 0,0 1 0 0 0,-1-1 0 0 0,1 1 0 0 0,0-1-1 0 0,-1 1 1 0 0,1 0 0 0 0,0-1 0 0 0,0 1 0 0 0,-1 0 0 0 0,1 0 0 0 0,0 0 0 0 0,-1 0 0 0 0,1 0 0 0 0,0 0 0 0 0,-1 0 0 0 0,1 1 0 0 0,0-1 0 0 0,-1 1-14 0 0,-72 11 347 0 0,62-7-287 0 0,0 0 0 0 0,1 1 0 0 0,-1 0 0 0 0,1 0 0 0 0,1 2 0 0 0,-1-1 0 0 0,1 1 0 0 0,0 1 0 0 0,1 0 0 0 0,0 0 0 0 0,1 1 0 0 0,0 0 0 0 0,0 0 0 0 0,1 1 0 0 0,0 0 1 0 0,1 0-1 0 0,0 0 0 0 0,1 1 0 0 0,0 0 0 0 0,1 0 0 0 0,0 1 0 0 0,1-1 0 0 0,1 1 0 0 0,0 0 0 0 0,0-1 0 0 0,1 4-60 0 0,2-8-16 0 0,0-1-1 0 0,0 0 1 0 0,0 0 0 0 0,1 0 0 0 0,0-1-1 0 0,0 1 1 0 0,1 0 0 0 0,0-1 0 0 0,0 1-1 0 0,1-1 1 0 0,-1 0 0 0 0,1 0 0 0 0,1-1-1 0 0,-1 1 1 0 0,1-1 0 0 0,0 0 0 0 0,0 0 0 0 0,0 0-1 0 0,1-1 1 0 0,0 1 0 0 0,0-2 0 0 0,0 1-1 0 0,0-1 1 0 0,1 1 0 0 0,3 0 16 0 0,171 43-2654 0 0,-30-44-1630 0 0,-25-33 1740 0 0,-80 15 1356 0 0</inkml:trace>
  <inkml:trace contextRef="#ctx0" brushRef="#br0" timeOffset="-12452.97">26303 1947 1652 0 0,'-13'23'4684'0'0,"-8"14"-4088"0"0,12-17-253 0 0,0 0 0 0 0,2 0 0 0 0,0 0 0 0 0,1 1 0 0 0,1-1-1 0 0,1 2 1 0 0,1-1 0 0 0,1 0 0 0 0,0 6-343 0 0,2-24-22 0 0,0-1 0 0 0,0 1 0 0 0,1-1 0 0 0,-1 1 1 0 0,0-1-1 0 0,1 1 0 0 0,0-1 0 0 0,-1 0 0 0 0,1 1 0 0 0,0-1 0 0 0,0 0 0 0 0,0 0 0 0 0,1 1 0 0 0,-1-1 0 0 0,0 0 0 0 0,1 0 0 0 0,0-1 0 0 0,-1 1 0 0 0,1 0 0 0 0,0 0 0 0 0,0-1 0 0 0,0 1 0 0 0,0-1 0 0 0,0 1 1 0 0,0-1-1 0 0,0 0 0 0 0,0 0 0 0 0,1 0 0 0 0,-1 0 0 0 0,0-1 0 0 0,1 1 0 0 0,-1 0 0 0 0,1-1 0 0 0,-1 0 0 0 0,0 1 0 0 0,1-1 0 0 0,-1 0 0 0 0,1 0 0 0 0,-1-1 0 0 0,1 1 0 0 0,-1 0 0 0 0,1-1 0 0 0,-1 0 0 0 0,1 0 22 0 0,104-42-4263 0 0,-82 20 2976 0 0,-5-3 37 0 0</inkml:trace>
  <inkml:trace contextRef="#ctx0" brushRef="#br0" timeOffset="-3242.7">25759 2509 1096 0 0,'-18'3'2108'0'0,"13"-5"4043"0"0,10-14-6705 0 0,22-37 727 0 0,-3-1-1 0 0,-2-1 1 0 0,-2-1-1 0 0,-3-1 1 0 0,-3-1-1 0 0,4-31-172 0 0,-16 83 22 0 0,1-1-1 0 0,-1 1 1 0 0,0-1-1 0 0,0 0 1 0 0,-1 0 0 0 0,0 1-1 0 0,-1-1 1 0 0,1 0-1 0 0,-1 0 1 0 0,0 0-1 0 0,-1 0 1 0 0,0 0-1 0 0,0 0 1 0 0,0 0 0 0 0,-1 1-1 0 0,0-1 1 0 0,0 0-1 0 0,-1 1 1 0 0,0 0-1 0 0,0-1 1 0 0,0 1 0 0 0,-1 0-1 0 0,0 1 1 0 0,0-1-1 0 0,0 1 1 0 0,-1-1-1 0 0,0 1 1 0 0,0 1-1 0 0,0-1 1 0 0,-1 1 0 0 0,1 0-1 0 0,-1 0 1 0 0,-6-3-22 0 0,9 7 4 0 0,1 0 0 0 0,-1 0 1 0 0,0 0-1 0 0,0 0 1 0 0,0 0-1 0 0,0 1 0 0 0,0-1 1 0 0,0 1-1 0 0,0 0 1 0 0,1 0-1 0 0,-1 0 0 0 0,0 0 1 0 0,0 0-1 0 0,1 0 1 0 0,-1 1-1 0 0,1-1 0 0 0,-1 1 1 0 0,1 0-1 0 0,0 0 1 0 0,0 0-1 0 0,0 0 0 0 0,0 0 1 0 0,0 0-1 0 0,0 1 1 0 0,1-1-1 0 0,-1 1 0 0 0,1-1 1 0 0,-1 1-1 0 0,1 0 1 0 0,0-1-1 0 0,0 1 0 0 0,0 0 1 0 0,0 0-1 0 0,1 0 1 0 0,-1-1-1 0 0,1 1 0 0 0,0 1-4 0 0,3 4 2 0 0,0 0 0 0 0,1 0 0 0 0,1 0 0 0 0,-1-1-1 0 0,1 1 1 0 0,0-1 0 0 0,1-1 0 0 0,-1 1 0 0 0,2-1 0 0 0,-1 0-1 0 0,1 0 1 0 0,-1 0 0 0 0,1-1 0 0 0,4 2-2 0 0,5 6 52 0 0,13 11 8 0 0,111 117 152 0 0,-136-135-203 0 0,0 1 1 0 0,0-1-1 0 0,-1 1 0 0 0,0-1 1 0 0,0 1-1 0 0,-1 0 0 0 0,0 0 1 0 0,0 0-1 0 0,-1 1 0 0 0,1-1 1 0 0,-2 0-1 0 0,1 1 0 0 0,-1-1 0 0 0,0 0 1 0 0,0 1-1 0 0,-1-1 0 0 0,0 0 1 0 0,-1 1-1 0 0,1-1 0 0 0,-1 0 1 0 0,-1 0-1 0 0,1 0 0 0 0,-1 0 1 0 0,0-1-1 0 0,-2 2-9 0 0,1 0-157 0 0,-1 0 1 0 0,-1-1-1 0 0,1 0 0 0 0,-1 0 1 0 0,0 0-1 0 0,-1-1 0 0 0,0 0 1 0 0,0 0-1 0 0,0-1 0 0 0,0 0 1 0 0,-1 0-1 0 0,0-1 0 0 0,0 0 1 0 0,0 0-1 0 0,-1-1 0 0 0,1 0 0 0 0,-1 0 1 0 0,-7 1 156 0 0,15-5-132 0 0,-1 1 1 0 0,1-1-1 0 0,0 1 1 0 0,-1-1-1 0 0,1 0 0 0 0,0 0 1 0 0,-1 0-1 0 0,1 1 1 0 0,0-1-1 0 0,0 0 1 0 0,0 0-1 0 0,0-1 0 0 0,0 1 1 0 0,0 0-1 0 0,0 0 1 0 0,0 0-1 0 0,0-1 1 0 0,1 1-1 0 0,-1 0 1 0 0,0-1-1 0 0,1 1 0 0 0,-1-1 1 0 0,1 1-1 0 0,-1-1 1 0 0,1 1-1 0 0,0-1 1 0 0,0 1-1 0 0,0-1 0 0 0,0 1 1 0 0,0-1-1 0 0,0 1 1 0 0,0-1-1 0 0,0 1 1 0 0,1-1-1 0 0,-1 1 1 0 0,0 0-1 0 0,1-1 0 0 0,-1 1 1 0 0,1-1-1 0 0,0 1 132 0 0,8-27-1170 0 0</inkml:trace>
  <inkml:trace contextRef="#ctx0" brushRef="#br0" timeOffset="3995.563">1492 4279 1792 0 0,'17'-56'2376'0'0,"-11"-36"1817"0"0,-6 218-2844 0 0,41 258-719 0 0,0-64-128 0 0,-33-283-262 0 0,2-64 144 0 0,-7 8-376 0 0,1-1 0 0 0,2 0 0 0 0,-1 1 0 0 0,2 0 0 0 0,1 0 0 0 0,0 1 0 0 0,2 0-1 0 0,0 1 1 0 0,0 0 0 0 0,2 0 0 0 0,0 1 0 0 0,1 0 0 0 0,1 1 0 0 0,0 1 0 0 0,1 0 0 0 0,0 1-1 0 0,1 1 1 0 0,0 0 0 0 0,1 1 0 0 0,1 1 0 0 0,0 1 0 0 0,0 0 0 0 0,0 1 0 0 0,1 2 0 0 0,1-1-1 0 0,-1 2 1 0 0,1 1 0 0 0,0 0 0 0 0,10 0-8 0 0,-25 4 1 0 0,0-1 1 0 0,0 1-1 0 0,1 1 0 0 0,-1-1 0 0 0,0 1 1 0 0,0 0-1 0 0,0 0 0 0 0,0 0 0 0 0,0 1 1 0 0,0-1-1 0 0,0 1 0 0 0,0 1 0 0 0,0-1 1 0 0,-1 1-1 0 0,0-1 0 0 0,1 1 0 0 0,-1 1 1 0 0,0-1-1 0 0,0 0 0 0 0,-1 1 1 0 0,1 0-1 0 0,-1 0 0 0 0,1 0 0 0 0,-1 0 1 0 0,-1 1-1 0 0,1-1 0 0 0,-1 1 0 0 0,1 0 1 0 0,-1 0-1 0 0,0-1 0 0 0,-1 1 0 0 0,0 0 1 0 0,1 1-1 0 0,-1-1 0 0 0,-1 0 0 0 0,1 3-1 0 0,-10 10-23 0 0,-1 0 0 0 0,0-1 0 0 0,-1 0 0 0 0,-1-1 0 0 0,-1 0 0 0 0,0-1-1 0 0,-1 0 1 0 0,-1-1 0 0 0,0-1 0 0 0,-1 0 0 0 0,0-1 0 0 0,-1-1-1 0 0,0-1 1 0 0,-1 0 0 0 0,0-1 0 0 0,0-1 0 0 0,-1 0 0 0 0,-2-1 23 0 0,-60 1-1899 0 0,80-9 1788 0 0,-1 1-1 0 0,1-1 1 0 0,-1 1 0 0 0,1-1 0 0 0,-1 0 0 0 0,1 1 0 0 0,-1-1-1 0 0,1 0 1 0 0,0 0 0 0 0,-1 0 0 0 0,1 0 0 0 0,0 0 0 0 0,0 0 0 0 0,0 0-1 0 0,0-1 1 0 0,0 1 0 0 0,0 0 0 0 0,0-1 0 0 0,0 1 0 0 0,1 0-1 0 0,-1-1 1 0 0,0 1 0 0 0,1-1 0 0 0,-1 1 0 0 0,1-1 0 0 0,0 1-1 0 0,-1-1 1 0 0,1 0 0 0 0,0 1 0 0 0,0-1 0 0 0,0 1 0 0 0,0-1-1 0 0,0 0 1 0 0,1 1 0 0 0,-1-1 0 0 0,0 1 0 0 0,1-1 0 0 0,-1 1-1 0 0,1-1 1 0 0,-1 1 0 0 0,1-1 0 0 0,0 1 0 0 0,0-1 0 0 0,0 1 0 0 0,-1 0-1 0 0,1 0 1 0 0,0-1 0 0 0,2 0 111 0 0,9-17-1127 0 0,3-3 33 0 0</inkml:trace>
  <inkml:trace contextRef="#ctx0" brushRef="#br0" timeOffset="4893.794">2347 4526 1068 0 0,'13'-14'3186'0'0,"-14"25"1184"0"0,-2-6-4533 0 0,-4 23 323 0 0,1-1-1 0 0,1 1 1 0 0,1 0-1 0 0,1 0 0 0 0,2 1 1 0 0,1-1-1 0 0,1 1-159 0 0,-1-18 67 0 0,0-1-36 0 0,1 1-1 0 0,1-1 0 0 0,0 1 0 0 0,0-1 1 0 0,1 0-1 0 0,0 0 0 0 0,0 0 1 0 0,1 0-1 0 0,1 0 0 0 0,0-1 0 0 0,0 0 1 0 0,1 0-1 0 0,0 0 0 0 0,0-1 1 0 0,1 1-1 0 0,5 3-30 0 0,-4-10 2 0 0,-1 0 0 0 0,1-1 0 0 0,-1 0 0 0 0,1-1 0 0 0,-1 0 0 0 0,1 0 0 0 0,-1-1 1 0 0,1 1-1 0 0,-1-2 0 0 0,0 1 0 0 0,1-1 0 0 0,-1 0 0 0 0,0 0 0 0 0,0-1 0 0 0,0 0 0 0 0,-1-1 0 0 0,1 1 0 0 0,-1-1 0 0 0,1 0 0 0 0,-1-1 1 0 0,0 0-1 0 0,-1 1 0 0 0,1-2 0 0 0,-1 1 0 0 0,0-1 0 0 0,3-5-2 0 0,2-1-70 0 0,0-1 1 0 0,-1 0-1 0 0,0 0 0 0 0,-1-1 0 0 0,0-1 1 0 0,-2 1-1 0 0,1-1 0 0 0,-2 0 1 0 0,0 0-1 0 0,-1-1 0 0 0,0 1 1 0 0,-2-1-1 0 0,1-1 70 0 0,-4 16-1 0 0,1-1 1 0 0,0 1-1 0 0,-1-1 1 0 0,1 1-1 0 0,-1 0 0 0 0,1-1 1 0 0,-1 1-1 0 0,0 0 1 0 0,0-1-1 0 0,1 1 1 0 0,-1 0-1 0 0,0 0 1 0 0,0 0-1 0 0,0 0 0 0 0,0 0 1 0 0,0 0-1 0 0,0 0 1 0 0,-1 0-1 0 0,1 0 1 0 0,0 1-1 0 0,0-1 1 0 0,-1 0-1 0 0,1 1 0 0 0,-1-1 1 0 0,1 1-1 0 0,0-1 1 0 0,-1 1-1 0 0,1 0 1 0 0,-1-1-1 0 0,1 1 0 0 0,-1 0 1 0 0,1 0-1 0 0,-1 0 1 0 0,1 0-1 0 0,0 0 1 0 0,-1 1-1 0 0,1-1 1 0 0,-1 0-1 0 0,1 1 0 0 0,-1-1 1 0 0,1 1-1 0 0,0-1 1 0 0,-1 1-1 0 0,1 0 1 0 0,0 0-1 0 0,0-1 1 0 0,-1 1-1 0 0,1 0 0 0 0,0 0 1 0 0,0 0-1 0 0,0 0 1 0 0,0 0-1 0 0,0 1 1 0 0,0-1-1 0 0,1 0 0 0 0,-1 0 1 0 0,0 1-1 0 0,1-1 1 0 0,-1 0-1 0 0,0 1 1 0 0,1-1-1 0 0,0 0 1 0 0,-1 1-1 0 0,1-1 0 0 0,0 1 1 0 0,0-1-1 0 0,0 1 1 0 0,-1-1-1 0 0,2 2 1 0 0,-6 4 8 0 0,1 1 0 0 0,0 0-1 0 0,1 1 1 0 0,0-1 0 0 0,0 0-1 0 0,1 1 1 0 0,0 0 0 0 0,1-1 0 0 0,0 1-1 0 0,0 0 1 0 0,1 0 0 0 0,0 0-1 0 0,0 0 1 0 0,1-1 0 0 0,0 1 0 0 0,1 0-1 0 0,-1 0 1 0 0,2-1 0 0 0,-1 1-1 0 0,2-1 1 0 0,-1 0 0 0 0,1 0 0 0 0,0 0-1 0 0,0 0 1 0 0,1-1 0 0 0,0 0-1 0 0,1 0 1 0 0,-1 0 0 0 0,1 0-1 0 0,1-1 1 0 0,-1 0 0 0 0,1 0 0 0 0,0-1-1 0 0,0 0 1 0 0,1 0 0 0 0,0-1-1 0 0,-1 0 1 0 0,2 0 0 0 0,4 1-8 0 0,-5-1-41 0 0,0-1 1 0 0,0 0-1 0 0,0 0 1 0 0,0-1-1 0 0,1-1 0 0 0,-1 1 1 0 0,0-1-1 0 0,1 0 1 0 0,-1-1-1 0 0,1 0 0 0 0,-1 0 1 0 0,1-1-1 0 0,-1 0 1 0 0,1-1-1 0 0,-1 0 0 0 0,0 0 1 0 0,0-1-1 0 0,0 0 1 0 0,0 0-1 0 0,0-1 1 0 0,-1 0-1 0 0,1 0 0 0 0,-1 0 1 0 0,0-1-1 0 0,0-1 1 0 0,-1 1-1 0 0,0-1 0 0 0,0 0 1 0 0,0 0-1 0 0,-1-1 1 0 0,1 0-1 0 0,0-2 41 0 0,5-18-85 0 0,-1-1-1 0 0,-2 0 1 0 0,0-1-1 0 0,-2 0 1 0 0,-1 0 0 0 0,-1 0-1 0 0,-2-1 1 0 0,-1-26 85 0 0,3-13-174 0 0,26-368 786 0 0,-30 384 499 0 0,-22 41-671 0 0,12 31-319 0 0,2-1 0 0 0,0 1 0 0 0,2 0 0 0 0,0 1 0 0 0,0 0 0 0 0,2 0 0 0 0,1 0 0 0 0,0 0-1 0 0,2 0 1 0 0,0 1 0 0 0,1 2-121 0 0,18 233 609 0 0,-16-236-601 0 0,1-1 1 0 0,1 1-1 0 0,0-1 0 0 0,1 1 1 0 0,1-1-1 0 0,1-1 0 0 0,1 1 1 0 0,0-1-1 0 0,2-1 0 0 0,0 1 1 0 0,1-1-1 0 0,0-1 0 0 0,1 0 1 0 0,1-1-1 0 0,1-1 0 0 0,0 1 1 0 0,1-2-1 0 0,6 4-8 0 0,-17-15-95 0 0,1 0-1 0 0,0-1 1 0 0,0 0-1 0 0,-1 0 1 0 0,1 0-1 0 0,0 0 1 0 0,0-1-1 0 0,0 0 0 0 0,0 0 1 0 0,0 0-1 0 0,-1-1 1 0 0,1 0-1 0 0,0 1 1 0 0,0-2-1 0 0,0 1 1 0 0,-1 0-1 0 0,1-1 1 0 0,-1 0-1 0 0,1 0 1 0 0,-1-1-1 0 0,0 1 1 0 0,0-1-1 0 0,0 0 1 0 0,0 0-1 0 0,0 0 1 0 0,-1 0-1 0 0,1-1 1 0 0,-1 1-1 0 0,0-1 1 0 0,0 0-1 0 0,1-2 96 0 0,66-138-5618 0 0,-62 107 4518 0 0</inkml:trace>
  <inkml:trace contextRef="#ctx0" brushRef="#br0" timeOffset="5341.396">3401 4197 2128 0 0,'-16'-39'3728'0'0,"16"39"-3694"0"0,0 1 1 0 0,1 0-1 0 0,-1-1 1 0 0,0 1-1 0 0,0-1 1 0 0,0 1-1 0 0,0-1 0 0 0,0 1 1 0 0,0-1-1 0 0,1 1 1 0 0,-1 0-1 0 0,0-1 0 0 0,-1 1 1 0 0,1-1-1 0 0,0 1 1 0 0,0-1-1 0 0,0 1 0 0 0,0 0 1 0 0,0-1-1 0 0,-1 1 1 0 0,1-1-1 0 0,0 1 0 0 0,0-1 1 0 0,-1 1-1 0 0,1-1 1 0 0,0 1-1 0 0,-1-1 1 0 0,1 0-1 0 0,0 1 0 0 0,-1-1 1 0 0,1 1-1 0 0,-1-1 1 0 0,1 0-1 0 0,-1 1 0 0 0,1-1 1 0 0,-1 0-1 0 0,1 0 1 0 0,-1 1-1 0 0,1-1 0 0 0,-1 0 1 0 0,1 0-1 0 0,-1 0 1 0 0,1 1-1 0 0,-1-1 1 0 0,0 0-1 0 0,1 0 0 0 0,-1 0 1 0 0,1 0-1 0 0,-1 0 1 0 0,1 0-1 0 0,-1-1 0 0 0,0 1 1 0 0,1 0-1 0 0,-1 0 1 0 0,1 0-1 0 0,-1 0 0 0 0,1-1 1 0 0,-1 1-1 0 0,1 0 1 0 0,-1 0-1 0 0,1-1 0 0 0,-1 1 1 0 0,1 0-1 0 0,-1-1 1 0 0,1 1-1 0 0,0-1 1 0 0,-1 1-1 0 0,1 0 0 0 0,0-1 1 0 0,-1 0-35 0 0,-6 48 320 0 0,3 0 0 0 0,1 0 0 0 0,3 0 1 0 0,1 0-1 0 0,3-1 0 0 0,2 1 0 0 0,1-1 0 0 0,8 22-320 0 0,20 183 807 0 0,-30-166-631 0 0,-1-52 113 0 0,-1-42 360 0 0,-2-9-643 0 0,1 0 1 0 0,1 0-1 0 0,0 0 0 0 0,1 0 1 0 0,1 1-1 0 0,0-1 0 0 0,2 1 1 0 0,0 0-1 0 0,1 1 0 0 0,0 0 1 0 0,1 0-1 0 0,1 1 0 0 0,1 0 1 0 0,0 0-1 0 0,11-10-6 0 0,-19 23-7 0 0,0-1 1 0 0,1 0-1 0 0,-1 1 1 0 0,1 0 0 0 0,0 0-1 0 0,0 0 1 0 0,0 0-1 0 0,0 1 1 0 0,0-1-1 0 0,0 1 1 0 0,0 0-1 0 0,0 1 1 0 0,1-1-1 0 0,-1 0 1 0 0,0 1 0 0 0,1 0-1 0 0,-1 0 1 0 0,0 1-1 0 0,1-1 1 0 0,-1 1-1 0 0,0 0 1 0 0,0 0-1 0 0,0 0 1 0 0,0 1-1 0 0,0-1 1 0 0,0 1 0 0 0,0 0-1 0 0,0 0 1 0 0,-1 0-1 0 0,1 1 1 0 0,-1-1-1 0 0,1 1 1 0 0,-1 0-1 0 0,0 0 1 0 0,0 0-1 0 0,0 0 1 0 0,0 1 0 0 0,-1-1-1 0 0,0 1 1 0 0,1-1-1 0 0,0 5 7 0 0,-20 50 11 0 0,10-48-75 0 0,0-1 0 0 0,-1 0 0 0 0,0 0-1 0 0,-1 0 1 0 0,0-1 0 0 0,0-1-1 0 0,-1 0 1 0 0,0 0 0 0 0,0 0-1 0 0,0-2 1 0 0,-1 1 0 0 0,0-1-1 0 0,0-1 1 0 0,-1 0 0 0 0,1 0-1 0 0,-1-1 1 0 0,0-1 0 0 0,1 0-1 0 0,-5 0 65 0 0,14-2-473 0 0,-17-23-4618 0 0,27 11 2703 0 0,6-3 1270 0 0</inkml:trace>
  <inkml:trace contextRef="#ctx0" brushRef="#br0" timeOffset="5700.294">3840 4801 2252 0 0,'121'-180'4140'0'0,"18"3"-3017"0"0,-114 160-848 0 0,-23 16-180 0 0,1 3-32 0 0,12 12 42 0 0,-2 0 1 0 0,0 1-1 0 0,0 0 1 0 0,-1 1-1 0 0,-1 1 0 0 0,-1-1 1 0 0,0 2-1 0 0,-1-1 1 0 0,-1 1-1 0 0,-1 1 0 0 0,-1 0 1 0 0,3 11-106 0 0,-7-23 42 0 0,-1-1 0 0 0,0 1 0 0 0,0 0 0 0 0,-1-1 1 0 0,1 1-1 0 0,-1 0 0 0 0,-1 0 0 0 0,0-1 0 0 0,0 1 0 0 0,0 0 1 0 0,0-1-1 0 0,-1 1 0 0 0,0-1 0 0 0,-1 0 0 0 0,1 1 0 0 0,-1-1 1 0 0,-1 0-1 0 0,1-1 0 0 0,-1 1 0 0 0,0-1 0 0 0,0 1 0 0 0,0-1 0 0 0,-1 0 1 0 0,0-1-1 0 0,0 1 0 0 0,-4 2-42 0 0,2-2-219 0 0,0 0 1 0 0,0-1-1 0 0,0 0 1 0 0,-1 0-1 0 0,1 0 1 0 0,-1-1-1 0 0,0-1 1 0 0,0 1-1 0 0,0-1 1 0 0,-1-1-1 0 0,1 1 1 0 0,0-1-1 0 0,-1-1 1 0 0,0 1 218 0 0,-71-29-3951 0 0,61 11 2836 0 0</inkml:trace>
  <inkml:trace contextRef="#ctx0" brushRef="#br0" timeOffset="9906.819">7771 4011 1164 0 0,'-6'-15'4037'0'0,"16"40"-1983"0"0,18 327 2385 0 0,1-187-3513 0 0,-27-160-940 0 0,0 0 0 0 0,0 0 0 0 0,0-1 0 0 0,1 1-1 0 0,-1-1 1 0 0,1 1 0 0 0,0-1 0 0 0,0 0 0 0 0,1 0-1 0 0,-1-1 1 0 0,1 1 0 0 0,0-1 0 0 0,0 0 0 0 0,0 0-1 0 0,1 0 1 0 0,-1 0 0 0 0,0-1 0 0 0,1 1-1 0 0,2 0 15 0 0,-3-2-220 0 0,0 0-1 0 0,1 0 1 0 0,-1 0-1 0 0,1 0 1 0 0,-1-1-1 0 0,1 0 1 0 0,0 0-1 0 0,-1 0 1 0 0,1 0-1 0 0,-1-1 1 0 0,1 1-1 0 0,-1-1 1 0 0,1 0-1 0 0,-1-1 1 0 0,0 1-1 0 0,1-1 1 0 0,-1 0-1 0 0,0 0 1 0 0,0 0-1 0 0,3-3 221 0 0,-4 3-210 0 0,0 1 0 0 0,-1-1 0 0 0,1 0 0 0 0,-1 0 0 0 0,0 0 0 0 0,1 0 0 0 0,-1 0 0 0 0,0-1 0 0 0,0 1 0 0 0,-1-1 0 0 0,1 1 0 0 0,0-1 0 0 0,-1 0 0 0 0,0 0 0 0 0,1 0 0 0 0,-1 1 0 0 0,0-1 0 0 0,-1 0 0 0 0,1 0 0 0 0,0-1 0 0 0,-1 1 0 0 0,0 0 0 0 0,0 0 0 0 0,0 0 210 0 0,0-1-1168 0 0</inkml:trace>
  <inkml:trace contextRef="#ctx0" brushRef="#br0" timeOffset="10293.724">7634 4346 1700 0 0,'15'2'5199'0'0,"54"6"-3243"0"0,136-23-181 0 0,204-48-725 0 0,-205 14-1438 0 0,-203 49 376 0 0,-1-1 1 0 0,1 1-1 0 0,0 0 1 0 0,-1-1-1 0 0,1 1 1 0 0,-1-1-1 0 0,1 1 1 0 0,-1-1-1 0 0,1 0 1 0 0,-1 1-1 0 0,0-1 1 0 0,1 1-1 0 0,-1-1 1 0 0,0 0 0 0 0,1 1-1 0 0,-1-1 1 0 0,0 0-1 0 0,0 1 1 0 0,1-1-1 0 0,-1 0 1 0 0,0 0-1 0 0,0 1 1 0 0,0-1-1 0 0,0 0 1 0 0,0 1-1 0 0,0-1 1 0 0,0 0-1 0 0,0 0 1 0 0,0 1-1 0 0,-1-1 1 0 0,1 0-1 0 0,0 1 1 0 0,0-1-1 0 0,-1 0 1 0 0,1 1-1 0 0,0-1 1 0 0,-1 0-1 0 0,1 1 1 0 0,-1-1-1 0 0,1 1 1 0 0,0-1 0 0 0,-1 0-1 0 0,1 1 1 0 0,-1-1-1 0 0,0 1 1 0 0,1 0-1 0 0,-1-1 1 0 0,1 1-1 0 0,-1-1 1 0 0,0 1-1 0 0,1 0 1 0 0,-1 0-1 0 0,0-1 1 0 0,1 1-1 0 0,-1 0 1 0 0,0 0-1 0 0,0 0 1 0 0,1 0-1 0 0,-1 0 1 0 0,0 0-1 0 0,0 0 1 0 0,1 0-1 0 0,-1 0 1 0 0,0 0-1 0 0,1 0 1 0 0,-1 0 0 0 0,0 0-1 0 0,0 1 1 0 0,1-1-1 0 0,-1 0 12 0 0,-64-12-108 0 0,30 14 192 0 0,0 2-1 0 0,1 1 0 0 0,0 1 1 0 0,0 2-1 0 0,0 2 0 0 0,1 1 1 0 0,0 1-1 0 0,1 2 0 0 0,1 1 1 0 0,-7 5-84 0 0,34-18 20 0 0,-1 1 1 0 0,1 0-1 0 0,-1-1 0 0 0,1 1 1 0 0,0 1-1 0 0,0-1 1 0 0,0 1-1 0 0,0-1 1 0 0,1 1-1 0 0,0 0 0 0 0,0 1 1 0 0,0-1-1 0 0,0 0 1 0 0,0 1-1 0 0,1 0 0 0 0,0-1 1 0 0,0 1-1 0 0,0 0 1 0 0,0 3-21 0 0,3-4-1 0 0,1 0-1 0 0,-1 0 1 0 0,1 0 0 0 0,0 0 0 0 0,0-1-1 0 0,0 1 1 0 0,1-1 0 0 0,-1 1 0 0 0,1-1 0 0 0,0 0-1 0 0,0 0 1 0 0,0 0 0 0 0,1 0 0 0 0,-1 0-1 0 0,0-1 1 0 0,1 1 0 0 0,0-1 0 0 0,0 0-1 0 0,-1 0 1 0 0,1-1 0 0 0,0 1 0 0 0,1-1 0 0 0,-1 0-1 0 0,0 0 2 0 0,17 4-513 0 0,0-2-1 0 0,0 0 0 0 0,1-1 1 0 0,-1-2-1 0 0,0 0 0 0 0,1-1 1 0 0,-1-1-1 0 0,0-1 0 0 0,0-1 1 0 0,0-1-1 0 0,-1-1 0 0 0,5-2 514 0 0,56-18-2464 0 0,-39 13 1412 0 0</inkml:trace>
  <inkml:trace contextRef="#ctx0" brushRef="#br0" timeOffset="10559.825">8715 4114 1964 0 0,'-3'-1'149'0'0,"0"0"1"0"0,-1 0-1 0 0,0 0 0 0 0,1 1 0 0 0,-1-1 0 0 0,1 1 1 0 0,-1 0-1 0 0,0 0 0 0 0,1 0 0 0 0,-1 0 0 0 0,1 1 1 0 0,-1-1-1 0 0,0 1 0 0 0,1 0 0 0 0,0 0 0 0 0,-1 1 1 0 0,1-1-1 0 0,0 1 0 0 0,-1-1 0 0 0,1 1 0 0 0,0 0 1 0 0,0 0-1 0 0,0 0 0 0 0,1 1 0 0 0,-1-1 1 0 0,0 1-1 0 0,1-1 0 0 0,0 1 0 0 0,-1 0 0 0 0,1 0 1 0 0,0 0-1 0 0,1 0 0 0 0,-1 1-149 0 0,4 4 162 0 0,1 1 1 0 0,1-1-1 0 0,-1 0 1 0 0,1-1-1 0 0,1 1 1 0 0,-1-1-1 0 0,1 0 0 0 0,1 0 1 0 0,-1 0-1 0 0,1-1 1 0 0,0 1-1 0 0,0-2 0 0 0,8 6-162 0 0,34 28 684 0 0,-36-32-567 0 0,-1 0 0 0 0,0 0 0 0 0,0 2 0 0 0,-1-1 0 0 0,0 1 0 0 0,-1 0-1 0 0,1 1 1 0 0,-2 0 0 0 0,0 1 0 0 0,0 0 0 0 0,-1 0 0 0 0,0 1 0 0 0,-1-1-1 0 0,0 1 1 0 0,-1 1 0 0 0,0-1 0 0 0,-1 1 0 0 0,0 0 0 0 0,0 7-117 0 0,-5-15 18 0 0,0 0 1 0 0,-1 0-1 0 0,0 0 1 0 0,1-1-1 0 0,-1 1 1 0 0,-1-1 0 0 0,1 1-1 0 0,-1-1 1 0 0,0 0-1 0 0,0 0 1 0 0,0 0-1 0 0,0 0 1 0 0,-1 0-1 0 0,1-1 1 0 0,-1 0-1 0 0,0 1 1 0 0,0-1-1 0 0,-1-1 1 0 0,1 1 0 0 0,0-1-1 0 0,-1 1 1 0 0,0-1-1 0 0,1-1 1 0 0,-1 1-1 0 0,0-1 1 0 0,0 1-1 0 0,0-2 1 0 0,0 1-1 0 0,0 0 1 0 0,0-1-1 0 0,0 0 1 0 0,0 0 0 0 0,0 0-1 0 0,0-1 1 0 0,0 0-1 0 0,-2 0-18 0 0,1-3-154 0 0,0 1 0 0 0,0-1-1 0 0,0 0 1 0 0,0 0 0 0 0,1-1-1 0 0,0 0 1 0 0,0 0 0 0 0,0 0-1 0 0,1 0 1 0 0,-1-1 0 0 0,1 1 0 0 0,0-1-1 0 0,1-1 1 0 0,0 1 0 0 0,0 0-1 0 0,0-1 1 0 0,1 1 0 0 0,0-1-1 0 0,0 0 1 0 0,0 0 0 0 0,1 0-1 0 0,0 0 1 0 0,0 0 0 0 0,1 0 0 0 0,0 0-1 0 0,1 0 1 0 0,-1 0 0 0 0,1 0-1 0 0,0 0 1 0 0,2-4 154 0 0,0-8-393 0 0,0 0 1 0 0,1 1-1 0 0,1-1 0 0 0,1 1 1 0 0,0 0-1 0 0,1 1 0 0 0,1 0 0 0 0,1 0 1 0 0,1 0-1 0 0,0 1 0 0 0,7-7 393 0 0,9-14-1214 0 0</inkml:trace>
  <inkml:trace contextRef="#ctx0" brushRef="#br0" timeOffset="10762.787">8952 3987 2144 0 0,'66'-58'2173'0'0,"3"-2"3305"0"0,-80 120-1767 0 0,6-27-3395 0 0,2 2 0 0 0,0-1 0 0 0,3 0 0 0 0,0 0 0 0 0,3 0 0 0 0,1 0 0 0 0,1 0 0 0 0,2 0 0 0 0,8 25-317 0 0,17 115-5384 0 0,-32-170 5039 0 0,-1 0-1 0 0,0 0 0 0 0,0 0 1 0 0,-1 0-1 0 0,1 0 0 0 0,-1 0 0 0 0,0-1 1 0 0,0 1-1 0 0,0 0 0 0 0,0-1 1 0 0,0 0-1 0 0,-1 0 0 0 0,0 1 1 0 0,0-2-1 0 0,0 1 0 0 0,0 0 0 0 0,0 0 1 0 0,0-1-1 0 0,-1 0 0 0 0,1 0 1 0 0,-1 0-1 0 0,1 0 0 0 0,-1 0 1 0 0,0-1 346 0 0,-4 1-1020 0 0</inkml:trace>
  <inkml:trace contextRef="#ctx0" brushRef="#br0" timeOffset="10978.465">8874 4326 1164 0 0,'-3'-19'5291'0'0,"18"-17"-444"0"0,127-26-3276 0 0,13 38-4815 0 0,-139 22 2648 0 0,106-4-5864 0 0,-109 6 5287 0 0</inkml:trace>
  <inkml:trace contextRef="#ctx0" brushRef="#br0" timeOffset="11724.462">9439 4289 1216 0 0,'20'1'430'0'0,"0"0"-1"0"0,-1-2 1 0 0,1 0-1 0 0,0-2 1 0 0,-1 0 0 0 0,1-1-1 0 0,-1-1 1 0 0,0 0-1 0 0,-1-2 1 0 0,1-1-430 0 0,50-13 420 0 0,88-46 804 0 0,-158 65-1211 0 0,0 1 1 0 0,1-1-1 0 0,-1 1 0 0 0,0-1 1 0 0,0 1-1 0 0,0-1 0 0 0,0 1 1 0 0,0 0-1 0 0,0 0 0 0 0,0-1 1 0 0,0 1-1 0 0,0 0 0 0 0,-1 0 1 0 0,1 0-1 0 0,0 0 0 0 0,-1 0 1 0 0,1 0-1 0 0,-1 1 0 0 0,1-1 1 0 0,-1 0-1 0 0,0 1 0 0 0,1-1 1 0 0,-1 1-1 0 0,0-1 0 0 0,1 1 1 0 0,-1 0-1 0 0,0 0 0 0 0,1 0 1 0 0,-1 0-1 0 0,0 0 0 0 0,1 0 1 0 0,-1 0-1 0 0,0 1-13 0 0,-27-3 157 0 0,0 1-1 0 0,0 2 1 0 0,0 1-1 0 0,0 1 1 0 0,0 2-1 0 0,1 0 1 0 0,-1 2-1 0 0,1 1 1 0 0,1 2 0 0 0,0 0-1 0 0,0 2 1 0 0,1 1-1 0 0,0 1 1 0 0,2 1-1 0 0,-2 2-156 0 0,20-12 37 0 0,1-1-1 0 0,-1 1 0 0 0,1-1 1 0 0,0 2-1 0 0,1-1 0 0 0,-1 0 1 0 0,1 1-1 0 0,0 0 0 0 0,0 0 1 0 0,1 0-1 0 0,0 0 1 0 0,0 1-1 0 0,0-1 0 0 0,1 1 1 0 0,0 0-1 0 0,1-1 0 0 0,-2 7-36 0 0,5-8 10 0 0,0-1 0 0 0,0 1-1 0 0,0 0 1 0 0,0-1-1 0 0,1 1 1 0 0,0-1 0 0 0,0 0-1 0 0,0 0 1 0 0,1 0-1 0 0,-1 0 1 0 0,1-1 0 0 0,0 1-1 0 0,0-1 1 0 0,0 0 0 0 0,0 0-1 0 0,0 0 1 0 0,1-1-1 0 0,-1 0 1 0 0,1 0 0 0 0,0 0-1 0 0,0 0 1 0 0,0 0-1 0 0,0-1 1 0 0,0 0 0 0 0,0 0-1 0 0,2-1-9 0 0,16 4-50 0 0,-1-1-1 0 0,1-2 1 0 0,-1 0-1 0 0,1-2 0 0 0,0 0 1 0 0,-1-1-1 0 0,0-2 1 0 0,18-4 50 0 0,56-14-345 0 0,261-85-2741 0 0,-249 40 4102 0 0,-109 66-967 0 0,1 0 1 0 0,-1 0 0 0 0,0 0 0 0 0,1 0-1 0 0,-1 0 1 0 0,0 0 0 0 0,0 0-1 0 0,1 0 1 0 0,-1 0 0 0 0,0 1-1 0 0,0-1 1 0 0,0 0 0 0 0,0 1-1 0 0,0-1 1 0 0,0 1 0 0 0,0-1 0 0 0,0 1-1 0 0,-1-1 1 0 0,1 1 0 0 0,0 0-1 0 0,0-1 1 0 0,0 1 0 0 0,0 0-1 0 0,-1 0 1 0 0,1 0 0 0 0,0 0 0 0 0,0 0-1 0 0,0 0 1 0 0,0 0 0 0 0,-1 1-1 0 0,1-1 1 0 0,0 0 0 0 0,0 1-1 0 0,0-1 1 0 0,0 0 0 0 0,0 1-1 0 0,0 0 1 0 0,0-1 0 0 0,0 1 0 0 0,0 0-1 0 0,0-1-49 0 0,-15 6 121 0 0,1 0 0 0 0,1 1 0 0 0,-1 1 0 0 0,1 0 0 0 0,1 0 0 0 0,-1 2 0 0 0,1 0 0 0 0,1 0 0 0 0,0 1-1 0 0,1 1 1 0 0,-4 5-121 0 0,2 22 318 0 0,13-38-273 0 0,0-1-15 0 0,4 2-79 0 0,5 0-36 0 0,0-1 1 0 0,0 0 0 0 0,0-1 0 0 0,0 0-1 0 0,1-1 1 0 0,-1 0 0 0 0,0 0-1 0 0,0-1 1 0 0,0 0 0 0 0,0-1-1 0 0,0 0 1 0 0,-1 0 0 0 0,1-1 0 0 0,-1 0-1 0 0,0 0 1 0 0,0-1 0 0 0,0 0-1 0 0,-1 0 1 0 0,0-1 0 0 0,0 0-1 0 0,0 0 1 0 0,-1-1 0 0 0,3-3 84 0 0,1 3-22 0 0,0-1 0 0 0,-1 0 0 0 0,0-1 0 0 0,0 1 0 0 0,-1-2 0 0 0,0 1 0 0 0,-1-1 0 0 0,0-1 0 0 0,0 1 0 0 0,-1-1 0 0 0,-1 0 0 0 0,0-1-1 0 0,0 1 1 0 0,-1-1 0 0 0,-1 0 0 0 0,0 0 0 0 0,0 0 0 0 0,-1 0 0 0 0,-1-1 0 0 0,0 1 0 0 0,-1-1 0 0 0,0-10 22 0 0,-1 13 177 0 0,0 1 0 0 0,-1 0-1 0 0,0-1 1 0 0,0 1 0 0 0,-1 0-1 0 0,0 0 1 0 0,-1 1 0 0 0,0-1-1 0 0,0 1 1 0 0,-1 0 0 0 0,0 0-1 0 0,0 0 1 0 0,-1 0 0 0 0,0 1-1 0 0,-1 0 1 0 0,1 0 0 0 0,-1 1-1 0 0,0 0 1 0 0,-1 0 0 0 0,0 1 0 0 0,0 0-1 0 0,0 0 1 0 0,0 0 0 0 0,-1 1-1 0 0,1 1 1 0 0,-1 0 0 0 0,-5-2-177 0 0,11 6 49 0 0,-1-1 0 0 0,1 1 0 0 0,-1 0 0 0 0,1 0 1 0 0,0 0-1 0 0,-1 0 0 0 0,1 0 0 0 0,0 1 0 0 0,0-1 1 0 0,0 1-1 0 0,0 0 0 0 0,0 0 0 0 0,0 0 0 0 0,1 1 0 0 0,-1-1 1 0 0,0 0-1 0 0,1 1 0 0 0,0 0 0 0 0,0 0 0 0 0,0 0 1 0 0,0-1-1 0 0,0 2 0 0 0,1-1 0 0 0,-1 0 0 0 0,1 0 1 0 0,0 0-1 0 0,0 1 0 0 0,0-1 0 0 0,0 1 0 0 0,0-1 0 0 0,1 1 1 0 0,0-1-1 0 0,0 1 0 0 0,0-1 0 0 0,0 3-49 0 0,10 115 650 0 0,50 59-2059 0 0,-45-146-216 0 0,-2 1 1 0 0,-1 0-1 0 0,-2 1 0 0 0,-2 0 1 0 0,-1 1-1 0 0,-1-1 0 0 0,-1 21 1625 0 0,-5-42-1192 0 0</inkml:trace>
  <inkml:trace contextRef="#ctx0" brushRef="#br0" timeOffset="8742.577">5204 4496 1944 0 0,'25'-3'1614'0'0,"-19"0"-1460"0"0,0 1 1 0 0,-1-1-1 0 0,1 0 1 0 0,-1 0 0 0 0,0-1-1 0 0,0 0 1 0 0,0 0-1 0 0,0 0 1 0 0,0 0 0 0 0,-1-1-1 0 0,0 0 1 0 0,0 0-1 0 0,0 0 1 0 0,-1 0 0 0 0,1 0-1 0 0,-1-1 1 0 0,-1 0-1 0 0,1 1 1 0 0,-1-1-1 0 0,0 0 1 0 0,0 0 0 0 0,0-5-155 0 0,-2 9 195 0 0,-12-21 117 0 0,8 20-296 0 0,0 1 1 0 0,1 0-1 0 0,-1 0 0 0 0,0 0 1 0 0,-1 0-1 0 0,1 1 1 0 0,0-1-1 0 0,0 1 0 0 0,-1 0 1 0 0,1 1-1 0 0,-1-1 0 0 0,1 1 1 0 0,0 0-1 0 0,-1 0 0 0 0,1 0 1 0 0,-1 0-1 0 0,1 1 1 0 0,0 0-1 0 0,-1 0 0 0 0,1 0 1 0 0,0 0-1 0 0,-1 1 0 0 0,1 0 1 0 0,0 0-1 0 0,0 0 0 0 0,-2 2-16 0 0,-11 6 40 0 0,2 1 1 0 0,-1 1-1 0 0,2 0 0 0 0,-1 2 0 0 0,2-1 0 0 0,0 1 0 0 0,0 1 0 0 0,1 1 0 0 0,1-1 0 0 0,1 2 0 0 0,0-1 1 0 0,1 1-1 0 0,1 1 0 0 0,1 0 0 0 0,0 0 0 0 0,2 0 0 0 0,0 1 0 0 0,0 0 0 0 0,2 0 0 0 0,1 0 0 0 0,0 0 0 0 0,1 19-40 0 0,1-33 6 0 0,0 0 0 0 0,1 1-1 0 0,0-1 1 0 0,0 0 0 0 0,0 0-1 0 0,0 1 1 0 0,1-1-1 0 0,0 0 1 0 0,0 0 0 0 0,0 0-1 0 0,1-1 1 0 0,-1 1 0 0 0,1-1-1 0 0,0 1 1 0 0,1-1-1 0 0,-1 0 1 0 0,1 0 0 0 0,0 0-1 0 0,0-1 1 0 0,0 1 0 0 0,0-1-1 0 0,1 0 1 0 0,-1 0-1 0 0,1-1 1 0 0,0 1 0 0 0,-1-1-1 0 0,1 0 1 0 0,0 0 0 0 0,1 0-1 0 0,-1-1 1 0 0,0 0-1 0 0,1 0-5 0 0,6 1-2 0 0,1 0 0 0 0,-1 0 0 0 0,1-1 0 0 0,-1-1 0 0 0,0 0-1 0 0,1-1 1 0 0,-1 0 0 0 0,1-1 0 0 0,-1 0 0 0 0,0-1 0 0 0,0-1-1 0 0,10-4 3 0 0,-10 3-37 0 0,0-1-1 0 0,-1 0 1 0 0,0-1-1 0 0,0 0 0 0 0,0-1 1 0 0,-1 0-1 0 0,-1-1 1 0 0,1 0-1 0 0,-1 0 0 0 0,0-1 1 0 0,-1 0-1 0 0,-1-1 1 0 0,1 1-1 0 0,-2-2 0 0 0,1 1 1 0 0,-1-1-1 0 0,-1 0 1 0 0,0 0-1 0 0,-1 0 0 0 0,-1-1 1 0 0,0 1-1 0 0,0-1 1 0 0,-1 0-1 0 0,-1 0 0 0 0,0-6 38 0 0,-1 19 6 0 0,-1 0-1 0 0,1 0 1 0 0,0 0-1 0 0,-1 0 0 0 0,0 0 1 0 0,1 0-1 0 0,-1 0 0 0 0,1 1 1 0 0,-1-1-1 0 0,1-1 1 0 0,-1 1-1 0 0,1 0 0 0 0,-1 0 1 0 0,1 0-1 0 0,-1 0 0 0 0,1 0 1 0 0,-1 0-1 0 0,1-1 1 0 0,-1 1-1 0 0,1 0 0 0 0,0 0 1 0 0,-1-1-1 0 0,1 1 0 0 0,-1 0 1 0 0,1-1-1 0 0,-1 1 1 0 0,1 0-1 0 0,0-1 0 0 0,-1 1 1 0 0,1 0-1 0 0,0-1-5 0 0,83 102-350 0 0,-9-53-2676 0 0,-62-39 1709 0 0,-7-2-52 0 0</inkml:trace>
  <inkml:trace contextRef="#ctx0" brushRef="#br0" timeOffset="9082.335">5625 4354 1424 0 0,'9'3'207'0'0,"0"0"0"0"0,0 1 0 0 0,0 0 0 0 0,-1 0 0 0 0,1 1 0 0 0,-1 0 1 0 0,0 0-1 0 0,-1 1 0 0 0,0 0 0 0 0,1 1 0 0 0,-2-1 0 0 0,1 1 0 0 0,-1 1 0 0 0,0-1 0 0 0,-1 1 0 0 0,4 6-207 0 0,9 8 361 0 0,-3-4-214 0 0,-4-8 104 0 0,-1 0-1 0 0,-1 1 1 0 0,0 0-1 0 0,0 1 1 0 0,-1 0 0 0 0,0 1-1 0 0,-1-1 1 0 0,-1 1-1 0 0,0 0 1 0 0,-1 1-1 0 0,0 0 1 0 0,-1-1-1 0 0,0 2 1 0 0,-1-1-1 0 0,-1 0-250 0 0,-3-12 44 0 0,1-1-1 0 0,-1 1 0 0 0,1 0 0 0 0,-1-1 0 0 0,0 1 0 0 0,0-1 0 0 0,1 0 1 0 0,-1 1-1 0 0,0-1 0 0 0,0 0 0 0 0,0 1 0 0 0,-1-1 0 0 0,1 0 0 0 0,0 0 1 0 0,0 0-1 0 0,-1 0 0 0 0,1 0 0 0 0,-1 0 0 0 0,1-1 0 0 0,-1 1 0 0 0,1 0 1 0 0,-1-1-1 0 0,1 1 0 0 0,-1-1 0 0 0,1 1 0 0 0,-1-1 0 0 0,0 0 1 0 0,1 0-1 0 0,-1 0 0 0 0,0 0 0 0 0,1 0 0 0 0,-1 0 0 0 0,0 0 0 0 0,1 0 1 0 0,-1-1-1 0 0,1 1 0 0 0,-1-1 0 0 0,0 1 0 0 0,1-1 0 0 0,-1 1 0 0 0,1-1 1 0 0,0 0-1 0 0,-1 0 0 0 0,1 0 0 0 0,-1 0 0 0 0,1 0 0 0 0,0 0 0 0 0,0 0-43 0 0,-4-3 34 0 0,1 0-1 0 0,-1 0 1 0 0,1 0-1 0 0,1-1 0 0 0,-1 1 1 0 0,1-1-1 0 0,-1 0 0 0 0,1 0 1 0 0,1 0-1 0 0,-1 0 1 0 0,1-1-1 0 0,0 1 0 0 0,0-1 1 0 0,0 1-1 0 0,1-1 1 0 0,0 0-1 0 0,0 0 0 0 0,0 1 1 0 0,1-1-1 0 0,0 0 1 0 0,0 0-1 0 0,0 0 0 0 0,1 1 1 0 0,0-2-34 0 0,1-2-110 0 0,0-1 1 0 0,1 1-1 0 0,0 0 0 0 0,1 0 1 0 0,0 0-1 0 0,0 0 0 0 0,1 1 1 0 0,0-1-1 0 0,1 1 1 0 0,-1 0-1 0 0,2 1 0 0 0,-1 0 1 0 0,1 0-1 0 0,0 0 0 0 0,0 0 1 0 0,7-3 109 0 0,9-12-830 0 0,86-55-5372 0 0,-95 70 5008 0 0</inkml:trace>
  <inkml:trace contextRef="#ctx0" brushRef="#br0" timeOffset="9473.421">6169 4506 896 0 0,'283'-147'4573'0'0,"-201"70"-3705"0"0,-82 76-749 0 0,-76-2 108 0 0,50 7-36 0 0,1 1 0 0 0,-1 0 0 0 0,1 2 0 0 0,0 1 1 0 0,1 1-1 0 0,0 1 0 0 0,0 2 0 0 0,1 0 0 0 0,0 1 1 0 0,1 1-1 0 0,1 1 0 0 0,0 1 0 0 0,2 1 1 0 0,-12 12-192 0 0,29-27 17 0 0,1 0 1 0 0,-1 0-1 0 0,1 0 1 0 0,0 0-1 0 0,-1 0 1 0 0,1 0 0 0 0,0 1-1 0 0,0-1 1 0 0,1 0-1 0 0,-1 1 1 0 0,0-1-1 0 0,1 0 1 0 0,-1 1 0 0 0,1-1-1 0 0,0 1 1 0 0,0-1-1 0 0,0 1 1 0 0,0-1 0 0 0,0 0-1 0 0,1 1 1 0 0,-1-1-1 0 0,1 1 1 0 0,-1-1-1 0 0,1 0 1 0 0,0 1 0 0 0,0-1-1 0 0,0 0 1 0 0,0 0-1 0 0,1 0 1 0 0,-1 0-1 0 0,0 0 1 0 0,1 0 0 0 0,-1 0-1 0 0,1 0 1 0 0,0 0-1 0 0,0-1 1 0 0,0 1 0 0 0,0-1-1 0 0,0 1 1 0 0,0-1-1 0 0,0 0 1 0 0,0 0-1 0 0,0 0 1 0 0,1 0 0 0 0,0 0-18 0 0,113 36-251 0 0,-68-31-839 0 0,1-1 0 0 0,0-3 1 0 0,0-2-1 0 0,0-2 0 0 0,0-2 0 0 0,-1-2 0 0 0,33-9 1090 0 0,-35 4-1215 0 0</inkml:trace>
  <inkml:trace contextRef="#ctx0" brushRef="#br0" timeOffset="29013.807">11311 4086 1836 0 0,'18'-15'4393'0'0,"-18"11"-4038"0"0,5 1-13 0 0,14-13-105 0 0,-9-8 1639 0 0,-14 38-1036 0 0,-12 218-52 0 0,16-223-764 0 0,-1 0 0 0 0,2 0 0 0 0,-1 1-1 0 0,1-1 1 0 0,1 0 0 0 0,0 0 0 0 0,0 0 0 0 0,0 0 0 0 0,1-1 0 0 0,1 1 0 0 0,0-1-1 0 0,0 1 1 0 0,0-1 0 0 0,1 0 0 0 0,0-1 0 0 0,1 1 0 0 0,-1-1 0 0 0,1 0-1 0 0,1-1 1 0 0,0 1 0 0 0,-1-1 0 0 0,2 0 0 0 0,-1-1 0 0 0,1 0 0 0 0,0 0 0 0 0,0-1-1 0 0,0 0 1 0 0,1 0 0 0 0,-1-1 0 0 0,1 0 0 0 0,0 0 0 0 0,0-1 0 0 0,0 0 0 0 0,0-1-1 0 0,8 1-23 0 0,-5-4 9 0 0,-1-1-1 0 0,1 0 0 0 0,-1-1 0 0 0,1 0 0 0 0,-1 0 0 0 0,-1-2 0 0 0,1 1 0 0 0,-1-1 1 0 0,0-1-1 0 0,0 1 0 0 0,-1-2 0 0 0,1 1 0 0 0,-2-1 0 0 0,1-1 0 0 0,-1 0 1 0 0,-1 0-1 0 0,1 0 0 0 0,-2-1 0 0 0,1 0 0 0 0,-1-1 0 0 0,-1 1 0 0 0,0-1 0 0 0,0 0 1 0 0,-1 0-1 0 0,1-7-8 0 0,27-206-109 0 0,-32 224 108 0 0,0-1 0 0 0,0 0 0 0 0,0 0 0 0 0,0 0 0 0 0,0 1 0 0 0,0-1 0 0 0,0 0 0 0 0,0 0 0 0 0,-1 0 0 0 0,1 1 0 0 0,0-1 0 0 0,-1 0 0 0 0,1 1-1 0 0,0-1 1 0 0,-1 0 0 0 0,1 1 0 0 0,-1-1 0 0 0,1 0 0 0 0,-1 1 0 0 0,1-1 0 0 0,-1 1 0 0 0,0-1 0 0 0,1 1 0 0 0,-1-1 0 0 0,0 1 0 0 0,1-1 0 0 0,-1 1 0 0 0,0 0 0 0 0,0-1 0 0 0,1 1 0 0 0,-1 0 0 0 0,0 0 0 0 0,0-1 0 0 0,1 1 0 0 0,-1 0 0 0 0,0 0 0 0 0,0 0 0 0 0,0 0-1 0 0,1 0 1 0 0,-1 0 0 0 0,0 0 0 0 0,0 0 0 0 0,0 1 0 0 0,1-1 0 0 0,-1 0 0 0 0,0 0 0 0 0,0 1 0 0 0,1-1 0 0 0,-1 0 0 0 0,0 1 0 0 0,1-1 0 0 0,-1 1 0 0 0,0-1 0 0 0,1 1 0 0 0,-1-1 0 0 0,0 1 0 0 0,1 0 0 0 0,-1-1 0 0 0,1 1 0 0 0,-1-1 0 0 0,1 1 0 0 0,0 0-1 0 0,-1 0 1 0 0,1-1 0 0 0,0 1 0 0 0,-1 0 1 0 0,-4 9-91 0 0,0-1-1 0 0,0 0 1 0 0,1 1-1 0 0,0 0 1 0 0,1 0-1 0 0,0 0 1 0 0,1 0-1 0 0,0 0 1 0 0,1 1-1 0 0,0-1 1 0 0,0 1-1 0 0,1-1 1 0 0,0 1-1 0 0,1-1 1 0 0,0 1-1 0 0,1-1 1 0 0,0 0-1 0 0,1 0 1 0 0,0 0-1 0 0,0 0 1 0 0,1 0-1 0 0,1 0 1 0 0,-1-1-1 0 0,1 0 1 0 0,1 0-1 0 0,0 0 1 0 0,0-1-1 0 0,1 0 1 0 0,7 7 91 0 0,62 64-6157 0 0,-70-70 4935 0 0</inkml:trace>
  <inkml:trace contextRef="#ctx0" brushRef="#br0" timeOffset="29656.45">12008 4099 1348 0 0,'27'27'4009'0'0,"4"55"-3434"0"0,-25-66-104 0 0,52 223 1462 0 0,-60-214-1012 0 0,-8-42-574 0 0,7-8-328 0 0,1 0 0 0 0,2 1 0 0 0,0-1-1 0 0,1 0 1 0 0,2 0 0 0 0,0 1 0 0 0,2 0 0 0 0,0 0 0 0 0,9-23-19 0 0,33-64 84 0 0,-45 111-90 0 0,0 1 0 0 0,0 0 0 0 0,0-1 0 0 0,0 1 0 0 0,0 0 0 0 0,0 0 0 0 0,0 0 0 0 0,0 1 0 0 0,0-1 0 0 0,-1 0-1 0 0,1 1 1 0 0,0-1 0 0 0,-1 1 0 0 0,1 0 0 0 0,-1-1 0 0 0,0 1 0 0 0,1 0 0 0 0,-1 0 0 0 0,0 0 0 0 0,0 0 0 0 0,0 0 0 0 0,-1 0 0 0 0,1 0 0 0 0,0 0 0 0 0,-1 0-1 0 0,1 0 1 0 0,-1 1 0 0 0,0-1 0 0 0,0 0 0 0 0,0 0 6 0 0,29 123-17 0 0,-27-103-4 0 0,2 0 0 0 0,0 0 1 0 0,2-1-1 0 0,0 1 1 0 0,1-1-1 0 0,2-1 1 0 0,0 1-1 0 0,1-1 0 0 0,1-1 1 0 0,10 15 20 0 0,-16-31-158 0 0,-1 0 1 0 0,1-1-1 0 0,0 1 0 0 0,0-1 1 0 0,0 0-1 0 0,1 0 1 0 0,-1-1-1 0 0,0 1 0 0 0,1-1 1 0 0,-1 0-1 0 0,1-1 1 0 0,-1 1-1 0 0,1-1 0 0 0,0 0 1 0 0,-1-1-1 0 0,1 1 1 0 0,-1-1-1 0 0,0 0 1 0 0,1-1-1 0 0,-1 1 0 0 0,0-1 1 0 0,1 0-1 0 0,-1 0 1 0 0,0-1-1 0 0,0 1 0 0 0,-1-1 1 0 0,1 0-1 0 0,-1-1 1 0 0,1 1-1 0 0,-1-1 0 0 0,0 0 1 0 0,0 0-1 0 0,-1 0 1 0 0,1 0-1 0 0,-1-1 0 0 0,0 1 1 0 0,0-1-1 0 0,0 0 1 0 0,-1 0-1 0 0,2-3 158 0 0,15-20-853 0 0</inkml:trace>
  <inkml:trace contextRef="#ctx0" brushRef="#br0" timeOffset="29902.29">12648 4232 1756 0 0,'22'-54'972'0'0,"-2"-2"1"0"0,-2-1-1 0 0,-3-1 0 0 0,-3 0 1 0 0,-2 0-1 0 0,-3-1 0 0 0,-1-41-972 0 0,-5 98 63 0 0,-1 0 1 0 0,0 0-1 0 0,0 0 1 0 0,0 0-1 0 0,-1 0 0 0 0,1 0 1 0 0,0 0-1 0 0,-1 0 0 0 0,1 0 1 0 0,-1 0-1 0 0,0 1 1 0 0,0-1-1 0 0,0 0 0 0 0,0 0 1 0 0,0 0-1 0 0,0 1 0 0 0,0-1 1 0 0,0 0-1 0 0,-1 1 1 0 0,1 0-1 0 0,-1-1 0 0 0,1 1 1 0 0,-1 0-1 0 0,1-1 0 0 0,-1 1 1 0 0,0 0-1 0 0,0 0 0 0 0,1 0 1 0 0,-1 1-1 0 0,0-1 1 0 0,0 0-1 0 0,0 1 0 0 0,0-1 1 0 0,0 1-1 0 0,0-1 0 0 0,0 1 1 0 0,0 0-1 0 0,0 0 1 0 0,0 0-1 0 0,0 0 0 0 0,0 0 1 0 0,0 1-1 0 0,-2 0-63 0 0,-4 14 62 0 0,0 2 0 0 0,1-1 0 0 0,0 1 0 0 0,2 0 0 0 0,0 1 1 0 0,0-1-1 0 0,2 1 0 0 0,0 0 0 0 0,2 0 0 0 0,0 0 0 0 0,0 0 0 0 0,2 0 0 0 0,0 0 0 0 0,1 0 0 0 0,1 0 0 0 0,1 3-62 0 0,94 283-807 0 0,-86-273 435 0 0,15 93-5477 0 0,-45-90 3261 0 0,7-25 1328 0 0</inkml:trace>
  <inkml:trace contextRef="#ctx0" brushRef="#br0" timeOffset="30288.229">12591 4177 908 0 0,'-15'-24'6348'0'0,"36"17"-4989"0"0,-12 5-1601 0 0,311-58 1881 0 0,-299 57-1513 0 0,-19 2-117 0 0,-1 0 0 0 0,1 1 0 0 0,0-1 0 0 0,0 0 0 0 0,-1 1-1 0 0,1-1 1 0 0,0 1 0 0 0,0-1 0 0 0,0 1 0 0 0,0 0 0 0 0,-1 0 0 0 0,1 0 0 0 0,0 0 0 0 0,0 0 0 0 0,0 0 0 0 0,0 0 0 0 0,0 1-1 0 0,-1-1 1 0 0,1 1 0 0 0,0-1 0 0 0,0 1 0 0 0,-1 0 0 0 0,1 0 0 0 0,0 0 0 0 0,-1 0 0 0 0,1 0 0 0 0,-1 0 0 0 0,1 0-1 0 0,-1 0 1 0 0,1 0 0 0 0,-1 1 0 0 0,0-1 0 0 0,0 1 0 0 0,0-1 0 0 0,0 1 0 0 0,0-1 0 0 0,0 1 0 0 0,0 0 0 0 0,0 0-1 0 0,-1-1 1 0 0,1 1 0 0 0,0 0 0 0 0,-1 0 0 0 0,0 0 0 0 0,1-1 0 0 0,-1 1 0 0 0,0 0 0 0 0,0 0 0 0 0,0 0 0 0 0,0 0-9 0 0,0 20-122 0 0,0 0 1 0 0,2-1-1 0 0,1 1 1 0 0,1-1-1 0 0,1 0 1 0 0,0 0-1 0 0,2 0 1 0 0,0 0-1 0 0,1-1 1 0 0,9 14 121 0 0,-8-3-5691 0 0,-9-31 4469 0 0</inkml:trace>
  <inkml:trace contextRef="#ctx0" brushRef="#br0" timeOffset="30646.062">13064 3902 2308 0 0,'1'-1'293'0'0,"1"-1"0"0"0,-1 0 1 0 0,0 0-1 0 0,0 0 0 0 0,-1 0 0 0 0,1-1 0 0 0,0 1 0 0 0,-1 0 0 0 0,1 0 1 0 0,-1 0-1 0 0,0-1 0 0 0,0 1 0 0 0,1 0 0 0 0,-2 0 0 0 0,1-1 0 0 0,0 1 1 0 0,0 0-1 0 0,-1 0 0 0 0,1 0 0 0 0,-1-1 0 0 0,0 1 0 0 0,1 0 0 0 0,-1 0 1 0 0,0 0-1 0 0,0 0 0 0 0,-1 0 0 0 0,1 0 0 0 0,0 0 0 0 0,-1 1 0 0 0,0-2-293 0 0,-4 63-5145 0 0,18-16 2627 0 0,-6-19 1087 0 0</inkml:trace>
  <inkml:trace contextRef="#ctx0" brushRef="#br0" timeOffset="31049.347">13292 4446 908 0 0,'17'-14'4118'0'0,"6"-24"-3283"0"0,-20 32-533 0 0,34-57 548 0 0,33-95 320 0 0,-53-90 197 0 0,-18 233-1258 0 0,0 0 0 0 0,0 0 0 0 0,-2 0 0 0 0,0 0 0 0 0,-1 1 0 0 0,0 0 0 0 0,-1-1 1 0 0,-1 2-1 0 0,0-1 0 0 0,0 1 0 0 0,-2 0 0 0 0,0 0 0 0 0,0 0 0 0 0,-1 1 0 0 0,-1 1 0 0 0,1 0 1 0 0,-2 0-1 0 0,-10-8-109 0 0,19 18 17 0 0,1 0-1 0 0,-1-1 1 0 0,0 1 0 0 0,0 0 0 0 0,0 1 0 0 0,0-1 0 0 0,0 0-1 0 0,0 1 1 0 0,0-1 0 0 0,0 1 0 0 0,0-1 0 0 0,0 1-1 0 0,0 0 1 0 0,-1 0 0 0 0,1 0 0 0 0,0 0 0 0 0,0 0 0 0 0,0 0-1 0 0,0 1 1 0 0,0-1 0 0 0,0 1 0 0 0,0 0 0 0 0,0-1 0 0 0,0 1-1 0 0,0 0 1 0 0,0 0 0 0 0,0 0 0 0 0,1 0 0 0 0,-1 1 0 0 0,0-1-1 0 0,1 0 1 0 0,-1 1 0 0 0,1-1 0 0 0,-1 1 0 0 0,1 0 0 0 0,0-1-1 0 0,-1 1 1 0 0,1 0 0 0 0,0 0 0 0 0,0 0 0 0 0,0 0 0 0 0,1 0-1 0 0,-1 0 1 0 0,0 0 0 0 0,1 0 0 0 0,-1 1-17 0 0,-18 103 191 0 0,20-75-193 0 0,2 0-1 0 0,1-1 0 0 0,1 0 1 0 0,1 0-1 0 0,2 0 1 0 0,1-1-1 0 0,6 13 3 0 0,77 176-1751 0 0,5 17-6258 0 0,-91-217 6800 0 0</inkml:trace>
  <inkml:trace contextRef="#ctx0" brushRef="#br0" timeOffset="31453.613">14380 3711 876 0 0,'-2'-39'6047'0'0,"0"57"-3036"0"0,18 164-1993 0 0,-3-128-1081 0 0,20 92-819 0 0,-25-47-3164 0 0,-27-56 1499 0 0,4-28 1297 0 0</inkml:trace>
  <inkml:trace contextRef="#ctx0" brushRef="#br0" timeOffset="32367.841">14126 4006 2632 0 0,'-15'-23'4410'0'0,"53"9"-3259"0"0,-24 11-1167 0 0,575-140 186 0 0,-582 141-173 0 0,0 0 0 0 0,0 0 0 0 0,0 0 0 0 0,0-1 0 0 0,-1 0 0 0 0,1-1 0 0 0,-1 1 0 0 0,1-1 0 0 0,-1 0 0 0 0,-1-1 0 0 0,1 0 0 0 0,-1 0 0 0 0,1 0 0 0 0,-2 0 0 0 0,1-1 1 0 0,0 0-1 0 0,-1 0 0 0 0,0 0 0 0 0,-1 0 0 0 0,1-1 0 0 0,0-1 3 0 0,-4 6 68 0 0,-3-37 492 0 0,-35-29 505 0 0,28 110-880 0 0,10 258-96 0 0,10-168 105 0 0,-10-85-20 0 0,0-46-174 0 0,15 6-138 0 0,77-151-816 0 0,-89 143 933 0 0,0 1 1 0 0,-1-1-1 0 0,1 1 1 0 0,0 0-1 0 0,0 0 1 0 0,0 0-1 0 0,0 0 1 0 0,0 0-1 0 0,0 0 1 0 0,-1 1-1 0 0,1 0 1 0 0,0-1-1 0 0,0 1 1 0 0,-1 0 0 0 0,1 1-1 0 0,0-1 1 0 0,-1 0-1 0 0,1 1 1 0 0,-1-1-1 0 0,0 1 1 0 0,1 0-1 0 0,-1 0 1 0 0,0 0-1 0 0,0 0 1 0 0,0 0-1 0 0,0 0 1 0 0,0 2 20 0 0,9 4-96 0 0,1-1 61 0 0,0 0 1 0 0,0 0-1 0 0,1-1 0 0 0,-1-1 1 0 0,2 0-1 0 0,-1-1 1 0 0,0 0-1 0 0,1-1 1 0 0,0-1-1 0 0,-1 0 0 0 0,1-1 1 0 0,0 0-1 0 0,0-1 1 0 0,0-1-1 0 0,0 0 0 0 0,0-1 1 0 0,-1 0-1 0 0,1-1 1 0 0,-1-1-1 0 0,1 0 1 0 0,-1-1-1 0 0,0 0 0 0 0,-1-1 1 0 0,1 0-1 0 0,-1-1 1 0 0,-1-1-1 0 0,1 0 0 0 0,-1 0 1 0 0,-1-1-1 0 0,1-1 1 0 0,7-9 34 0 0,7-26-80 0 0,-25 43 90 0 0,0 2-35 0 0,-2-10 32 0 0,-2 7 12 0 0,0 1 0 0 0,-1 0 0 0 0,1 0 0 0 0,-1 0 0 0 0,1 0 0 0 0,-1 1 0 0 0,0 0 0 0 0,1 0 0 0 0,-1 0 0 0 0,0 1 0 0 0,0-1 0 0 0,0 1 0 0 0,0 0 0 0 0,1 1 0 0 0,-1-1 0 0 0,0 1 0 0 0,0 0 0 0 0,0 0 0 0 0,1 0 0 0 0,-1 1 0 0 0,1 0 0 0 0,-1 0 0 0 0,1 0 0 0 0,0 0 0 0 0,-1 1 0 0 0,1-1 0 0 0,1 1 0 0 0,-1 0 0 0 0,0 0 0 0 0,1 1 0 0 0,-1-1 0 0 0,1 1 0 0 0,0 0 0 0 0,0 0-1 0 0,0 0 1 0 0,1 0 0 0 0,0 0 0 0 0,-1 1 0 0 0,2-1 0 0 0,-1 0 0 0 0,0 1 0 0 0,1 0 0 0 0,0 0-19 0 0,1-1 2 0 0,0-1 0 0 0,0 1 0 0 0,0 0 0 0 0,1 0 0 0 0,0 0 0 0 0,-1 0 0 0 0,2 0 0 0 0,-1 0 0 0 0,0-1 0 0 0,1 1 0 0 0,0 0 0 0 0,-1-1 0 0 0,1 0 0 0 0,1 1 0 0 0,-1-1 0 0 0,0 0 0 0 0,1 0 0 0 0,0 0 0 0 0,0 0 0 0 0,-1-1 0 0 0,2 1 0 0 0,-1-1 0 0 0,0 0 0 0 0,0 0 0 0 0,1 0 0 0 0,-1 0 0 0 0,1 0 0 0 0,0-1 0 0 0,-1 1 0 0 0,1-1 0 0 0,3 0-2 0 0,120 21-848 0 0,-110-21 569 0 0,-1-2-1 0 0,1 0 0 0 0,0-1 0 0 0,0 0 0 0 0,-1-2 0 0 0,1 1 0 0 0,-1-2 1 0 0,0-1-1 0 0,-1 0 0 0 0,1 0 0 0 0,-1-2 0 0 0,5-3 280 0 0,-2 0-371 0 0</inkml:trace>
  <inkml:trace contextRef="#ctx0" brushRef="#br0" timeOffset="32878.929">15783 3986 3648 0 0,'14'-95'4439'0'0,"-22"87"-3107"0"0,0 47-993 0 0,8-34-326 0 0,0-1 1 0 0,0 1 0 0 0,0 0 0 0 0,1-1 0 0 0,0 1-1 0 0,0-1 1 0 0,0 1 0 0 0,0-1 0 0 0,1 0 0 0 0,-1 1 0 0 0,1-1-1 0 0,1 0 1 0 0,-1 0 0 0 0,0 0 0 0 0,1 0 0 0 0,0-1-1 0 0,0 1 1 0 0,0-1 0 0 0,0 1 0 0 0,0-1 0 0 0,1 0 0 0 0,0 0-1 0 0,-1-1 1 0 0,1 1 0 0 0,0-1 0 0 0,0 0 0 0 0,1 0-1 0 0,-1 0 1 0 0,0 0 0 0 0,1-1 0 0 0,-1 0 0 0 0,1 0 0 0 0,-1 0-1 0 0,1 0 1 0 0,-1-1 0 0 0,1 0 0 0 0,0 0 0 0 0,-1 0-1 0 0,1 0 1 0 0,2-1-14 0 0,-1-1 0 0 0,1 1 1 0 0,-1-1-1 0 0,0-1 0 0 0,0 1 0 0 0,0-1 0 0 0,0 0 0 0 0,-1 0 0 0 0,1 0 0 0 0,-1-1 0 0 0,0 0 1 0 0,0 0-1 0 0,0-1 0 0 0,0 1 0 0 0,-1-1 0 0 0,0 0 0 0 0,0 0 0 0 0,0 0 0 0 0,-1-1 0 0 0,1 1 1 0 0,-1-1-1 0 0,-1 0 0 0 0,1 0 0 0 0,-1 0 0 0 0,2-6 0 0 0,-4 10 144 0 0,0-36 1109 0 0,0 36-1115 0 0,0 2 6 0 0,5-8 11 0 0,3 17-50 0 0,19 66 84 0 0,-3 0-1 0 0,-4 2 1 0 0,-3 0-1 0 0,-3 1 1 0 0,-4 1-1 0 0,-3 1-188 0 0,-24 97 473 0 0,15-168-449 0 0,0-1 1 0 0,-1 1-1 0 0,0-1 0 0 0,0 0 1 0 0,0 0-1 0 0,-1 0 0 0 0,-1 0 1 0 0,1-1-1 0 0,-1 1 0 0 0,0-1 0 0 0,-1 0 1 0 0,0-1-1 0 0,0 1 0 0 0,0-1 1 0 0,-1-1-1 0 0,0 1 0 0 0,0-1 1 0 0,0 0-1 0 0,-1 0 0 0 0,1-1 1 0 0,-1 0-1 0 0,0-1 0 0 0,-1 0 1 0 0,1 0-1 0 0,-5 1-24 0 0,8-5-1 0 0,0-1 0 0 0,0 0 0 0 0,0 0 0 0 0,0 0 0 0 0,1 0 0 0 0,0-1 0 0 0,-1 0 0 0 0,1 1 0 0 0,0-2 0 0 0,0 1 0 0 0,0 0 0 0 0,1-1 0 0 0,-1 0 0 0 0,1 0 0 0 0,0 0 0 0 0,0 0 0 0 0,0 0 0 0 0,1-1 0 0 0,-1 1 0 0 0,1-1 0 0 0,0 0 0 0 0,0 0 0 0 0,1 0 1 0 0,-6-18-158 0 0,2 0 0 0 0,0 0 0 0 0,2-1 0 0 0,0 1-1 0 0,2-1 1 0 0,0 0 0 0 0,2 0 0 0 0,0 1 0 0 0,2-1 0 0 0,1 0-1 0 0,1 1 1 0 0,0 0 0 0 0,5-8 158 0 0,1 4-732 0 0,1 1-1 0 0,2 0 1 0 0,0 1-1 0 0,2 1 1 0 0,0 0-1 0 0,2 2 1 0 0,0-1-1 0 0,2 2 1 0 0,0 1-1 0 0,2 0 1 0 0,0 2-1 0 0,1 0 1 0 0,2 1 732 0 0,4-5-1199 0 0</inkml:trace>
  <inkml:trace contextRef="#ctx0" brushRef="#br0" timeOffset="33777.38">16924 3507 1424 0 0,'0'-49'4275'0'0,"8"187"-1776"0"0,22 248-1047 0 0,-24-272-300 0 0,59-197-393 0 0,-52 69-751 0 0,0 1-1 0 0,2 0 0 0 0,-1 1 1 0 0,2 0-1 0 0,-1 2 1 0 0,2 0-1 0 0,-1 0 1 0 0,1 2-1 0 0,1 0 1 0 0,-1 1-1 0 0,1 1 1 0 0,1 0-1 0 0,-1 2 1 0 0,1 0-1 0 0,-1 1 1 0 0,1 0-1 0 0,0 2 1 0 0,0 0-1 0 0,10 2-7 0 0,-16 0-13 0 0,0 0-1 0 0,-1 1 1 0 0,1 1-1 0 0,0 0 1 0 0,0 0-1 0 0,-1 1 1 0 0,0 1-1 0 0,0 0 1 0 0,0 1-1 0 0,-1 0 1 0 0,1 1-1 0 0,7 6 14 0 0,-17-12-3 0 0,1 1 1 0 0,-1-1-1 0 0,0 0 0 0 0,0 1 1 0 0,0 0-1 0 0,-1-1 0 0 0,1 1 1 0 0,0 0-1 0 0,-1 0 0 0 0,1 0 1 0 0,-1 0-1 0 0,0 0 0 0 0,1 0 1 0 0,-1 1-1 0 0,0-1 0 0 0,0 0 1 0 0,-1 1-1 0 0,1-1 0 0 0,0 0 0 0 0,-1 1 1 0 0,1-1-1 0 0,-1 1 0 0 0,0-1 1 0 0,0 1-1 0 0,0-1 0 0 0,0 1 1 0 0,0-1-1 0 0,-1 1 0 0 0,1-1 1 0 0,-1 1-1 0 0,1-1 0 0 0,-1 0 1 0 0,0 1-1 0 0,0-1 0 0 0,0 0 1 0 0,0 0-1 0 0,-1 0 0 0 0,1 1 1 0 0,-1-1-1 0 0,1 0 0 0 0,-1-1 1 0 0,0 1-1 0 0,1 0 0 0 0,-1 0 0 0 0,0-1 1 0 0,0 1-1 0 0,0-1 0 0 0,0 0 1 0 0,-1 1-1 0 0,1-1 0 0 0,-1 0 3 0 0,-17 10-26 0 0,0-2 1 0 0,-1 0-1 0 0,0-1 0 0 0,0-1 0 0 0,-1-1 0 0 0,0-1 0 0 0,0-1 0 0 0,0-1 0 0 0,-1 0 1 0 0,1-2-1 0 0,-20-2 26 0 0,40 2-42 0 0,1-1 0 0 0,0 0 0 0 0,-1 0 0 0 0,1 0 0 0 0,-1 0 0 0 0,1 0 0 0 0,-1 0 0 0 0,1 0 0 0 0,0 0 0 0 0,-1 0 0 0 0,1-1 0 0 0,-1 1 0 0 0,1-1 0 0 0,0 1 0 0 0,0-1 0 0 0,-1 0 0 0 0,1 1 0 0 0,0-1 0 0 0,0 0 0 0 0,0 0 0 0 0,-1 0 0 0 0,1 0 0 0 0,0 0 0 0 0,0 0 0 0 0,1 0 0 0 0,-1 0 0 0 0,0 0 0 0 0,0 0 0 0 0,0 0 0 0 0,1-1 0 0 0,-1 1 0 0 0,1 0 0 0 0,-1-1 0 0 0,1 1 0 0 0,-1 0 0 0 0,1-1 0 0 0,0 1 0 0 0,-1 0 0 0 0,1-1 0 0 0,0 1 0 0 0,0-1 0 0 0,0 1 0 0 0,0-1 0 0 0,1 1 0 0 0,-1 0 0 0 0,0-1 0 0 0,1 1 0 0 0,-1-1 42 0 0,129-74-5600 0 0,-93 63 4368 0 0</inkml:trace>
  <inkml:trace contextRef="#ctx0" brushRef="#br0" timeOffset="34258.857">17770 3821 1796 0 0,'-3'-49'5102'0'0,"-4"68"-2924"0"0,4 3-2062 0 0,2 0 1 0 0,0 1 0 0 0,2-1 0 0 0,0 0 0 0 0,2 0 0 0 0,0 0 0 0 0,1-1 0 0 0,1 1 0 0 0,2-1 0 0 0,0 0 0 0 0,9 19-117 0 0,-12-35 2 0 0,0 0 1 0 0,1 0-1 0 0,-1 0 1 0 0,1 0-1 0 0,0-1 1 0 0,1 0-1 0 0,-1 0 1 0 0,1 0-1 0 0,0-1 1 0 0,0 1-1 0 0,0-1 1 0 0,0-1-1 0 0,0 1 1 0 0,0-1-1 0 0,1 0 1 0 0,0-1-1 0 0,-1 0 1 0 0,1 0-1 0 0,0 0 1 0 0,-1 0-1 0 0,1-1 1 0 0,0-1-1 0 0,-1 1 1 0 0,1-1-1 0 0,0 0 1 0 0,-1 0-1 0 0,1-1 1 0 0,-1 0-1 0 0,1 0 1 0 0,-1 0-1 0 0,0-1 1 0 0,0 0 0 0 0,0 0-1 0 0,0-1 1 0 0,-1 0-1 0 0,1 0 1 0 0,-1 0-1 0 0,0-1 1 0 0,0 1-1 0 0,0-1 1 0 0,-1 0-1 0 0,0 0 1 0 0,2-3-3 0 0,-1 0-34 0 0,0 1 1 0 0,0-1 0 0 0,0 0 0 0 0,-1-1 0 0 0,0 1-1 0 0,-1-1 1 0 0,0 0 0 0 0,0 0 0 0 0,-1 0 0 0 0,0 0-1 0 0,0 0 1 0 0,-1 0 0 0 0,0 0 0 0 0,-1-1-1 0 0,0 1 1 0 0,-1-3 33 0 0,-1 4 57 0 0,-1 0 1 0 0,0 1-1 0 0,0 0 0 0 0,-1-1 0 0 0,1 1 0 0 0,-2 1 1 0 0,1-1-1 0 0,-1 0 0 0 0,0 1 0 0 0,0 0 0 0 0,-1 0 1 0 0,1 1-1 0 0,-1 0 0 0 0,-3-2-57 0 0,8 6 13 0 0,-1 1-5 0 0,1 0-1 0 0,0 1 1 0 0,0-1-1 0 0,-1 0 1 0 0,1 1-1 0 0,0 0 1 0 0,0-1-1 0 0,0 1 1 0 0,-1 0-1 0 0,1-1 1 0 0,0 1-1 0 0,0 0 1 0 0,0 0-1 0 0,0 0 1 0 0,1 0-1 0 0,-1 0 1 0 0,0 0-1 0 0,0 0 1 0 0,1 0-1 0 0,-1 0 1 0 0,0 1-1 0 0,1-1 0 0 0,-1 0 1 0 0,1 0-1 0 0,-1 0 1 0 0,1 1-1 0 0,0-1 1 0 0,0 0-1 0 0,-1 1 1 0 0,1-1-1 0 0,0 0 1 0 0,0 1-1 0 0,0-1 1 0 0,1 0-1 0 0,-1 1 1 0 0,0-1-1 0 0,0 0 1 0 0,1 0-1 0 0,-1 1 1 0 0,1-1-1 0 0,-1 0 1 0 0,1 0-1 0 0,-1 1 1 0 0,2 0-8 0 0,58 167-306 0 0,-4-97-1127 0 0,-13-33-3999 0 0,-39-37 4207 0 0,0-2-1 0 0</inkml:trace>
  <inkml:trace contextRef="#ctx0" brushRef="#br0" timeOffset="34581.845">18240 3716 1112 0 0,'4'-1'140'0'0,"1"1"0"0"0,0 0-1 0 0,0 0 1 0 0,0 0 0 0 0,-1 0 0 0 0,1 1 0 0 0,0 0-1 0 0,0 0 1 0 0,-1 0 0 0 0,1 1 0 0 0,-1 0-1 0 0,1-1 1 0 0,-1 1 0 0 0,0 1 0 0 0,1-1-1 0 0,-1 1 1 0 0,0 0 0 0 0,-1 0 0 0 0,1 0 0 0 0,-1 0-1 0 0,1 0 1 0 0,-1 1 0 0 0,0 0 0 0 0,0 0-1 0 0,0 0 1 0 0,-1 0 0 0 0,1 0 0 0 0,-1 1-140 0 0,10 8 308 0 0,-1 0 0 0 0,0 1 1 0 0,-1 0-1 0 0,0 1 0 0 0,-2 0 0 0 0,0 1 1 0 0,0 0-1 0 0,-1 0 0 0 0,-1 0 0 0 0,-1 1 1 0 0,-1 0-1 0 0,0 0 0 0 0,-1 0 1 0 0,0 10-309 0 0,-3-25 65 0 0,-1 0 1 0 0,1 0 0 0 0,-1 0 0 0 0,0 0 0 0 0,0 0-1 0 0,0-1 1 0 0,0 1 0 0 0,0 0 0 0 0,0 0 0 0 0,-1-1-1 0 0,1 1 1 0 0,-1-1 0 0 0,1 1 0 0 0,-1-1 0 0 0,1 0-1 0 0,-1 1 1 0 0,0-1 0 0 0,0 0 0 0 0,1 0 0 0 0,-1 0-1 0 0,0 0 1 0 0,0-1 0 0 0,0 1 0 0 0,0 0 0 0 0,0-1-1 0 0,0 1 1 0 0,0-1 0 0 0,0 0 0 0 0,-1 0 0 0 0,1 0-1 0 0,0 0 1 0 0,0 0 0 0 0,0 0 0 0 0,0-1 0 0 0,0 1-1 0 0,0 0 1 0 0,0-1 0 0 0,0 0 0 0 0,0 1 0 0 0,0-1-1 0 0,0 0 1 0 0,0 0 0 0 0,1 0 0 0 0,-1-1 0 0 0,0 1-1 0 0,0 0 1 0 0,1-1 0 0 0,-1 1 0 0 0,1-1 0 0 0,0 1-1 0 0,-1-1 1 0 0,1 1 0 0 0,0-1 0 0 0,0 0 0 0 0,-1-1-66 0 0,0-5-38 0 0,1-1 1 0 0,0 1 0 0 0,1-1 0 0 0,-1 1-1 0 0,2-1 1 0 0,-1 1 0 0 0,1 0 0 0 0,0-1-1 0 0,1 1 1 0 0,0 0 0 0 0,0 0 0 0 0,1 0 0 0 0,0 0-1 0 0,0 0 1 0 0,1 0 0 0 0,0 1 0 0 0,0 0-1 0 0,1 0 1 0 0,0 0 0 0 0,0 0 0 0 0,1 1-1 0 0,0 0 1 0 0,1-1 37 0 0,102-91-3434 0 0,-30 31-1847 0 0,-67 54 4048 0 0</inkml:trace>
  <inkml:trace contextRef="#ctx0" brushRef="#br0" timeOffset="35309.484">18659 3747 1556 0 0,'28'2'3220'0'0,"15"49"-2531"0"0,-41-49-555 0 0,8 13 211 0 0,0-1 1 0 0,0 2-1 0 0,-2-1 0 0 0,0 2 1 0 0,-1-1-1 0 0,-1 1 0 0 0,0 0 1 0 0,-1 0-1 0 0,-1 0 0 0 0,0 1 1 0 0,-2-1-1 0 0,0 1 0 0 0,0 17-345 0 0,-3-36 35 0 0,1 1 0 0 0,0-1 0 0 0,-1 1 0 0 0,1-1-1 0 0,-1 1 1 0 0,1-1 0 0 0,-1 1 0 0 0,1 0 0 0 0,-1-1-1 0 0,1 1 1 0 0,-1 0 0 0 0,1-1 0 0 0,-1 1 0 0 0,1 0-1 0 0,-1 0 1 0 0,1-1 0 0 0,-1 1 0 0 0,0 0 0 0 0,1 0 0 0 0,-1 0-1 0 0,0 0 1 0 0,1 0 0 0 0,-1 0 0 0 0,1 0 0 0 0,-1 0-1 0 0,0 0 1 0 0,1 0 0 0 0,-1 0 0 0 0,0 0 0 0 0,1 0-1 0 0,-1 1 1 0 0,1-1 0 0 0,-1 0 0 0 0,1 0 0 0 0,-1 1 0 0 0,0-1-1 0 0,1 0 1 0 0,-1 1 0 0 0,1-1 0 0 0,-1 1 0 0 0,1-1-1 0 0,0 1 1 0 0,-1-1 0 0 0,1 1 0 0 0,-1-1 0 0 0,1 1-1 0 0,0-1 1 0 0,-1 1 0 0 0,1-1 0 0 0,0 1 0 0 0,0 0-35 0 0,4-18 24 0 0,1 0 1 0 0,0 1-1 0 0,2 0 0 0 0,0 0 1 0 0,1 1-1 0 0,0 0 1 0 0,1 0-1 0 0,1 1 0 0 0,0 0 1 0 0,1 1-1 0 0,0 0 0 0 0,1 0 1 0 0,1 2-1 0 0,0-1 1 0 0,0 2-1 0 0,1-1 0 0 0,10-4-24 0 0,-21 13-15 0 0,0 0 0 0 0,1 0 0 0 0,-1 0 0 0 0,0 0 0 0 0,1 0 0 0 0,-1 1-1 0 0,1 0 1 0 0,0 0 0 0 0,-1 0 0 0 0,1 0 0 0 0,0 0 0 0 0,0 1 0 0 0,0-1-1 0 0,0 1 1 0 0,-1 0 0 0 0,1 0 0 0 0,0 1 0 0 0,0-1 0 0 0,0 1 0 0 0,0 0-1 0 0,-1 0 1 0 0,1 0 0 0 0,0 0 0 0 0,-1 1 0 0 0,1 0 0 0 0,-1-1 0 0 0,0 1-1 0 0,1 0 1 0 0,-1 1 0 0 0,0-1 0 0 0,0 0 0 0 0,0 1 0 0 0,-1 0 0 0 0,1 0-1 0 0,-1 0 1 0 0,1 0 0 0 0,-1 0 0 0 0,1 1 15 0 0,82 131-259 0 0,-28-92-2471 0 0,-9-35-3395 0 0,-41-8 4924 0 0</inkml:trace>
  <inkml:trace contextRef="#ctx0" brushRef="#br0" timeOffset="36059.594">19347 4012 1140 0 0,'68'-45'3619'0'0,"49"-13"-2167"0"0,-88 46-1315 0 0,0-2 1 0 0,-1-1-1 0 0,0 0 1 0 0,-1-3-1 0 0,-1 0 1 0 0,-1-1-1 0 0,6-8-137 0 0,-29 26 15 0 0,0 0 0 0 0,0-1-1 0 0,0 1 1 0 0,0-1 0 0 0,-1 1-1 0 0,1-1 1 0 0,0 0-1 0 0,-1 0 1 0 0,1 0 0 0 0,-1 0-1 0 0,0 0 1 0 0,0 0 0 0 0,0 0-1 0 0,0 0 1 0 0,0 0 0 0 0,0-1-1 0 0,0 1 1 0 0,-1 0 0 0 0,1-1-1 0 0,-1 1 1 0 0,0 0-1 0 0,1-1 1 0 0,-1 1 0 0 0,0-1-1 0 0,-1 1 1 0 0,1 0 0 0 0,0-1-1 0 0,-1 1 1 0 0,1 0 0 0 0,-1-1-1 0 0,0 1 1 0 0,0 0 0 0 0,0 0-1 0 0,0 0 1 0 0,0-1-1 0 0,0 1 1 0 0,0 0 0 0 0,-1 0-1 0 0,1 1 1 0 0,-1-1 0 0 0,1 0-1 0 0,-1 0 1 0 0,0 1 0 0 0,0-1-1 0 0,0 1 1 0 0,0 0 0 0 0,0-1-1 0 0,0 1 1 0 0,0 0-1 0 0,0 0 1 0 0,0 0 0 0 0,-1 1-1 0 0,0-2-14 0 0,-17-5 64 0 0,0 1-1 0 0,0 1 1 0 0,0 0-1 0 0,-1 2 1 0 0,1 0-1 0 0,-1 1 0 0 0,0 2 1 0 0,-11 0-64 0 0,18 1 31 0 0,0 1 0 0 0,1 0 0 0 0,-1 1 1 0 0,1 1-1 0 0,0 0 0 0 0,0 0 0 0 0,0 2 0 0 0,0-1 1 0 0,1 2-1 0 0,0 0 0 0 0,0 0 0 0 0,1 1 0 0 0,0 0 1 0 0,0 1-1 0 0,-8 9-31 0 0,18-16 3 0 0,-1-1 1 0 0,0 1 0 0 0,1 0-1 0 0,0 0 1 0 0,-1 1 0 0 0,1-1-1 0 0,0 0 1 0 0,0 0-1 0 0,0 1 1 0 0,0-1 0 0 0,1 0-1 0 0,-1 1 1 0 0,0-1-1 0 0,1 1 1 0 0,0-1 0 0 0,0 1-1 0 0,-1-1 1 0 0,2 1 0 0 0,-1-1-1 0 0,0 1 1 0 0,0-1-1 0 0,1 1 1 0 0,-1-1 0 0 0,1 0-1 0 0,0 1 1 0 0,0-1-1 0 0,0 0 1 0 0,0 1 0 0 0,0-1-1 0 0,0 0 1 0 0,1 0 0 0 0,-1 0-1 0 0,1 0 1 0 0,-1 0-1 0 0,1 0 1 0 0,0-1 0 0 0,0 1-1 0 0,0 0 1 0 0,1 0-4 0 0,87 51 127 0 0,-37-43-294 0 0,0-2 0 0 0,0-2 0 0 0,0-2-1 0 0,1-3 1 0 0,4-2 167 0 0,-25 0-244 0 0,30-3-3 0 0,-2-3-1 0 0,1-2 0 0 0,-1-4 0 0 0,25-9 248 0 0,-41 11 127 0 0,3-9 898 0 0,-48 20-896 0 0,-18-2 38 0 0,0 2 0 0 0,-1 0 0 0 0,1 1-1 0 0,0 1 1 0 0,0 1 0 0 0,0 0 0 0 0,0 2 0 0 0,1 0-1 0 0,-1 0 1 0 0,-5 5-167 0 0,-11 0 269 0 0,-59 26 425 0 0,143-45-958 0 0,-34 5 127 0 0,-1-1 0 0 0,0-1 0 0 0,0 0 0 0 0,0-1 0 0 0,-1 0 0 0 0,0-1 0 0 0,-1-1 0 0 0,0 0 0 0 0,0-1 0 0 0,-1 0 1 0 0,0-1-1 0 0,0 0 0 0 0,-2-1 0 0 0,1-1 0 0 0,-2 1 0 0 0,1-2 0 0 0,-2 1 0 0 0,0-1 0 0 0,0 0 0 0 0,-2-1 0 0 0,1 0 0 0 0,-2 0 1 0 0,0 0-1 0 0,-1-1 0 0 0,-1 0 0 0 0,0 1 0 0 0,-1-1 0 0 0,0-9 137 0 0,0 6 247 0 0,-2-1-1 0 0,0 0 1 0 0,-1 0 0 0 0,-1 0-1 0 0,-1 0 1 0 0,0 1 0 0 0,-2-1-1 0 0,0 1 1 0 0,-1 0 0 0 0,-1 0-1 0 0,-1 1 1 0 0,0 0-1 0 0,-2 0 1 0 0,0 1 0 0 0,-1 0-1 0 0,0 1 1 0 0,-1 0 0 0 0,-1 1-1 0 0,-1 0-246 0 0,11 17 52 0 0,1 0-1 0 0,0 0 0 0 0,0 0 0 0 0,0 0 1 0 0,1 1-1 0 0,-1-1 0 0 0,0 1 0 0 0,1-1 1 0 0,0 1-1 0 0,-1-1 0 0 0,1 1 1 0 0,0 0-1 0 0,1 0 0 0 0,-1-1 0 0 0,0 1 1 0 0,1 0-1 0 0,-1 0 0 0 0,1 0 0 0 0,0 0 1 0 0,0 0-1 0 0,0 0 0 0 0,0-1 0 0 0,1 1 1 0 0,-1 0-1 0 0,1 0 0 0 0,0 0-51 0 0,5 38-318 0 0,1-1-1 0 0,2 1 1 0 0,2-2-1 0 0,2 0 1 0 0,1 0-1 0 0,2-1 1 0 0,7 10 318 0 0,-6-8-1258 0 0,47 120-5543 0 0,-61-137 5526 0 0</inkml:trace>
  <inkml:trace contextRef="#ctx0" brushRef="#br0" timeOffset="37118.556">20135 3619 880 0 0,'-51'-12'1720'0'0,"49"11"-1663"0"0,-1 0 1 0 0,1 0-1 0 0,-1 0 1 0 0,1 0-1 0 0,-1 0 1 0 0,0 1 0 0 0,1-1-1 0 0,-1 1 1 0 0,0-1-1 0 0,0 1 1 0 0,1 0-1 0 0,-1 0 1 0 0,0 0-1 0 0,0 1 1 0 0,1-1-1 0 0,-1 1 1 0 0,0-1 0 0 0,1 1-1 0 0,-1 0 1 0 0,1 0-1 0 0,-1 0 1 0 0,1 0-1 0 0,-1 1 1 0 0,1-1-1 0 0,0 1 1 0 0,-1-1 0 0 0,1 1-1 0 0,0 0-57 0 0,-4 1 70 0 0,1 1 0 0 0,0-1 1 0 0,0 1-1 0 0,1 0 0 0 0,-1 0 0 0 0,1 0 0 0 0,0 1 0 0 0,0-1 1 0 0,0 1-1 0 0,0 0 0 0 0,1 0 0 0 0,0 0 0 0 0,0 1 0 0 0,1-1 1 0 0,-1 1-1 0 0,1 0 0 0 0,0 0 0 0 0,1 0 0 0 0,-1-1 0 0 0,1 1 0 0 0,0 1 1 0 0,1-1-1 0 0,0 0 0 0 0,-1 0 0 0 0,2 0 0 0 0,-1 0 0 0 0,1 0 1 0 0,0 0-1 0 0,0 0 0 0 0,1 0 0 0 0,0 0 0 0 0,0 0 0 0 0,0-1 1 0 0,1 1-71 0 0,3 3-165 0 0,0-2 1 0 0,1 1 0 0 0,0-1-1 0 0,0 1 1 0 0,1-2 0 0 0,0 1-1 0 0,0-1 1 0 0,0-1-1 0 0,1 1 1 0 0,0-1 0 0 0,0-1-1 0 0,0 0 1 0 0,1 0 0 0 0,-1-1-1 0 0,1 0 1 0 0,0 0 0 0 0,0-1-1 0 0,0-1 1 0 0,0 0 0 0 0,0 0 164 0 0,19 2-1242 0 0</inkml:trace>
  <inkml:trace contextRef="#ctx0" brushRef="#br0" timeOffset="38396.208">21113 3617 856 0 0,'-26'6'422'0'0,"0"1"-1"0"0,1 1 1 0 0,0 2 0 0 0,1 0 0 0 0,0 1-1 0 0,1 2 1 0 0,0 0 0 0 0,0 2-1 0 0,2 0 1 0 0,0 1 0 0 0,1 1 0 0 0,-16 18-422 0 0,35-35 18 0 0,-1 1 1 0 0,1 0 0 0 0,0 0 0 0 0,-1 0 0 0 0,1 0 0 0 0,0 0 0 0 0,0 0 0 0 0,0 0 0 0 0,0 1 0 0 0,0-1 0 0 0,0 0 0 0 0,0 0 0 0 0,0 1 0 0 0,1-1 0 0 0,-1 1 0 0 0,0-1-1 0 0,1 1 1 0 0,-1-1 0 0 0,1 1 0 0 0,0-1 0 0 0,-1 1 0 0 0,1-1 0 0 0,0 1 0 0 0,0-1 0 0 0,0 1 0 0 0,0 0 0 0 0,0-1 0 0 0,0 1 0 0 0,1-1 0 0 0,-1 1 0 0 0,0-1 0 0 0,1 1-1 0 0,0-1 1 0 0,-1 1 0 0 0,1-1 0 0 0,0 1 0 0 0,-1-1 0 0 0,1 0 0 0 0,0 1 0 0 0,0-1 0 0 0,0 0 0 0 0,0 0 0 0 0,0 0 0 0 0,0 0 0 0 0,1 0 0 0 0,-1 0 0 0 0,0 0-1 0 0,1 0 1 0 0,-1 0 0 0 0,0 0 0 0 0,1-1 0 0 0,-1 1 0 0 0,1-1 0 0 0,-1 1 0 0 0,1-1 0 0 0,-1 1 0 0 0,1-1 0 0 0,0 0-19 0 0,99 10 287 0 0,-96-10-248 0 0,20-1-87 0 0,-1 0 0 0 0,1-2 0 0 0,-1-1-1 0 0,0-1 1 0 0,0-1 0 0 0,0-1 0 0 0,-1-1-1 0 0,12-6 49 0 0,-32 13-11 0 0,-1 1-13 0 0,0 0 0 0 0,1 0 0 0 0,-1-1 0 0 0,0 1 0 0 0,1-1 0 0 0,-1 1 0 0 0,0-1 0 0 0,0 0 0 0 0,0 0-1 0 0,0 0 1 0 0,0 0 0 0 0,0 0 0 0 0,0 0 0 0 0,0-1 0 0 0,0 1 0 0 0,0-1 0 0 0,-1 1 0 0 0,1-1 0 0 0,0 0 0 0 0,-1 0-1 0 0,0 0 1 0 0,1 0 0 0 0,-1 0 0 0 0,0 0 0 0 0,0 0 0 0 0,0 0 0 0 0,0 0 0 0 0,-1 0 0 0 0,1 0 0 0 0,0-1-1 0 0,-1 1 1 0 0,0 0 0 0 0,1-1 0 0 0,-1 1 0 0 0,0 0 0 0 0,0 0 0 0 0,0-1 0 0 0,-1 1 0 0 0,1 0 0 0 0,0-1 0 0 0,-1 1 24 0 0,-154-110 854 0 0,155 110-834 0 0,1-1-1 0 0,-1 1 1 0 0,0-1 0 0 0,1 1-1 0 0,0-1 1 0 0,-1 1-1 0 0,1 0 1 0 0,0-1 0 0 0,0 1-1 0 0,1 0 1 0 0,-1 0-1 0 0,0-1 1 0 0,1 1 0 0 0,-1 0-1 0 0,1 0 1 0 0,0 1-1 0 0,0-1 1 0 0,-1 0 0 0 0,1 0-1 0 0,0 1 1 0 0,0-1-1 0 0,1 1 1 0 0,-1 0-1 0 0,0 0 1 0 0,0 0 0 0 0,1 0-1 0 0,-1 0 1 0 0,1 0-20 0 0,1-1 7 0 0,11-8-1 0 0,1 2 1 0 0,0 0 0 0 0,0 1-1 0 0,1 0 1 0 0,0 2 0 0 0,1 0-1 0 0,-1 0 1 0 0,1 2 0 0 0,0 0-1 0 0,11 0-6 0 0,-28 3 111 0 0,-1 0-68 0 0,5 6 24 0 0,-1-1 1 0 0,0 1-1 0 0,0-1 0 0 0,0 1 0 0 0,-1 0 0 0 0,0 1 0 0 0,0-1 0 0 0,-1 0 0 0 0,1 1 0 0 0,-1 0 0 0 0,-1-1 0 0 0,1 1 0 0 0,-1 0 0 0 0,0 0 0 0 0,-1 0 1 0 0,0 6-68 0 0,6 25 304 0 0,-5-29-262 0 0,0 1 1 0 0,1-1-1 0 0,0 0 1 0 0,0 0-1 0 0,1 0 1 0 0,0 0-1 0 0,1 0 1 0 0,0-1-1 0 0,0 1 1 0 0,0-1-1 0 0,1 0 1 0 0,1-1-1 0 0,-1 1 1 0 0,1-1-1 0 0,1 0 1 0 0,-1 0-1 0 0,1-1 1 0 0,0 0-1 0 0,1 0 1 0 0,-1-1-1 0 0,1 1 1 0 0,0-2-1 0 0,1 1 1 0 0,-1-1-1 0 0,1-1 1 0 0,0 1-1 0 0,-1-1 1 0 0,6 0-43 0 0,-3-3-3 0 0,-1 0-1 0 0,1-1 1 0 0,0 0-1 0 0,0 0 1 0 0,-1-2 0 0 0,1 1-1 0 0,-1-1 1 0 0,0-1 0 0 0,0 1-1 0 0,0-2 1 0 0,0 0-1 0 0,-1 0 1 0 0,0 0 0 0 0,0-1-1 0 0,0-1 1 0 0,-1 1 0 0 0,0-2-1 0 0,0 1 1 0 0,0-1-1 0 0,-1 0 1 0 0,-1 0 0 0 0,1-1-1 0 0,-1 0 1 0 0,-1 0 0 0 0,1-1-1 0 0,-2 1 1 0 0,1-1-1 0 0,-1 0 1 0 0,-1 0 0 0 0,0-1-1 0 0,0 0 4 0 0,1-50 295 0 0,-5 60-289 0 0,0 0 0 0 0,0 0 0 0 0,0 0 0 0 0,0 1 0 0 0,0-1 0 0 0,0 0 0 0 0,0 1 0 0 0,0-1 0 0 0,-1 1 0 0 0,1-1 0 0 0,0 1 0 0 0,0 0 0 0 0,-1-1 0 0 0,1 1 0 0 0,0 0 0 0 0,0 0 0 0 0,-1 0 0 0 0,1 0 0 0 0,0 0 0 0 0,-1 0 0 0 0,1 0 0 0 0,0 1 0 0 0,0-1 0 0 0,-1 0 0 0 0,1 1 0 0 0,0-1 0 0 0,0 1 0 0 0,0-1-1 0 0,0 1 1 0 0,-1-1 0 0 0,1 1 0 0 0,0 0 0 0 0,0 0 0 0 0,0 0 0 0 0,0-1 0 0 0,0 1 0 0 0,1 0 0 0 0,-1 0 0 0 0,0 0 0 0 0,0 0 0 0 0,0 1-6 0 0,-3 2 11 0 0,0 0 0 0 0,1 1 0 0 0,-1-1 0 0 0,1 1 0 0 0,-1 0 1 0 0,1 0-1 0 0,1 0 0 0 0,-1 0 0 0 0,1 0 0 0 0,0 1 0 0 0,0-1 0 0 0,0 1 0 0 0,1-1 0 0 0,0 1 0 0 0,0 0 0 0 0,1 0 0 0 0,-1-1 0 0 0,1 1-11 0 0,2-1 0 0 0,1-1 0 0 0,-1 0 1 0 0,1-1-1 0 0,0 1 0 0 0,0 0 0 0 0,0-1 0 0 0,0 0 1 0 0,0 0-1 0 0,1 0 0 0 0,0 0 0 0 0,-1 0 0 0 0,1-1 1 0 0,0 1-1 0 0,0-1 0 0 0,1 0 0 0 0,-1 0 0 0 0,0-1 1 0 0,1 1-1 0 0,-1-1 0 0 0,1 0 0 0 0,-1 0 0 0 0,1-1 1 0 0,1 1-1 0 0,13 1-78 0 0,-1-1 0 0 0,0-1 0 0 0,0 0 0 0 0,1-1 0 0 0,-1-1 0 0 0,0-1 0 0 0,0-1 0 0 0,0 0 0 0 0,-1-1 0 0 0,0-1 0 0 0,0-1 0 0 0,0 0 0 0 0,-1-1 0 0 0,0-1 0 0 0,0-1 0 0 0,-1 0 0 0 0,0-1 0 0 0,-1 0 0 0 0,0-1 0 0 0,-1-1 0 0 0,0 0 0 0 0,-1-1 0 0 0,-1 0 0 0 0,0-1 0 0 0,-1 0 0 0 0,0-1 0 0 0,-2 0 0 0 0,0 0 0 0 0,0-3 78 0 0,3-16 120 0 0,-1 0 1 0 0,-2-1-1 0 0,-2 0 0 0 0,-1 0 0 0 0,-2 0 0 0 0,-1 0 1 0 0,-3-8-121 0 0,2 39 54 0 0,-1 1 1 0 0,0 0 0 0 0,0-1 0 0 0,-1 1 0 0 0,1-1-1 0 0,-1 1 1 0 0,0 0 0 0 0,0 0 0 0 0,-1-1 0 0 0,1 1-1 0 0,-1 0 1 0 0,0 0 0 0 0,0 1 0 0 0,0-1 0 0 0,-1 0-1 0 0,1 0 1 0 0,-1 1 0 0 0,0 0 0 0 0,0-1 0 0 0,0 1-1 0 0,0 0 1 0 0,0 1 0 0 0,-1-1 0 0 0,1 1 0 0 0,-1-1-1 0 0,-3 0-54 0 0,-27 26 658 0 0,29-13-614 0 0,0 1 1 0 0,1-1 0 0 0,0 1 0 0 0,1 0 0 0 0,0 1-1 0 0,0-1 1 0 0,1 0 0 0 0,1 1 0 0 0,0-1-1 0 0,1 1 1 0 0,0-1 0 0 0,0 1 0 0 0,1 0-1 0 0,1-1 1 0 0,0 0 0 0 0,1 1 0 0 0,0-1 0 0 0,0 0-1 0 0,2 0 1 0 0,-1-1 0 0 0,4 6-45 0 0,90 179-253 0 0,-8-22-4861 0 0,-80-135 1083 0 0,-10-29 2965 0 0</inkml:trace>
  <inkml:trace contextRef="#ctx0" brushRef="#br0" timeOffset="38660.561">22066 3481 1360 0 0,'-12'1'6069'0'0,"50"0"-4889"0"0,168-28-973 0 0,5-15-6224 0 0,-174 29 4834 0 0</inkml:trace>
  <inkml:trace contextRef="#ctx0" brushRef="#br0" timeOffset="41722.456">23156 3604 924 0 0,'0'-26'1962'0'0,"-11"-45"1700"0"0,7 113-2685 0 0,7-28-942 0 0,1 1-1 0 0,1-2 0 0 0,0 1 0 0 0,1 0 0 0 0,1-1 1 0 0,0 0-1 0 0,1-1 0 0 0,0 1 0 0 0,1-1 1 0 0,0-1-1 0 0,0 0 0 0 0,2 0 0 0 0,-1-1 1 0 0,1 0-1 0 0,1-1 0 0 0,0 0 0 0 0,0-1 0 0 0,0-1 1 0 0,1 1-1 0 0,1-2 0 0 0,-1 0 0 0 0,1-1 1 0 0,0 0-1 0 0,0-1 0 0 0,0 0 0 0 0,1-1 0 0 0,-1-1 1 0 0,1-1-1 0 0,-1 0 0 0 0,1 0 0 0 0,0-2 1 0 0,0 0-1 0 0,0 0-34 0 0,-8 0 10 0 0,1-1 1 0 0,-1 1-1 0 0,0-1 1 0 0,0-1-1 0 0,0 1 0 0 0,-1-1 1 0 0,1-1-1 0 0,-1 1 1 0 0,1-1-1 0 0,-1 0 1 0 0,0 0-1 0 0,-1-1 0 0 0,1 0 1 0 0,-1 0-1 0 0,0 0 1 0 0,0-1-1 0 0,0 1 1 0 0,-1-1-1 0 0,0 0 1 0 0,0-1-1 0 0,0 1 0 0 0,-1-1 1 0 0,0 1-1 0 0,0-1 1 0 0,-1 0-1 0 0,0 0 1 0 0,0 0-1 0 0,-1-1 1 0 0,1 1-1 0 0,-2 0 0 0 0,1 0 1 0 0,-1-5-11 0 0,2-129 100 0 0,-2 140-98 0 0,0 1-1 0 0,0-1 1 0 0,-1 1-1 0 0,1-1 1 0 0,0 1-1 0 0,-1-1 1 0 0,1 1-1 0 0,0-1 1 0 0,-1 1-1 0 0,1-1 1 0 0,-1 1-1 0 0,1-1 0 0 0,0 1 1 0 0,-1 0-1 0 0,1-1 1 0 0,-1 1-1 0 0,1 0 1 0 0,-1-1-1 0 0,0 1 1 0 0,1 0-1 0 0,-1 0 1 0 0,1-1-1 0 0,-1 1 0 0 0,1 0 1 0 0,-1 0-1 0 0,0 0 1 0 0,1 0-1 0 0,-1 0 1 0 0,0 0-1 0 0,1 0 1 0 0,-1 0-1 0 0,1 0 1 0 0,-1 0-1 0 0,0 0 1 0 0,1 0-1 0 0,-1 0 0 0 0,1 1 1 0 0,-1-1-1 0 0,1 0 1 0 0,-1 0-1 0 0,0 1 1 0 0,1-1-1 0 0,-1 0 1 0 0,1 1-1 0 0,-1-1 1 0 0,1 0-1 0 0,0 1 0 0 0,-1-1 1 0 0,1 1-1 0 0,-1-1 1 0 0,1 1-1 0 0,0-1 1 0 0,-1 1-1 0 0,1-1 1 0 0,0 1-1 0 0,-1-1 1 0 0,1 1-1 0 0,0 0 1 0 0,0-1-2 0 0,-9 38 104 0 0,2 0 0 0 0,1 0 0 0 0,2 1 0 0 0,2-1 0 0 0,2 1 0 0 0,1-1 0 0 0,2 1 0 0 0,1-1 0 0 0,4 11-104 0 0,-5-35 31 0 0,5 31 101 0 0,-2 0 0 0 0,-2 1 1 0 0,-1-1-1 0 0,-3 1 1 0 0,-2 0-1 0 0,-2 5-132 0 0,3-36 28 0 0,-1-1 1 0 0,0 1-1 0 0,-1-1 0 0 0,0 1 0 0 0,-2-1 1 0 0,1 0-1 0 0,-2-1 0 0 0,0 1 0 0 0,0-1 1 0 0,-1 0-1 0 0,-1 0 0 0 0,0-1 0 0 0,-1 0 1 0 0,0-1-1 0 0,-1 0 0 0 0,0 0 0 0 0,-1-1 1 0 0,0-1-1 0 0,0 1 0 0 0,-1-2 0 0 0,-1 0 1 0 0,1 0-1 0 0,-1-1 0 0 0,-8 3-28 0 0,14-12-36 0 0,0 1 0 0 0,1-1 0 0 0,-1-1 0 0 0,0 1 0 0 0,1-1 0 0 0,-1 0 0 0 0,1-1-1 0 0,0 0 1 0 0,0 0 0 0 0,0 0 0 0 0,1 0 0 0 0,-1-1 0 0 0,1 0 0 0 0,0 0 0 0 0,0-1 0 0 0,1 1 0 0 0,0-1 0 0 0,0 0 0 0 0,0 0 0 0 0,1 0 0 0 0,0-1-1 0 0,0 1 1 0 0,0-1 0 0 0,1 0 0 0 0,0 0 0 0 0,0 0 0 0 0,1 0 0 0 0,0 0 0 0 0,0-6 36 0 0,-2-5-143 0 0,0 0 0 0 0,2 0-1 0 0,0 0 1 0 0,1 0 0 0 0,1 0 0 0 0,1 0 0 0 0,0 0-1 0 0,1 0 1 0 0,1 0 0 0 0,1 1 0 0 0,0 0 0 0 0,2 0-1 0 0,0 0 1 0 0,0 1 0 0 0,2 0 0 0 0,0 0 0 0 0,1 1-1 0 0,0 0 1 0 0,11-11 143 0 0,168-145-4626 0 0,-144 140 3480 0 0</inkml:trace>
  <inkml:trace contextRef="#ctx0" brushRef="#br0" timeOffset="42096.094">24041 3599 1440 0 0,'-2'9'4849'0'0,"-13"29"-4297"0"0,-7 132 1853 0 0,22-166-2417 0 0,0-1 0 0 0,1 1 0 0 0,0-1 1 0 0,-1 1-1 0 0,1-1 0 0 0,1 0 0 0 0,-1 1 0 0 0,0-1 0 0 0,1 0 0 0 0,-1 0 0 0 0,1 0 0 0 0,0 0 1 0 0,0 0-1 0 0,0 0 0 0 0,1 0 0 0 0,-1-1 0 0 0,1 1 0 0 0,-1-1 0 0 0,1 0 0 0 0,0 0 0 0 0,0 0 0 0 0,0 0 1 0 0,0 0-1 0 0,0 0 0 0 0,1-1 0 0 0,-1 0 0 0 0,0 1 0 0 0,1-1 0 0 0,-1-1 0 0 0,0 1 0 0 0,1 0 0 0 0,0-1 12 0 0,-1 1-167 0 0,0-1-1 0 0,1 0 1 0 0,-1 0-1 0 0,0 0 1 0 0,0 0-1 0 0,0-1 1 0 0,0 1-1 0 0,0-1 1 0 0,0 1-1 0 0,0-1 1 0 0,0 0-1 0 0,0 0 1 0 0,0-1-1 0 0,-1 1 1 0 0,1-1-1 0 0,0 1 1 0 0,-1-1-1 0 0,1 0 1 0 0,-1 0-1 0 0,1 0 0 0 0,-1 0 1 0 0,0 0-1 0 0,0-1 1 0 0,0 1-1 0 0,0-1 1 0 0,-1 1-1 0 0,1-1 1 0 0,0 0-1 0 0,-1 0 1 0 0,0 1-1 0 0,0-1 1 0 0,0 0-1 0 0,0 0 1 0 0,0 0-1 0 0,-1 0 1 0 0,1 0-1 0 0,-1-1 1 0 0,0 0 167 0 0,1-24-1212 0 0</inkml:trace>
  <inkml:trace contextRef="#ctx0" brushRef="#br0" timeOffset="42344.399">24007 3351 1720 0 0,'-13'-23'5863'0'0,"2"0"-3777"0"0,35 31-8397 0 0,-20-5 4989 0 0</inkml:trace>
  <inkml:trace contextRef="#ctx0" brushRef="#br0" timeOffset="42780.282">24283 3834 1008 0 0,'59'10'3424'0'0,"-32"-12"-3193"0"0,0-1 0 0 0,0-1 0 0 0,-1-2 0 0 0,1 0 0 0 0,-1-2 0 0 0,-1-1 0 0 0,0-1 0 0 0,0-1 0 0 0,-1-1 0 0 0,21-14-231 0 0,15-43 695 0 0,-63 66-683 0 0,0 0 0 0 0,0 0 0 0 0,-1 1 0 0 0,1-1 0 0 0,-1 1 0 0 0,0 0 0 0 0,0 0 0 0 0,1 0 0 0 0,-1 0 0 0 0,0 1 0 0 0,0 0 0 0 0,-1-1 0 0 0,1 2 0 0 0,0-1 0 0 0,0 0 0 0 0,0 1 0 0 0,-1 0 0 0 0,1 0 0 0 0,0 0 0 0 0,-1 0 0 0 0,0 1-12 0 0,-11-1 75 0 0,0 2 0 0 0,0-1 0 0 0,0 2-1 0 0,0 0 1 0 0,0 1 0 0 0,1 0 0 0 0,0 1-1 0 0,0 1 1 0 0,0 1 0 0 0,0 0-1 0 0,-9 7-74 0 0,20-13 24 0 0,0 1 0 0 0,1 0 0 0 0,-1 0 0 0 0,0 0 0 0 0,1 1 0 0 0,-1-1 0 0 0,1 1 0 0 0,0 0 0 0 0,0 0 0 0 0,0 0 0 0 0,0 0 0 0 0,1 1 0 0 0,-1-1-1 0 0,1 1 1 0 0,0-1 0 0 0,0 1 0 0 0,0 0 0 0 0,0 0 0 0 0,1 0 0 0 0,0 0 0 0 0,0 0 0 0 0,0 0 0 0 0,0 0 0 0 0,0 1 0 0 0,1-1 0 0 0,0 0 0 0 0,0 0 0 0 0,0 3-24 0 0,10 3-60 0 0,1 0 0 0 0,0-1 1 0 0,0 0-1 0 0,1-1 1 0 0,0 0-1 0 0,1-1 1 0 0,0 0-1 0 0,0-1 1 0 0,0 0-1 0 0,1-1 1 0 0,0-1-1 0 0,0 0 1 0 0,0-1-1 0 0,0 0 1 0 0,1-2-1 0 0,-1 1 1 0 0,1-2-1 0 0,-1 0 0 0 0,0 0 1 0 0,1-1-1 0 0,11-3 60 0 0,131-38-4766 0 0,-135 30 3521 0 0</inkml:trace>
  <inkml:trace contextRef="#ctx0" brushRef="#br0" timeOffset="43090.154">24999 3367 1480 0 0,'-19'-23'5876'0'0,"-9"46"-3754"0"0,23-2-1987 0 0,0 0 0 0 0,2 0 0 0 0,0 1 0 0 0,2-1 0 0 0,0 1 0 0 0,1-1 0 0 0,2 1 0 0 0,0-1 0 0 0,1 0 0 0 0,1 1-1 0 0,1-1 1 0 0,1 3-135 0 0,8 44 82 0 0,33 53-1214 0 0,-16-57-4148 0 0,-30-59 3845 0 0,-1-4-1 0 0</inkml:trace>
  <inkml:trace contextRef="#ctx0" brushRef="#br0" timeOffset="43838.553">25408 3719 1240 0 0,'-41'-12'3869'0'0,"-29"32"-2667"0"0,54-14-977 0 0,2 0 0 0 0,-1 0 1 0 0,1 2-1 0 0,0-1 0 0 0,0 2 0 0 0,1 0 0 0 0,0 0 0 0 0,1 2 0 0 0,0-1 0 0 0,1 1 0 0 0,0 1 0 0 0,0 0 1 0 0,-7 12-226 0 0,19-22 17 0 0,0 0 1 0 0,0-1-1 0 0,1 1 1 0 0,-1 0-1 0 0,0-1 0 0 0,1 1 1 0 0,-1-1-1 0 0,0 0 1 0 0,1 1-1 0 0,0-1 1 0 0,-1 0-1 0 0,1 0 1 0 0,0 0-1 0 0,0 0 1 0 0,-1 0-1 0 0,1-1 1 0 0,0 1-1 0 0,0 0 1 0 0,0-1-1 0 0,0 1 1 0 0,0-1-1 0 0,0 0 1 0 0,0 0-1 0 0,0 0 1 0 0,0 0-1 0 0,0 0 1 0 0,0 0-1 0 0,0 0 1 0 0,0-1-1 0 0,0 1 1 0 0,0-1-1 0 0,0 1 1 0 0,0-1-1 0 0,0 0 1 0 0,0 0-1 0 0,-1 0 1 0 0,2 0-18 0 0,14-2-26 0 0,0-1 1 0 0,1-1-1 0 0,-2 0 1 0 0,1-1-1 0 0,-1-1 1 0 0,0 0-1 0 0,0-2 1 0 0,0 0-1 0 0,-2 0 1 0 0,1-1-1 0 0,-1-1 1 0 0,0-1-1 0 0,-1 0 1 0 0,-1 0-1 0 0,0-1 1 0 0,-1-1-1 0 0,0 0 1 0 0,-1 0-1 0 0,0-1 1 0 0,-1-1-1 0 0,-1 1 1 0 0,-1-2-1 0 0,0 1 1 0 0,-1-1-1 0 0,-1 0 1 0 0,3-15 25 0 0,8-216 1054 0 0,-46 158-120 0 0,27 90-909 0 0,1 0 1 0 0,-1 0 0 0 0,1 0-1 0 0,-1 0 1 0 0,1 1 0 0 0,-1-1-1 0 0,1 1 1 0 0,0-1 0 0 0,-1 1-1 0 0,1 0 1 0 0,0 0 0 0 0,-1 0-1 0 0,1 0 1 0 0,0 0 0 0 0,0 0-1 0 0,0 1 1 0 0,0-1 0 0 0,0 1-1 0 0,0 0 1 0 0,1-1 0 0 0,-1 1-1 0 0,0 0 1 0 0,1 0 0 0 0,-1 0-1 0 0,1 0 1 0 0,0 0 0 0 0,0 0-1 0 0,0 1 1 0 0,0-1 0 0 0,0 0-1 0 0,0 1 1 0 0,0-1 0 0 0,1 0-1 0 0,-1 2-25 0 0,-23 140 276 0 0,27-126-286 0 0,1 0 1 0 0,1 0-1 0 0,0 0 0 0 0,2-1 1 0 0,0 0-1 0 0,1 0 1 0 0,0-1-1 0 0,1 0 0 0 0,1 0 1 0 0,1-1-1 0 0,0-1 0 0 0,1 1 1 0 0,0-2-1 0 0,1 0 1 0 0,1 0-1 0 0,0-1 0 0 0,1-1 1 0 0,0 0-1 0 0,0-2 1 0 0,1 1-1 0 0,1-2 0 0 0,-1 0 1 0 0,1-1-1 0 0,12 3 10 0 0,-23-5-34 0 0,0-1 0 0 0,0 0 0 0 0,1 0 0 0 0,-1-1 0 0 0,1 0 0 0 0,0 0 0 0 0,0 0 0 0 0,0-1 0 0 0,1 0 0 0 0,-1 0 0 0 0,0-1 0 0 0,1 0 0 0 0,-1 0 0 0 0,1-1 0 0 0,-1 0 0 0 0,1 0 0 0 0,-1-1 0 0 0,1 0 0 0 0,-1 0 0 0 0,0-1 0 0 0,1 0 0 0 0,-1 0 0 0 0,0-1 0 0 0,0 1 1 0 0,0-2-1 0 0,-1 1 0 0 0,1-1 0 0 0,-1 0 0 0 0,0 0 0 0 0,0-1 0 0 0,0 0 0 0 0,-1 0 0 0 0,1 0 0 0 0,-1 0 0 0 0,0-1 0 0 0,2-4 34 0 0,-5 7 51 0 0,0 0 1 0 0,1 0-1 0 0,-2 0 1 0 0,1 0-1 0 0,0 0 0 0 0,-1 0 1 0 0,1-1-1 0 0,-1 1 1 0 0,0-1-1 0 0,0 1 1 0 0,0-1-1 0 0,-1 1 1 0 0,1-1-1 0 0,-1 1 1 0 0,0-1-1 0 0,0 1 1 0 0,0-1-1 0 0,-1 0 0 0 0,1 1 1 0 0,-1-1-1 0 0,0 1 1 0 0,0-1-1 0 0,0 1 1 0 0,0-1-1 0 0,0 1 1 0 0,-1 0-1 0 0,0 0 1 0 0,1 0-1 0 0,-1 0 1 0 0,0 0-1 0 0,-1 0 1 0 0,1 0-1 0 0,-1 0 0 0 0,1 1 1 0 0,-1 0-1 0 0,0-1 1 0 0,-1 0-52 0 0,3 4-60 0 0,0 0 1 0 0,0 0-1 0 0,0 0 1 0 0,0 0-1 0 0,0 1 1 0 0,0-1-1 0 0,1 0 0 0 0,-1 0 1 0 0,0 1-1 0 0,1-1 1 0 0,-1 1-1 0 0,1-1 1 0 0,0 0-1 0 0,-1 1 0 0 0,1-1 1 0 0,0 1-1 0 0,0-1 1 0 0,0 1-1 0 0,0-1 1 0 0,0 1-1 0 0,0-1 1 0 0,0 1-1 0 0,1-1 0 0 0,-1 1 1 0 0,0-1-1 0 0,1 0 1 0 0,-1 1-1 0 0,1-1 1 0 0,0 1-1 0 0,-1-1 1 0 0,1 0-1 0 0,0 0 0 0 0,0 0 1 0 0,0 1-1 0 0,0-1 1 0 0,0 0-1 0 0,0 0 1 0 0,0 0-1 0 0,0 0 1 0 0,0 0-1 0 0,1-1 0 0 0,-1 1 1 0 0,0 0-1 0 0,0 0 1 0 0,1-1-1 0 0,-1 1 1 0 0,1-1-1 0 0,-1 1 1 0 0,1-1 59 0 0,29 0-7081 0 0,-28-3 5860 0 0</inkml:trace>
  <inkml:trace contextRef="#ctx0" brushRef="#br0" timeOffset="44102.427">25952 3281 1664 0 0,'-64'-90'8444'0'0,"62"104"-14957"0"0,1-8 5142 0 0</inkml:trace>
  <inkml:trace contextRef="#ctx0" brushRef="#br0" timeOffset="45095.842">26223 3532 1588 0 0,'84'128'3890'0'0,"-80"-119"-3677"0"0,41 132 3001 0 0,-45-140-2858 0 0,0-1-73 0 0,0 0-3 0 0,-20 2 693 0 0,16-98-548 0 0,7 84-452 0 0,1 1 0 0 0,-1 0 0 0 0,2 0 1 0 0,-1 1-1 0 0,2-1 0 0 0,-1 1 0 0 0,1 0 0 0 0,1 1 1 0 0,0-1-1 0 0,0 1 0 0 0,1 0 0 0 0,0 1 0 0 0,0 0 1 0 0,1 0-1 0 0,0 1 0 0 0,0 0 0 0 0,1 1 0 0 0,0 0 1 0 0,0 0-1 0 0,1 1 0 0 0,-1 0 0 0 0,1 1 0 0 0,0 1 1 0 0,0-1-1 0 0,1 2 0 0 0,10-2 27 0 0,-14 6-16 0 0,0 0 0 0 0,0 1 0 0 0,0 0 0 0 0,-1 0 0 0 0,1 1 0 0 0,-1 0 0 0 0,0 1 0 0 0,0-1 0 0 0,0 1 0 0 0,-1 0 0 0 0,0 1 0 0 0,0 0 0 0 0,0 0 0 0 0,-1 0 1 0 0,0 1-1 0 0,0-1 0 0 0,0 1 0 0 0,-1 0 0 0 0,1 4 16 0 0,22 24-75 0 0,-23-29 73 0 0,1 0 1 0 0,0 0 0 0 0,0-1-1 0 0,0 0 1 0 0,0 0-1 0 0,1 0 1 0 0,0-1-1 0 0,0 1 1 0 0,0-2 0 0 0,0 1-1 0 0,1-1 1 0 0,0 1-1 0 0,-1-2 1 0 0,1 1-1 0 0,0-1 1 0 0,1 0 0 0 0,-1-1-1 0 0,0 1 1 0 0,0-1-1 0 0,8-1 2 0 0,3 0-101 0 0,-1-1-1 0 0,1-2 1 0 0,-1 1-1 0 0,1-2 0 0 0,-1 0 1 0 0,0-2-1 0 0,-1 1 1 0 0,1-2-1 0 0,-1 0 1 0 0,0-1-1 0 0,-1-1 0 0 0,0 0 1 0 0,0-1-1 0 0,-1-1 1 0 0,0 0-1 0 0,-1-1 0 0 0,-1 0 1 0 0,1-1-1 0 0,-2 0 1 0 0,0-1-1 0 0,-1-1 1 0 0,0 0-1 0 0,5-10 102 0 0,-15 24 2 0 0,1-1 1 0 0,0 0-1 0 0,-1 0 1 0 0,1 0-1 0 0,-1 0 1 0 0,1 0-1 0 0,-1 1 1 0 0,0-1-1 0 0,0 0 0 0 0,0 0 1 0 0,0 0-1 0 0,0 0 1 0 0,0 0-1 0 0,0 0 1 0 0,-1 0-1 0 0,1 0 1 0 0,-1 0-1 0 0,1 1 0 0 0,-1-1 1 0 0,0 0-1 0 0,0 0 1 0 0,0 1-1 0 0,0-1 1 0 0,0 0-1 0 0,0 1 0 0 0,0-1 1 0 0,-1 1-1 0 0,1-1 1 0 0,0 1-1 0 0,-1 0 1 0 0,1 0-1 0 0,-1-1 1 0 0,1 1-1 0 0,-1 0 0 0 0,0 0 1 0 0,0 1-1 0 0,1-1 1 0 0,-1 0-1 0 0,0 1 1 0 0,0-1-1 0 0,0 1 1 0 0,0-1-1 0 0,0 1 0 0 0,0 0 1 0 0,0 0-1 0 0,1 0 1 0 0,-1 0-1 0 0,0 0 1 0 0,0 0-1 0 0,0 0 0 0 0,0 1 1 0 0,0-1-1 0 0,0 1-2 0 0,-99 21 550 0 0,88-17-490 0 0,0 1 0 0 0,1 0 1 0 0,0 1-1 0 0,0 0 0 0 0,1 1 1 0 0,0 0-1 0 0,0 1 0 0 0,1 0 1 0 0,0 1-1 0 0,0 0 0 0 0,1 1 1 0 0,1 0-1 0 0,0 0 0 0 0,0 1 1 0 0,-1 4-61 0 0,8-13 3 0 0,1-1 0 0 0,0 1 1 0 0,0 0-1 0 0,0-1 1 0 0,1 1-1 0 0,-1-1 0 0 0,0 1 1 0 0,1 0-1 0 0,0-1 1 0 0,0 1-1 0 0,0-1 1 0 0,0 0-1 0 0,0 1 0 0 0,0-1 1 0 0,0 0-1 0 0,1 0 1 0 0,-1 1-1 0 0,1-1 1 0 0,0 0-1 0 0,-1 0 0 0 0,1-1 1 0 0,0 1-1 0 0,0 0 1 0 0,0-1-1 0 0,0 1 0 0 0,1-1 1 0 0,-1 0-1 0 0,0 1 1 0 0,1-1-1 0 0,-1 0 1 0 0,1 0-1 0 0,-1-1 0 0 0,1 1 1 0 0,-1 0-1 0 0,1-1 1 0 0,-1 0-1 0 0,1 0 0 0 0,0 1 1 0 0,-1-2-1 0 0,1 1 1 0 0,-1 0-1 0 0,1 0 1 0 0,0-1-1 0 0,-1 1 0 0 0,1-1 1 0 0,-1 0-1 0 0,1 0 1 0 0,-1 0-1 0 0,0 0 1 0 0,1 0-4 0 0,6 0 10 0 0,4 1-26 0 0,-1-1 1 0 0,0 0-1 0 0,0-1 0 0 0,0 0 1 0 0,0-1-1 0 0,0 0 1 0 0,0-1-1 0 0,-1-1 0 0 0,1 1 1 0 0,-1-2-1 0 0,0 0 1 0 0,4-3 15 0 0,28-29 1228 0 0,-43 37-1102 0 0,0 1 5 0 0,0 3-27 0 0,48 383 704 0 0,-42-349-729 0 0,-1 1 0 0 0,-2-1 0 0 0,-1 1 0 0 0,-2 0 0 0 0,-1-1 0 0 0,-3 1-1 0 0,0-1 1 0 0,-3 0 0 0 0,-1 0 0 0 0,-2-1 0 0 0,-1 2-79 0 0,6-29 59 0 0,0-1-1 0 0,-1 0 1 0 0,0 0 0 0 0,0 0-1 0 0,0 0 1 0 0,-1-1-1 0 0,0 0 1 0 0,-1-1 0 0 0,1 1-1 0 0,-1-2 1 0 0,-1 1 0 0 0,1-1-1 0 0,-1 0 1 0 0,0-1-1 0 0,0 0 1 0 0,0 0 0 0 0,-1-1-59 0 0,5-1 10 0 0,0 0 0 0 0,0-1 0 0 0,0 0 0 0 0,0 0 0 0 0,0 0 0 0 0,0-1 0 0 0,-1 0 0 0 0,1 0 0 0 0,0 0 0 0 0,0 0 0 0 0,0-1 0 0 0,-1 0 0 0 0,1 0 0 0 0,0-1 0 0 0,0 1 0 0 0,0-1 0 0 0,1 0 0 0 0,-1 0 0 0 0,0-1 0 0 0,1 1 0 0 0,-1-1 0 0 0,1 0 0 0 0,0 0 0 0 0,0-1 0 0 0,0 1 0 0 0,0-1 0 0 0,1 0 0 0 0,0 0 1 0 0,-1 0-1 0 0,1 0 0 0 0,1-1 0 0 0,-3-3-10 0 0,-2-8-148 0 0,0 0 0 0 0,1 0 0 0 0,1-1 1 0 0,0 0-1 0 0,1 0 0 0 0,1 0 0 0 0,1 0 1 0 0,0-1-1 0 0,2 1 0 0 0,0-1 0 0 0,0 1 0 0 0,2 0 1 0 0,0-1-1 0 0,1 1 0 0 0,1 0 0 0 0,0 0 1 0 0,1 1-1 0 0,1-1 0 0 0,7-11 148 0 0,1-2-732 0 0,1 0 0 0 0,1 1-1 0 0,1 1 1 0 0,2 1 0 0 0,1 1-1 0 0,1 0 1 0 0,1 2 0 0 0,1 0 0 0 0,1 2-1 0 0,4-2 733 0 0,20-13-1410 0 0,2 0-16 0 0</inkml:trace>
  <inkml:trace contextRef="#ctx0" brushRef="#br0" timeOffset="45730.288">28089 3494 1060 0 0,'-3'-5'153'0'0,"-1"-1"0"0"0,0 1-1 0 0,0 0 1 0 0,0 1 0 0 0,-1-1 0 0 0,0 1 0 0 0,0 0-1 0 0,0 0 1 0 0,0 0 0 0 0,-1 1 0 0 0,1-1-1 0 0,-1 2 1 0 0,0-1 0 0 0,0 0 0 0 0,0 1-1 0 0,0 0 1 0 0,0 1 0 0 0,-1-1 0 0 0,1 1 0 0 0,0 0-1 0 0,-1 1 1 0 0,1 0 0 0 0,-1 0 0 0 0,1 0-1 0 0,-1 1 1 0 0,1 0 0 0 0,0 0 0 0 0,-1 0 0 0 0,1 1-1 0 0,0 0 1 0 0,0 0 0 0 0,0 1 0 0 0,0-1-1 0 0,0 1 1 0 0,-1 2-153 0 0,-19 8 364 0 0,2 2-1 0 0,-1 1 1 0 0,2 0-1 0 0,0 2 1 0 0,2 1 0 0 0,0 0-1 0 0,-8 11-363 0 0,19-19 99 0 0,0 0 0 0 0,1 0 0 0 0,0 1 0 0 0,1 1 1 0 0,1-1-1 0 0,0 1 0 0 0,0 0 0 0 0,1 1 0 0 0,1 0 0 0 0,0 0 0 0 0,1 0 0 0 0,1 0 0 0 0,0 0 0 0 0,1 1 0 0 0,0 4-99 0 0,4-15 5 0 0,0 1 0 0 0,0-1 0 0 0,0 0 0 0 0,1 0 0 0 0,0 0 0 0 0,-1 0 0 0 0,1 0 0 0 0,1 0-1 0 0,-1-1 1 0 0,1 1 0 0 0,-1-1 0 0 0,1 0 0 0 0,0 0 0 0 0,0-1 0 0 0,0 1 0 0 0,0-1 0 0 0,1 0 0 0 0,-1 0-1 0 0,1 0 1 0 0,-1 0 0 0 0,1-1 0 0 0,0 0 0 0 0,0 0 0 0 0,-1 0 0 0 0,1-1 0 0 0,0 1 0 0 0,0-1 0 0 0,0 0-1 0 0,0-1 1 0 0,-1 1 0 0 0,1-1 0 0 0,0 0 0 0 0,0 0 0 0 0,3-2-5 0 0,8 0-21 0 0,0-1-1 0 0,-1 0 1 0 0,0-1-1 0 0,0-1 1 0 0,0-1-1 0 0,-1 0 1 0 0,0 0 0 0 0,0-2-1 0 0,-1 0 1 0 0,0 0-1 0 0,-1-1 1 0 0,0-1 0 0 0,0 0-1 0 0,-1 0 1 0 0,0-1-1 0 0,-1-1 1 0 0,-1 0 0 0 0,0 0-1 0 0,-1-1 1 0 0,0 0-1 0 0,-1 0 1 0 0,0-1-1 0 0,-2 0 1 0 0,0 0 0 0 0,0 0-1 0 0,0-5 22 0 0,-4-3 466 0 0,1 7 611 0 0,13 37-985 0 0,118 136-1307 0 0,43-51-6107 0 0,-160-101 6068 0 0</inkml:trace>
  <inkml:trace contextRef="#ctx0" brushRef="#br0" timeOffset="46322.405">29080 3259 860 0 0,'-4'-7'204'0'0,"-1"-1"0"0"0,0 1-1 0 0,0 1 1 0 0,0-1 0 0 0,0 1 0 0 0,-1 0-1 0 0,0 0 1 0 0,-1 0 0 0 0,1 1 0 0 0,-1 0 0 0 0,0 1-1 0 0,-1-1 1 0 0,1 1 0 0 0,-1 1 0 0 0,1-1-1 0 0,-1 1 1 0 0,0 1 0 0 0,0-1 0 0 0,0 1-1 0 0,-1 1 1 0 0,1-1 0 0 0,-1 1 0 0 0,1 1 0 0 0,0 0-1 0 0,-1 0 1 0 0,1 1 0 0 0,-1 0 0 0 0,1 0-1 0 0,0 1 1 0 0,0 0 0 0 0,0 0 0 0 0,0 1-1 0 0,0 0 1 0 0,0 0 0 0 0,0 1 0 0 0,1 0 0 0 0,0 1-1 0 0,0-1 1 0 0,0 1 0 0 0,-1 2-204 0 0,4-2 44 0 0,1-1 0 0 0,0 1 0 0 0,0 0 0 0 0,1-1 0 0 0,-1 2 0 0 0,1-1 0 0 0,0 0 0 0 0,0 0 0 0 0,1 1 0 0 0,0-1 0 0 0,0 0 0 0 0,0 1 0 0 0,0-1 0 0 0,1 1 0 0 0,0 0 0 0 0,0-1 0 0 0,1 1 0 0 0,-1-1 0 0 0,1 1 0 0 0,0-1 0 0 0,1 1 0 0 0,-1-1 0 0 0,1 0 0 0 0,0 0 0 0 0,1 0 0 0 0,-1 0 0 0 0,1 0 0 0 0,0 0 0 0 0,3 3-44 0 0,111 127 443 0 0,129 110 64 0 0,-239-237-488 0 0,-1 0 1 0 0,0 1-1 0 0,-1-1 0 0 0,0 1 1 0 0,0 0-1 0 0,-1 0 0 0 0,0 1 1 0 0,-1-1-1 0 0,1 1 0 0 0,-2 0 1 0 0,0 0-1 0 0,0 0 0 0 0,-1 0 1 0 0,1 6-20 0 0,-3-13-27 0 0,0-1 1 0 0,1 1-1 0 0,-1-1 1 0 0,0 1-1 0 0,0-1 1 0 0,-1 1-1 0 0,1-1 1 0 0,0 1 0 0 0,-1-1-1 0 0,1 0 1 0 0,-1 0-1 0 0,0 0 1 0 0,0 0-1 0 0,0 0 1 0 0,0 0-1 0 0,0 0 1 0 0,0-1-1 0 0,0 1 1 0 0,-1-1-1 0 0,1 0 1 0 0,-1 1 0 0 0,1-1-1 0 0,-1 0 1 0 0,1 0-1 0 0,-1-1 1 0 0,1 1-1 0 0,-1-1 1 0 0,0 1-1 0 0,0-1 1 0 0,1 0-1 0 0,-1 0 1 0 0,0 0-1 0 0,1 0 1 0 0,-1 0-1 0 0,0-1 1 0 0,1 1 0 0 0,-1-1-1 0 0,0 0 1 0 0,-1 0 26 0 0,-3-4-320 0 0,1 1 1 0 0,0-2-1 0 0,0 1 1 0 0,1 0-1 0 0,-1-1 0 0 0,1 0 1 0 0,0-1-1 0 0,1 1 1 0 0,-1-1-1 0 0,1 0 1 0 0,1 0-1 0 0,-1 0 1 0 0,1 0-1 0 0,1 0 1 0 0,-1-1-1 0 0,1 0 1 0 0,0 1-1 0 0,1-1 1 0 0,0 0-1 0 0,0 0 1 0 0,1 0-1 0 0,0 0 1 0 0,0 0-1 0 0,1 1 1 0 0,0-2 319 0 0,-1-24-1232 0 0</inkml:trace>
  <inkml:trace contextRef="#ctx0" brushRef="#br0" timeOffset="46617.217">29243 3137 928 0 0,'-5'-7'1249'0'0,"5"6"-1165"0"0,0 0 0 0 0,-1 0 0 0 0,1 0 1 0 0,0 0-1 0 0,0 0 0 0 0,-1 0 1 0 0,1 1-1 0 0,0-1 0 0 0,-1 0 1 0 0,1 0-1 0 0,-1 1 0 0 0,1-1 0 0 0,-1 0 1 0 0,0 0-1 0 0,1 1 0 0 0,-1-1 1 0 0,0 1-1 0 0,1-1 0 0 0,-1 0 1 0 0,0 1-1 0 0,0 0 0 0 0,1-1 0 0 0,-1 1 1 0 0,0-1-1 0 0,0 1 0 0 0,0 0 1 0 0,0 0-1 0 0,0-1 0 0 0,1 1 1 0 0,-1 0-1 0 0,0 0 0 0 0,0 0 0 0 0,0 0 1 0 0,0 0-1 0 0,0 0 0 0 0,0 0 1 0 0,0 0-1 0 0,0 0 0 0 0,1 1 1 0 0,-1-1-1 0 0,0 0 0 0 0,0 1 0 0 0,0-1 1 0 0,0 0-1 0 0,1 1 0 0 0,-1-1 1 0 0,0 1-1 0 0,0-1 0 0 0,1 1 1 0 0,-1 0-1 0 0,0-1 0 0 0,1 1 0 0 0,-1 0 1 0 0,1-1-1 0 0,-1 1 0 0 0,1 0 1 0 0,-1 0-1 0 0,1-1 0 0 0,-1 1 1 0 0,1 0-1 0 0,0 0 0 0 0,-1 0 0 0 0,1 0 1 0 0,0-1-1 0 0,0 1-84 0 0,-14 26 403 0 0,1 0 0 0 0,1 0 0 0 0,2 1 1 0 0,1 0-1 0 0,1 1 0 0 0,1-1 0 0 0,2 2 0 0 0,0 4-403 0 0,-8 34 491 0 0,-16 79 331 0 0,16-68-777 0 0,-4 0 0 0 0,-3-1 0 0 0,-4-1 0 0 0,-10 17-45 0 0,27-73-356 0 0,-18 27-3156 0 0,37-88-1820 0 0,-4 17 4090 0 0</inkml:trace>
  <inkml:trace contextRef="#ctx0" brushRef="#br0" timeOffset="47192.71">29711 3421 1272 0 0,'1'-2'108'0'0,"0"0"0"0"0,0 0-1 0 0,0 1 1 0 0,0-1 0 0 0,0 0 0 0 0,-1 0 0 0 0,1 0-1 0 0,0 0 1 0 0,-1 0 0 0 0,0 0 0 0 0,1 0 0 0 0,-1 0-1 0 0,0 0 1 0 0,0 0 0 0 0,0 0 0 0 0,0 0 0 0 0,-1-1-1 0 0,1 1 1 0 0,0 0 0 0 0,-1 0 0 0 0,0 0 0 0 0,1 1-1 0 0,-1-1 1 0 0,0 0 0 0 0,0 0 0 0 0,0 0-1 0 0,0 0 1 0 0,0 1 0 0 0,-1-1 0 0 0,1 0 0 0 0,0 1-1 0 0,-1 0 1 0 0,1-1 0 0 0,-1 1 0 0 0,0 0 0 0 0,1-1-1 0 0,-1 1 1 0 0,0 0 0 0 0,0 0 0 0 0,1 0 0 0 0,-1 1-1 0 0,0-1 1 0 0,0 0 0 0 0,0 1 0 0 0,0-1 0 0 0,0 1-1 0 0,0 0-107 0 0,-96 8 1216 0 0,79 0-1046 0 0,1 0 0 0 0,0 2-1 0 0,1 0 1 0 0,0 1 0 0 0,1 0 0 0 0,0 2-1 0 0,1 0 1 0 0,0 0 0 0 0,1 2 0 0 0,1-1-1 0 0,0 2 1 0 0,1 0 0 0 0,0 0 0 0 0,2 1 0 0 0,0 1-1 0 0,1 0 1 0 0,0 0 0 0 0,2 0 0 0 0,-3 11-170 0 0,9-26 12 0 0,0 0 1 0 0,1-1-1 0 0,-1 1 1 0 0,1-1 0 0 0,0 1-1 0 0,0 0 1 0 0,0 0-1 0 0,0-1 1 0 0,0 1 0 0 0,0 0-1 0 0,1-1 1 0 0,0 1-1 0 0,-1 0 1 0 0,1-1 0 0 0,0 1-1 0 0,0-1 1 0 0,0 1-1 0 0,0-1 1 0 0,1 0 0 0 0,-1 1-1 0 0,1-1 1 0 0,-1 0-1 0 0,1 0 1 0 0,0 0 0 0 0,0 0-1 0 0,0 0 1 0 0,0-1-1 0 0,0 1 1 0 0,0 0 0 0 0,1-1-1 0 0,-1 0 1 0 0,0 1-1 0 0,1-1 1 0 0,-1 0 0 0 0,1 0-1 0 0,-1-1 1 0 0,1 1-1 0 0,0 0 1 0 0,-1-1 0 0 0,1 1-1 0 0,0-1 1 0 0,1 0-13 0 0,108-9-195 0 0,-101 6 165 0 0,1 0 0 0 0,-1-1 0 0 0,-1 0 0 0 0,1-1 0 0 0,-1 0 0 0 0,1-1-1 0 0,-2 0 1 0 0,1 0 0 0 0,-1-1 0 0 0,0 0 0 0 0,0-1 0 0 0,0 0 0 0 0,-1-1 0 0 0,-1 1 0 0 0,0-2-1 0 0,0 1 1 0 0,0-1 0 0 0,-1 0 0 0 0,-1 0 0 0 0,0 0 0 0 0,0-1 0 0 0,-1 0 0 0 0,0 0-1 0 0,-1 0 1 0 0,0 0 0 0 0,-1-1 0 0 0,-1 1 0 0 0,1-5 30 0 0,-1 8 80 0 0,-1 8-74 0 0,1 1 0 0 0,-1-1 0 0 0,1 1 1 0 0,-1-1-1 0 0,1 0 0 0 0,0 0 0 0 0,-1 1 1 0 0,1-1-1 0 0,-1 0 0 0 0,1 0 0 0 0,-1 1 1 0 0,1-1-1 0 0,0 0 0 0 0,-1 0 1 0 0,1 0-1 0 0,0 0 0 0 0,-1 0 0 0 0,1 0 1 0 0,0 0-1 0 0,-1 0 0 0 0,1 0 0 0 0,-1 0 1 0 0,1-1-1 0 0,0 1 0 0 0,-1 0 0 0 0,1 0 1 0 0,-1 0-1 0 0,1-1 0 0 0,0 1 1 0 0,-1 0-1 0 0,1-1 0 0 0,-1 1 0 0 0,1-1 1 0 0,-1 1-1 0 0,1 0 0 0 0,-1-1 0 0 0,0 1 1 0 0,1-1-1 0 0,-1 1 0 0 0,1-1 0 0 0,-1 0 1 0 0,0 1-1 0 0,0-1 0 0 0,1 1 0 0 0,-1-1 1 0 0,0 1-1 0 0,0-1 0 0 0,0 0 1 0 0,1 1-1 0 0,-1-1 0 0 0,0 0 0 0 0,0 1 1 0 0,0-1-1 0 0,0 0 0 0 0,0 1 0 0 0,0-1 1 0 0,-1 1-1 0 0,1-1 0 0 0,0 0 0 0 0,0 1 1 0 0,0-1-1 0 0,0 1 0 0 0,-1-1 1 0 0,1 0-1 0 0,0 1 0 0 0,-1-1 0 0 0,1 1-6 0 0,143 192-233 0 0,-111-135-390 0 0,11 13-4749 0 0,-42-70 4132 0 0,-1 0 110 0 0</inkml:trace>
  <inkml:trace contextRef="#ctx0" brushRef="#br0" timeOffset="48200.45">29983 3367 1392 0 0,'29'54'3392'0'0,"-19"-13"-2156"0"0,-2 0 1 0 0,-2 1 0 0 0,-1 0-1 0 0,-3 0 1 0 0,-2 38-1237 0 0,0-78 181 0 0,-5 8 243 0 0,11-21-238 0 0,66-130-414 0 0,15 14-138 0 0,-39 60-132 0 0,-28 107 105 0 0,-1 104 340 0 0,-21-135 50 0 0,5-30-46 0 0,42-103-379 0 0,-7 22 450 0 0,-38 102-12 0 0,7 60-14 0 0,-4-53-20 0 0,0 0 0 0 0,0 1 0 0 0,0-1-1 0 0,1-1 1 0 0,0 1 0 0 0,0 0 0 0 0,1-1 0 0 0,-1 0-1 0 0,2 0 1 0 0,-1 0 0 0 0,1-1 0 0 0,-1 0-1 0 0,1 0 1 0 0,1 0 0 0 0,-1-1 0 0 0,1 0 0 0 0,0 0-1 0 0,0 0 1 0 0,0-1 0 0 0,0 0 0 0 0,0-1-1 0 0,1 0 1 0 0,-1 0 0 0 0,1 0 0 0 0,4 0 24 0 0,-2 0-60 0 0,1 0 0 0 0,0 0 0 0 0,-1-1 0 0 0,1-1 0 0 0,0 1 0 0 0,0-2 0 0 0,0 0 0 0 0,0 0 0 0 0,-1-1 0 0 0,1 0 0 0 0,0-1-1 0 0,-1 0 1 0 0,0 0 0 0 0,0-1 0 0 0,0-1 0 0 0,0 0 0 0 0,-1 0 0 0 0,1-1 0 0 0,-1 0 0 0 0,-1 0 0 0 0,1-1 0 0 0,-1-1 0 0 0,0 1 0 0 0,-1-1 0 0 0,0 0 0 0 0,0-1 0 0 0,-1 0 0 0 0,2-3 60 0 0,-1 1 391 0 0,-1 0 1 0 0,-1-1-1 0 0,0 0 0 0 0,-1 1 0 0 0,0-2 1 0 0,0 1-1 0 0,-1 0 0 0 0,-1-1 0 0 0,0 1 1 0 0,-1-1-1 0 0,0 1 0 0 0,-2-11-391 0 0,1 21 183 0 0,-3-2 409 0 0,-8 50-411 0 0,2 0 1 0 0,2 1-1 0 0,2 0 1 0 0,2 0-1 0 0,2 0 1 0 0,2 0 0 0 0,3 0-1 0 0,1 0 1 0 0,5 14-182 0 0,8 136 189 0 0,-9 32-1613 0 0,-9-228 1363 0 0,0 0 0 0 0,0 0-1 0 0,0-1 1 0 0,-1 1 0 0 0,1 0-1 0 0,0 0 1 0 0,0 0 0 0 0,0-1-1 0 0,-1 1 1 0 0,1 0 0 0 0,0 0-1 0 0,-1 0 1 0 0,1-1 0 0 0,0 1-1 0 0,-1 0 1 0 0,1-1 0 0 0,-1 1-1 0 0,1 0 1 0 0,-1-1 0 0 0,0 1 0 0 0,1-1-1 0 0,-1 1 1 0 0,0-1 0 0 0,1 1-1 0 0,-1-1 1 0 0,0 1 0 0 0,1-1-1 0 0,-1 0 1 0 0,0 1 0 0 0,0-1-1 0 0,0 0 1 0 0,1 0 0 0 0,-1 1-1 0 0,0-1 1 0 0,0 0 0 0 0,0 0-1 0 0,0 0 1 0 0,1 0 0 0 0,-1 0-1 0 0,0 0 1 0 0,0 0 0 0 0,0-1-1 0 0,0 1 1 0 0,1 0 0 0 0,-1 0 0 0 0,0-1-1 0 0,0 1 1 0 0,1 0 0 0 0,-1-1-1 0 0,0 1 1 0 0,0-1 0 0 0,1 1-1 0 0,-1-1 1 0 0,0 1 0 0 0,1-1-1 0 0,-1 1 1 0 0,1-1 0 0 0,-1 0-1 0 0,1 1 1 0 0,-1-1 0 0 0,1 0-1 0 0,-1 1 1 0 0,1-1 0 0 0,0 0-1 0 0,-1 0 1 0 0,1 0 0 0 0,0 1 0 0 0,0-1 61 0 0,-25-128-6719 0 0,25 110 5440 0 0</inkml:trace>
  <inkml:trace contextRef="#ctx0" brushRef="#br0" timeOffset="48463.961">30934 3399 1088 0 0,'5'-10'203'0'0,"1"0"0"0"0,0 1 0 0 0,0-1 0 0 0,1 1 0 0 0,0 0 0 0 0,1 1 0 0 0,0 0 0 0 0,0 0 0 0 0,1 1 0 0 0,-1 0 0 0 0,2 0 0 0 0,-1 1 0 0 0,1 1 0 0 0,0-1 0 0 0,0 1 0 0 0,1 1 0 0 0,-1 0 0 0 0,1 1 0 0 0,0 0 0 0 0,3-1-203 0 0,-11 4 43 0 0,1 0 1 0 0,-1 0-1 0 0,1 1 1 0 0,-1-1-1 0 0,1 1 1 0 0,-1-1-1 0 0,1 1 1 0 0,-1 0-1 0 0,0 1 1 0 0,1-1-1 0 0,-1 0 1 0 0,0 1 0 0 0,0 0-1 0 0,0 0 1 0 0,0 0-1 0 0,0 0 1 0 0,0 0-1 0 0,-1 0 1 0 0,1 1-1 0 0,-1-1 1 0 0,0 1-1 0 0,1 0 1 0 0,-1 0-1 0 0,0 0 1 0 0,-1 0-1 0 0,1 0 1 0 0,0 0-1 0 0,-1 0 1 0 0,0 1-1 0 0,0-1 1 0 0,0 1-1 0 0,0-1 1 0 0,0 1-1 0 0,-1-1 1 0 0,0 1-1 0 0,1-1 1 0 0,-2 3-44 0 0,2 3 109 0 0,-1 0 0 0 0,-1 0 1 0 0,0 0-1 0 0,0 0 0 0 0,-1 0 0 0 0,0 0 1 0 0,-1 0-1 0 0,0 0 0 0 0,0-1 0 0 0,-1 1 1 0 0,0-1-1 0 0,0 0 0 0 0,-1 0 0 0 0,0 0-109 0 0,-5 4 41 0 0,0-1 0 0 0,-1-1 0 0 0,0 0-1 0 0,0 0 1 0 0,-1-1 0 0 0,-1 0-1 0 0,1-1 1 0 0,-1-1 0 0 0,-1 0 0 0 0,1 0-1 0 0,-1-2 1 0 0,0 1 0 0 0,-1-2-1 0 0,1 0 1 0 0,-1-1 0 0 0,0 0-1 0 0,0-1 1 0 0,-14 0-41 0 0,27-5-203 0 0,0 0 0 0 0,0-1 0 0 0,0 1-1 0 0,0 0 1 0 0,1-1 0 0 0,-1 1 0 0 0,1-1 0 0 0,0 1-1 0 0,0-1 1 0 0,0 0 0 0 0,1 1 0 0 0,-1-1 0 0 0,1 0-1 0 0,0 0 1 0 0,0 1 0 0 0,0-1 0 0 0,0 0 0 0 0,1 0-1 0 0,0 1 1 0 0,0-1 0 0 0,0 0 0 0 0,0 1 0 0 0,0-1-1 0 0,0 1 1 0 0,1-1 0 0 0,0 1 0 0 0,0 0 0 0 0,0-1-1 0 0,0 1 1 0 0,2-1 203 0 0,14-30-1228 0 0</inkml:trace>
  <inkml:trace contextRef="#ctx0" brushRef="#br0" timeOffset="48863.684">31396 3006 1372 0 0,'2'-1'172'0'0,"-1"-1"0"0"0,0 1 0 0 0,0 0 0 0 0,0-1 0 0 0,0 1 0 0 0,0 0 0 0 0,0-1 0 0 0,0 0 0 0 0,0 1-1 0 0,0-1 1 0 0,-1 1 0 0 0,1-1 0 0 0,-1 0 0 0 0,1 1 0 0 0,-1-1 0 0 0,0 0 0 0 0,0 1 0 0 0,1-1 0 0 0,-1 0 0 0 0,0 0 0 0 0,-1 1 0 0 0,1-1 0 0 0,0 0 0 0 0,0 0 0 0 0,-1 1-1 0 0,1-1 1 0 0,-1 0 0 0 0,1 1 0 0 0,-1-1 0 0 0,0 1 0 0 0,0-1 0 0 0,0 0 0 0 0,0 1 0 0 0,-1-2-172 0 0,-36 56 1604 0 0,25-22-1339 0 0,2 1 0 0 0,1 0 0 0 0,2 1 0 0 0,1 0 0 0 0,1 0 0 0 0,2 1 0 0 0,1-1-1 0 0,2 1 1 0 0,1 9-265 0 0,45 128 507 0 0,-42-163-510 0 0,0-1 0 0 0,0 0 1 0 0,1 0-1 0 0,0-1 0 0 0,0 1 0 0 0,1-1 0 0 0,-1 1 1 0 0,1-2-1 0 0,1 1 0 0 0,-1 0 0 0 0,1-1 1 0 0,0 0-1 0 0,0 0 0 0 0,1-1 0 0 0,-1 0 0 0 0,1 0 1 0 0,0-1-1 0 0,0 1 0 0 0,1-1 0 0 0,-1-1 0 0 0,0 1 1 0 0,1-2-1 0 0,0 1 0 0 0,-1-1 0 0 0,1 0 0 0 0,0 0 1 0 0,0-1-1 0 0,-1 0 0 0 0,1 0 0 0 0,0-1 0 0 0,0 0 1 0 0,-1-1-1 0 0,1 1 0 0 0,-1-1 0 0 0,1-1 0 0 0,-1 0 1 0 0,0 0-1 0 0,0 0 0 0 0,0-1 0 0 0,0 0 0 0 0,2-1 3 0 0,-2-2-43 0 0,-1 0 0 0 0,0-1 0 0 0,0 0-1 0 0,-1 1 1 0 0,0-2 0 0 0,-1 1 0 0 0,1 0-1 0 0,-1-1 1 0 0,-1 0 0 0 0,0 0-1 0 0,0 0 1 0 0,-1 0 0 0 0,0-1 0 0 0,-1 1-1 0 0,0-1 1 0 0,0 1 0 0 0,-1-1 0 0 0,0 1-1 0 0,0-1 1 0 0,-2-3 43 0 0,2 9 28 0 0,1 0 0 0 0,-1 1 0 0 0,0-1 0 0 0,-1 0 0 0 0,1 0 0 0 0,-1 0 0 0 0,0 0 0 0 0,1 1 0 0 0,-2-1 0 0 0,1 0 0 0 0,0 1 0 0 0,-1-1 0 0 0,0 1 0 0 0,1-1 0 0 0,-2 1 0 0 0,1 0 0 0 0,0 0 0 0 0,0 0 0 0 0,-1 0 0 0 0,0 0 0 0 0,0 0 0 0 0,1 1 0 0 0,-1-1 0 0 0,-1 1 0 0 0,1 0 0 0 0,0 0 0 0 0,-1 0 0 0 0,1 0 0 0 0,-1 1 1 0 0,1-1-1 0 0,-1 1 0 0 0,0 0 0 0 0,1 0 0 0 0,-1 0 0 0 0,0 1 0 0 0,0-1 0 0 0,0 1 0 0 0,0 0 0 0 0,0 0 0 0 0,1 1 0 0 0,-1-1 0 0 0,0 1 0 0 0,0-1 0 0 0,0 1-28 0 0,-2 1 32 0 0,1 0 0 0 0,0 0 0 0 0,-1 0 0 0 0,1 1 1 0 0,0 0-1 0 0,0 0 0 0 0,0 0 0 0 0,1 0 0 0 0,-1 1 0 0 0,1 0 0 0 0,0 0 1 0 0,0 0-1 0 0,0 0 0 0 0,0 1 0 0 0,1-1 0 0 0,0 1 0 0 0,0 0 0 0 0,0 0 1 0 0,1 0-1 0 0,-1 1 0 0 0,1-1 0 0 0,0 0 0 0 0,1 1 0 0 0,-1-1 1 0 0,1 1-1 0 0,0 0 0 0 0,1 0-32 0 0,0 1-12 0 0,0-1 0 0 0,0 1-1 0 0,1-1 1 0 0,0 1 0 0 0,1 0 0 0 0,-1-1 0 0 0,1 0 0 0 0,1 1 0 0 0,-1-1 0 0 0,1 0 0 0 0,0 0-1 0 0,0 0 1 0 0,1-1 0 0 0,0 1 0 0 0,0-1 0 0 0,0 0 0 0 0,0 0 0 0 0,1 0 0 0 0,0 0-1 0 0,0-1 1 0 0,0 0 0 0 0,1 0 0 0 0,-1 0 0 0 0,6 2 12 0 0,154 51-5210 0 0,-76-58 1183 0 0,-32-14 2857 0 0</inkml:trace>
  <inkml:trace contextRef="#ctx0" brushRef="#br0" timeOffset="50997.366">1333 6284 1976 0 0,'0'0'652'0'0,"0"0"-76"0"0,0 0-72 0 0,0-2-38 0 0,-14-26 180 0 0,13 28-602 0 0,-1-1-1 0 0,1 0 0 0 0,0 0 0 0 0,0 0 1 0 0,0 0-1 0 0,1 0 0 0 0,-1 0 0 0 0,0 0 1 0 0,0-1-1 0 0,0 1 0 0 0,1 0 0 0 0,-1 0 1 0 0,1-1-1 0 0,-1 1 0 0 0,1 0 0 0 0,0-1 1 0 0,-1 1-1 0 0,1 0 0 0 0,0-1 0 0 0,0 1 1 0 0,0 0-1 0 0,0-1 0 0 0,0 1 0 0 0,0-1 1 0 0,0 1-1 0 0,0 0 0 0 0,1-1 0 0 0,-1 1 1 0 0,0 0-1 0 0,1-1 0 0 0,-1 1 0 0 0,1 0 1 0 0,0 0-1 0 0,-1-1 0 0 0,1 1 0 0 0,0 0 1 0 0,0 0-1 0 0,0 0 0 0 0,0 0 0 0 0,0 0 1 0 0,0 0-1 0 0,0 0 0 0 0,0 0 0 0 0,1 0-43 0 0,0-2 20 0 0,1 1 0 0 0,-1-1-1 0 0,0 1 1 0 0,1-1 0 0 0,0 1-1 0 0,-1 0 1 0 0,1 0 0 0 0,0 0-1 0 0,0 1 1 0 0,0-1 0 0 0,1 1 0 0 0,-1-1-1 0 0,0 1 1 0 0,0 0 0 0 0,1 1-1 0 0,-1-1 1 0 0,0 0 0 0 0,1 1-1 0 0,-1 0 1 0 0,1 0 0 0 0,-1 0-1 0 0,1 0 1 0 0,-1 0 0 0 0,1 1-1 0 0,-1-1 1 0 0,0 1 0 0 0,1 0 0 0 0,-1 0-1 0 0,0 0 1 0 0,0 1 0 0 0,0-1-1 0 0,0 1 1 0 0,0 0 0 0 0,0 0-1 0 0,0 0 1 0 0,0 0 0 0 0,-1 0-1 0 0,1 1 1 0 0,-1-1 0 0 0,1 2-20 0 0,73 121 237 0 0,-73-115-186 0 0,0-1-1 0 0,0 1 1 0 0,-1-1 0 0 0,-1 1-1 0 0,1 0 1 0 0,-2 0 0 0 0,1 0-1 0 0,-1 0 1 0 0,-1 0-1 0 0,0-1 1 0 0,0 1 0 0 0,-1 0-1 0 0,0 0 1 0 0,-1-1 0 0 0,0 1-1 0 0,0-1 1 0 0,-1 0 0 0 0,0 0-1 0 0,-1 0 1 0 0,-2 3-51 0 0,7-14 26 0 0,0 1 1 0 0,0 0 0 0 0,-1 0-1 0 0,1 0 1 0 0,0 0 0 0 0,-1 0-1 0 0,1 0 1 0 0,-1 1-1 0 0,1-1 1 0 0,-1 0 0 0 0,0 0-1 0 0,1 0 1 0 0,-1 0 0 0 0,0 1-1 0 0,1-1 1 0 0,-1 0-1 0 0,0 0 1 0 0,0 1 0 0 0,0-1-1 0 0,0 1 1 0 0,0-1 0 0 0,0 1-1 0 0,0-1 1 0 0,0 1-1 0 0,0 0 1 0 0,0-1 0 0 0,0 1-1 0 0,0 0 1 0 0,0 0 0 0 0,0 0-1 0 0,0 0 1 0 0,0-1-1 0 0,0 2 1 0 0,0-1 0 0 0,0 0-1 0 0,0 0 1 0 0,0 0 0 0 0,0 0-1 0 0,0 1 1 0 0,0-1-1 0 0,0 0 1 0 0,0 1 0 0 0,0-1-1 0 0,0 1 1 0 0,0-1 0 0 0,0 1-1 0 0,0 0 1 0 0,0-1-1 0 0,1 1 1 0 0,-1 0 0 0 0,0 0-1 0 0,0-1 1 0 0,1 1 0 0 0,-1 0-1 0 0,1 0 1 0 0,-1 0-1 0 0,0 0 1 0 0,1 0 0 0 0,0 0-1 0 0,-1 0 1 0 0,1 0 0 0 0,-1 1-27 0 0,-1-18 26 0 0,1 0 1 0 0,1 0-1 0 0,0 0 1 0 0,0 1 0 0 0,2-1-1 0 0,0 0 1 0 0,1 1-1 0 0,1-1 1 0 0,0 1 0 0 0,1 0-1 0 0,0 0 1 0 0,1 0-1 0 0,1 1 1 0 0,0 0 0 0 0,1 0-1 0 0,1 1 1 0 0,0 0-1 0 0,1 1 1 0 0,0 0 0 0 0,4-3-27 0 0,-12 12-10 0 0,1-1 0 0 0,0 1 0 0 0,-1 0 1 0 0,1 0-1 0 0,1 0 0 0 0,-1 0 0 0 0,0 1 0 0 0,1-1 1 0 0,-1 1-1 0 0,1 0 0 0 0,0 0 0 0 0,0 0 0 0 0,0 0 1 0 0,0 1-1 0 0,0-1 0 0 0,0 1 0 0 0,0 0 1 0 0,0 1-1 0 0,0-1 0 0 0,1 1 0 0 0,-1 0 0 0 0,0 0 1 0 0,1 0-1 0 0,-1 0 0 0 0,0 1 0 0 0,0-1 1 0 0,0 1-1 0 0,1 0 0 0 0,-1 1 0 0 0,0-1 0 0 0,0 1 1 0 0,0 0-1 0 0,-1 0 0 0 0,1 0 0 0 0,0 0 0 0 0,-1 0 1 0 0,1 1-1 0 0,-1 0 0 0 0,0 0 0 0 0,0 0 1 0 0,0 0-1 0 0,0 0 0 0 0,0 1 10 0 0,10 17-38 0 0,0 1 0 0 0,-2-1 1 0 0,0 2-1 0 0,-2 0 0 0 0,0 0 0 0 0,-2 0 1 0 0,0 1-1 0 0,-2 0 0 0 0,0 1 0 0 0,-2-1 1 0 0,0 11 37 0 0,0-17-89 0 0,-1-33 86 0 0,2-14-36 0 0,10-10-11 0 0,1 0 0 0 0,2 2 1 0 0,1 0-1 0 0,2 1 0 0 0,1 0 1 0 0,2 2-1 0 0,17-19 50 0 0,0 24-291 0 0,-38 29 177 0 0,0 3-14 0 0,6 9 99 0 0,-1 0 1 0 0,0 0-1 0 0,-1 1 0 0 0,0 0 0 0 0,-1 1 1 0 0,-1-1-1 0 0,0 1 0 0 0,-1 0 0 0 0,0 0 1 0 0,-1 0-1 0 0,-1 0 0 0 0,0 0 0 0 0,-1 4 29 0 0,4 23-75 0 0,-5-32 75 0 0,0 1-1 0 0,1 0 0 0 0,0-1 0 0 0,1 1 0 0 0,0-1 0 0 0,0 1 1 0 0,1-1-1 0 0,0 0 0 0 0,1 1 0 0 0,0-1 0 0 0,0 0 0 0 0,1 0 1 0 0,0-1-1 0 0,0 1 0 0 0,1-1 0 0 0,1 0 0 0 0,-1 0 0 0 0,1-1 1 0 0,0 1-1 0 0,1-2 0 0 0,0 1 0 0 0,0 0 0 0 0,0-1 0 0 0,1-1 0 0 0,0 1 1 0 0,0-1-1 0 0,1-1 0 0 0,-1 1 0 0 0,1-1 0 0 0,0-1 0 0 0,6 2 1 0 0,7-6-43 0 0,-1 0 0 0 0,1-2-1 0 0,0-1 1 0 0,-1 0-1 0 0,1-2 1 0 0,-1 0 0 0 0,-1-1-1 0 0,1-2 1 0 0,-1 0-1 0 0,-1-1 1 0 0,0 0-1 0 0,0-2 1 0 0,-1 0 0 0 0,0-2-1 0 0,-2 0 1 0 0,1 0-1 0 0,-1-2 44 0 0,-11 10-42 0 0,0 0 0 0 0,0-1 0 0 0,0 1 0 0 0,-1-1 0 0 0,0 0 0 0 0,-1 0 0 0 0,1-1 0 0 0,-1 1 0 0 0,-1 0 0 0 0,1-1 0 0 0,-1 0 0 0 0,-1 0 0 0 0,1 0 0 0 0,-1 0 0 0 0,-1 1 0 0 0,0-1 0 0 0,0 0 0 0 0,0 0 0 0 0,-2-8 42 0 0,2 12-2 0 0,-2-3 30 0 0,-1 0 1 0 0,0 0-1 0 0,0 0 1 0 0,-1 1-1 0 0,0-1 1 0 0,0 1-1 0 0,-1 0 1 0 0,1 0-1 0 0,-1 1 1 0 0,0 0-1 0 0,-1-1 1 0 0,0 2-1 0 0,1-1 0 0 0,-1 1 1 0 0,-1 0-1 0 0,1 0 1 0 0,-1 0-1 0 0,1 1 1 0 0,-1 0-1 0 0,0 0 1 0 0,0 1-1 0 0,0 0 1 0 0,-1 0-1 0 0,1 1 1 0 0,0 0-1 0 0,-1 0 1 0 0,1 1-1 0 0,0 0 1 0 0,-1 0-1 0 0,1 0 1 0 0,-1 1-1 0 0,1 0 1 0 0,-7 3-29 0 0,4-3 40 0 0,-1 1 1 0 0,1 0-1 0 0,-1 1 0 0 0,1 0 1 0 0,0 1-1 0 0,0 0 0 0 0,1 1 1 0 0,-1 0-1 0 0,1 0 1 0 0,0 1-1 0 0,0 0 0 0 0,1 1 1 0 0,-1 0-1 0 0,2 0 1 0 0,-1 1-1 0 0,1-1 0 0 0,0 2 1 0 0,1-1-1 0 0,-1 1 1 0 0,2 0-1 0 0,-1 0 0 0 0,2 1 1 0 0,-1 0-1 0 0,-1 5-40 0 0,30 45 294 0 0,-10-47-351 0 0,1-2 0 0 0,1 0 0 0 0,0 0 0 0 0,0-2 0 0 0,1 0-1 0 0,0-1 1 0 0,0 0 0 0 0,1-1 0 0 0,0-2 0 0 0,0 1 0 0 0,1-2 0 0 0,-1-1 0 0 0,1 0 0 0 0,0-1-1 0 0,0-1 1 0 0,0-1 0 0 0,0-1 0 0 0,-1 0 0 0 0,5-2 57 0 0,-3 3-159 0 0,207-34-1319 0 0,-186 27 1219 0 0,-2-2-1 0 0,1-1 1 0 0,-1-3 0 0 0,-1-1 0 0 0,0-1-1 0 0,-2-2 1 0 0,11-8 259 0 0,-19 6-61 0 0</inkml:trace>
  <inkml:trace contextRef="#ctx0" brushRef="#br0" timeOffset="51339.833">3268 6304 4776 0 0,'2'-1'47'0'0,"-1"-1"-1"0"0,1 1 0 0 0,-1-1 1 0 0,1 0-1 0 0,-1 0 0 0 0,1 0 1 0 0,-1 0-1 0 0,0 0 0 0 0,0 0 1 0 0,0 0-1 0 0,0 0 0 0 0,0 0 1 0 0,-1 0-1 0 0,1-1 0 0 0,-1 1 0 0 0,1 0 1 0 0,-1-1-1 0 0,0 1 0 0 0,0 0 1 0 0,0-1-1 0 0,0 1 0 0 0,0 0 1 0 0,0-1-1 0 0,-1 1 0 0 0,1 0 1 0 0,-1 0-1 0 0,0-1 0 0 0,0 1 1 0 0,1 0-1 0 0,-1 0 0 0 0,-1 0 0 0 0,1 0 1 0 0,0 0-1 0 0,0 0 0 0 0,-1 0 1 0 0,1 1-1 0 0,-1-1 0 0 0,0 0 1 0 0,1 1-1 0 0,-1-1 0 0 0,0 1 1 0 0,0-1-1 0 0,0 1 0 0 0,0 0 1 0 0,0 0-1 0 0,0 0 0 0 0,0 0 0 0 0,0 0 1 0 0,-1 1-1 0 0,1-1 0 0 0,0 1 1 0 0,-1-1-1 0 0,1 1 0 0 0,0 0 1 0 0,0 0-1 0 0,-3 0-46 0 0,-8 0 78 0 0,0 0 1 0 0,0 1-1 0 0,0 1 1 0 0,0 0-1 0 0,0 1 0 0 0,0 0 1 0 0,0 1-1 0 0,1 1 1 0 0,0 0-1 0 0,0 0 0 0 0,0 1 1 0 0,1 1-1 0 0,0 0 1 0 0,0 0-1 0 0,0 1 0 0 0,1 0 1 0 0,1 1-1 0 0,-1 0 1 0 0,1 1-1 0 0,1 0 0 0 0,0 0 1 0 0,0 1-1 0 0,1 0 1 0 0,0 0-1 0 0,1 1 0 0 0,1 0 1 0 0,-1 0-1 0 0,2 0 1 0 0,-3 10-79 0 0,9-19 5 0 0,-1 1 1 0 0,1-1 0 0 0,0 1 0 0 0,0-1 0 0 0,0 0 0 0 0,1 0 0 0 0,-1 0 0 0 0,1 0-1 0 0,-1 0 1 0 0,1 0 0 0 0,0-1 0 0 0,0 0 0 0 0,0 1 0 0 0,1-1 0 0 0,-1 0 0 0 0,0 0-1 0 0,1-1 1 0 0,0 1 0 0 0,-1-1 0 0 0,1 0 0 0 0,0 0 0 0 0,-1 0 0 0 0,1 0 0 0 0,0-1-1 0 0,0 1 1 0 0,0-1 0 0 0,0 0 0 0 0,-1 0 0 0 0,1-1 0 0 0,0 1 0 0 0,0-1 0 0 0,0 0-1 0 0,-1 0 1 0 0,1 0 0 0 0,0 0 0 0 0,-1 0 0 0 0,1-1-6 0 0,9-1-38 0 0,0 0 1 0 0,0-1 0 0 0,-1 0-1 0 0,1-1 1 0 0,-1 0-1 0 0,0-1 1 0 0,-1 0-1 0 0,1-1 1 0 0,-1 0-1 0 0,-1-1 1 0 0,1 0-1 0 0,-1-1 1 0 0,-1 0-1 0 0,0-1 1 0 0,0 0 0 0 0,4-6 37 0 0,-6-61 847 0 0,95 172-3254 0 0,-78-82-2437 0 0,-20-12 3622 0 0</inkml:trace>
  <inkml:trace contextRef="#ctx0" brushRef="#br0" timeOffset="51709.618">3426 6193 1280 0 0,'0'-2'64'0'0,"1"1"1"0"0,-1-1-1 0 0,1 1 0 0 0,-1-1 1 0 0,1 1-1 0 0,0-1 0 0 0,-1 1 1 0 0,1-1-1 0 0,0 1 0 0 0,0 0 0 0 0,0 0 1 0 0,0-1-1 0 0,0 1 0 0 0,0 0 1 0 0,1 0-1 0 0,-1 0 0 0 0,0 0 1 0 0,1 0-1 0 0,-1 1 0 0 0,0-1 1 0 0,1 0-1 0 0,-1 0 0 0 0,1 1 0 0 0,-1-1 1 0 0,1 1-1 0 0,-1 0 0 0 0,1-1 1 0 0,-1 1-1 0 0,1 0 0 0 0,0 0 1 0 0,-1 0-1 0 0,1 0 0 0 0,-1 0 1 0 0,1 0-1 0 0,0 0 0 0 0,-1 1 0 0 0,1-1 1 0 0,-1 0-1 0 0,1 1 0 0 0,-1 0 1 0 0,1-1-1 0 0,-1 1 0 0 0,0 0 1 0 0,1 0-1 0 0,-1-1 0 0 0,0 1 0 0 0,1 0 1 0 0,-1 0-1 0 0,0 1 0 0 0,0-1 1 0 0,0 0-1 0 0,0 0 0 0 0,0 0 1 0 0,0 1-1 0 0,0-1 0 0 0,0 1 1 0 0,-1-1-1 0 0,1 0 0 0 0,-1 1 0 0 0,1 0-64 0 0,8 7 255 0 0,-1 0 0 0 0,0 1-1 0 0,0 0 1 0 0,-1 0-1 0 0,0 1 1 0 0,-1 0-1 0 0,0 0 1 0 0,-1 0 0 0 0,0 1-1 0 0,-1-1 1 0 0,0 1-1 0 0,-1 1 1 0 0,-1-1-1 0 0,1 0 1 0 0,-2 1 0 0 0,0 1-255 0 0,-1-13 294 0 0,0-1-22 0 0,45-80 325 0 0,-41 73-604 0 0,0 1-1 0 0,0 0 1 0 0,0 0 0 0 0,0 0-1 0 0,1 0 1 0 0,0 1 0 0 0,0-1 0 0 0,1 1-1 0 0,0 1 1 0 0,-1-1 0 0 0,2 1-1 0 0,-1 0 1 0 0,0 0 0 0 0,1 1 0 0 0,0 0-1 0 0,-1 0 1 0 0,1 0 0 0 0,0 1-1 0 0,1 0 1 0 0,-1 1 0 0 0,0-1-1 0 0,1 2 1 0 0,-1-1 0 0 0,0 1 0 0 0,1 0-1 0 0,-1 0 1 0 0,1 1 0 0 0,-1 0-1 0 0,0 0 1 0 0,0 1 0 0 0,1 0-1 0 0,-1 0 1 0 0,0 0 0 0 0,-1 1 0 0 0,1 0-1 0 0,4 4 8 0 0,-5 1-69 0 0,0 0 0 0 0,-1 1 0 0 0,0 0-1 0 0,-1 0 1 0 0,0 0 0 0 0,0 0 0 0 0,-1 1-1 0 0,0-1 1 0 0,-1 1 0 0 0,0 0 0 0 0,0 0-1 0 0,-1 0 1 0 0,0 0 0 0 0,-1 9 69 0 0,8 46-5852 0 0,-8-64 4649 0 0</inkml:trace>
  <inkml:trace contextRef="#ctx0" brushRef="#br0" timeOffset="54658.286">4879 6268 1688 0 0,'0'0'571'0'0,"0"0"6"0"0,0-4 20 0 0,30-35 337 0 0,-30 38-887 0 0,1-1-1 0 0,-1 1 1 0 0,0 0-1 0 0,1 0 1 0 0,-1-1-1 0 0,0 1 1 0 0,0 0-1 0 0,0-1 1 0 0,0 1-1 0 0,0 0 1 0 0,0 0-1 0 0,0-1 1 0 0,0 1-1 0 0,0 0 1 0 0,-1-1-1 0 0,1 1 1 0 0,0 0 0 0 0,-1 0-1 0 0,1 0 1 0 0,-1-1-1 0 0,0 1 1 0 0,1 0-1 0 0,-1 0 1 0 0,0 0-1 0 0,0 0 1 0 0,1 0-1 0 0,-1 0 1 0 0,0 0-1 0 0,0 0 1 0 0,0 1-1 0 0,0-1 1 0 0,0 0-1 0 0,-1 0 1 0 0,1 1-1 0 0,0-1 1 0 0,0 1 0 0 0,0-1-1 0 0,0 1 1 0 0,-1-1-1 0 0,1 1 1 0 0,0 0-1 0 0,-1 0 1 0 0,1 0-1 0 0,0-1 1 0 0,0 1-1 0 0,-1 0-46 0 0,-14-1 63 0 0,0 0-1 0 0,0 0 0 0 0,1 2 1 0 0,-1 0-1 0 0,0 1 1 0 0,0 0-1 0 0,1 1 0 0 0,-1 1 1 0 0,1 0-1 0 0,0 1 0 0 0,0 1 1 0 0,1 1-1 0 0,0 0 1 0 0,0 0-1 0 0,0 1 0 0 0,1 1 1 0 0,0 1-1 0 0,1 0 0 0 0,0 0 1 0 0,0 1-1 0 0,1 0 1 0 0,1 1-1 0 0,0 1 0 0 0,1 0 1 0 0,-4 5-63 0 0,-12 53 156 0 0,40-32-50 0 0,-7-32-93 0 0,-1 0 0 0 0,1 0 0 0 0,0-1 1 0 0,0 0-1 0 0,1 0 0 0 0,-1-1 0 0 0,1 0 0 0 0,1 0 1 0 0,-1-1-1 0 0,1 0 0 0 0,-1-1 0 0 0,1 0 0 0 0,0-1 1 0 0,0 0-1 0 0,0 0 0 0 0,1-1 0 0 0,-1-1 0 0 0,0 1 0 0 0,0-2 1 0 0,1 1-1 0 0,-1-1 0 0 0,0-1 0 0 0,0 0 0 0 0,0-1-13 0 0,21 0-101 0 0,-1-1-1 0 0,0-1 1 0 0,0-2-1 0 0,0-1 1 0 0,-1-2-1 0 0,0 0 1 0 0,-1-2-1 0 0,0-1 0 0 0,16-11 102 0 0,-42 22-22 0 0,0 0-1 0 0,0 0 1 0 0,0 0-1 0 0,0-1 1 0 0,0 1-1 0 0,0 0 1 0 0,-1-1-1 0 0,1 1 1 0 0,-1-1-1 0 0,1 0 1 0 0,-1 0-1 0 0,0 1 1 0 0,0-1-1 0 0,0 0 1 0 0,-1 0-1 0 0,1 0 1 0 0,-1 0-1 0 0,0 0 1 0 0,1 0-1 0 0,-1 0 1 0 0,-1 0-1 0 0,1 0 1 0 0,0 0-1 0 0,-1 0 1 0 0,1 0-1 0 0,-1 0 1 0 0,0 0-1 0 0,0 1 1 0 0,0-1-1 0 0,0 0 1 0 0,-1 1-1 0 0,1-1 0 0 0,-1 0 1 0 0,1 1-1 0 0,-1 0 1 0 0,0-1-1 0 0,0 1 1 0 0,0 0-1 0 0,0 0 1 0 0,-1 0 22 0 0,-96-82-260 0 0,-125-32 1186 0 0,224 116-917 0 0,-1-1 0 0 0,1 0 1 0 0,-1 1-1 0 0,1-1 1 0 0,0 0-1 0 0,-1 0 0 0 0,1 1 1 0 0,0-1-1 0 0,-1 0 1 0 0,1 0-1 0 0,0 1 0 0 0,0-1 1 0 0,0 0-1 0 0,-1 0 1 0 0,1 0-1 0 0,0 0 0 0 0,0 1 1 0 0,0-1-1 0 0,1 0 1 0 0,-1 0-1 0 0,0 0 0 0 0,0 1 1 0 0,0-1-1 0 0,1 0 1 0 0,-1 0-1 0 0,0 0 0 0 0,0 1 1 0 0,1-1-1 0 0,-1 0 0 0 0,1 1 1 0 0,-1-1-1 0 0,1 0 1 0 0,-1 1-1 0 0,1-1 0 0 0,-1 1 1 0 0,1-1-1 0 0,0 0 1 0 0,-1 1-1 0 0,1 0 0 0 0,0-1 1 0 0,-1 1-1 0 0,1-1 1 0 0,0 1-1 0 0,0 0 0 0 0,-1-1 1 0 0,1 1-1 0 0,0 0 1 0 0,0 0-10 0 0,2-2-8 0 0,223-141 145 0 0,-214 135-120 0 0,2-1-6 0 0,0 0 1 0 0,-1 0-1 0 0,0-2 1 0 0,0 1-1 0 0,-1-2 1 0 0,-1 1-1 0 0,1-2 1 0 0,-2 0-1 0 0,0 0 1 0 0,0-2-12 0 0,-1-52 1413 0 0,-9 65-1171 0 0,-33-5 701 0 0,24 21-810 0 0,0 0 0 0 0,2 0 0 0 0,0 1 0 0 0,0 0 0 0 0,2 0 0 0 0,-1 1 0 0 0,2 0 0 0 0,0-1 0 0 0,1 1 0 0 0,1 1 0 0 0,1-1 0 0 0,0 0 0 0 0,1 0 0 0 0,0 1 0 0 0,2 3-133 0 0,46 249 1000 0 0,-44-252-959 0 0,88 304 901 0 0,-23-86-2184 0 0,-30-78-3366 0 0,-41-148-751 0 0,-1-18 4231 0 0</inkml:trace>
  <inkml:trace contextRef="#ctx0" brushRef="#br0" timeOffset="55655.871">5876 5673 2212 0 0,'-13'0'1203'0'0,"-11"2"1571"0"0,37-7-419 0 0,149-8-1149 0 0,134-15-2085 0 0,-5 5-4852 0 0,-235 20 4487 0 0</inkml:trace>
  <inkml:trace contextRef="#ctx0" brushRef="#br0" timeOffset="55979.662">7476 5874 840 0 0,'22'18'5038'0'0,"32"-15"-3805"0"0,-37-4-405 0 0,194-46 1355 0 0,19 6-4723 0 0,-227 41 1147 0 0,7 16-1388 0 0,-11-7 1389 0 0</inkml:trace>
  <inkml:trace contextRef="#ctx0" brushRef="#br0" timeOffset="56246.927">7531 6236 2036 0 0,'25'16'4218'0'0,"34"-15"-2903"0"0,-40-1-581 0 0,213-25 76 0 0,-82-16-5627 0 0,-120 30 3411 0 0,-2-4 12 0 0</inkml:trace>
  <inkml:trace contextRef="#ctx0" brushRef="#br0" timeOffset="55142.404">6001 6043 1964 0 0,'2'-7'212'0'0,"1"1"-1"0"0,0-1 0 0 0,1 1 1 0 0,0 0-1 0 0,0 0 0 0 0,0 0 1 0 0,1 1-1 0 0,0 0 0 0 0,0-1 1 0 0,0 2-1 0 0,0-1 0 0 0,1 1 1 0 0,0-1-1 0 0,0 2 0 0 0,0-1 1 0 0,0 1-1 0 0,1 0 1 0 0,-1 0-1 0 0,1 0 0 0 0,3 0-211 0 0,142-22 1128 0 0,-144 25-1087 0 0,0 1 0 0 0,0 0 0 0 0,-1 1 0 0 0,1-1 0 0 0,0 2 0 0 0,0-1 0 0 0,-1 1 0 0 0,1 0 0 0 0,-1 1 0 0 0,0-1 0 0 0,0 1 0 0 0,0 1 1 0 0,-1 0-1 0 0,0 0 0 0 0,0 0 0 0 0,0 0 0 0 0,0 1 0 0 0,-1 0 0 0 0,0 0 0 0 0,0 1 0 0 0,0-1 0 0 0,-1 1 0 0 0,0 0 0 0 0,0 0 0 0 0,-1 1 0 0 0,0-1 0 0 0,0 1 1 0 0,-1-1-1 0 0,0 1 0 0 0,0 0 0 0 0,-1 0 0 0 0,0 0 0 0 0,-1 0 0 0 0,1 0 0 0 0,-1 0 0 0 0,-1 0 0 0 0,0 0 0 0 0,0 0 0 0 0,0 0 0 0 0,-1 0 0 0 0,0 0 0 0 0,-1 0-41 0 0,-8 11 96 0 0,0 0-1 0 0,-2-1 0 0 0,0-1 0 0 0,0 0 0 0 0,-2-1 0 0 0,0 0 0 0 0,-1-1 1 0 0,0-1-1 0 0,-1-1 0 0 0,-1 0 0 0 0,0-1 0 0 0,-10 4-95 0 0,-36 29 118 0 0,41-30-287 0 0,23-25-1877 0 0,81-78-2993 0 0,-54 58 3910 0 0</inkml:trace>
  <inkml:trace contextRef="#ctx0" brushRef="#br0" timeOffset="55392.369">6792 5851 944 0 0,'-151'45'4980'0'0,"137"-37"-4741"0"0,1 0 0 0 0,0 1 0 0 0,0 0 0 0 0,1 1-1 0 0,1 1 1 0 0,-1 0 0 0 0,2 0 0 0 0,0 1 0 0 0,0 0 0 0 0,1 1 0 0 0,0 0 0 0 0,1 1 0 0 0,1-1 0 0 0,-3 8-239 0 0,8-16 42 0 0,1 0 1 0 0,-1 0 0 0 0,1 0-1 0 0,0 1 1 0 0,0-1 0 0 0,0 1-1 0 0,1-1 1 0 0,0 0-1 0 0,0 1 1 0 0,1-1 0 0 0,-1 1-1 0 0,1-1 1 0 0,0 0 0 0 0,0 0-1 0 0,1 1 1 0 0,0-1-1 0 0,0 0 1 0 0,0 0 0 0 0,0 0-1 0 0,1-1 1 0 0,0 1 0 0 0,0-1-1 0 0,0 1 1 0 0,0-1-1 0 0,1 0 1 0 0,0 0 0 0 0,0 0-1 0 0,0-1 1 0 0,0 1 0 0 0,0-1-1 0 0,1 0 1 0 0,0 0-1 0 0,-1-1 1 0 0,1 1 0 0 0,0-1-1 0 0,1 0-42 0 0,199 56-683 0 0,-189-55 478 0 0,155 7-4966 0 0,-138-13 3879 0 0,27-14 68 0 0</inkml:trace>
  <inkml:trace contextRef="#ctx0" brushRef="#br0" timeOffset="60598.476">11679 5364 1496 0 0,'-5'-19'3284'0'0,"2"28"-115"0"0,19 201-743 0 0,65 311 72 0 0,-68-417-1868 0 0,10-157-431 0 0,-8 8-348 0 0,2 2-1 0 0,2 0 1 0 0,2 0 0 0 0,1 2-1 0 0,2 1 1 0 0,4-1 149 0 0,-24 39-17 0 0,1 1 0 0 0,-1-1 0 0 0,1 1 0 0 0,0 0 0 0 0,-1 0 0 0 0,1 1 0 0 0,0 0 0 0 0,0-1 0 0 0,0 2 0 0 0,-1-1 0 0 0,1 0 0 0 0,0 1 0 0 0,0 0 0 0 0,-1 0-1 0 0,1 0 1 0 0,0 1 0 0 0,-1 0 0 0 0,0 0 0 0 0,1 0 0 0 0,-1 0 0 0 0,0 1 0 0 0,0-1 0 0 0,0 1 0 0 0,0 0 0 0 0,-1 0 0 0 0,1 1 0 0 0,-1-1 0 0 0,0 1 0 0 0,0-1 0 0 0,3 5 17 0 0,16 11-16 0 0,-2 2 1 0 0,0 0-1 0 0,0 1 0 0 0,-2 1 0 0 0,-1 0 0 0 0,-1 2 0 0 0,1 3 16 0 0,49 92-2228 0 0,-68-118-4224 0 0,-3-9 5208 0 0</inkml:trace>
  <inkml:trace contextRef="#ctx0" brushRef="#br0" timeOffset="60878.741">12397 5671 1236 0 0,'12'8'299'0'0,"-1"1"0"0"0,-1 0-1 0 0,0 1 1 0 0,0 0 0 0 0,-1 0 0 0 0,0 1-1 0 0,-1 1 1 0 0,0-1 0 0 0,-1 1 0 0 0,0 0-1 0 0,-1 1 1 0 0,0 0 0 0 0,-1 0 0 0 0,0 0 0 0 0,-2 1-1 0 0,1-1 1 0 0,-1 1 0 0 0,-1 0 0 0 0,-1 0-1 0 0,0 6-298 0 0,0-19 53 0 0,-1 1 0 0 0,0-1 0 0 0,0 0 1 0 0,1 0-1 0 0,-1 1 0 0 0,0-1 0 0 0,0 0 0 0 0,-1 1 0 0 0,1-1 0 0 0,0 0 0 0 0,0 0 0 0 0,-1 1 0 0 0,1-1 0 0 0,0 0 0 0 0,-1 0 0 0 0,1 0 0 0 0,-1 1 0 0 0,0-1 0 0 0,1 0 0 0 0,-1 0 0 0 0,0 0 0 0 0,0 0 1 0 0,1 0-1 0 0,-1 0 0 0 0,0 0 0 0 0,0 0 0 0 0,0-1 0 0 0,0 1 0 0 0,0 0 0 0 0,-1-1 0 0 0,1 1 0 0 0,0 0 0 0 0,0-1 0 0 0,0 1 0 0 0,0-1 0 0 0,-1 0 0 0 0,1 1 0 0 0,0-1 0 0 0,-1 0 0 0 0,1 0 0 0 0,0 0 1 0 0,0 0-1 0 0,-1 0 0 0 0,1 0 0 0 0,0 0 0 0 0,-1 0 0 0 0,1-1 0 0 0,0 1 0 0 0,0 0 0 0 0,-1-1 0 0 0,1 1 0 0 0,0-1 0 0 0,0 1 0 0 0,0-1 0 0 0,0 0 0 0 0,0 1 0 0 0,0-1 0 0 0,0 0 0 0 0,0 0 0 0 0,0 0 1 0 0,0 0-1 0 0,0 0 0 0 0,0 0-53 0 0,0-8-67 0 0,1 0 1 0 0,0 0 0 0 0,0 0 0 0 0,1-1-1 0 0,0 1 1 0 0,1 0 0 0 0,0 0-1 0 0,0 1 1 0 0,1-1 0 0 0,0 0 0 0 0,0 1-1 0 0,1-1 1 0 0,0 1 0 0 0,1 0-1 0 0,0 0 1 0 0,0 1 0 0 0,0 0 0 0 0,1 0-1 0 0,0 0 1 0 0,3-2 66 0 0,11-18-798 0 0,61-62-4588 0 0,-65 66 4062 0 0</inkml:trace>
  <inkml:trace contextRef="#ctx0" brushRef="#br0" timeOffset="61139.742">12842 5548 1360 0 0,'-16'16'1030'0'0,"10"-12"-839"0"0,1 0 1 0 0,0 0-1 0 0,0 0 0 0 0,0 1 0 0 0,1 0 1 0 0,-1 0-1 0 0,1 0 0 0 0,1 0 1 0 0,-1 1-1 0 0,1-1 0 0 0,-1 1 0 0 0,2 0 1 0 0,-1 0-1 0 0,1 0 0 0 0,0 0 1 0 0,0 1-1 0 0,0-1 0 0 0,1 0 0 0 0,0 1 1 0 0,0 0-1 0 0,1-1 0 0 0,0 1 1 0 0,0-1-1 0 0,1 1 0 0 0,-1-1 0 0 0,2 3-191 0 0,5 5 164 0 0,1 0 0 0 0,0 0 0 0 0,2-1 0 0 0,-1 0 0 0 0,1 0 0 0 0,1-2 0 0 0,0 1 0 0 0,1-1 0 0 0,0-1-1 0 0,1 0 1 0 0,0 0 0 0 0,0-1 0 0 0,1-1 0 0 0,5 2-164 0 0,113 93 846 0 0,-130-102-863 0 0,-1 1 0 0 0,1 0 1 0 0,0 0-1 0 0,-1-1 0 0 0,1 1 0 0 0,-1 0 0 0 0,1 0 0 0 0,-1 0 0 0 0,0 1 0 0 0,0-1 0 0 0,0 0 0 0 0,0 0 1 0 0,-1 1-1 0 0,1-1 0 0 0,0 0 0 0 0,-1 1 0 0 0,0-1 0 0 0,1 0 0 0 0,-1 1 0 0 0,0-1 0 0 0,0 1 0 0 0,-1-1 1 0 0,1 0-1 0 0,0 1 0 0 0,-1-1 0 0 0,1 0 0 0 0,-1 1 0 0 0,0-1 0 0 0,0 0 0 0 0,0 0 0 0 0,0 1 0 0 0,0-1 0 0 0,-1 0 1 0 0,1 0-1 0 0,0 0 0 0 0,-1-1 0 0 0,0 1 0 0 0,1 0 0 0 0,-1 0 0 0 0,0-1 0 0 0,0 1 0 0 0,0-1 0 0 0,0 0 1 0 0,0 1-1 0 0,0-1 0 0 0,0 0 0 0 0,0 0 0 0 0,-1-1 0 0 0,1 1 0 0 0,-2 0 17 0 0,-5 3-482 0 0,0-1-1 0 0,0 0 1 0 0,0 0-1 0 0,-1-1 1 0 0,1-1-1 0 0,-1 1 1 0 0,0-2-1 0 0,1 1 1 0 0,-1-1-1 0 0,1-1 1 0 0,-1 1-1 0 0,0-2 1 0 0,-3 0 482 0 0,-34-16-1115 0 0</inkml:trace>
  <inkml:trace contextRef="#ctx0" brushRef="#br0" timeOffset="61388.471">12874 5693 2092 0 0,'-38'34'4054'0'0,"31"-24"-3593"0"0,-17 23 184 0 0,2 1 1 0 0,0 1-1 0 0,3 2 0 0 0,1 0 0 0 0,1 0 1 0 0,-2 14-646 0 0,-32 140-2534 0 0,50-165-2751 0 0,1-26 4109 0 0</inkml:trace>
  <inkml:trace contextRef="#ctx0" brushRef="#br0" timeOffset="61726.828">13438 5739 1056 0 0,'8'9'10286'0'0,"-6"-8"-4173"0"0,-2-11-4950 0 0,0 10-890 0 0,-52 5-13964 0 0,28-7 11379 0 0,-5-12 1048 0 0</inkml:trace>
  <inkml:trace contextRef="#ctx0" brushRef="#br0" timeOffset="58082.062">8874 5593 1724 0 0,'-21'-61'2443'0'0,"11"24"3236"0"0,5 70-5525 0 0,2 0-1 0 0,1 0 1 0 0,2 0 0 0 0,1 0 0 0 0,1 0 0 0 0,2-1 0 0 0,2 1 0 0 0,5 17-154 0 0,47 202 429 0 0,-7-15-2600 0 0,-48-228 1885 0 0,-1 1-1463 0 0,-2-1-2181 0 0,-1 0 2680 0 0</inkml:trace>
  <inkml:trace contextRef="#ctx0" brushRef="#br0" timeOffset="58657.29">9210 5666 2028 0 0,'1'-3'317'0'0,"11"-26"3235"0"0,-4 49-1541 0 0,-8 262-101 0 0,1-263-1831 0 0,1 1 1 0 0,0 0-1 0 0,2 0 1 0 0,0-1 0 0 0,2 1-1 0 0,0-1 1 0 0,1 0 0 0 0,0-1-1 0 0,2 0 1 0 0,0 0 0 0 0,8 10-80 0 0,-12-23 10 0 0,1 0-1 0 0,0 0 1 0 0,1 0 0 0 0,-1-1 0 0 0,1 0 0 0 0,0 0 0 0 0,0 0 0 0 0,0-1 0 0 0,0 0 0 0 0,1-1 0 0 0,-1 0 0 0 0,1 0 0 0 0,-1 0 0 0 0,1-1-1 0 0,0 0 1 0 0,0-1 0 0 0,0 0 0 0 0,-1 0 0 0 0,1 0 0 0 0,0-1 0 0 0,0 0 0 0 0,-1-1 0 0 0,1 0 0 0 0,0 0 0 0 0,-1 0 0 0 0,0-1-1 0 0,0 0 1 0 0,0-1 0 0 0,0 0 0 0 0,0 0 0 0 0,-1 0 0 0 0,1-1 0 0 0,-1 0 0 0 0,0 0 0 0 0,-1 0 0 0 0,1-1 0 0 0,-1 0 0 0 0,0 0 0 0 0,-1 0-1 0 0,1-1 1 0 0,0-1-10 0 0,6-6 54 0 0,-2 0 1 0 0,1 0-1 0 0,-2 0 0 0 0,0-1 0 0 0,0-1 0 0 0,-2 1 0 0 0,0-1 0 0 0,-1 0 0 0 0,0-1 1 0 0,-1 1-1 0 0,-1-1 0 0 0,0-5-54 0 0,-25 23 164 0 0,17 22-187 0 0,0 0 0 0 0,2 0 1 0 0,0 1-1 0 0,2 0 0 0 0,0-1 0 0 0,2 1 0 0 0,0-1 1 0 0,2 1-1 0 0,1-1 0 0 0,0 1 0 0 0,2-1 1 0 0,1-1-1 0 0,0 1 0 0 0,2-1 0 0 0,0-1 1 0 0,7 9 22 0 0,6 21-900 0 0,18 53-7093 0 0,-39-102 6724 0 0</inkml:trace>
  <inkml:trace contextRef="#ctx0" brushRef="#br0" timeOffset="59093.231">9987 5574 1700 0 0,'-17'-4'3106'0'0,"4"-1"1062"0"0,39-1-2892 0 0,172 8-86 0 0,-191-1-1168 0 0,-1 1-1 0 0,1-1 0 0 0,-1 2 1 0 0,0-1-1 0 0,1 1 0 0 0,-1-1 1 0 0,0 2-1 0 0,-1-1 0 0 0,1 1 1 0 0,0 0-1 0 0,-1 0 0 0 0,0 0 1 0 0,0 1-1 0 0,0 0 0 0 0,-1 0 1 0 0,0 0-1 0 0,0 0 0 0 0,0 1 1 0 0,0 0-1 0 0,-1 0 0 0 0,0 0 1 0 0,0 0-1 0 0,-1 0 0 0 0,1 0 1 0 0,-1 1-1 0 0,-1-1 0 0 0,2 7-21 0 0,11 384 1452 0 0,-16-254-1903 0 0,2-89-1245 0 0,0-31-1629 0 0,0-22 1816 0 0,-20 16-2146 0 0,13-19 2471 0 0</inkml:trace>
  <inkml:trace contextRef="#ctx0" brushRef="#br0" timeOffset="59292.974">10068 6024 1820 0 0,'11'-16'5063'0'0,"31"-3"-4488"0"0,-37 17-226 0 0,195-52 601 0 0,32-14-7329 0 0,-201 56 5229 0 0</inkml:trace>
  <inkml:trace contextRef="#ctx0" brushRef="#br0" timeOffset="59617.666">10998 5613 1036 0 0,'-145'63'4571'0'0,"136"-57"-4448"0"0,0 0 0 0 0,0 0 0 0 0,1 1 0 0 0,0 0 0 0 0,0 0 0 0 0,1 1 0 0 0,-1 0 0 0 0,2 0 0 0 0,-1 1 0 0 0,1 0 0 0 0,1 0 0 0 0,-1 0 0 0 0,2 1 0 0 0,-1 0 0 0 0,1 0 0 0 0,1 0 0 0 0,0 0 0 0 0,0 1 0 0 0,1-1 0 0 0,0 1 0 0 0,1 5-123 0 0,2-11-11 0 0,0 0-1 0 0,0 0 1 0 0,0 0 0 0 0,1-1 0 0 0,0 1-1 0 0,0 0 1 0 0,0-1 0 0 0,0 0-1 0 0,1 1 1 0 0,0-1 0 0 0,0 0-1 0 0,0 0 1 0 0,0-1 0 0 0,1 1 0 0 0,-1-1-1 0 0,1 1 1 0 0,0-1 0 0 0,0 0-1 0 0,0-1 1 0 0,1 1 0 0 0,-1-1-1 0 0,1 1 1 0 0,-1-2 0 0 0,1 1-1 0 0,0 0 1 0 0,-1-1 0 0 0,1 0 0 0 0,0 0-1 0 0,0 0 1 0 0,0 0 0 0 0,0-1-1 0 0,0 0 1 0 0,3 0 11 0 0,-2 0-304 0 0,0 1 1 0 0,0-1-1 0 0,1 0 1 0 0,-1-1-1 0 0,0 0 0 0 0,0 0 1 0 0,0 0-1 0 0,0 0 0 0 0,0-1 1 0 0,0 0-1 0 0,0 0 0 0 0,0-1 1 0 0,-1 0-1 0 0,1 0 1 0 0,-1 0-1 0 0,4-3 304 0 0,3-5-1283 0 0</inkml:trace>
  <inkml:trace contextRef="#ctx0" brushRef="#br0" timeOffset="59960.274">11098 5683 916 0 0,'-43'197'4867'0'0,"-68"125"-134"0"0,110-319-4693 0 0,0 0 1 0 0,-1 1-1 0 0,1-1 0 0 0,0 0 1 0 0,1 1-1 0 0,-1-1 1 0 0,1 1-1 0 0,-1-1 1 0 0,1 1-1 0 0,0-1 1 0 0,1 1-1 0 0,-1 0 1 0 0,0-1-1 0 0,1 1 1 0 0,0-1-1 0 0,0 0 0 0 0,0 1 1 0 0,0-1-1 0 0,1 0 1 0 0,-1 1-1 0 0,1-1 1 0 0,0 0-1 0 0,0 0 1 0 0,0 0-1 0 0,0-1 1 0 0,0 1-1 0 0,1 0 1 0 0,-1-1-1 0 0,1 1 0 0 0,-1-1 1 0 0,1 0-1 0 0,0 0 1 0 0,0 0-1 0 0,0 0 1 0 0,1-1-1 0 0,-1 1 1 0 0,0-1-1 0 0,0 0 1 0 0,1 0-1 0 0,-1 0 1 0 0,1 0-1 0 0,-1-1 0 0 0,1 1 1 0 0,-1-1-1 0 0,1 0 1 0 0,-1 0-1 0 0,1 0 1 0 0,0-1-41 0 0,3 2-20 0 0,0 0 1 0 0,1-1-1 0 0,-1 0 1 0 0,0-1-1 0 0,1 0 1 0 0,-1 0-1 0 0,0 0 1 0 0,1-1-1 0 0,-1 0 0 0 0,0-1 1 0 0,-1 1-1 0 0,1-1 1 0 0,0-1-1 0 0,-1 1 1 0 0,1-1-1 0 0,-1 0 1 0 0,0-1-1 0 0,-1 1 1 0 0,1-1-1 0 0,-1 0 1 0 0,0-1-1 0 0,0 1 0 0 0,0-1 1 0 0,-1 0-1 0 0,0 0 1 0 0,0-1-1 0 0,-1 1 1 0 0,1-1-1 0 0,-1 0 1 0 0,-1 0-1 0 0,1 0 1 0 0,-1 0-1 0 0,0-4 20 0 0,-7 1-39 0 0,0-1 1 0 0,0 1-1 0 0,-1 0 1 0 0,-1 0-1 0 0,0 1 0 0 0,0 0 1 0 0,-1 0-1 0 0,0 1 1 0 0,0 0-1 0 0,-1 0 0 0 0,0 1 1 0 0,-1 0-1 0 0,1 0 1 0 0,-1 1-1 0 0,0 1 0 0 0,-1 0 1 0 0,0 0-1 0 0,-9-2 39 0 0,17 5-19 0 0,-5-2-107 0 0,-69-51-1084 0 0,68-7-4896 0 0,25 29 4875 0 0,-1 8 33 0 0</inkml:trace>
  <inkml:trace contextRef="#ctx0" brushRef="#br0" timeOffset="63842.57">14927 5619 1556 0 0,'0'-16'883'0'0,"0"12"-71"0"0,0-2-32 0 0,0 4-935 0 0,-8-42 3070 0 0,8 43-2874 0 0,0 1 0 0 0,-1-1 0 0 0,1 1 1 0 0,0-1-1 0 0,-1 0 0 0 0,1 1 0 0 0,0-1 1 0 0,-1 1-1 0 0,1-1 0 0 0,-1 1 0 0 0,1-1 0 0 0,-1 1 1 0 0,1-1-1 0 0,-1 1 0 0 0,1 0 0 0 0,-1-1 1 0 0,0 1-1 0 0,1 0 0 0 0,-1-1 0 0 0,1 1 0 0 0,-1 0 1 0 0,0 0-1 0 0,1 0 0 0 0,-1-1 0 0 0,0 1 1 0 0,1 0-1 0 0,-1 0 0 0 0,0 0 0 0 0,1 0 0 0 0,-1 0 1 0 0,0 0-1 0 0,1 0 0 0 0,-1 1 0 0 0,0-1 1 0 0,1 0-1 0 0,-1 0 0 0 0,0 0 0 0 0,1 1 0 0 0,-1-1 1 0 0,1 0-1 0 0,-1 1 0 0 0,0-1 0 0 0,1 0 0 0 0,-1 1 1 0 0,1-1-1 0 0,-1 1 0 0 0,1-1 0 0 0,-1 1 1 0 0,1-1-1 0 0,0 1 0 0 0,-1-1 0 0 0,1 1 0 0 0,0 0 1 0 0,-1-1-1 0 0,1 1 0 0 0,0-1 0 0 0,0 1 1 0 0,-1 0-1 0 0,1-1 0 0 0,0 1 0 0 0,0 0 0 0 0,0-1 1 0 0,0 1-1 0 0,0 0 0 0 0,0-1 0 0 0,0 1 1 0 0,0 0-1 0 0,0-1 0 0 0,0 1 0 0 0,1 0-41 0 0,-7 13 137 0 0,2 0-1 0 0,0 0 0 0 0,0 0 1 0 0,1 0-1 0 0,1 1 0 0 0,1-1 1 0 0,0 1-1 0 0,0-1 0 0 0,2 1 1 0 0,1 7-137 0 0,-2 12 143 0 0,48 177 367 0 0,-11-81-1205 0 0,-36-123 744 0 0,2-3-330 0 0,-2 1-1 0 0,1-1 1 0 0,0 1-1 0 0,-1 0 1 0 0,0 0-1 0 0,0 0 0 0 0,0-1 1 0 0,-1 1-1 0 0,0 0 1 0 0,1 0-1 0 0,-2 0 1 0 0,1 0-1 0 0,-1 0 1 0 0,1 0-1 0 0,-2 0 1 0 0,1 0-1 0 0,0-1 1 0 0,-1 1-1 0 0,0 0 0 0 0,0-1 1 0 0,0 1-1 0 0,-1-1 1 0 0,1 0-1 0 0,-1 0 1 0 0,0 0-1 0 0,0 0 1 0 0,-4 3 281 0 0,-2-6-1222 0 0</inkml:trace>
  <inkml:trace contextRef="#ctx0" brushRef="#br0" timeOffset="64060.104">14830 5511 2200 0 0,'10'-18'455'0'0,"2"0"0"0"0,0 1 0 0 0,1 1 0 0 0,1 0 0 0 0,0 1 0 0 0,2 0 0 0 0,-1 1 0 0 0,2 1 0 0 0,-1 0 0 0 0,13-6-455 0 0,-3 4 144 0 0,0 0-1 0 0,0 2 1 0 0,1 1-1 0 0,0 2 1 0 0,1 0-1 0 0,1 2 0 0 0,-1 1 1 0 0,1 1-1 0 0,1 2 1 0 0,-1 0-1 0 0,15 2-143 0 0,40 37-1678 0 0,-61 19-2223 0 0,-23-36 2624 0 0</inkml:trace>
  <inkml:trace contextRef="#ctx0" brushRef="#br0" timeOffset="64432.458">14885 5903 1696 0 0,'8'7'3735'0'0,"23"-13"-3006"0"0,-29 6-543 0 0,542-136 1869 0 0,-328 90-3375 0 0,-147 34 1660 0 0,-82 81 2733 0 0,55 77-2302 0 0,-6-57-3007 0 0,-36-87 1648 0 0,2 8-61 0 0,-4-3-4517 0 0,-7 3 3932 0 0</inkml:trace>
  <inkml:trace contextRef="#ctx0" brushRef="#br0" timeOffset="64716.279">15653 5436 2224 0 0,'-22'-49'5694'0'0,"35"39"-6348"0"0,14 11-3039 0 0,-19 4 2458 0 0</inkml:trace>
  <inkml:trace contextRef="#ctx0" brushRef="#br0" timeOffset="65492.358">15905 5736 1792 0 0,'10'6'370'0'0,"0"0"-1"0"0,-1 0 1 0 0,1 1-1 0 0,-2 0 1 0 0,1 1-1 0 0,-1 0 1 0 0,0 1-1 0 0,-1-1 1 0 0,0 1 0 0 0,0 1-1 0 0,3 6-369 0 0,-8-13 107 0 0,7 11 216 0 0,-1 0 1 0 0,-1 1-1 0 0,-1 0 1 0 0,0 0-1 0 0,0 0 1 0 0,-2 1-1 0 0,0 0 1 0 0,-1 0-1 0 0,0 0 1 0 0,-1 0-1 0 0,-1 0 1 0 0,-1 1-1 0 0,0-1 1 0 0,-2 9-324 0 0,-2-29 500 0 0,20-40-675 0 0,2 1-1 0 0,2 1 1 0 0,2 1-1 0 0,2 1 1 0 0,1 0-1 0 0,15-15 176 0 0,-39 53-12 0 0,1 0 0 0 0,-1 0 0 0 0,1 0 0 0 0,-1 0 0 0 0,1 0 0 0 0,0 0 0 0 0,0 0 0 0 0,0 1 0 0 0,0-1-1 0 0,0 1 1 0 0,0 0 0 0 0,0-1 0 0 0,1 1 0 0 0,-1 0 0 0 0,0 0 0 0 0,1 0 0 0 0,-1 1 0 0 0,1-1 0 0 0,-1 0 0 0 0,1 1 0 0 0,-1 0-1 0 0,1-1 1 0 0,-1 1 0 0 0,1 0 0 0 0,-1 1 0 0 0,1-1 0 0 0,-1 0 0 0 0,1 1 0 0 0,-1-1 0 0 0,1 1 0 0 0,-1 0 0 0 0,1 0 0 0 0,-1 0-1 0 0,0 0 1 0 0,0 0 0 0 0,1 0 0 0 0,-1 1 0 0 0,0-1 0 0 0,0 1 0 0 0,0-1 0 0 0,0 1 0 0 0,0 0 12 0 0,66 98-633 0 0,-50-67 559 0 0,-12-23 73 0 0,-1 0-1 0 0,1-1 1 0 0,0 0-1 0 0,1 0 1 0 0,0-1-1 0 0,1 0 1 0 0,-1 0-1 0 0,2 0 1 0 0,-1-1-1 0 0,1-1 1 0 0,0 1-1 0 0,0-1 1 0 0,1-1-1 0 0,0 0 1 0 0,0 0-1 0 0,0-1 1 0 0,0 0-1 0 0,1-1 1 0 0,-1 0-1 0 0,1-1 1 0 0,0 0-1 0 0,9 0 2 0 0,-3 0-108 0 0,-1-2 0 0 0,1 0-1 0 0,0-1 1 0 0,-1-1 0 0 0,0-1-1 0 0,1 0 1 0 0,-1-1 0 0 0,0-1-1 0 0,-1 0 1 0 0,1-1 0 0 0,-1 0-1 0 0,0-2 1 0 0,-1 0 0 0 0,1 0-1 0 0,-2-1 1 0 0,5-5 108 0 0,-14 11 23 0 0,0 0 1 0 0,-1 0-1 0 0,0 0 1 0 0,0 0-1 0 0,0-1 1 0 0,0 0-1 0 0,0 1 0 0 0,-1-1 1 0 0,1 0-1 0 0,-1 0 1 0 0,0-1-1 0 0,0 1 1 0 0,-1 0-1 0 0,1-1 1 0 0,-1 1-1 0 0,0-1 0 0 0,0 1 1 0 0,-1-1-1 0 0,1 1 1 0 0,-1-1-1 0 0,0 0 1 0 0,0 1-1 0 0,-1-1 0 0 0,1 0 1 0 0,-1 1-1 0 0,0-1 1 0 0,0 1-1 0 0,-1-1 1 0 0,1 1-1 0 0,-1 0 0 0 0,0 0 1 0 0,0-1-1 0 0,0 1 1 0 0,-1 1-1 0 0,1-1 1 0 0,-1 0-1 0 0,0 0 1 0 0,0 1-1 0 0,-1 0 0 0 0,1 0 1 0 0,-1 0-1 0 0,1 0 1 0 0,-1 0-1 0 0,0 1 1 0 0,0-1-1 0 0,0 1 0 0 0,0 0 1 0 0,0 0-1 0 0,-1 1 1 0 0,1-1-1 0 0,-1 1 1 0 0,1 0-1 0 0,-1 0 0 0 0,1 1 1 0 0,-1-1-1 0 0,0 1 1 0 0,1 0-1 0 0,-1 0 1 0 0,1 1-1 0 0,-4 0-23 0 0,-5 2 90 0 0,0 1 0 0 0,0 0 0 0 0,1 1-1 0 0,0 1 1 0 0,-1 0 0 0 0,2 0 0 0 0,-1 1 0 0 0,1 1-1 0 0,0-1 1 0 0,1 2 0 0 0,0 0 0 0 0,0 0 0 0 0,1 1 0 0 0,0 0-1 0 0,1 0 1 0 0,0 1 0 0 0,0 1 0 0 0,1-1 0 0 0,1 1 0 0 0,0 0-1 0 0,1 0 1 0 0,0 1 0 0 0,1-1 0 0 0,0 1 0 0 0,-1 7-90 0 0,7-15 11 0 0,0 0 0 0 0,0-1 1 0 0,0 1-1 0 0,1-1 1 0 0,0 0-1 0 0,0 0 0 0 0,0 0 1 0 0,0 0-1 0 0,0 0 1 0 0,1-1-1 0 0,0 1 0 0 0,0-1 1 0 0,0 0-1 0 0,0 0 1 0 0,0 0-1 0 0,0-1 0 0 0,1 0 1 0 0,-1 0-1 0 0,1 0 0 0 0,0 0 1 0 0,0-1-1 0 0,0 1 1 0 0,-1-1-1 0 0,1 0 0 0 0,0-1 1 0 0,0 1-1 0 0,0-1 1 0 0,0 0-1 0 0,1 0 0 0 0,-1-1 1 0 0,0 0-1 0 0,-1 1 1 0 0,1-2-1 0 0,0 1 0 0 0,4-2-11 0 0,8-2-4 0 0,0-1 0 0 0,-1 0 0 0 0,0-1-1 0 0,-1-1 1 0 0,0-1 0 0 0,0 0 0 0 0,0-1 0 0 0,-1 0-1 0 0,-1-1 1 0 0,0-1 0 0 0,0 0 0 0 0,-1 0-1 0 0,-1-2 1 0 0,0 1 0 0 0,-1-1 0 0 0,0-1 0 0 0,-1 0-1 0 0,-1 0 1 0 0,-1-1 0 0 0,0 0 0 0 0,5-17 4 0 0,11-236-2 0 0,-59 74 296 0 0,21 138 567 0 0,-3-1 0 0 0,-3 2-1 0 0,-2 1 1 0 0,-27-47-861 0 0,94 252 1130 0 0,79 217-3298 0 0,-24 5-6387 0 0,-78-301 6199 0 0,-13-40 1204 0 0</inkml:trace>
  <inkml:trace contextRef="#ctx0" brushRef="#br0" timeOffset="66180.101">18151 5586 1128 0 0,'-2'-7'172'0'0,"-1"0"0"0"0,0 0 1 0 0,0 0-1 0 0,0 0 0 0 0,-1 0 0 0 0,0 1 0 0 0,-1 0 0 0 0,1 0 1 0 0,-1 0-1 0 0,0 0 0 0 0,0 1 0 0 0,-1 0 0 0 0,0 0 1 0 0,0 0-1 0 0,0 1 0 0 0,0 0 0 0 0,-1 0 0 0 0,1 0 0 0 0,-1 1 1 0 0,0 0-1 0 0,0 1 0 0 0,-1-1 0 0 0,1 1 0 0 0,0 1 0 0 0,-1-1 1 0 0,1 1-1 0 0,-1 0 0 0 0,1 1 0 0 0,-1 0 0 0 0,1 0 0 0 0,-1 1 1 0 0,1 0-1 0 0,-1 0 0 0 0,-4 2-172 0 0,-8 3 167 0 0,0 1 1 0 0,0 0-1 0 0,1 2 1 0 0,0 0-1 0 0,0 1 1 0 0,1 1-1 0 0,1 1 1 0 0,0 0-1 0 0,0 1 1 0 0,1 1-1 0 0,1 1 1 0 0,1 0-1 0 0,0 1 1 0 0,0 0-1 0 0,2 1 1 0 0,0 1-1 0 0,1 0 1 0 0,1 0-1 0 0,-4 12-167 0 0,12-28 20 0 0,1 1-1 0 0,0-1 0 0 0,0 1 0 0 0,0 0 0 0 0,0-1 1 0 0,1 1-1 0 0,-1 0 0 0 0,1-1 0 0 0,-1 1 1 0 0,1 0-1 0 0,0 0 0 0 0,0-1 0 0 0,0 1 1 0 0,1 0-1 0 0,-1 0 0 0 0,1-1 0 0 0,-1 1 1 0 0,1 0-1 0 0,0-1 0 0 0,0 1 0 0 0,0-1 1 0 0,0 1-1 0 0,1-1 0 0 0,-1 1 0 0 0,0-1 1 0 0,1 0-1 0 0,0 0 0 0 0,0 0 0 0 0,0 0 1 0 0,0 0-1 0 0,0 0 0 0 0,0 0 0 0 0,0-1 1 0 0,0 1-1 0 0,1-1 0 0 0,-1 1 0 0 0,0-1 1 0 0,1 0-1 0 0,1 1-19 0 0,118 6 72 0 0,-91-16-168 0 0,0-1 0 0 0,-1-2 0 0 0,0-1 1 0 0,-1-1-1 0 0,0-2 0 0 0,-1-1 0 0 0,0-1 0 0 0,-2-1 0 0 0,0-2 0 0 0,16-16 96 0 0,-5-32 1391 0 0,-33 71-1359 0 0,101 72-184 0 0,-70-48-1541 0 0,1-1 0 0 0,2-2 0 0 0,0-1 1 0 0,1-2-1 0 0,29 11 1693 0 0,-46-26-1199 0 0</inkml:trace>
  <inkml:trace contextRef="#ctx0" brushRef="#br0" timeOffset="66861.473">19749 5378 964 0 0,'2'-3'98'0'0,"-1"1"-1"0"0,1-1 1 0 0,-1 1 0 0 0,0-1-1 0 0,0 1 1 0 0,0-1 0 0 0,0 0-1 0 0,-1 1 1 0 0,1-1 0 0 0,-1 0 0 0 0,1 0-1 0 0,-1 0 1 0 0,0 1 0 0 0,0-1-1 0 0,0 0 1 0 0,0 0 0 0 0,-1 0-1 0 0,1 1 1 0 0,-1-1 0 0 0,0 0-1 0 0,0 0 1 0 0,0 1 0 0 0,0-1-1 0 0,0 1 1 0 0,0-1 0 0 0,-1 1-1 0 0,1-1 1 0 0,-1 1 0 0 0,0 0-1 0 0,0 0 1 0 0,0 0 0 0 0,0 0-1 0 0,0 0 1 0 0,0 0 0 0 0,0 0-1 0 0,-1 1 1 0 0,1-1 0 0 0,0 1-1 0 0,-1 0-97 0 0,-104-42 854 0 0,89 43-721 0 0,0 0 0 0 0,0 2 0 0 0,0 0-1 0 0,0 1 1 0 0,1 0 0 0 0,-1 2 0 0 0,1 0-1 0 0,0 1 1 0 0,0 1 0 0 0,0 0 0 0 0,1 2-1 0 0,0 0 1 0 0,1 0 0 0 0,0 1 0 0 0,1 1 0 0 0,0 1-1 0 0,0 0 1 0 0,1 0 0 0 0,1 2 0 0 0,0-1-1 0 0,-2 5-132 0 0,11-15 19 0 0,0 0-1 0 0,0 0 0 0 0,0 0 0 0 0,0 0 1 0 0,1 0-1 0 0,-1 0 0 0 0,1 1 0 0 0,0 0 1 0 0,0-1-1 0 0,0 1 0 0 0,0 0 0 0 0,1 0 1 0 0,-1 0-1 0 0,1 0 0 0 0,0 0 0 0 0,0 0 1 0 0,1 0-1 0 0,-1 0 0 0 0,1 1 1 0 0,0-1-1 0 0,0 0 0 0 0,0 0 0 0 0,1 0 1 0 0,0 1-1 0 0,-1-1 0 0 0,1 0 0 0 0,1 0 1 0 0,-1 0-1 0 0,0 0 0 0 0,1-1 0 0 0,0 1 1 0 0,0 0-1 0 0,0-1 0 0 0,1 1 0 0 0,-1-1 1 0 0,1 1-1 0 0,0-1 0 0 0,-1 0 0 0 0,1 0 1 0 0,1-1-1 0 0,-1 1 0 0 0,0 0 0 0 0,1-1 1 0 0,-1 0-1 0 0,5 2-18 0 0,9-1-6 0 0,1 0 0 0 0,-1-1 0 0 0,1-1 0 0 0,0-1-1 0 0,0-1 1 0 0,-1 0 0 0 0,1-1 0 0 0,-1-1 0 0 0,1 0 0 0 0,-1-2 0 0 0,0 0 0 0 0,0-1 0 0 0,-1 0 0 0 0,0-2 0 0 0,0 0 0 0 0,0 0 0 0 0,-1-2 0 0 0,2-1 6 0 0,-10 5 52 0 0,0 1 0 0 0,-1-1 0 0 0,0 0 0 0 0,0 0 0 0 0,0-1 0 0 0,-1 1 0 0 0,0-1 0 0 0,0-1 0 0 0,-1 1 0 0 0,0-1 0 0 0,0 1 1 0 0,-1-1-1 0 0,0 0 0 0 0,0 0 0 0 0,-1-1 0 0 0,1-5-52 0 0,-3 14 199 0 0,-12-19 690 0 0,-6 45-596 0 0,4 97 209 0 0,16-81-400 0 0,44 182-400 0 0,-15-114-2180 0 0,-14-55-2036 0 0,-13-48 3232 0 0,-1-2-128 0 0</inkml:trace>
  <inkml:trace contextRef="#ctx0" brushRef="#br0" timeOffset="67651.597">20460 5281 1096 0 0,'7'-27'5328'0'0,"-5"12"-1017"0"0,-29 25-3111 0 0,17-2-1132 0 0,1 0 1 0 0,-1 0-1 0 0,2 1 1 0 0,-1 0-1 0 0,1 1 0 0 0,0 0 1 0 0,1 0-1 0 0,0 0 0 0 0,1 1 1 0 0,0 0-1 0 0,-4 12-68 0 0,8-17 26 0 0,-1 0 1 0 0,1 1-1 0 0,0-1 0 0 0,1 1 0 0 0,0 0 0 0 0,0-1 0 0 0,0 1 1 0 0,1 0-1 0 0,0-1 0 0 0,0 1 0 0 0,1 0 0 0 0,0-1 1 0 0,0 1-1 0 0,0 0 0 0 0,1-1 0 0 0,0 1 0 0 0,0-1 0 0 0,1 0 1 0 0,0 0-1 0 0,0 0 0 0 0,0 0 0 0 0,1 0 0 0 0,1 1-26 0 0,120 114 232 0 0,-12-14 107 0 0,-111-102-366 0 0,0-1 0 0 0,0 1 0 0 0,-1 0-1 0 0,1 0 1 0 0,-1-1 0 0 0,0 1 0 0 0,0 0 0 0 0,0 0 0 0 0,-1 0 0 0 0,0 0-1 0 0,0 0 1 0 0,0 0 0 0 0,-1 0 0 0 0,1 0 0 0 0,-1 0 0 0 0,0 0 0 0 0,-1 0 0 0 0,1-1-1 0 0,-1 1 1 0 0,0 0 0 0 0,0-1 0 0 0,0 1 0 0 0,-1-1 0 0 0,0 0 0 0 0,0 0 0 0 0,0 0-1 0 0,0 0 1 0 0,0 0 0 0 0,-1-1 0 0 0,0 0 0 0 0,1 1 0 0 0,-1-1 0 0 0,-1-1-1 0 0,1 1 1 0 0,0 0 0 0 0,-1-1 0 0 0,1 0 0 0 0,-1 0 0 0 0,0-1 0 0 0,1 1 0 0 0,-1-1-1 0 0,0 0 1 0 0,0 0 0 0 0,0 0 0 0 0,0-1 0 0 0,0 0 0 0 0,0 0 0 0 0,0 0 0 0 0,0-1-1 0 0,0 1 1 0 0,0-1 0 0 0,-1-1 27 0 0,1 2-164 0 0,0-1-1 0 0,0 0 1 0 0,-1 0 0 0 0,1-1-1 0 0,0 1 1 0 0,0-1 0 0 0,1 0-1 0 0,-1-1 1 0 0,0 1 0 0 0,1-1-1 0 0,-1 0 1 0 0,1 0-1 0 0,0 0 1 0 0,0-1 0 0 0,0 1-1 0 0,1-1 1 0 0,-1 0 0 0 0,1 0-1 0 0,0 0 1 0 0,0-1 0 0 0,0 1-1 0 0,0-1 1 0 0,1 0 0 0 0,0 0-1 0 0,0 1 1 0 0,0-1-1 0 0,1-1 166 0 0,-31-144-4972 0 0,32 104 3754 0 0</inkml:trace>
  <inkml:trace contextRef="#ctx0" brushRef="#br0" timeOffset="67904.825">20517 5221 1816 0 0,'-5'-2'1357'0'0,"6"2"-1276"0"0,-1 0-1 0 0,0 0 1 0 0,1 0-1 0 0,-1-1 1 0 0,0 1 0 0 0,1 0-1 0 0,-1 0 1 0 0,0 0-1 0 0,1 0 1 0 0,-1-1 0 0 0,0 1-1 0 0,1 0 1 0 0,-1 0-1 0 0,0-1 1 0 0,1 1 0 0 0,-1 0-1 0 0,0 0 1 0 0,0-1-1 0 0,0 1 1 0 0,1 0 0 0 0,-1-1-1 0 0,0 1 1 0 0,0 0-1 0 0,0-1 1 0 0,1 1 0 0 0,-1 0-1 0 0,0-1 1 0 0,0 1-1 0 0,0-1 1 0 0,0 1 0 0 0,0 0-1 0 0,0-1 1 0 0,0 1-1 0 0,0 0 1 0 0,0-1 0 0 0,0 1-1 0 0,0-1 1 0 0,0 1-1 0 0,0 0 1 0 0,0-1 0 0 0,-1 1-1 0 0,1 0 1 0 0,0-1-1 0 0,0 1 1 0 0,0 0 0 0 0,0-1-1 0 0,-1 1 1 0 0,1 0-1 0 0,0-1 1 0 0,0 1-1 0 0,-1 0 1 0 0,1 0 0 0 0,0-1-81 0 0,250-74 317 0 0,12 34-4652 0 0,-205 35 3148 0 0</inkml:trace>
  <inkml:trace contextRef="#ctx0" brushRef="#br0" timeOffset="68058.808">21566 5044 2344 0 0,'22'26'4418'0'0,"-39"45"-3154"0"0,15-63-973 0 0,-135 601 4513 0 0,137-606-4824 0 0,-40 144-964 0 0,-11-64-3068 0 0,49-81 3834 0 0,0 0 0 0 0,-1 0 0 0 0,1 0 0 0 0,-1 0 0 0 0,0-1 0 0 0,0 1 1 0 0,1-1-1 0 0,-1 1 0 0 0,0-1 0 0 0,0 0 0 0 0,0 0 0 0 0,0-1 0 0 0,0 1 0 0 0,0-1 1 0 0,-1 1-1 0 0,1-1 0 0 0,0 0 0 0 0,0 0 0 0 0,0 0 0 0 0,0-1 0 0 0,0 1 0 0 0,-1-1 0 0 0,1 0 1 0 0,-2 0 217 0 0,-24-16-1032 0 0</inkml:trace>
  <inkml:trace contextRef="#ctx0" brushRef="#br0" timeOffset="68338.173">21159 5363 1088 0 0,'-2'-79'11550'0'0,"2"78"-11444"0"0,0 1-8 0 0,0 0-60 0 0,0 0-103 0 0,-8-4-295 0 0,8 4 303 0 0,0 1-1 0 0,0-1 0 0 0,1 0 1 0 0,-1 1-1 0 0,0-1 1 0 0,0 0-1 0 0,0 1 1 0 0,0-1-1 0 0,0 1 0 0 0,0-1 1 0 0,0 0-1 0 0,0 1 1 0 0,0-1-1 0 0,0 0 0 0 0,0 1 1 0 0,0-1-1 0 0,0 1 1 0 0,0-1-1 0 0,0 0 1 0 0,0 1-1 0 0,-1-1 0 0 0,1 0 1 0 0,0 1-1 0 0,0-1 1 0 0,0 0-1 0 0,-1 1 1 0 0,1-1-1 0 0,0 0 0 0 0,0 1 1 0 0,-1-1-1 0 0,1 0 1 0 0,0 0-1 0 0,-1 1 1 0 0,1-1-1 0 0,0 0 0 0 0,0 0 1 0 0,-1 0-1 0 0,1 1 1 0 0,-1-1-1 0 0,1 0 1 0 0,0 0-1 0 0,-1 0 0 0 0,1 0 1 0 0,0 0-1 0 0,-1 0 1 0 0,1 0-1 0 0,-1 0 0 0 0,1 0 1 0 0,0 0-1 0 0,-1 0 1 0 0,1 0-1 0 0,0 0 1 0 0,-1 0-1 0 0,1 0 0 0 0,-1 0 1 0 0,1 0-1 0 0,0-1 1 0 0,-1 1-1 0 0,1 0 58 0 0,37 33-5421 0 0,-22-23 4204 0 0</inkml:trace>
  <inkml:trace contextRef="#ctx0" brushRef="#br0" timeOffset="68710.711">21940 5574 2492 0 0,'-22'0'4687'0'0,"-70"40"-526"0"0,111-29-2963 0 0,-31-11-177 0 0,8 0-867 0 0,-25 2-2091 0 0,16-18-7171 0 0,16 9 7996 0 0</inkml:trace>
  <inkml:trace contextRef="#ctx0" brushRef="#br0" timeOffset="69126.346">23058 5243 1060 0 0,'0'-3'187'0'0,"0"0"-1"0"0,0 0 0 0 0,0 0 1 0 0,0 0-1 0 0,-1 0 1 0 0,1 0-1 0 0,-1 0 1 0 0,0 0-1 0 0,0 0 1 0 0,0 0-1 0 0,0 1 0 0 0,0-1 1 0 0,-1 0-1 0 0,1 1 1 0 0,-1-1-1 0 0,0 1 1 0 0,0 0-1 0 0,0-1 1 0 0,0 1-1 0 0,0 0 0 0 0,0 0 1 0 0,0 0-1 0 0,-1 0 1 0 0,1 1-1 0 0,-1-1 1 0 0,1 1-1 0 0,-1-1 1 0 0,0 1-1 0 0,0 0 1 0 0,1 0-1 0 0,-3 0-186 0 0,-5 0 193 0 0,1 0 0 0 0,-1 1 1 0 0,0 0-1 0 0,1 1 0 0 0,-1 0 1 0 0,1 0-1 0 0,-1 1 0 0 0,1 0 0 0 0,0 1 1 0 0,-1 0-1 0 0,1 1 0 0 0,0 0 0 0 0,1 0 1 0 0,-1 0-1 0 0,1 1 0 0 0,0 1-193 0 0,-3 1 124 0 0,0 1 0 0 0,0 0 0 0 0,1 0-1 0 0,0 2 1 0 0,1-1 0 0 0,0 1 0 0 0,1 0 0 0 0,0 1-1 0 0,0-1 1 0 0,1 2 0 0 0,0-1 0 0 0,1 1 0 0 0,1 0-1 0 0,0 0 1 0 0,0 1 0 0 0,1 0 0 0 0,1-1 0 0 0,0 1-1 0 0,1 1 1 0 0,0-1 0 0 0,1 0 0 0 0,1 4-124 0 0,1-6-7 0 0,2 0 0 0 0,0-1 0 0 0,0 1 0 0 0,0 0 0 0 0,2-1 0 0 0,-1 0 0 0 0,1 0 0 0 0,1-1 0 0 0,0 1 0 0 0,0-1 0 0 0,0 0 0 0 0,2-1 0 0 0,-1 1 0 0 0,1-2 0 0 0,0 1 0 0 0,0-1 0 0 0,1 0 0 0 0,0-1 0 0 0,0 0 0 0 0,1 0 0 0 0,0-1 0 0 0,0 0 0 0 0,0-1 0 0 0,0 0 0 0 0,4 1 7 0 0,9 0-584 0 0,0 0 0 0 0,0-1 0 0 0,0-2 0 0 0,1 0 0 0 0,-1-1 0 0 0,0-2-1 0 0,1 0 1 0 0,-1-2 0 0 0,0 0 0 0 0,0-1 0 0 0,0-2 0 0 0,-1 0 0 0 0,0-2 0 0 0,0 0 0 0 0,0-1 0 0 0,18-12 584 0 0,0-4-1140 0 0</inkml:trace>
  <inkml:trace contextRef="#ctx0" brushRef="#br0" timeOffset="69390.595">23867 5108 2308 0 0,'-8'-1'4966'0'0,"-9"31"-3604"0"0,14-17-1192 0 0,0 1-1 0 0,1-1 1 0 0,0 1 0 0 0,1-1-1 0 0,1 1 1 0 0,0-1-1 0 0,1 1 1 0 0,0 0 0 0 0,1-1-1 0 0,1 0 1 0 0,0 1-1 0 0,1-1 1 0 0,0 0 0 0 0,1 0-1 0 0,0-1 1 0 0,1 0-1 0 0,4 6-169 0 0,11 35-80 0 0,-2 34-3388 0 0,-51-44-1059 0 0,12-33 3175 0 0</inkml:trace>
  <inkml:trace contextRef="#ctx0" brushRef="#br0" timeOffset="69562.439">23732 5588 2540 0 0,'184'-36'5466'0'0,"8"-1"-5005"0"0,-89-16-5316 0 0,-90 35 3655 0 0</inkml:trace>
  <inkml:trace contextRef="#ctx0" brushRef="#br0" timeOffset="69778.688">23801 5118 3676 0 0,'19'-7'6649'0'0,"112"-23"-7057"0"0,51-13-6091 0 0,-148 31 5313 0 0</inkml:trace>
  <inkml:trace contextRef="#ctx0" brushRef="#br0" timeOffset="73678.758">25470 5359 1468 0 0,'0'0'670'0'0,"4"-15"550"0"0,-1 13-888 0 0,-2 2-296 0 0,0 0 0 0 0,1 0 0 0 0,-1 0 0 0 0,0-1 0 0 0,0 1 0 0 0,0 0 0 0 0,1-1 0 0 0,-1 1 0 0 0,0-1 0 0 0,0 0 0 0 0,0 1 0 0 0,0-1 0 0 0,0 0 0 0 0,0 0 0 0 0,0 1 0 0 0,0-1 0 0 0,0 0 0 0 0,0 0 0 0 0,0 0 0 0 0,-1 0 0 0 0,1 0 0 0 0,0 0 0 0 0,-1-1 0 0 0,1 1 0 0 0,-1 0 0 0 0,1 0 0 0 0,-1 0 0 0 0,1-1 0 0 0,-1 1 0 0 0,0 0 0 0 0,0 0 0 0 0,1-1 0 0 0,-1 1 0 0 0,0 0 0 0 0,0 0 0 0 0,-1-1 0 0 0,1 1 0 0 0,0 0 0 0 0,0 0 0 0 0,0-1 0 0 0,-1 1 0 0 0,1 0 0 0 0,-1 0 0 0 0,1 0 0 0 0,-1-1 0 0 0,0 1-36 0 0,-120-20 1154 0 0,96 22-963 0 0,11 1-150 0 0,0 1 1 0 0,0 1-1 0 0,0 0 0 0 0,0 1 0 0 0,1 1 1 0 0,0 0-1 0 0,0 1 0 0 0,0 0 0 0 0,1 1 0 0 0,0 0 1 0 0,1 1-1 0 0,0 0 0 0 0,0 1 0 0 0,1 1 0 0 0,0-1 1 0 0,1 1-1 0 0,0 1 0 0 0,0 0 0 0 0,2 0 0 0 0,-5 9-41 0 0,11-18 14 0 0,-1 0 0 0 0,1 1-1 0 0,0-1 1 0 0,0 0-1 0 0,0 1 1 0 0,1-1-1 0 0,-1 0 1 0 0,1 1 0 0 0,0-1-1 0 0,0 1 1 0 0,0-1-1 0 0,0 0 1 0 0,1 1-1 0 0,-1-1 1 0 0,1 0 0 0 0,0 1-1 0 0,0-1 1 0 0,0 0-1 0 0,1 0 1 0 0,-1 0-1 0 0,1 0 1 0 0,-1 0 0 0 0,1 0-1 0 0,0 0 1 0 0,0 0-1 0 0,0-1 1 0 0,1 1-1 0 0,-1-1 1 0 0,1 1 0 0 0,-1-1-1 0 0,1 0 1 0 0,0 0-1 0 0,0 0 1 0 0,0-1-1 0 0,0 1 1 0 0,0-1 0 0 0,0 1-1 0 0,0-1 1 0 0,0 0-1 0 0,3 0-13 0 0,140 32 217 0 0,-131-32-204 0 0,19 4-157 0 0,0-2 0 0 0,0-2 1 0 0,0-1-1 0 0,0-1 0 0 0,0-2 0 0 0,0-2 1 0 0,-1-1-1 0 0,0-1 0 0 0,2-3 144 0 0,-32 10-16 0 0,-1-1 0 0 0,0 1 0 0 0,0-1-1 0 0,0 0 1 0 0,1 0 0 0 0,-1 1 0 0 0,0-2 0 0 0,0 1 0 0 0,0 0-1 0 0,0 0 1 0 0,-1 0 0 0 0,1-1 0 0 0,0 1 0 0 0,0-1 0 0 0,-1 0 0 0 0,1 1-1 0 0,-1-1 1 0 0,0 0 0 0 0,1 0 0 0 0,-1 0 0 0 0,0 0 0 0 0,0 0 0 0 0,0 0-1 0 0,0 0 1 0 0,-1 0 0 0 0,1-1 0 0 0,-1 1 0 0 0,1 0 0 0 0,-1 0-1 0 0,0-1 1 0 0,1 1 0 0 0,-1 0 0 0 0,-1-1 0 0 0,1 1 0 0 0,0 0 0 0 0,0 0-1 0 0,-1-1 1 0 0,1 1 0 0 0,-1 0 0 0 0,0 0 0 0 0,0 0 0 0 0,0 0 0 0 0,0 0-1 0 0,0 0 1 0 0,0 0 0 0 0,0 0 0 0 0,-1 0 0 0 0,1 0 0 0 0,-1 0-1 0 0,1 1 1 0 0,-1-1 0 0 0,0 1 0 0 0,1-1 0 0 0,-1 1 0 0 0,0 0 0 0 0,-2-1 16 0 0,-116-71 303 0 0,-37 10 970 0 0,227 34-882 0 0,-49 24-399 0 0,37-7-293 0 0,0-3 0 0 0,-1-2 0 0 0,-1-3 0 0 0,-1-2 0 0 0,38-22 301 0 0,-86 39-10 0 0,0 1 0 0 0,-1-2 0 0 0,0 1 0 0 0,0-1 0 0 0,-1 1 0 0 0,1-2 0 0 0,-1 1 0 0 0,-1-1 0 0 0,1 1 0 0 0,-1-1 0 0 0,0 0 0 0 0,0-1 0 0 0,-1 1 0 0 0,0-1 0 0 0,-1 1 0 0 0,0-1 0 0 0,0 0 0 0 0,0 0 0 0 0,-1 0 0 0 0,0 0-1 0 0,-1 0 1 0 0,0 0 0 0 0,0-1 0 0 0,0 1 0 0 0,-1 0 0 0 0,-1 0 0 0 0,1 0 0 0 0,-1 0 0 0 0,-1 1 0 0 0,1-1 0 0 0,-1 0 0 0 0,-1 1 0 0 0,-2-5 10 0 0,-2-1 158 0 0,0 0-1 0 0,-1 0 1 0 0,-1 1 0 0 0,0 0-1 0 0,-1 1 1 0 0,0 0-1 0 0,-1 0 1 0 0,0 1 0 0 0,0 1-1 0 0,-1 0 1 0 0,0 1 0 0 0,-1 0-1 0 0,0 1 1 0 0,0 1-1 0 0,-1 0 1 0 0,0 1 0 0 0,0 0-1 0 0,-4 0-157 0 0,-50 27 715 0 0,58-11-599 0 0,0 1 0 0 0,1 1 0 0 0,0 0-1 0 0,1 0 1 0 0,0 1 0 0 0,1 0 0 0 0,1 0 0 0 0,0 1 0 0 0,1 0 0 0 0,0 0 0 0 0,2 0 0 0 0,0 1-1 0 0,0 0 1 0 0,1 0 0 0 0,1 0 0 0 0,1 0 0 0 0,1 16-116 0 0,-1-27 36 0 0,11 338 1468 0 0,31-99-98 0 0,66 211-1406 0 0,-36-165-1928 0 0,-67-271 1420 0 0,5 24-245 0 0,3-23-2928 0 0,-12-60-336 0 0,0 20 2777 0 0,0-8-26 0 0</inkml:trace>
  <inkml:trace contextRef="#ctx0" brushRef="#br0" timeOffset="74082.336">26624 5149 860 0 0,'7'-31'4627'0'0,"-2"13"-513"0"0,-10 38-2413 0 0,-24 141-841 0 0,8 1 0 0 0,6 1 0 0 0,7 122-860 0 0,7-236-114 0 0,-11 63-2721 0 0,11-111 1661 0 0,-10-42-3102 0 0,2-21 1632 0 0,8 25 1165 0 0</inkml:trace>
  <inkml:trace contextRef="#ctx0" brushRef="#br0" timeOffset="74576.627">26607 5163 1256 0 0,'7'-66'7874'0'0,"-22"99"-6704"0"0,11-24-1126 0 0,0 0-1 0 0,1 0 1 0 0,0 1 0 0 0,0-1 0 0 0,1 1 0 0 0,0 0 0 0 0,1 0 0 0 0,0 0 0 0 0,1 0 0 0 0,0 0 0 0 0,0 0 0 0 0,1 0 0 0 0,0 0 0 0 0,1 0 0 0 0,0-1-1 0 0,1 1 1 0 0,0-1 0 0 0,0 1 0 0 0,1-1 0 0 0,0 0 0 0 0,1 0 0 0 0,0 0 0 0 0,0-1 0 0 0,1 0 0 0 0,0 0 0 0 0,0 0 0 0 0,1-1 0 0 0,0 0 0 0 0,1 0 0 0 0,-1-1-1 0 0,1 1 1 0 0,0-2 0 0 0,1 1 0 0 0,0-1 0 0 0,-1-1 0 0 0,5 2-44 0 0,1-3 1 0 0,0 0 0 0 0,0-1 0 0 0,0 0 1 0 0,1-1-1 0 0,-1-1 0 0 0,0-1 0 0 0,1 0 0 0 0,-1 0 0 0 0,0-1 0 0 0,0-1 1 0 0,0-1-1 0 0,-1 0 0 0 0,1-1 0 0 0,-1 0 0 0 0,0-1 0 0 0,0 0 0 0 0,0-1 0 0 0,-1 0 1 0 0,0-1-1 0 0,7-7-1 0 0,-13 7 19 0 0,0 0 0 0 0,0 0 0 0 0,-1-1 0 0 0,0 0-1 0 0,0 0 1 0 0,-1 0 0 0 0,-1-1 0 0 0,1 1 0 0 0,-1-1 0 0 0,-1 0 0 0 0,0 0 0 0 0,0 0 0 0 0,-1 0 0 0 0,0 0 0 0 0,-1 0 0 0 0,0 0 0 0 0,-1-4-19 0 0,1 12 26 0 0,0 1 1 0 0,0 0 0 0 0,0-1-1 0 0,0 1 1 0 0,0 0-1 0 0,0-1 1 0 0,-1 1 0 0 0,1 0-1 0 0,0-1 1 0 0,-1 1-1 0 0,1 0 1 0 0,-1-1 0 0 0,1 1-1 0 0,-1 0 1 0 0,0 0-1 0 0,1-1 1 0 0,-1 1-1 0 0,0 0 1 0 0,0 0 0 0 0,0 0-1 0 0,0 0 1 0 0,0 0-1 0 0,0 0 1 0 0,0 1 0 0 0,0-1-1 0 0,0 0 1 0 0,0 0-1 0 0,-1 1 1 0 0,1-1 0 0 0,0 1-1 0 0,0-1 1 0 0,-1 1-1 0 0,1-1 1 0 0,0 1 0 0 0,-1 0-1 0 0,1 0 1 0 0,-1 0-1 0 0,1-1 1 0 0,0 1 0 0 0,-1 1-1 0 0,1-1 1 0 0,0 0-1 0 0,-1 0 1 0 0,1 0 0 0 0,0 1-1 0 0,-1-1 1 0 0,1 1-1 0 0,0-1 1 0 0,-1 1-1 0 0,1-1 1 0 0,0 1 0 0 0,0 0-1 0 0,0 0 1 0 0,0-1-1 0 0,0 1 1 0 0,0 0 0 0 0,0 0-1 0 0,0 0 1 0 0,0 0-1 0 0,0 0 1 0 0,0 1 0 0 0,0 0-27 0 0,-2 10 9 0 0,1 1 0 0 0,0-1 1 0 0,1 1-1 0 0,0 0 0 0 0,1-1 1 0 0,1 1-1 0 0,0 0 1 0 0,1-1-1 0 0,0 1 0 0 0,0-1 1 0 0,2 0-1 0 0,-1 0 0 0 0,2 0 1 0 0,0 0-1 0 0,0-1 0 0 0,1 1 1 0 0,0-1-1 0 0,4 4-9 0 0,93 112-3729 0 0,-58-101-730 0 0,-44-26 3247 0 0,1 0-23 0 0,7 0 3 0 0</inkml:trace>
  <inkml:trace contextRef="#ctx0" brushRef="#br0" timeOffset="74962.555">27478 5193 2628 0 0,'12'-8'4042'0'0,"0"1"1405"0"0,-6-4 3713 0 0,-5 9-6664 0 0,0 3-3411 0 0,-6 6-10953 0 0,-9-7 10134 0 0,-26-9-3954 0 0,40 9 4660 0 0</inkml:trace>
  <inkml:trace contextRef="#ctx0" brushRef="#br0" timeOffset="159321.359">57 8323 2368 0 0,'-26'4'2264'0'0,"-5"14"-1429"0"0,93-24 832 0 0,433-24 439 0 0,76 22-2106 0 0,-464 27-759 0 0,-143 15-3318 0 0,10-24 2745 0 0,-6 1 92 0 0</inkml:trace>
  <inkml:trace contextRef="#ctx0" brushRef="#br0" timeOffset="159570.311">116 8710 1504 0 0,'-7'2'377'0'0,"-21"6"914"0"0,35 0 1046 0 0,438-22 434 0 0,164-38-4262 0 0,-556 47 651 0 0,27-4-1347 0 0,-48 4 1141 0 0</inkml:trace>
  <inkml:trace contextRef="#ctx0" brushRef="#br0" timeOffset="159960.579">1076 8125 2048 0 0,'0'0'87'0'0,"0"1"0"0"0,1 0-1 0 0,-1-1 1 0 0,0 1 0 0 0,0-1-1 0 0,0 1 1 0 0,1 0 0 0 0,-1 0 0 0 0,0-1-1 0 0,0 1 1 0 0,0 0 0 0 0,0-1-1 0 0,0 1 1 0 0,0 0 0 0 0,0-1-1 0 0,0 1 1 0 0,-1 0 0 0 0,1-1 0 0 0,0 1-1 0 0,0 0 1 0 0,0-1 0 0 0,-1 1-1 0 0,1 0 1 0 0,0-1 0 0 0,-1 1-1 0 0,1-1 1 0 0,-1 1 0 0 0,1-1 0 0 0,-1 1-1 0 0,1-1 1 0 0,-1 1 0 0 0,1-1-1 0 0,-1 1 1 0 0,1-1 0 0 0,-1 0-1 0 0,1 1 1 0 0,-1-1 0 0 0,0 0 0 0 0,1 1-1 0 0,-1-1 1 0 0,0 0 0 0 0,1 0-1 0 0,-1 0 1 0 0,0 0 0 0 0,1 1-1 0 0,-1-1 1 0 0,0 0 0 0 0,1 0 0 0 0,-1 0-1 0 0,0 0 1 0 0,1-1 0 0 0,-1 1-1 0 0,0 0 1 0 0,1 0 0 0 0,-1 0 0 0 0,0-1-1 0 0,0 1-86 0 0,45 44 909 0 0,-21-28-750 0 0,-1 2 1 0 0,0 0-1 0 0,-1 1 1 0 0,-1 0 0 0 0,-1 2-1 0 0,0 1 1 0 0,-2 0-1 0 0,-1 1 1 0 0,0 1-1 0 0,-2 0 1 0 0,-1 1-1 0 0,-1 1 1 0 0,-1 0 0 0 0,-1 0-1 0 0,-2 1 1 0 0,3 14-160 0 0,-13 60 402 0 0,-10-55-333 0 0,-2 0-1 0 0,-2-1 1 0 0,-2 0 0 0 0,-2-1 0 0 0,-2-2 0 0 0,-1 0 0 0 0,-2-1 0 0 0,-3-1 0 0 0,-23 25-69 0 0,-90 112-3763 0 0,85-124-414 0 0,44-46 2895 0 0</inkml:trace>
  <inkml:trace contextRef="#ctx0" brushRef="#br0" timeOffset="166929.787">6264 7971 1048 0 0,'-6'-20'1400'0'0,"-1"4"-284"0"0,4 4-156 0 0,1 2-108 0 0,-2 0-123 0 0,3 3-105 0 0,-1 1-80 0 0,0-1-156 0 0,0 2-156 0 0,0 0-332 0 0,2 2 8 0 0,0-1-736 0 0,0 3-584 0 0,0-1 119 0 0,0-1 21 0 0,0 3 64 0 0</inkml:trace>
  <inkml:trace contextRef="#ctx0" brushRef="#br0" timeOffset="170712.326">11242 7873 2160 0 0,'0'-15'1112'0'0,"2"2"-128"0"0,-1 3-144 0 0,-1 1-111 0 0,0 4-101 0 0,0-5-60 0 0,0 5-140 0 0,0 5-84 0 0,0 0-256 0 0,0-8-12 0 0,0 8-624 0 0,0-8-396 0 0,13-2-433 0 0,-13 10 81 0 0,2 0 48 0 0,-1 0 48 0 0</inkml:trace>
  <inkml:trace contextRef="#ctx0" brushRef="#br0" timeOffset="171596.547">11837 8176 1652 0 0,'-10'0'216'0'0,"-1"1"-1"0"0,0 0 1 0 0,0 0-1 0 0,0 1 1 0 0,1 0-1 0 0,-1 1 1 0 0,1 0-1 0 0,0 1 1 0 0,0 0-1 0 0,0 0 1 0 0,0 1-1 0 0,1 1 1 0 0,-1 0-1 0 0,2 0 1 0 0,-1 0-1 0 0,1 1 1 0 0,-1 1 0 0 0,2-1-1 0 0,-1 1 1 0 0,1 1-1 0 0,1-1 1 0 0,-1 1-1 0 0,2 0 1 0 0,-4 7-216 0 0,-20 86 1522 0 0,32-98-1507 0 0,0 0 0 0 0,0 0 0 0 0,0 0 1 0 0,0 0-1 0 0,1 0 0 0 0,0 0 0 0 0,0-1 0 0 0,0 0 0 0 0,0 0 1 0 0,0 0-1 0 0,0 0 0 0 0,1-1 0 0 0,-1 0 0 0 0,1 0 1 0 0,0 0-1 0 0,0 0 0 0 0,-1-1 0 0 0,1 0 0 0 0,0 0 1 0 0,0 0-1 0 0,1 0 0 0 0,-1-1 0 0 0,0 0 0 0 0,0 0 1 0 0,0 0-1 0 0,0-1 0 0 0,0 0 0 0 0,1 0-15 0 0,7 0-29 0 0,-1-1-1 0 0,0 0 0 0 0,-1-1 1 0 0,1-1-1 0 0,0 0 0 0 0,-1 0 1 0 0,0-1-1 0 0,0 0 1 0 0,0-1-1 0 0,-1 0 0 0 0,1-1 1 0 0,-2 0-1 0 0,1-1 0 0 0,-1 0 1 0 0,0 0-1 0 0,0-1 1 0 0,-1 0-1 0 0,-1-1 0 0 0,0 0 1 0 0,0 0-1 0 0,4-8 30 0 0,80-134-523 0 0,-91 151 518 0 0,1 0-1 0 0,-1 1 1 0 0,0-1 0 0 0,1 0 0 0 0,-1 0 0 0 0,1 0-1 0 0,-1 0 1 0 0,1 1 0 0 0,0-1 0 0 0,-1 0 0 0 0,1 0-1 0 0,0 1 1 0 0,-1-1 0 0 0,1 1 0 0 0,0-1 0 0 0,0 1-1 0 0,0-1 1 0 0,-1 1 0 0 0,1-1 0 0 0,0 1 0 0 0,0-1-1 0 0,0 1 1 0 0,0 0 0 0 0,0 0 0 0 0,0 0 0 0 0,0-1-1 0 0,0 1 1 0 0,0 0 0 0 0,0 0 0 0 0,0 0 0 0 0,0 0 0 0 0,0 1-1 0 0,0-1 1 0 0,0 0 0 0 0,0 0 0 0 0,-1 1 0 0 0,1-1-1 0 0,0 0 1 0 0,0 1 0 0 0,0-1 0 0 0,0 1 0 0 0,0-1-1 0 0,-1 1 1 0 0,1-1 0 0 0,0 1 0 0 0,0 0 0 0 0,-1-1-1 0 0,1 1 1 0 0,0 0 0 0 0,-1 0 0 0 0,1-1 0 0 0,-1 1-1 0 0,1 0 1 0 0,-1 0 0 0 0,1 0 0 0 0,-1 0 0 0 0,0 0-1 0 0,1-1 1 0 0,-1 1 0 0 0,0 0 0 0 0,0 0 0 0 0,0 0-1 0 0,0 0 1 0 0,0 0 5 0 0,26 81 210 0 0,-21-65-157 0 0,-3-8-19 0 0,-2-2-11 0 0,1 0 1 0 0,0-1 0 0 0,0 1-1 0 0,0 0 1 0 0,1 0 0 0 0,0-1 0 0 0,0 1-1 0 0,1-1 1 0 0,0 0 0 0 0,0 0 0 0 0,0 0-1 0 0,1 0 1 0 0,0 0 0 0 0,0-1-1 0 0,0 1 1 0 0,1-1 0 0 0,0 0 0 0 0,0-1-1 0 0,0 1 1 0 0,0-1 0 0 0,1 0 0 0 0,0 0-1 0 0,0-1 1 0 0,0 1 0 0 0,0-1-1 0 0,0-1 1 0 0,1 1 0 0 0,-1-1 0 0 0,1 0-1 0 0,-1-1 1 0 0,4 1-24 0 0,10-6 10 0 0,-1 0 0 0 0,0-2 0 0 0,0 0 0 0 0,-1-1 0 0 0,0-1 0 0 0,0 0 0 0 0,-1-2 0 0 0,0 0 0 0 0,-1-1 0 0 0,0 0 0 0 0,0-1 0 0 0,11-13-10 0 0,-24 12 176 0 0,-22 31 38 0 0,18-15-210 0 0,0 0 1 0 0,0 0-1 0 0,0 1 0 0 0,1-1 1 0 0,-1 0-1 0 0,1 0 0 0 0,0 0 0 0 0,0 1 1 0 0,0-1-1 0 0,1 0 0 0 0,-1 0 1 0 0,1 0-1 0 0,-1 1 0 0 0,1-1 0 0 0,0 0 1 0 0,0 0-1 0 0,1 0 0 0 0,-1 0 1 0 0,1 0-1 0 0,-1-1 0 0 0,1 1 0 0 0,0 0 1 0 0,0-1-1 0 0,0 1 0 0 0,0-1 0 0 0,2 2-4 0 0,6 3-87 0 0,0 0 0 0 0,1 0 0 0 0,0-1-1 0 0,0-1 1 0 0,0 0 0 0 0,1 0-1 0 0,-1-1 1 0 0,1 0 0 0 0,0-1-1 0 0,0-1 1 0 0,0 0 0 0 0,1-1 0 0 0,-1 0-1 0 0,0 0 1 0 0,1-2 0 0 0,3 0 87 0 0,-6 0-112 0 0,-1-2 1 0 0,0 1 0 0 0,1-1-1 0 0,-1-1 1 0 0,-1 0 0 0 0,1 0-1 0 0,0-1 1 0 0,-1 0 0 0 0,0 0-1 0 0,0-1 1 0 0,-1 0 0 0 0,0 0-1 0 0,0-1 1 0 0,0 1 0 0 0,0-2-1 0 0,-1 1 1 0 0,-1-1 0 0 0,1 0-1 0 0,-1 0 1 0 0,-1-1-1 0 0,1 1 1 0 0,-1-1 0 0 0,-1 0-1 0 0,0 0 1 0 0,0 0 0 0 0,1-9 111 0 0,-3 7-236 0 0</inkml:trace>
  <inkml:trace contextRef="#ctx0" brushRef="#br0" timeOffset="171999.391">12725 8403 1528 0 0,'8'-22'358'0'0,"2"1"0"0"0,1 0 0 0 0,0 1 0 0 0,1 0 0 0 0,2 0 0 0 0,0 2 0 0 0,1 0 0 0 0,0 0 0 0 0,2 1-358 0 0,-8 7 60 0 0,2 0 1 0 0,-1 1-1 0 0,1-1 1 0 0,0 2-1 0 0,1 0 1 0 0,0 0-1 0 0,0 1 1 0 0,1 1 0 0 0,0 0-1 0 0,0 1 1 0 0,0 0-1 0 0,1 1 1 0 0,0 0-1 0 0,0 1 1 0 0,0 1-1 0 0,0 0 1 0 0,0 1-1 0 0,0 1 1 0 0,0 0-1 0 0,0 1 1 0 0,0 0-1 0 0,0 1 1 0 0,0 1-1 0 0,0 0 1 0 0,0 1-1 0 0,-1 0 1 0 0,1 1 0 0 0,-1 0-1 0 0,0 2 1 0 0,-1-1-1 0 0,0 1 1 0 0,1 2-61 0 0,-9-6 47 0 0,0 1-1 0 0,0 1 1 0 0,-1-1 0 0 0,1 0 0 0 0,-1 1 0 0 0,0 0 0 0 0,0-1 0 0 0,-1 1 0 0 0,1 0 0 0 0,-1 1 0 0 0,0-1 0 0 0,-1 0 0 0 0,1 1 0 0 0,-1-1 0 0 0,0 1 0 0 0,0-1-1 0 0,-1 1 1 0 0,1-1 0 0 0,-1 1 0 0 0,-1 0 0 0 0,1-1 0 0 0,-1 1 0 0 0,0-1 0 0 0,0 1 0 0 0,0-1 0 0 0,-1 1 0 0 0,0-1 0 0 0,0 0 0 0 0,-1 0 0 0 0,1 0 0 0 0,-1 0 0 0 0,0 0-1 0 0,0-1 1 0 0,-2 3-47 0 0,-5 6 17 0 0,-1 0 0 0 0,0 0 0 0 0,-1-1 1 0 0,0 0-1 0 0,-1-1 0 0 0,0 0 0 0 0,-1-1 0 0 0,0-1 0 0 0,0 0 0 0 0,-15 6-17 0 0,-59 7-3331 0 0,68-34 695 0 0,11 1 1310 0 0</inkml:trace>
  <inkml:trace contextRef="#ctx0" brushRef="#br0" timeOffset="168574.93">8817 8200 1344 0 0,'0'0'858'0'0,"0"-14"326"0"0,2 15 2453 0 0,-11 165-2065 0 0,38 109-243 0 0,-19-220-1129 0 0,30 199 380 0 0,-30-84-4575 0 0,-34-155 399 0 0,14-29 2327 0 0</inkml:trace>
  <inkml:trace contextRef="#ctx0" brushRef="#br0" timeOffset="168838.49">8915 8278 936 0 0,'3'-6'135'0'0,"1"1"1"0"0,0-1-1 0 0,1 1 0 0 0,-1 0 1 0 0,1 0-1 0 0,0 1 1 0 0,0-1-1 0 0,1 1 0 0 0,-1 0 1 0 0,1 1-1 0 0,0-1 0 0 0,0 1 1 0 0,0 0-1 0 0,1 1 0 0 0,-1-1 1 0 0,0 1-1 0 0,1 1 0 0 0,0-1 1 0 0,-1 1-1 0 0,1 0 0 0 0,0 1 1 0 0,0-1-1 0 0,0 1 0 0 0,-1 1 1 0 0,1-1-1 0 0,0 1 0 0 0,0 0 1 0 0,-1 1-1 0 0,1 0 0 0 0,-1 0 1 0 0,1 0-1 0 0,4 3-135 0 0,-7-3 56 0 0,-1 1 1 0 0,1-1-1 0 0,-1 1 0 0 0,1 0 1 0 0,-1 0-1 0 0,0 1 0 0 0,0-1 1 0 0,0 1-1 0 0,-1-1 0 0 0,1 1 0 0 0,-1 0 1 0 0,0 0-1 0 0,0 0 0 0 0,0 0 1 0 0,-1 0-1 0 0,1 1 0 0 0,-1-1 0 0 0,0 0 1 0 0,0 1-1 0 0,0-1 0 0 0,-1 1 1 0 0,0-1-1 0 0,0 1 0 0 0,0-1 1 0 0,0 1-1 0 0,-1-1 0 0 0,1 0 0 0 0,-1 1 1 0 0,0-1-1 0 0,-1 1-56 0 0,-8 9 3 0 0,0-1 0 0 0,-1 0 1 0 0,-1 0-1 0 0,0-2 0 0 0,-1 1 0 0 0,0-2 1 0 0,0 1-1 0 0,-1-2 0 0 0,-1 0 0 0 0,0-1 1 0 0,0 0-1 0 0,0-1 0 0 0,-1-1 0 0 0,0 0 1 0 0,-11 2-4 0 0,16-8-3476 0 0,11 0 2267 0 0</inkml:trace>
  <inkml:trace contextRef="#ctx0" brushRef="#br0" timeOffset="169243.21">9293 8441 1660 0 0,'90'-30'2968'0'0,"246"-69"-155"0"0,-335 98-2832 0 0,-1-1 0 0 0,0 1-1 0 0,0 0 1 0 0,1 0 0 0 0,-1 0 0 0 0,0 0 0 0 0,0 0 0 0 0,0 0 0 0 0,0 0 0 0 0,0-1 0 0 0,-1 1 0 0 0,1 0 0 0 0,0 0 0 0 0,0 0 0 0 0,-1 0 0 0 0,1 0-1 0 0,-1 0 1 0 0,1 0 0 0 0,-1 0 0 0 0,1 0 0 0 0,-1 0 0 0 0,0 0 0 0 0,1 0 0 0 0,-1 0 0 0 0,0 0 0 0 0,0 1 0 0 0,1-1 0 0 0,-1 0 0 0 0,0 1 0 0 0,0-1-1 0 0,0 0 1 0 0,0 1 0 0 0,0-1 0 0 0,0 1 0 0 0,0 0 0 0 0,0-1 0 0 0,0 1 0 0 0,-1 0 0 0 0,1-1 0 0 0,0 1 0 0 0,0 0 0 0 0,0 0 0 0 0,0 0 0 0 0,0 0-1 0 0,0 0 1 0 0,-1 0 0 0 0,1 0 0 0 0,0 1 0 0 0,0-1 0 0 0,0 0 0 0 0,0 1 19 0 0,-6-4-3192 0 0,7 3 1956 0 0</inkml:trace>
  <inkml:trace contextRef="#ctx0" brushRef="#br0" timeOffset="169754.829">9555 8420 1160 0 0,'153'-68'4466'0'0,"-140"61"-4373"0"0,0-1 1 0 0,0 0 0 0 0,-1 0-1 0 0,-1-1 1 0 0,1-1 0 0 0,-1 0-1 0 0,-1-1 1 0 0,0 0 0 0 0,0 0 0 0 0,-1-1-1 0 0,-1 0 1 0 0,0-1 0 0 0,0 0-1 0 0,-2 0 1 0 0,1 0 0 0 0,-1-4-94 0 0,-5 14 7 0 0,0-1 1 0 0,0 0 0 0 0,-1 0-1 0 0,0 0 1 0 0,1 0 0 0 0,-1 0-1 0 0,-1 0 1 0 0,1 0 0 0 0,-1 1-1 0 0,1-1 1 0 0,-1 0-1 0 0,0 0 1 0 0,0 0 0 0 0,-1 1-1 0 0,1-1 1 0 0,-1 1 0 0 0,0-1-1 0 0,0 1 1 0 0,0-1 0 0 0,0 1-1 0 0,-1 0 1 0 0,1 0 0 0 0,-1 0-1 0 0,0 0 1 0 0,1 1 0 0 0,-2-1-1 0 0,1 1 1 0 0,0 0 0 0 0,0 0-1 0 0,-1 0 1 0 0,1 0 0 0 0,-1 0-1 0 0,1 1 1 0 0,-1 0 0 0 0,0-1-1 0 0,0 1 1 0 0,1 1-1 0 0,-2-1-7 0 0,-153-19 339 0 0,144 21-287 0 0,1 0 0 0 0,0 1 0 0 0,1 1 0 0 0,-1 0 1 0 0,0 1-1 0 0,1 0 0 0 0,0 1 0 0 0,0 0 0 0 0,0 1 0 0 0,0 1 0 0 0,1 0 0 0 0,0 0 0 0 0,1 1 1 0 0,-1 0-1 0 0,2 1 0 0 0,-1 0 0 0 0,1 0 0 0 0,0 1 0 0 0,-1 3-52 0 0,11-10 11 0 0,0 0 1 0 0,0 0-1 0 0,1-1 0 0 0,-1 1 0 0 0,0 0 1 0 0,1-1-1 0 0,0 1 0 0 0,0-1 0 0 0,-1 1 0 0 0,1-1 1 0 0,1 0-1 0 0,-1 0 0 0 0,0 0 0 0 0,0 0 1 0 0,1 0-1 0 0,-1-1 0 0 0,1 1 0 0 0,0-1 1 0 0,-1 1-1 0 0,1-1 0 0 0,0 0 0 0 0,0 0 0 0 0,0 0 1 0 0,0-1-1 0 0,0 1 0 0 0,0-1 0 0 0,0 1 1 0 0,0-1-1 0 0,0 0 0 0 0,0 0 0 0 0,0-1 0 0 0,2 1-10 0 0,277-25 145 0 0,-133 17-167 0 0,-145 8 25 0 0,0 0 0 0 0,0-1 0 0 0,0 1 0 0 0,-1 1 0 0 0,1-1 0 0 0,0 0 0 0 0,0 1 0 0 0,0 0 0 0 0,0 0 0 0 0,-1 0 0 0 0,1 1 0 0 0,0-1 0 0 0,-1 1 0 0 0,1 0 0 0 0,-1-1 0 0 0,0 2 0 0 0,0-1 0 0 0,0 0 0 0 0,0 1 0 0 0,0-1 0 0 0,0 1 0 0 0,0 0 0 0 0,-1 0-1 0 0,1 0 1 0 0,-1 0 0 0 0,0 1 0 0 0,0-1 0 0 0,0 0 0 0 0,-1 1 0 0 0,1 0 0 0 0,-1-1 0 0 0,0 1 0 0 0,0 0 0 0 0,0 0 0 0 0,0-1 0 0 0,-1 1 0 0 0,0 0 0 0 0,1 0 0 0 0,-1 0 0 0 0,-1 0 0 0 0,1 0 0 0 0,0 0 0 0 0,-1-1 0 0 0,0 1 0 0 0,-1 2-4 0 0,-56 174 285 0 0,58-179-314 0 0,0-1-67 0 0,24 16-864 0 0,78-63-4821 0 0,-82 33 4590 0 0</inkml:trace>
  <inkml:trace contextRef="#ctx0" brushRef="#br0" timeOffset="170112.271">10239 8395 868 0 0,'151'-79'3148'0'0,"-135"71"-2902"0"0,-8 5-143 0 0,0-1 0 0 0,-1 0 1 0 0,1 0-1 0 0,-1-1 0 0 0,1 1 0 0 0,-1-2 0 0 0,0 1 0 0 0,-1-1 0 0 0,0 0 0 0 0,0 0 0 0 0,0-1 1 0 0,-1 0-1 0 0,1 0 0 0 0,0-3-103 0 0,-5 9 151 0 0,-1 1-15 0 0,-4-2-20 0 0,-9-1-5 0 0,0 0-1 0 0,0 1 0 0 0,0 0 1 0 0,-1 1-1 0 0,1 1 1 0 0,0 0-1 0 0,0 1 1 0 0,0 0-1 0 0,-1 1 0 0 0,1 1 1 0 0,1 0-1 0 0,-1 0 1 0 0,0 1-1 0 0,1 1 0 0 0,-1 0-110 0 0,5-3 73 0 0,0 1 0 0 0,0-1-1 0 0,0 1 1 0 0,0 1-1 0 0,0-1 1 0 0,0 1 0 0 0,1 1-1 0 0,0-1 1 0 0,0 1 0 0 0,0 0-1 0 0,1 1 1 0 0,-1 0-1 0 0,1 0 1 0 0,1 0 0 0 0,-1 1-1 0 0,1 0 1 0 0,0 0-1 0 0,0 0 1 0 0,1 0 0 0 0,0 1-1 0 0,1 0 1 0 0,0 0 0 0 0,-2 4-73 0 0,8-7 3 0 0,0 0 1 0 0,1 0-1 0 0,-1 0 1 0 0,1 0-1 0 0,0 0 1 0 0,0-1-1 0 0,1 0 1 0 0,-1 0-1 0 0,1 0 1 0 0,0 0-1 0 0,0-1 1 0 0,0 0-1 0 0,0 0 1 0 0,1 0-1 0 0,-1-1 1 0 0,1 0-1 0 0,0 0 1 0 0,0 0-1 0 0,0 0 1 0 0,-1-1-1 0 0,1 0 1 0 0,0-1-1 0 0,1 1 1 0 0,-1-1-1 0 0,3 0-3 0 0,-8 0-6 0 0,31 5-771 0 0,0-1 0 0 0,0-2 0 0 0,0-1 0 0 0,0-1 0 0 0,0-2 0 0 0,0-1 0 0 0,-1-1 0 0 0,1-2 0 0 0,13-5 777 0 0,-11 1-1236 0 0</inkml:trace>
  <inkml:trace contextRef="#ctx0" brushRef="#br0" timeOffset="170528.931">10707 8173 964 0 0,'44'53'3347'0'0,"47"136"201"0"0,-88-189-3489 0 0,-1 0 1 0 0,1 0 0 0 0,0 0-1 0 0,0 0 1 0 0,0-1 0 0 0,0 1 0 0 0,-1-1-1 0 0,1 0 1 0 0,0 0 0 0 0,-1 0-1 0 0,1 0 1 0 0,0 0 0 0 0,-1-1-1 0 0,0 1 1 0 0,1-1 0 0 0,-1 1-1 0 0,0-1 1 0 0,0 0 0 0 0,0 0-1 0 0,0 0 1 0 0,0 0 0 0 0,0-1-1 0 0,0 1 1 0 0,-1 0 0 0 0,1-1-1 0 0,-1 1 1 0 0,0-1 0 0 0,0 1 0 0 0,0-1-1 0 0,0 0 1 0 0,1-1-60 0 0,15-17 205 0 0,-1 3-171 0 0,2 0 0 0 0,0 1 1 0 0,0 1-1 0 0,2 0 1 0 0,0 2-1 0 0,1 0 1 0 0,0 1-1 0 0,1 2 1 0 0,1 0-1 0 0,-1 1 1 0 0,2 1-1 0 0,5-1-34 0 0,-24 11-17 0 0,-1-1 0 0 0,0 1 0 0 0,0 0 0 0 0,0 0 0 0 0,0 0 0 0 0,0 0 0 0 0,0 1 0 0 0,0 0 0 0 0,-1 0 0 0 0,1 0 0 0 0,0 0 0 0 0,-1 0 0 0 0,0 1 0 0 0,1-1 0 0 0,-1 1 0 0 0,0 0 0 0 0,0 0 0 0 0,-1 0 0 0 0,1 1 0 0 0,-1-1 0 0 0,1 1 0 0 0,-1-1 0 0 0,0 1-1 0 0,0 0 1 0 0,-1-1 0 0 0,1 1 0 0 0,-1 0 0 0 0,0 0 0 0 0,0 0 0 0 0,0 1 0 0 0,-1-1 0 0 0,1 0 0 0 0,-1 0 0 0 0,0 0 0 0 0,0 0 0 0 0,0 1 0 0 0,-1-1 0 0 0,1 0 0 0 0,-1 0 0 0 0,0 0 0 0 0,-1 0 0 0 0,1 0 0 0 0,-1 1 17 0 0,2 6-446 0 0,-18 32-1847 0 0,4-35-1729 0 0,10-9 2592 0 0</inkml:trace>
  <inkml:trace contextRef="#ctx0" brushRef="#br0" timeOffset="166682.293">6303 8156 1236 0 0,'23'39'4479'0'0,"-18"35"-2001"0"0,-5-58-1859 0 0,17 123 981 0 0,7-46-3679 0 0,-24-92 2038 0 0,2 4-5453 0 0,-4-10 4252 0 0</inkml:trace>
  <inkml:trace contextRef="#ctx0" brushRef="#br0" timeOffset="167828.146">6509 8250 976 0 0,'3'-2'139'0'0,"1"1"1"0"0,-1 0-1 0 0,0 0 1 0 0,1 0-1 0 0,-1 0 0 0 0,1 1 1 0 0,-1-1-1 0 0,1 1 0 0 0,-1 0 1 0 0,1 0-1 0 0,-1 0 0 0 0,1 1 1 0 0,0-1-1 0 0,-1 1 0 0 0,0 0 1 0 0,1 0-1 0 0,-1 0 1 0 0,1 0-1 0 0,-1 1 0 0 0,0-1 1 0 0,0 1-1 0 0,0 0 0 0 0,0 0 1 0 0,0 0-1 0 0,0 0 0 0 0,-1 0 1 0 0,1 1-1 0 0,-1-1 1 0 0,1 1-1 0 0,1 2-139 0 0,67 91 1252 0 0,-31 48 1623 0 0,-41-143-2849 0 0,1 1 0 0 0,0-1 0 0 0,-1 0 0 0 0,1 1 0 0 0,-1-1 0 0 0,0 0 0 0 0,1 0 0 0 0,-1 0 0 0 0,0 1 0 0 0,0-1 0 0 0,1 0 0 0 0,-1 0 0 0 0,0 0 0 0 0,0 0 0 0 0,0-1 0 0 0,0 1 0 0 0,0 0 0 0 0,-1 0 0 0 0,1 0 0 0 0,0-1 0 0 0,0 1 0 0 0,0-1 0 0 0,-1 1 0 0 0,1-1 0 0 0,0 1 0 0 0,-1-1 0 0 0,1 0 0 0 0,0 0 0 0 0,-1 1 0 0 0,1-1 0 0 0,0 0 0 0 0,-1 0 0 0 0,1-1 0 0 0,0 1 0 0 0,-1 0 0 0 0,1 0 0 0 0,0-1 0 0 0,-1 1 0 0 0,1 0 0 0 0,0-1 0 0 0,0 1 0 0 0,-1-1 0 0 0,1 0 0 0 0,0 1 0 0 0,0-1 0 0 0,0 0 0 0 0,0 0 0 0 0,0 0 0 0 0,0 0 0 0 0,0 0 0 0 0,0 0 0 0 0,0 0 0 0 0,0-1-26 0 0,-2-5-4 0 0,1 0 0 0 0,0-1 0 0 0,1 1 0 0 0,-1-1 0 0 0,2 0-1 0 0,-1 1 1 0 0,1-1 0 0 0,0 0 0 0 0,0 0 0 0 0,1 1 0 0 0,0-1 0 0 0,1 1 0 0 0,0-1 0 0 0,0 1 0 0 0,0-1 0 0 0,1 1 0 0 0,0 0 0 0 0,1 0 0 0 0,-1 1 0 0 0,1-1 0 0 0,0 1 0 0 0,4-5 4 0 0,124-120-441 0 0,-129 127 424 0 0,1 0 1 0 0,-1 0-1 0 0,1 1 0 0 0,0-1 0 0 0,0 1 0 0 0,0 0 0 0 0,0 0 1 0 0,1 0-1 0 0,-1 0 0 0 0,1 1 0 0 0,0 0 0 0 0,0 0 0 0 0,0 0 0 0 0,0 0 1 0 0,0 1-1 0 0,0 0 0 0 0,0 0 0 0 0,0 1 0 0 0,0-1 0 0 0,1 1 1 0 0,-1 0-1 0 0,0 0 0 0 0,0 1 0 0 0,0 0 0 0 0,1-1 0 0 0,-1 2 0 0 0,0-1 1 0 0,0 1-1 0 0,0 0 0 0 0,0 0 0 0 0,-1 0 0 0 0,1 0 0 0 0,-1 1 1 0 0,4 2 16 0 0,62 94-211 0 0,-64-87 193 0 0,0 0 0 0 0,0 0 0 0 0,1-1-1 0 0,1 0 1 0 0,0 0 0 0 0,0-1 0 0 0,1 0 0 0 0,1 0 0 0 0,-1-1 0 0 0,1 0-1 0 0,1-1 1 0 0,0 0 0 0 0,0-1 0 0 0,0 0 0 0 0,1-1 0 0 0,0 0 0 0 0,0-1 0 0 0,1 0-1 0 0,0-1 1 0 0,0 0 0 0 0,3 0 18 0 0,10-3-140 0 0,-1 0-1 0 0,1-2 1 0 0,0-1-1 0 0,-1-1 1 0 0,1-1 0 0 0,-1-1-1 0 0,0-1 1 0 0,0-2-1 0 0,-1 0 1 0 0,0-1-1 0 0,6-5 141 0 0,-24 12-67 0 0,1-1-1 0 0,0 1 0 0 0,-1-1 0 0 0,0-1 0 0 0,0 1 0 0 0,0-1 1 0 0,0-1-1 0 0,0 1 0 0 0,-1-1 0 0 0,0 1 0 0 0,0-1 1 0 0,0-1-1 0 0,-1 1 0 0 0,1-1 0 0 0,-1 0 0 0 0,0 0 0 0 0,-1 0 1 0 0,0 0-1 0 0,0-1 0 0 0,0 1 0 0 0,0-5 68 0 0,-5 7 4 0 0,0 1 0 0 0,0-1 0 0 0,-1 1 0 0 0,1 0 0 0 0,-1 0 0 0 0,0 0 0 0 0,0 0 0 0 0,0 1 0 0 0,0-1 0 0 0,-1 1 0 0 0,1 0 0 0 0,-1 0 0 0 0,0 0 0 0 0,1 0 0 0 0,-1 0 0 0 0,0 1 0 0 0,0 0 0 0 0,0 0 0 0 0,0 0 0 0 0,0 0 0 0 0,0 1 0 0 0,0-1 0 0 0,-4 1-4 0 0,-10-3 120 0 0,-1 1-1 0 0,0 1 1 0 0,0 0 0 0 0,1 2 0 0 0,-1 0 0 0 0,0 1 0 0 0,0 1 0 0 0,1 0 0 0 0,0 2 0 0 0,-1 0 0 0 0,2 1 0 0 0,-1 1 0 0 0,1 0 0 0 0,0 1 0 0 0,0 1 0 0 0,-12 10-120 0 0,1 25 359 0 0,28-42-280 0 0,46 29 58 0 0,-30-27-151 0 0,0-2-1 0 0,1 0 1 0 0,0-1-1 0 0,-1 0 1 0 0,1-2-1 0 0,0 0 1 0 0,-1-1-1 0 0,1 0 1 0 0,-1-1-1 0 0,0-1 1 0 0,0-1-1 0 0,5-2 15 0 0,1 1 1 0 0,167-82 518 0 0,-193 195 946 0 0,-1-45-1171 0 0,4 1 1 0 0,2-1 0 0 0,3 1 0 0 0,8 37-295 0 0,-6-38 126 0 0,1-8 174 0 0,-4-1-1 0 0,-1 1 0 0 0,-3 0 1 0 0,-2-1-1 0 0,-2 1 1 0 0,-3 0-300 0 0,7-50 31 0 0,0 0 0 0 0,0-1 0 0 0,0 1 0 0 0,0 0 0 0 0,-1-1 0 0 0,1 1 0 0 0,-1-1 0 0 0,0 1 1 0 0,0-1-1 0 0,0 0 0 0 0,0 0 0 0 0,-1 0 0 0 0,1 0 0 0 0,-1 0 0 0 0,0-1 0 0 0,0 1 0 0 0,0-1 0 0 0,0 1 0 0 0,0-1 0 0 0,0 0 0 0 0,-1-1 0 0 0,1 1 1 0 0,-1 0-1 0 0,1-1 0 0 0,-1 0 0 0 0,0 0 0 0 0,0 0 0 0 0,1 0 0 0 0,-1-1 0 0 0,0 1 0 0 0,0-1 0 0 0,0 0 0 0 0,0 0 0 0 0,1 0 0 0 0,-1-1 1 0 0,0 1-1 0 0,0-1 0 0 0,0 0 0 0 0,1 0 0 0 0,-1-1 0 0 0,1 1 0 0 0,-1-1 0 0 0,1 1 0 0 0,-1-1 0 0 0,1 0 0 0 0,0 0 0 0 0,0-1 0 0 0,0 1 0 0 0,0-1 1 0 0,0 1-1 0 0,0-1 0 0 0,1 0 0 0 0,-2-3-31 0 0,-5-5-57 0 0,1-1 1 0 0,0-1-1 0 0,1 1 1 0 0,0-1-1 0 0,1-1 1 0 0,1 1-1 0 0,0-1 1 0 0,1 0-1 0 0,0 0 1 0 0,1 0-1 0 0,1 0 1 0 0,0-1-1 0 0,1 1 1 0 0,0-1-1 0 0,2 1 1 0 0,-1-1-1 0 0,2 0 1 0 0,0 1-1 0 0,0 0 1 0 0,4-8 56 0 0,70-172-4427 0 0,73 4-2286 0 0,-113 157 5366 0 0</inkml:trace>
  <inkml:trace contextRef="#ctx0" brushRef="#br0" timeOffset="164056.317">2715 8111 1956 0 0,'0'0'698'0'0,"0"0"-180"0"0,3-22 1356 0 0,15 13-858 0 0,-16 49-108 0 0,-2-34-939 0 0,56 282 1443 0 0,-53-275-1370 0 0,29 81 111 0 0,-21-66-513 0 0,-1 0 1 0 0,-2 1 0 0 0,0 0 0 0 0,-2 0-1 0 0,-1 0 1 0 0,0 25 359 0 0,-30-1-3862 0 0,16-52 2570 0 0</inkml:trace>
  <inkml:trace contextRef="#ctx0" brushRef="#br0" timeOffset="164304.889">2722 8066 1900 0 0,'3'-10'251'0'0,"1"-1"0"0"0,0 1 1 0 0,1 0-1 0 0,0 0 0 0 0,1 1 0 0 0,0-1 0 0 0,0 1 0 0 0,1 1 0 0 0,0-1 1 0 0,1 1-1 0 0,0 0 0 0 0,0 1 0 0 0,0 0 0 0 0,1 0 0 0 0,0 1 0 0 0,8-4-251 0 0,6-2 135 0 0,1 1 1 0 0,0 1-1 0 0,1 2 0 0 0,0 0 0 0 0,0 2 0 0 0,1 1 0 0 0,0 0 0 0 0,0 2 0 0 0,0 1 0 0 0,6 2-135 0 0,-24-1-177 0 0,-1 1 0 0 0,1 0 0 0 0,-1 1 0 0 0,1 0-1 0 0,-1 0 1 0 0,1 0 0 0 0,-1 1 0 0 0,0 0 0 0 0,0 1 0 0 0,0 0-1 0 0,0 0 1 0 0,0 0 0 0 0,0 1 0 0 0,-1 0 0 0 0,0 0 0 0 0,0 1-1 0 0,0-1 1 0 0,0 1 0 0 0,-1 1 0 0 0,1-1 0 0 0,-2 1-1 0 0,1 0 1 0 0,1 2 177 0 0,5 17-1250 0 0</inkml:trace>
  <inkml:trace contextRef="#ctx0" brushRef="#br0" timeOffset="164582.236">2656 8450 1688 0 0,'144'-26'4794'0'0,"-49"4"-4341"0"0,82-2-965 0 0,1 6-3633 0 0,-135 14 2755 0 0</inkml:trace>
  <inkml:trace contextRef="#ctx0" brushRef="#br0" timeOffset="164846.568">3643 8445 928 0 0,'-17'8'328'0'0,"0"0"0"0"0,1 2-1 0 0,0 0 1 0 0,1 1 0 0 0,0 0-1 0 0,0 1 1 0 0,1 1 0 0 0,1 1 0 0 0,0-1-1 0 0,1 2 1 0 0,1 0 0 0 0,0 0 0 0 0,1 1-1 0 0,1 1 1 0 0,0-1 0 0 0,1 1 0 0 0,1 1-1 0 0,0 2-327 0 0,6-17 29 0 0,1 0 0 0 0,0-1-1 0 0,0 1 1 0 0,0 0-1 0 0,0 0 1 0 0,0 0 0 0 0,1 0-1 0 0,-1 0 1 0 0,1 0 0 0 0,0 0-1 0 0,0 0 1 0 0,0-1 0 0 0,0 1-1 0 0,0 0 1 0 0,1-1-1 0 0,-1 1 1 0 0,1-1 0 0 0,0 1-1 0 0,0-1 1 0 0,0 0 0 0 0,0 0-1 0 0,0 1 1 0 0,0-2-1 0 0,0 1 1 0 0,1 0 0 0 0,-1 0-1 0 0,1-1 1 0 0,-1 1 0 0 0,1-1-1 0 0,0 0 1 0 0,-1 0 0 0 0,1 0-1 0 0,0 0 1 0 0,0 0-1 0 0,0-1 1 0 0,0 1 0 0 0,0-1-1 0 0,2 0-28 0 0,119 12 433 0 0,-124-12-431 0 0,178-41 79 0 0,-172 40-119 0 0,-1 0 0 0 0,1 0 0 0 0,0-1 0 0 0,-1 0 0 0 0,1-1 0 0 0,-1 1 0 0 0,0-1 0 0 0,0 0 0 0 0,0 0 0 0 0,0 0-1 0 0,0-1 1 0 0,-1 0 0 0 0,0 0 0 0 0,0 0 0 0 0,0 0 0 0 0,0-1 0 0 0,0 0 0 0 0,-1 0 0 0 0,0 0 0 0 0,0 0 0 0 0,0 0 0 0 0,-1 0-1 0 0,0-1 1 0 0,1-1 38 0 0,-6 1-64 0 0,-1-1 0 0 0,0 1 0 0 0,0 0 0 0 0,0 0 0 0 0,-1 1 0 0 0,0-1 0 0 0,0 1 0 0 0,0 0-1 0 0,0 1 1 0 0,-1-1 0 0 0,0 1 0 0 0,0 0 0 0 0,0 0 0 0 0,-1 1 0 0 0,1 0 0 0 0,-1 0 0 0 0,0 1-1 0 0,1-1 1 0 0,-1 1 0 0 0,-7 0 64 0 0,-17-6-101 0 0,0 1-1 0 0,-1 2 1 0 0,0 2-1 0 0,1 0 1 0 0,-1 3-1 0 0,-20 1 102 0 0,15-1-53 0 0,-54 0-526 0 0,90 0 152 0 0,1 0-243 0 0,0 0-475 0 0</inkml:trace>
  <inkml:trace contextRef="#ctx0" brushRef="#br0" timeOffset="165108.902">3972 8033 3136 0 0,'4'-49'5552'0'0,"-15"65"-2534"0"0,6 25-2832 0 0,1 0 0 0 0,3 0 0 0 0,1 1-1 0 0,2-1 1 0 0,2 0 0 0 0,2-1 0 0 0,6 24-186 0 0,54 278-2636 0 0,-56-304 507 0 0,-8-13-3671 0 0,-2-30 4554 0 0</inkml:trace>
  <inkml:trace contextRef="#ctx0" brushRef="#br0" timeOffset="165341.499">4255 8028 848 0 0,'32'-107'6497'0'0,"-31"205"-2782"0"0,31 172-2744 0 0,18-40-1960 0 0,-13-74-3630 0 0,-33-108 604 0 0,-4-40 2771 0 0</inkml:trace>
  <inkml:trace contextRef="#ctx0" brushRef="#br0" timeOffset="165933.784">4898 8433 1048 0 0,'-7'-2'193'0'0,"1"0"-1"0"0,-1 1 1 0 0,0 0-1 0 0,0 0 1 0 0,0 0-1 0 0,-1 1 1 0 0,1 0 0 0 0,0 1-1 0 0,0-1 1 0 0,0 1-1 0 0,0 1 1 0 0,0-1-1 0 0,1 1 1 0 0,-1 0-1 0 0,0 1 1 0 0,1 0 0 0 0,-1 0-1 0 0,1 0 1 0 0,0 1-1 0 0,0 0 1 0 0,-3 2-193 0 0,-11 7 264 0 0,1 1 0 0 0,0 1 0 0 0,1 0 0 0 0,0 1-1 0 0,2 1 1 0 0,0 1 0 0 0,-13 18-264 0 0,27-34 19 0 0,0 0-1 0 0,0 0 1 0 0,0 0 0 0 0,1 0-1 0 0,-1 0 1 0 0,0 0-1 0 0,1 1 1 0 0,0-1 0 0 0,-1 0-1 0 0,1 1 1 0 0,0 0-1 0 0,0-1 1 0 0,0 1 0 0 0,1-1-1 0 0,-1 1 1 0 0,1 0-1 0 0,-1 0 1 0 0,1-1 0 0 0,0 1-1 0 0,0 0 1 0 0,0 0-1 0 0,1-1 1 0 0,-1 1 0 0 0,1 0-1 0 0,-1 0 1 0 0,1-1-1 0 0,0 1 1 0 0,0-1 0 0 0,0 1-1 0 0,0-1 1 0 0,0 1-1 0 0,1-1 1 0 0,-1 1-1 0 0,1-1 1 0 0,0 0 0 0 0,-1 0-1 0 0,1 0 1 0 0,0 0-1 0 0,0 0 1 0 0,0 0 0 0 0,1-1-1 0 0,-1 1 1 0 0,0-1-1 0 0,2 1-18 0 0,4 2 33 0 0,0 0-1 0 0,0-1 1 0 0,1 1-1 0 0,-1-2 1 0 0,1 1-1 0 0,0-1 1 0 0,-1-1-1 0 0,1 0 1 0 0,0 0-1 0 0,0 0 0 0 0,0-1 1 0 0,0-1-1 0 0,7 0-32 0 0,1-1-130 0 0,0-1 0 0 0,0 0-1 0 0,0-1 1 0 0,0-1 0 0 0,-1 0-1 0 0,0-2 1 0 0,0 1 0 0 0,0-2 0 0 0,-1 0-1 0 0,-1-1 1 0 0,1-1 0 0 0,-1 0-1 0 0,10-9 131 0 0,-23 16-51 0 0,0 1 0 0 0,0 0 0 0 0,0-1 0 0 0,0 1 0 0 0,0-1 0 0 0,0 0 0 0 0,0 1 1 0 0,-1-1-1 0 0,0 0 0 0 0,1 1 0 0 0,-1-1 0 0 0,0 0 0 0 0,0 1 0 0 0,0-1 0 0 0,-1 0 0 0 0,1 1 0 0 0,-1-1 0 0 0,1 0 0 0 0,-1 1 0 0 0,0-1 0 0 0,0 1 0 0 0,0-1 0 0 0,0 1 0 0 0,-1 0 0 0 0,1-1 0 0 0,-1 1 0 0 0,1 0 0 0 0,-1 0 0 0 0,0 0 0 0 0,0 0 0 0 0,1 0 0 0 0,-2 0 0 0 0,-1-1 51 0 0,4 2 11 0 0,-13-15-33 0 0</inkml:trace>
  <inkml:trace contextRef="#ctx0" brushRef="#br0" timeOffset="166405.426">4904 8508 4872 0 0,'-3'-1'23'0'0,"0"-1"-1"0"0,0 0 1 0 0,1 1-1 0 0,-1-1 1 0 0,1 0-1 0 0,0 0 1 0 0,0-1-1 0 0,-1 1 0 0 0,1 0 1 0 0,1-1-1 0 0,-1 1 1 0 0,0-1-1 0 0,1 0 1 0 0,-1 1-1 0 0,1-1 0 0 0,0 0 1 0 0,0 0-1 0 0,0 0 1 0 0,0 0-1 0 0,0 0 1 0 0,1 0-1 0 0,-1 0 1 0 0,1 0-1 0 0,0 0 0 0 0,0 0 1 0 0,0-1-1 0 0,0 1 1 0 0,1 0-1 0 0,-1 0 1 0 0,1 0-1 0 0,0 0 0 0 0,0 0 1 0 0,0 0-1 0 0,0 0 1 0 0,0 1-1 0 0,1-1 1 0 0,-1 0-1 0 0,1 0 1 0 0,0 1-1 0 0,0-1 0 0 0,0 1 1 0 0,0 0-1 0 0,0 0 1 0 0,0 0-1 0 0,1 0 1 0 0,-1 0-1 0 0,1 0 0 0 0,-1 0 1 0 0,4-1-23 0 0,5-6 48 0 0,1 0 1 0 0,0 1-1 0 0,0 0 0 0 0,1 1 0 0 0,0 0 1 0 0,0 1-1 0 0,1 0 0 0 0,0 1 1 0 0,0 1-1 0 0,0 0 0 0 0,1 1 1 0 0,-1 1-1 0 0,6 0-48 0 0,-16 3 22 0 0,0 1 0 0 0,0 0 1 0 0,-1 1-1 0 0,1-1 0 0 0,0 1 1 0 0,-1-1-1 0 0,0 1 0 0 0,1 0 0 0 0,-1 0 1 0 0,0 1-1 0 0,-1-1 0 0 0,1 1 0 0 0,0-1 1 0 0,-1 1-1 0 0,0 0 0 0 0,0 0 0 0 0,0 0 1 0 0,0 0-1 0 0,-1 0 0 0 0,0 0 0 0 0,0 0 1 0 0,0 1-1 0 0,0-1 0 0 0,0 0 1 0 0,-1 1-1 0 0,0-1 0 0 0,0 1 0 0 0,-1 2-22 0 0,4 295 1780 0 0,-4-300-1771 0 0,1 0-1 0 0,0 1 1 0 0,0-1 0 0 0,0 0 0 0 0,1 0 0 0 0,-1 0 0 0 0,0 0-1 0 0,1 0 1 0 0,-1 1 0 0 0,1-1 0 0 0,0 0 0 0 0,0 0 0 0 0,0-1-1 0 0,0 1 1 0 0,0 0 0 0 0,0 0 0 0 0,0 0 0 0 0,1-1-1 0 0,-1 1 1 0 0,1 0 0 0 0,-1-1 0 0 0,1 1 0 0 0,0-1 0 0 0,-1 0-1 0 0,1 0 1 0 0,0 0 0 0 0,0 1 0 0 0,0-2 0 0 0,0 1 0 0 0,0 0-1 0 0,0 0 1 0 0,0-1 0 0 0,0 1 0 0 0,0-1 0 0 0,0 1-1 0 0,1-1 1 0 0,-1 0 0 0 0,0 0 0 0 0,0 0 0 0 0,0 0 0 0 0,0 0-1 0 0,0-1 1 0 0,2 0-9 0 0,92-32 142 0 0,59-102-78 0 0,-148 117-281 0 0,-9 50 96 0 0,10-25 128 0 0,0 0-1 0 0,0-1 1 0 0,1-1-1 0 0,0 1 1 0 0,0-1-1 0 0,0 0 1 0 0,0-1-1 0 0,1 0 1 0 0,-1-1-1 0 0,1 0 1 0 0,0-1-1 0 0,0 1 1 0 0,1-2-1 0 0,-1 0 1 0 0,0 0-1 0 0,0-1 1 0 0,1 0-1 0 0,-1 0 1 0 0,0-1-1 0 0,7-2-6 0 0,9 3 22 0 0,123-27-72 0 0,-144 27 54 0 0,-1 0 0 0 0,0 0 0 0 0,0 0 0 0 0,0-1-1 0 0,0 1 1 0 0,0-1 0 0 0,0 0 0 0 0,0 0 0 0 0,-1 0 0 0 0,1-1 0 0 0,0 1-1 0 0,0-1 1 0 0,-1 0 0 0 0,1 0 0 0 0,-1 0 0 0 0,0-1 0 0 0,1 1-1 0 0,-1-1 1 0 0,0 0 0 0 0,0 0 0 0 0,-1 0 0 0 0,1 0 0 0 0,-1 0 0 0 0,1 0-1 0 0,-1-1 1 0 0,0 1 0 0 0,-1-1 0 0 0,1 0 0 0 0,0 0 0 0 0,-1 1-1 0 0,0-1 1 0 0,0 0 0 0 0,0 0 0 0 0,0 0 0 0 0,-1 0 0 0 0,0 0 0 0 0,1 0-1 0 0,-2 0 1 0 0,1-2-4 0 0,-7-6 2 0 0,0 0 1 0 0,-1 0-1 0 0,0 1 0 0 0,0 1 0 0 0,-2-1 0 0 0,1 1 1 0 0,-1 1-1 0 0,-1 0 0 0 0,0 0 0 0 0,0 1 1 0 0,-8-4-3 0 0,-94-100-1792 0 0,100 65-2227 0 0,13 35 2575 0 0</inkml:trace>
  <inkml:trace contextRef="#ctx0" brushRef="#br0" timeOffset="172807.326">14639 7978 1248 0 0,'-135'-23'2288'0'0,"90"30"-1771"0"0,0 1 0 0 0,0 3 0 0 0,1 1-1 0 0,1 3 1 0 0,0 1 0 0 0,1 2 0 0 0,1 2 0 0 0,1 1-1 0 0,0 3 1 0 0,-32 26-517 0 0,67-48 39 0 0,0 1 0 0 0,1 0 0 0 0,-1 0 0 0 0,1 1 0 0 0,0-1 0 0 0,0 1 0 0 0,1 0 0 0 0,-1 0 1 0 0,1 0-1 0 0,-1 0 0 0 0,1 1 0 0 0,1-1 0 0 0,-1 1 0 0 0,1 0 0 0 0,-1 0 0 0 0,2 0 0 0 0,-1 0 0 0 0,0 0 0 0 0,1 0 0 0 0,0 1 0 0 0,0-1 0 0 0,1 0 0 0 0,-1 1 0 0 0,1-1 0 0 0,0 1 0 0 0,1-1 0 0 0,-1 0 0 0 0,1 1 0 0 0,0-1 0 0 0,0 0 0 0 0,1 0 0 0 0,0 0 1 0 0,0 0-1 0 0,0 0 0 0 0,0 0 0 0 0,1 0 0 0 0,0 0 0 0 0,0-1 0 0 0,0 0 0 0 0,0 1 0 0 0,1-1 0 0 0,-1 0 0 0 0,5 2-39 0 0,16 5-159 0 0,0-1-1 0 0,1-1 1 0 0,1-1 0 0 0,0-1-1 0 0,0-2 1 0 0,0 0 0 0 0,0-2-1 0 0,1-1 1 0 0,-1-1 0 0 0,1-1-1 0 0,14-3 160 0 0,-39 3-35 0 0,271-29-3938 0 0,-200 16 2685 0 0,-5-2-22 0 0</inkml:trace>
  <inkml:trace contextRef="#ctx0" brushRef="#br0" timeOffset="173989.436">15015 8106 1696 0 0,'-15'5'255'0'0,"0"0"1"0"0,1 0-1 0 0,-1 1 0 0 0,2 1 0 0 0,-1 1 0 0 0,1 0 1 0 0,0 0-1 0 0,0 1 0 0 0,1 1 0 0 0,1 0 1 0 0,-1 1-1 0 0,2 0 0 0 0,-1 0 0 0 0,2 1 1 0 0,0 1-1 0 0,0 0 0 0 0,1 0 0 0 0,0 1 0 0 0,1-1 1 0 0,-2 8-256 0 0,10-17 34 0 0,0 0 0 0 0,0-1 0 0 0,0 0 0 0 0,0 1 0 0 0,0-1 0 0 0,1 0 0 0 0,-1 1-1 0 0,1-1 1 0 0,0 0 0 0 0,0 0 0 0 0,0 0 0 0 0,0 0 0 0 0,1-1 0 0 0,-1 1 0 0 0,1-1 0 0 0,0 1 0 0 0,-1-1 0 0 0,1 0 0 0 0,0 0 0 0 0,0 0 0 0 0,1-1 0 0 0,-1 1 0 0 0,0-1 0 0 0,0 1 0 0 0,1-1 0 0 0,-1 0 0 0 0,1 0 0 0 0,-1-1 0 0 0,1 1 0 0 0,0-1 0 0 0,-1 0 0 0 0,1 0 0 0 0,-1 0 0 0 0,1 0 0 0 0,1-1-34 0 0,13 1-20 0 0,0-2-1 0 0,0-1 1 0 0,0 0-1 0 0,-1-1 1 0 0,1-1-1 0 0,-1 0 1 0 0,-1-1-1 0 0,1-1 1 0 0,-1-1-1 0 0,0 0 1 0 0,0-1-1 0 0,-1-1 1 0 0,0-1-1 0 0,-1 0 1 0 0,-1 0-1 0 0,1-1 1 0 0,-2-1-1 0 0,5-6 21 0 0,55-131-325 0 0,-32 179 693 0 0,28 160-366 0 0,-55-135 635 0 0,16-117-4 0 0,-22 45-630 0 0,1 0 0 0 0,1 0 0 0 0,0 0-1 0 0,2 1 1 0 0,0 1 0 0 0,1 0 0 0 0,0 0 0 0 0,1 1 0 0 0,1 1-1 0 0,0 0 1 0 0,1 1 0 0 0,1 1 0 0 0,16-11-3 0 0,-30 23-22 0 0,1-1 1 0 0,-1 1 0 0 0,0-1-1 0 0,1 1 1 0 0,-1 0-1 0 0,0 0 1 0 0,1 0-1 0 0,-1 0 1 0 0,1 1 0 0 0,-1-1-1 0 0,0 1 1 0 0,1-1-1 0 0,-1 1 1 0 0,0 0-1 0 0,0 0 1 0 0,0 0 0 0 0,1 0-1 0 0,-1 0 1 0 0,0 0-1 0 0,0 0 1 0 0,0 1-1 0 0,-1-1 1 0 0,1 1 0 0 0,0 0-1 0 0,-1-1 1 0 0,1 1-1 0 0,-1 0 1 0 0,1 0 0 0 0,-1 0-1 0 0,0 0 1 0 0,0 0-1 0 0,0 0 1 0 0,0 1-1 0 0,0-1 1 0 0,0 1 21 0 0,30 82-371 0 0,-29-40 806 0 0,-2-43-329 0 0,-5 3-48 0 0,4-14 186 0 0,9-15-329 0 0,1 1-1 0 0,1 0 0 0 0,1 0 1 0 0,1 1-1 0 0,1 0 0 0 0,1 1 0 0 0,1 1 1 0 0,0 0-1 0 0,2 1 0 0 0,10-8 86 0 0,-24 27-26 0 0,0 1 0 0 0,0-1 0 0 0,0 1 0 0 0,0 0 0 0 0,0 0 0 0 0,0 0 0 0 0,0 1 0 0 0,0-1 0 0 0,0 1 0 0 0,-1-1 0 0 0,1 1 0 0 0,0 0 0 0 0,-1 0 1 0 0,0 0-1 0 0,1 0 0 0 0,-1 1 0 0 0,0-1 0 0 0,0 1 0 0 0,0-1 0 0 0,-1 1 0 0 0,1 0 0 0 0,0 0 0 0 0,-1 0 0 0 0,0-1 0 0 0,0 1 0 0 0,0 1 0 0 0,0-1 0 0 0,0 0 0 0 0,-1 0 0 0 0,1 0 0 0 0,-1 0 0 0 0,0 0 0 0 0,0 1 0 0 0,0-1 26 0 0,6 13-112 0 0,-1-4-26 0 0,0 0 0 0 0,1 0 0 0 0,0 0 0 0 0,1-1 0 0 0,0 0 0 0 0,1 0 0 0 0,0-1 0 0 0,1 0 0 0 0,0 0 0 0 0,0-1 0 0 0,1 0 0 0 0,0-1 0 0 0,1 0 0 0 0,0 0 0 0 0,0-1 0 0 0,1-1 0 0 0,-1 0 0 0 0,1 0 0 0 0,1-1 0 0 0,-1-1 0 0 0,1 0 0 0 0,0-1 0 0 0,0 0 1 0 0,0-1-1 0 0,0-1 0 0 0,0 0 0 0 0,4 0 138 0 0,-4-1-125 0 0,0-1 1 0 0,1 0-1 0 0,-1-1 1 0 0,0 0 0 0 0,0-1-1 0 0,0-1 1 0 0,0 0-1 0 0,-1 0 1 0 0,0-1 0 0 0,1-1-1 0 0,-2 0 1 0 0,11-7 124 0 0,-13 4 268 0 0,1-1 0 0 0,-2 0 1 0 0,1 0-1 0 0,-1-1 0 0 0,-1 0 1 0 0,0 0-1 0 0,-1-1 0 0 0,0 0 0 0 0,0 0 1 0 0,-2 0-1 0 0,1-1 0 0 0,-1 0 1 0 0,-1 0-1 0 0,-1 0 0 0 0,0 0 0 0 0,0 0 1 0 0,-1 0-1 0 0,-1-1 0 0 0,0 1 1 0 0,-2-6-269 0 0,-40-70 2538 0 0,39 90-2507 0 0,1 0 0 0 0,-1-1 0 0 0,1 1 0 0 0,-1 0 0 0 0,1 1 0 0 0,-1-1 0 0 0,1 0 0 0 0,-1 1 1 0 0,1-1-1 0 0,0 1 0 0 0,0 0 0 0 0,0-1 0 0 0,0 1 0 0 0,0 0 0 0 0,0 0 0 0 0,1 1 0 0 0,-1-1 0 0 0,1 0 0 0 0,-1 1 0 0 0,1-1 0 0 0,0 0 1 0 0,0 1-1 0 0,0 0 0 0 0,0-1 0 0 0,0 1 0 0 0,1-1 0 0 0,-1 1 0 0 0,1 0-31 0 0,-4 16 45 0 0,0 0 0 0 0,1 0 1 0 0,1 0-1 0 0,1 0 0 0 0,1 0 0 0 0,1 0 0 0 0,0 0 1 0 0,1 0-1 0 0,1 0 0 0 0,1 0 0 0 0,1 0 0 0 0,1-1 1 0 0,1 2-46 0 0,-4-6 9 0 0,25 85 134 0 0,-13-52-383 0 0,-2 0 0 0 0,-2 2 0 0 0,-2-1 0 0 0,-3 1 0 0 0,1 29 240 0 0,-7-77-107 0 0,0 1 0 0 0,0-1 0 0 0,1 1 1 0 0,-1-1-1 0 0,0 0 0 0 0,0 1 0 0 0,0-1 0 0 0,-1 1 0 0 0,1-1 1 0 0,0 1-1 0 0,-1-1 0 0 0,1 0 0 0 0,0 1 0 0 0,-1-1 0 0 0,0 1 1 0 0,1-1-1 0 0,-1 0 0 0 0,0 0 0 0 0,0 1 0 0 0,1-1 0 0 0,-1 0 1 0 0,0 0-1 0 0,0 0 0 0 0,0 0 0 0 0,-1 0 0 0 0,1 0 0 0 0,0 0 1 0 0,0-1-1 0 0,0 1 0 0 0,-1 0 0 0 0,1 0 0 0 0,0-1 0 0 0,-1 1 1 0 0,1-1-1 0 0,-1 0 0 0 0,1 1 0 0 0,0-1 0 0 0,-1 0 0 0 0,1 0 1 0 0,-1 0-1 0 0,1 1 0 0 0,-1-2 0 0 0,1 1 0 0 0,-1 0 0 0 0,1 0 1 0 0,0 0-1 0 0,-1-1 0 0 0,1 1 0 0 0,-1-1 0 0 0,1 1 0 0 0,0-1 1 0 0,-1 1-1 0 0,1-1 0 0 0,0 0 0 0 0,0 0 0 0 0,0 0 0 0 0,-1 0 1 0 0,1 0-1 0 0,0 0 0 0 0,0 0 0 0 0,0 0 0 0 0,0 0 0 0 0,1 0 1 0 0,-1 0-1 0 0,0-1 0 0 0,0 1 0 0 0,1 0 0 0 0,-1-2 107 0 0,-12-16-1306 0 0</inkml:trace>
  <inkml:trace contextRef="#ctx0" brushRef="#br0" timeOffset="174239.76">16581 8041 1428 0 0,'7'-2'132'0'0,"-2"-1"-18"0"0,1 0 0 0 0,-1 1 0 0 0,1-1-1 0 0,0 1 1 0 0,0 0 0 0 0,0 0 0 0 0,1 1 0 0 0,-1 0 0 0 0,0 0-1 0 0,0 0 1 0 0,1 1 0 0 0,-1 0 0 0 0,0 0 0 0 0,1 1 0 0 0,-1-1 0 0 0,0 1-1 0 0,1 1 1 0 0,-1-1 0 0 0,0 1 0 0 0,0 0 0 0 0,0 1 0 0 0,-1-1-1 0 0,1 1 1 0 0,0 1 0 0 0,-1-1 0 0 0,0 0 0 0 0,0 1 0 0 0,0 0-1 0 0,0 1 1 0 0,-1-1 0 0 0,2 2-114 0 0,-6-1 105 0 0,1 0 0 0 0,-1 0 0 0 0,0 0 0 0 0,0 0 0 0 0,0 0-1 0 0,-1 0 1 0 0,0 0 0 0 0,0 0 0 0 0,0 0 0 0 0,0-1 0 0 0,-1 1 0 0 0,0 0 0 0 0,0 0-1 0 0,0-1 1 0 0,0 0 0 0 0,-1 1 0 0 0,0-1 0 0 0,0 0 0 0 0,0 0 0 0 0,0 0 0 0 0,-1-1 0 0 0,1 1-1 0 0,-1-1 1 0 0,0 0 0 0 0,0 0 0 0 0,0 0 0 0 0,-1 0 0 0 0,1-1 0 0 0,-5 2-105 0 0,-132 60 822 0 0,40-49-3032 0 0,84-41-1991 0 0,21 10 2983 0 0</inkml:trace>
  <inkml:trace contextRef="#ctx0" brushRef="#br0" timeOffset="175168.289">16936 8076 1240 0 0,'7'-6'773'0'0,"-7"7"-600"0"0,1-1-1 0 0,-1 1 0 0 0,0 0 1 0 0,0-1-1 0 0,1 1 0 0 0,-1-1 1 0 0,0 1-1 0 0,1-1 0 0 0,-1 1 1 0 0,1-1-1 0 0,-1 1 0 0 0,1-1 1 0 0,-1 1-1 0 0,1-1 0 0 0,-1 0 1 0 0,1 1-1 0 0,-1-1 0 0 0,1 0 1 0 0,-1 1-1 0 0,1-1 0 0 0,0 0 1 0 0,-1 0-1 0 0,1 0 0 0 0,-1 0 1 0 0,1 1-1 0 0,0-1 0 0 0,-1 0 1 0 0,1 0-1 0 0,0 0 0 0 0,-1 0 1 0 0,1 0-1 0 0,0 0 0 0 0,-1 0 1 0 0,1-1-1 0 0,-1 1 0 0 0,1 0-172 0 0,-3 7 42 0 0,1 1-1 0 0,0-1 1 0 0,0 1-1 0 0,1-1 1 0 0,-1 1-1 0 0,2 0 1 0 0,-1-1-1 0 0,1 1 1 0 0,0-1-1 0 0,1 1 1 0 0,-1-1-1 0 0,1 1 1 0 0,1-1-1 0 0,0 0 1 0 0,0 0-1 0 0,0 0 1 0 0,1-1-1 0 0,0 1 1 0 0,0-1-1 0 0,0 0 1 0 0,1 0-1 0 0,0 0 1 0 0,1-1-1 0 0,-1 1 1 0 0,1-1-1 0 0,0-1 1 0 0,0 1-1 0 0,0-1 1 0 0,1 0-1 0 0,-1 0 1 0 0,1-1-1 0 0,0 0 1 0 0,0 0-1 0 0,0-1 1 0 0,1 0-1 0 0,-1 0 1 0 0,1 0-1 0 0,-1-1 1 0 0,1 0-1 0 0,-1-1 1 0 0,1 0-1 0 0,0 0 1 0 0,5-1-42 0 0,-3 0-23 0 0,0 0 1 0 0,-1 0 0 0 0,1-1 0 0 0,-1 0 0 0 0,1-1 0 0 0,-1 0 0 0 0,0 0 0 0 0,0-1 0 0 0,0-1 0 0 0,-1 1-1 0 0,1-1 1 0 0,-1-1 0 0 0,-1 1 0 0 0,1-1 0 0 0,-1-1 0 0 0,0 1 0 0 0,0-1 0 0 0,0-1 0 0 0,-1 1-1 0 0,0-1 1 0 0,-1 0 0 0 0,0 0 0 0 0,0-1 0 0 0,-1 1 0 0 0,0-1 0 0 0,1-4 22 0 0,-5 12-39 0 0,-2-19 77 0 0,-1 19-33 0 0,0 1 0 0 0,0 0 0 0 0,0 0 1 0 0,0 1-1 0 0,0-1 0 0 0,0 1 0 0 0,0-1 1 0 0,0 1-1 0 0,1 0 0 0 0,-1 0 0 0 0,0 0 1 0 0,0 0-1 0 0,1 1 0 0 0,-1-1 0 0 0,1 1 1 0 0,-1 0-1 0 0,1-1 0 0 0,0 1 1 0 0,-1 0-1 0 0,1 0 0 0 0,0 1 0 0 0,0-1 1 0 0,1 0-1 0 0,-1 1 0 0 0,0-1 0 0 0,1 1 1 0 0,0-1-1 0 0,-1 1 0 0 0,1 0 0 0 0,0 0 1 0 0,0-1-1 0 0,0 1 0 0 0,1 0 0 0 0,-1 0 1 0 0,1 0-1 0 0,0 0 0 0 0,0 0 1 0 0,0 3-6 0 0,1 2-54 0 0,1 0 1 0 0,0 0 0 0 0,0 0-1 0 0,1 0 1 0 0,0 0 0 0 0,1 0-1 0 0,-1-1 1 0 0,2 1 0 0 0,-1-1-1 0 0,1 0 1 0 0,0-1 0 0 0,0 1-1 0 0,1-1 1 0 0,0 0 0 0 0,0 0-1 0 0,0-1 1 0 0,1 1 0 0 0,0-1-1 0 0,0-1 1 0 0,0 0 0 0 0,0 0-1 0 0,1 0 1 0 0,0-1 0 0 0,-1 0 0 0 0,1 0-1 0 0,1-1 1 0 0,-1 0 0 0 0,0 0-1 0 0,0-1 1 0 0,1 0 0 0 0,-1-1-1 0 0,0 0 1 0 0,1 0 0 0 0,-1-1-1 0 0,1 0 1 0 0,-1 0 0 0 0,0-1-1 0 0,3-1 54 0 0,4 1-118 0 0,-1-1-1 0 0,1-1 1 0 0,-1 0-1 0 0,0-1 1 0 0,0-1-1 0 0,-1 0 1 0 0,0 0-1 0 0,0-2 1 0 0,0 1-1 0 0,-1-2 0 0 0,0 0 1 0 0,-1 0-1 0 0,0-1 1 0 0,0 0-1 0 0,-1-1 1 0 0,-1 0-1 0 0,1-1 1 0 0,-2 0-1 0 0,0 0 1 0 0,0-1-1 0 0,-1 0 1 0 0,-1 0-1 0 0,0-1 0 0 0,2-8 119 0 0,5-25 338 0 0,-2 0-1 0 0,-1-1 1 0 0,-3-1-1 0 0,-2 1 0 0 0,-3-1 1 0 0,-2-38-338 0 0,-1 77 210 0 0,0 0 0 0 0,-1 0 0 0 0,0 0-1 0 0,-1 0 1 0 0,0 0 0 0 0,-1 0 0 0 0,0 1 0 0 0,0 0 0 0 0,-1 0 0 0 0,0 0 0 0 0,-1 0 0 0 0,-4-5-210 0 0,9 13 39 0 0,-1 1-1 0 0,1 0 0 0 0,0-1 1 0 0,0 1-1 0 0,-1 0 1 0 0,1 0-1 0 0,0 0 1 0 0,0 0-1 0 0,-1 0 0 0 0,1 0 1 0 0,0 0-1 0 0,-1 0 1 0 0,1 0-1 0 0,0 1 1 0 0,0-1-1 0 0,-1 0 0 0 0,1 1 1 0 0,0-1-1 0 0,0 1 1 0 0,0-1-1 0 0,0 1 1 0 0,0 0-1 0 0,-1 0 0 0 0,1-1 1 0 0,0 1-1 0 0,1 0 1 0 0,-1 0-1 0 0,0 0 1 0 0,0 0-1 0 0,0 0 0 0 0,0 0 1 0 0,1 0-1 0 0,-1 0 1 0 0,1 1-1 0 0,-1-1 1 0 0,1 0-1 0 0,-1 0 0 0 0,1 0 1 0 0,-1 1-1 0 0,1-1 1 0 0,0 0-1 0 0,0 1 0 0 0,0-1 1 0 0,0 0-1 0 0,0 0 1 0 0,0 1-1 0 0,0-1 1 0 0,0 0-1 0 0,1 1-38 0 0,-5 20 96 0 0,1 0-1 0 0,2 0 1 0 0,0 0 0 0 0,1 0-1 0 0,1 0 1 0 0,1 0 0 0 0,1 0-1 0 0,1-1 1 0 0,1 1 0 0 0,5 11-96 0 0,38 125-184 0 0,8 33-5492 0 0,-52-160 3042 0 0,-4-29 1410 0 0</inkml:trace>
  <inkml:trace contextRef="#ctx0" brushRef="#br0" timeOffset="176196.33">17630 8100 2784 0 0,'-4'-14'3953'0'0,"51"-4"-3354"0"0,-44 17-374 0 0,74-18-18 0 0,1 4 0 0 0,0 3 0 0 0,0 4 1 0 0,13 2-208 0 0,40-5-625 0 0,-15-4 77 0 0,-154 22 1560 0 0,15 1-833 0 0,1 2 1 0 0,0 0 0 0 0,0 2-1 0 0,2 0 1 0 0,-1 1-1 0 0,2 1 1 0 0,0 1 0 0 0,0 1-1 0 0,2 0 1 0 0,-13 16-180 0 0,29-32 6 0 0,0 1 0 0 0,0 0-1 0 0,0 0 1 0 0,0 0 0 0 0,0 0 0 0 0,0 0 0 0 0,0 0-1 0 0,1 0 1 0 0,-1 0 0 0 0,0 0 0 0 0,1 0 0 0 0,-1 1 0 0 0,1-1-1 0 0,-1 0 1 0 0,1 0 0 0 0,0 1 0 0 0,-1-1 0 0 0,1 0-1 0 0,0 1 1 0 0,0-1 0 0 0,0 0 0 0 0,0 0 0 0 0,0 1 0 0 0,0-1-1 0 0,0 0 1 0 0,1 1 0 0 0,-1-1 0 0 0,0 0 0 0 0,1 0-1 0 0,-1 1 1 0 0,1-1 0 0 0,-1 0 0 0 0,1 0 0 0 0,0 0 0 0 0,-1 0-1 0 0,1 1 1 0 0,0-1 0 0 0,0 0 0 0 0,0-1 0 0 0,0 1-1 0 0,0 0 1 0 0,0 0 0 0 0,0 0 0 0 0,0 0 0 0 0,0-1 0 0 0,0 1-1 0 0,0-1 1 0 0,0 1 0 0 0,1 0 0 0 0,-1-1 0 0 0,0 0-1 0 0,0 1 1 0 0,1-1 0 0 0,-1 0 0 0 0,0 0 0 0 0,1 0 0 0 0,-1 0-1 0 0,0 0 1 0 0,1 0-6 0 0,87 1-432 0 0,-75-3 409 0 0,0-1-1 0 0,0 0 1 0 0,0 0 0 0 0,0-1-1 0 0,0-1 1 0 0,-1-1 0 0 0,0 0-1 0 0,0 0 1 0 0,-1-1-1 0 0,1-1 1 0 0,-2 0 0 0 0,1-1-1 0 0,-1 0 1 0 0,0-1 0 0 0,-1 0-1 0 0,8-10 24 0 0,-17 19 27 0 0,-1 0 1 0 0,1 0-1 0 0,-1 0 0 0 0,0 0 0 0 0,0 0 0 0 0,1 0 0 0 0,-1-1 1 0 0,0 1-1 0 0,0 0 0 0 0,0 0 0 0 0,0 0 0 0 0,0 0 0 0 0,0 0 1 0 0,-1 0-1 0 0,1 0 0 0 0,0 0 0 0 0,0 0 0 0 0,-1 0 0 0 0,1 0 1 0 0,-1 0-1 0 0,1 0 0 0 0,-1 0 0 0 0,1 0 0 0 0,-1 0 0 0 0,1 0 1 0 0,-1 1-1 0 0,0-1 0 0 0,0 0 0 0 0,1 0 0 0 0,-1 1 0 0 0,0-1 1 0 0,0 0-1 0 0,0 1 0 0 0,0-1 0 0 0,0 1 0 0 0,0-1 0 0 0,0 1 1 0 0,0 0-1 0 0,0-1 0 0 0,0 1 0 0 0,0 0 0 0 0,0 0 0 0 0,0-1 1 0 0,-1 1-28 0 0,24 65 139 0 0,-17-56-178 0 0,0-1 0 0 0,0 0-1 0 0,1 0 1 0 0,1 0 0 0 0,-1-1 0 0 0,1 1 0 0 0,0-2 0 0 0,1 1-1 0 0,-1-1 1 0 0,1 0 0 0 0,1-1 0 0 0,-1 0 0 0 0,1 0 0 0 0,0-1-1 0 0,0 0 1 0 0,0 0 0 0 0,0-1 0 0 0,1 0 0 0 0,0-1-1 0 0,-1 0 1 0 0,1-1 0 0 0,0 0 0 0 0,0 0 0 0 0,0-1 0 0 0,9-1 39 0 0,-6-2-59 0 0,0 0 1 0 0,-1-1 0 0 0,1-1 0 0 0,-1 0 0 0 0,0-1 0 0 0,0 0-1 0 0,0-1 1 0 0,-1 0 0 0 0,0-1 0 0 0,-1 0 0 0 0,1-1 0 0 0,-2 0 0 0 0,1 0-1 0 0,-1-1 1 0 0,-1 0 0 0 0,0-1 0 0 0,0 0 0 0 0,-1 0 0 0 0,0-1-1 0 0,-1 0 1 0 0,-1 0 0 0 0,4-10 58 0 0,96-285-819 0 0,-78 114 2023 0 0,-61 99-304 0 0,34 93-884 0 0,-1 0 0 0 0,1 0 1 0 0,-1 1-1 0 0,0-1 0 0 0,1 0 0 0 0,-1 0 0 0 0,0 1 1 0 0,0-1-1 0 0,1 0 0 0 0,-1 1 0 0 0,0-1 1 0 0,0 1-1 0 0,0-1 0 0 0,0 1 0 0 0,0-1 0 0 0,0 1 1 0 0,0 0-1 0 0,0-1 0 0 0,0 1 0 0 0,0 0 0 0 0,0 0 1 0 0,0 0-1 0 0,0 0 0 0 0,0 0 0 0 0,0 0 1 0 0,0 0-1 0 0,0 0 0 0 0,0 0 0 0 0,0 0 0 0 0,0 1 1 0 0,0-1-1 0 0,0 0 0 0 0,0 1 0 0 0,0-1 1 0 0,0 1-1 0 0,0-1 0 0 0,1 1 0 0 0,-1-1 0 0 0,0 1 1 0 0,0-1-1 0 0,0 1 0 0 0,1 0 0 0 0,-1 0 0 0 0,0-1 1 0 0,1 1-1 0 0,-1 0 0 0 0,0 0 0 0 0,1 0 1 0 0,-1 0-1 0 0,1 0 0 0 0,0 0 0 0 0,-1 0 0 0 0,1 0 1 0 0,0 0-1 0 0,-1 0-16 0 0,-24 55 299 0 0,20-22-179 0 0,2 0 1 0 0,1 0-1 0 0,1 0 1 0 0,2 0-1 0 0,2 0 1 0 0,0 0-1 0 0,3 0 1 0 0,1-1-1 0 0,10 30-120 0 0,23 195-1464 0 0,-39-255 1374 0 0,-1-1 0 0 0,1 1-1 0 0,-1-1 1 0 0,0 1 0 0 0,1 0-1 0 0,-1-1 1 0 0,0 1 0 0 0,-1-1-1 0 0,1 1 1 0 0,0 0 0 0 0,-1-1-1 0 0,1 1 1 0 0,-1-1 0 0 0,0 1-1 0 0,0-1 1 0 0,0 1 0 0 0,0-1-1 0 0,0 0 1 0 0,-1 1 0 0 0,1-1-1 0 0,-1 0 1 0 0,1 0 0 0 0,-1 0-1 0 0,0 0 1 0 0,0 0 0 0 0,0 0-1 0 0,0-1 1 0 0,0 1 0 0 0,0-1-1 0 0,0 1 1 0 0,0-1 0 0 0,-1 0-1 0 0,1 0 1 0 0,-1 0 0 0 0,1 0-1 0 0,-1 0 1 0 0,1 0 0 0 0,-1-1-1 0 0,1 0 1 0 0,-1 1 0 0 0,0-1-1 0 0,1 0 1 0 0,-1 0 0 0 0,0 0-1 0 0,1 0 1 0 0,-1-1 0 0 0,1 1-1 0 0,-1-1 1 0 0,0 0 0 0 0,1 1-1 0 0,0-1 1 0 0,-1 0 0 0 0,1-1-1 0 0,-1 1 1 0 0,1 0 0 0 0,0-1-1 0 0,-2 0 91 0 0,2-1-13 0 0,0 0-1 0 0,0 0 1 0 0,0 0-1 0 0,0 0 1 0 0,0 0 0 0 0,0 0-1 0 0,1 0 1 0 0,0-1-1 0 0,0 1 1 0 0,0 0-1 0 0,0-1 1 0 0,0 1 0 0 0,1-1-1 0 0,-1 0 1 0 0,1 1-1 0 0,0-1 1 0 0,0 1 0 0 0,0-1-1 0 0,0 1 1 0 0,1-1-1 0 0,0 1 1 0 0,0-1-1 0 0,0 1 1 0 0,0-1 0 0 0,0 1-1 0 0,0 0 1 0 0,1 0-1 0 0,0-1 1 0 0,0 1-1 0 0,0 0 1 0 0,0 0 0 0 0,0 1-1 0 0,0-1 1 0 0,1 0-1 0 0,-1 1 1 0 0,4-3 13 0 0,107-68 43 0 0,-104 69 29 0 0,0 0 0 0 0,0 0 0 0 0,0 0 0 0 0,1 1 0 0 0,-1 1 1 0 0,1 0-1 0 0,-1 0 0 0 0,1 1 0 0 0,0 0 0 0 0,0 1 0 0 0,-1 0 0 0 0,1 0 0 0 0,0 1 0 0 0,0 0 0 0 0,0 1 0 0 0,-1 0 0 0 0,1 0 0 0 0,-1 1 0 0 0,0 1 0 0 0,0 0 0 0 0,0 0 1 0 0,0 0-1 0 0,-1 1 0 0 0,1 0 0 0 0,-1 1 0 0 0,0 0 0 0 0,-1 0 0 0 0,0 1 0 0 0,0 0 0 0 0,0 0 0 0 0,-1 1 0 0 0,0 0 0 0 0,0 0 0 0 0,-1 0 0 0 0,2 5-72 0 0,-5-9-19 0 0,-1 1 0 0 0,0 0-1 0 0,0 0 1 0 0,0-1-1 0 0,-1 1 1 0 0,1 0 0 0 0,-1 0-1 0 0,-1 0 1 0 0,1 0 0 0 0,0 0-1 0 0,-1 0 1 0 0,0-1-1 0 0,-1 1 1 0 0,1 0 0 0 0,-1 0-1 0 0,1-1 1 0 0,-1 1-1 0 0,-1-1 1 0 0,1 0 0 0 0,-1 0-1 0 0,1 0 1 0 0,-1 0 0 0 0,-1 1 19 0 0,-63 30-4272 0 0,64-35 3138 0 0</inkml:trace>
  <inkml:trace contextRef="#ctx0" brushRef="#br0" timeOffset="176442.442">19189 7766 1312 0 0,'0'-6'1016'0'0,"2"1"-140"0"0,-2 0-172 0 0,-2 0-160 0 0,4 0-380 0 0,-2 0-16 0 0,0-2-844 0 0,2 2-580 0 0,-1 2 128 0 0</inkml:trace>
  <inkml:trace contextRef="#ctx0" brushRef="#br0" timeOffset="177271.606">19758 7930 968 0 0,'-131'24'4737'0'0,"113"-17"-4547"0"0,1 0 0 0 0,1 1 0 0 0,-1 0 0 0 0,1 1 0 0 0,1 1 0 0 0,0 1 0 0 0,0 0 0 0 0,1 0 0 0 0,0 2 0 0 0,1 0 0 0 0,1 0 0 0 0,0 1 0 0 0,1 1 0 0 0,0 0 0 0 0,1 1 0 0 0,-6 13-190 0 0,15-27 19 0 0,0 0 0 0 0,0 0 0 0 0,1 0 0 0 0,-1 1 0 0 0,1-1 0 0 0,-1 0 0 0 0,1 0 0 0 0,0 0 0 0 0,0 0 0 0 0,0 1 0 0 0,0-1 0 0 0,0 0 0 0 0,1 0 0 0 0,-1 0 0 0 0,0 1 1 0 0,1-1-1 0 0,0 0 0 0 0,-1 0 0 0 0,1 0 0 0 0,0 0 0 0 0,0 0 0 0 0,0 0 0 0 0,1 0 0 0 0,-1 0 0 0 0,0-1 0 0 0,1 1 0 0 0,-1 0 0 0 0,1-1 0 0 0,-1 1 0 0 0,1-1 0 0 0,0 0 0 0 0,0 1 0 0 0,0-1 0 0 0,0 0 0 0 0,0 0 0 0 0,0 0 0 0 0,0 0 0 0 0,0-1 1 0 0,0 1-1 0 0,1 0-19 0 0,98 4-664 0 0,-90-8 554 0 0,-1-1 0 0 0,1 0 0 0 0,-1-1 0 0 0,0 0-1 0 0,-1 0 1 0 0,1-1 0 0 0,-1-1 0 0 0,0 1-1 0 0,0-1 1 0 0,-1-1 0 0 0,0 0 0 0 0,0 0-1 0 0,-1 0 1 0 0,0-1 0 0 0,-1 0 0 0 0,0-1-1 0 0,0 1 1 0 0,-1-1 0 0 0,0 0 0 0 0,-1-1-1 0 0,0 1 1 0 0,0-1 0 0 0,-1 0 0 0 0,-1 1-1 0 0,0-1 1 0 0,0-7 110 0 0,0 7-78 0 0,21-76 25 0 0,-23 85 62 0 0,1 0 0 0 0,0 1 0 0 0,0-1 0 0 0,0 1 1 0 0,0 0-1 0 0,0-1 0 0 0,0 1 0 0 0,0 0 0 0 0,0-1 1 0 0,1 1-1 0 0,-1 0 0 0 0,1 0 0 0 0,-1 0 0 0 0,0 0 0 0 0,1 0 1 0 0,0 1-1 0 0,-1-1 0 0 0,1 0 0 0 0,-1 1 0 0 0,1-1 1 0 0,0 1-1 0 0,-1-1 0 0 0,1 1 0 0 0,0 0 0 0 0,0 0 1 0 0,-1 0-1 0 0,1 0 0 0 0,0 0 0 0 0,-1 0 0 0 0,1 0 1 0 0,0 1-1 0 0,0-1 0 0 0,-1 0 0 0 0,1 1 0 0 0,0 0 1 0 0,-1-1-1 0 0,1 1 0 0 0,-1 0 0 0 0,1 0 0 0 0,-1 0 1 0 0,1 0-1 0 0,-1 0 0 0 0,0 0 0 0 0,1 0 0 0 0,-1 0 1 0 0,1 2-10 0 0,11 9 33 0 0,0 0 0 0 0,0 1 0 0 0,-2 0 1 0 0,1 1-1 0 0,-2 0 0 0 0,0 1 0 0 0,-1 0 0 0 0,0 1 1 0 0,-1 0-1 0 0,-1 0 0 0 0,-1 1 0 0 0,0 0 1 0 0,0 3-34 0 0,44-57 851 0 0,-1-25-697 0 0,66-57-113 0 0,-60 149-142 0 0,-54-29 90 0 0,87 167 409 0 0,-66-112-192 0 0,25-91-110 0 0,-37 20-81 0 0,-1 0 1 0 0,2 0 0 0 0,0 1-1 0 0,1 0 1 0 0,0 1 0 0 0,1 0-1 0 0,1 1 1 0 0,0 1 0 0 0,0 0-1 0 0,1 1 1 0 0,1 0 0 0 0,0 1-1 0 0,0 1 1 0 0,0 1 0 0 0,1 0-1 0 0,0 1 1 0 0,0 1-1 0 0,1 0 1 0 0,12-1-16 0 0,-24 7 18 0 0,0 0 0 0 0,0 0 0 0 0,0 0 0 0 0,0 1 0 0 0,0 0 0 0 0,-1 0 0 0 0,1 0 0 0 0,0 1 0 0 0,-1 0 0 0 0,0 0 0 0 0,0 0 0 0 0,0 1 0 0 0,0-1 0 0 0,0 1 0 0 0,-1 0 0 0 0,1 1 0 0 0,-1-1 0 0 0,0 1 0 0 0,-1 0 0 0 0,1 0 0 0 0,-1 0 0 0 0,0 0 0 0 0,0 1 0 0 0,-1-1 0 0 0,1 1 0 0 0,-1 0 0 0 0,0 0 0 0 0,-1 0 0 0 0,0 0 0 0 0,0 0 0 0 0,0 0 0 0 0,0 0 0 0 0,-1 0 0 0 0,0 0 0 0 0,0 0 0 0 0,-1 0 0 0 0,0 0 0 0 0,0 1-18 0 0,-44 80-1251 0 0,-3-37-3691 0 0,40-44 3767 0 0</inkml:trace>
  <inkml:trace contextRef="#ctx0" brushRef="#br0" timeOffset="180031.308">21915 7713 868 0 0,'0'0'710'0'0,"3"-26"1778"0"0,16-10-421 0 0,9 114 954 0 0,-8-29-2712 0 0,14 51-620 0 0,-5 2 0 0 0,-4 1 1 0 0,9 85 310 0 0,-49-80-4991 0 0,5-97 3679 0 0</inkml:trace>
  <inkml:trace contextRef="#ctx0" brushRef="#br0" timeOffset="180841.281">21671 8001 2364 0 0,'1'1'89'0'0,"-1"-1"-1"0"0,1 0 1 0 0,-1 0 0 0 0,1 0-1 0 0,-1 0 1 0 0,1 0 0 0 0,-1 0-1 0 0,1 0 1 0 0,-1 0 0 0 0,1 0-1 0 0,-1 0 1 0 0,1 0 0 0 0,-1 0-1 0 0,1 0 1 0 0,-1 0-1 0 0,1 0 1 0 0,-1 0 0 0 0,1-1-1 0 0,-1 1 1 0 0,1 0 0 0 0,-1 0-1 0 0,1-1 1 0 0,-1 1 0 0 0,0 0-1 0 0,1-1 1 0 0,-1 1-1 0 0,1 0 1 0 0,-1-1 0 0 0,0 1-1 0 0,1-1 1 0 0,-1 1 0 0 0,0 0-1 0 0,0-1 1 0 0,1 1 0 0 0,-1-1-1 0 0,0 1 1 0 0,0-1-1 0 0,0 1 1 0 0,1-1 0 0 0,-1 1-1 0 0,0-1 1 0 0,0 1 0 0 0,0-1-1 0 0,0 1 1 0 0,0-1 0 0 0,0 1-1 0 0,0-1 1 0 0,0 1-1 0 0,0-1 1 0 0,0 1 0 0 0,-1-1-1 0 0,1 1 1 0 0,0-1 0 0 0,0 1-1 0 0,0-1 1 0 0,-1 1 0 0 0,1-1-1 0 0,0 1 1 0 0,0-1-1 0 0,-1 1 1 0 0,1-1 0 0 0,-1 1-89 0 0,70-12-294 0 0,-52 10 749 0 0,179-21-32 0 0,-127 17-728 0 0,0-2 0 0 0,0-3 0 0 0,-1-4-1 0 0,57-20 306 0 0,-115 32 23 0 0,0-1 0 0 0,0 0-1 0 0,-1-1 1 0 0,0 0 0 0 0,0-1 0 0 0,0 0-1 0 0,-1 0 1 0 0,0-1 0 0 0,0 0-1 0 0,0 0 1 0 0,-1-1 0 0 0,0 0 0 0 0,-1 0-1 0 0,0-1 1 0 0,0 0 0 0 0,-1 0-1 0 0,0 0 1 0 0,0 0 0 0 0,-1-1 0 0 0,0 0-1 0 0,-1 0 1 0 0,0 0 0 0 0,-1 0-1 0 0,0-1 1 0 0,-1 1 0 0 0,1-1 0 0 0,-2 1-1 0 0,0-1 1 0 0,0-3-23 0 0,-51-63 1848 0 0,46 112-1568 0 0,18 52-100 0 0,3 0 1 0 0,5 0-1 0 0,3-2 1 0 0,4-1-1 0 0,27 55-180 0 0,-19-53 159 0 0,-34-85-171 0 0,0 0 0 0 0,1-1 0 0 0,-1 1 0 0 0,0-1 0 0 0,1 0 0 0 0,-1 0 0 0 0,0 0 0 0 0,1 0 0 0 0,-1 0 0 0 0,0-1 0 0 0,1 1 0 0 0,-1 0 0 0 0,0-1 0 0 0,1 0 0 0 0,-1 0 0 0 0,0 0 0 0 0,0 0 0 0 0,0 0 0 0 0,0 0 0 0 0,0 0 0 0 0,0-1 0 0 0,0 1 0 0 0,0-1 0 0 0,-1 1 0 0 0,1-1 0 0 0,0 0 0 0 0,-1 1 0 0 0,1-1 0 0 0,-1 0 0 0 0,0 0 0 0 0,0 0 0 0 0,0 0 0 0 0,0-1 0 0 0,0 1 0 0 0,0 0 0 0 0,0-1 12 0 0,2-1-48 0 0,127-202-1548 0 0,-127 206 1580 0 0,0-1 0 0 0,0 0 1 0 0,0 0-1 0 0,0 1 0 0 0,0 0 1 0 0,0-1-1 0 0,1 1 0 0 0,-1 1 0 0 0,0-1 1 0 0,0 0-1 0 0,0 1 0 0 0,0-1 1 0 0,1 1-1 0 0,-1 0 0 0 0,0 0 0 0 0,0 0 1 0 0,-1 1-1 0 0,1-1 0 0 0,0 1 1 0 0,0 0-1 0 0,-1-1 0 0 0,1 1 0 0 0,-1 0 1 0 0,1 0-1 0 0,-1 1 0 0 0,0-1 1 0 0,0 0-1 0 0,0 1 0 0 0,0 0 0 0 0,0-1 1 0 0,-1 1-1 0 0,1 0 0 0 0,-1 0 1 0 0,1 1 15 0 0,11 10-18 0 0,4 4 13 0 0,0-2 0 0 0,2 0 0 0 0,0-1 0 0 0,1-1 0 0 0,0 0 0 0 0,1-2 0 0 0,1 0 0 0 0,-1-2 0 0 0,2 0 1 0 0,0-2-1 0 0,0 0 0 0 0,0-2 0 0 0,1 0 0 0 0,0-2 0 0 0,0 0 0 0 0,0-2 0 0 0,0 0 0 0 0,8-2 5 0 0,-27 0-26 0 0,1 0-1 0 0,-1 0 1 0 0,0 0-1 0 0,0-1 1 0 0,1 0-1 0 0,-1 0 1 0 0,0 0-1 0 0,0 0 1 0 0,0-1-1 0 0,0 0 1 0 0,0 0-1 0 0,-1 0 1 0 0,1-1-1 0 0,-1 0 1 0 0,1 1 0 0 0,-1-2-1 0 0,0 1 1 0 0,0 0-1 0 0,0-1 1 0 0,-1 0-1 0 0,1 0 1 0 0,-1 0-1 0 0,0 0 1 0 0,0 0-1 0 0,0-1 1 0 0,-1 1-1 0 0,1-1 1 0 0,-1 0-1 0 0,0 0 1 0 0,0 0-1 0 0,-1 0 1 0 0,0 0-1 0 0,0 0 1 0 0,1-5 26 0 0,-4 3-37 0 0,0 1 0 0 0,-1-1 0 0 0,1 1 0 0 0,-1 0-1 0 0,0-1 1 0 0,-1 1 0 0 0,0 1 0 0 0,0-1 0 0 0,0 0 0 0 0,0 1 0 0 0,-1 0-1 0 0,0 0 1 0 0,0 1 0 0 0,0-1 0 0 0,-1 1 0 0 0,-4-3 37 0 0,0-1 40 0 0,-1 1 0 0 0,1 1 0 0 0,-1 0 0 0 0,0 0 0 0 0,-1 1 0 0 0,1 0 0 0 0,-1 1-1 0 0,0 1 1 0 0,0 0 0 0 0,0 0 0 0 0,-1 1 0 0 0,1 1 0 0 0,0 0 0 0 0,-1 0 0 0 0,1 2 0 0 0,-1-1 0 0 0,1 2 0 0 0,-1-1 0 0 0,1 2 0 0 0,-3 1-40 0 0,13-4 8 0 0,1 0 0 0 0,-1 0 0 0 0,1 0 0 0 0,-1 1 0 0 0,1-1 0 0 0,0 1 0 0 0,-1-1 0 0 0,1 1 0 0 0,0-1 0 0 0,-1 1 0 0 0,1 0 0 0 0,0 0 0 0 0,0 0 0 0 0,0 0 0 0 0,0 0 0 0 0,0 0 0 0 0,0 0 0 0 0,0 0 0 0 0,0 0 0 0 0,0 0 0 0 0,0 0 0 0 0,0 1 0 0 0,1-1 0 0 0,-1 0 0 0 0,1 1 0 0 0,-1-1 0 0 0,1 0 0 0 0,-1 1 0 0 0,1-1 0 0 0,0 0 0 0 0,-1 1 0 0 0,1-1 0 0 0,0 1 0 0 0,0-1 0 0 0,0 1 0 0 0,0-1 0 0 0,1 1 0 0 0,-1-1 0 0 0,0 0 0 0 0,1 1 0 0 0,-1-1 0 0 0,0 1 0 0 0,1-1 0 0 0,0 0 1 0 0,-1 1-1 0 0,1-1 0 0 0,0 0 0 0 0,0 0 0 0 0,-1 0 0 0 0,1 1 0 0 0,0-1 0 0 0,1 0-8 0 0,56 49 136 0 0,-20-29-870 0 0,2-2-1 0 0,1-2 0 0 0,0-1 1 0 0,1-3-1 0 0,1-1 1 0 0,-1-2-1 0 0,28 2 735 0 0,-17-2-1190 0 0</inkml:trace>
  <inkml:trace contextRef="#ctx0" brushRef="#br0" timeOffset="181404.51">24011 7786 1756 0 0,'2'-3'118'0'0,"0"-1"-1"0"0,0 1 1 0 0,0-1-1 0 0,1 1 0 0 0,-1 0 1 0 0,1 0-1 0 0,0 0 1 0 0,0 0-1 0 0,0 1 1 0 0,0-1-1 0 0,0 1 1 0 0,1 0-1 0 0,-1 0 1 0 0,1 0-1 0 0,0 0 1 0 0,-1 1-1 0 0,1-1 0 0 0,0 1 1 0 0,0 0-1 0 0,0 0 1 0 0,0 0-1 0 0,0 1 1 0 0,0-1-1 0 0,0 1 1 0 0,0 0-1 0 0,0 0 1 0 0,0 1-1 0 0,0-1 1 0 0,0 1-1 0 0,0 0 0 0 0,0 0 1 0 0,0 0-1 0 0,0 0 1 0 0,0 1-118 0 0,12 3 113 0 0,0 1-1 0 0,0 0 1 0 0,-1 1 0 0 0,0 1 0 0 0,0 0-1 0 0,-1 1 1 0 0,0 0 0 0 0,0 2 0 0 0,-1-1-1 0 0,-1 1 1 0 0,0 1 0 0 0,0 1 0 0 0,-1-1-1 0 0,-1 2 1 0 0,0-1 0 0 0,-1 1 0 0 0,0 1-1 0 0,6 15-112 0 0,-29 8 722 0 0,10-32-605 0 0,0-1-1 0 0,-1 1 0 0 0,0-1 0 0 0,0 0 0 0 0,0 0 1 0 0,-1-1-1 0 0,1 0 0 0 0,-1 1 0 0 0,0-2 0 0 0,-1 1 0 0 0,1-1 1 0 0,0 0-1 0 0,-1 0 0 0 0,0-1 0 0 0,0 0 0 0 0,1 0 1 0 0,-1-1-1 0 0,0 0 0 0 0,0 0 0 0 0,-1 0 0 0 0,1-1 1 0 0,0 0-1 0 0,-6-1-116 0 0,11 0 9 0 0,-1-1 0 0 0,1 1-1 0 0,0-1 1 0 0,0 1 0 0 0,0-1 0 0 0,0 0 0 0 0,0 0 0 0 0,0 0 0 0 0,0 0 0 0 0,0 0 0 0 0,1-1 0 0 0,-1 1 0 0 0,1 0 0 0 0,0-1 0 0 0,0 1-1 0 0,-1-1 1 0 0,2 1 0 0 0,-1-1 0 0 0,0 0 0 0 0,0 1 0 0 0,1-1 0 0 0,0 0 0 0 0,-1 1 0 0 0,1-1 0 0 0,0 0 0 0 0,0 0 0 0 0,1 1-1 0 0,-1-1 1 0 0,0 0 0 0 0,1 1 0 0 0,0-1 0 0 0,0 0 0 0 0,0 1 0 0 0,0-1 0 0 0,0 1 0 0 0,0-1 0 0 0,0 1 0 0 0,1 0 0 0 0,-1-1 0 0 0,1 1-1 0 0,0 0 1 0 0,1-1-9 0 0,10-15-371 0 0,1 1 0 0 0,1 0-1 0 0,0 2 1 0 0,1 0-1 0 0,1 0 1 0 0,0 1 0 0 0,1 2-1 0 0,0-1 1 0 0,1 2-1 0 0,0 1 1 0 0,1 0 0 0 0,10-2 371 0 0,33-21-2638 0 0,-31 15 1372 0 0,-2 4 26 0 0</inkml:trace>
  <inkml:trace contextRef="#ctx0" brushRef="#br0" timeOffset="181836.53">24699 7935 936 0 0,'72'-6'3528'0'0,"-41"0"-3356"0"0,-2-1 0 0 0,1-1-1 0 0,-1-2 1 0 0,0 0-1 0 0,-1-2 1 0 0,0-2 0 0 0,-1 0-1 0 0,-1-2 1 0 0,0 0-1 0 0,-1-2 1 0 0,11-11-172 0 0,-35 28-4 0 0,-1 0 1 0 0,1 1-1 0 0,0-1 1 0 0,-1 1-1 0 0,1-1 1 0 0,-1 0-1 0 0,1 0 1 0 0,-1 1-1 0 0,1-1 1 0 0,-1 0-1 0 0,0 0 1 0 0,1 1-1 0 0,-1-1 1 0 0,0 0-1 0 0,0 0 1 0 0,1 0-1 0 0,-1 0 1 0 0,0 1-1 0 0,0-1 1 0 0,0 0-1 0 0,0 0 1 0 0,0 0-1 0 0,0 0 1 0 0,0 0-1 0 0,0 0 1 0 0,-1 1-1 0 0,1-1 1 0 0,0 0-1 0 0,0 0 1 0 0,-1 0-1 0 0,1 1 1 0 0,-1-1-1 0 0,1 0 1 0 0,0 0-1 0 0,-1 1 1 0 0,1-1-1 0 0,-1 0 1 0 0,0 1-1 0 0,1-1 1 0 0,-1 0-1 0 0,0 1 1 0 0,1-1-1 0 0,-1 1 0 0 0,0-1 1 0 0,1 1-1 0 0,-1-1 1 0 0,0 1-1 0 0,0 0 1 0 0,0 0-1 0 0,1-1 1 0 0,-1 1-1 0 0,0 0 1 0 0,0 0-1 0 0,0 0 1 0 0,0 0-1 0 0,0-1 1 0 0,0 1-1 0 0,1 1 1 0 0,-1-1-1 0 0,0 0 1 0 0,-1 0 3 0 0,-59-5 146 0 0,61 5-145 0 0,-26 2 76 0 0,0 1 0 0 0,1 1 0 0 0,0 1 1 0 0,0 1-1 0 0,0 2 0 0 0,1 0 0 0 0,0 2 0 0 0,1 0 1 0 0,0 2-1 0 0,0 1 0 0 0,1 0 0 0 0,1 1 1 0 0,-8 8-78 0 0,26-19 9 0 0,0-1 1 0 0,0 1-1 0 0,0 0 1 0 0,1 0 0 0 0,-1 0-1 0 0,1 1 1 0 0,-1-1-1 0 0,1 0 1 0 0,0 1 0 0 0,0 0-1 0 0,1-1 1 0 0,-1 1-1 0 0,1 0 1 0 0,0 0 0 0 0,0 0-1 0 0,0 0 1 0 0,0 0-1 0 0,1 0 1 0 0,0 0 0 0 0,-1 0-1 0 0,2 0 1 0 0,-1 0-1 0 0,0 0 1 0 0,1 0 0 0 0,0 2-10 0 0,12 5-101 0 0,0-1 0 0 0,1 0 0 0 0,0-1 0 0 0,0-1-1 0 0,1 0 1 0 0,0-1 0 0 0,0 0 0 0 0,1-2 0 0 0,0 1 0 0 0,0-2 0 0 0,0 0 0 0 0,1-1 0 0 0,-1-1 0 0 0,1-1 0 0 0,-1 0 0 0 0,1-1 0 0 0,0 0 0 0 0,-1-2 0 0 0,10-1 101 0 0,-23 3-64 0 0,128-14-1790 0 0,-67 6 699 0 0</inkml:trace>
  <inkml:trace contextRef="#ctx0" brushRef="#br0" timeOffset="182847.252">25538 7805 1932 0 0,'-21'4'396'0'0,"0"2"-1"0"0,0 1 1 0 0,1 0-1 0 0,0 2 1 0 0,0 0-1 0 0,1 1 1 0 0,0 1-1 0 0,1 1 1 0 0,-9 8-396 0 0,6 17 653 0 0,20-34-483 0 0,5 6 2 0 0,6-5-162 0 0,0 0 0 0 0,0-1 0 0 0,1 0 1 0 0,-1-1-1 0 0,1 0 0 0 0,0 0 0 0 0,-1-1 0 0 0,1-1 0 0 0,0 0 0 0 0,0 0 0 0 0,0-1 0 0 0,-1-1 0 0 0,1 0 0 0 0,0 0 0 0 0,-1-1 1 0 0,0 0-1 0 0,6-3-10 0 0,3 0 27 0 0,-7 5-17 0 0,-1-2 1 0 0,0 1 0 0 0,-1-1 0 0 0,1-1-1 0 0,0 0 1 0 0,-1-1 0 0 0,0 0-1 0 0,0 0 1 0 0,-1-1 0 0 0,1 0 0 0 0,-1-1-1 0 0,0 0 1 0 0,-1-1 0 0 0,0 1 0 0 0,0-2-1 0 0,-1 1 1 0 0,4-5-11 0 0,-11 12 46 0 0,1 0 0 0 0,0-1 0 0 0,0 1 1 0 0,0 0-1 0 0,-1 0 0 0 0,1-1 0 0 0,-1 1 0 0 0,1-1 0 0 0,-1 1 0 0 0,0-1 1 0 0,1 1-1 0 0,-1-1 0 0 0,0 1 0 0 0,0 0 0 0 0,0-1 0 0 0,0 1 0 0 0,0-1 1 0 0,0 1-1 0 0,-1-1 0 0 0,1 1 0 0 0,0-1 0 0 0,-1 1 0 0 0,1-1 0 0 0,-1 1 1 0 0,1 0-1 0 0,-1-1 0 0 0,0 1 0 0 0,0 0 0 0 0,1 0 0 0 0,-1-1 0 0 0,0 1 1 0 0,0 0-1 0 0,0 0 0 0 0,0 0 0 0 0,-1 0 0 0 0,1 0 0 0 0,0 0 0 0 0,0 1 1 0 0,-1-1-1 0 0,1 0 0 0 0,0 0 0 0 0,-1 1 0 0 0,1-1 0 0 0,0 1 0 0 0,-1 0 1 0 0,1-1-1 0 0,-1 1 0 0 0,1 0 0 0 0,-1 0 0 0 0,1 0 0 0 0,-1 0 0 0 0,1 0 1 0 0,-1 0-1 0 0,1 0 0 0 0,-1 0 0 0 0,1 0 0 0 0,-1 1 0 0 0,1-1 0 0 0,0 1 1 0 0,-1-1-1 0 0,1 1 0 0 0,-1 0-46 0 0,-10 13 107 0 0,1 0-1 0 0,1 0 1 0 0,0 1 0 0 0,1 1 0 0 0,1-1-1 0 0,0 1 1 0 0,1 1 0 0 0,1 0-1 0 0,1 0 1 0 0,0 0 0 0 0,1 0 0 0 0,0 1-1 0 0,2-1 1 0 0,0 1 0 0 0,1 0 0 0 0,1 0-1 0 0,1 0 1 0 0,0 0 0 0 0,3 10-107 0 0,-4-12 101 0 0,41 356 764 0 0,-39-357-758 0 0,5 22-185 0 0,16-56-560 0 0,154-379-3995 0 0,-17 54 4751 0 0,-143 299 881 0 0,-17 44-814 0 0,0 1-21 0 0,-12 4 394 0 0,2 15-415 0 0,0 0 0 0 0,2 1 0 0 0,0 0 0 0 0,2 0-1 0 0,0 0 1 0 0,1 1 0 0 0,1 0 0 0 0,0 0 0 0 0,2 0 0 0 0,1 0 0 0 0,0 4-143 0 0,2-20 11 0 0,0 0-1 0 0,0-1 1 0 0,0 1-1 0 0,1 0 1 0 0,-1-1-1 0 0,1 1 1 0 0,0-1-1 0 0,1 0 1 0 0,-1 0-1 0 0,1 0 1 0 0,-1 0 0 0 0,1 0-1 0 0,0 0 1 0 0,1-1-1 0 0,-1 0 1 0 0,1 1-1 0 0,-1-1 1 0 0,1 0-1 0 0,0-1 1 0 0,0 1 0 0 0,0-1-1 0 0,1 0 1 0 0,-1 0-1 0 0,0 0 1 0 0,1 0-1 0 0,-1-1 1 0 0,1 1-1 0 0,0-1 1 0 0,-1-1-1 0 0,1 1 1 0 0,0-1 0 0 0,0 1-1 0 0,0-2 1 0 0,-1 1-1 0 0,1 0 1 0 0,0-1-1 0 0,0 0 1 0 0,-1 0-1 0 0,4-1-10 0 0,5 0-24 0 0,0-1 0 0 0,0 0 0 0 0,0-1 0 0 0,0-1-1 0 0,-1 1 1 0 0,0-2 0 0 0,0 0 0 0 0,0-1 0 0 0,-1 0-1 0 0,0 0 1 0 0,0-1 0 0 0,-1-1 0 0 0,0 1-1 0 0,0-2 1 0 0,-1 0 0 0 0,0 0 0 0 0,-1 0 0 0 0,0-1-1 0 0,-1 0 1 0 0,0-1 0 0 0,-1 0 0 0 0,0 0 0 0 0,-1 0-1 0 0,0 0 1 0 0,-1-1 0 0 0,0 0 0 0 0,-1 0 0 0 0,-1 0-1 0 0,1-4 25 0 0,-4 16 8 0 0,0 0 0 0 0,0 0-1 0 0,0 0 1 0 0,1 0-1 0 0,-1 0 1 0 0,-1 0 0 0 0,1 0-1 0 0,0 0 1 0 0,0 1 0 0 0,0-1-1 0 0,0 0 1 0 0,0 1-1 0 0,-1-1 1 0 0,1 1 0 0 0,0-1-1 0 0,0 1 1 0 0,-1 0-1 0 0,1 0 1 0 0,0-1 0 0 0,-1 1-1 0 0,1 0 1 0 0,0 0 0 0 0,-1 0-1 0 0,1 0 1 0 0,0 1-1 0 0,-1-1 1 0 0,1 0 0 0 0,0 0-1 0 0,-1 1 1 0 0,1-1-1 0 0,0 1 1 0 0,0-1 0 0 0,0 1-1 0 0,-1 0 1 0 0,1-1 0 0 0,0 1-1 0 0,0 0 1 0 0,0 0-1 0 0,0 0 1 0 0,0 0 0 0 0,0 0-1 0 0,0 0 1 0 0,1 0 0 0 0,-1 0-1 0 0,0 0 1 0 0,0 0-1 0 0,1 0 1 0 0,-1 0 0 0 0,1 1-1 0 0,-1-1 1 0 0,1 0-1 0 0,-1 0 1 0 0,1 1 0 0 0,0 0-8 0 0,-3 2 7 0 0,0 1 0 0 0,1-1 0 0 0,-1 1 1 0 0,1 0-1 0 0,0-1 0 0 0,1 1 0 0 0,-1 0 1 0 0,1 0-1 0 0,0 0 0 0 0,0 1 0 0 0,1-1 1 0 0,-1 0-1 0 0,1 0 0 0 0,0 0 0 0 0,1 0 1 0 0,-1 1-1 0 0,1-1 0 0 0,0 0 0 0 0,0 0 1 0 0,1 0-1 0 0,-1 0 0 0 0,1-1 0 0 0,0 1 1 0 0,0 0-1 0 0,1-1 0 0 0,0 1 0 0 0,-1-1 1 0 0,2 0-1 0 0,-1 0 0 0 0,0 0 0 0 0,1 0 1 0 0,-1 0-1 0 0,1-1 0 0 0,0 0 0 0 0,1 0 1 0 0,-1 0-1 0 0,0 0 0 0 0,1-1 0 0 0,-1 1 1 0 0,3 0-8 0 0,15 4-136 0 0,0-1 0 0 0,1 0 0 0 0,-1-2 1 0 0,1-1-1 0 0,0 0 0 0 0,0-2 0 0 0,1-1 1 0 0,-1 0-1 0 0,0-2 0 0 0,0 0 1 0 0,0-2-1 0 0,-1-1 0 0 0,1 0 0 0 0,-1-2 1 0 0,16-7 135 0 0,-28 11-36 0 0,0 0 1 0 0,0-1 0 0 0,-1 0-1 0 0,1 0 1 0 0,-1-1 0 0 0,0 0-1 0 0,-1-1 1 0 0,1 0 0 0 0,-1 0-1 0 0,0-1 1 0 0,0 0-1 0 0,-1 0 1 0 0,0-1 0 0 0,0 0-1 0 0,-1 0 1 0 0,0-1 0 0 0,-1 0-1 0 0,0 0 1 0 0,0 0 0 0 0,-1 0-1 0 0,0-1 1 0 0,0 0 0 0 0,-1 0-1 0 0,-1 0 1 0 0,1 0 0 0 0,-2 0-1 0 0,1-2 36 0 0,-3 13 42 0 0,0 0-1 0 0,0 0 0 0 0,0 0 1 0 0,0 0-1 0 0,0 0 0 0 0,-1-1 0 0 0,1 1 1 0 0,0 0-1 0 0,0-1 0 0 0,0 1 1 0 0,-1-1-1 0 0,1 0 0 0 0,0 1 0 0 0,-1-1 1 0 0,1 0-1 0 0,0 0 0 0 0,-1 1 0 0 0,1-1 1 0 0,-1 0-1 0 0,1 0 0 0 0,0-1 1 0 0,-1 1-1 0 0,1 0 0 0 0,0 0 0 0 0,-1-1 1 0 0,1 1-1 0 0,0-1 0 0 0,0 1 1 0 0,-1-1-1 0 0,1 1 0 0 0,0-1 0 0 0,0 0 1 0 0,0 0-1 0 0,0 1 0 0 0,0-1 0 0 0,0 0 1 0 0,0 0-1 0 0,0 0 0 0 0,0 0 1 0 0,0 0-1 0 0,0-1 0 0 0,1 1 0 0 0,-1 0 1 0 0,0 0-1 0 0,1 0 0 0 0,-1-1 1 0 0,1 1-1 0 0,-1 0 0 0 0,1-1 0 0 0,0 1 1 0 0,0 0-1 0 0,-1-1 0 0 0,1 1 1 0 0,0 0-1 0 0,0-1 0 0 0,0 1 0 0 0,0 0 1 0 0,1-1-1 0 0,-1 1 0 0 0,0 0 0 0 0,1-1 1 0 0,-1 1-1 0 0,0 0 0 0 0,1-1 1 0 0,0 1-1 0 0,-1 0 0 0 0,1 0 0 0 0,0 0 1 0 0,0-1-42 0 0,-4 6 24 0 0,0 0 0 0 0,0 0 0 0 0,0 0 0 0 0,1 0 0 0 0,0 0 0 0 0,0 1 0 0 0,0-1 0 0 0,0 1 0 0 0,1-1 0 0 0,-1 1 0 0 0,1 0 0 0 0,0-1 0 0 0,1 1 0 0 0,-1 0 0 0 0,1 0 0 0 0,0 0 0 0 0,0 0 0 0 0,1-1 0 0 0,-1 1 0 0 0,1 0 0 0 0,0 0 0 0 0,0-1 0 0 0,1 1 0 0 0,-1-1 0 0 0,1 1 0 0 0,0-1 0 0 0,0 1 0 0 0,1 0-24 0 0,-1-2-281 0 0,0 1 0 0 0,0-1-1 0 0,0 0 1 0 0,0 0 0 0 0,1 0-1 0 0,-1 0 1 0 0,1-1 0 0 0,-1 1-1 0 0,1-1 1 0 0,0 1 0 0 0,0-1-1 0 0,0 0 1 0 0,0 0 0 0 0,1 0-1 0 0,-1-1 1 0 0,1 1 0 0 0,-1-1-1 0 0,1 0 1 0 0,-1 0 0 0 0,1 0-1 0 0,-1 0 1 0 0,1 0 0 0 0,0-1-1 0 0,0 0 282 0 0,22-13-2535 0 0,-14 0 1404 0 0</inkml:trace>
  <inkml:trace contextRef="#ctx0" brushRef="#br0" timeOffset="183114.036">26932 7443 2464 0 0,'-57'-100'8842'0'0,"84"119"-17087"0"0,-24-13 7080 0 0</inkml:trace>
  <inkml:trace contextRef="#ctx0" brushRef="#br0" timeOffset="183455.419">27087 7655 2448 0 0,'20'10'423'0'0,"-1"1"0"0"0,0 1 0 0 0,-1 1 0 0 0,0 0 0 0 0,-1 1 0 0 0,0 1 0 0 0,-1 1 0 0 0,-1 1 0 0 0,0 0 0 0 0,-2 0-1 0 0,0 2 1 0 0,7 13-423 0 0,-17-30 87 0 0,0 1-1 0 0,-1-1 0 0 0,0 1 0 0 0,1 0 0 0 0,-1-1 1 0 0,0 1-1 0 0,0 0 0 0 0,0 0 0 0 0,-1 0 0 0 0,1 1 1 0 0,-1-1-1 0 0,0 0 0 0 0,0 1 0 0 0,0-1 1 0 0,0 0-1 0 0,-1 1 0 0 0,1-1 0 0 0,-1 1 0 0 0,0 0 1 0 0,0-1-1 0 0,0 1 0 0 0,0-1 0 0 0,-1 1 0 0 0,1-1 1 0 0,-1 0-1 0 0,0 1 0 0 0,0-1 0 0 0,0 1 0 0 0,-1-1 1 0 0,1 0-1 0 0,-1 0 0 0 0,0 0 0 0 0,0 0 1 0 0,0 0-1 0 0,0 0 0 0 0,0-1 0 0 0,-1 1 0 0 0,1 0 1 0 0,-1-1-1 0 0,1 0 0 0 0,-1 0 0 0 0,0 0 0 0 0,0 0 1 0 0,0 0-1 0 0,0 0 0 0 0,-3 0-86 0 0,3-5 34 0 0,0 0 1 0 0,0 0-1 0 0,0 0 1 0 0,1 0-1 0 0,0-1 0 0 0,-1 1 1 0 0,1-1-1 0 0,1 0 0 0 0,-1 0 1 0 0,0 1-1 0 0,1-1 0 0 0,0 0 1 0 0,0 0-1 0 0,0 0 1 0 0,0-1-1 0 0,1 1 0 0 0,-1 0 1 0 0,1 0-1 0 0,0 0 0 0 0,1 0 1 0 0,-1-1-1 0 0,1 1 1 0 0,-1 0-1 0 0,1 0 0 0 0,1 0 1 0 0,-1 0-1 0 0,0 0 0 0 0,1 1 1 0 0,0-1-1 0 0,0 0 0 0 0,1-1-34 0 0,5-13-122 0 0,0 1-1 0 0,1 0 0 0 0,1 0 0 0 0,1 1 1 0 0,0 0-1 0 0,1 1 0 0 0,1 0 0 0 0,0 1 0 0 0,1 0 123 0 0,87-58-4379 0 0,-64 57 498 0 0,-30 10 2708 0 0</inkml:trace>
  <inkml:trace contextRef="#ctx0" brushRef="#br0" timeOffset="184156.017">27622 7823 2240 0 0,'167'-56'3210'0'0,"71"-57"-1109"0"0,-195 74-1309 0 0,-82 32-610 0 0,15 7-90 0 0,0 1 0 0 0,1 1 0 0 0,-1 2 0 0 0,0 0 0 0 0,1 1 0 0 0,0 1 0 0 0,0 1 0 0 0,0 1 0 0 0,1 1-1 0 0,0 1 1 0 0,1 1 0 0 0,0 1 0 0 0,1 1 0 0 0,1 1 0 0 0,0 0 0 0 0,0 2 0 0 0,2 0 0 0 0,-13 15-92 0 0,27-29 5 0 0,1 0 0 0 0,0 0 0 0 0,0 0 0 0 0,0 0 1 0 0,0 0-1 0 0,1 1 0 0 0,-1-1 0 0 0,0 1 0 0 0,1-1 0 0 0,0 1 0 0 0,0 0 0 0 0,0-1 0 0 0,0 1 0 0 0,0 0 0 0 0,0 0 0 0 0,1 0 0 0 0,-1 0 0 0 0,1 0 0 0 0,0 0 0 0 0,0 0 0 0 0,0 0 0 0 0,0 0 1 0 0,0-1-1 0 0,1 1 0 0 0,-1 0 0 0 0,1 0 0 0 0,0 0 0 0 0,0 0 0 0 0,0-1 0 0 0,0 1 0 0 0,1 0 0 0 0,-1-1 0 0 0,1 1 0 0 0,-1-1 0 0 0,1 1 0 0 0,0-1 0 0 0,0 0 0 0 0,0 0 0 0 0,0 0 0 0 0,0 0 1 0 0,1 0-1 0 0,-1 0 0 0 0,2 0-5 0 0,21 7-104 0 0,-1-2 1 0 0,1-1 0 0 0,0-1-1 0 0,1-2 1 0 0,-1 0 0 0 0,1-1 0 0 0,0-2-1 0 0,-1-1 1 0 0,1 0 0 0 0,-1-2-1 0 0,1-1 1 0 0,-1-1 0 0 0,0-2 0 0 0,17-6 103 0 0,18 0-303 0 0,283-97-1050 0 0,-407 141 3864 0 0,37-16-2080 0 0,22-14-369 0 0,1 1 0 0 0,0-1 0 0 0,0 1 0 0 0,0 0 0 0 0,0 0 0 0 0,0 0 0 0 0,0 1 0 0 0,1-1 0 0 0,-1 1 0 0 0,1 0 0 0 0,-1 0 0 0 0,1 0 0 0 0,0 0 0 0 0,1 1 0 0 0,-1-1 0 0 0,0 1 0 0 0,1 0 0 0 0,0 0 0 0 0,0 0 0 0 0,0 0 0 0 0,0 0 0 0 0,1 0 0 0 0,-1 2-62 0 0,2-5 115 0 0,27 14-102 0 0,-19-14-58 0 0,0 1 0 0 0,0-2 0 0 0,-1 1 1 0 0,1-1-1 0 0,0 0 0 0 0,0-1 0 0 0,-1 0 1 0 0,1 0-1 0 0,0 0 0 0 0,-1-1 0 0 0,1-1 1 0 0,-1 1-1 0 0,1-1 0 0 0,-1 0 0 0 0,0-1 1 0 0,-1 1-1 0 0,6-5 45 0 0,8-2-147 0 0,1 2 59 0 0,-1-2 1 0 0,0-1 0 0 0,-1 0 0 0 0,0-1 0 0 0,-1-1-1 0 0,-1-1 1 0 0,0 0 0 0 0,0-2 0 0 0,-2 0-1 0 0,0 0 1 0 0,-1-1 0 0 0,0-1 0 0 0,-2-1-1 0 0,0 0 1 0 0,-1 0 0 0 0,-1-1 0 0 0,0 0 0 0 0,0-7 87 0 0,-2 7 208 0 0,-1 0 1 0 0,0 0-1 0 0,-2 0 1 0 0,0-1-1 0 0,-2 1 1 0 0,0-1-1 0 0,-1 0 1 0 0,-2 0-1 0 0,0 0 1 0 0,-1-1 0 0 0,0 1-1 0 0,-2 1 1 0 0,-1-1-1 0 0,-1 0 1 0 0,0 1-1 0 0,-1 0 1 0 0,-2 0-1 0 0,0 1 1 0 0,-1-1 0 0 0,-9-13-209 0 0,16 30 67 0 0,0 1 1 0 0,0-1-1 0 0,0 0 1 0 0,0 1 0 0 0,0 0-1 0 0,0-1 1 0 0,-1 1-1 0 0,1 0 1 0 0,-1 0-1 0 0,0 0 1 0 0,0 1 0 0 0,0-1-1 0 0,0 1 1 0 0,0-1-1 0 0,0 1 1 0 0,0 0 0 0 0,0 0-1 0 0,0 0 1 0 0,0 1-1 0 0,-1-1 1 0 0,1 1-1 0 0,0 0 1 0 0,0 0 0 0 0,-1 0-1 0 0,1 0 1 0 0,0 0-1 0 0,-1 1-67 0 0,0 7-6 0 0,0 0 0 0 0,1 0-1 0 0,0 1 1 0 0,0-1 0 0 0,1 1-1 0 0,1-1 1 0 0,-1 1 0 0 0,1 0-1 0 0,1 0 1 0 0,-1-1 0 0 0,1 1-1 0 0,1 0 1 0 0,0 0 0 0 0,0-1-1 0 0,1 1 1 0 0,0 0 0 0 0,0-1-1 0 0,1 1 1 0 0,0-1 0 0 0,1 0-1 0 0,0 0 1 0 0,0 0 0 0 0,1-1-1 0 0,-1 1 1 0 0,4 2 6 0 0,4 17-445 0 0,17 37-1982 0 0,-3 2 0 0 0,-3 1 0 0 0,-3 0 0 0 0,-3 2 1 0 0,2 32 2426 0 0,-14-58-1248 0 0</inkml:trace>
  <inkml:trace contextRef="#ctx0" brushRef="#br0" timeOffset="185724.251">3255 9817 876 0 0,'7'-25'1205'0'0,"-5"23"-1218"0"0,1 0 82 0 0,-1 0 0 0 0,0 0-1 0 0,1 0 1 0 0,-1 0 0 0 0,0-1 0 0 0,0 1-1 0 0,-1 0 1 0 0,1-1 0 0 0,0 0 0 0 0,-1 1-1 0 0,0-1 1 0 0,0 0 0 0 0,1 0 0 0 0,-2 0-1 0 0,1 1 1 0 0,0-1 0 0 0,0 0 0 0 0,-1 0-1 0 0,0 0 1 0 0,0-1 0 0 0,0 1 0 0 0,0 0-1 0 0,0 0 1 0 0,0 0 0 0 0,-1 0 0 0 0,1 0-1 0 0,-1 0 1 0 0,0 0-69 0 0,-3-7 84 0 0,-1 1 0 0 0,0-1 1 0 0,0 1-1 0 0,-1 0 0 0 0,0 0 0 0 0,0 1 0 0 0,-1 0 0 0 0,0 0 0 0 0,-1 0 1 0 0,0 1-1 0 0,0 1 0 0 0,0-1 0 0 0,-1 1 0 0 0,0 0 0 0 0,0 1 1 0 0,-1 0-1 0 0,1 1 0 0 0,-1 0 0 0 0,0 0 0 0 0,0 1 0 0 0,0 0 1 0 0,-1 1-1 0 0,1 0 0 0 0,-1 1 0 0 0,1 0 0 0 0,-1 0 0 0 0,0 1 1 0 0,1 1-1 0 0,-1 0 0 0 0,1 0 0 0 0,-1 1 0 0 0,1 0 0 0 0,0 1 0 0 0,0 0 1 0 0,-7 3-85 0 0,5-2 66 0 0,-1 1 0 0 0,1 0 1 0 0,0 0-1 0 0,0 1 1 0 0,1 1-1 0 0,0 0 0 0 0,0 0 1 0 0,0 1-1 0 0,1 0 1 0 0,0 1-1 0 0,1 0 0 0 0,0 1 1 0 0,0 0-1 0 0,1 0 1 0 0,0 1-1 0 0,1 0 0 0 0,0 1 1 0 0,1-1-1 0 0,1 1 1 0 0,-1 0-1 0 0,2 1 0 0 0,0-1 1 0 0,0 1-1 0 0,1 0-66 0 0,5-7 14 0 0,0-1 0 0 0,1 0 0 0 0,-1 0 0 0 0,1 0 0 0 0,0 0 0 0 0,1 0-1 0 0,-1-1 1 0 0,1 1 0 0 0,0-1 0 0 0,0 0 0 0 0,0 0 0 0 0,0 0 0 0 0,1-1 0 0 0,0 0 0 0 0,-1 0 0 0 0,1 0 0 0 0,1 0-1 0 0,-1-1 1 0 0,0 1 0 0 0,0-1 0 0 0,1-1 0 0 0,-1 1 0 0 0,1-1 0 0 0,0 0 0 0 0,-1 0 0 0 0,1-1 0 0 0,0 0-1 0 0,1 0-13 0 0,17 1 15 0 0,0-2 0 0 0,-1-1 0 0 0,1-1 0 0 0,0 0 0 0 0,-1-2-1 0 0,1-1 1 0 0,-1-1 0 0 0,-1-1 0 0 0,0-1 0 0 0,0-1-1 0 0,0 0 1 0 0,-1-2 0 0 0,-1-1 0 0 0,0 0 0 0 0,-1-1 0 0 0,0-2-1 0 0,-2 1 1 0 0,3-4-15 0 0,37-37 1126 0 0,-110 221 483 0 0,44 126-3380 0 0,9-247 167 0 0,23-1-3836 0 0,-18-44 4200 0 0</inkml:trace>
  <inkml:trace contextRef="#ctx0" brushRef="#br0" timeOffset="185986.197">3911 9683 1760 0 0,'-7'14'1769'0'0,"3"-9"-1497"0"0,0 1 0 0 0,0 0 0 0 0,1 0 1 0 0,0 0-1 0 0,0 1 0 0 0,1-1 0 0 0,-1 1 0 0 0,1-1 0 0 0,1 1 1 0 0,-1 0-1 0 0,1 0 0 0 0,0 0 0 0 0,1 0 0 0 0,0-1 0 0 0,0 1 1 0 0,0 0-1 0 0,1 0 0 0 0,0 0 0 0 0,1 1-272 0 0,147 235 2146 0 0,-149-239-2318 0 0,-1 0 0 0 0,0-1 1 0 0,0 0-1 0 0,0 1 0 0 0,-1-1 1 0 0,1 0-1 0 0,-1 1 0 0 0,0-1 1 0 0,0 0-1 0 0,0 0 0 0 0,0 0 1 0 0,0-1-1 0 0,-1 1 0 0 0,1-1 1 0 0,-1 1-1 0 0,0-1 0 0 0,0 0 1 0 0,0 0-1 0 0,0 0 0 0 0,0 0 0 0 0,0 0 1 0 0,0-1-1 0 0,-1 1 0 0 0,1-1 1 0 0,-1 0-1 0 0,1 0 0 0 0,-1 0 1 0 0,1-1-1 0 0,-1 1 0 0 0,1-1 1 0 0,-1 0-1 0 0,1 0 0 0 0,-1 0 1 0 0,0 0-1 0 0,1-1 0 0 0,-1 0 1 0 0,1 1-1 0 0,-1-1 0 0 0,1 0 1 0 0,-1-1-1 0 0,1 1 0 0 0,0-1 1 0 0,-3-1 171 0 0,-39-20-1196 0 0</inkml:trace>
  <inkml:trace contextRef="#ctx0" brushRef="#br0" timeOffset="186239.105">3739 9648 2720 0 0,'2'-5'884'0'0,"0"2"-180"0"0,1 0-52 0 0,1-2-39 0 0,1 1-97 0 0,15-4-16 0 0,4 0-72 0 0,7 1 4 0 0,2-1-120 0 0,5-2-104 0 0,1 3-164 0 0,2-1-220 0 0,5-1 16 0 0,0 4-584 0 0,2-1-616 0 0,0 1-9 0 0,-3-2 61 0 0,1 2 12 0 0</inkml:trace>
  <inkml:trace contextRef="#ctx0" brushRef="#br0" timeOffset="186499.129">4802 9582 1964 0 0,'-109'371'7478'0'0,"35"-123"-7871"0"0,40-216-5009 0 0,33-32 4263 0 0</inkml:trace>
  <inkml:trace contextRef="#ctx0" brushRef="#br0" timeOffset="186743.99">4450 9733 3328 0 0,'-2'-63'9062'0'0,"10"66"-9582"0"0,-1 0 0 0 0,0 1 0 0 0,0-1 0 0 0,0 1 0 0 0,-1 1 0 0 0,1 0 0 0 0,-1 0 0 0 0,0 0 0 0 0,0 0 0 0 0,-1 1 0 0 0,0 0 0 0 0,0 0 0 0 0,0 1 0 0 0,-1-1 0 0 0,1 1 520 0 0,7 11-1246 0 0,5 1-70 0 0</inkml:trace>
  <inkml:trace contextRef="#ctx0" brushRef="#br0" timeOffset="186992.299">4962 9983 1496 0 0,'16'-21'9657'0'0,"-11"5"-9610"0"0,8 7-5186 0 0,-7 4 2516 0 0,-1 3 1401 0 0</inkml:trace>
  <inkml:trace contextRef="#ctx0" brushRef="#br0" timeOffset="187180.102">6136 9703 2000 0 0,'-17'-1'435'0'0,"1"1"-1"0"0,0 0 1 0 0,0 2 0 0 0,0-1-1 0 0,0 2 1 0 0,0 0-1 0 0,0 1 1 0 0,1 1-1 0 0,0 0 1 0 0,0 1 0 0 0,-5 3-435 0 0,8-5 149 0 0,1 1 0 0 0,0 0 1 0 0,0 1-1 0 0,0 0 0 0 0,1 1 1 0 0,0 0-1 0 0,1 1 0 0 0,-1 0 0 0 0,1 0 1 0 0,1 1-1 0 0,0 0 0 0 0,0 1 1 0 0,0-1-1 0 0,2 2 0 0 0,-1-1 1 0 0,1 1-1 0 0,1 0 0 0 0,0 0 1 0 0,0 0-1 0 0,1 1 0 0 0,0-1 1 0 0,1 1-1 0 0,-1 12-149 0 0,5-17 2 0 0,0-1 0 0 0,1 1 0 0 0,-1-1 0 0 0,1 1 0 0 0,1-1 0 0 0,-1 0 0 0 0,1 0 0 0 0,0 0 0 0 0,1 0 0 0 0,-1 0 0 0 0,1-1 0 0 0,0 1 0 0 0,1-1 0 0 0,-1 0 0 0 0,1 0 0 0 0,0-1 0 0 0,0 0 0 0 0,1 0 0 0 0,-1 0 1 0 0,1 0-1 0 0,0-1 0 0 0,0 0 0 0 0,0 0 0 0 0,1 0-2 0 0,160 44-2173 0 0,7-58-3084 0 0,-127 0 3915 0 0</inkml:trace>
  <inkml:trace contextRef="#ctx0" brushRef="#br0" timeOffset="187411.516">6625 9823 1816 0 0,'12'-63'7521'0'0,"-10"137"-5218"0"0,19 3-1979 0 0,14 64-688 0 0,-25-48-3064 0 0,-53-22-2045 0 0,30-59 4166 0 0</inkml:trace>
  <inkml:trace contextRef="#ctx0" brushRef="#br0" timeOffset="187582.399">6564 10253 1556 0 0,'132'-48'5167'0'0,"174"-25"-3930"0"0,-248 36-6421 0 0,-56 27 3948 0 0</inkml:trace>
  <inkml:trace contextRef="#ctx0" brushRef="#br0" timeOffset="187844.37">6644 9773 1756 0 0,'-7'-5'1108'0'0,"5"0"-160"0"0,2-1-160 0 0,2 1-80 0 0,2 0-103 0 0,-1-2-37 0 0,2 4-76 0 0,15-7-156 0 0,-2 0-256 0 0,7 5-8 0 0,5 0-568 0 0,-2-2-536 0 0,-1 4 87 0 0,-2-1 69 0 0,3 1-372 0 0,-1 3-40 0 0</inkml:trace>
  <inkml:trace contextRef="#ctx0" brushRef="#br0" timeOffset="188784.396">8662 9632 1540 0 0,'-6'-4'239'0'0,"-1"2"0"0"0,1-1 0 0 0,-1 1 0 0 0,0 0 0 0 0,0 0 0 0 0,0 1 0 0 0,0 0 0 0 0,0 0 0 0 0,0 1 0 0 0,0-1 0 0 0,0 2 0 0 0,0-1 0 0 0,0 1 0 0 0,0 0 0 0 0,0 0 0 0 0,0 1 0 0 0,0 0 0 0 0,1 0 0 0 0,-6 3-239 0 0,-16 5 481 0 0,22-9-376 0 0,-1 0 0 0 0,0 0 0 0 0,0 1-1 0 0,1 0 1 0 0,-1 0 0 0 0,1 1 0 0 0,0 0 0 0 0,0 0-1 0 0,0 0 1 0 0,0 1 0 0 0,0 0 0 0 0,1 0 0 0 0,0 0-1 0 0,-1 1 1 0 0,2 0 0 0 0,-1 0 0 0 0,1 0 0 0 0,-1 1-1 0 0,1-1 1 0 0,1 1 0 0 0,-1 0 0 0 0,1 0 0 0 0,0 0-1 0 0,0 2-104 0 0,3-6 171 0 0,28 23 102 0 0,-14-19-284 0 0,-1-1-1 0 0,1-1 1 0 0,0 0 0 0 0,0-1-1 0 0,1-1 1 0 0,-1 0-1 0 0,1-1 1 0 0,-1 0 0 0 0,1-1-1 0 0,8-1 12 0 0,-8 1-58 0 0,152-28-1160 0 0,-159 27 1090 0 0,1 0-1 0 0,-1 0 1 0 0,0 0-1 0 0,0-1 1 0 0,0 0-1 0 0,0 0 1 0 0,0-1-1 0 0,0 0 0 0 0,-1-1 1 0 0,1 0-1 0 0,-1 0 1 0 0,0 0-1 0 0,0-1 1 0 0,-1 0-1 0 0,1 0 1 0 0,1-3 128 0 0,-12-4-504 0 0,-18 0 769 0 0,0 1 0 0 0,-1 1 0 0 0,-1 1 0 0 0,1 1 1 0 0,-1 1-1 0 0,0 1 0 0 0,-1 1 0 0 0,0 1 0 0 0,1 2 1 0 0,-1 0-1 0 0,0 1 0 0 0,0 2 0 0 0,-6 1-265 0 0,30-2 136 0 0,84-1 177 0 0,-24-9-466 0 0,7 1-166 0 0,0-3-1 0 0,-1-3 0 0 0,0-3 1 0 0,-2-2-1 0 0,38-20 320 0 0,-93 38 17 0 0,-1 0 0 0 0,-1-1 0 0 0,1 0 0 0 0,0-1 0 0 0,-1 1 0 0 0,1-1 1 0 0,-1 0-1 0 0,0-1 0 0 0,-1 0 0 0 0,1 0 0 0 0,-1 0 0 0 0,0 0 0 0 0,0-1 0 0 0,-1 0 0 0 0,1 0 0 0 0,-1 0 0 0 0,-1-1 0 0 0,1 1 0 0 0,-1-1 0 0 0,0 0 0 0 0,0 0 1 0 0,-1 0-1 0 0,0 0 0 0 0,-1 0 0 0 0,1 0 0 0 0,-1-1 0 0 0,-1 1 0 0 0,1-1 0 0 0,-1 1 0 0 0,0 0 0 0 0,-1-1 0 0 0,0 1 0 0 0,0-1 0 0 0,-1 1 0 0 0,0-2-17 0 0,-66-71 2780 0 0,54 84-2163 0 0,6 5-541 0 0,0-1 0 0 0,0 2 0 0 0,1-1 0 0 0,0 1 0 0 0,1 0 0 0 0,0 0 0 0 0,0 1 1 0 0,1 0-1 0 0,1 0 0 0 0,0 0 0 0 0,0 0 0 0 0,1 1 0 0 0,1-1 0 0 0,0 1 0 0 0,0 0 0 0 0,1 0 0 0 0,1 0 1 0 0,0 0-1 0 0,0 0 0 0 0,2-1 0 0 0,-1 1 0 0 0,2 3-76 0 0,-3 15 107 0 0,53 280 377 0 0,-43-269-409 0 0,7 29-129 0 0,79 282-3908 0 0,-91-337 3148 0 0,-5-12 553 0 0,0 1 1 0 0,1-1-1 0 0,-1 1 0 0 0,1-1 0 0 0,0 0 0 0 0,0 0 0 0 0,0 1 1 0 0,1-1-1 0 0,-1 0 0 0 0,1 0 0 0 0,-1 0 0 0 0,1-1 0 0 0,0 1 1 0 0,0 0-1 0 0,0 0 0 0 0,1-1 0 0 0,-1 0 0 0 0,1 1 0 0 0,-1-1 1 0 0,1 0-1 0 0,0 0 0 0 0,0 0 0 0 0,-1-1 0 0 0,2 1 261 0 0,-3-2-1248 0 0</inkml:trace>
  <inkml:trace contextRef="#ctx0" brushRef="#br0" timeOffset="189062.799">9747 9595 1976 0 0,'15'15'6352'0'0,"-12"81"-4890"0"0,-4-75-832 0 0,16 143 673 0 0,23 31-1037 0 0,-31-145-1293 0 0,-5-37-1542 0 0,-1-7-3282 0 0,-3-11 4641 0 0</inkml:trace>
  <inkml:trace contextRef="#ctx0" brushRef="#br0" timeOffset="189435.732">9800 9557 1756 0 0,'-10'-6'4345'0'0,"-1"35"-2717"0"0,11-22-1574 0 0,0 0 0 0 0,0 0 0 0 0,1 0 0 0 0,1-1 0 0 0,-1 1 0 0 0,1 0 0 0 0,0 0 0 0 0,0-1 1 0 0,1 0-1 0 0,0 1 0 0 0,0-1 0 0 0,0 0 0 0 0,1 0 0 0 0,0-1 0 0 0,0 1 0 0 0,1-1 0 0 0,-1 0 0 0 0,1 0 0 0 0,0 0 0 0 0,0-1 1 0 0,1 0-1 0 0,0 0 0 0 0,-1 0 0 0 0,1 0 0 0 0,0-1 0 0 0,1 0 0 0 0,-1-1 0 0 0,1 1 0 0 0,-1-1 0 0 0,1 0 0 0 0,0-1 1 0 0,-1 0-1 0 0,1 0 0 0 0,0 0 0 0 0,0-1 0 0 0,0 0 0 0 0,0 0 0 0 0,0-1 0 0 0,0 1 0 0 0,1-2-54 0 0,0 1 27 0 0,-1-1-1 0 0,1 0 0 0 0,-1-1 0 0 0,0 1 1 0 0,1-1-1 0 0,-1-1 0 0 0,0 1 0 0 0,-1-1 1 0 0,1 0-1 0 0,-1-1 0 0 0,0 0 1 0 0,0 0-1 0 0,0 0 0 0 0,0-1 0 0 0,-1 1 1 0 0,0-1-1 0 0,-1-1 0 0 0,1 1 0 0 0,-1-1 1 0 0,0 1-1 0 0,0-1 0 0 0,0-3-26 0 0,-4 9 178 0 0,-1-48 2205 0 0,115 205-2298 0 0,-5-56-5423 0 0,-52-55 953 0 0,-43-32 3248 0 0</inkml:trace>
  <inkml:trace contextRef="#ctx0" brushRef="#br0" timeOffset="189717.979">10966 9615 2724 0 0,'3'-27'3974'0'0,"5"33"-1476"0"0,11 52-537 0 0,-13-37-1801 0 0,10 19 97 0 0,25 72 377 0 0,-22-37-4915 0 0,-19-73 2963 0 0,-11-7-2793 0 0,6 1 2641 0 0</inkml:trace>
  <inkml:trace contextRef="#ctx0" brushRef="#br0" timeOffset="189890.067">10982 9352 1924 0 0,'-21'-20'6713'0'0,"99"182"-11207"0"0,-66-139 3300 0 0,3 2 37 0 0</inkml:trace>
  <inkml:trace contextRef="#ctx0" brushRef="#br0" timeOffset="190202.309">11196 9787 1164 0 0,'9'-13'167'0'0,"1"0"0"0"0,1 1 0 0 0,0 1 1 0 0,1-1-1 0 0,0 2 0 0 0,0 0 0 0 0,1 0 0 0 0,1 2 0 0 0,0-1 0 0 0,0 2 0 0 0,0 0 0 0 0,1 0 0 0 0,0 1 1 0 0,0 1-1 0 0,1 1 0 0 0,-1 0 0 0 0,1 1 0 0 0,0 1 0 0 0,0 0 0 0 0,0 1 0 0 0,0 1 0 0 0,0 0 0 0 0,0 1 1 0 0,0 1-1 0 0,0 0 0 0 0,0 2 0 0 0,6 1-167 0 0,-14-4 129 0 0,1 0 0 0 0,-1 0 1 0 0,0 1-1 0 0,1 0 0 0 0,-1 0 0 0 0,0 1 1 0 0,-1 0-1 0 0,1 1 0 0 0,0-1 1 0 0,-1 1-1 0 0,0 1 0 0 0,0 0 0 0 0,0 0 1 0 0,-1 0-1 0 0,1 0 0 0 0,-1 1 0 0 0,0 0 1 0 0,-1 1-1 0 0,0-1 0 0 0,0 1 1 0 0,0 0-1 0 0,-1 0 0 0 0,0 1 0 0 0,0-1 1 0 0,-1 1-1 0 0,0 0 0 0 0,2 6-129 0 0,-8-6 9 0 0,1 0 0 0 0,-1 0-1 0 0,-1 0 1 0 0,1 0 0 0 0,-1-1-1 0 0,-1 1 1 0 0,1-1 0 0 0,-1 0-1 0 0,0 0 1 0 0,-1-1 0 0 0,0 0 0 0 0,0 0-1 0 0,0 0 1 0 0,-1 0 0 0 0,0-1-1 0 0,0 0 1 0 0,0-1 0 0 0,0 0-1 0 0,-1 0 1 0 0,0 0 0 0 0,0-1 0 0 0,-6 2-9 0 0,-15-7-6810 0 0,17-13 5350 0 0</inkml:trace>
  <inkml:trace contextRef="#ctx0" brushRef="#br0" timeOffset="190839.683">13310 9362 1280 0 0,'-14'0'249'0'0,"0"0"0"0"0,0 1 0 0 0,0 1 0 0 0,0 1 0 0 0,0 0 0 0 0,1 0 0 0 0,-1 1 0 0 0,1 1 0 0 0,0 1 0 0 0,1-1 0 0 0,-1 2 0 0 0,1 0 0 0 0,0 0 0 0 0,1 1 0 0 0,0 1 0 0 0,0 0 0 0 0,1 0 0 0 0,0 1 0 0 0,0 1 0 0 0,2-1 0 0 0,-6 8-249 0 0,14-13 38 0 0,1-1 0 0 0,-1 1 1 0 0,1-1-1 0 0,0 1 0 0 0,1-1 1 0 0,-1 0-1 0 0,1 0 0 0 0,-1 1 0 0 0,1-1 1 0 0,1 0-1 0 0,-1-1 0 0 0,0 1 1 0 0,1 0-1 0 0,0-1 0 0 0,0 1 1 0 0,0-1-1 0 0,0 0 0 0 0,1 0 1 0 0,-1 0-1 0 0,1 0 0 0 0,-1-1 1 0 0,1 1-1 0 0,0-1 0 0 0,0 0 1 0 0,0 0-1 0 0,1-1 0 0 0,-1 1 1 0 0,0-1-1 0 0,1 0 0 0 0,-1 0 0 0 0,1 0 1 0 0,-1-1-1 0 0,1 0 0 0 0,-1 1 1 0 0,1-2-1 0 0,2 1-38 0 0,26 5-84 0 0,0-2 0 0 0,0-1 1 0 0,0-2-1 0 0,0-1 0 0 0,0-2 0 0 0,0-1 0 0 0,0-1 0 0 0,0-2 1 0 0,-1-1-1 0 0,-1-2 0 0 0,16-7 84 0 0,2-27 330 0 0,-49 43-157 0 0,0 1 51 0 0,0 0-20 0 0,0 0 0 0 0,-16 7 743 0 0,3 212 991 0 0,17-200-1840 0 0,-2 1 0 0 0,0-1 0 0 0,-1 1 0 0 0,-1-1 0 0 0,-1 1 0 0 0,-1 0 0 0 0,0-1 0 0 0,-2 0-1 0 0,0 0 1 0 0,-1 0 0 0 0,-1 0 0 0 0,0 0 0 0 0,-2-1 0 0 0,0-1 0 0 0,-1 1 0 0 0,-1-1 0 0 0,-1-1 0 0 0,0 0 0 0 0,-1 0 0 0 0,0-1 0 0 0,-2 0 0 0 0,1-2 0 0 0,-13 10-98 0 0,23-20-82 0 0,1 0 1 0 0,-1 0 0 0 0,0-1 0 0 0,0 1 0 0 0,0-1 0 0 0,0 1 0 0 0,-1-1 0 0 0,1 0 0 0 0,-1-1 0 0 0,1 1 0 0 0,-1 0 0 0 0,0-1 0 0 0,1 0 0 0 0,-1 0-1 0 0,0 0 1 0 0,0-1 0 0 0,0 1 0 0 0,0-1 0 0 0,0 0 0 0 0,0 0 0 0 0,0 0 0 0 0,0 0 0 0 0,1-1 0 0 0,-1 1 0 0 0,0-1 0 0 0,0 0 0 0 0,0-1 0 0 0,1 1-1 0 0,-1 0 1 0 0,0-1 0 0 0,1 0 0 0 0,0 0 0 0 0,-1 0 0 0 0,1 0 0 0 0,0-1 0 0 0,0 1 0 0 0,0-1 0 0 0,0 0 0 0 0,1 0 0 0 0,-1 0 0 0 0,1 0 0 0 0,-1 0 0 0 0,1-1-1 0 0,0 1 1 0 0,1 0 0 0 0,-1-1 0 0 0,0 0 81 0 0,1-9-447 0 0,0 0-1 0 0,0-1 0 0 0,1 1 1 0 0,1 0-1 0 0,0 0 1 0 0,1 0-1 0 0,0 0 0 0 0,1 0 1 0 0,1 0-1 0 0,0 1 1 0 0,0-1-1 0 0,1 1 0 0 0,1 0 1 0 0,3-4 447 0 0,-8 12-118 0 0,22-45-1082 0 0</inkml:trace>
  <inkml:trace contextRef="#ctx0" brushRef="#br0" timeOffset="191043.572">13893 9465 1060 0 0,'3'16'3994'0'0,"-21"23"-2810"0"0,11-27-493 0 0,-30 169 3376 0 0,37-176-4046 0 0,0-1 0 0 0,1 1 0 0 0,0 0 0 0 0,0 0 0 0 0,0 0-1 0 0,0-1 1 0 0,1 1 0 0 0,0 0 0 0 0,0-1 0 0 0,0 1 0 0 0,0-1-1 0 0,1 0 1 0 0,-1 0 0 0 0,1 0 0 0 0,0 0 0 0 0,1-1 0 0 0,-1 1 0 0 0,1-1-1 0 0,-1 1 1 0 0,1-1 0 0 0,0 0 0 0 0,0-1 0 0 0,0 1 0 0 0,1-1-1 0 0,-1 0 1 0 0,1 0 0 0 0,-1 0 0 0 0,1 0 0 0 0,-1-1 0 0 0,1 0-1 0 0,0 0 1 0 0,0 0 0 0 0,0-1 0 0 0,1 1-21 0 0,1 0-265 0 0,-1-1 0 0 0,0 1 0 0 0,1-1 0 0 0,-1 0 0 0 0,1-1 0 0 0,-1 0 0 0 0,0 0 0 0 0,1 0 0 0 0,-1-1 0 0 0,0 1 0 0 0,0-1 0 0 0,0-1 0 0 0,0 1 0 0 0,-1-1-1 0 0,1 0 1 0 0,-1-1 0 0 0,1 1 0 0 0,-1-1 0 0 0,0 0 0 0 0,0 0 0 0 0,-1-1 0 0 0,1 0 0 0 0,-1 1 0 0 0,0-1 0 0 0,2-4 265 0 0,12-48-2904 0 0,-14 22 1645 0 0</inkml:trace>
  <inkml:trace contextRef="#ctx0" brushRef="#br0" timeOffset="191226.489">13966 9198 1648 0 0,'-77'-113'10132'0'0,"189"228"-17900"0"0,-95-96 6472 0 0,3-2 8 0 0</inkml:trace>
  <inkml:trace contextRef="#ctx0" brushRef="#br0" timeOffset="192256.247">14175 9412 1468 0 0,'26'63'3892'0'0,"71"217"754"0"0,-69-227-3400 0 0,-27-53-1118 0 0,-1 0-47 0 0,5-3 31 0 0,10-8-88 0 0,-1 0 0 0 0,0-2 0 0 0,-1 0-1 0 0,0 0 1 0 0,-1-1 0 0 0,-1-1 0 0 0,0 0 0 0 0,-1 0 0 0 0,-1-1-1 0 0,0-1 1 0 0,-1 1 0 0 0,0-2-24 0 0,49-81-19 0 0,16-27 14 0 0,-67 120 174 0 0,-5 34-57 0 0,1-17-104 0 0,0-1 0 0 0,1 0 0 0 0,0 1 0 0 0,1-1-1 0 0,0 0 1 0 0,1-1 0 0 0,0 1 0 0 0,1-1 0 0 0,-1 0-1 0 0,2 0 1 0 0,-1-1 0 0 0,1 0 0 0 0,1 0-1 0 0,-1 0 1 0 0,1-1 0 0 0,1 0 0 0 0,-1-1 0 0 0,1 0-1 0 0,0 0 1 0 0,0-1 0 0 0,1 0 0 0 0,0-1 0 0 0,0 0-1 0 0,0 0 1 0 0,7 1-8 0 0,184 14-496 0 0,-193-19 484 0 0,-1 0 0 0 0,1 0 0 0 0,-1-1 0 0 0,1-1 0 0 0,-1 1 0 0 0,0-1 0 0 0,1 0 0 0 0,-1-1 0 0 0,0 0 1 0 0,0 0-1 0 0,-1 0 0 0 0,1-1 0 0 0,-1 0 0 0 0,1 0 0 0 0,-1-1 0 0 0,0 1 0 0 0,-1-1 0 0 0,1-1 0 0 0,-1 1 0 0 0,0-1 0 0 0,0 0 0 0 0,-1 0 0 0 0,0 0 0 0 0,0-1 0 0 0,0 1 0 0 0,-1-1 0 0 0,0 0 0 0 0,-1 0 0 0 0,1 0 0 0 0,-1-1 0 0 0,0-3 12 0 0,-2 6 22 0 0,0 0 0 0 0,-1 1 0 0 0,0-1-1 0 0,0 0 1 0 0,0 0 0 0 0,0 1 0 0 0,-1-1 0 0 0,0 1-1 0 0,0-1 1 0 0,0 1 0 0 0,-1 0 0 0 0,1 0-1 0 0,-1 0 1 0 0,0 0 0 0 0,0 0 0 0 0,0 1 0 0 0,-1-1-1 0 0,1 1 1 0 0,-1 0 0 0 0,0 0 0 0 0,0 0-1 0 0,0 0 1 0 0,0 1 0 0 0,0 0 0 0 0,-1 0-1 0 0,1 0 1 0 0,-1 0 0 0 0,1 1 0 0 0,-1-1 0 0 0,0 1-1 0 0,0 0-21 0 0,-7-1 99 0 0,1 0 0 0 0,-1 0 0 0 0,0 1 0 0 0,0 0 0 0 0,1 1 0 0 0,-1 0 0 0 0,0 1 0 0 0,0 1 1 0 0,0-1-1 0 0,1 2 0 0 0,-11 3-99 0 0,16-4 26 0 0,0-1 1 0 0,0 2 0 0 0,0-1 0 0 0,0 0-1 0 0,0 1 1 0 0,1 0 0 0 0,-1 1 0 0 0,1-1-1 0 0,0 1 1 0 0,0 0 0 0 0,1 0 0 0 0,-1 1-1 0 0,1-1 1 0 0,0 1 0 0 0,0 0 0 0 0,0 0-1 0 0,1 1 1 0 0,-1-1 0 0 0,1 1 0 0 0,1-1-1 0 0,-1 1 1 0 0,1 0 0 0 0,0 0 0 0 0,0 0-1 0 0,1 0 1 0 0,0 0 0 0 0,0 1 0 0 0,0-1-1 0 0,1 0 1 0 0,0 1 0 0 0,0-1 0 0 0,0 0-1 0 0,1 1 1 0 0,0-1 0 0 0,0 0 0 0 0,1 0-1 0 0,0 0 1 0 0,0 0 0 0 0,0 0 0 0 0,1 0-1 0 0,0 0-26 0 0,9 7-193 0 0,1 1 1 0 0,0-2-1 0 0,1 0 0 0 0,0 0 0 0 0,1-2 0 0 0,0 0 0 0 0,1 0 0 0 0,0-1 0 0 0,1-1 0 0 0,0-1 0 0 0,0-1 0 0 0,0 0 1 0 0,1-1-1 0 0,0-1 0 0 0,0 0 0 0 0,0-1 0 0 0,11-1 193 0 0,18 8-1330 0 0,-42-12 1196 0 0,1 1-1 0 0,-1-1 0 0 0,1 0 1 0 0,-1-1-1 0 0,0 1 1 0 0,1-1-1 0 0,-1 0 0 0 0,-1 0 1 0 0,1-1-1 0 0,0 1 0 0 0,-1-1 1 0 0,0 0-1 0 0,0 0 1 0 0,0-1-1 0 0,0 1 0 0 0,-1-1 1 0 0,1 0-1 0 0,-1 0 1 0 0,0 0-1 0 0,-1 0 0 0 0,1 0 1 0 0,-1-1-1 0 0,0 1 0 0 0,-1-1 1 0 0,1 0-1 0 0,-1 1 1 0 0,0-1-1 0 0,-1 0 0 0 0,1 0 1 0 0,-1 1-1 0 0,0-1 1 0 0,-1-5 134 0 0,10-25-89 0 0,-5 22 47 0 0,-2 2 109 0 0,1-1 0 0 0,1 0 0 0 0,0 1 0 0 0,1-1 0 0 0,0 1 1 0 0,1 0-1 0 0,0 1 0 0 0,1 0 0 0 0,0 0 0 0 0,0 0 0 0 0,2 1 0 0 0,7-9-67 0 0,-11 18 99 0 0,0 0 0 0 0,0 0 0 0 0,-1 1 0 0 0,1-1 0 0 0,0 1 0 0 0,0 0 0 0 0,-1 1-1 0 0,1-1 1 0 0,0 1 0 0 0,0 0 0 0 0,-1 0 0 0 0,1 0 0 0 0,-1 1 0 0 0,1 0 0 0 0,-1 0 0 0 0,1 0 0 0 0,-1 0 0 0 0,0 1-1 0 0,0-1 1 0 0,0 1 0 0 0,-1 0 0 0 0,1 0 0 0 0,0 1 0 0 0,-1-1 0 0 0,0 1 0 0 0,0 0 0 0 0,0-1 0 0 0,-1 1 0 0 0,1 0-1 0 0,-1 1 1 0 0,0-1 0 0 0,0 0 0 0 0,0 1 0 0 0,0-1 0 0 0,-1 1 0 0 0,0 0 0 0 0,0-1 0 0 0,0 1 0 0 0,-1 0 0 0 0,0 0-1 0 0,1-1 1 0 0,-2 1 0 0 0,1 2-99 0 0,-1 16 2478 0 0,20-59-1934 0 0,-8 23-491 0 0,0 0-1 0 0,0 1 1 0 0,1 0 0 0 0,1 1 0 0 0,0 0 0 0 0,0 1-1 0 0,1 1 1 0 0,1 0 0 0 0,-1 0 0 0 0,1 2 0 0 0,1 0-1 0 0,-1 0 1 0 0,1 2 0 0 0,0 0 0 0 0,1 1 0 0 0,8-1-53 0 0,-20 8 13 0 0,0 0 0 0 0,0 0 1 0 0,0 0-1 0 0,-1 1 0 0 0,1 0 0 0 0,-1 0 1 0 0,0 0-1 0 0,0 0 0 0 0,0 1 1 0 0,0-1-1 0 0,-1 1 0 0 0,0 0 1 0 0,0 0-1 0 0,0 1 0 0 0,0-1 0 0 0,-1 0 1 0 0,0 1-1 0 0,0 0 0 0 0,0 2-13 0 0,60 206-1000 0 0,-38-144-5287 0 0,-22-74 2380 0 0,-2 0 2714 0 0</inkml:trace>
  <inkml:trace contextRef="#ctx0" brushRef="#br0" timeOffset="192842.743">16613 9025 916 0 0,'7'-15'2593'0'0,"-7"15"-2360"0"0,0 1-1 0 0,1-1 0 0 0,-1 0 1 0 0,1 1-1 0 0,-1-1 1 0 0,0 0-1 0 0,1 1 0 0 0,-1-1 1 0 0,1 0-1 0 0,-1 0 1 0 0,1 1-1 0 0,-1-1 0 0 0,0 0 1 0 0,1 0-1 0 0,-1 0 1 0 0,1 1-1 0 0,-1-1 0 0 0,1 0 1 0 0,-1 0-1 0 0,1 0 0 0 0,0 0 1 0 0,-1 0-1 0 0,1 0 1 0 0,-1 0-1 0 0,1 0 0 0 0,-1 0 1 0 0,1 0-1 0 0,-1-1 1 0 0,1 1-1 0 0,-1 0-232 0 0,4 99 774 0 0,4-1 0 0 0,4 0 0 0 0,4-1 0 0 0,19 53-774 0 0,-8-70 318 0 0,8-102-603 0 0,-23 8 183 0 0,0 0 0 0 0,1 2 0 0 0,0-1 0 0 0,1 2 0 0 0,1 0 0 0 0,-1 0 0 0 0,2 2 0 0 0,0 0 0 0 0,0 0 0 0 0,0 2 0 0 0,1 0 0 0 0,0 1 0 0 0,0 0 0 0 0,1 1 0 0 0,0 2 0 0 0,14-2 102 0 0,-31 6 1 0 0,0 0 1 0 0,0 0-1 0 0,-1 0 1 0 0,1 0 0 0 0,0 0-1 0 0,-1 0 1 0 0,1 1-1 0 0,-1-1 1 0 0,1 0-1 0 0,-1 0 1 0 0,1 1 0 0 0,-1-1-1 0 0,0 0 1 0 0,0 1-1 0 0,0-1 1 0 0,0 1-1 0 0,0-1 1 0 0,0 0 0 0 0,0 1-1 0 0,0-1 1 0 0,0 0-1 0 0,-1 1 1 0 0,1-1-1 0 0,0 0 1 0 0,-1 0 0 0 0,1 1-1 0 0,-1-1 1 0 0,0 0-1 0 0,1 0 1 0 0,-1 0-1 0 0,0 1 1 0 0,0-1 0 0 0,0 0-1 0 0,0 0 1 0 0,0 0-1 0 0,0-1 1 0 0,0 1-1 0 0,0 0 1 0 0,0 0 0 0 0,0 0-1 0 0,0-1 1 0 0,0 1-1 0 0,-1-1 1 0 0,1 1-1 0 0,-1 0-1 0 0,-13 9 58 0 0,0 0-1 0 0,0-1 0 0 0,-1 0 1 0 0,0-1-1 0 0,-1-1 0 0 0,0-1 1 0 0,0 0-1 0 0,0-1 0 0 0,-15 2-57 0 0,-21 7 156 0 0,53-14-213 0 0,0-1-1 0 0,0 0 1 0 0,0 0 0 0 0,0 1 0 0 0,0-1-1 0 0,0 0 1 0 0,0 1 0 0 0,0-1 0 0 0,0 0-1 0 0,-1 1 1 0 0,1-1 0 0 0,0 0 0 0 0,0 1-1 0 0,-1-1 1 0 0,1 0 0 0 0,-1 1-1 0 0,1-1 1 0 0,0 1 0 0 0,-1-1 0 0 0,1 1-1 0 0,-1-1 1 0 0,1 1 0 0 0,-1-1 0 0 0,0 1-1 0 0,1-1 1 0 0,-1 1 0 0 0,1 0 0 0 0,-1-1-1 0 0,0 1 1 0 0,1 0 0 0 0,-1 0 0 0 0,0-1 57 0 0,39-18-1194 0 0,0 2 0 0 0,1 1 0 0 0,1 2 0 0 0,1 1 0 0 0,0 3 0 0 0,18-2 1194 0 0,-21 5-500 0 0</inkml:trace>
  <inkml:trace contextRef="#ctx0" brushRef="#br0" timeOffset="193187.666">17249 9443 2752 0 0,'69'-16'1669'0'0,"-68"16"-1214"0"0,-1 0-6 0 0,-7 40 2847 0 0,8-37-3248 0 0,0 0 1 0 0,1 0-1 0 0,-1 0 1 0 0,1 0-1 0 0,0 0 1 0 0,0 0-1 0 0,0 0 0 0 0,0-1 1 0 0,0 1-1 0 0,0-1 1 0 0,1 1-1 0 0,-1-1 1 0 0,1 0-1 0 0,0 0 1 0 0,0 0-1 0 0,0 0 1 0 0,0-1-1 0 0,0 1 0 0 0,0-1 1 0 0,0 0-1 0 0,0 0 1 0 0,0 0-1 0 0,1 0 1 0 0,-1 0-1 0 0,0-1 1 0 0,1 0-1 0 0,-1 1 0 0 0,1-1 1 0 0,-1 0-1 0 0,0-1 1 0 0,1 1-1 0 0,1-1-48 0 0,105-16 160 0 0,-86 10-53 0 0,0-2 1 0 0,0-1-1 0 0,-1-1 0 0 0,0 0 1 0 0,-1-2-1 0 0,0-1 1 0 0,-1 0-1 0 0,-1-2 0 0 0,-1 0 1 0 0,0-2-1 0 0,-1 0 1 0 0,0-1-1 0 0,-2 0 0 0 0,0-1 1 0 0,-2-1-1 0 0,0-1 0 0 0,7-15-107 0 0,-21 37 19 0 0,1-1 0 0 0,-1 1 0 0 0,1-1-1 0 0,-1 1 1 0 0,1-1 0 0 0,-1 1 0 0 0,1-1-1 0 0,-1 1 1 0 0,1 0 0 0 0,-1-1-1 0 0,1 1 1 0 0,0 0 0 0 0,-1 0 0 0 0,1-1-1 0 0,0 1 1 0 0,-1 0 0 0 0,1 0 0 0 0,0 0-1 0 0,-1 0 1 0 0,1 0 0 0 0,0 0 0 0 0,-1 0-1 0 0,1 0 1 0 0,0 0 0 0 0,-1 0-1 0 0,1 0 1 0 0,0 1 0 0 0,-1-1 0 0 0,1 0-1 0 0,-1 0 1 0 0,1 1 0 0 0,0-1 0 0 0,-1 0-1 0 0,1 1 1 0 0,-1-1 0 0 0,1 0-1 0 0,-1 1 1 0 0,1-1 0 0 0,-1 1 0 0 0,1-1-1 0 0,-1 1 1 0 0,0-1 0 0 0,1 1 0 0 0,-1-1-1 0 0,1 1 1 0 0,-1 0 0 0 0,0-1-1 0 0,0 1 1 0 0,1-1 0 0 0,-1 1 0 0 0,0 0-1 0 0,0-1 1 0 0,0 1 0 0 0,0 0 0 0 0,0-1-1 0 0,0 1 1 0 0,0 0 0 0 0,0-1 0 0 0,0 1-1 0 0,0 0 1 0 0,0-1 0 0 0,0 1-1 0 0,0 0 1 0 0,-1-1 0 0 0,1 1 0 0 0,0 0-19 0 0,15 57 295 0 0,-8-26-10 0 0,-2 2-1 0 0,-1-1 1 0 0,-1 0-1 0 0,-2 1 1 0 0,-2-1-1 0 0,-4 30-284 0 0,1-37 3 0 0,-1 0 0 0 0,-1 0 0 0 0,-1-1 0 0 0,-2 0 0 0 0,0 0-1 0 0,-2-1 1 0 0,0 0 0 0 0,-2-1 0 0 0,-1 0 0 0 0,0-1 0 0 0,-2-1-1 0 0,0 0 1 0 0,-2-1 0 0 0,0-1 0 0 0,-1-1 0 0 0,-14 10-3 0 0,13-12-677 0 0,-1-2 0 0 0,0 0-1 0 0,-1-2 1 0 0,0 0 0 0 0,-1-1 0 0 0,-1-2 0 0 0,0 0 0 0 0,0-2 0 0 0,0 0 0 0 0,-1-2 0 0 0,0 0 0 0 0,0-2-1 0 0,0-1 1 0 0,0-1 0 0 0,-1-1 0 0 0,1-1 0 0 0,0-1 0 0 0,-13-4 677 0 0,-64-16-1077 0 0</inkml:trace>
  <inkml:trace contextRef="#ctx0" brushRef="#br0" timeOffset="197036.71">23876 12215 1256 0 0,'0'0'450'0'0,"-4"-3"-38"0"0,-53-38 1306 0 0,143 42-369 0 0,117 12-1160 0 0,657-13 260 0 0,-475 9-650 0 0,596-9 949 0 0,-740-16-719 0 0,779-65-248 0 0,-334 15 340 0 0,-6-16 1021 0 0,-375 33-538 0 0,71 24-40 0 0,82-10-113 0 0,56 1 341 0 0,-390 13-674 0 0,-133 21-4315 0 0,-16-4 2440 0 0,10 1 1065 0 0,-17-2-554 0 0</inkml:trace>
  <inkml:trace contextRef="#ctx0" brushRef="#br0" timeOffset="199421.711">23351 11787 848 0 0,'0'0'446'0'0,"0"0"-141"0"0,0 0-29 0 0,0 0-120 0 0,3-32 1517 0 0,51 29-1315 0 0,194-10 132 0 0,-52-34 319 0 0,-76 6-407 0 0,-1-6-1 0 0,-3-5 1 0 0,75-47-402 0 0,-135 62 58 0 0,-2-2 1 0 0,-2-2-1 0 0,-2-3 1 0 0,25-28-59 0 0,56-48 289 0 0,202-205 97 0 0,20-93 117 0 0,-313 363-490 0 0,3 2-1 0 0,2 2 1 0 0,2 2 0 0 0,2 2-1 0 0,2 3 1 0 0,2 1 0 0 0,31-17-13 0 0,-46 36-6 0 0,0 2 0 0 0,1 2 0 0 0,2 1 0 0 0,0 2 1 0 0,0 2-1 0 0,2 2 0 0 0,-1 1 0 0 0,2 3 0 0 0,-1 1 0 0 0,1 2 0 0 0,1 3 1 0 0,-1 1-1 0 0,1 2 6 0 0,4 0 14 0 0,1 3 0 0 0,-1 2-1 0 0,0 1 1 0 0,-1 3 0 0 0,0 3 0 0 0,23 8-14 0 0,75 33 52 0 0,-2 6 0 0 0,-3 6 1 0 0,-3 6-1 0 0,42 34-52 0 0,-46-25 152 0 0,4-7 1 0 0,3-5-1 0 0,64 17-152 0 0,122 87 141 0 0,59 49-19 0 0,-257-156 77 0 0,-35-15-12 0 0,3-4-1 0 0,1-4 1 0 0,82 22-187 0 0,193 44 234 0 0,95-28 238 0 0,-323-52-259 0 0,1-6 1 0 0,1-6-1 0 0,49-6-213 0 0,220-48 84 0 0,-197-5 129 0 0,-208 50-5399 0 0,-39 9 1709 0 0,4-6 2379 0 0</inkml:trace>
  <inkml:trace contextRef="#ctx0" brushRef="#br0" timeOffset="200384.601">30635 11728 1076 0 0,'0'0'445'0'0,"-25"-4"1476"0"0,-7-17-1189 0 0,11 23 1463 0 0,31 1-1061 0 0,46 1-553 0 0,847-4 536 0 0,-882 22-3023 0 0,-30-14-2031 0 0,2-7 2735 0 0</inkml:trace>
  <inkml:trace contextRef="#ctx0" brushRef="#br0" timeOffset="201441.783">23396 12199 1724 0 0,'0'0'354'0'0,"0"0"-41"0"0,0 0-29 0 0,-16 0 25 0 0,17-2 3308 0 0,210-7-2361 0 0,70-8-1601 0 0,-55 4-4412 0 0,-179 12 3542 0 0</inkml:trace>
  <inkml:trace contextRef="#ctx0" brushRef="#br0" timeOffset="202929.827">30116 11807 1028 0 0,'-18'-3'2776'0'0,"-17"-42"-709"0"0,24-4 2930 0 0,9 174-3670 0 0,2 72 436 0 0,0-195-1672 0 0,0-2 58 0 0,0 0-54 0 0,-7 13-632 0 0,2-6-5640 0 0,2-11 2007 0 0,2 1 2965 0 0</inkml:trace>
  <inkml:trace contextRef="#ctx0" brushRef="#br0" timeOffset="205023.92">29830 12284 1404 0 0,'0'0'335'0'0,"0"0"-108"0"0,0 0-8 0 0,0 0-11 0 0,0 0-21 0 0,0 0-17 0 0,0 0 16 0 0,0 0 56 0 0,0 0-32 0 0,0 0-28 0 0,0 0-15 0 0,0 0-3 0 0,0 0-14 0 0,0 0-11 0 0,0 0-15 0 0,0 0 5 0 0,0 0 66 0 0,0 0-9 0 0,0 0-19 0 0,0 0-28 0 0,0 0 27 0 0,0 0 3 0 0,0 0 27 0 0,0 0 4 0 0,0 0-19 0 0,0 0-30 0 0,0 0-87 0 0,0 0-74 0 0,0 0 53 0 0,0 0 22 0 0,0 0-5 0 0,0 0-25 0 0,0 0-67 0 0,0 0 24 0 0,0 0 38 0 0,0 0 26 0 0,0 0-25 0 0,-40 0 1807 0 0,-2 0-1252 0 0,34 3 921 0 0,22-14-783 0 0,7 0-700 0 0,1 0-1 0 0,0 1 1 0 0,1 2-1 0 0,0 0 1 0 0,0 2-1 0 0,1 0 1 0 0,0 2-1 0 0,0 0 1 0 0,5 1-24 0 0,-28 3-36 0 0,-1 0 3 0 0,19 12 36 0 0,-31 53 75 0 0,-75 87 10 0 0,150-112-81 0 0,-57-34 1 0 0,-1 0 0 0 0,0 1 0 0 0,0-1 0 0 0,0 1 0 0 0,-1 0 0 0 0,0 0 0 0 0,0 1 0 0 0,-1-1 0 0 0,0 1 1 0 0,0-1-1 0 0,-1 1 0 0 0,0 0 0 0 0,0 0 0 0 0,-1 0 0 0 0,0 1 0 0 0,0-1 0 0 0,-1 0 0 0 0,0 0 0 0 0,0 0 0 0 0,-1 0 0 0 0,0 1 0 0 0,-1-1 0 0 0,0 0 0 0 0,0 0 0 0 0,-1-1 0 0 0,0 1 0 0 0,0 0 0 0 0,0-1 0 0 0,-1 0 1 0 0,0 0-1 0 0,-1 0 0 0 0,0 0 0 0 0,0-1 0 0 0,0 0 0 0 0,-1 0 0 0 0,0 0 0 0 0,0-1 0 0 0,0 1 0 0 0,-1-1 0 0 0,0-1 0 0 0,-6 4-8 0 0,-110 37 912 0 0,121-48-909 0 0,0 1 0 0 0,0 0 0 0 0,0 0 0 0 0,1-1 0 0 0,-1 1 0 0 0,1-1-1 0 0,-1 0 1 0 0,1 1 0 0 0,0-1 0 0 0,0 0 0 0 0,0 0 0 0 0,1 0 0 0 0,-1 0 0 0 0,1 0 0 0 0,-1 0-1 0 0,1 0 1 0 0,0 0 0 0 0,0 0 0 0 0,0 0 0 0 0,1 0 0 0 0,-1 1 0 0 0,1-1 0 0 0,-1 0 0 0 0,1 0-1 0 0,0 0 1 0 0,0 0 0 0 0,0 0 0 0 0,1 1 0 0 0,-1-1 0 0 0,1 1 0 0 0,-1-1 0 0 0,1 1 0 0 0,0-1-1 0 0,0 1 1 0 0,0 0 0 0 0,1-1-3 0 0,18-25-541 0 0,2 2 0 0 0,1 0-1 0 0,1 1 1 0 0,1 2 0 0 0,0 0-1 0 0,2 2 1 0 0,1 1 0 0 0,1 1-1 0 0,0 2 1 0 0,26-10 541 0 0,23-19-3623 0 0,-54 30 2399 0 0,-2-2 77 0 0</inkml:trace>
  <inkml:trace contextRef="#ctx0" brushRef="#br0" timeOffset="206049.685">30308 12720 908 0 0,'0'0'649'0'0,"0"0"-88"0"0,0 0-85 0 0,0 0-53 0 0,0 0-15 0 0,0 0-26 0 0,0 0-31 0 0,0 0-112 0 0,0 0 42 0 0,0 0-39 0 0,-2-5 89 0 0,2 4-303 0 0,-1 0 0 0 0,1 0 0 0 0,-1 0-1 0 0,1 0 1 0 0,-1 0 0 0 0,0 0 0 0 0,0 0-1 0 0,0 0 1 0 0,1 0 0 0 0,-1 0 0 0 0,0 0 0 0 0,0 0-1 0 0,0 1 1 0 0,0-1 0 0 0,0 0 0 0 0,-1 1 0 0 0,1-1-1 0 0,0 1 1 0 0,0-1 0 0 0,0 1 0 0 0,0 0 0 0 0,-1 0-1 0 0,1-1 1 0 0,0 1 0 0 0,0 0 0 0 0,-1 0 0 0 0,1 0-1 0 0,0 0 1 0 0,0 0 0 0 0,-1 0 0 0 0,1 1-1 0 0,0-1 1 0 0,0 0 0 0 0,0 1 0 0 0,0-1 0 0 0,-1 0-1 0 0,1 1 1 0 0,0 0 0 0 0,0-1 0 0 0,0 1 0 0 0,0 0-1 0 0,0-1 1 0 0,0 1 0 0 0,0 0 0 0 0,0 0 0 0 0,0 0-1 0 0,1 0 1 0 0,-1 0 0 0 0,0 0 0 0 0,1 0 0 0 0,-1 0-1 0 0,0 0 1 0 0,1 0 0 0 0,-1 0 0 0 0,1 0 0 0 0,0 1-1 0 0,-1 0-27 0 0,-12 9 33 0 0,3-4 113 0 0,0 1 0 0 0,0 0 0 0 0,1 0 0 0 0,0 1 0 0 0,0 0 0 0 0,1 1 0 0 0,1 0 0 0 0,-1 0 0 0 0,2 1 0 0 0,-1 0 0 0 0,2 0 0 0 0,-1 1 0 0 0,2-1 0 0 0,-1 1 0 0 0,1 0 0 0 0,1 0 0 0 0,1 1 0 0 0,-1-1 0 0 0,2 2-146 0 0,3-7 46 0 0,1 0 0 0 0,0-1 0 0 0,0 1 0 0 0,0-1 1 0 0,1 0-1 0 0,0 0 0 0 0,1 0 0 0 0,-1 0 0 0 0,1-1 1 0 0,0 0-1 0 0,0 0 0 0 0,1 0 0 0 0,-1-1 0 0 0,1 0 1 0 0,0 0-1 0 0,0 0 0 0 0,1 0 0 0 0,-1-1 0 0 0,1 0 1 0 0,0-1-1 0 0,-1 0 0 0 0,1 0 0 0 0,0 0 0 0 0,1-1 1 0 0,-1 0-1 0 0,0 0 0 0 0,0 0 0 0 0,0-1 0 0 0,1-1 1 0 0,-1 1-1 0 0,0-1 0 0 0,0 0 0 0 0,0-1 0 0 0,4 0-46 0 0,-4 1 11 0 0,0 1 0 0 0,0-1 0 0 0,0 0 0 0 0,-1 0 0 0 0,1-1 0 0 0,0 0 0 0 0,0 0 0 0 0,-1-1 0 0 0,0 0 0 0 0,1 0 0 0 0,-1 0 0 0 0,0-1 0 0 0,0 0 0 0 0,-1 0 0 0 0,1 0 0 0 0,-1-1 0 0 0,0 0 0 0 0,0 0 0 0 0,0 0 0 0 0,-1 0 0 0 0,0-1 0 0 0,0 0 0 0 0,0 0-1 0 0,-1 0 1 0 0,0 0 0 0 0,0-1 0 0 0,-1 1 0 0 0,1-1 0 0 0,-2 0 0 0 0,1 1 0 0 0,-1-1 0 0 0,1 0 0 0 0,-2 0 0 0 0,1 0 0 0 0,-1 0 0 0 0,-1-5-11 0 0,-5-2-69 0 0,-2 1 0 0 0,0 0-1 0 0,-1 0 1 0 0,0 1 0 0 0,0 0 0 0 0,-2 0-1 0 0,1 1 1 0 0,-1 1 0 0 0,-1-1 0 0 0,0 2-1 0 0,-1 0 1 0 0,1 0 0 0 0,-2 1 0 0 0,1 1-1 0 0,-13-5 70 0 0,14 13-8002 0 0,17-1 6676 0 0</inkml:trace>
  <inkml:trace contextRef="#ctx0" brushRef="#br0" timeOffset="206561.458">30612 12844 988 0 0,'-4'-2'3964'0'0,"-35"0"-34"0"0,36-28-762 0 0,-5 22-3519 0 0,16 8-5307 0 0,5 3 2217 0 0,-6-3 2201 0 0</inkml:trace>
  <inkml:trace contextRef="#ctx0" brushRef="#br0" timeOffset="208722.306">30875 12787 1172 0 0,'13'-11'5099'0'0,"-25"8"-1979"0"0,-1 9-4296 0 0,10-4 1215 0 0,-1 0-1 0 0,1 1 1 0 0,0 0 0 0 0,0-1 0 0 0,0 1 0 0 0,1 1-1 0 0,-1-1 1 0 0,1 0 0 0 0,-1 0 0 0 0,1 1 0 0 0,0 0 0 0 0,1-1-1 0 0,-1 1 1 0 0,0 0 0 0 0,1 0 0 0 0,0 0 0 0 0,0 0-1 0 0,0 0 1 0 0,1 0 0 0 0,-1 0 0 0 0,1 0 0 0 0,0 0 0 0 0,0 3-39 0 0,0-5 122 0 0,15 48 492 0 0,-12-46-589 0 0,-1 1 0 0 0,1-1 0 0 0,0-1-1 0 0,1 1 1 0 0,-1 0 0 0 0,1-1 0 0 0,-1 0 0 0 0,1 1-1 0 0,0-2 1 0 0,0 1 0 0 0,1 0 0 0 0,-1-1 0 0 0,0 0-1 0 0,1 0 1 0 0,-1 0 0 0 0,1 0 0 0 0,0-1 0 0 0,0 0-1 0 0,0 0 1 0 0,-1 0 0 0 0,1 0 0 0 0,0-1 0 0 0,0 0-1 0 0,0 0 1 0 0,0 0 0 0 0,0-1 0 0 0,0 0 0 0 0,0 0-1 0 0,0 0 1 0 0,-1 0 0 0 0,1-1 0 0 0,0 0 0 0 0,-1 0-1 0 0,1 0 1 0 0,-1 0 0 0 0,0-1 0 0 0,0 1 0 0 0,0-1-1 0 0,0 0 1 0 0,0-1 0 0 0,-1 1 0 0 0,1-1 0 0 0,-1 1-1 0 0,0-1 1 0 0,0 0 0 0 0,0 0 0 0 0,-1-1 0 0 0,1 1-1 0 0,-1 0 1 0 0,0-1 0 0 0,0 0 0 0 0,-1 1 0 0 0,1-1-1 0 0,-1 0 1 0 0,0 0 0 0 0,0-2-25 0 0,-3-1-26 0 0,0 0 0 0 0,-1 1 0 0 0,1 0 0 0 0,-2 0-1 0 0,1 0 1 0 0,-1 0 0 0 0,0 0 0 0 0,0 1 0 0 0,-1-1 0 0 0,0 1 0 0 0,0 0-1 0 0,0 1 1 0 0,-1-1 0 0 0,0 1 0 0 0,0 0 0 0 0,0 1 0 0 0,-1-1 0 0 0,1 1 0 0 0,-1 1-1 0 0,-1-1 27 0 0,-6-6-538 0 0,20 3-6424 0 0,-2 6 6421 0 0,-4 1 804 0 0,10-2-1507 0 0</inkml:trace>
  <inkml:trace contextRef="#ctx0" brushRef="#br0" timeOffset="209559.846">31199 12770 1360 0 0,'0'0'470'0'0,"0"0"-38"0"0,-4-22 5381 0 0,76 3-4682 0 0,-71 19-1088 0 0,10 2 60 0 0,-7 3-80 0 0,-1 0 1 0 0,0 1 0 0 0,0-1-1 0 0,0 1 1 0 0,0-1 0 0 0,-1 1 0 0 0,0 0-1 0 0,0 0 1 0 0,-1 0 0 0 0,0 0-1 0 0,0 0 1 0 0,0 0 0 0 0,-1 0 0 0 0,1 1-1 0 0,-2-1 1 0 0,1 0 0 0 0,-1 0 0 0 0,0 0-1 0 0,0 1 1 0 0,0-1 0 0 0,-1 0-1 0 0,0-1 1 0 0,0 1 0 0 0,-1 0 0 0 0,1-1-1 0 0,-1 1 1 0 0,-1-1 0 0 0,1 0-1 0 0,-1 0 1 0 0,1 0 0 0 0,-2 0 0 0 0,1-1-1 0 0,0 1 1 0 0,-3 0-24 0 0,-21 44 119 0 0,28-48-108 0 0,-1 1-1 0 0,0 0 1 0 0,1-1-1 0 0,-1 1 1 0 0,1 0 0 0 0,0 0-1 0 0,0 0 1 0 0,0-1 0 0 0,0 1-1 0 0,0 0 1 0 0,0 0-1 0 0,0 0 1 0 0,0-1 0 0 0,1 1-1 0 0,-1 0 1 0 0,1 0 0 0 0,-1-1-1 0 0,1 1 1 0 0,0 0-1 0 0,-1-1 1 0 0,1 1 0 0 0,0-1-1 0 0,0 1 1 0 0,0-1 0 0 0,1 1-1 0 0,-1-1 1 0 0,0 0 0 0 0,0 1-1 0 0,1-1 1 0 0,-1 0-1 0 0,1 0 1 0 0,-1 0 0 0 0,1 0-1 0 0,-1 0 1 0 0,1-1 0 0 0,0 1-1 0 0,-1 0 1 0 0,1-1-1 0 0,0 1 1 0 0,-1-1 0 0 0,1 1-1 0 0,0-1 1 0 0,0 0 0 0 0,0 0-1 0 0,-1 0 1 0 0,2 0-11 0 0,92 9 194 0 0,5-23-37 0 0,-86 8-395 0 0,-6-1-272 0 0,-5 1-3643 0 0,1 2 1533 0 0,-3 1 1408 0 0</inkml:trace>
  <inkml:trace contextRef="#ctx0" brushRef="#br0" timeOffset="210075.535">31686 12732 1452 0 0,'-16'-5'4389'0'0,"13"10"-4252"0"0,0 1-1 0 0,0-1 0 0 0,1 0 1 0 0,-1 1-1 0 0,1 0 1 0 0,1-1-1 0 0,-1 1 1 0 0,1 0-1 0 0,0 0 0 0 0,0 0 1 0 0,1 0-1 0 0,0 0 1 0 0,0 0-1 0 0,0 0 0 0 0,1 0 1 0 0,-1 0-1 0 0,1 0 1 0 0,1 0-1 0 0,-1 0 0 0 0,1-1 1 0 0,0 1-1 0 0,1-1 1 0 0,-1 1-1 0 0,1-1 1 0 0,0 0-1 0 0,1 0 0 0 0,-1 0 1 0 0,1 0-1 0 0,0 0 1 0 0,0-1-1 0 0,0 0 0 0 0,1 0 1 0 0,-1 0-1 0 0,2 1-136 0 0,22 36 552 0 0,-21-29-451 0 0,-1-1 1 0 0,0 1-1 0 0,-1 1 1 0 0,0-1-1 0 0,-1 1 0 0 0,0 0 1 0 0,-1 0-1 0 0,-1 0 1 0 0,0 0-1 0 0,-1 0 0 0 0,0 4-101 0 0,-60 82 785 0 0,58-99-911 0 0,0 0 0 0 0,0 0 0 0 0,-1 0-1 0 0,1 0 1 0 0,0 0 0 0 0,-1 0 0 0 0,1 0 0 0 0,0-1 0 0 0,0 1-1 0 0,-1 0 1 0 0,1-1 0 0 0,0 1 0 0 0,0-1 0 0 0,0 1 0 0 0,0-1-1 0 0,0 0 1 0 0,0 0 0 0 0,0 1 0 0 0,0-1 0 0 0,0 0-1 0 0,0 0 1 0 0,0 0 0 0 0,0 0 0 0 0,0 0 0 0 0,1 0 0 0 0,-1 0-1 0 0,0 0 1 0 0,1-1 0 0 0,-1 1 0 0 0,1 0 0 0 0,-1 0 0 0 0,1 0-1 0 0,0-1 1 0 0,-1 1 0 0 0,1 0 0 0 0,0 0 0 0 0,0-1 0 0 0,0 1-1 0 0,0 0 1 0 0,0-1 0 0 0,0 1 0 0 0,0 0 0 0 0,1 0-1 0 0,-1-1 1 0 0,0 1 0 0 0,1 0 0 0 0,-1 0 0 0 0,1 0 0 0 0,-1-1-1 0 0,1 1 1 0 0,0 0 0 0 0,-1 0 0 0 0,1 0 0 0 0,0 0 0 0 0,0 0-1 0 0,0 0 1 0 0,-1 0 0 0 0,1 0 0 0 0,0 1 0 0 0,0-1-1 0 0,1 0 127 0 0,13-57-2564 0 0,-7 34 1470 0 0</inkml:trace>
  <inkml:trace contextRef="#ctx0" brushRef="#br0" timeOffset="210326.785">31722 12814 1712 0 0,'-5'-21'5454'0'0,"52"1"-4531"0"0,-40 18-623 0 0,65-16 136 0 0,50-22-6349 0 0,-113 34 4661 0 0</inkml:trace>
  <inkml:trace contextRef="#ctx0" brushRef="#br0" timeOffset="211323.684">24868 12204 1312 0 0,'0'0'856'0'0,"0"0"-90"0"0,0 0-68 0 0,0 0-62 0 0,0 0-102 0 0,1-22 1796 0 0,1 17-2417 0 0,2-8 842 0 0,-4 28 150 0 0,-16 202-4415 0 0,-4-174 1135 0 0,10-23 927 0 0</inkml:trace>
  <inkml:trace contextRef="#ctx0" brushRef="#br0" timeOffset="211946.395">24329 12839 1196 0 0,'-62'8'7450'0'0,"235"-26"-4994"0"0,-30 1-4555 0 0,-139 16 1739 0 0,20-1-1537 0 0,-10-1-2541 0 0,-13 2 3006 0 0</inkml:trace>
  <inkml:trace contextRef="#ctx0" brushRef="#br0" timeOffset="213358.248">24779 12769 1024 0 0,'-20'5'4849'0'0,"22"-13"-912"0"0,7-3-4001 0 0,36 2 230 0 0,-45 9-155 0 0,0 1 0 0 0,-1-1 0 0 0,1 1 0 0 0,0-1 0 0 0,0 1 0 0 0,-1-1 0 0 0,1 1 0 0 0,0-1 0 0 0,-1 1 0 0 0,1-1 0 0 0,-1 0-1 0 0,1 1 1 0 0,0-1 0 0 0,-1 0 0 0 0,1 1 0 0 0,-1-1 0 0 0,1 0 0 0 0,-1 0 0 0 0,1 1 0 0 0,-1-1 0 0 0,1 0 0 0 0,-1 0 0 0 0,1 0 0 0 0,-1 0 0 0 0,1 0 0 0 0,-1 0-1 0 0,1 1 1 0 0,-1-1 0 0 0,0 0 0 0 0,1-1 0 0 0,-1 1 0 0 0,1 0 0 0 0,-1 0 0 0 0,1 0 0 0 0,-1 0 0 0 0,1 0 0 0 0,-1 0 0 0 0,1-1 0 0 0,-1 1 0 0 0,1 0 0 0 0,-1 0-1 0 0,1-1 1 0 0,-1 1 0 0 0,1 0 0 0 0,-1-1 0 0 0,1 1 0 0 0,0-1 0 0 0,-1 1 0 0 0,1 0 0 0 0,0-1 0 0 0,-1 1 0 0 0,1-1 0 0 0,0 1 0 0 0,0-1 0 0 0,-1 1 0 0 0,1-1-1 0 0,0 1 1 0 0,0-1 0 0 0,0 1 0 0 0,0-1 0 0 0,0 0 0 0 0,0 1 0 0 0,0-1 0 0 0,-1 1 0 0 0,2-1 0 0 0,-1 1 0 0 0,0-1 0 0 0,0 1 0 0 0,0-1 0 0 0,0 0-11 0 0,2-1 12 0 0,-1 0 0 0 0,1 0 1 0 0,0 0-1 0 0,0 0 1 0 0,0 1-1 0 0,0-1 0 0 0,1 0 1 0 0,-1 1-1 0 0,0-1 0 0 0,1 1 1 0 0,-1 0-1 0 0,1 0 1 0 0,-1 0-1 0 0,1 0 0 0 0,-1 0 1 0 0,1 1-1 0 0,0-1 1 0 0,-1 1-1 0 0,1 0 0 0 0,0 0 1 0 0,0 0-1 0 0,-1 0 1 0 0,1 0-1 0 0,0 0 0 0 0,-1 1 1 0 0,2-1-13 0 0,-16 87-56 0 0,-38 21 48 0 0,54-94-78 0 0,51 33 40 0 0,-45-40 51 0 0,0 0 0 0 0,0 1 0 0 0,-1 0 1 0 0,0 0-1 0 0,0 1 0 0 0,-1 0 0 0 0,0 1 0 0 0,0 0 0 0 0,-1 0 0 0 0,-1 0 0 0 0,0 1 0 0 0,0 0 0 0 0,-1 0 0 0 0,-1 1 1 0 0,0-1-1 0 0,0 2-5 0 0,-2-1 66 0 0,-1 0 0 0 0,-1 1 0 0 0,0-1 0 0 0,-1 1 1 0 0,0-1-1 0 0,-1 1 0 0 0,0-1 0 0 0,-1 0 0 0 0,0 0 1 0 0,-1 0-1 0 0,0 0 0 0 0,-1-1 0 0 0,0 1 1 0 0,-1-1-1 0 0,-1-1 0 0 0,1 1 0 0 0,-2-1 0 0 0,1 0 1 0 0,-1 0-1 0 0,-1-1 0 0 0,0-1 0 0 0,0 1 0 0 0,-1-1 1 0 0,0-1-1 0 0,0 0 0 0 0,-1 0 0 0 0,-9 4-66 0 0,-49 28 1302 0 0,67-39-1049 0 0,-9-26 271 0 0,25 6-652 0 0,1 0 0 0 0,0 1 0 0 0,2 1 0 0 0,0 0 0 0 0,1 2 0 0 0,1 0 0 0 0,0 0 0 0 0,1 2 1 0 0,1 1-1 0 0,14-7 128 0 0,62-36-1583 0 0,58-38-6213 0 0,-141 81 6539 0 0,-5 4 44 0 0</inkml:trace>
  <inkml:trace contextRef="#ctx0" brushRef="#br0" timeOffset="215562.666">25282 13420 848 0 0,'0'-21'2676'0'0,"28"-13"-2127"0"0,-28 33-501 0 0,0 0 0 0 0,1 0 1 0 0,-1 0-1 0 0,0 0 0 0 0,0 1 0 0 0,0-1 0 0 0,-1 0 1 0 0,1 0-1 0 0,0 0 0 0 0,0 0 0 0 0,0 0 0 0 0,-1 0 0 0 0,1 0 1 0 0,0 1-1 0 0,-1-1 0 0 0,1 0 0 0 0,-1 0 0 0 0,1 0 1 0 0,-1 1-1 0 0,0-1 0 0 0,1 0 0 0 0,-1 1 0 0 0,1-1 0 0 0,-1 0 1 0 0,0 1-1 0 0,0-1 0 0 0,1 1 0 0 0,-1-1 0 0 0,0 1 1 0 0,0-1-1 0 0,0 1 0 0 0,0 0 0 0 0,1-1 0 0 0,-1 1 0 0 0,0 0 1 0 0,0 0-1 0 0,0 0 0 0 0,0 0 0 0 0,0 0 0 0 0,0 0 1 0 0,0 0-1 0 0,0 0 0 0 0,0 0 0 0 0,0 0 0 0 0,1 0 1 0 0,-1 0-1 0 0,0 1 0 0 0,0-1 0 0 0,0 0 0 0 0,0 1 0 0 0,0-1 1 0 0,0 1-49 0 0,-7 0 108 0 0,0 2 0 0 0,1-1 0 0 0,-1 1 0 0 0,0 0 0 0 0,1 1 0 0 0,-1 0-1 0 0,1 0 1 0 0,0 0 0 0 0,0 1 0 0 0,1 0 0 0 0,0 1 0 0 0,-1-1 0 0 0,2 1 0 0 0,-1 0 0 0 0,1 1 0 0 0,0-1 0 0 0,0 1 0 0 0,1 0 0 0 0,-1 0 0 0 0,2 1 0 0 0,-1-1 0 0 0,1 1 0 0 0,0 0 0 0 0,1-1 0 0 0,0 1 0 0 0,-1 5-108 0 0,3-9 29 0 0,1-1-1 0 0,-1 1 0 0 0,1 0 1 0 0,0-1-1 0 0,0 0 1 0 0,0 1-1 0 0,1-1 1 0 0,-1 0-1 0 0,1 1 0 0 0,0-1 1 0 0,0 0-1 0 0,0 0 1 0 0,0 0-1 0 0,0-1 0 0 0,1 1 1 0 0,-1 0-1 0 0,1-1 1 0 0,-1 0-1 0 0,1 1 0 0 0,0-1 1 0 0,0 0-1 0 0,0 0 1 0 0,1-1-1 0 0,-1 1 1 0 0,0-1-1 0 0,1 0 0 0 0,-1 0 1 0 0,0 0-1 0 0,1 0 1 0 0,0 0-1 0 0,0-1-28 0 0,110 11 569 0 0,-111-11-559 0 0,4 1 16 0 0,1-1 0 0 0,0 0 0 0 0,-1 0 0 0 0,1-1-1 0 0,-1 0 1 0 0,0 0 0 0 0,1-1 0 0 0,-1 0 0 0 0,0-1-1 0 0,0 1 1 0 0,0-1 0 0 0,0 0 0 0 0,0-1 0 0 0,-1 0-1 0 0,0 0 1 0 0,1 0 0 0 0,-1-1 0 0 0,-1 0 0 0 0,1 0-1 0 0,1-2-25 0 0,-5 3 9 0 0,1 0-1 0 0,-1 1 0 0 0,0-1 1 0 0,0 0-1 0 0,0 0 0 0 0,0 0 0 0 0,-1 0 1 0 0,0 0-1 0 0,0 0 0 0 0,0-1 1 0 0,0 1-1 0 0,-1 0 0 0 0,1-1 1 0 0,-1 1-1 0 0,0 0 0 0 0,-1-1 0 0 0,1 1 1 0 0,-1 0-1 0 0,0 0 0 0 0,0-1 1 0 0,0 1-1 0 0,0 0 0 0 0,-1 0 1 0 0,1 0-1 0 0,-1 0 0 0 0,0 0 0 0 0,-1 1 1 0 0,1-1-1 0 0,-1 0 0 0 0,1 1 1 0 0,-1 0-1 0 0,-2-3-8 0 0,-116-83-158 0 0,112 78-2394 0 0,37 10-2003 0 0,-19 1 3779 0 0,3 0-515 0 0</inkml:trace>
  <inkml:trace contextRef="#ctx0" brushRef="#br0" timeOffset="215827.146">25629 13400 2644 0 0,'24'-19'5863'0'0,"-50"-24"-2423"0"0,21 44-5158 0 0,10 4-5793 0 0,-1-4 6289 0 0</inkml:trace>
  <inkml:trace contextRef="#ctx0" brushRef="#br0" timeOffset="216389.984">25952 13364 1184 0 0,'-81'46'4609'0'0,"73"-42"-4432"0"0,2 1 0 0 0,-1 0 0 0 0,1 1 0 0 0,-1 0 0 0 0,1 0 0 0 0,1 0 0 0 0,-1 1 0 0 0,1-1 1 0 0,1 1-1 0 0,-1 1 0 0 0,1-1 0 0 0,0 1 0 0 0,1-1 0 0 0,0 1 0 0 0,0 0 0 0 0,0 0 0 0 0,0 5-177 0 0,7-7 62 0 0,-1 0-1 0 0,1-1 1 0 0,0 0 0 0 0,1 1 0 0 0,-1-1 0 0 0,1-1 0 0 0,0 1-1 0 0,0-1 1 0 0,1 0 0 0 0,-1 0 0 0 0,1 0 0 0 0,0-1 0 0 0,0 0-1 0 0,0 0 1 0 0,0-1 0 0 0,0 1 0 0 0,1-1 0 0 0,-1-1 0 0 0,1 1-1 0 0,0-1 1 0 0,-1 0 0 0 0,1-1 0 0 0,0 1 0 0 0,-1-1 0 0 0,1-1-1 0 0,0 1 1 0 0,4-2-62 0 0,-7 2 12 0 0,0 0-1 0 0,0-1 0 0 0,0 1 1 0 0,0-1-1 0 0,-1 0 0 0 0,1 0 1 0 0,0 0-1 0 0,-1 0 0 0 0,1-1 1 0 0,-1 0-1 0 0,1 1 0 0 0,-1-1 1 0 0,0 0-1 0 0,1-1 0 0 0,-1 1 1 0 0,0-1-1 0 0,-1 1 0 0 0,1-1 1 0 0,0 0-1 0 0,-1 0 0 0 0,1 0 1 0 0,-1 0-1 0 0,0-1 0 0 0,0 1 1 0 0,-1 0-1 0 0,1-1 0 0 0,0 0 1 0 0,-1 1-1 0 0,0-1 0 0 0,0 0 1 0 0,0 0-1 0 0,-1 1 0 0 0,1-1 1 0 0,-1 0-1 0 0,0 0 0 0 0,0 0 1 0 0,0 0-1 0 0,-1-2-11 0 0,-5-8-70 0 0,0 2 1 0 0,-1-1-1 0 0,-1 1 1 0 0,0 0-1 0 0,0 0 1 0 0,-1 1-1 0 0,-1 1 1 0 0,0-1-1 0 0,0 1 1 0 0,-1 1-1 0 0,0 0 1 0 0,-1 1-1 0 0,0 0 0 0 0,0 0 1 0 0,-1 2-1 0 0,0-1 1 0 0,-10-2 69 0 0,15 7-750 0 0,6 6-4873 0 0,7-1 4355 0 0</inkml:trace>
  <inkml:trace contextRef="#ctx0" brushRef="#br0" timeOffset="217389.159">26189 13379 840 0 0,'0'0'518'0'0,"0"0"-67"0"0,0 0-61 0 0,0 0-25 0 0,0 0 17 0 0,0 0 160 0 0,0 0-65 0 0,0 0-14 0 0,0 0 20 0 0,0 0-94 0 0,0 0-59 0 0,0 0-61 0 0,0 0 45 0 0,0 0-27 0 0,0 0-27 0 0,0-18 191 0 0,0 17-441 0 0,1 0-1 0 0,-1 0 1 0 0,0 0-1 0 0,0 0 1 0 0,1 0 0 0 0,-1 0-1 0 0,1 0 1 0 0,-1 0-1 0 0,1 0 1 0 0,-1 0-1 0 0,1 0 1 0 0,-1 0-1 0 0,1 1 1 0 0,0-1-1 0 0,0 0 1 0 0,-1 0-1 0 0,1 0 1 0 0,0 1-1 0 0,0-1 1 0 0,0 1-1 0 0,0-1 1 0 0,0 0 0 0 0,0 1-1 0 0,0 0 1 0 0,0-1-1 0 0,0 1 1 0 0,0-1-1 0 0,0 1 1 0 0,0 0-1 0 0,0 0 1 0 0,0 0-1 0 0,0 0 1 0 0,0 0-1 0 0,0 0 1 0 0,1 0-1 0 0,-1 0 1 0 0,0 0 0 0 0,0 0-1 0 0,0 1 1 0 0,0-1-1 0 0,0 0 1 0 0,0 1-1 0 0,0-1 1 0 0,0 1-10 0 0,1-1 133 0 0,3 3-65 0 0,-1 0-33 0 0,0 0 1 0 0,0 0-1 0 0,0 0 1 0 0,0 0-1 0 0,-1 0 1 0 0,0 1-1 0 0,0-1 1 0 0,0 1-1 0 0,0 0 0 0 0,0 0 1 0 0,-1 0-1 0 0,1 1 1 0 0,-1-1-1 0 0,0 0 1 0 0,-1 1-1 0 0,1 0 0 0 0,-1-1 1 0 0,0 1-1 0 0,0 0 1 0 0,0 0-1 0 0,-1-1 1 0 0,1 1-1 0 0,-1 0 0 0 0,0 0 1 0 0,-1 0-1 0 0,1 0 1 0 0,-1-1-1 0 0,-1 3-35 0 0,-100 175 2595 0 0,103-180-2587 0 0,1 0 0 0 0,-1 0 0 0 0,1-1 0 0 0,-1 1 0 0 0,1-1 0 0 0,0 1 0 0 0,-1-1-1 0 0,1 1 1 0 0,0-1 0 0 0,0 0 0 0 0,0 0 0 0 0,0 0 0 0 0,0 0 0 0 0,1 0 0 0 0,-1-1 0 0 0,0 1 0 0 0,0 0 0 0 0,0-1 0 0 0,1 0 0 0 0,-1 1-1 0 0,0-1 1 0 0,1 0 0 0 0,-1 0 0 0 0,0-1 0 0 0,0 1 0 0 0,1 0 0 0 0,-1-1 0 0 0,0 1 0 0 0,0-1 0 0 0,0 0 0 0 0,1 0 0 0 0,-1 0 0 0 0,0 0-1 0 0,0 0 1 0 0,0 0-8 0 0,125-35-1597 0 0,65-46-5213 0 0,-165 65 5597 0 0</inkml:trace>
  <inkml:trace contextRef="#ctx0" brushRef="#br0" timeOffset="217637.782">26743 13425 1356 0 0,'-14'20'5116'0'0,"20"-6"-4867"0"0,2-1 0 0 0,-1 1 0 0 0,2-1 0 0 0,0 0 0 0 0,0-1-1 0 0,1 0 1 0 0,1-1 0 0 0,0 0 0 0 0,1 0 0 0 0,0-1 0 0 0,3 1-249 0 0,47 47 866 0 0,-52-47-718 0 0,-6-9-110 0 0,0 1 0 0 0,-1 0 1 0 0,0 0-1 0 0,0 0 0 0 0,0 0 0 0 0,0 0 0 0 0,0 1 1 0 0,-1-1-1 0 0,1 1 0 0 0,-1 0 0 0 0,0 0 1 0 0,0 0-1 0 0,0 0 0 0 0,-1 0 0 0 0,1 0 1 0 0,-1 1-1 0 0,0-1 0 0 0,-1 0 0 0 0,1 1 1 0 0,-1-1-1 0 0,1 1 0 0 0,-1-1 0 0 0,-1 0 0 0 0,1 1 1 0 0,-1 1-39 0 0,-1-1-46 0 0,-1 0-1 0 0,1 0 1 0 0,-1 0 0 0 0,-1 0 0 0 0,1-1 0 0 0,-1 1-1 0 0,1-1 1 0 0,-1 0 0 0 0,0 0 0 0 0,-1 0 0 0 0,1-1 0 0 0,-1 1-1 0 0,1-1 1 0 0,-1 0 0 0 0,0-1 0 0 0,-1 1 0 0 0,1-1 0 0 0,0 0-1 0 0,0 0 1 0 0,-1 0 46 0 0,-80 11-3819 0 0,81-14 3632 0 0,0 1-1 0 0,0-1 1 0 0,1 0-1 0 0,-1 0 0 0 0,0 0 1 0 0,0-1-1 0 0,1 1 1 0 0,-1-1-1 0 0,1 0 0 0 0,0-1 1 0 0,-1 1-1 0 0,1-1 1 0 0,0 0-1 0 0,0 0 0 0 0,1 0 1 0 0,-1-1-1 0 0,1 1 1 0 0,-1-1-1 0 0,1 0 1 0 0,0 0 187 0 0,-15-18-1294 0 0</inkml:trace>
  <inkml:trace contextRef="#ctx0" brushRef="#br0" timeOffset="217888.186">26864 13385 1416 0 0,'13'-13'1432'0'0,"-4"3"-268"0"0,3-3-136 0 0,-5 3-83 0 0,0 5-141 0 0,2-2-156 0 0,2 2-164 0 0,8-2-160 0 0,3 1-260 0 0,-3-1-268 0 0,6 2 12 0 0,-10 2-692 0 0,-1 1-564 0 0,-2 2 135 0 0,1 0 49 0 0,-1 0-104 0 0</inkml:trace>
  <inkml:trace contextRef="#ctx0" brushRef="#br0" timeOffset="219145.494">24818 11165 1096 0 0,'0'0'357'0'0,"0"0"-93"0"0,0-13-9 0 0,1 11 3445 0 0,-7 105-3097 0 0,13 113-151 0 0,38 114-54 0 0,-42 34 358 0 0,-3-158-749 0 0,14-195-1396 0 0,-10-12-2454 0 0,-4-3 2639 0 0</inkml:trace>
  <inkml:trace contextRef="#ctx0" brushRef="#br0" timeOffset="220385.2">29978 11345 916 0 0,'0'0'518'0'0,"0"0"-83"0"0,0 0-70 0 0,0 0-39 0 0,0 0-16 0 0,0 0-19 0 0,0 0 20 0 0,-4-21 1557 0 0,-1 13-1934 0 0,5 9 104 0 0,0 0 0 0 0,0 0 0 0 0,-1 0 0 0 0,1-1 0 0 0,0 1-1 0 0,-1 0 1 0 0,1-1 0 0 0,0 1 0 0 0,-1 0 0 0 0,1-1 0 0 0,-1 1 0 0 0,0 0 0 0 0,1-1 0 0 0,-1 1-1 0 0,1-1 1 0 0,-1 1 0 0 0,0-1 0 0 0,1 1 0 0 0,-1-1 0 0 0,0 0 0 0 0,0 1 0 0 0,1-1 0 0 0,-1 0-1 0 0,0 1 1 0 0,0-1 0 0 0,1 0 0 0 0,-1 0 0 0 0,0 0 0 0 0,0 0 0 0 0,0 0 0 0 0,0 0-1 0 0,1 0 1 0 0,-1 0 0 0 0,0 0 0 0 0,0 0 0 0 0,0 0 0 0 0,1-1 0 0 0,-1 1 0 0 0,0 0 0 0 0,0 0-1 0 0,1-1 1 0 0,-1 1 0 0 0,0-1 0 0 0,1 1 0 0 0,-1-1 0 0 0,0 1 0 0 0,1-1 0 0 0,-1 1 0 0 0,0-1-1 0 0,1 1 1 0 0,-1-1 0 0 0,1 0 0 0 0,-1 1 0 0 0,1-1 0 0 0,0 0 0 0 0,-1 1 0 0 0,1-1 0 0 0,0 0-1 0 0,-1 0 1 0 0,1 1 0 0 0,0-1 0 0 0,0 0 0 0 0,0 0 0 0 0,0 0 0 0 0,-1 0-38 0 0,-1 12 52 0 0,-4 6 81 0 0,1 1 1 0 0,1-1-1 0 0,1 1 1 0 0,0 0-1 0 0,1 1 1 0 0,1-1-1 0 0,1 0 1 0 0,0 1-1 0 0,2-1 1 0 0,1 8-134 0 0,8 39 587 0 0,-3 1 0 0 0,-3 0 1 0 0,-3 0-1 0 0,-4 21-587 0 0,2-26 171 0 0,0-60-2025 0 0,-6-10-5202 0 0,3 5 5738 0 0</inkml:trace>
  <inkml:trace contextRef="#ctx0" brushRef="#br0" timeOffset="221162.454">30417 11635 1280 0 0,'0'0'711'0'0,"0"0"-16"0"0,-18-1 2720 0 0,177-75-1782 0 0,93-35-767 0 0,-120 67-1972 0 0,-122 41 51 0 0,-13 3-1936 0 0,-1 2 2155 0 0</inkml:trace>
  <inkml:trace contextRef="#ctx0" brushRef="#br0" timeOffset="221507.606">30159 11655 1676 0 0,'17'-3'3657'0'0,"23"-11"-2826"0"0,10-2-633 0 0,153-23 8 0 0,-121 26-4200 0 0,-74 11 2912 0 0</inkml:trace>
  <inkml:trace contextRef="#ctx0" brushRef="#br0" timeOffset="221785.89">30109 11580 968 0 0,'2'-7'448'0'0,"3"1"-72"0"0,13-11-48 0 0,0 2-40 0 0,1 2 8 0 0,6-1-12 0 0,0 3-36 0 0,7-1 56 0 0,-5 5-32 0 0,-1-3-360 0 0,-1 4-172 0 0,-2-1-280 0 0,-3-1-448 0 0</inkml:trace>
  <inkml:trace contextRef="#ctx0" brushRef="#br0" timeOffset="222033.603">29994 11478 1440 0 0,'1'0'716'0'0,"5"0"-136"0"0,3 0-8 0 0,1 0-100 0 0,19-1-244 0 0,-13 1 32 0 0,9 0 88 0 0,5 0-44 0 0,5 0-100 0 0,1 0-24 0 0,3 0-380 0 0,0 0-176 0 0,30 13-232 0 0,-35-10-704 0 0,-7 4 108 0 0</inkml:trace>
  <inkml:trace contextRef="#ctx0" brushRef="#br0" timeOffset="222295.226">30593 11608 1280 0 0,'28'-1'816'0'0,"4"1"-180"0"0,-16 0-68 0 0,11 0-88 0 0,3 0-32 0 0,39-15-236 0 0,-37 13-16 0 0,-1 0-20 0 0,1 2-544 0 0,-4-5-316 0 0,-1 2 44 0 0,-2 3-708 0 0</inkml:trace>
  <inkml:trace contextRef="#ctx0" brushRef="#br0" timeOffset="222563.068">31240 11515 968 0 0,'14'0'204'0'0,"-5"0"128"0"0,0 0-316 0 0,-4 2-44 0 0,4-1-72 0 0,-5-1-108 0 0</inkml:trace>
  <inkml:trace contextRef="#ctx0" brushRef="#br0" timeOffset="222798.946">31183 11678 1004 0 0,'18'2'480'0'0,"-6"-4"-352"0"0,1 2-236 0 0,-5 0 32 0 0,0 0-416 0 0</inkml:trace>
  <inkml:trace contextRef="#ctx0" brushRef="#br0" timeOffset="223044.548">31451 11655 1744 0 0,'4'0'764'0'0,"1"0"-56"0"0,1-2-184 0 0,-1 2-20 0 0,0 0-104 0 0,-1 2 16 0 0,1-2-164 0 0,1 0 9 0 0,-1 0-13 0 0,0-2-204 0 0,1 2 140 0 0,-3 0-24 0 0,1 0-348 0 0,-4-1-284 0 0,0-1-529 0 0,0-1-243 0 0,-4 3 44 0 0</inkml:trace>
  <inkml:trace contextRef="#ctx0" brushRef="#br0" timeOffset="223231.431">31256 11552 1060 0 0,'5'-2'436'0'0,"1"0"0"0"0,-1 2-288 0 0,-2-1-124 0 0,3 1-384 0 0</inkml:trace>
  <inkml:trace contextRef="#ctx0" brushRef="#br0" timeOffset="223389.557">31279 11600 984 0 0,'0'0'848'0'0,"2"0"-52"0"0,-2 0-240 0 0,2 2-16 0 0,1-2 60 0 0,1 0-144 0 0,-1 0-148 0 0,1-2-92 0 0,-2 4-27 0 0,1-2-454 0 0,-1-2-351 0 0,-2 2-644 0 0,2 0 36 0 0,-4 0-56 0 0</inkml:trace>
  <inkml:trace contextRef="#ctx0" brushRef="#br0" timeOffset="224058.56">30241 10897 1008 0 0,'-16'0'1233'0'0,"14"-3"2649"0"0,103-16-2637 0 0,-97 21-1216 0 0,0-1-1 0 0,0 1 1 0 0,0 0 0 0 0,0 0 0 0 0,0 1-1 0 0,-1-1 1 0 0,1 1 0 0 0,-1-1-1 0 0,0 1 1 0 0,1 1 0 0 0,-2-1-1 0 0,1 0 1 0 0,0 1 0 0 0,-1-1 0 0 0,1 1-1 0 0,-1 0 1 0 0,0-1 0 0 0,0 1-1 0 0,0 0 1 0 0,-1 1 0 0 0,0-1 0 0 0,1 0-1 0 0,-1 0 1 0 0,-1 1 0 0 0,1-1-1 0 0,-1 0 1 0 0,1 1 0 0 0,-1-1-1 0 0,-1 0 1 0 0,1 1 0 0 0,-1-1 0 0 0,1 0-1 0 0,-1 1 1 0 0,0-1 0 0 0,-1 0-1 0 0,0 3-28 0 0,-80 139 1549 0 0,83-145-1534 0 0,0 1 0 0 0,0-1 1 0 0,1 0-1 0 0,-1 1 0 0 0,0-1 0 0 0,0 0 0 0 0,1 0 0 0 0,-1 0 0 0 0,1 0 0 0 0,-1 0 1 0 0,1 0-1 0 0,-1 0 0 0 0,1 0 0 0 0,0 0 0 0 0,0-1 0 0 0,-1 1 0 0 0,1-1 0 0 0,0 1 1 0 0,0-1-1 0 0,-1 0 0 0 0,1 0 0 0 0,0 0 0 0 0,0 0 0 0 0,0 0 0 0 0,-1 0 0 0 0,1 0 1 0 0,0-1-1 0 0,0 1 0 0 0,0 0 0 0 0,-1-1 0 0 0,1 0 0 0 0,1 0-15 0 0,3 1-43 0 0,21-2-761 0 0,-1-1 1 0 0,0-2-1 0 0,0-1 0 0 0,-1 0 1 0 0,0-2-1 0 0,0-1 1 0 0,0-1-1 0 0,-1-1 0 0 0,4-4 804 0 0,-6 2-1158 0 0</inkml:trace>
  <inkml:trace contextRef="#ctx0" brushRef="#br0" timeOffset="224396.461">30708 10962 1044 0 0,'-31'48'7123'0'0,"36"-50"-6005"0"0,-5-10 1138 0 0,-9 9-1392 0 0,10 3-1034 0 0,-1 0 0 0 0,0 0 0 0 0,1-1-1 0 0,-1 1 1 0 0,1 0 0 0 0,-1 0 0 0 0,1 0 0 0 0,-1 0 0 0 0,0-1 0 0 0,1 1 0 0 0,-1 0 0 0 0,0 0 0 0 0,1-1 0 0 0,-1 1 0 0 0,1 0-1 0 0,-1-1 1 0 0,0 1 0 0 0,0 0 0 0 0,1-1 0 0 0,-1 1 0 0 0,0 0 0 0 0,0-1 0 0 0,1 1 0 0 0,-1-1 0 0 0,0 1 0 0 0,0 0 0 0 0,0-1-1 0 0,0 1 1 0 0,0-1 0 0 0,0 1 0 0 0,0-1 0 0 0,1 1 0 0 0,-1 0 0 0 0,0-1 0 0 0,-1 1 0 0 0,1-1 0 0 0,0 1 0 0 0,0-1 0 0 0,0 1-1 0 0,0-1 1 0 0,0 1 0 0 0,0 0 0 0 0,0-1 0 0 0,-1 1 0 0 0,1-1 0 0 0,0 1 0 0 0,0 0 0 0 0,-1-1 0 0 0,1 1 0 0 0,0 0 0 0 0,0-1-1 0 0,-1 1 1 0 0,1 0 0 0 0,-1-1 170 0 0,17-6-1184 0 0</inkml:trace>
  <inkml:trace contextRef="#ctx0" brushRef="#br0" timeOffset="224880.104">30959 10858 2128 0 0,'-43'19'5640'0'0,"45"24"-3674"0"0,56 56-1361 0 0,-54-93-374 0 0,130 199 1249 0 0,-133-202-1493 0 0,1 0 0 0 0,-1 1 0 0 0,0-1 1 0 0,-1 1-1 0 0,1-1 0 0 0,-1 1 0 0 0,0 0 1 0 0,0-1-1 0 0,0 1 0 0 0,0-1 0 0 0,0 1 0 0 0,-1 0 1 0 0,0-1-1 0 0,1 1 0 0 0,-1-1 0 0 0,-1 0 1 0 0,1 1-1 0 0,0-1 0 0 0,-1 0 0 0 0,0 1 0 0 0,0-1 1 0 0,0 0-1 0 0,0 0 0 0 0,0-1 0 0 0,0 1 1 0 0,-1 0-1 0 0,1-1 0 0 0,-1 0 0 0 0,0 1 0 0 0,0-1 1 0 0,0 0-1 0 0,0 0 0 0 0,0-1 0 0 0,0 1 1 0 0,-1 0-1 0 0,1-1 0 0 0,0 0 0 0 0,-1 0 0 0 0,1 0 1 0 0,-1 0-1 0 0,0-1 0 0 0,-3 1 13 0 0,2-1-299 0 0,-1 0 1 0 0,1 0-1 0 0,0 0 0 0 0,-1-1 0 0 0,1 0 1 0 0,0 0-1 0 0,-1 0 0 0 0,1 0 0 0 0,0-1 1 0 0,0 0-1 0 0,0 0 0 0 0,0-1 0 0 0,0 1 1 0 0,1-1-1 0 0,-1 0 0 0 0,1 0 0 0 0,0-1 1 0 0,0 1-1 0 0,0-1 0 0 0,0 0 0 0 0,0 0 1 0 0,1 0-1 0 0,0 0 0 0 0,0-1 0 0 0,0 0 1 0 0,0 1-1 0 0,0-4 299 0 0,-8-14-1207 0 0</inkml:trace>
  <inkml:trace contextRef="#ctx0" brushRef="#br0" timeOffset="225128.548">30943 10883 1356 0 0,'-5'-1'1028'0'0,"1"-3"-72"0"0,0 3-128 0 0,4-1-124 0 0,0-3-83 0 0,4 3-201 0 0,17-6 84 0 0,4 1-116 0 0,7-3-128 0 0,4 0-192 0 0,6 4-8 0 0,-2-6-548 0 0,-3 4-628 0 0,2 1-149 0 0,-2-5 65 0 0,-1 2 36 0 0</inkml:trace>
  <inkml:trace contextRef="#ctx0" brushRef="#br0" timeOffset="225379.931">31683 10757 1180 0 0,'-43'62'3566'0'0,"27"-36"-2717"0"0,-10 20 93 0 0,2 1 0 0 0,3 1 0 0 0,1 1 0 0 0,3 0 0 0 0,-8 36-942 0 0,6-23 301 0 0,18-57-696 0 0,-12 29 229 0 0,-2-22-6344 0 0,15-12 5383 0 0</inkml:trace>
  <inkml:trace contextRef="#ctx0" brushRef="#br0" timeOffset="225624.612">31311 10990 2364 0 0,'-11'-14'9792'0'0,"12"12"-9988"0"0,4 2-3749 0 0,16 7-1353 0 0,-12-6 4213 0 0</inkml:trace>
  <inkml:trace contextRef="#ctx0" brushRef="#br0" timeOffset="225933.548">31731 11068 836 0 0,'21'26'7419'0'0,"-21"-25"-7359"0"0,-1-1 0 0 0,1 1 0 0 0,-1-1 0 0 0,1 1 0 0 0,-1 0 1 0 0,1 0-1 0 0,0-1 0 0 0,-1 1 0 0 0,1 0 0 0 0,0 0 0 0 0,-1-1 0 0 0,1 1 0 0 0,0 0 0 0 0,0 0 0 0 0,0 0 0 0 0,0-1 0 0 0,0 1 0 0 0,0 0 0 0 0,0 0 0 0 0,0 0 0 0 0,0-1 0 0 0,0 1 0 0 0,0 0 0 0 0,1 0 0 0 0,-1 0 0 0 0,0-1 0 0 0,0 1 0 0 0,1 0 0 0 0,-1 0 0 0 0,1-1 0 0 0,-1 1 0 0 0,1 0 0 0 0,-1-1 0 0 0,1 1 0 0 0,-1 0 0 0 0,1-1 0 0 0,-1 1 0 0 0,1-1 0 0 0,0 1 0 0 0,-1-1 0 0 0,1 1 0 0 0,0-1 0 0 0,-1 0 0 0 0,1 1 0 0 0,0-1 0 0 0,0 0 0 0 0,-1 1 0 0 0,1-1 0 0 0,0 0 0 0 0,0 0 0 0 0,0 0 0 0 0,0 0 0 0 0,-1 0 0 0 0,1 0 0 0 0,0 0 0 0 0,0 0 0 0 0,0 0 0 0 0,-1 0 0 0 0,1 0 0 0 0,0 0 0 0 0,0-1 0 0 0,0 1 0 0 0,-1 0 0 0 0,1-1 0 0 0,0 1 0 0 0,0-1 0 0 0,-1 1 0 0 0,1 0 0 0 0,0-1 0 0 0,-1 0-60 0 0,-44-6 329 0 0,0 25-10152 0 0,38-17 8381 0 0</inkml:trace>
  <inkml:trace contextRef="#ctx0" brushRef="#br0" timeOffset="226801.241">24672 11618 1140 0 0,'-21'19'504'0'0,"-24"19"-32"0"0,21-15-36 0 0,0 4 136 0 0,5-2-16 0 0,-4 2-288 0 0,5 4 72 0 0,-2-1 24 0 0,3-1-40 0 0,-3-2-188 0 0,2 3 68 0 0,1-2-132 0 0,1-1-16 0 0,-4 1-204 0 0,2-1-308 0 0,2-7-260 0 0,4-2-512 0 0,-1-5 20 0 0</inkml:trace>
  <inkml:trace contextRef="#ctx0" brushRef="#br0" timeOffset="227065.389">24630 11688 1088 0 0,'-416'297'7075'0'0,"401"-286"-7211"0"0,-31 19 335 0 0,18-21-3569 0 0,24-11 2050 0 0,-14-7 40 0 0</inkml:trace>
  <inkml:trace contextRef="#ctx0" brushRef="#br0" timeOffset="227281.321">24228 11650 2356 0 0,'-255'193'5080'0'0,"108"-89"-6055"0"0,145-105-2604 0 0,4-1 2489 0 0</inkml:trace>
  <inkml:trace contextRef="#ctx0" brushRef="#br0" timeOffset="227515.165">24269 11765 1228 0 0,'-149'103'4306'0'0,"-52"43"-2829"0"0,164-110-5400 0 0,34-34 2643 0 0</inkml:trace>
  <inkml:trace contextRef="#ctx0" brushRef="#br0" timeOffset="227714.489">24037 12005 1416 0 0,'-14'12'508'0'0,"4"-5"-92"0"0,4 1-212 0 0,-1-5 64 0 0,0 6-280 0 0,3-8-124 0 0,1 1-100 0 0,1 0-764 0 0</inkml:trace>
  <inkml:trace contextRef="#ctx0" brushRef="#br0" timeOffset="227961.624">24763 11668 1048 0 0,'-5'11'3452'0'0,"-15"10"-2946"0"0,-212 173 891 0 0,134-123-5491 0 0,83-64 2709 0 0</inkml:trace>
  <inkml:trace contextRef="#ctx0" brushRef="#br0" timeOffset="228162.5">24093 12097 1520 0 0,'-32'13'760'0'0,"1"-1"-4"0"0,-1 0-116 0 0,4-2-52 0 0,1 0-196 0 0,6-4 56 0 0,5 1-43 0 0,3-2-181 0 0,3-2 92 0 0,-1-3-172 0 0,6 2-136 0 0,5-2 0 0 0,0 0-736 0 0,0-2-541 0 0,2-1 157 0 0,1-2 28 0 0,17-7-4 0 0</inkml:trace>
  <inkml:trace contextRef="#ctx0" brushRef="#br0" timeOffset="228643.807">24258 11712 1544 0 0,'-77'-31'4972'0'0,"27"10"-4025"0"0,-342-146 1460 0 0,383 164-2605 0 0,-12-10-5841 0 0,21 13 4906 0 0</inkml:trace>
  <inkml:trace contextRef="#ctx0" brushRef="#br0" timeOffset="229452.178">22647 11110 2144 0 0,'-7'-8'3844'0'0,"15"-28"-3173"0"0,-1 30-562 0 0,1-1-1 0 0,0 1 1 0 0,0 0-1 0 0,0 0 1 0 0,1 1-1 0 0,0 0 1 0 0,0 1 0 0 0,0 0-1 0 0,1 0 1 0 0,-1 1-1 0 0,1 0 1 0 0,0 1-1 0 0,0 0 1 0 0,0 0-1 0 0,0 1 1 0 0,0 1-1 0 0,0 0 1 0 0,4 0-109 0 0,-9 2 24 0 0,1 0 1 0 0,-1 0 0 0 0,-1 1 0 0 0,1-1-1 0 0,0 1 1 0 0,0 0 0 0 0,-1 1-1 0 0,0-1 1 0 0,0 1 0 0 0,0 0-1 0 0,0 0 1 0 0,0 0 0 0 0,-1 0-1 0 0,1 1 1 0 0,-1-1 0 0 0,-1 1-1 0 0,1 0 1 0 0,-1 0 0 0 0,1 0 0 0 0,-1 0-1 0 0,-1 0 1 0 0,1 1 0 0 0,-1-1-1 0 0,0 1 1 0 0,0-1 0 0 0,0 0-1 0 0,-1 1 1 0 0,0 0 0 0 0,0-1-1 0 0,-1 1 1 0 0,1-1 0 0 0,-1 1-1 0 0,0-1 1 0 0,0 0 0 0 0,-1 1-1 0 0,0-1 1 0 0,0 0 0 0 0,0 0 0 0 0,-1 0-1 0 0,-1 2-24 0 0,-9 21 290 0 0,-2 0 0 0 0,0-1 0 0 0,-2-1 0 0 0,-1-1 0 0 0,-1 0 0 0 0,-18 17-290 0 0,38-43 10 0 0,-1 1 0 0 0,0 0 0 0 0,1-1-1 0 0,-1 1 1 0 0,0 0 0 0 0,1-1 0 0 0,-1 1 0 0 0,1 0-1 0 0,-1 0 1 0 0,1 0 0 0 0,-1-1 0 0 0,1 1-1 0 0,-1 0 1 0 0,1 0 0 0 0,-1 0 0 0 0,1 0-1 0 0,-1 0 1 0 0,0 0 0 0 0,1 0 0 0 0,-1 0 0 0 0,1 0-1 0 0,-1 0 1 0 0,1 0 0 0 0,-1 0 0 0 0,1 0-1 0 0,-1 1 1 0 0,1-1 0 0 0,-1 0 0 0 0,1 0-1 0 0,-1 0 1 0 0,1 1 0 0 0,-1-1 0 0 0,0 0 0 0 0,1 1-1 0 0,-1-1 1 0 0,0 0 0 0 0,1 1 0 0 0,-1-1-1 0 0,0 0 1 0 0,1 1 0 0 0,-1-1 0 0 0,0 0-1 0 0,0 1 1 0 0,1-1 0 0 0,-1 1 0 0 0,0-1 0 0 0,0 1-1 0 0,0-1 1 0 0,0 1 0 0 0,1-1 0 0 0,-1 1-1 0 0,0-1 1 0 0,0 1 0 0 0,0-1 0 0 0,0 1 0 0 0,0-1-1 0 0,0 1 1 0 0,0-1 0 0 0,0 1 0 0 0,-1-1-1 0 0,1 0 1 0 0,0 1 0 0 0,0-1 0 0 0,0 1-10 0 0,48-14-221 0 0,279-134-8702 0 0,-296 130 7825 0 0</inkml:trace>
  <inkml:trace contextRef="#ctx0" brushRef="#br0" timeOffset="229792.362">23291 11068 988 0 0,'-2'-3'6812'0'0,"0"15"-3958"0"0,2-12-2800 0 0,0 0 0 0 0,0 0-1 0 0,1 0 1 0 0,-1 0 0 0 0,0 0 0 0 0,0-1-1 0 0,1 1 1 0 0,-1 0 0 0 0,0 0 0 0 0,0 0-1 0 0,1 0 1 0 0,-1 0 0 0 0,0 0 0 0 0,1 0-1 0 0,-1 0 1 0 0,0 0 0 0 0,0 0 0 0 0,1 0-1 0 0,-1 0 1 0 0,0 0 0 0 0,0 0 0 0 0,1 0-1 0 0,-1 0 1 0 0,0 0 0 0 0,0 0 0 0 0,1 1-1 0 0,-1-1 1 0 0,0 0 0 0 0,0 0 0 0 0,1 0-1 0 0,-1 0 1 0 0,0 0 0 0 0,0 1 0 0 0,0-1-1 0 0,1 0 1 0 0,-1 0-54 0 0,-6-10-2014 0 0,0-3-5406 0 0,9 8 5941 0 0</inkml:trace>
  <inkml:trace contextRef="#ctx0" brushRef="#br0" timeOffset="230089.4">23625 10862 1096 0 0,'-1'0'117'0'0,"0"0"-1"0"0,0 0 1 0 0,0 0-1 0 0,0 0 1 0 0,0 0-1 0 0,0 0 1 0 0,0 1-1 0 0,0-1 1 0 0,0 0 0 0 0,0 1-1 0 0,0-1 1 0 0,1 1-1 0 0,-1-1 1 0 0,0 1-1 0 0,0-1 1 0 0,0 1-1 0 0,0-1 1 0 0,1 1-1 0 0,-1 0 1 0 0,0 0 0 0 0,1-1-1 0 0,-1 1 1 0 0,1 0-1 0 0,-1 0 1 0 0,1 0-1 0 0,-1 0 1 0 0,1 0-1 0 0,-1-1 1 0 0,1 1-1 0 0,0 0 1 0 0,-1 0 0 0 0,1 0-1 0 0,0 0 1 0 0,0 0-1 0 0,0 0 1 0 0,0 0-1 0 0,0 0 1 0 0,0 0-1 0 0,0 0 1 0 0,0 0-1 0 0,0 0 1 0 0,1 0-1 0 0,-1 0 1 0 0,0 0 0 0 0,0 0-1 0 0,1 0 1 0 0,-1 0-1 0 0,1 0 1 0 0,-1 0-1 0 0,1-1 1 0 0,-1 1-1 0 0,1 0 1 0 0,0 0-1 0 0,-1-1 1 0 0,1 1 0 0 0,0 0-1 0 0,0-1 1 0 0,0 2-117 0 0,45 63 690 0 0,-38-55-230 0 0,16 21-48 0 0,-10-15-217 0 0,0 1 0 0 0,-1 1 0 0 0,-1 0 0 0 0,0 0 0 0 0,-2 2 0 0 0,0-1 0 0 0,-1 1 0 0 0,1 7-195 0 0,-9-24-3 0 0,0 0 0 0 0,-1 0 0 0 0,1 0 0 0 0,-1 0 0 0 0,1 0 0 0 0,-1 0 0 0 0,0 0 0 0 0,0 0 0 0 0,0 0 0 0 0,-1 0 0 0 0,1 0 0 0 0,-1 0 0 0 0,0 1 0 0 0,1-2 0 0 0,-1 1 0 0 0,-1 0 0 0 0,1 0 0 0 0,0 0 0 0 0,-1 0 0 0 0,1-1 0 0 0,-1 1 0 0 0,0-1 0 0 0,-2 3 3 0 0,1-3-232 0 0,0 0 0 0 0,0 0 0 0 0,0 0 0 0 0,0 0 0 0 0,-1-1 0 0 0,1 1 0 0 0,-1-1 0 0 0,1 0 0 0 0,-1 0 0 0 0,1 0 0 0 0,-1 0 0 0 0,0-1 0 0 0,1 0 0 0 0,-1 1 0 0 0,0-1 0 0 0,1-1 0 0 0,-1 1 0 0 0,0 0 0 0 0,1-1 0 0 0,-1 0 0 0 0,0 0-1 0 0,1 0 1 0 0,-1 0 0 0 0,1-1 0 0 0,0 1 0 0 0,-1-1 0 0 0,0 0 232 0 0,-17-11-1196 0 0,1-2 56 0 0</inkml:trace>
  <inkml:trace contextRef="#ctx0" brushRef="#br0" timeOffset="230461.372">23600 10897 2396 0 0,'30'-30'3370'0'0,"35"-1"-2550"0"0,-46 23-401 0 0,72-27-466 0 0,2 3 1 0 0,0 4 0 0 0,2 5 0 0 0,5 3 46 0 0,15 3 309 0 0,-126 69 2186 0 0,9-49-2337 0 0,-9 25 131 0 0,2 0 0 0 0,1 0 0 0 0,1 1 0 0 0,1 0 0 0 0,2 0 0 0 0,1 0 0 0 0,1 0 0 0 0,2 1 0 0 0,1-1 1 0 0,3 23-290 0 0,-1 33-1025 0 0,-4-82 796 0 0,1-1 1 0 0,-1 1-1 0 0,1 0 0 0 0,-1 0 1 0 0,0-1-1 0 0,0 1 0 0 0,0 0 1 0 0,0-1-1 0 0,0 1 1 0 0,-1-1-1 0 0,1 1 0 0 0,-1-1 1 0 0,1 0-1 0 0,-1 0 1 0 0,0 0-1 0 0,0 0 0 0 0,0 0 1 0 0,0 0-1 0 0,0 0 0 0 0,-1-1 1 0 0,1 1-1 0 0,-1-1 1 0 0,1 1-1 0 0,-1-1 0 0 0,1 0 1 0 0,-1 0-1 0 0,1 0 1 0 0,-1 0-1 0 0,0-1 0 0 0,0 1 1 0 0,0-1-1 0 0,1 0 0 0 0,-1 0 1 0 0,0 0-1 0 0,0 0 1 0 0,0 0 228 0 0,-7 0-1242 0 0</inkml:trace>
  <inkml:trace contextRef="#ctx0" brushRef="#br0" timeOffset="230708.242">24050 10947 3340 0 0,'4'-13'5256'0'0,"8"6"-3414"0"0,47 1-6937 0 0,-25 5 2665 0 0,8-9 1237 0 0</inkml:trace>
  <inkml:trace contextRef="#ctx0" brushRef="#br0" timeOffset="230958.165">24498 10913 1428 0 0,'11'2'7352'0'0,"2"3"-3988"0"0,5 2-4088 0 0,7-16-8020 0 0,-24 8 7596 0 0</inkml:trace>
  <inkml:trace contextRef="#ctx0" brushRef="#br0" timeOffset="231956.193">26368 10952 1024 0 0,'23'0'2558'0'0,"-24"-1"-2492"0"0,-1 1-1 0 0,1-1 1 0 0,0 0-1 0 0,0 1 1 0 0,0-1-1 0 0,0 0 1 0 0,0 0-1 0 0,0 0 1 0 0,0 0-1 0 0,0 1 1 0 0,0-1-1 0 0,0-1 1 0 0,1 1-1 0 0,-1 0 1 0 0,0 0-1 0 0,1 0 1 0 0,-1 0-1 0 0,1 0 1 0 0,-1-1-1 0 0,1 1 1 0 0,-1 0-1 0 0,1-1 1 0 0,0 1-1 0 0,0 0 1 0 0,0 0-1 0 0,-1-1 1 0 0,1 1-1 0 0,1 0 1 0 0,-1-1-1 0 0,0 1 1 0 0,0 0-1 0 0,0-1 1 0 0,1 1-1 0 0,-1 0 1 0 0,1 0-1 0 0,-1-1 1 0 0,1 1-1 0 0,-1 0 1 0 0,1 0-1 0 0,0 0 1 0 0,-1 0-1 0 0,1 0 1 0 0,0 0-1 0 0,0 0 1 0 0,0 0-1 0 0,0 0 1 0 0,0 0-1 0 0,0 0 1 0 0,0 0-1 0 0,0 1 1 0 0,0-1-1 0 0,0 0 1 0 0,0 1-1 0 0,1-1 1 0 0,-1 1-1 0 0,0-1 1 0 0,0 1-1 0 0,1 0 1 0 0,-1 0-1 0 0,0-1 1 0 0,1 1-1 0 0,-1 0 1 0 0,0 0-1 0 0,1 0 1 0 0,-1 0-1 0 0,1 1-65 0 0,-20 0 81 0 0,0 0 0 0 0,0 2-1 0 0,0 0 1 0 0,0 1-1 0 0,1 1 1 0 0,0 0 0 0 0,0 2-1 0 0,0 0 1 0 0,1 1-1 0 0,0 0 1 0 0,0 1 0 0 0,1 1-1 0 0,0 0 1 0 0,1 1-1 0 0,0 1 1 0 0,1 0 0 0 0,1 1-1 0 0,-1 1 1 0 0,-9 14-81 0 0,9 26 81 0 0,53-27 67 0 0,-20-26-126 0 0,0 0 1 0 0,0-1-1 0 0,0-1 0 0 0,0-1 0 0 0,0 0 1 0 0,0-2-1 0 0,0 0 0 0 0,-1-2 0 0 0,0 0 1 0 0,0-1-1 0 0,0 0 0 0 0,-1-2 0 0 0,0 0 1 0 0,-1-1-1 0 0,0-1 0 0 0,-1-1 0 0 0,4-3-22 0 0,-20 15 17 0 0,1 0 1 0 0,0-1-1 0 0,0 1 0 0 0,0 0 0 0 0,0-1 1 0 0,-1 1-1 0 0,1 0 0 0 0,0-1 0 0 0,0 1 0 0 0,-1-1 1 0 0,1 1-1 0 0,0-1 0 0 0,-1 0 0 0 0,1 1 0 0 0,-1-1 1 0 0,1 0-1 0 0,-1 1 0 0 0,1-1 0 0 0,-1 0 0 0 0,1 0 1 0 0,-1 1-1 0 0,0-1 0 0 0,1 0 0 0 0,-1 0 1 0 0,0 0-1 0 0,0 0 0 0 0,1 1 0 0 0,-1-1 0 0 0,0 0 1 0 0,0 0-1 0 0,0 0 0 0 0,0 0 0 0 0,0 0 0 0 0,0 0 1 0 0,-1 1-1 0 0,1-1 0 0 0,0 0 0 0 0,0 0 0 0 0,0 0 1 0 0,-1 0-1 0 0,1 1 0 0 0,-1-1 0 0 0,1 0 1 0 0,0 0-1 0 0,-1 1 0 0 0,0-1 0 0 0,1 0 0 0 0,-1 0-17 0 0,-22 51 544 0 0,-24 227-390 0 0,46-228-3719 0 0,1-47 2041 0 0,0-2 115 0 0,1 6-1136 0 0,4-6 1300 0 0</inkml:trace>
  <inkml:trace contextRef="#ctx0" brushRef="#br0" timeOffset="232237.721">26786 11028 1288 0 0,'-4'25'4120'0'0,"21"20"-2749"0"0,-14-38-1069 0 0,29 56 966 0 0,-24-50-1025 0 0,0 2-1 0 0,0-1 1 0 0,-2 1 0 0 0,0 0 0 0 0,0 0-1 0 0,-1 0 1 0 0,-1 1 0 0 0,-1 0 0 0 0,0 0-1 0 0,-1 1-242 0 0,-2-13-2 0 0,-1 1-1 0 0,0 0 1 0 0,0-1-1 0 0,0 1 1 0 0,0-1-1 0 0,0 0 1 0 0,-1 1-1 0 0,0-1 1 0 0,0 0-1 0 0,0 0 0 0 0,-1 0 1 0 0,1 0-1 0 0,-1 0 1 0 0,0-1-1 0 0,0 1 1 0 0,0-1-1 0 0,0 0 1 0 0,-1 1-1 0 0,0-2 1 0 0,1 1-1 0 0,-3 1 3 0 0,-61 17-3337 0 0,11-60-739 0 0,40 21 2834 0 0</inkml:trace>
  <inkml:trace contextRef="#ctx0" brushRef="#br0" timeOffset="232501.674">26745 11098 1676 0 0,'5'-6'4991'0'0,"33"-6"-3798"0"0,-37 12-1112 0 0,268-50 416 0 0,1 13-5860 0 0,-225 31 4044 0 0</inkml:trace>
  <inkml:trace contextRef="#ctx0" brushRef="#br0" timeOffset="232780.169">27650 10972 1468 0 0,'1'-1'99'0'0,"0"0"1"0"0,0 0-1 0 0,0 1 1 0 0,0-1-1 0 0,1 1 0 0 0,-1-1 1 0 0,0 1-1 0 0,0-1 0 0 0,0 1 1 0 0,1 0-1 0 0,-1-1 0 0 0,0 1 1 0 0,0 0-1 0 0,1 0 0 0 0,-1 0 1 0 0,0 0-1 0 0,0 0 0 0 0,1 0 1 0 0,-1 0-1 0 0,0 0 0 0 0,1 1 1 0 0,-1-1-1 0 0,0 1 0 0 0,0-1 1 0 0,0 0-1 0 0,0 1 0 0 0,1 0 1 0 0,-1-1-1 0 0,0 1 0 0 0,0 0 1 0 0,0 0-1 0 0,0-1 0 0 0,0 1 1 0 0,0 0-1 0 0,-1 0 0 0 0,1 0 1 0 0,0 0-1 0 0,0 0 0 0 0,-1 0 1 0 0,1 0-1 0 0,-1 1 1 0 0,1-1-1 0 0,-1 0 0 0 0,1 0 1 0 0,-1 0-1 0 0,1 1 0 0 0,-1-1 1 0 0,0 0-1 0 0,0 0 0 0 0,0 1 1 0 0,0-1-1 0 0,0 0 0 0 0,0 0 1 0 0,0 1-1 0 0,0-1 0 0 0,0 0 1 0 0,-1 0-1 0 0,1 1 0 0 0,0-1 1 0 0,-1 0-1 0 0,1 0 0 0 0,-1 0 1 0 0,0 0-1 0 0,1 1 0 0 0,-1-1 1 0 0,0 0-100 0 0,-100 229 4245 0 0,-5 78-2912 0 0,105-305-1545 0 0,0 0 1 0 0,0-1-1 0 0,0 1 1 0 0,0-1 0 0 0,0 0-1 0 0,-1 1 1 0 0,1-1-1 0 0,-1 0 1 0 0,0 0 0 0 0,1 0-1 0 0,-1 0 1 0 0,0 0-1 0 0,0 0 1 0 0,0 0 0 0 0,-1-1-1 0 0,1 1 1 0 0,0-1-1 0 0,-1 0 1 0 0,1 0-1 0 0,-1 1 1 0 0,1-1 0 0 0,-1-1-1 0 0,1 1 1 0 0,-1 0-1 0 0,0-1 1 0 0,1 1 0 0 0,-1-1-1 0 0,0 0 1 0 0,1 0-1 0 0,-1 0 1 0 0,0 0 0 0 0,1 0-1 0 0,-1-1 1 0 0,0 1-1 0 0,1-1 1 0 0,-1 0 0 0 0,0 0-1 0 0,1 0 1 0 0,-1 0-1 0 0,1 0 1 0 0,0 0 0 0 0,-1-1-1 0 0,1 1 1 0 0,0-1-1 0 0,0 1 1 0 0,0-1 0 0 0,0 0-1 0 0,0 0 1 0 0,0 0-1 0 0,1 0 1 0 0,-1-1 211 0 0,-19-13-1209 0 0</inkml:trace>
  <inkml:trace contextRef="#ctx0" brushRef="#br0" timeOffset="232935.915">27320 11140 2028 0 0,'-8'-19'7983'0'0,"12"13"-4481"0"0,34 19-7117 0 0,-35-11 2983 0 0,79 33-5051 0 0,-61-25 4480 0 0</inkml:trace>
  <inkml:trace contextRef="#ctx0" brushRef="#br0" timeOffset="233107.746">27778 11320 4104 0 0,'1'0'632'0'0,"21"8"6458"0"0,4 5-4056 0 0,-10 5-5481 0 0,-22 6-6904 0 0,1-15 8265 0 0</inkml:trace>
  <inkml:trace contextRef="#ctx0" brushRef="#br0" timeOffset="241558.767">2484 11072 1076 0 0,'10'-3'4542'0'0,"-129"6"-4145"0"0,100 0-371 0 0,7-3 24 0 0,-1 0-1 0 0,1 1 0 0 0,-1 0 1 0 0,1 1-1 0 0,0 0 0 0 0,-1 1 1 0 0,1 1-1 0 0,0 0 0 0 0,1 1 0 0 0,-1 0 1 0 0,1 0-1 0 0,0 1 0 0 0,0 1 1 0 0,1 0-1 0 0,0 0 0 0 0,0 1 1 0 0,1 0-1 0 0,0 1 0 0 0,0 0 0 0 0,1 0 1 0 0,0 1-1 0 0,0 0 0 0 0,-2 7-49 0 0,3 16 212 0 0,1 0 0 0 0,2 1 0 0 0,2-1 0 0 0,0 1 0 0 0,3 0 0 0 0,1-1 0 0 0,1 1 0 0 0,2-1 0 0 0,5 21-212 0 0,2 21 278 0 0,-9-42-53 0 0,-2 1 1 0 0,0-1-1 0 0,-3 0 1 0 0,-1 1 0 0 0,-1-1-1 0 0,-2 0 1 0 0,-5 16-226 0 0,-78 415 2194 0 0,87-448-2155 0 0,1-14-21 0 0,0 1 0 0 0,0 0-1 0 0,1-1 1 0 0,-1 1 0 0 0,1-1-1 0 0,-1 1 1 0 0,1 0 0 0 0,0-1-1 0 0,0 1 1 0 0,0 0 0 0 0,1-1-1 0 0,-1 1 1 0 0,0-1 0 0 0,1 1-1 0 0,0 0 1 0 0,0-1 0 0 0,0 1-1 0 0,0-1 1 0 0,0 0 0 0 0,0 1-1 0 0,0-1 1 0 0,1 0 0 0 0,-1 0-1 0 0,1 1 1 0 0,0-1 0 0 0,0-1-1 0 0,-1 1 1 0 0,1 0 0 0 0,0 0-1 0 0,1-1 1 0 0,-1 1 0 0 0,0-1-1 0 0,0 1 1 0 0,1-1 0 0 0,-1 0-1 0 0,3 0-17 0 0,5 3-248 0 0,0-1-1 0 0,1 0 1 0 0,0-1-1 0 0,0-1 1 0 0,-1 0-1 0 0,1 0 1 0 0,0-1-1 0 0,0 0 1 0 0,0-1-1 0 0,0 0 1 0 0,0-1-1 0 0,0 0 1 0 0,9-3 248 0 0,124-66-8072 0 0,-124 56 6781 0 0</inkml:trace>
  <inkml:trace contextRef="#ctx0" brushRef="#br0" timeOffset="242392.938">2592 11522 1180 0 0,'0'-17'633'0'0,"0"14"39"0"0,1-15 625 0 0,4 11-1136 0 0,0 0 1 0 0,1 0-1 0 0,-1 0 1 0 0,1 1-1 0 0,1-1 1 0 0,-1 2-1 0 0,1-1 0 0 0,0 1 1 0 0,0 0-1 0 0,1 0 1 0 0,0 1-1 0 0,-1 0 1 0 0,1 0-1 0 0,1 1 1 0 0,-1 0-1 0 0,0 0 1 0 0,1 1-1 0 0,-1 0 1 0 0,1 1-1 0 0,0 0 1 0 0,0 0-1 0 0,-1 1 1 0 0,1 0-1 0 0,0 0 1 0 0,0 1-1 0 0,3 1-161 0 0,-4-2 41 0 0,0 0-1 0 0,0 0 0 0 0,0 1 1 0 0,0 1-1 0 0,-1-1 1 0 0,1 1-1 0 0,0 0 1 0 0,-1 1-1 0 0,0 0 1 0 0,1 0-1 0 0,-1 0 1 0 0,-1 1-1 0 0,1 0 1 0 0,0 1-1 0 0,-1 0 0 0 0,0-1 1 0 0,0 2-1 0 0,0-1 1 0 0,-1 1-1 0 0,0 0 1 0 0,0 0-1 0 0,0 0 1 0 0,-1 1-1 0 0,0 0 1 0 0,0 0-1 0 0,-1 0 0 0 0,1 0 1 0 0,-2 0-1 0 0,1 1 1 0 0,-1-1-1 0 0,0 1 1 0 0,-1 0-1 0 0,1 0 1 0 0,-2-1-1 0 0,1 1 1 0 0,-1 0-1 0 0,0 0 1 0 0,-1 3-41 0 0,-13 14 111 0 0,-1 0 1 0 0,-1-1-1 0 0,-1-1 1 0 0,-1-1-1 0 0,-1 0 1 0 0,-1-1-1 0 0,-1-1 1 0 0,-1-1 0 0 0,0-1-1 0 0,-1-1 1 0 0,-1-1-1 0 0,-1-1 1 0 0,0-2-1 0 0,-1 0 1 0 0,-24 8-112 0 0,-50 34 145 0 0,52-39-1051 0 0,56-34-2255 0 0,59-31-656 0 0,-40 28 2401 0 0</inkml:trace>
  <inkml:trace contextRef="#ctx0" brushRef="#br0" timeOffset="242734.186">3341 11487 1140 0 0,'-22'-12'3767'0'0,"-31"35"-2537"0"0,51-22-1117 0 0,-5 2-7 0 0,0 0-1 0 0,0 0 1 0 0,1 1 0 0 0,-1 0 0 0 0,1 0 0 0 0,0 0-1 0 0,0 1 1 0 0,1 0 0 0 0,-1 0 0 0 0,1 1-1 0 0,0-1 1 0 0,0 1 0 0 0,1 0 0 0 0,0 0 0 0 0,0 1-1 0 0,0-1 1 0 0,1 1 0 0 0,0 0 0 0 0,0 0 0 0 0,1 0-1 0 0,0 0 1 0 0,0 0 0 0 0,1 1 0 0 0,-1-1-1 0 0,2 0 1 0 0,-1 1 0 0 0,1-1 0 0 0,0 1 0 0 0,1 6-106 0 0,4-3 13 0 0,0 0 0 0 0,1-1 1 0 0,0 0-1 0 0,0 0 0 0 0,1 0 1 0 0,0-1-1 0 0,1 0 0 0 0,0 0 1 0 0,0-1-1 0 0,1 0 1 0 0,0-1-1 0 0,1 0 0 0 0,-1 0 1 0 0,5 2-14 0 0,105 26-4904 0 0,-102-38 3457 0 0,9-14 41 0 0</inkml:trace>
  <inkml:trace contextRef="#ctx0" brushRef="#br0" timeOffset="243523.79">3344 11478 1484 0 0,'0'-1'95'0'0,"-1"-1"0"0"0,1 0 0 0 0,-1 0 0 0 0,0 1 0 0 0,0-1 0 0 0,0 0 0 0 0,0 1 0 0 0,0-1 0 0 0,0 1 0 0 0,0-1 0 0 0,-1 1 0 0 0,1-1 0 0 0,0 1 0 0 0,-1 0 0 0 0,1 0 0 0 0,-1 0 0 0 0,0 0 0 0 0,1 0 1 0 0,-1 0-1 0 0,0 0 0 0 0,1 0 0 0 0,-1 1 0 0 0,0-1 0 0 0,0 1 0 0 0,0-1 0 0 0,0 1 0 0 0,1 0 0 0 0,-1-1 0 0 0,0 1 0 0 0,0 0 0 0 0,0 0 0 0 0,0 1 0 0 0,0-1 0 0 0,0 0 0 0 0,0 1 0 0 0,1-1 0 0 0,-1 1 0 0 0,0-1 0 0 0,0 1 0 0 0,0 0 0 0 0,-1 1-95 0 0,-90 25 995 0 0,90-25-857 0 0,-200 109 2676 0 0,194-104-2704 0 0,1-1 0 0 0,0 2 0 0 0,0-1 0 0 0,0 1 0 0 0,1 1 0 0 0,0-1 0 0 0,1 1 0 0 0,0 0 0 0 0,0 0 0 0 0,1 1 0 0 0,0 0 0 0 0,1 0 0 0 0,0 0 0 0 0,1 1 0 0 0,0-1 0 0 0,0 1 0 0 0,1-1 0 0 0,0 1 0 0 0,1 6-110 0 0,4-9 12 0 0,0 0 0 0 0,1 0-1 0 0,0 0 1 0 0,0-1 0 0 0,1 1 0 0 0,0-1 0 0 0,0 0-1 0 0,1-1 1 0 0,-1 1 0 0 0,2-1 0 0 0,-1 0 0 0 0,1 0-1 0 0,-1-1 1 0 0,2 0 0 0 0,-1 0 0 0 0,0-1 0 0 0,1 0-1 0 0,0 0 1 0 0,0-1 0 0 0,0 0 0 0 0,0 0 0 0 0,1-1-1 0 0,-1 0 1 0 0,1-1 0 0 0,-1 0 0 0 0,1 0-1 0 0,0 0 1 0 0,-1-1 0 0 0,7-1-12 0 0,10 4-651 0 0,-1-2-1 0 0,1 0 1 0 0,0-2 0 0 0,-1 0-1 0 0,1-2 1 0 0,-1-1-1 0 0,1-1 1 0 0,-1 0 0 0 0,-1-2-1 0 0,1-1 1 0 0,-1-1-1 0 0,0-1 1 0 0,13-9 651 0 0,-3-3-1255 0 0</inkml:trace>
  <inkml:trace contextRef="#ctx0" brushRef="#br0" timeOffset="244059.096">2660 11173 1304 0 0,'-27'-2'2415'0'0,"13"0"1815"0"0,40-4-2710 0 0,186-24-482 0 0,0 9 1 0 0,174 7-1039 0 0,-386 15-88 0 0,1-1 1 0 0,0 0 0 0 0,0 0-1 0 0,-1 1 1 0 0,1-1 0 0 0,0 0-1 0 0,0 1 1 0 0,-1-1-1 0 0,1 1 1 0 0,0-1 0 0 0,-1 1-1 0 0,1-1 1 0 0,0 1 0 0 0,-1 0-1 0 0,1-1 1 0 0,-1 1 0 0 0,1 0-1 0 0,-1-1 1 0 0,1 1-1 0 0,-1 0 1 0 0,0-1 0 0 0,1 1-1 0 0,-1 0 1 0 0,0 0 0 0 0,0 0-1 0 0,0-1 1 0 0,1 1 0 0 0,-1 0-1 0 0,0 0 1 0 0,0 0-1 0 0,0 0 1 0 0,0-1 0 0 0,0 1-1 0 0,0 0 1 0 0,-1 0 0 0 0,1 0-1 0 0,0-1 1 0 0,0 1 0 0 0,0 0-1 0 0,-1 0 1 0 0,1 0-1 0 0,-1-1 1 0 0,1 1 0 0 0,0 0-1 0 0,-1-1 1 0 0,1 1 0 0 0,-1 0-1 0 0,1-1 1 0 0,-1 1-1 0 0,0-1 1 0 0,1 1 0 0 0,-1 0-1 0 0,0-1 1 0 0,1 0 0 0 0,-1 1-1 0 0,0-1 88 0 0,-3 8-4345 0 0,4-3 2973 0 0</inkml:trace>
  <inkml:trace contextRef="#ctx0" brushRef="#br0" timeOffset="244727.491">3903 11703 1392 0 0,'-142'4'9220'0'0,"140"-4"-8801"0"0,-7 5 450 0 0,12-5-443 0 0,5 0-244 0 0,395-34 1532 0 0,-237 29-1170 0 0,-165 5-619 0 0,39 0-7770 0 0,-2-6 3664 0 0,-16 4 2928 0 0</inkml:trace>
  <inkml:trace contextRef="#ctx0" brushRef="#br0" timeOffset="245909.904">5161 11228 1192 0 0,'0'0'659'0'0,"0"0"-84"0"0,0 0-71 0 0,0 0-21 0 0,0 0-56 0 0,0 0-6 0 0,0 0-28 0 0,0-20 709 0 0,-1 17-1209 0 0,2 4 172 0 0,-1-1 1 0 0,1 0 0 0 0,0 0-1 0 0,-1 0 1 0 0,1 1-1 0 0,0-1 1 0 0,-1 0 0 0 0,1 0-1 0 0,0 0 1 0 0,-1 0-1 0 0,1 0 1 0 0,0 0 0 0 0,-1 0-1 0 0,1 0 1 0 0,0 0-1 0 0,-1-1 1 0 0,1 1 0 0 0,0 0-1 0 0,-1 0 1 0 0,1-1-1 0 0,-1 1 1 0 0,1 0 0 0 0,0 0-1 0 0,-1-1 1 0 0,1 1-1 0 0,-1-1 1 0 0,1 1 0 0 0,-1-1-1 0 0,1 1 1 0 0,-1-1-1 0 0,0 1 1 0 0,1-1 0 0 0,-1 1-1 0 0,1-1 1 0 0,-1 1-1 0 0,0-1 1 0 0,0 0 0 0 0,1 1-1 0 0,-1-1 1 0 0,0 1-1 0 0,0-1 1 0 0,0 0 0 0 0,1 1-1 0 0,-1-1 1 0 0,0 0-1 0 0,0 1 1 0 0,0-1 0 0 0,0 0-1 0 0,0 1 1 0 0,-1-1-1 0 0,1 0 1 0 0,0 1 0 0 0,0-1-1 0 0,0 0 1 0 0,-1 1-1 0 0,1-1 1 0 0,0 0 0 0 0,-1 0-66 0 0,13 14 80 0 0,0 0 1 0 0,-1 0 0 0 0,-1 1 0 0 0,0 1 0 0 0,-1 0-1 0 0,-1 0 1 0 0,0 0 0 0 0,-1 1 0 0 0,-1 0 0 0 0,-1 1-1 0 0,0-1 1 0 0,-1 1 0 0 0,0 0 0 0 0,-1 0 0 0 0,-1 11-81 0 0,-4-21 45 0 0,-1 1 0 0 0,0-1 0 0 0,0 0 0 0 0,0 1 0 0 0,-1-1 0 0 0,0-1 1 0 0,-1 1-1 0 0,1-1 0 0 0,-1 1 0 0 0,-1-1 0 0 0,1-1 0 0 0,-1 1 0 0 0,0-1 0 0 0,0 0 1 0 0,-1 0-1 0 0,1-1 0 0 0,-1 0 0 0 0,0 0 0 0 0,0 0 0 0 0,0-1 0 0 0,-1 0 0 0 0,0 0-45 0 0,1 0 29 0 0,1-1 0 0 0,-1 1 0 0 0,0-1-1 0 0,1 0 1 0 0,-1 0 0 0 0,0-1 0 0 0,0 0 0 0 0,-1 0-1 0 0,1-1 1 0 0,0 0 0 0 0,0 0 0 0 0,0-1-1 0 0,0 0 1 0 0,0 0 0 0 0,0 0 0 0 0,0-1 0 0 0,0 0-1 0 0,1 0 1 0 0,-1-1 0 0 0,0 0 0 0 0,1 0-1 0 0,0-1 1 0 0,0 0 0 0 0,0 0 0 0 0,0 0-1 0 0,1 0 1 0 0,0-1 0 0 0,-1 0 0 0 0,2 0 0 0 0,-1-1-1 0 0,1 1 1 0 0,-1-1 0 0 0,2 0 0 0 0,-1 0-1 0 0,1 0 1 0 0,0-1 0 0 0,0 1 0 0 0,0-1-1 0 0,-1-6-27 0 0,2 0 7 0 0,1 0 0 0 0,0 0 0 0 0,1 0 0 0 0,0-1 1 0 0,1 1-1 0 0,1 0 0 0 0,0 0 0 0 0,1 0 0 0 0,0 0 1 0 0,1 1-1 0 0,0-1 0 0 0,1 1 0 0 0,0 0 0 0 0,1 0 1 0 0,0 0-1 0 0,1 1 0 0 0,1 0 0 0 0,0 0 0 0 0,2-1-8 0 0,12-14-277 0 0,1 0 0 0 0,1 2 0 0 0,2 1-1 0 0,0 1 1 0 0,1 1 0 0 0,27-16 277 0 0,67-14-4406 0 0,-84 39 1173 0 0,-34 11 1755 0 0</inkml:trace>
  <inkml:trace contextRef="#ctx0" brushRef="#br0" timeOffset="246359.506">4816 11840 1204 0 0,'53'-16'6321'0'0,"50"-3"-5386"0"0,-57 11-195 0 0,451-65 74 0 0,-466 78-7353 0 0,-48 1 5324 0 0</inkml:trace>
  <inkml:trace contextRef="#ctx0" brushRef="#br0" timeOffset="246891.537">4921 12067 2660 0 0,'-1'-16'6548'0'0,"-13"32"-5576"0"0,-3 150 322 0 0,17-123-945 0 0,36 124 252 0 0,15 55 868 0 0,-53-219-1471 0 0,0-1 0 0 0,-1 0 0 0 0,0 0 0 0 0,0-1 0 0 0,1 1 0 0 0,-1 0 0 0 0,0-1 1 0 0,0 0-1 0 0,0 1 0 0 0,0-1 0 0 0,-1-1 0 0 0,1 1 0 0 0,0 0 0 0 0,0-1 0 0 0,-1 1 1 0 0,1-1-1 0 0,0 0 0 0 0,0 0 0 0 0,-1-1 0 0 0,1 1 0 0 0,0-1 0 0 0,0 1 0 0 0,-1-1 1 0 0,1 0-1 0 0,0 0 0 0 0,0 0 0 0 0,0-1 0 0 0,0 1 0 0 0,0-1 0 0 0,0 0 0 0 0,1 1 0 0 0,-1-1 1 0 0,0-1 1 0 0,-8-3-263 0 0,1 0 0 0 0,0-1 1 0 0,1 0-1 0 0,0-1 0 0 0,0 0 1 0 0,0 0-1 0 0,1-1 0 0 0,0 0 1 0 0,1 0-1 0 0,0-1 0 0 0,0 0 1 0 0,-4-9 262 0 0,6 10-508 0 0,1 0 0 0 0,0 0 0 0 0,1-1 1 0 0,0 1-1 0 0,0-1 0 0 0,1 0 0 0 0,0 1 1 0 0,1-1-1 0 0,0 0 0 0 0,0 0 1 0 0,1 0-1 0 0,1 0 0 0 0,0 0 0 0 0,0 0 1 0 0,1 0-1 0 0,0 0 508 0 0,17-43-1163 0 0</inkml:trace>
  <inkml:trace contextRef="#ctx0" brushRef="#br0" timeOffset="247138.597">4918 12075 1996 0 0,'-14'-5'5301'0'0,"32"-5"-3702"0"0,30-8-1103 0 0,222-37 1675 0 0,-84 43-6823 0 0,-177 26 722 0 0,-14-9 2625 0 0</inkml:trace>
  <inkml:trace contextRef="#ctx0" brushRef="#br0" timeOffset="247679.65">5177 12179 1248 0 0,'-10'14'6025'0'0,"42"32"-5185"0"0,-19-28-412 0 0,-2 4-161 0 0,-1 1 0 0 0,-1-1 1 0 0,-1 1-1 0 0,-1 1 0 0 0,-1 0 1 0 0,-1-1-1 0 0,-1 2 0 0 0,-1-1 0 0 0,-1 0 1 0 0,-2 1-1 0 0,0 4-267 0 0,-31 40 1785 0 0,17-101-844 0 0,12 6-908 0 0,3 0-1 0 0,0 0 0 0 0,1-1 0 0 0,2 1 1 0 0,0 1-1 0 0,2-1 0 0 0,1 1 1 0 0,1 0-1 0 0,1 0 0 0 0,1 1 0 0 0,1 0 1 0 0,1 1-1 0 0,1 0 0 0 0,2 1 0 0 0,0 1 1 0 0,1 0-1 0 0,9-8-32 0 0,43-12 15 0 0,-42 58-62 0 0,-17-7 50 0 0,0-1 0 0 0,-1 1 0 0 0,0 0-1 0 0,-1 1 1 0 0,0 0 0 0 0,-1 0 0 0 0,0 0 0 0 0,0 1 0 0 0,-1 0 0 0 0,-1 0-1 0 0,0 0 1 0 0,-1 1 0 0 0,0-1 0 0 0,-1 1 0 0 0,0 0 0 0 0,-1-1 0 0 0,-1 12-3 0 0,7 26-39 0 0,20 149-3012 0 0,-27-188 721 0 0,0-5 532 0 0,1-4-2689 0 0,-1-2 3175 0 0</inkml:trace>
  <inkml:trace contextRef="#ctx0" brushRef="#br0" timeOffset="248906.58">5798 11382 1272 0 0,'0'0'588'0'0,"0"0"-52"0"0,-23 0 1803 0 0,-45 11 2076 0 0,68-11-4223 0 0,0 0-8 0 0,0 0-39 0 0,-14 2 1426 0 0,30-10-1467 0 0,1 0-1 0 0,1 1 0 0 0,-1 1 0 0 0,1 1 0 0 0,0 1 0 0 0,0 0 0 0 0,0 1 1 0 0,1 1-1 0 0,-1 1 0 0 0,6 1-103 0 0,-19-1 1 0 0,0 0 0 0 0,0 1 0 0 0,0 0 0 0 0,0 0-1 0 0,0 0 1 0 0,0 1 0 0 0,0-1 0 0 0,0 1 0 0 0,0 1 0 0 0,0-1 0 0 0,0 0 0 0 0,0 1 0 0 0,-1 0 0 0 0,1 1 0 0 0,-1-1 0 0 0,1 1 0 0 0,-1-1 0 0 0,0 1 0 0 0,0 0 0 0 0,0 1 0 0 0,0-1 0 0 0,-1 1-1 0 0,1 0 1 0 0,-1 0 0 0 0,0 0 0 0 0,0 0 0 0 0,-1 0 0 0 0,1 1 0 0 0,-1-1 0 0 0,0 1 0 0 0,0 0 0 0 0,0-1 0 0 0,-1 1 0 0 0,1 0-1 0 0,-3 8-3 0 0,-1-1 1 0 0,0 0 0 0 0,-1 0 0 0 0,0 0-1 0 0,-1 0 1 0 0,0 0 0 0 0,-1-1-1 0 0,0 0 1 0 0,-1 0 0 0 0,0 0-1 0 0,0 0 1 0 0,-1-1 0 0 0,-1 0-1 0 0,0-1 1 0 0,0 0 0 0 0,-1 0-1 0 0,0-1 1 0 0,-1 0 0 0 0,1 0-1 0 0,-1-1 1 0 0,-7 3 2 0 0,19-7 0 0 0,1-1 0 0 0,-1 0 0 0 0,1 0 0 0 0,-1 0 0 0 0,1 0 0 0 0,-1-1 0 0 0,1 1 0 0 0,0-1 0 0 0,0 1 0 0 0,0-1 0 0 0,0 0 0 0 0,0 0 0 0 0,0 0 1 0 0,0 0-1 0 0,0-1 0 0 0,0 0 0 0 0,0 1 0 0 0,1-1 0 0 0,-1 0 0 0 0,0 0 0 0 0,0-1 0 0 0,0 1 0 0 0,0-1 0 0 0,3 0 0 0 0,2 0-3 0 0,1 0 1 0 0,-1 1-1 0 0,0-1 1 0 0,1 2 0 0 0,-1-1-1 0 0,1 1 1 0 0,-1 1-1 0 0,0-1 1 0 0,1 1-1 0 0,-1 1 1 0 0,0 0 0 0 0,0 0-1 0 0,-1 0 1 0 0,1 1-1 0 0,-1 0 1 0 0,1 1-1 0 0,-1-1 1 0 0,-1 1-1 0 0,1 1 1 0 0,-1-1 0 0 0,0 1-1 0 0,0 0 1 0 0,0 1-1 0 0,-1 0 1 0 0,0-1-1 0 0,0 1 1 0 0,-1 1 0 0 0,0-1-1 0 0,0 1 1 0 0,-1 0-1 0 0,0 0 1 0 0,0 1 2 0 0,-6-1 12 0 0,-1 0 0 0 0,0 0 0 0 0,-1-1 0 0 0,0 1 1 0 0,0-1-1 0 0,0 0 0 0 0,-1-1 0 0 0,0 1 0 0 0,0-1 0 0 0,-1 0 0 0 0,0-1 1 0 0,0 1-1 0 0,0-1 0 0 0,0-1 0 0 0,-1 1 0 0 0,0-1 0 0 0,0-1 1 0 0,0 1-1 0 0,-3 0-12 0 0,8-3 7 0 0,-160 33 248 0 0,161-35-260 0 0,0 0 1 0 0,0 0-1 0 0,0 0 0 0 0,0 0 0 0 0,0-1 0 0 0,0 1 1 0 0,0 0-1 0 0,1-1 0 0 0,-1 0 0 0 0,0 1 1 0 0,1-1-1 0 0,-1 0 0 0 0,1 1 0 0 0,0-1 0 0 0,0 0 1 0 0,0 0-1 0 0,0 0 0 0 0,0 0 0 0 0,0 0 0 0 0,0-1 1 0 0,1 1-1 0 0,-1 0 0 0 0,1 0 0 0 0,-1 0 0 0 0,1-1 1 0 0,0 1-1 0 0,0 0 0 0 0,0 0 0 0 0,0-1 1 0 0,0 1-1 0 0,1 0 0 0 0,-1 0 0 0 0,1 0 0 0 0,-1-1 1 0 0,1 1-1 0 0,0 0 0 0 0,0 0 0 0 0,0 0 0 0 0,0 0 1 0 0,0 0-1 0 0,0 0 0 0 0,1 0 0 0 0,-1 1 1 0 0,0-1-1 0 0,1 0 0 0 0,0 1 0 0 0,-1-1 0 0 0,1 1 1 0 0,0 0-1 0 0,0-1 5 0 0,19-20-292 0 0,1 0 1 0 0,1 2 0 0 0,0 0-1 0 0,2 2 1 0 0,0 0-1 0 0,1 2 1 0 0,1 1-1 0 0,0 1 1 0 0,1 1 0 0 0,25-7 291 0 0,54-30-3763 0 0,-45 23 1074 0 0,-36 13 1401 0 0</inkml:trace>
  <inkml:trace contextRef="#ctx0" brushRef="#br0" timeOffset="249371.733">6632 11608 1388 0 0,'3'7'282'0'0,"-1"0"-1"0"0,1-1 1 0 0,-1 1 0 0 0,0 0-1 0 0,-1 0 1 0 0,0 0 0 0 0,0 0-1 0 0,0 1 1 0 0,-1-1 0 0 0,0 0-1 0 0,0 0 1 0 0,-1 0 0 0 0,0 0 0 0 0,0 0-1 0 0,-3 7-281 0 0,1-1 223 0 0,-1 1 0 0 0,0-1 0 0 0,-2 0 0 0 0,1 0 0 0 0,-2-1 0 0 0,1 1 0 0 0,-2-2 0 0 0,0 1 0 0 0,0-1 0 0 0,-1 0 0 0 0,0 0 0 0 0,-1-1 0 0 0,0 0 0 0 0,0-1 0 0 0,-1-1 1 0 0,-1 1-1 0 0,1-2 0 0 0,-1 1 0 0 0,-1-2 0 0 0,1 1 0 0 0,-1-2 0 0 0,0 0 0 0 0,-1 0 0 0 0,1-1 0 0 0,-1-1 0 0 0,1-1 0 0 0,-1 1 0 0 0,-13-1-223 0 0,24-3 24 0 0,0 0 1 0 0,0 0-1 0 0,0 0 1 0 0,0 0 0 0 0,0 0-1 0 0,0-1 1 0 0,0 1-1 0 0,0-1 1 0 0,1 0-1 0 0,-1 0 1 0 0,1 0-1 0 0,-1 0 1 0 0,1 0 0 0 0,0 0-1 0 0,0-1 1 0 0,0 1-1 0 0,0-1 1 0 0,0 0-1 0 0,1 1 1 0 0,-1-1 0 0 0,1 0-1 0 0,0 0 1 0 0,-1 0-1 0 0,1 0 1 0 0,1 0-1 0 0,-1 0 1 0 0,0 0-1 0 0,1-1 1 0 0,0 1 0 0 0,-1 0-1 0 0,1 0 1 0 0,0 0-1 0 0,1 0 1 0 0,-1-1-1 0 0,1 1 1 0 0,-1 0 0 0 0,2-1-25 0 0,1-3-1 0 0,1 0 0 0 0,0 0 0 0 0,0 1 0 0 0,1 0 0 0 0,0 0 0 0 0,0 0 0 0 0,0 0 0 0 0,1 1 0 0 0,0 0 0 0 0,0 0 0 0 0,0 1 0 0 0,1 0 0 0 0,0 0 0 0 0,-1 0 0 0 0,1 1 0 0 0,0 0 0 0 0,1 0 0 0 0,-1 1 0 0 0,1 0 0 0 0,-1 0 0 0 0,1 0 0 0 0,-1 1 0 0 0,2 0 2 0 0,1 5-17 0 0,1 1 0 0 0,-1-1 0 0 0,0 2 0 0 0,0-1 0 0 0,-1 1 0 0 0,0 1 0 0 0,0 0 0 0 0,0 0 0 0 0,-1 0 0 0 0,0 1 0 0 0,0 1 0 0 0,-1-1 0 0 0,2 3 16 0 0,10 21-333 0 0,12 16-2353 0 0,-7-33-4090 0 0,-17-13 5486 0 0</inkml:trace>
  <inkml:trace contextRef="#ctx0" brushRef="#br0" timeOffset="249638.198">6969 11803 1416 0 0,'-68'114'5239'0'0,"-59"153"-1448"0"0,113-234-3677 0 0,-2 3-814 0 0,12-10-6302 0 0,4-26 5512 0 0</inkml:trace>
  <inkml:trace contextRef="#ctx0" brushRef="#br0" timeOffset="249930.193">6966 12069 1452 0 0,'2'-3'99'0'0,"-1"0"-1"0"0,1 0 1 0 0,1 0-1 0 0,-1 1 1 0 0,0-1-1 0 0,0 1 1 0 0,1 0-1 0 0,0 0 1 0 0,-1 0-1 0 0,1 0 0 0 0,0 0 1 0 0,0 0-1 0 0,0 1 1 0 0,0-1-1 0 0,0 1 1 0 0,0 0-1 0 0,0 0 1 0 0,1 0-1 0 0,-1 0 1 0 0,0 1-1 0 0,1-1 1 0 0,-1 1-1 0 0,0 0 1 0 0,1 0-1 0 0,-1 0 1 0 0,0 0-1 0 0,1 1 1 0 0,-1 0-1 0 0,0-1 1 0 0,1 1-1 0 0,-1 0 1 0 0,0 0-1 0 0,0 1 1 0 0,0-1-1 0 0,0 1 1 0 0,0 0-1 0 0,0-1 1 0 0,0 1-1 0 0,-1 0 1 0 0,1 1-1 0 0,-1-1 1 0 0,1 0-1 0 0,-1 1 0 0 0,0-1 1 0 0,0 1-1 0 0,0 0 1 0 0,0 0-1 0 0,0 0 1 0 0,-1 0-1 0 0,0 0 1 0 0,1 0-1 0 0,-1 0 1 0 0,0 0-1 0 0,0 1 1 0 0,-1-1-1 0 0,1 0-98 0 0,-1 12 338 0 0,0 1-1 0 0,-1-1 0 0 0,0 0 0 0 0,-2 0 1 0 0,0 0-1 0 0,0-1 0 0 0,-1 1 0 0 0,-1-1 1 0 0,-1 1-1 0 0,0-2 0 0 0,0 1 0 0 0,-1-1 1 0 0,-1 0-1 0 0,-1 0 0 0 0,0-1 0 0 0,0 0 1 0 0,-7 7-338 0 0,-7 12 888 0 0,17 9 608 0 0,56-34-2203 0 0,-26-8-198 0 0,1-2 0 0 0,-1 0 0 0 0,-1-2 0 0 0,1-1 0 0 0,-1 0 0 0 0,0-2 0 0 0,0-1 0 0 0,-1 0 0 0 0,-1-2 0 0 0,0-1 0 0 0,0 0 1 0 0,-1-1-1 0 0,3-5 905 0 0,2-2-1302 0 0</inkml:trace>
  <inkml:trace contextRef="#ctx0" brushRef="#br0" timeOffset="250177.73">7844 11812 916 0 0,'4'9'490'0'0,"0"0"0"0"0,-1 0 1 0 0,0 1-1 0 0,-1-1 0 0 0,0 1 0 0 0,0 0 0 0 0,-1 0 0 0 0,0 0 1 0 0,-1 0-1 0 0,0-1 0 0 0,-1 1 0 0 0,0 0 0 0 0,-1 3-490 0 0,-2 9 214 0 0,-1-1-1 0 0,-1 1 1 0 0,-1-1-1 0 0,-1 0 1 0 0,0-1-1 0 0,-2 0 1 0 0,0 0-1 0 0,-13 17-213 0 0,-90 70-5420 0 0,99-101 4200 0 0</inkml:trace>
  <inkml:trace contextRef="#ctx0" brushRef="#br0" timeOffset="250957.291">8538 11592 2036 0 0,'-2'-26'2900'0'0,"1"24"-2862"0"0,0 0 0 0 0,1 0 0 0 0,-1 0 0 0 0,1 0 0 0 0,0 0 0 0 0,0 0 0 0 0,0 0 1 0 0,0-1-1 0 0,0 1 0 0 0,0 0 0 0 0,0 0 0 0 0,1 0 0 0 0,-1 0 0 0 0,1 0 0 0 0,0 0 0 0 0,-1 0 0 0 0,1 0 0 0 0,0 0 1 0 0,0 0-1 0 0,0 0 0 0 0,0 1 0 0 0,1-1 0 0 0,-1 0 0 0 0,0 1 0 0 0,1-1 0 0 0,-1 1 0 0 0,1-1 0 0 0,0 1 0 0 0,-1 0 1 0 0,1-1-1 0 0,0 1 0 0 0,0 0 0 0 0,0 0 0 0 0,0 0 0 0 0,0 1 0 0 0,0-1 0 0 0,0 0 0 0 0,0 1 0 0 0,0-1 0 0 0,0 1 1 0 0,0 0-1 0 0,0 0 0 0 0,0 0 0 0 0,1 0 0 0 0,-1 0-38 0 0,139-17 1612 0 0,-137 18-1582 0 0,0 0 0 0 0,0 0 0 0 0,-1 0 0 0 0,1 0 0 0 0,0 1 0 0 0,-1-1 0 0 0,1 1 0 0 0,-1 0 0 0 0,1 0 0 0 0,-1 0 0 0 0,0 0 0 0 0,0 1 0 0 0,0 0 0 0 0,0-1 0 0 0,0 1 0 0 0,-1 0 0 0 0,1 0 0 0 0,-1 0 0 0 0,0 1 0 0 0,0-1 0 0 0,0 1 0 0 0,0-1 0 0 0,-1 1 0 0 0,1-1 0 0 0,-1 1 0 0 0,0 0 0 0 0,0 0 0 0 0,0 0 0 0 0,-1-1 0 0 0,1 1 0 0 0,-1 0 0 0 0,0 0 0 0 0,0 0 0 0 0,-1 4-30 0 0,-5 6 92 0 0,0 0-1 0 0,-1 0 1 0 0,-1 0 0 0 0,0-1-1 0 0,-1 0 1 0 0,0-1 0 0 0,-1 0-1 0 0,-1-1 1 0 0,1 0 0 0 0,-2 0-1 0 0,0-1 1 0 0,0-1 0 0 0,0 0-1 0 0,-1 0 1 0 0,-5 1-92 0 0,-70 57-307 0 0,87-66-21 0 0,136-53-5602 0 0,-105 37 4626 0 0,-1-1 20 0 0</inkml:trace>
  <inkml:trace contextRef="#ctx0" brushRef="#br0" timeOffset="251266.424">9121 11520 1192 0 0,'-38'-16'4769'0'0,"26"16"-4593"0"0,1 1 1 0 0,-1 0-1 0 0,1 1 0 0 0,0 0 0 0 0,-1 1 1 0 0,1 0-1 0 0,0 1 0 0 0,1 0 0 0 0,-1 1 1 0 0,1 0-1 0 0,0 0 0 0 0,0 1 0 0 0,0 0 0 0 0,1 1 1 0 0,0 0-1 0 0,0 1 0 0 0,1 0 0 0 0,0 0 1 0 0,0 1-1 0 0,1 0 0 0 0,0 0 0 0 0,1 1 1 0 0,0 0-1 0 0,0 0 0 0 0,1 0 0 0 0,1 1 0 0 0,-1-1 1 0 0,-1 11-177 0 0,6-15 26 0 0,0-1 1 0 0,1 1 0 0 0,0-1 0 0 0,0 1-1 0 0,0-1 1 0 0,1 0 0 0 0,0 1 0 0 0,0-1 0 0 0,0 0-1 0 0,1 0 1 0 0,0 0 0 0 0,-1-1 0 0 0,2 1-1 0 0,-1-1 1 0 0,0 1 0 0 0,1-1 0 0 0,0 0-1 0 0,0 0 1 0 0,0-1 0 0 0,1 1 0 0 0,-1-1-1 0 0,1 0 1 0 0,0 0 0 0 0,0-1 0 0 0,0 1-1 0 0,2 0-26 0 0,139 35-1254 0 0,-135-37 805 0 0,0 0-1 0 0,0-1 1 0 0,-1 0-1 0 0,1 0 1 0 0,0-1 0 0 0,-1 0-1 0 0,1-1 1 0 0,-1-1 0 0 0,1 0-1 0 0,-1 0 1 0 0,0 0-1 0 0,0-2 1 0 0,0 1 0 0 0,-1-1-1 0 0,2-2 450 0 0,11-10-1172 0 0</inkml:trace>
  <inkml:trace contextRef="#ctx0" brushRef="#br0" timeOffset="251562.268">8625 11240 2764 0 0,'-26'-13'5414'0'0,"85"2"-3596"0"0,-37 8-1768 0 0,284-34-470 0 0,-54 10-5154 0 0,-211 21 4436 0 0,-2 0 4 0 0</inkml:trace>
  <inkml:trace contextRef="#ctx0" brushRef="#br0" timeOffset="252287.955">9818 11623 1832 0 0,'-23'1'3148'0'0,"-9"0"-1631"0"0,108-11 1705 0 0,-17 1-2883 0 0,171-18-280 0 0,-78 1-3368 0 0,-69 1-708 0 0,-72 19 2742 0 0</inkml:trace>
  <inkml:trace contextRef="#ctx0" brushRef="#br0" timeOffset="252599.84">10038 11303 888 0 0,'-15'-5'2187'0'0,"15"6"-2094"0"0,0-1 0 0 0,1 1 0 0 0,-1 0 0 0 0,0 0 0 0 0,0-1 0 0 0,0 1 0 0 0,1 0 0 0 0,-1 0 0 0 0,0-1 0 0 0,0 1 0 0 0,0 0 0 0 0,0 0 0 0 0,0 0 1 0 0,-1-1-1 0 0,1 1 0 0 0,0 0 0 0 0,0 0 0 0 0,0-1 0 0 0,-1 1 0 0 0,1 0 0 0 0,0 0 0 0 0,-1-1 0 0 0,1 1 0 0 0,-1 0 0 0 0,1-1 0 0 0,-1 1 0 0 0,1-1 0 0 0,-1 1 0 0 0,1-1 0 0 0,-1 1 0 0 0,1-1 0 0 0,-1 1 0 0 0,0-1 0 0 0,1 1 0 0 0,-1-1 0 0 0,0 0 0 0 0,0 1 0 0 0,1-1 0 0 0,-1 0 0 0 0,0 0 0 0 0,0 1 0 0 0,1-1 0 0 0,-1 0 0 0 0,0 0 0 0 0,0 0 0 0 0,1 0 0 0 0,-1 0 0 0 0,0 0 0 0 0,0 0 0 0 0,0 0 0 0 0,1 0 0 0 0,-1-1 0 0 0,0 1 0 0 0,0 0 1 0 0,1 0-1 0 0,-1-1 0 0 0,0 1 0 0 0,1 0 0 0 0,-1-1 0 0 0,0 1 0 0 0,1-1 0 0 0,-1 1 0 0 0,0-1 0 0 0,1 1 0 0 0,-1-1 0 0 0,1 1 0 0 0,-1-1 0 0 0,1 0 0 0 0,0 1 0 0 0,-1-2-93 0 0,118 324 3172 0 0,-73-209-4435 0 0,-7-22-6013 0 0,-34-85 5984 0 0,3-4 16 0 0</inkml:trace>
  <inkml:trace contextRef="#ctx0" brushRef="#br0" timeOffset="253234.024">10915 11072 1324 0 0,'42'55'3935'0'0,"-29"-32"-3567"0"0,-1 0-1 0 0,-1 0 0 0 0,-1 1 1 0 0,-1 1-1 0 0,-2-1 1 0 0,0 1-1 0 0,-1 1 1 0 0,-2-1-1 0 0,0 1 0 0 0,-1 16-367 0 0,-4-38 56 0 0,1 0 0 0 0,-1 0 0 0 0,1 0-1 0 0,-1 0 1 0 0,0 0 0 0 0,-1 0 0 0 0,1 0-1 0 0,-1 0 1 0 0,0 0 0 0 0,0 0 0 0 0,0-1-1 0 0,0 1 1 0 0,0-1 0 0 0,-1 1 0 0 0,0-1-1 0 0,0 0 1 0 0,0 0 0 0 0,0 0 0 0 0,0-1-1 0 0,0 1 1 0 0,-1-1 0 0 0,1 0 0 0 0,-1 0-1 0 0,0 0 1 0 0,0 0 0 0 0,1 0 0 0 0,-1-1-1 0 0,0 0 1 0 0,0 0 0 0 0,-1 0 0 0 0,1 0-1 0 0,0-1 1 0 0,0 1 0 0 0,-1-1-56 0 0,-138-16 1041 0 0,133 11-1038 0 0,1 0-1 0 0,0-1 1 0 0,1 0-1 0 0,-1 0 0 0 0,1-1 1 0 0,0 0-1 0 0,1-1 0 0 0,0 1 1 0 0,0-2-1 0 0,0 1 1 0 0,1-1-1 0 0,1 0 0 0 0,-1 0 1 0 0,1 0-1 0 0,1-1 0 0 0,0 0 1 0 0,0 0-1 0 0,1 0 0 0 0,0 0 1 0 0,1 0-1 0 0,0-1 1 0 0,1 1-1 0 0,0-1 0 0 0,1 1 1 0 0,0-1-1 0 0,0 0 0 0 0,1 1 1 0 0,0-1-1 0 0,1 1 1 0 0,1-1-1 0 0,-1 1 0 0 0,2 0 1 0 0,-1 0-1 0 0,1 0 0 0 0,1 1 1 0 0,0-1-1 0 0,0 1 1 0 0,1 0-1 0 0,0 1 0 0 0,0-1 1 0 0,1 1-1 0 0,0 0 0 0 0,1 1 1 0 0,0 0-1 0 0,5-5-2 0 0,9-4-231 0 0,0 1 0 0 0,1 1 0 0 0,0 1 0 0 0,1 2 0 0 0,0 0 0 0 0,1 1 0 0 0,25-6 231 0 0,107-6-7147 0 0,-139 22 5974 0 0</inkml:trace>
  <inkml:trace contextRef="#ctx0" brushRef="#br0" timeOffset="253591.643">10707 11713 2172 0 0,'251'-48'8192'0'0,"167"0"-10552"0"0,-394 45 1598 0 0,22 1-3528 0 0,-44 2 2882 0 0</inkml:trace>
  <inkml:trace contextRef="#ctx0" brushRef="#br0" timeOffset="254171.739">10915 12079 1228 0 0,'-48'-39'6861'0'0,"20"69"-5196"0"0,24-12-1466 0 0,2-1 1 0 0,0 1-1 0 0,1-1 0 0 0,0 1 0 0 0,2 0 1 0 0,0-1-1 0 0,1 1 0 0 0,1 0 0 0 0,0-1 1 0 0,1 0-1 0 0,1 0 0 0 0,6 14-199 0 0,-10-28 4 0 0,48 234 1472 0 0,-49-233-1460 0 0,0-1 0 0 0,-1 1 0 0 0,1 0 0 0 0,-1-1 0 0 0,0 1 0 0 0,0-1 0 0 0,0 0 0 0 0,-1 1 0 0 0,1-1 0 0 0,-1 0 0 0 0,0 1 0 0 0,0-1 0 0 0,0 0 0 0 0,0-1 0 0 0,-1 1 0 0 0,1 0 0 0 0,-1-1 0 0 0,1 1 0 0 0,-1-1-1 0 0,0 0 1 0 0,0 1 0 0 0,0-2 0 0 0,0 1 0 0 0,0 0 0 0 0,-1-1 0 0 0,1 1 0 0 0,-1-1 0 0 0,1 0 0 0 0,-1 0 0 0 0,1 0 0 0 0,-1-1 0 0 0,1 1 0 0 0,-1-1 0 0 0,0 0 0 0 0,1 0 0 0 0,-1 0 0 0 0,0 0-16 0 0,-133-27-257 0 0,48-51-1198 0 0,82 69 990 0 0,0-2 0 0 0,1 1 1 0 0,0-1-1 0 0,1 1 1 0 0,0-2-1 0 0,1 1 0 0 0,0 0 1 0 0,1-1-1 0 0,0 0 1 0 0,1 0-1 0 0,0 0 0 0 0,1 0 1 0 0,0 0-1 0 0,1 0 1 0 0,0 0-1 0 0,1 0 0 0 0,1 0 1 0 0,-1 0-1 0 0,2 0 1 0 0,3-9 464 0 0,10-17-1216 0 0</inkml:trace>
  <inkml:trace contextRef="#ctx0" brushRef="#br0" timeOffset="254431.391">10829 12045 1712 0 0,'6'-4'5113'0'0,"44"-15"-3931"0"0,305-28 884 0 0,-283 42-2509 0 0,-46 3 139 0 0,53-4-1103 0 0,-28 4-2634 0 0,-50 2 2829 0 0,-1 2 18 0 0</inkml:trace>
  <inkml:trace contextRef="#ctx0" brushRef="#br0" timeOffset="254865.278">11183 12152 1816 0 0,'-13'157'4486'0'0,"8"-98"-3076"0"0,5-52-1170 0 0,0-1-1 0 0,0 1 1 0 0,0 0 0 0 0,-1-1-1 0 0,0 1 1 0 0,0-1-1 0 0,0 1 1 0 0,-1-1-1 0 0,0 1 1 0 0,-1-1-1 0 0,1 0 1 0 0,-1 0-1 0 0,0 0 1 0 0,-1-1 0 0 0,1 1-1 0 0,-3 1-239 0 0,-11-54 1892 0 0,61-81-1563 0 0,-36 112-321 0 0,1-1 0 0 0,0 1 0 0 0,1 1 0 0 0,1-1 0 0 0,0 2 0 0 0,1 0 0 0 0,1 0 0 0 0,0 1 0 0 0,1 1 0 0 0,0 0 0 0 0,1 1 0 0 0,0 0 0 0 0,1 1 0 0 0,0 1 0 0 0,0 0 0 0 0,1 2 0 0 0,0 0 0 0 0,1 0 0 0 0,0 2 0 0 0,0 0 0 0 0,0 1 0 0 0,5 1-8 0 0,-18 3 0 0 0,0 1 0 0 0,-1 0-1 0 0,1 0 1 0 0,-1 0 0 0 0,0 0 0 0 0,1 1 0 0 0,-1 0 0 0 0,0 0-1 0 0,0 0 1 0 0,0 0 0 0 0,0 1 0 0 0,0 0 0 0 0,0 0-1 0 0,-1 0 1 0 0,0 0 0 0 0,1 0 0 0 0,-1 1 0 0 0,0-1 0 0 0,-1 1-1 0 0,1 0 1 0 0,-1 0 0 0 0,1 0 0 0 0,-1 0 0 0 0,0 0-1 0 0,-1 0 1 0 0,1 1 0 0 0,-1-1 0 0 0,0 1 0 0 0,1 2 0 0 0,16 137-85 0 0,-28 51-1496 0 0,17-149-7881 0 0,-4-45 8229 0 0</inkml:trace>
  <inkml:trace contextRef="#ctx0" brushRef="#br0" timeOffset="256315.477">11802 11155 988 0 0,'0'0'477'0'0,"0"-13"326"0"0,-3 9 3490 0 0,-12-3-1038 0 0,50-26-3273 0 0,39 23 89 0 0,-73 10-42 0 0,12 3 15 0 0,-10 0-38 0 0,0 1-1 0 0,0 0 1 0 0,-1 0 0 0 0,0 0 0 0 0,0 1 0 0 0,0-1 0 0 0,0 1 0 0 0,-1-1 0 0 0,1 1 0 0 0,-1-1 0 0 0,0 1 0 0 0,-1 0 0 0 0,1-1 0 0 0,-1 1 0 0 0,0 0 0 0 0,0 0 0 0 0,0-1 0 0 0,-1 1 0 0 0,0 0 0 0 0,0-1 0 0 0,0 1 0 0 0,0-1 0 0 0,-1 1 0 0 0,1-1 0 0 0,-1 1 0 0 0,0-1-1 0 0,-1 0 1 0 0,1 0 0 0 0,-1 0 0 0 0,0 0 0 0 0,0 0 0 0 0,0 0-6 0 0,-2 4-2 0 0,-53 91 36 0 0,57-98-56 0 0,5 12 16 0 0,161 78 186 0 0,-157-86-168 0 0,-3-3-9 0 0,-1-1-1 0 0,0 1 1 0 0,0 0-1 0 0,-1 0 1 0 0,1 1-1 0 0,0-1 1 0 0,-1 1-1 0 0,1 0 1 0 0,-1 0 0 0 0,0 0-1 0 0,0 0 1 0 0,0 1-1 0 0,0-1 1 0 0,-1 1-1 0 0,1-1 1 0 0,-1 1-1 0 0,0 0 1 0 0,0 0 0 0 0,-1 0-1 0 0,1 0 1 0 0,-1 1-1 0 0,0-1 1 0 0,0 0-1 0 0,0 1 1 0 0,0-1 0 0 0,-1 0-1 0 0,0 1 1 0 0,0 3-3 0 0,-9 2 75 0 0,0 1 1 0 0,-1-1 0 0 0,0-1-1 0 0,0 0 1 0 0,-1 0 0 0 0,0-1 0 0 0,-1 0-1 0 0,0-1 1 0 0,0-1 0 0 0,-1 0 0 0 0,0 0-1 0 0,1-1 1 0 0,-2-1 0 0 0,1 0-1 0 0,-1-1 1 0 0,1-1 0 0 0,-1 0 0 0 0,0 0-1 0 0,0-1 1 0 0,-4-1-76 0 0,-9 4 157 0 0,15-2-105 0 0,5 1 13 0 0,-1-1-1 0 0,0 0 1 0 0,-1-1-1 0 0,1 0 1 0 0,0 0 0 0 0,0-1-1 0 0,0 0 1 0 0,-1-1 0 0 0,1 1-1 0 0,0-1 1 0 0,0-1 0 0 0,0 0-1 0 0,0 0 1 0 0,-6-3-65 0 0,13 3 2 0 0,1 1 0 0 0,-1-1-1 0 0,1 1 1 0 0,0-1 0 0 0,0 0 0 0 0,0 1 0 0 0,0-1-1 0 0,0 0 1 0 0,0 1 0 0 0,1-1 0 0 0,-1 1 0 0 0,1-1 0 0 0,-1 0-1 0 0,1 1 1 0 0,-1-1 0 0 0,1 1 0 0 0,0-1 0 0 0,0 1 0 0 0,-1 0-1 0 0,1-1 1 0 0,0 1 0 0 0,0 0 0 0 0,1 0 0 0 0,-1-1 0 0 0,0 1-1 0 0,0 0 1 0 0,0 0 0 0 0,1 0 0 0 0,-1 0 0 0 0,1 1 0 0 0,-1-1-1 0 0,1 0 1 0 0,-1 1 0 0 0,1-1 0 0 0,0 0-2 0 0,2-1-18 0 0,24-15-272 0 0,1 1 0 0 0,1 2 0 0 0,0 0 0 0 0,1 3 0 0 0,1 0 0 0 0,-1 2 0 0 0,21-2 290 0 0,58-20-2300 0 0,40-17-3320 0 0,-119 37 4292 0 0</inkml:trace>
  <inkml:trace contextRef="#ctx0" brushRef="#br0" timeOffset="256731.268">12492 11403 1312 0 0,'-7'18'418'0'0,"0"0"0"0"0,-1-1 0 0 0,0-1 0 0 0,-2 1-1 0 0,0-2 1 0 0,-1 1 0 0 0,0-1 0 0 0,-1-1 0 0 0,-1 0 0 0 0,0 0-1 0 0,-1-2 1 0 0,0 0 0 0 0,-1 0 0 0 0,0-1 0 0 0,-1-1 0 0 0,0-1 0 0 0,-1 0-1 0 0,0-1 1 0 0,0-1 0 0 0,-1 0 0 0 0,0-1-418 0 0,17-6 24 0 0,0 1 0 0 0,0-1 0 0 0,0 1 0 0 0,0-1 0 0 0,0 0-1 0 0,1 1 1 0 0,-1-1 0 0 0,0 0 0 0 0,0 1 0 0 0,0-1 0 0 0,0 0 0 0 0,0 0 0 0 0,0 0 0 0 0,0 0 0 0 0,0 0 0 0 0,0 0 0 0 0,0 0 0 0 0,0 0 0 0 0,0-1-1 0 0,0 1 1 0 0,0 0 0 0 0,0 0 0 0 0,0-1 0 0 0,1 1 0 0 0,-1-1 0 0 0,0 1 0 0 0,0-1 0 0 0,0 1 0 0 0,0-1 0 0 0,1 1 0 0 0,-1-1 0 0 0,0 0 0 0 0,1 1-1 0 0,-1-1 1 0 0,0 0 0 0 0,1 0 0 0 0,-1 0 0 0 0,1 1 0 0 0,-1-1 0 0 0,1 0 0 0 0,0 0 0 0 0,-1 0 0 0 0,1 0 0 0 0,0 0 0 0 0,-1 0 0 0 0,1 0 0 0 0,0 0-1 0 0,0 0 1 0 0,0 0 0 0 0,0 0 0 0 0,0 1 0 0 0,0-1 0 0 0,0 0 0 0 0,0 0 0 0 0,1 0 0 0 0,-1 0 0 0 0,0 0 0 0 0,0 0 0 0 0,1 0 0 0 0,-1 0 0 0 0,1 0-1 0 0,-1 0 1 0 0,1 1 0 0 0,0-2-24 0 0,27-60 264 0 0,-26 58-243 0 0,0 0-5 0 0,0 0 0 0 0,1 0 1 0 0,-1 0-1 0 0,1 0 0 0 0,0 0 1 0 0,0 1-1 0 0,0 0 0 0 0,0-1 1 0 0,1 1-1 0 0,-1 0 0 0 0,1 0 1 0 0,0 1-1 0 0,0-1 0 0 0,0 1 0 0 0,0 0 1 0 0,0 0-1 0 0,1 0 0 0 0,-1 1 1 0 0,0-1-1 0 0,3 1-16 0 0,-6 1 27 0 0,50 25 88 0 0,94 130-1118 0 0,-110-125-1192 0 0,8-19-3529 0 0,-41-11 4571 0 0</inkml:trace>
  <inkml:trace contextRef="#ctx0" brushRef="#br0" timeOffset="256965.916">12810 11547 2384 0 0,'-14'20'3225'0'0,"-96"203"1216"0"0,69-84-5215 0 0,41-138-161 0 0,0-1-329 0 0,0 10-2794 0 0,3-3 2783 0 0</inkml:trace>
  <inkml:trace contextRef="#ctx0" brushRef="#br0" timeOffset="257263.211">12961 11748 1240 0 0,'6'1'179'0'0,"0"-1"-1"0"0,0 1 1 0 0,0 0-1 0 0,0 1 1 0 0,-1-1-1 0 0,1 1 1 0 0,0 0-1 0 0,-1 1 0 0 0,1-1 1 0 0,-1 1-1 0 0,0 0 1 0 0,0 0-1 0 0,0 1 1 0 0,0-1-1 0 0,-1 1 1 0 0,1 0-1 0 0,-1 1 1 0 0,0-1-1 0 0,0 1 1 0 0,-1 0-1 0 0,1-1 1 0 0,-1 2-1 0 0,0-1 1 0 0,-1 0-1 0 0,1 1 1 0 0,-1-1-1 0 0,0 1 1 0 0,0-1-1 0 0,-1 1 1 0 0,1 0-1 0 0,-1 0 1 0 0,-1 0-1 0 0,1 0 1 0 0,-1 0-1 0 0,0 0 1 0 0,0 0-1 0 0,-1 0 1 0 0,0 0-1 0 0,0 0 1 0 0,0-1-1 0 0,-1 1 1 0 0,0 0-1 0 0,0 0 0 0 0,-1 1-178 0 0,-110 126 4662 0 0,113-133-4635 0 0,0 1 0 0 0,-1 0 0 0 0,1 0 0 0 0,-1 0 0 0 0,1 0 0 0 0,0 0-1 0 0,0-1 1 0 0,0 1 0 0 0,-1 0 0 0 0,1 0 0 0 0,0 0 0 0 0,0 0 0 0 0,0 0 0 0 0,0 0-1 0 0,1 0 1 0 0,-1 0 0 0 0,0 0 0 0 0,0 0 0 0 0,0-1 0 0 0,1 1 0 0 0,-1 0 0 0 0,0 0-1 0 0,1 0 1 0 0,-1 0 0 0 0,1-1 0 0 0,-1 1 0 0 0,1 0 0 0 0,-1 0 0 0 0,1-1 0 0 0,0 1-1 0 0,-1 0 1 0 0,1-1 0 0 0,0 1 0 0 0,0-1 0 0 0,-1 1 0 0 0,1-1 0 0 0,0 1 0 0 0,0-1-1 0 0,0 0 1 0 0,0 1 0 0 0,-1-1 0 0 0,1 0 0 0 0,0 1 0 0 0,0-1 0 0 0,0 0 0 0 0,0 0-1 0 0,0 0 1 0 0,0 0 0 0 0,0 0 0 0 0,0 0 0 0 0,0 0 0 0 0,-1 0 0 0 0,2-1-27 0 0,54 8-457 0 0,-24-7-384 0 0,0-2-1 0 0,0-1 0 0 0,0-2 1 0 0,0-1-1 0 0,-1-1 0 0 0,1-2 0 0 0,14-7 842 0 0,77-53-5922 0 0,-102 46 4481 0 0</inkml:trace>
  <inkml:trace contextRef="#ctx0" brushRef="#br0" timeOffset="258024.292">13574 10727 1024 0 0,'11'-14'309'0'0,"1"1"1"0"0,0 1-1 0 0,1 0 1 0 0,0 1-1 0 0,1 0 0 0 0,0 1 1 0 0,0 0-1 0 0,1 1 1 0 0,1 1-1 0 0,-1 1 0 0 0,1 0 1 0 0,1 1-1 0 0,-1 0 1 0 0,1 1-1 0 0,0 1 0 0 0,0 1 1 0 0,0 1-1 0 0,0 0 1 0 0,11 1-310 0 0,-26 0 63 0 0,0 1 1 0 0,0 0 0 0 0,1 0 0 0 0,-1-1 0 0 0,0 1 0 0 0,0 1 0 0 0,0-1-1 0 0,1 0 1 0 0,-1 0 0 0 0,0 1 0 0 0,0-1 0 0 0,0 1 0 0 0,0 0-1 0 0,0 0 1 0 0,0 0 0 0 0,0 0 0 0 0,0 0 0 0 0,0 0 0 0 0,0 0 0 0 0,-1 0-1 0 0,1 1 1 0 0,0-1 0 0 0,-1 1 0 0 0,1-1 0 0 0,-1 1 0 0 0,1 0 0 0 0,-1 0-1 0 0,0 0 1 0 0,0-1 0 0 0,0 1 0 0 0,0 0 0 0 0,0 0 0 0 0,0 0-1 0 0,-1 1 1 0 0,1-1 0 0 0,-1 0 0 0 0,1 0 0 0 0,-1 0 0 0 0,0 0 0 0 0,0 1-1 0 0,0-1 1 0 0,0 1-64 0 0,13 323 3276 0 0,62 243-143 0 0,-50-174-718 0 0,-25-378-2354 0 0,-1 0-1 0 0,0 0 1 0 0,-1 0 0 0 0,-1 0-1 0 0,0-1 1 0 0,-2 1-1 0 0,0-1 1 0 0,0 0-1 0 0,-2 0 1 0 0,0-1-1 0 0,0 0 1 0 0,-2 0 0 0 0,0 0-1 0 0,0-1 1 0 0,-2-1-1 0 0,1 0 1 0 0,-2 0-1 0 0,0-1 1 0 0,0 0-1 0 0,-1-1 1 0 0,0-1 0 0 0,-1 0-1 0 0,-1 0 1 0 0,1-2-1 0 0,-1 0 1 0 0,-1 0-1 0 0,1-2 1 0 0,-3 1-61 0 0,12-9-462 0 0,0 0 1 0 0,0 0 0 0 0,1 0-1 0 0,-1 0 1 0 0,0-1-1 0 0,1 0 1 0 0,0 0-1 0 0,-1-1 1 0 0,1 1 0 0 0,1-1-1 0 0,-1 0 1 0 0,0-1-1 0 0,1 1 1 0 0,0-1-1 0 0,0 0 1 0 0,1 0 0 0 0,-1 0-1 0 0,1 0 1 0 0,0-1-1 0 0,0 1 1 0 0,1-1 0 0 0,-1 0-1 0 0,2 0 1 0 0,-1 0-1 0 0,0 0 1 0 0,1 0-1 0 0,0 0 1 0 0,0-1 461 0 0,0-29-3824 0 0,1 24 2668 0 0</inkml:trace>
  <inkml:trace contextRef="#ctx0" brushRef="#br0" timeOffset="259790.229">263 14781 1660 0 0,'0'0'689'0'0,"-3"0"-77"0"0,-42 19 1269 0 0,123-15 1253 0 0,280-1-2947 0 0,-357-3-267 0 0,0 1 0 0 0,0-1 0 0 0,0 1 0 0 0,-1 0 0 0 0,1 0 0 0 0,0-1 0 0 0,0 1 0 0 0,0 0 0 0 0,-1 0 0 0 0,1 0 0 0 0,0 0 0 0 0,-1 0 0 0 0,1 0 0 0 0,-1 0 0 0 0,1 0 0 0 0,-1 0 0 0 0,1 0 0 0 0,-1 0 0 0 0,0 0-1 0 0,0 0 1 0 0,0 1 0 0 0,1-1 0 0 0,-1 0 0 0 0,0 0 0 0 0,0 0 0 0 0,0 0 0 0 0,-1 0 0 0 0,1 1 0 0 0,0-1 0 0 0,0 0 0 0 0,-1 0 0 0 0,1 0 0 0 0,0 0 0 0 0,-1 0 0 0 0,1 0 0 0 0,-1 0 0 0 0,1 0 0 0 0,-1 0 0 0 0,0 0 0 0 0,0 0 0 0 0,1 0-1 0 0,-1-1 1 0 0,0 1 0 0 0,0 0 0 0 0,0 0 0 0 0,0-1 0 0 0,0 1 0 0 0,0 0 0 0 0,0-1 0 0 0,0 1 0 0 0,0-1 0 0 0,0 0 0 0 0,0 1 0 0 0,0-1 0 0 0,0 0 0 0 0,0 1 0 0 0,0-1 0 0 0,0 0 0 0 0,-1 0 0 0 0,1 0 0 0 0,0 0 0 0 0,0 0 0 0 0,0 0-1 0 0,0 0 1 0 0,0-1 0 0 0,0 1 0 0 0,-1 0 0 0 0,1-1 0 0 0,0 1 80 0 0,-31 12-1540 0 0</inkml:trace>
  <inkml:trace contextRef="#ctx0" brushRef="#br0" timeOffset="260039.264">52 15132 1080 0 0,'24'-3'604'0'0,"3"0"152"0"0,-11 3-128 0 0,39-10-60 0 0,-19-2-44 0 0,3 2-100 0 0,5 3-68 0 0,3-1-24 0 0,1-2-164 0 0,0-3-127 0 0,-6 3-9 0 0,-3-4-569 0 0,1 1 41 0 0,-7 1 36 0 0,-2-3 40 0 0,-7-3-1100 0 0</inkml:trace>
  <inkml:trace contextRef="#ctx0" brushRef="#br0" timeOffset="260288.623">788 14749 1380 0 0,'6'0'163'0'0,"0"0"0"0"0,0 1 0 0 0,0 0 0 0 0,0 0 0 0 0,-1 0 0 0 0,1 1 1 0 0,0 0-1 0 0,0 0 0 0 0,-1 0 0 0 0,1 1 0 0 0,-1 0 0 0 0,0 0 0 0 0,0 0 0 0 0,0 1 0 0 0,0-1 0 0 0,-1 1 0 0 0,1 0 0 0 0,-1 1 0 0 0,0-1 0 0 0,0 1 0 0 0,-1 0 0 0 0,1 0 1 0 0,-1 0-1 0 0,0 0 0 0 0,-1 0 0 0 0,1 1 0 0 0,-1 0 0 0 0,0-1 0 0 0,0 1 0 0 0,0 3-163 0 0,1 4 164 0 0,0 0-1 0 0,-1-1 1 0 0,0 1 0 0 0,-1 0-1 0 0,-1 0 1 0 0,0 0 0 0 0,-1 0 0 0 0,0 0-1 0 0,-1-1 1 0 0,0 1 0 0 0,-1 0-1 0 0,0-1 1 0 0,-3 5-164 0 0,-110 160 606 0 0,46-86-3111 0 0,37-45-1473 0 0,30-41 2659 0 0</inkml:trace>
  <inkml:trace contextRef="#ctx0" brushRef="#br0" timeOffset="263037.87">3124 14350 1312 0 0,'12'-19'3172'0'0,"-12"19"-3028"0"0,1 0 0 0 0,-1 0-1 0 0,0 1 1 0 0,1-1 0 0 0,-1 0-1 0 0,0 0 1 0 0,1 0 0 0 0,-1 0-1 0 0,1 1 1 0 0,-1-1 0 0 0,0 0-1 0 0,1 0 1 0 0,-1 0 0 0 0,1 0-1 0 0,-1 0 1 0 0,0 0 0 0 0,1 0-1 0 0,-1 0 1 0 0,1 0 0 0 0,-1 0-1 0 0,0 0 1 0 0,1 0 0 0 0,-1-1-1 0 0,1 1 1 0 0,-1 0 0 0 0,0 0-1 0 0,1 0-143 0 0,-13 136 1359 0 0,6 21-203 0 0,7-150-1129 0 0,-1-1 0 0 0,2 1 0 0 0,-1-1 0 0 0,1 1 0 0 0,0-1 1 0 0,0 1-1 0 0,0-1 0 0 0,1 0 0 0 0,0 0 0 0 0,0 0 0 0 0,1 0 0 0 0,0-1 1 0 0,0 0-1 0 0,0 1 0 0 0,0-1 0 0 0,1-1 0 0 0,0 1 0 0 0,0-1 0 0 0,0 1 1 0 0,1-2-1 0 0,-1 1 0 0 0,1 0 0 0 0,0-1 0 0 0,0 0 0 0 0,0-1 1 0 0,0 1-1 0 0,1-1 0 0 0,-1 0 0 0 0,1-1 0 0 0,-1 0 0 0 0,1 0 0 0 0,6 0-27 0 0,1-4 18 0 0,1 0 0 0 0,-1-2-1 0 0,1 0 1 0 0,-2 0-1 0 0,1-1 1 0 0,0-1 0 0 0,-1 0-1 0 0,-1-1 1 0 0,1 0-1 0 0,-1-1 1 0 0,0-1 0 0 0,-1 0-1 0 0,0 0 1 0 0,-1-1-1 0 0,0 0 1 0 0,-1-1 0 0 0,0 0-1 0 0,-1-1 1 0 0,0 0-1 0 0,-1 0 1 0 0,0 0 0 0 0,-2-1-1 0 0,4-10-17 0 0,8-33 248 0 0,-17 57-215 0 0,0 0 3 0 0,-32-7 54 0 0,17 27-141 0 0,1 0 0 0 0,1 0-1 0 0,0 1 1 0 0,2 1-1 0 0,0 0 1 0 0,2 1-1 0 0,0-1 1 0 0,2 2 0 0 0,0-1-1 0 0,2 1 1 0 0,1 0-1 0 0,0 0 1 0 0,2 1-1 0 0,1-1 1 0 0,1 1-1 0 0,0-1 1 0 0,2 0 0 0 0,2 6 51 0 0,-4 0-476 0 0,23 135-6106 0 0,-22-152 5263 0 0,0-2 23 0 0</inkml:trace>
  <inkml:trace contextRef="#ctx0" brushRef="#br0" timeOffset="264804.494">5241 14634 2296 0 0,'-6'-9'8232'0'0,"33"-2"-7781"0"0,1 1 0 0 0,0 2 0 0 0,1 0 0 0 0,0 2 0 0 0,0 1 0 0 0,0 2 0 0 0,1 0 0 0 0,14 2-451 0 0,-19 0 160 0 0,127-13-188 0 0,-148 8-1227 0 0,-3 3-1724 0 0,0 3-3759 0 0,-1 0 5234 0 0</inkml:trace>
  <inkml:trace contextRef="#ctx0" brushRef="#br0" timeOffset="263593.317">3844 14345 888 0 0,'-15'-21'6836'0'0,"52"11"-5332"0"0,150 8-130 0 0,-177 3-1346 0 0,-1 1-1 0 0,1 0 0 0 0,-1 0 1 0 0,0 1-1 0 0,0 0 1 0 0,0 1-1 0 0,-1 0 0 0 0,1 0 1 0 0,-1 1-1 0 0,0 0 1 0 0,0 1-1 0 0,0-1 0 0 0,-1 2 1 0 0,0-1-1 0 0,0 1 1 0 0,-1 0-1 0 0,0 0 0 0 0,0 0 1 0 0,0 1-1 0 0,-1 0 0 0 0,0 1 1 0 0,-1-1-1 0 0,0 1 1 0 0,0-1-1 0 0,2 9-27 0 0,-6 1 58 0 0,0 0 0 0 0,-1-1 0 0 0,0 1 0 0 0,-2-1-1 0 0,0 1 1 0 0,-1-1 0 0 0,-1 0 0 0 0,0 0 0 0 0,-8 14-58 0 0,-2 15 196 0 0,-73 275 872 0 0,83-299-1351 0 0,-1 2-1358 0 0,4-9-5981 0 0,2-15 6272 0 0</inkml:trace>
  <inkml:trace contextRef="#ctx0" brushRef="#br0" timeOffset="263809.045">3865 14716 1068 0 0,'16'-16'4744'0'0,"28"2"-4024"0"0,-39 12-308 0 0,253-34 1663 0 0,-67 14-6014 0 0,-127 5 1251 0 0,-35 10 1212 0 0</inkml:trace>
  <inkml:trace contextRef="#ctx0" brushRef="#br0" timeOffset="264105.259">4797 14359 1496 0 0,'-18'-2'444'0'0,"1"0"0"0"0,-1 2-1 0 0,0 0 1 0 0,1 1 0 0 0,-1 1-1 0 0,1 0 1 0 0,-1 2 0 0 0,1 0-1 0 0,0 1 1 0 0,0 0 0 0 0,1 1-1 0 0,0 1 1 0 0,0 1 0 0 0,0 0-1 0 0,-12 10-443 0 0,24-15 85 0 0,-1 1-1 0 0,2-1 0 0 0,-1 1 0 0 0,0 0 0 0 0,1 0 0 0 0,0 0 0 0 0,0 0 1 0 0,0 1-1 0 0,0-1 0 0 0,1 1 0 0 0,-1 0 0 0 0,1 0 0 0 0,1-1 0 0 0,-1 1 1 0 0,1 1-1 0 0,0-1 0 0 0,0 0 0 0 0,0 0 0 0 0,0 3-84 0 0,3-2 33 0 0,-1 0-1 0 0,1 0 0 0 0,0 0 0 0 0,1 0 1 0 0,-1-1-1 0 0,1 0 0 0 0,1 1 1 0 0,-1-1-1 0 0,0 0 0 0 0,1 0 1 0 0,0-1-1 0 0,0 1 0 0 0,1-1 1 0 0,-1 0-1 0 0,1 0 0 0 0,0 0 1 0 0,4 2-33 0 0,72 26-2010 0 0,-24-29-3907 0 0,-56-3 4652 0 0</inkml:trace>
  <inkml:trace contextRef="#ctx0" brushRef="#br0" timeOffset="264477.54">4809 14561 1824 0 0,'-7'30'927'0'0,"-1"-1"0"0"0,-2 1 1 0 0,-1-1-1 0 0,-1-1 0 0 0,-2 0 0 0 0,0-1 0 0 0,-14 19-927 0 0,-45 91 2467 0 0,72-134-2433 0 0,-1 0 0 0 0,1-1 0 0 0,0 1 0 0 0,0 0 0 0 0,1 0 0 0 0,-1 0 0 0 0,1 0 0 0 0,-1 0 0 0 0,1 0 0 0 0,0 0-1 0 0,0 0 1 0 0,0 1 0 0 0,0-1 0 0 0,1 0 0 0 0,-1 0 0 0 0,1 0 0 0 0,0 0 0 0 0,0-1 0 0 0,0 1 0 0 0,0 0 0 0 0,1 0 0 0 0,-1 0 0 0 0,1-1 0 0 0,-1 1 0 0 0,1-1 0 0 0,0 1 0 0 0,0-1 0 0 0,0 0 0 0 0,0 0 0 0 0,1 0 0 0 0,-1 0 0 0 0,0 0-1 0 0,1 0 1 0 0,0 0 0 0 0,-1-1 0 0 0,1 0 0 0 0,0 1 0 0 0,0-1 0 0 0,0 0 0 0 0,-1 0 0 0 0,1-1 0 0 0,0 1 0 0 0,0 0 0 0 0,1-1 0 0 0,-1 0 0 0 0,0 0 0 0 0,0 0 0 0 0,0 0 0 0 0,0 0 0 0 0,0-1 0 0 0,0 1 0 0 0,0-1 0 0 0,0 0 0 0 0,0 0-35 0 0,9 1-10 0 0,0 0 0 0 0,0-1-1 0 0,0-1 1 0 0,0 0-1 0 0,0 0 1 0 0,-1-1 0 0 0,1-1-1 0 0,-1 0 1 0 0,0-1-1 0 0,0 0 1 0 0,0 0 0 0 0,-1-1-1 0 0,0 0 1 0 0,0-1-1 0 0,0 0 1 0 0,-1-1-1 0 0,0 0 12 0 0,-6 5-6 0 0,1 0 0 0 0,-1 0 0 0 0,0 0 0 0 0,0 0 0 0 0,-1 0-1 0 0,1-1 1 0 0,-1 1 0 0 0,0-1 0 0 0,0 0 0 0 0,0 0-1 0 0,0 1 1 0 0,0-1 0 0 0,-1 0 0 0 0,0-1 0 0 0,0 1 0 0 0,0 0-1 0 0,0 0 1 0 0,-1 0 0 0 0,1-1 0 0 0,-1 1 0 0 0,0 0-1 0 0,-1 0 1 0 0,1-1 0 0 0,-1 1 0 0 0,0 0 0 0 0,0-3 6 0 0,-8-6-65 0 0,-1 0 1 0 0,0 1-1 0 0,-1 0 0 0 0,0 0 1 0 0,0 2-1 0 0,-2-1 1 0 0,1 1-1 0 0,-1 1 0 0 0,0 0 1 0 0,-1 1-1 0 0,0 0 1 0 0,-1 1-1 0 0,1 1 0 0 0,-1 0 1 0 0,-1 1-1 0 0,1 1 1 0 0,-9-2 64 0 0,24 6-161 0 0,0 0 0 0 0,1 0 1 0 0,-1 0-1 0 0,0-1 1 0 0,1 1-1 0 0,-1 0 0 0 0,0 0 1 0 0,0-1-1 0 0,1 1 1 0 0,-1 0-1 0 0,0 0 0 0 0,0-1 1 0 0,0 1-1 0 0,1 0 1 0 0,-1-1-1 0 0,0 1 0 0 0,0 0 1 0 0,0-1-1 0 0,0 1 0 0 0,0 0 1 0 0,0-1-1 0 0,0 1 1 0 0,0-1-1 0 0,0 1 0 0 0,0 0 1 0 0,0-1-1 0 0,0 1 1 0 0,0 0-1 0 0,0-1 0 0 0,0 1 1 0 0,0 0-1 0 0,0-1 0 0 0,0 1 1 0 0,0 0-1 0 0,0-1 1 0 0,-1 1-1 0 0,1 0 0 0 0,0-1 1 0 0,0 1-1 0 0,0 0 1 0 0,-1-1-1 0 0,1 1 0 0 0,0 0 1 0 0,0 0-1 0 0,-1-1 1 0 0,1 1-1 0 0,0 0 0 0 0,-1 0 161 0 0,11-2-1316 0 0</inkml:trace>
  <inkml:trace contextRef="#ctx0" brushRef="#br0" timeOffset="261482.183">2342 14154 1140 0 0,'21'-38'1600'0'0,"-21"37"-1588"0"0,1 0 40 0 0,1-1 1 0 0,-1 1 0 0 0,0-1-1 0 0,0 1 1 0 0,0-1 0 0 0,-1 0-1 0 0,1 1 1 0 0,0-1 0 0 0,0 0-1 0 0,-1 1 1 0 0,1-1 0 0 0,-1 0-1 0 0,0 0 1 0 0,1 0 0 0 0,-1 1-1 0 0,0-1 1 0 0,0 0 0 0 0,0 0-1 0 0,-1 0 1 0 0,1 0-1 0 0,0 1 1 0 0,0-1 0 0 0,-1 0-1 0 0,0 0 1 0 0,1 1 0 0 0,-1-1-1 0 0,0 0 1 0 0,0 1 0 0 0,1-1-1 0 0,-1 0 1 0 0,0 1 0 0 0,-1-1-1 0 0,1 1 1 0 0,0 0 0 0 0,0-1-1 0 0,-1 1 1 0 0,1 0 0 0 0,-1 0-1 0 0,1 0 1 0 0,-1 0-1 0 0,1 0 1 0 0,-1 0 0 0 0,-1 0-53 0 0,-124-34 1258 0 0,-71 70-188 0 0,191-33-1000 0 0,0 1-1 0 0,0 0 1 0 0,1 1 0 0 0,-1 0-1 0 0,1 0 1 0 0,0 0 0 0 0,0 1-1 0 0,0-1 1 0 0,0 2 0 0 0,1-1-1 0 0,0 0 1 0 0,0 1-1 0 0,1 0 1 0 0,-1 0 0 0 0,1 1-1 0 0,0-1 1 0 0,1 1 0 0 0,0 0-1 0 0,0 0 1 0 0,0 0 0 0 0,1 0-1 0 0,0 0 1 0 0,0 1 0 0 0,1-1-1 0 0,0 0 1 0 0,1 1 0 0 0,-1-1-1 0 0,1 1 1 0 0,1-1 0 0 0,0 8-70 0 0,14 266 1483 0 0,7 326 1290 0 0,-22-513-2278 0 0,-1-89-473 0 0,0 0-1 0 0,1-1 0 0 0,0 1 1 0 0,0 0-1 0 0,0-1 0 0 0,0 1 1 0 0,0 0-1 0 0,1-1 0 0 0,0 1 1 0 0,0 0-1 0 0,1-1 1 0 0,-1 1-1 0 0,1-1 0 0 0,0 0 1 0 0,0 0-1 0 0,0 1 0 0 0,0-1 1 0 0,1-1-1 0 0,0 1 0 0 0,0 0 1 0 0,0-1-1 0 0,0 1 0 0 0,1-1 1 0 0,-1 0-1 0 0,1 0 0 0 0,0 0 1 0 0,-1-1-1 0 0,2 1 1 0 0,-1-1-1 0 0,0 0 0 0 0,0 0 1 0 0,1 0-1 0 0,-1-1 0 0 0,0 1 1 0 0,1-1-1 0 0,0 0 0 0 0,-1-1 1 0 0,1 1-1 0 0,3-1-21 0 0,45 4-619 0 0,1-3 0 0 0,-1-2-1 0 0,0-2 1 0 0,0-3 0 0 0,36-9 619 0 0,-28 6-2077 0 0,128-42-5206 0 0,-160 34 6093 0 0</inkml:trace>
  <inkml:trace contextRef="#ctx0" brushRef="#br0" timeOffset="262465.796">2756 14364 1756 0 0,'5'-24'3494'0'0,"22"-11"-1957"0"0,-35 63 1138 0 0,-21 98-1846 0 0,4 254 83 0 0,21-300-1959 0 0,4-58-1430 0 0,0-21 1119 0 0,0-1 1 0 0,-1 2-73 0 0,-3 10 0 0 0</inkml:trace>
  <inkml:trace contextRef="#ctx0" brushRef="#br0" timeOffset="270938.671">6313 13845 928 0 0,'0'0'218'0'0,"0"0"-5"0"0,0 0 28 0 0,0 0 65 0 0,0 0-66 0 0,0 0-56 0 0,0 0 2 0 0,0 0-26 0 0,0 0-9 0 0,0 0-9 0 0,0 0-23 0 0,0 0-45 0 0,0 0-22 0 0,0 0 45 0 0,0 0 62 0 0,0 0 35 0 0,0 0-54 0 0,0 0-10 0 0,0 0 28 0 0,0 0-46 0 0,0 0-32 0 0,0 0 5 0 0,-19 0 1375 0 0,20 0-1427 0 0,-1 0 1 0 0,0 0 0 0 0,0-1 0 0 0,1 1 0 0 0,-1 0 0 0 0,0-1-1 0 0,0 1 1 0 0,0 0 0 0 0,0-1 0 0 0,0 1 0 0 0,1-1 0 0 0,-1 1 0 0 0,0 0-1 0 0,0-1 1 0 0,0 1 0 0 0,0 0 0 0 0,0-1 0 0 0,0 1 0 0 0,0-1 0 0 0,0 1-1 0 0,0 0 1 0 0,-1-1 0 0 0,1 1 0 0 0,0 0 0 0 0,0-1 0 0 0,0 1-1 0 0,0 0 1 0 0,0-1 0 0 0,-1 1 0 0 0,1 0 0 0 0,0-1 0 0 0,0 1 0 0 0,-1 0-1 0 0,1-1 1 0 0,0 1 0 0 0,0 0 0 0 0,-1 0 0 0 0,1-1 0 0 0,0 1 0 0 0,-1 0-1 0 0,1 0 1 0 0,0 0 0 0 0,-1-1 0 0 0,1 1 0 0 0,0 0 0 0 0,-1 0 0 0 0,1 0-1 0 0,0 0 1 0 0,-1 0 0 0 0,1 0 0 0 0,-1 0 0 0 0,1 0 0 0 0,0 0-1 0 0,-1 0 1 0 0,1 0 0 0 0,0 0 0 0 0,-1 0 0 0 0,1 0-34 0 0,33-19-184 0 0,-25 16 207 0 0,84-7 201 0 0,-87 15-226 0 0,-1 0 0 0 0,0 1 1 0 0,0-1-1 0 0,0 1 0 0 0,-1 0 1 0 0,0 0-1 0 0,0 0 0 0 0,0 0 1 0 0,-1 1-1 0 0,0-1 1 0 0,0 1-1 0 0,0-1 0 0 0,-1 1 1 0 0,0 0-1 0 0,0-1 0 0 0,-1 1 1 0 0,0 0-1 0 0,0 0 0 0 0,-1-1 1 0 0,1 1-1 0 0,-2 0 0 0 0,1-1 1 0 0,-1 1-1 0 0,0 0 0 0 0,0-1 1 0 0,0 0-1 0 0,-1 0 0 0 0,0 0 1 0 0,-2 2 1 0 0,-7 40 189 0 0,59-1 111 0 0,-36-42-268 0 0,-3-2-12 0 0,0 0 1 0 0,0 0 0 0 0,-1 0 0 0 0,1 1 0 0 0,-1 0 0 0 0,1 1 0 0 0,-1-1 0 0 0,0 2 0 0 0,-1-1 0 0 0,1 1 0 0 0,-1 0 0 0 0,-1 0 0 0 0,1 0 0 0 0,-1 1 0 0 0,0 0 0 0 0,0 0 0 0 0,-1 0 0 0 0,0 1 0 0 0,0-1 0 0 0,-1 1 0 0 0,0 0 0 0 0,0 0-1 0 0,0 2-20 0 0,-7-1 27 0 0,0-1-1 0 0,-1 1 1 0 0,0-1-1 0 0,0 0 0 0 0,-1-1 1 0 0,0 1-1 0 0,0-1 1 0 0,0 0-1 0 0,-1 0 0 0 0,0-1 1 0 0,-1 0-1 0 0,1-1 0 0 0,-1 1 1 0 0,0-1-1 0 0,-1-1 1 0 0,1 1-1 0 0,-1-2 0 0 0,0 1 1 0 0,0-1-1 0 0,0 0 1 0 0,-9 1-27 0 0,-5 4 24 0 0,-82 10-641 0 0,104-19 469 0 0,-1-1-1 0 0,1 0 1 0 0,-1 0 0 0 0,1 0-1 0 0,0 0 1 0 0,0 0 0 0 0,0 0 0 0 0,0 0-1 0 0,0 0 1 0 0,0 0 0 0 0,1 0 0 0 0,-1-1-1 0 0,1 1 1 0 0,-1 0 0 0 0,1 0 0 0 0,0-1-1 0 0,0 1 1 0 0,0 0 0 0 0,0-1 0 0 0,1 1-1 0 0,-1 0 1 0 0,0 0 0 0 0,1-1 0 0 0,0 1-1 0 0,-1 0 1 0 0,1 0 0 0 0,0 0-1 0 0,0 0 1 0 0,0 0 0 0 0,1 0 0 0 0,-1 0-1 0 0,0 0 1 0 0,1 0 0 0 0,-1 1 0 0 0,1-1-1 0 0,-1 0 1 0 0,1 1 0 0 0,0 0 0 0 0,0-1-1 0 0,0 1 1 0 0,0 0 0 0 0,0 0 0 0 0,0 0 148 0 0,19-21-1428 0 0</inkml:trace>
  <inkml:trace contextRef="#ctx0" brushRef="#br0" timeOffset="271466.564">7133 13932 1048 0 0,'-62'14'3052'0'0,"49"-10"-2829"0"0,1 1-1 0 0,0 0 1 0 0,0 0 0 0 0,0 1 0 0 0,1 1 0 0 0,0 0-1 0 0,1 1 1 0 0,-1 0 0 0 0,1 0 0 0 0,1 1 0 0 0,0 1 0 0 0,0-1-1 0 0,1 1 1 0 0,0 1 0 0 0,0 0 0 0 0,1 0 0 0 0,1 0 0 0 0,0 1-1 0 0,0 0 1 0 0,2 0 0 0 0,-1 0 0 0 0,1 0 0 0 0,1 1 0 0 0,-1 8-223 0 0,5-16 41 0 0,0 0 1 0 0,0 0-1 0 0,0 0 1 0 0,1 0 0 0 0,0 0-1 0 0,0 0 1 0 0,0 0-1 0 0,1-1 1 0 0,0 1 0 0 0,-1-1-1 0 0,2 1 1 0 0,-1-1-1 0 0,0 0 1 0 0,1-1 0 0 0,0 1-1 0 0,0 0 1 0 0,0-1 0 0 0,0 0-1 0 0,0 0 1 0 0,1 0-1 0 0,-1-1 1 0 0,1 1 0 0 0,0-1-1 0 0,0 0 1 0 0,0 0-1 0 0,0-1 1 0 0,0 0 0 0 0,0 0-1 0 0,3 0-41 0 0,155 22 728 0 0,-154-23-648 0 0,-7 1-69 0 0,1 0 1 0 0,0 0-1 0 0,0 0 1 0 0,0 0-1 0 0,0-1 1 0 0,0 1-1 0 0,0-1 1 0 0,0 0 0 0 0,0 0-1 0 0,0 0 1 0 0,0 0-1 0 0,0-1 1 0 0,0 1-1 0 0,-1-1 1 0 0,1 0-1 0 0,0 0 1 0 0,0 0-1 0 0,0 0 1 0 0,-1 0 0 0 0,1-1-1 0 0,0 1 1 0 0,-1-1-1 0 0,1 1 1 0 0,-1-1-1 0 0,0 0 1 0 0,1 0-1 0 0,-1 0 1 0 0,0-1-1 0 0,0 1 1 0 0,-1 0 0 0 0,1-1-1 0 0,0 0-11 0 0,-5-2-41 0 0,-1 0 0 0 0,0 0 0 0 0,0 0 0 0 0,0 1 0 0 0,-1-1 0 0 0,1 1 0 0 0,-1 0 0 0 0,0 0 0 0 0,0 1-1 0 0,-1-1 1 0 0,1 1 0 0 0,-1 0 0 0 0,1 1 0 0 0,-1-1 0 0 0,0 1 0 0 0,-3 0 41 0 0,-6-5-145 0 0,-133-50-2228 0 0,55 24-3689 0 0,83 29 4696 0 0</inkml:trace>
  <inkml:trace contextRef="#ctx0" brushRef="#br0" timeOffset="272444.624">6216 14719 1196 0 0,'-18'0'1262'0'0,"14"0"-187"0"0,4 0-138 0 0,0 0-97 0 0,0 0-70 0 0,4 3-104 0 0,90 8 968 0 0,-77-13-1557 0 0,1315-82 2990 0 0,-1290 86-3304 0 0,-66 1-5273 0 0,12-1 2609 0 0,8-2 1349 0 0</inkml:trace>
  <inkml:trace contextRef="#ctx0" brushRef="#br0" timeOffset="274818.011">6415 15189 996 0 0,'-23'-5'3568'0'0,"22"4"-3525"0"0,0-1 0 0 0,0 0 1 0 0,0 0-1 0 0,0 0 0 0 0,1 0 0 0 0,-1-1 0 0 0,1 1 0 0 0,-1 0 0 0 0,1 0 0 0 0,0 0 0 0 0,0 0 0 0 0,0-1 0 0 0,0 1 0 0 0,0 0 0 0 0,1 0 0 0 0,-1 0 0 0 0,1 0 0 0 0,-1 0 0 0 0,1 0 0 0 0,0 0 0 0 0,-1 0 0 0 0,1 0 0 0 0,0 0 0 0 0,1 0 0 0 0,-1 0 0 0 0,0 0 0 0 0,0 1 0 0 0,1-1 0 0 0,-1 0 0 0 0,1 1 1 0 0,-1-1-1 0 0,1 1 0 0 0,0 0 0 0 0,0 0 0 0 0,0-1 0 0 0,-1 1 0 0 0,1 0 0 0 0,0 1 0 0 0,0-1 0 0 0,0 0 0 0 0,1 0 0 0 0,-1 1-43 0 0,100-40 1531 0 0,-98 42-1511 0 0,-1 0-1 0 0,1 1 1 0 0,-1-1-1 0 0,1 1 1 0 0,-1 0-1 0 0,0 0 0 0 0,-1 0 1 0 0,1 1-1 0 0,0-1 1 0 0,-1 1-1 0 0,0-1 1 0 0,0 1-1 0 0,0 0 1 0 0,0 0-1 0 0,0 0 0 0 0,-1 0 1 0 0,0 0-1 0 0,0 0 1 0 0,0 1-1 0 0,0-1 1 0 0,-1 0-1 0 0,1 0 0 0 0,-1 1 1 0 0,0-1-1 0 0,-1 0 1 0 0,1 2-20 0 0,-4 12 84 0 0,-1 0 0 0 0,-1 0 0 0 0,0-1 0 0 0,-1 0 0 0 0,-1 0 0 0 0,0-1 0 0 0,-2 0 0 0 0,0 0 0 0 0,0-1 1 0 0,-2 1-85 0 0,-154 182 1375 0 0,166-198-1376 0 0,0 1 1 0 0,-1 0-1 0 0,1 0 1 0 0,0-1-1 0 0,0 1 1 0 0,-1 0-1 0 0,1 0 1 0 0,0-1-1 0 0,0 1 1 0 0,0 0-1 0 0,0 0 1 0 0,0-1-1 0 0,0 1 1 0 0,0 0-1 0 0,0 0 1 0 0,0 0-1 0 0,0-1 0 0 0,0 1 1 0 0,1 0-1 0 0,-1 0 1 0 0,0-1-1 0 0,1 1 1 0 0,-1 0-1 0 0,0-1 1 0 0,1 1-1 0 0,-1 0 1 0 0,1-1-1 0 0,-1 1 1 0 0,1 0-1 0 0,-1-1 1 0 0,1 1-1 0 0,-1-1 1 0 0,1 1-1 0 0,0-1 0 0 0,-1 1 1 0 0,1-1-1 0 0,0 0 1 0 0,-1 1-1 0 0,1-1 1 0 0,0 0-1 0 0,0 1 1 0 0,-1-1-1 0 0,1 0 1 0 0,0 0-1 0 0,0 0 1 0 0,-1 0-1 0 0,1 0 1 0 0,0 0-1 0 0,0 0 1 0 0,0 0-1 0 0,-1 0 0 0 0,1 0 1 0 0,0 0-1 0 0,0 0 1 0 0,-1-1-1 0 0,1 1 1 0 0,0 0-1 0 0,0 0 1 0 0,-1-1-1 0 0,1 1 1 0 0,0-1-1 0 0,-1 1 1 0 0,71-3-1379 0 0,133-53-5301 0 0,-171 45 5327 0 0</inkml:trace>
  <inkml:trace contextRef="#ctx0" brushRef="#br0" timeOffset="275253.79">6829 15272 1280 0 0,'-6'-13'2265'0'0,"5"12"-2155"0"0,0 0 0 0 0,1 1 0 0 0,-1-1 0 0 0,1 0 0 0 0,-1 1 0 0 0,1-1 0 0 0,-1 0 0 0 0,1 0 0 0 0,0 1 0 0 0,-1-1 0 0 0,1 0 0 0 0,0 0 0 0 0,-1 0 0 0 0,1 1 0 0 0,0-1 0 0 0,0 0 0 0 0,0 0 0 0 0,0 0 0 0 0,0 0 0 0 0,0 0 0 0 0,0 0 0 0 0,0 1 0 0 0,0-1 0 0 0,1 0 0 0 0,-1 0 0 0 0,0 0 0 0 0,0 0 0 0 0,1 1 0 0 0,-1-1 0 0 0,0 0 0 0 0,1 0 0 0 0,-1 1 0 0 0,1-1 0 0 0,-1 0 0 0 0,1 1 0 0 0,0-1 0 0 0,-1 0 0 0 0,1 1 0 0 0,0-1 0 0 0,-1 1 0 0 0,1-1 0 0 0,0 1 0 0 0,-1-1 0 0 0,1 1 0 0 0,0 0 0 0 0,0-1 0 0 0,0 1 0 0 0,0 0 0 0 0,-1-1 0 0 0,1 1 0 0 0,0 0 0 0 0,0 0 0 0 0,0 0 0 0 0,0 0-110 0 0,186-28 1639 0 0,-184 30-1625 0 0,0 0 0 0 0,0 0 1 0 0,0 0-1 0 0,-1 1 0 0 0,1-1 1 0 0,0 1-1 0 0,-1 0 1 0 0,0 0-1 0 0,1 0 0 0 0,-1 0 1 0 0,0 0-1 0 0,-1 0 0 0 0,1 1 1 0 0,-1-1-1 0 0,1 0 0 0 0,-1 1 1 0 0,0 0-1 0 0,0-1 0 0 0,0 1 1 0 0,-1-1-1 0 0,1 1 0 0 0,-1 0 1 0 0,0 0-1 0 0,0-1 1 0 0,-1 1-1 0 0,1 0 0 0 0,-1-1 1 0 0,1 1-1 0 0,-1 0 0 0 0,0-1 1 0 0,0 1-1 0 0,-2 2-14 0 0,-120 336 818 0 0,113-267-1106 0 0,9-44-2319 0 0,8-17 677 0 0,-5-24-2495 0 0,-5 4 3146 0 0</inkml:trace>
  <inkml:trace contextRef="#ctx0" brushRef="#br0" timeOffset="275516.848">6705 15502 888 0 0,'0'-5'1300'0'0,"3"-1"-248"0"0,1 1-88 0 0,13-9-128 0 0,8 3-147 0 0,2-8-29 0 0,7 6-84 0 0,0 1-100 0 0,-1 2 4 0 0,8 2-148 0 0,-3 0-224 0 0,4 1-348 0 0,-3-3 16 0 0,4 3-672 0 0,-4 1-600 0 0,-3 2 155 0 0,-10-1 9 0 0,-11 4 16 0 0</inkml:trace>
  <inkml:trace contextRef="#ctx0" brushRef="#br0" timeOffset="276059.733">6111 15117 1256 0 0,'-5'-10'3344'0'0,"1"32"-1320"0"0,22 177 1002 0 0,73 213 611 0 0,-90-408-3631 0 0,0 1 0 0 0,0 0 0 0 0,-1-1 0 0 0,0 1-1 0 0,0-1 1 0 0,0 1 0 0 0,-1 0 0 0 0,0-1 0 0 0,1 1 0 0 0,-2-1-1 0 0,1 1 1 0 0,0-1 0 0 0,-1 0 0 0 0,0 1 0 0 0,0-1 0 0 0,0 0 0 0 0,0 0-1 0 0,-1 0 1 0 0,0-1 0 0 0,0 1 0 0 0,0-1 0 0 0,0 1 0 0 0,0-1-1 0 0,-1 0 1 0 0,1 0 0 0 0,-1 0 0 0 0,0-1 0 0 0,0 1 0 0 0,0-1-1 0 0,0 0 1 0 0,0 0 0 0 0,-1-1 0 0 0,1 1 0 0 0,0-1 0 0 0,-1 0-1 0 0,1 0 1 0 0,-1 0 0 0 0,0-1 0 0 0,1 1 0 0 0,-1-1 0 0 0,1 0 0 0 0,-1-1-1 0 0,0 1 1 0 0,1-1 0 0 0,-1 0 0 0 0,-1 0-6 0 0,-9-4-559 0 0,1 0 0 0 0,0-1-1 0 0,0 0 1 0 0,1-1 0 0 0,-1-1 0 0 0,2 0 0 0 0,-1 0 0 0 0,1-1 0 0 0,0-1-1 0 0,1 0 1 0 0,0-1 0 0 0,1 0 0 0 0,0-1 0 0 0,1 0 0 0 0,0 0-1 0 0,1-1 1 0 0,0 0 0 0 0,1 0 0 0 0,0-1 0 0 0,1-1 559 0 0,-4-18-1233 0 0</inkml:trace>
  <inkml:trace contextRef="#ctx0" brushRef="#br0" timeOffset="276435.619">5999 15069 1256 0 0,'0'-21'4836'0'0,"61"-2"-3999"0"0,-51 20-474 0 0,116-26 415 0 0,1 5 0 0 0,1 6 0 0 0,1 5 0 0 0,0 6 0 0 0,105 8-778 0 0,82 12 456 0 0,-92 1-18 0 0,-224-14-425 0 0,18-2-9063 0 0,-13 2 7759 0 0</inkml:trace>
  <inkml:trace contextRef="#ctx0" brushRef="#br0" timeOffset="278491.196">7924 14089 1016 0 0,'0'0'253'0'0,"0"0"60"0"0,0 0 29 0 0,0 0-42 0 0,0 0-60 0 0,0 0 8 0 0,0 0-58 0 0,-21 0 1634 0 0,-12-24-1524 0 0,-10 16 3109 0 0,42 8-3346 0 0,-29 3 914 0 0,75-23 58 0 0,141-6-557 0 0,-183 28-472 0 0,1 1 0 0 0,-1 0 0 0 0,0 0 1 0 0,0 0-1 0 0,0 0 0 0 0,0 1 0 0 0,0-1 1 0 0,-1 1-1 0 0,1-1 0 0 0,-1 1 0 0 0,0 0 1 0 0,0 0-1 0 0,0 0 0 0 0,-1 0 0 0 0,0 0 0 0 0,0 1 1 0 0,0-1-1 0 0,0 0 0 0 0,0 1 0 0 0,-1-1 1 0 0,0 0-1 0 0,0 1 0 0 0,0-1 0 0 0,0 0 1 0 0,-1 1-1 0 0,0-1 0 0 0,0 0 0 0 0,0 1 1 0 0,0-1-1 0 0,-1 0 0 0 0,1 0-6 0 0,-105 182-43 0 0,106-184 46 0 0,1 0 0 0 0,-1 0 0 0 0,1 0 0 0 0,0 0-1 0 0,-1 0 1 0 0,1 0 0 0 0,0 0 0 0 0,0 0-1 0 0,0-1 1 0 0,1 1 0 0 0,-1 0 0 0 0,0 0 0 0 0,1-1-1 0 0,-1 1 1 0 0,1-1 0 0 0,-1 0 0 0 0,1 1 0 0 0,0-1-1 0 0,0 0 1 0 0,0 0 0 0 0,-1 0 0 0 0,1 0 0 0 0,0 0-1 0 0,0 0 1 0 0,0-1 0 0 0,0 1 0 0 0,0-1-1 0 0,2 1-2 0 0,-2 0 1 0 0,7 2 1 0 0,1 0 1 0 0,-1 0-1 0 0,0 1 0 0 0,-1 1 0 0 0,1 0 1 0 0,-1 0-1 0 0,0 0 0 0 0,0 1 0 0 0,0 0 1 0 0,-1 1-1 0 0,0 0 0 0 0,0 0 1 0 0,-1 0-1 0 0,0 1 0 0 0,0 0 0 0 0,0 0 1 0 0,-1 0-1 0 0,-1 1 0 0 0,1 0 0 0 0,-2 0 1 0 0,1 0-1 0 0,-1 0 0 0 0,0 1 1 0 0,-1-1-1 0 0,0 1 0 0 0,-1 0 0 0 0,0-1 1 0 0,0 1-1 0 0,-1 0 0 0 0,0 0 0 0 0,-1 0 1 0 0,-2 7-3 0 0,-2-2 64 0 0,-2 0 1 0 0,1-1 0 0 0,-2 0-1 0 0,0 0 1 0 0,-1-1-1 0 0,0 0 1 0 0,-1 0 0 0 0,-1-1-1 0 0,0-1 1 0 0,0 1 0 0 0,-1-2-1 0 0,0 0 1 0 0,-1 0-1 0 0,0-1 1 0 0,-1-1 0 0 0,0 0-1 0 0,0-1 1 0 0,0 0-1 0 0,-1-2 1 0 0,0 1 0 0 0,-1-2-1 0 0,1 0 1 0 0,-1-1 0 0 0,1 0-1 0 0,-15 0-64 0 0,29-3 8 0 0,0 0 0 0 0,0 0 0 0 0,0 0 0 0 0,0-1 0 0 0,0 1 0 0 0,0 0 0 0 0,0-1-1 0 0,0 1 1 0 0,0 0 0 0 0,0-1 0 0 0,0 1 0 0 0,1-1 0 0 0,-1 1 0 0 0,0-1 0 0 0,0 0 0 0 0,0 1 0 0 0,1-1 0 0 0,-1 0-1 0 0,0 0 1 0 0,1 1 0 0 0,-1-1 0 0 0,0 0 0 0 0,1 0 0 0 0,-1 0 0 0 0,1 0 0 0 0,0 0 0 0 0,-1 0 0 0 0,1 0 0 0 0,0 0-1 0 0,-1 0 1 0 0,1 0 0 0 0,0 0 0 0 0,0 0 0 0 0,0 0 0 0 0,0 0 0 0 0,0 0 0 0 0,0 0 0 0 0,0 0 0 0 0,0 0 0 0 0,1 0-1 0 0,-1 0 1 0 0,0 0 0 0 0,0 0 0 0 0,1 0 0 0 0,-1 0 0 0 0,1 0 0 0 0,-1 1 0 0 0,1-1 0 0 0,-1 0 0 0 0,1 0 0 0 0,0 0-1 0 0,-1 0 1 0 0,1 1-8 0 0,30-52 97 0 0,14 7-571 0 0,2 1 0 0 0,1 3 0 0 0,3 2 0 0 0,1 3 0 0 0,1 1 0 0 0,2 3 0 0 0,48-19 474 0 0,64-19-7361 0 0,-147 61 6079 0 0</inkml:trace>
  <inkml:trace contextRef="#ctx0" brushRef="#br0" timeOffset="285472.288">8365 14821 1184 0 0,'0'0'319'0'0,"0"0"-19"0"0,18-3 472 0 0,-18 2-705 0 0,0 0 1 0 0,0 0-1 0 0,0 1 1 0 0,-1-1-1 0 0,1 0 0 0 0,0 0 1 0 0,0 1-1 0 0,0-1 1 0 0,-1 0-1 0 0,1 1 1 0 0,0-1-1 0 0,-1 0 1 0 0,1 1-1 0 0,-1-1 0 0 0,1 0 1 0 0,-1 1-1 0 0,1-1 1 0 0,-1 1-1 0 0,1-1 1 0 0,-1 1-1 0 0,0-1 0 0 0,1 1 1 0 0,-1-1-1 0 0,0 1 1 0 0,1 0-1 0 0,-1-1 1 0 0,0 1-1 0 0,0 0 0 0 0,1 0 1 0 0,-1 0-1 0 0,0-1 1 0 0,0 1-1 0 0,1 0 1 0 0,-1 0-1 0 0,0 0 0 0 0,0 0 1 0 0,1 0-1 0 0,-1 0 1 0 0,0 0-1 0 0,0 1 1 0 0,1-1-1 0 0,-1 0 0 0 0,0 0 1 0 0,0 0-1 0 0,1 1 1 0 0,-1-1-1 0 0,0 1 1 0 0,1-1-1 0 0,-1 0 0 0 0,0 1 1 0 0,1-1-1 0 0,-1 1 1 0 0,1-1-1 0 0,-1 1 1 0 0,1-1-1 0 0,-1 1 0 0 0,1 0 1 0 0,-1-1-1 0 0,1 1 1 0 0,-1 0-1 0 0,1-1 1 0 0,0 1-1 0 0,-1 0-67 0 0,-44 41 129 0 0,36-34 33 0 0,1 0 1 0 0,0 1-1 0 0,1 0 1 0 0,0 0-1 0 0,0 1 1 0 0,1 0-1 0 0,0 0 0 0 0,1 1 1 0 0,0-1-1 0 0,0 1 1 0 0,1 0-1 0 0,1 0 1 0 0,0 1-1 0 0,1-1 0 0 0,0 1 1 0 0,0 1-163 0 0,6-8 58 0 0,0 0 1 0 0,0 1 0 0 0,0-1-1 0 0,1-1 1 0 0,0 1-1 0 0,0-1 1 0 0,0 0-1 0 0,0 0 1 0 0,1 0 0 0 0,-1-1-1 0 0,1 1 1 0 0,0-2-1 0 0,0 1 1 0 0,0-1-1 0 0,0 1 1 0 0,1-2 0 0 0,-1 1-1 0 0,1-1 1 0 0,-1 0-1 0 0,1 0 1 0 0,-1-1-1 0 0,1 1 1 0 0,0-2 0 0 0,-1 1-1 0 0,1-1 1 0 0,2 0-59 0 0,4 1 73 0 0,0-1 1 0 0,-1 0-1 0 0,1-1 1 0 0,-1 0-1 0 0,0-1 1 0 0,1 0 0 0 0,-1-1-1 0 0,0 0 1 0 0,-1-1-1 0 0,1 0 1 0 0,-1-1-1 0 0,5-4-73 0 0,-14 9 11 0 0,0 0 0 0 0,0-1 0 0 0,0 1 0 0 0,0 0 0 0 0,-1-1-1 0 0,1 1 1 0 0,-1-1 0 0 0,1 1 0 0 0,-1-1 0 0 0,0 0 0 0 0,1 0-1 0 0,-1 1 1 0 0,0-1 0 0 0,0 0 0 0 0,0 0 0 0 0,0 0-1 0 0,-1 0 1 0 0,1-1 0 0 0,-1 1 0 0 0,1 0 0 0 0,-1 0 0 0 0,1 0-1 0 0,-1 0 1 0 0,0 0 0 0 0,0-1 0 0 0,0 1 0 0 0,-1 0 0 0 0,1 0-1 0 0,0 0 1 0 0,-1 0 0 0 0,1-1 0 0 0,-1 1 0 0 0,0 0 0 0 0,0 0-1 0 0,0 0 1 0 0,0 0 0 0 0,0 1 0 0 0,0-1 0 0 0,0 0-1 0 0,-1 0 1 0 0,1 1 0 0 0,-1-1 0 0 0,1 0 0 0 0,-1 1 0 0 0,0 0-1 0 0,0-1-10 0 0,-89-58 46 0 0,-27 27-1621 0 0,116 33-6127 0 0,7 0 6515 0 0</inkml:trace>
  <inkml:trace contextRef="#ctx0" brushRef="#br0" timeOffset="285796.769">8676 14987 848 0 0,'17'-14'7648'0'0,"-50"-15"-4126"0"0,9 30-3115 0 0,-10 11-6279 0 0,39-9 2049 0 0,-2-2 2333 0 0</inkml:trace>
  <inkml:trace contextRef="#ctx0" brushRef="#br0" timeOffset="286232.496">8911 14919 1048 0 0,'-28'8'3209'0'0,"17"-4"-2933"0"0,0 1-1 0 0,1 1 1 0 0,-1 0 0 0 0,1 0-1 0 0,1 1 1 0 0,-1 1-1 0 0,1-1 1 0 0,0 1 0 0 0,1 1-1 0 0,0 0 1 0 0,0 0 0 0 0,1 0-1 0 0,0 1 1 0 0,1 0 0 0 0,0 1-1 0 0,1-1 1 0 0,-3 7-276 0 0,10-11 50 0 0,-1 0 1 0 0,1-1-1 0 0,0 1 0 0 0,0 0 1 0 0,1-1-1 0 0,0 1 0 0 0,0-1 1 0 0,0 0-1 0 0,0 0 1 0 0,1 0-1 0 0,0 0 0 0 0,0-1 1 0 0,0 1-1 0 0,1-1 0 0 0,0 0 1 0 0,-1-1-1 0 0,1 1 1 0 0,1-1-1 0 0,-1 0 0 0 0,0 0 1 0 0,1 0-1 0 0,-1-1 0 0 0,1 0 1 0 0,0 0-1 0 0,0 0 1 0 0,0-1-1 0 0,0 0 0 0 0,0 0 1 0 0,0-1-51 0 0,6 3 44 0 0,-1-1 0 0 0,1 0 1 0 0,0-1-1 0 0,0 0 1 0 0,0-1-1 0 0,0 0 1 0 0,0-1-1 0 0,0 0 1 0 0,-1-1-1 0 0,1 0 0 0 0,0-1 1 0 0,-1-1-1 0 0,0 0 1 0 0,0 0-1 0 0,0-1 1 0 0,0 0-1 0 0,8-6-44 0 0,-17 10 9 0 0,0-1 0 0 0,0 1 0 0 0,-1-1 0 0 0,1 0 0 0 0,0 1 0 0 0,0-1 0 0 0,-1 0 0 0 0,1 0 0 0 0,-1 0 0 0 0,0 0 0 0 0,1 0 0 0 0,-1 0 0 0 0,0-1 0 0 0,0 1 0 0 0,-1 0 0 0 0,1-1 0 0 0,0 1 0 0 0,-1 0 0 0 0,1-1 0 0 0,-1 1 0 0 0,0-1 0 0 0,0 1 0 0 0,0-1 0 0 0,0 1 0 0 0,0 0 0 0 0,0-1 0 0 0,-1 1 0 0 0,1-1 0 0 0,-1 1 0 0 0,0 0 0 0 0,0-1 0 0 0,0 1 0 0 0,0 0 0 0 0,0 0 0 0 0,0 0 1 0 0,-1 0-1 0 0,1 0 0 0 0,0 0 0 0 0,-1 0 0 0 0,0 0 0 0 0,1 0 0 0 0,-1 1 0 0 0,-2-2-9 0 0,-89-65 36 0 0,41 46-183 0 0,-11-5-3200 0 0,60 26-718 0 0,3 1 3432 0 0,2-1-493 0 0,0 0-251 0 0</inkml:trace>
  <inkml:trace contextRef="#ctx0" brushRef="#br0" timeOffset="286712.731">9114 14897 1544 0 0,'1'-1'116'0'0,"1"-1"1"0"0,0 1-1 0 0,0 0 0 0 0,0 0 0 0 0,0 0 0 0 0,0 0 0 0 0,0 0 1 0 0,0 0-1 0 0,0 0 0 0 0,0 1 0 0 0,0-1 0 0 0,1 1 1 0 0,-1-1-1 0 0,0 1 0 0 0,0 0 0 0 0,1 0 0 0 0,-1 0 0 0 0,0 0 1 0 0,0 0-1 0 0,1 1 0 0 0,-1-1 0 0 0,0 1 0 0 0,0-1 1 0 0,0 1-1 0 0,0 0 0 0 0,0 0 0 0 0,2 1-116 0 0,1 1 127 0 0,-1 1 0 0 0,0 0 0 0 0,0 0 0 0 0,-1 0 0 0 0,1 0 1 0 0,-1 1-1 0 0,0 0 0 0 0,0-1 0 0 0,-1 1 0 0 0,1 0 0 0 0,-1 0 0 0 0,0 0 0 0 0,0 1 0 0 0,-1-1 0 0 0,0 0 0 0 0,0 1 0 0 0,0-1 0 0 0,0 1 0 0 0,-1-1 0 0 0,0 1 1 0 0,0-1-1 0 0,0 1 0 0 0,-1-1 0 0 0,0 1 0 0 0,0-1 0 0 0,0 1 0 0 0,-1-1 0 0 0,0 0 0 0 0,0 0 0 0 0,0 0 0 0 0,-1 0 0 0 0,1 0 0 0 0,-1 0 0 0 0,-4 4-127 0 0,-9 36 1351 0 0,17-43-1324 0 0,1-1 0 0 0,-1 1-1 0 0,1 0 1 0 0,0-1 0 0 0,-1 1-1 0 0,1-1 1 0 0,0 1 0 0 0,0-1 0 0 0,0 0-1 0 0,0 0 1 0 0,0 0 0 0 0,0 0-1 0 0,1 0 1 0 0,-1 0 0 0 0,0-1-1 0 0,0 1 1 0 0,1-1 0 0 0,-1 0 0 0 0,0 1-1 0 0,0-1 1 0 0,1 0 0 0 0,-1 0-1 0 0,0 0 1 0 0,1-1 0 0 0,-1 1-1 0 0,2-1-26 0 0,-3 1 0 0 0,121-22-2347 0 0,-10-34-3321 0 0,-93 46 4481 0 0</inkml:trace>
  <inkml:trace contextRef="#ctx0" brushRef="#br0" timeOffset="286976.194">9627 14941 1236 0 0,'23'42'5913'0'0,"46"11"-4676"0"0,-52-42-523 0 0,138 113 2236 0 0,-153-121-2938 0 0,0-1 1 0 0,-1 1-1 0 0,1-1 0 0 0,-1 1 1 0 0,0 0-1 0 0,0 0 1 0 0,0 0-1 0 0,0-1 0 0 0,0 1 1 0 0,0 0-1 0 0,-1 0 1 0 0,1 0-1 0 0,-1 0 1 0 0,0 0-1 0 0,0 0 0 0 0,0 0 1 0 0,-1 0-1 0 0,1 0 1 0 0,-1 0-1 0 0,1 0 0 0 0,-1 0 1 0 0,0 0-1 0 0,0 0 1 0 0,0-1-1 0 0,-1 1 0 0 0,1 0 1 0 0,-1-1-1 0 0,1 1 1 0 0,-1-1-1 0 0,0 1 1 0 0,0-1-1 0 0,0 0 0 0 0,0 0 1 0 0,0 0-1 0 0,0 0 1 0 0,-1 0-1 0 0,1 0 0 0 0,-1-1 1 0 0,0 1-1 0 0,1-1 1 0 0,-1 0-1 0 0,-2 1-12 0 0,-3 2-468 0 0,0 0 0 0 0,1-1 0 0 0,-2 0 0 0 0,1-1 0 0 0,0 0 0 0 0,-1 0 0 0 0,1-1 0 0 0,-1 0 0 0 0,1 0 0 0 0,-1-1 0 0 0,1 0 0 0 0,-1 0 0 0 0,1-1 0 0 0,-1 0 0 0 0,-3-2 468 0 0,-49-26-2851 0 0,40 12 1523 0 0</inkml:trace>
  <inkml:trace contextRef="#ctx0" brushRef="#br0" timeOffset="287226.264">9748 14942 888 0 0,'20'-15'1708'0'0,"-1"2"-276"0"0,-1 0-300 0 0,0 1-151 0 0,5 2-17 0 0,-3 2-128 0 0,-1 1-228 0 0,-3 0-264 0 0,4 1-264 0 0,5 1-256 0 0,-4 3 24 0 0,0 0-1244 0 0,-3 1 100 0 0,-2 1-233 0 0,-2 0 153 0 0,-14 0-84 0 0</inkml:trace>
  <inkml:trace contextRef="#ctx0" brushRef="#br0" timeOffset="288463.713">10925 14459 1604 0 0,'0'0'786'0'0,"3"-3"-26"0"0,1-3-597 0 0,1 1 1 0 0,-1 0 0 0 0,1 1-1 0 0,0-1 1 0 0,0 1-1 0 0,0 0 1 0 0,1 0 0 0 0,-1 1-1 0 0,1-1 1 0 0,0 1 0 0 0,0 1-1 0 0,0-1 1 0 0,0 1 0 0 0,1 0-1 0 0,-1 0 1 0 0,0 1 0 0 0,1 0-1 0 0,0 0 1 0 0,-1 0-1 0 0,1 1 1 0 0,-1 0 0 0 0,1 0-1 0 0,0 1 1 0 0,-1 0 0 0 0,1 0-164 0 0,0 0 69 0 0,0 0 0 0 0,0 1 1 0 0,-1-1-1 0 0,1 1 1 0 0,-1 1-1 0 0,1-1 0 0 0,-1 1 1 0 0,0 0-1 0 0,0 1 0 0 0,0-1 1 0 0,0 1-1 0 0,-1 0 1 0 0,1 1-1 0 0,-1-1 0 0 0,0 1 1 0 0,-1 0-1 0 0,1 0 1 0 0,-1 1-1 0 0,0-1 0 0 0,0 1 1 0 0,0 0-1 0 0,-1 0 0 0 0,0 1 1 0 0,-1-1-1 0 0,1 0 1 0 0,-1 1-1 0 0,0 0 0 0 0,-1-1 1 0 0,1 1-1 0 0,-1 0 0 0 0,-1 0 1 0 0,1 1-70 0 0,-12 12-15 0 0,0-1 0 0 0,-2 0 1 0 0,0-1-1 0 0,-1 0 0 0 0,0-1 0 0 0,-2-1 1 0 0,0 0-1 0 0,0-1 0 0 0,-2-1 0 0 0,0 0 1 0 0,0-2-1 0 0,-1 0 0 0 0,-1-1 0 0 0,0-1 1 0 0,-12 4 14 0 0,-73 20-5148 0 0,102-33 3810 0 0,3-1 12 0 0</inkml:trace>
  <inkml:trace contextRef="#ctx0" brushRef="#br0" timeOffset="289067.222">11882 13847 1048 0 0,'13'-26'5125'0'0,"-4"43"-2315"0"0,-10 507 672 0 0,-3-446-3860 0 0,-1 6-5107 0 0,-12-76 1387 0 0,17-14 2894 0 0</inkml:trace>
  <inkml:trace contextRef="#ctx0" brushRef="#br0" timeOffset="289629.082">12262 13907 1112 0 0,'-1'-12'2978'0'0,"-2"26"-1166"0"0,-1 6-1376 0 0,-5 25 303 0 0,2 1 1 0 0,1-1-1 0 0,3 1 1 0 0,1 0-1 0 0,4 11-739 0 0,-2-47 95 0 0,-1-5-66 0 0,2 1 0 0 0,-1-1 0 0 0,0 0 1 0 0,1 1-1 0 0,0-1 0 0 0,1 0 1 0 0,-1 0-1 0 0,1 0 0 0 0,0 0 0 0 0,0 0 1 0 0,0 0-1 0 0,1 0 0 0 0,0-1 0 0 0,0 1 1 0 0,0-1-1 0 0,0 0 0 0 0,1 0 1 0 0,-1 0-1 0 0,1 0 0 0 0,0 0 0 0 0,1-1 1 0 0,-1 0-1 0 0,0 0 0 0 0,1 0 0 0 0,0-1 1 0 0,-1 1-1 0 0,1-1 0 0 0,0 0 1 0 0,0 0-1 0 0,1-1 0 0 0,-1 0 0 0 0,0 1 1 0 0,5-1-30 0 0,6-1 26 0 0,0-1 0 0 0,0 0 1 0 0,0-1-1 0 0,0-1 1 0 0,0-1-1 0 0,-1 0 0 0 0,0-1 1 0 0,1 0-1 0 0,-2-1 0 0 0,1-1 1 0 0,-1-1-1 0 0,0 0 1 0 0,0 0-1 0 0,-1-2 0 0 0,-1 1 1 0 0,1-2-1 0 0,-2 0 1 0 0,1 0-1 0 0,-1-1 0 0 0,-1 0 1 0 0,0-1-1 0 0,-1 0 0 0 0,7-15-26 0 0,1-35 239 0 0,-17 61-126 0 0,-1-26 718 0 0,-3 32-808 0 0,0 0 0 0 0,1 0 0 0 0,0 0 0 0 0,0 0 0 0 0,0 1 0 0 0,0-1 0 0 0,1 1 0 0 0,-1 0 1 0 0,1-1-1 0 0,1 1 0 0 0,-1 0 0 0 0,0 0 0 0 0,1 0 0 0 0,0 1 0 0 0,1-1 0 0 0,-1 0 0 0 0,1 0 1 0 0,0 5-24 0 0,-6 35-356 0 0,3 1 1 0 0,2 0 0 0 0,1 0-1 0 0,3 0 1 0 0,2 0 0 0 0,1-1 0 0 0,3 0-1 0 0,8 23 356 0 0,-1 23-6972 0 0,-16-85 5622 0 0</inkml:trace>
  <inkml:trace contextRef="#ctx0" brushRef="#br0" timeOffset="290030.033">12870 13940 1724 0 0,'0'0'84'0'0,"-1"0"-1"0"0,1-1 0 0 0,-1 1 1 0 0,1-1-1 0 0,0 1 0 0 0,-1-1 1 0 0,1 0-1 0 0,0 1 1 0 0,-1-1-1 0 0,1 1 0 0 0,0-1 1 0 0,-1 0-1 0 0,1 1 0 0 0,0-1 1 0 0,0 0-1 0 0,0 1 1 0 0,0-1-1 0 0,0 0 0 0 0,0 1 1 0 0,0-1-1 0 0,0 0 0 0 0,0 1 1 0 0,0-1-1 0 0,0 0 0 0 0,0 1 1 0 0,0-1-1 0 0,0 0 1 0 0,1 1-1 0 0,-1-1 0 0 0,0 1 1 0 0,1-1-1 0 0,-1 0 0 0 0,0 1 1 0 0,1-1-1 0 0,-1 1 1 0 0,0-1-1 0 0,1 1 0 0 0,-1-1 1 0 0,1 1-1 0 0,-1-1 0 0 0,1 1 1 0 0,0 0-1 0 0,-1-1 1 0 0,1 1-1 0 0,-1 0 0 0 0,1-1 1 0 0,-1 1-1 0 0,1 0 0 0 0,0 0 1 0 0,-1 0-1 0 0,1-1 1 0 0,0 1-1 0 0,-1 0 0 0 0,1 0 1 0 0,0 0-1 0 0,-1 0 0 0 0,1 0 1 0 0,0 0-1 0 0,-1 0 1 0 0,1 0-1 0 0,0 1 0 0 0,-1-1 1 0 0,1 0-1 0 0,0 0 0 0 0,-1 0 1 0 0,1 1-1 0 0,-1-1 1 0 0,1 0-1 0 0,0 1 0 0 0,-1-1-83 0 0,60-18 502 0 0,142 5 1072 0 0,-197 13-1539 0 0,0-1 0 0 0,0 1 0 0 0,0 0 1 0 0,0 1-1 0 0,0-1 0 0 0,0 1 0 0 0,-1 0 1 0 0,1 0-1 0 0,0 0 0 0 0,0 1 1 0 0,-1-1-1 0 0,1 1 0 0 0,-1 1 0 0 0,0-1 1 0 0,1 0-1 0 0,-1 1 0 0 0,0 0 1 0 0,0 0-1 0 0,-1 0 0 0 0,1 1 0 0 0,-1-1 1 0 0,1 1-1 0 0,-1-1 0 0 0,0 1 0 0 0,-1 0 1 0 0,1 1-1 0 0,-1-1 0 0 0,1 0 1 0 0,-1 1-1 0 0,-1-1 0 0 0,1 1 0 0 0,-1 0 1 0 0,1-1-1 0 0,-1 1 0 0 0,-1 0 0 0 0,1 0 1 0 0,-1 0-1 0 0,1 0 0 0 0,-2 0 1 0 0,1 0-1 0 0,0-1 0 0 0,-1 1 0 0 0,0 0 1 0 0,-1 2-36 0 0,-38 98 810 0 0,24-68-540 0 0,2 1 0 0 0,1 0-1 0 0,1 1 1 0 0,3 1 0 0 0,-5 39-270 0 0,9 29-579 0 0,4-38-5984 0 0,1-69 5010 0 0,-2 2 71 0 0,-8 11 128 0 0</inkml:trace>
  <inkml:trace contextRef="#ctx0" brushRef="#br0" timeOffset="290217.225">12970 14359 1544 0 0,'11'-19'1016'0'0,"3"4"-236"0"0,4-1-100 0 0,7 2-92 0 0,1-1-52 0 0,6 2-119 0 0,-2 3-109 0 0,6 2 24 0 0,0-1-216 0 0,3 4-16 0 0,0-3-664 0 0,-4 1-565 0 0,4 2 65 0 0,-5-1-380 0 0</inkml:trace>
  <inkml:trace contextRef="#ctx0" brushRef="#br0" timeOffset="290525.668">13788 13834 1612 0 0,'-14'1'306'0'0,"0"0"0"0"0,0 1-1 0 0,1 1 1 0 0,-1 0 0 0 0,1 1 0 0 0,0 0-1 0 0,0 1 1 0 0,0 0 0 0 0,1 1-1 0 0,-1 1 1 0 0,2 0 0 0 0,-1 1 0 0 0,1 0-1 0 0,0 1 1 0 0,0 0 0 0 0,1 0 0 0 0,1 1-1 0 0,-1 0 1 0 0,2 1 0 0 0,-5 6-306 0 0,12-12 39 0 0,0-1 0 0 0,0 0 0 0 0,1 1 0 0 0,-1-1 0 0 0,1 0 0 0 0,0 1 0 0 0,0-1 0 0 0,0 1 0 0 0,1-1 0 0 0,0 1 0 0 0,0-1 0 0 0,0 0 1 0 0,0 0-1 0 0,0 1 0 0 0,1-1 0 0 0,0 0 0 0 0,0 0 0 0 0,0 0 0 0 0,1-1 0 0 0,-1 1 0 0 0,1 0 0 0 0,0-1 0 0 0,0 0 0 0 0,0 0 0 0 0,0 0 0 0 0,0 0 0 0 0,1 0 0 0 0,-1 0 0 0 0,1-1 1 0 0,0 0-1 0 0,2 1-39 0 0,83 30-5698 0 0,-80-33 4354 0 0</inkml:trace>
  <inkml:trace contextRef="#ctx0" brushRef="#br0" timeOffset="290881.391">13854 13995 1148 0 0,'-158'280'7145'0'0,"125"-142"-5127"0"0,33-135-1993 0 0,1 1-1 0 0,-1-1 1 0 0,1 1 0 0 0,0-1-1 0 0,-1 0 1 0 0,2 1-1 0 0,-1-1 1 0 0,0 0 0 0 0,1 0-1 0 0,-1 1 1 0 0,1-1 0 0 0,0 0-1 0 0,0-1 1 0 0,0 1 0 0 0,0 0-1 0 0,0-1 1 0 0,1 1-1 0 0,0-1 1 0 0,-1 1 0 0 0,1-1-1 0 0,0 0 1 0 0,0 0 0 0 0,0-1-1 0 0,0 1 1 0 0,0-1 0 0 0,0 1-1 0 0,1-1 1 0 0,-1 0 0 0 0,0 0-1 0 0,1 0 1 0 0,-1-1-1 0 0,1 1 1 0 0,-1-1 0 0 0,1 0-1 0 0,-1 0 1 0 0,1 0 0 0 0,-1 0-1 0 0,1-1 1 0 0,-1 1-25 0 0,138-36 212 0 0,-136 33-205 0 0,0 0-1 0 0,-1 0 1 0 0,1 0-1 0 0,-1-1 1 0 0,1 1-1 0 0,-1-1 1 0 0,0 0-1 0 0,0 0 1 0 0,-1-1-1 0 0,0 1 1 0 0,1-1-1 0 0,-1 0 1 0 0,-1 0-1 0 0,1 0 1 0 0,-1 0-1 0 0,0 0 1 0 0,0 0-1 0 0,0-1 1 0 0,-1 1-1 0 0,1-1 1 0 0,-2 1-1 0 0,1-1 1 0 0,0 1-1 0 0,-1-1 1 0 0,0 0-1 0 0,-1 1 0 0 0,1-1 1 0 0,-1 1-1 0 0,0-1 1 0 0,0 1-1 0 0,-1-1 1 0 0,1 1-1 0 0,-1-1 1 0 0,-1 1-1 0 0,1 0 1 0 0,-1 0-1 0 0,1 0 1 0 0,-2 1-1 0 0,1-1 1 0 0,0 1-1 0 0,-1-1 1 0 0,0 1-1 0 0,0 0 1 0 0,-4-3-7 0 0,-119-84 174 0 0,65 61-3323 0 0,62 29 1890 0 0,0 1-304 0 0,17-6-1486 0 0,-4 4 1561 0 0</inkml:trace>
  <inkml:trace contextRef="#ctx0" brushRef="#br0" timeOffset="291223.754">14186 14067 1576 0 0,'-16'-9'5453'0'0,"41"7"-3538"0"0,-3 1-1818 0 0,285-25 1008 0 0,-104-5-6987 0 0,-193 27 4507 0 0,-3-3-10 0 0</inkml:trace>
  <inkml:trace contextRef="#ctx0" brushRef="#br0" timeOffset="291486.947">14538 13792 1356 0 0,'-21'-1'5980'0'0,"-12"60"-3748"0"0,27-16-1926 0 0,2 0-1 0 0,2 0 1 0 0,2 0-1 0 0,2 0 1 0 0,2 0 0 0 0,1 0-1 0 0,3-1 1 0 0,8 28-306 0 0,-4-11-627 0 0,-7-35 207 0 0,-1-9-459 0 0,-1 1 0 0 0,0 0-1 0 0,-1 0 1 0 0,-1 0 0 0 0,0 0 0 0 0,-2 0 0 0 0,1 0 0 0 0,-2 0 0 0 0,-2 10 879 0 0,-12 13-1402 0 0</inkml:trace>
  <inkml:trace contextRef="#ctx0" brushRef="#br0" timeOffset="292584.171">15267 13317 1424 0 0,'-23'-24'2734'0'0,"2"-15"-1451"0"0,23 33-1142 0 0,-1 0 0 0 0,2 0 0 0 0,-1 0 0 0 0,1 1 0 0 0,0-1 0 0 0,0 1 0 0 0,0 0 0 0 0,1 0 0 0 0,0 0 0 0 0,0 0 0 0 0,0 0 0 0 0,0 1 0 0 0,1 0 0 0 0,0 0 0 0 0,0 0 0 0 0,0 1 0 0 0,0-1 0 0 0,1 1 0 0 0,-1 1-1 0 0,1-1 1 0 0,2 0-141 0 0,123-20 1239 0 0,-125 25-1217 0 0,-1 1 1 0 0,1 0-1 0 0,-1 0 0 0 0,0 0 1 0 0,0 1-1 0 0,0 0 1 0 0,-1 0-1 0 0,1 0 1 0 0,-1 0-1 0 0,0 1 1 0 0,0 0-1 0 0,0 0 1 0 0,-1 0-1 0 0,1 0 1 0 0,-1 0-1 0 0,-1 1 1 0 0,1-1-1 0 0,-1 1 1 0 0,0 0-1 0 0,0 0 1 0 0,-1 0-1 0 0,1 0 1 0 0,-1 0-1 0 0,-1 0 0 0 0,1 0 1 0 0,-1 0-1 0 0,0 0 1 0 0,0 1-1 0 0,-1-1 1 0 0,0 0-1 0 0,0 0 1 0 0,0 0-1 0 0,-1 0 1 0 0,0 0-1 0 0,-2 3-22 0 0,-7 16 32 0 0,-1 0-1 0 0,-2 0 1 0 0,-1-1-1 0 0,0-1 1 0 0,-2-1-1 0 0,0 0 1 0 0,-2-1-1 0 0,-3 2-31 0 0,-26 31 98 0 0,47-53-95 0 0,-1 0 1 0 0,1 0 0 0 0,-1 0 0 0 0,1 1 0 0 0,0-1-1 0 0,-1 1 1 0 0,1-1 0 0 0,0 0 0 0 0,0 1-1 0 0,0 0 1 0 0,0-1 0 0 0,0 1 0 0 0,1 0-1 0 0,-1-1 1 0 0,1 1 0 0 0,-1 0 0 0 0,1 0 0 0 0,-1 0-1 0 0,1-1 1 0 0,0 1 0 0 0,0 0 0 0 0,0 0-1 0 0,0 0 1 0 0,0 0 0 0 0,0 0 0 0 0,0-1-1 0 0,1 1 1 0 0,-1 0 0 0 0,1 0 0 0 0,-1 0 0 0 0,1-1-1 0 0,0 1 1 0 0,0 0 0 0 0,-1-1 0 0 0,1 1-1 0 0,0-1 1 0 0,1 1 0 0 0,-1-1 0 0 0,0 1-1 0 0,0-1 1 0 0,1 0 0 0 0,-1 1 0 0 0,1-1 0 0 0,-1 0-1 0 0,1 0 1 0 0,-1 0 0 0 0,1 0 0 0 0,-1 0-1 0 0,1-1 1 0 0,0 1 0 0 0,0 0 0 0 0,1-1-4 0 0,20 13 43 0 0,-17-11-34 0 0,0 1 0 0 0,1-1 1 0 0,-2 1-1 0 0,1 0 1 0 0,0 1-1 0 0,-1-1 0 0 0,1 1 1 0 0,-1 1-1 0 0,0-1 1 0 0,0 0-1 0 0,-1 1 1 0 0,1 0-1 0 0,-1 0 0 0 0,0 1 1 0 0,-1-1-1 0 0,1 1 1 0 0,-1-1-1 0 0,0 1 1 0 0,-1 0-1 0 0,1 1 0 0 0,-1-1-9 0 0,-47 42 239 0 0,18-35-262 0 0,0 0 0 0 0,0-2 1 0 0,-1-2-1 0 0,-1 0 0 0 0,0-2 0 0 0,0-1 0 0 0,0-1 0 0 0,-21 0 23 0 0,51-6-90 0 0,0 1 1 0 0,0-1-1 0 0,0 0 0 0 0,1 0 0 0 0,-1 0 0 0 0,0 0 0 0 0,0 0 0 0 0,0 0 0 0 0,0 0 0 0 0,0 0 0 0 0,-1-1 0 0 0,1 1 0 0 0,0 0 0 0 0,-1-1 0 0 0,1 1 0 0 0,0 0 1 0 0,-1-1-1 0 0,0 1 0 0 0,1-1 0 0 0,-1 1 0 0 0,0 0 0 0 0,0-1 0 0 0,0 1 0 0 0,1-1 0 0 0,-2 1 0 0 0,1-1 0 0 0,0 1 0 0 0,0-1 0 0 0,0 1 0 0 0,-1-1 0 0 0,1 1 1 0 0,-1 0-1 0 0,1-1 0 0 0,-1 1 0 0 0,1 0 0 0 0,-1-1 0 0 0,0 1 0 0 0,0 0 0 0 0,0 0 0 0 0,1 0 0 0 0,-1-1 0 0 0,0 1 0 0 0,-1 0 0 0 0,1 0 0 0 0,0 0 1 0 0,0 1-1 0 0,0-1 0 0 0,-1 0 0 0 0,1 0 0 0 0,0 1 0 0 0,0-1 0 0 0,-1 1 0 0 0,1-1 0 0 0,-1 1 0 0 0,1-1 0 0 0,-1 1 0 0 0,1 0 0 0 0,0 0 0 0 0,-1 0 0 0 0,1 0 1 0 0,-1 0-1 0 0,1 0 0 0 0,-1 0 0 0 0,1 0 0 0 0,-1 0 0 0 0,1 1 0 0 0,-1-1 0 0 0,1 1 0 0 0,0-1 0 0 0,-2 1 90 0 0,47-50-2687 0 0,-17 20 1409 0 0</inkml:trace>
  <inkml:trace contextRef="#ctx0" brushRef="#br0" timeOffset="292955.349">15996 13230 1360 0 0,'-16'9'3276'0'0,"-12"8"-2641"0"0,2 2 0 0 0,0 0 0 0 0,0 2 0 0 0,2 1 0 0 0,1 1 0 0 0,1 1 0 0 0,1 0-1 0 0,1 2 1 0 0,-1 4-635 0 0,-6 59 1062 0 0,28-83-1018 0 0,0-1 1 0 0,0 1-1 0 0,1 0 1 0 0,0 0 0 0 0,0-1-1 0 0,0 1 1 0 0,1-1-1 0 0,-1 0 1 0 0,1 0 0 0 0,1 1-1 0 0,-1-2 1 0 0,1 1-1 0 0,-1 0 1 0 0,1-1 0 0 0,1 0-1 0 0,-1 0 1 0 0,1 0-1 0 0,-1 0 1 0 0,1-1 0 0 0,0 0-1 0 0,0 0 1 0 0,1 0-1 0 0,-1-1 1 0 0,1 1-1 0 0,3 0-44 0 0,14 6 99 0 0,1-1 0 0 0,0-1-1 0 0,1-1 1 0 0,-1-1-1 0 0,1-1 1 0 0,0-1 0 0 0,0-1-1 0 0,10-2-98 0 0,-35 0-2 0 0,-1-1-1 0 0,0 1 1 0 0,0-1-1 0 0,0 1 0 0 0,0-1 1 0 0,1 1-1 0 0,-1-1 1 0 0,0 0-1 0 0,0 1 1 0 0,1-1-1 0 0,-1 0 0 0 0,1 1 1 0 0,-1-1-1 0 0,0 0 1 0 0,1 0-1 0 0,-1 0 1 0 0,1 0-1 0 0,0 0 0 0 0,-1 1 1 0 0,1-1-1 0 0,0 0 1 0 0,0 0-1 0 0,-1 0 1 0 0,1 0-1 0 0,0 0 0 0 0,0 0 1 0 0,0 0-1 0 0,0 0 1 0 0,0 0-1 0 0,0 0 1 0 0,1 0-1 0 0,-1 0 0 0 0,0 0 1 0 0,0 0-1 0 0,1 0 1 0 0,-1 0-1 0 0,0 0 1 0 0,1 1-1 0 0,-1-1 0 0 0,1 0 1 0 0,-1 0-1 0 0,1 0 1 0 0,0 1-1 0 0,-1-1 1 0 0,1 0-1 0 0,0 1 1 0 0,-1-1-1 0 0,1 0 0 0 0,0 1 1 0 0,0-1-1 0 0,0 1 1 0 0,-1-1-1 0 0,1 1 1 0 0,1-1 2 0 0,-239-79-1936 0 0,72 65-6827 0 0,164 15 7425 0 0</inkml:trace>
  <inkml:trace contextRef="#ctx0" brushRef="#br0" timeOffset="293298.832">15098 14179 2028 0 0,'-7'3'212'0'0,"-33"17"2430"0"0,40-20-2600 0 0,-1 1 0 0 0,1-1 0 0 0,0 1-1 0 0,-1-1 1 0 0,1 1 0 0 0,0-1 0 0 0,-1 1-1 0 0,1-1 1 0 0,0 1 0 0 0,0-1 0 0 0,-1 1-1 0 0,1 0 1 0 0,0-1 0 0 0,0 1 0 0 0,0-1-1 0 0,0 1 1 0 0,0-1 0 0 0,0 1-1 0 0,0 0 1 0 0,0-1 0 0 0,0 1 0 0 0,0-1-1 0 0,0 1 1 0 0,0 0 0 0 0,0-1 0 0 0,0 1-1 0 0,1-1 1 0 0,-1 1 0 0 0,0-1 0 0 0,0 1-1 0 0,1-1 1 0 0,-1 1 0 0 0,0-1 0 0 0,1 1-1 0 0,-1-1 1 0 0,1 1 0 0 0,-1-1 0 0 0,0 1-1 0 0,1-1 1 0 0,-1 0 0 0 0,1 1-1 0 0,-1-1 1 0 0,1 0 0 0 0,-1 1 0 0 0,1-1-1 0 0,-1 0 1 0 0,1 0 0 0 0,0 0 0 0 0,-1 1-1 0 0,1-1 1 0 0,-1 0 0 0 0,1 0 0 0 0,0 0-1 0 0,-1 0 1 0 0,1 0 0 0 0,-1 0 0 0 0,1 0-1 0 0,0 0 1 0 0,-1 0 0 0 0,1 0 0 0 0,-1-1-1 0 0,1 1 1 0 0,-1 0 0 0 0,1 0-1 0 0,0 0 1 0 0,-1-1 0 0 0,1 1 0 0 0,-1 0-42 0 0,42 4 573 0 0,-1-2 1 0 0,1-1-1 0 0,0-2 0 0 0,-1-2 1 0 0,1-2-1 0 0,26-7-573 0 0,-63 11 1 0 0,752-105 1411 0 0,-329 33-2328 0 0,-407 68-1273 0 0,-21 5 1509 0 0,-21 4-4887 0 0,15-4 4225 0 0</inkml:trace>
  <inkml:trace contextRef="#ctx0" brushRef="#br0" timeOffset="294138.686">15516 14471 1260 0 0,'0'0'817'0'0,"0"0"-80"0"0,0 0-103 0 0,0-14 185 0 0,-2 13 2821 0 0,-3 13-3441 0 0,-1 1 0 0 0,2 0 0 0 0,0 0-1 0 0,0 1 1 0 0,1-1 0 0 0,1 1-1 0 0,0-1 1 0 0,1 1 0 0 0,0 0 0 0 0,1 0-1 0 0,1 0 1 0 0,1 8-199 0 0,-1 14 448 0 0,38 192 984 0 0,-40-80-271 0 0,0-145-1146 0 0,1 0 1 0 0,-1 1-1 0 0,0-1 1 0 0,0 1 0 0 0,0-1-1 0 0,-1 0 1 0 0,1 0-1 0 0,-1 0 1 0 0,0 0 0 0 0,0 0-1 0 0,0 0 1 0 0,0 0 0 0 0,0 0-1 0 0,-1-1 1 0 0,1 1-1 0 0,-1-1 1 0 0,0 0 0 0 0,0 0-1 0 0,1 0 1 0 0,-1 0-1 0 0,-1 0 1 0 0,1-1 0 0 0,0 1-1 0 0,0-1 1 0 0,-1 0-1 0 0,1 0 1 0 0,0 0 0 0 0,-1 0-1 0 0,1-1 1 0 0,-1 1 0 0 0,1-1-1 0 0,-1 0 1 0 0,1 0-1 0 0,-1 0 1 0 0,1-1 0 0 0,-1 1-1 0 0,1-1 1 0 0,-1 0-1 0 0,1 0 1 0 0,0 0 0 0 0,-1 0-16 0 0,-3-1-131 0 0,2 0 0 0 0,-1-1 0 0 0,0 1 1 0 0,0-1-1 0 0,1-1 0 0 0,0 1 0 0 0,-1-1 1 0 0,1 0-1 0 0,1 0 0 0 0,-1 0 0 0 0,1 0 1 0 0,-1-1-1 0 0,1 0 0 0 0,0 0 0 0 0,1 0 0 0 0,-1 0 1 0 0,1-1-1 0 0,0 0 0 0 0,1 1 0 0 0,-1-1 1 0 0,1 0-1 0 0,0 0 0 0 0,1 0 0 0 0,-1 0 1 0 0,1-1-1 0 0,1 1 0 0 0,-1 0 0 0 0,1 0 1 0 0,0-2 130 0 0,0-11-809 0 0,0 1-1 0 0,1-1 1 0 0,1 1 0 0 0,1-1 0 0 0,1 1 0 0 0,0 0 0 0 0,2 0 0 0 0,0 1 0 0 0,7-15 809 0 0,2 1-1311 0 0</inkml:trace>
  <inkml:trace contextRef="#ctx0" brushRef="#br0" timeOffset="294465.99">15534 14449 1088 0 0,'21'-8'5209'0'0,"110"-24"-3809"0"0,796-82 1333 0 0,-726 94-2369 0 0,-106 2-318 0 0,-94 18-76 0 0,-1 0-50 0 0,-36 6-1162 0 0,-92 54-5322 0 0,105-48 5220 0 0</inkml:trace>
  <inkml:trace contextRef="#ctx0" brushRef="#br0" timeOffset="294825.3">15840 14739 1392 0 0,'-6'-22'4791'0'0,"32"8"-3290"0"0,44 14-676 0 0,-64 2-778 0 0,0 0-1 0 0,0 1 0 0 0,0 0 1 0 0,0 0-1 0 0,-1 0 1 0 0,1 1-1 0 0,-1-1 0 0 0,0 1 1 0 0,0 1-1 0 0,0-1 0 0 0,-1 1 1 0 0,1 0-1 0 0,-1 0 0 0 0,0 0 1 0 0,-1 1-1 0 0,1-1 0 0 0,-1 1 1 0 0,0 0-1 0 0,-1 0 0 0 0,1 0 1 0 0,-1 0-1 0 0,0 0 0 0 0,0 0 1 0 0,-1 1-1 0 0,0-1 0 0 0,0 1 1 0 0,-1-1-1 0 0,0 1 1 0 0,0-1-1 0 0,0 1 0 0 0,-1 1-46 0 0,-8 12 238 0 0,-1-2 0 0 0,-1 1 0 0 0,0-1 0 0 0,-2-1-1 0 0,0 0 1 0 0,0-1 0 0 0,-2 0 0 0 0,0-1 0 0 0,-1-1 0 0 0,0 0 0 0 0,-16 9-238 0 0,-43 42 674 0 0,63-31-285 0 0,61-27-1393 0 0,160-69-5906 0 0,-185 52 5947 0 0,15-7-360 0 0,2-2 33 0 0</inkml:trace>
  <inkml:trace contextRef="#ctx0" brushRef="#br0" timeOffset="295214.369">16250 14731 1744 0 0,'-33'-12'4129'0'0,"55"-3"-1588"0"0,44-1-1965 0 0,0 3 0 0 0,1 3 0 0 0,1 3 0 0 0,0 2 0 0 0,19 4-576 0 0,-82 1 38 0 0,-1 0 0 0 0,1 0 0 0 0,-1 0-1 0 0,1 1 1 0 0,0-1 0 0 0,-1 1 0 0 0,1 0 0 0 0,-1 1 0 0 0,0-1 0 0 0,1 1 0 0 0,-1-1 0 0 0,0 1 0 0 0,0 1 0 0 0,0-1 0 0 0,0 1 0 0 0,0-1 0 0 0,-1 1 0 0 0,1 0 0 0 0,-1 0 0 0 0,0 1-1 0 0,0-1 1 0 0,0 1 0 0 0,0 0 0 0 0,0-1 0 0 0,-1 1 0 0 0,0 0 0 0 0,0 0 0 0 0,0 1 0 0 0,0-1 0 0 0,0 0 0 0 0,-1 1 0 0 0,0-1 0 0 0,0 1 0 0 0,0-1 0 0 0,-1 1 0 0 0,0 0-1 0 0,1-1 1 0 0,-1 1 0 0 0,-1-1 0 0 0,1 1 0 0 0,-1 0 0 0 0,0 0-38 0 0,-64 111 1226 0 0,-25 66 150 0 0,69-59-1335 0 0,11-54-2607 0 0,-21-38-6458 0 0,30-31 7504 0 0,1 0-24 0 0</inkml:trace>
  <inkml:trace contextRef="#ctx0" brushRef="#br0" timeOffset="295387.851">16352 15076 1132 0 0,'10'-61'5965'0'0,"73"-1"-3205"0"0,173-15-867 0 0,-179 60-2794 0 0,204-50-7517 0 0,-247 56 7011 0 0</inkml:trace>
  <inkml:trace contextRef="#ctx0" brushRef="#br0" timeOffset="297213.804">17061 13394 1128 0 0,'-20'-14'1031'0'0,"20"11"-732"0"0,0 3-38 0 0,0 0-40 0 0,0 0-28 0 0,0 0-3 0 0,0 0 64 0 0,-33-14 3307 0 0,33 11-3507 0 0,0 3 35 0 0,0 0 3 0 0,0 0 8 0 0,0 0-37 0 0,0-7-24 0 0,0 5-32 0 0,0 0 0 0 0,0 0-1 0 0,0 0 1 0 0,1-1 0 0 0,-1 1 0 0 0,0 0 0 0 0,1 0 0 0 0,0 0 0 0 0,-1 0 0 0 0,1 0 0 0 0,0 0 0 0 0,0 0 0 0 0,0 0-1 0 0,0 0 1 0 0,1 1 0 0 0,-1-1 0 0 0,0 0 0 0 0,1 1 0 0 0,-1-1 0 0 0,1 1 0 0 0,-1-1 0 0 0,1 1 0 0 0,0 0 0 0 0,0-1-1 0 0,0 1 1 0 0,-1 0 0 0 0,1 0 0 0 0,0 1 0 0 0,0-1 0 0 0,2 0-7 0 0,101-16 181 0 0,-103 17-177 0 0,0 0 0 0 0,0 1 0 0 0,0-1 0 0 0,0 0 0 0 0,0 1 0 0 0,1-1 0 0 0,-1 1 1 0 0,0 0-1 0 0,0 0 0 0 0,0-1 0 0 0,0 1 0 0 0,-1 1 0 0 0,1-1 0 0 0,0 0 0 0 0,0 0 0 0 0,-1 1 0 0 0,1-1 0 0 0,-1 1 0 0 0,1-1 0 0 0,-1 1 1 0 0,1 0-1 0 0,-1-1 0 0 0,0 1 0 0 0,0 0 0 0 0,0 0 0 0 0,0 0 0 0 0,0 0 0 0 0,0 0 0 0 0,-1 0 0 0 0,1 0 0 0 0,-1 0 0 0 0,1 0 0 0 0,-1 1 1 0 0,0-1-1 0 0,0 0 0 0 0,0 0 0 0 0,0 0 0 0 0,0 0 0 0 0,0 0 0 0 0,-1 1 0 0 0,1-1 0 0 0,-1 0 0 0 0,1 0 0 0 0,-1 0 0 0 0,0 0 1 0 0,0 0-1 0 0,0 0 0 0 0,0 0 0 0 0,0 0-4 0 0,-9 19-4 0 0,-2 0 1 0 0,1-1-1 0 0,-2-1 1 0 0,-1 0 0 0 0,0 0-1 0 0,-1-2 1 0 0,-1 0-1 0 0,-9 7 4 0 0,-2 5 42 0 0,27-27-39 0 0,0 0 1 0 0,1 0 0 0 0,-1 0-1 0 0,1-1 1 0 0,0 1 0 0 0,0 0-1 0 0,-1 0 1 0 0,1 0 0 0 0,0-1-1 0 0,1 1 1 0 0,-1 0 0 0 0,0-1-1 0 0,0 1 1 0 0,1-1 0 0 0,-1 1-1 0 0,1-1 1 0 0,-1 0 0 0 0,1 0-1 0 0,0 0 1 0 0,-1 0 0 0 0,1 0-1 0 0,0 0 1 0 0,0 0 0 0 0,0 0-1 0 0,0-1 1 0 0,0 1 0 0 0,-1-1-1 0 0,1 1 1 0 0,0-1 0 0 0,0 0-1 0 0,0 0 1 0 0,0 0 0 0 0,0 0-1 0 0,0 0 1 0 0,2 0-4 0 0,1 1-9 0 0,5 0 35 0 0,0 1-1 0 0,0 0 1 0 0,0 0-1 0 0,0 1 0 0 0,-1 0 1 0 0,1 1-1 0 0,-1 0 1 0 0,0 1-1 0 0,0-1 1 0 0,0 2-1 0 0,-1-1 1 0 0,0 1-1 0 0,0 1 1 0 0,0-1-1 0 0,-1 1 1 0 0,0 1-1 0 0,0-1 1 0 0,-1 1-1 0 0,0 1 1 0 0,0-1-1 0 0,-1 1 1 0 0,0 0-1 0 0,-1 0 0 0 0,1 0 1 0 0,-2 0-1 0 0,0 1 1 0 0,0 0-1 0 0,0 0 1 0 0,0 7-26 0 0,-8-7 75 0 0,0-1 0 0 0,0 1 1 0 0,-1-1-1 0 0,-1 0 0 0 0,1 0 1 0 0,-1-1-1 0 0,-1 1 0 0 0,1-2 0 0 0,-1 1 1 0 0,-1-1-1 0 0,0 0 0 0 0,1-1 0 0 0,-2 0 1 0 0,1-1-1 0 0,-1 1 0 0 0,0-2 1 0 0,0 1-1 0 0,0-2 0 0 0,-1 1 0 0 0,1-1 1 0 0,-1-1-1 0 0,-2 0-75 0 0,-142 31 1244 0 0,154-33-1240 0 0,0 0-1 0 0,1 0 1 0 0,-1 0 0 0 0,0 0-1 0 0,0 0 1 0 0,0-1 0 0 0,0 1-1 0 0,1 0 1 0 0,-1 0-1 0 0,0 0 1 0 0,0-1 0 0 0,1 1-1 0 0,-1-1 1 0 0,0 1 0 0 0,0 0-1 0 0,1-1 1 0 0,-1 1 0 0 0,1-1-1 0 0,-1 1 1 0 0,0-1-1 0 0,1 0 1 0 0,-1 1 0 0 0,1-1-1 0 0,-1 0 1 0 0,1 1 0 0 0,-1-1-1 0 0,1 0 1 0 0,0 0 0 0 0,-1 1-1 0 0,1-1 1 0 0,0 0-1 0 0,0 0 1 0 0,0 0 0 0 0,-1 1-1 0 0,1-1 1 0 0,0 0 0 0 0,0 0-1 0 0,0 0 1 0 0,0 1 0 0 0,0-1-1 0 0,0 0 1 0 0,1 0 0 0 0,-1 0-1 0 0,0 1 1 0 0,0-1-1 0 0,1 0 1 0 0,-1 0 0 0 0,0 0-1 0 0,1 1 1 0 0,-1-1 0 0 0,1 0-1 0 0,-1 1 1 0 0,1-1 0 0 0,-1 0-1 0 0,1 1 1 0 0,-1-1-1 0 0,1 1 1 0 0,-1-1 0 0 0,1 1-1 0 0,0-1 1 0 0,-1 1 0 0 0,1-1-1 0 0,1 1-3 0 0,40-45-87 0 0,13 12-678 0 0,1 2 0 0 0,1 3 0 0 0,2 3 1 0 0,44-13 764 0 0,129-35-5009 0 0,-184 59 3524 0 0,-12 3 189 0 0</inkml:trace>
  <inkml:trace contextRef="#ctx0" brushRef="#br0" timeOffset="297824.678">17694 13849 1140 0 0,'-12'3'355'0'0,"-1"1"0"0"0,2 0 1 0 0,-1 1-1 0 0,0 1 0 0 0,1 0 0 0 0,0 0 0 0 0,0 1 0 0 0,1 0 1 0 0,0 1-1 0 0,0 0 0 0 0,1 1 0 0 0,0 0 0 0 0,0 0 0 0 0,1 1 1 0 0,0 0-1 0 0,1 1 0 0 0,0-1 0 0 0,1 1 0 0 0,0 1 0 0 0,0 1-355 0 0,4-9 63 0 0,0 0-1 0 0,0 0 0 0 0,0 0 0 0 0,1 0 1 0 0,0 1-1 0 0,0-1 0 0 0,0 0 0 0 0,0 1 0 0 0,1-1 1 0 0,-1 1-1 0 0,1-1 0 0 0,1 0 0 0 0,-1 1 1 0 0,0-1-1 0 0,1 1 0 0 0,0-1 0 0 0,0 0 0 0 0,0 1 1 0 0,1-1-1 0 0,-1 0 0 0 0,1 0 0 0 0,0 0 0 0 0,0 0 1 0 0,1 0-1 0 0,-1 0 0 0 0,1-1 0 0 0,0 1 1 0 0,-1-1-1 0 0,2 0 0 0 0,-1 0 0 0 0,0 0 0 0 0,1 0 1 0 0,-1 0-1 0 0,1-1 0 0 0,0 0 0 0 0,0 1 1 0 0,0-2-1 0 0,0 1 0 0 0,3 1-62 0 0,174 36 884 0 0,-166-38-851 0 0,-1-1 0 0 0,1 0-1 0 0,-1 0 1 0 0,1-2 0 0 0,-1 0-1 0 0,1 0 1 0 0,-1-2 0 0 0,0 0-1 0 0,0 0 1 0 0,-1-1 0 0 0,1-1-1 0 0,-1 0 1 0 0,0-1 0 0 0,-1 0-1 0 0,1-1-32 0 0,-11 5 8 0 0,1-1 0 0 0,-1 1 0 0 0,0 0-1 0 0,1-1 1 0 0,-2 0 0 0 0,1 1 0 0 0,0-1-1 0 0,-1 0 1 0 0,1 0 0 0 0,-1 0 0 0 0,0 0-1 0 0,-1 0 1 0 0,1 0 0 0 0,-1 0-1 0 0,1 0 1 0 0,-1 0 0 0 0,0 0 0 0 0,-1 0-1 0 0,1 0 1 0 0,-1 0 0 0 0,0 0 0 0 0,0 0-1 0 0,0 0 1 0 0,0 0 0 0 0,-1 0 0 0 0,1 0-1 0 0,-1 1 1 0 0,0-1 0 0 0,0 0-1 0 0,-1 1 1 0 0,1 0 0 0 0,-1 0 0 0 0,-2-3-8 0 0,-104-92 10 0 0,-77-3-1614 0 0,186 101 1471 0 0,1 0-1 0 0,-1 0 0 0 0,1 0 1 0 0,-1 0-1 0 0,0 0 0 0 0,1 1 1 0 0,-1-1-1 0 0,1 0 1 0 0,-1 0-1 0 0,0 0 0 0 0,1 0 1 0 0,-1 0-1 0 0,0 0 0 0 0,1-1 1 0 0,-1 1-1 0 0,1 0 0 0 0,-1 0 1 0 0,0 0-1 0 0,1 0 0 0 0,-1 0 1 0 0,0 0-1 0 0,1-1 1 0 0,-1 1-1 0 0,0 0 0 0 0,1 0 1 0 0,-1-1-1 0 0,0 1 0 0 0,1 0 1 0 0,-1 0-1 0 0,0-1 0 0 0,0 1 1 0 0,1 0-1 0 0,-1-1 0 0 0,0 1 1 0 0,0 0-1 0 0,0-1 1 0 0,0 1-1 0 0,1 0 0 0 0,-1-1 1 0 0,0 1-1 0 0,0-1 0 0 0,0 1 1 0 0,0 0-1 0 0,0-1 0 0 0,0 1 1 0 0,0-1-1 0 0,0 1 0 0 0,0 0 1 0 0,0-1-1 0 0,0 1 1 0 0,0 0-1 0 0,0-1 0 0 0,0 1 1 0 0,-1-1-1 0 0,1 1 0 0 0,0 0 134 0 0,7-2-1314 0 0</inkml:trace>
  <inkml:trace contextRef="#ctx0" brushRef="#br0" timeOffset="298098.406">18105 13927 1468 0 0,'36'-51'7488'0'0,"-64"20"-3693"0"0,14 35-5194 0 0,18 18-7071 0 0,1-19 7168 0 0</inkml:trace>
  <inkml:trace contextRef="#ctx0" brushRef="#br0" timeOffset="298486.88">18435 13880 1576 0 0,'-78'60'4462'0'0,"68"-49"-4168"0"0,1 1 0 0 0,0 0-1 0 0,0 0 1 0 0,1 1 0 0 0,1 0 0 0 0,0 0 0 0 0,0 0 0 0 0,2 1 0 0 0,0 0-1 0 0,-2 9-293 0 0,6-19 52 0 0,0 1-1 0 0,0 0 0 0 0,0-1 0 0 0,0 1 1 0 0,1 0-1 0 0,0-1 0 0 0,0 1 0 0 0,0 0 1 0 0,1 0-1 0 0,0-1 0 0 0,0 1 0 0 0,0 0 1 0 0,0-1-1 0 0,1 1 0 0 0,-1-1 1 0 0,1 0-1 0 0,1 1 0 0 0,-1-1 0 0 0,0 0 1 0 0,1 0-1 0 0,0 0 0 0 0,0-1 0 0 0,0 1 1 0 0,0-1-1 0 0,1 1 0 0 0,-1-1 0 0 0,1 0 1 0 0,0 0-1 0 0,0-1 0 0 0,0 1 0 0 0,0-1 1 0 0,0 0-1 0 0,1 0 0 0 0,-1 0 0 0 0,1-1-51 0 0,133 22 620 0 0,-134-23-615 0 0,1 1 0 0 0,0-1 0 0 0,0 0 0 0 0,0-1 0 0 0,0 1 0 0 0,0-1 0 0 0,0 0-1 0 0,-1 0 1 0 0,1-1 0 0 0,0 1 0 0 0,-1-1 0 0 0,1 0 0 0 0,-1 0 0 0 0,0-1 0 0 0,1 1 0 0 0,-1-1-1 0 0,0 0 1 0 0,-1 0 0 0 0,1 0 0 0 0,0-1 0 0 0,-1 1 0 0 0,0-1 0 0 0,0 0 0 0 0,0 0 0 0 0,0 0 0 0 0,-1 0-1 0 0,1 0 1 0 0,-1-1 0 0 0,0 1 0 0 0,0-1 0 0 0,-1 0 0 0 0,0 1 0 0 0,1-1 0 0 0,-1 0 0 0 0,-1 0-1 0 0,1 0 1 0 0,-1 1 0 0 0,0-1 0 0 0,0 0 0 0 0,0 0 0 0 0,-1 0 0 0 0,0 0 0 0 0,0 0 0 0 0,0 1-1 0 0,-1-4-4 0 0,-9-9-33 0 0,-1 0 0 0 0,0 1 0 0 0,-2 0 0 0 0,0 1 0 0 0,0 1 0 0 0,-1 0 0 0 0,-1 1 0 0 0,0 0 0 0 0,-8-3 33 0 0,-55-47-1817 0 0,74 51 44 0 0,4 10-2402 0 0,1 2 2851 0 0</inkml:trace>
  <inkml:trace contextRef="#ctx0" brushRef="#br0" timeOffset="299214.703">18613 13849 1816 0 0,'6'-4'183'0'0,"1"0"-1"0"0,0 1 1 0 0,-1 0-1 0 0,1 0 0 0 0,0 1 1 0 0,1 0-1 0 0,-1 0 1 0 0,0 1-1 0 0,1 0 1 0 0,-1 0-1 0 0,0 1 1 0 0,1-1-1 0 0,-1 2 1 0 0,1-1-1 0 0,-1 1 1 0 0,0 0-1 0 0,1 1 0 0 0,-1-1 1 0 0,0 2-1 0 0,0-1 1 0 0,0 1-1 0 0,0 0 1 0 0,-1 0-1 0 0,7 4-182 0 0,-10-5 85 0 0,0 1-1 0 0,-1 0 1 0 0,1-1-1 0 0,0 1 1 0 0,-1 0-1 0 0,1 0 1 0 0,-1 0-1 0 0,0 1 1 0 0,0-1-1 0 0,0 1 1 0 0,-1-1-1 0 0,1 1 1 0 0,-1-1-1 0 0,0 1 1 0 0,0 0-1 0 0,0 0 1 0 0,0-1-1 0 0,-1 1 1 0 0,0 0-1 0 0,0 0 1 0 0,0 0-1 0 0,0 0 1 0 0,0 0 0 0 0,-1-1-1 0 0,1 1 1 0 0,-1 0-1 0 0,0 0 1 0 0,0 0-1 0 0,-1-1 1 0 0,1 1-1 0 0,-1-1 1 0 0,0 1-1 0 0,0-1 1 0 0,-1 2-85 0 0,-93 115 2435 0 0,76-98-2086 0 0,-20 51 958 0 0,40-71-1110 0 0,5 2-81 0 0,3 1-214 0 0,1-1 1 0 0,-1 0 0 0 0,1 0-1 0 0,0 0 1 0 0,0-1 0 0 0,1-1-1 0 0,-1 1 1 0 0,0-2 0 0 0,1 1-1 0 0,0-1 1 0 0,-1-1 0 0 0,1 0-1 0 0,0 0 1 0 0,-1-1 0 0 0,3 0 97 0 0,11 1-556 0 0,2-2-458 0 0,0-1 0 0 0,0-1 1 0 0,-1-2-1 0 0,1 0 0 0 0,-1-1 0 0 0,-1-2 0 0 0,1 0 0 0 0,18-12 1014 0 0,-14 3-1202 0 0</inkml:trace>
  <inkml:trace contextRef="#ctx0" brushRef="#br0" timeOffset="299479.822">19269 13914 988 0 0,'-1'0'140'0'0,"0"0"0"0"0,0 0 0 0 0,0 0-1 0 0,0 0 1 0 0,-1 0 0 0 0,1 0 0 0 0,0 1 0 0 0,0-1-1 0 0,0 0 1 0 0,0 1 0 0 0,0-1 0 0 0,0 1 0 0 0,0-1 0 0 0,0 1-1 0 0,0 0 1 0 0,0-1 0 0 0,0 1 0 0 0,1 0 0 0 0,-1 0-1 0 0,0-1 1 0 0,0 1 0 0 0,1 0 0 0 0,-1 0 0 0 0,0 0 0 0 0,1 0-1 0 0,-1 0 1 0 0,1 0 0 0 0,-1 0 0 0 0,1 0 0 0 0,0 0-1 0 0,-1 0 1 0 0,1 0 0 0 0,0 0 0 0 0,0 1 0 0 0,0-1 0 0 0,0 0-1 0 0,0 0 1 0 0,0 0 0 0 0,0 0 0 0 0,0 0 0 0 0,0 0-1 0 0,0 0 1 0 0,1 1 0 0 0,-1-1 0 0 0,0 0 0 0 0,1 0 0 0 0,-1 0-1 0 0,1 0 1 0 0,-1 0 0 0 0,1 0 0 0 0,0 0 0 0 0,-1-1-1 0 0,1 1 1 0 0,0 0-140 0 0,33 56 1292 0 0,112 106 1726 0 0,-146-160-3135 0 0,-1-1-1 0 0,1 1 1 0 0,-1 0 0 0 0,1 0 0 0 0,-1 0 0 0 0,0 0 0 0 0,-1-1-1 0 0,1 1 1 0 0,0 0 0 0 0,-1-1 0 0 0,1 1 0 0 0,-1-1-1 0 0,0 0 1 0 0,0 0 0 0 0,0 1 0 0 0,0-1 0 0 0,0 0 0 0 0,0 0-1 0 0,0-1 1 0 0,-1 1 0 0 0,1 0 0 0 0,-1-1 0 0 0,0 0-1 0 0,1 1 1 0 0,-1-1 0 0 0,0 0 0 0 0,1 0 0 0 0,-1-1 0 0 0,0 1-1 0 0,0-1 1 0 0,0 1 0 0 0,0-1 0 0 0,0 0 0 0 0,0 0 0 0 0,0 0-1 0 0,0 0 1 0 0,0-1 0 0 0,1 1 0 0 0,-1-1 0 0 0,0 0-1 0 0,0 0 1 0 0,0 0 0 0 0,1 0 0 0 0,-1 0 0 0 0,-2-1 117 0 0,-121-45-4792 0 0,105 31 3529 0 0</inkml:trace>
  <inkml:trace contextRef="#ctx0" brushRef="#br0" timeOffset="299650.231">19253 13880 1532 0 0,'18'-15'1604'0'0,"3"2"-300"0"0,2 1-151 0 0,-1-1-213 0 0,-1 1-68 0 0,-1 1-164 0 0,-1 4-112 0 0,1 0-56 0 0,-1 2-280 0 0,1-1-208 0 0,-2 1-244 0 0,-2 3 8 0 0,-4 0-924 0 0,2 1-440 0 0,-14 1 99 0 0,7 0 121 0 0,-7 0 28 0 0,11 0 64 0 0</inkml:trace>
  <inkml:trace contextRef="#ctx0" brushRef="#br0" timeOffset="300658.833">19666 12617 1604 0 0,'9'-9'366'0'0,"1"1"0"0"0,0 0 0 0 0,1 0-1 0 0,-1 1 1 0 0,2 0 0 0 0,-1 1 0 0 0,1 0 0 0 0,0 1-1 0 0,0 1 1 0 0,0 0 0 0 0,1 0 0 0 0,-1 1 0 0 0,1 1 0 0 0,0 0-1 0 0,10 0-365 0 0,-17 6 107 0 0,0 0 0 0 0,-1 0 0 0 0,1 0-1 0 0,-1 1 1 0 0,0 0 0 0 0,0 0 0 0 0,-1 0-1 0 0,0 1 1 0 0,0-1 0 0 0,0 1 0 0 0,0 0 0 0 0,-1 0-1 0 0,0 0 1 0 0,0 1 0 0 0,-1-1 0 0 0,0 1-1 0 0,0 0 1 0 0,0-1 0 0 0,-1 1 0 0 0,0 0-1 0 0,0 0 1 0 0,-1 0-107 0 0,54 609 5011 0 0,65 92-1499 0 0,-116-684-3430 0 0,4 11 157 0 0,-2-1 0 0 0,-2 1 1 0 0,-1 0-1 0 0,-2 0 0 0 0,-1 0 0 0 0,-4 24-239 0 0,2-41 87 0 0,0 0 0 0 0,-2-1-1 0 0,0 0 1 0 0,-1 0 0 0 0,0 0-1 0 0,-1-1 1 0 0,-1 0-1 0 0,-1 0 1 0 0,0-1 0 0 0,-1 0-1 0 0,-1-1 1 0 0,0 0 0 0 0,-3 3-87 0 0,-2-5 60 0 0,1-1 0 0 0,-2 0 0 0 0,1-1-1 0 0,-1 0 1 0 0,-1-2 0 0 0,0 0 0 0 0,0-1 0 0 0,0 0 0 0 0,-1-2 0 0 0,0 0-60 0 0,10-3-219 0 0,1 0 0 0 0,-1 0 0 0 0,0-1 0 0 0,1-1 0 0 0,-1 1 0 0 0,0-1 0 0 0,0-1 0 0 0,1 1 0 0 0,-1-1 0 0 0,0-1 0 0 0,1 0 0 0 0,-1 0-1 0 0,1-1 1 0 0,0 0 0 0 0,-1 0 0 0 0,1-1 0 0 0,1 0 0 0 0,-1 0 0 0 0,1-1 0 0 0,0 0 0 0 0,0 0 0 0 0,-7-7 219 0 0,9 5-742 0 0,0-1-1 0 0,0 0 1 0 0,1 0 0 0 0,0 0 0 0 0,0 0 0 0 0,1-1-1 0 0,0 0 1 0 0,0 1 0 0 0,1-1 0 0 0,0 0 0 0 0,1 0-1 0 0,0 0 1 0 0,0 0 0 0 0,1-1 0 0 0,0-2 742 0 0,23-37-2898 0 0,-9 27 1470 0 0</inkml:trace>
  <inkml:trace contextRef="#ctx0" brushRef="#br0" timeOffset="329361.465">23021 14094 1036 0 0,'0'0'292'0'0,"0"0"57"0"0,0 0-13 0 0,0 0-18 0 0,0 0-51 0 0,0 0-5 0 0,0 0-16 0 0,0 0-64 0 0,0 0 2 0 0,0 0 108 0 0,0 0-45 0 0,0 0-42 0 0,-6-22 1021 0 0,-74-10-666 0 0,-64 49-244 0 0,63 1-234 0 0,70-18-46 0 0,0 1 0 0 0,0 0 0 0 0,0 0 0 0 0,0 1 0 0 0,1 1 0 0 0,-1 0 0 0 0,0 0 0 0 0,1 1-1 0 0,0 0 1 0 0,0 1 0 0 0,0 0 0 0 0,1 0 0 0 0,0 1 0 0 0,0 1 0 0 0,0-1 0 0 0,1 2 0 0 0,0-1 0 0 0,0 1 0 0 0,0 0 0 0 0,1 0-1 0 0,1 1 1 0 0,0 0 0 0 0,0 0 0 0 0,0 1 0 0 0,1 0 0 0 0,1 0 0 0 0,-1 2-36 0 0,-5 37 126 0 0,3 1 0 0 0,2 0-1 0 0,2 0 1 0 0,2 1 0 0 0,3 9-126 0 0,-2 7 84 0 0,20 134 132 0 0,65 583 929 0 0,-48-339-631 0 0,3 34 154 0 0,-29-317-159 0 0,-8-155-500 0 0,0-1 1 0 0,1 1-1 0 0,0-1 1 0 0,1 1-1 0 0,0-1 1 0 0,-1-1-1 0 0,2 1 1 0 0,-1-1-1 0 0,1 0 1 0 0,0 0-1 0 0,0 0 0 0 0,0-1 1 0 0,0 0-1 0 0,1 0 1 0 0,0-1-1 0 0,0 0 1 0 0,0 0-1 0 0,0 0 1 0 0,0-1-1 0 0,1 0 0 0 0,-1-1 1 0 0,0 1-1 0 0,1-2 1 0 0,0 1-1 0 0,-1-1 1 0 0,1 0-1 0 0,-1 0 1 0 0,1-1-1 0 0,6-1-9 0 0,265 2-2866 0 0,-96 0-3207 0 0,-160 0 4531 0 0</inkml:trace>
  <inkml:trace contextRef="#ctx0" brushRef="#br0" timeOffset="334739.902">23005 14557 1016 0 0,'0'0'374'0'0,"0"0"0"0"0,0 0-36 0 0,-6-23 758 0 0,4 21-1073 0 0,0 1 71 0 0,1 0 0 0 0,-1-1 1 0 0,0 1-1 0 0,1-1 0 0 0,-1 1 1 0 0,1-1-1 0 0,-1 1 0 0 0,1-1 1 0 0,0 0-1 0 0,0 0 1 0 0,-1 0-1 0 0,1 0 0 0 0,1 0 1 0 0,-1 0-1 0 0,0 0 0 0 0,0 0 1 0 0,1 0-1 0 0,-1 0 1 0 0,1 0-1 0 0,0-1 0 0 0,0 1 1 0 0,-1 0-1 0 0,1 0 0 0 0,1 0 1 0 0,-1 0-1 0 0,0-1 0 0 0,1 1 1 0 0,-1 0-1 0 0,1-1-94 0 0,-1 3 229 0 0,0 0-59 0 0,0 0-39 0 0,0 0-29 0 0,0 0 0 0 0,0 0 1 0 0,0 0-54 0 0,0 0-37 0 0,2-1 80 0 0,-2 400 1883 0 0,70-60-410 0 0,-17-173-482 0 0,-47-147-663 0 0,-5-19-445 0 0,-1-1-1 0 0,0 1 1 0 0,0 0 0 0 0,0-1-1 0 0,1 1 1 0 0,-1-1 0 0 0,0 1-1 0 0,0 0 1 0 0,1-1 0 0 0,-1 1-1 0 0,0 0 1 0 0,1-1 0 0 0,-1 1-1 0 0,1 0 1 0 0,-1-1 0 0 0,0 1-1 0 0,1 0 1 0 0,-1 0 0 0 0,1 0-1 0 0,-1-1 1 0 0,1 1 0 0 0,-1 0 0 0 0,1 0-1 0 0,-1 0 1 0 0,0 0 0 0 0,1 0-1 0 0,-1 0 1 0 0,1 0 0 0 0,-1 0-1 0 0,1 0 1 0 0,-1 0 0 0 0,1 0-1 0 0,-1 0 1 0 0,1 0 0 0 0,-1 0-1 0 0,1 0 1 0 0,-1 1 0 0 0,1-1-1 0 0,-1 0 1 0 0,0 0 0 0 0,1 0-1 0 0,-1 1 1 0 0,1-1 0 0 0,-1 0-1 0 0,0 1 1 0 0,1-1 0 0 0,-1 0 25 0 0,19-107-7324 0 0,-19 88 5984 0 0</inkml:trace>
  <inkml:trace contextRef="#ctx0" brushRef="#br0" timeOffset="335173.573">23015 14527 908 0 0,'1'-7'151'0'0,"0"0"1"0"0,0 0-1 0 0,1 0 1 0 0,0 0-1 0 0,0 0 0 0 0,1 1 1 0 0,0-1-1 0 0,0 1 1 0 0,0 0-1 0 0,1-1 0 0 0,0 1 1 0 0,0 1-1 0 0,1-1 1 0 0,-1 1-1 0 0,1 0 0 0 0,0 0 1 0 0,1 0-1 0 0,-1 0 1 0 0,1 1-1 0 0,0 0 0 0 0,0 0 1 0 0,0 1-1 0 0,1 0 1 0 0,-1 0-1 0 0,1 0 0 0 0,4 0-151 0 0,-5 0 38 0 0,1 1 0 0 0,0 0 0 0 0,0 0 0 0 0,0 0-1 0 0,0 1 1 0 0,0 0 0 0 0,0 0 0 0 0,0 1 0 0 0,0 0-1 0 0,0 0 1 0 0,0 1 0 0 0,0 0 0 0 0,0 0 0 0 0,0 1-1 0 0,0 0 1 0 0,0 0 0 0 0,-1 0 0 0 0,1 1 0 0 0,-1 0-1 0 0,1 0 1 0 0,-1 1 0 0 0,0-1 0 0 0,0 2-1 0 0,-1-1 1 0 0,1 0 0 0 0,-1 1 0 0 0,0 0 0 0 0,0 0-1 0 0,-1 1 1 0 0,1 0 0 0 0,-1-1 0 0 0,0 1 0 0 0,-1 1-1 0 0,0-1 1 0 0,0 0 0 0 0,0 1 0 0 0,0-1 0 0 0,-1 1-38 0 0,2 8 80 0 0,0 0 0 0 0,-1 0 0 0 0,0 0 0 0 0,-1 0 0 0 0,-1 0 1 0 0,-1 1-1 0 0,0-1 0 0 0,0 0 0 0 0,-2 0 0 0 0,0 0 0 0 0,-1 0 0 0 0,0 0 1 0 0,-1 0-1 0 0,-1 0 0 0 0,0-1 0 0 0,-1 0 0 0 0,-1 0 0 0 0,0-1 1 0 0,-1 1-1 0 0,0-2 0 0 0,-1 1 0 0 0,0-1 0 0 0,-1 0 0 0 0,-1-1 0 0 0,1-1 1 0 0,-2 1-1 0 0,-2 0-80 0 0,-122 90 360 0 0,151-139-5749 0 0,0 17 4173 0 0</inkml:trace>
  <inkml:trace contextRef="#ctx0" brushRef="#br0" timeOffset="335482.739">23854 14401 2092 0 0,'-34'15'470'0'0,"1"3"-1"0"0,1 0 1 0 0,0 2 0 0 0,2 2-1 0 0,0 1 1 0 0,1 1 0 0 0,2 1-1 0 0,0 1 1 0 0,2 2 0 0 0,1 1-1 0 0,1 0 1 0 0,0 4-470 0 0,11-19 122 0 0,1 0 0 0 0,0 1-1 0 0,1 1 1 0 0,1 0 0 0 0,0 0 0 0 0,1 1-1 0 0,1 0 1 0 0,1 1 0 0 0,0-1 0 0 0,1 1 0 0 0,1 0-1 0 0,0 1 1 0 0,2-1 0 0 0,0 0 0 0 0,1 1-1 0 0,1 0 1 0 0,1-1 0 0 0,0 1 0 0 0,2-1 0 0 0,3 14-122 0 0,-1-17 34 0 0,1 0 0 0 0,1 0 0 0 0,0 0 1 0 0,1-1-1 0 0,1 0 0 0 0,0 0 0 0 0,1-1 1 0 0,1-1-1 0 0,0 1 0 0 0,0-2 1 0 0,1 0-1 0 0,0 0 0 0 0,1-1 0 0 0,1 0 1 0 0,-1-1-1 0 0,1-1 0 0 0,1 0 0 0 0,13 5-34 0 0,-7-5-646 0 0,0 0 0 0 0,0-1-1 0 0,0 0 1 0 0,1-2 0 0 0,0-1-1 0 0,0-1 1 0 0,0-1 0 0 0,15 0 646 0 0,34-18-2776 0 0,-46 4 1574 0 0</inkml:trace>
  <inkml:trace contextRef="#ctx0" brushRef="#br0" timeOffset="336446.641">23769 14649 1436 0 0,'-33'-3'3338'0'0,"53"-4"-1122"0"0,368-68-164 0 0,-373 73-1953 0 0,-14 1-84 0 0,1 0 0 0 0,-1 0 0 0 0,1 0 0 0 0,-1 0 1 0 0,1 1-1 0 0,0-1 0 0 0,-1 0 0 0 0,1 1 0 0 0,0-1 0 0 0,0 1 0 0 0,-1 0 0 0 0,1 0 1 0 0,0 0-1 0 0,0-1 0 0 0,-1 2 0 0 0,1-1 0 0 0,0 0 0 0 0,0 0 0 0 0,-1 0 1 0 0,1 1-1 0 0,0-1 0 0 0,-1 1 0 0 0,1 0 0 0 0,0-1 0 0 0,-1 1 0 0 0,1 0 0 0 0,-1 0 1 0 0,1 0-1 0 0,-1 0 0 0 0,1 0 0 0 0,-1 0 0 0 0,0 0 0 0 0,0 1 0 0 0,1-1 0 0 0,-1 0 1 0 0,0 1-1 0 0,0-1 0 0 0,0 1 0 0 0,-1-1 0 0 0,1 1 0 0 0,0 0 0 0 0,0-1 0 0 0,-1 1 1 0 0,1 0-1 0 0,-1-1 0 0 0,0 1 0 0 0,1 0 0 0 0,-1 0 0 0 0,0-1 0 0 0,0 1 0 0 0,0 0 1 0 0,0 0-1 0 0,0-1 0 0 0,-1 1 0 0 0,1 1-15 0 0,-69 192 975 0 0,-85 74 892 0 0,85-165-1041 0 0,19-9 602 0 0,53-92-1407 0 0,0-1 1 0 0,0 0-1 0 0,0 0 1 0 0,0 0-1 0 0,0 0 0 0 0,0-1 1 0 0,1 1-1 0 0,-1-1 1 0 0,1 0-1 0 0,-1 0 1 0 0,1 0-1 0 0,-1-1 1 0 0,1 1-1 0 0,-1-1 1 0 0,1 1-1 0 0,0-1 1 0 0,-1-1-1 0 0,1 1 1 0 0,0 0-1 0 0,-1-1 0 0 0,3 0-21 0 0,0 1 42 0 0,223-31 249 0 0,-36-8-576 0 0,-201 23-5654 0 0,-38-11 1767 0 0,9 13 1474 0 0,21 6 1388 0 0</inkml:trace>
  <inkml:trace contextRef="#ctx0" brushRef="#br0" timeOffset="336802.096">23849 14949 1256 0 0,'-11'3'4811'0'0,"38"-7"-3306"0"0,40-6-968 0 0,358-40 2117 0 0,-422 55-2122 0 0,-22-4-2557 0 0,18-1-4069 0 0,3-2 4698 0 0</inkml:trace>
  <inkml:trace contextRef="#ctx0" brushRef="#br0" timeOffset="338105.76">24638 14584 1240 0 0,'0'0'658'0'0,"0"0"-132"0"0,0 0-29 0 0,0 0-57 0 0,0 0-105 0 0,0 0 73 0 0,-14 0 252 0 0,14-5 2593 0 0,2 3-3240 0 0,0 1 1 0 0,0-1-1 0 0,0 0 0 0 0,0 0 0 0 0,1 1 0 0 0,-1-1 0 0 0,1 1 0 0 0,-1 0 0 0 0,1 0 0 0 0,-1 0 0 0 0,1 0 0 0 0,-1 0 0 0 0,1 0 0 0 0,0 1 0 0 0,0 0 1 0 0,-1-1-1 0 0,1 1 0 0 0,0 0 0 0 0,0 0 0 0 0,0 0 0 0 0,-1 1 0 0 0,1-1 0 0 0,0 1 0 0 0,-1-1 0 0 0,1 1 0 0 0,0 0-13 0 0,-2-1 0 0 0,523 92 1145 0 0,-269-29-864 0 0,-196-44 625 0 0,-74 25-319 0 0,-14-5-334 0 0,-3 0-1 0 0,-1-2 1 0 0,-2-2 0 0 0,-1-1-1 0 0,-11 6-252 0 0,30-25 122 0 0,-252 245 2130 0 0,191-173-1265 0 0,96-71-1099 0 0,2-28-5705 0 0,6-23 298 0 0,-7 13 3805 0 0,-6 4 444 0 0</inkml:trace>
  <inkml:trace contextRef="#ctx0" brushRef="#br0" timeOffset="340654.695">25764 14549 1008 0 0,'0'0'93'0'0,"0"0"73"0"0,0 0-22 0 0,0 0 32 0 0,0 0 3 0 0,0 0-14 0 0,0 0 16 0 0,0 0-53 0 0,0 0 54 0 0,0 0 68 0 0,0 0-12 0 0,0 0-104 0 0,0 0-8 0 0,0 0 21 0 0,0 0 31 0 0,0 0-69 0 0,0 0-9 0 0,0 0-3 0 0,0 0-16 0 0,0 0-10 0 0,0 0 18 0 0,0 0 65 0 0,0 0 6 0 0,0 0 6 0 0,0 0-18 0 0,0 0-46 0 0,0 0-12 0 0,0 0 6 0 0,0 0-6 0 0,0 0 4 0 0,0 0 40 0 0,0 0 14 0 0,0 0 31 0 0,0 0 2 0 0,0 0-57 0 0,0 0 19 0 0,0 0 9 0 0,0 0-79 0 0,0 0-25 0 0,0 0-12 0 0,0 0-21 0 0,0 0 64 0 0,0 0 44 0 0,0 0-67 0 0,0 0 40 0 0,0 0 0 0 0,0 0-63 0 0,0 0 7 0 0,0 0 55 0 0,0 0-19 0 0,0 0 74 0 0,0 0-32 0 0,0 0 66 0 0,0 0-26 0 0,0 0-48 0 0,0 0-52 0 0,0 0 44 0 0,0 0 17 0 0,0 0-64 0 0,0 0-26 0 0,0 0 12 0 0,0 0 54 0 0,0-20 410 0 0,2 16-495 0 0,1-1 0 0 0,0 0 0 0 0,0 1 0 0 0,0 0 0 0 0,0-1 0 0 0,1 1 0 0 0,0 1 0 0 0,0-1 0 0 0,0 0 0 0 0,0 1 0 0 0,0 0 0 0 0,1 0 0 0 0,-1 0 0 0 0,1 1 0 0 0,0-1 0 0 0,0 1 0 0 0,0 0 0 0 0,0 1 0 0 0,0-1 0 0 0,1 1 0 0 0,-1 0 0 0 0,0 0 0 0 0,0 1 0 0 0,1-1 0 0 0,-1 1 0 0 0,1 0 0 0 0,-1 1 0 0 0,1 0-10 0 0,-5-1-10 0 0,3 3 17 0 0,0 1 1 0 0,1 0 0 0 0,-2 0 0 0 0,1 0 0 0 0,0 1 0 0 0,-1-1 0 0 0,0 1 1 0 0,0 0-1 0 0,0-1 0 0 0,0 2 0 0 0,-1-1 0 0 0,0 0 0 0 0,0 0 0 0 0,0 1 0 0 0,-1-1 0 0 0,0 1 0 0 0,0-1 0 0 0,0 1 0 0 0,-1-1 0 0 0,1 1 0 0 0,-2 0 0 0 0,1-1 0 0 0,0 1 0 0 0,-1 0 0 0 0,0-1 1 0 0,-2 6-9 0 0,-7 24 16 0 0,-2 0 1 0 0,-1-1 0 0 0,-1 0 0 0 0,-2-1 0 0 0,-2 0 0 0 0,-1-2 0 0 0,-3 3-17 0 0,0 7 536 0 0,59-55-155 0 0,-33 12-377 0 0,0 0 1 0 0,1 0-1 0 0,-1 1 1 0 0,1 0-1 0 0,-1-1 1 0 0,1 1-1 0 0,-1 1 1 0 0,1-1-1 0 0,0 1 1 0 0,-1 0-1 0 0,1 0 1 0 0,0 0-1 0 0,-1 1 1 0 0,1-1-1 0 0,0 1 1 0 0,-1 0-1 0 0,1 1 1 0 0,-1-1-1 0 0,1 1 1 0 0,-1 0-1 0 0,0 0 1 0 0,0 0-1 0 0,0 0 1 0 0,0 1-1 0 0,0 0 1 0 0,0 0-1 0 0,-1 0 1 0 0,1 0-1 0 0,-1 0 1 0 0,0 1-1 0 0,0 0 1 0 0,0-1-1 0 0,-1 1 1 0 0,2 2-5 0 0,-2-1 30 0 0,1 0 1 0 0,-1 0 0 0 0,0 1-1 0 0,0-1 1 0 0,0 1 0 0 0,-1-1 0 0 0,0 1-1 0 0,0 0 1 0 0,0 0 0 0 0,-1-1-1 0 0,0 1 1 0 0,0 0 0 0 0,0 0-1 0 0,-1 0 1 0 0,0-1 0 0 0,0 1 0 0 0,0 0-1 0 0,-1-1 1 0 0,0 1 0 0 0,0-1-1 0 0,0 1 1 0 0,-1-1 0 0 0,1 0-1 0 0,-1 0 1 0 0,-1 0 0 0 0,1-1 0 0 0,-1 1-1 0 0,1-1 1 0 0,-1 1 0 0 0,-1-1-1 0 0,1-1 1 0 0,-1 1 0 0 0,1-1 0 0 0,-1 1-1 0 0,0-1 1 0 0,0 0 0 0 0,0-1-1 0 0,-1 0 1 0 0,1 1 0 0 0,-3-1-31 0 0,6-1 162 0 0,-11-39 237 0 0,18 21-480 0 0,1 0-1 0 0,1 1 1 0 0,0-1-1 0 0,1 2 1 0 0,1-1 0 0 0,0 1-1 0 0,2 1 1 0 0,-1 0-1 0 0,11-10 82 0 0,71-65-3388 0 0,-26 27-2303 0 0,-56 57 4470 0 0</inkml:trace>
  <inkml:trace contextRef="#ctx0" brushRef="#br0" timeOffset="341727.151">26283 14977 1160 0 0,'0'0'531'0'0,"0"0"42"0"0,0 0-56 0 0,0 0 3 0 0,0 0-87 0 0,-1-17 2730 0 0,-32 63-2291 0 0,26-38-751 0 0,1-1 1 0 0,0 1-1 0 0,0 0 0 0 0,1 1 1 0 0,0-1-1 0 0,0 1 0 0 0,1 0 1 0 0,1 0-1 0 0,-1 1 0 0 0,1-1 1 0 0,1 1-1 0 0,0 0 0 0 0,-1 6-121 0 0,2-11 49 0 0,0 0 0 0 0,1 0 0 0 0,-1 0 0 0 0,1 0 1 0 0,0 0-1 0 0,0 0 0 0 0,1 0 0 0 0,0 1 0 0 0,-1-1 0 0 0,2 0 0 0 0,-1 0 0 0 0,1-1 0 0 0,-1 1 0 0 0,1 0 0 0 0,1 0 0 0 0,-1-1 0 0 0,1 1 0 0 0,-1-1 1 0 0,1 0-1 0 0,1 0 0 0 0,-1 0 0 0 0,0 0 0 0 0,1-1 0 0 0,0 1 0 0 0,0-1 0 0 0,0 0 0 0 0,0 0 0 0 0,1 0 0 0 0,-1-1 0 0 0,1 1 0 0 0,-1-1 0 0 0,1 0 1 0 0,0 0-1 0 0,0-1 0 0 0,2 1-49 0 0,3 0 41 0 0,1 0 1 0 0,0-1-1 0 0,0 0 1 0 0,-1 0-1 0 0,1-2 1 0 0,0 1 0 0 0,0-1-1 0 0,-1-1 1 0 0,1 0-1 0 0,-1 0 1 0 0,1-1-1 0 0,-1 0 1 0 0,0-1 0 0 0,0 0-1 0 0,0-1 1 0 0,-1 0-1 0 0,1 0 1 0 0,-1-1-1 0 0,-1 0 1 0 0,1-1-1 0 0,-1 0 1 0 0,0 0 0 0 0,0-1-1 0 0,4-6-41 0 0,-10 6-1 0 0,0 0 0 0 0,-1 0 0 0 0,0 0 0 0 0,0 0 0 0 0,-1 0 0 0 0,0 0 0 0 0,-1 0 0 0 0,0 0 0 0 0,0 0 0 0 0,-1 0 0 0 0,0 1 0 0 0,0-1 0 0 0,0 0 0 0 0,-1 1 0 0 0,-1-1-1 0 0,1 1 1 0 0,-1 0 0 0 0,0 0 0 0 0,-1 1 0 0 0,1-1 0 0 0,-1 1 0 0 0,-1 0 0 0 0,1 0 0 0 0,-1 1 0 0 0,0-1 0 0 0,0 1 0 0 0,-1 1 0 0 0,1-1 0 0 0,-1 1 0 0 0,0 0 0 0 0,0 1 0 0 0,-1 0 0 0 0,1 0 0 0 0,-4-1 1 0 0,-31-17-1755 0 0,41 20 1156 0 0,1 1-282 0 0,9 2-4438 0 0,-5-4 4011 0 0</inkml:trace>
  <inkml:trace contextRef="#ctx0" brushRef="#br0" timeOffset="342055.176">26749 15081 2736 0 0,'-22'-39'7856'0'0,"-23"35"-8196"0"0,45 22-7099 0 0,3-17 6110 0 0</inkml:trace>
  <inkml:trace contextRef="#ctx0" brushRef="#br0" timeOffset="342488.744">26948 14994 1564 0 0,'-9'9'4935'0'0,"-31"39"-3405"0"0,37-43-1409 0 0,0 0 0 0 0,0 1 0 0 0,0-1 0 0 0,1 1 0 0 0,0-1 0 0 0,0 1 0 0 0,0 0 0 0 0,1 0 0 0 0,0 0-1 0 0,0 0 1 0 0,0 0 0 0 0,1 0 0 0 0,0 0 0 0 0,0 0 0 0 0,0 0 0 0 0,1 0 0 0 0,0 0 0 0 0,1 5-121 0 0,5-3 55 0 0,0-1 0 0 0,0 0-1 0 0,0 0 1 0 0,1-1 0 0 0,0 0-1 0 0,0-1 1 0 0,0 1 0 0 0,1-2 0 0 0,0 1-1 0 0,0-1 1 0 0,0 0 0 0 0,0-1-1 0 0,1 0 1 0 0,-1-1 0 0 0,1 0 0 0 0,0 0-1 0 0,-1-1 1 0 0,1 0 0 0 0,0-1-1 0 0,0 0 1 0 0,0-1 0 0 0,0 0-55 0 0,-7 1 9 0 0,1 0 1 0 0,-1-1 0 0 0,0 0-1 0 0,1 1 1 0 0,-1-1 0 0 0,0 0-1 0 0,0-1 1 0 0,0 1 0 0 0,0 0-1 0 0,0-1 1 0 0,0 0 0 0 0,-1 0-1 0 0,1 0 1 0 0,0 0-1 0 0,-1 0 1 0 0,1 0 0 0 0,-1-1-1 0 0,0 1 1 0 0,0-1 0 0 0,0 1-1 0 0,0-1 1 0 0,0 0 0 0 0,-1 0-1 0 0,1 0 1 0 0,-1 0 0 0 0,0 0-1 0 0,0 0 1 0 0,0 0 0 0 0,0-1-1 0 0,-1 1 1 0 0,1 0 0 0 0,-1-1-1 0 0,0 1 1 0 0,1 0-1 0 0,-2 0 1 0 0,1-1 0 0 0,0 1-1 0 0,-1-3-9 0 0,-7-8-68 0 0,-1 1 0 0 0,0 1-1 0 0,-1 0 1 0 0,0 0-1 0 0,-1 1 1 0 0,0 0-1 0 0,-1 0 1 0 0,0 2 0 0 0,-1-1-1 0 0,0 2 1 0 0,0 0-1 0 0,-2-1 69 0 0,-25-17-2340 0 0,40 20-2639 0 0,6 5 3771 0 0</inkml:trace>
  <inkml:trace contextRef="#ctx0" brushRef="#br0" timeOffset="343078.782">27291 15009 2188 0 0,'32'-15'4859'0'0,"-28"16"-4804"0"0,0 0 0 0 0,-1 0-1 0 0,1 1 1 0 0,0-1 0 0 0,-1 1-1 0 0,0 0 1 0 0,1 0 0 0 0,-1 0-1 0 0,0 0 1 0 0,0 1-1 0 0,0-1 1 0 0,0 1 0 0 0,-1 0-1 0 0,1 0 1 0 0,-1 0 0 0 0,1 0-1 0 0,-1 0 1 0 0,0 0 0 0 0,0 1-1 0 0,-1-1 1 0 0,1 1 0 0 0,-1-1-1 0 0,0 1 1 0 0,1 0 0 0 0,-2-1-1 0 0,1 1 1 0 0,0 0-1 0 0,-1 0 1 0 0,0 1-55 0 0,0-4 158 0 0,0 28 448 0 0,-46 93 1182 0 0,46-121-1662 0 0,0-1-2 0 0,0 0-24 0 0,40 14 116 0 0,71-33-1226 0 0,-35-1-6452 0 0,-68 18 6064 0 0</inkml:trace>
  <inkml:trace contextRef="#ctx0" brushRef="#br0" timeOffset="343387.4">27752 15089 1648 0 0,'14'22'4142'0'0,"156"108"-999"0"0,-168-128-3144 0 0,-1 0 0 0 0,1 0 0 0 0,-1 0 0 0 0,0 0 0 0 0,0 0 0 0 0,0 0 0 0 0,0 1 0 0 0,0-1 0 0 0,0 0 0 0 0,-1 1 0 0 0,1-1 0 0 0,-1 1 0 0 0,0-1 0 0 0,0 1 0 0 0,0-1 0 0 0,0 1 0 0 0,0-1 0 0 0,0 0 0 0 0,-1 1 0 0 0,1-1 0 0 0,-1 1 0 0 0,1-1 0 0 0,-1 0 0 0 0,0 1 0 0 0,0-1 0 0 0,0 0 0 0 0,0 0 0 0 0,-1 0 0 0 0,1 0 0 0 0,-1 0 0 0 0,1 0 0 0 0,-1 0 0 0 0,0 0 0 0 0,1 0 0 0 0,-1-1 0 0 0,0 1 0 0 0,0-1 0 0 0,0 1-1 0 0,-2 0 3 0 0,-94 30-6041 0 0,84-32 4726 0 0</inkml:trace>
  <inkml:trace contextRef="#ctx0" brushRef="#br0" timeOffset="343639.112">27864 15016 836 0 0,'21'-26'7799'0'0,"46"7"-7806"0"0,-49 15 295 0 0,146-44-6272 0 0,-146 40 4700 0 0</inkml:trace>
  <inkml:trace contextRef="#ctx0" brushRef="#br0" timeOffset="344326.485">28264 14314 888 0 0,'15'-63'4472'0'0,"-12"60"-4385"0"0,0 0 1 0 0,0 1 0 0 0,0-1 0 0 0,0 1 0 0 0,1 0 0 0 0,-1 0 0 0 0,1 0-1 0 0,-1 0 1 0 0,1 1 0 0 0,0-1 0 0 0,0 1 0 0 0,-1 0 0 0 0,1 0 0 0 0,0 0-1 0 0,0 1 1 0 0,0 0 0 0 0,0-1 0 0 0,0 1 0 0 0,0 1 0 0 0,0-1 0 0 0,0 0-1 0 0,0 1 1 0 0,0 0 0 0 0,0 0 0 0 0,3 1-88 0 0,22 15 163 0 0,0 0 0 0 0,-2 2 0 0 0,0 1-1 0 0,-1 2 1 0 0,-1 0 0 0 0,0 2 0 0 0,-2 0 0 0 0,-1 2 0 0 0,-2 0-1 0 0,0 1 1 0 0,-2 1 0 0 0,0 1 0 0 0,-2 1 0 0 0,-2 0 0 0 0,-1 1-1 0 0,-1 1 1 0 0,-1 2-163 0 0,1-8 188 0 0,-2 0 0 0 0,-1 2-1 0 0,-2-1 1 0 0,0 1 0 0 0,-2 0 0 0 0,-1 0-1 0 0,-1 0 1 0 0,-1 1 0 0 0,-2-1-1 0 0,-1 1 1 0 0,-1 5-188 0 0,-4 5 188 0 0,-1-1 0 0 0,-2-1 0 0 0,-1 1 1 0 0,-2-2-1 0 0,-2 1 0 0 0,-1-2 0 0 0,-1 0 0 0 0,-12 16-188 0 0,11-24 95 0 0,8-11-114 0 0,-1 1 0 0 0,-1-2 1 0 0,0 1-1 0 0,-1-2 0 0 0,0 1 0 0 0,-1-2 0 0 0,-1 0 1 0 0,-11 9 18 0 0,23-26-342 0 0,1 1 0 0 0,0-1 0 0 0,0 0 1 0 0,1 1-1 0 0,-1-1 0 0 0,1 0 1 0 0,0 0-1 0 0,0 1 0 0 0,0-1 0 0 0,0 0 1 0 0,1 0-1 0 0,-1 0 0 0 0,1 1 0 0 0,0-1 1 0 0,0 0-1 0 0,1 1 0 0 0,-1-1 1 0 0,1 1-1 0 0,-1 0 0 0 0,1-1 0 0 0,0 1 1 0 0,1 0-1 0 0,-1 0 0 0 0,2-2 342 0 0,32-51-2786 0 0,-15 26 1403 0 0</inkml:trace>
  <inkml:trace contextRef="#ctx0" brushRef="#br0" timeOffset="344717.399">29167 14676 1616 0 0,'0'-1'4491'0'0,"6"-2"-2856"0"0,354-52 1032 0 0,-305 51-3344 0 0,-19 3-2816 0 0,-29 7 787 0 0,-11-2 1385 0 0</inkml:trace>
  <inkml:trace contextRef="#ctx0" brushRef="#br0" timeOffset="344872.689">29272 14922 2016 0 0,'26'0'792'0'0,"5"-1"-204"0"0,-14 1-32 0 0,38-12-32 0 0,-21 10-152 0 0,7-4-36 0 0,-5 2-560 0 0,-3-7-368 0 0,3 2 40 0 0,-6-1-824 0 0,-3-3-16 0 0</inkml:trace>
  <inkml:trace contextRef="#ctx0" brushRef="#br0" timeOffset="347743.62">30198 14584 968 0 0,'0'0'307'0'0,"0"0"44"0"0,0 0 29 0 0,0 0-106 0 0,0 0 39 0 0,0 0-8 0 0,15-3 257 0 0,-13-3-1350 0 0,-1-14 7154 0 0,-1 17-6238 0 0,0 0-96 0 0,0 3-31 0 0,0 0 62 0 0,0 0-23 0 0,0 0 5 0 0,0 0 30 0 0,0 0-29 0 0,0 0 14 0 0,0 0-2 0 0,0 0-28 0 0,0 0 4 0 0,0 0 20 0 0,0 0 30 0 0,0 0-40 0 0,0 0-10 0 0,0 0-37 0 0,0 0 11 0 0,0 0-10 0 0,0 0-21 0 0,0 0 38 0 0,0 0-8 0 0,0 0-16 0 0,0 0 34 0 0,0 0 8 0 0,0 0 14 0 0,0 0-10 0 0,0 0-33 0 0,0 0-9 0 0,0 0-1 0 0,0 0 25 0 0,0 0 4 0 0,0 0-59 0 0,0 0 10 0 0,0 0-2 0 0,0 0 12 0 0,0 0 19 0 0,0 0-33 0 0,0 0 69 0 0,0 0-6 0 0,0 0-68 0 0,0 0 21 0 0,0 0 34 0 0,0 0-15 0 0,0-20 354 0 0,0 20-357 0 0,0-1 0 0 0,1 0 0 0 0,-1 0 0 0 0,0 0 1 0 0,1 0-1 0 0,-1 0 0 0 0,0 0 0 0 0,0 0 0 0 0,0 1 1 0 0,0-1-1 0 0,0 0 0 0 0,0 0 0 0 0,0 0 0 0 0,0 0 0 0 0,-1 0 1 0 0,1 0-1 0 0,0 0 0 0 0,-1 0 0 0 0,1 1 0 0 0,0-1 1 0 0,-1 0-1 0 0,1 0 0 0 0,-1 0 0 0 0,1 1 0 0 0,-1-1 1 0 0,1 0-1 0 0,-1 0 0 0 0,0 1 0 0 0,1-1 0 0 0,-1 1 0 0 0,0-1 1 0 0,1 1-1 0 0,-1-1 0 0 0,0 1 0 0 0,0-1 0 0 0,0 1 1 0 0,0-1-1 0 0,1 1 0 0 0,-1 0 0 0 0,0 0 0 0 0,0-1 1 0 0,0 1-1 0 0,0 0 0 0 0,0 0 0 0 0,0 0 0 0 0,0 0 1 0 0,0 0-1 0 0,0 0 0 0 0,1 0 0 0 0,-1 0 0 0 0,0 1 0 0 0,0-1 1 0 0,0 0-1 0 0,0 0 0 0 0,0 1 0 0 0,0-1 0 0 0,1 1 1 0 0,-1-1-1 0 0,0 1 0 0 0,0-1 0 0 0,1 1 0 0 0,-1-1 1 0 0,0 1-1 0 0,1-1 0 0 0,-1 1 0 0 0,0 0 0 0 0,1 0 0 0 0,-1-1 1 0 0,1 1-1 0 0,-1 1-2 0 0,-50 54-37 0 0,40-39 87 0 0,1 1-1 0 0,0 0 1 0 0,2 0-1 0 0,0 1 1 0 0,1 0 0 0 0,1 0-1 0 0,1 1 1 0 0,0-1-1 0 0,2 1 1 0 0,0 0-1 0 0,1 1 1 0 0,2-1-1 0 0,0 3-49 0 0,1-15 22 0 0,1-1 0 0 0,0 1-1 0 0,0-1 1 0 0,1 1 0 0 0,0-1 0 0 0,0 0-1 0 0,1 0 1 0 0,0 0 0 0 0,0 0-1 0 0,1-1 1 0 0,0 0 0 0 0,0 0 0 0 0,0 0-1 0 0,1 0 1 0 0,0-1 0 0 0,0 0-1 0 0,0 0 1 0 0,1-1 0 0 0,-1 1 0 0 0,1-2-1 0 0,0 1 1 0 0,0-1 0 0 0,1 0-1 0 0,-1 0 1 0 0,1-1 0 0 0,-1 0-1 0 0,1 0 1 0 0,0-1 0 0 0,0 0 0 0 0,0 0-1 0 0,-1-1 1 0 0,1 0 0 0 0,0 0-1 0 0,2-1-21 0 0,5 1 21 0 0,0 0-1 0 0,0-1 0 0 0,0 0 0 0 0,0-2 1 0 0,0 0-1 0 0,-1 0 0 0 0,0-1 0 0 0,1-1 0 0 0,-1 0 1 0 0,-1-1-1 0 0,1-1 0 0 0,12-8-20 0 0,-19 9 10 0 0,-1 0-1 0 0,1-1 1 0 0,-1 0 0 0 0,0 0-1 0 0,-1-1 1 0 0,0 1-1 0 0,0-1 1 0 0,0 0 0 0 0,-1-1-1 0 0,0 1 1 0 0,-1-1-1 0 0,0 0 1 0 0,0 0 0 0 0,-1 0-1 0 0,0 0 1 0 0,-1 0-1 0 0,0 0 1 0 0,0 0 0 0 0,-1-1-1 0 0,0 1 1 0 0,-1 0-1 0 0,-1-8-9 0 0,-1 1-87 0 0,-2 1 0 0 0,0 0 0 0 0,0 0 0 0 0,-2 0-1 0 0,0 1 1 0 0,0-1 0 0 0,-1 2 0 0 0,-1-1 0 0 0,0 1-1 0 0,-1 1 1 0 0,-1 0 0 0 0,0 0 0 0 0,0 1 0 0 0,-1 0-1 0 0,0 1 1 0 0,-1 1 0 0 0,0 0 0 0 0,-1 0 0 0 0,0 1-1 0 0,0 1 1 0 0,-1 0 0 0 0,0 2 0 0 0,0-1 0 0 0,-7 0 87 0 0,17 3-1370 0 0,8-1-4890 0 0,12-2 5012 0 0</inkml:trace>
  <inkml:trace contextRef="#ctx0" brushRef="#br0" timeOffset="348167.253">30674 14614 1140 0 0,'0'-1'226'0'0,"0"1"1"0"0,0-1-1 0 0,-1 1 0 0 0,1-1 1 0 0,0 1-1 0 0,0-1 0 0 0,0 1 1 0 0,-1-1-1 0 0,1 1 0 0 0,0-1 1 0 0,0 1-1 0 0,0-1 0 0 0,0 0 1 0 0,0 1-1 0 0,0-1 0 0 0,0 1 1 0 0,0-1-1 0 0,0 1 0 0 0,1-1 0 0 0,-1 1 1 0 0,0-1-1 0 0,0 1 0 0 0,0-1 1 0 0,1 1-1 0 0,-1-1 0 0 0,0 1 1 0 0,1-1-1 0 0,-1 1 0 0 0,0-1 1 0 0,1 1-1 0 0,-1-1 0 0 0,0 1 1 0 0,1 0-1 0 0,-1-1 0 0 0,1 1 1 0 0,-1 0-1 0 0,1-1 0 0 0,-1 1 0 0 0,1 0 1 0 0,-1 0-1 0 0,1-1 0 0 0,-1 1 1 0 0,1 0-1 0 0,-1 0 0 0 0,1 0 1 0 0,-1 0-1 0 0,1 0 0 0 0,0 0 1 0 0,-1 0-227 0 0,-7-7 492 0 0,6 6-84 0 0,-10-7-286 0 0,0 20-6227 0 0,11-3 2574 0 0,0-6 2363 0 0</inkml:trace>
  <inkml:trace contextRef="#ctx0" brushRef="#br0" timeOffset="348725.753">30980 14599 1504 0 0,'-9'4'4064'0'0,"-32"49"-2605"0"0,38-49-1385 0 0,0 0 0 0 0,0 1 0 0 0,1-1 0 0 0,-1 1 0 0 0,1-1 0 0 0,0 1 1 0 0,0 0-1 0 0,1 0 0 0 0,-1 0 0 0 0,1 0 0 0 0,1 0 0 0 0,-1 0 0 0 0,0 0 0 0 0,1 0 0 0 0,0 0 1 0 0,0 1-1 0 0,1-1 0 0 0,0 0 0 0 0,0 0 0 0 0,0 0 0 0 0,0 0 0 0 0,1 0 0 0 0,-1-1 1 0 0,1 1-1 0 0,1 0 0 0 0,-1-1 0 0 0,1 1 0 0 0,-1-1 0 0 0,1 0 0 0 0,0 0 0 0 0,1 0 1 0 0,-1 0-1 0 0,1 0 0 0 0,0-1 0 0 0,0 1 0 0 0,0-1 0 0 0,0 0 0 0 0,0-1 0 0 0,1 1 1 0 0,-1-1-1 0 0,1 0 0 0 0,0 0 0 0 0,-1 0 0 0 0,1 0 0 0 0,0-1 0 0 0,3 1-74 0 0,0 0 40 0 0,0 0 0 0 0,0 0 0 0 0,0-1 0 0 0,0 0-1 0 0,1 0 1 0 0,-1-1 0 0 0,0 0 0 0 0,0 0 0 0 0,0-1-1 0 0,0 0 1 0 0,0 0 0 0 0,0-1 0 0 0,0 0 0 0 0,0-1-1 0 0,0 0 1 0 0,-1 0 0 0 0,1 0 0 0 0,-1-1 0 0 0,0 0-1 0 0,0-1 1 0 0,0 0 0 0 0,-1 0 0 0 0,0 0 0 0 0,0 0-1 0 0,0-1 1 0 0,0 0 0 0 0,2-4-40 0 0,-7 4 6 0 0,-1 0 1 0 0,0 1-1 0 0,0-1 0 0 0,-1 0 0 0 0,1 1 1 0 0,-1-1-1 0 0,0 1 0 0 0,-1-1 0 0 0,1 1 1 0 0,-1 0-1 0 0,0-1 0 0 0,-1 1 0 0 0,1 0 1 0 0,-1 0-1 0 0,0 1 0 0 0,0-1 0 0 0,0 1 1 0 0,-1-1-1 0 0,0 1 0 0 0,0 0 0 0 0,0 0 1 0 0,0 0-1 0 0,0 1 0 0 0,-1 0 0 0 0,0 0 0 0 0,1 0 1 0 0,-6-2-7 0 0,-123-66-1824 0 0,125 66 197 0 0,5 2-3114 0 0,3 3 3429 0 0</inkml:trace>
  <inkml:trace contextRef="#ctx0" brushRef="#br0" timeOffset="349192.752">31233 14506 1932 0 0,'9'-4'4005'0'0,"29"-7"-2631"0"0,-31 12-1313 0 0,0 0 0 0 0,-1 1 0 0 0,1 0 0 0 0,-1 0 0 0 0,1 1 0 0 0,-1 0 0 0 0,0 0 0 0 0,0 0 0 0 0,-1 1 0 0 0,1-1 0 0 0,-1 1 0 0 0,1 1 0 0 0,-1-1 0 0 0,0 1 0 0 0,-1 0 0 0 0,1 0 0 0 0,-1 1 0 0 0,0-1 0 0 0,-1 1 0 0 0,1 0 0 0 0,-1 0 0 0 0,0 0 0 0 0,0 0 0 0 0,-1 0 0 0 0,0 1 0 0 0,0-1 0 0 0,-1 1 0 0 0,1 0 0 0 0,-1-1 0 0 0,-1 1 0 0 0,1 0 0 0 0,-1 0 0 0 0,0-1 0 0 0,-1 1 0 0 0,0 0 0 0 0,0 0 0 0 0,0-1 0 0 0,-3 7-61 0 0,-48 131 1727 0 0,51-143-1708 0 0,0 1 0 0 0,0-1-1 0 0,0 1 1 0 0,0-1 0 0 0,0 1-1 0 0,0-1 1 0 0,1 1 0 0 0,-1 0-1 0 0,0-1 1 0 0,1 1 0 0 0,-1 0-1 0 0,1 0 1 0 0,0-1 0 0 0,0 1-1 0 0,-1 0 1 0 0,1 0 0 0 0,0 0-1 0 0,1-1 1 0 0,-1 1 0 0 0,0 0-1 0 0,0 0 1 0 0,1 0 0 0 0,-1-1-1 0 0,1 1 1 0 0,0 0 0 0 0,-1-1-1 0 0,1 1 1 0 0,0-1 0 0 0,0 1-1 0 0,0 0 1 0 0,0-1-1 0 0,0 0 1 0 0,0 1 0 0 0,0-1-1 0 0,1 0 1 0 0,-1 0 0 0 0,1 1-1 0 0,-1-1 1 0 0,1 0 0 0 0,-1 0-1 0 0,1-1 1 0 0,-1 1 0 0 0,1 0-1 0 0,0 0 1 0 0,-1-1 0 0 0,1 1-1 0 0,0-1 1 0 0,0 0 0 0 0,-1 1-1 0 0,1-1 1 0 0,0 0 0 0 0,0 0-1 0 0,-1 0 1 0 0,1 0 0 0 0,0 0-1 0 0,0-1 1 0 0,0 1 0 0 0,-1 0-1 0 0,1-1-18 0 0,103-11-1156 0 0,-99 10 1072 0 0,6 0-529 0 0,0-2 1 0 0,-1 1-1 0 0,1-2 0 0 0,-1 1 1 0 0,1-2-1 0 0,-1 1 1 0 0,-1-2-1 0 0,1 1 0 0 0,-1-1 1 0 0,-1-1-1 0 0,1 0 1 0 0,-1 0-1 0 0,0-2 613 0 0,2-3-1245 0 0</inkml:trace>
  <inkml:trace contextRef="#ctx0" brushRef="#br0" timeOffset="349457.045">31747 14647 1568 0 0,'1'13'466'0'0,"2"0"-1"0"0,0-1 0 0 0,0 1 1 0 0,1-1-1 0 0,1 0 0 0 0,0 0 1 0 0,1 0-1 0 0,0 0 1 0 0,1-1-1 0 0,0 0 0 0 0,0-1 1 0 0,1 0-1 0 0,1 0 0 0 0,4 4-465 0 0,44 64 1400 0 0,-24-2-221 0 0,-48-48-1285 0 0,-54 22-1797 0 0,11-39-2984 0 0,42-11 3485 0 0</inkml:trace>
  <inkml:trace contextRef="#ctx0" brushRef="#br0" timeOffset="349706.607">31880 14619 1884 0 0,'3'-3'1252'0'0,"1"-1"-120"0"0,-2 1-180 0 0,-2 0-127 0 0,3-2-117 0 0,-1 0-112 0 0,5 1-28 0 0,-1 3-96 0 0,1-3-72 0 0,0 1-192 0 0,2 0-240 0 0,16-1 8 0 0,-11-1-804 0 0,7 2-616 0 0,-1 0 23 0 0,-6 1 65 0 0,-3-1 48 0 0,-3 3-52 0 0</inkml:trace>
  <inkml:trace contextRef="#ctx0" brushRef="#br0" timeOffset="350623.146">32035 14155 1312 0 0,'0'0'594'0'0,"0"0"-119"0"0,3-6-12 0 0,1-1-359 0 0,0 1 0 0 0,0 0 1 0 0,0 0-1 0 0,1 0 0 0 0,0 0 0 0 0,1 1 0 0 0,-1 0 0 0 0,1 0 0 0 0,0 1 0 0 0,0-1 0 0 0,0 1 0 0 0,1 1 0 0 0,-1-1 0 0 0,1 1 1 0 0,0 0-1 0 0,0 1 0 0 0,2-1-104 0 0,151-23 1675 0 0,-159 26-1611 0 0,-1 0 109 0 0,8 7-47 0 0,0-1 0 0 0,0 1 0 0 0,-1 0 1 0 0,0 1-1 0 0,0-1 0 0 0,-1 2 0 0 0,0-1 0 0 0,0 1 0 0 0,-1-1 1 0 0,0 1-1 0 0,-1 1 0 0 0,0-1 0 0 0,0 1 0 0 0,-1-1 0 0 0,0 1 0 0 0,-1 0 1 0 0,0 0-1 0 0,-1 1 0 0 0,0-1 0 0 0,0 0 0 0 0,-1 0 0 0 0,-1 6-126 0 0,4 3 131 0 0,49 617 3224 0 0,-12-69 445 0 0,-63-403-2612 0 0,-17-10 937 0 0,33-148-2201 0 0,-1 0 0 0 0,1-1 0 0 0,-1 0-1 0 0,0 0 1 0 0,-1-1 0 0 0,1 0-1 0 0,-1-1 1 0 0,0 0 0 0 0,0 0-1 0 0,0-1 1 0 0,0 0 0 0 0,0-1 0 0 0,-1 0-1 0 0,1 0 1 0 0,0-1 0 0 0,-1 0-1 0 0,1-1 1 0 0,-4 0 76 0 0,-28-2-2088 0 0,0-1 0 0 0,0-3-1 0 0,1-1 1 0 0,0-1 0 0 0,-35-15 2088 0 0,-145-27-4906 0 0,161 49 3858 0 0</inkml:trace>
  <inkml:trace contextRef="#ctx0" brushRef="#br0" timeOffset="368231.609">2580 16289 1292 0 0,'3'-17'1363'0'0,"12"4"-628"0"0,-15 10-534 0 0,0 3-78 0 0,0 0-65 0 0,0 0-16 0 0,0 0 27 0 0,0 0-8 0 0,0 0 1 0 0,0 0-24 0 0,3 1-9 0 0,26 110 838 0 0,-23-67-734 0 0,3-4 62 0 0,50 141 699 0 0,-55-175-859 0 0,0 0 1 0 0,0 0-1 0 0,0 0 1 0 0,1 0-1 0 0,-1-1 1 0 0,1 0-1 0 0,1 0 1 0 0,-1 0-1 0 0,1-1 0 0 0,-1 1 1 0 0,1-1-1 0 0,1-1 1 0 0,-1 1-1 0 0,1-1 1 0 0,-1 0-1 0 0,1-1 1 0 0,0 1-1 0 0,0-1 0 0 0,0-1 1 0 0,0 1-1 0 0,0-1 1 0 0,0-1-1 0 0,0 1 1 0 0,6-1-36 0 0,2-3 24 0 0,-1 0 0 0 0,1-1 0 0 0,0-1 0 0 0,-1 0 0 0 0,0-1 0 0 0,0-1 0 0 0,-1 0 1 0 0,1-1-1 0 0,-1 0 0 0 0,-1-1 0 0 0,0 0 0 0 0,7-7-24 0 0,1-3 41 0 0,1-1 0 0 0,-2-1 0 0 0,-1 0 0 0 0,-1-1 0 0 0,0-1 0 0 0,-2-1 0 0 0,-1 0 0 0 0,11-24-41 0 0,-26 49 1 0 0,1-1 0 0 0,0 1 0 0 0,-1-1 0 0 0,1 1 0 0 0,-1-1 0 0 0,1 1 0 0 0,0-1 0 0 0,-1 1 0 0 0,1-1 0 0 0,-1 0 0 0 0,1 1 0 0 0,-1-1 0 0 0,1 0 0 0 0,-1 0 1 0 0,0 1-1 0 0,1-1 0 0 0,-1 0 0 0 0,1 0 0 0 0,-1 0 0 0 0,1 1 0 0 0,-1-1 0 0 0,0 0 0 0 0,1 0 0 0 0,-1 0 0 0 0,1 0 0 0 0,-1 0 0 0 0,0 0 0 0 0,1-1 0 0 0,-1 1 0 0 0,1 0 0 0 0,-1 0 0 0 0,0 0 0 0 0,1 0 0 0 0,-1-1 0 0 0,1 1 0 0 0,-1 0 0 0 0,1-1 0 0 0,-1 1 0 0 0,1 0 0 0 0,-1-1 0 0 0,1 1 0 0 0,-1 0 0 0 0,1-1 0 0 0,0 1 1 0 0,-1-1-1 0 0,1 1 0 0 0,0-1 0 0 0,-1 1 0 0 0,1-1 0 0 0,0 1 0 0 0,-1-1-1 0 0,-3 8-23 0 0,2-4 27 0 0,-1 0 0 0 0,1 0 0 0 0,0 0 0 0 0,0 1 0 0 0,0-1 0 0 0,1 1 0 0 0,-1-1 0 0 0,1 1 0 0 0,0 0 0 0 0,0-1 0 0 0,0 1 0 0 0,0 0 0 0 0,1 0 0 0 0,-1 0 0 0 0,1 0 0 0 0,0 0 0 0 0,0-1 0 0 0,1 1 0 0 0,-1 0 0 0 0,1 0 0 0 0,0 0 0 0 0,1 2-4 0 0,6 0 4 0 0,1 0 1 0 0,0-1-1 0 0,0 0 0 0 0,0 0 1 0 0,0-1-1 0 0,1-1 0 0 0,0 1 0 0 0,0-2 1 0 0,0 1-1 0 0,0-1 0 0 0,0-1 1 0 0,0 0-1 0 0,1 0 0 0 0,-1-1 0 0 0,0 0 1 0 0,0-1-1 0 0,1 0 0 0 0,-1-1 1 0 0,0 0-1 0 0,0-1 0 0 0,0 0 1 0 0,-1 0-1 0 0,1-1 0 0 0,-1 0 0 0 0,5-3-4 0 0,136-62-15 0 0,-149 67 12 0 0,-1 0 1 0 0,1 0-1 0 0,-1 0 1 0 0,1-1-1 0 0,-1 1 0 0 0,0 0 1 0 0,0-1-1 0 0,0 1 1 0 0,0 0-1 0 0,0 0 1 0 0,0-1-1 0 0,-1 1 0 0 0,1 0 1 0 0,-1 0-1 0 0,0-1 1 0 0,1 1-1 0 0,-1 0 0 0 0,0 0 1 0 0,0 0-1 0 0,-1 0 1 0 0,1 0-1 0 0,0 0 0 0 0,-1 0 1 0 0,1 1-1 0 0,-1-1 1 0 0,1 0-1 0 0,-1 1 0 0 0,0-1 1 0 0,0 1-1 0 0,0 0 1 0 0,1-1-1 0 0,-1 1 0 0 0,-1 0 1 0 0,1 0-1 0 0,0 0 1 0 0,0 1-1 0 0,0-1 1 0 0,0 0-1 0 0,-1 1 0 0 0,1 0 1 0 0,0-1-1 0 0,0 1 1 0 0,-1 0-1 0 0,1 0 0 0 0,0 0 1 0 0,-1 0 2 0 0,-1-1-12 0 0,-152-46-930 0 0,149 40 283 0 0,7 5-2075 0 0,0 2 1368 0 0</inkml:trace>
  <inkml:trace contextRef="#ctx0" brushRef="#br0" timeOffset="369026.59">3787 16059 1224 0 0,'-2'42'3680'0'0,"5"168"-1637"0"0,57 166-404 0 0,-45-322-606 0 0,-15-54-896 0 0,6-25 205 0 0,7-49-120 0 0,-8 40-167 0 0,1 0 0 0 0,2 1-1 0 0,1-1 1 0 0,2 2 0 0 0,1-1-1 0 0,7-12-54 0 0,-17 45-9 0 0,0 0 0 0 0,0-1 0 0 0,-1 1 0 0 0,1 0-1 0 0,0 0 1 0 0,0 0 0 0 0,0 0 0 0 0,-1 0 0 0 0,1 1-1 0 0,0-1 1 0 0,0 0 0 0 0,-1 1 0 0 0,1-1 0 0 0,0 1 0 0 0,-1 0-1 0 0,1 0 1 0 0,0-1 0 0 0,-1 1 0 0 0,1 0 0 0 0,-1 0-1 0 0,0 1 1 0 0,1-1 0 0 0,-1 0 0 0 0,0 0 0 0 0,1 1-1 0 0,-1-1 1 0 0,0 0 0 0 0,0 1 0 0 0,0-1 0 0 0,0 1 0 0 0,-1 0-1 0 0,2 0 10 0 0,-2-2 0 0 0,34 46-126 0 0,-30-37 125 0 0,1-1 0 0 0,1 0 0 0 0,0 0 0 0 0,0 0 0 0 0,0-1 0 0 0,1 0 1 0 0,0 0-1 0 0,0-1 0 0 0,1 1 0 0 0,-1-2 0 0 0,1 1 0 0 0,1-1 0 0 0,-1 0 0 0 0,1-1 0 0 0,0 0 0 0 0,0-1 0 0 0,5 2 1 0 0,-1-1 5 0 0,1-2 0 0 0,-1 0-1 0 0,0 0 1 0 0,1-1 0 0 0,-1-1-1 0 0,1 0 1 0 0,-1-1 0 0 0,0 0-1 0 0,1-1 1 0 0,-1-1 0 0 0,0 0-1 0 0,0-1 1 0 0,0 0 0 0 0,-1-1-1 0 0,1 0 1 0 0,-1-1 0 0 0,0 0-1 0 0,-1-1 1 0 0,0-1 0 0 0,4-2-5 0 0,-13 7-1 0 0,1 1 1 0 0,-1-1-1 0 0,0 0 1 0 0,0 0-1 0 0,0 0 1 0 0,0 0-1 0 0,0-1 1 0 0,0 1 0 0 0,-1 0-1 0 0,0-1 1 0 0,0 1-1 0 0,0-1 1 0 0,0 1-1 0 0,0-1 1 0 0,-1 1-1 0 0,0-1 1 0 0,1 0-1 0 0,-1 1 1 0 0,-1-1 0 0 0,1 0-1 0 0,0 1 1 0 0,-1-1-1 0 0,0 1 1 0 0,0-1-1 0 0,0 1 1 0 0,0-1-1 0 0,0 1 1 0 0,-1-1-1 0 0,0 1 1 0 0,1 0 0 0 0,-1 0-1 0 0,0 0 1 0 0,-1 0-1 0 0,1 0 1 0 0,-1 1-1 0 0,1-1 1 0 0,-1 0-1 0 0,0 1 1 0 0,-2-2 0 0 0,-127-72-190 0 0,125 73 181 0 0,1 0 0 0 0,-1 1 0 0 0,0 0 0 0 0,0 1 0 0 0,0-1-1 0 0,0 1 1 0 0,0 0 0 0 0,0 1 0 0 0,0 0 0 0 0,0 0 0 0 0,0 1-1 0 0,0-1 1 0 0,0 2 0 0 0,0-1 0 0 0,0 1 0 0 0,0 0 0 0 0,1 0 0 0 0,-1 1-1 0 0,1 0 1 0 0,-1 0 0 0 0,1 0 0 0 0,0 1 0 0 0,0 0 0 0 0,1 0-1 0 0,-1 0 1 0 0,1 1 0 0 0,0 0 0 0 0,0 0 0 0 0,0 1 0 0 0,1-1 0 0 0,0 1-1 0 0,0 0 1 0 0,0 0 0 0 0,1 0 0 0 0,0 0 0 0 0,0 1 0 0 0,1-1 0 0 0,-1 1-1 0 0,1 0 1 0 0,0 2 9 0 0,6 4-26 0 0,0-1-1 0 0,1 0 1 0 0,1 0 0 0 0,0 0-1 0 0,0 0 1 0 0,1-1-1 0 0,1-1 1 0 0,0 1 0 0 0,0-1-1 0 0,1 0 1 0 0,0-1-1 0 0,1 0 1 0 0,0 0 0 0 0,0-1-1 0 0,1 0 1 0 0,0-1-1 0 0,0-1 1 0 0,1 1 0 0 0,-1-2-1 0 0,2 0 1 0 0,-1 0-1 0 0,13 3 28 0 0,64 10-1863 0 0,-25-16-2307 0 0,-51-2 2772 0 0</inkml:trace>
  <inkml:trace contextRef="#ctx0" brushRef="#br0" timeOffset="369378.536">4591 16341 1216 0 0,'18'13'427'0'0,"-1"1"-1"0"0,0 1 1 0 0,-1 1-1 0 0,-1 1 1 0 0,0 0-1 0 0,-1 0 1 0 0,-1 1-1 0 0,-1 1 1 0 0,-1 1-1 0 0,9 18-426 0 0,-19-37 103 0 0,0-1 0 0 0,0 1 0 0 0,0 0-1 0 0,-1 0 1 0 0,1-1 0 0 0,0 1 0 0 0,0 0 0 0 0,-1 0-1 0 0,1 0 1 0 0,0 0 0 0 0,-1 0 0 0 0,1 0 0 0 0,-1 0-1 0 0,0 0 1 0 0,1 0 0 0 0,-1 0 0 0 0,0 0 0 0 0,1 0-1 0 0,-1 1 1 0 0,0-1 0 0 0,0 0 0 0 0,0 0 0 0 0,0 0-1 0 0,0 0 1 0 0,0 0 0 0 0,0 1 0 0 0,-1-1-1 0 0,1 0 1 0 0,0 0 0 0 0,-1 0 0 0 0,1 0 0 0 0,0 0-1 0 0,-1 0 1 0 0,1 0 0 0 0,-1 0 0 0 0,0 0 0 0 0,1 0-1 0 0,-1 0 1 0 0,0 0 0 0 0,0-1 0 0 0,1 1 0 0 0,-1 0-1 0 0,0 0 1 0 0,-1 0-103 0 0,-2-8 107 0 0,0 1 0 0 0,1-1 0 0 0,0 0 0 0 0,0 0 1 0 0,1-1-1 0 0,-1 1 0 0 0,1 0 0 0 0,1-1 0 0 0,0 1 0 0 0,0-1 0 0 0,0 0 0 0 0,1 1 0 0 0,0-1 0 0 0,1 0 0 0 0,0-3-107 0 0,-1 0 87 0 0,34-79-635 0 0,-13 64-2064 0 0,1 7-3561 0 0,-21 18 4777 0 0</inkml:trace>
  <inkml:trace contextRef="#ctx0" brushRef="#br0" timeOffset="369764.647">5135 16427 1088 0 0,'170'-83'2745'0'0,"-232"58"-1191"0"0,45 21-1414 0 0,0 1-1 0 0,-1 1 1 0 0,1 0-1 0 0,0 1 1 0 0,0 1-1 0 0,-1 0 1 0 0,1 2-1 0 0,0 0 1 0 0,0 1-1 0 0,0 0 1 0 0,0 2-1 0 0,0 0 1 0 0,1 0-1 0 0,0 2 1 0 0,0 0-1 0 0,1 1 1 0 0,-13 8-140 0 0,25-14 19 0 0,1 0 0 0 0,-1 0 0 0 0,1 1 0 0 0,0-1 0 0 0,-1 0 0 0 0,1 1 0 0 0,1-1 0 0 0,-1 1 0 0 0,0 0 0 0 0,0-1 0 0 0,1 1 0 0 0,0 0 0 0 0,-1 0 0 0 0,1 0 0 0 0,0 0 0 0 0,1 0 0 0 0,-1 0 0 0 0,0 0 0 0 0,1 1 0 0 0,0-1 0 0 0,0 0 0 0 0,0 0 0 0 0,0 0 0 0 0,0 0 0 0 0,1 1 0 0 0,-1-1 0 0 0,1 0 0 0 0,0 0 0 0 0,0 0 0 0 0,0 0 0 0 0,0 0 0 0 0,0 0 0 0 0,1 0 0 0 0,0-1 0 0 0,-1 1 0 0 0,1 0 0 0 0,0-1 0 0 0,0 1 0 0 0,1 0-19 0 0,106 72 271 0 0,81-39-1890 0 0,-58-33-2865 0 0,-99-3 3052 0 0</inkml:trace>
  <inkml:trace contextRef="#ctx0" brushRef="#br0" timeOffset="371287.953">5792 16249 984 0 0,'0'0'349'0'0,"0"0"-61"0"0,0 0-29 0 0,0 0-4 0 0,0 0-21 0 0,0 0-44 0 0,0 0 59 0 0,0 0 5 0 0,0 0-36 0 0,0 0-2 0 0,0 0-40 0 0,0 0-40 0 0,0 0 7 0 0,0 0 8 0 0,0 0 31 0 0,0 0-10 0 0,0 0-21 0 0,0 0-1 0 0,-4-5 32 0 0,-41-20 1775 0 0,45 25-1840 0 0,0 0-5 0 0,0 0-58 0 0,66-15 826 0 0,311-18-417 0 0,-375 32-459 0 0,1 1 1 0 0,0 0-1 0 0,0 0 0 0 0,-1 0 1 0 0,1 1-1 0 0,0-1 0 0 0,-1 0 1 0 0,1 1-1 0 0,0 0 0 0 0,-1 0 1 0 0,1 0-1 0 0,-1 0 0 0 0,1 0 1 0 0,-1 0-1 0 0,1 1 0 0 0,-1-1 1 0 0,0 1-1 0 0,0-1 0 0 0,0 1 1 0 0,0 0-1 0 0,0 0 0 0 0,0 0 1 0 0,0 0-1 0 0,-1 0 0 0 0,1 0 1 0 0,-1 1-1 0 0,1-1 0 0 0,-1 1 1 0 0,0-1-1 0 0,0 1 0 0 0,0-1 1 0 0,0 1-1 0 0,0-1 0 0 0,-1 1 1 0 0,1 0-1 0 0,-1 0 0 0 0,0-1 1 0 0,0 1-1 0 0,0 0 0 0 0,0-1 1 0 0,0 1-1 0 0,-1 0 0 0 0,1 0 1 0 0,-1 0-5 0 0,-19 34 90 0 0,-1-2 0 0 0,-2 0 0 0 0,-2-1 1 0 0,-1-2-1 0 0,-1 0 0 0 0,-2-2 0 0 0,-12 9-90 0 0,161-50 774 0 0,-109 16-769 0 0,1 1 0 0 0,-1 0 1 0 0,0 0-1 0 0,-1 1 1 0 0,1 0-1 0 0,-1 1 1 0 0,-1 0-1 0 0,0 1 0 0 0,0 0 1 0 0,0 0-1 0 0,-1 1 1 0 0,-1 0-1 0 0,0 1 1 0 0,0-1-1 0 0,-1 1 1 0 0,0 1-1 0 0,-1-1 0 0 0,0 1 1 0 0,-1 0-1 0 0,-1 0 1 0 0,0 0-1 0 0,0 1 1 0 0,-1-1-1 0 0,0 1 0 0 0,-1-1 1 0 0,-1 1-1 0 0,0 3-5 0 0,-1-9 39 0 0,-1 0-1 0 0,1 0 0 0 0,-1 0 1 0 0,0 0-1 0 0,-1 0 0 0 0,0 0 1 0 0,0-1-1 0 0,0 1 0 0 0,-1-1 1 0 0,0 0-1 0 0,0 0 0 0 0,-1 0 1 0 0,1 0-1 0 0,-1-1 0 0 0,0 0 1 0 0,-1 0-1 0 0,1 0 1 0 0,-1-1-1 0 0,0 1 0 0 0,0-1 1 0 0,-1-1-1 0 0,1 1 0 0 0,-1-1 1 0 0,0-1-1 0 0,0 1 0 0 0,0-1 1 0 0,0 0-1 0 0,0-1 0 0 0,0 1 1 0 0,0-1-1 0 0,-4 0-38 0 0,5-3 21 0 0,1-1-1 0 0,0 1 1 0 0,0-1 0 0 0,0 0-1 0 0,0 0 1 0 0,1 0 0 0 0,-1 0 0 0 0,1-1-1 0 0,0 0 1 0 0,0 0 0 0 0,0 0-1 0 0,0 0 1 0 0,1-1 0 0 0,0 0-1 0 0,0 1 1 0 0,0-1 0 0 0,0 0-1 0 0,1 0 1 0 0,0-1 0 0 0,0 1-1 0 0,0 0 1 0 0,1-1 0 0 0,0 1 0 0 0,0-1-1 0 0,0 0 1 0 0,0 1 0 0 0,1-1-1 0 0,0 0 1 0 0,1 1 0 0 0,-1-1-1 0 0,1 0 1 0 0,0 1 0 0 0,0-1-1 0 0,1 0-20 0 0,-1-11-64 0 0,1 0 0 0 0,1 1-1 0 0,1-1 1 0 0,0 1-1 0 0,1-1 1 0 0,1 1-1 0 0,0 1 1 0 0,1-1 0 0 0,1 1-1 0 0,0 0 1 0 0,1 1-1 0 0,1 0 1 0 0,0 1-1 0 0,1-1 1 0 0,9-7 64 0 0,-7 8-852 0 0,0 0 0 0 0,1 1 1 0 0,0 0-1 0 0,1 2 0 0 0,0-1 0 0 0,1 2 0 0 0,0 0 0 0 0,0 1 1 0 0,6-2 851 0 0,-9 5-1368 0 0</inkml:trace>
  <inkml:trace contextRef="#ctx0" brushRef="#br0" timeOffset="371925.263">6680 16517 1472 0 0,'-20'20'3457'0'0,"9"1"-2972"0"0,2 0-1 0 0,0 1 1 0 0,1 0-1 0 0,2 1 1 0 0,0 0 0 0 0,1 0-1 0 0,2 0 1 0 0,0 1-1 0 0,1-1 1 0 0,2 21-485 0 0,1-41 34 0 0,1 0-1 0 0,-1 0 1 0 0,1 0-1 0 0,0-1 1 0 0,0 1 0 0 0,0 0-1 0 0,1-1 1 0 0,-1 1-1 0 0,1-1 1 0 0,-1 0 0 0 0,1 0-1 0 0,0 0 1 0 0,-1 0 0 0 0,1 0-1 0 0,0 0 1 0 0,0-1-1 0 0,0 0 1 0 0,1 1 0 0 0,-1-1-1 0 0,0 0 1 0 0,1-1 0 0 0,-1 1-1 0 0,0-1 1 0 0,1 1-1 0 0,-1-1 1 0 0,0 0 0 0 0,1 0-1 0 0,-1 0 1 0 0,1-1 0 0 0,-1 1-1 0 0,0-1 1 0 0,1 0-1 0 0,-1 0 1 0 0,0 0 0 0 0,0 0-34 0 0,6-1 15 0 0,-1 0 1 0 0,0-1-1 0 0,0 0 0 0 0,0 0 1 0 0,0-1-1 0 0,-1 1 1 0 0,1-2-1 0 0,-1 1 1 0 0,0-1-1 0 0,0 0 1 0 0,-1-1-1 0 0,1 1 1 0 0,-1-1-1 0 0,-1-1 0 0 0,1 1 1 0 0,-1-1-1 0 0,0 0 1 0 0,0 0-1 0 0,-1 0 1 0 0,0-1-1 0 0,0 0 1 0 0,-1 1-1 0 0,0-1 1 0 0,-1-1-1 0 0,1 1 0 0 0,-1 0 1 0 0,-1-1-1 0 0,0 1 1 0 0,0 0-1 0 0,-1-1 1 0 0,0 1-1 0 0,0-1 1 0 0,-1 1-1 0 0,0-1 1 0 0,0 1-1 0 0,-1-1 0 0 0,0 1 1 0 0,-1 0-1 0 0,1 0 1 0 0,-2 0-1 0 0,1 0 1 0 0,-1 1-1 0 0,0-1 1 0 0,-1 1-1 0 0,-2-3-15 0 0,1 4-68 0 0,-1 1-1 0 0,1-1 1 0 0,-2 1-1 0 0,1 0 1 0 0,0 1-1 0 0,-1-1 1 0 0,0 1-1 0 0,0 1 1 0 0,0 0 0 0 0,0 0-1 0 0,-1 0 1 0 0,1 1-1 0 0,-1 1 1 0 0,1-1-1 0 0,-1 1 1 0 0,0 1-1 0 0,1 0 1 0 0,-7 0 68 0 0,14 0-471 0 0,-14 4-6470 0 0,8-1 6815 0 0,8-2-1219 0 0</inkml:trace>
  <inkml:trace contextRef="#ctx0" brushRef="#br0" timeOffset="372281.63">7033 16599 1108 0 0,'6'-18'8811'0'0,"-27"-15"-5702"0"0,12 20-2534 0 0,9 12-1005 0 0,0 1-77 0 0,3 17-9618 0 0,-3-14 8780 0 0</inkml:trace>
  <inkml:trace contextRef="#ctx0" brushRef="#br0" timeOffset="372761.967">7357 16541 1004 0 0,'-28'54'3808'0'0,"18"-37"-3398"0"0,0 1 1 0 0,2 1-1 0 0,0-1 1 0 0,2 1-1 0 0,0 1 1 0 0,0-1-1 0 0,2 1 1 0 0,1 0-1 0 0,0 0 1 0 0,2 0 0 0 0,0 12-411 0 0,2-26 45 0 0,0 0 1 0 0,0-1 0 0 0,1 1 0 0 0,-1-1 0 0 0,1 0 0 0 0,1 1 0 0 0,-1-1 0 0 0,1 0 0 0 0,0 0 0 0 0,0-1 0 0 0,0 1 0 0 0,1 0 0 0 0,0-1 0 0 0,-1 0 0 0 0,2 0 0 0 0,-1 0 0 0 0,0-1 0 0 0,1 1-1 0 0,0-1 1 0 0,-1 0 0 0 0,1 0 0 0 0,0-1 0 0 0,1 1 0 0 0,-1-1 0 0 0,0 0 0 0 0,1-1 0 0 0,-1 1 0 0 0,1-1 0 0 0,-1 0 0 0 0,1-1 0 0 0,0 1 0 0 0,0-1 0 0 0,-1 0 0 0 0,6-1-46 0 0,-4 1 21 0 0,0 1 0 0 0,-1-1 0 0 0,1 0 0 0 0,0-1 1 0 0,-1 0-1 0 0,1 0 0 0 0,-1 0 0 0 0,1-1 0 0 0,-1 0 1 0 0,1 0-1 0 0,-1-1 0 0 0,0 1 0 0 0,0-1 0 0 0,0-1 1 0 0,-1 1-1 0 0,1-1 0 0 0,-1 0 0 0 0,0 0 0 0 0,0-1 1 0 0,0 0-1 0 0,0 1 0 0 0,-1-2 0 0 0,0 1 0 0 0,0 0 1 0 0,0-1-1 0 0,-1 0 0 0 0,0 0 0 0 0,0 0 0 0 0,0 0 0 0 0,-1 0 1 0 0,0 0-1 0 0,0-1 0 0 0,0-4-21 0 0,-4 0-63 0 0,-1 0 0 0 0,0 0 0 0 0,-1 0 0 0 0,0 1 0 0 0,-1 0 0 0 0,0 0 0 0 0,0 0 0 0 0,-1 0 0 0 0,0 1 0 0 0,-1 0 0 0 0,0 0 0 0 0,-1 1 0 0 0,0 0 0 0 0,0 0 0 0 0,0 1 0 0 0,-1 0 0 0 0,0 0 0 0 0,-1 1 0 0 0,1 0 0 0 0,-1 1 0 0 0,-1 0 0 0 0,1 1 0 0 0,0 0 0 0 0,-1 0 0 0 0,0 1 0 0 0,0 1 0 0 0,0 0 0 0 0,0 0 0 0 0,-8 0 63 0 0,14-2-1465 0 0,4 3-4322 0 0,1 1 4205 0 0</inkml:trace>
  <inkml:trace contextRef="#ctx0" brushRef="#br0" timeOffset="373256.275">7597 16557 1484 0 0,'3'-2'142'0'0,"0"-1"0"0"0,0 0-1 0 0,0 0 1 0 0,0 1 0 0 0,1 0 0 0 0,-1 0-1 0 0,1 0 1 0 0,0 0 0 0 0,-1 0 0 0 0,1 1-1 0 0,0 0 1 0 0,0-1 0 0 0,0 2-1 0 0,0-1 1 0 0,0 0 0 0 0,0 1 0 0 0,0-1-1 0 0,0 1 1 0 0,0 0 0 0 0,0 1 0 0 0,0-1-1 0 0,0 1 1 0 0,0 0 0 0 0,0 0 0 0 0,0 0-1 0 0,0 0 1 0 0,0 1 0 0 0,0-1 0 0 0,-1 1-1 0 0,1 0 1 0 0,-1 0 0 0 0,1 0-1 0 0,-1 1 1 0 0,0-1 0 0 0,0 1 0 0 0,0 0-1 0 0,0 0 1 0 0,0 0 0 0 0,0 1-142 0 0,4 5 108 0 0,1 0 0 0 0,-1 0 0 0 0,-1 0 0 0 0,0 1-1 0 0,0 0 1 0 0,-1 1 0 0 0,0-1 0 0 0,-1 1 0 0 0,0 0 0 0 0,-1 0 0 0 0,0 0 0 0 0,0 0 0 0 0,-1 8-108 0 0,-12 121 2242 0 0,-3-72-502 0 0,13-68-1589 0 0,85-31-832 0 0,27-66-4481 0 0,-107 92 4851 0 0,23-27-2619 0 0,-16 19 1398 0 0</inkml:trace>
  <inkml:trace contextRef="#ctx0" brushRef="#br0" timeOffset="373507.622">8114 16616 1392 0 0,'30'29'4708'0'0,"-11"-8"-4043"0"0,55 37 1104 0 0,-59-49-1511 0 0,-1 1 1 0 0,1 1-1 0 0,-2 0 1 0 0,1 1-1 0 0,-2 0 1 0 0,0 1 0 0 0,0 1-1 0 0,-1 0 1 0 0,-1 0-1 0 0,0 1 1 0 0,6 13-259 0 0,-15-25-27 0 0,0 0 1 0 0,-1 0 0 0 0,1 1-1 0 0,0-1 1 0 0,-1 0 0 0 0,0 1-1 0 0,0-1 1 0 0,0 0-1 0 0,0 0 1 0 0,0 1 0 0 0,-1-1-1 0 0,1 0 1 0 0,-1 1 0 0 0,0-1-1 0 0,0 0 1 0 0,0 0 0 0 0,-1 0-1 0 0,1 0 1 0 0,-1 0-1 0 0,1 0 1 0 0,-1-1 0 0 0,0 1-1 0 0,0 0 1 0 0,0-1 0 0 0,-1 1-1 0 0,1-1 1 0 0,-1 0 0 0 0,1 0-1 0 0,-1 0 1 0 0,1 0 0 0 0,-1 0-1 0 0,0-1 1 0 0,-3 2 26 0 0,2 0-337 0 0,-1-1-1 0 0,1 0 1 0 0,-1 0 0 0 0,0 0-1 0 0,0-1 1 0 0,0 1 0 0 0,0-1 0 0 0,0 0-1 0 0,0-1 1 0 0,0 1 0 0 0,0-1-1 0 0,-1 0 1 0 0,1 0 0 0 0,0 0 0 0 0,0-1-1 0 0,0 0 1 0 0,0 0 0 0 0,0 0 0 0 0,0-1-1 0 0,0 0 1 0 0,-1-1 337 0 0,-15-10-1469 0 0</inkml:trace>
  <inkml:trace contextRef="#ctx0" brushRef="#br0" timeOffset="373770.198">8186 16587 1148 0 0,'25'-30'7616'0'0,"53"14"-7452"0"0,-62 14 344 0 0,5-1-771 0 0,75-8-1097 0 0,-30 8-3823 0 0,-56 3 3701 0 0</inkml:trace>
  <inkml:trace contextRef="#ctx0" brushRef="#br0" timeOffset="374514.273">9059 16147 968 0 0,'0'0'487'0'0,"0"0"-60"0"0,2-15 252 0 0,0 15-543 0 0,0 0 0 0 0,0 0 0 0 0,0 0 0 0 0,-1 0 0 0 0,1 0 0 0 0,0 1 0 0 0,0-1 0 0 0,-1 0 0 0 0,1 1 0 0 0,0-1 0 0 0,-1 1 1 0 0,1 0-1 0 0,-1 0 0 0 0,1-1 0 0 0,0 1 0 0 0,-1 0 0 0 0,0 0 0 0 0,1 1 0 0 0,-1-1 0 0 0,0 0 0 0 0,1 0 0 0 0,-1 1 0 0 0,0-1 0 0 0,0 0 0 0 0,0 1 0 0 0,0-1 0 0 0,0 1 0 0 0,-1 0 0 0 0,1-1 0 0 0,0 1 1 0 0,-1 0-1 0 0,1-1 0 0 0,-1 1 0 0 0,1 1-136 0 0,-13 151 2611 0 0,11-150-2550 0 0,0 1 1 0 0,0-1 0 0 0,0 0-1 0 0,1 1 1 0 0,0-1 0 0 0,0 0-1 0 0,0 1 1 0 0,0-1 0 0 0,1 1-1 0 0,0-1 1 0 0,-1 0 0 0 0,2 0-1 0 0,-1 1 1 0 0,0-1 0 0 0,1 0-1 0 0,0 0 1 0 0,0 0 0 0 0,0-1-1 0 0,0 1 1 0 0,1 0 0 0 0,0-1-1 0 0,-1 1 1 0 0,1-1 0 0 0,1 0-1 0 0,-1 0 1 0 0,0 0 0 0 0,1-1-1 0 0,-1 1 1 0 0,1-1 0 0 0,0 1-1 0 0,0-1 1 0 0,0-1 0 0 0,3 2-62 0 0,87-12-1881 0 0,-90 8 1595 0 0,-1-1 0 0 0,0 0 1 0 0,1-1-1 0 0,-1 1 0 0 0,0-1 1 0 0,0 1-1 0 0,-1-1 0 0 0,1 0 1 0 0,0 0-1 0 0,-1 0 1 0 0,0-1-1 0 0,0 1 0 0 0,0 0 1 0 0,0-1-1 0 0,0 1 0 0 0,-1-1 1 0 0,1 0-1 0 0,-1 0 0 0 0,0 1 1 0 0,0-1-1 0 0,-1 0 0 0 0,1 0 1 0 0,-1 0-1 0 0,0 0 1 0 0,0 0-1 0 0,0-1 286 0 0,0-16-1345 0 0</inkml:trace>
  <inkml:trace contextRef="#ctx0" brushRef="#br0" timeOffset="374765.044">9194 15946 1096 0 0,'-14'-34'5660'0'0,"36"49"-6614"0"0,-6 10-1776 0 0,-5-10 1334 0 0</inkml:trace>
  <inkml:trace contextRef="#ctx0" brushRef="#br0" timeOffset="375058.776">9435 16401 1216 0 0,'6'-7'5111'0'0,"18"-39"-3911"0"0,-19 28-1075 0 0,2 1 0 0 0,0-1-1 0 0,1 2 1 0 0,0-1 0 0 0,2 1 0 0 0,0 0-1 0 0,1 1 1 0 0,0 0 0 0 0,1 0 0 0 0,1 2-1 0 0,0-1 1 0 0,1 2 0 0 0,0 0-1 0 0,1 0 1 0 0,0 1 0 0 0,1 1 0 0 0,0 1-1 0 0,15-6-124 0 0,-26 14 8 0 0,-1 1-1 0 0,1 0 1 0 0,0 0-1 0 0,0 0 1 0 0,-1 1-1 0 0,1 0 1 0 0,0 0-1 0 0,0 0 1 0 0,-1 0-1 0 0,1 1 1 0 0,-1-1-1 0 0,0 1 1 0 0,1 1-1 0 0,-1-1 1 0 0,0 0-1 0 0,0 1 1 0 0,0 0-1 0 0,-1 0 1 0 0,1 0-1 0 0,2 3-7 0 0,-2-3 13 0 0,3 3 11 0 0,-1 0 1 0 0,1 0 0 0 0,-1 0-1 0 0,0 1 1 0 0,-1 0-1 0 0,0 0 1 0 0,0 0-1 0 0,0 1 1 0 0,-1 0-1 0 0,0 0 1 0 0,-1 0-1 0 0,1 0 1 0 0,-2 1-1 0 0,1-1 1 0 0,-1 1-1 0 0,0-1 1 0 0,-1 1-1 0 0,0 0 1 0 0,-1 0 0 0 0,1 0-1 0 0,-2 0 1 0 0,1-1-1 0 0,-1 1 1 0 0,-1 0-1 0 0,0 4-24 0 0,-3 7-187 0 0,-1-1 0 0 0,0 0 0 0 0,-1 0 0 0 0,-2-1 0 0 0,1 0-1 0 0,-2 0 1 0 0,0-1 0 0 0,-2 0 0 0 0,1-1 0 0 0,-11 10 187 0 0,13-18-1312 0 0,4-5-2973 0 0,5-3 2733 0 0</inkml:trace>
  <inkml:trace contextRef="#ctx0" brushRef="#br0" timeOffset="376023.8">10529 16132 1088 0 0,'0'0'586'0'0,"0"0"-68"0"0,0 0 61 0 0,-3-5 32 0 0,3 5-610 0 0,0-1 60 0 0,-1-1 0 0 0,0 1 0 0 0,1-1 1 0 0,-1 1-1 0 0,0-1 0 0 0,0 1 0 0 0,0 0 0 0 0,0-1 1 0 0,0 1-1 0 0,0 0 0 0 0,0 0 0 0 0,-1 0 0 0 0,1 0 1 0 0,0 0-1 0 0,-1 0 0 0 0,1 0 0 0 0,-1 0 0 0 0,1 0 1 0 0,-1 1-1 0 0,1-1 0 0 0,-1 1 0 0 0,1-1 0 0 0,-1 1 0 0 0,1-1 1 0 0,-1 1-1 0 0,0 0 0 0 0,1 0 0 0 0,-1 0 0 0 0,0 0 1 0 0,1 0-1 0 0,-1 0 0 0 0,0 1 0 0 0,1-1 0 0 0,-1 0 1 0 0,1 1-1 0 0,-1-1 0 0 0,0 1 0 0 0,1 0 0 0 0,-1-1 1 0 0,0 2-62 0 0,-6 0 154 0 0,-1 0 0 0 0,1 1 1 0 0,0 1-1 0 0,0-1 0 0 0,0 1 1 0 0,0 0-1 0 0,1 1 1 0 0,0 0-1 0 0,-1 0 0 0 0,2 1 1 0 0,-1 0-1 0 0,1 0 0 0 0,0 0 1 0 0,0 1-1 0 0,1 0 1 0 0,0 0-1 0 0,0 1 0 0 0,0-1 1 0 0,1 1-1 0 0,0 0-154 0 0,25 32 600 0 0,-13-34-557 0 0,0-1 1 0 0,0 0 0 0 0,1-1 0 0 0,-1 1 0 0 0,1-2-1 0 0,0 1 1 0 0,0-1 0 0 0,0 0 0 0 0,0-1 0 0 0,1 0 0 0 0,-1-1-1 0 0,0 0 1 0 0,1 0 0 0 0,0-1 0 0 0,-1 0 0 0 0,1-1-1 0 0,-1 0 1 0 0,3-1-44 0 0,23 2 156 0 0,176-42 234 0 0,-167-2-196 0 0,-49 38-163 0 0,-10-7-20 0 0,-1 2 1 0 0,0 0-1 0 0,-1 0 0 0 0,0 2 0 0 0,-1 0 1 0 0,0 1-1 0 0,0 0 0 0 0,-1 2 0 0 0,1 0 1 0 0,-2 1-1 0 0,1 1 0 0 0,-20-1-11 0 0,-65-21-492 0 0,86 12-1307 0 0,50 4-1212 0 0,-9 4 1955 0 0,4-5-373 0 0,3 2 60 0 0</inkml:trace>
  <inkml:trace contextRef="#ctx0" brushRef="#br0" timeOffset="376552.446">10940 15844 1184 0 0,'-1'0'364'0'0,"1"0"1"0"0,-1 0-1 0 0,1 1 0 0 0,-1-1 0 0 0,1 0 1 0 0,0 0-1 0 0,-1 0 0 0 0,1 0 0 0 0,-1 0 1 0 0,1 0-1 0 0,-1 0 0 0 0,1 0 0 0 0,-1 0 1 0 0,1-1-1 0 0,-1 1-364 0 0,16 149 1761 0 0,40 67 772 0 0,-11-244-1495 0 0,-35 20-1021 0 0,1 1 1 0 0,1 0-1 0 0,-1 0 1 0 0,1 1-1 0 0,0 1 1 0 0,1 0-1 0 0,-1 0 0 0 0,1 1 1 0 0,0 0-1 0 0,0 1 1 0 0,0 1-1 0 0,0 0 1 0 0,1 1-1 0 0,-1 0 1 0 0,1 0-1 0 0,8 2-17 0 0,-18-1 0 0 0,0 0 0 0 0,0 0 0 0 0,0 0 0 0 0,0 0 0 0 0,0 1 0 0 0,-1-1 0 0 0,1 1 0 0 0,0 0 0 0 0,0 0 0 0 0,-1 0 0 0 0,1 0 0 0 0,0 0 0 0 0,-1 1 0 0 0,0-1 0 0 0,1 1 0 0 0,-1 0 0 0 0,0-1 0 0 0,1 1 0 0 0,-1 0 0 0 0,0 0 0 0 0,-1 1 0 0 0,1-1 0 0 0,0 0 0 0 0,0 0 0 0 0,-1 1 0 0 0,0-1 0 0 0,1 1 0 0 0,-1 0 0 0 0,0-1 0 0 0,0 1-1 0 0,0 0 1 0 0,-1 0 0 0 0,-4 4 27 0 0,0-1 0 0 0,0 0 0 0 0,-1 0 0 0 0,0-1 0 0 0,0 1 0 0 0,-1-1 0 0 0,1 0 0 0 0,-1 0 0 0 0,0-1 0 0 0,-1 0 0 0 0,1 0 0 0 0,-1 0 0 0 0,0-1 0 0 0,1 0 0 0 0,-1-1 0 0 0,-1 1 0 0 0,1-1 0 0 0,0 0 0 0 0,-1-1 0 0 0,-5 1-27 0 0,-4 3 17 0 0,-162 16-508 0 0,178-21 408 0 0,0 0-1 0 0,0 0 1 0 0,0 0 0 0 0,0-1 0 0 0,0 1-1 0 0,0-1 1 0 0,0 1 0 0 0,0-1 0 0 0,1 1 0 0 0,-1-1-1 0 0,0 1 1 0 0,0-1 0 0 0,1 1 0 0 0,-1-1-1 0 0,0 0 1 0 0,1 0 0 0 0,-1 1 0 0 0,0-1 0 0 0,1 0-1 0 0,-1 0 1 0 0,1 0 0 0 0,0 0 0 0 0,-1 1-1 0 0,1-1 1 0 0,0 0 0 0 0,-1 0 0 0 0,1 0-1 0 0,0 0 1 0 0,0 0 0 0 0,0 0 0 0 0,0 0 0 0 0,0 0-1 0 0,0 0 1 0 0,0 0 0 0 0,0 0 0 0 0,0 0-1 0 0,0 0 1 0 0,0 0 0 0 0,1 0 0 0 0,-1 0 0 0 0,0 1-1 0 0,1-1 1 0 0,-1 0 0 0 0,1 0 0 0 0,-1 0-1 0 0,1 0 1 0 0,-1 1 0 0 0,1-1 0 0 0,0 0 0 0 0,-1 0-1 0 0,1 1 1 0 0,0-1 0 0 0,0 1 0 0 0,-1-1-1 0 0,1 1 1 0 0,0-1 0 0 0,0 1 0 0 0,0-1 0 0 0,0 1-1 0 0,0-1 1 0 0,0 1 0 0 0,-1 0 0 0 0,2 0 83 0 0,74-55-4623 0 0,-44 35 3113 0 0</inkml:trace>
  <inkml:trace contextRef="#ctx0" brushRef="#br0" timeOffset="376833.878">11535 15902 1068 0 0,'-4'-10'2271'0'0,"-2"-9"2646"0"0,8 35-2874 0 0,142 418 128 0 0,-136-405-2485 0 0,-1 10-3301 0 0,-28-28-1173 0 0,14-12 3247 0 0</inkml:trace>
  <inkml:trace contextRef="#ctx0" brushRef="#br0" timeOffset="377115.469">11348 16129 1784 0 0,'13'-14'5082'0'0,"76"-2"-4932"0"0,-85 16 41 0 0,311-14-3663 0 0,-239 3 2437 0 0</inkml:trace>
  <inkml:trace contextRef="#ctx0" brushRef="#br0" timeOffset="377636.748">12022 16061 1360 0 0,'-71'-19'3136'0'0,"56"18"-2987"0"0,1 0 0 0 0,0 0 1 0 0,-1 2-1 0 0,1-1 0 0 0,0 2 0 0 0,-1 0 1 0 0,1 1-1 0 0,0 0 0 0 0,0 1 0 0 0,1 1 1 0 0,-1 0-1 0 0,1 1 0 0 0,0 0 1 0 0,1 1-1 0 0,-1 1 0 0 0,1-1 0 0 0,1 2 1 0 0,0 0-1 0 0,0 0 0 0 0,0 1 0 0 0,1 1 1 0 0,1-1-1 0 0,0 2 0 0 0,0-1 0 0 0,1 1 1 0 0,-5 11-150 0 0,13-21 22 0 0,-1 0 1 0 0,1 0-1 0 0,0-1 0 0 0,-1 1 1 0 0,1 0-1 0 0,0 0 0 0 0,0 0 1 0 0,0 0-1 0 0,1 0 0 0 0,-1 0 1 0 0,0-1-1 0 0,1 1 1 0 0,-1 0-1 0 0,1 0 0 0 0,0 0 1 0 0,-1-1-1 0 0,1 1 0 0 0,0 0 1 0 0,0-1-1 0 0,0 1 0 0 0,0-1 1 0 0,1 1-1 0 0,-1-1 1 0 0,0 1-1 0 0,1-1 0 0 0,-1 0 1 0 0,1 0-1 0 0,-1 0 0 0 0,1 0 1 0 0,-1 0-1 0 0,1 0 0 0 0,0 0 1 0 0,-1 0-1 0 0,1 0 1 0 0,0-1-1 0 0,0 1 0 0 0,0-1 1 0 0,-1 0-1 0 0,1 1 0 0 0,0-1 1 0 0,1 0-23 0 0,89 4 318 0 0,-67-7-296 0 0,0-1 0 0 0,0-1 0 0 0,0-1 0 0 0,0-1 0 0 0,-1-1 0 0 0,0-1 0 0 0,-1-2 0 0 0,0 0 0 0 0,-1-1 0 0 0,0-1 0 0 0,-1-1 0 0 0,2-3-22 0 0,-24 18-5 0 0,0-1 1 0 0,0 1 0 0 0,0-1 0 0 0,0 1 0 0 0,0-1 0 0 0,0 1-1 0 0,0-1 1 0 0,0 0 0 0 0,0 0 0 0 0,0 1 0 0 0,0-1 0 0 0,0 0-1 0 0,0 0 1 0 0,0 0 0 0 0,0 0 0 0 0,0 0 0 0 0,0-1-1 0 0,0 1 1 0 0,0 0 0 0 0,0 0 0 0 0,0-1 0 0 0,0 1 0 0 0,0 0-1 0 0,0-1 1 0 0,0 1 0 0 0,0-1 0 0 0,0 1 0 0 0,0-1 0 0 0,0 0-1 0 0,1 1 1 0 0,-1-1 0 0 0,0 0 0 0 0,1 1 0 0 0,-1-1 0 0 0,0 0-1 0 0,1 0 1 0 0,-1 0 0 0 0,1 0 0 0 0,-1 0 0 0 0,1 0 0 0 0,-1 0-1 0 0,1 0 1 0 0,0 0 0 0 0,-1 0 0 0 0,1 0 0 0 0,0 0 0 0 0,0 0-1 0 0,0 0 1 0 0,0 0 0 0 0,0 0 0 0 0,0 0 4 0 0,-2 4 2 0 0,0 1 0 0 0,1-1 0 0 0,-1 1-1 0 0,1 0 1 0 0,0-1 0 0 0,0 1 0 0 0,0 0 0 0 0,0 0 0 0 0,1 0 0 0 0,0 0 0 0 0,-1 0 0 0 0,2 0 0 0 0,-1 0-1 0 0,0 0 1 0 0,1-1 0 0 0,0 1 0 0 0,-1 0 0 0 0,1 0 0 0 0,1 0 0 0 0,-1-1 0 0 0,1 1 0 0 0,-1-1 0 0 0,1 1-1 0 0,0-1 1 0 0,0 1 0 0 0,1-1 0 0 0,-1 0 0 0 0,1 0 0 0 0,0 0 0 0 0,-1-1 0 0 0,1 1 0 0 0,0 0-1 0 0,1-1 1 0 0,-1 0 0 0 0,0 0 0 0 0,1 0 0 0 0,-1 0 0 0 0,3 0-2 0 0,151 37-64 0 0,46-78-289 0 0,-161 26 234 0 0,-33 12 121 0 0,-1 0 0 0 0,0-1 0 0 0,1 0 1 0 0,-1-1-1 0 0,0 0 0 0 0,0 0 0 0 0,0-1 0 0 0,-1 1 1 0 0,1-2-1 0 0,-1 1 0 0 0,0-1 0 0 0,0 0 1 0 0,0-1-1 0 0,-1 0 0 0 0,0 0 0 0 0,0 0 0 0 0,0 0 1 0 0,-1-1-1 0 0,0 0 0 0 0,0 0 0 0 0,-1-1 0 0 0,0 1 1 0 0,0-1-1 0 0,-1 0 0 0 0,0 0 0 0 0,0-1-2 0 0,-4 8 35 0 0,-1-1 1 0 0,1 1-1 0 0,-1 0 0 0 0,1 0 0 0 0,-1 0 0 0 0,0 0 0 0 0,1 0 1 0 0,-1 1-1 0 0,0-1 0 0 0,0 0 0 0 0,0 1 0 0 0,1-1 0 0 0,-1 1 0 0 0,0 0 1 0 0,0-1-1 0 0,0 1 0 0 0,0 0 0 0 0,0 0 0 0 0,0 0 0 0 0,0 1 1 0 0,1-1-1 0 0,-1 0 0 0 0,0 1 0 0 0,0-1 0 0 0,0 1 0 0 0,0 0 1 0 0,1-1-1 0 0,-1 1 0 0 0,0 0 0 0 0,1 0 0 0 0,-1 0 0 0 0,1 0 1 0 0,-1 0-1 0 0,1 1 0 0 0,-1 0-35 0 0,-1-1 14 0 0,0 0 0 0 0,0 0 0 0 0,1 1 0 0 0,-1-1 0 0 0,1 1 1 0 0,-1 0-1 0 0,1 0 0 0 0,0 0 0 0 0,-1 0 0 0 0,1 0 0 0 0,0 0 0 0 0,0 0 0 0 0,1 1 0 0 0,-1-1 0 0 0,0 1 1 0 0,1-1-1 0 0,0 1 0 0 0,-1 0 0 0 0,1 0 0 0 0,0 0 0 0 0,0-1 0 0 0,1 1 0 0 0,-1 0 0 0 0,1 0 0 0 0,-1 0 0 0 0,1 0 1 0 0,0 0-1 0 0,0 0 0 0 0,0 0 0 0 0,1 0 0 0 0,-1 0 0 0 0,1 0 0 0 0,-1 0 0 0 0,1 0 0 0 0,1 1-14 0 0,37 64-3926 0 0,-34-68-97 0 0,-5-5 2760 0 0</inkml:trace>
  <inkml:trace contextRef="#ctx0" brushRef="#br0" timeOffset="377896.091">12454 15842 1080 0 0,'-9'-11'1472'0'0,"6"2"-188"0"0,-2 3-252 0 0,1-1-139 0 0,-1 0-81 0 0,1 4-60 0 0,1 0-116 0 0,3 1-176 0 0,-2-1-112 0 0,0 3-188 0 0,4 0-180 0 0,0 3 12 0 0,-1-1-848 0 0,5 3-664 0 0,-3 0 99 0 0,3 1-3 0 0,-3-1-100 0 0</inkml:trace>
  <inkml:trace contextRef="#ctx0" brushRef="#br0" timeOffset="378964.137">12758 16152 860 0 0,'4'4'199'0'0,"12"8"444"0"0,0 1 0 0 0,-1 0 0 0 0,-1 1 0 0 0,0 1 0 0 0,-1 0 0 0 0,-1 1-1 0 0,0 0 1 0 0,-1 1 0 0 0,1 3-643 0 0,-13-20 170 0 0,1 0 0 0 0,0 0 0 0 0,-1 0 0 0 0,1 0-1 0 0,-1 0 1 0 0,1 0 0 0 0,-1 0 0 0 0,1 1 0 0 0,0-1-1 0 0,-1 0 1 0 0,1 0 0 0 0,-1 0 0 0 0,1 0 0 0 0,0 0-1 0 0,-1 1 1 0 0,1-1 0 0 0,0 0 0 0 0,-1 0 0 0 0,1 1-1 0 0,0-1 1 0 0,-1 0 0 0 0,1 1-170 0 0,1-15 14 0 0,2 1-1 0 0,-1-1 1 0 0,2 1 0 0 0,0 0-1 0 0,0 0 1 0 0,1 0 0 0 0,1 1 0 0 0,0-1-1 0 0,1 1 1 0 0,0 1 0 0 0,1-1-1 0 0,0 2 1 0 0,1-1 0 0 0,0 1 0 0 0,0 0-1 0 0,1 0 1 0 0,1 2 0 0 0,10-9-14 0 0,-15 17 0 0 0,0-1 1 0 0,0 1 0 0 0,-1 0 0 0 0,1 0 0 0 0,0 0 0 0 0,0 1-1 0 0,0 0 1 0 0,0 0 0 0 0,0 1 0 0 0,-1-1 0 0 0,1 1-1 0 0,-1 0 1 0 0,1 1 0 0 0,-1-1 0 0 0,0 1 0 0 0,0 1 0 0 0,0-1-1 0 0,0 0 1 0 0,0 1 0 0 0,-1 0 0 0 0,0 0 0 0 0,0 1-1 0 0,0-1 1 0 0,0 1 0 0 0,-1 0 0 0 0,1 0 0 0 0,-1 0-1 0 0,0 0 1 0 0,-1 0 0 0 0,0 1 0 0 0,1-1 0 0 0,-2 1 0 0 0,1 0-1 0 0,-1-1 1 0 0,1 2-1 0 0,19 30 98 0 0,-13-31-93 0 0,-1 0-1 0 0,2-1 1 0 0,-1 0-1 0 0,1-1 1 0 0,-1 0-1 0 0,1 0 1 0 0,0-1-1 0 0,0 0 1 0 0,1-1-1 0 0,-1 0 1 0 0,1 0-1 0 0,-1-1 1 0 0,1 0-1 0 0,0 0 1 0 0,-1-1-1 0 0,1-1 1 0 0,-1 0-1 0 0,1 0 1 0 0,-1-1-1 0 0,1 0 1 0 0,-1 0-1 0 0,0-1 1 0 0,0 0-1 0 0,0-1 1 0 0,4-2-5 0 0,-10 5-2 0 0,23-6-194 0 0,0-1 1 0 0,-1-1-1 0 0,0-1 1 0 0,0-2-1 0 0,-1 0 1 0 0,0-2-1 0 0,-1-1 1 0 0,-1 0-1 0 0,0-2 1 0 0,18-17 195 0 0,-39 33-43 0 0,-1 1 24 0 0,-68-14-73 0 0,-108 50 264 0 0,6 35 264 0 0,170-70-435 0 0,-1 0-1 0 0,1 0 1 0 0,0 0-1 0 0,0 0 0 0 0,-1 0 1 0 0,1 0-1 0 0,0 0 1 0 0,0 0-1 0 0,0 0 1 0 0,0 0-1 0 0,0 0 1 0 0,1 0-1 0 0,-1 0 0 0 0,0 0 1 0 0,0 0-1 0 0,1 0 1 0 0,-1 0-1 0 0,0 0 1 0 0,1 0-1 0 0,-1 0 0 0 0,1 0 1 0 0,-1 0-1 0 0,1 0 1 0 0,0 0-1 0 0,-1 0 1 0 0,1-1-1 0 0,0 1 1 0 0,0 0-1 0 0,-1-1 0 0 0,1 1 1 0 0,0 0-1 0 0,0-1 1 0 0,0 1-1 0 0,0-1 1 0 0,0 1-1 0 0,0-1 1 0 0,0 0-1 0 0,0 1 0 0 0,0-1 1 0 0,0 0-1 0 0,0 0 1 0 0,0 0-1 0 0,0 1 0 0 0,0-1 3 0 0,144 18-719 0 0,-111-18 505 0 0,160-32-311 0 0,97-16-680 0 0,-290 48 1279 0 0,-1 0 79 0 0,-50 42 1610 0 0,33-32-1540 0 0,11-8-139 0 0,1 0 1 0 0,1 0-1 0 0,-1 1 1 0 0,0 0 0 0 0,0 0-1 0 0,1 0 1 0 0,0 0-1 0 0,0 1 1 0 0,0-1 0 0 0,0 1-1 0 0,0 0 1 0 0,1 1 0 0 0,-1-1-1 0 0,1 1 1 0 0,0-1-1 0 0,1 1 1 0 0,-2 3-88 0 0,4-7 95 0 0,0-1-5 0 0,34 9-206 0 0,-21-8-65 0 0,-1-2 0 0 0,0 1 0 0 0,1-1 0 0 0,-1-1 0 0 0,0-1 0 0 0,0 1 0 0 0,0-2 0 0 0,0 0 0 0 0,0 0 0 0 0,-1-1 0 0 0,0 0 0 0 0,0-1 0 0 0,0-1 0 0 0,-1 1 0 0 0,0-2 0 0 0,0 1 0 0 0,0-1 0 0 0,-1-1 0 0 0,-1 0 0 0 0,1 0 0 0 0,-2-1 0 0 0,1 0 0 0 0,-1 0 0 0 0,-1 0 0 0 0,1-1 0 0 0,-2 0 0 0 0,5-12 181 0 0,-10 2-107 0 0,0 1 0 0 0,-1-1 1 0 0,-1 0-1 0 0,-1 1 0 0 0,-1-1 0 0 0,-1 1 0 0 0,-1 0 0 0 0,-5-12 107 0 0,-8-34 27 0 0,3 6 803 0 0,-1-1 1 0 0,-4 2-1 0 0,-1 1 0 0 0,-4 1 0 0 0,-6-7-830 0 0,32 65 23 0 0,0-1 0 0 0,0 1-1 0 0,-1-1 1 0 0,1 0 0 0 0,0 1-1 0 0,0-1 1 0 0,-1 1 0 0 0,1-1-1 0 0,0 1 1 0 0,0-1 0 0 0,-1 0 0 0 0,1 1-1 0 0,-1-1 1 0 0,1 0 0 0 0,0 1-1 0 0,-1-1 1 0 0,1 0 0 0 0,-1 0-1 0 0,1 1 1 0 0,-1-1 0 0 0,1 0 0 0 0,-1 0-1 0 0,1 0 1 0 0,0 0 0 0 0,-1 0-1 0 0,1 1 1 0 0,-1-1 0 0 0,1 0 0 0 0,-1 0-1 0 0,1 0 1 0 0,-1 0 0 0 0,1 0-1 0 0,-1-1 1 0 0,1 1 0 0 0,-1 0-1 0 0,1 0 1 0 0,-1 0 0 0 0,1 0 0 0 0,-1 0-1 0 0,1-1 1 0 0,-1 1 0 0 0,1 0-1 0 0,-1 0 1 0 0,1-1 0 0 0,0 1-1 0 0,-1 0 1 0 0,1-1 0 0 0,0 1 0 0 0,-1-1-1 0 0,1 1 1 0 0,0 0 0 0 0,-1-1-1 0 0,1 1 1 0 0,0-1 0 0 0,0 1-23 0 0,-1 41 400 0 0,4-13-621 0 0,2 0-1 0 0,0 0 1 0 0,2 0 0 0 0,1-1 0 0 0,1 0-1 0 0,2 0 1 0 0,0-1 0 0 0,13 19 221 0 0,50 103-5595 0 0,-59-114 4101 0 0</inkml:trace>
  <inkml:trace contextRef="#ctx0" brushRef="#br0" timeOffset="379692.309">14872 15684 1280 0 0,'-8'5'222'0'0,"0"1"0"0"0,0 0 0 0 0,1 0-1 0 0,-1 1 1 0 0,2 0 0 0 0,-1 0 0 0 0,1 0 0 0 0,0 1 0 0 0,0 0-1 0 0,1 0 1 0 0,0 1 0 0 0,0-1 0 0 0,1 1 0 0 0,0 0 0 0 0,1 1-1 0 0,0-1 1 0 0,0 0 0 0 0,1 1 0 0 0,0 0 0 0 0,1-1 0 0 0,0 1-1 0 0,1 0 1 0 0,0 0 0 0 0,0-1 0 0 0,1 1 0 0 0,0 0 0 0 0,1 0-1 0 0,0-1 1 0 0,1 1 0 0 0,0-1 0 0 0,0 0 0 0 0,4 7-222 0 0,88 166 1725 0 0,-79-160-1591 0 0,-2 0-1 0 0,0 1 1 0 0,-2 1-1 0 0,0 1 0 0 0,-2-1 1 0 0,-1 2-1 0 0,-1-1 1 0 0,0 1-1 0 0,-3 0 1 0 0,0 1-1 0 0,-1-1 1 0 0,-2 2-134 0 0,-2-23 15 0 0,0 0 1 0 0,0 1-1 0 0,-1-1 0 0 0,0 0 1 0 0,0 1-1 0 0,0-1 1 0 0,-1 0-1 0 0,0 0 0 0 0,0 0 1 0 0,0 0-1 0 0,0 0 1 0 0,-1-1-1 0 0,0 1 1 0 0,0-1-1 0 0,0 1 0 0 0,-1-1 1 0 0,1 0-1 0 0,-1 0 1 0 0,0-1-1 0 0,0 1 0 0 0,0-1 1 0 0,-1 0-1 0 0,1 0 1 0 0,-1 0-1 0 0,0-1 1 0 0,0 1-1 0 0,0-1 0 0 0,0 0 1 0 0,0-1-1 0 0,0 1 1 0 0,0-1-1 0 0,-1 0 0 0 0,1 0 1 0 0,0-1-1 0 0,-1 1 1 0 0,1-1-1 0 0,0-1 1 0 0,-1 1-1 0 0,1-1 0 0 0,0 0 1 0 0,-2 0-16 0 0,-1-3-13 0 0,0 0-1 0 0,0-1 1 0 0,0 0 0 0 0,1 0 0 0 0,0-1-1 0 0,0 0 1 0 0,0 0 0 0 0,1 0 0 0 0,0-1-1 0 0,0 0 1 0 0,1 0 0 0 0,0-1 0 0 0,0 1-1 0 0,0-1 1 0 0,1 0 0 0 0,0 0 0 0 0,1-1 0 0 0,0 1-1 0 0,0-1 1 0 0,1 0 0 0 0,0 0 0 0 0,1 0-1 0 0,0 0 1 0 0,0 0 0 0 0,1 0 0 0 0,0 0-1 0 0,0 0 1 0 0,1 0 0 0 0,0 0 0 0 0,1 0-1 0 0,0 0 1 0 0,0 1 0 0 0,1-1 0 0 0,2-4 13 0 0,10-14-1 0 0,0 1 1 0 0,1 1 0 0 0,2 0-1 0 0,1 2 1 0 0,0 0-1 0 0,2 1 1 0 0,1 1 0 0 0,0 0-1 0 0,2 2 1 0 0,0 1-1 0 0,1 1 1 0 0,0 1 0 0 0,2 1-1 0 0,0 2 1 0 0,0 0-1 0 0,1 2 1 0 0,19-5 0 0 0,-40 12 4 0 0,0 1-1 0 0,0-1 1 0 0,0 2 0 0 0,1-1-1 0 0,-1 1 1 0 0,1 0 0 0 0,-1 0 0 0 0,1 1-1 0 0,-1 0 1 0 0,1 1 0 0 0,0 0-1 0 0,0 0 1 0 0,-1 0 0 0 0,1 1-1 0 0,0 0 1 0 0,-1 1 0 0 0,1-1-1 0 0,-1 2 1 0 0,1-1 0 0 0,-1 1-1 0 0,0 0 1 0 0,0 0 0 0 0,0 1-1 0 0,-1 0 1 0 0,1 0 0 0 0,-1 1-1 0 0,0-1 1 0 0,0 2 0 0 0,5 4-4 0 0,-10-5 34 0 0,-1-1 0 0 0,0 1 1 0 0,1-1-1 0 0,-1 0 0 0 0,-1 1 1 0 0,1-1-1 0 0,-1 1 0 0 0,0-1 1 0 0,0 0-1 0 0,0 0 0 0 0,0 1 1 0 0,-1-1-1 0 0,0 0 0 0 0,0 0 1 0 0,0 0-1 0 0,0-1 0 0 0,0 1 0 0 0,-1 0 1 0 0,0-1-1 0 0,0 0 0 0 0,0 1 1 0 0,0-1-1 0 0,0 0 0 0 0,-1 0-34 0 0,-13 18 280 0 0,16-22-265 0 0,1 1 1 0 0,0 0-1 0 0,0-1 0 0 0,-1 1 0 0 0,1 0 0 0 0,0-1 1 0 0,0 1-1 0 0,-1 0 0 0 0,1-1 0 0 0,0 1 0 0 0,-1 0 1 0 0,1 0-1 0 0,0-1 0 0 0,-1 1 0 0 0,1 0 1 0 0,-1 0-1 0 0,1 0 0 0 0,0 0 0 0 0,-1-1 0 0 0,1 1 1 0 0,-1 0-1 0 0,1 0 0 0 0,-1 0 0 0 0,1 0 0 0 0,0 0 1 0 0,-1 0-1 0 0,1 0 0 0 0,-1 0 0 0 0,1 0 0 0 0,-1 0 1 0 0,1 0-1 0 0,0 1 0 0 0,-1-1 0 0 0,1 0 0 0 0,-1 0 1 0 0,1 0-1 0 0,0 0 0 0 0,-1 1 0 0 0,1-1 1 0 0,-1 0-1 0 0,1 0 0 0 0,0 1 0 0 0,-1-1 0 0 0,1 0 1 0 0,0 1-1 0 0,0-1 0 0 0,-1 0 0 0 0,1 1 0 0 0,0-1 1 0 0,0 0-1 0 0,-1 1 0 0 0,1-1 0 0 0,0 1 0 0 0,0-1 1 0 0,0 0-1 0 0,0 1 0 0 0,0-1 0 0 0,0 1-15 0 0,4-37 208 0 0,-4 33-272 0 0,36-350-4203 0 0,-29 296-3017 0 0,-6 53 5666 0 0</inkml:trace>
  <inkml:trace contextRef="#ctx0" brushRef="#br0" timeOffset="380657.808">15736 15887 964 0 0,'0'-1'99'0'0,"1"0"0"0"0,-1 0 0 0 0,-1 0 0 0 0,1 0 0 0 0,0-1 0 0 0,0 1 0 0 0,0 0 1 0 0,-1 0-1 0 0,1 0 0 0 0,0 0 0 0 0,-1 0 0 0 0,1 0 0 0 0,-1 0 0 0 0,1 0 0 0 0,-1 0 0 0 0,0 0 0 0 0,1 0 0 0 0,-1 0 0 0 0,0 0 0 0 0,0 0 0 0 0,0 0 0 0 0,1 1 0 0 0,-1-1 0 0 0,0 0 1 0 0,0 1-1 0 0,0-1 0 0 0,0 0 0 0 0,0 1 0 0 0,-1-1 0 0 0,1 1 0 0 0,0 0 0 0 0,0-1 0 0 0,0 1 0 0 0,0 0 0 0 0,0 0 0 0 0,0 0 0 0 0,-1 0 0 0 0,1 0 0 0 0,0 0 0 0 0,0 0 0 0 0,-1 0-99 0 0,-74 23 1504 0 0,67-18-1369 0 0,0-1 1 0 0,0 1-1 0 0,1 1 1 0 0,-1 0-1 0 0,1 0 1 0 0,0 1-1 0 0,1-1 1 0 0,0 2-1 0 0,0-1 1 0 0,0 1-1 0 0,1 0 1 0 0,0 1-1 0 0,1-1 1 0 0,-1 1-1 0 0,2 0 1 0 0,-1 0-1 0 0,2 1 1 0 0,-1-1-1 0 0,1 1 1 0 0,0 0-1 0 0,0 7-135 0 0,5-13 30 0 0,0 1-1 0 0,1-1 0 0 0,-1 0 1 0 0,1 0-1 0 0,0 0 1 0 0,1-1-1 0 0,-1 1 1 0 0,0-1-1 0 0,1 0 1 0 0,0 0-1 0 0,0 0 0 0 0,0 0 1 0 0,0-1-1 0 0,0 1 1 0 0,1-1-1 0 0,-1 0 1 0 0,1 0-1 0 0,-1-1 0 0 0,1 1 1 0 0,0-1-1 0 0,-1 0 1 0 0,1-1-1 0 0,0 1 1 0 0,0-1-1 0 0,0 0 0 0 0,-1 0 1 0 0,4 0-30 0 0,-1-3-3 0 0,0 1 1 0 0,0-1-1 0 0,0 0 0 0 0,0-1 1 0 0,-1 0-1 0 0,0 0 0 0 0,0 0 1 0 0,0-1-1 0 0,0 0 1 0 0,0 0-1 0 0,-1 0 0 0 0,0-1 1 0 0,-1 0-1 0 0,1 0 0 0 0,-1 0 1 0 0,0 0-1 0 0,0-1 0 0 0,-1 1 1 0 0,0-1-1 0 0,0 0 1 0 0,0 0-1 0 0,-1 0 0 0 0,0-3 3 0 0,44-99-98 0 0,-45 108 97 0 0,0 0 0 0 0,-1 1 0 0 0,1-1 1 0 0,0 0-1 0 0,0 0 0 0 0,-1 1 0 0 0,1-1 0 0 0,0 1 0 0 0,0-1 0 0 0,0 1 0 0 0,0-1 0 0 0,0 1 0 0 0,0-1 0 0 0,0 1 0 0 0,0 0 0 0 0,0 0 0 0 0,0 0 1 0 0,0-1-1 0 0,0 1 0 0 0,0 0 0 0 0,0 0 0 0 0,1 0 0 0 0,-1 0 0 0 0,0 1 0 0 0,0-1 0 0 0,0 0 0 0 0,0 0 0 0 0,0 1 0 0 0,0-1 0 0 0,0 0 0 0 0,0 1 1 0 0,0-1-1 0 0,0 1 0 0 0,-1 0 0 0 0,1-1 0 0 0,0 1 0 0 0,0 0 0 0 0,0-1 0 0 0,-1 1 0 0 0,1 0 0 0 0,0 0 0 0 0,0-1 0 0 0,-1 1 0 0 0,1 0 0 0 0,-1 0 1 0 0,1 0-1 0 0,-1 0 0 0 0,1 0 0 0 0,-1 0 0 0 0,0 0 0 0 0,0 0 0 0 0,1 0 0 0 0,-1 0 0 0 0,0 0 0 0 0,0 0 0 0 0,0 0 0 0 0,0 0 0 0 0,0 1 0 0 0,0-1 1 0 0,0 0-1 0 0,-1 0 1 0 0,19 76-11 0 0,-18 8 42 0 0,0-84 27 0 0,0-1-38 0 0,9-8 234 0 0,87-162-257 0 0,-94 170 7 0 0,0 1 0 0 0,0-1 0 0 0,0 1 0 0 0,1-1 0 0 0,-1 1 0 0 0,0 0 0 0 0,0-1 0 0 0,0 1 0 0 0,0 0 0 0 0,0 1-1 0 0,-1-1 1 0 0,1 0 0 0 0,0 0 0 0 0,0 1 0 0 0,-1-1 0 0 0,1 1 0 0 0,-1 0 0 0 0,0-1 0 0 0,1 1 0 0 0,-1 0 0 0 0,0 0 0 0 0,0 0 0 0 0,0 0 0 0 0,0 0 0 0 0,0 0 0 0 0,0 0 0 0 0,-1 0 0 0 0,1 0 0 0 0,-1 0 0 0 0,1 2-4 0 0,29 87-79 0 0,50-207 196 0 0,11 0-87 0 0,-86 116-18 0 0,0 1-1 0 0,0-1 1 0 0,0 1-1 0 0,0 0 1 0 0,0 1 0 0 0,0-1-1 0 0,-1 1 1 0 0,1 0-1 0 0,0 0 1 0 0,-1 0-1 0 0,0 1 1 0 0,1-1-1 0 0,-1 1 1 0 0,0 0 0 0 0,0 1-1 0 0,-1-1 1 0 0,1 1-1 0 0,-1-1 1 0 0,1 1-1 0 0,-1 0 1 0 0,0 0-1 0 0,-1 1 1 0 0,1-1-1 0 0,-1 0 1 0 0,0 1 0 0 0,2 4-12 0 0,4 2 13 0 0,52 112-1077 0 0,-45-33-5432 0 0,-15-79 4940 0 0</inkml:trace>
  <inkml:trace contextRef="#ctx0" brushRef="#br0" timeOffset="382916.073">16695 15826 1008 0 0,'0'0'392'0'0,"0"0"-52"0"0,8-1-22 0 0,-8 1-317 0 0,4-1 46 0 0,-1 1 1 0 0,0 0-1 0 0,1-1 1 0 0,-1 1-1 0 0,0 0 1 0 0,0 1-1 0 0,1-1 1 0 0,-1 1-1 0 0,0-1 1 0 0,1 1-1 0 0,-1 0 1 0 0,0 0-1 0 0,0 1 1 0 0,0-1-1 0 0,0 1 1 0 0,0-1 0 0 0,0 1-1 0 0,-1 0 1 0 0,1 0-1 0 0,-1 0 1 0 0,1 0-1 0 0,-1 1 1 0 0,1-1-48 0 0,99 144 2327 0 0,-90-99 182 0 0,-33-35-1860 0 0,17-17-604 0 0,0 1 0 0 0,1-1 0 0 0,-1 0 0 0 0,1 0-1 0 0,0 0 1 0 0,0 0 0 0 0,1-1 0 0 0,0 1 0 0 0,0-1 0 0 0,0 1 0 0 0,0-1 0 0 0,1 0 0 0 0,0 0 0 0 0,0 0 0 0 0,1 1 0 0 0,-1-1 0 0 0,1 0 0 0 0,1-3-45 0 0,-2-9 34 0 0,1 0 0 0 0,0 0 0 0 0,2 1 0 0 0,0-1 0 0 0,0 1 1 0 0,2-1-1 0 0,0 1 0 0 0,2 0 0 0 0,-1 0 0 0 0,2 1 1 0 0,0 0-1 0 0,1 0 0 0 0,1 1 0 0 0,0-1 0 0 0,5-3-34 0 0,-10 13 9 0 0,1 0 0 0 0,0 0 0 0 0,0 0 0 0 0,0 1 0 0 0,1-1 0 0 0,0 1-1 0 0,0 1 1 0 0,0-1 0 0 0,1 1 0 0 0,0 0 0 0 0,-1 1 0 0 0,1-1 0 0 0,1 1 0 0 0,-1 1 0 0 0,0-1-1 0 0,1 1 1 0 0,-1 0 0 0 0,4 1-9 0 0,20 18 99 0 0,-22-8-93 0 0,-1 1 0 0 0,0 0 0 0 0,0 1-1 0 0,-1 0 1 0 0,0 0 0 0 0,-1 0 0 0 0,0 1 0 0 0,-1 0 0 0 0,-1 0 0 0 0,0 0-1 0 0,0 1 1 0 0,-1-1 0 0 0,0 1 0 0 0,-2 0 0 0 0,1 5-6 0 0,8 129-2956 0 0,3-107-1171 0 0,-12-36 2817 0 0</inkml:trace>
  <inkml:trace contextRef="#ctx0" brushRef="#br0" timeOffset="383953.614">17564 15769 1004 0 0,'-17'2'310'0'0,"0"1"-1"0"0,0 1 1 0 0,0 0-1 0 0,0 1 1 0 0,1 1-1 0 0,0 1 1 0 0,0 0-1 0 0,1 1 1 0 0,0 0 0 0 0,0 2-1 0 0,1-1 1 0 0,0 2-1 0 0,1 0 1 0 0,0 1-1 0 0,0 0 1 0 0,2 1-1 0 0,-1 0 1 0 0,-5 10-310 0 0,16-22 27 0 0,0 1 1 0 0,1-1 0 0 0,-1 1-1 0 0,1-1 1 0 0,-1 1-1 0 0,1-1 1 0 0,0 1-1 0 0,0-1 1 0 0,0 1-1 0 0,-1-1 1 0 0,1 1-1 0 0,1-1 1 0 0,-1 1-1 0 0,0-1 1 0 0,0 1-1 0 0,0-1 1 0 0,1 1 0 0 0,-1-1-1 0 0,1 1 1 0 0,-1-1-1 0 0,1 0 1 0 0,0 1-1 0 0,0-1 1 0 0,-1 0-1 0 0,1 1 1 0 0,0-1-1 0 0,0 0 1 0 0,0 0-1 0 0,0 0 1 0 0,0 0-1 0 0,1 0 1 0 0,-1 0 0 0 0,0 0-1 0 0,0 0 1 0 0,1-1-1 0 0,-1 1 1 0 0,0 0-1 0 0,1-1 1 0 0,-1 1-1 0 0,1-1 1 0 0,-1 1-1 0 0,1-1 1 0 0,-1 0-1 0 0,1 1 1 0 0,-1-1-1 0 0,1 0 1 0 0,-1 0 0 0 0,1 0-1 0 0,-1-1-27 0 0,87 2 340 0 0,-75-5-327 0 0,-1 0-1 0 0,1-1 0 0 0,-1-1 1 0 0,0 0-1 0 0,0 0 0 0 0,-1-2 0 0 0,0 1 1 0 0,0-1-1 0 0,-1-1 0 0 0,0 0 1 0 0,-1 0-1 0 0,0-1 0 0 0,0 0 0 0 0,-1-1 1 0 0,0 0-1 0 0,-1 0 0 0 0,0 0 1 0 0,-1-1-1 0 0,0 0 0 0 0,-1-1 0 0 0,3-9-12 0 0,-8 18 4 0 0,1 0 0 0 0,0 0-1 0 0,-1 0 1 0 0,1 1-1 0 0,0-1 1 0 0,1 0 0 0 0,-1 1-1 0 0,1-1 1 0 0,0 1-1 0 0,0-1 1 0 0,0 1-1 0 0,0 0 1 0 0,0 0 0 0 0,1 0-1 0 0,-1 0 1 0 0,1 0-1 0 0,0 1 1 0 0,0-1 0 0 0,0 1-1 0 0,0-1 1 0 0,1 1-1 0 0,-1 0 1 0 0,0 1 0 0 0,1-1-1 0 0,-1 0 1 0 0,1 1-1 0 0,0 0 1 0 0,0 0-1 0 0,-1 0 1 0 0,1 0 0 0 0,0 1-1 0 0,0-1 1 0 0,0 1-1 0 0,0 0 1 0 0,0 0 0 0 0,-1 1-1 0 0,2-1-3 0 0,6 0-24 0 0,-10 1 30 0 0,0-1 0 0 0,0 1-1 0 0,0-1 1 0 0,0 1 0 0 0,0-1 0 0 0,0 1 0 0 0,0-1 0 0 0,0 0 0 0 0,0 0 0 0 0,0 0 0 0 0,0 0-1 0 0,0 1 1 0 0,0-1 0 0 0,0-1 0 0 0,0 1 0 0 0,0 0 0 0 0,0 0 0 0 0,0 0 0 0 0,0 0 0 0 0,0-1 0 0 0,0 1-1 0 0,0-1 1 0 0,0 1 0 0 0,0-1 0 0 0,0 1 0 0 0,0-1 0 0 0,0 1 0 0 0,0-1 0 0 0,0 0 0 0 0,0 1-1 0 0,-1-1 1 0 0,1 0 0 0 0,0 0 0 0 0,-1 0 0 0 0,1 0 0 0 0,0 1 0 0 0,-1-1 0 0 0,1 0 0 0 0,-1 0 0 0 0,0 0-1 0 0,1 0 1 0 0,-1 0 0 0 0,0 0 0 0 0,1 0 0 0 0,-1 0 0 0 0,0-1 0 0 0,0 1 0 0 0,0 0 0 0 0,0 0-1 0 0,0 0 1 0 0,0 0 0 0 0,0 0 0 0 0,-1-1-6 0 0,5-24 170 0 0,-4 25-174 0 0,0 1 22 0 0,0 0-50 0 0,0 0 8 0 0,-1-17 82 0 0,0 7-3 0 0,7 22-28 0 0,67 184 248 0 0,-27-89 47 0 0,-24-13 306 0 0,-21-93-509 0 0,-1-1-9 0 0,0 0 11 0 0,-16 17 292 0 0,-21-58-35 0 0,34 23-368 0 0,2-1 0 0 0,0 0 0 0 0,1 0 0 0 0,0 0 0 0 0,2 0 0 0 0,0 1 0 0 0,1-1 0 0 0,1 0 0 0 0,1 1 0 0 0,1 0 0 0 0,0 0 0 0 0,1 1 0 0 0,1 0 0 0 0,1 0 0 0 0,0 0 0 0 0,9-10-10 0 0,90-107-1395 0 0,-6 85-5824 0 0,-93 48 5831 0 0</inkml:trace>
  <inkml:trace contextRef="#ctx0" brushRef="#br0" timeOffset="385074.822">18169 15701 1576 0 0,'5'7'2665'0'0,"18"42"-2020"0"0,27 126 1530 0 0,-48-121 132 0 0,-2-53-1991 0 0,-4 9 584 0 0,20-80-194 0 0,100-206 9 0 0,-115 274-715 0 0,0-1 0 0 0,0 1-1 0 0,0 0 1 0 0,0-1 0 0 0,0 1 0 0 0,0 0 0 0 0,1 0-1 0 0,-1 0 1 0 0,1 0 0 0 0,-1 0 0 0 0,1 0 0 0 0,0 0-1 0 0,0 0 1 0 0,0 1 0 0 0,0-1 0 0 0,0 1-1 0 0,0 0 1 0 0,0-1 0 0 0,0 1 0 0 0,1 0 0 0 0,-1 0-1 0 0,1 0 1 0 0,-1 1 0 0 0,0-1 0 0 0,1 0 0 0 0,-1 1-1 0 0,1 0 1 0 0,-1-1 0 0 0,1 1 0 0 0,0 0-1 0 0,0 1 1 0 0,62 107-87 0 0,-36 100 8 0 0,-49-167 93 0 0,20-40-4 0 0,6-32-24 0 0,85-271 64 0 0,-49 238-499 0 0,-42 64 404 0 0,0 0 18 0 0,11 3-65 0 0,56 144-183 0 0,-56-119 197 0 0,69 115-1140 0 0,-75-138 975 0 0,0-1 0 0 0,0-1 0 0 0,0 1 0 0 0,1-1 1 0 0,-1 0-1 0 0,1 0 0 0 0,0 0 0 0 0,0-1 1 0 0,0 0-1 0 0,0 0 0 0 0,0-1 0 0 0,0 1 1 0 0,0-1-1 0 0,1-1 0 0 0,-1 1 0 0 0,6-1 243 0 0,19-3-2397 0 0,3-11 1135 0 0</inkml:trace>
  <inkml:trace contextRef="#ctx0" brushRef="#br0" timeOffset="385711.37">19216 15757 1304 0 0,'0'-1'55'0'0,"-1"1"0"0"0,1-1 0 0 0,0 0-1 0 0,0 0 1 0 0,-1 0 0 0 0,1 0 0 0 0,-1 0 0 0 0,1 0-1 0 0,-1 1 1 0 0,1-1 0 0 0,-1 0 0 0 0,1 0 0 0 0,-1 1-1 0 0,0-1 1 0 0,1 1 0 0 0,-1-1 0 0 0,0 0 0 0 0,0 1-1 0 0,1-1 1 0 0,-1 1 0 0 0,0-1 0 0 0,0 1 0 0 0,0 0-1 0 0,0-1 1 0 0,0 1 0 0 0,1 0 0 0 0,-1 0 0 0 0,0-1 0 0 0,0 1-1 0 0,0 0 1 0 0,0 0 0 0 0,0 0 0 0 0,0 0 0 0 0,0 0-1 0 0,0 1 1 0 0,0-1 0 0 0,0 0 0 0 0,0 0 0 0 0,1 0-1 0 0,-1 1 1 0 0,0-1 0 0 0,0 1 0 0 0,0-1 0 0 0,0 0-1 0 0,0 1 1 0 0,1 0 0 0 0,-1-1 0 0 0,0 1 0 0 0,1-1-1 0 0,-1 1 1 0 0,0 0 0 0 0,1-1 0 0 0,-1 1 0 0 0,0 0-55 0 0,-13 4 236 0 0,0 1 0 0 0,1 0 0 0 0,-1 1 0 0 0,1 1 0 0 0,1 0 0 0 0,-1 0 0 0 0,1 2 1 0 0,1-1-1 0 0,0 1 0 0 0,0 1 0 0 0,1 0 0 0 0,0 0 0 0 0,1 1 0 0 0,0 1 0 0 0,1-1 0 0 0,-4 9-236 0 0,13-18 26 0 0,0 0-1 0 0,0 0 0 0 0,0 0 0 0 0,1-1 0 0 0,-1 1 1 0 0,1 0-1 0 0,-1-1 0 0 0,1 1 0 0 0,0-1 0 0 0,0 0 1 0 0,0 0-1 0 0,0 1 0 0 0,0-1 0 0 0,1-1 0 0 0,-1 1 1 0 0,1 0-1 0 0,-1-1 0 0 0,1 1 0 0 0,0-1 1 0 0,-1 0-1 0 0,1 1 0 0 0,0-1 0 0 0,0-1 0 0 0,0 1 1 0 0,0 0-1 0 0,0-1 0 0 0,0 1 0 0 0,0-1 0 0 0,0 0 1 0 0,0 0-1 0 0,0 0 0 0 0,0-1 0 0 0,0 1 0 0 0,0-1 1 0 0,0 1-1 0 0,0-1 0 0 0,-1 0 0 0 0,1 0 0 0 0,0-1 1 0 0,0 1-1 0 0,2-2-25 0 0,3 1-19 0 0,1-1 0 0 0,-1 1 1 0 0,0-2-1 0 0,0 1 0 0 0,0-1 0 0 0,-1-1 1 0 0,1 1-1 0 0,-1-1 0 0 0,0 0 0 0 0,0-1 1 0 0,-1 0-1 0 0,0 0 0 0 0,0 0 0 0 0,0-1 1 0 0,-1 0-1 0 0,0 0 0 0 0,0 0 0 0 0,2-6 19 0 0,-7 13 0 0 0,0-1 0 0 0,0 0 0 0 0,0 0 0 0 0,0 1 0 0 0,-1-1 0 0 0,1 0 0 0 0,0 1-1 0 0,-1-1 1 0 0,1 0 0 0 0,0 1 0 0 0,-1-1 0 0 0,1 1 0 0 0,-1-1 0 0 0,1 1-1 0 0,-1-1 1 0 0,1 1 0 0 0,-1-1 0 0 0,1 1 0 0 0,-1-1 0 0 0,1 1 0 0 0,-1 0 0 0 0,0-1-1 0 0,1 1 1 0 0,-1 0 0 0 0,0-1 0 0 0,1 1 0 0 0,-1 0 0 0 0,0 0 0 0 0,0 0-1 0 0,1 0 1 0 0,-1 0 0 0 0,0 0 0 0 0,1 0 0 0 0,-1 0 0 0 0,0 0 0 0 0,0 0 0 0 0,1 0-1 0 0,-1 0 1 0 0,0 0 0 0 0,1 0 0 0 0,-1 1 0 0 0,0-1 0 0 0,1 0 0 0 0,-1 1-1 0 0,0-1 1 0 0,1 0 0 0 0,-1 1 0 0 0,1-1 0 0 0,-1 1 0 0 0,0-1 0 0 0,1 1 0 0 0,-1-1-1 0 0,1 1 1 0 0,0-1 0 0 0,-1 1 0 0 0,0 2 8 0 0,0 0-1 0 0,0 0 0 0 0,1 0 1 0 0,-1 0-1 0 0,1 0 1 0 0,0-1-1 0 0,0 1 0 0 0,0 0 1 0 0,0 0-1 0 0,0 0 1 0 0,1 0-1 0 0,-1 0 0 0 0,1 0 1 0 0,0 0-1 0 0,0 0 1 0 0,0-1-1 0 0,0 1 0 0 0,0 0 1 0 0,1-1-1 0 0,-1 1 1 0 0,1-1-1 0 0,0 1 0 0 0,0-1 1 0 0,0 0-1 0 0,0 0 1 0 0,0 0-1 0 0,0 0 1 0 0,0 0-1 0 0,1 0 0 0 0,-1 0 1 0 0,1-1-1 0 0,-1 0 1 0 0,1 1-1 0 0,-1-1 0 0 0,1 0 1 0 0,0 0-1 0 0,0 0 1 0 0,0 0-1 0 0,0-1-7 0 0,121 25-111 0 0,-118-25 89 0 0,0 0 0 0 0,0-1 0 0 0,0 0 0 0 0,-1 0 1 0 0,1 0-1 0 0,0-1 0 0 0,0 0 0 0 0,-1 0 0 0 0,1 0 0 0 0,-1-1 0 0 0,0 0 0 0 0,1 0 0 0 0,-1 0 0 0 0,-1 0 0 0 0,1-1 0 0 0,0 0 0 0 0,-1 0 1 0 0,0 0-1 0 0,0-1 0 0 0,0 1 0 0 0,0-1 0 0 0,-1 0 0 0 0,0 0 0 0 0,0-1 0 0 0,0 1 0 0 0,-1 0 0 0 0,0-1 0 0 0,0 0 0 0 0,0 1 0 0 0,0-1 1 0 0,-1-1 21 0 0,18-192-513 0 0,-19 187 499 0 0,-15-283 805 0 0,-37 84 1772 0 0,51 211-2540 0 0,0 0-1 0 0,0 0 1 0 0,0-1 0 0 0,0 1-1 0 0,0 0 1 0 0,0 0-1 0 0,0 0 1 0 0,0 0 0 0 0,0 0-1 0 0,0 0 1 0 0,0 1-1 0 0,-1-1 1 0 0,1 0-1 0 0,0 0 1 0 0,0 1 0 0 0,0-1-1 0 0,0 1 1 0 0,0-1-1 0 0,0 1 1 0 0,1-1-1 0 0,-1 1 1 0 0,0-1 0 0 0,0 1-1 0 0,0 0 1 0 0,0 0-1 0 0,1-1 1 0 0,-1 1-1 0 0,0 0 1 0 0,1 0 0 0 0,-1 0-1 0 0,1 0 1 0 0,-1 0-1 0 0,1 0 1 0 0,-1 0-1 0 0,1 0 1 0 0,-1 0 0 0 0,1 0-1 0 0,0 0 1 0 0,0 0-1 0 0,0 0 1 0 0,-1 0-1 0 0,1 0 1 0 0,0 0 0 0 0,0 0-1 0 0,1 0 1 0 0,-1 0-1 0 0,0 0 1 0 0,0 0-1 0 0,1 1-22 0 0,27 232 793 0 0,-5-117-755 0 0,9 148-2482 0 0,-24-85-4603 0 0,-8-152 5641 0 0</inkml:trace>
  <inkml:trace contextRef="#ctx0" brushRef="#br0" timeOffset="386127.865">19970 15444 1696 0 0,'6'32'5690'0'0,"30"112"-4245"0"0,76 81-332 0 0,-56-127-3462 0 0,-51-71-1803 0 0,-5-26 2737 0 0</inkml:trace>
  <inkml:trace contextRef="#ctx0" brushRef="#br0" timeOffset="387121.506">19898 15817 1380 0 0,'-12'-4'1831'0'0,"12"4"-1723"0"0,1 0 1 0 0,-1-1-1 0 0,0 1 0 0 0,1-1 1 0 0,-1 1-1 0 0,0 0 0 0 0,0-1 1 0 0,0 1-1 0 0,0-1 0 0 0,1 1 1 0 0,-1-1-1 0 0,0 1 1 0 0,0-1-1 0 0,0 1 0 0 0,0-1 1 0 0,0 1-1 0 0,0-1 0 0 0,0 1 1 0 0,0-1-1 0 0,0 1 0 0 0,0-1 1 0 0,0 1-1 0 0,-1-1 1 0 0,1 1-1 0 0,0 0 0 0 0,0-1 1 0 0,0 1-1 0 0,-1-1 0 0 0,1 1 1 0 0,0-1-1 0 0,0 1 0 0 0,-1 0 1 0 0,1-1-1 0 0,0 1 0 0 0,-1 0 1 0 0,1-1-1 0 0,-1 1 1 0 0,1 0-1 0 0,0 0 0 0 0,-1-1 1 0 0,1 1-1 0 0,-1 0 0 0 0,1 0 1 0 0,-1-1-1 0 0,1 1 0 0 0,-1 0-108 0 0,171-45-34 0 0,1 7-1 0 0,64-2 35 0 0,-141 22-570 0 0,-127 35 651 0 0,10-8 52 0 0,2 1 0 0 0,-1 1 0 0 0,2 1 0 0 0,-1 1 0 0 0,2 1 0 0 0,0 1 0 0 0,0 0 0 0 0,2 1 0 0 0,0 1 0 0 0,0 1 0 0 0,-3 6-133 0 0,19-23 8 0 0,0 0 0 0 0,0 0 0 0 0,0 0 0 0 0,0 0 0 0 0,0 0 0 0 0,0 0 0 0 0,1 0 0 0 0,-1 0 0 0 0,0 1 0 0 0,1-1 0 0 0,-1 0 0 0 0,1 0 0 0 0,-1 1 0 0 0,1-1 0 0 0,0 0 0 0 0,-1 0 0 0 0,1 1 0 0 0,0-1 0 0 0,0 0 0 0 0,0 1 0 0 0,0-1 0 0 0,0 1 0 0 0,0-1 0 0 0,0 0 0 0 0,1 1 0 0 0,-1-1 0 0 0,0 0 0 0 0,1 0 0 0 0,-1 1 0 0 0,1-1 0 0 0,-1 0 0 0 0,1 0 0 0 0,0 0 0 0 0,-1 1 0 0 0,1-1 0 0 0,0 0 0 0 0,0 0 0 0 0,0 0 0 0 0,0 0 0 0 0,0-1 0 0 0,0 1 0 0 0,0 0 0 0 0,0 0 0 0 0,0 0 0 0 0,0-1 0 0 0,1 1 0 0 0,-1-1 0 0 0,0 1 0 0 0,0-1 0 0 0,1 1 0 0 0,-1-1 0 0 0,0 0 0 0 0,1 0 0 0 0,-1 1 0 0 0,0-1 0 0 0,1 0 0 0 0,-1 0 0 0 0,0 0 0 0 0,1-1 0 0 0,-1 1 0 0 0,0 0 0 0 0,1 0 0 0 0,-1-1-8 0 0,84-8-333 0 0,-75 7 264 0 0,0 1-1 0 0,0-2 1 0 0,-1 0-1 0 0,1 0 1 0 0,-1 0 0 0 0,1-1-1 0 0,-1-1 1 0 0,0 1 0 0 0,0-2-1 0 0,-1 1 1 0 0,0-1 0 0 0,0 0-1 0 0,0-1 1 0 0,-1 0 0 0 0,0 0-1 0 0,0-1 1 0 0,-1 1 0 0 0,1-2-1 0 0,-2 1 1 0 0,1-1 0 0 0,-1 0 69 0 0,-3 0-22 0 0,-2 8 38 0 0,1-1 0 0 0,-1 1-1 0 0,1 0 1 0 0,-1-1-1 0 0,0 1 1 0 0,0 0-1 0 0,0-1 1 0 0,1 1 0 0 0,-1-1-1 0 0,-1 1 1 0 0,1-1-1 0 0,0 1 1 0 0,0 0 0 0 0,0-1-1 0 0,-1 1 1 0 0,1 0-1 0 0,-1-1 1 0 0,1 1-1 0 0,-1 0 1 0 0,1-1 0 0 0,-1 1-1 0 0,0 0 1 0 0,0 0-1 0 0,0 0 1 0 0,1 0 0 0 0,-1 0-1 0 0,0 0 1 0 0,0 0-1 0 0,-1 0 1 0 0,1 0 0 0 0,0 0-1 0 0,0 0 1 0 0,0 1-1 0 0,0-1 1 0 0,-1 0-1 0 0,1 1 1 0 0,0-1 0 0 0,-1 1-1 0 0,1 0 1 0 0,-2-1-16 0 0,3 65 619 0 0,5-52-604 0 0,1-1 1 0 0,1 1-1 0 0,0-1 0 0 0,0 0 1 0 0,1-1-1 0 0,1 0 1 0 0,0 0-1 0 0,0 0 0 0 0,1-2 1 0 0,0 1-1 0 0,0-1 0 0 0,1 0 1 0 0,0-1-1 0 0,1-1 0 0 0,-1 1 1 0 0,1-2-1 0 0,1 0 0 0 0,6 2-15 0 0,-14-6-64 0 0,-1-1 0 0 0,0 1-1 0 0,1-1 1 0 0,-1 0 0 0 0,0 0-1 0 0,1-1 1 0 0,-1 0 0 0 0,0 1-1 0 0,0-1 1 0 0,1-1 0 0 0,-1 1-1 0 0,0 0 1 0 0,0-1 0 0 0,0 0 0 0 0,0 0-1 0 0,-1 0 1 0 0,1-1 0 0 0,-1 1-1 0 0,1-1 1 0 0,-1 0 0 0 0,0 0-1 0 0,0 0 1 0 0,0 0 0 0 0,0 0-1 0 0,0-1 1 0 0,-1 1 0 0 0,0-1 0 0 0,0 0-1 0 0,0 0 1 0 0,0 0 0 0 0,0 0-1 0 0,-1 0 65 0 0,40-137-1621 0 0,-17-268 2365 0 0,-23 347 1144 0 0,-1 60-1684 0 0,-2 11 652 0 0,4 303 536 0 0,23-146-1097 0 0,-23-161-284 0 0,0-1 0 0 0,0 1-1 0 0,1-1 1 0 0,-1 0 0 0 0,1 0-1 0 0,0 0 1 0 0,1 0 0 0 0,-1 0-1 0 0,0-1 1 0 0,1 1 0 0 0,0-1-1 0 0,0 0 1 0 0,0 0 0 0 0,0 0-1 0 0,1-1 1 0 0,-1 0 0 0 0,1 0-1 0 0,-1 0 1 0 0,1 0 0 0 0,0 0-1 0 0,0-1 1 0 0,-1 0 0 0 0,1 0-1 0 0,0 0 1 0 0,0-1 0 0 0,2 0-11 0 0,48 16-111 0 0,-51-15 114 0 0,0 0 0 0 0,0 0 0 0 0,0 0 0 0 0,0 0 0 0 0,-1 1-1 0 0,1 0 1 0 0,-1 0 0 0 0,1 0 0 0 0,-1 0 0 0 0,1 0 0 0 0,-1 0 0 0 0,0 1 0 0 0,0 0 0 0 0,-1 0 0 0 0,1 0 0 0 0,0 0-1 0 0,-1 0 1 0 0,0 0 0 0 0,1 0 0 0 0,-1 1 0 0 0,-1 0 0 0 0,1-1 0 0 0,0 1 0 0 0,-1 0 0 0 0,0-1 0 0 0,0 1 0 0 0,0 0-1 0 0,0 0 1 0 0,-1 0 0 0 0,0 0 0 0 0,1 0 0 0 0,-1 0 0 0 0,-1 0 0 0 0,1 0 0 0 0,-1 0 0 0 0,1 0-3 0 0,-7 5 26 0 0,0 0 0 0 0,0 0 0 0 0,-1-1 0 0 0,0 0 0 0 0,-1-1 0 0 0,0 0 0 0 0,0 0 0 0 0,0-1 0 0 0,-1 0 0 0 0,0-1 0 0 0,0 0 0 0 0,0 0 0 0 0,0-1 0 0 0,-1 0 0 0 0,0-1 0 0 0,0 0 0 0 0,-8 0-26 0 0,17-3-154 0 0,-1-2-130 0 0,1-9-170 0 0,0 0 0 0 0,1 0-1 0 0,1 0 1 0 0,0 0 0 0 0,0 0-1 0 0,1-1 1 0 0,1 1 0 0 0,0 0-1 0 0,0 1 1 0 0,1-1 0 0 0,0 0-1 0 0,1 1 1 0 0,0-1 0 0 0,1 1-1 0 0,0 0 1 0 0,1 1 0 0 0,0-1-1 0 0,1 1 455 0 0,10-24-1354 0 0</inkml:trace>
  <inkml:trace contextRef="#ctx0" brushRef="#br0" timeOffset="387538.42">21287 15414 1280 0 0,'7'-36'2645'0'0,"-4"47"-263"0"0,-6 300 749 0 0,3-289-3013 0 0,1-1 1 0 0,1 0-1 0 0,1 1 1 0 0,1-1-1 0 0,0 0 1 0 0,2-1-1 0 0,1 1 1 0 0,7 16-119 0 0,-11-30 25 0 0,0 0 1 0 0,1-1-1 0 0,0 1 1 0 0,0-1-1 0 0,0 1 1 0 0,1-1-1 0 0,0-1 1 0 0,0 1-1 0 0,1-1 1 0 0,-1 0-1 0 0,1 0 1 0 0,0 0-1 0 0,1-1 1 0 0,-1 0-1 0 0,1 0 1 0 0,0-1-1 0 0,-1 1 1 0 0,2-2-1 0 0,-1 1 1 0 0,0-1-1 0 0,0 0 1 0 0,1 0-1 0 0,-1-1 1 0 0,1 0-1 0 0,0-1 1 0 0,2 1-26 0 0,-3-2-23 0 0,0 0 0 0 0,0 0-1 0 0,0 0 1 0 0,-1-1 0 0 0,1 0 0 0 0,-1 0-1 0 0,1 0 1 0 0,-1-1 0 0 0,1 0 0 0 0,-1-1 0 0 0,0 1-1 0 0,-1-1 1 0 0,1 0 0 0 0,-1-1 0 0 0,0 1 0 0 0,0-1-1 0 0,0 0 1 0 0,0-1 0 0 0,-1 1 0 0 0,0-1-1 0 0,0 1 1 0 0,0-1 0 0 0,-1 0 0 0 0,0-1 0 0 0,0 1-1 0 0,-1-1 1 0 0,0 1 0 0 0,0-1 0 0 0,0 0-1 0 0,-1 1 1 0 0,0-1 0 0 0,0 0 0 0 0,-1 0 0 0 0,0-5 23 0 0,2-2 7 0 0,0 0 1 0 0,-2 0 0 0 0,0 0-1 0 0,0 0 1 0 0,-2 0-1 0 0,1 0 1 0 0,-2 0 0 0 0,0 0-1 0 0,0 1 1 0 0,-2-1 0 0 0,1 1-1 0 0,-2 0 1 0 0,0 0-8 0 0,5 9 45 0 0,-1 1 0 0 0,0-1 1 0 0,1 1-1 0 0,-1 0 0 0 0,-1 0 0 0 0,1 0 0 0 0,0 0 1 0 0,-1 0-1 0 0,0 0 0 0 0,1 1 0 0 0,-1-1 0 0 0,0 1 0 0 0,0 0 1 0 0,0 0-1 0 0,-1 0 0 0 0,1 0 0 0 0,0 1 0 0 0,-1-1 1 0 0,1 1-1 0 0,-1 0 0 0 0,0 0 0 0 0,1 0 0 0 0,-1 0 1 0 0,0 1-1 0 0,0-1 0 0 0,1 1 0 0 0,-1 0 0 0 0,-1 0-45 0 0,-2 3 54 0 0,1 0 0 0 0,0 1 0 0 0,0 0 0 0 0,0 0 0 0 0,1 0-1 0 0,-1 0 1 0 0,1 1 0 0 0,0 0 0 0 0,0 0 0 0 0,1 1 0 0 0,0-1 0 0 0,0 1-1 0 0,0 0 1 0 0,0 0 0 0 0,1 0 0 0 0,0 0 0 0 0,0 1 0 0 0,1 0-1 0 0,0-1 1 0 0,0 1 0 0 0,1 0 0 0 0,-1 0 0 0 0,1 0 0 0 0,1 0-1 0 0,-1 0 1 0 0,1 0 0 0 0,1 0 0 0 0,-1 0 0 0 0,1 0 0 0 0,0 0 0 0 0,1 0-1 0 0,0-1 1 0 0,0 1 0 0 0,0 0 0 0 0,1-1 0 0 0,0 0 0 0 0,3 6-54 0 0,92 104-1128 0 0,-7-84-7583 0 0,-79-35 7265 0 0,8-9 214 0 0</inkml:trace>
  <inkml:trace contextRef="#ctx0" brushRef="#br0" timeOffset="387800.025">21780 15807 2028 0 0,'0'-8'1400'0'0,"5"-14"-264"0"0,-7 6-83 0 0,2 4-113 0 0,0 12-200 0 0,0-10-140 0 0,0 2-60 0 0,0 8-240 0 0,0-10-340 0 0,0 10-220 0 0,0-9 24 0 0,0 9-992 0 0,0 0 80 0 0,16-16-421 0 0,-14 14 145 0 0,-2 0 60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19:1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16296 605 1096 0 0,'5'1'4527'0'0,"19"1"-767"0"0,70-4-3093 0 0,138-15 45 0 0,-70 13-6929 0 0,-149 6 4855 0 0,-4 5 3 0 0</inkml:trace>
  <inkml:trace contextRef="#ctx0" brushRef="#br0" timeOffset="169.125">16240 917 1792 0 0,'5'5'1052'0'0,"6"-2"-180"0"0,12 1-68 0 0,5-1-92 0 0,6-3-67 0 0,-15 0-93 0 0,8 0-52 0 0,12 0-92 0 0,0 0-224 0 0,45-15-84 0 0,-34 12-12 0 0,-6-4-468 0 0,2 0-280 0 0,-1-1-661 0 0,-8 0 93 0 0,-3-4 52 0 0,0 0-288 0 0</inkml:trace>
  <inkml:trace contextRef="#ctx0" brushRef="#br0" timeOffset="-2292.715">12463 592 1404 0 0,'-18'0'856'0'0,"15"0"-69"0"0,-20-2 1068 0 0,24 2-1808 0 0,-1-1 1 0 0,1 1-1 0 0,-1-1 1 0 0,0 1 0 0 0,0-1-1 0 0,1 1 1 0 0,-1-1-1 0 0,0 1 1 0 0,0-1-1 0 0,1 1 1 0 0,-1-1-1 0 0,0 1 1 0 0,0-1-1 0 0,0 0 1 0 0,0 1 0 0 0,0-1-1 0 0,0 1 1 0 0,0-1-1 0 0,0 0 1 0 0,0 1-1 0 0,0-1 1 0 0,0 1-1 0 0,0-1 1 0 0,0 1-1 0 0,-1-1 1 0 0,1 1 0 0 0,0-1-1 0 0,0 1 1 0 0,-1-1-1 0 0,1 1 1 0 0,0-1-1 0 0,-1 1 1 0 0,1-1-1 0 0,0 1 1 0 0,-1-1-1 0 0,1 1 1 0 0,-1 0 0 0 0,1-1-1 0 0,-1 1 1 0 0,1 0-1 0 0,-1-1 1 0 0,1 1-1 0 0,-1 0 1 0 0,1-1-1 0 0,-1 1 1 0 0,1 0 0 0 0,-1 0-1 0 0,1 0 1 0 0,-1 0-1 0 0,0 0 1 0 0,1 0-1 0 0,-1 0 1 0 0,1 0-1 0 0,-1 0 1 0 0,1 0-1 0 0,-1 0 1 0 0,0 0 0 0 0,1 0-1 0 0,-1 0 1 0 0,1 0-1 0 0,-1 0 1 0 0,1 1-1 0 0,-1-1 1 0 0,1 0-1 0 0,-1 0 1 0 0,1 1-1 0 0,-1-1 1 0 0,1 0 0 0 0,-1 1-1 0 0,1-1-47 0 0,271-39 1415 0 0,-263 39-1400 0 0,0 0 0 0 0,0 1 1 0 0,-1 0-1 0 0,1 1 0 0 0,0-1 0 0 0,-1 1 1 0 0,1 1-1 0 0,-1-1 0 0 0,0 2 1 0 0,1-1-1 0 0,-2 1 0 0 0,1-1 0 0 0,0 2 1 0 0,-1-1-1 0 0,0 1 0 0 0,0 0 0 0 0,0 0 1 0 0,0 1-1 0 0,-1 0 0 0 0,0 0 0 0 0,0 0 1 0 0,-1 1-1 0 0,0-1 0 0 0,0 1 1 0 0,0 0-1 0 0,-1 0 0 0 0,0 0 0 0 0,0 1 1 0 0,-1-1-1 0 0,0 1 0 0 0,0-1 0 0 0,-1 1 1 0 0,0 0-1 0 0,0 0 0 0 0,-1 0 0 0 0,0-1 1 0 0,0 1-1 0 0,-1 0 0 0 0,-1 5-15 0 0,-6 13 57 0 0,-2 0-1 0 0,-1-1 0 0 0,0 0 1 0 0,-2-1-1 0 0,-1 0 1 0 0,-1-1-1 0 0,-1 0 0 0 0,-1-1 1 0 0,-1-1-1 0 0,-12 11-56 0 0,26-28 22 0 0,-45 65 576 0 0,49-68-519 0 0,0-1 0 0 0,6 2-27 0 0,158 5 183 0 0,-155-6-231 0 0,0 0 1 0 0,-1 0-1 0 0,1 1 1 0 0,0 0-1 0 0,-1 1 0 0 0,1 0 1 0 0,-1 0-1 0 0,0 1 0 0 0,0 0 1 0 0,0 0-1 0 0,0 1 1 0 0,-1 0-1 0 0,0 0 0 0 0,0 1 1 0 0,0-1-1 0 0,0 2 0 0 0,-1-1 1 0 0,0 1-1 0 0,-1 0 1 0 0,0 0-1 0 0,0 1 0 0 0,0-1 1 0 0,-1 1-1 0 0,0 0 1 0 0,0 0-1 0 0,-1 1 0 0 0,0-1 1 0 0,-1 1-1 0 0,0 0 0 0 0,0-1 1 0 0,-1 1-1 0 0,0 0 1 0 0,0 0-1 0 0,-1 0 0 0 0,0 0 1 0 0,-1 0-1 0 0,0 0 0 0 0,-1 0 1 0 0,0 0-5 0 0,-4 2 53 0 0,-1-1 1 0 0,-1 0 0 0 0,0 0-1 0 0,0-1 1 0 0,-1 0 0 0 0,0 0-1 0 0,-1-1 1 0 0,0-1 0 0 0,0 1-1 0 0,-1-2 1 0 0,1 1 0 0 0,-2-1-1 0 0,1-1 1 0 0,0 0 0 0 0,-1-1-1 0 0,0 0 1 0 0,0-1 0 0 0,0 0-1 0 0,-1-1 1 0 0,1 0 0 0 0,-10 0-54 0 0,17-2 8 0 0,0 0 1 0 0,0 0 0 0 0,-1-1 0 0 0,1 0 0 0 0,0 1-1 0 0,0-2 1 0 0,0 1 0 0 0,0 0 0 0 0,1-1-1 0 0,-1 0 1 0 0,0 0 0 0 0,1-1 0 0 0,-1 1 0 0 0,1-1-1 0 0,0 0 1 0 0,0 0 0 0 0,0 0 0 0 0,0-1 0 0 0,1 0-1 0 0,-1 1 1 0 0,1-1 0 0 0,0 0 0 0 0,0-1 0 0 0,0 1-1 0 0,0 0 1 0 0,1-1 0 0 0,0 0 0 0 0,0 1 0 0 0,0-1-1 0 0,1 0 1 0 0,-1 0 0 0 0,1 0 0 0 0,0 0 0 0 0,1 0-1 0 0,-1 0 1 0 0,1 0 0 0 0,0 0 0 0 0,0 0 0 0 0,1-1-1 0 0,0 1 1 0 0,-1 0 0 0 0,2 0-9 0 0,4-14-124 0 0,0 0 1 0 0,2 1 0 0 0,0 0-1 0 0,1 0 1 0 0,1 1-1 0 0,0 0 1 0 0,2 1-1 0 0,0 0 1 0 0,0 1 0 0 0,2 0-1 0 0,0 1 1 0 0,0 1-1 0 0,1 0 1 0 0,1 1-1 0 0,11-7 124 0 0,273-143-7250 0 0,-264 147 5875 0 0,1 2 148 0 0</inkml:trace>
  <inkml:trace contextRef="#ctx0" brushRef="#br0" timeOffset="-1780.822">13438 1037 1228 0 0,'-14'13'2861'0'0,"-3"10"-2211"0"0,1 1-1 0 0,1 1 1 0 0,2 1-1 0 0,0-1 1 0 0,2 2 0 0 0,0 0-1 0 0,-5 26-649 0 0,14-49 59 0 0,0 0-1 0 0,0 1 1 0 0,1-1-1 0 0,-1 1 1 0 0,1-1-1 0 0,0 1 1 0 0,1-1-1 0 0,-1 1 1 0 0,1 0-1 0 0,0 0 1 0 0,0-1-1 0 0,0 1 1 0 0,1 0-1 0 0,-1-1 1 0 0,1 1-1 0 0,1-1 1 0 0,-1 1-1 0 0,0-1 0 0 0,1 1 1 0 0,0-1-1 0 0,0 0 1 0 0,0 0-1 0 0,1 1 1 0 0,-1-2-1 0 0,1 1 1 0 0,0 0-1 0 0,0-1 1 0 0,1 1-1 0 0,-1-1 1 0 0,1 0-1 0 0,-1 0 1 0 0,1 0-1 0 0,0 0 1 0 0,0-1-1 0 0,0 0 1 0 0,0 0-1 0 0,1 0 1 0 0,-1 0-1 0 0,0-1 1 0 0,1 1-1 0 0,1-1-58 0 0,124-39 716 0 0,-122 35-677 0 0,0 1-1 0 0,1-1 0 0 0,-1 0 0 0 0,-1-1 0 0 0,1 0 0 0 0,0 0 0 0 0,-1-1 1 0 0,0 0-1 0 0,0 0 0 0 0,0-1 0 0 0,-1 1 0 0 0,0-1 0 0 0,0-1 1 0 0,0 1-1 0 0,-1-1 0 0 0,0 0 0 0 0,0-1 0 0 0,-1 1 0 0 0,0-1 0 0 0,0 0 1 0 0,-1 1-1 0 0,0-2 0 0 0,0 1 0 0 0,-1 0 0 0 0,0-1 0 0 0,-1 1 0 0 0,1-5-37 0 0,-6 5 12 0 0,-1 0 0 0 0,0 1 0 0 0,0-1 1 0 0,-1 1-1 0 0,0 0 0 0 0,0 0 0 0 0,-1 1 1 0 0,0 0-1 0 0,0 0 0 0 0,0 0 1 0 0,-1 1-1 0 0,1 0 0 0 0,-1 1 0 0 0,0-1 1 0 0,-1 2-1 0 0,1-1 0 0 0,-1 1 1 0 0,0 0-1 0 0,0 1 0 0 0,0 0 0 0 0,0 0 1 0 0,0 1-1 0 0,0 1 0 0 0,-4-1-13 0 0,-135-23-2156 0 0,147 24 1200 0 0,1 0-312 0 0,50-15-4341 0 0,-23 12 4335 0 0</inkml:trace>
  <inkml:trace contextRef="#ctx0" brushRef="#br0" timeOffset="-1535.269">13926 1110 2212 0 0,'-8'-13'6925'0'0,"-4"28"-10387"0"0,14-10 965 0 0,0-3 1387 0 0</inkml:trace>
  <inkml:trace contextRef="#ctx0" brushRef="#br0" timeOffset="-1207.301">14204 1047 2676 0 0,'-57'52'4102'0'0,"47"-38"-3837"0"0,1 0 0 0 0,1 1 0 0 0,0 0 0 0 0,0 1 0 0 0,2-1 0 0 0,0 1 0 0 0,1 0 1 0 0,0 1-1 0 0,1-1 0 0 0,1 1 0 0 0,1 0 0 0 0,0 0 0 0 0,1 0 0 0 0,2 9-265 0 0,-1-21 24 0 0,0-1 0 0 0,0 0 0 0 0,1 1 0 0 0,0-1 0 0 0,0 1 0 0 0,0-1-1 0 0,0 0 1 0 0,1 0 0 0 0,-1 0 0 0 0,1 0 0 0 0,0 0 0 0 0,1 0 0 0 0,-1 0 0 0 0,0 0 0 0 0,1-1 0 0 0,0 0 0 0 0,0 1 0 0 0,0-1 0 0 0,1 0-1 0 0,-1 0 1 0 0,1-1 0 0 0,-1 1 0 0 0,1-1 0 0 0,0 0 0 0 0,0 0 0 0 0,0 0 0 0 0,0 0 0 0 0,0 0 0 0 0,0-1 0 0 0,1 0 0 0 0,-1 0 0 0 0,0 0-1 0 0,1-1 1 0 0,-1 1 0 0 0,1-1 0 0 0,-1 0 0 0 0,2-1-24 0 0,6 2 11 0 0,-1-1 0 0 0,1-1 0 0 0,0 0 0 0 0,-1-1 0 0 0,1 0 0 0 0,-1 0 0 0 0,0-2 0 0 0,0 1 0 0 0,0-1 0 0 0,0-1 0 0 0,0 0 0 0 0,-1 0 0 0 0,0-1 0 0 0,1-1-11 0 0,-6 4-12 0 0,1-1 1 0 0,0 0-1 0 0,-1 1 1 0 0,0-2 0 0 0,0 1-1 0 0,0-1 1 0 0,0 1-1 0 0,-1-1 1 0 0,0-1 0 0 0,0 1-1 0 0,0-1 1 0 0,-1 1-1 0 0,1-1 1 0 0,-1 0-1 0 0,-1 0 1 0 0,1 0 0 0 0,-1-1-1 0 0,0 1 1 0 0,-1-1-1 0 0,1 1 1 0 0,-1-1 0 0 0,-1 1-1 0 0,1-1 1 0 0,-1 0-1 0 0,0 1 1 0 0,-1-1 0 0 0,1 0-1 0 0,-1 1 1 0 0,-1-1-1 0 0,1 1 1 0 0,-1-1-1 0 0,0 1 1 0 0,-3-5 11 0 0,-5-3-126 0 0,0 2 0 0 0,-1 0 0 0 0,-1 0 0 0 0,0 1 0 0 0,-1 0 0 0 0,0 1-1 0 0,0 0 1 0 0,-1 2 0 0 0,0-1 0 0 0,-1 2 0 0 0,1 0 0 0 0,-2 0 0 0 0,1 1 0 0 0,-1 1 0 0 0,-3 0 126 0 0,-24-11-2052 0 0,41 15 891 0 0,2 1 36 0 0,-11-4-1412 0 0,10 3 1264 0 0</inkml:trace>
  <inkml:trace contextRef="#ctx0" brushRef="#br0" timeOffset="-741.204">14647 1027 1664 0 0,'-10'0'4789'0'0,"38"-2"-3330"0"0,-20 3-1388 0 0,0 1 0 0 0,0 1 0 0 0,0-1 0 0 0,0 1 0 0 0,0 1 0 0 0,-1-1 0 0 0,0 2 0 0 0,1-1 0 0 0,-1 0 0 0 0,-1 1 0 0 0,1 1 0 0 0,-1-1 0 0 0,0 1 0 0 0,0 0 0 0 0,0 0-1 0 0,-1 1 1 0 0,0 0 0 0 0,0 0 0 0 0,-1 0 0 0 0,0 0 0 0 0,0 1 0 0 0,-1-1 0 0 0,0 1 0 0 0,0 0 0 0 0,0 0 0 0 0,-1 0 0 0 0,-1 0 0 0 0,1 1 0 0 0,-2-1 0 0 0,1 0 0 0 0,-1 1 0 0 0,0-1 0 0 0,0 1 0 0 0,-1-1 0 0 0,-1 0 0 0 0,1 0 0 0 0,-1 1 0 0 0,0-1 0 0 0,-3 4-71 0 0,-68 120 2259 0 0,129-141-2455 0 0,-26-3-1215 0 0,1 0 1 0 0,-2-3-1 0 0,0 0 1 0 0,-1-2-1 0 0,0-1 1 0 0,-2-1 0 0 0,17-16 1410 0 0,-17 13-1090 0 0</inkml:trace>
  <inkml:trace contextRef="#ctx0" brushRef="#br0" timeOffset="-462.042">15299 1059 1448 0 0,'14'101'5747'0'0,"101"30"-3092"0"0,-30-40-1260 0 0,-82-89-1425 0 0,-1 0 1 0 0,1 0-1 0 0,-1 0 1 0 0,0 1-1 0 0,0-1 0 0 0,0 1 1 0 0,0-1-1 0 0,-1 1 0 0 0,1 0 1 0 0,-1 0-1 0 0,1 0 1 0 0,-1 0-1 0 0,0 0 0 0 0,0 0 1 0 0,0 0-1 0 0,-1 0 0 0 0,1 0 1 0 0,-1 0-1 0 0,0 0 1 0 0,1 1-1 0 0,-2-1 0 0 0,1 0 1 0 0,0 0-1 0 0,0 0 0 0 0,-1 0 1 0 0,0 0-1 0 0,0 1 1 0 0,0-1-1 0 0,0 0 0 0 0,0-1 1 0 0,0 1-1 0 0,-1 0 0 0 0,0 0 1 0 0,1 0-1 0 0,-1-1 1 0 0,0 1-1 0 0,0-1 0 0 0,0 0 1 0 0,-1 1-1 0 0,1-1 0 0 0,0 0 1 0 0,-1 0-1 0 0,0 0 1 0 0,1-1-1 0 0,-1 1 0 0 0,0-1 1 0 0,0 1-1 0 0,0-1 0 0 0,0 0 1 0 0,0 0-1 0 0,0-1 1 0 0,0 1-1 0 0,0 0 30 0 0,-8-1-441 0 0,0 0-1 0 0,0-1 1 0 0,0 0-1 0 0,0-1 1 0 0,1 0 0 0 0,-1 0-1 0 0,0-1 1 0 0,1-1 0 0 0,0 0-1 0 0,0 0 1 0 0,0-1-1 0 0,1 0 1 0 0,-1-1 0 0 0,1 0-1 0 0,-4-4 442 0 0,-18-13-1246 0 0</inkml:trace>
  <inkml:trace contextRef="#ctx0" brushRef="#br0" timeOffset="-215.986">15281 1080 1744 0 0,'200'-89'8347'0'0,"14"46"-9354"0"0,-144 37-5269 0 0,-59 6 4964 0 0</inkml:trace>
  <inkml:trace contextRef="#ctx0" brushRef="#br0" timeOffset="-4624.742">9764 275 1416 0 0,'0'1'127'0'0,"0"-1"0"0"0,0 0 0 0 0,0 0 0 0 0,-1 0 0 0 0,1 1 0 0 0,0-1 0 0 0,0 0 0 0 0,-1 0 0 0 0,1 0 0 0 0,0 1 0 0 0,-1-1 0 0 0,1 0 0 0 0,0 0 1 0 0,0 0-1 0 0,-1 0 0 0 0,1 0 0 0 0,0 0 0 0 0,-1 0 0 0 0,1 0 0 0 0,0 0 0 0 0,-1 0 0 0 0,1 0 0 0 0,0 0 0 0 0,-1 0 0 0 0,1 0 0 0 0,0 0 0 0 0,0 0 0 0 0,-1 0 0 0 0,1 0 0 0 0,0 0 0 0 0,-1-1 0 0 0,1 1 0 0 0,0 0 0 0 0,0 0 0 0 0,-1 0 0 0 0,1 0 0 0 0,0-1 0 0 0,0 1 0 0 0,-1 0 0 0 0,1 0-127 0 0,-13 35 448 0 0,-4 227 1767 0 0,47-118-1751 0 0,26 55-265 0 0,-48-158-800 0 0,-8-40 431 0 0,1 1 0 0 0,-1 0 0 0 0,0-1 0 0 0,0 1 0 0 0,1-1 0 0 0,-1 1-1 0 0,0 0 1 0 0,-1-1 0 0 0,1 1 0 0 0,0-1 0 0 0,0 1 0 0 0,-1 0 0 0 0,1-1-1 0 0,-1 1 1 0 0,1-1 0 0 0,-1 1 0 0 0,0-1 0 0 0,0 1 0 0 0,0-1 0 0 0,1 0 0 0 0,-1 1-1 0 0,0-1 1 0 0,-1 0 0 0 0,1 0 0 0 0,0 0 0 0 0,0 0 0 0 0,0 0 0 0 0,-1 0-1 0 0,1 0 1 0 0,0 0 0 0 0,-1 0 0 0 0,1-1 0 0 0,-1 1 0 0 0,1 0 0 0 0,-2-1 170 0 0,-6 1-1448 0 0</inkml:trace>
  <inkml:trace contextRef="#ctx0" brushRef="#br0" timeOffset="-3675.038">9482 814 1172 0 0,'-1'-1'95'0'0,"0"1"0"0"0,1-1 0 0 0,-1 1-1 0 0,0 0 1 0 0,1-1 0 0 0,-1 0 0 0 0,0 1 0 0 0,1-1 0 0 0,-1 1-1 0 0,1-1 1 0 0,-1 0 0 0 0,1 1 0 0 0,-1-1 0 0 0,1 0 0 0 0,0 0-1 0 0,-1 1 1 0 0,1-1 0 0 0,0 0 0 0 0,0 0 0 0 0,0 0-1 0 0,-1 1 1 0 0,1-1 0 0 0,0 0 0 0 0,0 0 0 0 0,0 0 0 0 0,0 1-1 0 0,0-1 1 0 0,0 0 0 0 0,0 0 0 0 0,1 0 0 0 0,-1 1 0 0 0,0-1-1 0 0,0 0 1 0 0,1 0 0 0 0,-1 0 0 0 0,0 1 0 0 0,1-1 0 0 0,-1 0-1 0 0,1 1 1 0 0,-1-1 0 0 0,1 0 0 0 0,-1 1 0 0 0,1-1-1 0 0,0 1 1 0 0,-1-1 0 0 0,1 1 0 0 0,-1-1 0 0 0,1 1 0 0 0,0-1-1 0 0,0 1 1 0 0,-1-1 0 0 0,1 1 0 0 0,0 0 0 0 0,0 0 0 0 0,-1-1-1 0 0,1 1 1 0 0,0 0 0 0 0,0 0 0 0 0,0 0 0 0 0,0 0-95 0 0,62-25-32 0 0,-54 22 365 0 0,384-81 253 0 0,-202 51-1113 0 0,-122 24 75 0 0,-103 28 501 0 0,-180 94 1498 0 0,147-53-794 0 0,67-59-656 0 0,0-1-5 0 0,1 2-80 0 0,1 0 0 0 0,0 0 1 0 0,0 0-1 0 0,0 0 0 0 0,0 0 1 0 0,0 0-1 0 0,1-1 0 0 0,-1 1 1 0 0,0-1-1 0 0,1 1 0 0 0,-1-1 1 0 0,1 0-1 0 0,0 0 0 0 0,-1 0 1 0 0,1-1-1 0 0,0 1 0 0 0,0-1 1 0 0,-1 1-1 0 0,1-1 0 0 0,0 0 1 0 0,0 0-1 0 0,0 0 0 0 0,-1 0 1 0 0,2-1-13 0 0,20-1-45 0 0,1-1 1 0 0,-1-1 0 0 0,0-1 0 0 0,0-1-1 0 0,-1-1 1 0 0,0-1 0 0 0,0-1 0 0 0,0-1-1 0 0,-2-1 1 0 0,1-1 0 0 0,-1-1 0 0 0,-1-1-1 0 0,0-1 1 0 0,4-4 44 0 0,15-54 83 0 0,-39 72-23 0 0,0 1-6 0 0,-15-15 95 0 0,-37 47 163 0 0,50-31-309 0 0,0 0 0 0 0,0 0 0 0 0,0 0 0 0 0,1 0-1 0 0,-1 0 1 0 0,0 1 0 0 0,1-1 0 0 0,-1 1 0 0 0,1-1 0 0 0,0 1 0 0 0,0 0-1 0 0,-1-1 1 0 0,1 1 0 0 0,0 0 0 0 0,0 0 0 0 0,0 0 0 0 0,1 0 0 0 0,-1 0-1 0 0,0 0 1 0 0,1 0 0 0 0,-1 0 0 0 0,1 0 0 0 0,0 0 0 0 0,0 0 0 0 0,0 0-1 0 0,0 0 1 0 0,0 0 0 0 0,0 0 0 0 0,0 0 0 0 0,1 0 0 0 0,-1 0-1 0 0,1 0 1 0 0,-1 0 0 0 0,1 0 0 0 0,0 0 0 0 0,0 0 0 0 0,0 0 0 0 0,0 0-1 0 0,0 0 1 0 0,0-1 0 0 0,1 1 0 0 0,-1-1 0 0 0,1 1 0 0 0,-1-1 0 0 0,1 1-1 0 0,-1-1 1 0 0,1 0 0 0 0,0 1 0 0 0,-1-1 0 0 0,1 0 0 0 0,0 0 0 0 0,0-1-1 0 0,0 1 1 0 0,2 0-3 0 0,12 1-109 0 0,-1 0 0 0 0,1-2 0 0 0,0 0-1 0 0,0-1 1 0 0,0-1 0 0 0,0 0 0 0 0,0-1 0 0 0,-1-1-1 0 0,0 0 1 0 0,1-1 0 0 0,-1-1 0 0 0,-1 0 0 0 0,1-1-1 0 0,-1 0 1 0 0,-1-1 0 0 0,1-1 0 0 0,-1 0 0 0 0,-1-1-1 0 0,11-11 110 0 0,-9 9-95 0 0,0 0-1 0 0,-1-1 0 0 0,0 0 0 0 0,-1-1 0 0 0,-1-1 1 0 0,0 0-1 0 0,-1 0 0 0 0,-1-1 0 0 0,0-1 1 0 0,-1 1-1 0 0,-1-1 0 0 0,-1-1 0 0 0,0 1 0 0 0,1-11 96 0 0,15-166 2979 0 0,-22 194-2964 0 0,0 1-1 0 0,0-1 1 0 0,-1 1-1 0 0,1-1 1 0 0,0 1 0 0 0,0-1-1 0 0,0 0 1 0 0,-1 1 0 0 0,1-1-1 0 0,0 1 1 0 0,-1-1 0 0 0,1 1-1 0 0,0-1 1 0 0,-1 0 0 0 0,1 1-1 0 0,0-1 1 0 0,-1 0 0 0 0,1 1-1 0 0,-1-1 1 0 0,1 0-1 0 0,-1 0 1 0 0,1 0 0 0 0,-1 1-1 0 0,1-1 1 0 0,-1 0 0 0 0,1 0-1 0 0,-1 0 1 0 0,1 0 0 0 0,-1 0-1 0 0,1 0 1 0 0,-1 0 0 0 0,1 0-1 0 0,-1 0 1 0 0,1 0 0 0 0,-1 0-1 0 0,1 0 1 0 0,-1 0-1 0 0,1 0 1 0 0,-1 0 0 0 0,1-1-1 0 0,-1 1 1 0 0,1 0 0 0 0,-1 0-1 0 0,1 0 1 0 0,0-1 0 0 0,-1 1-1 0 0,1 0 1 0 0,-1-1 0 0 0,1 1-1 0 0,0 0 1 0 0,-1-1 0 0 0,1 1-1 0 0,0-1 1 0 0,-1 1-1 0 0,1-1 1 0 0,0 1 0 0 0,0 0-1 0 0,-1-1 1 0 0,1 1 0 0 0,0-1-1 0 0,0 0-14 0 0,-26 43 306 0 0,12 10-162 0 0,2 2-1 0 0,3 0 1 0 0,2 0 0 0 0,3 1-1 0 0,2-1 1 0 0,3 27-144 0 0,17 37 254 0 0,-16-116-250 0 0,0 0-1 0 0,0-1 0 0 0,0 0 0 0 0,0 0 0 0 0,1 1 0 0 0,-1-1 0 0 0,0 0 0 0 0,1-1 0 0 0,-1 1 1 0 0,1 0-1 0 0,-1-1 0 0 0,1 1 0 0 0,-1-1 0 0 0,1 0 0 0 0,-1 0 0 0 0,1 0 0 0 0,0 0 0 0 0,-1 0 1 0 0,1-1-1 0 0,-1 1 0 0 0,1-1 0 0 0,-1 0 0 0 0,0 0 0 0 0,1 1 0 0 0,-1-1 0 0 0,0-1 0 0 0,1 1 1 0 0,-1 0-1 0 0,0-1 0 0 0,0 1 0 0 0,0-1 0 0 0,0 1 0 0 0,0-1 0 0 0,0 0-3 0 0,9-3 8 0 0,76-17 19 0 0,-83 22-28 0 0,0 0 1 0 0,-1 0-1 0 0,1 1 0 0 0,0-1 1 0 0,-1 1-1 0 0,1 0 0 0 0,-1 0 1 0 0,1 0-1 0 0,-1 1 0 0 0,1-1 1 0 0,-1 1-1 0 0,0 0 0 0 0,1 0 1 0 0,-1 0-1 0 0,0 0 0 0 0,-1 1 1 0 0,1-1-1 0 0,0 1 0 0 0,-1-1 0 0 0,1 1 1 0 0,-1 0-1 0 0,0 0 0 0 0,0 0 1 0 0,0 1-1 0 0,0-1 0 0 0,-1 0 1 0 0,1 1-1 0 0,-1-1 0 0 0,0 1 1 0 0,0-1-1 0 0,0 1 0 0 0,0 0 1 0 0,-1-1-1 0 0,1 1 0 0 0,-1 0 1 0 0,0 0-1 0 0,0-1 0 0 0,-1 1 1 0 0,1 0-1 0 0,-1-1 0 0 0,1 1 1 0 0,-1 0-1 0 0,-1-1 0 0 0,1 1 0 0 0,0-1 1 0 0,-1 1-1 0 0,1-1 0 0 0,-1 0 1 0 0,0 0-1 0 0,0 0 0 0 0,-1 0 1 0 0,1 0-1 0 0,-2 1 1 0 0,-6 5 16 0 0,0 0 0 0 0,-1 0-1 0 0,0-2 1 0 0,0 1 0 0 0,-1-1 0 0 0,0-1-1 0 0,0 0 1 0 0,-1-1 0 0 0,1 0 0 0 0,-1-1 0 0 0,0-1-1 0 0,-1 0 1 0 0,1 0 0 0 0,0-1 0 0 0,-1-1-1 0 0,1 0 1 0 0,-3-1-16 0 0,11-1-47 0 0,1 1 1 0 0,0-1-1 0 0,-1 1 0 0 0,1-1 0 0 0,0-1 1 0 0,0 1-1 0 0,0 0 0 0 0,0-1 0 0 0,0 0 1 0 0,0 0-1 0 0,0 0 0 0 0,1-1 1 0 0,-1 1-1 0 0,1-1 0 0 0,-1 0 0 0 0,1 0 1 0 0,0 0-1 0 0,0 0 0 0 0,1 0 0 0 0,-1-1 1 0 0,0 0-1 0 0,1 1 0 0 0,0-1 0 0 0,0 0 1 0 0,0 0-1 0 0,1 0 0 0 0,-1 0 1 0 0,1 0-1 0 0,0 0 0 0 0,0-1 0 0 0,0 1 1 0 0,1 0-1 0 0,-1-1 0 0 0,1 1 0 0 0,0 0 1 0 0,1-1-1 0 0,-1 1 0 0 0,1 0 0 0 0,-1-1 1 0 0,1 1-1 0 0,1 0 0 0 0,0-2 47 0 0,10-22-422 0 0,1 1 0 0 0,1 0 1 0 0,1 1-1 0 0,2 0 0 0 0,1 2 0 0 0,0 0 0 0 0,2 1 0 0 0,1 1 0 0 0,0 1 0 0 0,2 0 1 0 0,1 2-1 0 0,0 1 0 0 0,22-12 422 0 0,-9 4-140 0 0</inkml:trace>
  <inkml:trace contextRef="#ctx0" brushRef="#br0" timeOffset="-3315.699">11025 405 4616 0 0,'147'-139'4153'0'0,"-136"128"-2028"0"0,-18 37-1301 0 0,1-7-848 0 0,-3 5 88 0 0,1 0 0 0 0,1 0 0 0 0,1 1-1 0 0,1 0 1 0 0,1 0 0 0 0,2 1 0 0 0,0-1 0 0 0,2 1-1 0 0,0-1 1 0 0,2 1 0 0 0,1-1 0 0 0,1 0-1 0 0,1 0 1 0 0,1 0 0 0 0,2 0 0 0 0,0-1 0 0 0,9 18-64 0 0,-8-32-21 0 0,0-1 1 0 0,1 0 0 0 0,0-1 0 0 0,0 0 0 0 0,1-1 0 0 0,-1 0 0 0 0,2 0 0 0 0,-1-1 0 0 0,1-1 0 0 0,0 0 0 0 0,0-1-1 0 0,0 0 1 0 0,1 0 0 0 0,-1-2 0 0 0,1 1 0 0 0,0-2 0 0 0,0 0 0 0 0,-1 0 0 0 0,1-1 0 0 0,0-1 0 0 0,0 0 0 0 0,0 0 0 0 0,0-2-1 0 0,-1 1 1 0 0,1-2 0 0 0,-1 0 0 0 0,0 0 0 0 0,0-1 0 0 0,0 0 0 0 0,-1-1 0 0 0,0-1 0 0 0,6-4 20 0 0,-12 8-29 0 0,0 0 0 0 0,0 0 0 0 0,-1 0 0 0 0,1-1 0 0 0,-1 0 0 0 0,0 1 1 0 0,0-2-1 0 0,0 1 0 0 0,-1 0 0 0 0,1-1 0 0 0,-1 1 0 0 0,0-1 0 0 0,-1 0 0 0 0,1 0 0 0 0,-1-1 0 0 0,0 1 1 0 0,0 0-1 0 0,-1-1 0 0 0,1 1 0 0 0,-1-1 0 0 0,0 1 0 0 0,-1-1 0 0 0,1 1 0 0 0,-1-1 0 0 0,0 0 0 0 0,-1 1 1 0 0,1-1-1 0 0,-1 0 0 0 0,0 1 0 0 0,-1-1 0 0 0,1 1 0 0 0,-1 0 0 0 0,0-1 0 0 0,-1 1 0 0 0,1 0 1 0 0,-1 0-1 0 0,0 0 0 0 0,0 1 0 0 0,0-1 0 0 0,-1 1 0 0 0,1 0 0 0 0,-1 0 0 0 0,0 0 0 0 0,-1 0 0 0 0,1 0 1 0 0,-1 1-1 0 0,1 0 0 0 0,-1 0 0 0 0,0 0 0 0 0,0 1 0 0 0,0 0 0 0 0,-1 0 0 0 0,0 0 29 0 0,-10-4 18 0 0,0 2 0 0 0,0 0 0 0 0,-1 1 0 0 0,1 1 0 0 0,-1 1-1 0 0,0 0 1 0 0,0 1 0 0 0,1 0 0 0 0,-1 2 0 0 0,0 0 0 0 0,1 1-1 0 0,-1 0 1 0 0,1 1 0 0 0,0 1 0 0 0,0 1 0 0 0,1 0 0 0 0,-13 8-18 0 0,21-12-2 0 0,1 1 1 0 0,1-1 0 0 0,-1 1 0 0 0,0 1 0 0 0,1-1 0 0 0,-1 1-1 0 0,1-1 1 0 0,0 2 0 0 0,1-1 0 0 0,-1 0 0 0 0,0 1-1 0 0,1 0 1 0 0,0 0 0 0 0,1 0 0 0 0,-1 1 0 0 0,1-1-1 0 0,0 1 1 0 0,0 0 0 0 0,0 0 0 0 0,1 0 0 0 0,0 0-1 0 0,0 0 1 0 0,1 0 0 0 0,0 1 0 0 0,0-1 0 0 0,0 0-1 0 0,1 1 1 0 0,0-1 0 0 0,0 1 0 0 0,1-1 0 0 0,-1 1-1 0 0,1-1 1 0 0,1 0 0 0 0,-1 0 0 0 0,1 1 0 0 0,0-1 0 0 0,1 0-1 0 0,1 2 2 0 0,9 6-522 0 0,0 0 0 0 0,1 0 0 0 0,1-1 0 0 0,0-1-1 0 0,1-1 1 0 0,0 0 0 0 0,1-1 0 0 0,0-1 0 0 0,1 0 0 0 0,-1-2-1 0 0,2 0 1 0 0,-1-1 0 0 0,1 0 0 0 0,0-2 0 0 0,16 2 522 0 0,23 10-1238 0 0</inkml:trace>
  <inkml:trace contextRef="#ctx0" brushRef="#br0" timeOffset="-7052.834">5668 805 1128 0 0,'2'-9'904'0'0,"-2"8"-845"0"0,0 0 1 0 0,0-1-1 0 0,0 1 1 0 0,0 0-1 0 0,0 0 1 0 0,0 0-1 0 0,0-1 1 0 0,0 1-1 0 0,0 0 0 0 0,1 0 1 0 0,-1 0-1 0 0,1 0 1 0 0,-1-1-1 0 0,0 1 1 0 0,1 0-1 0 0,0 0 1 0 0,-1 0-1 0 0,1 0 1 0 0,0 0-1 0 0,-1 0 0 0 0,1 1 1 0 0,0-1-1 0 0,0 0 1 0 0,0 0-1 0 0,0 0 1 0 0,0 1-1 0 0,0-1 1 0 0,0 0-1 0 0,0 1 0 0 0,0-1 1 0 0,0 1-1 0 0,0-1 1 0 0,0 1-1 0 0,0 0 1 0 0,0-1-1 0 0,1 1 1 0 0,-1 0-1 0 0,0 0 1 0 0,0 0-1 0 0,0 0 0 0 0,0 0 1 0 0,1 0-1 0 0,-1 0 1 0 0,0 0-1 0 0,0 0 1 0 0,0 1-1 0 0,0-1 1 0 0,1 0-1 0 0,-1 1 1 0 0,0-1-1 0 0,0 1 0 0 0,0-1 1 0 0,0 1-1 0 0,0 0 1 0 0,0 0-60 0 0,20 12 208 0 0,-1 1 0 0 0,0 1 1 0 0,-1 0-1 0 0,-1 2 0 0 0,-1 0 1 0 0,0 1-1 0 0,-1 1 0 0 0,-1 0 0 0 0,-1 2 1 0 0,-1-1-1 0 0,0 1 0 0 0,-2 1 1 0 0,0 0-1 0 0,-2 1 0 0 0,4 14-208 0 0,-12-37 56 0 0,0 1-1 0 0,-1 0 0 0 0,1-1 1 0 0,0 1-1 0 0,0 0 1 0 0,-1 0-1 0 0,1 0 0 0 0,-1 0 1 0 0,1 0-1 0 0,-1 0 1 0 0,1 0-1 0 0,-1 0 1 0 0,0 0-1 0 0,1 0 0 0 0,-1 0 1 0 0,0 0-1 0 0,0 0 1 0 0,0 0-1 0 0,0 0 1 0 0,0 0-1 0 0,0 0 0 0 0,0 0 1 0 0,0 0-1 0 0,0 0 1 0 0,0 0-1 0 0,-1 0 1 0 0,1 0-1 0 0,0 0 0 0 0,-1 0 1 0 0,1 0-1 0 0,-1 0 1 0 0,1 0-1 0 0,-1 0 0 0 0,1 0 1 0 0,-1-1-1 0 0,0 1 1 0 0,1 0-1 0 0,-1 0 1 0 0,0 0-1 0 0,0-1 0 0 0,0 1 1 0 0,1-1-1 0 0,-1 1 1 0 0,0 0-1 0 0,0-1 1 0 0,0 1-1 0 0,0-1 0 0 0,0 0 1 0 0,0 1-1 0 0,0-1 1 0 0,0 0-1 0 0,0 0 1 0 0,0 0-1 0 0,0 1 0 0 0,-1-1-55 0 0,-1-9 50 0 0,0 0-1 0 0,1-1 0 0 0,0 1 1 0 0,1 0-1 0 0,0-1 1 0 0,1 1-1 0 0,0-1 0 0 0,0 1 1 0 0,1 0-1 0 0,0-1 0 0 0,0 1 1 0 0,1 0-1 0 0,1-1 0 0 0,-1 1 1 0 0,2-1-50 0 0,-2 4 20 0 0,2-15 3 0 0,2 0 1 0 0,0 1-1 0 0,1-1 0 0 0,2 1 0 0 0,0 0 0 0 0,1 1 1 0 0,0 0-1 0 0,2 1 0 0 0,0 0 0 0 0,1 1 1 0 0,1 0-1 0 0,1 1 0 0 0,0 1 0 0 0,1 0 0 0 0,0 1 1 0 0,1 1-1 0 0,1 1 0 0 0,17-10-23 0 0,-28 21-8 0 0,0 0 1 0 0,0 1-1 0 0,0 0 0 0 0,0 0 0 0 0,0 0 1 0 0,0 1-1 0 0,0 0 0 0 0,-1 0 0 0 0,1 1 1 0 0,0 0-1 0 0,-1 0 0 0 0,1 1 0 0 0,-1 0 1 0 0,0 0-1 0 0,0 0 0 0 0,0 1 0 0 0,0-1 0 0 0,0 2 1 0 0,-1-1-1 0 0,0 1 0 0 0,0-1 0 0 0,0 1 1 0 0,0 1-1 0 0,-1-1 0 0 0,0 1 0 0 0,0-1 1 0 0,0 1-1 0 0,-1 0 0 0 0,0 1 0 0 0,0-1 1 0 0,-1 0-1 0 0,0 1 0 0 0,0 0 0 0 0,0-1 1 0 0,-1 1-1 0 0,1 7 8 0 0,34 102-290 0 0,-4-12-848 0 0,9-52-2763 0 0,-25-49-347 0 0,-16-3 3083 0 0</inkml:trace>
  <inkml:trace contextRef="#ctx0" brushRef="#br0" timeOffset="-6463.908">6891 710 1060 0 0,'-17'1'282'0'0,"-1"1"0"0"0,0 1 0 0 0,1 0 0 0 0,0 2 0 0 0,0-1 0 0 0,0 2 0 0 0,0 0 0 0 0,1 1 0 0 0,0 1 0 0 0,1 1 0 0 0,0 0 0 0 0,0 1 0 0 0,0 0 0 0 0,2 1 0 0 0,-1 1 0 0 0,1 0 0 0 0,1 1 0 0 0,0 0 0 0 0,1 1 0 0 0,1 0 0 0 0,0 1-1 0 0,1 0 1 0 0,0 0 0 0 0,1 1 0 0 0,0 2-282 0 0,7-16 20 0 0,0-1-1 0 0,0 1 0 0 0,0 0 0 0 0,0-1 1 0 0,0 1-1 0 0,1 0 0 0 0,-1 0 1 0 0,0 0-1 0 0,1-1 0 0 0,-1 1 0 0 0,1 0 1 0 0,0 0-1 0 0,0 0 0 0 0,0 0 0 0 0,0 0 1 0 0,0 0-1 0 0,0 0 0 0 0,0 0 0 0 0,1-1 1 0 0,-1 1-1 0 0,0 0 0 0 0,1 0 1 0 0,0 0-1 0 0,0 0 0 0 0,-1-1 0 0 0,1 1 1 0 0,0 0-1 0 0,0-1 0 0 0,0 1 0 0 0,1-1 1 0 0,-1 1-1 0 0,0-1 0 0 0,0 1 0 0 0,1-1 1 0 0,-1 0-1 0 0,1 0 0 0 0,-1 0 1 0 0,1 0-1 0 0,0 0 0 0 0,0 0 0 0 0,-1 0 1 0 0,1 0-1 0 0,0-1 0 0 0,0 1 0 0 0,0-1 1 0 0,-1 1-1 0 0,1-1 0 0 0,0 0 0 0 0,0 1 1 0 0,0-1-1 0 0,0 0 0 0 0,0-1-19 0 0,93-14 139 0 0,-73 2-99 0 0,1-1 0 0 0,-2-1-1 0 0,0-1 1 0 0,-1-1 0 0 0,0 0 0 0 0,-2-2-1 0 0,0 0 1 0 0,-1-1 0 0 0,-1 0 0 0 0,-1-2 0 0 0,6-11-40 0 0,30-37 161 0 0,-47 72-156 0 0,0 0 0 0 0,-1 0 0 0 0,1 0 0 0 0,-1 0 1 0 0,1 0-1 0 0,-1 1 0 0 0,0 0 0 0 0,0-1 0 0 0,0 1 0 0 0,0 1 0 0 0,0-1 0 0 0,-1 0 1 0 0,1 0-1 0 0,-1 1 0 0 0,0 0 0 0 0,0-1 0 0 0,0 1 0 0 0,-1 0 0 0 0,1 0 1 0 0,-1 0-1 0 0,0 0 0 0 0,0 0 0 0 0,0 2-5 0 0,9 20 48 0 0,43 163 576 0 0,-74-163-275 0 0,18-25-329 0 0,0 0 0 0 0,1 0 0 0 0,-1 0-1 0 0,0-1 1 0 0,0 1 0 0 0,1-1 0 0 0,-1 1-1 0 0,0-1 1 0 0,0 0 0 0 0,0 0 0 0 0,1 0-1 0 0,-1 0 1 0 0,0-1 0 0 0,0 1 0 0 0,0-1-1 0 0,1 0 1 0 0,-1 0 0 0 0,0 0 0 0 0,1 0-1 0 0,-1 0 1 0 0,1 0 0 0 0,-1-1-1 0 0,1 1 1 0 0,0-1 0 0 0,0 0 0 0 0,-1 0-1 0 0,1 0 1 0 0,0 0 0 0 0,0 0 0 0 0,1 0-1 0 0,-1 0 1 0 0,0-1 0 0 0,1 1 0 0 0,0 0-1 0 0,-1-1 1 0 0,1 0 0 0 0,0 1 0 0 0,0-1-1 0 0,0 0 1 0 0,1 1 0 0 0,-1-1 0 0 0,1 0-1 0 0,-1 0 1 0 0,1 1 0 0 0,0-1 0 0 0,0 0-1 0 0,0 0 1 0 0,1 0 0 0 0,-1 0 0 0 0,1 1-1 0 0,-1-1 1 0 0,2-2-20 0 0,0-12-197 0 0,2 0-1 0 0,0 0 1 0 0,0 0-1 0 0,2 0 1 0 0,0 1-1 0 0,1 0 1 0 0,1 0-1 0 0,0 1 1 0 0,1 0 0 0 0,1 0-1 0 0,0 1 1 0 0,1 0-1 0 0,0 1 1 0 0,2 1-1 0 0,-1-1 1 0 0,1 2-1 0 0,1 0 1 0 0,0 0-1 0 0,9-4 198 0 0,41-24-5447 0 0,-58 37 4223 0 0</inkml:trace>
  <inkml:trace contextRef="#ctx0" brushRef="#br0" timeOffset="-5604.089">7444 729 1360 0 0,'3'1'153'0'0,"0"0"0"0"0,0 0 0 0 0,0 0 0 0 0,0 1 0 0 0,0-1 0 0 0,0 1 0 0 0,0 0 0 0 0,-1 0 0 0 0,1 0 0 0 0,-1 0 0 0 0,1 0 1 0 0,-1 1-1 0 0,0-1 0 0 0,0 1 0 0 0,0-1 0 0 0,0 1 0 0 0,-1 0 0 0 0,1 0 0 0 0,-1 0 0 0 0,1 0 0 0 0,-1 0 0 0 0,0 0 0 0 0,0 0 0 0 0,0 0-153 0 0,7 13 437 0 0,1 3 32 0 0,-1 1 0 0 0,-1 0 0 0 0,-1 1 0 0 0,-1 0 0 0 0,-1-1 0 0 0,0 2 1 0 0,-2-1-1 0 0,0 0 0 0 0,-2 0 0 0 0,0 11-469 0 0,0-31 267 0 0,7-90 1293 0 0,-3 75-1564 0 0,0-1 1 0 0,0 1 0 0 0,2-1-1 0 0,-1 2 1 0 0,2-1 0 0 0,0 1-1 0 0,1 0 1 0 0,0 0 0 0 0,1 1-1 0 0,0 0 1 0 0,1 0 0 0 0,0 1-1 0 0,1 0 1 0 0,10-7 3 0 0,-18 17-11 0 0,0 1 0 0 0,0-1 0 0 0,-1 1 0 0 0,1 0 0 0 0,0 0 0 0 0,0 0 0 0 0,-1 0-1 0 0,1 1 1 0 0,0-1 0 0 0,0 1 0 0 0,-1-1 0 0 0,1 1 0 0 0,0 0 0 0 0,-1 0 0 0 0,1 0 0 0 0,-1 1 0 0 0,1-1 0 0 0,-1 0 0 0 0,0 1 0 0 0,1 0-1 0 0,-1 0 1 0 0,0-1 0 0 0,0 1 0 0 0,0 0 0 0 0,-1 1 0 0 0,1-1 0 0 0,0 0 0 0 0,0 2 11 0 0,8 6-57 0 0,-2-2 29 0 0,-1 1 0 0 0,0 0 0 0 0,-1 0 0 0 0,0 1 0 0 0,0 0 1 0 0,-1 0-1 0 0,0 0 0 0 0,-1 1 0 0 0,0-1 0 0 0,-1 1 0 0 0,0 0 1 0 0,-1 0-1 0 0,1 11 28 0 0,-2-20-2 0 0,-4 29-64 0 0,3-30 69 0 0,-1-1-5 0 0,1-1 0 0 0,0 1 0 0 0,-1-1 0 0 0,1 1 0 0 0,-1 0 0 0 0,1-1 0 0 0,0 1 0 0 0,-1 0-1 0 0,1-1 1 0 0,-1 1 0 0 0,1 0 0 0 0,-1-1 0 0 0,1 1 0 0 0,-1 0 0 0 0,1 0 0 0 0,-1-1 0 0 0,1 1 0 0 0,-1 0 0 0 0,1 0 0 0 0,-1 0 0 0 0,0 0 0 0 0,1 0 0 0 0,-1 0 0 0 0,1 0-1 0 0,-1 0 1 0 0,1 0 0 0 0,-1 0 0 0 0,0 0 0 0 0,1 0 0 0 0,-1 0 0 0 0,1 1 0 0 0,-1-1 0 0 0,1 0 0 0 0,-1 0 0 0 0,1 1 0 0 0,-1-1 0 0 0,1 0 0 0 0,-1 1 0 0 0,1-1 0 0 0,-1 0-1 0 0,1 1 1 0 0,0-1 0 0 0,-1 1 2 0 0,5-22-57 0 0,1 1 0 0 0,1-1 0 0 0,1 1-1 0 0,1 0 1 0 0,0 1 0 0 0,2 0 0 0 0,0 1 0 0 0,1 0-1 0 0,1 0 1 0 0,0 1 0 0 0,2 0 0 0 0,0 2-1 0 0,0-1 1 0 0,2 2 0 0 0,0 0 0 0 0,0 1-1 0 0,1 0 1 0 0,3 1 57 0 0,-18 10-8 0 0,1 1 0 0 0,-1 0 0 0 0,1 0-1 0 0,0 0 1 0 0,0 0 0 0 0,-1 0 0 0 0,1 1 0 0 0,0-1-1 0 0,0 1 1 0 0,0 0 0 0 0,0 0 0 0 0,0 0-1 0 0,0 0 1 0 0,-1 0 0 0 0,1 1 0 0 0,0 0 0 0 0,0-1-1 0 0,0 1 1 0 0,-1 0 0 0 0,1 0 0 0 0,0 0-1 0 0,-1 1 1 0 0,1-1 0 0 0,-1 0 0 0 0,1 1 0 0 0,-1 0-1 0 0,0 0 1 0 0,0 0 0 0 0,1 0 0 0 0,-1 0 0 0 0,-1 0-1 0 0,1 0 1 0 0,0 0 0 0 0,0 1 0 0 0,-1-1-1 0 0,0 1 1 0 0,1 0 0 0 0,-1-1 0 0 0,0 1 0 0 0,0 0-1 0 0,0 2 9 0 0,35 119-189 0 0,-30-75 104 0 0,-7-41 31 0 0,1 0 1 0 0,0 0-1 0 0,0 0 1 0 0,0 1-1 0 0,1-1 1 0 0,0-1-1 0 0,0 1 1 0 0,1 0-1 0 0,0 0 1 0 0,1 0-1 0 0,0-1 1 0 0,0 0-1 0 0,0 1 1 0 0,1-1-1 0 0,0 0 1 0 0,1-1-1 0 0,-1 1 1 0 0,1-1-1 0 0,1 0 1 0 0,-1 0-1 0 0,1 0 1 0 0,0-1-1 0 0,0 0 1 0 0,0 0-1 0 0,1 0 1 0 0,0-1-1 0 0,0 0 1 0 0,7 3 53 0 0,-8-6-223 0 0,0 0 1 0 0,0 0 0 0 0,0-1 0 0 0,0 0-1 0 0,0 0 1 0 0,0 0 0 0 0,0-1-1 0 0,0 0 1 0 0,0 0 0 0 0,0-1 0 0 0,0 1-1 0 0,0-1 1 0 0,-1-1 0 0 0,1 1-1 0 0,-1-1 1 0 0,1 0 0 0 0,-1 0 0 0 0,0 0-1 0 0,3-3 223 0 0,-3 3-170 0 0,20-11-863 0 0</inkml:trace>
  <inkml:trace contextRef="#ctx0" brushRef="#br0" timeOffset="-5012.717">8653 765 1820 0 0,'-18'1'301'0'0,"-1"1"-1"0"0,1 1 1 0 0,0 0 0 0 0,0 1-1 0 0,0 1 1 0 0,1 1-1 0 0,0 1 1 0 0,0 0 0 0 0,0 1-1 0 0,1 1 1 0 0,0 0-1 0 0,1 1 1 0 0,0 1-1 0 0,0 0 1 0 0,1 1 0 0 0,1 1-1 0 0,0 0 1 0 0,1 1-1 0 0,0 0 1 0 0,-8 13-301 0 0,-4 31 662 0 0,23-56-568 0 0,5 1 21 0 0,4 1-104 0 0,1 0 1 0 0,-1-1-1 0 0,1 0 1 0 0,0 0-1 0 0,0-1 1 0 0,1 0-1 0 0,-1-1 1 0 0,0 0-1 0 0,0-1 1 0 0,1 0-1 0 0,-1 0 1 0 0,0-1 0 0 0,0 0-1 0 0,1 0 1 0 0,-1-1-1 0 0,0-1 1 0 0,0 1-1 0 0,-1-1 1 0 0,1-1-1 0 0,0 0 1 0 0,-1 0-1 0 0,6-4-11 0 0,132-82-548 0 0,-147 91 546 0 0,0-1 0 0 0,1 0-1 0 0,-1 0 1 0 0,0 1 0 0 0,1-1-1 0 0,-1 0 1 0 0,0 0 0 0 0,0 0 0 0 0,1 0-1 0 0,-1 0 1 0 0,0 0 0 0 0,1 0-1 0 0,-1 0 1 0 0,0 0 0 0 0,1 0-1 0 0,-1 0 1 0 0,0 0 0 0 0,0 0 0 0 0,1-1-1 0 0,-1 1 1 0 0,1 0 0 0 0,-1-1-1 0 0,0 1 1 0 0,1 0 0 0 0,-1-1 0 0 0,1 1-1 0 0,-1-1 1 0 0,0 1 0 0 0,1-1-1 0 0,-1 1 1 0 0,1-1 0 0 0,0 1 0 0 0,-1-1-1 0 0,1 1 1 0 0,-1-1 0 0 0,1 0-1 0 0,0 1 1 0 0,0-1 0 0 0,-1 0 0 0 0,1 1-1 0 0,0-1 1 0 0,0 0 0 0 0,0 1-1 0 0,0-1 3 0 0,-76 86 319 0 0,75-83-319 0 0,0-1 0 0 0,1 0 0 0 0,-1 0 1 0 0,1 1-1 0 0,-1-1 0 0 0,1 0 0 0 0,0 1 0 0 0,-1-1 0 0 0,1 1 0 0 0,0-1 0 0 0,0 0 1 0 0,0 1-1 0 0,0-1 0 0 0,0 1 0 0 0,0-1 0 0 0,1 0 0 0 0,-1 1 0 0 0,0-1 0 0 0,1 0 0 0 0,-1 1 1 0 0,1-1-1 0 0,-1 0 0 0 0,1 1 0 0 0,0-1 0 0 0,0 0 0 0 0,-1 0 0 0 0,1 0 0 0 0,0 0 0 0 0,0 0 1 0 0,0 0-1 0 0,0 0 0 0 0,0 0 0 0 0,0 0 0 0 0,0 0 0 0 0,1-1 0 0 0,-1 1 0 0 0,0 0 1 0 0,0-1-1 0 0,1 1 0 0 0,-1-1 0 0 0,0 1 0 0 0,1-1 0 0 0,-1 0 0 0 0,0 1 0 0 0,1-1 0 0 0,-1 0 1 0 0,1 0-1 0 0,-1 0 0 0 0,0 0 0 0 0,1 0 0 0 0,-1 0 0 0 0,1-1 0 0 0,-1 1 0 0 0,1-1 0 0 0,69-14-57 0 0,-56 7 24 0 0,-1 0 0 0 0,-1-1 0 0 0,0-1 0 0 0,0 0 0 0 0,-1-1 0 0 0,0-1 0 0 0,-1 1 1 0 0,0-2-1 0 0,-1 0 0 0 0,0 0 0 0 0,-1-1 0 0 0,-1 0 0 0 0,0 0 0 0 0,-1-1 0 0 0,-1 0 0 0 0,0 0 0 0 0,1-7 33 0 0,52-273-28 0 0,-68 91 750 0 0,8 189-584 0 0,-1 1 0 0 0,0 0 0 0 0,-1 0 0 0 0,0 0 0 0 0,-2 0 0 0 0,1 0 0 0 0,-2 1 1 0 0,0 0-1 0 0,0 0 0 0 0,-1 0 0 0 0,-1 1 0 0 0,0 0 0 0 0,0 1 0 0 0,-2-1 0 0 0,1 2 0 0 0,-1-1 0 0 0,-8-5-138 0 0,17 15 18 0 0,-1 0 0 0 0,0 0 0 0 0,1 0 0 0 0,-1 1 0 0 0,0-1 0 0 0,0 0 0 0 0,1 1 0 0 0,-1-1 0 0 0,0 1 0 0 0,0-1 0 0 0,0 1 0 0 0,0 0 0 0 0,0 0 0 0 0,0 0 0 0 0,1 0 0 0 0,-1 0 0 0 0,0 0 0 0 0,0 1 0 0 0,0-1 0 0 0,0 1 0 0 0,0-1 0 0 0,1 1 0 0 0,-1 0 0 0 0,0-1 0 0 0,0 1 0 0 0,1 0 0 0 0,-1 0 0 0 0,1 0 0 0 0,-1 1 0 0 0,1-1 0 0 0,-1 0 0 0 0,1 0 0 0 0,-1 1 0 0 0,1-1 0 0 0,0 1 0 0 0,0-1 0 0 0,0 1 0 0 0,0 0 0 0 0,0-1 0 0 0,0 1 0 0 0,1 0 0 0 0,-1 0 0 0 0,0-1 0 0 0,1 1 0 0 0,-1 0 0 0 0,1 0-18 0 0,-25 89 343 0 0,23-52-506 0 0,2-1-1 0 0,2 1 0 0 0,1-1 1 0 0,1 1-1 0 0,3-1 1 0 0,1 0-1 0 0,2-1 0 0 0,1 0 1 0 0,2 0-1 0 0,14 27 164 0 0,-13-28-517 0 0,74 185-6123 0 0,-74-189 5446 0 0</inkml:trace>
  <inkml:trace contextRef="#ctx0" brushRef="#br0" timeOffset="-9535.145">2688 522 1120 0 0,'45'-71'3278'0'0,"-22"28"-208"0"0,-23 44-3028 0 0,0-1 0 0 0,0 1 0 0 0,0-1 0 0 0,0 1 0 0 0,0-1 0 0 0,0 1 0 0 0,0 0 0 0 0,0-1 0 0 0,0 1 0 0 0,0-1 0 0 0,0 1 0 0 0,0-1 0 0 0,0 1 0 0 0,0-1 0 0 0,0 1 0 0 0,1-1 1 0 0,-1 1-1 0 0,0-1 0 0 0,0 1 0 0 0,1-1 0 0 0,-1 1 0 0 0,0-1 0 0 0,1 1 0 0 0,-1-1 0 0 0,1 0 0 0 0,-1 1 0 0 0,0-1 0 0 0,1 0 0 0 0,-1 1 0 0 0,1-1 0 0 0,-1 0 0 0 0,1 1 0 0 0,-1-1 0 0 0,1 0 0 0 0,-1 0 0 0 0,1 0 0 0 0,-1 0 0 0 0,1 1 0 0 0,-1-1 0 0 0,1 0 0 0 0,0 0 0 0 0,-1 0 0 0 0,1 0 0 0 0,-1 0 0 0 0,1 0 0 0 0,-1 0 0 0 0,1-1 0 0 0,-1 1 0 0 0,1 0 0 0 0,-1 0 0 0 0,1 0 0 0 0,-1 0 0 0 0,1-1 1 0 0,-1 1-1 0 0,1 0 0 0 0,0-1-42 0 0,39 397 1675 0 0,2-67-719 0 0,5-84-109 0 0,-49-241-2690 0 0,-8-35 39 0 0,-6-135-4729 0 0,10 129 5469 0 0</inkml:trace>
  <inkml:trace contextRef="#ctx0" brushRef="#br0" timeOffset="-9287.474">2654 575 2648 0 0,'-9'-13'1544'0'0,"2"-31"3056"0"0,110-16-3170 0 0,82 13-811 0 0,-160 42-644 0 0,133-7-1407 0 0,-84 30-926 0 0,-48 23-1752 0 0,-26-30 2846 0 0</inkml:trace>
  <inkml:trace contextRef="#ctx0" brushRef="#br0" timeOffset="-9036.884">2736 915 1288 0 0,'26'29'6234'0'0,"53"-22"-5286"0"0,-67-8-283 0 0,168-15 265 0 0,-23-6-2610 0 0,-57 19-3444 0 0,-81 3 3827 0 0</inkml:trace>
  <inkml:trace contextRef="#ctx0" brushRef="#br0" timeOffset="-8728.376">3268 894 1392 0 0,'3'-3'158'0'0,"1"0"-1"0"0,0 1 0 0 0,0-1 1 0 0,0 1-1 0 0,0 0 1 0 0,0 0-1 0 0,0 1 1 0 0,0-1-1 0 0,1 1 1 0 0,-1 0-1 0 0,1 0 1 0 0,-1 0-1 0 0,1 1 0 0 0,-1-1 1 0 0,1 1-1 0 0,-1 0 1 0 0,1 0-1 0 0,-1 1 1 0 0,1 0-1 0 0,-1-1 1 0 0,0 2-1 0 0,1-1 1 0 0,-1 0-1 0 0,0 1 0 0 0,1 0 1 0 0,-1 0-1 0 0,0 0 1 0 0,-1 0-1 0 0,1 1 1 0 0,0-1-1 0 0,-1 1 1 0 0,1 0-158 0 0,105 104 1037 0 0,-102-98-839 0 0,0 0-1 0 0,-1 1 1 0 0,0-1 0 0 0,0 1-1 0 0,-2 1 1 0 0,1-1 0 0 0,-1 1-1 0 0,-1 0 1 0 0,1 0 0 0 0,-2 0 0 0 0,0 0-1 0 0,0 1 1 0 0,-1-1 0 0 0,0 9-198 0 0,-2-19 34 0 0,1 0 0 0 0,0 0 0 0 0,0-1 0 0 0,-1 1 0 0 0,1 0 0 0 0,-1 0 0 0 0,1 0 0 0 0,-1 0 0 0 0,1-1 0 0 0,-1 1 0 0 0,1 0 0 0 0,-1 0 0 0 0,0-1 0 0 0,1 1 0 0 0,-1 0 0 0 0,0-1 0 0 0,0 1 0 0 0,0-1 0 0 0,1 1 0 0 0,-1-1 0 0 0,0 1 1 0 0,0-1-1 0 0,0 0 0 0 0,0 1 0 0 0,0-1 0 0 0,0 0 0 0 0,0 0 0 0 0,0 0 0 0 0,1 0 0 0 0,-1 0 0 0 0,0 0 0 0 0,0 0 0 0 0,0 0 0 0 0,0 0 0 0 0,0 0 0 0 0,0 0 0 0 0,0-1 0 0 0,0 1 0 0 0,0 0 0 0 0,0-1 0 0 0,0 1 0 0 0,1 0 0 0 0,-1-1 0 0 0,0 1 0 0 0,0-1 0 0 0,0 0 1 0 0,1 1-1 0 0,-1-1 0 0 0,0 1 0 0 0,1-1 0 0 0,-1 0 0 0 0,0 0 0 0 0,1 0-34 0 0,-3-7 29 0 0,0 0 0 0 0,1 0 0 0 0,0 0 1 0 0,0-1-1 0 0,1 1 0 0 0,0-1 0 0 0,1 1 0 0 0,0-1 0 0 0,0 1 1 0 0,1-1-1 0 0,0 0 0 0 0,0 1 0 0 0,1 0 0 0 0,0-1 1 0 0,1 1-1 0 0,0 0 0 0 0,0 0 0 0 0,0 0 0 0 0,1 1 1 0 0,0-1-1 0 0,1 1 0 0 0,4-5-29 0 0,129-144-5905 0 0,-113 136 1743 0 0,-22 19 2787 0 0</inkml:trace>
  <inkml:trace contextRef="#ctx0" brushRef="#br0" timeOffset="-7828.609">4249 912 1128 0 0,'-7'-4'175'0'0,"-1"1"0"0"0,0 0 0 0 0,0 0 0 0 0,0 1 0 0 0,-1 0 0 0 0,1 0 0 0 0,0 1 0 0 0,-1 0 0 0 0,1 0 0 0 0,-1 1 0 0 0,1 1 0 0 0,-1-1 0 0 0,1 1 0 0 0,-1 0 0 0 0,1 1 0 0 0,0 0 0 0 0,-1 1 0 0 0,1-1 0 0 0,0 1 0 0 0,1 1 0 0 0,-1 0 0 0 0,-5 3-175 0 0,1 0 133 0 0,0 0 0 0 0,1 0-1 0 0,-1 1 1 0 0,2 1 0 0 0,-1-1 0 0 0,1 2 0 0 0,0 0 0 0 0,1 0 0 0 0,0 0 0 0 0,1 1 0 0 0,0 1 0 0 0,1-1 0 0 0,0 1-1 0 0,1 1 1 0 0,0-1 0 0 0,1 1 0 0 0,1 0 0 0 0,-2 8-133 0 0,5-17 20 0 0,0-1 0 0 0,0 1-1 0 0,1-1 1 0 0,-1 1 0 0 0,1-1 0 0 0,0 1 0 0 0,0-1-1 0 0,1 1 1 0 0,-1-1 0 0 0,1 1 0 0 0,-1-1 0 0 0,1 1 0 0 0,0-1-1 0 0,0 1 1 0 0,1-1 0 0 0,-1 0 0 0 0,1 0 0 0 0,0 0-1 0 0,0 0 1 0 0,0 0 0 0 0,0 0 0 0 0,0 0 0 0 0,0 0-1 0 0,1-1 1 0 0,-1 0 0 0 0,1 1 0 0 0,0-1 0 0 0,0 0 0 0 0,0 0-1 0 0,0 0 1 0 0,0-1 0 0 0,0 1 0 0 0,1-1 0 0 0,-1 1-1 0 0,0-1 1 0 0,1 0 0 0 0,-1-1 0 0 0,1 1 0 0 0,-1-1-1 0 0,1 1 1 0 0,-1-1 0 0 0,1 0 0 0 0,-1 0 0 0 0,1 0 0 0 0,-1-1-1 0 0,1 1 1 0 0,-1-1 0 0 0,1 0 0 0 0,2-1-20 0 0,13-5 19 0 0,-1-1 0 0 0,0-1-1 0 0,-1 0 1 0 0,0-2 0 0 0,0 0 0 0 0,-1 0 0 0 0,-1-2 0 0 0,0 0 0 0 0,0 0 0 0 0,-1-1 0 0 0,-1-1 0 0 0,-1-1 0 0 0,0 0-1 0 0,-1 0 1 0 0,0-1 0 0 0,-2 0 0 0 0,4-9-19 0 0,34-57-83 0 0,-47 83 135 0 0,0 0 5 0 0,35 58 6 0 0,14 90 654 0 0,45-373-262 0 0,-93 225-459 0 0,0-1 1 0 0,0 0-1 0 0,0 1 1 0 0,-1-1-1 0 0,1 1 0 0 0,0-1 1 0 0,0 1-1 0 0,0-1 1 0 0,0 1-1 0 0,0-1 1 0 0,0 1-1 0 0,0 0 0 0 0,0 0 1 0 0,0-1-1 0 0,0 1 1 0 0,0 0-1 0 0,0 0 0 0 0,0 0 1 0 0,0 0-1 0 0,0 0 1 0 0,0 0-1 0 0,0 1 1 0 0,1-1-1 0 0,-1 0 0 0 0,0 0 1 0 0,0 1-1 0 0,-1-1 1 0 0,1 1-1 0 0,0-1 1 0 0,0 1-1 0 0,0-1 0 0 0,0 1 1 0 0,0 0-1 0 0,0-1 1 0 0,-1 1-1 0 0,1 0 0 0 0,0-1 1 0 0,0 1-1 0 0,-1 0 1 0 0,1 0-1 0 0,-1 0 1 0 0,1 0-1 0 0,-1 0 0 0 0,1 0 1 0 0,-1 0-1 0 0,0 0 1 0 0,1 0-1 0 0,-1 0 0 0 0,0 0 1 0 0,0 0 3 0 0,27 54-10 0 0,-27-54 13 0 0,0 0 0 0 0,0 1 0 0 0,1-1 0 0 0,-1 0 0 0 0,1 0-1 0 0,-1 0 1 0 0,0 0 0 0 0,1 1 0 0 0,0-1 0 0 0,-1 0 0 0 0,1 0 0 0 0,0 0 0 0 0,-1 0-1 0 0,1-1 1 0 0,0 1 0 0 0,0 0 0 0 0,0 0 0 0 0,0 0 0 0 0,0-1 0 0 0,0 1 0 0 0,0 0-1 0 0,0-1 1 0 0,0 1 0 0 0,0-1 0 0 0,0 1 0 0 0,1-1 0 0 0,-1 1 0 0 0,0-1 0 0 0,0 0 0 0 0,0 0-1 0 0,1 0 1 0 0,-1 0 0 0 0,0 0 0 0 0,0 0 0 0 0,0 0 0 0 0,1 0 0 0 0,-1 0 0 0 0,0 0-1 0 0,0-1 1 0 0,0 1 0 0 0,1 0 0 0 0,-1-1 0 0 0,0 1 0 0 0,0-1 0 0 0,0 1 0 0 0,0-1-1 0 0,0 0 1 0 0,0 1 0 0 0,0-1 0 0 0,0 0 0 0 0,0 0 0 0 0,0 0 0 0 0,-1 0 0 0 0,1 0-1 0 0,0 0 1 0 0,0 0 0 0 0,-1 0 0 0 0,1 0 0 0 0,-1 0 0 0 0,1 0 0 0 0,-1 0 0 0 0,1 0-1 0 0,-1-1 1 0 0,0 1 0 0 0,1 0 0 0 0,-1 0 0 0 0,0 0 0 0 0,0-1 0 0 0,0 1 0 0 0,0-1-3 0 0,11-12 0 0 0,-5 7-16 0 0,0-2 9 0 0,1 0 0 0 0,0 0-1 0 0,0 1 1 0 0,1 0 0 0 0,-1 0 0 0 0,2 1-1 0 0,-1 0 1 0 0,1 0 0 0 0,1 1-1 0 0,-1 0 1 0 0,1 1 0 0 0,0 0-1 0 0,0 0 1 0 0,0 1 0 0 0,0 1 0 0 0,1 0-1 0 0,2-1 8 0 0,-5 9-54 0 0,0 0 1 0 0,0 0-1 0 0,-1 0 0 0 0,0 1 0 0 0,0 0 0 0 0,-1 1 1 0 0,0-1-1 0 0,0 1 0 0 0,0 0 0 0 0,-1 1 0 0 0,0-1 1 0 0,0 1-1 0 0,-1 0 0 0 0,0 1 0 0 0,0-1 0 0 0,-1 1 1 0 0,0-1-1 0 0,-1 1 0 0 0,0 0 0 0 0,0 1 54 0 0,11 66-5106 0 0,-11-65 3676 0 0</inkml:trace>
  <inkml:trace contextRef="#ctx0" brushRef="#br0" timeOffset="541.509">17649 254 896 0 0,'16'16'6121'0'0,"-15"35"-4228"0"0,-2-34-970 0 0,8 74 122 0 0,4 0 0 0 0,3-1 0 0 0,4 0 0 0 0,24 64-1045 0 0,-22-78-213 0 0,-16-29-2157 0 0,-22-56-4284 0 0,12-8 5345 0 0,3-7 54 0 0</inkml:trace>
  <inkml:trace contextRef="#ctx0" brushRef="#br0" timeOffset="806.016">18179 580 3408 0 0,'5'6'5716'0'0,"5"-5"-4001"0"0,27-13-5684 0 0,5-9 249 0 0,-31 16 2234 0 0</inkml:trace>
  <inkml:trace contextRef="#ctx0" brushRef="#br0" timeOffset="1314.713">18933 417 1580 0 0,'1'-1'118'0'0,"0"0"-1"0"0,0 0 1 0 0,-1 0 0 0 0,1 0-1 0 0,0-1 1 0 0,-1 1-1 0 0,1 0 1 0 0,-1 0 0 0 0,1-1-1 0 0,-1 1 1 0 0,0 0-1 0 0,1 0 1 0 0,-1-1-1 0 0,0 1 1 0 0,0 0 0 0 0,0-1-1 0 0,0 1 1 0 0,0 0-1 0 0,0-1 1 0 0,-1 1 0 0 0,1 0-1 0 0,0-1 1 0 0,-1 1-1 0 0,1 0 1 0 0,0 0 0 0 0,-1-1-1 0 0,0 1 1 0 0,1 0-1 0 0,-1 0 1 0 0,0 0 0 0 0,0 0-1 0 0,1 0 1 0 0,-1 0-1 0 0,0 0 1 0 0,0 0 0 0 0,0 0-1 0 0,0 0 1 0 0,0 0-1 0 0,0 1 1 0 0,-1-1 0 0 0,1 0-1 0 0,0 1 1 0 0,0-1-1 0 0,0 1 1 0 0,-1-1 0 0 0,1 1-1 0 0,0 0 1 0 0,-1-1-1 0 0,1 1 1 0 0,0 0 0 0 0,-1 0-1 0 0,1 0 1 0 0,-1 0-118 0 0,-7-1 123 0 0,0 1 0 0 0,-1 0 0 0 0,1 0 0 0 0,0 1 0 0 0,0 0 1 0 0,0 1-1 0 0,1 0 0 0 0,-1 0 0 0 0,0 1 0 0 0,1 0 0 0 0,-1 0 1 0 0,1 1-1 0 0,0 0 0 0 0,-7 6-123 0 0,-3-2 206 0 0,7-3-123 0 0,1 0 0 0 0,0 1 1 0 0,0 0-1 0 0,0 1 0 0 0,0 0 0 0 0,1 0 0 0 0,0 1 1 0 0,1 0-1 0 0,0 1 0 0 0,0 0 0 0 0,1 0 1 0 0,0 1-1 0 0,0-1 0 0 0,1 2 0 0 0,1-1 0 0 0,0 0 1 0 0,-3 8-84 0 0,10-15 16 0 0,-1 0 1 0 0,1 1 0 0 0,0-1 0 0 0,0 0-1 0 0,0 0 1 0 0,0 0 0 0 0,0 0 0 0 0,1 0-1 0 0,-1-1 1 0 0,1 1 0 0 0,0-1 0 0 0,0 0-1 0 0,0 0 1 0 0,0 0 0 0 0,0 0-1 0 0,0 0 1 0 0,0 0 0 0 0,1-1 0 0 0,-1 0-1 0 0,1 1 1 0 0,-1-1 0 0 0,1-1 0 0 0,-1 1-1 0 0,1 0 1 0 0,-1-1 0 0 0,1 0 0 0 0,0 0-1 0 0,-1 0 1 0 0,1 0 0 0 0,2-1-17 0 0,10 2 21 0 0,-1-1 0 0 0,1-1 0 0 0,0 0 0 0 0,-1-1 0 0 0,0-1 0 0 0,1 0 0 0 0,-1-1 0 0 0,0-1 0 0 0,0 0 0 0 0,-1-1 0 0 0,0 0 0 0 0,0-2 0 0 0,0 1 0 0 0,-1-2 0 0 0,5-3-21 0 0,18-81 1143 0 0,-25 131-946 0 0,6 183-7 0 0,-11-12-2319 0 0,-8-124-2600 0 0,-2-89 1068 0 0,13-16 2443 0 0</inkml:trace>
  <inkml:trace contextRef="#ctx0" brushRef="#br0" timeOffset="1654.444">19680 239 1672 0 0,'-49'48'2485'0'0,"-97"129"2095"0"0,135-157-4283 0 0,1 0 0 0 0,1 1-1 0 0,1 1 1 0 0,1-1 0 0 0,0 1-1 0 0,2 0 1 0 0,1 1-1 0 0,0-1 1 0 0,1 15-297 0 0,3-32 49 0 0,0 0 0 0 0,1 1 1 0 0,0-1-1 0 0,0 0 0 0 0,0 0 0 0 0,1 0 0 0 0,-1 0 1 0 0,1 0-1 0 0,0 0 0 0 0,1 0 0 0 0,-1-1 0 0 0,1 1 0 0 0,0-1 1 0 0,0 1-1 0 0,0-1 0 0 0,1 0 0 0 0,-1-1 0 0 0,1 1 1 0 0,0 0-1 0 0,0-1 0 0 0,1 0 0 0 0,-1 0 0 0 0,1 0 0 0 0,-1-1 1 0 0,1 1-1 0 0,0-1 0 0 0,3 1-49 0 0,134 29 657 0 0,-132-31-626 0 0,-1 0 1 0 0,0-1-1 0 0,1 0 0 0 0,-1 0 1 0 0,1-1-1 0 0,-1 0 1 0 0,0-1-1 0 0,0 0 0 0 0,0 0 1 0 0,0-1-1 0 0,0-1 0 0 0,0 1 1 0 0,-1-1-1 0 0,1-1 1 0 0,-1 0-1 0 0,0 0 0 0 0,5-5-31 0 0,-10 8-2 0 0,-1-1-1 0 0,1 1 0 0 0,-1-1 0 0 0,0 0 0 0 0,0 0 1 0 0,0 1-1 0 0,0-2 0 0 0,-1 1 0 0 0,1 0 1 0 0,-1 0-1 0 0,0 0 0 0 0,1-1 0 0 0,-2 1 1 0 0,1 0-1 0 0,0-1 0 0 0,-1 1 0 0 0,1-1 1 0 0,-1 1-1 0 0,0-1 0 0 0,0 1 0 0 0,-1-1 0 0 0,1 1 1 0 0,-1-1-1 0 0,0 1 0 0 0,1-1 0 0 0,-2 1 1 0 0,1 0-1 0 0,0 0 0 0 0,-1-1 0 0 0,1 1 1 0 0,-1 0-1 0 0,0 0 0 0 0,0 0 0 0 0,0 1 1 0 0,0-1-1 0 0,-1 0 0 0 0,1 1 0 0 0,-1 0 1 0 0,1-1-1 0 0,-1 1 0 0 0,0 0 0 0 0,0 0 0 0 0,0 1 1 0 0,0-1-1 0 0,0 1 0 0 0,0-1 0 0 0,-1 1 1 0 0,1 0-1 0 0,0 0 0 0 0,-1 0 0 0 0,1 1 1 0 0,-1-1-1 0 0,1 1 0 0 0,-1 0 0 0 0,1 0 1 0 0,-4 0 2 0 0,-86-19-850 0 0,81 19 343 0 0,1-1-1 0 0,0 0 1 0 0,-1 0 0 0 0,1-1 0 0 0,0-1-1 0 0,0 0 1 0 0,0-1 0 0 0,0 0 0 0 0,0 0 0 0 0,1-1-1 0 0,0 0 1 0 0,0-1 0 0 0,0 0 0 0 0,1-1-1 0 0,0 0 1 0 0,0 0 0 0 0,1-1 0 0 0,0 0-1 0 0,0-1 1 0 0,-3-5 507 0 0,4-6-1064 0 0</inkml:trace>
  <inkml:trace contextRef="#ctx0" brushRef="#br0" timeOffset="3471.405">19072 4394 888 0 0,'0'0'800'0'0,"-25"-3"1584"0"0,-21-15 60 0 0,92 4-1393 0 0,962-93-110 0 0,238 1-915 0 0,975-52 184 0 0,-1032 90-333 0 0,-922 49 95 0 0,1561-83-37 0 0,-265 11 928 0 0,-1416 81-794 0 0,73-4 207 0 0,-75 11-3154 0 0,-163-1-1078 0 0,-9 1 2730 0 0</inkml:trace>
  <inkml:trace contextRef="#ctx0" brushRef="#br0" timeOffset="5767.102">18204 3752 1152 0 0,'0'0'225'0'0,"0"0"19"0"0,0 0-7 0 0,0 0-9 0 0,0 0 2 0 0,0 0-70 0 0,0 0 16 0 0,0 0 42 0 0,9 14 200 0 0,136 9 271 0 0,-69-22-564 0 0,0-2-1 0 0,0-4 1 0 0,0-4 0 0 0,11-4-125 0 0,9-5 255 0 0,-2-3 1 0 0,0-5 0 0 0,-2-3 0 0 0,23-15-256 0 0,156-70 466 0 0,-105 50-68 0 0,-3-8 0 0 0,-3-7-1 0 0,-4-6 1 0 0,132-98-398 0 0,-112 36 231 0 0,-6-7 0 0 0,-7-8 0 0 0,-7-7 0 0 0,-8-6 0 0 0,7-27-231 0 0,320-412 181 0 0,-424 551-231 0 0,74-98-4 0 0,8 5 0 0 0,6 7 0 0 0,7 6 0 0 0,38-22 54 0 0,-107 100-11 0 0,2 3-1 0 0,4 4 1 0 0,1 3 0 0 0,3 5-1 0 0,2 3 1 0 0,2 4-1 0 0,2 4 1 0 0,2 4 0 0 0,1 4-1 0 0,1 4 1 0 0,1 5-1 0 0,70-6 12 0 0,-101 24-15 0 0,0 3-1 0 0,0 3 1 0 0,-1 3-1 0 0,1 3 1 0 0,-1 2-1 0 0,-1 4 1 0 0,54 18 15 0 0,20 18 43 0 0,-2 6-1 0 0,-2 7 1 0 0,-3 4 0 0 0,-4 7 0 0 0,-2 5 0 0 0,-5 6 0 0 0,76 69-43 0 0,220 194 116 0 0,408 451 344 0 0,-430-433 277 0 0,21-13-737 0 0,-281-251 81 0 0,4-6 0 0 0,5-6 0 0 0,110 49-81 0 0,-108-73 92 0 0,3-7 0 0 0,2-6 0 0 0,3-6 0 0 0,80 10-92 0 0,-14-1 30 0 0,-99-31 1 0 0,0-5 0 0 0,1-5 0 0 0,4-5-31 0 0,-75-6 14 0 0,922 23-1137 0 0,-872-27-259 0 0,-93-16-4220 0 0,-15 12 4395 0 0</inkml:trace>
  <inkml:trace contextRef="#ctx0" brushRef="#br0" timeOffset="6408.277">28694 3707 1412 0 0,'37'2'5779'0'0,"124"5"-5186"0"0,41 5-1095 0 0,-70-11-3422 0 0,-95-1 2726 0 0</inkml:trace>
  <inkml:trace contextRef="#ctx0" brushRef="#br0" timeOffset="7030.336">27789 1284 1932 0 0,'-56'69'2025'0'0,"51"-61"-1824"0"0,-18 41 330 0 0,2 0-1 0 0,2 1 0 0 0,3 2 0 0 0,1 0 1 0 0,-1 22-531 0 0,-53 163 1211 0 0,68-233-1234 0 0,0 1-1 0 0,-1-1 1 0 0,0 1 0 0 0,0-1-1 0 0,0 0 1 0 0,-1 0-1 0 0,1 0 1 0 0,-1 0-1 0 0,0 0 1 0 0,0 0-1 0 0,-1-1 1 0 0,1 1-1 0 0,-1-1 1 0 0,1 0-1 0 0,-1 0 1 0 0,0 0 0 0 0,0-1-1 0 0,-1 0 1 0 0,1 1-1 0 0,0-1 1 0 0,-1-1-1 0 0,1 1 1 0 0,-1-1-1 0 0,1 1 1 0 0,-1-1-1 0 0,-2 0 24 0 0,3-4-63 0 0,1-1 0 0 0,-1 1 0 0 0,0 0 0 0 0,1-1-1 0 0,0 0 1 0 0,0 1 0 0 0,0-1 0 0 0,0 0 0 0 0,1-1-1 0 0,-1 1 1 0 0,1 0 0 0 0,0-1 0 0 0,0 0 0 0 0,1 1-1 0 0,-1-1 1 0 0,1 0 0 0 0,0 0 0 0 0,1 0 0 0 0,-1 1-1 0 0,1-1 1 0 0,0 0 0 0 0,0 0 0 0 0,0 0 0 0 0,1 0-1 0 0,-1 0 1 0 0,1 0 0 0 0,1 0 0 0 0,0-1 63 0 0,69-200-895 0 0,-53 170 804 0 0</inkml:trace>
  <inkml:trace contextRef="#ctx0" brushRef="#br0" timeOffset="7306.194">27576 1507 4904 0 0,'136'-164'1580'0'0,"-132"164"-1556"0"0,-1 1-1 0 0,0 0 1 0 0,0-1 0 0 0,-1 1-1 0 0,1 1 1 0 0,0-1 0 0 0,0 0 0 0 0,0 1-1 0 0,-1-1 1 0 0,1 1 0 0 0,-1 0-1 0 0,1 0 1 0 0,-1 0 0 0 0,0 0-1 0 0,0 0 1 0 0,0 1 0 0 0,0-1 0 0 0,0 1-1 0 0,0-1 1 0 0,0 1 0 0 0,-1 0-1 0 0,0-1 1 0 0,1 1 0 0 0,-1 0-1 0 0,0 0 1 0 0,0 0 0 0 0,0 3-24 0 0,1-2 50 0 0,31 64 114 0 0,54 90-103 0 0,-3-73-2789 0 0,-66-75 1559 0 0,-2-9 35 0 0</inkml:trace>
  <inkml:trace contextRef="#ctx0" brushRef="#br0" timeOffset="7569.933">28089 1320 1344 0 0,'5'12'4505'0'0,"-70"254"-2990"0"0,55-198-1254 0 0,4 66-754 0 0,6-98-1874 0 0,-2-26 1012 0 0,-9 1-111 0 0</inkml:trace>
  <inkml:trace contextRef="#ctx0" brushRef="#br0" timeOffset="7846.399">28408 1405 1504 0 0,'-18'18'437'0'0,"1"0"0"0"0,1 1 0 0 0,1 1-1 0 0,1 0 1 0 0,1 1 0 0 0,0 0 0 0 0,2 1 0 0 0,0 1-1 0 0,2 0 1 0 0,0 0 0 0 0,2 0 0 0 0,-5 23-437 0 0,7-19 139 0 0,0-1 1 0 0,1 1-1 0 0,2-1 0 0 0,1 1 0 0 0,1 0 1 0 0,1 0-1 0 0,1 0 0 0 0,2-1 1 0 0,0 1-1 0 0,2-1 0 0 0,2 5-139 0 0,57 72-358 0 0,14-78-2645 0 0,-15-57 266 0 0,-37 6 1453 0 0</inkml:trace>
  <inkml:trace contextRef="#ctx0" brushRef="#br0" timeOffset="8139.362">28731 1354 1152 0 0,'-11'4'200'0'0,"-1"1"1"0"0,1 0-1 0 0,0 1 0 0 0,0 0 0 0 0,1 1 0 0 0,-1 0 0 0 0,2 1 1 0 0,-1 0-1 0 0,1 1 0 0 0,0 0 0 0 0,1 0 0 0 0,0 0 1 0 0,0 1-1 0 0,1 1 0 0 0,1-1 0 0 0,-1 1 0 0 0,2 0 1 0 0,0 0-1 0 0,0 1 0 0 0,1 0 0 0 0,0 0 0 0 0,1 0 1 0 0,0 0-1 0 0,1 0 0 0 0,1 1 0 0 0,-1 9-200 0 0,3-15 43 0 0,0 1-1 0 0,0 0 1 0 0,0-1-1 0 0,1 1 1 0 0,0-1 0 0 0,1 0-1 0 0,0 0 1 0 0,0 1-1 0 0,0-2 1 0 0,1 1-1 0 0,0 0 1 0 0,0-1-1 0 0,1 0 1 0 0,0 0-1 0 0,0 0 1 0 0,0 0 0 0 0,1-1-1 0 0,0 0 1 0 0,0 0-1 0 0,0-1 1 0 0,1 1-1 0 0,-1-1 1 0 0,1-1-1 0 0,0 1 1 0 0,0-1 0 0 0,0-1-1 0 0,0 1 1 0 0,1-1-1 0 0,-1 0 1 0 0,1-1-1 0 0,3 1-42 0 0,4 1 28 0 0,0 0 0 0 0,-1-1-1 0 0,1-1 1 0 0,0 0 0 0 0,0-1-1 0 0,0-1 1 0 0,0 0 0 0 0,-1-1-1 0 0,1 0 1 0 0,0-2-1 0 0,-1 1 1 0 0,0-2 0 0 0,0 0-1 0 0,0-1 1 0 0,-1 0 0 0 0,1-1-28 0 0,-10 5-31 0 0,-1-1 0 0 0,0 1 0 0 0,0 0 0 0 0,-1-1 0 0 0,1 0 0 0 0,-1 0 0 0 0,1 0 0 0 0,-1 0 0 0 0,0 0 0 0 0,0 0 0 0 0,0-1 1 0 0,0 1-1 0 0,-1-1 0 0 0,1 1 0 0 0,-1-1 0 0 0,0 0 0 0 0,0 1 0 0 0,0-1 0 0 0,-1 0 0 0 0,1 0 0 0 0,-1 0 0 0 0,0 1 0 0 0,0-1 0 0 0,0 0 0 0 0,-1 0 0 0 0,1 0 0 0 0,-1 1 1 0 0,0-1-1 0 0,0 0 0 0 0,0 1 0 0 0,-1-1 0 0 0,1 0 0 0 0,-1 1 0 0 0,0 0 0 0 0,0-1 0 0 0,0 1 0 0 0,0 0 0 0 0,-2-2 31 0 0,-107-107-2267 0 0,87 98 1392 0 0,5 1-330 0 0</inkml:trace>
  <inkml:trace contextRef="#ctx0" brushRef="#br0" timeOffset="8402.122">29238 1811 1896 0 0,'-16'33'504'0'0,"2"-5"-64"0"0,1 1-80 0 0,-5 2-44 0 0,6-1-28 0 0,-6-3-40 0 0,6-4-24 0 0,-1-3-124 0 0,-3-3-372 0 0,-1-5-164 0 0,-1-6-792 0 0,5-6-92 0 0</inkml:trace>
  <inkml:trace contextRef="#ctx0" brushRef="#br0" timeOffset="8650.734">29544 1379 1540 0 0,'-15'3'4304'0'0,"-5"28"-3312"0"0,19-30-911 0 0,-5 17 104 0 0,0 0 0 0 0,0 0 0 0 0,2 1 0 0 0,0 0 0 0 0,2 0 0 0 0,0 0-1 0 0,1 0 1 0 0,0 0 0 0 0,2 0 0 0 0,1 7-185 0 0,-1 17 96 0 0,14 43-293 0 0,2 15-5022 0 0,-17-94 3737 0 0</inkml:trace>
  <inkml:trace contextRef="#ctx0" brushRef="#br0" timeOffset="8884.217">29985 1174 1204 0 0,'5'0'134'0'0,"0"0"-1"0"0,1 0 1 0 0,-1 0-1 0 0,0 1 1 0 0,0 0-1 0 0,1 0 1 0 0,-1 1 0 0 0,0 0-1 0 0,0-1 1 0 0,0 2-1 0 0,0-1 1 0 0,-1 0-1 0 0,1 1 1 0 0,-1 0-1 0 0,1 0 1 0 0,-1 0 0 0 0,0 1-1 0 0,0 0 1 0 0,0-1-1 0 0,-1 1 1 0 0,0 0-1 0 0,1 1 1 0 0,-1-1-1 0 0,0 1 1 0 0,-1-1 0 0 0,1 1-1 0 0,-1 0 1 0 0,0 0-1 0 0,-1 0 1 0 0,1 0-1 0 0,0 1-133 0 0,3 13 196 0 0,0-1 0 0 0,-1 1-1 0 0,-1 0 1 0 0,-1 0-1 0 0,0 0 1 0 0,-1 1 0 0 0,-2-1-1 0 0,-1 17-195 0 0,-6 9-203 0 0,-2 0-1 0 0,-1-1 1 0 0,-3 0-1 0 0,-1 0 1 0 0,-3-2-1 0 0,-1 0 1 0 0,-2-1-1 0 0,-2-1 1 0 0,-1-1-1 0 0,-2-1 0 0 0,-2-1 1 0 0,-1-2-1 0 0,-2-1 1 0 0,-2-1-1 0 0,-29 23 204 0 0,-14 2-652 0 0</inkml:trace>
  <inkml:trace contextRef="#ctx0" brushRef="#br0" timeOffset="9969.086">27314 3806 1664 0 0,'0'0'716'0'0,"0"0"-37"0"0,0 0-151 0 0,0 0-45 0 0,0 0-6 0 0,0 0 7 0 0,4-24 2669 0 0,17-4-2581 0 0,-26-21 2379 0 0,5 48-2854 0 0,0 1-41 0 0,-12-18 117 0 0,12 19-165 0 0,0-1-1 0 0,-1 0 1 0 0,1 0 0 0 0,0 1 0 0 0,0-1 0 0 0,0 0-1 0 0,-1 0 1 0 0,1 0 0 0 0,0 1 0 0 0,0-1 0 0 0,-1 0-1 0 0,1 0 1 0 0,0 0 0 0 0,0 0 0 0 0,-1 0 0 0 0,1 1-1 0 0,0-1 1 0 0,0 0 0 0 0,-1 0 0 0 0,1 0 0 0 0,0 0-1 0 0,-1 0 1 0 0,1 0 0 0 0,0 0 0 0 0,-1 0 0 0 0,1 0 0 0 0,0 0-1 0 0,0 0 1 0 0,-1 0-8 0 0,12 214 640 0 0,8-92 794 0 0,-22-165 108 0 0,-1-6-6558 0 0,15 29 2017 0 0,-4 12-1357 0 0,-7 6 3124 0 0</inkml:trace>
  <inkml:trace contextRef="#ctx0" brushRef="#br0" timeOffset="10842.432">24448 3897 1836 0 0,'-21'-23'3238'0'0,"18"19"-3185"0"0,-23-47 4370 0 0,19 81-2925 0 0,24 165-644 0 0,24 8-1456 0 0,-40-201 310 0 0,-1 0 0 0 0,0 0 0 0 0,1 0 0 0 0,-1 0 0 0 0,0 0 0 0 0,0 0-1 0 0,-1 0 1 0 0,1 0 0 0 0,0 0 0 0 0,-1 0 0 0 0,1 0 0 0 0,-1 0 0 0 0,0 0-1 0 0,1 0 1 0 0,-1 0 0 0 0,0 0 0 0 0,0-1 0 0 0,0 1 0 0 0,-1 0 0 0 0,1-1-1 0 0,0 1 1 0 0,0-1 0 0 0,-1 1 0 0 0,1-1 0 0 0,-1 1 0 0 0,0-1 0 0 0,1 0 0 0 0,-1 0-1 0 0,0 0 1 0 0,-1 1 292 0 0,-4 1-1212 0 0</inkml:trace>
  <inkml:trace contextRef="#ctx0" brushRef="#br0" timeOffset="11310.241">24484 4469 1592 0 0,'-11'6'428'0'0,"0"0"0"0"0,0 0 0 0 0,0 1 0 0 0,1 0 0 0 0,1 1 0 0 0,-1 0-1 0 0,1 1 1 0 0,0 0 0 0 0,1 0 0 0 0,0 1 0 0 0,1 0 0 0 0,0 0 0 0 0,0 1 0 0 0,1-1 0 0 0,-1 4-428 0 0,5-10 61 0 0,-1 0 0 0 0,0 0 0 0 0,1 0 1 0 0,0 1-1 0 0,0-1 0 0 0,0 0 0 0 0,1 1 1 0 0,0 0-1 0 0,-1-1 0 0 0,2 1 0 0 0,-1 0 1 0 0,0-1-1 0 0,1 1 0 0 0,0 0 0 0 0,0 0 1 0 0,0-1-1 0 0,1 1 0 0 0,0 0 0 0 0,0-1 1 0 0,0 1-1 0 0,0 0 0 0 0,1-1 0 0 0,-1 1 1 0 0,1-1-1 0 0,1 0 0 0 0,-1 0 0 0 0,0 1 1 0 0,1-2-1 0 0,0 1 0 0 0,0 0 0 0 0,0 0 1 0 0,0-1-1 0 0,1 0 0 0 0,-1 0 0 0 0,1 0 1 0 0,0 0-1 0 0,0 0 0 0 0,0-1 0 0 0,0 1 1 0 0,1-1-1 0 0,-1 0 0 0 0,0-1 0 0 0,1 1 1 0 0,-1-1-1 0 0,4 1-61 0 0,10 1 85 0 0,0-1-1 0 0,-1 0 1 0 0,1-2 0 0 0,0 0-1 0 0,0 0 1 0 0,0-2 0 0 0,-1 0-1 0 0,1-2 1 0 0,-1 1 0 0 0,0-2-1 0 0,0-1 1 0 0,0 0 0 0 0,0-1-1 0 0,-1 0 1 0 0,-1-1 0 0 0,1-1-1 0 0,5-6-84 0 0,-18 14 1 0 0,-1-1 0 0 0,0 0 0 0 0,0 1 1 0 0,-1-1-1 0 0,1 0 0 0 0,0 0 0 0 0,-1-1 0 0 0,1 1 0 0 0,-1 0 0 0 0,1 0 0 0 0,-1-1 0 0 0,0 1 0 0 0,0-1 0 0 0,0 1 0 0 0,-1-1 0 0 0,1 1 0 0 0,0-1 0 0 0,-1 0 0 0 0,0 1 0 0 0,1-1 0 0 0,-1 1 0 0 0,0-1 0 0 0,-1 0 0 0 0,1 1 0 0 0,0-1 0 0 0,-1 0 0 0 0,1 1 0 0 0,-1-1 0 0 0,0 1 0 0 0,0-1 0 0 0,0 1 0 0 0,0-1 0 0 0,-1 1 0 0 0,1 0 0 0 0,0-1 0 0 0,-1 1 0 0 0,0 0 0 0 0,1 0 0 0 0,-1 0 0 0 0,0 0 0 0 0,0 1 0 0 0,0-1 0 0 0,0 0 0 0 0,-1 1 0 0 0,1 0 0 0 0,0-1 0 0 0,-1 1-1 0 0,-121-47-979 0 0,35 39-959 0 0,29 8-2209 0 0,37-12 1565 0 0,18 6 1290 0 0</inkml:trace>
  <inkml:trace contextRef="#ctx0" brushRef="#br0" timeOffset="13910.913">27204 4359 1496 0 0,'0'0'692'0'0,"0"0"-8"0"0,0 0-188 0 0,0-23 2694 0 0,0-6-2530 0 0,-16 44 1942 0 0,9 25-2364 0 0,2-1 0 0 0,2 1 0 0 0,1 0 1 0 0,2 1-1 0 0,2-1 0 0 0,2 0 1 0 0,6 22-239 0 0,19 102 893 0 0,-29-127-554 0 0,-1-32-4428 0 0,10-59-1114 0 0,-2 31 4111 0 0</inkml:trace>
  <inkml:trace contextRef="#ctx0" brushRef="#br0" timeOffset="14154.935">27456 4564 2064 0 0,'0'-4'2601'0'0,"0"-8"2606"0"0,1-1-3929 0 0,3-23-9888 0 0,-3 35 7242 0 0</inkml:trace>
  <inkml:trace contextRef="#ctx0" brushRef="#br0" timeOffset="14682.987">27958 4341 1120 0 0,'-16'-24'4936'0'0,"2"25"-4796"0"0,0 0-1 0 0,1 1 1 0 0,0 0 0 0 0,-1 1 0 0 0,1 1 0 0 0,0 0-1 0 0,0 1 1 0 0,1 0 0 0 0,0 1 0 0 0,0 0-1 0 0,0 1 1 0 0,0 1 0 0 0,1-1 0 0 0,0 2 0 0 0,1 0-1 0 0,0 0 1 0 0,-3 4-140 0 0,-30 65 948 0 0,115-43-692 0 0,-58-34-224 0 0,-1 0 1 0 0,0-1 0 0 0,1 0 0 0 0,-1-1 0 0 0,0-1 0 0 0,1 0-1 0 0,-1-1 1 0 0,0 0 0 0 0,0-1 0 0 0,-1 0 0 0 0,1-1-1 0 0,-1-1 1 0 0,0 0 0 0 0,0 0 0 0 0,-1-1 0 0 0,0-1 0 0 0,8-6-33 0 0,10-39 1085 0 0,-29 52-942 0 0,0 1-10 0 0,0 0 30 0 0,-16-32 625 0 0,-9 70-440 0 0,-6 182-130 0 0,24-117-738 0 0,3-50-197 0 0,-5 39-1740 0 0,-9-38-3793 0 0,16-52 5054 0 0</inkml:trace>
  <inkml:trace contextRef="#ctx0" brushRef="#br0" timeOffset="15087.208">28619 4219 1880 0 0,'0'0'102'0'0,"-1"1"0"0"0,1-1-1 0 0,0 0 1 0 0,-1 0 0 0 0,1 0 0 0 0,-1 0 0 0 0,1 0-1 0 0,-1 1 1 0 0,1-1 0 0 0,-1 0 0 0 0,1 0-1 0 0,0 0 1 0 0,-1 0 0 0 0,1 0 0 0 0,-1 0 0 0 0,1-1-1 0 0,-1 1 1 0 0,1 0 0 0 0,-1 0 0 0 0,1 0-1 0 0,0 0 1 0 0,-1 0 0 0 0,1-1 0 0 0,-1 1 0 0 0,1 0-1 0 0,0 0 1 0 0,-1-1 0 0 0,1 1 0 0 0,0 0-1 0 0,-1-1 1 0 0,1 1 0 0 0,0 0 0 0 0,-1-1 0 0 0,1 1-1 0 0,0 0 1 0 0,0-1 0 0 0,-1 1 0 0 0,1-1-1 0 0,0 1 1 0 0,0 0 0 0 0,0-1 0 0 0,0 1-1 0 0,-1-1 1 0 0,1 1 0 0 0,0-1 0 0 0,0 1 0 0 0,0-1-1 0 0,0 1 1 0 0,0-1 0 0 0,0 1 0 0 0,0 0-1 0 0,0-1 1 0 0,1 1 0 0 0,-1-1-102 0 0,-24 18 304 0 0,2 1-1 0 0,0 1 1 0 0,1 1-1 0 0,1 1 1 0 0,1 0-1 0 0,1 2 1 0 0,0 0 0 0 0,2 1-1 0 0,1 1 1 0 0,1 0-1 0 0,1 1 1 0 0,1 0-1 0 0,2 1 1 0 0,0 0 0 0 0,2 1-1 0 0,1 0 1 0 0,1 0-1 0 0,2 1 1 0 0,0 12-304 0 0,5-29 41 0 0,0 0-1 0 0,2 0 1 0 0,-1 0 0 0 0,1-1-1 0 0,1 1 1 0 0,0-1 0 0 0,1 0-1 0 0,0 0 1 0 0,1 0 0 0 0,0 0-1 0 0,1-1 1 0 0,0 0 0 0 0,0-1 0 0 0,1 1-1 0 0,1-1 1 0 0,-1-1 0 0 0,1 0-1 0 0,1 0 1 0 0,-1-1 0 0 0,1 0-1 0 0,1 0 1 0 0,-1-1 0 0 0,1-1-1 0 0,0 0 1 0 0,0 0 0 0 0,1-1 0 0 0,0 0-1 0 0,-1-1 1 0 0,1-1 0 0 0,0 0-1 0 0,8 0-40 0 0,-7 0 16 0 0,0 0 1 0 0,0-1-1 0 0,-1 0 0 0 0,1-2 0 0 0,0 1 0 0 0,0-1 0 0 0,0-1 0 0 0,-1-1 1 0 0,1 0-1 0 0,-1 0 0 0 0,0-1 0 0 0,0 0 0 0 0,0-1 0 0 0,0-1-16 0 0,-9 5-2 0 0,-1 0-1 0 0,0-1 1 0 0,1 1-1 0 0,-1 0 0 0 0,0-1 1 0 0,0 1-1 0 0,0-1 1 0 0,0 0-1 0 0,-1 0 0 0 0,1 1 1 0 0,0-1-1 0 0,-1-1 1 0 0,1 1-1 0 0,-1 0 0 0 0,0 0 1 0 0,0 0-1 0 0,0-1 1 0 0,0 1-1 0 0,0 0 0 0 0,0-1 1 0 0,0 1-1 0 0,-1-1 1 0 0,0 1-1 0 0,1-1 0 0 0,-1 1 1 0 0,0-1-1 0 0,0 1 1 0 0,0-1-1 0 0,0 0 0 0 0,-1 1 1 0 0,1-1-1 0 0,-1 1 1 0 0,0 0-1 0 0,1-1 0 0 0,-1 1 1 0 0,0-1-1 0 0,0 1 1 0 0,-1 0-1 0 0,1 0 1 0 0,0 0-1 0 0,-2-2 3 0 0,-82-63-278 0 0,-254-22-5886 0 0,335 86 5917 0 0,-1 1 1 0 0,0-1-1 0 0,1 0 1 0 0,0-1-1 0 0,0 1 0 0 0,0-1 1 0 0,0 0-1 0 0,0 0 1 0 0,1 0-1 0 0,0 0 1 0 0,-1 0-1 0 0,2-1 1 0 0,-1 0-1 0 0,0 1 1 0 0,1-1-1 0 0,0 0 1 0 0,0 0-1 0 0,0-3 247 0 0,-3-21-1165 0 0</inkml:trace>
  <inkml:trace contextRef="#ctx0" brushRef="#br0" timeOffset="16364.397">27167 2179 1648 0 0,'-5'-26'1869'0'0,"-27"-46"2177"0"0,24 161-3110 0 0,12-46-803 0 0,3 0 0 0 0,1-1 0 0 0,2 1 1 0 0,1-2-1 0 0,17 39-133 0 0,2 10 220 0 0,114 495 713 0 0,-58-346-357 0 0,-78-195-521 0 0,-1 0 1 0 0,-2 0 0 0 0,-2 0 0 0 0,-2 1-1 0 0,-4 38-55 0 0,1 8 137 0 0,17-35-82 0 0,-12 6 480 0 0,6-28-181 0 0,-2-36-3274 0 0,5-18-3165 0 0,-10 15 4917 0 0</inkml:trace>
  <inkml:trace contextRef="#ctx0" brushRef="#br0" timeOffset="18957.421">27136 2116 1332 0 0,'0'-20'1796'0'0,"14"316"1971"0"0,-8 13-2500 0 0,-6-151-737 0 0,32-22-241 0 0,-30-5 734 0 0,14-79-873 0 0,13 148 497 0 0,36-14-60 0 0,2 11-79 0 0,-20-74 128 0 0,-35-101-1107 0 0,-15-98-8244 0 0,3 53 7333 0 0</inkml:trace>
  <inkml:trace contextRef="#ctx0" brushRef="#br0" timeOffset="21440.729">27279 2527 1108 0 0,'0'-1'89'0'0,"1"0"0"0"0,-1 0 0 0 0,1 0 1 0 0,-1 0-1 0 0,0 0 0 0 0,1 0 0 0 0,-1 0 0 0 0,0-1 0 0 0,0 1 0 0 0,0 0 0 0 0,0 0 1 0 0,0 0-1 0 0,0 0 0 0 0,0 0 0 0 0,0-1 0 0 0,0 1 0 0 0,-1 0 0 0 0,1 0 0 0 0,0 0 1 0 0,-1 0-1 0 0,1 0 0 0 0,-1 0 0 0 0,1 0 0 0 0,-1 0 0 0 0,1 0 0 0 0,-1 0 0 0 0,0 0 1 0 0,0 0-1 0 0,1 0 0 0 0,-1 0 0 0 0,0 1 0 0 0,0-1 0 0 0,0 0 0 0 0,0 1 0 0 0,0-1 1 0 0,0 0-1 0 0,0 1 0 0 0,0-1 0 0 0,0 1 0 0 0,0 0 0 0 0,0-1 0 0 0,0 1 0 0 0,-1 0 1 0 0,1 0-1 0 0,0-1 0 0 0,0 1 0 0 0,0 0 0 0 0,-1 0-89 0 0,-10-2-365 0 0,-23-51-1846 0 0,32 27 4951 0 0,62 540 1406 0 0,-33-288-3024 0 0,-15-142-680 0 0,25 108 44 0 0,4-9-108 0 0,-16-58 160 0 0,-17-74-185 0 0,-7-50-321 0 0,2 18 34 0 0,17 7-11 0 0,-19-26-46 0 0,0 0 6 0 0,0 0 24 0 0,0 0 34 0 0,0 0-22 0 0,0 0-46 0 0,0 0 14 0 0,0 0 36 0 0,0 0-54 0 0,0 0 21 0 0,0 0 11 0 0,0 0-2 0 0,0 0-15 0 0,0 0-7 0 0,0 0-9 0 0,0 0-43 0 0,0 0 0 0 0,-2 9 212 0 0,-46-306-338 0 0,-98-243 40 0 0,100 224-48 0 0,37-28 26 0 0,24 282 149 0 0,-15 12-122 0 0,0 49 112 0 0,-2-9 80 0 0,-1 18-89 0 0,4 155 3 0 0,27 173 37 0 0,55 176 71 0 0,-18-259-19 0 0,-26-38 451 0 0,-39-114-137 0 0,24-46-322 0 0,-10-24 711 0 0,-9-22-463 0 0,-8-22-1734 0 0,-16-10-5965 0 0,-25 8 3984 0 0,36 13 3014 0 0,-20-5-862 0 0</inkml:trace>
  <inkml:trace contextRef="#ctx0" brushRef="#br0" timeOffset="22938.646">28041 3397 1148 0 0,'0'0'760'0'0,"0"0"-188"0"0,0 0-16 0 0,0 0-264 0 0,38 34 140 0 0,-21-34-200 0 0,14 0 88 0 0,8 0-164 0 0,4 0-8 0 0,6 0-492 0 0,1 0-508 0 0,55-17-408 0 0,-52 12-32 0 0</inkml:trace>
  <inkml:trace contextRef="#ctx0" brushRef="#br0" timeOffset="23203.543">28872 3474 1544 0 0,'0'2'824'0'0,"-2"-2"-208"0"0,0 0 60 0 0,4 1-132 0 0,-4-1-84 0 0,2 2-84 0 0,0-2 28 0 0,0-2-207 0 0,0 1-105 0 0,4-3-8 0 0,-4 3-412 0 0,0-4-257 0 0,0 0-395 0 0,0 0-192 0 0,-4-2-144 0 0</inkml:trace>
  <inkml:trace contextRef="#ctx0" brushRef="#br0" timeOffset="23372.637">27913 2979 896 0 0,'-5'0'860'0'0,"1"-3"-100"0"0,3 3-8 0 0,-5-4-248 0 0,5 3-64 0 0,-3-1 4 0 0,4 0-88 0 0,0 2-112 0 0,4 2 61 0 0,1-4-137 0 0,2 4-140 0 0,2 0 0 0 0,19 8-509 0 0,3-5-139 0 0,2 1-560 0 0,3 1-140 0 0,-4 3 72 0 0</inkml:trace>
  <inkml:trace contextRef="#ctx0" brushRef="#br0" timeOffset="23529.334">28690 3572 1344 0 0,'18'7'732'0'0,"2"1"-84"0"0,-4 2-148 0 0,-4-10-152 0 0,-1 5 100 0 0,-2-1-164 0 0,0-3 76 0 0,-2 3-44 0 0,-2-1-40 0 0,-1-1-140 0 0,-1-1-72 0 0,1 1-7 0 0,-3-2-234 0 0,-1 0-239 0 0,-1-2-376 0 0,-3-1-460 0 0,-3 0-68 0 0</inkml:trace>
  <inkml:trace contextRef="#ctx0" brushRef="#br0" timeOffset="23698.795">27615 3271 1424 0 0,'-9'-4'944'0'0,"0"3"-144"0"0,2 1-268 0 0,3-2-12 0 0,4 0-40 0 0,-2-1-28 0 0,2 1-79 0 0,2 1-113 0 0,4-1-48 0 0,1 0-188 0 0,12-4 0 0 0,6 2-12 0 0,2 1-408 0 0,-4-5-213 0 0,4-1-615 0 0,-8 6 52 0 0,-3-4-72 0 0</inkml:trace>
  <inkml:trace contextRef="#ctx0" brushRef="#br0" timeOffset="23884.317">27464 2951 1344 0 0,'-2'-2'568'0'0,"-4"2"-84"0"0,5 0-72 0 0,-1 3-72 0 0,5-1-4 0 0,-1 1 16 0 0,12 9-136 0 0,6 1-20 0 0,14 4-64 0 0,-6 0-4 0 0,6 1-92 0 0,5 2-160 0 0,4 0-72 0 0,-1 5-120 0 0,1-5-372 0 0,2 3 40 0 0,1 1 40 0 0</inkml:trace>
  <inkml:trace contextRef="#ctx0" brushRef="#br0" timeOffset="24148.338">28228 3557 1008 0 0,'4'4'764'0'0,"-3"-3"-292"0"0,3 1 80 0 0,0 0-12 0 0,-3-1-88 0 0,5 1-188 0 0,-1 0 24 0 0,0-2 52 0 0,4-2-204 0 0,0 2 56 0 0,-2 0-16 0 0,4-2-372 0 0,-11 2-164 0 0,9 0-440 0 0,-9 0-432 0 0,21-11 16 0 0</inkml:trace>
  <inkml:trace contextRef="#ctx0" brushRef="#br0" timeOffset="24398.335">27666 3191 1076 0 0,'-5'-10'396'0'0,"5"0"-52"0"0,-4 3 112 0 0,8-1-52 0 0,-1-1-48 0 0,10-4-48 0 0,6 0-76 0 0,5-2-156 0 0,-1 1-292 0 0,9 4-120 0 0,-4-1-556 0 0,1 2 24 0 0</inkml:trace>
  <inkml:trace contextRef="#ctx0" brushRef="#br0" timeOffset="24648.932">28454 3211 988 0 0,'34'11'132'0'0,"3"-1"-236"0"0,-3 10 44 0 0,-4-1-60 0 0</inkml:trace>
  <inkml:trace contextRef="#ctx0" brushRef="#br0" timeOffset="24649.932">28872 3512 936 0 0,'5'4'500'0'0,"-3"-1"-104"0"0,1-1-28 0 0,1-1-56 0 0,-1 1-32 0 0,3 0-36 0 0,-1-1-28 0 0,0 1-108 0 0,1-4-72 0 0,3 2-72 0 0,-2-3-372 0 0,0 0-332 0 0,-7 3-536 0 0</inkml:trace>
  <inkml:trace contextRef="#ctx0" brushRef="#br0" timeOffset="24924.365">29364 3572 1280 0 0,'9'2'428'0'0,"0"-2"12"0"0,0 0-108 0 0,-2 2-108 0 0,2-2 0 0 0,0 0-244 0 0,-2 0-148 0 0,-2-2-316 0 0,0 0-532 0 0</inkml:trace>
  <inkml:trace contextRef="#ctx0" brushRef="#br0" timeOffset="25093.027">27924 3297 1204 0 0,'-7'-3'688'0'0,"3"0"-208"0"0,1-1-4 0 0,-1 3-124 0 0,2-1-48 0 0,2 2-32 0 0,2-3 44 0 0,2 3-32 0 0,3 0-192 0 0,2-2-152 0 0,0 2-244 0 0,16-5-176 0 0,-1-2-736 0 0,1 2-80 0 0</inkml:trace>
  <inkml:trace contextRef="#ctx0" brushRef="#br0" timeOffset="25247.478">27753 2916 1184 0 0,'-7'-2'300'0'0,"2"2"108"0"0,1 0-28 0 0,1 0-212 0 0,-3 2 92 0 0,3-1-104 0 0,-1 3-28 0 0,3-1-140 0 0,-3 2-152 0 0,4-2-188 0 0,0 2-488 0 0</inkml:trace>
  <inkml:trace contextRef="#ctx0" brushRef="#br0" timeOffset="25451.519">27554 2842 1204 0 0,'0'-5'448'0'0,"-3"2"-64"0"0,3 3-84 0 0,0 0 64 0 0,1 2-72 0 0,1 1-204 0 0,2 0 28 0 0,1 2 8 0 0,9 10-128 0 0,6 0-20 0 0,-2 5-100 0 0,7 2-184 0 0,1-2-156 0 0,-4 5-544 0 0</inkml:trace>
  <inkml:trace contextRef="#ctx0" brushRef="#br0" timeOffset="25618.73">27860 3451 904 0 0,'2'3'640'0'0,"-2"0"-92"0"0,0 1-80 0 0,0-3-28 0 0,0 3-60 0 0,0-3-44 0 0,0 3-44 0 0,2-1 32 0 0,-1 0-92 0 0,-1 1-24 0 0,0-1-176 0 0,0 0-148 0 0,2 1-104 0 0,-2-1-176 0 0,0-1-372 0 0,2-1-456 0 0</inkml:trace>
  <inkml:trace contextRef="#ctx0" brushRef="#br0" timeOffset="25820.636">27449 2727 1048 0 0,'0'-13'344'0'0,"-3"3"-48"0"0,1 2-8 0 0,2 1-52 0 0,2 0-52 0 0,-2 2-100 0 0,5 4-92 0 0,-3-3-92 0 0,1 1-72 0 0,1 0-396 0 0</inkml:trace>
  <inkml:trace contextRef="#ctx0" brushRef="#br0" timeOffset="26070.986">27448 2614 876 0 0,'-4'-5'808'0'0,"0"0"-112"0"0,1 3-44 0 0,3-3-80 0 0,-4 0-212 0 0,4 4 16 0 0,2-1-16 0 0,0 0-256 0 0,5 1 4 0 0,0-1-12 0 0,4 2-324 0 0,15-3-260 0 0,-1 3-300 0 0,-10 0 52 0 0,4 0 32 0 0</inkml:trace>
  <inkml:trace contextRef="#ctx0" brushRef="#br0" timeOffset="26317.048">27775 3064 1108 0 0,'0'10'496'0'0,"1"-2"-72"0"0,3 16-56 0 0,0-8-48 0 0,1 4 4 0 0,2-3-36 0 0,2 1-32 0 0,0 1-12 0 0,7 1-40 0 0,-7-4-312 0 0,1-6-132 0 0,3 4-52 0 0,-3-4-420 0 0,-2 0-612 0 0</inkml:trace>
  <inkml:trace contextRef="#ctx0" brushRef="#br0" timeOffset="26318.048">27926 3509 1416 0 0,'3'3'548'0'0,"1"-1"-84"0"0,5 0-76 0 0,1 1-52 0 0,14 0-32 0 0,2-1-24 0 0,6-2-28 0 0,7 0-100 0 0,-21 0-108 0 0,9 0-168 0 0,7 0-128 0 0,37-18-292 0 0,-32 14-564 0 0,0 1-200 0 0</inkml:trace>
  <inkml:trace contextRef="#ctx0" brushRef="#br0" timeOffset="26502.138">28907 3447 896 0 0,'22'-5'112'0'0,"2"4"-76"0"0,-2-4-224 0 0</inkml:trace>
  <inkml:trace contextRef="#ctx0" brushRef="#br0" timeOffset="26689.318">29414 3469 1016 0 0,'9'0'400'0'0,"1"0"-140"0"0,15 7 28 0 0,-12-7 8 0 0,6 0 24 0 0,3 0-76 0 0,-1 0-212 0 0,-1 0-108 0 0,-4 0-132 0 0,0 0-8 0 0,-4 0-156 0 0,1 0-220 0 0</inkml:trace>
  <inkml:trace contextRef="#ctx0" brushRef="#br0" timeOffset="26920.569">29601 3594 1216 0 0,'7'0'436'0'0,"3"-2"112"0"0,12-3-76 0 0,-3 4-236 0 0,-19 1-20 0 0,15 0 68 0 0,24-7-44 0 0,-23 5-224 0 0,-2 1-152 0 0,0 1-116 0 0,-5 0-160 0 0,-2 0-476 0 0</inkml:trace>
  <inkml:trace contextRef="#ctx0" brushRef="#br0" timeOffset="27183.37">28973 3687 928 0 0,'5'0'332'0'0,"4"0"-16"0"0,18 2 96 0 0,0-4-120 0 0,-15 2-44 0 0,11 0-96 0 0,6 0-160 0 0,1 0-76 0 0,4 0-64 0 0,-2 0-88 0 0,0 0-136 0 0,-4 0-180 0 0</inkml:trace>
  <inkml:trace contextRef="#ctx0" brushRef="#br0" timeOffset="27464.395">29711 3697 1204 0 0,'507'3'3928'0'0,"-218"26"-951"0"0,-255-27-1917 0 0,-32-2-1234 0 0,0-4-1760 0 0,-62-7-2014 0 0,29 6 2567 0 0</inkml:trace>
  <inkml:trace contextRef="#ctx0" brushRef="#br0" timeOffset="27897.083">27787 3737 848 0 0,'0'4'232'0'0,"2"-4"-164"0"0,0 3 56 0 0,-1-6-428 0 0</inkml:trace>
  <inkml:trace contextRef="#ctx0" brushRef="#br0" timeOffset="28097.292">27588 3557 1184 0 0,'-4'-1'632'0'0,"4"-1"-108"0"0,0 2-220 0 0,0 0-28 0 0,0 0 108 0 0,0 0-44 0 0,0 0-172 0 0,0 0-16 0 0,0 0 104 0 0,0 0-32 0 0,31-3-260 0 0,-5 4-368 0 0,-11-1-180 0 0,6 0-512 0 0,0 0 12 0 0</inkml:trace>
  <inkml:trace contextRef="#ctx0" brushRef="#br0" timeOffset="28346.014">27933 3544 1592 0 0,'0'2'792'0'0,"3"-2"-288"0"0,-1 0 32 0 0,0-2 8 0 0,0 2-140 0 0,0-2-124 0 0,-1 1-28 0 0,3 1-456 0 0,-2-5-488 0 0,1 1 56 0 0,1-1-788 0 0</inkml:trace>
  <inkml:trace contextRef="#ctx0" brushRef="#br0" timeOffset="28591.204">28209 3402 968 0 0,'0'0'776'0'0,"5"0"-176"0"0,-2 2-84 0 0,1-4-504 0 0,-4 1-40 0 0,2 2-44 0 0,1-2-128 0 0,-3 1-128 0 0,0 1-408 0 0</inkml:trace>
  <inkml:trace contextRef="#ctx0" brushRef="#br0" timeOffset="30254.228">20624 2921 1256 0 0,'0'0'475'0'0,"0"0"-60"0"0,0 0-70 0 0,0 0-85 0 0,0 0-17 0 0,0-15 345 0 0,2 11 3515 0 0,14 59-3969 0 0,-14-18-11 0 0,57 345 1089 0 0,-12-81-314 0 0,-24-189-518 0 0,2 126 137 0 0,11 4 126 0 0,-24-182 1155 0 0,-12-58-1741 0 0,0-2-21 0 0,11 4-3204 0 0,-15-21-3855 0 0,-3 17 5627 0 0</inkml:trace>
  <inkml:trace contextRef="#ctx0" brushRef="#br0" timeOffset="30796.122">20245 4818 1348 0 0,'-15'-5'6760'0'0,"31"-5"-4941"0"0,32-7-1622 0 0,384-65 1767 0 0,-391 81-1609 0 0,-59 6-1277 0 0,16-32-8345 0 0,3 20 7849 0 0</inkml:trace>
  <inkml:trace contextRef="#ctx0" brushRef="#br0" timeOffset="31196.9">20988 4473 860 0 0,'34'-45'9057'0'0,"-29"95"-7710"0"0,49 307 655 0 0,6-66-804 0 0,-61-275-2056 0 0,-12-37-7197 0 0,12-9 5692 0 0,0 17 1107 0 0</inkml:trace>
  <inkml:trace contextRef="#ctx0" brushRef="#br0" timeOffset="31664.13">21307 4711 1936 0 0,'25'-21'10260'0'0,"-15"10"-7867"0"0,-10 11-2338 0 0,-17 2-2123 0 0,6-12-7341 0 0,13 7 8202 0 0</inkml:trace>
  <inkml:trace contextRef="#ctx0" brushRef="#br0" timeOffset="32284.656">21762 4586 860 0 0,'2'0'244'0'0,"1"-1"1"0"0,-1 1-1 0 0,1-1 0 0 0,-1 0 1 0 0,1 0-1 0 0,-1 0 0 0 0,0 0 1 0 0,0 0-1 0 0,1 0 0 0 0,-1-1 1 0 0,0 1-1 0 0,0-1 0 0 0,0 0 1 0 0,0 1-1 0 0,-1-1 0 0 0,1 0 1 0 0,0 0-1 0 0,-1 0 0 0 0,1 0 1 0 0,-1 0-1 0 0,0 0 0 0 0,1-1 1 0 0,-1 1-1 0 0,0 0 0 0 0,-1-1 0 0 0,1 1 1 0 0,0-1-1 0 0,-1 1 0 0 0,1-1 1 0 0,-1 1-1 0 0,0-1-244 0 0,-2 2 57 0 0,0 0-1 0 0,-1 0 0 0 0,1 0 1 0 0,-1 0-1 0 0,1 0 1 0 0,-1 0-1 0 0,1 1 1 0 0,-1-1-1 0 0,0 1 1 0 0,1 0-1 0 0,-1 0 1 0 0,1 0-1 0 0,-1 0 0 0 0,0 0 1 0 0,1 0-1 0 0,-1 1 1 0 0,1 0-1 0 0,-1-1 1 0 0,1 1-1 0 0,-1 0 1 0 0,1 0-1 0 0,-1 0 0 0 0,1 0 1 0 0,0 1-1 0 0,-1-1 1 0 0,1 1-57 0 0,-2 0 69 0 0,-7 2 12 0 0,0 0 1 0 0,0 1-1 0 0,1 1 1 0 0,0 0-1 0 0,0 0 1 0 0,0 1-1 0 0,1 0 1 0 0,0 0-1 0 0,1 1 0 0 0,-1 1 1 0 0,1-1-1 0 0,1 1 1 0 0,0 1-1 0 0,0-1 1 0 0,1 1-1 0 0,0 0 1 0 0,1 1-1 0 0,-3 6-81 0 0,7-15 13 0 0,1 1 0 0 0,0-1 0 0 0,0 0-1 0 0,0 0 1 0 0,0 0 0 0 0,0 0 0 0 0,1 0 0 0 0,-1 1-1 0 0,1-1 1 0 0,-1 0 0 0 0,1 0 0 0 0,0 0 0 0 0,-1 0 0 0 0,1 0-1 0 0,0-1 1 0 0,1 1 0 0 0,-1 0 0 0 0,0 0 0 0 0,0 0 0 0 0,1-1-1 0 0,-1 1 1 0 0,1-1 0 0 0,-1 1 0 0 0,1-1 0 0 0,0 0 0 0 0,-1 0-1 0 0,1 1 1 0 0,0-1 0 0 0,0 0 0 0 0,0-1 0 0 0,0 1 0 0 0,0 0-1 0 0,0 0 1 0 0,0-1 0 0 0,0 1 0 0 0,0-1 0 0 0,0 0 0 0 0,1 0-1 0 0,-1 0 1 0 0,0 0 0 0 0,0 0 0 0 0,0 0 0 0 0,0 0-1 0 0,0-1 1 0 0,0 1 0 0 0,1-1 0 0 0,-1 1 0 0 0,0-1 0 0 0,1-1-13 0 0,118-26 155 0 0,-114 26-126 0 0,0 0-1 0 0,-1-1 1 0 0,1 0-1 0 0,0 0 1 0 0,-1-1 0 0 0,0 0-1 0 0,0 0 1 0 0,0 0-1 0 0,0-1 1 0 0,-1 0-1 0 0,0 0 1 0 0,0 0 0 0 0,0-1-1 0 0,0 0 1 0 0,-1 0-1 0 0,0 0 1 0 0,-1 0 0 0 0,1 0-1 0 0,-1-1 1 0 0,0 0-1 0 0,-1 0 1 0 0,1-1-29 0 0,-3 7 3 0 0,-1-1 0 0 0,0 1 0 0 0,0 0-1 0 0,1 0 1 0 0,-1-1 0 0 0,0 1 0 0 0,0 0 0 0 0,0 0 0 0 0,0 0 0 0 0,-1 0 0 0 0,1 0 0 0 0,0 1 0 0 0,0-1-1 0 0,0 0 1 0 0,-1 0 0 0 0,1 1 0 0 0,0-1 0 0 0,-1 1 0 0 0,1-1 0 0 0,-1 1 0 0 0,1 0 0 0 0,0-1 0 0 0,-1 1-1 0 0,1 0 1 0 0,-1 0 0 0 0,1 0 0 0 0,-1 0 0 0 0,1 0 0 0 0,-1 0 0 0 0,1 1 0 0 0,-1-1 0 0 0,1 0-1 0 0,0 1 1 0 0,-1-1 0 0 0,1 1 0 0 0,0 0 0 0 0,-1-1 0 0 0,1 1 0 0 0,0 0 0 0 0,0 0 0 0 0,-1 0 0 0 0,1-1-1 0 0,0 1 1 0 0,0 0 0 0 0,0 1 0 0 0,0-1 0 0 0,0 0 0 0 0,1 0 0 0 0,-1 1-3 0 0,-9 14-7 0 0,1 0 0 0 0,1 1-1 0 0,1 1 1 0 0,0-1 0 0 0,1 1 0 0 0,1 0 0 0 0,1 1 0 0 0,1-1 0 0 0,0 1 0 0 0,1 0-1 0 0,1 0 1 0 0,1-1 0 0 0,1 1 0 0 0,1 10 7 0 0,-2-6 12 0 0,23 144 61 0 0,-14-73-3494 0 0,-5-96-3413 0 0,-4-2 5604 0 0</inkml:trace>
  <inkml:trace contextRef="#ctx0" brushRef="#br0" timeOffset="32689.24">22350 4581 1344 0 0,'0'0'117'0'0,"0"0"-1"0"0,-1 1 1 0 0,1-1-1 0 0,0 0 1 0 0,0 0-1 0 0,-1 0 1 0 0,1 1-1 0 0,0-1 1 0 0,-1 0-1 0 0,1 0 1 0 0,-1 0-1 0 0,1 0 1 0 0,0 0-1 0 0,-1 0 1 0 0,1 0-1 0 0,0 0 1 0 0,-1 0-1 0 0,1 0 1 0 0,0 0-1 0 0,-1 0 1 0 0,1 0 0 0 0,0 0-1 0 0,-1 0 1 0 0,1 0-1 0 0,-1 0 1 0 0,1 0-1 0 0,0-1 1 0 0,-1 1-1 0 0,1 0 1 0 0,0 0-1 0 0,0 0 1 0 0,-1-1-1 0 0,1 1 1 0 0,0 0-1 0 0,-1 0 1 0 0,1-1-1 0 0,0 1 1 0 0,0 0-1 0 0,0 0 1 0 0,-1-1-1 0 0,1 1 1 0 0,0 0-1 0 0,0-1 1 0 0,0 1-1 0 0,0 0 1 0 0,-1-1-1 0 0,1 1 1 0 0,0 0-117 0 0,-32 24 668 0 0,14-6-365 0 0,0 2 1 0 0,2-1-1 0 0,0 2 1 0 0,1 0 0 0 0,1 1-1 0 0,2 0 1 0 0,0 1-1 0 0,1 1 1 0 0,1 0 0 0 0,1 0-1 0 0,2 1 1 0 0,0 0-1 0 0,2 0 1 0 0,0 0 0 0 0,2 1-1 0 0,1 0 1 0 0,1 0-304 0 0,2-18 53 0 0,0 0 0 0 0,1 0 0 0 0,0 0 1 0 0,1-1-1 0 0,0 1 0 0 0,0-1 0 0 0,0 1 1 0 0,1-1-1 0 0,0 0 0 0 0,0 0 0 0 0,1-1 0 0 0,0 0 1 0 0,0 1-1 0 0,1-2 0 0 0,-1 1 0 0 0,1 0 1 0 0,1-1-1 0 0,-1 0 0 0 0,1-1 0 0 0,-1 0 0 0 0,1 0 1 0 0,1 0-1 0 0,-1-1 0 0 0,0 0 0 0 0,1 0 0 0 0,0-1 1 0 0,0 0-1 0 0,-1 0 0 0 0,1-1 0 0 0,0 0 1 0 0,0 0-1 0 0,0-1 0 0 0,5 0-53 0 0,-11 0 3 0 0,6 2 22 0 0,1-1-1 0 0,-1 0 1 0 0,1-1 0 0 0,0 0 0 0 0,0 0 0 0 0,-1-1 0 0 0,1 0 0 0 0,-1 0 0 0 0,1-1 0 0 0,-1 0 0 0 0,1-1 0 0 0,-1 0 0 0 0,0 0 0 0 0,0 0-1 0 0,0-1 1 0 0,0-1-25 0 0,-8 2-2 0 0,-1 1 0 0 0,1-1-1 0 0,-1 0 1 0 0,0 1 0 0 0,1-1 0 0 0,-1 1-1 0 0,0 0 1 0 0,-1-1 0 0 0,1 1-1 0 0,0 0 1 0 0,-1 0 0 0 0,1 0 0 0 0,-1-1-1 0 0,0 2 1 0 0,1-1 0 0 0,-1 0-1 0 0,0 0 1 0 0,0 1 0 0 0,-1-1-1 0 0,1 1 1 0 0,0-1 0 0 0,0 1 0 0 0,-1 0-1 0 0,1 0 1 0 0,0 0 0 0 0,-1 0-1 0 0,1 0 1 0 0,-1 1 0 0 0,0-1 0 0 0,1 1-1 0 0,-1 0 1 0 0,1-1 0 0 0,-1 1-1 0 0,-1 1 3 0 0,-99-18-424 0 0,-7-1-1556 0 0,46-11-2434 0 0,42-5-807 0 0,22 24 3991 0 0</inkml:trace>
  <inkml:trace contextRef="#ctx0" brushRef="#br0" timeOffset="33541.318">19289 3982 1268 0 0,'-15'0'1668'0'0,"7"0"1630"0"0,-15 23-1091 0 0,183-81-5038 0 0,-91 36 253 0 0,-35 8 1382 0 0</inkml:trace>
  <inkml:trace contextRef="#ctx0" brushRef="#br0" timeOffset="33823.418">20115 3884 1504 0 0,'0'0'1020'0'0,"2"2"-124"0"0,-2-1-224 0 0,4-1-24 0 0,-6 0-80 0 0,2 2-55 0 0,2-4-89 0 0,0 1-48 0 0,3-1-148 0 0,0 0-96 0 0,11-8-228 0 0,2 2 16 0 0,3-7-576 0 0,1 5-557 0 0,1 0 29 0 0,0-3 48 0 0,-2-6 28 0 0</inkml:trace>
  <inkml:trace contextRef="#ctx0" brushRef="#br0" timeOffset="34086.404">20416 3517 936 0 0,'-5'-5'1156'0'0,"-1"2"-256"0"0,1 0-112 0 0,1-2-80 0 0,-1 1-92 0 0,1 3 5 0 0,1-4-165 0 0,-1 0-188 0 0,1 5-248 0 0,1-7-4 0 0,0 5-416 0 0,-5 1-144 0 0,5-1-829 0 0,-1 2 149 0 0,-4-2-60 0 0</inkml:trace>
  <inkml:trace contextRef="#ctx0" brushRef="#br0" timeOffset="34336.068">19447 3732 1380 0 0,'-85'17'5899'0'0,"130"8"-10690"0"0,-32-15 3571 0 0</inkml:trace>
  <inkml:trace contextRef="#ctx0" brushRef="#br0" timeOffset="34337.068">19758 4233 1724 0 0,'4'5'920'0'0,"-1"-4"-80"0"0,-1 1-96 0 0,2 0-148 0 0,-3-2-8 0 0,6-2-239 0 0,-3 0 91 0 0,3-1-320 0 0,9-10-108 0 0,5-1 4 0 0,-3 1-384 0 0,7-6-225 0 0,-9 1-435 0 0,7-4-308 0 0,-7-1 128 0 0</inkml:trace>
  <inkml:trace contextRef="#ctx0" brushRef="#br0" timeOffset="34521.723">20222 3536 1520 0 0,'-7'-4'944'0'0,"2"3"-80"0"0,-4-1-140 0 0,3-1-104 0 0,-2 1-8 0 0,4 0-123 0 0,-3 1-13 0 0,0-1-76 0 0,1 0-20 0 0,1 2-180 0 0,2-3-184 0 0,-1 1-48 0 0,0 1 0 0 0,3 1-480 0 0,-3-2-312 0 0,2 2-481 0 0,-3-2 65 0 0,1 1 36 0 0</inkml:trace>
  <inkml:trace contextRef="#ctx0" brushRef="#br0" timeOffset="34768.231">19763 3669 1080 0 0,'-7'0'620'0'0,"2"5"100"0"0,1-5-104 0 0,1 2-224 0 0,-1-1-48 0 0,3-1 24 0 0,1 2 20 0 0,1-2-12 0 0,3 0-200 0 0,1-2-8 0 0,4 1-108 0 0,18 1-4 0 0,-11 0-508 0 0,3 0 8 0 0,4 0-528 0 0,4 0 48 0 0,-2 0 36 0 0</inkml:trace>
  <inkml:trace contextRef="#ctx0" brushRef="#br0" timeOffset="34957.02">20247 3939 924 0 0,'4'2'432'0'0,"-6"1"-68"0"0,2-1-140 0 0,2-1-116 0 0,1 1-136 0 0,-1-4-528 0 0</inkml:trace>
  <inkml:trace contextRef="#ctx0" brushRef="#br0" timeOffset="35113.632">19479 4116 1312 0 0,'-27'6'584'0'0,"4"1"-88"0"0,2-2-44 0 0,5 0-48 0 0,0-5-60 0 0,9 2-100 0 0,0-1-20 0 0,1-1-124 0 0,3 2-236 0 0,-1 1-96 0 0,4-3-328 0 0,0 0-656 0 0</inkml:trace>
  <inkml:trace contextRef="#ctx0" brushRef="#br0" timeOffset="35270.563">18954 4349 1088 0 0,'-16'2'832'0'0,"4"1"-216"0"0,1-1-96 0 0,1 0-180 0 0,-1-1 128 0 0,0-1-208 0 0,11 0-28 0 0,0 0-364 0 0,-10 0-224 0 0,1 0-488 0 0,-2 0-456 0 0</inkml:trace>
  <inkml:trace contextRef="#ctx0" brushRef="#br0" timeOffset="35440.6">18540 4373 1172 0 0,'-5'0'856'0'0,"-2"0"-220"0"0,1 0-184 0 0,1 0-160 0 0,2-2-24 0 0,-1-1-268 0 0,-1-2-92 0 0,1 3-460 0 0,4-6-612 0 0</inkml:trace>
  <inkml:trace contextRef="#ctx0" brushRef="#br0" timeOffset="35596.797">18810 4134 1316 0 0,'6'3'396'0'0,"1"-3"-212"0"0,-4 0-220 0 0,5-1-272 0 0</inkml:trace>
  <inkml:trace contextRef="#ctx0" brushRef="#br0" timeOffset="35597.797">18819 4051 1240 0 0,'-3'0'720'0'0,"3"-2"-112"0"0,0-1-736 0 0,0 1-1164 0 0</inkml:trace>
  <inkml:trace contextRef="#ctx0" brushRef="#br0" timeOffset="44376.214">1705 2582 1960 0 0,'1'0'53'0'0,"-1"0"-1"0"0,1 1 0 0 0,-1-1 1 0 0,1 0-1 0 0,0 0 0 0 0,-1-1 1 0 0,1 1-1 0 0,-1 0 1 0 0,1 0-1 0 0,0 0 0 0 0,-1 0 1 0 0,1 0-1 0 0,-1-1 1 0 0,1 1-1 0 0,-1 0 0 0 0,1 0 1 0 0,-1-1-1 0 0,1 1 0 0 0,-1 0 1 0 0,1-1-1 0 0,-1 1 1 0 0,1-1-1 0 0,-1 1 0 0 0,0 0 1 0 0,1-1-1 0 0,-1 1 0 0 0,0-1 1 0 0,1 1-1 0 0,-1-1 1 0 0,0 0-1 0 0,0 1 0 0 0,1-1 1 0 0,-1 1-1 0 0,0-1 0 0 0,0 1 1 0 0,0-1-1 0 0,0 0 1 0 0,0 1-1 0 0,0-1 0 0 0,0 1 1 0 0,0-1-1 0 0,0 1 1 0 0,0-1-1 0 0,0 0 0 0 0,0 1 1 0 0,0-1-1 0 0,0 1 0 0 0,-1-1 1 0 0,1 0-1 0 0,0 1 1 0 0,0-1-1 0 0,-1 1 0 0 0,1-1 1 0 0,0 1-1 0 0,-1-1 0 0 0,1 1 1 0 0,0 0-1 0 0,-1-1 1 0 0,1 1-1 0 0,-1-1 0 0 0,1 1 1 0 0,-1 0-1 0 0,1-1 1 0 0,-1 1-1 0 0,1 0 0 0 0,-1-1 1 0 0,1 1-1 0 0,-1 0 0 0 0,1 0-52 0 0,56 6 548 0 0,-37 0-447 0 0,-1 0 0 0 0,-1 2-1 0 0,1 0 1 0 0,-1 1 0 0 0,-1 0 0 0 0,0 1 0 0 0,0 1-1 0 0,-1 1 1 0 0,0 0 0 0 0,-1 1 0 0 0,0 1 0 0 0,-1 0 0 0 0,-1 1-1 0 0,0 0 1 0 0,-2 1 0 0 0,1 0 0 0 0,-2 0 0 0 0,0 1-1 0 0,1 5-100 0 0,-9-19 53 0 0,0 0 0 0 0,0 0 0 0 0,-1-1 0 0 0,1 1 0 0 0,-1 0 0 0 0,1 0 0 0 0,-1 0 0 0 0,0 0 0 0 0,-1 0 0 0 0,1 0 0 0 0,0 0 0 0 0,-1 0 0 0 0,1 0 0 0 0,-1 0 0 0 0,0 0 0 0 0,0 0 0 0 0,0-1 0 0 0,-1 1 1 0 0,1 0-1 0 0,-1-1 0 0 0,1 1 0 0 0,-1-1 0 0 0,0 1 0 0 0,0-1 0 0 0,0 0 0 0 0,0 0 0 0 0,0 0 0 0 0,0 0 0 0 0,-1 0 0 0 0,1 0 0 0 0,-1-1 0 0 0,1 1 0 0 0,-1-1 0 0 0,0 0 0 0 0,0 0 0 0 0,1 0 0 0 0,-1 0 0 0 0,0 0 0 0 0,0 0 0 0 0,0-1 0 0 0,0 1 0 0 0,-3-1-53 0 0,3-2 8 0 0,0-1 0 0 0,0 1 0 0 0,1-1 0 0 0,-1 0-1 0 0,1 0 1 0 0,-1 0 0 0 0,1 0 0 0 0,0-1 0 0 0,0 1 0 0 0,0 0 0 0 0,0-1 0 0 0,1 0 0 0 0,0 1 0 0 0,0-1 0 0 0,0 0 0 0 0,0 1 0 0 0,0-1 0 0 0,1 0 0 0 0,-1 0 0 0 0,1 0 0 0 0,0 0 0 0 0,0 0 0 0 0,1 1 0 0 0,-1-1 0 0 0,1 0 0 0 0,0 0 0 0 0,0 0 0 0 0,0 0-8 0 0,5-17-132 0 0,0-1-1 0 0,2 1 1 0 0,0 1 0 0 0,2 0-1 0 0,0 0 1 0 0,1 0 0 0 0,1 2-1 0 0,0-1 1 0 0,2 2 0 0 0,5-7 132 0 0,116-84-4333 0 0,-112 94 3036 0 0,-5-1 47 0 0</inkml:trace>
  <inkml:trace contextRef="#ctx0" brushRef="#br0" timeOffset="45829.048">2413 2722 1416 0 0,'188'-62'3507'0'0,"-19"-4"-2561"0"0,-169 65-939 0 0,1-1 0 0 0,0 1 0 0 0,-1-1 1 0 0,0 1-1 0 0,1-1 0 0 0,-1 1 0 0 0,0-1 1 0 0,0 1-1 0 0,1-1 0 0 0,-1 1 1 0 0,0-1-1 0 0,-1 1 0 0 0,1-1 0 0 0,0 1 1 0 0,0-1-1 0 0,-1 1 0 0 0,1-1 0 0 0,-1 1 1 0 0,1-1-1 0 0,-1 1 0 0 0,0 0 1 0 0,1-1-1 0 0,-1 1 0 0 0,0 0 0 0 0,0 0 1 0 0,0-1-1 0 0,0 1 0 0 0,0 0 0 0 0,0 0 1 0 0,0 0-1 0 0,0 0 0 0 0,-1 0 1 0 0,1 0-1 0 0,0 1 0 0 0,-1-1 0 0 0,1 0 1 0 0,0 1-1 0 0,-1-1 0 0 0,1 1 0 0 0,-1-1 1 0 0,1 1-1 0 0,-1 0 0 0 0,1-1 1 0 0,-1 1-1 0 0,1 0 0 0 0,-1 0 0 0 0,1 0 1 0 0,-1 0-1 0 0,1 0 0 0 0,-1 1 0 0 0,1-1 1 0 0,-1 0-1 0 0,1 1 0 0 0,-1-1-7 0 0,-31-3-11 0 0,-1 0-1 0 0,1 2 1 0 0,-1 2-1 0 0,0 1 1 0 0,1 2 0 0 0,-1 1-1 0 0,1 1 1 0 0,1 2-1 0 0,-1 1 1 0 0,1 2-1 0 0,-7 4 12 0 0,33-13-5 0 0,-1 1-1 0 0,1 0 0 0 0,0 0 1 0 0,0 0-1 0 0,0 0 0 0 0,0 1 1 0 0,1 0-1 0 0,0 1 1 0 0,-1-1-1 0 0,1 1 0 0 0,1 0 1 0 0,-1 0-1 0 0,1 0 0 0 0,0 1 1 0 0,0-1-1 0 0,1 1 1 0 0,-1 0-1 0 0,1 0 0 0 0,1 0 1 0 0,-1 1-1 0 0,1-1 1 0 0,0 1-1 0 0,-1 5 6 0 0,6-7 2 0 0,-1 1 1 0 0,1 0-1 0 0,0 0 0 0 0,0-1 1 0 0,1 0-1 0 0,0 1 0 0 0,0-1 1 0 0,0-1-1 0 0,0 1 0 0 0,1-1 1 0 0,0 1-1 0 0,0-1 0 0 0,0-1 1 0 0,0 1-1 0 0,1-1 0 0 0,-1 0 1 0 0,1 0-1 0 0,0 0 0 0 0,0-1 1 0 0,5 2-3 0 0,22 5-73 0 0,1-1 0 0 0,-1-1 0 0 0,1-2 0 0 0,1-2 0 0 0,-1-1 0 0 0,0-1 0 0 0,1-2 0 0 0,-1-2-1 0 0,0-1 1 0 0,0-1 0 0 0,0-2 0 0 0,10-5 73 0 0,241-88-1240 0 0,-271 95 1185 0 0,0 0 0 0 0,0-2 0 0 0,-1 1 1 0 0,0-2-1 0 0,0 0 0 0 0,0 0 0 0 0,-1-1 0 0 0,-1-1 1 0 0,0 0-1 0 0,0 0 0 0 0,-1-1 0 0 0,4-5 55 0 0,-16 13 46 0 0,1 0 0 0 0,-1 1-1 0 0,1-1 1 0 0,-1 0 0 0 0,0 1-1 0 0,0 0 1 0 0,0-1 0 0 0,0 1 0 0 0,-1 0-1 0 0,1 0 1 0 0,0 0 0 0 0,-1 0-1 0 0,0 1 1 0 0,1-1 0 0 0,-1 1-1 0 0,0-1 1 0 0,0 1 0 0 0,0 0-1 0 0,0 0 1 0 0,0 0 0 0 0,0 1-1 0 0,0-1 1 0 0,0 1 0 0 0,0-1 0 0 0,0 1-1 0 0,0 0 1 0 0,0 0 0 0 0,0 1-1 0 0,-1-1 1 0 0,1 1 0 0 0,0-1-1 0 0,0 1 1 0 0,0 0 0 0 0,0 0-1 0 0,1 0 1 0 0,-2 1-46 0 0,-10 1 82 0 0,0 1 0 0 0,0 0 0 0 0,0 1 0 0 0,1 0-1 0 0,0 1 1 0 0,0 1 0 0 0,1 0 0 0 0,0 1 0 0 0,0 0 0 0 0,1 1 0 0 0,0 0-1 0 0,0 0 1 0 0,1 1 0 0 0,0 1 0 0 0,1 0 0 0 0,0 0 0 0 0,1 1 0 0 0,0 0 0 0 0,1 0-1 0 0,0 1 1 0 0,1 0 0 0 0,0 0 0 0 0,-1 9-82 0 0,7-18 5 0 0,2-1-1 0 0,-1 0 1 0 0,0 1 0 0 0,1-1 0 0 0,-1 0-1 0 0,1 0 1 0 0,0 0 0 0 0,0 0 0 0 0,0 0-1 0 0,0 0 1 0 0,1-1 0 0 0,-1 1 0 0 0,1-1-1 0 0,0 1 1 0 0,-1-1 0 0 0,1 0 0 0 0,0 0-1 0 0,0 0 1 0 0,1-1 0 0 0,-1 1-1 0 0,0-1 1 0 0,0 0 0 0 0,1 0 0 0 0,-1 0-1 0 0,1 0 1 0 0,-1 0 0 0 0,1-1 0 0 0,-1 1-1 0 0,1-1 1 0 0,-1 0 0 0 0,1 0 0 0 0,0-1-1 0 0,-1 1 1 0 0,1-1 0 0 0,-1 1 0 0 0,1-1-1 0 0,-1-1-4 0 0,12 0 38 0 0,-1-1 0 0 0,1-1 0 0 0,-1 0 0 0 0,0-1 0 0 0,-1-1 0 0 0,1 0 0 0 0,-1-1 0 0 0,0 0 0 0 0,-1-1 0 0 0,0-1 0 0 0,0 1 0 0 0,-1-2 0 0 0,0 0 0 0 0,0 0 0 0 0,-1-1 0 0 0,-1 0 0 0 0,0-1 0 0 0,0 0 0 0 0,6-12-38 0 0,-16 25 26 0 0,0 0 1 0 0,1 0-1 0 0,-1 0 1 0 0,0-1-1 0 0,0 1 1 0 0,0 0 0 0 0,1 0-1 0 0,-1-1 1 0 0,0 1-1 0 0,0 0 1 0 0,0-1-1 0 0,0 1 1 0 0,0-1-1 0 0,-1 0 1 0 0,1 1-1 0 0,0-1 1 0 0,0 0 0 0 0,0 1-1 0 0,0-1 1 0 0,0 0-1 0 0,0 0 1 0 0,-1 0-1 0 0,1 0 1 0 0,0 0-1 0 0,0 0 1 0 0,0 0 0 0 0,0-1-1 0 0,0 1 1 0 0,0 0-1 0 0,-1-1 1 0 0,1 1-1 0 0,0-1 1 0 0,0 1-1 0 0,0-1 1 0 0,0 1-1 0 0,0-1 1 0 0,0 0 0 0 0,1 1-1 0 0,-1-1 1 0 0,0 0-1 0 0,0 0 1 0 0,0 0-1 0 0,1 1 1 0 0,-1-1-1 0 0,0 0 1 0 0,1 0 0 0 0,-1 0-1 0 0,1 0 1 0 0,-1 0-1 0 0,1-1 1 0 0,0 1-1 0 0,-1 0 1 0 0,1 0-1 0 0,0 0 1 0 0,0 0-1 0 0,-1 0 1 0 0,1 0 0 0 0,0-1-1 0 0,0 1 1 0 0,0 0-1 0 0,1-1-26 0 0,-14 26 76 0 0,2 1-1 0 0,0 0 0 0 0,2 0 1 0 0,1 1-1 0 0,1 0 1 0 0,1 0-1 0 0,1 1 1 0 0,2 0-1 0 0,0 0 1 0 0,2 0-1 0 0,1 0 0 0 0,1 0 1 0 0,2 8-76 0 0,-3 9 130 0 0,19 168 51 0 0,10-17-220 0 0,-18-232-1193 0 0,50-472-1152 0 0,9 135 3710 0 0,-103 548-250 0 0,31-161-1053 0 0,0-1-1 0 0,1 0 1 0 0,1 1 0 0 0,0-1-1 0 0,1 1 1 0 0,0-1 0 0 0,1 1 0 0 0,0-1-1 0 0,1 0 1 0 0,0 0 0 0 0,1 0-1 0 0,1 0 1 0 0,0-1 0 0 0,0 1-1 0 0,1-1 1 0 0,0-1 0 0 0,8 11-23 0 0,-6-17 6 0 0,0 0 1 0 0,0 0-1 0 0,0 0 1 0 0,1-1-1 0 0,-1 0 1 0 0,1-1-1 0 0,-1 0 1 0 0,1 0-1 0 0,0-1 1 0 0,0 0-1 0 0,0-1 0 0 0,0 0 1 0 0,0 0-1 0 0,0-1 1 0 0,-1 0-1 0 0,1 0 1 0 0,0-1-1 0 0,0-1 1 0 0,-1 1-1 0 0,0-1 1 0 0,1-1-1 0 0,-1 1 1 0 0,5-4-7 0 0,8 0-40 0 0,-1-2 0 0 0,1 0 1 0 0,-1-1-1 0 0,-1-1 0 0 0,0 0 1 0 0,-1-2-1 0 0,0 0 0 0 0,0-1 1 0 0,-2-1-1 0 0,0-1 0 0 0,-1 0 1 0 0,0-1-1 0 0,-1-1 0 0 0,-1 0 1 0 0,-1 0-1 0 0,0-1 0 0 0,-2-1 1 0 0,0 0-1 0 0,3-13 40 0 0,-13 34 2 0 0,-1-1 0 0 0,0 1 0 0 0,1 0 0 0 0,-1-1-1 0 0,0 1 1 0 0,0 0 0 0 0,1-1 0 0 0,-1 1 0 0 0,0-1 0 0 0,0 1-1 0 0,0-1 1 0 0,0 0 0 0 0,0 1 0 0 0,0-1 0 0 0,0 0 0 0 0,0 0-1 0 0,0 1 1 0 0,0-1 0 0 0,0 0 0 0 0,0 0 0 0 0,0 0 0 0 0,0 0-1 0 0,0 0 1 0 0,0 0 0 0 0,0-1 0 0 0,1 1 0 0 0,-1 0 0 0 0,0 0 0 0 0,0-1-1 0 0,0 1 1 0 0,0-1 0 0 0,0 1 0 0 0,0-1 0 0 0,0 1 0 0 0,0-1-1 0 0,1 1 1 0 0,-1-1 0 0 0,0 0 0 0 0,1 1 0 0 0,-1-1 0 0 0,0 0-1 0 0,1 0 1 0 0,-1 0 0 0 0,1 1 0 0 0,-1-1 0 0 0,1 0 0 0 0,-1 0-1 0 0,1 0 1 0 0,0 0 0 0 0,-1 0 0 0 0,1 0 0 0 0,0 0 0 0 0,0 0 0 0 0,0 0-2 0 0,-5 8 18 0 0,0 1 0 0 0,1-1 0 0 0,0 1 1 0 0,0 0-1 0 0,1 0 0 0 0,0 1 0 0 0,1-1 1 0 0,-1 1-1 0 0,2-1 0 0 0,-1 1 1 0 0,1 0-1 0 0,1-1 0 0 0,-1 1 0 0 0,1 0 1 0 0,1 0-1 0 0,0-1 0 0 0,0 1 0 0 0,1 0 1 0 0,0-1-1 0 0,0 1 0 0 0,1-1 1 0 0,0 0-1 0 0,1 0 0 0 0,-1 0 0 0 0,2 0 1 0 0,-1-1-1 0 0,1 1 0 0 0,0-1 0 0 0,0 0 1 0 0,1-1-1 0 0,0 1 0 0 0,0-1 1 0 0,1 0-1 0 0,0-1 0 0 0,0 0 0 0 0,0 0 1 0 0,1 0-1 0 0,-1-1 0 0 0,1 0 1 0 0,0 0-1 0 0,0-1 0 0 0,0 0 0 0 0,1-1 1 0 0,4 2-19 0 0,-3-3 5 0 0,0 1 0 0 0,1-1 0 0 0,-1-1 0 0 0,0 0 0 0 0,1 0 0 0 0,-1-1 0 0 0,0-1 0 0 0,0 1 0 0 0,0-1 0 0 0,0-1 0 0 0,0 0 0 0 0,0-1 1 0 0,0 0-1 0 0,-1 0 0 0 0,0-1 0 0 0,0 0 0 0 0,0 0 0 0 0,-1-1 0 0 0,0-1 0 0 0,0 1 0 0 0,0-1 0 0 0,-1 0 0 0 0,6-7-5 0 0,-12 9 76 0 0,1 0-1 0 0,-1 0 1 0 0,-1 0-1 0 0,1 0 1 0 0,-1 0-1 0 0,1 0 1 0 0,-1 0-1 0 0,-1 0 1 0 0,1 0-1 0 0,-1 0 1 0 0,0 0-1 0 0,0 1 1 0 0,0-1-1 0 0,-1 0 1 0 0,1 0-1 0 0,-1 1 1 0 0,0-1-1 0 0,-1 1 1 0 0,1-1-1 0 0,-1 1 1 0 0,0 0-1 0 0,0 0 1 0 0,0 0-1 0 0,-1 1 1 0 0,1-1-1 0 0,-1 1 1 0 0,0 0-1 0 0,-2-2-75 0 0,61 62-2296 0 0,-40-47-1110 0 0,-24-15-102 0 0,0 0 2302 0 0</inkml:trace>
  <inkml:trace contextRef="#ctx0" brushRef="#br0" timeOffset="46091.754">4077 2434 908 0 0,'-2'-13'1476'0'0,"0"1"-260"0"0,0 2-152 0 0,1 3-167 0 0,1 2-105 0 0,0 0-144 0 0,0 2-192 0 0,0 1-152 0 0,-2-3-124 0 0,-2 0-208 0 0,4 5-156 0 0,0 0 20 0 0,0 0-468 0 0,0 0-536 0 0,6 0 91 0 0,-5 2 69 0 0,1 1-208 0 0</inkml:trace>
  <inkml:trace contextRef="#ctx0" brushRef="#br0" timeOffset="46433.994">4468 2549 2452 0 0,'7'7'5243'0'0,"27"28"-4634"0"0,-19-20-467 0 0,-1 0 0 0 0,0 1-1 0 0,-1 1 1 0 0,0 0 0 0 0,-2 1 0 0 0,0 0-1 0 0,-1 1 1 0 0,-1 0 0 0 0,0 0 0 0 0,4 19-142 0 0,-13-33 65 0 0,-1 1 0 0 0,0-1 0 0 0,0 0 0 0 0,0 1 0 0 0,-1-1 1 0 0,0 0-1 0 0,0 0 0 0 0,0 0 0 0 0,-1 0 0 0 0,1 0 1 0 0,-1 0-1 0 0,0-1 0 0 0,0 1 0 0 0,-1-1 0 0 0,0 0 0 0 0,1 0 1 0 0,-1 0-1 0 0,-1-1 0 0 0,1 1 0 0 0,0-1 0 0 0,-1 0 0 0 0,0 0 1 0 0,1-1-1 0 0,-1 1 0 0 0,0-1 0 0 0,-1 0 0 0 0,1-1 1 0 0,0 1-1 0 0,-5 0-65 0 0,8-4 15 0 0,-1 0 0 0 0,1 0 0 0 0,-1-1 0 0 0,1 1 0 0 0,0-1 0 0 0,0 1 0 0 0,0-1 0 0 0,0 0 0 0 0,0 0 0 0 0,1 0 0 0 0,-1 0 1 0 0,1 0-1 0 0,0 0 0 0 0,0 0 0 0 0,0 0 0 0 0,0-1 0 0 0,1 1 0 0 0,-1 0 0 0 0,1-1 0 0 0,0 1 0 0 0,0 0 0 0 0,0 0 0 0 0,0-1 0 0 0,1 1 0 0 0,-1 0 0 0 0,1-1 1 0 0,0 1-1 0 0,0 0 0 0 0,0 0 0 0 0,2-3-15 0 0,2-11-190 0 0,1 1 0 0 0,1 0 0 0 0,1 1 0 0 0,0-1 0 0 0,1 2 0 0 0,1-1 0 0 0,0 1 0 0 0,1 0 0 0 0,1 1 0 0 0,0 1-1 0 0,0 0 1 0 0,1 0 0 0 0,5-2 190 0 0,118-87-6333 0 0,-133 99 6123 0 0,11-8-1096 0 0</inkml:trace>
  <inkml:trace contextRef="#ctx0" brushRef="#br0" timeOffset="47150.271">4834 2732 856 0 0,'58'-12'1214'0'0,"-2"-2"0"0"0,0-3-1 0 0,0-2 1 0 0,31-18-1214 0 0,-46 21 356 0 0,156-83 965 0 0,-197 98-1314 0 0,1 1 0 0 0,-1-1 0 0 0,0 1 0 0 0,1 0 0 0 0,-1-1 0 0 0,0 1 0 0 0,0-1 0 0 0,0 0 0 0 0,1 1 0 0 0,-1-1 0 0 0,0 1 0 0 0,0-1 0 0 0,0 1 0 0 0,0-1 0 0 0,0 1 0 0 0,0-1 0 0 0,0 0 0 0 0,0 1 0 0 0,0-1 0 0 0,0 1 0 0 0,0-1 0 0 0,0 1 0 0 0,-1-1 0 0 0,1 1 0 0 0,0-1 0 0 0,0 1 0 0 0,-1-1 0 0 0,1 1 0 0 0,0-1 0 0 0,-1 1 0 0 0,1-1 1 0 0,0 1-1 0 0,-1 0 0 0 0,1-1 0 0 0,0 1 0 0 0,-1-1 0 0 0,1 1 0 0 0,-1 0 0 0 0,1-1 0 0 0,-1 1 0 0 0,1 0 0 0 0,-1 0 0 0 0,1 0 0 0 0,-1-1 0 0 0,1 1 0 0 0,-1 0 0 0 0,1 0 0 0 0,-1 0 0 0 0,0 0 0 0 0,1 0 0 0 0,-1 0 0 0 0,1 0 0 0 0,-1 0 0 0 0,1 0 0 0 0,-1 0 0 0 0,1 0 0 0 0,-1 0 0 0 0,0 0 0 0 0,1 1 0 0 0,-1-1 0 0 0,1 0 0 0 0,-1 0 0 0 0,1 0 0 0 0,-1 1 0 0 0,1-1 0 0 0,0 0 0 0 0,-1 1-7 0 0,-34 2 276 0 0,0 1 1 0 0,0 1-1 0 0,0 2 1 0 0,1 2-1 0 0,0 1 0 0 0,1 1 1 0 0,0 2-1 0 0,-1 3-276 0 0,-4-2 296 0 0,31-11-254 0 0,-8 1 59 0 0,-1 2 0 0 0,0 0 0 0 0,1 1 0 0 0,0 0 0 0 0,1 1 0 0 0,0 1 0 0 0,0 0 0 0 0,1 1 0 0 0,0 0 0 0 0,0 1 0 0 0,1 1 0 0 0,-2 2-101 0 0,13-12 3 0 0,1-1 1 0 0,-1 0-1 0 0,0 1 0 0 0,0-1 0 0 0,1 1 1 0 0,-1-1-1 0 0,1 0 0 0 0,-1 1 0 0 0,1-1 0 0 0,-1 1 1 0 0,1 0-1 0 0,0-1 0 0 0,0 1 0 0 0,0-1 1 0 0,0 1-1 0 0,0-1 0 0 0,0 1 0 0 0,0 0 1 0 0,1-1-1 0 0,-1 1 0 0 0,0-1 0 0 0,1 1 1 0 0,-1-1-1 0 0,1 1 0 0 0,0-1 0 0 0,0 0 1 0 0,-1 1-1 0 0,1-1 0 0 0,0 0 0 0 0,0 0 1 0 0,0 1-1 0 0,0-1 0 0 0,0 0 0 0 0,1 0 1 0 0,-1 0-1 0 0,0 0 0 0 0,0 0 0 0 0,1 0 1 0 0,-1-1-1 0 0,0 1 0 0 0,1 0 0 0 0,-1-1 0 0 0,1 1 1 0 0,-1-1-1 0 0,1 1 0 0 0,-1-1 0 0 0,1 0 1 0 0,-1 0-1 0 0,1 0 0 0 0,1 0-3 0 0,84 11-570 0 0,289-79-1451 0 0,227-63-484 0 0,-571 129 2906 0 0,-38 16 568 0 0,-335 147 2218 0 0,383-184-3545 0 0,0-3 0 0 0,-2-1 1 0 0,-2-2-1 0 0,0-2 0 0 0,-2-1 1 0 0,32-37 357 0 0,-58 57 17 0 0,1-1 1 0 0,-1 0-1 0 0,-1-1 1 0 0,-1 0 0 0 0,0 0-1 0 0,0-1 1 0 0,-2 0 0 0 0,0-1-1 0 0,-1 1 1 0 0,0-1-1 0 0,-1 0 1 0 0,-1 0 0 0 0,0 0-1 0 0,-1-1 1 0 0,-1 1 0 0 0,-1-1-1 0 0,0 1 1 0 0,-3-15-18 0 0,3 22 134 0 0,-1 0 0 0 0,-1 1 0 0 0,0-1 0 0 0,0 0 0 0 0,0 1 0 0 0,-1 0 0 0 0,-1-1 0 0 0,1 1 0 0 0,-1 1 0 0 0,-1-1 1 0 0,1 0-1 0 0,-1 1 0 0 0,0 0 0 0 0,-1 0 0 0 0,0 1 0 0 0,0-1 0 0 0,0 1 0 0 0,-1 0 0 0 0,0 1 0 0 0,0 0 0 0 0,-1 0 0 0 0,1 0 0 0 0,-1 1 0 0 0,0 0 0 0 0,0 1 1 0 0,-4-1-135 0 0,6 6 36 0 0,0 1 0 0 0,1 0 0 0 0,-1 0 1 0 0,1 1-1 0 0,-1-1 0 0 0,1 1 0 0 0,1 1 1 0 0,-1-1-1 0 0,0 0 0 0 0,1 1 0 0 0,0 0 1 0 0,0 0-1 0 0,1 1 0 0 0,-1-1 0 0 0,1 1 1 0 0,0-1-1 0 0,1 1 0 0 0,-1 0 1 0 0,1 0-1 0 0,0 0 0 0 0,1 1 0 0 0,-1-1 1 0 0,1 0-1 0 0,1 0 0 0 0,-1 1 0 0 0,1-1 1 0 0,0 1-1 0 0,0-1 0 0 0,1 0 0 0 0,0 1 1 0 0,0-1-1 0 0,0 0 0 0 0,2 3-36 0 0,79 206-2128 0 0,-67-188 943 0 0,-1 0 1 0 0,-2 1-1 0 0,0 1 1 0 0,-2 0-1 0 0,-2 0 1 0 0,0 1-1 0 0,-2 0 1 0 0,0 12 1184 0 0,-6-26-1131 0 0</inkml:trace>
  <inkml:trace contextRef="#ctx0" brushRef="#br0" timeOffset="43462.767">55 3354 1724 0 0,'-3'3'698'0'0,"-42"52"2737"0"0,38-45 412 0 0,310-334-1338 0 0,-210 223-2508 0 0,-4-4 0 0 0,-6-4 0 0 0,-4-4 0 0 0,47-90-1 0 0,-84 95-572 0 0,-43 107 560 0 0,1 0 0 0 0,0 0 0 0 0,-1 0 1 0 0,1 0-1 0 0,0 0 0 0 0,-1 0 0 0 0,1 1 0 0 0,-1-1 0 0 0,1 0 0 0 0,-1 0 1 0 0,0 0-1 0 0,1 1 0 0 0,-1-1 0 0 0,0 0 0 0 0,1 1 0 0 0,-1-1 0 0 0,0 1 1 0 0,0-1-1 0 0,0 1 0 0 0,0-1 0 0 0,0 1 0 0 0,1 0 0 0 0,-1-1 0 0 0,0 1 0 0 0,0 0 1 0 0,0 0-1 0 0,0 0 0 0 0,0-1 0 0 0,0 1 0 0 0,0 0 0 0 0,0 0 0 0 0,0 0 1 0 0,0 1-1 0 0,0-1 0 0 0,0 0 0 0 0,0 0 0 0 0,0 0 0 0 0,0 1 0 0 0,1-1 0 0 0,-1 0 1 0 0,0 1-1 0 0,0-1 0 0 0,0 1 0 0 0,0 0 12 0 0,-13 6-43 0 0,0 1 0 0 0,1 0 0 0 0,0 1 1 0 0,1 1-1 0 0,0 0 0 0 0,0 1 0 0 0,1 0 0 0 0,0 0 0 0 0,1 1 0 0 0,1 1 1 0 0,-8 12 42 0 0,10-18-14 0 0,1 1 1 0 0,0 0 0 0 0,0 1-1 0 0,1-1 1 0 0,0 1 0 0 0,1 0 0 0 0,0 1-1 0 0,0-1 1 0 0,1 1 0 0 0,0-1-1 0 0,0 1 1 0 0,1 0 0 0 0,1 0-1 0 0,0 0 1 0 0,0 0 0 0 0,1 0 0 0 0,0 1-1 0 0,1-1 1 0 0,0 0 0 0 0,0 0-1 0 0,1 0 1 0 0,1 0 0 0 0,0-1 0 0 0,0 1-1 0 0,0-1 1 0 0,2 1 0 0 0,-1-1-1 0 0,1 0 1 0 0,0-1 0 0 0,1 1-1 0 0,0-1 1 0 0,0 0 0 0 0,1-1 0 0 0,0 1-1 0 0,2 0 14 0 0,48 40 18 0 0,73 86-14 0 0,-127-130-11 0 0,-1 1 1 0 0,0 1 0 0 0,0-1 0 0 0,-1 0 0 0 0,1 0-1 0 0,-1 1 1 0 0,0-1 0 0 0,0 1 0 0 0,-1-1-1 0 0,0 1 1 0 0,0-1 0 0 0,0 1 0 0 0,-1-1 0 0 0,1 1-1 0 0,-1-1 1 0 0,-1 1 0 0 0,1-1 0 0 0,-1 0 0 0 0,0 1-1 0 0,0-1 1 0 0,0 0 0 0 0,-1-1 0 0 0,0 1-1 0 0,0 0 1 0 0,0-1 0 0 0,0 1 0 0 0,-1-1 0 0 0,0 0-1 0 0,0 0 1 0 0,0 0 0 0 0,-2 1 6 0 0,-98 44-2948 0 0,43-83-937 0 0,52 13 2635 0 0</inkml:trace>
  <inkml:trace contextRef="#ctx0" brushRef="#br0" timeOffset="43804.931">1136 2786 1312 0 0,'-31'9'727'0'0,"1"2"0"0"0,0 1-1 0 0,1 2 1 0 0,0 1 0 0 0,1 1 0 0 0,1 1-1 0 0,0 2 1 0 0,2 0 0 0 0,-23 22-727 0 0,47-40 22 0 0,0-1 1 0 0,0 1-1 0 0,-1 0 1 0 0,1-1 0 0 0,0 1-1 0 0,0 0 1 0 0,0 0-1 0 0,0 0 1 0 0,0 0-1 0 0,0 0 1 0 0,0 0 0 0 0,0 0-1 0 0,1 0 1 0 0,-1 1-1 0 0,0-1 1 0 0,1 0-1 0 0,-1 0 1 0 0,0 1 0 0 0,1-1-1 0 0,0 0 1 0 0,-1 1-1 0 0,1-1 1 0 0,0 0-1 0 0,0 1 1 0 0,0-1 0 0 0,0 1-1 0 0,0-1 1 0 0,0 0-1 0 0,0 1 1 0 0,0-1 0 0 0,0 1-1 0 0,1-1 1 0 0,-1 0-1 0 0,0 1 1 0 0,1-1-1 0 0,0 0 1 0 0,-1 1 0 0 0,1-1-1 0 0,0 0 1 0 0,-1 0-1 0 0,1 0 1 0 0,0 0-1 0 0,0 0 1 0 0,0 0 0 0 0,0 0-1 0 0,0 0 1 0 0,0 0-1 0 0,0 0 1 0 0,0 0-1 0 0,1 0 1 0 0,-1-1 0 0 0,0 1-1 0 0,0-1 1 0 0,1 1-1 0 0,0 0-22 0 0,77 13 481 0 0,-43-18-378 0 0,-2-2 0 0 0,1-1 1 0 0,-1-2-1 0 0,0-1 0 0 0,0-2 0 0 0,-2-1 1 0 0,32-18-104 0 0,-59 30 4 0 0,-1-1 0 0 0,1 0 0 0 0,-1 0 1 0 0,0 0-1 0 0,0 0 0 0 0,0-1 0 0 0,0 0 1 0 0,0 0-1 0 0,0 0 0 0 0,-1 0 0 0 0,1 0 1 0 0,-1-1-1 0 0,0 1 0 0 0,0-1 0 0 0,0 0 0 0 0,-1 0 1 0 0,1 0-1 0 0,-1 0 0 0 0,0-1 0 0 0,0 1 1 0 0,-1-1-1 0 0,2-3-4 0 0,-4 4-10 0 0,0 0 0 0 0,-1 0-1 0 0,1 0 1 0 0,-1 1 0 0 0,0-1 0 0 0,0 0 0 0 0,0 1-1 0 0,0-1 1 0 0,-1 1 0 0 0,1 0 0 0 0,-1 0 0 0 0,0 0-1 0 0,0 0 1 0 0,0 0 0 0 0,0 1 0 0 0,-1-1 0 0 0,1 1-1 0 0,-1 0 1 0 0,1 0 0 0 0,-4-1 10 0 0,-18-10-377 0 0,-1 1 0 0 0,0 1 1 0 0,0 1-1 0 0,-1 1 0 0 0,0 2 0 0 0,0 1 0 0 0,-1 1 0 0 0,-10 0 377 0 0,-45-10-3680 0 0,62 9 2388 0 0</inkml:trace>
  <inkml:trace contextRef="#ctx0" brushRef="#br0" timeOffset="49091.883">7387 2491 936 0 0,'4'-4'696'0'0,"5"-4"-380"0"0,-6 5-210 0 0,1 1-1 0 0,-1-1 1 0 0,0 0 0 0 0,1 0 0 0 0,-1 0 0 0 0,-1-1-1 0 0,1 1 1 0 0,0-1 0 0 0,-1 1 0 0 0,0-1 0 0 0,1 0-1 0 0,-2 0 1 0 0,1 0 0 0 0,0 0 0 0 0,-1 0 0 0 0,0 0-1 0 0,0 0 1 0 0,0-1 0 0 0,0 1 0 0 0,-1 0-1 0 0,1-1 1 0 0,-1 1 0 0 0,-1-4-106 0 0,-4-1 71 0 0,-1 1 1 0 0,0 0-1 0 0,0 0 1 0 0,-1 1-1 0 0,0-1 0 0 0,-1 2 1 0 0,1-1-1 0 0,-1 1 1 0 0,-1 0-1 0 0,1 1 0 0 0,-1-1 1 0 0,0 2-1 0 0,0-1 1 0 0,0 1-1 0 0,-1 1 0 0 0,1 0 1 0 0,-1 0-1 0 0,0 1 0 0 0,0 0 1 0 0,0 1-1 0 0,0 0 1 0 0,0 0-1 0 0,0 1 0 0 0,0 1 1 0 0,0-1-1 0 0,0 2 1 0 0,-8 1-72 0 0,11-2 17 0 0,-1 0 1 0 0,1 0 0 0 0,0 1 0 0 0,-1 0 0 0 0,1 0 0 0 0,0 1 0 0 0,0 0-1 0 0,1 0 1 0 0,-1 1 0 0 0,1 0 0 0 0,-1 0 0 0 0,1 0 0 0 0,0 1-1 0 0,1 0 1 0 0,-1 0 0 0 0,1 0 0 0 0,0 1 0 0 0,0 0 0 0 0,1 0 0 0 0,-1 0-1 0 0,1 0 1 0 0,1 1 0 0 0,-1-1 0 0 0,1 1 0 0 0,1 0 0 0 0,-1 0 0 0 0,1 1-1 0 0,0-1 1 0 0,0 0 0 0 0,1 1 0 0 0,0-1 0 0 0,1 1 0 0 0,0-1-1 0 0,0 1 1 0 0,0 2-18 0 0,1-4 6 0 0,1 0 0 0 0,-1-1-1 0 0,1 1 1 0 0,0 0 0 0 0,0-1 0 0 0,1 1-1 0 0,0-1 1 0 0,-1 1 0 0 0,2-1-1 0 0,-1 0 1 0 0,1-1 0 0 0,0 1 0 0 0,0 0-1 0 0,0-1 1 0 0,0 0 0 0 0,1 0-1 0 0,0 0 1 0 0,0-1 0 0 0,0 0 0 0 0,0 0-1 0 0,0 0 1 0 0,1 0 0 0 0,-1-1-1 0 0,1 0 1 0 0,0 0 0 0 0,-1 0 0 0 0,1-1-1 0 0,0 0 1 0 0,0 0 0 0 0,0-1-1 0 0,0 1 1 0 0,0-1 0 0 0,0 0 0 0 0,0-1-1 0 0,3 0-5 0 0,10-6 207 0 0,0-1-1 0 0,-1 0 0 0 0,0-1 1 0 0,0-1-1 0 0,-1-1 0 0 0,-1 0 1 0 0,0-1-1 0 0,9-9-206 0 0,-20 124 874 0 0,-6-45-958 0 0,6 117 125 0 0,16-56-2819 0 0,-9-107-1572 0 0,-8-18 2911 0 0</inkml:trace>
  <inkml:trace contextRef="#ctx0" brushRef="#br0" timeOffset="49372.783">7963 2297 1544 0 0,'-3'1'203'0'0,"-1"-1"0"0"0,1 1 0 0 0,-1 0 0 0 0,1 0-1 0 0,0 0 1 0 0,-1 0 0 0 0,1 1 0 0 0,0 0 0 0 0,0-1 0 0 0,0 1-1 0 0,0 0 1 0 0,0 0 0 0 0,1 1 0 0 0,-1-1 0 0 0,0 0 0 0 0,1 1 0 0 0,0 0-1 0 0,0 0 1 0 0,-1-1 0 0 0,2 1 0 0 0,-1 0 0 0 0,0 1 0 0 0,1-1-1 0 0,-1 0 1 0 0,0 2-203 0 0,-1 5 126 0 0,0 0 0 0 0,1-1 0 0 0,0 1 1 0 0,0 0-1 0 0,1 0 0 0 0,0 0 0 0 0,1 1 0 0 0,0-1 0 0 0,1 0 0 0 0,0 0 0 0 0,1 0 0 0 0,0 0 0 0 0,0-1 0 0 0,1 1 0 0 0,0 0 0 0 0,1-1 1 0 0,0 0-1 0 0,0 0 0 0 0,1 0 0 0 0,0 0 0 0 0,1-1 0 0 0,0 1 0 0 0,0-2 0 0 0,1 1 0 0 0,0-1 0 0 0,0 0 0 0 0,1 0 0 0 0,2 1-126 0 0,79 130 772 0 0,-88-134-948 0 0,-1 0 1 0 0,0 1-1 0 0,0-1 1 0 0,0 1-1 0 0,-1-1 1 0 0,0 1-1 0 0,1-1 1 0 0,-2 0-1 0 0,1 0 1 0 0,0 1-1 0 0,-1-1 1 0 0,0 0-1 0 0,0 0 1 0 0,0 0-1 0 0,0-1 1 0 0,-1 1-1 0 0,1 0 1 0 0,-1-1-1 0 0,0 0 0 0 0,0 0 1 0 0,0 1-1 0 0,-1-2 1 0 0,1 1-1 0 0,-1 0 1 0 0,0-1-1 0 0,1 0 1 0 0,-1 1-1 0 0,0-2 1 0 0,0 1-1 0 0,0 0 1 0 0,-1-1-1 0 0,1 0 1 0 0,0 0-1 0 0,-1 0 1 0 0,1 0-1 0 0,0-1 1 0 0,-1 1-1 0 0,1-1 0 0 0,-1 0 1 0 0,1-1-1 0 0,0 1 1 0 0,-1-1-1 0 0,1 0 1 0 0,0 0-1 0 0,-3-1 176 0 0,-16 2-1194 0 0</inkml:trace>
  <inkml:trace contextRef="#ctx0" brushRef="#br0" timeOffset="49617.457">7832 2374 1120 0 0,'23'-18'1148'0'0,"9"-7"-200"0"0,-2 6-164 0 0,6-2-140 0 0,1 4-8 0 0,6-1-115 0 0,-1 3-33 0 0,5-4-192 0 0,-1 3-76 0 0,7 1-128 0 0,-1-2-168 0 0,-6 5-4 0 0,2 1-384 0 0,-4 1-116 0 0,1-2-165 0 0,-1 5-583 0 0,1-1 44 0 0,-6 1-120 0 0</inkml:trace>
  <inkml:trace contextRef="#ctx0" brushRef="#br0" timeOffset="49867.062">8897 2091 1132 0 0,'-22'112'3662'0'0,"19"-102"-3362"0"0,-96 323 3966 0 0,27 162-3694 0 0,71-490-778 0 0,0-1 1 0 0,0 1 0 0 0,-1-1 0 0 0,1 0-1 0 0,-1 1 1 0 0,0-1 0 0 0,0 0 0 0 0,-1 0-1 0 0,1 0 1 0 0,-1 0 0 0 0,0-1 0 0 0,0 1-1 0 0,0-1 1 0 0,0 1 0 0 0,-1-1 0 0 0,1 0 0 0 0,-1 0-1 0 0,0-1 1 0 0,0 1 0 0 0,0-1 0 0 0,0 0-1 0 0,0 0 1 0 0,0 0 0 0 0,-1 0 0 0 0,1-1-1 0 0,-1 0 1 0 0,1 0 0 0 0,-1 0 0 0 0,1 0-1 0 0,-1-1 1 0 0,0 0 0 0 0,1 0 0 0 0,-1 0-1 0 0,0 0 1 0 0,0-1 205 0 0,-32-12-1392 0 0</inkml:trace>
  <inkml:trace contextRef="#ctx0" brushRef="#br0" timeOffset="50054.348">8447 2511 1920 0 0,'5'-66'9293'0'0,"-5"65"-8764"0"0,0 1-131 0 0,0 0-143 0 0,11-5-348 0 0,114 77-6183 0 0,-77-51 3644 0 0,-22-12 1374 0 0</inkml:trace>
  <inkml:trace contextRef="#ctx0" brushRef="#br0" timeOffset="50302.066">9128 2671 2148 0 0,'10'7'4319'0'0,"19"19"1840"0"0,-31-7-12567 0 0,-3-18 3844 0 0,5-3 1362 0 0</inkml:trace>
  <inkml:trace contextRef="#ctx0" brushRef="#br0" timeOffset="51768.303">10134 2136 2068 0 0,'0'0'573'0'0,"0"0"-62"0"0,-10 0 399 0 0,-5 6-735 0 0,1-1 0 0 0,0 2-1 0 0,0 0 1 0 0,1 0-1 0 0,0 1 1 0 0,0 1 0 0 0,1 0-1 0 0,0 1 1 0 0,1 1 0 0 0,0-1-1 0 0,0 2 1 0 0,1-1-1 0 0,1 1 1 0 0,0 1 0 0 0,1 0-1 0 0,0 0 1 0 0,1 1-1 0 0,0 0 1 0 0,1 0 0 0 0,-2 8-175 0 0,5-13 26 0 0,0 0 1 0 0,0-1 0 0 0,1 1-1 0 0,1 0 1 0 0,-1 0 0 0 0,2 0-1 0 0,-1 0 1 0 0,1 0 0 0 0,0 1-1 0 0,1-1 1 0 0,0 0-1 0 0,1 0 1 0 0,-1 0 0 0 0,2-1-1 0 0,-1 1 1 0 0,1 0 0 0 0,1-1-1 0 0,0 1 1 0 0,0-1 0 0 0,0 0-1 0 0,1-1 1 0 0,0 1 0 0 0,1-1-1 0 0,-1 0 1 0 0,1 0 0 0 0,1-1-1 0 0,0 1 1 0 0,-1-1 0 0 0,2-1-1 0 0,-1 1 1 0 0,1-2-1 0 0,-1 1 1 0 0,2-1 0 0 0,4 3-27 0 0,4 0-382 0 0,0 0 0 0 0,0-1 0 0 0,1-1 0 0 0,0 0 0 0 0,0-1 0 0 0,0-1 0 0 0,1-1-1 0 0,-1-1 1 0 0,0 0 0 0 0,1-2 0 0 0,-1 0 0 0 0,14-2 382 0 0,38-11-1303 0 0,-16 0 10 0 0</inkml:trace>
  <inkml:trace contextRef="#ctx0" brushRef="#br0" timeOffset="53012.59">12074 2337 1356 0 0,'-19'3'497'0'0,"-1"1"-1"0"0,2 1 1 0 0,-1 0-1 0 0,0 1 1 0 0,1 1 0 0 0,0 1-1 0 0,1 1 1 0 0,0 0-1 0 0,0 2 1 0 0,1-1-1 0 0,0 2 1 0 0,1 0 0 0 0,0 1-1 0 0,1 0 1 0 0,-8 11-497 0 0,22-22 26 0 0,0 1 0 0 0,1-1 1 0 0,-1 0-1 0 0,0 0 0 0 0,1 0 0 0 0,0 0 1 0 0,-1-1-1 0 0,1 1 0 0 0,0 0 0 0 0,0 0 1 0 0,0 0-1 0 0,0 0 0 0 0,0-1 0 0 0,1 1 1 0 0,-1-1-1 0 0,1 1 0 0 0,-1-1 0 0 0,1 1 0 0 0,-1-1 1 0 0,1 0-1 0 0,0 0 0 0 0,-1 1 0 0 0,1-1 1 0 0,0-1-1 0 0,0 1 0 0 0,0 0 0 0 0,0 0 1 0 0,0-1-1 0 0,0 1 0 0 0,0-1 0 0 0,0 1 1 0 0,0-1-1 0 0,0 0 0 0 0,0 0 0 0 0,0 0 1 0 0,0 0-1 0 0,0 0 0 0 0,0-1 0 0 0,0 1 1 0 0,0-1-1 0 0,1 1-26 0 0,201-25-256 0 0,-100-16-1139 0 0,-103 41 1275 0 0,-4-4 115 0 0,0 1 0 0 0,0 0-1 0 0,-1 0 1 0 0,1 0 0 0 0,-1 0 0 0 0,1 0 0 0 0,-1 1-1 0 0,0 0 1 0 0,0 0 0 0 0,0 0 0 0 0,0 0 0 0 0,0 1-1 0 0,-1-1 1 0 0,1 1 0 0 0,0 0 0 0 0,-1 0 0 0 0,1 1-1 0 0,0-1 1 0 0,-1 1 0 0 0,1 0 0 0 0,-1 0 0 0 0,1 1-1 0 0,-1-1 1 0 0,1 1 0 0 0,-3 1 5 0 0,0-2 25 0 0,-104 0 745 0 0,110 0-699 0 0,1 0-29 0 0,-5 7-91 0 0,57-17-464 0 0,-1-3 0 0 0,-1-2 0 0 0,-1-2 0 0 0,0-3 0 0 0,-1-1-1 0 0,33-22 514 0 0,-73 40-82 0 0,95-71-1132 0 0,-77 48 958 0 0</inkml:trace>
  <inkml:trace contextRef="#ctx0" brushRef="#br0" timeOffset="53291.703">12508 2077 4092 0 0,'0'-13'255'0'0,"-1"0"-1"0"0,0-1 0 0 0,0 1 1 0 0,-2 0-1 0 0,1 0 0 0 0,-2 0 1 0 0,0 0-1 0 0,0 0 0 0 0,-1 1 0 0 0,-1 0 1 0 0,0 0-1 0 0,0 0 0 0 0,-1 1 1 0 0,-8-10-255 0 0,-38-34 2950 0 0,52 55-2629 0 0,-21 22 232 0 0,15-10-431 0 0,0 1-1 0 0,1 0 1 0 0,0 1-1 0 0,1 0 1 0 0,0 0-1 0 0,2 0 1 0 0,-1 0-1 0 0,2 0 1 0 0,0 1-1 0 0,0-1 1 0 0,2 1-1 0 0,0-1 1 0 0,0 1-1 0 0,3 11-121 0 0,-3 7 233 0 0,31 206 428 0 0,12-7-88 0 0,-17-107-1059 0 0,-6 1 0 0 0,-5 1 0 0 0,-2 66 486 0 0,-43-39-5222 0 0,30-153 5138 0 0,0-1 0 0 0,0 1 0 0 0,0 0 0 0 0,0-1 0 0 0,0 1 0 0 0,0-1 0 0 0,0 1 0 0 0,0 0 0 0 0,0-1 1 0 0,-1 1-1 0 0,1-1 0 0 0,0 1 0 0 0,0 0 0 0 0,-1-1 0 0 0,1 1 0 0 0,0-1 0 0 0,-1 1 0 0 0,1-1 0 0 0,-1 1 0 0 0,1-1 0 0 0,-1 1 1 0 0,1-1-1 0 0,-1 0 0 0 0,1 1 0 0 0,-1-1 0 0 0,1 0 0 0 0,-1 1 0 0 0,1-1 0 0 0,-1 0 0 0 0,0 0 0 0 0,1 1 0 0 0,-1-1 0 0 0,1 0 0 0 0,-1 0 1 0 0,0 0-1 0 0,1 0 0 0 0,-1 0 0 0 0,1 0 0 0 0,-1 0 0 0 0,0 0 0 0 0,1 0 0 0 0,-1 0 0 0 0,0 0 0 0 0,1 0 0 0 0,-1-1 0 0 0,1 1 1 0 0,-1 0-1 0 0,0 0 0 0 0,1-1 0 0 0,-1 1 0 0 0,1 0 0 0 0,-1-1 0 0 0,1 1 0 0 0,-1 0 0 0 0,1-1 0 0 0,-1 1 0 0 0,1-1 0 0 0,-1 1 1 0 0,1-1-1 0 0,0 0 84 0 0,-12-13-1114 0 0</inkml:trace>
  <inkml:trace contextRef="#ctx0" brushRef="#br0" timeOffset="52017.136">10797 2254 836 0 0,'23'-50'6253'0'0,"-47"183"-4518"0"0,27-89-1662 0 0,3 0 0 0 0,2 0 0 0 0,1-1 0 0 0,2 0 0 0 0,3-1 0 0 0,6 14-73 0 0,4 16-959 0 0,-22-69 735 0 0,-1 1 0 0 0,0-1 0 0 0,0 0 0 0 0,0 1 0 0 0,0-1 0 0 0,0 1 0 0 0,-1 0-1 0 0,1-1 1 0 0,-1 1 0 0 0,0-1 0 0 0,-1 1 0 0 0,1-1 0 0 0,0 1 0 0 0,-1-1 0 0 0,0 1-1 0 0,0-1 1 0 0,0 1 0 0 0,0-1 0 0 0,0 1 0 0 0,-1-1 0 0 0,0 0 0 0 0,1 0 0 0 0,-1 0-1 0 0,0 0 1 0 0,-1 0 0 0 0,-1 2 224 0 0,-13 9-1196 0 0</inkml:trace>
  <inkml:trace contextRef="#ctx0" brushRef="#br0" timeOffset="52250.737">10668 2799 1956 0 0,'95'-41'4231'0'0,"60"2"-2051"0"0,-44 12-1571 0 0,-64 15-878 0 0,-31 10-293 0 0,0-2 1 0 0,0 0-1 0 0,-1-1 1 0 0,0 0-1 0 0,0-1 1 0 0,0-1-1 0 0,0 0 1 0 0,-1-1-1 0 0,0-1 1 0 0,-1 0-1 0 0,2-3 562 0 0,-1-3-1290 0 0</inkml:trace>
  <inkml:trace contextRef="#ctx0" brushRef="#br0" timeOffset="52436.169">10769 2196 1088 0 0,'-5'-4'1308'0'0,"3"1"-292"0"0,2 0-236 0 0,3-1-44 0 0,1 1-143 0 0,3-2-93 0 0,14-5-200 0 0,4 2-136 0 0,4-1-20 0 0,6 8-480 0 0,4-6-344 0 0,4 0-641 0 0,0 2 33 0 0,-4-1 100 0 0</inkml:trace>
  <inkml:trace contextRef="#ctx0" brushRef="#br0" timeOffset="55735.948">14430 2034 988 0 0,'-4'-17'2103'0'0,"-1"-11"2210"0"0,18 47-4574 0 0,19 49-3540 0 0,-22-45 2579 0 0</inkml:trace>
  <inkml:trace contextRef="#ctx0" brushRef="#br0" timeOffset="55499.964">14593 2274 2156 0 0,'-3'49'5367'0'0,"1"69"-3841"0"0,51 67-3608 0 0,-54-175-1993 0 0,-2-12 2599 0 0</inkml:trace>
  <inkml:trace contextRef="#ctx0" brushRef="#br0" timeOffset="56146.291">14689 2642 1672 0 0,'25'-5'6477'0'0,"-7"-62"-6383"0"0,-16 52 286 0 0,9-34-247 0 0,-10 36-124 0 0,0-1 1 0 0,1 1 0 0 0,0-1 0 0 0,1 1-1 0 0,1 0 1 0 0,0-1 0 0 0,1 2-1 0 0,1-1 1 0 0,-1 1 0 0 0,2 0-1 0 0,0 0 1 0 0,0 0 0 0 0,1 1 0 0 0,1 0-1 0 0,0 1 1 0 0,0 0 0 0 0,1 0-1 0 0,0 1 1 0 0,0 0 0 0 0,1 1-1 0 0,8-4-9 0 0,-7 7 31 0 0,0 0-1 0 0,1 1 0 0 0,0 0 0 0 0,0 1 1 0 0,0 1-1 0 0,0 0 0 0 0,0 0 0 0 0,1 2 1 0 0,-1 0-1 0 0,0 0 0 0 0,1 1 0 0 0,-1 1 1 0 0,0 0-1 0 0,0 0 0 0 0,0 2 0 0 0,0 0 1 0 0,-1 0-1 0 0,1 1 0 0 0,-1 0 0 0 0,0 1 1 0 0,-1 1-1 0 0,1 0 0 0 0,-1 1 0 0 0,-1 0 1 0 0,1 0-1 0 0,-1 1 0 0 0,-1 0 0 0 0,0 1 1 0 0,0 0-1 0 0,-1 1 0 0 0,0-1 0 0 0,-1 2 1 0 0,0-1-1 0 0,0 1 0 0 0,-2 0 0 0 0,1 1-30 0 0,-3-2 21 0 0,1 1 0 0 0,-2 0 0 0 0,0 0-1 0 0,0 1 1 0 0,-1-1 0 0 0,-1 0 0 0 0,0 0 0 0 0,0 1-1 0 0,-1-1 1 0 0,-1 0 0 0 0,0 0 0 0 0,-1 0-1 0 0,0 0 1 0 0,-1 0 0 0 0,0-1 0 0 0,-1 1 0 0 0,0-1-1 0 0,-1 0 1 0 0,0-1 0 0 0,-1 1 0 0 0,0-1-1 0 0,0 0 1 0 0,-8 7-21 0 0,-3 3-717 0 0,-2 0 0 0 0,0-1 0 0 0,0-1 0 0 0,-2 0 0 0 0,0-2 0 0 0,-1-1 0 0 0,-1-1 0 0 0,0 0 0 0 0,-1-2 0 0 0,-5 1 717 0 0,-12 2-1420 0 0</inkml:trace>
  <inkml:trace contextRef="#ctx0" brushRef="#br0" timeOffset="54768.146">13621 2011 1388 0 0,'15'-19'1510'0'0,"-13"19"-906"0"0,4-19 511 0 0,29-9 407 0 0,-49 56-1219 0 0,2 1 1 0 0,1 0-1 0 0,2 1 1 0 0,0 0 0 0 0,2 0-1 0 0,2 1 1 0 0,0 0-1 0 0,2 9-303 0 0,-11 413 979 0 0,39-196-848 0 0,-22-228-422 0 0,9 79-231 0 0,-9-38-3747 0 0,-5-65 3004 0 0,-8 6 99 0 0</inkml:trace>
  <inkml:trace contextRef="#ctx0" brushRef="#br0" timeOffset="55250.954">13729 2116 1460 0 0,'-35'-89'4683'0'0,"14"125"-2853"0"0,19-26-1795 0 0,0 1-1 0 0,1-1 0 0 0,1 1 1 0 0,0 0-1 0 0,0-1 0 0 0,1 1 1 0 0,0 0-1 0 0,1-1 0 0 0,0 0 1 0 0,1 1-1 0 0,0-1 0 0 0,1 0 1 0 0,0 0-1 0 0,0 0 0 0 0,1-1 1 0 0,0 0-1 0 0,1 0 0 0 0,0 0 1 0 0,0 0-1 0 0,1-1 0 0 0,0 0 1 0 0,1-1-1 0 0,0 1 0 0 0,0-2 1 0 0,0 1-1 0 0,1-1 0 0 0,0 0 1 0 0,0-1-1 0 0,0 0 0 0 0,1 0 1 0 0,0-1-1 0 0,0 0 0 0 0,10 2-34 0 0,-15-7-3 0 0,0 1 1 0 0,1-1-1 0 0,-1 0 0 0 0,1 0 0 0 0,-1-1 0 0 0,0 1 0 0 0,0-1 1 0 0,0-1-1 0 0,0 1 0 0 0,0-1 0 0 0,0 1 0 0 0,-1-1 0 0 0,1-1 1 0 0,-1 1-1 0 0,0-1 0 0 0,0 1 0 0 0,0-1 0 0 0,-1 0 0 0 0,1-1 1 0 0,-1 1-1 0 0,0 0 0 0 0,0-1 0 0 0,0 0 0 0 0,-1 0 0 0 0,1 0 1 0 0,-1 0-1 0 0,-1 0 0 0 0,1 0 0 0 0,-1-1 0 0 0,0 1 0 0 0,0 0 1 0 0,0-1-1 0 0,-1 1 0 0 0,0-1 0 0 0,0 1 0 0 0,0-1 0 0 0,-1-3 3 0 0,1 7 7 0 0,0 1-1 0 0,0 0 0 0 0,0-1 0 0 0,0 1 0 0 0,0 0 0 0 0,-1 0 0 0 0,1-1 0 0 0,0 1 0 0 0,-1 0 0 0 0,1 0 0 0 0,0 0 0 0 0,-1-1 0 0 0,0 1 0 0 0,1 0 1 0 0,-1 0-1 0 0,0 0 0 0 0,0 0 0 0 0,1 0 0 0 0,-1 0 0 0 0,0 0 0 0 0,0 0 0 0 0,0 1 0 0 0,0-1 0 0 0,0 0 0 0 0,0 0 0 0 0,0 1 0 0 0,0-1 0 0 0,-1 1 0 0 0,1-1 1 0 0,0 1-1 0 0,0-1 0 0 0,-1 1 0 0 0,1 0 0 0 0,0-1 0 0 0,0 1 0 0 0,-1 0 0 0 0,1 0 0 0 0,0 0 0 0 0,0 0 0 0 0,-1 0 0 0 0,1 1 0 0 0,0-1 0 0 0,-1 0 0 0 0,1 0 1 0 0,0 1-1 0 0,0-1 0 0 0,0 1 0 0 0,-1-1 0 0 0,1 1-6 0 0,0 11-33 0 0,0 1 0 0 0,1-1 0 0 0,1 1 1 0 0,0-1-1 0 0,1 0 0 0 0,0 0 0 0 0,0 0 0 0 0,2 0 0 0 0,-1 0 1 0 0,2 0-1 0 0,-1-1 0 0 0,2 1 0 0 0,-1-1 0 0 0,1-1 0 0 0,1 1 1 0 0,0-1-1 0 0,3 3 33 0 0,95 108-5055 0 0,-89-103 3841 0 0</inkml:trace>
  <inkml:trace contextRef="#ctx0" brushRef="#br0" timeOffset="59405.977">1998 4883 1892 0 0,'25'-58'5645'0'0,"-21"234"-3849"0"0,-4-155-1725 0 0,1 0 0 0 0,1 0 1 0 0,0 0-1 0 0,2 0 0 0 0,1-1 1 0 0,0 0-1 0 0,1 0 0 0 0,1 0 0 0 0,2 0 1 0 0,-1-1-1 0 0,2-1 0 0 0,1 1 1 0 0,0-2-1 0 0,8 10-71 0 0,-12-22 28 0 0,1 0 0 0 0,-1-1 0 0 0,1 1-1 0 0,0-2 1 0 0,0 1 0 0 0,0-1 0 0 0,0 0 0 0 0,1-1 0 0 0,-1 0 0 0 0,1 0 0 0 0,0-1 0 0 0,-1 0-1 0 0,1-1 1 0 0,0 0 0 0 0,0 0 0 0 0,0-1-28 0 0,0 2 19 0 0,7-3 8 0 0,1 0 0 0 0,0-1 0 0 0,-1 0 0 0 0,0-2-1 0 0,1 0 1 0 0,-2-1 0 0 0,1 0 0 0 0,-1-1 0 0 0,0-1-1 0 0,0 0 1 0 0,-1-1 0 0 0,0-1 0 0 0,-1 0 0 0 0,1-2-27 0 0,-4 4 29 0 0,-1 0 1 0 0,0-1-1 0 0,0 0 1 0 0,-1-1 0 0 0,0 0-1 0 0,-1 0 1 0 0,0-1-1 0 0,-1 0 1 0 0,0 0-1 0 0,0 0 1 0 0,-1-1 0 0 0,-1 0-1 0 0,0 0 1 0 0,1-5-30 0 0,-5 15 13 0 0,0 0 0 0 0,0 0 0 0 0,-1 0 0 0 0,1 0 0 0 0,0 0 0 0 0,-1 0 0 0 0,1 0 0 0 0,-1 0 0 0 0,0 0 0 0 0,1 0 0 0 0,-1 0 0 0 0,0 0 0 0 0,0 1 0 0 0,-1-1 0 0 0,1 0 0 0 0,0 1 0 0 0,0-1 0 0 0,-1 1 0 0 0,1-1 0 0 0,-1 1 0 0 0,1 0 1 0 0,-1 0-1 0 0,0 0 0 0 0,1-1 0 0 0,-1 1 0 0 0,0 1 0 0 0,0-1 0 0 0,0 0 0 0 0,0 0 0 0 0,1 1 0 0 0,-1-1 0 0 0,0 1 0 0 0,0 0 0 0 0,0-1 0 0 0,0 1 0 0 0,0 0 0 0 0,0 0 0 0 0,0 0 0 0 0,0 1 0 0 0,0-1 0 0 0,0 0 0 0 0,0 1 0 0 0,0-1 0 0 0,0 1 0 0 0,0 0 0 0 0,0-1 0 0 0,0 1 0 0 0,0 0 0 0 0,1 0 1 0 0,-1 1-1 0 0,0-1 0 0 0,1 0 0 0 0,-1 0 0 0 0,1 1 0 0 0,-1-1 0 0 0,1 1 0 0 0,0-1 0 0 0,-2 2-13 0 0,-7 9 12 0 0,1-1 1 0 0,0 1-1 0 0,0 0 1 0 0,1 1-1 0 0,1 0 0 0 0,0 0 1 0 0,1 1-1 0 0,0 0 1 0 0,1 0-1 0 0,1 0 1 0 0,0 1-1 0 0,1-1 1 0 0,0 1-1 0 0,1 0 0 0 0,1 0 1 0 0,1 0-1 0 0,0 0 1 0 0,1 9-13 0 0,32 157-643 0 0,-20-131 164 0 0,24 91-2435 0 0,-16-48-2086 0 0,-20-83 3598 0 0</inkml:trace>
  <inkml:trace contextRef="#ctx0" brushRef="#br0" timeOffset="59886.069">2953 4971 1392 0 0,'-24'-28'7887'0'0,"55"9"-7037"0"0,122-7 708 0 0,-148 26-1538 0 0,0 1 1 0 0,0 0-1 0 0,-1 0 1 0 0,1 1-1 0 0,-1-1 0 0 0,1 1 1 0 0,-1 0-1 0 0,0 0 1 0 0,1 1-1 0 0,-1-1 0 0 0,0 1 1 0 0,-1 0-1 0 0,1 0 0 0 0,0 0 1 0 0,-1 0-1 0 0,0 1 1 0 0,0 0-1 0 0,0-1 0 0 0,0 1 1 0 0,0 0-1 0 0,-1 0 1 0 0,0 1-1 0 0,0-1 0 0 0,0 0 1 0 0,0 1-1 0 0,-1-1 0 0 0,2 6-20 0 0,21 128 556 0 0,-64 159 179 0 0,2-74-647 0 0,37-215-366 0 0,-5 47-447 0 0,-6-31-3317 0 0,11-23 2949 0 0,-11-4-1871 0 0,-8-13 1723 0 0,3-2 72 0 0</inkml:trace>
  <inkml:trace contextRef="#ctx0" brushRef="#br0" timeOffset="60134.698">2893 5424 2260 0 0,'0'-6'425'0'0,"1"0"1"0"0,0 0-1 0 0,0 0 0 0 0,1 0 1 0 0,0 0-1 0 0,0 0 0 0 0,0 1 0 0 0,1-1 1 0 0,0 1-1 0 0,0-1 0 0 0,0 1 0 0 0,1 0 1 0 0,-1 0-1 0 0,1 0 0 0 0,0 1 0 0 0,1-1 1 0 0,3-2-426 0 0,143-87 1498 0 0,29 27-4168 0 0,-30 12-3088 0 0,-120 43 4670 0 0</inkml:trace>
  <inkml:trace contextRef="#ctx0" brushRef="#br0" timeOffset="60369.816">3702 4879 1068 0 0,'-98'19'4328'0'0,"90"-16"-4197"0"0,0 0 0 0 0,0 0 0 0 0,1 1 0 0 0,-1 0 0 0 0,1 0 0 0 0,0 1 0 0 0,0-1 0 0 0,0 2 0 0 0,1-1 0 0 0,0 1 0 0 0,0 0 0 0 0,0 0 0 0 0,1 0 0 0 0,0 1 0 0 0,0 0 0 0 0,1 0 0 0 0,-1 1 0 0 0,2-1 0 0 0,-1 1 0 0 0,1-1 0 0 0,0 1 0 0 0,1 0 0 0 0,0 1 0 0 0,0-1 0 0 0,0 0 0 0 0,1 6-131 0 0,1-11-10 0 0,1 0 0 0 0,-1 1-1 0 0,1-1 1 0 0,0 0 0 0 0,-1 0-1 0 0,1 0 1 0 0,1 0 0 0 0,-1 0 0 0 0,0 0-1 0 0,1 0 1 0 0,0 0 0 0 0,0 0-1 0 0,0-1 1 0 0,0 1 0 0 0,0 0-1 0 0,0-1 1 0 0,0 0 0 0 0,1 0 0 0 0,0 0-1 0 0,-1 0 1 0 0,1 0 0 0 0,0 0-1 0 0,2 0 11 0 0,48 13-5295 0 0,-44-15 4145 0 0</inkml:trace>
  <inkml:trace contextRef="#ctx0" brushRef="#br0" timeOffset="60725.226">3714 4946 2104 0 0,'-2'31'839'0'0,"-2"0"-1"0"0,0-1 0 0 0,-3 1 1 0 0,0-1-1 0 0,-2-1 0 0 0,-11 26-838 0 0,-7 25 1221 0 0,21-60-953 0 0,-45 232 2657 0 0,53-248-2893 0 0,-1 1 1 0 0,1-1-1 0 0,-1 0 1 0 0,1 0 0 0 0,1 0-1 0 0,-1 0 1 0 0,1 0-1 0 0,-1-1 1 0 0,1 1-1 0 0,0-1 1 0 0,0 0-1 0 0,1 1 1 0 0,-1-1 0 0 0,0-1-1 0 0,1 1 1 0 0,0 0-1 0 0,0-1 1 0 0,0 0-1 0 0,0 0 1 0 0,0 0-1 0 0,0 0 1 0 0,1-1 0 0 0,-1 0-1 0 0,0 0 1 0 0,1 0-1 0 0,-1 0 1 0 0,1-1-1 0 0,-1 1 1 0 0,1-1-1 0 0,-1 0 1 0 0,1-1 0 0 0,-1 1-1 0 0,1-1 1 0 0,-1 0-1 0 0,1 0 1 0 0,-1 0-1 0 0,0-1 1 0 0,1 1-1 0 0,-1-1 1 0 0,0 0 0 0 0,0 0-33 0 0,4-1 10 0 0,0 1 0 0 0,0-1 0 0 0,0 0 0 0 0,0-1 0 0 0,0 0 0 0 0,-1 0 0 0 0,0-1 0 0 0,1 1 0 0 0,-2-2 1 0 0,1 1-1 0 0,-1-1 0 0 0,0 0 0 0 0,0 0 0 0 0,0-1 0 0 0,-1 0 0 0 0,0 0 0 0 0,0 0 0 0 0,-1 0 0 0 0,0-1 0 0 0,0 0 1 0 0,-1 0-1 0 0,0 0 0 0 0,-1 0 0 0 0,1 0 0 0 0,-1 0 0 0 0,-1-1 0 0 0,0-1-10 0 0,-3 3-19 0 0,-1 1-1 0 0,-1 0 0 0 0,1 0 1 0 0,-1 1-1 0 0,0-1 1 0 0,0 1-1 0 0,-1 0 1 0 0,0 0-1 0 0,1 0 0 0 0,-2 1 1 0 0,1-1-1 0 0,0 1 1 0 0,-1 0-1 0 0,0 1 1 0 0,0 0-1 0 0,0 0 0 0 0,0 0 1 0 0,-1 0-1 0 0,1 1 1 0 0,-1 0-1 0 0,1 1 0 0 0,-1-1 20 0 0,-206-48-2012 0 0,186 28-3103 0 0,27 21 3889 0 0,5-4 32 0 0,17-20-163 0 0</inkml:trace>
  <inkml:trace contextRef="#ctx0" brushRef="#br0" timeOffset="60940.282">4057 5158 1932 0 0,'-13'6'6316'0'0,"29"-7"-4207"0"0,30-5-1546 0 0,126-27-1038 0 0,1 0-5134 0 0,-142 27 4485 0 0,-2-3 44 0 0</inkml:trace>
  <inkml:trace contextRef="#ctx0" brushRef="#br0" timeOffset="57283.862">1083 4649 1360 0 0,'-8'-5'523'0'0,"-4"-2"-348"0"0,0 1 0 0 0,-1 1 0 0 0,1 0 0 0 0,-1 1 0 0 0,0 0 0 0 0,0 1 0 0 0,-1 1 0 0 0,1 0 0 0 0,-1 1 1 0 0,1 0-1 0 0,-1 1 0 0 0,0 0-175 0 0,-6-1 200 0 0,-1 1 0 0 0,1 1 0 0 0,0 1 0 0 0,-1 0 1 0 0,1 2-1 0 0,0 0 0 0 0,0 1 0 0 0,1 2 0 0 0,0-1 1 0 0,0 2-1 0 0,-3 3-200 0 0,11-5 110 0 0,0 2 0 0 0,0-1 0 0 0,1 2-1 0 0,1-1 1 0 0,0 1 0 0 0,0 1 0 0 0,0 0 0 0 0,1 0 0 0 0,1 0 0 0 0,0 1-1 0 0,0 0 1 0 0,1 1 0 0 0,0-1 0 0 0,1 1 0 0 0,1 1 0 0 0,0-1 0 0 0,0 0 0 0 0,0 7-110 0 0,-16 238 1784 0 0,20-242-1673 0 0,24 215 1004 0 0,41 315 1114 0 0,-18-118-399 0 0,-46-418-1807 0 0,2-1 1 0 0,-1 1-1 0 0,1-1 1 0 0,0 0-1 0 0,1-1 1 0 0,-1 1-1 0 0,2 0 1 0 0,-1-1-1 0 0,1 0 1 0 0,0 0-1 0 0,1 0 1 0 0,-1-1-1 0 0,1 0 1 0 0,1 0-1 0 0,-1 0 1 0 0,1-1-1 0 0,0 0 1 0 0,0 0-1 0 0,0-1 1 0 0,1 0-1 0 0,0 0 1 0 0,0-1-1 0 0,0 1 1 0 0,0-2-1 0 0,0 1 1 0 0,1-1-1 0 0,-1-1 1 0 0,1 0-1 0 0,-1 0 1 0 0,1 0-1 0 0,7-1-23 0 0,44 0-1113 0 0,1-2 0 0 0,-1-2 0 0 0,1-4-1 0 0,-2-2 1 0 0,42-12 1113 0 0,149-64-6775 0 0,-211 70 5715 0 0</inkml:trace>
  <inkml:trace contextRef="#ctx0" brushRef="#br0" timeOffset="58831.312">1542 4849 2064 0 0,'0'-13'1132'0'0,"-1"11"3310"0"0,11 111-3305 0 0,87 434-1314 0 0,-97-541-848 0 0,0-2-307 0 0,-3 1-1281 0 0,1-6 1397 0 0</inkml:trace>
  <inkml:trace contextRef="#ctx0" brushRef="#br0" timeOffset="68826.832">8691 4736 1180 0 0,'0'-1'112'0'0,"0"0"-1"0"0,0-1 1 0 0,1 1-1 0 0,-1 0 1 0 0,0 0-1 0 0,0-1 1 0 0,0 1-1 0 0,0 0 1 0 0,-1 0-1 0 0,1 0 1 0 0,0-1-1 0 0,0 1 1 0 0,-1 0-1 0 0,1 0 1 0 0,-1 0-1 0 0,1 0 1 0 0,-1 0-1 0 0,1 0 1 0 0,-1 0 0 0 0,0 0-1 0 0,1 0 1 0 0,-1 0-1 0 0,0 0 1 0 0,0 0-1 0 0,0 0 1 0 0,0 0-1 0 0,0 0 1 0 0,0 1-1 0 0,0-1 1 0 0,0 0-1 0 0,0 1 1 0 0,0-1-1 0 0,0 1 1 0 0,0-1-1 0 0,0 1 1 0 0,0 0-1 0 0,-1-1 1 0 0,1 1-1 0 0,0 0 1 0 0,0 0-1 0 0,0 0 1 0 0,-1 0 0 0 0,1 0-1 0 0,0 0 1 0 0,0 0-1 0 0,-1 0 1 0 0,1 1-1 0 0,0-1 1 0 0,0 0-1 0 0,0 1 1 0 0,0-1-1 0 0,0 1 1 0 0,-1-1-1 0 0,1 1 1 0 0,0 0-112 0 0,-71 20 796 0 0,62-16-677 0 0,0 0-1 0 0,0 1 1 0 0,0 0-1 0 0,0 1 1 0 0,1-1-1 0 0,0 2 1 0 0,1-1 0 0 0,0 1-1 0 0,0 1 1 0 0,0-1-1 0 0,1 1 1 0 0,0 1-1 0 0,1-1 1 0 0,0 1-1 0 0,1 0 1 0 0,0 1 0 0 0,-3 8-119 0 0,9-16 26 0 0,0 0 0 0 0,0 0 1 0 0,0 0-1 0 0,1 1 1 0 0,-1-2-1 0 0,1 1 1 0 0,0 0-1 0 0,0 0 0 0 0,0 0 1 0 0,0-1-1 0 0,0 1 1 0 0,0-1-1 0 0,1 1 0 0 0,-1-1 1 0 0,1 0-1 0 0,0 0 1 0 0,-1 0-1 0 0,1-1 1 0 0,0 1-1 0 0,0-1 0 0 0,0 1 1 0 0,1-1-1 0 0,-1 0 1 0 0,0 0-1 0 0,0 0 1 0 0,1-1-1 0 0,-1 1 0 0 0,0-1 1 0 0,1 0-1 0 0,-1 0 1 0 0,0 0-1 0 0,1 0 0 0 0,-1-1 1 0 0,0 1-1 0 0,1-1-26 0 0,17-1 45 0 0,-1-1 0 0 0,-1-1 0 0 0,1-1 0 0 0,-1-1 0 0 0,0 0 0 0 0,0-1 0 0 0,0-1 0 0 0,-1-1 0 0 0,0-1 0 0 0,-1 0 0 0 0,0-1 0 0 0,-1-1 0 0 0,0-1 0 0 0,0-1-45 0 0,-17 15 47 0 0,0 0 0 0 0,0-1 0 0 0,0 1 0 0 0,0-1 0 0 0,0 1 0 0 0,0-1 0 0 0,0 0 0 0 0,-1 1-1 0 0,1-1 1 0 0,0 0 0 0 0,0 0 0 0 0,0 0 0 0 0,0 1 0 0 0,0-1 0 0 0,-1 0 0 0 0,1-1 0 0 0,0 1 0 0 0,0 0-1 0 0,0 0 1 0 0,0 0 0 0 0,0-1 0 0 0,0 1 0 0 0,-1 0 0 0 0,1-1 0 0 0,0 1 0 0 0,0-1 0 0 0,0 0-1 0 0,0 1 1 0 0,1-1 0 0 0,-1 0 0 0 0,0 1 0 0 0,0-1 0 0 0,0 0 0 0 0,0 0 0 0 0,1 0 0 0 0,-1 0 0 0 0,0 0-1 0 0,1 0 1 0 0,-1 0 0 0 0,1 0 0 0 0,-1 0 0 0 0,1 0 0 0 0,-1 0 0 0 0,1 0 0 0 0,0 0 0 0 0,0 0 0 0 0,-1 0-1 0 0,1-1 1 0 0,0 1 0 0 0,0 0 0 0 0,0 0 0 0 0,0 0 0 0 0,1 0 0 0 0,-1-1 0 0 0,0 1 0 0 0,0 0-1 0 0,1 0 1 0 0,-1 0 0 0 0,0 0 0 0 0,1 0 0 0 0,-1 0 0 0 0,1 0 0 0 0,-1 0 0 0 0,1 0 0 0 0,0 0 0 0 0,0 0-1 0 0,-1 0 1 0 0,1 0-47 0 0,-6 14 61 0 0,0 0-1 0 0,0 0 0 0 0,2 1 0 0 0,-1 0 0 0 0,2-1 0 0 0,0 1 0 0 0,0 0 1 0 0,2 0-1 0 0,-1 0 0 0 0,2 0 0 0 0,1 13-60 0 0,-1 21 132 0 0,13 120-1660 0 0,-12-158 1080 0 0,0 0-1 0 0,-1 0 1 0 0,0 0 0 0 0,-1 0-1 0 0,0 0 1 0 0,-1 0-1 0 0,0 0 1 0 0,-1 0 0 0 0,1-1-1 0 0,-2 1 1 0 0,0 0-1 0 0,0-1 1 0 0,0 1 0 0 0,-1-1-1 0 0,-1 0 1 0 0,-1 2 448 0 0,2-2-768 0 0,-11 5-1879 0 0,10-14 1397 0 0</inkml:trace>
  <inkml:trace contextRef="#ctx0" brushRef="#br0" timeOffset="69168.727">9181 4691 2768 0 0,'-6'0'4796'0'0,"-38"47"-3182"0"0,29-30-1259 0 0,2 1 0 0 0,0 1 0 0 0,0 0 0 0 0,2 1 0 0 0,1 0-1 0 0,0 1 1 0 0,2 0 0 0 0,0 0 0 0 0,1 1 0 0 0,1 0 0 0 0,1 0 0 0 0,1 7-355 0 0,3-23 41 0 0,1-1 0 0 0,0 0 0 0 0,0 1 0 0 0,1-1 0 0 0,-1 0 0 0 0,1 1 0 0 0,0-1 0 0 0,1 0 0 0 0,-1 0 0 0 0,1 0 1 0 0,0 0-1 0 0,0 0 0 0 0,1 0 0 0 0,0 0 0 0 0,0-1 0 0 0,0 1 0 0 0,0-1 0 0 0,0 0 0 0 0,1 0 0 0 0,0 0 1 0 0,0 0-1 0 0,0-1 0 0 0,0 0 0 0 0,1 0 0 0 0,-1 0 0 0 0,1 0 0 0 0,-1 0 0 0 0,1-1 0 0 0,0 0 0 0 0,0 0 0 0 0,1 0-41 0 0,163 22 485 0 0,-161-24-501 0 0,0 0 0 0 0,0-1 0 0 0,0 0 0 0 0,0 0 0 0 0,0-1 0 0 0,-1 0 0 0 0,1 0 0 0 0,0 0 0 0 0,-1-1 0 0 0,0-1 0 0 0,0 1 0 0 0,0-1 0 0 0,0 0 0 0 0,4-4 16 0 0,-10 5-27 0 0,0 1 1 0 0,-1-1-1 0 0,1 1 1 0 0,-1 0 0 0 0,0-1-1 0 0,0 1 1 0 0,0-1-1 0 0,0 1 1 0 0,-1-1-1 0 0,1 1 1 0 0,0-1 0 0 0,-1 1-1 0 0,0-1 1 0 0,0 1-1 0 0,1 0 1 0 0,-1-1 0 0 0,-1 1-1 0 0,1 0 1 0 0,0 0-1 0 0,-1 0 1 0 0,1 0-1 0 0,-1 0 1 0 0,1 0 0 0 0,-1 0-1 0 0,0 0 1 0 0,0 1-1 0 0,0-1 1 0 0,0 1-1 0 0,0-1 1 0 0,0 1 0 0 0,0 0-1 0 0,0 0 1 0 0,-1 0-1 0 0,1 0 1 0 0,0 0-1 0 0,-1 1 1 0 0,1-1 0 0 0,-1 0-1 0 0,1 1 1 0 0,0 0-1 0 0,-1 0 1 0 0,1 0 0 0 0,-1 0-1 0 0,1 0 1 0 0,-1 0-1 0 0,-1 1 27 0 0,-182-36-2407 0 0,130 12-3050 0 0,55 23 4148 0 0,1 0 63 0 0,0 0 38 0 0</inkml:trace>
  <inkml:trace contextRef="#ctx0" brushRef="#br0" timeOffset="69415.962">9743 5081 2844 0 0,'25'113'5205'0'0,"-28"-88"-4751"0"0,-2 1 0 0 0,0-1 0 0 0,-2-1-1 0 0,-1 1 1 0 0,0-1 0 0 0,-2-1-1 0 0,-1 1 1 0 0,-1-2 0 0 0,-1 1-1 0 0,-11 14-453 0 0,-114 107-1290 0 0,-36-48-4104 0 0,105-84 2506 0 0,49-12 1666 0 0</inkml:trace>
  <inkml:trace contextRef="#ctx0" brushRef="#br0" timeOffset="63694.936">5270 4418 1332 0 0,'0'0'308'0'0,"0"0"34"0"0,0 0-94 0 0,0 0 24 0 0,0 0 11 0 0,0 0-46 0 0,0 0-27 0 0,0 0-25 0 0,0 0-3 0 0,0 0 63 0 0,0 0 29 0 0,0 0-51 0 0,0 0-21 0 0,0 0-19 0 0,0 0 46 0 0,0 0-44 0 0,0 0-47 0 0,0 0-17 0 0,0 0-42 0 0,0 0 30 0 0,0 0 27 0 0,0 0-36 0 0,0 0-17 0 0,0 0 64 0 0,0 0 3 0 0,0 0-52 0 0,-3-19 542 0 0,-39-3 392 0 0,41 21-1024 0 0,0 1 1 0 0,0-1-1 0 0,0 0 1 0 0,0 0 0 0 0,0 0-1 0 0,0 0 1 0 0,1 0-1 0 0,-1 0 1 0 0,0 0 0 0 0,0 0-1 0 0,1 0 1 0 0,-1 0-1 0 0,1 0 1 0 0,-1 0-1 0 0,1 0 1 0 0,0-1 0 0 0,-1 1-1 0 0,1 0 1 0 0,0 0-1 0 0,0 0 1 0 0,0-1-1 0 0,0 1 1 0 0,0 0 0 0 0,0 0-1 0 0,0-1 1 0 0,0 1-1 0 0,0 0 1 0 0,1 0 0 0 0,-1 0-1 0 0,0-1 1 0 0,1 1-1 0 0,-1 0 1 0 0,1 0-1 0 0,-1 0 1 0 0,1 0 0 0 0,0 0-1 0 0,0 0 1 0 0,-1 0-1 0 0,1 0 1 0 0,0 0-1 0 0,0 0 1 0 0,0 0 0 0 0,0 1-1 0 0,0-1 1 0 0,0 0-1 0 0,0 1 1 0 0,0-1 0 0 0,0 0-1 0 0,0 1 1 0 0,0-1-1 0 0,0 1 1 0 0,1 0-1 0 0,-1-1 1 0 0,0 1 0 0 0,0 0-1 0 0,1 0 1 0 0,-1 0-1 0 0,0 0 1 0 0,0 0-1 0 0,0 0 1 0 0,1 0-9 0 0,84-24-2 0 0,-85 24 21 0 0,5-2-17 0 0,-1 0 0 0 0,1 0 0 0 0,0 1 1 0 0,1-1-1 0 0,-1 1 0 0 0,0 1 0 0 0,0-1 0 0 0,0 1 0 0 0,0 0 1 0 0,1 1-1 0 0,-1-1 0 0 0,0 1 0 0 0,0 0 0 0 0,0 1 1 0 0,0 0-1 0 0,0 0 0 0 0,0 0 0 0 0,-1 0 0 0 0,1 1 0 0 0,-1 0 1 0 0,1 0-1 0 0,-1 1 0 0 0,0-1 0 0 0,0 1 0 0 0,-1 0 1 0 0,1 0-1 0 0,-1 1 0 0 0,0-1 0 0 0,0 1 0 0 0,0 0 0 0 0,-1 0 1 0 0,1 1-1 0 0,-1-1 0 0 0,-1 1 0 0 0,1-1 0 0 0,-1 1 1 0 0,0 0-1 0 0,0 0 0 0 0,-1 0 0 0 0,1 5-2 0 0,-2 3 43 0 0,0 1 0 0 0,-2-1 0 0 0,0 0 0 0 0,0 0 1 0 0,-1-1-1 0 0,-1 1 0 0 0,0 0 0 0 0,-1-1 0 0 0,-1 0 0 0 0,0 0 0 0 0,0-1 0 0 0,-2 1 0 0 0,1-2 0 0 0,-2 1 0 0 0,1-1 0 0 0,-1 0 0 0 0,-1-1 1 0 0,0 0-1 0 0,-3 2-43 0 0,-2 6 230 0 0,16-15-205 0 0,1 0 1 0 0,-1-1-1 0 0,1 1 0 0 0,0 0 1 0 0,0-1-1 0 0,0 1 0 0 0,1-1 1 0 0,-1 0-1 0 0,1 0 1 0 0,-1 0-1 0 0,1 0 0 0 0,0 0 1 0 0,-1 0-1 0 0,1-1 0 0 0,0 1 1 0 0,0-1-1 0 0,0 0 1 0 0,0 0-1 0 0,0 0 0 0 0,1 0 1 0 0,-1 0-1 0 0,0-1 0 0 0,0 0 1 0 0,3 1-26 0 0,14 6 50 0 0,-18-6-48 0 0,1-1-1 0 0,-1 1 1 0 0,0-1-1 0 0,0 1 1 0 0,0 0-1 0 0,0 0 1 0 0,-1 0-1 0 0,1 0 1 0 0,0 0-1 0 0,0 1 1 0 0,-1-1-1 0 0,1 0 1 0 0,0 1-1 0 0,-1 0 1 0 0,0-1-1 0 0,1 1 1 0 0,-1 0-1 0 0,0-1 1 0 0,0 1-1 0 0,0 0 1 0 0,0 0-1 0 0,0 0 1 0 0,0 0-1 0 0,0 0 1 0 0,-1 0-1 0 0,1 0 1 0 0,-1 0-1 0 0,0 0 1 0 0,1 1-1 0 0,-1-1 1 0 0,0 0-1 0 0,0 0 1 0 0,0 0 0 0 0,-1 0-1 0 0,1 0 1 0 0,0 1-1 0 0,-1-1 1 0 0,0 0-1 0 0,1 0 1 0 0,-1 0-1 0 0,0 0 1 0 0,0 0-1 0 0,0 0 1 0 0,0-1-1 0 0,0 1 1 0 0,-1 0-1 0 0,1 0 1 0 0,0-1-1 0 0,-1 1 1 0 0,1-1-1 0 0,-1 1 1 0 0,0-1-1 0 0,1 0 1 0 0,-2 1-2 0 0,-7 7-178 0 0,0-1 0 0 0,0 0 0 0 0,-1 0 1 0 0,0-1-1 0 0,0-1 0 0 0,-1 0 0 0 0,0 0 0 0 0,0-1 1 0 0,-1-1-1 0 0,1 0 0 0 0,-1-1 0 0 0,0 0 1 0 0,0 0-1 0 0,-8-1 178 0 0,19-2-167 0 0,0-1 1 0 0,-1 1-1 0 0,1-1 1 0 0,0 1-1 0 0,-1-1 1 0 0,1 0-1 0 0,0 0 1 0 0,0 0-1 0 0,0 0 1 0 0,0 0 0 0 0,0 0-1 0 0,0 0 1 0 0,0-1-1 0 0,0 1 1 0 0,0-1-1 0 0,1 0 1 0 0,-1 1-1 0 0,1-1 1 0 0,-1 0-1 0 0,1 0 1 0 0,0 0-1 0 0,-1 0 1 0 0,1 0-1 0 0,0 0 1 0 0,0 0-1 0 0,1-1 1 0 0,-1 1-1 0 0,0 0 1 0 0,1 0 0 0 0,-1-1-1 0 0,1 1 1 0 0,0-2 166 0 0,-3-21-1106 0 0</inkml:trace>
  <inkml:trace contextRef="#ctx0" brushRef="#br0" timeOffset="64083.961">6216 4243 1204 0 0,'-42'13'3368'0'0,"-40"61"-1453"0"0,70-62-1687 0 0,1 0 0 0 0,0 1 0 0 0,1 0-1 0 0,0 1 1 0 0,1 0 0 0 0,1 1 0 0 0,0 0 0 0 0,1 0-1 0 0,1 0 1 0 0,0 1 0 0 0,1 0 0 0 0,1 0-1 0 0,0 1 1 0 0,0 7-228 0 0,5-19 42 0 0,-1 0 0 0 0,1 0 0 0 0,0 0 0 0 0,0-1 0 0 0,1 1 0 0 0,0 0 0 0 0,-1 0 0 0 0,1-1 0 0 0,1 1 0 0 0,-1-1 0 0 0,1 0-1 0 0,0 0 1 0 0,0 0 0 0 0,0 0 0 0 0,0 0 0 0 0,1 0 0 0 0,-1-1 0 0 0,1 0 0 0 0,0 0 0 0 0,0 0 0 0 0,0 0 0 0 0,1 0 0 0 0,-1-1 0 0 0,0 0 0 0 0,1 0 0 0 0,0 0 0 0 0,0-1-1 0 0,-1 1 1 0 0,1-1 0 0 0,0 0 0 0 0,0 0 0 0 0,0-1 0 0 0,0 0 0 0 0,0 0 0 0 0,0 0 0 0 0,4 0-42 0 0,178-25 591 0 0,-132-14-340 0 0,-80 13-341 0 0,13 20 10 0 0,-1 0 0 0 0,-1 0 0 0 0,1 1-1 0 0,-1 1 1 0 0,0 0 0 0 0,0 1 0 0 0,0 0-1 0 0,0 2 1 0 0,0-1 0 0 0,0 2 0 0 0,-6 0 80 0 0,-18-3-288 0 0,-124 9-2472 0 0,61 15-1815 0 0,89-17 3258 0 0</inkml:trace>
  <inkml:trace contextRef="#ctx0" brushRef="#br0" timeOffset="64457.19">5033 5244 1932 0 0,'1'1'95'0'0,"-1"-1"1"0"0,0 0-1 0 0,1 1 0 0 0,-1-1 0 0 0,0 1 1 0 0,0-1-1 0 0,1 1 0 0 0,-1-1 0 0 0,0 0 1 0 0,0 1-1 0 0,0-1 0 0 0,0 1 0 0 0,1-1 0 0 0,-1 1 1 0 0,0-1-1 0 0,0 1 0 0 0,0-1 0 0 0,0 1 1 0 0,0-1-1 0 0,0 1 0 0 0,0-1 0 0 0,-1 1 1 0 0,1-1-1 0 0,0 1 0 0 0,0-1 0 0 0,0 1 1 0 0,0-1-1 0 0,-1 1 0 0 0,1-1 0 0 0,0 1 1 0 0,0-1-1 0 0,-1 0 0 0 0,1 1 0 0 0,0-1 0 0 0,-1 1 1 0 0,1-1-1 0 0,0 0 0 0 0,-1 1 0 0 0,1-1 1 0 0,0 0-1 0 0,-1 0 0 0 0,1 1 0 0 0,-1-1 1 0 0,1 0-1 0 0,-1 0 0 0 0,1 0 0 0 0,-1 1-95 0 0,45-2 1659 0 0,633-105 2810 0 0,-138 28-3963 0 0,-367 42-1664 0 0,-172 36 1009 0 0,-1 0-1 0 0,1 0 1 0 0,-1 0-1 0 0,1 0 0 0 0,-1-1 1 0 0,1 1-1 0 0,0 0 1 0 0,-1 0-1 0 0,1 0 0 0 0,-1-1 1 0 0,1 1-1 0 0,0 0 1 0 0,-1 0-1 0 0,1-1 1 0 0,0 1-1 0 0,-1 0 0 0 0,1-1 1 0 0,0 1-1 0 0,-1 0 1 0 0,1-1-1 0 0,0 1 0 0 0,0 0 1 0 0,-1-1-1 0 0,1 1 1 0 0,0-1-1 0 0,0 1 0 0 0,0 0 1 0 0,0-1-1 0 0,0 1 1 0 0,-1-1-1 0 0,1 1 0 0 0,0-1 1 0 0,0 1-1 0 0,0-1 1 0 0,0 1-1 0 0,0 0 0 0 0,0-1 1 0 0,0 1-1 0 0,1-1 1 0 0,-1 1-1 0 0,0-1 0 0 0,0 1 150 0 0,-50-6-2630 0 0,28 6 1475 0 0</inkml:trace>
  <inkml:trace contextRef="#ctx0" brushRef="#br0" timeOffset="65033.211">5353 5624 1592 0 0,'0'-5'127'0'0,"0"0"1"0"0,0 1-1 0 0,0-1 0 0 0,1 0 0 0 0,-1 0 0 0 0,1 0 1 0 0,0 0-1 0 0,1 0 0 0 0,-1 1 0 0 0,1-1 1 0 0,0 1-1 0 0,0-1 0 0 0,0 1 0 0 0,1 0 1 0 0,0-1-1 0 0,-1 1 0 0 0,1 0 0 0 0,1 1 0 0 0,-1-1 1 0 0,1 1-1 0 0,-1-1 0 0 0,1 1 0 0 0,0 0 1 0 0,0 0-1 0 0,0 1 0 0 0,1-1 0 0 0,-1 1 0 0 0,0 0 1 0 0,1 0-1 0 0,0 1 0 0 0,-1-1 0 0 0,1 1 1 0 0,0 0-1 0 0,0 0 0 0 0,0 1 0 0 0,0-1 0 0 0,0 1 1 0 0,0 0-1 0 0,0 0 0 0 0,-1 1 0 0 0,1 0 1 0 0,0-1-1 0 0,0 2 0 0 0,2 0-127 0 0,1 0 47 0 0,0 1 0 0 0,0 1 1 0 0,-1 0-1 0 0,0 0 0 0 0,0 0 0 0 0,0 1 1 0 0,0 0-1 0 0,0 0 0 0 0,-1 0 0 0 0,0 1 1 0 0,0 0-1 0 0,-1 0 0 0 0,0 1 0 0 0,0 0 1 0 0,0 0-1 0 0,-1 0 0 0 0,0 0 0 0 0,0 1 1 0 0,-1-1-1 0 0,0 1 0 0 0,0 0 0 0 0,-1 0 1 0 0,0 0-1 0 0,0 0 0 0 0,-1 1 0 0 0,0-1 1 0 0,0 0-1 0 0,-1 1 0 0 0,-1 4-47 0 0,-1 0 163 0 0,0 1 0 0 0,-1-1-1 0 0,-1 0 1 0 0,-1 0 0 0 0,1 0 0 0 0,-2 0-1 0 0,0-1 1 0 0,0 0 0 0 0,-1 0 0 0 0,-1-1 0 0 0,0 1-1 0 0,0-2 1 0 0,-1 1 0 0 0,-1-1 0 0 0,-5 4-163 0 0,-36 48 953 0 0,51-60-941 0 0,0-1 0 0 0,-1 1 0 0 0,1-1-1 0 0,0 1 1 0 0,0 0 0 0 0,0-1 0 0 0,0 1 0 0 0,0-1 0 0 0,1 1-1 0 0,-1-1 1 0 0,0 1 0 0 0,1-1 0 0 0,-1 1 0 0 0,1-1 0 0 0,-1 1-1 0 0,1-1 1 0 0,0 0 0 0 0,0 1 0 0 0,0-1 0 0 0,-1 0 0 0 0,1 1-1 0 0,0-1 1 0 0,1 0 0 0 0,-1 0 0 0 0,0 0 0 0 0,0 0-1 0 0,0 0 1 0 0,1 0 0 0 0,-1 0 0 0 0,0-1 0 0 0,1 1 0 0 0,-1 0-1 0 0,1-1 1 0 0,-1 1 0 0 0,1-1 0 0 0,-1 0 0 0 0,1 1 0 0 0,-1-1-1 0 0,1 0 1 0 0,-1 0 0 0 0,1 0 0 0 0,-1 0 0 0 0,1 0 0 0 0,0 0-1 0 0,-1 0 1 0 0,1-1 0 0 0,-1 1 0 0 0,1 0 0 0 0,-1-1 0 0 0,1 1-1 0 0,-1-1 1 0 0,0 0 0 0 0,1 0 0 0 0,-1 1 0 0 0,0-1 0 0 0,1 0-1 0 0,-1 0 1 0 0,1-1-12 0 0,164-42-1459 0 0,-129 31-129 0 0,0-2 1 0 0,-1-1-1 0 0,-1-2 1 0 0,0-1-1 0 0,26-21 1588 0 0,-34 18-1068 0 0</inkml:trace>
  <inkml:trace contextRef="#ctx0" brushRef="#br0" timeOffset="65607.526">6052 5571 1768 0 0,'-16'-16'6433'0'0,"16"15"-6087"0"0,15-16 1920 0 0,178-27-1294 0 0,-188 43-941 0 0,174 0 517 0 0,-174 2-537 0 0,0 0 1 0 0,0 0-1 0 0,-1 1 1 0 0,1-1-1 0 0,0 1 0 0 0,-1 0 1 0 0,1 0-1 0 0,-1 1 1 0 0,1-1-1 0 0,-1 1 1 0 0,0 0-1 0 0,0 0 0 0 0,0 0 1 0 0,-1 1-1 0 0,1-1 1 0 0,-1 1-1 0 0,0 0 1 0 0,0 0-1 0 0,0 0 1 0 0,0 0-1 0 0,-1 1 0 0 0,0-1 1 0 0,0 1-1 0 0,0 0 1 0 0,0-1-1 0 0,-1 1 1 0 0,1 0-1 0 0,-1 0 1 0 0,-1 0-1 0 0,1 0 0 0 0,-1 0 1 0 0,0 5-12 0 0,-3 33 115 0 0,-1-1 1 0 0,-3 0-1 0 0,-2 0 1 0 0,-1 0-1 0 0,-2-1 1 0 0,-2 0-1 0 0,-6 8-115 0 0,-20 69 59 0 0,40-118-50 0 0,-18 46-1777 0 0,-21-21-6549 0 0,29-23 7064 0 0</inkml:trace>
  <inkml:trace contextRef="#ctx0" brushRef="#br0" timeOffset="65870.399">6175 5991 2132 0 0,'2'-8'940'0'0,"12"-14"-80"0"0,4 4-40 0 0,5-9-103 0 0,2 10-69 0 0,3-3-112 0 0,6 0 16 0 0,7 0-116 0 0,-4 4-56 0 0,6-3-92 0 0,-1 3-272 0 0,-1 1-8 0 0,-7 1-672 0 0,2 4-704 0 0,-1 0 139 0 0,-8-3-55 0 0,-9 5 48 0 0,-11-1-196 0 0</inkml:trace>
  <inkml:trace contextRef="#ctx0" brushRef="#br0" timeOffset="66320.487">5096 5514 1028 0 0,'-15'-32'5003'0'0,"5"57"-2980"0"0,8 9-1518 0 0,2 0-1 0 0,2 0 1 0 0,1 0 0 0 0,1 0-1 0 0,2 0 1 0 0,2-1 0 0 0,1 0-1 0 0,1-1 1 0 0,2 0-1 0 0,1 0 1 0 0,4 5-505 0 0,11 34 740 0 0,-7-19-303 0 0,27 124 1279 0 0,-48-173-1783 0 0,-1 0 1 0 0,0 0 0 0 0,0 0 0 0 0,-1 0 0 0 0,1-1 0 0 0,-1 1 0 0 0,1 0-1 0 0,-1-1 1 0 0,0 1 0 0 0,0-1 0 0 0,0 1 0 0 0,0-1 0 0 0,0 0 0 0 0,0 0 0 0 0,-1 0-1 0 0,1 0 1 0 0,-1 0 0 0 0,0-1 0 0 0,1 1 0 0 0,-1-1 0 0 0,0 0 0 0 0,0 1-1 0 0,0-1 1 0 0,0-1 0 0 0,0 1 0 0 0,0 0 0 0 0,0-1 0 0 0,0 1 0 0 0,0-1 0 0 0,0 0-1 0 0,0 0 1 0 0,-1 0 0 0 0,1-1 0 0 0,0 1 0 0 0,0-1 0 0 0,0 0 0 0 0,0 1-1 0 0,0-1 1 0 0,0-1 0 0 0,0 1 0 0 0,1 0 0 0 0,-1-1 0 0 0,0 1 0 0 0,1-1-1 0 0,-1 0 1 0 0,1 0 0 0 0,-2-1 66 0 0,-7-6-675 0 0,0 0-1 0 0,0-1 1 0 0,1 0-1 0 0,0 0 1 0 0,1-1-1 0 0,1-1 1 0 0,-1 1-1 0 0,2-1 0 0 0,0-1 1 0 0,0 1-1 0 0,1-1 1 0 0,1 0-1 0 0,0-1 1 0 0,0 1-1 0 0,0-9 676 0 0,-6-13-1364 0 0</inkml:trace>
  <inkml:trace contextRef="#ctx0" brushRef="#br0" timeOffset="66662.093">5024 5473 1100 0 0,'-6'-11'3711'0'0,"56"-11"-2207"0"0,173-38 826 0 0,3 9-1 0 0,204-18-2329 0 0,340 2 1219 0 0,-732 71-1498 0 0,-48 1-4631 0 0,-7-9 952 0 0,11 2 2736 0 0</inkml:trace>
  <inkml:trace contextRef="#ctx0" brushRef="#br0" timeOffset="67312.247">7236 4751 1720 0 0,'22'-35'5529'0'0,"-32"57"-2946"0"0,-141 475-2090 0 0,148-490-913 0 0,0 0 0 0 0,-1 0 0 0 0,0 0 0 0 0,0 0 0 0 0,0-1 0 0 0,-1 0 0 0 0,1 0 0 0 0,-2 0 0 0 0,1-1 0 0 0,-1 1 0 0 0,1-1 0 0 0,-1 0 0 0 0,-1-1 1 0 0,1 0-1 0 0,-1 0 0 0 0,0 0 0 0 0,-6 2 420 0 0,-14 3-1454 0 0</inkml:trace>
  <inkml:trace contextRef="#ctx0" brushRef="#br0" timeOffset="67574.982">6897 4903 1048 0 0,'43'-38'7669'0'0,"15"45"-5663"0"0,-50-5-2121 0 0,52 18 459 0 0,-1 2 0 0 0,0 3 0 0 0,-2 3 0 0 0,-1 2 0 0 0,-2 2 0 0 0,3 6-344 0 0,-34-24-179 0 0,121 80-2845 0 0,-55-21-3994 0 0,-83-65 5759 0 0</inkml:trace>
  <inkml:trace contextRef="#ctx0" brushRef="#br0" timeOffset="68117.218">7754 4621 1492 0 0,'3'-3'1539'0'0,"4"6"4396"0"0,-6 10-5595 0 0,84 613 3929 0 0,-73-568-7396 0 0,-24-81-4190 0 0,12 2 5870 0 0</inkml:trace>
  <inkml:trace contextRef="#ctx0" brushRef="#br0" timeOffset="68363.706">8116 4876 1112 0 0,'1'-24'10786'0'0,"-11"10"-9586"0"0,10 14-1704 0 0,11-1-6071 0 0,12-1 2940 0 0,-14 1 2435 0 0</inkml:trace>
  <inkml:trace contextRef="#ctx0" brushRef="#br0" timeOffset="70066.068">11187 4494 1348 0 0,'10'-16'4108'0'0,"-18"28"-1504"0"0,-196 472 2816 0 0,70-111-6271 0 0,120-356-970 0 0,-2-19-5714 0 0,1-11 6302 0 0</inkml:trace>
  <inkml:trace contextRef="#ctx0" brushRef="#br0" timeOffset="72286.839">10803 5279 1448 0 0,'0'0'742'0'0,"0"0"44"0"0,0 0-42 0 0,0 0-38 0 0,-25 5 2369 0 0,-13 19-759 0 0,86-15-399 0 0,101-41-2791 0 0,-129 26 55 0 0,0-1-1 0 0,0-1 0 0 0,-1-1 0 0 0,1-1 1 0 0,-2 0-1 0 0,0-2 0 0 0,0 0 0 0 0,-1-1 1 0 0,-1 0-1 0 0,2-3 820 0 0,3-10-1407 0 0</inkml:trace>
  <inkml:trace contextRef="#ctx0" brushRef="#br0" timeOffset="72814.72">11119 4429 1472 0 0,'1'45'4604'0'0,"-33"24"-2828"0"0,31-66-1628 0 0,-86 130 1983 0 0,-12 23-4125 0 0,79-128-2979 0 0,16-28 3889 0 0</inkml:trace>
  <inkml:trace contextRef="#ctx0" brushRef="#br0" timeOffset="73465.114">11510 4498 2232 0 0,'4'16'4757'0'0,"-10"34"-3911"0"0,5-43-406 0 0,-13 73 937 0 0,-3-1 0 0 0,-3 0 0 0 0,-4-2 0 0 0,-27 57-1377 0 0,33-66 1104 0 0,18-67-1029 0 0,3 0 29 0 0,13-2-101 0 0,-1 0 0 0 0,0-1 0 0 0,1-1 0 0 0,-1-1 0 0 0,0 0 0 0 0,-1-1 1 0 0,1 0-1 0 0,-1-1 0 0 0,0-1 0 0 0,0-1 0 0 0,-1 1 0 0 0,8-8-3 0 0,3 2-46 0 0,202-138-115 0 0,-208 126 970 0 0,-29 44-156 0 0,-66 331-1499 0 0,75-338 680 0 0,-1 16-183 0 0,3-17-171 0 0,0 0-1 0 0,-1 1 1 0 0,0-1 0 0 0,0 0 0 0 0,-1 0-1 0 0,-1 0 1 0 0,0-1 0 0 0,0 1-1 0 0,-1-1 1 0 0,-1 1 0 0 0,1-1 0 0 0,-2 0-1 0 0,1-1 1 0 0,-1 1 0 0 0,-1-1 0 0 0,0-1-1 0 0,0 1 1 0 0,-1-1 0 0 0,0 0 0 0 0,0-1-1 0 0,0 0 1 0 0,-2 1 520 0 0,0-2-1231 0 0</inkml:trace>
  <inkml:trace contextRef="#ctx0" brushRef="#br0" timeOffset="74070.494">12152 4401 2188 0 0,'-8'-2'6290'0'0,"42"-1"-5199"0"0,217-7 694 0 0,-243 11-1739 0 0,-1 0 0 0 0,1 0 1 0 0,-1 1-1 0 0,0 0 0 0 0,0 0 1 0 0,0 0-1 0 0,0 1 0 0 0,0 0 1 0 0,0 1-1 0 0,-1 0 0 0 0,0 0 1 0 0,0 0-1 0 0,0 0 0 0 0,0 1 1 0 0,0 0-1 0 0,-1 0 0 0 0,0 1 1 0 0,0 0-1 0 0,-1-1 0 0 0,1 2 1 0 0,-1-1-1 0 0,-1 0 0 0 0,1 1 1 0 0,-1 0-1 0 0,0-1 0 0 0,-1 1 1 0 0,1 1-1 0 0,-1 1-46 0 0,1 22 281 0 0,-1-1 0 0 0,-2 0 0 0 0,-1 0 0 0 0,-2 1 0 0 0,-1-1-1 0 0,-1-1 1 0 0,-4 14-281 0 0,6-29 27 0 0,-56 367 466 0 0,59-379-491 0 0,-7 55-2784 0 0,7-56 2611 0 0,0 1-1 0 0,0-1 0 0 0,0 0 0 0 0,-1 0 1 0 0,1 0-1 0 0,0 0 0 0 0,-1 0 1 0 0,1 0-1 0 0,0 0 0 0 0,-1 0 1 0 0,0 0-1 0 0,1 0 0 0 0,-1 0 0 0 0,1 0 1 0 0,-1 0-1 0 0,0-1 0 0 0,0 1 1 0 0,1 0-1 0 0,-1 0 0 0 0,0-1 0 0 0,0 1 1 0 0,0 0-1 0 0,0-1 0 0 0,0 1 1 0 0,0-1-1 0 0,0 1 0 0 0,0-1 0 0 0,0 0 1 0 0,0 1-1 0 0,0-1 0 0 0,0 0 1 0 0,0 0-1 0 0,-1 0 0 0 0,1 0 1 0 0,0 0-1 0 0,0 0 0 0 0,0 0 0 0 0,0 0 1 0 0,0 0-1 0 0,0 0 0 0 0,0-1 1 0 0,0 1-1 0 0,0 0 0 0 0,0-1 0 0 0,-1 0 172 0 0,-14-6-1196 0 0,-4-1 34 0 0</inkml:trace>
  <inkml:trace contextRef="#ctx0" brushRef="#br0" timeOffset="74319.332">12323 4876 2480 0 0,'10'-14'644'0'0,"1"1"0"0"0,1 1 0 0 0,0-1 0 0 0,1 2 0 0 0,0 0 0 0 0,1 1-1 0 0,0 0 1 0 0,1 1 0 0 0,-1 0 0 0 0,9-2-644 0 0,166-59 782 0 0,-28 13-5983 0 0,-137 45 3991 0 0,-5-3 36 0 0</inkml:trace>
  <inkml:trace contextRef="#ctx0" brushRef="#br0" timeOffset="74692.624">13240 4368 2400 0 0,'-27'-17'3719'0'0,"-75"20"-2062"0"0,88 2-1528 0 0,1 0 1 0 0,0 1-1 0 0,0 1 1 0 0,1 0-1 0 0,0 1 0 0 0,0 0 1 0 0,1 0-1 0 0,0 2 1 0 0,0-1-1 0 0,1 1 0 0 0,0 1 1 0 0,1 0-1 0 0,0 0 1 0 0,1 1-1 0 0,0 0 0 0 0,1 0 1 0 0,0 1-1 0 0,1 0 1 0 0,0 0-1 0 0,1 0 0 0 0,1 1 1 0 0,0 0-1 0 0,1 0 1 0 0,1 0-1 0 0,0 0 0 0 0,0 4-129 0 0,2-11-9 0 0,0 0-1 0 0,0 0 0 0 0,1 0 0 0 0,0 0 1 0 0,0 0-1 0 0,1 0 0 0 0,0 0 0 0 0,0 0 0 0 0,0 0 1 0 0,1-1-1 0 0,0 1 0 0 0,1-1 0 0 0,-1 0 1 0 0,1 0-1 0 0,0 0 0 0 0,1-1 0 0 0,-1 1 1 0 0,1-1-1 0 0,0 0 0 0 0,1 0 0 0 0,-1-1 0 0 0,1 0 1 0 0,0 1-1 0 0,0-2 0 0 0,0 1 0 0 0,0-1 1 0 0,1 0-1 0 0,5 2 10 0 0,-5-2-291 0 0,0-1 0 0 0,0 0 1 0 0,1 0-1 0 0,-1 0 0 0 0,1-1 1 0 0,-1 0-1 0 0,1 0 0 0 0,0-1 1 0 0,-1 0-1 0 0,1 0 0 0 0,-1-1 1 0 0,1 0-1 0 0,-1 0 0 0 0,1-1 1 0 0,-1 0-1 0 0,0 0 0 0 0,1-1 0 0 0,-1 1 1 0 0,0-2-1 0 0,-1 1 0 0 0,1-1 1 0 0,-1 0-1 0 0,1 0 0 0 0,-1-1 1 0 0,5-5 290 0 0,9-10-1218 0 0,1 0 40 0 0</inkml:trace>
  <inkml:trace contextRef="#ctx0" brushRef="#br0" timeOffset="75021.166">13247 4473 1140 0 0,'-7'49'1493'0'0,"-2"0"0"0"0,-3 0 0 0 0,-1-1 0 0 0,-3 0 0 0 0,-2-2 0 0 0,-23 44-1493 0 0,2 2 1614 0 0,5 36 295 0 0,33-126-1884 0 0,1 1 0 0 0,0-1 0 0 0,0 0 0 0 0,0 0 0 0 0,0 1 0 0 0,1-1 0 0 0,-1 0 0 0 0,1 0 0 0 0,-1 1 0 0 0,1-1 0 0 0,0 0 0 0 0,0 0 0 0 0,0 0 0 0 0,0 0 0 0 0,0 0 0 0 0,0 0 0 0 0,0 0 0 0 0,1 0 0 0 0,-1-1 0 0 0,1 1 0 0 0,-1 0 0 0 0,1-1 0 0 0,0 1 0 0 0,-1-1 0 0 0,1 0 0 0 0,0 1 0 0 0,0-1 0 0 0,0 0 0 0 0,0 0 0 0 0,0 0 0 0 0,1-1 0 0 0,-1 1 0 0 0,0 0 0 0 0,0-1 0 0 0,0 1 0 0 0,1-1 0 0 0,-1 0 0 0 0,0 0 0 0 0,1 0 0 0 0,-1 0 0 0 0,0 0 0 0 0,1-1-25 0 0,88-13 110 0 0,-79 11-178 0 0,0 0 1 0 0,0-1-1 0 0,-1-1 1 0 0,1 0 0 0 0,-1 0-1 0 0,0-1 1 0 0,-1 0-1 0 0,1-1 1 0 0,-1 0-1 0 0,0-1 1 0 0,-1 0 0 0 0,0-1-1 0 0,0 0 1 0 0,-1 0-1 0 0,0 0 1 0 0,-1-1 0 0 0,0-1-1 0 0,0 1 1 0 0,-1-1-1 0 0,-1 0 1 0 0,0 0-1 0 0,0-1 1 0 0,-1 0 0 0 0,1-3 67 0 0,-8 8-43 0 0,0 0 0 0 0,0 1 0 0 0,-1-1 1 0 0,0 1-1 0 0,0-1 0 0 0,0 1 1 0 0,-1 0-1 0 0,0 1 0 0 0,0-1 1 0 0,-1 1-1 0 0,1 0 0 0 0,-1 1 1 0 0,0-1-1 0 0,0 1 0 0 0,-1 0 1 0 0,1 0-1 0 0,-1 1 0 0 0,0 0 1 0 0,0 0-1 0 0,0 1 0 0 0,0 0 1 0 0,0 0-1 0 0,-1 0 0 0 0,1 1 1 0 0,0 0-1 0 0,-6 1 43 0 0,6-2-106 0 0,-47-10-385 0 0,43 11 17 0 0,1 0 1 0 0,-1-1-1 0 0,1 0 0 0 0,-1 0 0 0 0,1-1 1 0 0,0-1-1 0 0,0 1 0 0 0,0-2 0 0 0,0 0 0 0 0,1 0 1 0 0,0 0-1 0 0,0-1 0 0 0,0 0 0 0 0,1-1 1 0 0,0 0-1 0 0,0-1 0 0 0,1 1 0 0 0,0-2 474 0 0,-1-6-1340 0 0</inkml:trace>
  <inkml:trace contextRef="#ctx0" brushRef="#br0" timeOffset="76553.445">13612 4616 964 0 0,'0'0'1190'0'0,"-4"0"-76"0"0,-10 0-156 0 0,10 0-42 0 0,-1-5-69 0 0,-26-20 1185 0 0,165 5 952 0 0,164-20-2817 0 0,-235 37-760 0 0,54-8-5454 0 0,-112 9 4686 0 0,-4 0 198 0 0</inkml:trace>
  <inkml:trace contextRef="#ctx0" brushRef="#br0" timeOffset="77674.548">14353 4052 1460 0 0,'0'0'366'0'0,"-16"9"4458"0"0,-9-19-2293 0 0,21 8-2360 0 0,4 2-147 0 0,1 0-1 0 0,-1 0 1 0 0,1-1-1 0 0,-1 1 1 0 0,1 0-1 0 0,-1 0 1 0 0,1 0-1 0 0,-1-1 1 0 0,0 1-1 0 0,1 0 1 0 0,-1-1-1 0 0,1 1 1 0 0,-1 0 0 0 0,0-1-1 0 0,1 1 1 0 0,-1 0-1 0 0,0-1 1 0 0,0 1-1 0 0,1-1 1 0 0,-1 1-1 0 0,0-1 1 0 0,0 1-1 0 0,0-1 1 0 0,1 1-1 0 0,-1-1 1 0 0,0 1-1 0 0,0-1 1 0 0,0 1-1 0 0,0-1 1 0 0,0 1-1 0 0,0-1 1 0 0,0 1-1 0 0,0-1 1 0 0,0 1-1 0 0,0-1 1 0 0,0 1 0 0 0,0-1-1 0 0,-1 1 1 0 0,1-1-1 0 0,0 1 1 0 0,0 0-1 0 0,0-1 1 0 0,-1 1-1 0 0,1-1 1 0 0,0 1-1 0 0,-1-1 1 0 0,1 1-1 0 0,0 0 1 0 0,-1-1-1 0 0,1 1-23 0 0,41-11 28 0 0,0 1 0 0 0,1 2-1 0 0,0 2 1 0 0,0 2-1 0 0,27 1-27 0 0,-65 3 0 0 0,1 0-1 0 0,-1 1 0 0 0,1-1 1 0 0,-1 1-1 0 0,1 0 1 0 0,-1 0-1 0 0,1 0 0 0 0,-1 0 1 0 0,0 1-1 0 0,0 0 1 0 0,0 0-1 0 0,0 0 0 0 0,0 0 1 0 0,0 1-1 0 0,-1-1 0 0 0,1 1 1 0 0,-1 0-1 0 0,1 0 1 0 0,-1 0-1 0 0,0 1 0 0 0,0-1 1 0 0,-1 1-1 0 0,1-1 0 0 0,-1 1 1 0 0,0 0-1 0 0,0 0 1 0 0,0 0-1 0 0,0 1 0 0 0,-1-1 1 0 0,1 0-1 0 0,-1 0 0 0 0,0 1 1 0 0,-1-1-1 0 0,1 1 1 0 0,-1-1-1 0 0,0 1 0 0 0,0-1 1 0 0,0 1-1 0 0,0-1 1 0 0,-1 1-1 0 0,0-1 0 0 0,0 1 1 0 0,-7 12-8 0 0,0-1 0 0 0,-1 0 0 0 0,0-1 0 0 0,-1 0 0 0 0,-1 0 0 0 0,-1-1 0 0 0,0-1 0 0 0,0 0 0 0 0,-14 11 8 0 0,26-22-3 0 0,0 0 0 0 0,1 0 1 0 0,-1 1-1 0 0,1-1 0 0 0,-1 0 0 0 0,1 0 1 0 0,0 0-1 0 0,0 0 0 0 0,0 0 1 0 0,0 0-1 0 0,0 0 0 0 0,1-1 0 0 0,-1 1 1 0 0,1 0-1 0 0,-1-1 0 0 0,1 1 1 0 0,-1-1-1 0 0,1 1 0 0 0,0-1 1 0 0,0 0-1 0 0,0 1 0 0 0,0-1 0 0 0,0 0 1 0 0,0 0-1 0 0,0-1 0 0 0,0 1 1 0 0,0 0-1 0 0,0-1 0 0 0,0 1 1 0 0,1-1-1 0 0,-1 0 0 0 0,0 0 0 0 0,0 1 1 0 0,0-2-1 0 0,1 1 0 0 0,-1 0 1 0 0,1 0 2 0 0,33 7 11 0 0,-29-7-10 0 0,0 0 0 0 0,0 0 1 0 0,0 1-1 0 0,0 0 0 0 0,0 1 1 0 0,0-1-1 0 0,-1 1 0 0 0,1 0 1 0 0,0 1-1 0 0,-1 0 0 0 0,0 0 1 0 0,0 0-1 0 0,1 1 0 0 0,-2 0 0 0 0,1 0 1 0 0,0 0-1 0 0,-1 1 0 0 0,0 0 1 0 0,0 0-1 0 0,-1 0 0 0 0,1 0 1 0 0,-1 1-1 0 0,0 0 0 0 0,0 0 1 0 0,1 3-2 0 0,-8-3 14 0 0,1 0 1 0 0,-1 0 0 0 0,0 0-1 0 0,0 0 1 0 0,-1-1 0 0 0,0 1 0 0 0,0-1-1 0 0,0 0 1 0 0,0 0 0 0 0,-1 0-1 0 0,0-1 1 0 0,0 0 0 0 0,0 0 0 0 0,0 0-1 0 0,-1 0 1 0 0,0-1 0 0 0,1 0-1 0 0,-7 2-14 0 0,-19 11-57 0 0,0-1 0 0 0,-1-2-1 0 0,-1-1 1 0 0,-1-2 0 0 0,1-1-1 0 0,-12 1 58 0 0,41-10-296 0 0,-10-23-3145 0 0,64-39-410 0 0,-27 37 2655 0 0</inkml:trace>
  <inkml:trace contextRef="#ctx0" brushRef="#br0" timeOffset="78048.358">15322 3974 1048 0 0,'-17'-8'4724'0'0,"-28"47"-3739"0"0,42-35-650 0 0,-8 6-94 0 0,0 1 1 0 0,1 0-1 0 0,1 1 0 0 0,0 0 1 0 0,1 1-1 0 0,0 0 0 0 0,1 0 0 0 0,0 0 1 0 0,1 1-1 0 0,1 0 0 0 0,0 0 1 0 0,1 1-1 0 0,0-1 0 0 0,1 1 1 0 0,-1 14-242 0 0,5-25 42 0 0,-1 1 0 0 0,1 0 1 0 0,0 0-1 0 0,0-1 0 0 0,1 1 1 0 0,-1 0-1 0 0,1-1 0 0 0,0 1 1 0 0,1-1-1 0 0,-1 0 0 0 0,1 0 1 0 0,-1 0-1 0 0,1 0 1 0 0,0 0-1 0 0,1-1 0 0 0,-1 1 1 0 0,1-1-1 0 0,-1 0 0 0 0,1 0 1 0 0,0 0-1 0 0,0-1 0 0 0,0 1 1 0 0,1-1-1 0 0,-1 0 0 0 0,1 0 1 0 0,-1 0-1 0 0,1-1 0 0 0,4 1-42 0 0,134 19 699 0 0,-33-43-242 0 0,-109 20-465 0 0,0 0 1 0 0,-1 0-1 0 0,1 0 1 0 0,0 0-1 0 0,-1 0 1 0 0,1 0-1 0 0,-1 0 1 0 0,0-1 0 0 0,1 1-1 0 0,-1 0 1 0 0,0 0-1 0 0,-1 0 1 0 0,1 0-1 0 0,0-1 1 0 0,-1 1-1 0 0,1 0 1 0 0,-1 0 0 0 0,1 0-1 0 0,-1 0 1 0 0,0 0-1 0 0,0 0 1 0 0,0 0-1 0 0,0 0 1 0 0,0 0 0 0 0,-1 1-1 0 0,1-1 1 0 0,0 0-1 0 0,-1 1 1 0 0,0-1-1 0 0,1 1 1 0 0,-1-1-1 0 0,0 1 1 0 0,1 0 0 0 0,-1 0-1 0 0,0 0 1 0 0,0 0-1 0 0,0 0 1 0 0,0 0-1 0 0,0 0 1 0 0,0 1-1 0 0,0-1 1 0 0,-1 1 0 0 0,1-1-1 0 0,-1 1 8 0 0,-24-12-201 0 0,0 2 1 0 0,0 1-1 0 0,-1 1 0 0 0,-1 2 1 0 0,1 0-1 0 0,-1 2 0 0 0,0 1 1 0 0,-28 1 200 0 0,-64 0-6732 0 0,118 2 6426 0 0,0 0-951 0 0,3 0-84 0 0</inkml:trace>
  <inkml:trace contextRef="#ctx0" brushRef="#br0" timeOffset="78389.407">14458 4883 968 0 0,'-58'35'4326'0'0,"110"-27"-1281"0"0,159-54-993 0 0,299-94-15 0 0,-154 68-2108 0 0,-356 73 18 0 0,0-1-1 0 0,0 0 1 0 0,-1 1 0 0 0,1-1-1 0 0,0 0 1 0 0,0 0 0 0 0,0 1-1 0 0,1-1 1 0 0,-1 0 0 0 0,0 0-1 0 0,0 1 1 0 0,0-1 0 0 0,0 0-1 0 0,0 1 1 0 0,0-1 0 0 0,0 0-1 0 0,0 0 1 0 0,0 1 0 0 0,1-1-1 0 0,-1 0 1 0 0,0 0 0 0 0,0 0-1 0 0,0 1 1 0 0,1-1 0 0 0,-1 0-1 0 0,0 0 1 0 0,0 0 0 0 0,0 1-1 0 0,1-1 1 0 0,-1 0 0 0 0,0 0-1 0 0,0 0 1 0 0,1 0 0 0 0,-1 0-1 0 0,0 0 54 0 0,-31 15-1612 0 0,-67 8-3815 0 0,69-14 4164 0 0</inkml:trace>
  <inkml:trace contextRef="#ctx0" brushRef="#br0" timeOffset="79366.895">14519 5314 2104 0 0,'0'0'821'0'0,"0"0"-148"0"0,0 0-122 0 0,0 0-16 0 0,2-1 8 0 0,8-4-381 0 0,0 0-1 0 0,1 1 0 0 0,-1 0 1 0 0,1 0-1 0 0,0 1 1 0 0,0 1-1 0 0,0 0 1 0 0,0 1-1 0 0,0 0 1 0 0,1 0-1 0 0,-1 1 1 0 0,0 1-1 0 0,0 0 0 0 0,0 0 1 0 0,1 1-1 0 0,-1 0 1 0 0,-1 1-1 0 0,1 1 1 0 0,0 0-1 0 0,7 4-161 0 0,-13-3 77 0 0,0 1-1 0 0,0 0 0 0 0,-1 0 1 0 0,0 0-1 0 0,0 0 1 0 0,-1 1-1 0 0,1 0 1 0 0,-2 0-1 0 0,1 0 1 0 0,-1 0-1 0 0,0 0 0 0 0,0 0 1 0 0,-1 1-1 0 0,0-1 1 0 0,0 0-1 0 0,0 1 1 0 0,-1-1-1 0 0,-1 1 1 0 0,1-1-1 0 0,-1 1 0 0 0,0-1 1 0 0,-1 0-1 0 0,0 1 1 0 0,0-1-1 0 0,-1 0 1 0 0,1 0-1 0 0,-1-1 1 0 0,-1 1-1 0 0,0 0 0 0 0,0-1 1 0 0,0 0-1 0 0,-3 3-76 0 0,-149 162 2307 0 0,157-171-2311 0 0,0-1 0 0 0,0 1 0 0 0,0 0 0 0 0,0 0 1 0 0,0 0-1 0 0,0 0 0 0 0,0 0 0 0 0,0 0 0 0 0,0 0 0 0 0,0 0 0 0 0,0 0 0 0 0,0 0 0 0 0,0 1 0 0 0,0-1 0 0 0,0 0 0 0 0,0 1 0 0 0,0-1 0 0 0,-1 0 0 0 0,1 1 1 0 0,0 0-1 0 0,0-1 0 0 0,0 1 0 0 0,0-1 0 0 0,-1 1 0 0 0,1 0 0 0 0,0-1 0 0 0,-1 1 0 0 0,1 0 0 0 0,0 0 0 0 0,-1 0 0 0 0,1 0 0 0 0,-1-1 0 0 0,1 1 1 0 0,-1 0-1 0 0,0 0 0 0 0,1 0 0 0 0,-1 0 0 0 0,0 0 0 0 0,0 0 0 0 0,1 0 0 0 0,-1 0 0 0 0,0 0 0 0 0,0 0 0 0 0,0 0 0 0 0,0 0 0 0 0,0 0 0 0 0,-1 0 0 0 0,1 0 1 0 0,0 0-1 0 0,0 0 0 0 0,-1 0 0 0 0,1 0 0 0 0,-1 0 0 0 0,1 0 0 0 0,0 0 0 0 0,-1 0 0 0 0,0 0 0 0 0,1-1 0 0 0,-1 1 0 0 0,0 0 0 0 0,1 0 0 0 0,-1-1 0 0 0,0 1 1 0 0,0 0-1 0 0,0-1 4 0 0,87-17-1625 0 0,-82 16 1490 0 0,206-84-8188 0 0,-182 65 7176 0 0</inkml:trace>
  <inkml:trace contextRef="#ctx0" brushRef="#br0" timeOffset="79712.785">15004 5338 1088 0 0,'4'-15'4606'0'0,"48"-13"-3195"0"0,99-1 375 0 0,-147 29-1740 0 0,1 1 0 0 0,-1-1 0 0 0,1 1-1 0 0,-1 0 1 0 0,0 0 0 0 0,0 0 0 0 0,1 1-1 0 0,-1-1 1 0 0,0 1 0 0 0,0 0 0 0 0,-1 0-1 0 0,1 1 1 0 0,0-1 0 0 0,-1 1 0 0 0,1 0-1 0 0,-1 0 1 0 0,0 0 0 0 0,0 0-1 0 0,0 0 1 0 0,0 1 0 0 0,-1 0 0 0 0,1-1-1 0 0,-1 1 1 0 0,0 0 0 0 0,0 0 0 0 0,0 0-1 0 0,-1 0 1 0 0,0 0 0 0 0,1 1 0 0 0,-1-1-1 0 0,0 4-45 0 0,11 149 1640 0 0,-12-135-1419 0 0,-34 229 741 0 0,31-201-1307 0 0,0-3-1046 0 0,-2-17-2889 0 0,0-29 606 0 0,2-5 2556 0 0</inkml:trace>
  <inkml:trace contextRef="#ctx0" brushRef="#br0" timeOffset="79961.459">15089 5678 2808 0 0,'6'-5'888'0'0,"10"-9"-208"0"0,1-1 24 0 0,12-1-51 0 0,1 2-117 0 0,0-1-48 0 0,6 4-72 0 0,-4-4-64 0 0,0 3-264 0 0,0 0-168 0 0,10 4 8 0 0,-11-5-952 0 0,6-1-357 0 0,-7 1 153 0 0,-1 1 48 0 0,-10 1 0 0 0</inkml:trace>
  <inkml:trace contextRef="#ctx0" brushRef="#br0" timeOffset="80380.46">14325 5256 1256 0 0,'-18'9'5217'0'0,"10"18"-4643"0"0,1-1 0 0 0,2 1 0 0 0,1-1 0 0 0,1 1 0 0 0,1 1 0 0 0,1-1 0 0 0,2 0 0 0 0,1 0 0 0 0,1 6-574 0 0,51 233 2105 0 0,-32-110-1208 0 0,-22-155-943 0 0,-1 1 0 0 0,1-1 0 0 0,0 1 1 0 0,0-1-1 0 0,0 1 0 0 0,-1-1 0 0 0,1 1 0 0 0,-1-1 1 0 0,1 1-1 0 0,-1-1 0 0 0,0 0 0 0 0,0 1 1 0 0,1-1-1 0 0,-1 0 0 0 0,0 1 0 0 0,0-1 1 0 0,0 0-1 0 0,0 0 0 0 0,0 0 0 0 0,-1 0 0 0 0,1 0 1 0 0,0 0-1 0 0,0 0 0 0 0,-1-1 0 0 0,1 1 1 0 0,0 0-1 0 0,-1-1 0 0 0,1 1 0 0 0,-1-1 1 0 0,1 1-1 0 0,-1-1 0 0 0,1 0 0 0 0,-1 0 0 0 0,1 1 1 0 0,-1-1-1 0 0,1 0 0 0 0,-1 0 0 0 0,1-1 1 0 0,-1 1-1 0 0,1 0 0 0 0,-1 0 0 0 0,1-1 0 0 0,-1 1 1 0 0,1-1-1 0 0,-1 1 0 0 0,1-1 0 0 0,0 0 1 0 0,-1 1-1 0 0,1-1 0 0 0,0 0 0 0 0,0 0 1 0 0,-2-1 45 0 0,-75-42-3907 0 0,-30-61-1595 0 0,87 74 4286 0 0</inkml:trace>
  <inkml:trace contextRef="#ctx0" brushRef="#br0" timeOffset="80690.445">14142 5348 1260 0 0,'20'-28'5258'0'0,"43"-5"-4949"0"0,-55 30 89 0 0,139-49 102 0 0,2 6 0 0 0,2 7 0 0 0,1 6-1 0 0,1 7 1 0 0,2 7 0 0 0,0 7 0 0 0,84 6-500 0 0,-224 6-303 0 0,20-2 330 0 0,-18-5-4528 0 0,-15-4 1910 0 0,-4 8 1371 0 0</inkml:trace>
  <inkml:trace contextRef="#ctx0" brushRef="#br0" timeOffset="81279.354">15834 4594 2620 0 0,'-34'-1'4848'0'0,"-29"84"-2852"0"0,37 60-484 0 0,25-81-4527 0 0,1-60 1554 0 0,-15 6-2282 0 0,8-13 2686 0 0</inkml:trace>
  <inkml:trace contextRef="#ctx0" brushRef="#br0" timeOffset="81542.872">15628 4629 1576 0 0,'25'-29'6594'0'0,"8"35"-5552"0"0,6 10-661 0 0,0 1 0 0 0,-1 2 1 0 0,-1 2-1 0 0,-1 1 0 0 0,-1 2 0 0 0,27 24-381 0 0,62 40-2495 0 0,-84-56-2989 0 0,-40-32 4272 0 0</inkml:trace>
  <inkml:trace contextRef="#ctx0" brushRef="#br0" timeOffset="81852.148">16279 4353 2560 0 0,'11'12'7143'0'0,"4"39"-6966"0"0,-12-41 385 0 0,48 217 1136 0 0,-44-127-6285 0 0,-18-92 646 0 0,9-11 2737 0 0</inkml:trace>
  <inkml:trace contextRef="#ctx0" brushRef="#br0" timeOffset="82100.489">16547 4519 3232 0 0,'2'-3'992'0'0,"-2"-2"-160"0"0,0 0-23 0 0,0 3-105 0 0,0-3-108 0 0,0 0-84 0 0,0-1-100 0 0,0 2-184 0 0,0 3-264 0 0,0-1-192 0 0,3 2 24 0 0,-3-2-616 0 0,4 1-620 0 0,0 1 231 0 0,-1-4-47 0 0,2 3 52 0 0</inkml:trace>
  <inkml:trace contextRef="#ctx0" brushRef="#br0" timeOffset="82535.287">16979 4278 1544 0 0,'-13'2'415'0'0,"0"1"0"0"0,0 1 0 0 0,0 1 0 0 0,1-1 0 0 0,0 2-1 0 0,0 0 1 0 0,0 0 0 0 0,1 1 0 0 0,-1 1 0 0 0,2 0 0 0 0,-2 1-415 0 0,10-7 85 0 0,-6 2 77 0 0,2 1 0 0 0,-1 0 0 0 0,0 0 0 0 0,1 1 0 0 0,0 0 1 0 0,0 0-1 0 0,1 0 0 0 0,0 1 0 0 0,0 0 0 0 0,0 0 0 0 0,1 0 0 0 0,0 0 0 0 0,0 1 0 0 0,1 0 0 0 0,0 0 0 0 0,0 0 0 0 0,1 0 0 0 0,0 0 0 0 0,0 2-162 0 0,6-6 50 0 0,-1-1 1 0 0,1 1-1 0 0,0-1 0 0 0,0 0 0 0 0,0 0 1 0 0,1 0-1 0 0,-1-1 0 0 0,1 1 0 0 0,-1-1 1 0 0,1 0-1 0 0,0-1 0 0 0,0 1 0 0 0,0-1 0 0 0,0 0 1 0 0,0 0-1 0 0,0 0 0 0 0,0-1 0 0 0,0 0 1 0 0,1 0-1 0 0,-1 0 0 0 0,0 0 0 0 0,0-1 1 0 0,1 0-51 0 0,1 1 55 0 0,0 1 1 0 0,1-2-1 0 0,-1 1 1 0 0,0-1-1 0 0,0 0 1 0 0,1 0-1 0 0,-1-1 1 0 0,0 0-1 0 0,0 0 1 0 0,-1-1-1 0 0,1 0 1 0 0,0 0-1 0 0,-1 0 1 0 0,0-1-1 0 0,1 0 1 0 0,-2-1-1 0 0,1 1 1 0 0,0-1-1 0 0,-1 0 1 0 0,0 0-1 0 0,0-1 1 0 0,0 1 0 0 0,-1-1-1 0 0,0 0 1 0 0,0-1-1 0 0,0-1-55 0 0,-3 7 212 0 0,-19-52 2063 0 0,11 87-1876 0 0,21 228-111 0 0,9-108-1333 0 0,-12-57-3559 0 0,-7-86-1725 0 0,-2-9 6112 0 0,-1-2-1105 0 0</inkml:trace>
  <inkml:trace contextRef="#ctx0" brushRef="#br0" timeOffset="82921.311">17377 4498 2016 0 0,'-9'-2'4266'0'0,"-13"12"-3587"0"0,21-10-438 0 0,-13 6 68 0 0,-1 1 1 0 0,2 1-1 0 0,-1 0 1 0 0,1 0-1 0 0,1 2 0 0 0,0-1 1 0 0,0 2-1 0 0,0-1 1 0 0,2 2-1 0 0,-1-1 0 0 0,1 2 1 0 0,1-1-1 0 0,0 1 1 0 0,1 1-1 0 0,1-1 0 0 0,0 1 1 0 0,0 0-1 0 0,2 1 0 0 0,0 0 1 0 0,0 0-1 0 0,-1 15-309 0 0,6-25 38 0 0,0-1 0 0 0,1 1 0 0 0,0-1 0 0 0,0 1 0 0 0,1-1 0 0 0,-1 1 0 0 0,1-1 0 0 0,0 0 0 0 0,0 0 0 0 0,0 0 0 0 0,0 0 0 0 0,1 0 0 0 0,0 0 0 0 0,0-1-1 0 0,0 1 1 0 0,0-1 0 0 0,0 0 0 0 0,1 0 0 0 0,0 0 0 0 0,-1 0 0 0 0,1-1 0 0 0,0 1 0 0 0,0-1 0 0 0,0 0 0 0 0,1 0 0 0 0,-1-1 0 0 0,0 1 0 0 0,1-1 0 0 0,3 1-38 0 0,135 16-7 0 0,-129-18-36 0 0,0 0 1 0 0,0-1-1 0 0,0-1 1 0 0,0 0-1 0 0,-1 0 1 0 0,1-2 0 0 0,-1 0-1 0 0,0 0 1 0 0,0-1-1 0 0,0-1 1 0 0,-1 0-1 0 0,2-1 43 0 0,-13 6-19 0 0,1 0 0 0 0,-1 1 0 0 0,1-1-1 0 0,-1 0 1 0 0,1 0 0 0 0,-1 0 0 0 0,0 0-1 0 0,1 0 1 0 0,-1 0 0 0 0,0 0 0 0 0,0 0-1 0 0,0-1 1 0 0,0 1 0 0 0,0 0 0 0 0,0-1-1 0 0,0 1 1 0 0,0-1 0 0 0,-1 1 0 0 0,1-1-1 0 0,0 1 1 0 0,-1-1 0 0 0,0 0 0 0 0,1 1-1 0 0,-1-1 1 0 0,0 1 0 0 0,0-1 0 0 0,1 0-1 0 0,-1 1 1 0 0,-1-1 0 0 0,1 0 0 0 0,0 1 0 0 0,0-1-1 0 0,-1 0 1 0 0,1 1 0 0 0,0-1 0 0 0,-1 0-1 0 0,0 1 1 0 0,1-1 0 0 0,-1 1 0 0 0,0-1-1 0 0,0 1 1 0 0,0 0 0 0 0,0-1 0 0 0,0 1-1 0 0,0 0 1 0 0,0 0 0 0 0,0 0 0 0 0,-1 0-1 0 0,1-1 1 0 0,0 2 0 0 0,-1-1 0 0 0,0-1 19 0 0,-80-42-717 0 0,16 23 112 0 0,-121-60-4766 0 0,158 33 1586 0 0,27 34 2580 0 0</inkml:trace>
  <inkml:trace contextRef="#ctx0" brushRef="#br0" timeOffset="83464.623">17377 4024 1416 0 0,'4'-7'247'0'0,"-1"1"0"0"0,1 0-1 0 0,-1-1 1 0 0,2 1 0 0 0,-1 1 0 0 0,1-1 0 0 0,0 1-1 0 0,0-1 1 0 0,0 1 0 0 0,1 1 0 0 0,0-1 0 0 0,0 1-1 0 0,0 0 1 0 0,0 0 0 0 0,1 1 0 0 0,-1 0-1 0 0,1 0 1 0 0,0 1 0 0 0,0-1 0 0 0,0 1 0 0 0,6 0-247 0 0,-4-1 116 0 0,0 0 1 0 0,1 1 0 0 0,0 0 0 0 0,-1 1 0 0 0,1 0 0 0 0,0 1 0 0 0,0 0 0 0 0,0 0 0 0 0,-1 1-1 0 0,1 0 1 0 0,0 1 0 0 0,-1 0 0 0 0,1 0 0 0 0,-1 1 0 0 0,0 0 0 0 0,0 1 0 0 0,0 0 0 0 0,0 1-1 0 0,0-1 1 0 0,-1 2 0 0 0,0-1 0 0 0,0 1 0 0 0,-1 0 0 0 0,1 1 0 0 0,-2 0 0 0 0,1 0 0 0 0,-1 1-1 0 0,1-1 1 0 0,-2 1 0 0 0,0 1 0 0 0,0-1 0 0 0,4 8-117 0 0,16 53 743 0 0,-3 1 1 0 0,-2 1-1 0 0,-4 1 0 0 0,-3 0 0 0 0,-3 1 1 0 0,-3 0-1 0 0,-4 1 0 0 0,-3-1 1 0 0,-2 1-1 0 0,-5 5-743 0 0,4 100 911 0 0,3 146 709 0 0,1-314-1598 0 0,0 0 0 0 0,-1 0 0 0 0,-1 0 0 0 0,0 0 0 0 0,0 0 0 0 0,-1 0 0 0 0,0 0 0 0 0,-1 0 0 0 0,0-1 0 0 0,-1 1 0 0 0,0-1 0 0 0,-1 0 0 0 0,0 0 0 0 0,0-1 0 0 0,-1 1 0 0 0,0-1 0 0 0,-1 0 0 0 0,0-1 0 0 0,-1 0 0 0 0,1 0 0 0 0,-1 0 0 0 0,-1-1 0 0 0,0 0 0 0 0,0-1 0 0 0,0 0 0 0 0,0 0 0 0 0,-1-1 0 0 0,0 0 0 0 0,0-1 0 0 0,-1 0 0 0 0,1-1 0 0 0,-10 2-22 0 0,-179-20-4948 0 0,183 11 4347 0 0,0-1 0 0 0,0 0 1 0 0,0-2-1 0 0,1 0 0 0 0,-1 0 0 0 0,2-2 1 0 0,-1 0-1 0 0,1 0 0 0 0,1-2 1 0 0,0 1-1 0 0,0-2 0 0 0,1 1 0 0 0,0-2 1 0 0,1 0-1 0 0,1 0 0 0 0,0-1 1 0 0,1 0-1 0 0,0-1 0 0 0,1 0 0 0 0,1 0 1 0 0,-1-3 600 0 0,-2-18-1144 0 0</inkml:trace>
  <inkml:trace contextRef="#ctx0" brushRef="#br0" timeOffset="84085.941">17596 4344 1896 0 0,'-6'8'4024'0'0,"-15"9"-3407"0"0,-90 52 923 0 0,79-53-1350 0 0,1 3 1 0 0,1 0 0 0 0,1 2 0 0 0,1 1 0 0 0,1 1 0 0 0,1 2 0 0 0,-12 13-191 0 0,-5 35-1196 0 0,31-19-4505 0 0,12-53 4497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19:5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1060 0 0,'51'-6'12722'0'0,"-50"6"-12346"0"0,-1 0-67 0 0,4-1 1150 0 0,0-10-9308 0 0,-12-3 3488 0 0,4 8 2905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4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26 376 1268 0 0,'-24'-57'2418'0'0,"24"54"-2355"0"0,-1 1 0 0 0,1-1 0 0 0,0 1 0 0 0,0-1 0 0 0,0 1 0 0 0,0-1 1 0 0,0 1-1 0 0,1-1 0 0 0,-1 1 0 0 0,1-1 0 0 0,-1 1 0 0 0,1-1 0 0 0,0 1 1 0 0,0 0-1 0 0,0-1 0 0 0,0 1 0 0 0,0 0 0 0 0,1 0 0 0 0,-1 0 0 0 0,1 0 1 0 0,-1 0-1 0 0,1 0 0 0 0,0 0 0 0 0,0 1 0 0 0,0-1 0 0 0,0 1 0 0 0,0-1 1 0 0,0 1-1 0 0,0-1 0 0 0,0 1 0 0 0,0 0 0 0 0,1 0 0 0 0,1 0-63 0 0,5-2 39 0 0,-1 1-1 0 0,1 0 1 0 0,0 0 0 0 0,0 1-1 0 0,0 1 1 0 0,0-1 0 0 0,0 1-1 0 0,0 1 1 0 0,0 0 0 0 0,0 0-1 0 0,0 0 1 0 0,-1 1 0 0 0,1 1-1 0 0,0 0 1 0 0,-1 0 0 0 0,0 0-1 0 0,1 1 1 0 0,-1 0 0 0 0,-1 1-1 0 0,1 0 1 0 0,-1 0-1 0 0,0 0 1 0 0,0 1 0 0 0,0 0-1 0 0,-1 1 1 0 0,1 0-39 0 0,6 7 12 0 0,0 0 1 0 0,0 1-1 0 0,-1 1 0 0 0,-1 0 1 0 0,-1 0-1 0 0,0 1 0 0 0,-1 0 0 0 0,-1 1 1 0 0,0 0-1 0 0,-2 0 0 0 0,3 14-12 0 0,-7-29 39 0 0,-1 0-1 0 0,0-1 1 0 0,0 1 0 0 0,0 0-1 0 0,0 1 1 0 0,-1-1-1 0 0,1 0 1 0 0,-1 0 0 0 0,0 0-1 0 0,0 0 1 0 0,0 0-1 0 0,0 0 1 0 0,-1 0 0 0 0,1 1-1 0 0,-1-1 1 0 0,0 0-1 0 0,1 0 1 0 0,-2 0 0 0 0,1 0-1 0 0,0-1 1 0 0,0 1-1 0 0,-1 0 1 0 0,0 0 0 0 0,1-1-1 0 0,-1 1 1 0 0,0-1-1 0 0,0 0 1 0 0,-1 1 0 0 0,1-1-1 0 0,0 0 1 0 0,-1 0-1 0 0,1 0 1 0 0,-1-1 0 0 0,0 1-1 0 0,1-1 1 0 0,-1 1-1 0 0,0-1 1 0 0,0 0-1 0 0,0 0 1 0 0,0 0 0 0 0,0 0-1 0 0,0-1 1 0 0,0 1-1 0 0,-3-1-38 0 0,2-3 25 0 0,0 0-1 0 0,0 0 1 0 0,0-1-1 0 0,0 1 1 0 0,0-1-1 0 0,0 0 0 0 0,1 0 1 0 0,0 0-1 0 0,0 0 1 0 0,0-1-1 0 0,1 1 0 0 0,-1-1 1 0 0,1 0-1 0 0,0 0 1 0 0,0 0-1 0 0,1 0 0 0 0,-1 0 1 0 0,1 0-1 0 0,0 0 1 0 0,1 0-1 0 0,-1-1 1 0 0,1 1-1 0 0,0 0 0 0 0,0 0 1 0 0,1-1-1 0 0,0-1-24 0 0,4-11-180 0 0,1 0 0 0 0,0 0-1 0 0,2 0 1 0 0,0 0 0 0 0,1 1-1 0 0,0 1 1 0 0,2 0 0 0 0,0 0-1 0 0,0 1 1 0 0,2 0 0 0 0,0 1-1 0 0,0 0 1 0 0,1 2 0 0 0,1-1-1 0 0,0 2 1 0 0,1 0 0 0 0,0 0-1 0 0,1 2 1 0 0,0 0 0 0 0,12-4 180 0 0,44-16-2518 0 0,-36 19 1148 0 0</inkml:trace>
  <inkml:trace contextRef="#ctx0" brushRef="#br0" timeOffset="848.055">924 387 1192 0 0,'69'-93'2550'0'0,"-68"91"-2308"0"0,-25-27 672 0 0,10 30-844 0 0,-1 1-1 0 0,1 1 1 0 0,-1 0 0 0 0,1 1 0 0 0,0 1 0 0 0,0 0-1 0 0,1 1 1 0 0,-1 0 0 0 0,1 1 0 0 0,1 0 0 0 0,-1 1-1 0 0,1 1 1 0 0,1 0 0 0 0,-1 1 0 0 0,2 0 0 0 0,-1 0-1 0 0,1 1 1 0 0,1 1 0 0 0,-6 8-70 0 0,-18 79 204 0 0,35-94-178 0 0,0 0 1 0 0,1 0-1 0 0,-1-1 1 0 0,1 1-1 0 0,0-1 1 0 0,0 0-1 0 0,0 0 0 0 0,1 0 1 0 0,-1 0-1 0 0,1-1 1 0 0,0 1-1 0 0,0-1 1 0 0,0 0-1 0 0,0 0 0 0 0,1 0 1 0 0,-1-1-1 0 0,1 0 1 0 0,0 1-1 0 0,0-2 1 0 0,0 1-1 0 0,-1-1 1 0 0,2 1-1 0 0,-1-1-26 0 0,7 2-29 0 0,0-1 1 0 0,0-1-1 0 0,0 1 1 0 0,-1-2-1 0 0,1 0 1 0 0,0 0-1 0 0,0-1 1 0 0,0-1-1 0 0,0 0 1 0 0,0 0-1 0 0,-1-1 0 0 0,1-1 1 0 0,-1 0-1 0 0,0 0 1 0 0,0-1-1 0 0,0 0 1 0 0,-1-1-1 0 0,0-1 1 0 0,0 1-1 0 0,0-2 1 0 0,0 0 28 0 0,-9 5-6 0 0,1 1 0 0 0,-1-1 1 0 0,0 0-1 0 0,0 1 0 0 0,0-1 1 0 0,0 0-1 0 0,0 0 0 0 0,-1 0 0 0 0,1 0 1 0 0,-1 0-1 0 0,0 0 0 0 0,1 0 1 0 0,-2 0-1 0 0,1 0 0 0 0,0 0 1 0 0,0 0-1 0 0,-1 0 0 0 0,0 0 1 0 0,0 1-1 0 0,0-1 0 0 0,0 0 1 0 0,0 0-1 0 0,0 1 0 0 0,-1-1 1 0 0,1 0-1 0 0,-1 1 0 0 0,-1-2 6 0 0,-20-41 1010 0 0,23 44-996 0 0,20 25 206 0 0,141 151-3589 0 0,-150-161 2419 0 0,-6-2 38 0 0</inkml:trace>
  <inkml:trace contextRef="#ctx0" brushRef="#br0" timeOffset="1475.534">1170 379 1648 0 0,'0'-1'67'0'0,"1"0"0"0"0,0 0 0 0 0,-1 0 0 0 0,1 0 0 0 0,0 0 0 0 0,0 1 0 0 0,0-1 0 0 0,-1 0 0 0 0,1 0 0 0 0,0 1 0 0 0,0-1 0 0 0,0 1 0 0 0,0-1 0 0 0,1 1 0 0 0,-1-1 0 0 0,0 1 0 0 0,0-1 0 0 0,0 1 0 0 0,0 0 0 0 0,0 0 0 0 0,0-1 0 0 0,1 1 0 0 0,-1 0-1 0 0,0 0 1 0 0,0 0 0 0 0,0 1 0 0 0,0-1 0 0 0,1 0 0 0 0,-1 0 0 0 0,0 1 0 0 0,0-1 0 0 0,0 0 0 0 0,0 1 0 0 0,0-1 0 0 0,0 1 0 0 0,0-1 0 0 0,0 1 0 0 0,0 0 0 0 0,0-1 0 0 0,0 1 0 0 0,0 0 0 0 0,0 0 0 0 0,-1 0 0 0 0,1 0 0 0 0,0 0 0 0 0,0 0 0 0 0,-1 0 0 0 0,1 0 0 0 0,-1 0 0 0 0,1 0 0 0 0,-1 0 0 0 0,1 0 0 0 0,-1 0-67 0 0,46 58 289 0 0,-43-55-251 0 0,12 15 247 0 0,-2 1 1 0 0,0 1 0 0 0,-1 0 0 0 0,-2 0 0 0 0,0 1 0 0 0,-1 1 0 0 0,-1 0-1 0 0,2 13-285 0 0,-25-44 1192 0 0,11-6-1198 0 0,1-1 1 0 0,1 1-1 0 0,0-1 1 0 0,1 0-1 0 0,0 1 1 0 0,1-1-1 0 0,1 0 1 0 0,1 0-1 0 0,0 1 1 0 0,0-1-1 0 0,2 1 1 0 0,0 0-1 0 0,0 0 1 0 0,1 0-1 0 0,1 0 1 0 0,0 1-1 0 0,1 0 1 0 0,1 0-1 0 0,0 1 1 0 0,0 0-1 0 0,2 0 1 0 0,-1 1-1 0 0,3-2 6 0 0,-9 12-11 0 0,1 0-1 0 0,-1 1 1 0 0,0-1 0 0 0,0 0-1 0 0,1 1 1 0 0,-1 0 0 0 0,1 0-1 0 0,-1 0 1 0 0,0 0 0 0 0,1 1-1 0 0,-1-1 1 0 0,0 1 0 0 0,1 0-1 0 0,-1 0 1 0 0,0 0 0 0 0,0 0-1 0 0,0 1 1 0 0,0-1 0 0 0,0 1-1 0 0,0 0 1 0 0,0-1 0 0 0,-1 1-1 0 0,1 1 1 0 0,0-1 0 0 0,-1 0-1 0 0,0 1 1 0 0,0-1 0 0 0,1 1-1 0 0,-1 0 1 0 0,-1 0 0 0 0,1-1-1 0 0,0 1 1 0 0,-1 0 0 0 0,0 1-1 0 0,1-1 1 0 0,-1 0 0 0 0,0 0-1 0 0,-1 0 1 0 0,1 1 0 0 0,-1-1-1 0 0,1 0 1 0 0,-1 1 11 0 0,2 0-5 0 0,32 82-120 0 0,-30-70 85 0 0,1-1-1 0 0,1 1 1 0 0,0-1-1 0 0,1 0 1 0 0,1-1-1 0 0,0 0 0 0 0,1 0 1 0 0,1-1-1 0 0,0 0 1 0 0,0 0-1 0 0,3 1 41 0 0,-7-12-176 0 0,-1 1-1 0 0,0-1 1 0 0,1-1 0 0 0,0 1-1 0 0,-1-1 1 0 0,1 0 0 0 0,0 0-1 0 0,-1 0 1 0 0,1-1 0 0 0,0 0-1 0 0,0 0 1 0 0,0-1 0 0 0,-1 1-1 0 0,1-1 1 0 0,0-1 0 0 0,0 1-1 0 0,-1-1 1 0 0,1 0 0 0 0,-1 0-1 0 0,0 0 1 0 0,0-1 0 0 0,1 0-1 0 0,-2 0 1 0 0,1 0 0 0 0,0-1 176 0 0,22-11-1088 0 0</inkml:trace>
  <inkml:trace contextRef="#ctx0" brushRef="#br0" timeOffset="1727.105">2035 384 1604 0 0,'-3'-3'164'0'0,"-1"-1"0"0"0,0 1 0 0 0,-1 0 0 0 0,1 0 0 0 0,-1 1 0 0 0,1-1-1 0 0,-1 1 1 0 0,0 0 0 0 0,0 0 0 0 0,0 1 0 0 0,0-1 0 0 0,0 1 0 0 0,0 0 0 0 0,0 0 0 0 0,0 1 0 0 0,0 0 0 0 0,0 0-1 0 0,-1 0 1 0 0,1 0 0 0 0,0 1 0 0 0,0 0 0 0 0,0 0 0 0 0,0 0 0 0 0,-3 2-164 0 0,-3 1 109 0 0,-1 1 0 0 0,1 1 0 0 0,0-1 0 0 0,0 2 0 0 0,0 0 0 0 0,1 0 1 0 0,1 1-1 0 0,-1 0 0 0 0,1 0 0 0 0,0 1 0 0 0,1 0 0 0 0,0 1 0 0 0,0 0 0 0 0,1 0 0 0 0,1 1 0 0 0,0 0 1 0 0,0 0-1 0 0,1 0 0 0 0,0 1 0 0 0,1 0 0 0 0,0 0 0 0 0,-1 7-109 0 0,7-16 18 0 0,-1 0 1 0 0,0 0-1 0 0,1 0 1 0 0,-1 0-1 0 0,1 0 0 0 0,0-1 1 0 0,0 1-1 0 0,0 0 0 0 0,1-1 1 0 0,-1 0-1 0 0,0 0 0 0 0,1 0 1 0 0,-1 0-1 0 0,1 0 1 0 0,0 0-1 0 0,0-1 0 0 0,0 1 1 0 0,0-1-1 0 0,0 0 0 0 0,0 1 1 0 0,0-1-1 0 0,0-1 1 0 0,0 1-1 0 0,1-1 0 0 0,-1 1 1 0 0,0-1-1 0 0,0 0 0 0 0,1 0 1 0 0,-1 0-1 0 0,0 0 0 0 0,2-1-18 0 0,7 0-118 0 0,0 0 0 0 0,-1 0 0 0 0,1-1 0 0 0,-1-1 0 0 0,0 0 0 0 0,0 0 0 0 0,0-1 0 0 0,0-1 0 0 0,0 0 0 0 0,-1 0-1 0 0,0-1 1 0 0,0 0 0 0 0,-1-1 0 0 0,1 0 0 0 0,-2 0 0 0 0,1-1 0 0 0,-1-1 0 0 0,0 1 0 0 0,0-1 0 0 0,-1 0 0 0 0,-1-1-1 0 0,1 0 1 0 0,-2 0 0 0 0,1 0 0 0 0,-1-1 0 0 0,-1 1 0 0 0,0-1 0 0 0,0 0 0 0 0,-1-1 0 0 0,-1 1 0 0 0,0 0 0 0 0,0-1 0 0 0,-1 0-1 0 0,-1-6 119 0 0,3-21-352 0 0</inkml:trace>
  <inkml:trace contextRef="#ctx0" brushRef="#br0" timeOffset="1978.172">2048 144 3772 0 0,'-2'-8'124'0'0,"1"0"0"0"0,-1 0 0 0 0,-1 0 0 0 0,0 1-1 0 0,0-1 1 0 0,0 1 0 0 0,-1 0 0 0 0,0-1 0 0 0,-1 2-1 0 0,1-1 1 0 0,-1 0 0 0 0,-1 1 0 0 0,1 0 0 0 0,-1 0-1 0 0,0 1 1 0 0,0 0 0 0 0,-1 0 0 0 0,1 0 0 0 0,-1 1-1 0 0,0 0 1 0 0,-1 0 0 0 0,-1 0-124 0 0,-11 28 289 0 0,15-14-248 0 0,1 1 0 0 0,-1 0 0 0 0,2-1 0 0 0,0 1 0 0 0,0 1 0 0 0,1-1 0 0 0,0 0 0 0 0,1 1 0 0 0,0-1 0 0 0,1 0 0 0 0,1 1 0 0 0,-1-1 0 0 0,2 1 0 0 0,0-1 0 0 0,0 0 0 0 0,1 0 0 0 0,0 0 0 0 0,1 0 0 0 0,0 0 0 0 0,2 2-41 0 0,-3-1 30 0 0,118 245-31 0 0,-14-102-4798 0 0,-87-128 3576 0 0</inkml:trace>
  <inkml:trace contextRef="#ctx0" brushRef="#br0" timeOffset="3190.389">2540 351 848 0 0,'-4'-3'130'0'0,"-1"0"0"0"0,0 1-1 0 0,0 0 1 0 0,0 0 0 0 0,0 0 0 0 0,0 0-1 0 0,0 1 1 0 0,0 0 0 0 0,0 0 0 0 0,-1 1-1 0 0,1-1 1 0 0,-1 1 0 0 0,1 0 0 0 0,0 1-1 0 0,-1-1 1 0 0,1 1 0 0 0,0 0 0 0 0,0 0-1 0 0,0 1 1 0 0,-1-1 0 0 0,1 1 0 0 0,1 0-1 0 0,-1 1 1 0 0,0-1 0 0 0,0 1 0 0 0,1 0-1 0 0,0 0 1 0 0,-1 1 0 0 0,1-1 0 0 0,0 1 0 0 0,1 0-1 0 0,-1 0-129 0 0,-4 4 93 0 0,1 0 0 0 0,1 1 0 0 0,-1 0 0 0 0,1 0 0 0 0,1 0 1 0 0,0 0-1 0 0,0 1 0 0 0,1 0 0 0 0,0 0 0 0 0,1 0 0 0 0,0 0 0 0 0,0 1 0 0 0,1-1 0 0 0,1 1 0 0 0,-1 8-93 0 0,3-14 16 0 0,0-1 1 0 0,0 1-1 0 0,0-1 1 0 0,1 1 0 0 0,-1-1-1 0 0,1 0 1 0 0,0 1-1 0 0,1-1 1 0 0,-1 0-1 0 0,1 0 1 0 0,-1-1-1 0 0,1 1 1 0 0,0 0-1 0 0,1-1 1 0 0,-1 0-1 0 0,1 0 1 0 0,-1 0-1 0 0,1 0 1 0 0,0 0-1 0 0,0-1 1 0 0,0 0-1 0 0,0 0 1 0 0,0 0 0 0 0,1 0-1 0 0,-1-1 1 0 0,1 1-1 0 0,-1-1 1 0 0,1 0-1 0 0,-1 0 1 0 0,1-1-1 0 0,0 0 1 0 0,-1 0-1 0 0,1 0 1 0 0,0 0-1 0 0,-1 0 1 0 0,1-1-1 0 0,0 0 1 0 0,-1 0-1 0 0,1 0 1 0 0,-1-1-1 0 0,0 0 1 0 0,1 0-1 0 0,-1 0 1 0 0,0 0 0 0 0,0 0-1 0 0,0-1 1 0 0,0 0-1 0 0,-1 0 1 0 0,1 0-1 0 0,-1 0 1 0 0,1-1-17 0 0,7-9-15 0 0,0 0 0 0 0,-1-1 0 0 0,-1 0 0 0 0,-1 0 0 0 0,0-1 0 0 0,0 0 1 0 0,-2 0-1 0 0,0-1 0 0 0,0 0 0 0 0,-1-4 15 0 0,38-86 90 0 0,-43 105-97 0 0,0-1-1 0 0,1 1 1 0 0,-1-1-1 0 0,0 1 1 0 0,1 0-1 0 0,0 0 1 0 0,-1-1 0 0 0,1 1-1 0 0,0 0 1 0 0,-1 0-1 0 0,1 0 1 0 0,0-1 0 0 0,0 1-1 0 0,0 0 1 0 0,0 0-1 0 0,0 0 1 0 0,0 1-1 0 0,0-1 1 0 0,1 0 0 0 0,-1 0-1 0 0,0 1 1 0 0,0-1-1 0 0,1 0 1 0 0,-1 1 0 0 0,0-1-1 0 0,1 1 1 0 0,-1 0-1 0 0,0-1 1 0 0,1 1-1 0 0,-1 0 1 0 0,1 0 0 0 0,-1 0-1 0 0,1 0 1 0 0,-1 0-1 0 0,0 0 1 0 0,1 1-1 0 0,-1-1 1 0 0,1 0 0 0 0,-1 1-1 0 0,0-1 1 0 0,1 1-1 0 0,-1-1 1 0 0,0 1 0 0 0,0-1-1 0 0,1 1 1 0 0,-1 0-1 0 0,0 0 1 0 0,0 0-1 0 0,0 0 1 0 0,0 0 0 0 0,0 0-1 0 0,0 0 1 0 0,0 0-1 0 0,0 0 1 0 0,-1 0 0 0 0,1 0-1 0 0,0 2 8 0 0,46 85 43 0 0,-40-71-133 0 0,15 114 807 0 0,15-190 353 0 0,63-125-978 0 0,-97 184-114 0 0,0 1 1 0 0,0 0 0 0 0,0 0-1 0 0,0 0 1 0 0,0 0-1 0 0,0 1 1 0 0,-1-1-1 0 0,1 1 1 0 0,0 0 0 0 0,-1 0-1 0 0,1 0 1 0 0,-1 0-1 0 0,0 0 1 0 0,1 0 0 0 0,-1 1-1 0 0,0-1 1 0 0,0 1-1 0 0,-1-1 1 0 0,1 1-1 0 0,-1 0 1 0 0,1 0 0 0 0,-1-1-1 0 0,0 1 1 0 0,0 0-1 0 0,1 3 22 0 0,28 109-240 0 0,-30-114 268 0 0,-1 46 472 0 0,31-127 82 0 0,-24 66-620 0 0,0 0 1 0 0,2 0 0 0 0,0 0-1 0 0,0 1 1 0 0,1 0 0 0 0,1 1-1 0 0,0 0 1 0 0,0 1-1 0 0,2 0 1 0 0,-1 0 0 0 0,1 1-1 0 0,1 1 1 0 0,0 0-1 0 0,7-4 38 0 0,-14 13-18 0 0,0 1 0 0 0,0 0 0 0 0,-1 0 0 0 0,1 1-1 0 0,0-1 1 0 0,-1 1 0 0 0,1 0 0 0 0,-1 1 0 0 0,0 0-1 0 0,0-1 1 0 0,0 1 0 0 0,0 1 0 0 0,0-1 0 0 0,-1 1-1 0 0,0 0 1 0 0,1 0 0 0 0,-1 0 0 0 0,-1 1 0 0 0,1-1-1 0 0,-1 1 1 0 0,1 0 0 0 0,-1 0 0 0 0,-1 0 0 0 0,1 0-1 0 0,-1 1 1 0 0,0-1 0 0 0,0 1 0 0 0,0-1 0 0 0,-1 1-1 0 0,0 0 1 0 0,0-1 0 0 0,0 4 18 0 0,15 30-220 0 0,53 95-5034 0 0,-60-122 3847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0:5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36 2296 0 0,'-10'-6'296'0'0,"-1"1"0"0"0,0 0 0 0 0,0 1 0 0 0,-1 0 0 0 0,1 1 0 0 0,-1 0 0 0 0,0 1 0 0 0,1 1-1 0 0,-1-1 1 0 0,0 2 0 0 0,0 0 0 0 0,0 0 0 0 0,-1 1-296 0 0,5-1 156 0 0,-7 3 10 0 0,-1 1-1 0 0,1 0 1 0 0,0 1-1 0 0,0 1 0 0 0,0 0 1 0 0,1 1-1 0 0,0 1 1 0 0,1 0-1 0 0,-1 1 1 0 0,2 0-1 0 0,-1 1 0 0 0,1 0 1 0 0,1 1-1 0 0,0 1 1 0 0,0-1-1 0 0,1 2 1 0 0,1 0-1 0 0,0 0 1 0 0,0 0-1 0 0,2 1 0 0 0,0 0 1 0 0,0 1-1 0 0,0 3-165 0 0,-2 8 190 0 0,0 0 0 0 0,2 0 0 0 0,1 1 1 0 0,2 0-1 0 0,0 0 0 0 0,1 1 0 0 0,2-1 0 0 0,1 0 0 0 0,1 1 0 0 0,2-1 0 0 0,0 1-190 0 0,28 143 700 0 0,-8-57 105 0 0,-6 1 1 0 0,-4 1-1 0 0,-5 18-805 0 0,-19 118 1283 0 0,7-235-1195 0 0,2 1 1 0 0,0 0-1 0 0,1-1 0 0 0,0 1 1 0 0,2 0-1 0 0,0 0 0 0 0,1-1 0 0 0,1 1 1 0 0,0-1-1 0 0,1 1 0 0 0,1-1 1 0 0,7 14-89 0 0,-5-26-49 0 0,0 1 1 0 0,0-1 0 0 0,1 0 0 0 0,0-1-1 0 0,0 0 1 0 0,0 0 0 0 0,0-1-1 0 0,1 0 1 0 0,-1 0 0 0 0,1-1 0 0 0,0 0-1 0 0,-1 0 1 0 0,1-1 0 0 0,0-1 0 0 0,0 1-1 0 0,0-1 1 0 0,0-1 0 0 0,0 0-1 0 0,0 0 1 0 0,0 0 0 0 0,0-1 0 0 0,-1-1-1 0 0,1 0 1 0 0,-1 0 0 0 0,6-3 48 0 0,50-15-2757 0 0,0-4 0 0 0,-2-2 0 0 0,-1-2 0 0 0,-2-4 0 0 0,37-26 2757 0 0,-69 40-1194 0 0</inkml:trace>
  <inkml:trace contextRef="#ctx0" brushRef="#br0" timeOffset="480.622">850 427 1004 0 0,'-5'21'6630'0'0,"-24"122"-4956"0"0,22 248 142 0 0,50-197-4733 0 0,-27-183-2587 0 0,-15-14 4061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0:5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1184 0 0,'58'30'676'0'0,"-38"-30"-40"0"0,10 0-156 0 0,6 0-60 0 0,4 0-232 0 0,3 0-276 0 0,-2 0-84 0 0,-2 0-200 0 0,-5 0-836 0 0</inkml:trace>
  <inkml:trace contextRef="#ctx0" brushRef="#br0" timeOffset="261.856">18 430 1192 0 0,'9'2'1012'0'0,"11"3"-240"0"0,-1-2-100 0 0,-6-3-92 0 0,6 0-80 0 0,8 0 12 0 0,7 0-139 0 0,3 0-105 0 0,41-16-104 0 0,-35 9-16 0 0,7-5-568 0 0,-4-3-373 0 0,2 4 53 0 0,-2-1-640 0 0,-5-6 4 0 0</inkml:trace>
  <inkml:trace contextRef="#ctx0" brushRef="#br0" timeOffset="510.036">724 0 1576 0 0,'6'2'169'0'0,"0"1"0"0"0,0-1 0 0 0,0 1 0 0 0,-1 0 0 0 0,1 0 0 0 0,-1 1 0 0 0,0-1 0 0 0,0 1 0 0 0,0 0 1 0 0,0 1-1 0 0,-1-1 0 0 0,1 1 0 0 0,-1 0 0 0 0,-1 0 0 0 0,1 0 0 0 0,-1 1 0 0 0,0-1 0 0 0,0 1 0 0 0,0 0 0 0 0,-1 0 0 0 0,0 0 0 0 0,0 0 0 0 0,0 0 0 0 0,-1 0 0 0 0,0 1 0 0 0,0-1 0 0 0,-1 0 0 0 0,1 1 0 0 0,-1-1 0 0 0,-1 0 0 0 0,1 1 0 0 0,-1 0-169 0 0,-3 7 60 0 0,1 1-1 0 0,-2 0 1 0 0,0-1 0 0 0,0 1-1 0 0,-1-1 1 0 0,-1-1-1 0 0,-1 1 1 0 0,0-1 0 0 0,0-1-1 0 0,-1 0 1 0 0,-1 0-1 0 0,0 0 1 0 0,-12 9-60 0 0,-30 44-473 0 0,49-61 161 0 0,-11 16 89 0 0,8-13-3005 0 0,15-9 2032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0:5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97 1484 0 0,'0'0'680'0'0,"0"0"-6"0"0,0 0-4 0 0,0 0-2 0 0,0 0-79 0 0,2-4-76 0 0,22-50 3276 0 0,-24 97-3069 0 0,-43 304 937 0 0,21-112-756 0 0,22-232-892 0 0,1 0 1 0 0,-1 0-1 0 0,1 0 0 0 0,-1 0 0 0 0,1 0 1 0 0,0 0-1 0 0,0-1 0 0 0,0 1 0 0 0,0 0 1 0 0,0 0-1 0 0,1-1 0 0 0,0 1 0 0 0,-1-1 1 0 0,1 1-1 0 0,0-1 0 0 0,0 0 0 0 0,0 1 1 0 0,0-1-1 0 0,1 0 0 0 0,-1-1 0 0 0,0 1 1 0 0,1 0-1 0 0,-1-1 0 0 0,1 1 0 0 0,0-1 1 0 0,0 0-1 0 0,-1 0 0 0 0,1 0 0 0 0,0 0 1 0 0,0 0-1 0 0,0-1 0 0 0,0 1 0 0 0,0-1 1 0 0,0 0-1 0 0,0 0 0 0 0,0 0 0 0 0,0 0 1 0 0,0 0-1 0 0,0-1 0 0 0,0 1 0 0 0,1-1-9 0 0,128-32 155 0 0,-95 18-94 0 0,-1-2 0 0 0,-1-2 0 0 0,0-1-1 0 0,-2-2 1 0 0,0-1 0 0 0,23-23-61 0 0,-99 46 53 0 0,32 7-63 0 0,1 1 0 0 0,0 0 0 0 0,0 1 0 0 0,1 0 1 0 0,0 1-1 0 0,0 0 0 0 0,1 0 0 0 0,1 1 0 0 0,0 0 0 0 0,0 0 0 0 0,1 0 0 0 0,0 1 0 0 0,1 0 0 0 0,1 0 0 0 0,0 1 0 0 0,0-1 0 0 0,1 1 0 0 0,1 0 0 0 0,0 0 0 0 0,1 0 0 0 0,0 0 0 0 0,1 0 1 0 0,1 0-1 0 0,0 0 0 0 0,0 0 0 0 0,4 12 10 0 0,-2-12-297 0 0,0 0-1 0 0,0-1 1 0 0,2 0 0 0 0,-1 0 0 0 0,1 0 0 0 0,1 0 0 0 0,0-1 0 0 0,1 0 0 0 0,0 0-1 0 0,1-1 1 0 0,0 0 297 0 0,18 27-6729 0 0,-24-37 5520 0 0</inkml:trace>
  <inkml:trace contextRef="#ctx0" brushRef="#br0" timeOffset="511.149">1078 21 1428 0 0,'-38'-20'4252'0'0,"-69"77"-2296"0"0,89-40-1716 0 0,0 1 0 0 0,1 1 0 0 0,2 0 0 0 0,-1 2 0 0 0,2-1 0 0 0,1 2 0 0 0,1 0 0 0 0,0 0 0 0 0,2 1 0 0 0,0 0 0 0 0,2 1 0 0 0,1 0 0 0 0,1 0 0 0 0,0 1 0 0 0,2 0 0 0 0,1 0 0 0 0,1 14-240 0 0,2-32 31 0 0,1 0 1 0 0,0 0-1 0 0,0-1 0 0 0,1 1 0 0 0,0 0 0 0 0,0-1 0 0 0,1 0 0 0 0,0 1 0 0 0,0-1 0 0 0,0 0 0 0 0,1 0 0 0 0,-1-1 0 0 0,1 1 0 0 0,1-1 1 0 0,-1 0-1 0 0,1 0 0 0 0,0 0 0 0 0,0-1 0 0 0,1 0 0 0 0,-1 1 0 0 0,1-2 0 0 0,0 1 0 0 0,0-1 0 0 0,0 0 0 0 0,0 0 0 0 0,0-1 0 0 0,1 0 1 0 0,0 0-1 0 0,-1 0 0 0 0,1-1 0 0 0,0 0 0 0 0,3 0-31 0 0,3 2-2 0 0,1-2-1 0 0,-1 1 1 0 0,1-1 0 0 0,-1-1-1 0 0,1-1 1 0 0,0 0 0 0 0,-1 0-1 0 0,0-2 1 0 0,1 1 0 0 0,-1-2-1 0 0,0 0 1 0 0,0 0 0 0 0,-1-1-1 0 0,1-1 1 0 0,-1 0 0 0 0,2-2 2 0 0,-12 7-25 0 0,0 0 1 0 0,0 0-1 0 0,-1-1 0 0 0,1 1 1 0 0,0-1-1 0 0,0 1 1 0 0,-1-1-1 0 0,1 0 0 0 0,-1 0 1 0 0,1 0-1 0 0,-1 0 1 0 0,0 0-1 0 0,0 0 0 0 0,0 0 1 0 0,0 0-1 0 0,0 0 1 0 0,0 0-1 0 0,-1-1 0 0 0,1 1 1 0 0,-1 0-1 0 0,1-1 1 0 0,-1 1-1 0 0,0 0 0 0 0,0-1 1 0 0,0 1-1 0 0,0 0 1 0 0,-1 0-1 0 0,1-1 0 0 0,0 1 1 0 0,-1 0-1 0 0,0-1 1 0 0,1 1-1 0 0,-1 0 0 0 0,0 0 1 0 0,0 0-1 0 0,-1 0 0 0 0,1 0 1 0 0,0 0-1 0 0,0 0 1 0 0,-1 0-1 0 0,0 0 0 0 0,1 1 1 0 0,-1-1-1 0 0,0 1 1 0 0,1-1-1 0 0,-1 1 0 0 0,0 0 1 0 0,-2-1 24 0 0,-102-58-1038 0 0,-2 32 323 0 0,-25-10-4091 0 0,125 34 3526 0 0,2-2 38 0 0</inkml:trace>
  <inkml:trace contextRef="#ctx0" brushRef="#br0" timeOffset="1039.296">1384 49 2240 0 0,'8'-2'4994'0'0,"-5"30"-3572"0"0,-8 50-699 0 0,-28 220 1563 0 0,33-293-2263 0 0,0 0 1 0 0,0 0-1 0 0,1 0 1 0 0,0 0-1 0 0,0 0 1 0 0,0 0-1 0 0,1-1 1 0 0,-1 1-1 0 0,1 0 0 0 0,0-1 1 0 0,0 1-1 0 0,1-1 1 0 0,0 1-1 0 0,-1-1 1 0 0,1 0-1 0 0,1 0 0 0 0,-1-1 1 0 0,0 1-1 0 0,1-1 1 0 0,0 1-1 0 0,0-1 1 0 0,0 0-1 0 0,0-1 0 0 0,0 1 1 0 0,1-1-1 0 0,-1 0 1 0 0,1 0-1 0 0,0 0 1 0 0,0 0-1 0 0,-1-1 0 0 0,1 0 1 0 0,0 0-1 0 0,0 0 1 0 0,0-1-1 0 0,0 1 1 0 0,0-1-1 0 0,0-1 0 0 0,0 1 1 0 0,0-1-1 0 0,0 1 1 0 0,0-1-1 0 0,4-2-23 0 0,7-1 36 0 0,-1-1 0 0 0,1 0 0 0 0,-1-1-1 0 0,-1-1 1 0 0,1 0 0 0 0,-1-1 0 0 0,0 0-1 0 0,-1-1 1 0 0,0-1 0 0 0,-1 0 0 0 0,0-1 0 0 0,0 0-1 0 0,-1-1 1 0 0,0 0 0 0 0,7-13-36 0 0,-18 24 16 0 0,0 0 1 0 0,0 0 0 0 0,0 0-1 0 0,0 0 1 0 0,0 0 0 0 0,0 0-1 0 0,0 1 1 0 0,0-1-1 0 0,0 0 1 0 0,-1 0 0 0 0,1 0-1 0 0,0 0 1 0 0,-1 0 0 0 0,1 1-1 0 0,0-1 1 0 0,-1 0-1 0 0,1 0 1 0 0,-1 1 0 0 0,1-1-1 0 0,-1 0 1 0 0,0 1 0 0 0,1-1-1 0 0,-1 0 1 0 0,0 1-1 0 0,1-1 1 0 0,-1 1 0 0 0,0-1-1 0 0,0 1 1 0 0,0 0-1 0 0,1-1 1 0 0,-1 1 0 0 0,0 0-1 0 0,0-1 1 0 0,0 1 0 0 0,0 0-1 0 0,0 0 1 0 0,0 0-1 0 0,1 0 1 0 0,-1 0 0 0 0,0 0-1 0 0,0 0 1 0 0,0 0 0 0 0,0 0-1 0 0,0 0 1 0 0,0 1-1 0 0,0-1 1 0 0,1 0 0 0 0,-1 0-1 0 0,0 1 1 0 0,0-1 0 0 0,0 1-1 0 0,1-1 1 0 0,-1 1-1 0 0,0-1 1 0 0,0 1 0 0 0,1-1-1 0 0,-1 1 1 0 0,1 0-1 0 0,-1-1 1 0 0,0 1 0 0 0,1 0-1 0 0,-1-1 1 0 0,1 1 0 0 0,-1 0-1 0 0,1 0 1 0 0,0 0-1 0 0,-1 0 1 0 0,1-1 0 0 0,0 1-1 0 0,0 1-16 0 0,-11 9 2 0 0,1 0-1 0 0,1 1 0 0 0,0 0 0 0 0,0 1 1 0 0,1 0-1 0 0,1 0 0 0 0,0 1 0 0 0,1 0 1 0 0,1 0-1 0 0,0 1 0 0 0,1-1 1 0 0,0 1-1 0 0,1 0 0 0 0,1 0 0 0 0,0 0 1 0 0,1 0-1 0 0,1 1 0 0 0,1-1 0 0 0,0 0 1 0 0,1 4-2 0 0,17 75-1844 0 0,1 11-6758 0 0,-20-98 7343 0 0,0-5 29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0:5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2008 0 0,'0'0'1062'0'0,"0"0"-117"0"0,0 0-70 0 0,0 0-43 0 0,0 0-47 0 0,0 0-75 0 0,0 0-63 0 0,0 0-38 0 0,0 0-49 0 0,0 0-80 0 0,0 13 374 0 0,0-10-8081 0 0,0-3 5907 0 0</inkml:trace>
  <inkml:trace contextRef="#ctx0" brushRef="#br0" timeOffset="528.586">178 76 1016 0 0,'15'-15'2976'0'0,"-12"15"-2520"0"0,-3 0-34 0 0,0 0 10 0 0,0 0-32 0 0,17 5 359 0 0,-16 78 579 0 0,-2-17-809 0 0,-2-39-353 0 0,2 0-1 0 0,1 1 1 0 0,1-1-1 0 0,1 0 0 0 0,2 0 1 0 0,0 0-1 0 0,2-1 0 0 0,1 1 1 0 0,1-1-1 0 0,9 19-175 0 0,-14-40 28 0 0,0-1 0 0 0,1 1 0 0 0,0 0 0 0 0,0-1 0 0 0,0 0 0 0 0,0 0 0 0 0,1 0 0 0 0,-1-1 0 0 0,1 1 0 0 0,0-1-1 0 0,0 0 1 0 0,0 0 0 0 0,0-1 0 0 0,1 0 0 0 0,-1 0 0 0 0,1 0 0 0 0,-1 0 0 0 0,1-1 0 0 0,0 0 0 0 0,0 0 0 0 0,0-1 0 0 0,-1 0 0 0 0,1 0-1 0 0,0 0 1 0 0,0 0 0 0 0,0-1 0 0 0,-1 0 0 0 0,1 0 0 0 0,0-1 0 0 0,-1 1 0 0 0,1-1 0 0 0,3-2-28 0 0,6-2 37 0 0,1 0 1 0 0,-1-1-1 0 0,0 0 1 0 0,-1-1-1 0 0,0-1 0 0 0,0 0 1 0 0,-1-1-1 0 0,0-1 1 0 0,0 0-1 0 0,-2 0 1 0 0,2-3-38 0 0,-13 14 1 0 0,7-6 74 0 0,-1-1 0 0 0,-1 0 0 0 0,1 0 0 0 0,-1 0 0 0 0,0-1 0 0 0,-1 0-1 0 0,0 0 1 0 0,0 0 0 0 0,0 0 0 0 0,-1-1 0 0 0,-1 1 0 0 0,1-1 0 0 0,-1-5-75 0 0,-2 13 79 0 0,0 1-12 0 0,0 0 32 0 0,-1-1-94 0 0,-1 0-1 0 0,1 0 1 0 0,-1 0 0 0 0,0 0-1 0 0,1 0 1 0 0,-1 0 0 0 0,0 1 0 0 0,1-1-1 0 0,-1 0 1 0 0,0 1 0 0 0,0 0-1 0 0,0-1 1 0 0,0 1 0 0 0,1 0-1 0 0,-1 0 1 0 0,0 0 0 0 0,0 0 0 0 0,0 0-1 0 0,0 0 1 0 0,0 1 0 0 0,0-1-1 0 0,1 1 1 0 0,-1-1 0 0 0,0 1 0 0 0,0 0-1 0 0,1-1 1 0 0,-1 1 0 0 0,0 0-1 0 0,1 0 1 0 0,-1 0 0 0 0,1 1 0 0 0,-1-1-1 0 0,1 0 1 0 0,0 0 0 0 0,-1 1-1 0 0,1-1 1 0 0,0 1 0 0 0,0-1 0 0 0,0 1-1 0 0,0 0 1 0 0,0-1 0 0 0,0 1-1 0 0,1 0 1 0 0,-1-1 0 0 0,0 1-1 0 0,1 0 1 0 0,-1 1-5 0 0,-5 11 16 0 0,1 1 1 0 0,0 0-1 0 0,0 0 0 0 0,2 0 1 0 0,0 0-1 0 0,0 1 0 0 0,2 0 1 0 0,0-1-1 0 0,0 1 0 0 0,2 0 1 0 0,1 5-17 0 0,-2 15-52 0 0,31 137-1546 0 0,-23-142 897 0 0,2 4-1880 0 0,-8-13-2204 0 0,-2-20 3581 0 0</inkml:trace>
  <inkml:trace contextRef="#ctx0" brushRef="#br0" timeOffset="950.213">871 27 2424 0 0,'17'-27'6133'0'0,"21"27"-4668"0"0,35 33-1297 0 0,-66-27-114 0 0,-1 1 1 0 0,0-1 0 0 0,-1 1-1 0 0,1 0 1 0 0,-2 1 0 0 0,1-1-1 0 0,-1 1 1 0 0,0 0 0 0 0,0 0-1 0 0,-1 1 1 0 0,0-1 0 0 0,0 1-1 0 0,-1-1 1 0 0,0 1 0 0 0,-1 0 0 0 0,0 0-1 0 0,0 0 1 0 0,-1-1 0 0 0,0 1-1 0 0,-1 0 1 0 0,0 0 0 0 0,0 1-55 0 0,-58 189 1482 0 0,31-141-1015 0 0,20-44-339 0 0,1 0 0 0 0,0 1 0 0 0,0 0 0 0 0,2 1 0 0 0,0-1 0 0 0,1 1-1 0 0,0 0 1 0 0,1 0 0 0 0,0 12-128 0 0,3-26-21 0 0,1 1-1 0 0,-1-1 1 0 0,1 1-1 0 0,0-1 0 0 0,0 0 1 0 0,0 1-1 0 0,0-1 1 0 0,0 0-1 0 0,0 0 0 0 0,0 0 1 0 0,1 0-1 0 0,-1 0 1 0 0,1 0-1 0 0,0 0 0 0 0,-1 0 1 0 0,1-1-1 0 0,0 1 1 0 0,0-1-1 0 0,0 1 0 0 0,0-1 1 0 0,1 0-1 0 0,-1 0 1 0 0,0 0-1 0 0,0 0 0 0 0,1 0 1 0 0,-1 0-1 0 0,0 0 1 0 0,1-1-1 0 0,-1 1 0 0 0,1-1 1 0 0,-1 0-1 0 0,1 0 1 0 0,-1 0-1 0 0,1 0 0 0 0,-1 0 1 0 0,1-1-1 0 0,-1 1 1 0 0,1-1-1 0 0,-1 1 0 0 0,1-1 22 0 0,96-20-2178 0 0,124-63-6291 0 0,-191 71 7271 0 0</inkml:trace>
  <inkml:trace contextRef="#ctx0" brushRef="#br0" timeOffset="1133.551">1631 641 1260 0 0,'6'8'337'0'0,"0"1"1"0"0,-1 0-1 0 0,0 0 0 0 0,0 0 1 0 0,-1 1-1 0 0,0 0 0 0 0,-1 0 0 0 0,0 0 1 0 0,-1 0-1 0 0,0 0 0 0 0,0 1 0 0 0,-1-1 1 0 0,0 0-1 0 0,-1 1 0 0 0,-1 6-337 0 0,0-5 121 0 0,-2 0 0 0 0,1-1-1 0 0,-2 1 1 0 0,1-1-1 0 0,-2 0 1 0 0,1 0 0 0 0,-1 0-1 0 0,-1-1 1 0 0,0 1 0 0 0,-1-1-1 0 0,0-1 1 0 0,0 1-1 0 0,-6 4-120 0 0,1-1-367 0 0,0-1-1 0 0,-1 0 1 0 0,-1 0-1 0 0,0-2 0 0 0,0 0 1 0 0,-1 0-1 0 0,0-1 1 0 0,-1-1-1 0 0,0-1 0 0 0,0 0 1 0 0,-1-1-1 0 0,-13 3 368 0 0,4-4-1252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0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2408 0 0,'0'-15'1529'0'0,"3"11"2235"0"0,-1 5-3688 0 0,0-1 1 0 0,1 1-1 0 0,-1 0 1 0 0,0 0-1 0 0,0 0 1 0 0,-1 0 0 0 0,1 0-1 0 0,0 0 1 0 0,0 1-1 0 0,0-1 1 0 0,-1 0-1 0 0,1 1 1 0 0,-1 0-1 0 0,1-1 1 0 0,-1 1 0 0 0,0 0-1 0 0,0 0 1 0 0,1-1-1 0 0,-1 1 1 0 0,0 0-1 0 0,-1 0 1 0 0,1 0-1 0 0,0 1 1 0 0,-1-1 0 0 0,1 0-1 0 0,-1 0 1 0 0,1 0-1 0 0,-1 0 1 0 0,0 0-1 0 0,0 1 1 0 0,0-1-1 0 0,0 0 1 0 0,0 0 0 0 0,-1 0-1 0 0,1 0 1 0 0,-1 1-1 0 0,1-1 1 0 0,-1 0-1 0 0,0 0 1 0 0,0 0-1 0 0,0 1-76 0 0,-1 26 319 0 0,19 247 393 0 0,-10-199-827 0 0,5 48-74 0 0,-9-42-7434 0 0,-4-81 6352 0 0,-5 9 11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0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 1028 0 0,'12'-19'6409'0'0,"-12"19"-5741"0"0,-3 20 179 0 0,-3 17-494 0 0,2 0 0 0 0,1 1-1 0 0,2-1 1 0 0,2 1 0 0 0,1-1-1 0 0,2 1 1 0 0,3 7-353 0 0,-6-37 39 0 0,1 1 0 0 0,0-1 1 0 0,0 0-1 0 0,1 0 0 0 0,0-1 0 0 0,0 1 1 0 0,1-1-1 0 0,0 1 0 0 0,0-1 0 0 0,1 0 1 0 0,0 0-1 0 0,0-1 0 0 0,0 1 0 0 0,1-1 0 0 0,0-1 1 0 0,0 1-1 0 0,1-1 0 0 0,-1 0 0 0 0,1 0 1 0 0,1-1-1 0 0,-1 0 0 0 0,0 0 0 0 0,1-1 0 0 0,0 0 1 0 0,0 0-1 0 0,0-1 0 0 0,0 0 0 0 0,0 0 1 0 0,0-1-1 0 0,2 0-39 0 0,9 0 27 0 0,0-1 0 0 0,0-1 0 0 0,1-1 0 0 0,-1-1 0 0 0,0-1 0 0 0,0 0 0 0 0,-1-2 0 0 0,0 0 0 0 0,0-1 0 0 0,0 0 0 0 0,14-10-27 0 0,-21 12 53 0 0,-1 0 1 0 0,1-1 0 0 0,-1-1 0 0 0,-1 0 0 0 0,1 0 0 0 0,-2-1-1 0 0,1 0 1 0 0,-1 0 0 0 0,0-1 0 0 0,0 0 0 0 0,-1 0 0 0 0,0-1-1 0 0,-1 0 1 0 0,0 0 0 0 0,-1-1 0 0 0,1-1-54 0 0,-6 10 191 0 0,-17-17 777 0 0,12 18-890 0 0,1 1 0 0 0,-1 1 0 0 0,1-1 1 0 0,-1 1-1 0 0,0-1 0 0 0,1 1 0 0 0,0 1 1 0 0,-1-1-1 0 0,1 1 0 0 0,0-1 0 0 0,-1 1 0 0 0,1 0 1 0 0,0 1-1 0 0,0-1 0 0 0,1 1 0 0 0,-1 0 1 0 0,1 0-1 0 0,-1 0 0 0 0,1 0 0 0 0,0 0 1 0 0,-2 4-79 0 0,-2 4 73 0 0,0 0 0 0 0,1 1 1 0 0,0 1-1 0 0,1-1 0 0 0,0 1 1 0 0,1-1-1 0 0,1 1 0 0 0,0 1 1 0 0,0-1-1 0 0,2 0 0 0 0,-1 1 1 0 0,2-1-1 0 0,0 0 0 0 0,0 1 1 0 0,2-1-1 0 0,0 2-73 0 0,-2 19 87 0 0,44 279-5060 0 0,-61-126-5328 0 0,13-178 9145 0 0</inkml:trace>
  <inkml:trace contextRef="#ctx0" brushRef="#br0" timeOffset="2608.778">1104 46 1324 0 0,'0'0'481'0'0,"0"0"-56"0"0,23 2 666 0 0,-22-1-1137 0 0,0 0 107 0 0,0-1 1 0 0,0 1 0 0 0,0 0-1 0 0,1 0 1 0 0,-1 0 0 0 0,0-1-1 0 0,1 1 1 0 0,-1-1 0 0 0,0 1-1 0 0,1-1 1 0 0,-1 0 0 0 0,1 1-1 0 0,-1-1 1 0 0,1 0 0 0 0,-1 0-1 0 0,1 0 1 0 0,-1 0 0 0 0,1 0-1 0 0,-1 0 1 0 0,1-1 0 0 0,-1 1-1 0 0,1 0 1 0 0,-1-1 0 0 0,0 1-1 0 0,1-1 1 0 0,-1 1 0 0 0,0-1-1 0 0,1 0 1 0 0,-1 0 0 0 0,0 1-1 0 0,0-1 1 0 0,0 0 0 0 0,1 0-1 0 0,-1 0 1 0 0,0 0 0 0 0,0 0-1 0 0,0-1 1 0 0,-1 1 0 0 0,1 0-1 0 0,0-1-61 0 0,-4-1 54 0 0,0 0 1 0 0,0 1-1 0 0,-1-1 0 0 0,1 1 1 0 0,-1-1-1 0 0,1 1 0 0 0,-1 1 0 0 0,0-1 1 0 0,0 0-1 0 0,0 1 0 0 0,0 0 0 0 0,0 0 1 0 0,0 0-1 0 0,0 0 0 0 0,0 1 1 0 0,-1-1-1 0 0,1 1 0 0 0,0 0 0 0 0,0 1 1 0 0,-2-1-55 0 0,-5-2 46 0 0,0 0 0 0 0,0 1 0 0 0,0 0 0 0 0,0 1 1 0 0,0 0-1 0 0,0 1 0 0 0,0 0 0 0 0,0 1 0 0 0,0 0 0 0 0,0 1 1 0 0,0 0-1 0 0,1 1 0 0 0,0 0 0 0 0,-1 0 0 0 0,2 1 0 0 0,-1 0 1 0 0,0 1-1 0 0,1 0 0 0 0,0 1 0 0 0,1 0 0 0 0,-1 0 1 0 0,1 1-1 0 0,1 0 0 0 0,-1 0 0 0 0,1 1 0 0 0,1 0 0 0 0,0 0 1 0 0,0 0-1 0 0,1 1 0 0 0,0 0 0 0 0,0 0-46 0 0,4-6 13 0 0,1 0 0 0 0,0-1 0 0 0,0 1 0 0 0,0 0 0 0 0,0-1 0 0 0,0 1 1 0 0,1 0-1 0 0,-1-1 0 0 0,1 1 0 0 0,0 0 0 0 0,0-1 0 0 0,0 1 0 0 0,1-1 0 0 0,-1 0 0 0 0,1 1 0 0 0,0-1 0 0 0,0 0 0 0 0,0 0 0 0 0,0 0 0 0 0,1 0 0 0 0,-1 0 1 0 0,1-1-1 0 0,0 1 0 0 0,0-1 0 0 0,0 0 0 0 0,0 0 0 0 0,0 0 0 0 0,0 0 0 0 0,0 0 0 0 0,1-1 0 0 0,-1 1 0 0 0,1-1 0 0 0,-1 0 0 0 0,3 1-13 0 0,129 15 249 0 0,-126-17-228 0 0,1-2 0 0 0,-1 1 0 0 0,0-1 0 0 0,1 0 0 0 0,-1-1 0 0 0,0 0 0 0 0,-1-1 0 0 0,1 1 0 0 0,0-2 0 0 0,-1 1 0 0 0,0-1 1 0 0,0-1-1 0 0,0 1 0 0 0,-1-1 0 0 0,0-1 0 0 0,0 1 0 0 0,-1-1 0 0 0,1 0 0 0 0,-2-1 0 0 0,1 0 0 0 0,-1 0 0 0 0,0 0 0 0 0,0 0 0 0 0,-1-1 0 0 0,0 1 0 0 0,-1-1 0 0 0,0 0 0 0 0,0 0 1 0 0,-1-2-22 0 0,47 87 754 0 0,-41-60-680 0 0,-1-1 1 0 0,-1 1 0 0 0,0 1 0 0 0,-1-1-1 0 0,-1 1 1 0 0,-1 0 0 0 0,0 0 0 0 0,-1 1-1 0 0,-1-1 1 0 0,0 0 0 0 0,-2 0 0 0 0,0 1-1 0 0,-1-1 1 0 0,0 0 0 0 0,-1 0 0 0 0,-1 0-1 0 0,-1-1 1 0 0,-1 1 0 0 0,0-1 0 0 0,-1 0-1 0 0,0 0 1 0 0,-2-1 0 0 0,0 0 0 0 0,0-1-1 0 0,-1 0 1 0 0,-10 10-75 0 0,-105 65-564 0 0,123-89 426 0 0,0 0-1 0 0,-1 0 1 0 0,1-1 0 0 0,0 1 0 0 0,0 0-1 0 0,-1-1 1 0 0,1 0 0 0 0,0 1-1 0 0,0-1 1 0 0,0 0 0 0 0,0 0-1 0 0,0 0 1 0 0,0 0 0 0 0,0 0-1 0 0,0-1 1 0 0,1 1 0 0 0,-1 0-1 0 0,0-1 1 0 0,1 0 0 0 0,-1 1-1 0 0,1-1 1 0 0,-1 0 0 0 0,1 0 0 0 0,0 0-1 0 0,0 0 1 0 0,0 0 0 0 0,0 0-1 0 0,0 0 1 0 0,0 0 0 0 0,1 0-1 0 0,-1 0 1 0 0,1 0 0 0 0,-1-1-1 0 0,1 1 1 0 0,0 0 0 0 0,0 0-1 0 0,0-1 1 0 0,0 1 0 0 0,0 0 0 0 0,0 0-1 0 0,1-1 1 0 0,0 0 138 0 0,3-52-2518 0 0,17-5 1334 0 0</inkml:trace>
  <inkml:trace contextRef="#ctx0" brushRef="#br0" timeOffset="2855.39">1643 1 2424 0 0,'-11'10'3519'0'0,"1"6"-3125"0"0,0 0 0 0 0,1 0 0 0 0,1 1 0 0 0,1 1 0 0 0,0-1-1 0 0,1 1 1 0 0,1 0 0 0 0,1 0 0 0 0,0 1 0 0 0,1-1 0 0 0,1 1 0 0 0,1 0 0 0 0,1 0 0 0 0,1 0 0 0 0,1 11-394 0 0,33 160 615 0 0,-11-109-1130 0 0,-2-6-1529 0 0,-16-27-2120 0 0,-6-46 2847 0 0,0-2 48 0 0,0 0 31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0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52 2036 0 0,'0'0'1279'0'0,"-13"0"468"0"0,2-4 1966 0 0,-43-42 187 0 0,50 45-4217 0 0,28 10-7363 0 0,-17-10 6330 0 0,3 1 10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0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2908 0 0,'5'0'1304'0'0,"-3"0"-148"0"0,3 0-143 0 0,-3-1-197 0 0,3 1-100 0 0,-3 1-284 0 0,1-1-192 0 0,-1 0-220 0 0,0 0 4 0 0,0 0-744 0 0,-2 0-592 0 0,-2 0-77 0 0,0 0 29 0 0,-5 2 48 0 0,0-4-8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0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155 533 1700 0 0,'-38'3'3514'0'0,"-33"44"-791"0"0,69-41-2606 0 0,1 0-1 0 0,0-1 0 0 0,0 1 1 0 0,1 0-1 0 0,-1-1 0 0 0,1 1 0 0 0,0 0 1 0 0,1 0-1 0 0,0-1 0 0 0,0 1 1 0 0,0-1-1 0 0,0 1 0 0 0,1 0 1 0 0,0-1-1 0 0,0 0 0 0 0,0 0 0 0 0,1 1 1 0 0,0-1-1 0 0,0-1 0 0 0,0 1 1 0 0,0 0-1 0 0,1-1 0 0 0,4 4-116 0 0,287 269 2800 0 0,-290-273-2766 0 0,-1 1 0 0 0,1-1-1 0 0,-1 1 1 0 0,0 1 0 0 0,-1-1 0 0 0,1 1 0 0 0,-1-1 0 0 0,0 1 0 0 0,-1 0-1 0 0,1 0 1 0 0,-1 0 0 0 0,0 0 0 0 0,-1 0 0 0 0,1 1 0 0 0,-1-1 0 0 0,-1 1-1 0 0,1-1 1 0 0,-1 0 0 0 0,0 1 0 0 0,0-1 0 0 0,-1 1 0 0 0,0-1 0 0 0,0 1-34 0 0,-4 2-55 0 0,0 0 0 0 0,0-1 0 0 0,-1 1 1 0 0,0-1-1 0 0,0 0 0 0 0,-1-1 0 0 0,0 1 1 0 0,-1-1-1 0 0,0-1 0 0 0,0 1 1 0 0,0-1-1 0 0,0-1 0 0 0,-1 0 0 0 0,0 0 1 0 0,0 0-1 0 0,-1-1 0 0 0,1-1 0 0 0,-1 0 1 0 0,0 0-1 0 0,0-1 0 0 0,-2 1 55 0 0,4-1-289 0 0,0-1 0 0 0,0 0 0 0 0,0 0 0 0 0,0 0-1 0 0,0-1 1 0 0,0 0 0 0 0,-1 0 0 0 0,1-1 0 0 0,0 0 0 0 0,0-1 0 0 0,0 0 0 0 0,0 0-1 0 0,1-1 1 0 0,-1 0 0 0 0,1 0 0 0 0,-1 0 0 0 0,1-1 0 0 0,0-1 0 0 0,0 1-1 0 0,1-1 1 0 0,-1 0 0 0 0,1 0 0 0 0,0-1 0 0 0,1 0 0 0 0,-1 0 0 0 0,1 0-1 0 0,-2-4 290 0 0,-24-60-2558 0 0,21 31 1334 0 0</inkml:trace>
  <inkml:trace contextRef="#ctx0" brushRef="#br0" timeOffset="248.757">95 501 1468 0 0,'-30'-24'6278'0'0,"80"3"-4627"0"0,138-23-1616 0 0,99 2-6626 0 0,-243 38 5202 0 0</inkml:trace>
  <inkml:trace contextRef="#ctx0" brushRef="#br0" timeOffset="750.246">1023 755 1616 0 0,'-3'6'300'0'0,"0"0"0"0"0,0 0 0 0 0,0 0 0 0 0,-1 0 0 0 0,0-1 0 0 0,0 1 1 0 0,-1-1-1 0 0,0 0 0 0 0,1 0 0 0 0,-2-1 0 0 0,1 1 0 0 0,0-1 0 0 0,-1 0 0 0 0,0-1 0 0 0,0 1 0 0 0,0-1 0 0 0,0 0 0 0 0,-1-1 0 0 0,1 1 0 0 0,-1-2 0 0 0,1 1 0 0 0,-1 0 0 0 0,0-1 0 0 0,-5 0-300 0 0,7-3 62 0 0,0 1-1 0 0,0-1 1 0 0,0 0-1 0 0,0-1 1 0 0,1 1-1 0 0,-1-1 1 0 0,1 0-1 0 0,-1 0 1 0 0,1 0-1 0 0,0-1 1 0 0,0 0-1 0 0,1 1 1 0 0,-1-1-1 0 0,1-1 0 0 0,0 1 1 0 0,0 0-1 0 0,0-1 1 0 0,1 1-1 0 0,-1-1 1 0 0,1 0-1 0 0,0 0 1 0 0,1 0-1 0 0,-1 0 1 0 0,1 0-1 0 0,0 0 1 0 0,0-1-1 0 0,1 1 0 0 0,-1 0 1 0 0,1-1-1 0 0,0 1 1 0 0,1 0-1 0 0,-1 0 1 0 0,1-1-1 0 0,0 1 1 0 0,0 0-1 0 0,1 0 1 0 0,0 0-62 0 0,3-16 59 0 0,2 0 0 0 0,0 1 1 0 0,1 0-1 0 0,1 1 0 0 0,1-1 0 0 0,1 2 1 0 0,1 0-1 0 0,0 0 0 0 0,1 1 1 0 0,1 0-1 0 0,1 1 0 0 0,0 1 1 0 0,1 1-1 0 0,0 0 0 0 0,2 1 0 0 0,-1 0 1 0 0,10-4-60 0 0,-26 17 1 0 0,1-1 1 0 0,-1 1 0 0 0,1 0 0 0 0,-1-1-1 0 0,0 1 1 0 0,1 0 0 0 0,-1 0-1 0 0,1 0 1 0 0,-1 0 0 0 0,1 0-1 0 0,-1 0 1 0 0,1 0 0 0 0,-1 0-1 0 0,1 1 1 0 0,-1-1 0 0 0,1 0-1 0 0,-1 1 1 0 0,0-1 0 0 0,1 1 0 0 0,-1 0-1 0 0,0-1 1 0 0,0 1 0 0 0,1 0-1 0 0,-1 0 1 0 0,0 0 0 0 0,0 0-1 0 0,0 0 1 0 0,0 0 0 0 0,0 0-1 0 0,0 0 1 0 0,0 1 0 0 0,0-1-1 0 0,-1 0 1 0 0,1 0 0 0 0,0 1 0 0 0,-1-1-1 0 0,1 0 1 0 0,-1 1 0 0 0,1-1-1 0 0,-1 1 1 0 0,0-1 0 0 0,0 1-1 0 0,1-1 1 0 0,-1 1 0 0 0,0-1-1 0 0,0 1 1 0 0,-1-1 0 0 0,1 1-1 0 0,0-1 1 0 0,0 0 0 0 0,-1 1 0 0 0,1-1-1 0 0,-1 1 1 0 0,1-1 0 0 0,-1 0-1 0 0,0 1 1 0 0,0 0-2 0 0,-19 85 89 0 0,-4-26 267 0 0,4 1 0 0 0,2 0 0 0 0,3 2 0 0 0,3 0 0 0 0,2 0 0 0 0,2 23-356 0 0,9-76 11 0 0,0-1 0 0 0,1 1 0 0 0,0-1-1 0 0,1 1 1 0 0,0-1 0 0 0,0 0 0 0 0,1 0 0 0 0,1-1-1 0 0,0 1 1 0 0,0-1 0 0 0,1 0 0 0 0,0 0-1 0 0,0-1 1 0 0,1 0 0 0 0,0 0 0 0 0,0 0 0 0 0,1-1-1 0 0,0 0 1 0 0,1-1 0 0 0,-1 1 0 0 0,1-2-1 0 0,0 1 1 0 0,1-1 0 0 0,-1-1 0 0 0,1 0-1 0 0,0 0 1 0 0,0-1 0 0 0,0 0 0 0 0,1-1 0 0 0,-1 0-1 0 0,1 0 1 0 0,-1-1 0 0 0,1-1 0 0 0,0 0-1 0 0,-1 0 1 0 0,1-1 0 0 0,-1 0 0 0 0,1-1 0 0 0,-1 0-1 0 0,0-1 1 0 0,1 0 0 0 0,-1 0 0 0 0,2-3-11 0 0,-9 5-29 0 0,-1-1 1 0 0,1 1 0 0 0,-1-1 0 0 0,0 1-1 0 0,0-1 1 0 0,0 0 0 0 0,0 0 0 0 0,0 0-1 0 0,-1 0 1 0 0,1 0 0 0 0,0-1 0 0 0,-1 1-1 0 0,0 0 1 0 0,1-1 0 0 0,-1 1 0 0 0,0-1-1 0 0,0 1 1 0 0,0-1 0 0 0,-1 0 0 0 0,1 1-1 0 0,-1-1 1 0 0,1 0 0 0 0,-1 1 0 0 0,0-1-1 0 0,0 0 1 0 0,0 0 0 0 0,-1 1 0 0 0,1-1-1 0 0,-1 0 1 0 0,1 1 0 0 0,-1-1 0 0 0,0 0-1 0 0,0 1 1 0 0,0-1 0 0 0,0 1 0 0 0,0-1-1 0 0,-1 1 1 0 0,1 0 0 0 0,-1-1 0 0 0,0 1-1 0 0,1 0 1 0 0,-1 0 0 0 0,-2-1 28 0 0,-15-18-278 0 0,0 1 1 0 0,-1 1-1 0 0,-1 1 0 0 0,-1 0 1 0 0,0 2-1 0 0,-2 1 0 0 0,1 1 1 0 0,-14-6 277 0 0,-56-37-1227 0 0,82 50 1012 0 0,-1 0-347 0 0,-1 0 1 0 0,2-1 0 0 0,-1-1 0 0 0,1 0 0 0 0,0 0-1 0 0,1-1 1 0 0,0-1 0 0 0,1 0 0 0 0,0 0 0 0 0,0 0-1 0 0,1-1 1 0 0,1-1 0 0 0,0-1 561 0 0,4-13-1099 0 0</inkml:trace>
  <inkml:trace contextRef="#ctx0" brushRef="#br0" timeOffset="1368.025">1503 160 1612 0 0,'-1'-4'229'0'0,"0"0"0"0"0,0 0 0 0 0,1 1 0 0 0,-1-1 1 0 0,1 0-1 0 0,0 0 0 0 0,0 0 0 0 0,0 1 0 0 0,0-1 0 0 0,1 0 0 0 0,-1 0 0 0 0,1 0 0 0 0,0 1 0 0 0,0-1 0 0 0,1 0 0 0 0,-1 1 0 0 0,1-1 1 0 0,0 1-1 0 0,0 0 0 0 0,0 0 0 0 0,0-1 0 0 0,0 1-229 0 0,113-66 1918 0 0,-110 67-1866 0 0,0 1-1 0 0,0 0 1 0 0,0 0 0 0 0,0 0-1 0 0,0 1 1 0 0,0-1 0 0 0,1 1-1 0 0,-1 0 1 0 0,0 1 0 0 0,0-1-1 0 0,0 1 1 0 0,0 0-1 0 0,0 1 1 0 0,0-1 0 0 0,0 1-1 0 0,0 0 1 0 0,0 0 0 0 0,0 0-1 0 0,-1 1 1 0 0,1-1 0 0 0,-1 1-1 0 0,0 1 1 0 0,0-1 0 0 0,0 0-1 0 0,0 1 1 0 0,-1 0-1 0 0,1 0 1 0 0,-1 0 0 0 0,0 0-1 0 0,0 0 1 0 0,-1 1 0 0 0,3 3-52 0 0,55 162 1692 0 0,16 274 1922 0 0,-19 106 185 0 0,-57-536-3716 0 0,-1 0-1 0 0,0 0 0 0 0,0 0 0 0 0,-2 0 0 0 0,0 0 0 0 0,0 0 0 0 0,-2-1 1 0 0,1 1-1 0 0,-2-1 0 0 0,-4 8-82 0 0,5-7-79 0 0,-2 0-1 0 0,1-1 1 0 0,-2 0-1 0 0,0 0 1 0 0,0 0 0 0 0,-1-1-1 0 0,-1-1 1 0 0,0 1 0 0 0,0-2-1 0 0,-1 1 1 0 0,-1-2 0 0 0,0 1-1 0 0,0-1 1 0 0,0-1 0 0 0,-1-1-1 0 0,-1 1 1 0 0,1-2 0 0 0,-1 0-1 0 0,0-1 1 0 0,0 0 0 0 0,-1-1-1 0 0,0-1 1 0 0,-7 2 79 0 0,13-7-384 0 0,1 0 0 0 0,0-1 0 0 0,0 1 1 0 0,0-1-1 0 0,0-1 0 0 0,0 1 0 0 0,1-2 0 0 0,0 1 0 0 0,0-1 0 0 0,0 0 0 0 0,0 0 1 0 0,1-1-1 0 0,0 1 0 0 0,0-2 0 0 0,0 1 0 0 0,1 0 0 0 0,0-1 0 0 0,0 0 0 0 0,1-1 1 0 0,0 1-1 0 0,0-1 0 0 0,0 1 0 0 0,1-1 0 0 0,0 0 0 0 0,1-1 0 0 0,0 1 0 0 0,0 0 1 0 0,1-1-1 0 0,0 1 0 0 0,1 0 0 0 0,-1-1 0 0 0,2 1 0 0 0,-1-1 0 0 0,1 1 0 0 0,0-1 1 0 0,1 1-1 0 0,1-3 384 0 0,15-48-1090 0 0,1 16 58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3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53 201 1004 0 0,'10'-81'9486'0'0,"-10"80"-9255"0"0,0 1-40 0 0,0-38 1307 0 0,-7-3-1021 0 0,7 40-451 0 0,0-37 260 0 0,-20 129-20 0 0,-15 235 74 0 0,35-316-326 0 0,1 1 0 0 0,0-1 0 0 0,0 1-1 0 0,1-1 1 0 0,1 1 0 0 0,0-1 0 0 0,0 0-1 0 0,1 0 1 0 0,0 0 0 0 0,0-1 0 0 0,1 1-1 0 0,1-1 1 0 0,0 0 0 0 0,3 3-14 0 0,-5-8 16 0 0,1 0 0 0 0,0 0-1 0 0,0-1 1 0 0,0 1 0 0 0,0-1 0 0 0,0-1-1 0 0,1 1 1 0 0,-1-1 0 0 0,1 0 0 0 0,0 0 0 0 0,0 0-1 0 0,0-1 1 0 0,0 0 0 0 0,0 0 0 0 0,0 0-1 0 0,0-1 1 0 0,0 0 0 0 0,0 0 0 0 0,0-1 0 0 0,0 0-1 0 0,0 0 1 0 0,0 0 0 0 0,0-1 0 0 0,-1 1-1 0 0,1-2 1 0 0,0 1 0 0 0,3-2-16 0 0,146-85 116 0 0,-65-15 186 0 0,-89 103-180 0 0,-1 1-1 0 0,0 0-77 0 0,0 0-26 0 0,-13-4 69 0 0,-1 18-86 0 0,19 98 78 0 0,8-56-346 0 0,16 84-1050 0 0,-21-41-4040 0 0,-9-93 5016 0 0,1 0 0 0 0,-2 0 0 0 0,1 0 0 0 0,-1 1 0 0 0,0-2 0 0 0,0 1 0 0 0,-1 0 0 0 0,1 0-1 0 0,-1-1 1 0 0,-1 1 0 0 0,1-1 0 0 0,-1 0 0 0 0,0 0 0 0 0,0 0 0 0 0,0-1 0 0 0,-2 2 341 0 0,-7 7-1196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5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816 31 1112 0 0,'0'0'631'0'0,"-4"-19"801"0"0,-6 16-1342 0 0,0 0 1 0 0,0 1-1 0 0,0 1 1 0 0,-1-1-1 0 0,1 2 0 0 0,-1-1 1 0 0,1 1-1 0 0,-1 1 1 0 0,1 0-1 0 0,0 1 0 0 0,-1 0 1 0 0,1 0-1 0 0,0 1 1 0 0,0 0-1 0 0,-4 2-90 0 0,-15 3 243 0 0,11-5-120 0 0,1 1-1 0 0,-1 1 1 0 0,1 0 0 0 0,0 2 0 0 0,1 0-1 0 0,-1 0 1 0 0,2 2 0 0 0,-1 0 0 0 0,1 1-1 0 0,0 0 1 0 0,1 1 0 0 0,0 1 0 0 0,1 0-1 0 0,0 1 1 0 0,1 0 0 0 0,1 1 0 0 0,0 0-1 0 0,1 1 1 0 0,0 0 0 0 0,1 1 0 0 0,1 0-1 0 0,0 0 1 0 0,1 1 0 0 0,1 0 0 0 0,1 0-1 0 0,1 1 1 0 0,-1 5-123 0 0,1 21 305 0 0,3 0 0 0 0,1 0 1 0 0,3 0-1 0 0,1 0 0 0 0,2-1 0 0 0,2 0 0 0 0,2 0 0 0 0,5 12-305 0 0,34 249-406 0 0,-48-301 272 0 0,-1 0 0 0 0,1 0 0 0 0,-1 0 0 0 0,0 0 0 0 0,0 0 0 0 0,0 0 0 0 0,-1 0 0 0 0,1 1 0 0 0,-1-1 0 0 0,0 0 0 0 0,1-1 0 0 0,-1 1 0 0 0,-1 0 0 0 0,1 0 0 0 0,0 0 0 0 0,-1-1 0 0 0,1 1 0 0 0,-1 0 0 0 0,0-1 0 0 0,0 1 0 0 0,0-1 0 0 0,0 0 0 0 0,0 0 0 0 0,-1 0 0 0 0,1 0 0 0 0,-1 0 0 0 0,0 0 134 0 0,-47-29-4105 0 0,29 10 2741 0 0</inkml:trace>
  <inkml:trace contextRef="#ctx0" brushRef="#br0" timeOffset="252.107">9 665 1996 0 0,'0'-1'138'0'0,"0"1"0"0"0,0 0 0 0 0,0-1-1 0 0,1 1 1 0 0,-1-1 0 0 0,0 1 0 0 0,0 0 0 0 0,0-1 0 0 0,0 1-1 0 0,0-1 1 0 0,0 1 0 0 0,0-1 0 0 0,0 1 0 0 0,0 0-1 0 0,-1-1 1 0 0,1 1 0 0 0,0-1 0 0 0,0 1 0 0 0,0 0 0 0 0,0-1-1 0 0,0 1 1 0 0,-1 0 0 0 0,1-1 0 0 0,0 1 0 0 0,0 0 0 0 0,-1-1-1 0 0,1 1 1 0 0,0 0 0 0 0,0-1 0 0 0,-1 1 0 0 0,1 0-1 0 0,0 0 1 0 0,-1-1 0 0 0,1 1 0 0 0,-1 0 0 0 0,1 0 0 0 0,0 0-1 0 0,-1 0 1 0 0,1-1 0 0 0,0 1 0 0 0,-1 0 0 0 0,1 0-1 0 0,-1 0 1 0 0,1 0 0 0 0,0 0-138 0 0,239-24 310 0 0,-74 22-5492 0 0,-126 2 3788 0 0</inkml:trace>
  <inkml:trace contextRef="#ctx0" brushRef="#br0" timeOffset="534.638">524 548 1056 0 0,'44'-11'3123'0'0,"52"79"-1966"0"0,-88-61-948 0 0,1 1 0 0 0,-2 0 0 0 0,1 0 0 0 0,-1 1 1 0 0,0 0-1 0 0,-1 0 0 0 0,0 0 0 0 0,-1 1 0 0 0,0 0 0 0 0,0 0 0 0 0,-1 1 1 0 0,0-1-1 0 0,-1 1 0 0 0,0 0 0 0 0,-1 0 0 0 0,1 4-209 0 0,-5-13 51 0 0,1-1-1 0 0,0 1 1 0 0,-1-1 0 0 0,1 1-1 0 0,-1-1 1 0 0,1 0-1 0 0,-1 0 1 0 0,0 0 0 0 0,1 0-1 0 0,-1 0 1 0 0,0 0-1 0 0,0 0 1 0 0,0 0 0 0 0,0-1-1 0 0,1 1 1 0 0,-1-1-1 0 0,0 1 1 0 0,0-1 0 0 0,0 0-1 0 0,0 0 1 0 0,0 0-1 0 0,0 0 1 0 0,0 0 0 0 0,0 0-1 0 0,0-1 1 0 0,0 1-1 0 0,0-1 1 0 0,0 1 0 0 0,0-1-1 0 0,0 0 1 0 0,0 0-1 0 0,1 0 1 0 0,-1 1-1 0 0,0-2 1 0 0,1 1 0 0 0,-1 0-1 0 0,0 0 1 0 0,1-1-1 0 0,0 1 1 0 0,-1 0 0 0 0,1-1-1 0 0,0 0 1 0 0,0 1-1 0 0,-1-1 1 0 0,1 0 0 0 0,0 0-51 0 0,-1-1-16 0 0,0 0 1 0 0,0 0-1 0 0,1-1 1 0 0,-1 1-1 0 0,0-1 1 0 0,1 1-1 0 0,0-1 1 0 0,0 1 0 0 0,0-1-1 0 0,1 0 1 0 0,-1 1-1 0 0,1-1 1 0 0,0 0-1 0 0,0 0 1 0 0,0 1-1 0 0,0-1 1 0 0,1 0-1 0 0,-1 0 1 0 0,1 1 0 0 0,0-1-1 0 0,0 1 1 0 0,1-1-1 0 0,-1 1 1 0 0,1-1-1 0 0,-1 1 1 0 0,1 0-1 0 0,0-1 1 0 0,0 1-1 0 0,1 0 1 0 0,-1 0 0 0 0,1 0 15 0 0,87-87-2727 0 0,3 33-1569 0 0,-63 39 2904 0 0</inkml:trace>
  <inkml:trace contextRef="#ctx0" brushRef="#br0" timeOffset="1447.327">1346 456 1060 0 0,'-72'2'2203'0'0,"54"3"-2030"0"0,-1 1 0 0 0,1 0 0 0 0,0 1 0 0 0,1 1 0 0 0,0 1 0 0 0,0 0 0 0 0,1 1 0 0 0,0 1 0 0 0,1 1 0 0 0,0 0 0 0 0,1 1 0 0 0,0 0 0 0 0,1 1 0 0 0,0 1 0 0 0,1 0 0 0 0,1 1 0 0 0,1 0 0 0 0,-2 3-173 0 0,11-16 6 0 0,0-1 0 0 0,0 0 0 0 0,1 0 0 0 0,-1 0 0 0 0,0 1 1 0 0,1-1-1 0 0,-1 0 0 0 0,1 1 0 0 0,0-1 0 0 0,0 0 0 0 0,0 1 0 0 0,0-1 0 0 0,0 1 0 0 0,1-1 0 0 0,-1 0 0 0 0,1 1 0 0 0,-1-1 0 0 0,1 0 0 0 0,0 0 0 0 0,0 0 0 0 0,0 1 0 0 0,0-1 0 0 0,0 0 0 0 0,0 0 0 0 0,1 0 1 0 0,-1-1-1 0 0,1 1 0 0 0,-1 0 0 0 0,1 0 0 0 0,0-1 0 0 0,0 1 0 0 0,0-1 0 0 0,0 1 0 0 0,0-1 0 0 0,0 0 0 0 0,0 0 0 0 0,0 0 0 0 0,0 0 0 0 0,0 0 0 0 0,1-1 0 0 0,-1 1 0 0 0,0-1 0 0 0,1 1 0 0 0,-1-1 0 0 0,0 0 1 0 0,1 0-1 0 0,-1 0 0 0 0,0 0 0 0 0,1 0 0 0 0,-1 0 0 0 0,0-1 0 0 0,1 1 0 0 0,-1-1 0 0 0,0 0 0 0 0,2 0-6 0 0,117-21-643 0 0,-115 20 641 0 0,-1-1 0 0 0,1 0 0 0 0,0-1 0 0 0,-1 1 0 0 0,0-1 0 0 0,0 0-1 0 0,0 0 1 0 0,0 0 0 0 0,-1-1 0 0 0,0 0 0 0 0,0 1 0 0 0,0-2 0 0 0,0 1 0 0 0,-1 0 0 0 0,0-1-1 0 0,0 0 1 0 0,0 1 0 0 0,-1-1 0 0 0,0 0 0 0 0,0 0 0 0 0,1-5 2 0 0,34-65-262 0 0,-35 75 241 0 0,0 1 1 0 0,0 0 0 0 0,0 0 0 0 0,0 0 0 0 0,0 0 0 0 0,0 0 0 0 0,0 0 0 0 0,-1 0-1 0 0,1 1 1 0 0,0-1 0 0 0,0 1 0 0 0,0-1 0 0 0,0 1 0 0 0,-1 0 0 0 0,1-1 0 0 0,0 1-1 0 0,-1 0 1 0 0,1 0 0 0 0,-1 0 0 0 0,1 1 0 0 0,-1-1 0 0 0,1 0 0 0 0,-1 1 0 0 0,0-1-1 0 0,1 0 1 0 0,-1 1 0 0 0,0 0 0 0 0,0-1 0 0 0,0 1 0 0 0,0 0 0 0 0,-1-1 0 0 0,1 1 0 0 0,0 0-1 0 0,-1 0 1 0 0,1 0 0 0 0,-1-1 0 0 0,0 1 0 0 0,1 0 0 0 0,-1 0 20 0 0,41 224 1020 0 0,-40-227-947 0 0,-1 1 0 0 0,1 0 0 0 0,0-1 0 0 0,-1 1 0 0 0,1 0 0 0 0,0 0 0 0 0,-1-1 0 0 0,1 1-1 0 0,0 0 1 0 0,-1 0 0 0 0,1 0 0 0 0,0 0 0 0 0,-1 0 0 0 0,1 0 0 0 0,0 0 0 0 0,-1 0 0 0 0,1 0 0 0 0,0 0 0 0 0,-1 0 0 0 0,1 1 0 0 0,0-1 0 0 0,-1 0 0 0 0,1 0 0 0 0,0 1 0 0 0,-1-1 0 0 0,1 0 0 0 0,0 1 0 0 0,-1-1 0 0 0,1 1 0 0 0,-1-1 0 0 0,1 0 0 0 0,-1 1-1 0 0,1-1 1 0 0,-1 1 0 0 0,0 0 0 0 0,1-1 0 0 0,-1 1-73 0 0,10-21-118 0 0,5-10 43 0 0,1-4-23 0 0,1 1 0 0 0,2 0 0 0 0,1 1 0 0 0,2 1 0 0 0,1 1 0 0 0,20-20 98 0 0,-8 37-649 0 0,-33 13 437 0 0,4 3 54 0 0,7 5 139 0 0,0 2 0 0 0,-1 0-1 0 0,0 0 1 0 0,0 1 0 0 0,-1 0 0 0 0,-1 1-1 0 0,0 1 1 0 0,-1-1 0 0 0,0 2-1 0 0,0-1 1 0 0,-2 1 0 0 0,0 0 0 0 0,0 1-1 0 0,-2-1 1 0 0,5 16 19 0 0,-1 26 2386 0 0,-14-108-1410 0 0,9 36-969 0 0,1 0-1 0 0,1 0 0 0 0,1 0 1 0 0,0 1-1 0 0,1 0 1 0 0,1 0-1 0 0,0 1 0 0 0,1 0 1 0 0,0 1-1 0 0,1 0 1 0 0,0 1-1 0 0,13-11-6 0 0,-18 16-13 0 0,1 0 1 0 0,0 0-1 0 0,0 0 1 0 0,1 1-1 0 0,0 0 0 0 0,0 1 1 0 0,0 0-1 0 0,1 0 1 0 0,0 0-1 0 0,0 1 1 0 0,0 1-1 0 0,0-1 0 0 0,0 2 1 0 0,7-2 12 0 0,-9 7-11 0 0,0 1-1 0 0,0 0 1 0 0,0 0 0 0 0,-1 1-1 0 0,1-1 1 0 0,-1 2 0 0 0,0-1-1 0 0,-1 0 1 0 0,1 1 0 0 0,-1 0-1 0 0,0 1 1 0 0,-1-1 0 0 0,0 1-1 0 0,1 0 1 0 0,-2 0 0 0 0,1 0-1 0 0,-1 0 1 0 0,-1 1 0 0 0,2 3 11 0 0,13 66-1505 0 0,-14-25-3656 0 0,-3-42 3653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2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31 1112 0 0,'0'0'395'0'0,"0"0"-127"0"0,0 0-33 0 0,0 0-59 0 0,0 0 22 0 0,0 0 169 0 0,0 0 31 0 0,0 0-38 0 0,0 0-49 0 0,0 0-45 0 0,-14 0 182 0 0,6 0 3133 0 0,-64-30-3099 0 0,-105 45-276 0 0,152-8-168 0 0,11-5-1 0 0,0 1-1 0 0,0 0 1 0 0,1 0 0 0 0,-1 2-1 0 0,1-1 1 0 0,0 2-1 0 0,0 0 1 0 0,1 0-1 0 0,0 1 1 0 0,0 1-1 0 0,0 0 1 0 0,1 0-1 0 0,1 1 1 0 0,-1 1-1 0 0,1 0 1 0 0,1 0 0 0 0,0 1-1 0 0,0 0 1 0 0,1 1-1 0 0,-6 11-36 0 0,6 3 94 0 0,1 0 0 0 0,1 0 0 0 0,1 1 0 0 0,1-1 0 0 0,2 1 1 0 0,1 0-1 0 0,0 0 0 0 0,3 0 0 0 0,0 3-94 0 0,0 44 189 0 0,-2 119 293 0 0,-22 844 1987 0 0,-2-197-703 0 0,53-649-1464 0 0,-26-181-283 0 0,-1 0-1 0 0,2 0 0 0 0,-1 0 1 0 0,1 0-1 0 0,1-1 0 0 0,-1 0 1 0 0,2 0-1 0 0,-1 0 0 0 0,1-1 0 0 0,1 1 1 0 0,-1-1-1 0 0,1-1 0 0 0,1 1 1 0 0,-1-1-1 0 0,1-1 0 0 0,1 1 1 0 0,-1-1-1 0 0,1-1 0 0 0,0 0 0 0 0,0 0 1 0 0,0-1-1 0 0,1 0 0 0 0,0 0 1 0 0,0-1-1 0 0,0 0 0 0 0,0-1 1 0 0,0 0-1 0 0,1-1 0 0 0,1 0-18 0 0,138 0-503 0 0,190-47-2285 0 0,-253 29 897 0 0,-2-5 0 0 0,0-4 0 0 0,-1-3 0 0 0,-2-3 0 0 0,0-5 1891 0 0,-22 8-1072 0 0</inkml:trace>
  <inkml:trace contextRef="#ctx0" brushRef="#br0" timeOffset="3685.454">616 834 1720 0 0,'0'0'399'0'0,"0"-21"482"0"0,15-39 2986 0 0,-14 60-3582 0 0,-1 0 16 0 0,3-27 2743 0 0,-22 214-2153 0 0,15 116 269 0 0,36-120-738 0 0,7-23 95 0 0,-36-147-1020 0 0,-4-42-1921 0 0,5-120-5494 0 0,-4 114 6748 0 0</inkml:trace>
  <inkml:trace contextRef="#ctx0" brushRef="#br0" timeOffset="3941.631">614 681 1312 0 0,'1'-5'143'0'0,"1"0"-1"0"0,0 0 1 0 0,-1 0-1 0 0,2 0 1 0 0,-1 0 0 0 0,1 1-1 0 0,-1-1 1 0 0,1 1-1 0 0,1-1 1 0 0,-1 1-1 0 0,0 0 1 0 0,1 1-1 0 0,0-1 1 0 0,0 0 0 0 0,0 1-1 0 0,1 0 1 0 0,-1 0-1 0 0,1 0 1 0 0,-1 1-1 0 0,1 0 1 0 0,0 0 0 0 0,0 0-1 0 0,0 0 1 0 0,0 1-1 0 0,0-1 1 0 0,0 1-1 0 0,1 1 1 0 0,-1-1 0 0 0,0 1-1 0 0,0 0 1 0 0,1 0-1 0 0,-1 0 1 0 0,0 1-1 0 0,1 0 1 0 0,3 1-143 0 0,-2-1 48 0 0,0 0-1 0 0,0 1 1 0 0,0 0 0 0 0,-1 0 0 0 0,1 1-1 0 0,-1 0 1 0 0,0 0 0 0 0,0 0 0 0 0,0 1-1 0 0,0 0 1 0 0,0 0 0 0 0,-1 1 0 0 0,1-1-1 0 0,-1 1 1 0 0,-1 0 0 0 0,1 1 0 0 0,-1-1-1 0 0,1 1 1 0 0,-2 0 0 0 0,1 0-1 0 0,-1 0 1 0 0,0 0 0 0 0,0 0 0 0 0,0 1-1 0 0,-1 0 1 0 0,0-1 0 0 0,-1 1 0 0 0,1 0-1 0 0,-1 0 1 0 0,0 0 0 0 0,-1 0 0 0 0,0 0-1 0 0,0 1-47 0 0,-8 10 26 0 0,0 0-1 0 0,-1 0 0 0 0,-1-1 0 0 0,-1 0 0 0 0,0-1 1 0 0,-1-1-1 0 0,-1 0 0 0 0,0 0 0 0 0,-1-1 0 0 0,-1-1 0 0 0,0 0 1 0 0,0-1-1 0 0,-2-1 0 0 0,1 0 0 0 0,-1-1 0 0 0,-1-1 1 0 0,0-1-1 0 0,-1 0-25 0 0,17-7-768 0 0,7-41-4475 0 0,10 21 3999 0 0</inkml:trace>
  <inkml:trace contextRef="#ctx0" brushRef="#br0" timeOffset="3942.631">1688 506 1768 0 0,'-193'142'5421'0'0,"169"-119"-5079"0"0,2 2 1 0 0,1 0-1 0 0,1 2 0 0 0,1 0 1 0 0,2 1-1 0 0,1 1 1 0 0,0 0-1 0 0,3 1 0 0 0,-10 30-342 0 0,17-40 104 0 0,2 0 0 0 0,0 1-1 0 0,2-1 1 0 0,0 1 0 0 0,1-1-1 0 0,1 1 1 0 0,1 0 0 0 0,1 0-1 0 0,0-1 1 0 0,2 1-1 0 0,0-1 1 0 0,2 0 0 0 0,0 0-1 0 0,1-1 1 0 0,7 14-104 0 0,-6-15-149 0 0,1-1 1 0 0,1 0-1 0 0,0-1 1 0 0,1 0-1 0 0,0-1 0 0 0,1 0 1 0 0,1-1-1 0 0,1 0 1 0 0,0-1-1 0 0,0-1 0 0 0,15 9 149 0 0,-14-10-585 0 0,1-2 0 0 0,0 0 0 0 0,0-1 0 0 0,1-1 0 0 0,0 0 0 0 0,0-1 0 0 0,1-1 0 0 0,0-1 0 0 0,0-1 0 0 0,0 0 0 0 0,0-1 0 0 0,5-1 585 0 0,3 0-1210 0 0</inkml:trace>
  <inkml:trace contextRef="#ctx0" brushRef="#br0" timeOffset="3943.631">2102 749 2028 0 0,'29'-55'6549'0'0,"-12"101"-4638"0"0,41 417 690 0 0,-53-313-2838 0 0,-5-120-1498 0 0,-1-31 1566 0 0,1 1-1 0 0,0 0 1 0 0,0 0-1 0 0,0 0 1 0 0,-1 0-1 0 0,1-1 1 0 0,0 1-1 0 0,0 0 1 0 0,-1 0 0 0 0,1 0-1 0 0,0 0 1 0 0,0 0-1 0 0,-1 0 1 0 0,1 0-1 0 0,0 0 1 0 0,0 0-1 0 0,-1 0 1 0 0,1 0 0 0 0,0 0-1 0 0,-1 0 1 0 0,1 0-1 0 0,0 0 1 0 0,0 0-1 0 0,-1 0 1 0 0,1 0-1 0 0,0 0 1 0 0,0 0 0 0 0,-1 0-1 0 0,1 0 1 0 0,0 0-1 0 0,0 0 1 0 0,-1 1-1 0 0,1-1 1 0 0,0 0 169 0 0,10-29-2489 0 0,-3 10 1294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3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72 868 0 0,'0'0'505'0'0,"-5"-22"746"0"0,-5 9-1098 0 0,-49-24 2867 0 0,41 41-2825 0 0,0 0-1 0 0,0 1 1 0 0,0 1-1 0 0,0 0 1 0 0,1 2-1 0 0,0 0 1 0 0,0 1-1 0 0,1 0 0 0 0,1 2 1 0 0,-1 0-1 0 0,2 0 1 0 0,-1 1-1 0 0,2 1 1 0 0,-1 1-1 0 0,2 0 1 0 0,0 0-1 0 0,1 1 1 0 0,0 1-1 0 0,-6 11-194 0 0,5-7 163 0 0,0 1 0 0 0,1 0-1 0 0,2 0 1 0 0,0 1 0 0 0,1 0 0 0 0,1 0-1 0 0,1 1 1 0 0,1 0 0 0 0,1 0 0 0 0,1 0-1 0 0,0 6-162 0 0,4-23 26 0 0,-1 0-1 0 0,1 0 1 0 0,1-1 0 0 0,-1 1-1 0 0,1 0 1 0 0,0 0-1 0 0,0-1 1 0 0,0 0-1 0 0,1 1 1 0 0,0-1-1 0 0,0 0 1 0 0,1 0 0 0 0,-1 0-1 0 0,1-1 1 0 0,0 1-1 0 0,0-1 1 0 0,0 0-1 0 0,1 0 1 0 0,0 0-1 0 0,-1-1 1 0 0,1 0-1 0 0,1 0 1 0 0,-1 0 0 0 0,0 0-1 0 0,1-1 1 0 0,2 1-26 0 0,151 34 429 0 0,-139-35-411 0 0,-11 0-30 0 0,1 0-1 0 0,-1-1 1 0 0,1 0 0 0 0,0 0 0 0 0,-1-1 0 0 0,1 0 0 0 0,0-1 0 0 0,-1 0 0 0 0,1-1 0 0 0,-1 1 0 0 0,1-2-1 0 0,-1 0 1 0 0,0 0 0 0 0,0 0 0 0 0,0-1 0 0 0,0-1 0 0 0,-1 1 0 0 0,1-2 0 0 0,2-1 12 0 0,-10 5-28 0 0,0 0 0 0 0,0 0 0 0 0,-1 0 0 0 0,1 0 0 0 0,-1 0 0 0 0,1 0 0 0 0,-1 0 0 0 0,0 0 0 0 0,1 0 0 0 0,-1 0 0 0 0,0 0 0 0 0,0 0 0 0 0,-1 0 0 0 0,1 0 0 0 0,0 0 0 0 0,-1 0 0 0 0,1 0 1 0 0,-1 0-1 0 0,0 0 0 0 0,1 0 0 0 0,-1 0 0 0 0,0 0 0 0 0,0 0 0 0 0,0 1 0 0 0,-1-1 0 0 0,1 0 0 0 0,0 1 0 0 0,-1-1 0 0 0,1 1 0 0 0,-1-1 0 0 0,1 1 0 0 0,-1 0 0 0 0,0 0 0 0 0,1 0 0 0 0,-1 0 0 0 0,-2-1 28 0 0,-70-43-499 0 0,-52-15-1168 0 0,125 59 1040 0 0,3-22-2867 0 0,11 1 2167 0 0,2 4 24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3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1932 0 0,'4'-34'4141'0'0,"2"59"-1983"0"0,-5 286 117 0 0,38-139-1692 0 0,-37-168-567 0 0,1 0 1 0 0,-1 0-1 0 0,1 0 1 0 0,0-1-1 0 0,0 1 1 0 0,0-1-1 0 0,0 0 0 0 0,0 1 1 0 0,1-2-1 0 0,0 1 1 0 0,-1 0-1 0 0,1-1 1 0 0,0 0-1 0 0,0 1 0 0 0,0-2 1 0 0,1 1-1 0 0,-1 0 1 0 0,0-1-1 0 0,1 0 1 0 0,-1 0-1 0 0,1 0 0 0 0,-1-1 1 0 0,1 1-1 0 0,-1-1 1 0 0,1 0-1 0 0,-1 0 1 0 0,1-1-1 0 0,-1 1 0 0 0,1-1 1 0 0,-1 0-1 0 0,1-1 1 0 0,-1 1-1 0 0,0-1 1 0 0,1 1-1 0 0,-1-1 0 0 0,0 0 1 0 0,3-3-17 0 0,9-2 18 0 0,-1-1 0 0 0,0-1 0 0 0,0 0 0 0 0,-1-1 0 0 0,0 0 0 0 0,0-2 0 0 0,-1 1 0 0 0,-1-2 0 0 0,8-9-18 0 0,-5-28 167 0 0,-15 48-117 0 0,0 2 4 0 0,-21-25 233 0 0,-6 94 2 0 0,25-45-405 0 0,1 1 1 0 0,0 0 0 0 0,2 0-1 0 0,1-1 1 0 0,1 1 0 0 0,1-1-1 0 0,1 0 1 0 0,1 0 0 0 0,7 16 115 0 0,-2-3-1000 0 0,-11-35 630 0 0,3 14-430 0 0,-3-5-5303 0 0,0 1 4908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3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40 2604 0 0,'-18'-18'6136'0'0,"-1"-4"-2340"0"0,49 32-13754 0 0,-26-7 8584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3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2028 0 0,'2'4'266'0'0,"0"-1"-1"0"0,0 1 1 0 0,0-1-1 0 0,-1 1 1 0 0,0 0-1 0 0,1-1 1 0 0,-2 1-1 0 0,1 0 1 0 0,0 0-1 0 0,-1 0 1 0 0,1 0-1 0 0,-1 0 1 0 0,0-1-1 0 0,-1 1 1 0 0,1 0-1 0 0,-1 0 1 0 0,1 0-1 0 0,-1 0 1 0 0,0 0-1 0 0,-1-1 1 0 0,0 4-266 0 0,-81 121 2171 0 0,70-112-1576 0 0,-20 22 53 0 0,25-30-496 0 0,0 0 1 0 0,0 0 0 0 0,1 1 0 0 0,0-1-1 0 0,1 2 1 0 0,0-1 0 0 0,0 1 0 0 0,1 0-1 0 0,0 0 1 0 0,0 0 0 0 0,2 0-1 0 0,-1 1 1 0 0,1 0 0 0 0,1 0 0 0 0,-1 2-153 0 0,6-8 5 0 0,0 1 0 0 0,-1-1 0 0 0,2 0 0 0 0,-1 0 0 0 0,0 0 0 0 0,1 0 0 0 0,0 0 0 0 0,0-1 0 0 0,1 1 1 0 0,-1-1-1 0 0,1-1 0 0 0,0 1 0 0 0,0 0 0 0 0,0-1 0 0 0,1 0 0 0 0,-1-1 0 0 0,1 1 0 0 0,-1-1 0 0 0,1 0 1 0 0,0 0-1 0 0,0-1 0 0 0,0 1 0 0 0,5-1-5 0 0,16 4-775 0 0,0-1-1 0 0,0-2 1 0 0,0 0 0 0 0,0-2 0 0 0,1-1-1 0 0,-1-2 1 0 0,0 0 0 0 0,-1-2 0 0 0,1 0-1 0 0,-1-2 1 0 0,0-1 0 0 0,0-1-1 0 0,-1-2 1 0 0,13-7 775 0 0,8-5-1280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3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1 876 0 0,'-11'57'4614'0'0,"-102"104"-505"0"0,-10 22-978 0 0,122-180-3093 0 0,0 1 0 0 0,0-1 1 0 0,0 0-1 0 0,1 1 0 0 0,-1-1 1 0 0,1 0-1 0 0,-1 1 0 0 0,1-1 1 0 0,0 1-1 0 0,1-1 0 0 0,-1 1 1 0 0,0-1-1 0 0,1 0 0 0 0,0 1 0 0 0,0-1 1 0 0,0 0-1 0 0,0 0 0 0 0,1 0 1 0 0,-1 1-1 0 0,1-1 0 0 0,0-1 1 0 0,-1 1-1 0 0,2 0 0 0 0,-1 0 1 0 0,0-1-1 0 0,0 1 0 0 0,1-1 0 0 0,-1 0 1 0 0,1 1-1 0 0,0-1 0 0 0,0-1 1 0 0,0 1-1 0 0,0 0 0 0 0,0-1 1 0 0,0 1-1 0 0,0-1 0 0 0,0 0 1 0 0,0 0-1 0 0,1 0 0 0 0,1 0-38 0 0,147 21-1029 0 0,-119-22 166 0 0,20 2-1018 0 0,0-3 0 0 0,0-3 0 0 0,0-2 0 0 0,0-2 0 0 0,4-3 1881 0 0,-24 3-1053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3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1844 0 0,'-16'2'3185'0'0,"-16"30"-1598"0"0,32-32-1546 0 0,-13 23 304 0 0,1 0-1 0 0,1 1 0 0 0,1 0 1 0 0,1 1-1 0 0,2 0 1 0 0,0 0-1 0 0,2 0 0 0 0,0 1 1 0 0,2 0-1 0 0,1 0 0 0 0,1 0 1 0 0,1 0-1 0 0,1 0 1 0 0,2 5-345 0 0,-2 12 367 0 0,26 135-11 0 0,-23-140-539 0 0,1 1-647 0 0,-4-12-2721 0 0,-26-15-575 0 0,20-17 2906 0 0</inkml:trace>
  <inkml:trace contextRef="#ctx0" brushRef="#br0" timeOffset="420.086">125 51 1612 0 0,'-1'0'130'0'0,"0"1"-1"0"0,1-1 1 0 0,-1 0-1 0 0,0 1 1 0 0,0-1-1 0 0,1 0 1 0 0,-1 0-1 0 0,0 0 1 0 0,0 1-1 0 0,0-1 1 0 0,1 0-1 0 0,-1 0 1 0 0,0 0-1 0 0,0 0 1 0 0,0 0-1 0 0,1-1 1 0 0,-1 1-1 0 0,0 0 1 0 0,0 0-1 0 0,1 0 1 0 0,-1-1-1 0 0,0 1 1 0 0,0 0-1 0 0,1-1 1 0 0,-1 1 0 0 0,0-1-1 0 0,1 1 1 0 0,-1-1-1 0 0,0 1 1 0 0,1-1-1 0 0,-1 1 1 0 0,1-1-1 0 0,-1 0 1 0 0,1 1-1 0 0,-1-1 1 0 0,1 0-1 0 0,0 1 1 0 0,-1-1-1 0 0,1 0 1 0 0,0 0-1 0 0,-1 1 1 0 0,1-1-1 0 0,0 0 1 0 0,0 0-1 0 0,0 1 1 0 0,0-1-1 0 0,0 0 1 0 0,0 0-1 0 0,0 0 1 0 0,0 1-1 0 0,0-1 1 0 0,0 0-1 0 0,0 0 1 0 0,0 0-1 0 0,0 1 1 0 0,1-1-1 0 0,-1 0 1 0 0,0 0 0 0 0,1 1-1 0 0,-1-1 1 0 0,1 0-1 0 0,-1 1 1 0 0,0-1-130 0 0,-4 5 70 0 0,0 1 0 0 0,0-1 0 0 0,0 1 1 0 0,1 0-1 0 0,0 0 0 0 0,-1 1 0 0 0,2-1 1 0 0,-1 1-1 0 0,1-1 0 0 0,0 1 0 0 0,0 0 1 0 0,0 0-1 0 0,1 0 0 0 0,0 0 0 0 0,0 0 1 0 0,0 0-1 0 0,1 0 0 0 0,0 0 0 0 0,0 0 1 0 0,1 0-1 0 0,0 0 0 0 0,0 0 0 0 0,0 0 1 0 0,1 0-1 0 0,-1 0 0 0 0,1-1 0 0 0,1 1 1 0 0,-1 0-1 0 0,1-1 0 0 0,0 0 0 0 0,0 1 1 0 0,1-1-1 0 0,0-1 0 0 0,-1 1 0 0 0,2 0 1 0 0,-1-1-1 0 0,0 0 0 0 0,1 0 0 0 0,0 0 1 0 0,0-1-1 0 0,0 0 0 0 0,0 1 0 0 0,1-2 1 0 0,4 3-71 0 0,242 21 604 0 0,-251-26-596 0 0,0-1 0 0 0,0 1 1 0 0,1-1-1 0 0,-1 1 0 0 0,0-1 1 0 0,0 0-1 0 0,0 1 0 0 0,0-1 1 0 0,0 0-1 0 0,0 0 0 0 0,0 1 1 0 0,0-1-1 0 0,0 0 1 0 0,-1 0-1 0 0,1 0 0 0 0,0 0 1 0 0,-1 0-1 0 0,1 0 0 0 0,0-1 1 0 0,-1 1-1 0 0,1 0 0 0 0,-1 0 1 0 0,0 0-1 0 0,1-1 0 0 0,-1 1 1 0 0,0 0-1 0 0,0 0 0 0 0,0-1 1 0 0,0 1-1 0 0,0 0 1 0 0,0 0-1 0 0,0-1 0 0 0,0 1 1 0 0,0 0-1 0 0,-1 0 0 0 0,1 0 1 0 0,0-1-9 0 0,8 17 41 0 0,-7-14-47 0 0,65 136-2016 0 0,-15-49-4589 0 0,-43-81 4187 0 0,-4-5 1270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3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96 848 0 0,'2'-35'5774'0'0,"-4"62"-2900"0"0,-4 162-1396 0 0,6-180-1431 0 0,1-1 1 0 0,0 0-1 0 0,1 1 1 0 0,0-1-1 0 0,0 0 1 0 0,1 0-1 0 0,0 0 1 0 0,0 0-1 0 0,1-1 1 0 0,-1 1-1 0 0,2-1 1 0 0,-1 0-1 0 0,1 0 1 0 0,0-1-1 0 0,1 1 1 0 0,0-1-1 0 0,0 0 1 0 0,0-1-1 0 0,1 1 1 0 0,-1-1-1 0 0,1 0 0 0 0,0-1 1 0 0,1 0-1 0 0,-1 0 1 0 0,1 0-1 0 0,7 1-47 0 0,-1-5 38 0 0,-1 0-1 0 0,0-1 0 0 0,0-1 1 0 0,1 0-1 0 0,-1-1 0 0 0,0 0 0 0 0,-1-1 1 0 0,1-1-1 0 0,-1 0 0 0 0,0 0 1 0 0,0-1-1 0 0,0-1 0 0 0,-1 0 0 0 0,7-6-37 0 0,-10 8 73 0 0,-1-1-1 0 0,1 1 1 0 0,-1-2-1 0 0,0 1 1 0 0,-1-1-1 0 0,0 0 1 0 0,0 0-1 0 0,0-1 1 0 0,-1 0-1 0 0,0 0 1 0 0,-1 0-1 0 0,1-1 1 0 0,-2 1-1 0 0,1-1 0 0 0,-1 0 1 0 0,0 0-1 0 0,-1 0 1 0 0,0 0-1 0 0,-1-3-72 0 0,-18 12 24 0 0,9 181 42 0 0,29-63-538 0 0,-11-54-160 0 0,-2-11-1629 0 0,-6-16-4169 0 0,-4-34 5202 0 0,-10 2 30 0 0</inkml:trace>
  <inkml:trace contextRef="#ctx0" brushRef="#br0" timeOffset="374.327">684 30 996 0 0,'3'-3'135'0'0,"0"0"0"0"0,0 0-1 0 0,0 1 1 0 0,0 0 0 0 0,0 0 0 0 0,1 0-1 0 0,-1 0 1 0 0,0 0 0 0 0,1 0 0 0 0,0 1 0 0 0,-1 0-1 0 0,1 0 1 0 0,0 0 0 0 0,0 0 0 0 0,0 1-1 0 0,0-1 1 0 0,0 1 0 0 0,-1 0 0 0 0,1 0-1 0 0,0 0 1 0 0,0 1 0 0 0,0-1 0 0 0,0 1 0 0 0,0 0-1 0 0,-1 0 1 0 0,1 0 0 0 0,0 1 0 0 0,-1-1-1 0 0,1 1 1 0 0,-1 0 0 0 0,1 0 0 0 0,-1 0-1 0 0,0 1 1 0 0,0-1 0 0 0,0 1 0 0 0,0-1-1 0 0,-1 1 1 0 0,1 0 0 0 0,-1 0 0 0 0,1 0 0 0 0,-1 1-1 0 0,1 0-134 0 0,6 10 254 0 0,1-1 0 0 0,-2 1 0 0 0,0 1 0 0 0,0-1 0 0 0,-2 1 0 0 0,1 1 0 0 0,-2-1 0 0 0,0 1 0 0 0,1 12-254 0 0,-5-20 181 0 0,-1 0-1 0 0,-1 0 1 0 0,1 0-1 0 0,-1 0 1 0 0,0 0-1 0 0,-1 0 1 0 0,0 0-1 0 0,0 0 1 0 0,-1-1-1 0 0,0 1 1 0 0,0-1-1 0 0,-1 0 1 0 0,0 0-1 0 0,0 0 1 0 0,0 0-1 0 0,-1-1 1 0 0,0 1-1 0 0,-1-1 1 0 0,0 0-181 0 0,-20 31 819 0 0,75-44-1784 0 0,154-89-7996 0 0,-173 79 7788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4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1592 0 0,'0'0'1043'0'0,"0"0"-106"0"0,0 0-121 0 0,0 0-81 0 0,0 0 37 0 0,0 0-64 0 0,6 0-90 0 0,219-8 1990 0 0,-107 2-3351 0 0,-1 3-4233 0 0,-114 3 3754 0 0,4-1-50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4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57 1048 0 0,'-1'1'113'0'0,"1"1"0"0"0,0-1 0 0 0,0 1-1 0 0,-1-1 1 0 0,1 1 0 0 0,0-1 0 0 0,0 0 0 0 0,1 1-1 0 0,-1-1 1 0 0,0 1 0 0 0,0-1 0 0 0,1 1 0 0 0,-1-1 0 0 0,1 0-1 0 0,-1 1 1 0 0,1-1 0 0 0,0 0 0 0 0,0 1 0 0 0,-1-1-1 0 0,1 0 1 0 0,0 0 0 0 0,0 0 0 0 0,0 0 0 0 0,0 0 0 0 0,0 0-1 0 0,0 0 1 0 0,1 0 0 0 0,-1 0 0 0 0,0 0 0 0 0,0-1-1 0 0,1 1 1 0 0,-1 0 0 0 0,0-1 0 0 0,1 1 0 0 0,-1-1-1 0 0,0 0 1 0 0,1 1 0 0 0,-1-1 0 0 0,1 0 0 0 0,-1 0 0 0 0,1 0-1 0 0,-1 0 1 0 0,2 0-113 0 0,79 5 840 0 0,-69-5-410 0 0,225-34-218 0 0,-4-21-4467 0 0,-196 40 3093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4:5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381 163 1180 0 0,'0'0'462'0'0,"0"0"-24"0"0,0 0 66 0 0,0 0 56 0 0,0 0-6 0 0,0 0-2 0 0,0 0-38 0 0,0 0-92 0 0,0 0-91 0 0,0 0-40 0 0,0 0-18 0 0,0 0 10 0 0,5-2-7 0 0,-3 2-250 0 0,-1 0 0 0 0,1-1 0 0 0,-1 1 0 0 0,1-1 0 0 0,-1 0 0 0 0,1 1 0 0 0,-1-1 0 0 0,0 0 0 0 0,1 0 0 0 0,-1 0 0 0 0,0 0 0 0 0,0 0 0 0 0,1 0 0 0 0,-1 0 0 0 0,0 0-1 0 0,0-1 1 0 0,0 1 0 0 0,-1 0 0 0 0,1-1 0 0 0,0 1 0 0 0,0 0 0 0 0,-1-1 0 0 0,1 1 0 0 0,-1-1 0 0 0,1 1 0 0 0,-1-1 0 0 0,0 0 0 0 0,1 1 0 0 0,-1-1 0 0 0,0 1 0 0 0,0-1 0 0 0,0 1 0 0 0,0-1 0 0 0,0 0 0 0 0,-1 1 0 0 0,1-1 0 0 0,0 1 0 0 0,-1-1 0 0 0,1 1 0 0 0,-1-1 0 0 0,0 1 0 0 0,1-1 0 0 0,-1 1 0 0 0,0 0-26 0 0,-3-7 17 0 0,-1 1 1 0 0,0-1-1 0 0,0 2 1 0 0,0-1 0 0 0,-1 0-1 0 0,0 1 1 0 0,0 0-1 0 0,-1 1 1 0 0,0-1-1 0 0,0 1 1 0 0,0 0 0 0 0,-1 1-1 0 0,1 0 1 0 0,-1 0-1 0 0,0 1 1 0 0,0 0-1 0 0,0 0 1 0 0,-1 1-1 0 0,1 0 1 0 0,0 0 0 0 0,-1 1-1 0 0,0 0 1 0 0,1 0-1 0 0,-1 1 1 0 0,0 1-1 0 0,-4 0-17 0 0,2 1-2 0 0,0 1 0 0 0,1 1 0 0 0,-1 0-1 0 0,1 1 1 0 0,-1 0 0 0 0,1 0 0 0 0,1 1-1 0 0,-1 0 1 0 0,1 1 0 0 0,0 0 0 0 0,0 1-1 0 0,1-1 1 0 0,0 2 0 0 0,1-1 0 0 0,0 1-1 0 0,0 0 1 0 0,0 0 0 0 0,2 1-1 0 0,-1 0 1 0 0,1 0 0 0 0,0 1 0 0 0,1-1-1 0 0,0 4 3 0 0,0-2-4 0 0,0-1 0 0 0,1 1 0 0 0,1 0-1 0 0,0 0 1 0 0,1 0 0 0 0,0 0-1 0 0,1 0 1 0 0,0 0 0 0 0,1 1-1 0 0,0-1 1 0 0,1 0 0 0 0,0 0 0 0 0,4 9 4 0 0,-5-16 14 0 0,0 0 1 0 0,0-1-1 0 0,1 1 1 0 0,-1-1 0 0 0,1 0-1 0 0,0 0 1 0 0,1 1 0 0 0,-1-1-1 0 0,1-1 1 0 0,0 1 0 0 0,0 0-1 0 0,0-1 1 0 0,0 1-1 0 0,0-1 1 0 0,1 0 0 0 0,0 0-1 0 0,0 0 1 0 0,-1-1 0 0 0,2 1-1 0 0,-1-1 1 0 0,0 0-1 0 0,0 0 1 0 0,1 0 0 0 0,-1-1-1 0 0,1 0 1 0 0,-1 1 0 0 0,1-2-1 0 0,0 1 1 0 0,-1 0-1 0 0,1-1 1 0 0,0 0 0 0 0,-1 0-1 0 0,1-1 1 0 0,0 1 0 0 0,-1-1-1 0 0,1 0 1 0 0,0 0-1 0 0,-1 0-14 0 0,9-4-7 0 0,-1 0-1 0 0,-1 0 0 0 0,1-1 0 0 0,-1-1 1 0 0,0 1-1 0 0,0-2 0 0 0,-1 0 0 0 0,0 0 1 0 0,0-1-1 0 0,-1 0 0 0 0,0 0 0 0 0,-1-1 1 0 0,0-1-1 0 0,0 1 0 0 0,-1-1 0 0 0,-1 0 1 0 0,0-1-1 0 0,0 1 0 0 0,-1-1 0 0 0,-1-1 1 0 0,0 1-1 0 0,2-9 8 0 0,-6 21 1 0 0,0 1 1 0 0,1-1-1 0 0,-1 1 1 0 0,0-1-1 0 0,1 1 0 0 0,-1-1 1 0 0,1 0-1 0 0,-1 1 1 0 0,1-1-1 0 0,-1 1 1 0 0,1-1-1 0 0,-1 0 0 0 0,1 0 1 0 0,-1 1-1 0 0,1-1 1 0 0,-1 0-1 0 0,1 0 1 0 0,-1 0-1 0 0,1 1 0 0 0,0-1 1 0 0,-1 0-1 0 0,1 0 1 0 0,-1 0-1 0 0,1 0 1 0 0,0 0-1 0 0,-1 0 0 0 0,1 0 1 0 0,-1 0-1 0 0,1 0 1 0 0,0-1-1 0 0,-1 1 1 0 0,1 0-1 0 0,-1 0 0 0 0,1-1 1 0 0,-1 1-1 0 0,1 0 1 0 0,-1 0-1 0 0,1-1 1 0 0,-1 1-1 0 0,1-1 1 0 0,-1 1-1 0 0,1 0 0 0 0,-1-1 1 0 0,1 1-1 0 0,-1-1 1 0 0,0 1-1 0 0,1-1 1 0 0,-1 1-1 0 0,0-1 0 0 0,0 1 1 0 0,1-1-1 0 0,-1 1 1 0 0,0-1-1 0 0,0 0 1 0 0,0 1-1 0 0,0-1 0 0 0,1 1 1 0 0,-1-1-1 0 0,0 0 1 0 0,0 1-1 0 0,0-1 1 0 0,0 1-1 0 0,-1-1 0 0 0,1 0 1 0 0,0 1-1 0 0,0-1 1 0 0,0 0-2 0 0,13 16-590 0 0,1-1 1 0 0,1 0-1 0 0,0-1 1 0 0,1-1-1 0 0,0 0 1 0 0,0-1-1 0 0,2-1 1 0 0,-1-1-1 0 0,1 0 1 0 0,18 5 589 0 0,-11-5-1358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4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93 489 1684 0 0,'-29'4'4557'0'0,"-5"34"-2705"0"0,32-30-1696 0 0,1-1 0 0 0,0 1 0 0 0,1-1 0 0 0,0 1 0 0 0,0 0 0 0 0,0-1 0 0 0,1 1 0 0 0,0-1 0 0 0,1 1 0 0 0,-1-1 0 0 0,1 0 0 0 0,1 1 0 0 0,0-1 0 0 0,0 0 0 0 0,0-1 0 0 0,1 1 0 0 0,-1 0 0 0 0,2-1 0 0 0,-1 0 0 0 0,1 0 0 0 0,0 0 0 0 0,0-1 0 0 0,0 0 0 0 0,1 0 0 0 0,0 0 0 0 0,4 3-156 0 0,167 207 2379 0 0,-175-213-2409 0 0,-1 1 0 0 0,0-1 0 0 0,0 1 0 0 0,0-1 0 0 0,-1 1 1 0 0,1-1-1 0 0,-1 1 0 0 0,1 0 0 0 0,-1-1 0 0 0,0 1 0 0 0,0 0 0 0 0,0-1 0 0 0,0 1 0 0 0,-1 0 0 0 0,1-1 0 0 0,-1 1 1 0 0,1-1-1 0 0,-1 1 0 0 0,0 0 0 0 0,0-1 0 0 0,0 0 0 0 0,-1 1 0 0 0,1-1 0 0 0,0 0 0 0 0,-1 1 0 0 0,1-1 0 0 0,-1 0 0 0 0,0 0 1 0 0,0 0-1 0 0,0-1 0 0 0,0 1 0 0 0,0 0 0 0 0,0-1 0 0 0,0 1 0 0 0,-1-1 0 0 0,1 0 0 0 0,-1 0 0 0 0,1 1 0 0 0,-1-2 1 0 0,1 1-1 0 0,-1 0 0 0 0,1 0 0 0 0,-1-1 0 0 0,0 0 0 0 0,1 1 0 0 0,-1-1 0 0 0,0 0 0 0 0,1 0 0 0 0,-1-1 0 0 0,0 1 1 0 0,1 0-1 0 0,-1-1 0 0 0,1 0 0 0 0,-1 0 0 0 0,1 1 0 0 0,-1-1 0 0 0,1-1 0 0 0,-2 1 30 0 0,-7-3-481 0 0,0 0 1 0 0,0 0-1 0 0,0-1 0 0 0,1-1 0 0 0,0 1 1 0 0,0-2-1 0 0,0 1 0 0 0,1-1 0 0 0,0-1 1 0 0,0 0-1 0 0,1 0 0 0 0,0-1 0 0 0,0 0 1 0 0,1 0-1 0 0,0 0 0 0 0,1-1 1 0 0,0 0-1 0 0,1-1 0 0 0,0 1 0 0 0,-4-11 481 0 0,-7-13-1074 0 0</inkml:trace>
  <inkml:trace contextRef="#ctx0" brushRef="#br0" timeOffset="248.374">185 411 2516 0 0,'175'-62'7840'0'0,"-117"48"-7042"0"0,19-3-2573 0 0,-26 13-3996 0 0,-49 4 4699 0 0</inkml:trace>
  <inkml:trace contextRef="#ctx0" brushRef="#br0" timeOffset="927.254">482 54 2440 0 0,'21'-31'4115'0'0,"45"11"-2967"0"0,-54 19-1028 0 0,1 0 0 0 0,0 1 0 0 0,-1 0-1 0 0,1 1 1 0 0,-1 1 0 0 0,1 0 0 0 0,-1 0 0 0 0,0 1-1 0 0,0 1 1 0 0,0 0 0 0 0,0 0 0 0 0,-1 1-1 0 0,1 1 1 0 0,-1 0 0 0 0,-1 1 0 0 0,1 0 0 0 0,-1 0-1 0 0,0 1 1 0 0,-1 0 0 0 0,0 1 0 0 0,0 0-1 0 0,-1 1 1 0 0,0-1 0 0 0,-1 2 0 0 0,0-1 0 0 0,0 1-1 0 0,-1 0 1 0 0,-1 0 0 0 0,0 1 0 0 0,0-1-1 0 0,2 11-119 0 0,15 36 494 0 0,-3 0-1 0 0,-2 1 1 0 0,-3 0-1 0 0,-2 1 1 0 0,-3 1-1 0 0,-3 0 1 0 0,-2 0-1 0 0,-3 0 0 0 0,-4 17-493 0 0,-20 159 1211 0 0,19-189-913 0 0,-3-1 0 0 0,-1 1-1 0 0,-2-2 1 0 0,-2 1 0 0 0,-3-1-1 0 0,-1-1 1 0 0,-2-1 0 0 0,-2 0-1 0 0,-2-1 1 0 0,-2-2 0 0 0,-9 11-298 0 0,24-41-176 0 0,0-1-1 0 0,0 0 1 0 0,-1 0 0 0 0,0-1 0 0 0,-1 0 0 0 0,0-1 0 0 0,0 0 0 0 0,-1-1 0 0 0,0 0 0 0 0,0-1 0 0 0,0-1 0 0 0,-1 1 0 0 0,0-2 0 0 0,0 0 0 0 0,0 0 0 0 0,-1-2 0 0 0,1 1 0 0 0,-1-2 0 0 0,0 0 0 0 0,-3 0 176 0 0,3-5-502 0 0,-1-1-1 0 0,1 0 1 0 0,0-1-1 0 0,0 0 1 0 0,0-1 0 0 0,1-1-1 0 0,0 0 1 0 0,1-1-1 0 0,-1 0 1 0 0,2-1-1 0 0,-1 0 1 0 0,2-1-1 0 0,-1 0 1 0 0,2-1 0 0 0,-1 0-1 0 0,1 0 1 0 0,1-1-1 0 0,1 0 1 0 0,-1-1-1 0 0,-1-6 503 0 0,-76-129-4119 0 0,58 98 2661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4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43 1212 0 0,'0'0'872'0'0,"-23"8"2827"0"0,-4 6-2935 0 0,16-10-540 0 0,-1 1-1 0 0,1-1 1 0 0,0 2 0 0 0,0 0-1 0 0,1 0 1 0 0,-1 1 0 0 0,1 0-1 0 0,1 0 1 0 0,-1 1 0 0 0,1 1-1 0 0,1-1 1 0 0,0 2 0 0 0,0-1-1 0 0,0 1 1 0 0,2 0 0 0 0,-1 1-1 0 0,1-1 1 0 0,1 1-1 0 0,-1 0 1 0 0,2 1 0 0 0,0-1-1 0 0,0 1 1 0 0,0 7-224 0 0,6-13 50 0 0,1 0-1 0 0,1-1 1 0 0,-1 1 0 0 0,1-1-1 0 0,0 0 1 0 0,0 0 0 0 0,1-1 0 0 0,-1 1-1 0 0,1-1 1 0 0,0 0 0 0 0,0 0-1 0 0,0-1 1 0 0,1 1 0 0 0,-1-1-1 0 0,1 0 1 0 0,0-1 0 0 0,0 1-1 0 0,0-1 1 0 0,0-1 0 0 0,0 1-1 0 0,0-1 1 0 0,1 0 0 0 0,-1 0-1 0 0,0-1 1 0 0,1 1 0 0 0,-1-2 0 0 0,1 1-1 0 0,-1-1 1 0 0,3 0-50 0 0,-2 3 13 0 0,-1-1-1 0 0,1 1 1 0 0,0-2 0 0 0,-1 1 0 0 0,1-1-1 0 0,0 1 1 0 0,0-2 0 0 0,-1 1 0 0 0,1-1-1 0 0,0 0 1 0 0,-1-1 0 0 0,1 1 0 0 0,-1-1-1 0 0,1 0 1 0 0,-1-1 0 0 0,0 0 0 0 0,0 0-1 0 0,0 0 1 0 0,0-1 0 0 0,-1 0 0 0 0,1 0-1 0 0,-1 0 1 0 0,0 0 0 0 0,0-1 0 0 0,-1 0-1 0 0,1 0 1 0 0,-1-1 0 0 0,0 1 0 0 0,-1-1-1 0 0,1 0 1 0 0,-1 1 0 0 0,1-3-13 0 0,-8-1-11 0 0,0 0-1 0 0,0 0 1 0 0,0 1 0 0 0,-1-1 0 0 0,-1 1-1 0 0,1 0 1 0 0,-1 1 0 0 0,-1-1 0 0 0,1 1-1 0 0,-1 1 1 0 0,0-1 0 0 0,-1 1 0 0 0,0 0-1 0 0,0 1 1 0 0,0 0 0 0 0,0 0 0 0 0,-1 1-1 0 0,0 0 1 0 0,0 0 0 0 0,0 1 0 0 0,0 0-1 0 0,-5 0 12 0 0,10 1-7 0 0,-84-35-1444 0 0,95 28-2774 0 0,16-3 3033 0 0,-21 11 808 0 0,40-17-2096 0 0,-21 11 1367 0 0</inkml:trace>
  <inkml:trace contextRef="#ctx0" brushRef="#br0" timeOffset="264.396">497 116 2952 0 0,'0'-1'4824'0'0,"2"-3"-1566"0"0,1-3-3412 0 0,24-12-7862 0 0,-18 17 6864 0 0</inkml:trace>
  <inkml:trace contextRef="#ctx0" brushRef="#br0" timeOffset="729.409">975 25 1544 0 0,'-6'-4'320'0'0,"1"1"0"0"0,-1 0-1 0 0,0 0 1 0 0,0 1 0 0 0,0 0 0 0 0,0 0-1 0 0,-1 0 1 0 0,1 1 0 0 0,0 0 0 0 0,-1 0-1 0 0,1 1 1 0 0,-1-1 0 0 0,1 1 0 0 0,-1 1-1 0 0,1-1 1 0 0,-1 1 0 0 0,1 1-1 0 0,-4 0-319 0 0,-3 3 282 0 0,0 0 0 0 0,1 1 0 0 0,-1 1 0 0 0,1 0 0 0 0,0 0 0 0 0,1 2-1 0 0,0-1 1 0 0,0 1 0 0 0,1 1 0 0 0,0 0 0 0 0,1 0 0 0 0,-6 9-282 0 0,-26 78 1360 0 0,97-61-1029 0 0,-45-35-283 0 0,-1 0 1 0 0,1 0-1 0 0,-1-1 1 0 0,1-1-1 0 0,-1 0 0 0 0,1 0 1 0 0,-1-1-1 0 0,1 0 0 0 0,-1-1 1 0 0,0 0-1 0 0,0 0 0 0 0,-1-1 1 0 0,1-1-1 0 0,-1 0 1 0 0,1 0-1 0 0,-1 0 0 0 0,-1-1 1 0 0,1-1-1 0 0,-1 0 0 0 0,0 0 1 0 0,-1 0-1 0 0,0-1 0 0 0,0 0 1 0 0,-1 0-1 0 0,1-1 0 0 0,-2 0 1 0 0,1 0-1 0 0,-1 0 1 0 0,-1-1-1 0 0,3-6-48 0 0,-7 15 145 0 0,0 1 37 0 0,-2-20 798 0 0,-2 21-956 0 0,1 1-1 0 0,-1-1 1 0 0,1 1 0 0 0,-1 0 0 0 0,1 0 0 0 0,0 0 0 0 0,-1 1-1 0 0,1-1 1 0 0,1 1 0 0 0,-1 0 0 0 0,0-1 0 0 0,1 1 0 0 0,-1 1-1 0 0,1-1 1 0 0,0 0 0 0 0,0 0 0 0 0,0 1 0 0 0,0-1 0 0 0,1 1-1 0 0,-1 0 1 0 0,1-1 0 0 0,0 1 0 0 0,0 0 0 0 0,0 0 0 0 0,1 0-1 0 0,0 0 1 0 0,-1 0 0 0 0,1 0-24 0 0,-61 289 64 0 0,39-168-2948 0 0,16-108-604 0 0,12-31-2368 0 0,2-1 4446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1:3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2832 0 0,'45'-52'3660'0'0,"-38"46"-2363"0"0,-4 6 1233 0 0,-5 17-2004 0 0,100 422 1009 0 0,-81-313-4023 0 0,-16-123 1417 0 0,-2 10-4101 0 0,-4-3 3971 0 0</inkml:trace>
  <inkml:trace contextRef="#ctx0" brushRef="#br0" timeOffset="496.602">420 336 1964 0 0,'0'0'121'0'0,"0"1"-1"0"0,0-1 1 0 0,0 0-1 0 0,-1 1 1 0 0,1-1-1 0 0,0 0 0 0 0,0 1 1 0 0,0-1-1 0 0,-1 0 1 0 0,1 1-1 0 0,0-1 1 0 0,-1 0-1 0 0,1 1 1 0 0,0-1-1 0 0,0 0 1 0 0,-1 0-1 0 0,1 0 1 0 0,-1 1-1 0 0,1-1 1 0 0,0 0-1 0 0,-1 0 1 0 0,1 0-1 0 0,0 0 0 0 0,-1 0 1 0 0,1 0-1 0 0,-1 0 1 0 0,1 1-1 0 0,0-1 1 0 0,-1 0-1 0 0,1 0 1 0 0,-1-1-1 0 0,1 1 1 0 0,0 0-1 0 0,-1 0 1 0 0,1 0-1 0 0,-1 0 1 0 0,1 0-1 0 0,0 0 0 0 0,-1 0 1 0 0,1-1-1 0 0,0 1 1 0 0,-1 0-1 0 0,1 0 1 0 0,0-1-1 0 0,-1 1 1 0 0,1 0-1 0 0,0 0 1 0 0,-1-1-121 0 0,1 17 159 0 0,0 0 1 0 0,1 1 0 0 0,1-1 0 0 0,1 0 0 0 0,0-1-1 0 0,1 1 1 0 0,0-1 0 0 0,1 1 0 0 0,1-1-1 0 0,1 0 1 0 0,0-1 0 0 0,1 0 0 0 0,0 0 0 0 0,1-1-1 0 0,1 0 1 0 0,0 0 0 0 0,0-1 0 0 0,1 0-1 0 0,1-1 1 0 0,0-1 0 0 0,1 0 0 0 0,0 0 0 0 0,0-1-1 0 0,1-1 1 0 0,2 1-160 0 0,-8-4 22 0 0,0 0-1 0 0,0 0 1 0 0,0-1-1 0 0,1 0 1 0 0,0-1-1 0 0,-1 0 1 0 0,1 0-1 0 0,0-1 1 0 0,1 0-1 0 0,-1 0 1 0 0,0-1-1 0 0,0-1 1 0 0,1 1-1 0 0,-1-1 1 0 0,0-1-1 0 0,1 0 1 0 0,-1 0-1 0 0,0-1 1 0 0,0 0-1 0 0,0-1 1 0 0,0 0-1 0 0,0 0 1 0 0,-1-1-1 0 0,1 0 1 0 0,-1 0-1 0 0,0-1 1 0 0,0 0-1 0 0,0 0 1 0 0,-1-1-1 0 0,0 0 0 0 0,0-1 1 0 0,-1 1-1 0 0,1-1 1 0 0,-2-1-1 0 0,1 1 1 0 0,-1-1-1 0 0,4-6-21 0 0,-7 11 4 0 0,-1-1-1 0 0,1 1 1 0 0,-1 0-1 0 0,0-1 0 0 0,0 1 1 0 0,0 0-1 0 0,0-1 0 0 0,0 1 1 0 0,-1-1-1 0 0,0 0 0 0 0,1 1 1 0 0,-1-1-1 0 0,-1 1 1 0 0,1-1-1 0 0,0 1 0 0 0,-1-1 1 0 0,0 0-1 0 0,0 1 0 0 0,0 0 1 0 0,0-1-1 0 0,0 1 0 0 0,-1 0 1 0 0,0-1-1 0 0,-1-1-3 0 0,-2 1 158 0 0,5 3-147 0 0,0 0 0 0 0,0 0 0 0 0,0 0 0 0 0,-1 0 0 0 0,1 1 0 0 0,-1-1 0 0 0,1 0 0 0 0,0 0 0 0 0,-1 1 0 0 0,1-1 0 0 0,-1 0 0 0 0,0 1 0 0 0,1-1 0 0 0,-1 0 0 0 0,0 1 0 0 0,1-1 0 0 0,-1 1 0 0 0,0-1 0 0 0,1 1 0 0 0,-1-1 0 0 0,0 1 0 0 0,0 0 0 0 0,0-1 0 0 0,1 1 0 0 0,-1 0 0 0 0,0 0 0 0 0,0 0 0 0 0,0-1 0 0 0,0 1 0 0 0,0 0 0 0 0,1 0 0 0 0,-1 0 0 0 0,0 0 1 0 0,0 0-1 0 0,0 1 0 0 0,0-1 0 0 0,0 0 0 0 0,1 0 0 0 0,-1 1 0 0 0,0-1 0 0 0,0 0 0 0 0,0 1 0 0 0,1-1 0 0 0,-1 1 0 0 0,0-1 0 0 0,0 1 0 0 0,1-1 0 0 0,-1 1 0 0 0,1-1 0 0 0,-1 1 0 0 0,0 0 0 0 0,1-1 0 0 0,-1 1 0 0 0,1 0 0 0 0,-1-1 0 0 0,1 1 0 0 0,0 0 0 0 0,-1 0 0 0 0,1 0 0 0 0,0-1 0 0 0,-1 1 0 0 0,1 0 0 0 0,0 0 0 0 0,0 0 0 0 0,0 0 0 0 0,0 0-11 0 0,-4 22-143 0 0,1 0 1 0 0,0 0-1 0 0,2 0 0 0 0,1 0 1 0 0,1 0-1 0 0,1 0 1 0 0,1 0-1 0 0,1 0 0 0 0,1 0 1 0 0,2 3 142 0 0,17 50-1745 0 0,0-29-2870 0 0,-16-39 2346 0 0,-6-7 1146 0 0</inkml:trace>
  <inkml:trace contextRef="#ctx0" brushRef="#br0" timeOffset="1148.203">1407 408 1404 0 0,'3'-2'271'0'0,"0"0"0"0"0,-1 0 0 0 0,1 1 0 0 0,0-1 0 0 0,-1-1 0 0 0,1 1 0 0 0,-1 0 0 0 0,0-1 0 0 0,0 1 0 0 0,0-1 0 0 0,0 0 0 0 0,0 1 0 0 0,-1-1 0 0 0,1 0 0 0 0,-1 0 0 0 0,0 0 0 0 0,0 0 0 0 0,0-1 0 0 0,0 1 0 0 0,0 0 0 0 0,-1 0 0 0 0,1-1 0 0 0,-1 0-271 0 0,0 4 164 0 0,0 0-46 0 0,-2-13 188 0 0,-6 11-230 0 0,0 1-1 0 0,0 0 0 0 0,0 1 1 0 0,0-1-1 0 0,0 2 0 0 0,0-1 1 0 0,0 1-1 0 0,0 0 0 0 0,0 0 1 0 0,0 1-1 0 0,1 0 0 0 0,-1 1 0 0 0,0 0 1 0 0,1 0-1 0 0,0 0 0 0 0,0 1 1 0 0,0 0-1 0 0,0 1 0 0 0,1-1 1 0 0,0 1-1 0 0,-1 1 0 0 0,2-1 1 0 0,-1 1-1 0 0,1 0 0 0 0,-2 3-75 0 0,-53 70 668 0 0,59-78-573 0 0,16 21 120 0 0,89-5-19 0 0,-80-17-122 0 0,120-42 158 0 0,-150 96-2 0 0,-2-27-242 0 0,2 1-1 0 0,1 0 0 0 0,1 0 0 0 0,1 0 1 0 0,2 1-1 0 0,0-1 0 0 0,4 17 13 0 0,-3 9-4 0 0,1-49-94 0 0,-1 0 0 0 0,0 0 0 0 0,-1 0 0 0 0,1 0 0 0 0,-1 0 0 0 0,0 1 0 0 0,0-1 0 0 0,-1 0 0 0 0,1-1 0 0 0,-1 1 0 0 0,0 0 0 0 0,0 0 0 0 0,-1-1 0 0 0,0 1 0 0 0,1-1 0 0 0,-2 0 0 0 0,1 0 0 0 0,0 0 0 0 0,-1 0 0 0 0,1-1 0 0 0,-1 1 0 0 0,0-1 0 0 0,0 0 0 0 0,-1 0 0 0 0,1 0 0 0 0,-1-1 0 0 0,-1 1 98 0 0,3-2-236 0 0,1 0 1 0 0,-1-1-1 0 0,0 1 0 0 0,0-1 1 0 0,1 0-1 0 0,-1 0 0 0 0,0 0 1 0 0,1 0-1 0 0,-1-1 0 0 0,0 1 1 0 0,1-1-1 0 0,-1 1 0 0 0,0-1 1 0 0,1 0-1 0 0,-1 0 0 0 0,1 0 1 0 0,-1 0-1 0 0,1-1 0 0 0,0 1 1 0 0,-1-1-1 0 0,1 1 0 0 0,0-1 1 0 0,0 0-1 0 0,0 0 0 0 0,0 0 1 0 0,0 0 235 0 0,-11-17-1120 0 0</inkml:trace>
  <inkml:trace contextRef="#ctx0" brushRef="#br0" timeOffset="1411.978">1709 399 1348 0 0,'2'12'6005'0'0,"-12"31"-4555"0"0,6-31-852 0 0,1 11-207 0 0,0 0-1 0 0,1-1 1 0 0,1 1 0 0 0,2 0-1 0 0,0-1 1 0 0,1 1 0 0 0,1 0-1 0 0,4 13-389 0 0,1 14 313 0 0,1-12 18 0 0,-1-1-1286 0 0,-6-13-5235 0 0,-11-25 3319 0 0,2 0 1618 0 0</inkml:trace>
  <inkml:trace contextRef="#ctx0" brushRef="#br0" timeOffset="2062.125">2022 604 1796 0 0,'-12'11'11876'0'0,"3"-6"-3161"0"0,9-6-8633 0 0,0 1 4 0 0,-21 30-1131 0 0,28-38-8381 0 0,77-76 866 0 0,-58 65 7448 0 0</inkml:trace>
  <inkml:trace contextRef="#ctx0" brushRef="#br0" timeOffset="2358.326">2490 324 2188 0 0,'-5'0'176'0'0,"0"-1"0"0"0,0 1 1 0 0,0 0-1 0 0,0 1 0 0 0,0-1 0 0 0,0 1 0 0 0,0 0 0 0 0,0 0 0 0 0,0 0 0 0 0,0 1 1 0 0,1 0-1 0 0,-1 0 0 0 0,1 0 0 0 0,-1 1 0 0 0,1-1 0 0 0,0 1 0 0 0,0 0 0 0 0,0 0 1 0 0,0 0-1 0 0,0 1 0 0 0,1-1 0 0 0,0 1 0 0 0,-1 0 0 0 0,2 0 0 0 0,-1 0 0 0 0,0 1 1 0 0,1-1-1 0 0,-1 0 0 0 0,1 1 0 0 0,1 0 0 0 0,-1-1 0 0 0,1 1 0 0 0,-1 0 0 0 0,1 0 1 0 0,1 0-1 0 0,-1 0 0 0 0,1 0 0 0 0,0 0 0 0 0,0 0 0 0 0,0 0 0 0 0,1 0 0 0 0,-1 0 1 0 0,2 3-177 0 0,84 148 1746 0 0,-75-142-1618 0 0,0 0-1 0 0,0 1 1 0 0,-2 1-1 0 0,0 0 1 0 0,0 0 0 0 0,-2 1-1 0 0,0 0 1 0 0,-1 0-1 0 0,0 1 1 0 0,-2-1 0 0 0,0 1-1 0 0,-1 3-127 0 0,-3-16-67 0 0,-1 1 0 0 0,0-1-1 0 0,-1 1 1 0 0,1-1 0 0 0,-1 0-1 0 0,0 0 1 0 0,0 0 0 0 0,-1 0-1 0 0,1 0 1 0 0,-1 0 0 0 0,0-1-1 0 0,-1 1 1 0 0,1-1 0 0 0,-1 0 0 0 0,0 0-1 0 0,0 0 1 0 0,0 0 0 0 0,0-1-1 0 0,-1 0 1 0 0,1 0 0 0 0,-1 0-1 0 0,0 0 1 0 0,0-1 0 0 0,0 0-1 0 0,0 0 1 0 0,-1 0 0 0 0,1 0 0 0 0,0-1-1 0 0,-1 0 1 0 0,1 0 0 0 0,-1-1-1 0 0,1 1 1 0 0,-1-1 0 0 0,1 0-1 0 0,-1-1 1 0 0,1 1 0 0 0,-1-1-1 0 0,1 0 1 0 0,0-1 0 0 0,-1 1 0 0 0,1-1-1 0 0,0 0 1 0 0,0 0 0 0 0,-5-4 67 0 0,4 2-359 0 0,1-1 1 0 0,-1 0 0 0 0,1 0 0 0 0,0 0-1 0 0,0-1 1 0 0,1 0 0 0 0,-1 0 0 0 0,1 0-1 0 0,1 0 1 0 0,-1-1 0 0 0,1 1 0 0 0,0-1-1 0 0,1 0 1 0 0,-1 0 0 0 0,1 0 0 0 0,1 0-1 0 0,-1-1 1 0 0,1 1 0 0 0,0-4 358 0 0,-1-23-1243 0 0</inkml:trace>
  <inkml:trace contextRef="#ctx0" brushRef="#br0" timeOffset="2575.679">2463 353 2840 0 0,'-1'0'137'0'0,"0"0"-1"0"0,0 0 0 0 0,0 1 1 0 0,0-1-1 0 0,0 0 0 0 0,-1 0 1 0 0,1 0-1 0 0,0 0 0 0 0,0 0 1 0 0,0 0-1 0 0,0-1 1 0 0,0 1-1 0 0,0 0 0 0 0,0 0 1 0 0,0-1-1 0 0,0 1 0 0 0,0-1 1 0 0,0 1-1 0 0,0-1 0 0 0,0 1 1 0 0,0-1-1 0 0,0 0 0 0 0,0 1 1 0 0,0-1-1 0 0,0 0 1 0 0,1 0-1 0 0,-1 0 0 0 0,0 1 1 0 0,1-1-1 0 0,-1 0 0 0 0,0 0 1 0 0,1 0-1 0 0,-1 0 0 0 0,1 0 1 0 0,0 0-1 0 0,-1 0 0 0 0,1 0 1 0 0,0-1-1 0 0,0 1 1 0 0,-1 0-1 0 0,1 0 0 0 0,0 0 1 0 0,0 0-1 0 0,0 0 0 0 0,0 0 1 0 0,1 0-1 0 0,-1 0 0 0 0,0-1 1 0 0,0 1-1 0 0,1 0 1 0 0,-1 0-1 0 0,0 0 0 0 0,1 0 1 0 0,-1 0-1 0 0,1 0 0 0 0,0 0-136 0 0,244-48 540 0 0,9 33-7938 0 0,-240 16 6352 0 0</inkml:trace>
  <inkml:trace contextRef="#ctx0" brushRef="#br0" timeOffset="3087.811">3080 478 1976 0 0,'-6'6'1357'0'0,"6"-7"-1259"0"0,0 0-1 0 0,0 1 1 0 0,0-1-1 0 0,0 1 1 0 0,0-1-1 0 0,0 1 1 0 0,-1-1-1 0 0,1 1 1 0 0,0-1-1 0 0,0 1 1 0 0,0-1-1 0 0,-1 1 1 0 0,1-1-1 0 0,0 1 1 0 0,-1-1-1 0 0,1 1 1 0 0,0 0-1 0 0,-1-1 1 0 0,1 1-1 0 0,0-1 1 0 0,-1 1-1 0 0,1 0 1 0 0,-1-1-1 0 0,1 1 1 0 0,-1 0-1 0 0,1 0 1 0 0,-1-1-1 0 0,1 1 1 0 0,-1 0-1 0 0,1 0 1 0 0,-1 0-1 0 0,1 0 1 0 0,-1 0-1 0 0,1 0 1 0 0,-1 0-1 0 0,1 0 1 0 0,-1 0-1 0 0,1 0 1 0 0,-1 0-1 0 0,0 0 1 0 0,1 0 0 0 0,-1 0-1 0 0,1 0 1 0 0,-1 0-1 0 0,1 0 1 0 0,-1 1-1 0 0,1-1 1 0 0,-1 0-1 0 0,1 0 1 0 0,-1 1-1 0 0,1-1-97 0 0,4-15 117 0 0,0 0 0 0 0,2 0-1 0 0,-1 0 1 0 0,2 0 0 0 0,0 1 0 0 0,1 0 0 0 0,0 0-1 0 0,1 1 1 0 0,1 0 0 0 0,0 1 0 0 0,1 0-1 0 0,0 1 1 0 0,1 0 0 0 0,6-5-117 0 0,-18 17 6 0 0,0-1 0 0 0,0 1-1 0 0,0-1 1 0 0,0 1 0 0 0,0 0 0 0 0,0-1 0 0 0,0 1 0 0 0,0-1 0 0 0,0 1 0 0 0,0-1-1 0 0,0 1 1 0 0,0-1 0 0 0,1 1 0 0 0,-1-1 0 0 0,0 1 0 0 0,0-1 0 0 0,1 0-1 0 0,-1 1 1 0 0,0-1 0 0 0,1 1 0 0 0,-1-1 0 0 0,0 0 0 0 0,1 1 0 0 0,-1-1-1 0 0,0 1 1 0 0,1-1 0 0 0,-1 0 0 0 0,1 0 0 0 0,-1 1 0 0 0,1-1 0 0 0,-1 0 0 0 0,1 0-1 0 0,-1 0 1 0 0,1 1 0 0 0,-1-1 0 0 0,1 0 0 0 0,-1 0 0 0 0,1 0 0 0 0,-1 0-1 0 0,1 0 1 0 0,-1 0 0 0 0,1 0 0 0 0,-1 0 0 0 0,1 0 0 0 0,-1 0 0 0 0,1 0-1 0 0,-1-1 1 0 0,1 1 0 0 0,-1 0 0 0 0,1 0 0 0 0,-1 0 0 0 0,1-1-6 0 0,-20 54 8 0 0,-25 20 131 0 0,29-53-42 0 0,1 1 0 0 0,1 1 1 0 0,1 0-1 0 0,1 1 0 0 0,1 0 1 0 0,1 0-1 0 0,1 1 0 0 0,1 0 1 0 0,1 1-1 0 0,2-1 0 0 0,0 1 0 0 0,1 1-97 0 0,3-22 12 0 0,0 0-1 0 0,0 0 0 0 0,1 0 0 0 0,-1 0 0 0 0,1 0 1 0 0,0 0-1 0 0,0 0 0 0 0,0 0 0 0 0,1 0 0 0 0,-1 0 0 0 0,1 0 1 0 0,0-1-1 0 0,0 1 0 0 0,0-1 0 0 0,0 1 0 0 0,1-1 1 0 0,0 0-1 0 0,-1 0 0 0 0,1 0 0 0 0,0 0 0 0 0,1-1 0 0 0,-1 1 1 0 0,0-1-1 0 0,1 0 0 0 0,-1 0 0 0 0,1 0 0 0 0,0 0 1 0 0,-1-1-1 0 0,1 1 0 0 0,0-1 0 0 0,0 0 0 0 0,0 0 1 0 0,0 0-1 0 0,0-1 0 0 0,1 1 0 0 0,-1-1 0 0 0,0 0 0 0 0,0 0 1 0 0,2-1-12 0 0,8 0-1 0 0,1 0 1 0 0,-1 0 0 0 0,0-2 0 0 0,1 0 0 0 0,-1 0-1 0 0,-1-2 1 0 0,1 1 0 0 0,-1-2 0 0 0,1 0 0 0 0,-2 0-1 0 0,2-2 1 0 0,-12 7-5 0 0,1-1-9 0 0,1 1 0 0 0,-1-1 0 0 0,0 1-1 0 0,0-1 1 0 0,0 0 0 0 0,0 0 0 0 0,0 0-1 0 0,0-1 1 0 0,0 1 0 0 0,-1-1 0 0 0,0 0-1 0 0,1 1 1 0 0,-1-1 0 0 0,0 0-1 0 0,0 0 1 0 0,0 0 0 0 0,-1-1 0 0 0,1 1-1 0 0,-1 0 1 0 0,1-1 0 0 0,-1 1 0 0 0,-1-1-1 0 0,1 1 1 0 0,0-1 0 0 0,-1 1 0 0 0,1-1-1 0 0,-1 0 1 0 0,0 1 0 0 0,-1-4 14 0 0,-5-4-117 0 0,-1 0 0 0 0,0 1 0 0 0,0-1 0 0 0,-1 2 0 0 0,-1-1 1 0 0,0 1-1 0 0,0 0 0 0 0,-1 1 0 0 0,0 0 0 0 0,0 0 0 0 0,-1 1 0 0 0,0 1 1 0 0,0 0-1 0 0,-10-4 117 0 0,-55-39-1687 0 0,-12-33-3235 0 0,75 60 3719 0 0</inkml:trace>
  <inkml:trace contextRef="#ctx0" brushRef="#br0" timeOffset="3380.378">3549 1 1792 0 0,'7'2'228'0'0,"0"1"-1"0"0,-1 0 1 0 0,0 0-1 0 0,1 0 1 0 0,-1 1-1 0 0,-1 0 1 0 0,1 0-1 0 0,0 1 1 0 0,-1-1-1 0 0,0 1 1 0 0,0 0 0 0 0,-1 1-1 0 0,1-1 1 0 0,-1 1-1 0 0,3 5-227 0 0,-3-6 229 0 0,13 17 113 0 0,-1-1-1 0 0,-1 2 0 0 0,-1 0 0 0 0,-1 1 0 0 0,-1 0 0 0 0,-1 1 1 0 0,-2 0-1 0 0,0 0 0 0 0,-1 1 0 0 0,-2 0 0 0 0,-1 1 0 0 0,-1 0 1 0 0,1 21-342 0 0,-9-25-1 0 0,0-1 1 0 0,-2 0 0 0 0,0 0 0 0 0,-2 0 0 0 0,0-1 0 0 0,-2 0 0 0 0,0-1 0 0 0,-1 0 0 0 0,-1 0 0 0 0,0-1 0 0 0,-2-1 0 0 0,0 0 0 0 0,-2-1-1 0 0,1-1 1 0 0,-2 0 0 0 0,0-1 0 0 0,-1-1 0 0 0,-1 0 0 0 0,0-2 0 0 0,0 0 0 0 0,-1-1 0 0 0,-1-1 0 0 0,0-1 0 0 0,0-1 0 0 0,-4 0 0 0 0,17-5-318 0 0,-1 0 0 0 0,0-1-1 0 0,1-1 1 0 0,-1 1 0 0 0,0-2 0 0 0,0 1 0 0 0,0-1 0 0 0,0 0 0 0 0,0-1 0 0 0,1 0 0 0 0,-1 0 0 0 0,0-1 0 0 0,0 0 0 0 0,1-1 0 0 0,-1 0 0 0 0,1 0 0 0 0,0-1 0 0 0,0 0 0 0 0,0 0 0 0 0,-3-3 318 0 0,-15-14-1207 0 0</inkml:trace>
  <inkml:trace contextRef="#ctx0" brushRef="#br0" timeOffset="3832.457">3037 443 2724 0 0,'-5'-9'216'0'0,"1"0"0"0"0,0 0-1 0 0,0 0 1 0 0,0-1 0 0 0,1 1-1 0 0,1-1 1 0 0,0 0 0 0 0,0 1-1 0 0,1-1 1 0 0,0 0 0 0 0,1 0-1 0 0,0 0 1 0 0,0 0 0 0 0,1 0 0 0 0,0 0-1 0 0,3-8-215 0 0,-3 9 94 0 0,1 0-1 0 0,0 0 1 0 0,1 0-1 0 0,0 1 1 0 0,0-1-1 0 0,1 1 1 0 0,0 0-1 0 0,0 0 1 0 0,1 0-1 0 0,0 1 1 0 0,0-1-1 0 0,1 1 1 0 0,0 1-1 0 0,0-1 1 0 0,1 1-1 0 0,0 0 1 0 0,0 0 0 0 0,0 1-1 0 0,1 0 1 0 0,-1 0-1 0 0,1 1 1 0 0,0 0-1 0 0,5-2-93 0 0,-6 9-21 0 0,-1 0-1 0 0,1 0 0 0 0,-1 0 1 0 0,0 0-1 0 0,0 1 1 0 0,0 0-1 0 0,-1 0 0 0 0,1 1 1 0 0,-1 0-1 0 0,0 0 1 0 0,0 0-1 0 0,0 0 0 0 0,-1 1 1 0 0,0 0-1 0 0,0 0 1 0 0,-1 0-1 0 0,1 0 1 0 0,-1 0-1 0 0,-1 1 0 0 0,1 0 1 0 0,-1-1-1 0 0,0 1 1 0 0,-1 0-1 0 0,1 4 22 0 0,2-1-286 0 0,29 87-4306 0 0,-29-78 3446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2:2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2428 0 0,'-2'11'3752'0'0,"-7"40"-2621"0"0,-5 123 1072 0 0,17-165-2171 0 0,0 0 0 0 0,0-1 0 0 0,1 1 0 0 0,0-1 0 0 0,0 0 0 0 0,1 0 0 0 0,0 0 0 0 0,0 0 0 0 0,1-1 0 0 0,0 0 0 0 0,0 0 0 0 0,1-1 0 0 0,0 0 0 0 0,0 0 1 0 0,1 0-1 0 0,-1-1 0 0 0,1 0 0 0 0,0-1 0 0 0,0 0 0 0 0,1 0 0 0 0,-1 0 0 0 0,1-1 0 0 0,0-1 0 0 0,0 1 0 0 0,0-1 0 0 0,0-1 0 0 0,0 0 0 0 0,1 0 0 0 0,-1-1 1 0 0,0 0-1 0 0,0-1 0 0 0,4 0-32 0 0,-3 0 52 0 0,0-1 1 0 0,0 1-1 0 0,-1-2 1 0 0,0 0-1 0 0,1 0 0 0 0,-1 0 1 0 0,0-1-1 0 0,0-1 1 0 0,-1 1-1 0 0,1-1 1 0 0,-1-1-1 0 0,0 0 1 0 0,-1 0-1 0 0,1 0 1 0 0,-1-1-1 0 0,0 0 1 0 0,-1-1-1 0 0,0 1 1 0 0,0-1-1 0 0,-1 0 0 0 0,0-1 1 0 0,0 1-1 0 0,3-10-52 0 0,1-23 1902 0 0,-8 30-996 0 0,-3 27-756 0 0,1 170-84 0 0,-2 18-4873 0 0,-20-115 1160 0 0,3-56-268 0 0,13-28 2462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2:2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1808 0 0,'20'-35'3450'0'0,"-15"32"-3339"0"0,0 0 0 0 0,1 1 1 0 0,-1-1-1 0 0,1 1 0 0 0,0 1 0 0 0,0-1 0 0 0,0 1 1 0 0,0 0-1 0 0,0 0 0 0 0,0 0 0 0 0,0 1 1 0 0,0 0-1 0 0,0 0 0 0 0,1 1 0 0 0,-1 0 0 0 0,0 0 1 0 0,2 1-112 0 0,0 0 85 0 0,1 2-1 0 0,-1-1 1 0 0,0 1 0 0 0,-1 0 0 0 0,1 1 0 0 0,-1 0 0 0 0,0 0 0 0 0,0 0-1 0 0,0 1 1 0 0,-1 0 0 0 0,0 1 0 0 0,0-1 0 0 0,-1 1 0 0 0,1 0 0 0 0,-2 0-1 0 0,1 1 1 0 0,-1 0 0 0 0,0 0 0 0 0,0 0 0 0 0,-1 0 0 0 0,0 0 0 0 0,-1 1-1 0 0,0-1 1 0 0,0 1 0 0 0,-1-1 0 0 0,0 1 0 0 0,0 0 0 0 0,-1 0 0 0 0,0 1-85 0 0,-3 8 255 0 0,0 0 0 0 0,-1-1 0 0 0,0 0 0 0 0,-2 1 1 0 0,0-2-1 0 0,-1 1 0 0 0,-1-1 0 0 0,0 0 1 0 0,-1-1-1 0 0,-1 0 0 0 0,0 0 0 0 0,-1-1 0 0 0,0 0 1 0 0,-7 4-256 0 0,-16 27 591 0 0,-6 15 345 0 0,81-49-1578 0 0,-13-16-644 0 0,-1-1 1 0 0,0-1 0 0 0,-1-1-1 0 0,0-1 1 0 0,0-2-1 0 0,-1 0 1 0 0,21-14 1285 0 0,-9 7-1475 0 0,-5 4 320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2:2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3136 0 0,'4'0'1056'0'0,"-1"0"-176"0"0,1-2-83 0 0,-1 2-121 0 0,-1 0-68 0 0,0 0-140 0 0,0 0-96 0 0,-2-3-148 0 0,0 3-172 0 0,1 0-4 0 0,-1 0-580 0 0,0-2-236 0 0,-3 2-508 0 0,1-2-9 0 0,0 4 65 0 0,-3 0 32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2:1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5570 280 1480 0 0,'7'9'4356'0'0,"0"28"-3725"0"0,14 290 2489 0 0,-17-305-3025 0 0,-3-4-19 0 0,1 0 0 0 0,1-1 0 0 0,1 1 0 0 0,1-1 0 0 0,0 0 0 0 0,1 0 0 0 0,1 0 0 0 0,0-1 0 0 0,8 13-76 0 0,26-4-1304 0 0,-22-30-4504 0 0,-6-9 4322 0 0</inkml:trace>
  <inkml:trace contextRef="#ctx0" brushRef="#br0" timeOffset="391.739">5771 805 1892 0 0,'78'-3'4266'0'0,"-24"-10"-3918"0"0,0-2 0 0 0,-1-2 0 0 0,-1-3 0 0 0,-1-1 1 0 0,-1-3-1 0 0,-1-3 0 0 0,13-10-348 0 0,-61 37 0 0 0,4-3 10 0 0,0 0 0 0 0,0 1 0 0 0,0-2 0 0 0,-1 1 0 0 0,1-1 0 0 0,-1 1 0 0 0,0-1 0 0 0,0 0 0 0 0,0-1 0 0 0,-1 1 0 0 0,0 0 0 0 0,1-1 0 0 0,-1 0 0 0 0,-1 0 0 0 0,1 0 0 0 0,-1 0 0 0 0,0-1 0 0 0,1-3-10 0 0,-6 6 13 0 0,0 0-1 0 0,0 1 0 0 0,-1-1 0 0 0,1 0 0 0 0,-1 1 1 0 0,1 0-1 0 0,-1 0 0 0 0,0 0 0 0 0,0 0 0 0 0,0 0 0 0 0,0 1 1 0 0,0 0-1 0 0,0 0 0 0 0,0 0 0 0 0,0 0 0 0 0,-1 1 0 0 0,1-1 1 0 0,0 1-1 0 0,0 0 0 0 0,-1 1 0 0 0,1-1 0 0 0,0 1 0 0 0,-1 0-12 0 0,-3-1 41 0 0,-11 0 47 0 0,1 2 1 0 0,-1 0 0 0 0,1 1 0 0 0,0 1 0 0 0,0 1 0 0 0,1 0-1 0 0,-1 2 1 0 0,1 0 0 0 0,1 0 0 0 0,-1 2 0 0 0,1 0 0 0 0,1 1 0 0 0,0 0-1 0 0,0 1 1 0 0,1 1 0 0 0,0 1 0 0 0,1 0 0 0 0,0 0 0 0 0,-1 5-89 0 0,10-13 18 0 0,1 0 0 0 0,0 0 0 0 0,1 0 0 0 0,-1 0 0 0 0,1 1 0 0 0,0-1 0 0 0,1 1 0 0 0,-1 0 0 0 0,1-1 0 0 0,0 1 0 0 0,0 0-1 0 0,1 0 1 0 0,0 0 0 0 0,0 0 0 0 0,0-1 0 0 0,1 1 0 0 0,0 0 0 0 0,0 0 0 0 0,0 0 0 0 0,1-1 0 0 0,0 1 0 0 0,0-1 0 0 0,0 1 0 0 0,1-1 0 0 0,-1 0 0 0 0,1 0 0 0 0,1 0 0 0 0,-1 0 0 0 0,1-1 0 0 0,0 1 0 0 0,0-1 0 0 0,0 0 0 0 0,0 0 0 0 0,1 0 0 0 0,0-1 0 0 0,-1 1 0 0 0,1-1 0 0 0,1 0 0 0 0,-1-1 0 0 0,0 1 0 0 0,1-1 0 0 0,-1 0 0 0 0,1-1 0 0 0,2 1-18 0 0,13 5-247 0 0,1-1 1 0 0,-1-1-1 0 0,1-1 1 0 0,-1-1-1 0 0,1-1 1 0 0,0 0-1 0 0,0-2 0 0 0,12-2 247 0 0,100-35-4653 0 0,-91 6 2092 0 0,-30 11 1285 0 0</inkml:trace>
  <inkml:trace contextRef="#ctx0" brushRef="#br0" timeOffset="826.065">6466 524 1496 0 0,'6'1'150'0'0,"-1"1"-1"0"0,0 0 1 0 0,1 1 0 0 0,-1-1-1 0 0,0 1 1 0 0,0 0-1 0 0,0 0 1 0 0,-1 0 0 0 0,1 1-1 0 0,-1 0 1 0 0,0 0-1 0 0,0 0 1 0 0,0 0 0 0 0,0 1-1 0 0,-1-1 1 0 0,1 1-1 0 0,-1 0 1 0 0,-1 0 0 0 0,1 0-1 0 0,-1 1 1 0 0,0-1 0 0 0,0 0-1 0 0,0 2-149 0 0,30 147 3673 0 0,-32-153-3635 0 0,0 1 1 0 0,1-1-1 0 0,-2 0 0 0 0,1 0 1 0 0,0 1-1 0 0,0-1 0 0 0,0 0 1 0 0,0 0-1 0 0,-1 1 0 0 0,1-1 1 0 0,-1 0-1 0 0,1 0 1 0 0,-1 0-1 0 0,1 1 0 0 0,-1-1 1 0 0,0 0-1 0 0,1 0 0 0 0,-1 0 1 0 0,0 0-1 0 0,0 0 0 0 0,0 0 1 0 0,0-1-1 0 0,0 1 0 0 0,0 0 1 0 0,0 0-1 0 0,0-1 0 0 0,0 1 1 0 0,0 0-1 0 0,0-1 0 0 0,0 1 1 0 0,-1-1-1 0 0,1 0 0 0 0,0 1 1 0 0,0-1-1 0 0,0 0 0 0 0,-1 0 1 0 0,1 1-1 0 0,0-1 0 0 0,-1 0 1 0 0,1 0-1 0 0,0-1 0 0 0,0 1 1 0 0,-1 0-1 0 0,1 0 0 0 0,0-1 1 0 0,0 1-1 0 0,-1 0 0 0 0,1-1 1 0 0,0 0-1 0 0,0 1 0 0 0,0-1 1 0 0,0 1-1 0 0,0-1 0 0 0,0 0 1 0 0,0 0-1 0 0,0 0 0 0 0,0 0 1 0 0,0 0-1 0 0,0 0 0 0 0,1 0 1 0 0,-1 0-1 0 0,0-1-38 0 0,-1-8 16 0 0,0 0-1 0 0,1 0 1 0 0,0-1 0 0 0,1 1-1 0 0,0-1 1 0 0,1 1 0 0 0,0 0-1 0 0,1-1 1 0 0,0 1 0 0 0,1 0-1 0 0,0 0 1 0 0,0 0 0 0 0,1 0-1 0 0,0 1 1 0 0,1 0 0 0 0,0-1-1 0 0,0 2 1 0 0,1-1 0 0 0,0 1-1 0 0,1-1 1 0 0,0 2 0 0 0,0-1-1 0 0,0 1 1 0 0,1 0 0 0 0,0 1-1 0 0,1-1 1 0 0,-1 2 0 0 0,1-1-1 0 0,1 1 1 0 0,0 0-16 0 0,-7 4-1 0 0,-1-1 0 0 0,0 1-1 0 0,1 0 1 0 0,-1 0 0 0 0,1 0 0 0 0,-1 0 0 0 0,1 0 0 0 0,0 0-1 0 0,-1 1 1 0 0,1-1 0 0 0,0 1 0 0 0,-1 0 0 0 0,1 0-1 0 0,0 0 1 0 0,-1 0 0 0 0,1 0 0 0 0,0 1 0 0 0,-1-1 0 0 0,1 1-1 0 0,0 0 1 0 0,-1-1 0 0 0,1 1 0 0 0,-1 1 0 0 0,1-1-1 0 0,-1 0 1 0 0,0 0 0 0 0,1 1 0 0 0,-1-1 0 0 0,0 1 0 0 0,0 0-1 0 0,0 0 1 0 0,0 0 0 0 0,-1 0 0 0 0,1 0 0 0 0,0 0-1 0 0,-1 0 1 0 0,2 2 1 0 0,41 106-63 0 0,-32-73 55 0 0,-5-16 36 0 0,-6-16-77 0 0,0 1 1 0 0,0-1-1 0 0,1 1 1 0 0,-1-1 0 0 0,1 0-1 0 0,1 1 1 0 0,-1-1 0 0 0,1 0-1 0 0,0 0 1 0 0,0-1 0 0 0,0 1-1 0 0,0-1 1 0 0,1 1-1 0 0,0-1 1 0 0,0 0 0 0 0,0 0-1 0 0,1-1 1 0 0,-1 1 0 0 0,1-1-1 0 0,0 0 1 0 0,0 0-1 0 0,0-1 1 0 0,0 1 0 0 0,0-1-1 0 0,1 0 1 0 0,-1-1 0 0 0,2 1 48 0 0,11-1-323 0 0,0-1 0 0 0,-1 0 1 0 0,1-2-1 0 0,0 0 0 0 0,-1-1 1 0 0,1 0-1 0 0,-1-2 1 0 0,0 0-1 0 0,0-1 0 0 0,-1-1 1 0 0,0 0-1 0 0,0-1 1 0 0,0-1-1 0 0,-1 0 0 0 0,0-1 1 0 0,-1-1-1 0 0,0 0 0 0 0,7-9 323 0 0,0-1-272 0 0</inkml:trace>
  <inkml:trace contextRef="#ctx0" brushRef="#br0" timeOffset="1179.726">7316 595 3572 0 0,'0'-1'43'0'0,"1"-1"0"0"0,-1 0 0 0 0,0 0 0 0 0,0 1 0 0 0,0-1 0 0 0,0 0 0 0 0,0 0 0 0 0,0 0 0 0 0,0 1 0 0 0,0-1 0 0 0,-1 0 0 0 0,1 0 0 0 0,-1 1 0 0 0,1-1 0 0 0,-1 0 0 0 0,0 1 0 0 0,0-1 0 0 0,0 1 0 0 0,0-1 0 0 0,0 1 0 0 0,0-1 0 0 0,0 1-1 0 0,0-1 1 0 0,0 1 0 0 0,-1 0 0 0 0,1 0 0 0 0,0 0 0 0 0,-1 0 0 0 0,1 0 0 0 0,-1 0 0 0 0,0 0 0 0 0,1 0 0 0 0,-1 1 0 0 0,0-1 0 0 0,1 0 0 0 0,-1 1 0 0 0,0 0 0 0 0,0-1 0 0 0,1 1 0 0 0,-1 0 0 0 0,0 0 0 0 0,0 0 0 0 0,0 0 0 0 0,1 0 0 0 0,-1 0 0 0 0,0 1 0 0 0,0-1 0 0 0,1 1 0 0 0,-1-1-1 0 0,0 1 1 0 0,1-1 0 0 0,-1 1 0 0 0,0 0 0 0 0,1 0 0 0 0,-1 0 0 0 0,1 0 0 0 0,-1 0-43 0 0,-7 1 119 0 0,0 0 0 0 0,0 0 0 0 0,0 1 0 0 0,0 0 0 0 0,0 1 0 0 0,1 0 0 0 0,-1 1-1 0 0,1-1 1 0 0,0 1 0 0 0,0 1 0 0 0,1 0 0 0 0,0 0 0 0 0,0 0 0 0 0,0 1 0 0 0,1 0 0 0 0,0 0 0 0 0,0 1-1 0 0,1-1 1 0 0,0 1 0 0 0,0 1 0 0 0,-2 5-119 0 0,6-12 106 0 0,4 2 3 0 0,2 0-79 0 0,0 0-1 0 0,1 0 1 0 0,-1 0-1 0 0,1-1 0 0 0,-1 0 1 0 0,1 0-1 0 0,0 0 0 0 0,0-1 1 0 0,1 1-1 0 0,-1-2 1 0 0,0 1-1 0 0,1-1 0 0 0,-1 0 1 0 0,1 0-1 0 0,-1 0 0 0 0,1-1 1 0 0,-1 0-1 0 0,1-1 1 0 0,-1 1-1 0 0,1-1 0 0 0,-1-1 1 0 0,1 1-1 0 0,-1-1 0 0 0,0 0 1 0 0,0 0-1 0 0,0-1 0 0 0,5-2-29 0 0,54-10 146 0 0,-39 78 375 0 0,-18 141 1045 0 0,-10-192-1521 0 0,-1-1-1 0 0,0 0 0 0 0,-1 0 1 0 0,0 0-1 0 0,-1-1 1 0 0,0 0-1 0 0,0 1 1 0 0,-1-2-1 0 0,0 1 1 0 0,-1-1-1 0 0,0 0 1 0 0,-1 0-1 0 0,0-1 0 0 0,0 0 1 0 0,-1 0-1 0 0,0-1 1 0 0,0 0-1 0 0,0 0 1 0 0,-1-1-1 0 0,0-1 1 0 0,-1 0-1 0 0,1 0 1 0 0,-1-1-1 0 0,0 0 0 0 0,0-1 1 0 0,0 0-1 0 0,0-1 1 0 0,-1 0-1 0 0,1 0 1 0 0,-1-2-1 0 0,-10 0-44 0 0,18 1-72 0 0,0-1 0 0 0,-1 0 0 0 0,1-1 0 0 0,-1 1 0 0 0,1-1 0 0 0,0 0 0 0 0,-1 0 0 0 0,1 0-1 0 0,0-1 1 0 0,0 0 0 0 0,0 1 0 0 0,0-1 0 0 0,0-1 0 0 0,0 1 0 0 0,1-1 0 0 0,-1 1 0 0 0,1-1 0 0 0,0 0 0 0 0,-1 0 0 0 0,1 0-1 0 0,1-1 1 0 0,-1 1 0 0 0,0-1 0 0 0,1 0 0 0 0,0 1 0 0 0,0-1 0 0 0,0 0 0 0 0,0 0 0 0 0,0-1 0 0 0,1 1 0 0 0,0 0 0 0 0,0 0-1 0 0,0-1 1 0 0,0 1 0 0 0,1 0 0 0 0,0-1 0 0 0,0 1 0 0 0,0-5 72 0 0,33-174-5350 0 0,8 77 2679 0 0,-16 53 1342 0 0</inkml:trace>
  <inkml:trace contextRef="#ctx0" brushRef="#br0" timeOffset="1430.009">7615 89 848 0 0,'10'-14'855'0'0,"4"-3"2620"0"0,-16 35-729 0 0,-21 221 367 0 0,24-212-2835 0 0,40 183 74 0 0,-35-179-883 0 0,2 22-3920 0 0,-39-32 1272 0 0,21-18 1889 0 0</inkml:trace>
  <inkml:trace contextRef="#ctx0" brushRef="#br0" timeOffset="1943.708">7440 469 1932 0 0,'24'-19'780'0'0,"0"2"-1"0"0,1 1 0 0 0,0 1 1 0 0,1 1-1 0 0,1 1 0 0 0,0 2 1 0 0,1 0-1 0 0,1 2-779 0 0,157-78 678 0 0,-170 77-713 0 0,-2 0-1 0 0,1-1 0 0 0,-1-1 0 0 0,-1 0 1 0 0,0-1-1 0 0,-1 0 0 0 0,0-1 0 0 0,-1 0 0 0 0,-1-1 1 0 0,0 0-1 0 0,-1 0 0 0 0,3-10 36 0 0,-11 23 14 0 0,-1 0 0 0 0,0 0 0 0 0,1 0 0 0 0,-1 0 1 0 0,0 0-1 0 0,0 0 0 0 0,0 0 0 0 0,0 0 0 0 0,-1 0 0 0 0,1 0 0 0 0,-1 0 0 0 0,1 0 0 0 0,-1 0 0 0 0,1 0 0 0 0,-1 0 1 0 0,0 1-1 0 0,0-1 0 0 0,0 0 0 0 0,0 0 0 0 0,0 1 0 0 0,-1-1 0 0 0,1 1 0 0 0,0-1 0 0 0,-1 1 0 0 0,1-1 1 0 0,-1 1-1 0 0,0 0 0 0 0,1 0 0 0 0,-1 0 0 0 0,0 0 0 0 0,1 0 0 0 0,-1 0 0 0 0,0 0 0 0 0,0 1 0 0 0,0-1 0 0 0,0 1 1 0 0,0-1-1 0 0,0 1 0 0 0,0 0 0 0 0,0-1 0 0 0,0 1 0 0 0,0 0 0 0 0,0 0 0 0 0,0 1 0 0 0,0-1 0 0 0,0 0 0 0 0,0 1 1 0 0,0-1-1 0 0,0 1 0 0 0,0 0 0 0 0,0 0-14 0 0,-8 16 123 0 0,0 1 1 0 0,2 0-1 0 0,0 0 1 0 0,1 1-1 0 0,1 0 0 0 0,1 0 1 0 0,0 1-1 0 0,2-1 1 0 0,0 1-1 0 0,1 0 0 0 0,1 0 1 0 0,1 0-1 0 0,1 0 1 0 0,2 11-124 0 0,-3-12 117 0 0,13 150 439 0 0,-4-33-100 0 0,-8-135-402 0 0,-1-1 4 0 0,2-2 124 0 0,5-30-171 0 0,2-1 0 0 0,0 2 0 0 0,3-1 0 0 0,0 1 0 0 0,2 1-1 0 0,1 1 1 0 0,2 0 0 0 0,16-22-11 0 0,-31 49-1 0 0,-1 0 1 0 0,0 0-1 0 0,0 1 0 0 0,1-1 0 0 0,-1 1 0 0 0,1-1 1 0 0,0 1-1 0 0,-1-1 0 0 0,1 1 0 0 0,0 0 1 0 0,0 0-1 0 0,0 0 0 0 0,0 0 0 0 0,0 0 1 0 0,0 0-1 0 0,0 1 0 0 0,0-1 0 0 0,0 0 0 0 0,0 1 1 0 0,0 0-1 0 0,0 0 0 0 0,1-1 0 0 0,-1 1 1 0 0,0 0-1 0 0,0 1 0 0 0,0-1 0 0 0,0 0 0 0 0,0 1 1 0 0,1-1-1 0 0,-1 1 0 0 0,0 0 0 0 0,0-1 1 0 0,0 1-1 0 0,0 0 0 0 0,-1 0 0 0 0,1 0 0 0 0,0 1 1 0 0,0-1-1 0 0,-1 0 0 0 0,1 1 0 0 0,0-1 1 0 0,-1 1-1 0 0,2 1 1 0 0,58 90-676 0 0,-47-67 94 0 0,30 88-6184 0 0,-44-111 5513 0 0,0 4 34 0 0</inkml:trace>
  <inkml:trace contextRef="#ctx0" brushRef="#br0" timeOffset="-3708.704">1210 600 836 0 0,'0'-16'432'0'0,"0"12"-56"0"0,-3-2-50 0 0,-19-59 1682 0 0,-2 12 858 0 0,11 90-2360 0 0,-5 233 569 0 0,60-29-572 0 0,-11-95-2317 0 0,-29-140 1352 0 0,-2-7-3716 0 0,0 1 2804 0 0</inkml:trace>
  <inkml:trace contextRef="#ctx0" brushRef="#br0" timeOffset="-3554.342">1018 1134 976 0 0,'4'-8'5506'0'0,"120"4"-4712"0"0,-122 4-713 0 0,194-28-4346 0 0,-170 19 2941 0 0</inkml:trace>
  <inkml:trace contextRef="#ctx0" brushRef="#br0" timeOffset="-3260.475">878 479 1120 0 0,'-5'-4'932'0'0,"-2"3"-120"0"0,3-3-124 0 0,2 3-108 0 0,2-1-36 0 0,0 0-68 0 0,6-1-103 0 0,4 0 15 0 0,13 1-60 0 0,6-1-80 0 0,5 1-28 0 0,3 2-176 0 0,-16 0-12 0 0,9 0-496 0 0,8 0-392 0 0,35 15 75 0 0,-34-12-687 0 0,-5 4 108 0 0</inkml:trace>
  <inkml:trace contextRef="#ctx0" brushRef="#br0" timeOffset="-2716.005">1312 965 1496 0 0,'3'0'119'0'0,"0"-1"-1"0"0,0 1 1 0 0,0 0-1 0 0,0-1 1 0 0,0 1 0 0 0,0 1-1 0 0,0-1 1 0 0,0 0-1 0 0,0 1 1 0 0,0-1-1 0 0,0 1 1 0 0,-1 0 0 0 0,1 0-1 0 0,0 0 1 0 0,0 0-1 0 0,0 1 1 0 0,-1-1-1 0 0,1 1 1 0 0,-1 0 0 0 0,1-1-1 0 0,-1 1 1 0 0,0 0-1 0 0,0 1 1 0 0,0-1-1 0 0,0 0 1 0 0,1 1-119 0 0,1 1 207 0 0,7 6-107 0 0,-1 0 0 0 0,-1 1 0 0 0,1 1 0 0 0,-2-1 0 0 0,0 1 0 0 0,0 1 1 0 0,-1 0-1 0 0,-1 0 0 0 0,0 0 0 0 0,0 1 0 0 0,-2-1 0 0 0,1 3-100 0 0,-1 44 1421 0 0,-4-61-1392 0 0,0 1 1 0 0,0-1-1 0 0,-1 1 0 0 0,1-1 0 0 0,0 1 1 0 0,0-1-1 0 0,-1 1 0 0 0,1 0 1 0 0,0-1-1 0 0,-1 1 0 0 0,1-1 0 0 0,-1 1 1 0 0,1 0-1 0 0,-1-1 0 0 0,1 1 1 0 0,0 0-1 0 0,-1 0 0 0 0,1-1 0 0 0,-1 1 1 0 0,1 0-1 0 0,-1 0 0 0 0,0 0 1 0 0,1-1-1 0 0,-1 1 0 0 0,1 0 1 0 0,-1 0-1 0 0,1 0 0 0 0,-1 0 0 0 0,1 0 1 0 0,-1 0-1 0 0,1 0 0 0 0,-1 0 1 0 0,0 0-1 0 0,1 1 0 0 0,-1-1 0 0 0,1 0 1 0 0,-1 0-1 0 0,1 0 0 0 0,-1 1 1 0 0,1-1-1 0 0,-1 0 0 0 0,1 0 0 0 0,0 1 1 0 0,-1-1-1 0 0,1 1 0 0 0,-1-1 1 0 0,1 0-1 0 0,0 1 0 0 0,-1-1 0 0 0,1 1 1 0 0,0-1-1 0 0,-1 1 0 0 0,1-1 1 0 0,0 1-1 0 0,0-1 0 0 0,-1 1-29 0 0,4-27 74 0 0,1 1 0 0 0,1 0 0 0 0,1 0-1 0 0,2 0 1 0 0,0 1 0 0 0,1 0 0 0 0,2 1 0 0 0,0 0-1 0 0,2 0 1 0 0,0 2 0 0 0,1-1 0 0 0,2 2 0 0 0,1-2-74 0 0,23-6 37 0 0,-39 27-62 0 0,21 6-55 0 0,-12 8 82 0 0,-1 1 0 0 0,-1-1 0 0 0,0 2 0 0 0,0-1 0 0 0,-2 1 0 0 0,0 0 0 0 0,-1 0 0 0 0,0 1 0 0 0,-1-1 0 0 0,-1 1 0 0 0,0 0 0 0 0,-1 0 0 0 0,-1 1 0 0 0,-1-1 0 0 0,0 9-2 0 0,5 34-140 0 0,20 107-3828 0 0,-18-157 1337 0 0,-2-8 1308 0 0</inkml:trace>
  <inkml:trace contextRef="#ctx0" brushRef="#br0" timeOffset="-2468.914">2067 644 1360 0 0,'31'-110'7932'0'0,"-32"186"-6066"0"0,21 254-1250 0 0,-19-326-699 0 0,19 111-1490 0 0,-14-39-3141 0 0,-28-31 1920 0 0,5-28 1464 0 0</inkml:trace>
  <inkml:trace contextRef="#ctx0" brushRef="#br0" timeOffset="-2238.563">1778 992 1724 0 0,'-2'-5'1028'0'0,"4"2"-156"0"0,1-2-136 0 0,4 0-56 0 0,13-5-51 0 0,6 1-73 0 0,3 6-88 0 0,5 0-116 0 0,3-4-124 0 0,8 0-176 0 0,-3 4-4 0 0,1 1-520 0 0,-2-4-280 0 0,-4 4-685 0 0,4 0 77 0 0,-21 2-120 0 0</inkml:trace>
  <inkml:trace contextRef="#ctx0" brushRef="#br0" timeOffset="-1879.932">2457 949 1184 0 0,'295'-90'4164'0'0,"-293"89"-4150"0"0,9-2 3 0 0,1-1 1 0 0,-2-1 0 0 0,1 0 0 0 0,0 0-1 0 0,-1-1 1 0 0,0 0 0 0 0,-1-1 0 0 0,1 0 0 0 0,-1-1-1 0 0,0 0 1 0 0,-1 0 0 0 0,0 0 0 0 0,0-1-1 0 0,-1-1 1 0 0,0 1 0 0 0,0-3-18 0 0,-7 9-4 0 0,-1 1-1 0 0,1 0 1 0 0,-1 0 0 0 0,0 0 0 0 0,0 0-1 0 0,0 0 1 0 0,0 0 0 0 0,0 0 0 0 0,0 0-1 0 0,0 1 1 0 0,-1-1 0 0 0,1 0 0 0 0,-1 1-1 0 0,1-1 1 0 0,-1 1 0 0 0,0-1 0 0 0,0 1-1 0 0,0 0 1 0 0,1-1 0 0 0,-1 1 0 0 0,0 0-1 0 0,0 1 1 0 0,0-1 0 0 0,-1 0 0 0 0,1 0-1 0 0,0 1 1 0 0,0-1 0 0 0,0 1 0 0 0,-2 0 4 0 0,2-1-8 0 0,-18-3 79 0 0,1 1 0 0 0,-1 0 0 0 0,0 2 0 0 0,0 0 0 0 0,0 2 0 0 0,0 0 0 0 0,0 1 0 0 0,1 1 0 0 0,-1 0 0 0 0,1 2 0 0 0,0 0 0 0 0,0 2 0 0 0,0 0 0 0 0,1 1 0 0 0,0 0 1 0 0,0 2-1 0 0,-1 1-71 0 0,14-9 23 0 0,1 0 1 0 0,0 0 0 0 0,0 0-1 0 0,0 1 1 0 0,0-1 0 0 0,0 1-1 0 0,0 0 1 0 0,0 0 0 0 0,1 0-1 0 0,0 1 1 0 0,0-1 0 0 0,0 1 0 0 0,0 0-1 0 0,0-1 1 0 0,1 2 0 0 0,-1-1-1 0 0,1 0 1 0 0,0 0 0 0 0,1 1-1 0 0,-1-1 1 0 0,1 1 0 0 0,-1-1-1 0 0,1 1 1 0 0,1-1 0 0 0,-1 1-1 0 0,1 0 1 0 0,0 0 0 0 0,0-1 0 0 0,0 1-1 0 0,0 0 1 0 0,1-1 0 0 0,0 1-1 0 0,0 0 1 0 0,0-1 0 0 0,1 1-1 0 0,0-1 1 0 0,-1 0 0 0 0,1 1-1 0 0,1-1 1 0 0,-1 0 0 0 0,1 0 0 0 0,-1 0-1 0 0,1-1 1 0 0,1 1 0 0 0,-1-1-1 0 0,0 1 1 0 0,1-1 0 0 0,-1 0-1 0 0,1 0 1 0 0,0-1 0 0 0,0 1-1 0 0,0-1 1 0 0,3 2-24 0 0,17 8-480 0 0,0-1 0 0 0,0-1 1 0 0,1-1-1 0 0,0-2 0 0 0,1 0 0 0 0,0-1 0 0 0,0-2 0 0 0,0-1 0 0 0,0 0 1 0 0,20-2 479 0 0,-21-1-1388 0 0</inkml:trace>
  <inkml:trace contextRef="#ctx0" brushRef="#br0" timeOffset="-1554.181">3134 674 1268 0 0,'21'14'397'0'0,"0"1"1"0"0,-1 1-1 0 0,-1 1 0 0 0,-1 1 0 0 0,0 0 0 0 0,-2 1 1 0 0,0 1-1 0 0,-1 1 0 0 0,-1 0 0 0 0,-1 1 0 0 0,0 0 1 0 0,2 11-398 0 0,-13-30 107 0 0,-1-1 1 0 0,0 0 0 0 0,1 1-1 0 0,-1-1 1 0 0,-1 0 0 0 0,1 1 0 0 0,0-1-1 0 0,0 1 1 0 0,-1 0 0 0 0,0-1-1 0 0,1 1 1 0 0,-1-1 0 0 0,0 1-1 0 0,0 0 1 0 0,0-1 0 0 0,-1 1 0 0 0,1-1-1 0 0,-1 1 1 0 0,1 0 0 0 0,-1-1-1 0 0,0 1 1 0 0,0-1 0 0 0,0 0 0 0 0,0 1-1 0 0,-1-1 1 0 0,1 0 0 0 0,0 0-1 0 0,-1 0 1 0 0,0 0 0 0 0,1 0-1 0 0,-1 0 1 0 0,0 0 0 0 0,0 0 0 0 0,0-1-1 0 0,0 1 1 0 0,-1-1 0 0 0,1 1-1 0 0,0-1 1 0 0,-1 0 0 0 0,1 0 0 0 0,0 0-1 0 0,-1 0 1 0 0,1-1 0 0 0,-2 1-108 0 0,1-3 44 0 0,1-1 0 0 0,-1 0 0 0 0,1 0 1 0 0,-1 0-1 0 0,1-1 0 0 0,0 1 0 0 0,0 0 1 0 0,1-1-1 0 0,-1 1 0 0 0,1-1 0 0 0,-1 0 1 0 0,1 1-1 0 0,0-1 0 0 0,1 0 1 0 0,-1 0-1 0 0,1 0 0 0 0,-1 1 0 0 0,1-1 1 0 0,0 0-1 0 0,1 0 0 0 0,-1 0-44 0 0,2-9-94 0 0,0 0 0 0 0,1 1-1 0 0,1 0 1 0 0,0 0 0 0 0,0 0 0 0 0,1 0-1 0 0,1 0 1 0 0,0 1 0 0 0,1 0 0 0 0,0 0-1 0 0,0 1 1 0 0,1 0 0 0 0,0 0 0 0 0,1 1-1 0 0,5-5 95 0 0,89-82-4291 0 0,-102 95 4229 0 0,41-33-2833 0 0,-24 20 1566 0 0</inkml:trace>
  <inkml:trace contextRef="#ctx0" brushRef="#br0" timeOffset="-1198.138">3630 694 1568 0 0,'15'15'476'0'0,"-1"1"0"0"0,-1 1 0 0 0,-1 0-1 0 0,0 1 1 0 0,-1 1 0 0 0,-1-1 0 0 0,-1 1 0 0 0,-1 1-1 0 0,0 0 1 0 0,-2 0 0 0 0,0 1 0 0 0,-1 1-476 0 0,32 84 2727 0 0,-2-119-1094 0 0,178-265-2721 0 0,-174 219-1967 0 0,-38 57 1906 0 0,-1 2-195 0 0,-11-3-1251 0 0,6 3 1320 0 0</inkml:trace>
  <inkml:trace contextRef="#ctx0" brushRef="#br0" timeOffset="-449.525">4480 745 1316 0 0,'-3'-1'135'0'0,"1"0"1"0"0,-1 0-1 0 0,0 0 0 0 0,0 0 0 0 0,0 1 1 0 0,0-1-1 0 0,0 1 0 0 0,0 0 0 0 0,0 0 1 0 0,0 0-1 0 0,0 0 0 0 0,0 0 0 0 0,0 1 1 0 0,0-1-1 0 0,0 1 0 0 0,0 0 0 0 0,0 0 1 0 0,1 0-1 0 0,-1 0 0 0 0,0 0 0 0 0,1 1 1 0 0,-1-1-1 0 0,0 1 0 0 0,1 0 0 0 0,0-1 1 0 0,-1 2-136 0 0,-1-1 173 0 0,-14 5 50 0 0,1 2 0 0 0,0-1-1 0 0,0 2 1 0 0,1 0 0 0 0,0 1-1 0 0,1 1 1 0 0,1 0 0 0 0,0 1-1 0 0,0 1 1 0 0,1 0 0 0 0,1 1-1 0 0,0 0 1 0 0,1 1-1 0 0,1 0 1 0 0,-1 3-223 0 0,12-16 16 0 0,1 0 1 0 0,-1 0-1 0 0,1 0 0 0 0,-1 0 1 0 0,1 0-1 0 0,0-1 0 0 0,0 1 0 0 0,0 0 1 0 0,0-1-1 0 0,1 0 0 0 0,-1 1 1 0 0,1-1-1 0 0,-1 0 0 0 0,1 0 1 0 0,0 0-1 0 0,0-1 0 0 0,-1 1 0 0 0,1-1 1 0 0,0 1-1 0 0,1-1 0 0 0,-1 0 1 0 0,0 0-1 0 0,0-1 0 0 0,0 1 1 0 0,1-1-1 0 0,-1 1 0 0 0,0-1 0 0 0,1 0 1 0 0,-1 0-1 0 0,0-1 0 0 0,1 1 1 0 0,-1-1-1 0 0,0 1 0 0 0,0-1 1 0 0,0 0-1 0 0,1 0 0 0 0,-1 0 0 0 0,2-2-16 0 0,16-1-42 0 0,-1-1 0 0 0,0 0 0 0 0,-1-2 0 0 0,1 0-1 0 0,-1-1 1 0 0,-1-1 0 0 0,1 0 0 0 0,-2-2 0 0 0,1 0-1 0 0,-1-1 1 0 0,-1-1 0 0 0,0 0 0 0 0,-1-1 0 0 0,-1-1-1 0 0,0 0 1 0 0,9-14 42 0 0,-22 29 8 0 0,0-1-1 0 0,-1 0 0 0 0,1 1 1 0 0,0-1-1 0 0,0 1 1 0 0,-1-1-1 0 0,1 0 1 0 0,0 1-1 0 0,-1-1 1 0 0,1 0-1 0 0,-1 0 1 0 0,1 0-1 0 0,-1 0 0 0 0,1 1 1 0 0,-1-1-1 0 0,1 0 1 0 0,-1 0-1 0 0,0 0 1 0 0,0 0-1 0 0,1 0 1 0 0,-1 0-1 0 0,0 0 1 0 0,0 0-1 0 0,0 0 1 0 0,0 0-1 0 0,0 0 0 0 0,0 0 1 0 0,-1 0-1 0 0,1 0 1 0 0,0 0-1 0 0,0 1 1 0 0,-1-1-1 0 0,1 0 1 0 0,0 0-1 0 0,-1 0 1 0 0,1 0-1 0 0,-1 0 0 0 0,1 0 1 0 0,-1 1-1 0 0,0-1 1 0 0,1 0-1 0 0,-1 1 1 0 0,0-1-1 0 0,1 0 1 0 0,-1 1-1 0 0,0-1 1 0 0,0 1-1 0 0,1-1 0 0 0,-1 1 1 0 0,0-1-1 0 0,0 1 1 0 0,0-1-1 0 0,0 1 1 0 0,0 0-1 0 0,0 0 1 0 0,0-1-1 0 0,0 1-7 0 0,-54 16 353 0 0,42-7-291 0 0,-1 0-1 0 0,1 1 0 0 0,1 1 1 0 0,0-1-1 0 0,0 2 0 0 0,1 0 1 0 0,0 0-1 0 0,1 1 1 0 0,1 0-1 0 0,0 1 0 0 0,1 0 1 0 0,0 0-1 0 0,1 1 1 0 0,-3 11-62 0 0,9-23-16 0 0,0 1 0 0 0,0 0 0 0 0,1-1 0 0 0,-1 1 0 0 0,1 0 0 0 0,0 0 1 0 0,0-1-1 0 0,0 1 0 0 0,1 0 0 0 0,-1 0 0 0 0,1 0 0 0 0,0-1 0 0 0,0 1 0 0 0,0-1 1 0 0,0 1-1 0 0,1-1 0 0 0,0 1 0 0 0,-1-1 0 0 0,1 0 0 0 0,1 1 0 0 0,-1-1 1 0 0,0 0-1 0 0,1 0 0 0 0,-1-1 0 0 0,1 1 0 0 0,0-1 0 0 0,0 1 0 0 0,0-1 1 0 0,0 0-1 0 0,0 0 0 0 0,1 0 0 0 0,-1 0 0 0 0,0-1 0 0 0,1 1 0 0 0,0-1 1 0 0,-1 0-1 0 0,1 0 0 0 0,0 0 0 0 0,-1-1 0 0 0,1 1 0 0 0,0-1 0 0 0,0 0 0 0 0,0 0 1 0 0,-1 0-1 0 0,1-1 0 0 0,0 1 0 0 0,0-1 0 0 0,-1 0 0 0 0,1 0 0 0 0,0 0 1 0 0,-1-1-1 0 0,1 1 0 0 0,2-2 16 0 0,12-2-139 0 0,1-1 1 0 0,-1-1-1 0 0,0-1 1 0 0,0 0-1 0 0,-1-1 1 0 0,0-1-1 0 0,-1-1 1 0 0,0 0-1 0 0,-1-1 1 0 0,0-1-1 0 0,-1 0 1 0 0,0-1 0 0 0,-1-1-1 0 0,-1 0 1 0 0,0 0-1 0 0,-1-1 1 0 0,-1-1-1 0 0,0 0 1 0 0,-2 0-1 0 0,0-1 1 0 0,4-11 138 0 0,5-20 242 0 0,-1 0-1 0 0,-3-1 1 0 0,-2 0 0 0 0,-3-1 0 0 0,-1 0 0 0 0,-3 0 0 0 0,-2-42-242 0 0,-44-86 2240 0 0,39 167-2010 0 0,-1 0 1 0 0,0 0-1 0 0,-1 1 1 0 0,0-1 0 0 0,-1 1-1 0 0,-1 0 1 0 0,1 1-1 0 0,-2 0 1 0 0,1 0-1 0 0,-1 0 1 0 0,-1 1 0 0 0,0 0-1 0 0,-3-2-230 0 0,9 12 42 0 0,-1 0-1 0 0,1-1 1 0 0,0 1-1 0 0,0 1 1 0 0,0-1-1 0 0,0 0 1 0 0,0 1-1 0 0,0 0 1 0 0,0-1-1 0 0,0 1 1 0 0,1 0-1 0 0,-1 0 1 0 0,1 1-1 0 0,-1-1 0 0 0,1 0 1 0 0,0 1-1 0 0,0 0 1 0 0,0-1-1 0 0,0 1 1 0 0,1 0-1 0 0,-1 0 1 0 0,1 0-1 0 0,-1 0 1 0 0,1 0-1 0 0,0 0 1 0 0,0 1-1 0 0,0 2-41 0 0,-8 20 33 0 0,1 0 0 0 0,1 1 0 0 0,2 0 0 0 0,0 1 0 0 0,2-1 1 0 0,1 1-1 0 0,1 0 0 0 0,2-1 0 0 0,1 10-33 0 0,45 248-3514 0 0,-45-276 3319 0 0,29 204-7986 0 0,-31-202 7004 0 0</inkml:trace>
  <inkml:trace contextRef="#ctx0" brushRef="#br0" timeOffset="6792.826">9810 387 880 0 0,'0'0'639'0'0,"3"-24"1770"0"0,13-9-173 0 0,93 541 857 0 0,-32-307-3301 0 0,-77-201 100 0 0,1 1-1 0 0,-1 0 1 0 0,1 0-1 0 0,-1-1 0 0 0,1 1 1 0 0,0 0-1 0 0,-1-1 0 0 0,1 1 1 0 0,0-1-1 0 0,-1 1 0 0 0,1-1 1 0 0,0 1-1 0 0,0-1 0 0 0,0 1 1 0 0,-1-1-1 0 0,1 0 0 0 0,0 0 1 0 0,0 1-1 0 0,0-1 0 0 0,0 0 1 0 0,0 0-1 0 0,0 0 0 0 0,-1 0 1 0 0,1 0-1 0 0,0 0 0 0 0,0 0 1 0 0,0 0-1 0 0,0 0 0 0 0,0 0 1 0 0,0-1-1 0 0,0 1 0 0 0,-1 0 1 0 0,1 0-1 0 0,0-1 0 0 0,0 1 1 0 0,0-1-1 0 0,-1 1 0 0 0,1-1 1 0 0,0 1-1 0 0,0-1 0 0 0,-1 0 1 0 0,1 1-1 0 0,-1-1 0 0 0,1 0 1 0 0,0 1-1 0 0,-1-1 0 0 0,1 0 1 0 0,-1 0-1 0 0,1 1 0 0 0,-1-1 1 0 0,0 0-1 0 0,1 0 109 0 0,7-14-1271 0 0</inkml:trace>
  <inkml:trace contextRef="#ctx0" brushRef="#br0" timeOffset="7332.326">10342 395 1700 0 0,'37'-41'4743'0'0,"-40"75"-3629"0"0,-12 207 669 0 0,16-231-1742 0 0,0 0 1 0 0,0 0 0 0 0,1 0 0 0 0,1 0 0 0 0,-1-1 0 0 0,1 1 0 0 0,1-1 0 0 0,0 1 0 0 0,0-1 0 0 0,1 0 0 0 0,0-1 0 0 0,1 1 0 0 0,0-1 0 0 0,0 0 0 0 0,0-1-1 0 0,1 1 1 0 0,0-1 0 0 0,1-1 0 0 0,0 1 0 0 0,0-1 0 0 0,0-1 0 0 0,1 1 0 0 0,-1-1 0 0 0,1-1 0 0 0,1 0 0 0 0,-1 0 0 0 0,0-1 0 0 0,5 1-42 0 0,1-2 10 0 0,0 0 0 0 0,0-1 1 0 0,0-1-1 0 0,0-1 1 0 0,-1 0-1 0 0,1-1 1 0 0,0 0-1 0 0,-1-1 0 0 0,1-1 1 0 0,-1 0-1 0 0,0-1 1 0 0,0-1-1 0 0,-1 0 1 0 0,1-1-1 0 0,-1 0 0 0 0,-1-1 1 0 0,1 0-1 0 0,-1-1 1 0 0,-1-1-1 0 0,0 0 1 0 0,0 0-1 0 0,-1-1 0 0 0,-1 0 1 0 0,1-1-1 0 0,-2 0 1 0 0,0-1-1 0 0,0 0 0 0 0,-1 0 1 0 0,-1 0-1 0 0,2-5-10 0 0,-7 16 3 0 0,0 1 0 0 0,-1-1-1 0 0,1 0 1 0 0,0 0 0 0 0,-1 0-1 0 0,1 0 1 0 0,-1 1 0 0 0,0-1-1 0 0,0 0 1 0 0,1 0-1 0 0,-1 0 1 0 0,0 0 0 0 0,-1 0-1 0 0,1 0 1 0 0,0 0 0 0 0,0 0-1 0 0,-1 0 1 0 0,0 0 0 0 0,1 1-1 0 0,-1-1 1 0 0,0 0 0 0 0,0 0-1 0 0,1 1 1 0 0,-2-1 0 0 0,1 0-1 0 0,0 1 1 0 0,0-1-1 0 0,0 1 1 0 0,-1-1 0 0 0,1 1-1 0 0,0 0 1 0 0,-1 0 0 0 0,0-1-1 0 0,1 1 1 0 0,-1 0 0 0 0,0 0-1 0 0,1 1 1 0 0,-1-1 0 0 0,0 0-1 0 0,0 1 1 0 0,0-1 0 0 0,0 1-1 0 0,1-1 1 0 0,-1 1-1 0 0,0 0 1 0 0,0 0 0 0 0,-1 0-3 0 0,-87 28 241 0 0,82-21-227 0 0,1 0 0 0 0,0 0 0 0 0,0 1 0 0 0,1 0 0 0 0,0 0 0 0 0,1 1 0 0 0,-1-1 0 0 0,2 1 0 0 0,-1 0 0 0 0,1 1 0 0 0,1-1 0 0 0,-1 1 0 0 0,2-1 0 0 0,-1 1-1 0 0,1 0 1 0 0,1 0 0 0 0,0 0 0 0 0,0 0 0 0 0,1 0 0 0 0,0 0 0 0 0,1 0 0 0 0,0 0 0 0 0,1 0 0 0 0,0 0 0 0 0,0 0 0 0 0,1 0 0 0 0,2 3-14 0 0,0 3-381 0 0,1 1 0 0 0,0-1 0 0 0,2 0 0 0 0,0 0 0 0 0,0-1 0 0 0,1 0 0 0 0,1-1 0 0 0,1 1 0 0 0,0-2 0 0 0,1 0 0 0 0,0 0 0 0 0,1-1 0 0 0,1-1 0 0 0,-1 0 0 0 0,11 5 381 0 0,11-3-2527 0 0,-22-11 1264 0 0</inkml:trace>
  <inkml:trace contextRef="#ctx0" brushRef="#br0" timeOffset="7999.775">11595 370 1564 0 0,'-2'-2'115'0'0,"0"-1"1"0"0,-1 0-1 0 0,0 1 0 0 0,1 0 1 0 0,-1-1-1 0 0,0 1 0 0 0,0 0 1 0 0,0 1-1 0 0,-1-1 0 0 0,1 0 1 0 0,0 1-1 0 0,-1 0 0 0 0,1 0 0 0 0,0 0 1 0 0,-1 0-1 0 0,1 0 0 0 0,-1 1 1 0 0,0 0-1 0 0,1-1 0 0 0,-1 1 1 0 0,1 1-1 0 0,-1-1 0 0 0,0 0 0 0 0,1 1 1 0 0,-2 0-116 0 0,2-1 127 0 0,-15 2 29 0 0,1 1 0 0 0,-1 0-1 0 0,1 2 1 0 0,0 0-1 0 0,0 0 1 0 0,1 2-1 0 0,-1 0 1 0 0,2 1 0 0 0,-1 1-1 0 0,1 0 1 0 0,0 1-1 0 0,1 0 1 0 0,0 2-1 0 0,1-1 1 0 0,0 2 0 0 0,1 0-1 0 0,0 0 1 0 0,1 2-156 0 0,9-14 22 0 0,0 1 0 0 0,0 0 1 0 0,0 1-1 0 0,1-1 1 0 0,-1 0-1 0 0,1 0 0 0 0,-1 1 1 0 0,1-1-1 0 0,0 1 0 0 0,0-1 1 0 0,0 1-1 0 0,1 0 0 0 0,-1-1 1 0 0,0 1-1 0 0,1 0 1 0 0,0-1-1 0 0,0 1 0 0 0,-1 0 1 0 0,2-1-1 0 0,-1 1 0 0 0,0 0 1 0 0,0 0-1 0 0,1-1 1 0 0,0 1-1 0 0,-1-1 0 0 0,1 1 1 0 0,0 0-1 0 0,0-1 0 0 0,1 1 1 0 0,-1-1-1 0 0,0 0 1 0 0,1 1-1 0 0,0-1 0 0 0,-1 0 1 0 0,1 0-1 0 0,0 0 0 0 0,0 0 1 0 0,0-1-1 0 0,1 2-22 0 0,3 1 29 0 0,1-1 1 0 0,-1 0-1 0 0,0 0 0 0 0,1-1 0 0 0,0 1 1 0 0,0-1-1 0 0,-1-1 0 0 0,1 1 1 0 0,0-1-1 0 0,0-1 0 0 0,1 1 0 0 0,-1-1 1 0 0,0 0-1 0 0,0-1 0 0 0,0 0 0 0 0,5-1-29 0 0,14-3 54 0 0,0-1-1 0 0,0-1 0 0 0,-1-2 0 0 0,0 0 0 0 0,-1-2 0 0 0,0-1 0 0 0,0 0 0 0 0,-1-2 0 0 0,-1-1 0 0 0,0 0 0 0 0,-2-2 0 0 0,1 0 1 0 0,9-13-54 0 0,-9-18 949 0 0,-21 46-704 0 0,0 2-11 0 0,-11-17 512 0 0,-16 63-342 0 0,23-29-409 0 0,1 1 0 0 0,0 0 1 0 0,2-1-1 0 0,0 1 0 0 0,1 0 1 0 0,1 0-1 0 0,0 0 0 0 0,1-1 0 0 0,1 1 1 0 0,1-1-1 0 0,1 0 0 0 0,0 0 1 0 0,1 0-1 0 0,1 0 0 0 0,0-1 0 0 0,6 9 5 0 0,2 10-346 0 0,0 0-464 0 0,9 25-726 0 0,-18-17-5386 0 0,-6-36 5476 0 0</inkml:trace>
  <inkml:trace contextRef="#ctx0" brushRef="#br0" timeOffset="8372.235">12266 280 1380 0 0,'-1'1'177'0'0,"1"-1"0"0"0,0 0-1 0 0,-1 1 1 0 0,1-1 0 0 0,0 0 0 0 0,-1 0-1 0 0,1 1 1 0 0,-1-1 0 0 0,1 0 0 0 0,0 0 0 0 0,-1 0-1 0 0,1 0 1 0 0,-1 1 0 0 0,1-1 0 0 0,-1 0-1 0 0,1 0 1 0 0,-1 0 0 0 0,1 0 0 0 0,0 0-1 0 0,-1 0 1 0 0,1 0 0 0 0,-1 0 0 0 0,1 0-1 0 0,-1-1 1 0 0,1 1 0 0 0,0 0 0 0 0,-1 0 0 0 0,1 0-1 0 0,-1 0 1 0 0,1-1 0 0 0,0 1 0 0 0,-1 0-1 0 0,1 0 1 0 0,-1-1 0 0 0,1 1 0 0 0,0 0-1 0 0,-1 0 1 0 0,1-1 0 0 0,0 1 0 0 0,0 0-1 0 0,-1-1-176 0 0,-7 22 289 0 0,0 1 0 0 0,1 0-1 0 0,1 0 1 0 0,1 0-1 0 0,1 1 1 0 0,1-1 0 0 0,1 1-1 0 0,1 0 1 0 0,1 0-1 0 0,3 19-288 0 0,-2 2 297 0 0,28 116-350 0 0,-18-112-1699 0 0,-10-45 646 0 0,-1 4-1049 0 0,-1-3-1261 0 0,-4 5 2204 0 0</inkml:trace>
  <inkml:trace contextRef="#ctx0" brushRef="#br0" timeOffset="8744.51">12593 534 1360 0 0,'8'-14'6382'0'0,"9"-13"-4111"0"0,-7-3-42 0 0,-13 39-3725 0 0,-4 9-6653 0 0,7-19 6924 0 0</inkml:trace>
  <inkml:trace contextRef="#ctx0" brushRef="#br0" timeOffset="10142.746">14356 334 2176 0 0,'-12'7'6309'0'0,"43"-10"-4782"0"0,43-8-1438 0 0,179-19-1020 0 0,-86 27-4999 0 0,-152 3 4666 0 0</inkml:trace>
  <inkml:trace contextRef="#ctx0" brushRef="#br0" timeOffset="10592.348">15364 37 948 0 0,'3'17'7106'0'0,"-10"90"-5539"0"0,3 135 218 0 0,20-66-1869 0 0,3-57-4089 0 0,-11-113-216 0 0,-7-8 2909 0 0</inkml:trace>
  <inkml:trace contextRef="#ctx0" brushRef="#br0" timeOffset="11288.907">15752 134 1484 0 0,'13'-17'5759'0'0,"-13"56"-4608"0"0,-1-20-760 0 0,1 190 1540 0 0,0-203-1895 0 0,0 0-1 0 0,0-1 1 0 0,0 1 0 0 0,1 0 0 0 0,-1 0 0 0 0,1 0 0 0 0,1 0 0 0 0,-1-1 0 0 0,1 1-1 0 0,0 0 1 0 0,0-1 0 0 0,1 1 0 0 0,0-1 0 0 0,0 0 0 0 0,0 0 0 0 0,0 0 0 0 0,1-1-1 0 0,0 1 1 0 0,0-1 0 0 0,0 0 0 0 0,0 0 0 0 0,1 0 0 0 0,0 0 0 0 0,0-1-1 0 0,0 0 1 0 0,0 0 0 0 0,0 0 0 0 0,0-1 0 0 0,1 1 0 0 0,-1-1 0 0 0,1-1 0 0 0,0 1-1 0 0,0-1 1 0 0,-1 0 0 0 0,1 0 0 0 0,6 0-36 0 0,1-3 26 0 0,-1 0-1 0 0,1-1 1 0 0,-1 0-1 0 0,1 0 1 0 0,-1-2-1 0 0,0 1 1 0 0,-1-2-1 0 0,1 0 1 0 0,-1 0-1 0 0,0-1 1 0 0,-1 0-1 0 0,1-1 1 0 0,-1 0-1 0 0,-1 0 1 0 0,0-1-1 0 0,0-1 1 0 0,-1 1-1 0 0,0-1 0 0 0,0-1 1 0 0,-1 0-1 0 0,1-3-25 0 0,-7 12 38 0 0,-4-31 671 0 0,2 33-702 0 0,-1 0 0 0 0,0 0 1 0 0,1 0-1 0 0,-1 0 0 0 0,1 0 0 0 0,-1 0 0 0 0,0 0 0 0 0,1 1 0 0 0,-1-1 0 0 0,1 1 0 0 0,-1-1 1 0 0,1 1-1 0 0,0 0 0 0 0,-1 0 0 0 0,1-1 0 0 0,-1 1 0 0 0,1 0 0 0 0,0 0 0 0 0,0 0 0 0 0,0 0 1 0 0,-1 1-1 0 0,1-1 0 0 0,0 0 0 0 0,1 0 0 0 0,-1 1 0 0 0,0-1 0 0 0,0 1 0 0 0,0-1 0 0 0,1 0 1 0 0,-1 1-1 0 0,1-1 0 0 0,-1 1 0 0 0,1 0 0 0 0,0-1 0 0 0,-1 1 0 0 0,1-1 0 0 0,0 1 1 0 0,0 0-1 0 0,0-1 0 0 0,0 1 0 0 0,0-1 0 0 0,1 1 0 0 0,-1 0-7 0 0,-13 87 122 0 0,13-89-120 0 0,-1 22-130 0 0,1 0 1 0 0,2 0-1 0 0,0 0 1 0 0,1 0-1 0 0,1 0 1 0 0,1-1-1 0 0,1 1 1 0 0,6 11 127 0 0,22 106-7697 0 0,-31-129 5074 0 0,-3-8 1332 0 0</inkml:trace>
  <inkml:trace contextRef="#ctx0" brushRef="#br0" timeOffset="13550.521">17347 102 1048 0 0,'19'-37'4823'0'0,"-28"116"-2085"0"0,1-29-2342 0 0,4 85 769 0 0,5-129-1137 0 0,1 0 0 0 0,0-1 0 0 0,0 1 0 0 0,0-1 1 0 0,0 0-1 0 0,1 0 0 0 0,0 0 0 0 0,0 0 0 0 0,1 0 1 0 0,-1 0-1 0 0,1-1 0 0 0,0 0 0 0 0,0 1 0 0 0,0-2 1 0 0,1 1-1 0 0,-1 0 0 0 0,1-1 0 0 0,0 0 0 0 0,0 0 1 0 0,0 0-1 0 0,1-1 0 0 0,-1 0 0 0 0,1 0 0 0 0,-1 0 1 0 0,1 0-1 0 0,-1-1 0 0 0,6 0-28 0 0,2-1 38 0 0,1-1-1 0 0,-1 0 1 0 0,0-2-1 0 0,1 1 1 0 0,-1-2-1 0 0,-1 1 1 0 0,1-2-1 0 0,0 0 1 0 0,-1 0-1 0 0,0-1 1 0 0,0-1-1 0 0,-1 0 1 0 0,0 0-1 0 0,0-1 1 0 0,0-1-1 0 0,-1 0 1 0 0,-1 0-1 0 0,0-1 1 0 0,0 0-1 0 0,0 0 1 0 0,-1-1-1 0 0,-1 0 1 0 0,0-1-38 0 0,-10-11 1548 0 0,-6 132-1124 0 0,66 170-3900 0 0,-47-189-4384 0 0,-10-80 6558 0 0</inkml:trace>
  <inkml:trace contextRef="#ctx0" brushRef="#br0" timeOffset="14013.039">18065 300 1108 0 0,'-24'-19'9480'0'0,"4"2"-10994"0"0,33 3-4265 0 0,-9 9 4500 0 0</inkml:trace>
  <inkml:trace contextRef="#ctx0" brushRef="#br0" timeOffset="11771.923">16778 9 1580 0 0,'-30'-8'4503'0'0,"-41"48"-2147"0"0,58-30-2105 0 0,0 1 0 0 0,2 0-1 0 0,-1 1 1 0 0,1 0 0 0 0,1 1 0 0 0,0 0 0 0 0,1 0 0 0 0,1 1 0 0 0,0 1-1 0 0,0-1 1 0 0,2 1 0 0 0,0 1 0 0 0,0-1 0 0 0,2 1 0 0 0,0 0 0 0 0,1 0-1 0 0,0 0 1 0 0,1 0 0 0 0,1 4-251 0 0,1-11 58 0 0,1 0 0 0 0,1 0 0 0 0,-1 0 0 0 0,1 0 0 0 0,1-1 0 0 0,0 1 0 0 0,0-1 0 0 0,1 1 0 0 0,-1-1-1 0 0,2 0 1 0 0,-1 0 0 0 0,1-1 0 0 0,1 0 0 0 0,-1 0 0 0 0,1 0 0 0 0,0 0 0 0 0,1-1 0 0 0,0 0 0 0 0,0 0 0 0 0,0-1 0 0 0,0 0-1 0 0,4 2-57 0 0,181 73 0 0 0,-190-79-47 0 0,-4-24-45 0 0,-216-103-803 0 0,215 91-5042 0 0,64-13 2451 0 0,-53 43 2620 0 0,16-8-378 0 0</inkml:trace>
  <inkml:trace contextRef="#ctx0" brushRef="#br0" timeOffset="12650.879">16728 625 1236 0 0,'4'-24'2255'0'0,"110"-56"-543"0"0,-104 76-1562 0 0,0 0 0 0 0,0-1-1 0 0,0 0 1 0 0,0 0-1 0 0,-1-1 1 0 0,0 0 0 0 0,-1-1-1 0 0,1 0 1 0 0,-1 0-1 0 0,0-1 1 0 0,-1 0 0 0 0,0 0-1 0 0,0-1 1 0 0,-1 0-1 0 0,0 0 1 0 0,-1 0 0 0 0,0-1-150 0 0,-5 7 37 0 0,-1 0 0 0 0,0 1 0 0 0,0-1 1 0 0,0 1-1 0 0,0-1 0 0 0,-1 1 1 0 0,1 0-1 0 0,-1-1 0 0 0,1 1 0 0 0,-1 0 1 0 0,0 0-1 0 0,0 0 0 0 0,0 0 0 0 0,0 0 1 0 0,0 0-1 0 0,0 1 0 0 0,-1-1 0 0 0,1 1 1 0 0,0-1-1 0 0,-1 1 0 0 0,1 0 0 0 0,-1 0 1 0 0,0 0-1 0 0,1 0 0 0 0,-1 1 1 0 0,0-1-1 0 0,-1 1-37 0 0,-220-21 1170 0 0,169 21-890 0 0,-167 38-496 0 0,190-24-697 0 0,19 4-2957 0 0,28-10 1099 0 0,-4-6 1386 0 0</inkml:trace>
  <inkml:trace contextRef="#ctx0" brushRef="#br0" timeOffset="9160.098">13083 235 1248 0 0,'-20'-16'6449'0'0,"47"78"-4994"0"0,137 146 66 0 0,-156-196-1470 0 0,-1-1 0 0 0,-1 2 0 0 0,0-1 0 0 0,-1 0 1 0 0,0 1-1 0 0,0 0 0 0 0,-2 0 0 0 0,0 1 0 0 0,0-1 0 0 0,-1 1 0 0 0,-1-1 0 0 0,0 6-51 0 0,-2-12-37 0 0,0-1-1 0 0,-1 1 0 0 0,0-1 1 0 0,0 1-1 0 0,-1-1 0 0 0,0 0 1 0 0,0 0-1 0 0,0 0 0 0 0,-1 0 0 0 0,1-1 1 0 0,-1 1-1 0 0,-1-1 0 0 0,1 0 1 0 0,-1 0-1 0 0,0-1 0 0 0,0 1 1 0 0,0-1-1 0 0,-5 3 38 0 0,-67 23-3214 0 0,72-31 2968 0 0,0-1 0 0 0,1 1 1 0 0,-1-1-1 0 0,1-1 0 0 0,-1 1 0 0 0,1-1 1 0 0,0 1-1 0 0,0-1 0 0 0,0-1 0 0 0,0 1 0 0 0,1 0 1 0 0,-1-1-1 0 0,1 0 0 0 0,0 0 0 0 0,0 0 1 0 0,0 0-1 0 0,1 0 0 0 0,-1 0 0 0 0,0-4 246 0 0,-13-20-1184 0 0</inkml:trace>
  <inkml:trace contextRef="#ctx0" brushRef="#br0" timeOffset="9410.958">13046 257 1736 0 0,'-5'-3'1120'0'0,"3"3"-196"0"0,0-2-120 0 0,2-1-80 0 0,2 1-75 0 0,3-1-141 0 0,17-6 4 0 0,1-2-68 0 0,10-6-104 0 0,5 5-180 0 0,-3 2-116 0 0,10 2 0 0 0,-2-2-548 0 0,-4 0-416 0 0,-2 3-457 0 0,4-1 157 0 0,-2 3 24 0 0,-3 0 68 0 0</inkml:trace>
  <inkml:trace contextRef="#ctx0" brushRef="#br0" timeOffset="9878.757">13789 359 936 0 0,'-3'3'159'0'0,"-1"0"1"0"0,1 0-1 0 0,-1 0 0 0 0,0 0 1 0 0,0 0-1 0 0,0-1 0 0 0,0 1 1 0 0,0-1-1 0 0,-1-1 0 0 0,1 1 1 0 0,-1 0-1 0 0,1-1 0 0 0,-1 0 1 0 0,0 0-1 0 0,1 0 0 0 0,-1-1 1 0 0,0 0-1 0 0,0 0 0 0 0,1 0 1 0 0,-1 0-1 0 0,0-1 0 0 0,0 1 1 0 0,1-1-1 0 0,-1-1 0 0 0,1 1 1 0 0,-1-1-1 0 0,1 1 0 0 0,-1-1 1 0 0,1 0-1 0 0,0-1 0 0 0,0 1 1 0 0,0-1-1 0 0,0 0 0 0 0,0 0 1 0 0,1 0-1 0 0,-1 0 0 0 0,1-1 1 0 0,0 1-1 0 0,0-1 0 0 0,0 0 1 0 0,1 0-1 0 0,-1 0 0 0 0,1 0 1 0 0,-2-5-160 0 0,6-5 64 0 0,0 0-1 0 0,1 1 1 0 0,0-1 0 0 0,1 1 0 0 0,1 0-1 0 0,0 0 1 0 0,1 0 0 0 0,0 0 0 0 0,1 1-1 0 0,0 0 1 0 0,1 1 0 0 0,1 0 0 0 0,-1 0 0 0 0,2 0-1 0 0,-1 1 1 0 0,2 1 0 0 0,-1 0 0 0 0,1 0-1 0 0,1 1 1 0 0,-1 0 0 0 0,1 1 0 0 0,1 0 0 0 0,3 0-64 0 0,-14 5 6 0 0,0 0 1 0 0,0 0 0 0 0,0 1 0 0 0,0-1-1 0 0,0 1 1 0 0,0-1 0 0 0,0 1 0 0 0,1 0 0 0 0,-1 0-1 0 0,0 0 1 0 0,1 0 0 0 0,-1 0 0 0 0,1 0 0 0 0,-1 1-1 0 0,1-1 1 0 0,-1 1 0 0 0,1 0 0 0 0,-1 0-1 0 0,1 0 1 0 0,0 0 0 0 0,-1 0 0 0 0,1 1 0 0 0,-1-1-1 0 0,1 1 1 0 0,-1-1 0 0 0,1 1 0 0 0,-1 0 0 0 0,1 0-1 0 0,-1 0 1 0 0,0 0 0 0 0,0 1 0 0 0,1-1-1 0 0,-1 1 1 0 0,0-1 0 0 0,0 1 0 0 0,-1 0 0 0 0,1 0-1 0 0,0-1 1 0 0,0 1 0 0 0,-1 1 0 0 0,1-1-1 0 0,-1 0 1 0 0,0 0 0 0 0,0 0 0 0 0,1 1 0 0 0,-2-1-1 0 0,1 1 1 0 0,0-1 0 0 0,0 1 0 0 0,-1-1 0 0 0,1 2-7 0 0,0 11 57 0 0,-1 0 0 0 0,0 0 0 0 0,-1-1 0 0 0,-1 1 1 0 0,0-1-1 0 0,-1 1 0 0 0,-1-1 0 0 0,0 0 0 0 0,-1 0 1 0 0,0 0-1 0 0,-5 7-57 0 0,-7 24 165 0 0,8-23-72 0 0,0 1 0 0 0,1 0 1 0 0,1 0-1 0 0,1 0 0 0 0,1 1 0 0 0,1 0 0 0 0,2 0 0 0 0,0 0 0 0 0,1 0 0 0 0,2 1 0 0 0,0-1 0 0 0,2 0 0 0 0,4 22-93 0 0,-4-41-12 0 0,-1 0-1 0 0,1 0 0 0 0,0 0 0 0 0,0 0 1 0 0,1-1-1 0 0,-1 1 0 0 0,1-1 0 0 0,0 0 1 0 0,0 0-1 0 0,1 0 0 0 0,-1-1 0 0 0,1 1 1 0 0,-1-1-1 0 0,1-1 0 0 0,0 1 0 0 0,0 0 1 0 0,1-1-1 0 0,-1 0 0 0 0,0 0 0 0 0,1-1 0 0 0,-1 0 1 0 0,1 0-1 0 0,0 0 0 0 0,-1 0 0 0 0,1-1 1 0 0,0 0-1 0 0,-1 0 0 0 0,1 0 0 0 0,0-1 1 0 0,-1 0-1 0 0,1 0 0 0 0,-1-1 0 0 0,1 1 1 0 0,-1-1-1 0 0,0 0 0 0 0,0-1 0 0 0,1 1 1 0 0,-2-1-1 0 0,1 0 0 0 0,0 0 0 0 0,0-1 1 0 0,-1 1-1 0 0,0-1 0 0 0,0 0 0 0 0,0 0 0 0 0,0 0 1 0 0,-1-1-1 0 0,1 1 0 0 0,-1-1 0 0 0,0 0 1 0 0,-1 0-1 0 0,1 0 0 0 0,-1 0 0 0 0,0-1 1 0 0,0 1-1 0 0,-1-1 0 0 0,1 1 0 0 0,-1-4 13 0 0,0 2-58 0 0,-1 0-1 0 0,0 0 1 0 0,-1 1-1 0 0,0-1 1 0 0,0 0-1 0 0,0 0 1 0 0,0 1-1 0 0,-1-1 1 0 0,0 1-1 0 0,-1-1 1 0 0,0 1-1 0 0,0 0 1 0 0,0 0-1 0 0,0 0 1 0 0,-1 0-1 0 0,0 1 1 0 0,-1-1-1 0 0,1 1 1 0 0,-1 0-1 0 0,0 0 1 0 0,0 1-1 0 0,0-1 0 0 0,-1 1 1 0 0,1 1-1 0 0,-1-1 1 0 0,-3-1 58 0 0,-168-80-1460 0 0,176 85 1446 0 0,-129-64-5069 0 0,121 53 3825 0 0</inkml:trace>
  <inkml:trace contextRef="#ctx0" brushRef="#br0" timeOffset="81600.859">8957 2884 1964 0 0,'3'0'583'0'0,"-1"0"-535"0"0,0 0-1 0 0,0 0 1 0 0,0 0 0 0 0,0 1 0 0 0,0-1-1 0 0,0 1 1 0 0,0-1 0 0 0,0 1-1 0 0,-1 0 1 0 0,1-1 0 0 0,0 1 0 0 0,0 0-1 0 0,-1 0 1 0 0,1 0 0 0 0,0 1 0 0 0,-1-1-1 0 0,1 0 1 0 0,-1 1 0 0 0,1-1 0 0 0,-1 1-1 0 0,0-1 1 0 0,0 1 0 0 0,0 0-1 0 0,1-1 1 0 0,-2 1 0 0 0,1 0 0 0 0,0 0-1 0 0,0 0 1 0 0,0-1 0 0 0,-1 1 0 0 0,1 0-1 0 0,-1 0 1 0 0,0 0 0 0 0,0 0-1 0 0,1 0 1 0 0,-1 0 0 0 0,0 0 0 0 0,-1 0-1 0 0,1 0 1 0 0,0 0 0 0 0,-1 0 0 0 0,1 0-48 0 0,-30 86 1279 0 0,-49-7-658 0 0,9-58-4117 0 0,63-23 2408 0 0</inkml:trace>
  <inkml:trace contextRef="#ctx0" brushRef="#br0" timeOffset="79717.103">7110 2489 1360 0 0,'28'-57'1978'0'0,"-28"54"-1935"0"0,0 1 1 0 0,1 0 0 0 0,-1 0-1 0 0,0-1 1 0 0,0 1-1 0 0,-1 0 1 0 0,1-1 0 0 0,0 1-1 0 0,-1 0 1 0 0,0 0 0 0 0,1-1-1 0 0,-1 1 1 0 0,0 0 0 0 0,0 0-1 0 0,0 0 1 0 0,0 0 0 0 0,0 0-1 0 0,-1 0 1 0 0,1 0-1 0 0,-1 0 1 0 0,1 1 0 0 0,-1-1-1 0 0,0 1 1 0 0,1-1 0 0 0,-1 1-1 0 0,0-1 1 0 0,0 1 0 0 0,0 0-1 0 0,0 0 1 0 0,0 0 0 0 0,-1 0-1 0 0,1 0 1 0 0,0 1-1 0 0,0-1 1 0 0,-2 0-44 0 0,-11-5 55 0 0,1 1 0 0 0,-1 1 0 0 0,0 0 0 0 0,0 1 0 0 0,0 0 0 0 0,-1 1 1 0 0,1 1-1 0 0,-1 0 0 0 0,1 1 0 0 0,-1 1 0 0 0,1 1 0 0 0,-1 0 0 0 0,1 1 0 0 0,0 0 0 0 0,0 1 0 0 0,0 1 0 0 0,1 1 0 0 0,-1 0 0 0 0,1 0 0 0 0,1 2 0 0 0,-1-1 0 0 0,1 2 0 0 0,1 0 1 0 0,-1 0-1 0 0,2 1 0 0 0,-1 1 0 0 0,1 0 0 0 0,1 1 0 0 0,0 0 0 0 0,1 0 0 0 0,-5 9-55 0 0,12-19 14 0 0,1 1 0 0 0,-1 0 0 0 0,1-1 0 0 0,0 1 0 0 0,0 0 1 0 0,0 0-1 0 0,0 0 0 0 0,0 0 0 0 0,1 0 0 0 0,-1 0 0 0 0,1 0 0 0 0,0 0 0 0 0,0 0 1 0 0,0 0-1 0 0,0 0 0 0 0,1 0 0 0 0,-1 0 0 0 0,1 0 0 0 0,0 0 0 0 0,0 0 0 0 0,0 0 0 0 0,0 0 1 0 0,0 0-1 0 0,0-1 0 0 0,1 1 0 0 0,0 0 0 0 0,-1-1 0 0 0,1 0 0 0 0,0 1 0 0 0,0-1 0 0 0,0 0 1 0 0,1 0-1 0 0,-1 0 0 0 0,0 0 0 0 0,1 0 0 0 0,-1 0 0 0 0,1-1 0 0 0,0 1 0 0 0,-1-1 0 0 0,1 0 1 0 0,0 0-1 0 0,0 0 0 0 0,3 0-14 0 0,144 11 330 0 0,-130-16-264 0 0,0 0 1 0 0,0-2-1 0 0,-1 0 0 0 0,1-2 1 0 0,-1 0-1 0 0,-1-1 1 0 0,0 0-1 0 0,0-2 0 0 0,-1 0 1 0 0,0-1-1 0 0,-1-1 1 0 0,0-1-1 0 0,10-11-66 0 0,-26 25 27 0 0,0 0-1 0 0,-1 0 1 0 0,1 0 0 0 0,0 0-1 0 0,0 0 1 0 0,-1 0-1 0 0,1 0 1 0 0,0 0 0 0 0,-1 0-1 0 0,1-1 1 0 0,0 1-1 0 0,0 0 1 0 0,-1 0 0 0 0,1 0-1 0 0,0 0 1 0 0,0 0-1 0 0,0-1 1 0 0,-1 1 0 0 0,1 0-1 0 0,0 0 1 0 0,0 0-1 0 0,0-1 1 0 0,-1 1 0 0 0,1 0-1 0 0,0 0 1 0 0,0-1-1 0 0,0 1 1 0 0,0 0 0 0 0,0 0-1 0 0,-1-1-26 0 0,-28 22 151 0 0,16-5-76 0 0,2 1 1 0 0,0 0-1 0 0,1 1 1 0 0,1 0-1 0 0,0 0 1 0 0,1 1-1 0 0,1 0 1 0 0,1 0-1 0 0,1 1 1 0 0,1 0-1 0 0,0 0 1 0 0,2 0-1 0 0,0 0 1 0 0,1 1-1 0 0,1 0-75 0 0,-2 120-4784 0 0,2-104 1778 0 0,0-30 1679 0 0</inkml:trace>
  <inkml:trace contextRef="#ctx0" brushRef="#br0" timeOffset="80042.753">7337 2561 1564 0 0,'-6'6'233'0'0,"1"1"0"0"0,0 0 1 0 0,0 0-1 0 0,0 0 0 0 0,1 0 0 0 0,0 1 0 0 0,1 0 0 0 0,0 0 0 0 0,0 0 0 0 0,0 0 1 0 0,1 0-1 0 0,0 1 0 0 0,1-1 0 0 0,0 1 0 0 0,0 2-233 0 0,3-7 52 0 0,-1 0 1 0 0,1 1-1 0 0,0-1 0 0 0,0 0 1 0 0,0 0-1 0 0,1 0 0 0 0,0 0 1 0 0,-1 0-1 0 0,1-1 1 0 0,1 1-1 0 0,-1-1 0 0 0,0 0 1 0 0,1 0-1 0 0,0 0 0 0 0,-1 0 1 0 0,1 0-1 0 0,0-1 0 0 0,1 0 1 0 0,-1 0-1 0 0,0 0 0 0 0,1-1 1 0 0,-1 1-1 0 0,1-1 0 0 0,-1 0 1 0 0,1 0-1 0 0,-1 0 0 0 0,1-1 1 0 0,4 0-53 0 0,5 2 63 0 0,0-1 1 0 0,0 0-1 0 0,0-1 1 0 0,0-1-1 0 0,0 0 1 0 0,0-1-1 0 0,0 0 1 0 0,0-1-1 0 0,0-1 1 0 0,-1 0 0 0 0,0-1-1 0 0,0-1 1 0 0,1 0-64 0 0,-12 5 0 0 0,-1 1 0 0 0,0-1 0 0 0,1 1 0 0 0,-1-1 1 0 0,0 0-1 0 0,0 0 0 0 0,0 0 0 0 0,0 1 0 0 0,0-1 0 0 0,0 0 1 0 0,0 0-1 0 0,0 0 0 0 0,0-1 0 0 0,0 1 0 0 0,0 0 1 0 0,-1 0-1 0 0,1 0 0 0 0,0-1 0 0 0,-1 1 0 0 0,1 0 0 0 0,-1 0 1 0 0,0-1-1 0 0,1 1 0 0 0,-1-1 0 0 0,0 1 0 0 0,0 0 1 0 0,0-1-1 0 0,0 1 0 0 0,0 0 0 0 0,0-1 0 0 0,0 1 0 0 0,0-1 1 0 0,-1 1-1 0 0,1 0 0 0 0,0-1 0 0 0,-1 1 0 0 0,1 0 1 0 0,-1-1-1 0 0,0 1 0 0 0,1 0 0 0 0,-1 0 0 0 0,0 0 0 0 0,0 0 1 0 0,0 0-1 0 0,1-1 0 0 0,-1 1 0 0 0,0 1 0 0 0,-1-1 1 0 0,1 0-1 0 0,0 0 0 0 0,-59-44-164 0 0,-157-40-1846 0 0,192 77 32 0 0,19 6 692 0 0</inkml:trace>
  <inkml:trace contextRef="#ctx0" brushRef="#br0" timeOffset="80323.548">8223 2496 1196 0 0,'-19'13'572'0'0,"1"2"-1"0"0,1 0 1 0 0,0 1-1 0 0,1 1 0 0 0,1 1 1 0 0,1 0-1 0 0,0 0 1 0 0,1 2-1 0 0,1 0 1 0 0,1 0-1 0 0,1 1 1 0 0,1 0-1 0 0,-5 17-571 0 0,-57 294 775 0 0,70-328-790 0 0,1-2-179 0 0,-10 36-1234 0 0,-11-32-3765 0 0,1-18 3775 0 0</inkml:trace>
  <inkml:trace contextRef="#ctx0" brushRef="#br0" timeOffset="80556.188">7823 2607 2092 0 0,'1'-5'1665'0'0,"12"-20"5564"0"0,8 38-8388 0 0,50 113-6006 0 0,-60-105 5651 0 0</inkml:trace>
  <inkml:trace contextRef="#ctx0" brushRef="#br0" timeOffset="80711.559">8244 2929 2028 0 0,'2'-2'1344'0'0,"-2"1"-212"0"0,0-1-87 0 0,3 2-173 0 0,-5-3-36 0 0,2-1-116 0 0,0 3-68 0 0,0-3-180 0 0,0 3-124 0 0,2-4-184 0 0,-2 3-232 0 0,0-1 8 0 0,4-1-736 0 0,-2 1-396 0 0,1 0-232 0 0,1-1 91 0 0,-3 1 77 0 0,3 0 40 0 0</inkml:trace>
  <inkml:trace contextRef="#ctx0" brushRef="#br0" timeOffset="77712.415">4505 2272 1196 0 0,'-17'83'3298'0'0,"2"-42"-2944"0"0,2 1 0 0 0,3 0 0 0 0,0 1-1 0 0,3 0 1 0 0,2 0 0 0 0,2 1 0 0 0,1 0-354 0 0,3-35 21 0 0,1 1 0 0 0,0-1 1 0 0,1 0-1 0 0,-1 0 0 0 0,2 0 1 0 0,-1 0-1 0 0,1-1 1 0 0,1 1-1 0 0,-1-1 0 0 0,1 0 1 0 0,1 0-1 0 0,0-1 0 0 0,0 0 1 0 0,0 0-1 0 0,1 0 1 0 0,0-1-1 0 0,0 0 0 0 0,0 0 1 0 0,1 0-1 0 0,0-1 0 0 0,0-1 1 0 0,1 1-1 0 0,3 0-21 0 0,134 42-4584 0 0,-131-46 3062 0 0</inkml:trace>
  <inkml:trace contextRef="#ctx0" brushRef="#br0" timeOffset="77961.493">4130 2722 1688 0 0,'9'-6'3488'0'0,"20"1"-2923"0"0,-22 4-233 0 0,356-32 513 0 0,-221 26-3727 0 0,-106 6 2146 0 0</inkml:trace>
  <inkml:trace contextRef="#ctx0" brushRef="#br0" timeOffset="78272.53">4909 2701 1520 0 0,'6'5'174'0'0,"0"1"0"0"0,1 0 1 0 0,-2 0-1 0 0,1 0 0 0 0,-1 1 0 0 0,0 0 0 0 0,0 0 0 0 0,-1 1 1 0 0,0-1-1 0 0,0 1 0 0 0,-1 0 0 0 0,0 0 0 0 0,0 0 0 0 0,-1 0 1 0 0,0 0-1 0 0,0 1 0 0 0,-1-1 0 0 0,0 5-174 0 0,-1-11 348 0 0,-2 2-16 0 0,-40 43 1632 0 0,222-206-4488 0 0,-143 132 1886 0 0,-7 5 85 0 0</inkml:trace>
  <inkml:trace contextRef="#ctx0" brushRef="#br0" timeOffset="78676.452">5339 2581 1520 0 0,'-23'19'1404'0'0,"17"-14"-1288"0"0,1 0 1 0 0,-1 0-1 0 0,1 0 1 0 0,0 1-1 0 0,1 0 1 0 0,0 0 0 0 0,-1 0-1 0 0,2 0 1 0 0,-1 1-1 0 0,1-1 1 0 0,0 1-1 0 0,0 0 1 0 0,1 0-1 0 0,0 0 1 0 0,0 1 0 0 0,1-1-1 0 0,0 3-116 0 0,5-4 39 0 0,0 0 1 0 0,0-1-1 0 0,1 0 0 0 0,0 0 0 0 0,0 0 1 0 0,0 0-1 0 0,1-1 0 0 0,-1 0 0 0 0,1 0 1 0 0,0 0-1 0 0,1-1 0 0 0,-1 0 0 0 0,0 0 1 0 0,1-1-1 0 0,0 1 0 0 0,-1-2 1 0 0,1 1-1 0 0,0-1 0 0 0,0 0 0 0 0,0 0 1 0 0,0 0-1 0 0,0-1 0 0 0,0-1 0 0 0,0 1 1 0 0,0-1-1 0 0,6-1-39 0 0,173-33 136 0 0,-180 34-91 0 0,0-1-1 0 0,0 1 1 0 0,0-1 0 0 0,-1 0 0 0 0,1 0-1 0 0,-1-1 1 0 0,0 1 0 0 0,0-1-1 0 0,0-1 1 0 0,0 1 0 0 0,0-1 0 0 0,0 0-1 0 0,-1 0 1 0 0,0 0 0 0 0,0 0-1 0 0,0-1 1 0 0,0 1 0 0 0,-1-1 0 0 0,0 0-1 0 0,0 0 1 0 0,0-1 0 0 0,0 1 0 0 0,-1-1-1 0 0,0 1 1 0 0,0-1 0 0 0,0-3-45 0 0,-2 8 247 0 0,0-41 1437 0 0,-23-7 78 0 0,49 125-1130 0 0,-14-35-548 0 0,-1 1 1 0 0,-3 0-1 0 0,-2 1 1 0 0,-1-1-1 0 0,-2 1 0 0 0,-2 0 1 0 0,-3 23-85 0 0,1-51 15 0 0,-1 0 0 0 0,0-1 0 0 0,0 1 0 0 0,-2 0 0 0 0,0-1 0 0 0,0 0 0 0 0,-1 0 0 0 0,-1 0 0 0 0,-1-1 0 0 0,0 0 0 0 0,0 0 0 0 0,-1 0 0 0 0,-1-1 0 0 0,0 0 0 0 0,-1-1 0 0 0,0 0 0 0 0,-1-1 0 0 0,0 0 0 0 0,0 0 0 0 0,-1-1 0 0 0,0-1 0 0 0,-1 0 0 0 0,-1 0-15 0 0,6-4-121 0 0,-1 0-1 0 0,1-1 1 0 0,-1 0 0 0 0,0 0 0 0 0,0-1 0 0 0,0 0 0 0 0,0-1-1 0 0,-1 0 1 0 0,1 0 0 0 0,0-1 0 0 0,-1 0 0 0 0,1-1 0 0 0,0 0-1 0 0,-8-1 122 0 0,9-1-341 0 0,0 1-1 0 0,-1-1 1 0 0,1 0-1 0 0,0-1 1 0 0,1 0-1 0 0,-1 0 1 0 0,0-1-1 0 0,1 0 1 0 0,0 0-1 0 0,1-1 1 0 0,-1 0-1 0 0,1 0 1 0 0,0 0-1 0 0,0-1 1 0 0,1 0-1 0 0,0 0 1 0 0,0 0-1 0 0,1-1 1 0 0,-1 0-1 0 0,2 0 1 0 0,-1 0-1 0 0,1 0 1 0 0,-1-7 341 0 0,-9-36-1531 0 0</inkml:trace>
  <inkml:trace contextRef="#ctx0" brushRef="#br0" timeOffset="76035.771">2910 2651 1256 0 0,'-158'-1'2272'0'0,"143"4"-2190"0"0,-14 0 202 0 0,0 1-1 0 0,1 1 0 0 0,0 2 0 0 0,0 1 0 0 0,1 1 1 0 0,0 1-1 0 0,1 2 0 0 0,0 0 0 0 0,-20 14-283 0 0,42-24 21 0 0,1 0 0 0 0,0 1 0 0 0,1-1 0 0 0,-1 1-1 0 0,0-1 1 0 0,1 1 0 0 0,-1 0 0 0 0,1 0 0 0 0,0 0 0 0 0,0 0 0 0 0,0 1-1 0 0,0-1 1 0 0,1 1 0 0 0,-1-1 0 0 0,1 1 0 0 0,0-1 0 0 0,0 1-1 0 0,0 0 1 0 0,1-1 0 0 0,-1 1 0 0 0,1 0 0 0 0,0-1 0 0 0,0 1 0 0 0,0 0-1 0 0,1 0 1 0 0,-1-1 0 0 0,1 1 0 0 0,0 0 0 0 0,0-1 0 0 0,0 1-1 0 0,0 0 1 0 0,1-1 0 0 0,-1 0 0 0 0,1 1 0 0 0,0-1 0 0 0,0 0 0 0 0,0 0-1 0 0,1 0 1 0 0,-1 0 0 0 0,1 0 0 0 0,-1-1 0 0 0,1 1 0 0 0,0-1-1 0 0,0 1 1 0 0,2-1-21 0 0,21 14-66 0 0,2-2-1 0 0,0-1 0 0 0,1-2 1 0 0,0-1-1 0 0,0-1 0 0 0,1-1 1 0 0,1-1-1 0 0,-1-2 0 0 0,1-1 1 0 0,0-2-1 0 0,0-1 0 0 0,-1-1 1 0 0,28-4 66 0 0,136-22-3056 0 0,-147 17 1541 0 0</inkml:trace>
  <inkml:trace contextRef="#ctx0" brushRef="#br0" timeOffset="76378.145">3029 2842 1304 0 0,'-8'3'130'0'0,"0"0"1"0"0,1 0-1 0 0,-1 1 0 0 0,1 0 0 0 0,-1 0 1 0 0,1 1-1 0 0,1 0 0 0 0,-1 0 0 0 0,1 0 1 0 0,0 1-1 0 0,0 0 0 0 0,0 0 0 0 0,1 1 1 0 0,0 0-1 0 0,0 0 0 0 0,1 0 0 0 0,-1 0 1 0 0,2 1-1 0 0,-2 2-130 0 0,5-8 185 0 0,10 3-135 0 0,0 0 1 0 0,1-1-1 0 0,-1 0 0 0 0,1 0 0 0 0,0-1 0 0 0,1 0 0 0 0,-1-1 0 0 0,0-1 0 0 0,1 0 0 0 0,-1 0 0 0 0,1-1 0 0 0,-1 0 0 0 0,0-1 0 0 0,1-1 1 0 0,-1 0-1 0 0,0 0 0 0 0,0-1 0 0 0,0 0 0 0 0,0-1 0 0 0,0 0 0 0 0,-1-1 0 0 0,6-4-50 0 0,-15 9 3 0 0,19-6 81 0 0,-1-1 0 0 0,0-1 0 0 0,0 0 0 0 0,0-1 1 0 0,-2-2-1 0 0,1 0 0 0 0,-1 0 0 0 0,-1-2 0 0 0,7-6-84 0 0,-23 20 16 0 0,0-1-1 0 0,-1 1 1 0 0,1 0 0 0 0,-1 0 0 0 0,1-1-1 0 0,-1 1 1 0 0,1-1 0 0 0,-1 1 0 0 0,1 0 0 0 0,-1-1-1 0 0,0 1 1 0 0,1-1 0 0 0,-1 0 0 0 0,0 1-1 0 0,1-1 1 0 0,-1 1 0 0 0,0-1 0 0 0,0 0-1 0 0,1 0 1 0 0,-1 1 0 0 0,0-1 0 0 0,0 0 0 0 0,0 0-1 0 0,1 0 1 0 0,-1 0 0 0 0,0 0 0 0 0,0 0-1 0 0,0 0 1 0 0,0 0 0 0 0,1 0 0 0 0,-1 0-1 0 0,0 0 1 0 0,0-1 0 0 0,0 1 0 0 0,1 0 0 0 0,-1-1-1 0 0,0 1 1 0 0,1 0 0 0 0,-1-1 0 0 0,0 1-1 0 0,1-1 1 0 0,-1 1 0 0 0,0-1 0 0 0,1 0-1 0 0,-1 1 1 0 0,1-1 0 0 0,-1 1 0 0 0,1-1 0 0 0,-1 0-1 0 0,1 1 1 0 0,-1-1 0 0 0,1 0 0 0 0,0 0-1 0 0,-1 1 1 0 0,1-1 0 0 0,0 0 0 0 0,0 0-1 0 0,0 0 1 0 0,0 1 0 0 0,0-1 0 0 0,-1 0 0 0 0,1 0-1 0 0,0 0 1 0 0,1 0 0 0 0,-1 1 0 0 0,0-1-16 0 0,-1 5-153 0 0,0 0 1 0 0,1 0 0 0 0,0 0 0 0 0,0 0 0 0 0,0 0 0 0 0,0 0-1 0 0,1 0 1 0 0,-1 0 0 0 0,1 0 0 0 0,0-1 0 0 0,0 1 0 0 0,0 0-1 0 0,1 0 1 0 0,-1-1 0 0 0,1 1 0 0 0,0 0 0 0 0,0-1 0 0 0,0 0-1 0 0,1 1 1 0 0,-1-1 0 0 0,1 0 0 0 0,0 0 0 0 0,0-1 0 0 0,0 1-1 0 0,0 0 1 0 0,3 1 152 0 0,1 1-1438 0 0</inkml:trace>
  <inkml:trace contextRef="#ctx0" brushRef="#br0" timeOffset="76764.425">3605 2889 1008 0 0,'-35'66'3532'0'0,"38"-101"-2391"0"0,0 23-1092 0 0,2 1 1 0 0,-1-1-1 0 0,2 1 1 0 0,0-1 0 0 0,0 2-1 0 0,0-1 1 0 0,2 1-1 0 0,-1 0 1 0 0,1 0 0 0 0,1 1-1 0 0,0 0 1 0 0,0 0-1 0 0,0 1 1 0 0,1 1 0 0 0,1-1-1 0 0,-1 1 1 0 0,1 1-1 0 0,0 0 1 0 0,1 1 0 0 0,2-1-50 0 0,-10 6-4 0 0,-1 0 0 0 0,0 0 1 0 0,1 1-1 0 0,-1 0 0 0 0,0-1 1 0 0,1 1-1 0 0,-1 0 0 0 0,0 0 1 0 0,0 1-1 0 0,0-1 0 0 0,0 1 1 0 0,0-1-1 0 0,0 1 0 0 0,0 0 1 0 0,0 0-1 0 0,-1 0 0 0 0,1 1 1 0 0,-1-1-1 0 0,0 1 0 0 0,1-1 1 0 0,-1 1-1 0 0,0 0 0 0 0,-1 0 1 0 0,1 0-1 0 0,0 0 0 0 0,-1 0 1 0 0,0 0-1 0 0,1 0 0 0 0,-1 0 1 0 0,-1 1-1 0 0,1-1 0 0 0,0 0 1 0 0,-1 1-1 0 0,0-1 0 0 0,1 1 4 0 0,10 125-1470 0 0,-11-77-863 0 0,0-40 1208 0 0</inkml:trace>
  <inkml:trace contextRef="#ctx0" brushRef="#br0" timeOffset="77215.752">2999 2811 848 0 0,'0'-5'127'0'0,"1"1"-1"0"0,-1-1 1 0 0,1 0 0 0 0,0 1-1 0 0,0 0 1 0 0,0-1 0 0 0,1 1-1 0 0,0 0 1 0 0,0-1 0 0 0,0 1-1 0 0,0 0 1 0 0,0 1 0 0 0,1-1 0 0 0,0 0-1 0 0,0 1 1 0 0,0-1 0 0 0,0 1-1 0 0,0 0 1 0 0,1 0 0 0 0,0 0-1 0 0,-1 0 1 0 0,1 1 0 0 0,0 0-1 0 0,0-1 1 0 0,0 1 0 0 0,1 1-1 0 0,-1-1 1 0 0,0 1 0 0 0,1-1-1 0 0,-1 1 1 0 0,1 1 0 0 0,1-1-127 0 0,4-1 81 0 0,1 0 0 0 0,0 1 0 0 0,0 0 0 0 0,-1 1 0 0 0,1 0 0 0 0,0 1 1 0 0,-1 0-1 0 0,1 1 0 0 0,0 0 0 0 0,-1 1 0 0 0,0 0 0 0 0,10 4-81 0 0,-7 1 87 0 0,-1 0-1 0 0,0 1 1 0 0,0 0-1 0 0,-1 1 1 0 0,0 0-1 0 0,-1 1 1 0 0,0 0-1 0 0,-1 1 1 0 0,0-1-1 0 0,-1 2 1 0 0,0-1 0 0 0,1 4-87 0 0,73 89-1139 0 0,-45-80-1218 0 0,-20-20 1055 0 0</inkml:trace>
  <inkml:trace contextRef="#ctx0" brushRef="#br0" timeOffset="75104.669">437 2619 1428 0 0,'0'0'388'0'0,"0"0"-38"0"0,-6-22 1766 0 0,-18-1-1868 0 0,18 9 653 0 0,15 21-370 0 0,71 309 504 0 0,13 17-203 0 0,-89-323-851 0 0,-4-9 27 0 0,-1 0 0 0 0,1 0 0 0 0,0 0 0 0 0,0 0 0 0 0,1 0 0 0 0,-1 0 0 0 0,0 0 0 0 0,0 0 0 0 0,0 0 0 0 0,1 0 0 0 0,-1 0 0 0 0,0 0 0 0 0,1 0 0 0 0,-1 0 0 0 0,1 0 0 0 0,-1 0 0 0 0,1 0 1 0 0,0-1-1 0 0,-1 1 0 0 0,1 0 0 0 0,0 0 0 0 0,-1-1 0 0 0,1 1 0 0 0,0 0 0 0 0,0-1 0 0 0,0 1 0 0 0,0-1 0 0 0,0 1 0 0 0,0-1 0 0 0,-1 1 0 0 0,1-1 0 0 0,0 0 0 0 0,0 1 0 0 0,0-1 0 0 0,1 0 0 0 0,-1 0 1 0 0,0 0-1 0 0,0 0 0 0 0,0 0 0 0 0,0 0 0 0 0,0 0 0 0 0,0 0 0 0 0,0 0 0 0 0,0 0 0 0 0,0-1 0 0 0,0 1 0 0 0,0 0 0 0 0,0-1 0 0 0,0 1 0 0 0,0 0 0 0 0,0-1 0 0 0,-1 0 0 0 0,1 1 0 0 0,0-1 0 0 0,0 1 1 0 0,0-1-1 0 0,-1 0 0 0 0,1 0 0 0 0,0 1 0 0 0,0-2-8 0 0,25-24 63 0 0,-2 0 0 0 0,0-2 0 0 0,-2-1 0 0 0,-1-1 0 0 0,-1 0 0 0 0,-2-2 0 0 0,9-21-63 0 0,15-23 51 0 0,58-105 385 0 0,-98 242-301 0 0,-4-48-134 0 0,1-1 0 0 0,0 0 1 0 0,1 1-1 0 0,0-1 0 0 0,1 0 0 0 0,0 1 0 0 0,1-1 0 0 0,1 0 0 0 0,0 0 0 0 0,0 0 0 0 0,1 0 1 0 0,1-1-1 0 0,0 1 0 0 0,0-1 0 0 0,1 0 0 0 0,1-1 0 0 0,0 0 0 0 0,0 0 0 0 0,1 0 0 0 0,0-1 1 0 0,7 6-2 0 0,-8-13-2 0 0,0 0 0 0 0,0-1 0 0 0,0 0 1 0 0,1-1-1 0 0,-1 1 0 0 0,0-1 1 0 0,1-1-1 0 0,-1 1 0 0 0,0-1 1 0 0,0-1-1 0 0,0 1 0 0 0,0-1 1 0 0,0 0-1 0 0,0-1 0 0 0,0 0 1 0 0,0 0-1 0 0,-1 0 0 0 0,0-1 1 0 0,0 0-1 0 0,0 0 0 0 0,0-1 1 0 0,0 1-1 0 0,-1-1 0 0 0,0-1 1 0 0,0 1-1 0 0,0-1 0 0 0,-1 1 1 0 0,0-1-1 0 0,3-5 2 0 0,0-3-39 0 0,0-1-1 0 0,-1 1 1 0 0,0-1 0 0 0,-2 0-1 0 0,0 0 1 0 0,0-1 0 0 0,-1 0 0 0 0,-1 1-1 0 0,-1-1 1 0 0,0 0 0 0 0,-1 0 0 0 0,-1 0-1 0 0,0 1 1 0 0,-1-1 0 0 0,-1 0-1 0 0,0 1 1 0 0,-1-1 0 0 0,-1 1 0 0 0,0 0-1 0 0,-1 1 1 0 0,-1-1 0 0 0,-4-6 39 0 0,-55-55-2201 0 0,65 75 1037 0 0,1 1-74 0 0,-2 0-154 0 0,-6 0-72 0 0</inkml:trace>
  <inkml:trace contextRef="#ctx0" brushRef="#br0" timeOffset="75541.178">1482 2954 1196 0 0,'147'-32'1478'0'0,"-125"26"-1303"0"0,-10 4-126 0 0,0 0-1 0 0,0-1 1 0 0,0 0 0 0 0,0-1 0 0 0,0 0 0 0 0,-1-1 0 0 0,0 0-1 0 0,0-1 1 0 0,0 0 0 0 0,-1-1 0 0 0,1 0 0 0 0,-2-1-1 0 0,1 0 1 0 0,-1 0 0 0 0,7-9-49 0 0,-17 14 17 0 0,0 1 0 0 0,0-1-1 0 0,0 0 1 0 0,0 1 0 0 0,0-1 0 0 0,0 1-1 0 0,0-1 1 0 0,-1 1 0 0 0,0 0 0 0 0,1-1 0 0 0,-1 1-1 0 0,0 0 1 0 0,0 0 0 0 0,0 0 0 0 0,0 1-1 0 0,0-1 1 0 0,-1 0 0 0 0,1 1 0 0 0,0-1 0 0 0,-1 1-1 0 0,1 0 1 0 0,-1 0 0 0 0,1 0 0 0 0,-1 0-1 0 0,0 0 1 0 0,1 1 0 0 0,-1-1 0 0 0,0 1-1 0 0,0 0 1 0 0,0 0 0 0 0,-1 0-17 0 0,-16-3 105 0 0,-1 2-1 0 0,1 0 1 0 0,0 2 0 0 0,-1 0 0 0 0,1 1-1 0 0,0 1 1 0 0,0 1 0 0 0,0 1 0 0 0,1 1-1 0 0,-1 0 1 0 0,1 1 0 0 0,1 1-1 0 0,-1 1 1 0 0,-3 4-105 0 0,17-10 40 0 0,0 0-1 0 0,1 0 1 0 0,-1 0 0 0 0,1 1-1 0 0,0 0 1 0 0,0 0 0 0 0,1 0-1 0 0,-1 0 1 0 0,1 1 0 0 0,0-1-1 0 0,0 1 1 0 0,0 0-1 0 0,1 0 1 0 0,-1 0 0 0 0,1 0-1 0 0,0 0 1 0 0,1 0 0 0 0,-1 1-1 0 0,1-1 1 0 0,0 5-40 0 0,3-4 20 0 0,0-1-1 0 0,1 1 1 0 0,0-1 0 0 0,0 0 0 0 0,0 0-1 0 0,1 0 1 0 0,-1-1 0 0 0,1 1-1 0 0,0-1 1 0 0,0 0 0 0 0,1 0 0 0 0,-1 0-1 0 0,1-1 1 0 0,0 0 0 0 0,0 0-1 0 0,0 0 1 0 0,1 0 0 0 0,-1-1 0 0 0,2 1-20 0 0,19 9-421 0 0,0-1 0 0 0,0-1 0 0 0,1-2 0 0 0,1 0 0 0 0,-1-2 0 0 0,1-1 0 0 0,0-1 0 0 0,0-2 0 0 0,0-1 0 0 0,22-1 421 0 0,-5 0-1225 0 0</inkml:trace>
  <inkml:trace contextRef="#ctx0" brushRef="#br0" timeOffset="82767.824">10105 2314 1348 0 0,'-105'-32'1421'0'0,"92"32"-1260"0"0,0 0 1 0 0,0 0-1 0 0,0 1 1 0 0,0 1-1 0 0,1 0 1 0 0,-1 1-1 0 0,0 1 1 0 0,1 0-1 0 0,-1 0 1 0 0,1 1-1 0 0,1 1 1 0 0,-1 0-1 0 0,1 0 1 0 0,0 1-1 0 0,0 1 1 0 0,1 0-1 0 0,0 0 0 0 0,0 1 1 0 0,1 0-1 0 0,0 1 1 0 0,1 0-1 0 0,0 0 1 0 0,0 1-1 0 0,1 0 1 0 0,1 0-1 0 0,-6 12-161 0 0,15-19 32 0 0,-1 0-1 0 0,1 1 1 0 0,0-1-1 0 0,0-1 0 0 0,0 1 1 0 0,1 0-1 0 0,-1-1 1 0 0,1 0-1 0 0,0 1 0 0 0,0-1 1 0 0,0-1-1 0 0,0 1 1 0 0,0-1-1 0 0,1 0 0 0 0,-1 0 1 0 0,1 0-1 0 0,-1 0 1 0 0,1-1-1 0 0,0 1 0 0 0,0-1 1 0 0,0-1-1 0 0,0 1 1 0 0,0-1-1 0 0,-1 0 0 0 0,1 0 1 0 0,0 0-1 0 0,0-1 1 0 0,0 1-1 0 0,0-1 0 0 0,1-1-31 0 0,17-1 101 0 0,-1-1-1 0 0,0-1 0 0 0,0-1 1 0 0,0-1-1 0 0,-1-1 1 0 0,0-1-1 0 0,0-1 0 0 0,-1-1 1 0 0,-1-1-1 0 0,1 0 0 0 0,-2-1 1 0 0,0-1-1 0 0,9-10-100 0 0,-6-17 1230 0 0,-21 40-1012 0 0,0 1-13 0 0,0 0-30 0 0,-17 1 390 0 0,5 21-471 0 0,1 2 0 0 0,2-1 0 0 0,0 2 0 0 0,2-1 0 0 0,0 1 0 0 0,2 0 0 0 0,1 0 0 0 0,1 1 0 0 0,1-1 0 0 0,1 1 0 0 0,1-1 0 0 0,4 22-94 0 0,-4-22 64 0 0,22 126-1255 0 0,-20-138 1102 0 0,0 11-8178 0 0,-2-28 6951 0 0</inkml:trace>
  <inkml:trace contextRef="#ctx0" brushRef="#br0" timeOffset="83264.324">10801 2226 1424 0 0,'-9'-6'325'0'0,"-1"1"0"0"0,1 0 0 0 0,-1 0 0 0 0,0 1 0 0 0,0 0 0 0 0,0 1 0 0 0,0 0 0 0 0,-1 1 0 0 0,1 0 0 0 0,-1 1 0 0 0,1 0 0 0 0,-1 0 0 0 0,0 1 0 0 0,1 1 0 0 0,-11 1-325 0 0,9 0 128 0 0,0 0 0 0 0,0 2 1 0 0,1-1-1 0 0,-1 1 0 0 0,1 1 1 0 0,0 0-1 0 0,0 1 0 0 0,0 0 1 0 0,1 0-1 0 0,0 1 0 0 0,0 1 1 0 0,0 0-1 0 0,1 0 0 0 0,1 0 1 0 0,-1 1-1 0 0,1 1 0 0 0,1 0 1 0 0,0 0-1 0 0,0 0 0 0 0,1 0 1 0 0,0 1-1 0 0,1 0 0 0 0,0 1-128 0 0,6-8 22 0 0,0 0-1 0 0,0-1 0 0 0,0 1 1 0 0,1-1-1 0 0,-1 1 1 0 0,1-1-1 0 0,0 1 1 0 0,0-1-1 0 0,0 0 0 0 0,0 0 1 0 0,1 0-1 0 0,-1 0 1 0 0,1 0-1 0 0,0-1 0 0 0,0 1 1 0 0,0-1-1 0 0,0 1 1 0 0,0-1-1 0 0,1 0 1 0 0,-1-1-1 0 0,0 1 0 0 0,1 0 1 0 0,0-1-1 0 0,-1 0 1 0 0,1 0-1 0 0,0 0 0 0 0,-1 0 1 0 0,1-1-1 0 0,0 1 1 0 0,0-1-1 0 0,0 0 1 0 0,0 0-1 0 0,1-1-21 0 0,143-12 120 0 0,-119 4-98 0 0,-24 9-7 0 0,0-1 0 0 0,0 1 0 0 0,0-1 0 0 0,0 0 0 0 0,0 0-1 0 0,-1 0 1 0 0,1-1 0 0 0,0 0 0 0 0,-1 0 0 0 0,1 0 0 0 0,-1 0 0 0 0,0-1 0 0 0,0 0-1 0 0,0 0 1 0 0,0 0 0 0 0,0 0 0 0 0,0-1 0 0 0,-1 1 0 0 0,0-1 0 0 0,0 0 0 0 0,0 0 0 0 0,0 0-1 0 0,0 0 1 0 0,-1-1 0 0 0,0 1 0 0 0,0-1 0 0 0,1-2-15 0 0,-3 6 115 0 0,0 1 5 0 0,-34-5 367 0 0,21 16-438 0 0,-1 1-1 0 0,1 0 1 0 0,1 1-1 0 0,0 0 1 0 0,1 1-1 0 0,1 0 0 0 0,0 1 1 0 0,1 0-1 0 0,0 0 1 0 0,1 1-1 0 0,1 0 1 0 0,0 1-1 0 0,2 0 1 0 0,0 0-1 0 0,0 0 1 0 0,2 0-1 0 0,0 1 1 0 0,1-1-1 0 0,1 8-48 0 0,-7 178-2374 0 0,40-72-4127 0 0,-27-126 5232 0 0</inkml:trace>
  <inkml:trace contextRef="#ctx0" brushRef="#br0" timeOffset="83732.268">11686 2257 2092 0 0,'-7'1'286'0'0,"0"0"0"0"0,0 0-1 0 0,1 0 1 0 0,-1 1-1 0 0,0 0 1 0 0,1 0 0 0 0,-1 0-1 0 0,1 1 1 0 0,0 0 0 0 0,0 1-1 0 0,0-1 1 0 0,0 1 0 0 0,1 0-1 0 0,-1 1 1 0 0,-1 2-286 0 0,-105 134 2222 0 0,106-132-2066 0 0,-25 47 377 0 0,2 1 1 0 0,3 1-1 0 0,2 1 1 0 0,-13 53-534 0 0,-5 9-471 0 0,39-112 164 0 0,-19 41-871 0 0,-5-33-3896 0 0,17-17 3559 0 0</inkml:trace>
  <inkml:trace contextRef="#ctx0" brushRef="#br0" timeOffset="83949.114">11158 2396 964 0 0,'2'-74'10700'0'0,"11"64"-11575"0"0,15 34-5648 0 0,-20-9 5243 0 0,-2 5 110 0 0</inkml:trace>
  <inkml:trace contextRef="#ctx0" brushRef="#br0" timeOffset="84212.167">11677 2754 2372 0 0,'-8'-20'6436'0'0,"-4"-27"-3426"0"0,11 42-2501 0 0,-1-9-522 0 0,-7 13-4902 0 0,-7 6 943 0 0,12-5 2817 0 0</inkml:trace>
  <inkml:trace contextRef="#ctx0" brushRef="#br0" timeOffset="85111.709">12667 2272 2156 0 0,'0'0'705'0'0,"0"-22"1454"0"0,0 20-2118 0 0,0 1-1 0 0,-1 0 1 0 0,1 0-1 0 0,-1-1 1 0 0,0 1 0 0 0,1 0-1 0 0,-1 0 1 0 0,0 0-1 0 0,1 0 1 0 0,-1 0-1 0 0,0 0 1 0 0,0 0-1 0 0,0 0 1 0 0,0 0-1 0 0,0 0 1 0 0,0 0-1 0 0,0 1 1 0 0,-1-1-1 0 0,1 0 1 0 0,0 1-1 0 0,0-1 1 0 0,-1 1-1 0 0,1-1 1 0 0,0 1-1 0 0,0 0 1 0 0,-1-1-1 0 0,1 1 1 0 0,0 0-1 0 0,-1 0 1 0 0,1 0-1 0 0,0 0 1 0 0,-1 0-1 0 0,1 0 1 0 0,0 0-1 0 0,-1 1 1 0 0,1-1-1 0 0,0 0 1 0 0,-1 1-1 0 0,1-1 1 0 0,0 1-1 0 0,0 0 1 0 0,-1-1-1 0 0,1 1 1 0 0,0 0-1 0 0,0 0 1 0 0,0-1-1 0 0,0 1 1 0 0,0 0-1 0 0,0 0-40 0 0,-9 2 132 0 0,1 1 0 0 0,0-1 0 0 0,-1 2 0 0 0,1-1 0 0 0,1 1 0 0 0,-1 0 0 0 0,1 1 0 0 0,0 0-1 0 0,0 0 1 0 0,1 1 0 0 0,-1 0 0 0 0,2 1 0 0 0,-1-1 0 0 0,1 1 0 0 0,0 0 0 0 0,1 1 0 0 0,-1-1 0 0 0,2 1-1 0 0,-1 0 1 0 0,1 0 0 0 0,1 1 0 0 0,0-1 0 0 0,0 1 0 0 0,-1 10-132 0 0,3-12 11 0 0,1 0 1 0 0,1 0 0 0 0,-1 1-1 0 0,1-1 1 0 0,1 0-1 0 0,-1 0 1 0 0,1 0-1 0 0,1 0 1 0 0,-1 0-1 0 0,1-1 1 0 0,1 1-1 0 0,0-1 1 0 0,0 0-1 0 0,0 0 1 0 0,1 0-1 0 0,-1 0 1 0 0,2-1-1 0 0,-1 0 1 0 0,1 0-1 0 0,0 0 1 0 0,0-1-1 0 0,1 0 1 0 0,-1 0 0 0 0,1 0-1 0 0,0-1 1 0 0,1 0-1 0 0,-1-1 1 0 0,1 0-1 0 0,-1 0 1 0 0,1 0-1 0 0,0-1 1 0 0,0 0-1 0 0,2 0-11 0 0,10 3-569 0 0,0-1 1 0 0,0 0-1 0 0,1-2 0 0 0,0 0 0 0 0,-1-1 0 0 0,1-2 1 0 0,0 0-1 0 0,-1-1 0 0 0,1-1 0 0 0,-1 0 0 0 0,0-2 1 0 0,20-7 568 0 0,-10-2-1154 0 0,1-1 10 0 0</inkml:trace>
  <inkml:trace contextRef="#ctx0" brushRef="#br0" timeOffset="85359.53">13325 2211 1908 0 0,'2'-5'191'0'0,"10"-15"4371"0"0,-10 36-1347 0 0,33 108-1729 0 0,-24-98-1293 0 0,24 32 40 0 0,16 59-3678 0 0,-53-112 3107 0 0,0 1 0 0 0,0-1-1 0 0,0 1 1 0 0,-1-1 0 0 0,0 0-1 0 0,0 0 1 0 0,0 0-1 0 0,0 0 1 0 0,-1-1 0 0 0,0 1-1 0 0,0-1 1 0 0,0 0-1 0 0,-1 0 1 0 0,1 0 0 0 0,-1-1-1 0 0,0 1 1 0 0,-3 0 338 0 0,-22 13-1303 0 0</inkml:trace>
  <inkml:trace contextRef="#ctx0" brushRef="#br0" timeOffset="85609.858">13206 2677 1372 0 0,'62'-19'1378'0'0,"0"3"0"0"0,1 3-1 0 0,1 2 1 0 0,0 3 0 0 0,15 2-1378 0 0,-59 4 38 0 0,139-24-4317 0 0,-151 22 2932 0 0,-6 1 10 0 0</inkml:trace>
  <inkml:trace contextRef="#ctx0" brushRef="#br0" timeOffset="85764.558">13361 2306 1880 0 0,'2'-7'1268'0'0,"-1"2"-188"0"0,1-3-204 0 0,12-6-123 0 0,2 1-49 0 0,2 0-72 0 0,7 3-64 0 0,3 0-96 0 0,10 1-228 0 0,-6 1-252 0 0,2 1-228 0 0,1 6 24 0 0,-19 1-1100 0 0,9 0 88 0 0,3 0-273 0 0,-1 0 33 0 0,-2 0 344 0 0</inkml:trace>
  <inkml:trace contextRef="#ctx0" brushRef="#br0" timeOffset="88759.919">17430 2194 2716 0 0,'4'-3'1076'0'0,"-1"1"-188"0"0,-1-1-152 0 0,2 1-63 0 0,-1-1-265 0 0,-3 1-148 0 0,2 2-28 0 0,-2-2-952 0 0,-2 6-621 0 0,-1-1-23 0 0,-3 2 72 0 0,-1-2 172 0 0</inkml:trace>
  <inkml:trace contextRef="#ctx0" brushRef="#br0" timeOffset="88062.675">16621 1992 1612 0 0,'-1'-1'166'0'0,"0"-1"1"0"0,0 0-1 0 0,0 1 0 0 0,0-1 1 0 0,-1 1-1 0 0,1 0 0 0 0,0-1 0 0 0,-1 1 1 0 0,1 0-1 0 0,-1 0 0 0 0,0 0 1 0 0,1 0-1 0 0,-1 0 0 0 0,0 0 0 0 0,0 0 1 0 0,1 1-1 0 0,-1-1 0 0 0,0 1 1 0 0,0-1-1 0 0,0 1 0 0 0,0 0 0 0 0,0 0 1 0 0,0 0-1 0 0,0 0 0 0 0,0 0 1 0 0,0 0-1 0 0,0 0 0 0 0,1 1 0 0 0,-1-1 1 0 0,0 0-1 0 0,0 1 0 0 0,0 0-166 0 0,-85 55 1873 0 0,72-30-1659 0 0,2-1 0 0 0,0 1 0 0 0,2 1 0 0 0,1 0 0 0 0,1 1 0 0 0,1 0-1 0 0,2 0 1 0 0,1 1 0 0 0,1 0 0 0 0,1-1 0 0 0,2 1 0 0 0,1 0 0 0 0,1 0 0 0 0,2 9-214 0 0,-3-29 47 0 0,24 199-252 0 0,-17-152-199 0 0,-1-10-829 0 0,-4-16-2394 0 0,-22-32-254 0 0,13-18 2587 0 0</inkml:trace>
  <inkml:trace contextRef="#ctx0" brushRef="#br0" timeOffset="88511.292">16613 2026 1504 0 0,'-1'-2'105'0'0,"1"1"-1"0"0,0 0 0 0 0,0 0 1 0 0,0-1-1 0 0,-1 1 1 0 0,1 0-1 0 0,-1 0 0 0 0,1 0 1 0 0,-1 0-1 0 0,1-1 1 0 0,-1 1-1 0 0,0 0 0 0 0,1 0 1 0 0,-1 0-1 0 0,0 0 0 0 0,0 1 1 0 0,0-1-1 0 0,0 0 1 0 0,0 0-1 0 0,0 0 0 0 0,0 1 1 0 0,0-1-1 0 0,0 0 1 0 0,0 1-1 0 0,0-1 0 0 0,0 1 1 0 0,0-1-1 0 0,-1 1 1 0 0,1 0-1 0 0,0-1 0 0 0,0 1 1 0 0,-1 0-1 0 0,1 0 1 0 0,0 0-1 0 0,0 0 0 0 0,-1 0 1 0 0,1 0-1 0 0,0 0 1 0 0,0 1-1 0 0,-1-1 0 0 0,1 0 1 0 0,0 1-1 0 0,0-1 1 0 0,0 1-1 0 0,0-1 0 0 0,0 1 1 0 0,-1 0-1 0 0,1-1 1 0 0,0 1-1 0 0,0 0 0 0 0,0 0 1 0 0,1-1-1 0 0,-1 1 1 0 0,-1 1-105 0 0,-49 51 1296 0 0,49-49-1252 0 0,1 0 0 0 0,-1 0 0 0 0,1 0 0 0 0,0 0 0 0 0,0 0 0 0 0,0 0 0 0 0,0 1 0 0 0,1-1 0 0 0,-1 0 0 0 0,1 0 0 0 0,0 0 0 0 0,1 1 0 0 0,-1-1 0 0 0,1 0 0 0 0,0 0 0 0 0,0 0 0 0 0,0 0-1 0 0,0 1 1 0 0,1-2 0 0 0,-1 1 0 0 0,1 0 0 0 0,0 0 0 0 0,1 0 0 0 0,-1-1 0 0 0,0 0 0 0 0,1 1 0 0 0,0-1 0 0 0,0 0 0 0 0,0 0 0 0 0,0 0 0 0 0,0-1 0 0 0,1 1 0 0 0,-1-1 0 0 0,1 1-44 0 0,134 65 352 0 0,65-34-388 0 0,-200-34 44 0 0,0 0 0 0 0,0-1 0 0 0,0 1 0 0 0,0-1 0 0 0,-1 0 0 0 0,1 0 0 0 0,0 0 0 0 0,0 0 0 0 0,0 0 0 0 0,-1 0-1 0 0,1-1 1 0 0,-1 1 0 0 0,1-1 0 0 0,-1 0 0 0 0,1 0 0 0 0,-1 0 0 0 0,0 0 0 0 0,0 0 0 0 0,0 0 0 0 0,0-1 0 0 0,-1 1 0 0 0,1-1 0 0 0,0 1 0 0 0,-1-1 0 0 0,0 0 0 0 0,0 1 0 0 0,0-1 0 0 0,0 0 0 0 0,0 0 0 0 0,0 0 0 0 0,-1 0 0 0 0,1 0 0 0 0,-1 0 0 0 0,0 0 0 0 0,0 0-1 0 0,0 0 1 0 0,0 0 0 0 0,-1 0 0 0 0,1 0 0 0 0,-1 0 0 0 0,1 1 0 0 0,-1-1 0 0 0,0 0 0 0 0,0 0 0 0 0,-1 0 0 0 0,1 1 0 0 0,-1-1 0 0 0,1 1 0 0 0,-2-2-8 0 0,-43-73 1567 0 0,45 76-1419 0 0,1 1-32 0 0,18 1 471 0 0,142 124-1842 0 0,-64-27-7124 0 0,-89-92 7152 0 0</inkml:trace>
  <inkml:trace contextRef="#ctx0" brushRef="#br0" timeOffset="87038.363">14980 2046 956 0 0,'0'-3'721'0'0,"0"-3"-584"0"0,1 3-56 0 0,0 1-1 0 0,-1-1 1 0 0,1 0 0 0 0,-1 1 0 0 0,0-1 0 0 0,0 0-1 0 0,0 1 1 0 0,0-1 0 0 0,-1 0 0 0 0,1 1-1 0 0,-1-1 1 0 0,1 0 0 0 0,-1 1 0 0 0,0-1 0 0 0,0 1-1 0 0,0-1 1 0 0,0 1 0 0 0,-1-1 0 0 0,1 1-1 0 0,-1 0 1 0 0,1 0 0 0 0,-1 0 0 0 0,0-1 0 0 0,0 2-1 0 0,0-1 1 0 0,0 0 0 0 0,0 0 0 0 0,0 1-1 0 0,-1-1 1 0 0,1 1 0 0 0,0 0 0 0 0,-1-1 0 0 0,1 1-1 0 0,-1 0 1 0 0,1 1 0 0 0,-1-1 0 0 0,0 0-1 0 0,1 1 1 0 0,-1-1 0 0 0,0 1 0 0 0,0 0-81 0 0,1 0 54 0 0,-1 0 1 0 0,1 0-1 0 0,0 0 1 0 0,0 1-1 0 0,-1-1 0 0 0,1 0 1 0 0,0 1-1 0 0,0 0 1 0 0,0-1-1 0 0,0 1 1 0 0,0 0-1 0 0,0 0 1 0 0,0 0-1 0 0,0 1 0 0 0,0-1 1 0 0,1 0-1 0 0,-1 1 1 0 0,0-1-1 0 0,1 1 1 0 0,-1-1-1 0 0,1 1 1 0 0,-1 0-1 0 0,1 0 1 0 0,0 0-1 0 0,0 0 0 0 0,0 0 1 0 0,0 0-1 0 0,0 0 1 0 0,0 0-1 0 0,1 0 1 0 0,-1 0-1 0 0,1 0 1 0 0,-1 0-1 0 0,1 1 0 0 0,0-1 1 0 0,0 0-1 0 0,0 0 1 0 0,0 1-1 0 0,0-1 1 0 0,0 0-1 0 0,1 0 1 0 0,-1 0-1 0 0,1 2-54 0 0,11 97 908 0 0,62 101 408 0 0,-59-169-1266 0 0,0 1 0 0 0,-2 0 0 0 0,-2 1 0 0 0,-1 0 0 0 0,-2 0 0 0 0,-1 1 1 0 0,-2 1-1 0 0,-1 9-50 0 0,-28 51-1338 0 0,21-90 1030 0 0,0 0 0 0 0,-1-1 0 0 0,0 0 0 0 0,0 0 0 0 0,0 0 1 0 0,-1 0-1 0 0,0-1 0 0 0,0 0 0 0 0,-1 0 0 0 0,1 0 0 0 0,-1 0 0 0 0,0-1 0 0 0,0 0 0 0 0,0-1 0 0 0,-1 1 0 0 0,0-1 0 0 0,1 0 0 0 0,-1-1 0 0 0,0 1 1 0 0,-1-1 307 0 0,-19-1-1308 0 0</inkml:trace>
  <inkml:trace contextRef="#ctx0" brushRef="#br0" timeOffset="87693.798">14442 2397 1688 0 0,'0'0'139'0'0,"1"0"-1"0"0,0 0 1 0 0,0-1-1 0 0,-1 1 1 0 0,1 0-1 0 0,0-1 1 0 0,-1 1-1 0 0,1-1 1 0 0,0 1-1 0 0,-1 0 1 0 0,1-1-1 0 0,-1 1 1 0 0,1-1-1 0 0,-1 0 0 0 0,1 1 1 0 0,-1-1-1 0 0,1 1 1 0 0,-1-1-1 0 0,0 0 1 0 0,1 0-1 0 0,-1 1 1 0 0,0-1-1 0 0,0 0 1 0 0,1 1-1 0 0,-1-1 1 0 0,0 0-1 0 0,0 0 1 0 0,0 1-1 0 0,0-1 1 0 0,0 0-1 0 0,0 0 1 0 0,0 1-1 0 0,0-1 1 0 0,0 0-1 0 0,0 0 1 0 0,0 1-1 0 0,-1-1 1 0 0,1 0-1 0 0,0 0 1 0 0,0 1-1 0 0,-1-1 1 0 0,1 0-1 0 0,-1 1 1 0 0,1-1-1 0 0,-1 0 1 0 0,1 1-1 0 0,-1-1-138 0 0,21-4-131 0 0,420-60 1666 0 0,126-11-2617 0 0,-547 70 833 0 0,-28 2-38 0 0,-42 6 223 0 0,14 6 155 0 0,1 1-1 0 0,1 2 1 0 0,0 1-1 0 0,0 2 1 0 0,1 1-1 0 0,1 2 1 0 0,1 1-1 0 0,0 2 0 0 0,-5 5-90 0 0,37-24 4 0 0,1-1-1 0 0,0 0 0 0 0,0 0 0 0 0,-1 1 1 0 0,1-1-1 0 0,0 0 0 0 0,-1 1 0 0 0,1-1 0 0 0,0 0 1 0 0,-1 1-1 0 0,1-1 0 0 0,-1 1 0 0 0,1-1 0 0 0,-1 1 1 0 0,1 0-1 0 0,-1-1 0 0 0,1 1 0 0 0,-1-1 0 0 0,1 1 1 0 0,-1 0-1 0 0,0-1 0 0 0,1 1 0 0 0,-1 0 1 0 0,0 0-1 0 0,0-1 0 0 0,0 1 0 0 0,1 0 0 0 0,-1 0 1 0 0,0-1-1 0 0,0 1 0 0 0,0 0 0 0 0,0 0 0 0 0,0-1 1 0 0,0 1-1 0 0,0 0 0 0 0,-1 0 0 0 0,1-1 1 0 0,0 1-1 0 0,0 0 0 0 0,-1-1 0 0 0,1 1 0 0 0,0 0 1 0 0,-1 0-1 0 0,1-1 0 0 0,0 1 0 0 0,-1-1 0 0 0,1 1 1 0 0,-1 0-1 0 0,1-1 0 0 0,-1 1 0 0 0,0-1 0 0 0,1 1 1 0 0,-1-1-1 0 0,1 0 0 0 0,-1 1 0 0 0,0-1 1 0 0,1 1-1 0 0,-1-1 0 0 0,0 0 0 0 0,0 0 0 0 0,1 1 1 0 0,-1-1-1 0 0,0 0 0 0 0,0 0 0 0 0,1 0 0 0 0,-1 0-3 0 0,71-3-26 0 0,301-88-108 0 0,-368 91 129 0 0,0-1 0 0 0,1 1 0 0 0,-1 0 1 0 0,1-1-1 0 0,-1 2 0 0 0,1-1 0 0 0,-1 0 0 0 0,0 1 0 0 0,1-1 1 0 0,-1 1-1 0 0,0 0 0 0 0,1 0 0 0 0,-1 1 0 0 0,0-1 1 0 0,0 1-1 0 0,0-1 0 0 0,0 1 0 0 0,0 0 0 0 0,0 0 0 0 0,-1 0 1 0 0,1 0-1 0 0,-1 1 0 0 0,1-1 0 0 0,-1 1 0 0 0,0 0 1 0 0,0-1-1 0 0,0 1 0 0 0,0 0 0 0 0,0 0 0 0 0,-1 0 0 0 0,0 1 1 0 0,1-1-1 0 0,-1 0 0 0 0,0 0 0 0 0,-1 1 0 0 0,1-1 1 0 0,0 0-1 0 0,-1 1 0 0 0,0-1 0 0 0,0 3 5 0 0,-28 33 766 0 0,145-153 56 0 0,39 18-2678 0 0,-43 54-2273 0 0,-100 39 2890 0 0,-3 1 103 0 0</inkml:trace>
  <inkml:trace contextRef="#ctx0" brushRef="#br0" timeOffset="93266.835">204 2317 1016 0 0,'0'0'260'0'0,"-3"-3"12"0"0,-61-37 792 0 0,607 26-362 0 0,849-147-574 0 0,-1013 117 9 0 0,353-57 72 0 0,-319 35-36 0 0,181 3-173 0 0,-411 46 7 0 0,746-73 180 0 0,69-5-417 0 0,-225 45 363 0 0,126-8-417 0 0,542-5 692 0 0,13 16-27 0 0,-1066 35-373 0 0,2210-40 83 0 0,-2101 37-149 0 0,370-34 429 0 0,43-39-610 0 0,-822 81 183 0 0,-1-2 94 0 0,2 4 0 0 0,-1 4 0 0 0,1 4 0 0 0,40 7-38 0 0,-50 3-8 0 0,197 50 2 0 0,-261-57 22 0 0,-1 0 1 0 0,0 1-1 0 0,0 1 1 0 0,0 0-1 0 0,-1 0 0 0 0,-1 2 1 0 0,1-1-1 0 0,-1 2 1 0 0,-1 0-1 0 0,0 0 0 0 0,-1 1 1 0 0,0 0-1 0 0,0 1 1 0 0,-1 0-1 0 0,-1 0 0 0 0,3 8-16 0 0,9 35 78 0 0,-2 1-1 0 0,-2 2 0 0 0,-3-1 0 0 0,-3 1 0 0 0,-2 1 0 0 0,-3 0 0 0 0,-3 0 0 0 0,-2 0 1 0 0,-3 14-78 0 0,2-46 10 0 0,17 144 292 0 0,-16 904 1056 0 0,-55-1050-5389 0 0,22-24 2625 0 0</inkml:trace>
  <inkml:trace contextRef="#ctx0" brushRef="#br0" timeOffset="96164.007">25 2349 1164 0 0,'-5'-15'1758'0'0,"3"17"-1744"0"0,0 0 1 0 0,1 0-1 0 0,-1 0 1 0 0,0 0 0 0 0,1 1-1 0 0,-1-1 1 0 0,1 0-1 0 0,0 1 1 0 0,0-1-1 0 0,0 1 1 0 0,0 0 0 0 0,0-1-1 0 0,1 1 1 0 0,-1-1-1 0 0,1 1 1 0 0,0 0 0 0 0,0 0-1 0 0,0-1 1 0 0,0 1-1 0 0,0 0 1 0 0,0-1-1 0 0,1 1 1 0 0,-1 0 0 0 0,1-1-1 0 0,0 1 1 0 0,0 0-15 0 0,0 3 0 0 0,32 312 1003 0 0,33 345 156 0 0,-35-475-725 0 0,-28-173-413 0 0,0 0 0 0 0,0 0 0 0 0,1-1 0 0 0,1 0 0 0 0,1 0-1 0 0,0 0 1 0 0,1 0 0 0 0,0-1 0 0 0,1 0 0 0 0,0-1 0 0 0,1 1 0 0 0,0-2 0 0 0,1 1 0 0 0,1-1-1 0 0,0-1 1 0 0,0 0 0 0 0,1-1 0 0 0,0 0 0 0 0,1 0 0 0 0,0-1 0 0 0,0-1 0 0 0,13 5-21 0 0,47 5-25 0 0,1-3 1 0 0,1-3 0 0 0,-1-4 0 0 0,1-3-1 0 0,1-3 1 0 0,12-5 24 0 0,8 4 7 0 0,169-20-39 0 0,1217-82 441 0 0,496-51-291 0 0,-557 51-136 0 0,-122 20 92 0 0,440 74-20 0 0,-1353 31-62 0 0,161 12 4 0 0,-238-25-84 0 0,780 67-14 0 0,-200-30 38 0 0,413-19 138 0 0,-1026-46 95 0 0,643-97-98 0 0,-341 79-67 0 0,317 31-4 0 0,-472 7 14 0 0,-220-26-44 0 0,-31-22 792 0 0,82-17-598 0 0,-216 58 515 0 0,-36 5-554 0 0,33-1 684 0 0,-31-15-2717 0 0,-20-2-2534 0 0,-7 6 3042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4:4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9575 133 1016 0 0,'2'-17'7768'0'0,"0"69"-6716"0"0,2-4-784 0 0,3 1-1 0 0,2-1 1 0 0,1-1 0 0 0,3 0-1 0 0,12 27-267 0 0,-5-10-76 0 0,3 1-364 0 0,6 23-1266 0 0,-22-25-3205 0 0,-11-53 3468 0 0,-17 10 29 0 0</inkml:trace>
  <inkml:trace contextRef="#ctx0" brushRef="#br0" timeOffset="790.044">9028 153 1060 0 0,'-11'-3'1108'0'0,"-18"-6"2280"0"0,44 0-1177 0 0,392-17-628 0 0,-169 38-1748 0 0,-28-2 294 0 0,-186-45 633 0 0,-29 25-104 0 0,0 36-537 0 0,58 523 272 0 0,-53-449-113 0 0,0-99-236 0 0,-6-3 257 0 0,6-14-300 0 0,1 1 0 0 0,1-1-1 0 0,0 0 1 0 0,1 1 0 0 0,1 0 0 0 0,0 0-1 0 0,1 0 1 0 0,0 0 0 0 0,2 0 0 0 0,0 1-1 0 0,0 0 1 0 0,1 1 0 0 0,1 0 0 0 0,0 0 0 0 0,1 1-1 0 0,0 0 1 0 0,1 0 0 0 0,0 1 0 0 0,1 1-1 0 0,0 0 1 0 0,2-1-1 0 0,-10 9-7 0 0,0 0 1 0 0,0 0-1 0 0,0 1 0 0 0,1-1 1 0 0,-1 1-1 0 0,0 0 1 0 0,1 0-1 0 0,-1 0 0 0 0,0 1 1 0 0,1 0-1 0 0,-1-1 0 0 0,1 1 1 0 0,-1 1-1 0 0,1-1 0 0 0,-1 1 1 0 0,0 0-1 0 0,1 0 0 0 0,-1 0 1 0 0,0 0-1 0 0,0 1 0 0 0,0 0 1 0 0,0 0-1 0 0,0 0 0 0 0,0 0 1 0 0,0 0-1 0 0,-1 1 0 0 0,1 0 1 0 0,-1 0-1 0 0,0 0 0 0 0,1 0 1 0 0,-1 0-1 0 0,-1 1 0 0 0,1-1 1 0 0,0 2 6 0 0,75 147-45 0 0,-64-117-1 0 0,-1 1-215 0 0,30 61 316 0 0,8-69-5102 0 0,-24-49 1135 0 0,-18 7 2653 0 0</inkml:trace>
  <inkml:trace contextRef="#ctx0" brushRef="#br0" timeOffset="1208.338">10525 621 1028 0 0,'33'-9'455'0'0,"-1"-2"-1"0"0,0-2 1 0 0,0 0-1 0 0,-2-2 1 0 0,1-2-1 0 0,-2 0 1 0 0,0-2-1 0 0,-2-2 1 0 0,0 0-1 0 0,-1-1 1 0 0,22-26-455 0 0,-30 12 937 0 0,-18 35-703 0 0,-22-21 163 0 0,13 18-301 0 0,1 1 0 0 0,0 0 0 0 0,-1 1 1 0 0,0 0-1 0 0,0 0 0 0 0,1 1 0 0 0,-1 0 0 0 0,0 1 0 0 0,0-1 1 0 0,0 2-1 0 0,0-1 0 0 0,0 1 0 0 0,1 1 0 0 0,-5 1-96 0 0,-177 53 1254 0 0,183-53-1207 0 0,0-1-1 0 0,0 2 1 0 0,1-1-1 0 0,-1 1 0 0 0,1 0 1 0 0,0 1-1 0 0,0-1 1 0 0,0 1-1 0 0,1 1 0 0 0,-1-1 1 0 0,1 1-1 0 0,0-1 1 0 0,1 2-1 0 0,0-1 0 0 0,0 0 1 0 0,0 1-1 0 0,1 0 1 0 0,-1-1-1 0 0,2 2 0 0 0,-1-1 1 0 0,1 0-1 0 0,0 0 1 0 0,0 1-1 0 0,1-1 0 0 0,0 4-46 0 0,4-3-25 0 0,0 1-1 0 0,1-1 0 0 0,0 0 0 0 0,1 0 0 0 0,-1-1 0 0 0,1 0 0 0 0,1 1 0 0 0,0-2 1 0 0,0 1-1 0 0,0-1 0 0 0,0 1 0 0 0,1-2 0 0 0,0 1 0 0 0,1-1 0 0 0,-1 0 0 0 0,1-1 1 0 0,0 1-1 0 0,0-2 0 0 0,0 1 0 0 0,0-1 0 0 0,1 0 0 0 0,0-1 0 0 0,-1 0 1 0 0,1 0-1 0 0,0-1 0 0 0,0 0 0 0 0,0-1 0 0 0,0 0 0 0 0,0 0 0 0 0,2-1 26 0 0,257 8-7128 0 0,-178-25 5880 0 0</inkml:trace>
  <inkml:trace contextRef="#ctx0" brushRef="#br0" timeOffset="1911.622">11410 408 1684 0 0,'5'-45'4475'0'0,"-67"22"-2887"0"0,51 23-1513 0 0,0 0 1 0 0,1 1-1 0 0,-1 1 1 0 0,1-1-1 0 0,-1 2 1 0 0,1 0-1 0 0,0 0 0 0 0,0 0 1 0 0,0 2-1 0 0,0-1 1 0 0,1 1-1 0 0,-1 0 1 0 0,1 1-1 0 0,1 0 1 0 0,-1 1-1 0 0,1 0 1 0 0,0 0-1 0 0,0 1 1 0 0,1 0-1 0 0,0 0 0 0 0,1 0 1 0 0,0 1-1 0 0,0 0 1 0 0,1 0-1 0 0,0 1 1 0 0,0 0-1 0 0,1-1 1 0 0,1 2-1 0 0,-1-1 1 0 0,2 0-1 0 0,-1 1 1 0 0,1 0-76 0 0,2-6 16 0 0,-1 0 0 0 0,1 0 0 0 0,-1 0 0 0 0,1 0 1 0 0,1 0-1 0 0,-1 0 0 0 0,1 0 0 0 0,0 0 0 0 0,0 0 1 0 0,0 0-1 0 0,1 0 0 0 0,-1 0 0 0 0,1-1 1 0 0,1 1-1 0 0,-1-1 0 0 0,1 1 0 0 0,-1-1 0 0 0,1 0 1 0 0,0 0-1 0 0,1 0 0 0 0,-1 0 0 0 0,1-1 0 0 0,-1 1 1 0 0,1-1-1 0 0,0 0 0 0 0,0 0 0 0 0,1 0 0 0 0,-1-1 1 0 0,1 0-1 0 0,-1 1 0 0 0,1-2 0 0 0,0 1 0 0 0,0 0 1 0 0,-1-1-1 0 0,1 0 0 0 0,0 0 0 0 0,0 0 0 0 0,0-1 1 0 0,1 0-1 0 0,-1 0 0 0 0,0 0 0 0 0,2-1-16 0 0,3 1-29 0 0,-1-1 0 0 0,0 0 0 0 0,0 0 0 0 0,1-1 0 0 0,-1 0 0 0 0,0-1 0 0 0,0 0 0 0 0,-1-1 0 0 0,1 1 0 0 0,-1-2 0 0 0,1 1 0 0 0,-1-1 0 0 0,-1 0 0 0 0,1-1 0 0 0,-1 0 0 0 0,0 0 0 0 0,0 0 0 0 0,-1-1 0 0 0,1 0 0 0 0,-2-1 0 0 0,1 1 0 0 0,2-6 29 0 0,79-195-839 0 0,-87 207 829 0 0,0 0 1 0 0,0-1 0 0 0,-1 1-1 0 0,1-1 1 0 0,0 1-1 0 0,0 0 1 0 0,1-1 0 0 0,-1 1-1 0 0,0-1 1 0 0,0 1-1 0 0,1 0 1 0 0,-1-1 0 0 0,1 1-1 0 0,-1 0 1 0 0,1 0-1 0 0,-1-1 1 0 0,1 1 0 0 0,0 0-1 0 0,0 0 1 0 0,-1 0-1 0 0,1 0 1 0 0,0 0 0 0 0,0 0-1 0 0,0 0 1 0 0,0 0-1 0 0,0 0 1 0 0,1 0 0 0 0,-1 0-1 0 0,0 1 1 0 0,0-1-1 0 0,0 0 1 0 0,1 1 0 0 0,-1-1-1 0 0,0 1 1 0 0,1 0-1 0 0,-1-1 1 0 0,0 1 0 0 0,1 0-1 0 0,-1 0 1 0 0,0 0-1 0 0,1 0 1 0 0,-1 0 0 0 0,1 0-1 0 0,-1 0 1 0 0,0 0-1 0 0,1 1 1 0 0,-1-1 0 0 0,0 0-1 0 0,1 1 1 0 0,-1-1-1 0 0,0 1 1 0 0,1 0-1 0 0,-1-1 1 0 0,0 1 0 0 0,0 0-1 0 0,0 0 1 0 0,0 0-1 0 0,1 0 10 0 0,17 17 1 0 0,-1 0-1 0 0,0 1 1 0 0,-1 2-1 0 0,-1-1 1 0 0,-1 2-1 0 0,-1 0 1 0 0,-1 0-1 0 0,-1 2 1 0 0,-1-1-1 0 0,2 9 0 0 0,-10-29 50 0 0,-1 0 1 0 0,0 0-1 0 0,0 0 0 0 0,0 0 0 0 0,0 0 1 0 0,0 0-1 0 0,-1 1 0 0 0,1-1 1 0 0,-1 1-1 0 0,0-1 0 0 0,0 1 0 0 0,0-1 1 0 0,-1 1-1 0 0,1 0 0 0 0,-1-1 0 0 0,0 1 1 0 0,0 0-1 0 0,0-1 0 0 0,-1 1 0 0 0,1 0 1 0 0,-1-1-1 0 0,0 1 0 0 0,0 0 0 0 0,0-1 1 0 0,0 1-1 0 0,-1-1 0 0 0,1 0 1 0 0,-1 1-1 0 0,0-1 0 0 0,0 0 0 0 0,0 0 1 0 0,0 0-1 0 0,-1 0 0 0 0,1-1 0 0 0,-1 1 1 0 0,0-1-1 0 0,0 1 0 0 0,0-1 0 0 0,0 0 1 0 0,0 0-1 0 0,0 0 0 0 0,0-1 0 0 0,-1 1 1 0 0,1-1-1 0 0,-1 0 0 0 0,1 0 1 0 0,-1 0-1 0 0,1 0 0 0 0,-4 0-50 0 0,2-4 43 0 0,-1 0-1 0 0,0 0 1 0 0,1 0-1 0 0,-1-1 1 0 0,1 0-1 0 0,0 0 1 0 0,0-1-1 0 0,1 1 1 0 0,-1-1-1 0 0,1 0 1 0 0,0 0-1 0 0,1 0 1 0 0,-1-1-1 0 0,1 0 1 0 0,0 1-1 0 0,0-1 1 0 0,0 0-1 0 0,1 0 1 0 0,0-1-1 0 0,1 1 1 0 0,-1 0-1 0 0,1-1 1 0 0,0 1-1 0 0,1-1 1 0 0,-1 1-1 0 0,1-1 1 0 0,1 1-1 0 0,-1 0 1 0 0,1-1-1 0 0,1-3-42 0 0,2-7-257 0 0,1-1 0 0 0,1 0 0 0 0,1 1 0 0 0,0 1 0 0 0,1-1 0 0 0,1 1 0 0 0,0 0 0 0 0,2 1 0 0 0,-1 0 0 0 0,2 1 0 0 0,0 0 0 0 0,1 0 0 0 0,0 2 0 0 0,1 0-1 0 0,0 0 1 0 0,1 1 0 0 0,10-6 257 0 0,17-18-2308 0 0,11-4-257 0 0,-27 26 1394 0 0</inkml:trace>
  <inkml:trace contextRef="#ctx0" brushRef="#br0" timeOffset="2282.954">12413 334 1520 0 0,'1'0'51'0'0,"0"-1"-1"0"0,0 1 1 0 0,0-1-1 0 0,1 1 1 0 0,-1-1-1 0 0,0 0 1 0 0,0 0-1 0 0,0 1 1 0 0,0-1-1 0 0,0 0 1 0 0,-1 0-1 0 0,1 0 1 0 0,0 0-1 0 0,0 0 1 0 0,-1 0-1 0 0,1 0 1 0 0,0 0-1 0 0,-1-1 1 0 0,1 1-1 0 0,-1 0 1 0 0,1 0-1 0 0,-1 0 1 0 0,0-1-1 0 0,0 1 1 0 0,1 0-1 0 0,-1 0 1 0 0,0-1-1 0 0,0 1 1 0 0,0 0 0 0 0,0-1-1 0 0,0 1 1 0 0,-1 0-1 0 0,1 0 1 0 0,0-1-1 0 0,-1 1 1 0 0,1 0-1 0 0,-1 0 1 0 0,1 0-1 0 0,-1-1 1 0 0,1 1-1 0 0,-1 0 1 0 0,0 0-1 0 0,0 0 1 0 0,1 0-1 0 0,-1 0 1 0 0,0 0-1 0 0,0 0 1 0 0,0 1-1 0 0,0-1 1 0 0,0 0-1 0 0,0 0 1 0 0,0 1-1 0 0,0-1 1 0 0,-1 1-1 0 0,1-1 1 0 0,0 1-1 0 0,0-1 1 0 0,0 1-1 0 0,-1 0 1 0 0,1-1-1 0 0,0 1 1 0 0,-1 0-1 0 0,0 0-50 0 0,-17-2 319 0 0,-1 1 0 0 0,0 1 0 0 0,0 1 0 0 0,0 0 0 0 0,1 2 0 0 0,-1 0 0 0 0,1 1 0 0 0,-1 1 0 0 0,1 1 0 0 0,1 1 0 0 0,-15 7-319 0 0,20-11 126 0 0,1 2 0 0 0,0-1 0 0 0,0 1 0 0 0,0 1 0 0 0,1 0 0 0 0,0 1 1 0 0,0 0-1 0 0,1 0 0 0 0,0 1 0 0 0,0 1 0 0 0,0 0 0 0 0,1 0 0 0 0,1 1 0 0 0,0 0 0 0 0,0 0 0 0 0,1 1 0 0 0,0 0 0 0 0,1 0 0 0 0,0 1 0 0 0,1-1 0 0 0,0 1 0 0 0,1 1 0 0 0,0-1 0 0 0,-1 7-126 0 0,8-12 7 0 0,0 1 0 0 0,0-1 0 0 0,0 0 1 0 0,1 0-1 0 0,-1 0 0 0 0,2-1 0 0 0,-1 1 0 0 0,1-1 1 0 0,0 0-1 0 0,0-1 0 0 0,1 1 0 0 0,0-1 0 0 0,0 0 1 0 0,0 0-1 0 0,0-1 0 0 0,1 1 0 0 0,0-2 0 0 0,0 1 1 0 0,0-1-1 0 0,0 0 0 0 0,0 0 0 0 0,1-1 0 0 0,-1 0 1 0 0,1 0-1 0 0,0-1-7 0 0,15 6-445 0 0,0-2-1 0 0,0 0 1 0 0,0-2 0 0 0,0-1 0 0 0,0 0 0 0 0,1-2 0 0 0,-1-1-1 0 0,1 0 1 0 0,-1-2 0 0 0,0-1 0 0 0,0 0 0 0 0,0-2 0 0 0,8-4 445 0 0,57-22-2675 0 0,-51 11 1501 0 0</inkml:trace>
  <inkml:trace contextRef="#ctx0" brushRef="#br0" timeOffset="2901.825">12749 239 860 0 0,'11'2'3166'0'0,"25"54"-2094"0"0,-22-20-418 0 0,-1-1 1 0 0,-2 2 0 0 0,-1 0-1 0 0,-2 0 1 0 0,-1 1 0 0 0,-3 0-1 0 0,-1 0 1 0 0,-1 5-655 0 0,-4-121 1609 0 0,10 45-1526 0 0,2 1-1 0 0,2 0 0 0 0,1 1 0 0 0,1 0 0 0 0,2 1 0 0 0,1 1 1 0 0,1 1-1 0 0,1 0 0 0 0,20-20-82 0 0,24 11-282 0 0,-21 71 22 0 0,-34-19 218 0 0,-1 1 0 0 0,-1-1 0 0 0,0 1 0 0 0,-1 1 0 0 0,0-1 0 0 0,-2 1 0 0 0,0 0-1 0 0,-1 0 1 0 0,0 0 0 0 0,-1 0 0 0 0,-1 0 0 0 0,-2 15 42 0 0,2-28-5 0 0,-37 78 201 0 0,35-83-179 0 0,0 1-1 0 0,1-1 0 0 0,-1 0 1 0 0,1 0-1 0 0,-1 1 0 0 0,1-1 0 0 0,0 0 1 0 0,-1 0-1 0 0,1 0 0 0 0,0 0 1 0 0,0-1-1 0 0,-1 1 0 0 0,1 0 1 0 0,0 0-1 0 0,0-1 0 0 0,0 1 0 0 0,1-1 1 0 0,-1 1-1 0 0,0-1 0 0 0,0 1 1 0 0,1-1-1 0 0,-1 1 0 0 0,1-1 0 0 0,0 0 1 0 0,-1 1-1 0 0,1-1 0 0 0,0 0 1 0 0,0 1-1 0 0,0-1 0 0 0,0 0 1 0 0,0 1-1 0 0,0-1 0 0 0,1 0 0 0 0,-1 1 1 0 0,0-1-1 0 0,1 0-16 0 0,-2-1 21 0 0,1-11-6 0 0,0 0 0 0 0,1 0 0 0 0,1 1 0 0 0,0-1 0 0 0,0 1 0 0 0,2-1-1 0 0,0 1 1 0 0,0 0 0 0 0,1 0 0 0 0,0 1 0 0 0,1-1 0 0 0,1 1-1 0 0,0 0 1 0 0,1 1 0 0 0,6-8-15 0 0,1-3 10 0 0,-12 15-13 0 0,0-1 0 0 0,0 1-1 0 0,1 0 1 0 0,0 0 0 0 0,1 0-1 0 0,-1 0 1 0 0,1 1 0 0 0,1-1 0 0 0,-1 2-1 0 0,1-1 1 0 0,0 0 0 0 0,0 1-1 0 0,1 0 1 0 0,0 1 0 0 0,-1-1 0 0 0,1 1-1 0 0,1 1 1 0 0,-1-1 0 0 0,1 1-1 0 0,-1 0 1 0 0,1 1 0 0 0,0 0 0 0 0,0 0-1 0 0,0 1 1 0 0,0 0 0 0 0,0 0-1 0 0,0 1 1 0 0,1 0 0 0 0,0 1 3 0 0,4 4-15 0 0,0 2 1 0 0,-1-1 0 0 0,0 2-1 0 0,-1 0 1 0 0,1 0-1 0 0,-2 1 1 0 0,1 0-1 0 0,-1 1 1 0 0,0 0 0 0 0,-1 1-1 0 0,-1 0 1 0 0,1 0-1 0 0,-2 1 1 0 0,0 0-1 0 0,0 0 1 0 0,-1 1 0 0 0,0 0-1 0 0,-1 0 1 0 0,-1 0-1 0 0,0 1 1 0 0,-1-1-1 0 0,0 1 1 0 0,-1 0 0 0 0,-1 0-1 0 0,0 8 15 0 0,-21 67-848 0 0,14-80 417 0 0,0-1 1 0 0,-1-1-1 0 0,1 1 0 0 0,-2-1 0 0 0,1 0 0 0 0,-1-1 0 0 0,0 1 0 0 0,-1-2 0 0 0,1 1 0 0 0,-1-1 0 0 0,0 0 1 0 0,-1-1-1 0 0,1 0 0 0 0,-1-1 0 0 0,0 0 0 0 0,1 0 0 0 0,-1-1 0 0 0,-1-1 0 0 0,-5 1 431 0 0,-21 4-1286 0 0</inkml:trace>
  <inkml:trace contextRef="#ctx0" brushRef="#br0" timeOffset="3289.412">12486 281 868 0 0,'-5'91'7112'0'0,"-2"-74"-6921"0"0,0-1 0 0 0,-2 0-1 0 0,0-1 1 0 0,-1 0-1 0 0,0 0 1 0 0,-1-1-1 0 0,-1 0 1 0 0,0-1-1 0 0,-1 0 1 0 0,-1-1 0 0 0,1-1-1 0 0,-2 0 1 0 0,-8 4-191 0 0,-153 58-1086 0 0,54-56-2653 0 0,51-35 1050 0 0,37 1 1393 0 0</inkml:trace>
  <inkml:trace contextRef="#ctx0" brushRef="#br0" timeOffset="-2646.73">5202 164 936 0 0,'43'111'3776'0'0,"10"108"-846"0"0,42 113 56 0 0,-91-324-2978 0 0,1 0 0 0 0,0 0 0 0 0,1-1 0 0 0,0 1 0 0 0,0-1 0 0 0,1 0 0 0 0,0-1 0 0 0,0 1 0 0 0,0-1 0 0 0,1-1 0 0 0,0 0 0 0 0,0 0 0 0 0,0 0 0 0 0,1-1 0 0 0,-1 0 0 0 0,1-1 0 0 0,0 0 0 0 0,0 0 0 0 0,1-1 0 0 0,-1 0 0 0 0,0 0 1 0 0,1-1-1 0 0,-1-1 0 0 0,1 0 0 0 0,-1 0 0 0 0,1 0 0 0 0,-1-1 0 0 0,1-1 0 0 0,-1 0 0 0 0,0 0 0 0 0,0-1 0 0 0,0 0 0 0 0,0 0 0 0 0,6-4-8 0 0,22-6-1305 0 0,-1-2-1 0 0,-1-1 1 0 0,0-2-1 0 0,-1-1 1 0 0,0-2-1 0 0,26-22 1306 0 0,-37 23-1248 0 0</inkml:trace>
  <inkml:trace contextRef="#ctx0" brushRef="#br0" timeOffset="-2430.649">6112 481 1612 0 0,'-24'-4'5298'0'0,"-11"54"-3897"0"0,30-42-1267 0 0,0 1-1 0 0,1 0 0 0 0,1 0 0 0 0,-1 1 0 0 0,1-1 0 0 0,1 1 0 0 0,0-1 0 0 0,0 1 0 0 0,1 0 0 0 0,0 0 0 0 0,1 0 0 0 0,0 0 0 0 0,1-1 1 0 0,-1 1-1 0 0,2 0-133 0 0,2 7-139 0 0,19 61 394 0 0,6-36-3857 0 0,-26-49-481 0 0,-4 2 2840 0 0</inkml:trace>
  <inkml:trace contextRef="#ctx0" brushRef="#br0" timeOffset="-2181.934">5959 283 2040 0 0,'0'-7'1212'0'0,"-2"0"-140"0"0,0 1-208 0 0,2 1-83 0 0,-1-2-101 0 0,1 5-92 0 0,-2-4-108 0 0,2 2-64 0 0,3 3-172 0 0,-3-1-144 0 0,2-1-232 0 0,2 3 12 0 0,3 0-560 0 0,-2 0-844 0 0,-1 3 103 0 0,1-1 73 0 0,0 1 16 0 0</inkml:trace>
  <inkml:trace contextRef="#ctx0" brushRef="#br0" timeOffset="-1283.674">6185 511 1280 0 0,'79'103'3261'0'0,"69"97"-427"0"0,-133-163-1524 0 0,-15-37-1089 0 0,0 0-25 0 0,-24-5 734 0 0,-2-102-297 0 0,27 97-632 0 0,1 0 0 0 0,0 1 1 0 0,0 0-1 0 0,1-1 0 0 0,0 1 0 0 0,1 0 1 0 0,0 0-1 0 0,1 1 0 0 0,-1-1 0 0 0,2 1 1 0 0,-1 0-1 0 0,1 1 0 0 0,0-1 0 0 0,1 1 1 0 0,0 0-1 0 0,0 1 0 0 0,0-1 0 0 0,1 1 1 0 0,0 1-1 0 0,0 0 0 0 0,0 0 0 0 0,1 0 1 0 0,0 1-1 0 0,0 0 0 0 0,0 1 0 0 0,0 0 1 0 0,0 1-1 0 0,1-1 0 0 0,-1 2 0 0 0,5-1-1 0 0,-6 4-23 0 0,0 0-1 0 0,0 1 1 0 0,0-1-1 0 0,-1 2 1 0 0,1-1 0 0 0,-1 1-1 0 0,0 0 1 0 0,0 1-1 0 0,-1-1 1 0 0,1 1-1 0 0,-1 1 1 0 0,0-1-1 0 0,0 1 1 0 0,0 0-1 0 0,-1 1 1 0 0,0-1-1 0 0,-1 1 1 0 0,1 0 0 0 0,-1 0-1 0 0,0 0 1 0 0,-1 1-1 0 0,0-1 1 0 0,0 1-1 0 0,-1 0 1 0 0,0 0-1 0 0,0 0 1 0 0,-1 0-1 0 0,1 0 1 0 0,-2 0 0 0 0,0 1-1 0 0,0-1 1 0 0,0 0 23 0 0,-1-3 24 0 0,0-1 0 0 0,-1 0 1 0 0,0 1-1 0 0,0-1 1 0 0,0 0-1 0 0,0 0 1 0 0,0 0-1 0 0,-1 0 1 0 0,0-1-1 0 0,1 1 0 0 0,-2-1 1 0 0,1 0-1 0 0,0 0 1 0 0,-1 0-1 0 0,1 0 1 0 0,-1 0-1 0 0,0-1 1 0 0,0 1-1 0 0,0-1 1 0 0,0 0-1 0 0,-4 1-24 0 0,4-82 51 0 0,14 47-125 0 0,1-1-1 0 0,2 2 1 0 0,2-1-1 0 0,0 2 0 0 0,2 0 1 0 0,2 1-1 0 0,0 1 1 0 0,19-20 74 0 0,-3 34-214 0 0,-33 14 190 0 0,22 14 38 0 0,47 118-109 0 0,-69-123 87 0 0,0 0 0 0 0,0-1 0 0 0,0 1 0 0 0,1-1 0 0 0,1 1 0 0 0,-1-1 0 0 0,1 0 0 0 0,1-1-1 0 0,0 1 1 0 0,0-1 0 0 0,0 0 0 0 0,1 0 0 0 0,0 0 0 0 0,0-1 0 0 0,0 0 0 0 0,1 0 0 0 0,0 0 0 0 0,1-1-1 0 0,-1 0 1 0 0,1-1 0 0 0,0 0 0 0 0,0 0 0 0 0,0 0 0 0 0,0-1 0 0 0,8 1 8 0 0,-2-2-88 0 0,1-1-1 0 0,0-1 1 0 0,-1 0-1 0 0,1-1 1 0 0,-1-1 0 0 0,1 0-1 0 0,-1-1 1 0 0,1-1 0 0 0,-1 0-1 0 0,0 0 1 0 0,-1-2 0 0 0,1 0-1 0 0,-1 0 1 0 0,0-1-1 0 0,-1-1 1 0 0,0 0 0 0 0,0-1-1 0 0,0 0 1 0 0,1-3 88 0 0,-6 2 0 0 0,-1 0-1 0 0,0 0 1 0 0,-1 0-1 0 0,0 0 1 0 0,0-1-1 0 0,-1 0 1 0 0,-1 0 0 0 0,0 0-1 0 0,0-1 1 0 0,-1 1-1 0 0,-1 0 1 0 0,0-1-1 0 0,-1 0 1 0 0,0-2 0 0 0,-36-29 2012 0 0,35 43-1996 0 0,1 0-1 0 0,-1-1 1 0 0,0 1 0 0 0,0 0 0 0 0,0 0 0 0 0,1 0-1 0 0,-1-1 1 0 0,0 1 0 0 0,0 0 0 0 0,0 0 0 0 0,1 0-1 0 0,-1 0 1 0 0,0 0 0 0 0,0 1 0 0 0,0-1 0 0 0,1 0-1 0 0,-1 0 1 0 0,0 0 0 0 0,0 1 0 0 0,1-1 0 0 0,-1 0-1 0 0,0 1 1 0 0,1-1 0 0 0,-1 1 0 0 0,0-1 0 0 0,1 1-1 0 0,-1-1 1 0 0,1 1 0 0 0,-1-1 0 0 0,0 1 0 0 0,1 0 0 0 0,0-1-1 0 0,-1 1 1 0 0,1 0 0 0 0,-1-1 0 0 0,1 1 0 0 0,0 0-1 0 0,-1 0 1 0 0,1-1 0 0 0,0 1 0 0 0,0 0 0 0 0,0 0-1 0 0,-1 0 1 0 0,1-1 0 0 0,0 1 0 0 0,0 0 0 0 0,0 0-1 0 0,0 0 1 0 0,1-1 0 0 0,-1 1 0 0 0,0 0 0 0 0,0 0-1 0 0,0-1 1 0 0,1 1 0 0 0,-1 0 0 0 0,0 0 0 0 0,1-1-1 0 0,-1 1 1 0 0,0 0 0 0 0,1-1 0 0 0,-1 1 0 0 0,1 0-1 0 0,-1-1 1 0 0,1 1 0 0 0,0-1 0 0 0,-1 1 0 0 0,1-1-1 0 0,-1 1 1 0 0,2 0-16 0 0,31 57-4629 0 0,-32-56 3158 0 0,-1-2 69 0 0,0 0 116 0 0</inkml:trace>
  <inkml:trace contextRef="#ctx0" brushRef="#br0" timeOffset="-1019.979">7269 109 1504 0 0,'-7'-20'1372'0'0,"0"2"-176"0"0,2 5-240 0 0,3 1-83 0 0,0 4-141 0 0,-3-2-64 0 0,3 3-168 0 0,0 2-96 0 0,0-2-280 0 0,2 2-148 0 0,0 5 0 0 0,0 0-348 0 0,0 0-140 0 0,0 0-264 0 0,22-3 68 0 0,-13 6-745 0 0,8 6 61 0 0,-4 6 104 0 0</inkml:trace>
  <inkml:trace contextRef="#ctx0" brushRef="#br0" timeOffset="-633.781">7819 858 904 0 0,'11'-12'5257'0'0,"3"-36"-5197"0"0,-12 42 362 0 0,18-85 441 0 0,-4-1 1 0 0,-3-1-1 0 0,-5-1 1 0 0,-3-90-864 0 0,-46 21 1239 0 0,40 163-1229 0 0,1 1 0 0 0,0-1 0 0 0,0 0 0 0 0,-1 1-1 0 0,1-1 1 0 0,0 0 0 0 0,-1 1 0 0 0,1-1 0 0 0,0 0 0 0 0,-1 0 0 0 0,1 1 0 0 0,0-1 0 0 0,-1 0 0 0 0,1 0 0 0 0,-1 0 0 0 0,1 1 0 0 0,0-1 0 0 0,-1 0 0 0 0,1 0 0 0 0,-1 0 0 0 0,1 0 0 0 0,-1 0 0 0 0,1 0 0 0 0,0 0 0 0 0,-1 0-1 0 0,1 0 1 0 0,-1 0 0 0 0,1 0 0 0 0,-1 0 0 0 0,1 0 0 0 0,0 0 0 0 0,-1-1 0 0 0,1 1 0 0 0,-1 0 0 0 0,1 0 0 0 0,0 0 0 0 0,-1-1 0 0 0,1 1 0 0 0,-1 0 0 0 0,1 0 0 0 0,0-1 0 0 0,-1 1 0 0 0,1 0 0 0 0,0-1 0 0 0,0 1-1 0 0,-1 0 1 0 0,1-1 0 0 0,0 1 0 0 0,0 0 0 0 0,0-1 0 0 0,-1 1 0 0 0,1-1 0 0 0,0 1 0 0 0,0-1 0 0 0,0 1 0 0 0,0 0 0 0 0,0-1 0 0 0,0 0-10 0 0,-11 46 94 0 0,10-38-49 0 0,-3 21 11 0 0,1 1 0 0 0,1 0-1 0 0,2 0 1 0 0,1-1-1 0 0,2 1 1 0 0,0 0 0 0 0,2-1-1 0 0,4 14-55 0 0,99 230-1379 0 0,-66-183-1078 0 0,-8-11-3019 0 0,-34-76 4227 0 0</inkml:trace>
  <inkml:trace contextRef="#ctx0" brushRef="#br0" timeOffset="-387.036">7719 496 1844 0 0,'-10'-23'7569'0'0,"49"7"-5912"0"0,-24 13-1396 0 0,215-41-1304 0 0,2 1-5319 0 0,-195 34 4931 0 0,1 0-60 0 0</inkml:trace>
  <inkml:trace contextRef="#ctx0" brushRef="#br0" timeOffset="-6718.104">1057 331 1248 0 0,'0'0'369'0'0,"3"0"-38"0"0,3 0-195 0 0,-1 0-1 0 0,0 0 1 0 0,0-1 0 0 0,0 0-1 0 0,0 0 1 0 0,-1 0 0 0 0,1-1-1 0 0,0 1 1 0 0,0-1-1 0 0,-1 0 1 0 0,1 0 0 0 0,-1-1-1 0 0,1 0 1 0 0,-1 1 0 0 0,0-1-1 0 0,0-1 1 0 0,-1 1-1 0 0,1 0 1 0 0,0-1 0 0 0,-1 0-1 0 0,0 0 1 0 0,0 0-1 0 0,0 0 1 0 0,-1-1 0 0 0,1 1-1 0 0,-1-1 1 0 0,0 1 0 0 0,0-1-1 0 0,0-4-135 0 0,-2 8 250 0 0,-3-3-25 0 0,0 0-198 0 0,0 0 0 0 0,0 0 0 0 0,-1 0-1 0 0,1 0 1 0 0,-1 1 0 0 0,0 0 0 0 0,0 0 0 0 0,0 0 0 0 0,0 0 0 0 0,0 1 0 0 0,-1 0 0 0 0,1-1 0 0 0,-1 2-1 0 0,0-1 1 0 0,0 0 0 0 0,1 1 0 0 0,-1 0 0 0 0,-5 0-27 0 0,-215 10 273 0 0,160 8-57 0 0,0 3 0 0 0,1 3 1 0 0,2 2-1 0 0,0 3 0 0 0,2 3 0 0 0,1 3 1 0 0,2 1-1 0 0,2 4 0 0 0,1 2 1 0 0,-18 19-217 0 0,55-46 69 0 0,0 1 0 0 0,1 1 1 0 0,0 0-1 0 0,1 1 0 0 0,1 0 1 0 0,1 2-1 0 0,0-1 1 0 0,2 2-1 0 0,0-1 0 0 0,1 2 1 0 0,1-1-1 0 0,1 1 1 0 0,1 1-1 0 0,1-1 0 0 0,0 3-69 0 0,21 67 221 0 0,-10-82-208 0 0,-1 1 0 0 0,2-1 1 0 0,-1 0-1 0 0,1 0 0 0 0,0 0 0 0 0,1-1 0 0 0,0 0 1 0 0,1 0-1 0 0,-1-1 0 0 0,1 0 0 0 0,1 0 1 0 0,-1-1-1 0 0,1 0 0 0 0,0-1 0 0 0,1 0 0 0 0,-1 0 1 0 0,1-1-1 0 0,0 0 0 0 0,0 0 0 0 0,0-2 0 0 0,9 3-13 0 0,216 21-662 0 0,-229-25 624 0 0,148-20-1997 0 0,132-64-3544 0 0,-229 58 4207 0 0</inkml:trace>
  <inkml:trace contextRef="#ctx0" brushRef="#br0" timeOffset="-5788.38">1041 761 1148 0 0,'0'0'447'0'0,"0"0"-76"0"0,0 0-52 0 0,0 0-46 0 0,0 0-31 0 0,3 0 48 0 0,73 53 856 0 0,-54-48-1000 0 0,0-2 1 0 0,1 0-1 0 0,0-2 0 0 0,-1 0 0 0 0,1-1 0 0 0,0-2 0 0 0,-1 0 0 0 0,1-1 0 0 0,-1-2 0 0 0,0 0 0 0 0,0-1 1 0 0,-1-2-1 0 0,0 0 0 0 0,0-1 0 0 0,0-1 0 0 0,17-12-146 0 0,-30 19 22 0 0,-1-1 1 0 0,0 1-1 0 0,0-2 1 0 0,-1 1-1 0 0,1-1 0 0 0,-1 0 1 0 0,0 0-1 0 0,0-1 1 0 0,-1 1-1 0 0,0-1 0 0 0,0-1 1 0 0,0 1-1 0 0,-1-1 1 0 0,1 0-1 0 0,-2 0 0 0 0,1 0 1 0 0,-1 0-1 0 0,0-1 1 0 0,-1 1-1 0 0,1-1 1 0 0,-1 0-1 0 0,-1 1 0 0 0,1-4-22 0 0,-3 6 2 0 0,0 1 0 0 0,0 0-1 0 0,0 0 1 0 0,-1 0 0 0 0,1-1 0 0 0,-1 1-1 0 0,0 1 1 0 0,0-1 0 0 0,0 0 0 0 0,-1 0-1 0 0,1 1 1 0 0,-1-1 0 0 0,0 1-1 0 0,0 0 1 0 0,0 0 0 0 0,0 0 0 0 0,-1 0-1 0 0,1 1 1 0 0,-1-1 0 0 0,0 1 0 0 0,0 0-1 0 0,0 0 1 0 0,0 0 0 0 0,0 1-1 0 0,0-1 1 0 0,0 1 0 0 0,0 0 0 0 0,-2 0-2 0 0,-129-19-17 0 0,113 22 64 0 0,1 0 0 0 0,0 2 0 0 0,0 1 0 0 0,0 1 0 0 0,1 0 0 0 0,0 1 0 0 0,0 2 0 0 0,1 0 0 0 0,0 1 0 0 0,0 1 0 0 0,1 0 0 0 0,0 1 0 0 0,1 2 0 0 0,1-1 0 0 0,0 2 0 0 0,1 0 1 0 0,1 1-1 0 0,0 0 0 0 0,1 1 0 0 0,1 1 0 0 0,0 0-47 0 0,8-11 14 0 0,0-1 1 0 0,1 1 0 0 0,-1 0 0 0 0,2 0-1 0 0,-1 0 1 0 0,1 0 0 0 0,0 0 0 0 0,0 0-1 0 0,1 1 1 0 0,0-1 0 0 0,0 1 0 0 0,1-1-1 0 0,0 1 1 0 0,0-1 0 0 0,1 1 0 0 0,0-1-1 0 0,0 1 1 0 0,1-1 0 0 0,-1 0-1 0 0,2 1 1 0 0,-1-1 0 0 0,1 0 0 0 0,0-1-1 0 0,1 1 1 0 0,-1 0 0 0 0,1-1 0 0 0,1 0-1 0 0,-1 0 1 0 0,1 0 0 0 0,0-1 0 0 0,1 1-1 0 0,-1-1 1 0 0,1 0 0 0 0,0-1 0 0 0,0 1-1 0 0,0-1 1 0 0,1 0 0 0 0,-1-1-1 0 0,3 1-14 0 0,11 4-91 0 0,0-1 0 0 0,0 0 0 0 0,1-1-1 0 0,0-2 1 0 0,0 0 0 0 0,1-1 0 0 0,-1-1-1 0 0,1-1 1 0 0,9-2 91 0 0,193-40-4662 0 0,-191 25 3426 0 0</inkml:trace>
  <inkml:trace contextRef="#ctx0" brushRef="#br0" timeOffset="-5272.833">1768 638 1160 0 0,'10'2'204'0'0,"-1"1"0"0"0,0 0 0 0 0,0 1 0 0 0,-1 0 0 0 0,1 0 0 0 0,-1 1 0 0 0,0 0 0 0 0,0 1 0 0 0,0 0 0 0 0,-1 0 0 0 0,0 0 0 0 0,0 1 0 0 0,-1 0 0 0 0,0 1 0 0 0,0-1 0 0 0,0 1 0 0 0,-1 0 0 0 0,0 1-204 0 0,4 2 224 0 0,56 121 1994 0 0,-64-130-1953 0 0,-4 16 751 0 0,3-17-996 0 0,0 0 0 0 0,-1 0 0 0 0,1-1-1 0 0,0 1 1 0 0,0 0 0 0 0,-1 0-1 0 0,1 0 1 0 0,0 0 0 0 0,-1-1 0 0 0,1 1-1 0 0,-1 0 1 0 0,1 0 0 0 0,-1-1-1 0 0,0 1 1 0 0,1 0 0 0 0,-1-1 0 0 0,0 1-1 0 0,1-1 1 0 0,-1 1 0 0 0,0-1-1 0 0,1 1 1 0 0,-1-1 0 0 0,0 1 0 0 0,0-1-1 0 0,0 0 1 0 0,0 1 0 0 0,1-1-1 0 0,-1 0 1 0 0,0 0 0 0 0,0 0 0 0 0,0 1-1 0 0,0-1 1 0 0,0 0 0 0 0,0 0-1 0 0,0 0 1 0 0,0-1 0 0 0,1 1 0 0 0,-1 0-1 0 0,0 0 1 0 0,0 0 0 0 0,0-1-1 0 0,0 1 1 0 0,0 0 0 0 0,1-1 0 0 0,-1 1-1 0 0,0-1 1 0 0,0 1 0 0 0,1-1-1 0 0,-1 1 1 0 0,0-1 0 0 0,1 1-1 0 0,-1-1 1 0 0,0 0 0 0 0,1 0 0 0 0,-1 1-1 0 0,1-1 1 0 0,-1 0 0 0 0,1 0-1 0 0,-1 0-19 0 0,-12-58 372 0 0,58-94-307 0 0,-38 137-86 0 0,1 1 0 0 0,0 0 1 0 0,1 0-1 0 0,0 1 0 0 0,2 0 1 0 0,-1 0-1 0 0,2 1 0 0 0,0 1 0 0 0,0 0 1 0 0,1 0-1 0 0,9-5 21 0 0,-18 17-18 0 0,0 0-1 0 0,-1 0 1 0 0,1 1 0 0 0,-1 0-1 0 0,0 0 1 0 0,1 0-1 0 0,-1 0 1 0 0,0 0 0 0 0,1 1-1 0 0,-1 0 1 0 0,0-1 0 0 0,0 1-1 0 0,0 0 1 0 0,0 0 0 0 0,-1 1-1 0 0,1-1 1 0 0,-1 1 0 0 0,1-1-1 0 0,-1 1 1 0 0,0 0 0 0 0,0 0-1 0 0,0 0 1 0 0,0 0 0 0 0,0 0-1 0 0,-1 0 1 0 0,0 0 0 0 0,1 1-1 0 0,-1-1 1 0 0,0 0 0 0 0,-1 1-1 0 0,1-1 1 0 0,0 1 0 0 0,-1-1-1 0 0,0 2 19 0 0,6 9-11 0 0,26 106-316 0 0,22 41-2971 0 0,-41-148 1005 0 0,-8-9 935 0 0</inkml:trace>
  <inkml:trace contextRef="#ctx0" brushRef="#br0" timeOffset="-4913.662">2728 214 1196 0 0,'25'44'3898'0'0,"0"325"-631"0"0,-25-354-3173 0 0,27 184 727 0 0,-25-190-796 0 0,0 0 0 0 0,0 1 0 0 0,1-1 0 0 0,0 0 0 0 0,1 0 0 0 0,0-1 0 0 0,0 1 0 0 0,1-1 0 0 0,0 0 0 0 0,1 0 0 0 0,-1-1 0 0 0,2 1 1 0 0,-1-1-1 0 0,1-1 0 0 0,0 1 0 0 0,1-1-25 0 0,62 0-2346 0 0,-1-54-1513 0 0,-59 28 2727 0 0</inkml:trace>
  <inkml:trace contextRef="#ctx0" brushRef="#br0" timeOffset="-4633.744">2405 663 2920 0 0,'17'0'4686'0'0,"88"-11"-3807"0"0,124-38-224 0 0,-37 7-4327 0 0,-114 24 1103 0 0,-41 8 1426 0 0</inkml:trace>
  <inkml:trace contextRef="#ctx0" brushRef="#br0" timeOffset="-4246.088">3077 514 1312 0 0,'21'6'268'0'0,"0"1"1"0"0,0 1-1 0 0,-1 0 0 0 0,0 2 1 0 0,0 0-1 0 0,-1 1 0 0 0,-1 1 0 0 0,0 1 1 0 0,0 0-1 0 0,-2 1 0 0 0,1 1 1 0 0,-2 1-1 0 0,0 0 0 0 0,-1 1 0 0 0,-1 1 1 0 0,0 0-1 0 0,-1 1 0 0 0,3 9-268 0 0,-13-22 85 0 0,-1 0 0 0 0,1 0-1 0 0,-1 0 1 0 0,-1 0 0 0 0,1 0-1 0 0,-1 0 1 0 0,0 0 0 0 0,-1 0-1 0 0,1 1 1 0 0,-1-1 0 0 0,0 0 0 0 0,-1 0-1 0 0,1 0 1 0 0,-1-1 0 0 0,-1 1-1 0 0,1 0 1 0 0,-1-1 0 0 0,0 1-1 0 0,0-1 1 0 0,0 0 0 0 0,-1 0-1 0 0,0 0 1 0 0,0 0 0 0 0,0-1-1 0 0,0 0 1 0 0,-1 0 0 0 0,0 0 0 0 0,0 0-1 0 0,0-1 1 0 0,0 1 0 0 0,-1-1-1 0 0,1-1 1 0 0,-1 1 0 0 0,1-1-1 0 0,-1 0 1 0 0,0 0 0 0 0,0-1-1 0 0,0 0 1 0 0,0 0 0 0 0,0 0 0 0 0,0 0-1 0 0,-1-1 1 0 0,1 0 0 0 0,-1-1-85 0 0,1 0 30 0 0,0-1 1 0 0,0 0 0 0 0,1 0-1 0 0,-1-1 1 0 0,1 0 0 0 0,0 0-1 0 0,0 0 1 0 0,0 0 0 0 0,0-1-1 0 0,0 0 1 0 0,1 0 0 0 0,0 0-1 0 0,-1 0 1 0 0,2-1 0 0 0,-1 0 0 0 0,0 0-1 0 0,1 0 1 0 0,0 0 0 0 0,0 0-1 0 0,1-1 1 0 0,-1 1 0 0 0,1-1-1 0 0,0 1 1 0 0,1-1 0 0 0,-1 0-1 0 0,1 0 1 0 0,0 0 0 0 0,1 0-1 0 0,0 0 1 0 0,-1 0 0 0 0,2 0-1 0 0,-1 0 1 0 0,1 0 0 0 0,0 0-1 0 0,0 0 1 0 0,1 0 0 0 0,-1 1 0 0 0,1-1-1 0 0,1 0 1 0 0,-1 1 0 0 0,1 0-1 0 0,0-1 1 0 0,0 1 0 0 0,0 0-1 0 0,1 1 1 0 0,1-3-31 0 0,139-147-1871 0 0,38 40-5185 0 0,-153 100 5668 0 0</inkml:trace>
  <inkml:trace contextRef="#ctx0" brushRef="#br0" timeOffset="-3205.858">4147 581 1152 0 0,'-3'-4'112'0'0,"0"1"0"0"0,0-1 0 0 0,-1 1 0 0 0,1-1 0 0 0,-1 1 0 0 0,0 0 0 0 0,0 1 0 0 0,0-1 0 0 0,0 1 0 0 0,-1 0 0 0 0,1 0 0 0 0,-1 0 0 0 0,1 0 0 0 0,-1 1 0 0 0,1 0 0 0 0,-1 0 0 0 0,0 0 0 0 0,0 0 0 0 0,0 1 0 0 0,1 0 0 0 0,-1 0 0 0 0,0 0 0 0 0,0 1-1 0 0,0-1 1 0 0,-1 2-112 0 0,-10-3 403 0 0,4 0-306 0 0,0 0 0 0 0,0 1 0 0 0,-1 0-1 0 0,1 1 1 0 0,0 1 0 0 0,0 0-1 0 0,1 0 1 0 0,-1 1 0 0 0,0 1 0 0 0,1 0-1 0 0,0 1 1 0 0,0 0 0 0 0,0 0-1 0 0,0 1 1 0 0,1 1 0 0 0,0-1 0 0 0,0 2-1 0 0,1-1 1 0 0,0 1 0 0 0,1 1-1 0 0,-1 0 1 0 0,1 0 0 0 0,1 1 0 0 0,0-1-1 0 0,0 2 1 0 0,1-1 0 0 0,1 1-1 0 0,-1 0 1 0 0,2 0 0 0 0,-1 0 0 0 0,2 1-1 0 0,-3 9-96 0 0,7-16 20 0 0,-1 1 0 0 0,1 0 0 0 0,0-1 0 0 0,0 1 0 0 0,0-1 0 0 0,1 1 0 0 0,0-1 0 0 0,0 0-1 0 0,1 0 1 0 0,-1 0 0 0 0,1 0 0 0 0,0 0 0 0 0,0 0 0 0 0,1-1 0 0 0,-1 1 0 0 0,1-1 0 0 0,0 0 0 0 0,0 0-1 0 0,1-1 1 0 0,-1 1 0 0 0,1-1 0 0 0,0 0 0 0 0,-1 0 0 0 0,1-1 0 0 0,1 1 0 0 0,-1-1 0 0 0,0 0 0 0 0,1 0-1 0 0,-1-1 1 0 0,1 0 0 0 0,-1 0 0 0 0,1 0 0 0 0,-1 0 0 0 0,1-1 0 0 0,0 0 0 0 0,-1 0 0 0 0,1-1 0 0 0,0 0-1 0 0,-1 0 1 0 0,1 0 0 0 0,-1 0 0 0 0,0-1 0 0 0,1 0 0 0 0,-1 0 0 0 0,0 0 0 0 0,3-2-20 0 0,3-1 13 0 0,1 1 1 0 0,-1-2-1 0 0,0 1 1 0 0,0-1-1 0 0,-1-1 1 0 0,0 0-1 0 0,0-1 1 0 0,0 0-1 0 0,-1 0 1 0 0,-1-1-1 0 0,1 0 1 0 0,-1 0-1 0 0,-1-1 1 0 0,0 0-1 0 0,0-1 1 0 0,-1 1-1 0 0,0-1 1 0 0,-1 0-1 0 0,0-1 0 0 0,-1 1 1 0 0,0-1-1 0 0,2-12-13 0 0,28 108-56 0 0,-31-74 43 0 0,0 1 0 0 0,1-1 0 0 0,0 1 1 0 0,1-1-1 0 0,0 0 0 0 0,1-1 0 0 0,0 1 0 0 0,0-1 1 0 0,1-1-1 0 0,0 1 0 0 0,1-1 0 0 0,0 0 0 0 0,0-1 1 0 0,1 0-1 0 0,-1 0 0 0 0,2-1 0 0 0,-1 0 0 0 0,1 0 1 0 0,0-1-1 0 0,0 0 0 0 0,0-1 0 0 0,0 0 0 0 0,1-1 1 0 0,0 0-1 0 0,0-1 0 0 0,5 1 13 0 0,-8-6-19 0 0,-1 0 1 0 0,0-1-1 0 0,0 0 0 0 0,0 0 1 0 0,0 0-1 0 0,-1-1 0 0 0,0 0 1 0 0,0 0-1 0 0,0-1 0 0 0,0 1 0 0 0,-1-1 1 0 0,0-1-1 0 0,0 1 0 0 0,-1-1 1 0 0,0 0-1 0 0,0 0 0 0 0,0 0 1 0 0,-1 0-1 0 0,0 0 0 0 0,-1-1 1 0 0,1 0-1 0 0,-1 1 0 0 0,-1-1 0 0 0,0 0 1 0 0,0 0-1 0 0,0 0 0 0 0,-1 0 1 0 0,0 0-1 0 0,-1-6 19 0 0,0-38-38 0 0,-1 0 0 0 0,-3 0 0 0 0,-2 0 1 0 0,-2 1-1 0 0,-9-24 38 0 0,16 66 21 0 0,-2-17 179 0 0,-2 0 0 0 0,0 1 1 0 0,-2 0-1 0 0,-1 0 0 0 0,0 1 0 0 0,-2 0 0 0 0,-1 0 1 0 0,-1 2-1 0 0,-1-1 0 0 0,-1 2 0 0 0,-8-10-200 0 0,23 30 16 0 0,-1 0-1 0 0,0-1 0 0 0,0 1 0 0 0,0 0 1 0 0,0 0-1 0 0,0-1 0 0 0,0 1 1 0 0,0 0-1 0 0,0 0 0 0 0,0 0 1 0 0,0 0-1 0 0,-1 1 0 0 0,1-1 0 0 0,0 0 1 0 0,-1 0-1 0 0,1 1 0 0 0,-1-1 1 0 0,1 1-1 0 0,0-1 0 0 0,-1 1 0 0 0,1-1 1 0 0,-1 1-1 0 0,0 0 0 0 0,1 0 1 0 0,-1 0-1 0 0,1 0 0 0 0,-1 0 1 0 0,1 0-1 0 0,-1 0 0 0 0,1 1 0 0 0,-1-1 1 0 0,1 0-1 0 0,-1 1 0 0 0,1-1 1 0 0,-1 1-1 0 0,1 0 0 0 0,0 0 1 0 0,-1-1-1 0 0,1 1 0 0 0,0 0 0 0 0,0 0 1 0 0,0 0-1 0 0,-1 0 0 0 0,1 0 1 0 0,0 0-1 0 0,0 1 0 0 0,0-1 1 0 0,1 0-1 0 0,-1 0 0 0 0,0 1 0 0 0,0 0-15 0 0,-18 80 436 0 0,22-48-463 0 0,1 1 0 0 0,2-1 0 0 0,2 0 0 0 0,0-1 0 0 0,3 0 0 0 0,1 0 0 0 0,1-1 0 0 0,10 16 27 0 0,80 149-4342 0 0,-42-87 216 0 0,-45-82 2706 0 0</inkml:trace>
  <inkml:trace contextRef="#ctx0" brushRef="#br0" timeOffset="5619.673">126 1501 876 0 0,'0'0'281'0'0,"0"0"-10"0"0,4 3-106 0 0,7 0-87 0 0,0 0-1 0 0,1-1 1 0 0,-1-1-1 0 0,1 1 1 0 0,-1-2-1 0 0,1 0 1 0 0,-1 0-1 0 0,1-1 1 0 0,-1 0-1 0 0,1-1 1 0 0,-1 0-1 0 0,0-1 1 0 0,2-1-78 0 0,57-7 275 0 0,707-53 576 0 0,-414 44-788 0 0,80-21 171 0 0,248-59 1 0 0,496-65-461 0 0,-680 105 239 0 0,15 27 159 0 0,129 23-172 0 0,-331 21 167 0 0,159 26-216 0 0,-104-14 297 0 0,-141-6-130 0 0,422 5-98 0 0,-389-37 169 0 0,1148 15-350 0 0,-1109 19 275 0 0,714 22 142 0 0,-450-68-397 0 0,505-98 244 0 0,-233 0-275 0 0,163-19 1348 0 0,-711 102 212 0 0,-239 35-51 0 0,-54 7-1229 0 0,1 0-25 0 0,2 0-24 0 0,-2 0-54 0 0,-3-14-3692 0 0,-8 5 1174 0 0,-3-3 1391 0 0</inkml:trace>
  <inkml:trace contextRef="#ctx0" brushRef="#br0" timeOffset="5867.295">14287 166 1240 0 0,'-2'2'640'0'0,"2"-1"-112"0"0,0-1-220 0 0,2 2-40 0 0,-2-2 120 0 0,0 0-112 0 0,0 2-32 0 0,0 1-32 0 0,3 2-20 0 0,1 0-368 0 0,-4 2-336 0 0,0-1-704 0 0,-6 16-4 0 0</inkml:trace>
  <inkml:trace contextRef="#ctx0" brushRef="#br0" timeOffset="6039.64">14214 643 1804 0 0,'7'5'1004'0'0,"-2"-2"-64"0"0,-1 0-164 0 0,-1 2-168 0 0,3-1-296 0 0,-5-1-163 0 0,3 2-13 0 0,0-2-537 0 0,-1 2-487 0 0,-3 0 52 0 0,-3-1 56 0 0,-1-1 32 0 0</inkml:trace>
  <inkml:trace contextRef="#ctx0" brushRef="#br0" timeOffset="15490.816">14237 304 1148 0 0,'18'-15'3005'0'0,"-18"12"-2572"0"0,0 3 48 0 0,0 0 18 0 0,0 0-52 0 0,0 0-69 0 0,0 0-54 0 0,0 0 10 0 0,0 0-116 0 0,4-19 408 0 0,18-38 404 0 0,-22 56-960 0 0,0 1-1 0 0,0 0 46 0 0,0 0-41 0 0,0 1-66 0 0,0-1 0 0 0,-1 0 0 0 0,1 0 0 0 0,0 0 0 0 0,-1 0 0 0 0,1 0 0 0 0,-1 0 0 0 0,1 0 0 0 0,0 0 0 0 0,-1 1-1 0 0,1-1 1 0 0,-1 0 0 0 0,1-1 0 0 0,-1 1 0 0 0,1 0 0 0 0,0 0 0 0 0,-1 0 0 0 0,1 0 0 0 0,0 0 0 0 0,-1 0 0 0 0,1 0 0 0 0,-1-1 0 0 0,1 1 0 0 0,0 0 0 0 0,-1 0 0 0 0,1 0 0 0 0,0-1 0 0 0,-1 1 0 0 0,1 0 0 0 0,0-1 0 0 0,0 1 0 0 0,-1 0 0 0 0,1-1 0 0 0,0 1 0 0 0,0 0 0 0 0,0-1 0 0 0,-1 1 0 0 0,1 0 0 0 0,0-1 0 0 0,0 1-1 0 0,0 0 1 0 0,0-1 0 0 0,0 1 0 0 0,0-1 0 0 0,0 1 0 0 0,0 0 0 0 0,0-1 0 0 0,0 1 0 0 0,0-1 0 0 0,0 1 0 0 0,0-1 0 0 0,0 1 0 0 0,0 0 0 0 0,0-1 0 0 0,0 1 0 0 0,0 0 0 0 0,0-1 0 0 0,1 1 0 0 0,-1-1-8 0 0,10 15 79 0 0,-25-23 563 0 0,3 8-2227 0 0,27 6-2549 0 0,-10-4 3467 0 0,-3 1-513 0 0</inkml:trace>
  <inkml:trace contextRef="#ctx0" brushRef="#br0" timeOffset="15845.924">14274 528 1768 0 0,'1'56'6407'0'0,"-18"-50"-4753"0"0,19-9-5436 0 0,15-20 73 0 0,-4 8 2447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1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1204 0 0,'25'-217'9178'0'0,"-25"215"-8744"0"0,-2-3 360 0 0,-1 16-189 0 0,7 55-314 0 0,4 1-1 0 0,3-1 1 0 0,2-1-1 0 0,9 20-290 0 0,13 67 260 0 0,53 238-1501 0 0,-86-382 1501 0 0,-1-6-419 0 0,0-1 1 0 0,0 1 0 0 0,0-1-1 0 0,0 1 1 0 0,-1 0-1 0 0,1-1 1 0 0,0 1 0 0 0,-1 0-1 0 0,1 0 1 0 0,-1-1-1 0 0,1 1 1 0 0,-1 0-1 0 0,0 0 1 0 0,0 0 0 0 0,0-1-1 0 0,0 1 1 0 0,0 0-1 0 0,0 0 1 0 0,-1 0 0 0 0,1 0-1 0 0,0-1 1 0 0,-1 1-1 0 0,0 0 1 0 0,1 0-1 0 0,-1-1 1 0 0,0 1 0 0 0,0-1-1 0 0,0 1 1 0 0,0 0-1 0 0,0-1 1 0 0,0 0 0 0 0,0 1-1 0 0,0-1 1 0 0,-1 0-1 0 0,1 1 1 0 0,-1-1 0 0 0,1 0-1 0 0,-1 0 1 0 0,1 0-1 0 0,-1 0 1 0 0,0-1-1 0 0,1 1 1 0 0,-1 0 0 0 0,0-1-1 0 0,0 1 159 0 0,-14-14-2434 0 0,3-3 1277 0 0</inkml:trace>
  <inkml:trace contextRef="#ctx0" brushRef="#br0" timeOffset="231.624">131 416 1172 0 0,'5'-11'201'0'0,"0"1"-1"0"0,1 1 1 0 0,0-1-1 0 0,1 1 1 0 0,0 0-1 0 0,0 0 1 0 0,1 1-1 0 0,0 0 1 0 0,0 0 0 0 0,1 1-1 0 0,0 0 1 0 0,1 1-1 0 0,-1 0 1 0 0,1 0-1 0 0,0 1 1 0 0,1 0-1 0 0,-1 1 1 0 0,1 0-1 0 0,0 1 1 0 0,0 0 0 0 0,0 1-1 0 0,0 0 1 0 0,0 1-1 0 0,8-1-200 0 0,-13 3 45 0 0,1 0-1 0 0,-1 0 0 0 0,0 1 1 0 0,0 0-1 0 0,0 0 0 0 0,0 0 1 0 0,0 1-1 0 0,-1 0 0 0 0,1 0 1 0 0,-1 0-1 0 0,1 1 0 0 0,-1-1 1 0 0,0 1-1 0 0,0 1 0 0 0,-1-1 1 0 0,0 1-1 0 0,1 0 0 0 0,-1 0 1 0 0,-1 0-1 0 0,1 0 0 0 0,-1 0 1 0 0,0 1-1 0 0,0 0 1 0 0,-1 0-1 0 0,1 0 0 0 0,-1 0 1 0 0,-1 0-1 0 0,1 0 0 0 0,-1 0 1 0 0,0 0-1 0 0,0 1 0 0 0,-1-1 1 0 0,0 1-1 0 0,0-1 0 0 0,-1 0 1 0 0,1 1-1 0 0,-2 2-44 0 0,-2 6-42 0 0,-2 1 0 0 0,0-1 0 0 0,0 0 0 0 0,-2 0 0 0 0,0-1 0 0 0,0 0 0 0 0,-1-1 0 0 0,-1 1 0 0 0,0-2 0 0 0,-1 1 0 0 0,-1-2 0 0 0,1 1 0 0 0,-2-2 0 0 0,0 1-1 0 0,0-2 1 0 0,0 0 0 0 0,-2 0 0 0 0,1-2 0 0 0,-1 1 0 0 0,0-2 0 0 0,-1 1 42 0 0,-25-21-3147 0 0,26 0 1919 0 0</inkml:trace>
  <inkml:trace contextRef="#ctx0" brushRef="#br0" timeOffset="495.964">650 274 2552 0 0,'16'6'6007'0'0,"-14"55"-5037"0"0,-2-48-325 0 0,6 58-148 0 0,3 0 0 0 0,3 0 0 0 0,4-2 0 0 0,2 1 0 0 0,4-2 0 0 0,16 32-497 0 0,2 18-46 0 0,-29-88-379 0 0,5 14-165 0 0,-12-14-3314 0 0,-41-38-1327 0 0,22-8 3815 0 0</inkml:trace>
  <inkml:trace contextRef="#ctx0" brushRef="#br0" timeOffset="760.983">668 314 1392 0 0,'4'-11'233'0'0,"2"0"1"0"0,-1 1-1 0 0,2 0 1 0 0,-1 0-1 0 0,1 0 0 0 0,1 1 1 0 0,-1 0-1 0 0,2 0 0 0 0,-1 1 1 0 0,1 0-1 0 0,0 1 0 0 0,1 0 1 0 0,0 0-1 0 0,0 1 0 0 0,0 0 1 0 0,1 1-1 0 0,0 0 1 0 0,0 1-1 0 0,0 0 0 0 0,1 0 1 0 0,-1 2-1 0 0,1-1 0 0 0,0 1 1 0 0,1 1-234 0 0,-5 2 69 0 0,0 0 1 0 0,1 0-1 0 0,-1 1 1 0 0,0 0-1 0 0,0 1 1 0 0,0-1-1 0 0,0 2 1 0 0,0-1-1 0 0,-1 1 1 0 0,0 0 0 0 0,1 1-1 0 0,-2-1 1 0 0,1 2-1 0 0,0-1 1 0 0,-1 1-1 0 0,0 0 1 0 0,0 0-1 0 0,-1 0 1 0 0,0 1-1 0 0,0 0 1 0 0,0 0-1 0 0,-1 0 1 0 0,0 0 0 0 0,-1 1-1 0 0,1 0 1 0 0,-1 0-1 0 0,-1 0 1 0 0,0 0-1 0 0,0 0 1 0 0,0 0-1 0 0,-1 1 1 0 0,0-1-1 0 0,-1 1 1 0 0,0 2-70 0 0,-6 5-4 0 0,0 0 1 0 0,-1-1 0 0 0,-1 1-1 0 0,0-1 1 0 0,-1-1 0 0 0,-1 1-1 0 0,0-2 1 0 0,-1 1-1 0 0,-1-2 1 0 0,0 1 0 0 0,0-1-1 0 0,-1-1 1 0 0,-1-1 0 0 0,0 0-1 0 0,0 0 1 0 0,-1-1-1 0 0,0-1 1 0 0,-1-1 0 0 0,0 0-1 0 0,0-1 1 0 0,0-1 0 0 0,-1 0-1 0 0,0-1 1 0 0,1-1-1 0 0,-1 0 1 0 0,-1-2 0 0 0,1 0-1 0 0,0-1 1 0 0,-2 0 3 0 0,15 0-123 0 0,1 0 0 0 0,-1 1 1 0 0,1-2-1 0 0,-1 1 0 0 0,1 0 0 0 0,-1-1 1 0 0,1 1-1 0 0,0-1 0 0 0,-1 0 0 0 0,1 0 0 0 0,0 0 1 0 0,-1-1-1 0 0,1 1 0 0 0,0-1 0 0 0,0 0 1 0 0,0 1-1 0 0,0-1 0 0 0,0-1 0 0 0,1 1 1 0 0,-1 0-1 0 0,1-1 0 0 0,-1 1 0 0 0,1-1 1 0 0,0 0 122 0 0,17-52-3911 0 0,3 29 2673 0 0</inkml:trace>
  <inkml:trace contextRef="#ctx0" brushRef="#br0" timeOffset="1117.198">1126 276 1152 0 0,'55'96'4123'0'0,"-40"-58"-3238"0"0,-14-30-753 0 0,1 1 1 0 0,0-1-1 0 0,0 1 0 0 0,1-1 0 0 0,0 0 0 0 0,1 0 1 0 0,-1 0-1 0 0,1 0 0 0 0,1-1 0 0 0,0 1 0 0 0,0-1 1 0 0,0 0-1 0 0,1-1 0 0 0,0 0 0 0 0,0 1 1 0 0,0-2-1 0 0,1 1 0 0 0,0-1 0 0 0,0 0 0 0 0,1 0 1 0 0,-1-1-1 0 0,1 0 0 0 0,0 0 0 0 0,0-1 0 0 0,0 0 1 0 0,1-1-1 0 0,-1 0 0 0 0,1 0 0 0 0,2 0-132 0 0,-4-2 14 0 0,0 0 0 0 0,-1-1 0 0 0,1 0 0 0 0,0 0 0 0 0,0-1 0 0 0,-1 0 0 0 0,1 0-1 0 0,-1 0 1 0 0,0-1 0 0 0,1 0 0 0 0,-1 0 0 0 0,-1 0 0 0 0,1-1 0 0 0,0 0 0 0 0,-1 0 0 0 0,0-1-1 0 0,0 1 1 0 0,0-1 0 0 0,0 0 0 0 0,-1 0 0 0 0,0-1 0 0 0,0 0 0 0 0,0 1 0 0 0,-1-1 0 0 0,0 0 0 0 0,0-1-1 0 0,-1 1 1 0 0,1 0 0 0 0,-1-1 0 0 0,-1 1 0 0 0,1-1 0 0 0,-1-3-14 0 0,-3 4-7 0 0,0 0-1 0 0,-1 1 1 0 0,0-1 0 0 0,0 1 0 0 0,-1 0 0 0 0,0 0-1 0 0,0 0 1 0 0,0 0 0 0 0,0 1 0 0 0,-1-1-1 0 0,1 1 1 0 0,-1 0 0 0 0,0 1 0 0 0,0-1-1 0 0,-1 1 1 0 0,1 0 0 0 0,-1 0 0 0 0,0 0-1 0 0,1 1 1 0 0,-1 0 0 0 0,-5-1 7 0 0,-216-46-1035 0 0,160 38-1754 0 0,54 1-1158 0 0,13 10 2711 0 0</inkml:trace>
  <inkml:trace contextRef="#ctx0" brushRef="#br0" timeOffset="1443.979">1870 9 1436 0 0,'-31'-8'4062'0'0,"-24"33"-2684"0"0,48-20-1283 0 0,1 0 1 0 0,-1 0-1 0 0,1 1 0 0 0,1 0 0 0 0,-1 0 1 0 0,1 0-1 0 0,0 0 0 0 0,0 1 0 0 0,1 0 1 0 0,0 0-1 0 0,0 0 0 0 0,0 1 1 0 0,1-1-1 0 0,0 1 0 0 0,1 0 0 0 0,0 0 1 0 0,0 0-1 0 0,1 0 0 0 0,-1 0 0 0 0,2 0 1 0 0,-1 0-1 0 0,1 0 0 0 0,1 1 1 0 0,-1-1-1 0 0,1 0 0 0 0,1 0 0 0 0,0 0 1 0 0,0 0-1 0 0,0 0 0 0 0,1-1 1 0 0,0 1-1 0 0,1-1 0 0 0,-1 1 0 0 0,1-1 1 0 0,1 0-1 0 0,-1-1 0 0 0,1 1 0 0 0,1-1 1 0 0,-1 0-1 0 0,3 2-95 0 0,261 191 1341 0 0,-267-197-1340 0 0,-1-1 1 0 0,1 0-1 0 0,0 1 1 0 0,0-1-1 0 0,-1 1 1 0 0,1 0-1 0 0,-1-1 1 0 0,1 1-1 0 0,-1 0 1 0 0,0 0-1 0 0,0 0 1 0 0,0 0-1 0 0,0 0 1 0 0,0 0-1 0 0,0 0 1 0 0,0 0-1 0 0,-1 1 1 0 0,1-1-1 0 0,-1 0 1 0 0,0 0-1 0 0,1 1 1 0 0,-1-1-1 0 0,0 0 1 0 0,-1 1-1 0 0,1-1 1 0 0,0 0 0 0 0,0 0-1 0 0,-1 1 1 0 0,0-1-1 0 0,1 0 1 0 0,-1 0-1 0 0,0 0 1 0 0,0 0-1 0 0,0 0 1 0 0,0 0-1 0 0,0 0 1 0 0,-1 0-1 0 0,1 0 1 0 0,-1 0-1 0 0,1-1 1 0 0,-1 1-1 0 0,1-1 1 0 0,-3 2-2 0 0,-93 36-907 0 0,-25-55-2247 0 0,71-41-2001 0 0,50 41 3882 0 0</inkml:trace>
  <inkml:trace contextRef="#ctx0" brushRef="#br0" timeOffset="1846.073">1950 77 1236 0 0,'-12'-4'6450'0'0,"-23"54"-5586"0"0,28-39-265 0 0,-125 267 1910 0 0,68-104-5644 0 0,51-141-2236 0 0,12-33 4127 0 0</inkml:trace>
  <inkml:trace contextRef="#ctx0" brushRef="#br0" timeOffset="2249.311">2122 414 1624 0 0,'30'-4'472'0'0,"0"0"-1"0"0,-1-3 1 0 0,1 0 0 0 0,-2-2-1 0 0,1-1 1 0 0,-1-1 0 0 0,-1-1-1 0 0,0-2 1 0 0,0-1 0 0 0,-2-1-1 0 0,0-1 1 0 0,3-3-472 0 0,-27 19 25 0 0,1 1 0 0 0,0 0 0 0 0,-1-1 0 0 0,1 1 0 0 0,-1-1 0 0 0,1 0 0 0 0,-1 1 0 0 0,1-1-1 0 0,-1 0 1 0 0,0 0 0 0 0,1 0 0 0 0,-1 0 0 0 0,0 0 0 0 0,0 0 0 0 0,0 0 0 0 0,1 0 0 0 0,-1-1 0 0 0,0 1 0 0 0,-1 0 0 0 0,1-1 0 0 0,0 1 0 0 0,0 0 0 0 0,0-1 0 0 0,-1 1 0 0 0,1-1 0 0 0,-1 0-1 0 0,1 1 1 0 0,-1-1 0 0 0,0 1 0 0 0,0-1 0 0 0,0 0 0 0 0,0 1 0 0 0,0-1 0 0 0,0 1 0 0 0,0-1 0 0 0,0 0 0 0 0,0 1 0 0 0,-1-1 0 0 0,1 1 0 0 0,-1-1 0 0 0,1 0 0 0 0,-1 1 0 0 0,0 0 0 0 0,1-1-1 0 0,-1 1 1 0 0,0-1 0 0 0,0 1 0 0 0,0 0 0 0 0,0-1 0 0 0,0 1 0 0 0,0 0 0 0 0,-1 0 0 0 0,1 0 0 0 0,0 0 0 0 0,-1 0 0 0 0,1 0 0 0 0,0 0 0 0 0,-1 1 0 0 0,1-1 0 0 0,-1 0 0 0 0,1 1 0 0 0,-1-1-1 0 0,0 1 1 0 0,1 0 0 0 0,-1-1 0 0 0,1 1 0 0 0,-1 0 0 0 0,0 0-25 0 0,-18-1 200 0 0,0 2 0 0 0,0 0 0 0 0,0 1 0 0 0,0 1 1 0 0,0 0-1 0 0,0 2 0 0 0,1 0 0 0 0,0 2 0 0 0,0 0 0 0 0,1 1 0 0 0,-11 6-200 0 0,18-11 80 0 0,0 1 0 0 0,1 1-1 0 0,0 0 1 0 0,0 0 0 0 0,0 1 0 0 0,0 0-1 0 0,1 0 1 0 0,0 1 0 0 0,0 1 0 0 0,1 0 0 0 0,0 0-1 0 0,1 0 1 0 0,-1 1 0 0 0,1 0 0 0 0,1 0-1 0 0,0 1 1 0 0,0 0 0 0 0,1 0 0 0 0,1 0 0 0 0,-1 1-1 0 0,1-1 1 0 0,1 1 0 0 0,-1 5-80 0 0,8-8-121 0 0,0 0 0 0 0,0 0 0 0 0,1-1 0 0 0,0 1-1 0 0,0-1 1 0 0,1 0 0 0 0,-1-1 0 0 0,2 1 0 0 0,-1-1 0 0 0,1 0 0 0 0,0-1 0 0 0,0 1 0 0 0,0-1 0 0 0,1-1 0 0 0,0 0 0 0 0,0 0 0 0 0,0 0 0 0 0,0-1-1 0 0,1 0 1 0 0,-1 0 0 0 0,1-1 0 0 0,0-1 0 0 0,0 1 0 0 0,-1-1 0 0 0,1-1 0 0 0,0 0 0 0 0,5 0 121 0 0,184 7-6869 0 0,-154-7 5667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1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809 206 1460 0 0,'7'-44'1959'0'0,"-6"41"-1906"0"0,0 1 0 0 0,0-1-1 0 0,0 0 1 0 0,-1 0 0 0 0,1 1-1 0 0,-1-1 1 0 0,0 0 0 0 0,0 0-1 0 0,0 1 1 0 0,0-1 0 0 0,0 0-1 0 0,0 0 1 0 0,-1 0 0 0 0,0 1-1 0 0,1-1 1 0 0,-1 0 0 0 0,0 1-1 0 0,0-1 1 0 0,-1 1 0 0 0,1-1-1 0 0,0 1 1 0 0,-1-1-1 0 0,0 1 1 0 0,1 0 0 0 0,-3-2-53 0 0,-6-5 171 0 0,0 0 0 0 0,0 0 0 0 0,-1 1 0 0 0,0 1 1 0 0,-1 0-1 0 0,0 0 0 0 0,0 1 0 0 0,0 1 0 0 0,-1 0 1 0 0,0 0-1 0 0,0 1 0 0 0,0 1 0 0 0,0 1 0 0 0,-1-1 0 0 0,1 2 1 0 0,-1 0-1 0 0,1 1 0 0 0,-1 0 0 0 0,-3 1-171 0 0,-21 2 217 0 0,0 1-1 0 0,0 3 1 0 0,0 0-1 0 0,1 3 1 0 0,0 1-1 0 0,1 1 1 0 0,1 2 0 0 0,0 2-1 0 0,1 1 1 0 0,0 2-1 0 0,-8 7-216 0 0,33-20 46 0 0,1 0 1 0 0,0 1-1 0 0,0 0 0 0 0,0 0 0 0 0,1 0 0 0 0,0 1 0 0 0,1 0 1 0 0,0 1-1 0 0,0-1 0 0 0,0 1 0 0 0,1 0 0 0 0,1 1 0 0 0,0-1 1 0 0,0 1-1 0 0,0 0 0 0 0,2 0 0 0 0,-1 0 0 0 0,1 0 1 0 0,0 1-1 0 0,1 6-46 0 0,4-3 33 0 0,1 0 1 0 0,1 0-1 0 0,0 0 1 0 0,1-1-1 0 0,0 0 1 0 0,1 0-1 0 0,0-1 1 0 0,2 0-1 0 0,-1 0 0 0 0,1 0 1 0 0,1-1-1 0 0,0-1 1 0 0,0 0-1 0 0,1 0 1 0 0,0-1-1 0 0,1 0 1 0 0,8 4-34 0 0,-14-8 12 0 0,271 227 455 0 0,-274-229-455 0 0,0 0 0 0 0,1 1 0 0 0,-1-1-1 0 0,-1 0 1 0 0,1 1 0 0 0,0 0-1 0 0,-1-1 1 0 0,0 1 0 0 0,0 0 0 0 0,0 0-1 0 0,0 1 1 0 0,-1-1 0 0 0,1 0-1 0 0,-1 0 1 0 0,0 1 0 0 0,0-1 0 0 0,-1 1-1 0 0,1-1 1 0 0,-1 1 0 0 0,0-1-1 0 0,-1 1 1 0 0,1-1 0 0 0,-1 1 0 0 0,1-1-1 0 0,-1 0 1 0 0,-1 1 0 0 0,1-1-1 0 0,0 0 1 0 0,-1 0 0 0 0,0 0 0 0 0,0 0-1 0 0,0 0 1 0 0,-1 0 0 0 0,0 0 0 0 0,1-1-1 0 0,-1 1 1 0 0,0-1 0 0 0,0 0-1 0 0,-1 0 1 0 0,1 0 0 0 0,-1 0 0 0 0,1-1-1 0 0,-1 1 1 0 0,0-1 0 0 0,0 0-1 0 0,0 0 1 0 0,0-1 0 0 0,-1 1 0 0 0,-1 0-12 0 0,-1 1-69 0 0,0-1 1 0 0,0 1-1 0 0,0-1 1 0 0,0 0-1 0 0,-1-1 1 0 0,1 0-1 0 0,0 0 1 0 0,-1-1-1 0 0,1 0 1 0 0,0 0-1 0 0,-1-1 1 0 0,1 1-1 0 0,0-2 1 0 0,-1 1-1 0 0,1-1 1 0 0,0 0-1 0 0,0 0 1 0 0,0-1-1 0 0,1 0 1 0 0,-1 0-1 0 0,1-1 1 0 0,-1 0-1 0 0,1 0 1 0 0,0-1-1 0 0,1 1 1 0 0,-1-1-1 0 0,1 0 1 0 0,0-1-1 0 0,0 1 1 0 0,0-1-1 0 0,1 0 1 0 0,0 0-1 0 0,0 0 1 0 0,1-1-1 0 0,-1 0 1 0 0,2 1-1 0 0,-1-1 1 0 0,1 0 0 0 0,0 0-1 0 0,0-1 1 0 0,1 1-1 0 0,-1 0 1 0 0,2-1 68 0 0,2-1-373 0 0,0 0 1 0 0,0-1-1 0 0,2 1 1 0 0,-1 1 0 0 0,1-1-1 0 0,0 0 1 0 0,1 1-1 0 0,0 0 1 0 0,0 0-1 0 0,1 0 1 0 0,0 0 0 0 0,0 1-1 0 0,0 0 1 0 0,1 1-1 0 0,1-1 1 0 0,-1 1 372 0 0,12-13-930 0 0,9-9-165 0 0</inkml:trace>
  <inkml:trace contextRef="#ctx0" brushRef="#br0" timeOffset="559.458">863 466 2164 0 0,'-4'6'2698'0'0,"-33"77"-448"0"0,34-75-2182 0 0,0 0 0 0 0,0 0 1 0 0,1 0-1 0 0,0 0 0 0 0,0 0 0 0 0,1 1 0 0 0,0-1 0 0 0,1 0 1 0 0,0 1-1 0 0,0-1 0 0 0,1 1 0 0 0,0-1 0 0 0,0 0 1 0 0,1 0-1 0 0,0 1 0 0 0,0-1 0 0 0,1-1 0 0 0,0 1 0 0 0,0 0 1 0 0,1-1-1 0 0,0 1 0 0 0,1-1 0 0 0,-1 0 0 0 0,1 0 1 0 0,1-1-1 0 0,-1 0 0 0 0,1 0 0 0 0,0 0 0 0 0,0 0 0 0 0,1-1 1 0 0,0 0-1 0 0,0-1 0 0 0,0 1 0 0 0,0-1 0 0 0,1-1 1 0 0,0 1-1 0 0,-1-1 0 0 0,3 0-68 0 0,10-2 54 0 0,1-1 1 0 0,0 0-1 0 0,0-2 1 0 0,-1 0-1 0 0,1-2 0 0 0,-1 0 1 0 0,0-1-1 0 0,0-1 1 0 0,0-1-1 0 0,-1 0 1 0 0,10-7-55 0 0,-16 9-6 0 0,-1-2 0 0 0,0 1 0 0 0,0-2 0 0 0,-1 1 0 0 0,0-2 0 0 0,-1 0 0 0 0,1 0 0 0 0,-2 0 0 0 0,1-1 0 0 0,-1-1 0 0 0,-1 0 0 0 0,0 0 1 0 0,0-1-1 0 0,-2 1 0 0 0,1-2 0 0 0,-1 1 0 0 0,-1-1 0 0 0,2-5 6 0 0,-7 16 0 0 0,0 1-1 0 0,0 0 1 0 0,-1 0-1 0 0,1-1 1 0 0,0 1-1 0 0,0 0 1 0 0,-1 0 0 0 0,1 0-1 0 0,-1-1 1 0 0,1 1-1 0 0,-1 0 1 0 0,0 0-1 0 0,1 0 1 0 0,-1 0 0 0 0,0 0-1 0 0,0 0 1 0 0,0 0-1 0 0,0 0 1 0 0,0 0-1 0 0,0 1 1 0 0,0-1 0 0 0,0 0-1 0 0,0 1 1 0 0,0-1-1 0 0,0 0 1 0 0,0 1 0 0 0,0-1-1 0 0,-1 1 1 0 0,1 0-1 0 0,0-1 1 0 0,0 1-1 0 0,-1 0 1 0 0,1 0 0 0 0,0 0-1 0 0,0 0 1 0 0,-1 0-1 0 0,1 0 1 0 0,0 0-1 0 0,0 0 1 0 0,-1 0 0 0 0,1 1-1 0 0,0-1 1 0 0,0 0-1 0 0,0 1 1 0 0,-1-1 0 0 0,1 1-1 0 0,0 0 1 0 0,0-1-1 0 0,0 1 1 0 0,0 0-1 0 0,0 0 1 0 0,0-1 0 0 0,0 1-1 0 0,0 0 1 0 0,0 0-1 0 0,1 0 1 0 0,-1 0-1 0 0,0 0 1 0 0,0 0 0 0 0,1 0-1 0 0,-1 1 1 0 0,1-1-1 0 0,-1 0 1 0 0,1 0 0 0 0,0 0-1 0 0,-1 1 1 0 0,1-1-1 0 0,0 0 1 0 0,-4 4-27 0 0,0-1-1 0 0,0 1 1 0 0,0-1-1 0 0,1 1 1 0 0,0 0-1 0 0,0 1 1 0 0,0-1 0 0 0,1 0-1 0 0,0 1 1 0 0,0 0-1 0 0,0-1 1 0 0,1 1-1 0 0,-1 0 1 0 0,1 0-1 0 0,1 0 1 0 0,-1 0-1 0 0,1 0 1 0 0,0 0-1 0 0,0-1 1 0 0,1 1 0 0 0,0 0-1 0 0,0 0 1 0 0,0 0-1 0 0,1 0 1 0 0,0-1-1 0 0,0 1 1 0 0,0-1-1 0 0,1 1 1 0 0,0-1-1 0 0,0 0 1 0 0,0 0-1 0 0,1 0 1 0 0,-1 0 0 0 0,1-1-1 0 0,0 0 1 0 0,0 1-1 0 0,1-2 1 0 0,0 1-1 0 0,-1 0 1 0 0,1-1-1 0 0,0 0 1 0 0,4 2 27 0 0,0 0-387 0 0,0-1-1 0 0,0 1 1 0 0,1-2 0 0 0,0 1-1 0 0,0-1 1 0 0,0-1 0 0 0,0 0-1 0 0,0 0 1 0 0,0-1 0 0 0,1 0-1 0 0,-1-1 1 0 0,0 0 0 0 0,1-1-1 0 0,-1 0 1 0 0,8-2 387 0 0,34-8-1279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0 1400 0 0,'-8'1'139'0'0,"0"0"0"0"0,-1 0 0 0 0,1 1 0 0 0,0 0 0 0 0,0 0 0 0 0,0 1 0 0 0,0 0 0 0 0,0 0 0 0 0,1 1 0 0 0,0 0 0 0 0,0 1-1 0 0,0-1 1 0 0,0 1 0 0 0,0 1 0 0 0,1-1 0 0 0,0 1 0 0 0,0 0 0 0 0,1 0 0 0 0,0 1 0 0 0,0 0 0 0 0,0 0 0 0 0,1 0 0 0 0,0 0 0 0 0,-2 5-139 0 0,-61 196 2118 0 0,61-156-1733 0 0,2 1 0 0 0,3 0 1 0 0,2-1-1 0 0,2 1 0 0 0,2-1 1 0 0,3 0-1 0 0,2 2-385 0 0,0 9 164 0 0,-4-27 1 0 0,0-6-230 0 0,-1 0 1 0 0,-1 1-1 0 0,-1-1 1 0 0,-2 1-1 0 0,-1-1 1 0 0,-1 1-1 0 0,-2-1 1 0 0,-1 1-1 0 0,-4 10 65 0 0,6-37-213 0 0,1 0-1 0 0,-1 0 1 0 0,0 0 0 0 0,-1 0-1 0 0,1 0 1 0 0,-1 0-1 0 0,0 0 1 0 0,0-1 0 0 0,0 1-1 0 0,0-1 1 0 0,-1 0-1 0 0,1 0 1 0 0,-1 0 0 0 0,0-1-1 0 0,0 1 1 0 0,0-1-1 0 0,0 0 1 0 0,0 0 0 0 0,0 0-1 0 0,-1-1 1 0 0,1 0-1 0 0,0 1 1 0 0,-1-1 0 0 0,1-1-1 0 0,-1 1 1 0 0,0-1-1 0 0,1 0 1 0 0,-1 0 0 0 0,-4 0 213 0 0,-16 0-1366 0 0</inkml:trace>
  <inkml:trace contextRef="#ctx0" brushRef="#br0" timeOffset="235.675">1 770 1844 0 0,'18'-16'1116'0'0,"5"6"-184"0"0,2-2-144 0 0,0 5-112 0 0,1-1-31 0 0,6 0-65 0 0,4-2-132 0 0,-4 5-80 0 0,3-5-136 0 0,6 5-160 0 0,2 1-12 0 0,0-2-420 0 0,3 2-352 0 0,-4 1-569 0 0,-1 0 85 0 0,-2-4-216 0 0,2 5 48 0 0</inkml:trace>
  <inkml:trace contextRef="#ctx0" brushRef="#br0" timeOffset="597.138">970 307 1096 0 0,'-13'8'311'0'0,"0"1"0"0"0,1 1-1 0 0,0-1 1 0 0,1 2 0 0 0,0 0 0 0 0,1 0-1 0 0,0 1 1 0 0,0 0 0 0 0,2 1 0 0 0,-1 0-1 0 0,2 0 1 0 0,0 1 0 0 0,0 0 0 0 0,1 0-1 0 0,1 1 1 0 0,0-1 0 0 0,2 1 0 0 0,-1 0-1 0 0,2 1 1 0 0,0-1 0 0 0,0 0 0 0 0,2 1-1 0 0,0-1 1 0 0,1 9-311 0 0,3-8 47 0 0,1 1 1 0 0,0-2-1 0 0,1 1 0 0 0,1 0 0 0 0,0-1 0 0 0,1-1 1 0 0,1 1-1 0 0,0-1 0 0 0,1-1 0 0 0,1 0 0 0 0,0 0 1 0 0,0-1-1 0 0,1 0 0 0 0,1-1 0 0 0,0 0 0 0 0,1-1-47 0 0,-3-2-360 0 0,1-1-1 0 0,0 0 1 0 0,0-1-1 0 0,0 0 1 0 0,1 0-1 0 0,0-2 1 0 0,0 1-1 0 0,1-2 1 0 0,-1 0-1 0 0,1 0 1 0 0,-1-2-1 0 0,1 1 0 0 0,2-2 361 0 0,3-3-992 0 0,13-12-366 0 0</inkml:trace>
  <inkml:trace contextRef="#ctx0" brushRef="#br0" timeOffset="1068.798">1244 434 968 0 0,'8'2'152'0'0,"0"0"-1"0"0,0 1 1 0 0,0 1-1 0 0,0-1 1 0 0,0 1-1 0 0,-1 0 1 0 0,1 1-1 0 0,-1 0 1 0 0,-1 0-1 0 0,1 1 1 0 0,-1-1-1 0 0,1 2 1 0 0,-2-1-1 0 0,1 0 1 0 0,-1 1-1 0 0,0 0 1 0 0,0 1-1 0 0,-1-1 1 0 0,0 1-1 0 0,0-1 1 0 0,-1 1-1 0 0,0 0 1 0 0,0 1-1 0 0,-1-1 1 0 0,0 0-1 0 0,-1 1 1 0 0,1-1-1 0 0,-1 7-151 0 0,-4-6 185 0 0,0-1 0 0 0,0 0 0 0 0,-1 0 0 0 0,1 0 0 0 0,-2 0 0 0 0,1-1 0 0 0,-1 0 0 0 0,-1 1 0 0 0,1-2 0 0 0,-1 1 0 0 0,0-1-1 0 0,0 0 1 0 0,-1 0 0 0 0,0-1 0 0 0,0 1 0 0 0,0-2 0 0 0,-1 1 0 0 0,0-1 0 0 0,0 0 0 0 0,0-1 0 0 0,0 0 0 0 0,0 0 0 0 0,-2 0-185 0 0,12-20-164 0 0,228-157-2204 0 0,-151 124 1804 0 0,61-43 960 0 0,-140 92-363 0 0,1 0 1 0 0,-1-1 0 0 0,0 1-1 0 0,1 0 1 0 0,-1 0-1 0 0,0 0 1 0 0,0-1-1 0 0,0 1 1 0 0,0 0-1 0 0,0 0 1 0 0,0-1-1 0 0,0 1 1 0 0,0 0-1 0 0,0 0 1 0 0,-1-1-1 0 0,1 1 1 0 0,0 0 0 0 0,-1 0-1 0 0,1 0 1 0 0,-1 0-1 0 0,1 0 1 0 0,-1 0-1 0 0,0-1 1 0 0,1 1-1 0 0,-1 1 1 0 0,0-1-1 0 0,0 0 1 0 0,0 0-1 0 0,0 0 1 0 0,0 0-1 0 0,0 0 1 0 0,0 1 0 0 0,0-1-1 0 0,0 0 1 0 0,0 1-1 0 0,0-1 1 0 0,0 1-1 0 0,0 0 1 0 0,0-1-1 0 0,-1 1 1 0 0,1 0-1 0 0,0-1 1 0 0,0 1-1 0 0,-1 0 1 0 0,1 0-1 0 0,0 0 1 0 0,0 0 0 0 0,0 0-1 0 0,-1 1 1 0 0,1-1-1 0 0,0 0 1 0 0,0 0-1 0 0,-1 1 1 0 0,1-1-1 0 0,0 1 1 0 0,0-1-1 0 0,0 1 1 0 0,0-1-1 0 0,0 1 1 0 0,0 0-1 0 0,0 0 1 0 0,0-1 0 0 0,0 1-1 0 0,0 0 1 0 0,0 0-1 0 0,1 0 1 0 0,-1 0-1 0 0,0 1-33 0 0,-11 0 66 0 0,0 1-1 0 0,0 0 0 0 0,0 1 1 0 0,1 0-1 0 0,-1 1 1 0 0,1 0-1 0 0,0 1 1 0 0,1 0-1 0 0,-1 0 1 0 0,1 2-1 0 0,1-1 0 0 0,-1 1 1 0 0,1 0-1 0 0,1 1 1 0 0,-1 0-1 0 0,2 1 1 0 0,-1-1-1 0 0,1 2 1 0 0,1-1-1 0 0,0 1 0 0 0,0 0 1 0 0,1 0-1 0 0,0 0 1 0 0,1 1-1 0 0,0-1 1 0 0,0 9-66 0 0,7-12-41 0 0,0 0 0 0 0,1 0 0 0 0,0 0-1 0 0,1 0 1 0 0,-1-1 0 0 0,1 0 0 0 0,1 0 0 0 0,0 0 0 0 0,0 0 0 0 0,0-1 0 0 0,0 0 0 0 0,1 0 0 0 0,0-1 0 0 0,1 0 0 0 0,-1 0 0 0 0,1-1 0 0 0,0 0 0 0 0,5 2 41 0 0,3 1-715 0 0,1-1 0 0 0,-1 0 0 0 0,1-2 0 0 0,0 0 0 0 0,0 0 0 0 0,0-2 0 0 0,0 0 0 0 0,1-1 0 0 0,13-1 715 0 0,-5 0-1124 0 0</inkml:trace>
  <inkml:trace contextRef="#ctx0" brushRef="#br0" timeOffset="1320.037">1989 700 1884 0 0,'3'6'182'0'0,"1"-1"0"0"0,-1 1-1 0 0,0 0 1 0 0,0 0 0 0 0,0 0 0 0 0,-1 0-1 0 0,0 1 1 0 0,0-1 0 0 0,-1 0 0 0 0,0 1-1 0 0,0 0 1 0 0,0-1 0 0 0,-1 1 0 0 0,0-1-1 0 0,-1 1 1 0 0,1 0 0 0 0,-1-1 0 0 0,0 1-1 0 0,-1-1 1 0 0,1 1 0 0 0,-1-1 0 0 0,-1 0-1 0 0,1 0 1 0 0,-1 0 0 0 0,0 0 0 0 0,0 0-1 0 0,-1-1 1 0 0,0 1 0 0 0,0-1 0 0 0,0 0-1 0 0,0 0 1 0 0,-4 2-182 0 0,-4 6-29 0 0,-1-1-1 0 0,-1 0 0 0 0,0-1 1 0 0,-1 0-1 0 0,0-1 1 0 0,-1-1-1 0 0,1 0 0 0 0,-2-1 1 0 0,1-1-1 0 0,-1-1 1 0 0,-8 2 29 0 0,-2-26-4859 0 0,27-3 3523 0 0</inkml:trace>
  <inkml:trace contextRef="#ctx0" brushRef="#br0" timeOffset="1775.724">2349 369 1492 0 0,'-23'31'5586'0'0,"-42"116"-4180"0"0,62-141-1356 0 0,1 0-1 0 0,0 1 1 0 0,1-1-1 0 0,0 1 1 0 0,0-1-1 0 0,0 1 1 0 0,1 0 0 0 0,0 0-1 0 0,0-1 1 0 0,1 1-1 0 0,-1 0 1 0 0,1-1-1 0 0,1 1 1 0 0,0-1 0 0 0,0 1-1 0 0,0-1 1 0 0,0 0-1 0 0,1 0 1 0 0,0 0-1 0 0,0 0 1 0 0,1 0-1 0 0,0-1 1 0 0,0 0 0 0 0,0 1-1 0 0,1-1 1 0 0,-1-1-1 0 0,1 1 1 0 0,0-1-1 0 0,1 0 1 0 0,-1 0-1 0 0,1 0 1 0 0,-1-1 0 0 0,1 0-1 0 0,0 0 1 0 0,0 0-1 0 0,1-1-49 0 0,7 2-12 0 0,0-1 1 0 0,0 0-1 0 0,0-1 0 0 0,0-1 0 0 0,0-1 1 0 0,1 0-1 0 0,-1 0 0 0 0,0-1 0 0 0,0-1 0 0 0,0-1 1 0 0,0 0-1 0 0,0 0 0 0 0,-1-2 0 0 0,1 1 0 0 0,-1-2 1 0 0,4-2 11 0 0,-9 5-65 0 0,1-1 1 0 0,-1 0 0 0 0,0-1 0 0 0,0 0 0 0 0,-1 0 0 0 0,1-1-1 0 0,-1 1 1 0 0,0-2 0 0 0,-1 1 0 0 0,1-1 0 0 0,-1 0 0 0 0,-1 0-1 0 0,1-1 1 0 0,-1 1 0 0 0,-1-1 0 0 0,1-1 0 0 0,-1 1-1 0 0,-1 0 1 0 0,1-1 0 0 0,-2 0 0 0 0,1 0 0 0 0,-1 0 0 0 0,0 0-1 0 0,-1-2 65 0 0,-1 1-2 0 0,0-1 0 0 0,-1 0-1 0 0,0 0 1 0 0,-1 1 0 0 0,-1-1-1 0 0,1 1 1 0 0,-2-1 0 0 0,1 1-1 0 0,-1 0 1 0 0,-1 0 0 0 0,0 1-1 0 0,0-1 1 0 0,-1 1 0 0 0,0 0-1 0 0,-1 1 1 0 0,0-1 0 0 0,0 1-1 0 0,-1 1 1 0 0,1-1 0 0 0,-2 1-1 0 0,1 1 1 0 0,-1-1 0 0 0,0 2-1 0 0,-1-1 1 0 0,1 1-1 0 0,-1 0 1 0 0,0 1 0 0 0,0 1-1 0 0,0-1 1 0 0,-1 1 0 0 0,-4 0 2 0 0,2-1 51 0 0,0 1 0 0 0,0 1-1 0 0,-1 0 1 0 0,1 1 0 0 0,0 0 0 0 0,-1 1 0 0 0,1 0 0 0 0,-1 1 0 0 0,1 1 0 0 0,0 0 0 0 0,0 0 0 0 0,0 2 0 0 0,0-1-1 0 0,0 2 1 0 0,1 0 0 0 0,0 0 0 0 0,-6 5-51 0 0,16-9 12 0 0,1 0-1 0 0,-1 1 0 0 0,1 0 1 0 0,0-1-1 0 0,-1 1 0 0 0,1 0 1 0 0,0-1-1 0 0,0 1 0 0 0,0 0 1 0 0,1 0-1 0 0,-1 0 0 0 0,0 0 1 0 0,1 0-1 0 0,-1 0 0 0 0,1 0 1 0 0,0 0-1 0 0,0 0 0 0 0,0 0 1 0 0,0 0-1 0 0,0 0 0 0 0,0 0 1 0 0,0 0-1 0 0,0 0 0 0 0,1 0 1 0 0,-1 0-1 0 0,1 0 0 0 0,0 0 1 0 0,0 0-1 0 0,-1 0 0 0 0,1 0 1 0 0,0 0-1 0 0,0-1 0 0 0,1 1 1 0 0,-1 0-1 0 0,0-1 0 0 0,1 1 1 0 0,-1-1-1 0 0,1 1 0 0 0,-1-1 1 0 0,1 0-12 0 0,67 53 156 0 0,150 14-1385 0 0,-64-58-4129 0 0,-133-10 3927 0 0</inkml:trace>
  <inkml:trace contextRef="#ctx0" brushRef="#br0" timeOffset="2042.436">2933 100 1036 0 0,'46'1'3643'0'0,"10"76"-2821"0"0,-50-68-501 0 0,12 23 80 0 0,-2 0-1 0 0,-1 1 1 0 0,-2 0 0 0 0,-1 1 0 0 0,-1 0-1 0 0,-2 1 1 0 0,-2 0 0 0 0,-1 1 0 0 0,-1-1 0 0 0,-1 30-401 0 0,-7-40-8 0 0,-1-1 0 0 0,-1 1 0 0 0,-1 0 0 0 0,-1-1 0 0 0,-1 0 1 0 0,-2-1-1 0 0,0 0 0 0 0,-1 0 0 0 0,-1-1 0 0 0,-1-1 0 0 0,-1 0 1 0 0,-1-1-1 0 0,-1 0 0 0 0,-1-1 0 0 0,0-1 0 0 0,-2-1 1 0 0,0 0-1 0 0,0-1 0 0 0,-9 4 8 0 0,21-16-327 0 0,0-1 1 0 0,0 1-1 0 0,0-1 0 0 0,0-1 1 0 0,-1 1-1 0 0,1-1 0 0 0,-1 0 1 0 0,0-1-1 0 0,1 0 1 0 0,-1 0-1 0 0,0-1 0 0 0,0 0 1 0 0,0 0-1 0 0,1-1 0 0 0,-1 0 1 0 0,0 0-1 0 0,0-1 0 0 0,1 0 1 0 0,-1 0-1 0 0,1 0 1 0 0,-5-4 326 0 0,-17-12-1158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2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 3408 0 0,'-11'-31'6578'0'0,"7"20"-6719"0"0,25 23-5676 0 0,-8-3 4579 0 0,0 0 24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2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45 3752 0 0,'-11'-29'5701'0'0,"5"13"-5058"0"0,30 24-4207 0 0,30 22-458 0 0,-35-20 2812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2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282 374 860 0 0,'-3'4'3667'0'0,"-9"11"-2499"0"0,-193 166 3157 0 0,199-174-4238 0 0,0 1 20 0 0,0 0 0 0 0,0 1 1 0 0,0-1-1 0 0,1 1 0 0 0,1 0 0 0 0,-1 0 0 0 0,1 1 0 0 0,1-1 0 0 0,0 1 0 0 0,0 0 0 0 0,1 0 0 0 0,0 3-107 0 0,5-9-41 0 0,0 1 0 0 0,1-1 0 0 0,-1 0 0 0 0,1 0-1 0 0,0 0 1 0 0,0-1 0 0 0,1 1 0 0 0,-1-1 0 0 0,1 0-1 0 0,0 0 1 0 0,0-1 0 0 0,0 1 0 0 0,0-1 0 0 0,0 0-1 0 0,0-1 1 0 0,0 1 0 0 0,1-1 0 0 0,-1 0 0 0 0,1 0-1 0 0,-1-1 1 0 0,1 1 0 0 0,-1-1 0 0 0,1 0-1 0 0,-1-1 1 0 0,1 0 0 0 0,-1 1 0 0 0,1-2 0 0 0,-1 1-1 0 0,0-1 1 0 0,2 0 41 0 0,8 0-128 0 0,-1 0 0 0 0,0-1 0 0 0,1-1 0 0 0,-1 0 0 0 0,0 0 0 0 0,-1-2 0 0 0,1 0 0 0 0,-1 0 0 0 0,0-1 0 0 0,-1-1 0 0 0,0 0 0 0 0,0-1 0 0 0,-1 0 0 0 0,0-1 0 0 0,0 0 0 0 0,-1-1 0 0 0,0 0 0 0 0,-1 0 0 0 0,-1-1 0 0 0,0 0 0 0 0,0-1 0 0 0,3-9 128 0 0,-1-5 18 0 0,-2 0-1 0 0,-1-1 1 0 0,-2 0-1 0 0,0 0 1 0 0,-2 0-1 0 0,-1-1 1 0 0,-1 1-1 0 0,-2-17-17 0 0,-46-229 4916 0 0,33 255-2878 0 0,5 57-1149 0 0,8-28-953 0 0,-7 273 238 0 0,33-94-2918 0 0,-14-109 211 0 0,9 97-5349 0 0,-20-157 6668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2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1048 0 0,'22'8'5710'0'0,"-5"43"-4091"0"0,13 233 2598 0 0,-30-278-4220 0 0,0-1 0 0 0,1 0 1 0 0,0 1-1 0 0,0-1 0 0 0,0 0 1 0 0,1 1-1 0 0,-1-1 0 0 0,1 0 1 0 0,0 0-1 0 0,1 0 0 0 0,-1-1 1 0 0,1 1-1 0 0,0-1 0 0 0,0 1 1 0 0,1-1-1 0 0,-1 0 0 0 0,4 3 3 0 0,-3-6-218 0 0,-1-1 0 0 0,1 0 0 0 0,0 1 0 0 0,-1-1 0 0 0,1-1 0 0 0,0 1 0 0 0,-1 0 0 0 0,1-1 0 0 0,-1 0 0 0 0,1 0 0 0 0,-1 0 0 0 0,1 0 0 0 0,-1 0 0 0 0,0-1 0 0 0,1 0 0 0 0,-1 1 0 0 0,0-1 0 0 0,0 0 0 0 0,0-1 0 0 0,0 1 0 0 0,-1 0 0 0 0,1-1 0 0 0,-1 0 0 0 0,1 0 0 0 0,-1 1 0 0 0,0-1 0 0 0,0 0-1 0 0,0-1 1 0 0,0 1 0 0 0,-1 0 0 0 0,1-1 0 0 0,-1 1 0 0 0,0 0 0 0 0,0-1 0 0 0,0 0 0 0 0,-1 1 0 0 0,1-1 0 0 0,-1 1 0 0 0,0-1 0 0 0,0 0 0 0 0,0-1 218 0 0,1-21-1129 0 0</inkml:trace>
  <inkml:trace contextRef="#ctx0" brushRef="#br0" timeOffset="525.701">369 1 1008 0 0,'32'149'6541'0'0,"-31"-122"-6135"0"0,0 0 0 0 0,2 0 0 0 0,1 0 0 0 0,1-1 0 0 0,1 1 0 0 0,1-1 0 0 0,2 0 0 0 0,0-1 0 0 0,2 0 0 0 0,1-1-1 0 0,9 14-405 0 0,-20-38-172 0 0,1 0 0 0 0,0 0 0 0 0,0 0 0 0 0,0 0 1 0 0,0 0-1 0 0,0 0 0 0 0,0-1 0 0 0,0 1 0 0 0,0-1 0 0 0,0 1 0 0 0,0-1 0 0 0,-1 0 0 0 0,1 1 0 0 0,0-1 0 0 0,0 0 0 0 0,-1 0 0 0 0,1 0 0 0 0,0-1 0 0 0,-1 1 0 0 0,0 0 0 0 0,1 0 0 0 0,-1-1 0 0 0,0 1 0 0 0,1-1 0 0 0,-1 0 0 0 0,0 1 0 0 0,0-1 0 0 0,0 0 0 0 0,0 1 0 0 0,-1-1 0 0 0,1 0 0 0 0,0 0 0 0 0,-1 0 0 0 0,1 0 0 0 0,-1 0 0 0 0,0 1 0 0 0,0-1 0 0 0,1 0 0 0 0,-1 0 0 0 0,-1 0 0 0 0,1 0 0 0 0,0 0 0 0 0,0-1 172 0 0,0-15-1253 0 0,0-6 143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2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96 1636 0 0,'-11'-60'3491'0'0,"9"57"-3398"0"0,0 1 1 0 0,0-1-1 0 0,-1 1 0 0 0,1-1 1 0 0,-1 1-1 0 0,1 0 0 0 0,-1-1 1 0 0,0 1-1 0 0,1 1 0 0 0,-1-1 1 0 0,0 0-1 0 0,0 1 1 0 0,-1-1-1 0 0,1 1 0 0 0,0 0 1 0 0,0 0-1 0 0,-1 0 0 0 0,1 1 1 0 0,0-1-1 0 0,-1 1 0 0 0,1 0 1 0 0,-1 0-1 0 0,1 0 0 0 0,-1 0-93 0 0,-13 1 108 0 0,1 1-1 0 0,0 1 1 0 0,0 0-1 0 0,1 1 1 0 0,-1 1-1 0 0,1 0 1 0 0,-1 1-1 0 0,2 1 1 0 0,-1 0-1 0 0,1 1 1 0 0,0 1-1 0 0,1 0 1 0 0,0 1-1 0 0,0 0 1 0 0,1 1-1 0 0,0 0 1 0 0,1 1-1 0 0,1 0 1 0 0,-1 1-1 0 0,2 0 1 0 0,0 1-1 0 0,1 0 1 0 0,0 0-1 0 0,1 1 1 0 0,-3 9-108 0 0,9-21 12 0 0,0 1 0 0 0,0 0-1 0 0,1 0 1 0 0,-1 0 0 0 0,1 0 0 0 0,0 0 0 0 0,0 0 0 0 0,0 0 0 0 0,0 0-1 0 0,1 0 1 0 0,0 0 0 0 0,0-1 0 0 0,0 1 0 0 0,0 0 0 0 0,0 0-1 0 0,1-1 1 0 0,0 1 0 0 0,0-1 0 0 0,0 1 0 0 0,0-1 0 0 0,0 0 0 0 0,1 0-1 0 0,-1 0 1 0 0,1 0 0 0 0,0 0 0 0 0,0 0 0 0 0,0-1 0 0 0,0 1-1 0 0,0-1 1 0 0,1 0 0 0 0,-1 0 0 0 0,1 0 0 0 0,-1-1 0 0 0,1 1 0 0 0,0-1-1 0 0,-1 0 1 0 0,5 1-12 0 0,2 1-16 0 0,1-1 0 0 0,0 1 0 0 0,0-2 0 0 0,0 0-1 0 0,0 0 1 0 0,0-1 0 0 0,0 0 0 0 0,1-1 0 0 0,-1 0-1 0 0,0-1 1 0 0,-1 0 0 0 0,1-1 0 0 0,2-1 16 0 0,-6 3-11 0 0,-1 0 0 0 0,1 0 0 0 0,-1-1 0 0 0,0 0 0 0 0,1 0 0 0 0,-1-1 0 0 0,0 1 0 0 0,0-1 0 0 0,-1-1 0 0 0,1 1 1 0 0,-1-1-1 0 0,0 0 0 0 0,1 0 0 0 0,-2-1 0 0 0,1 1 0 0 0,0-1 0 0 0,-1 0 0 0 0,0-1 0 0 0,0 1 0 0 0,-1 0 0 0 0,0-1 0 0 0,1 0 0 0 0,-2 0 0 0 0,1 0 0 0 0,-1 0 0 0 0,0-1 0 0 0,0 1 0 0 0,-1 0 0 0 0,0-1 1 0 0,0 1-1 0 0,0-6 11 0 0,-1-50 1069 0 0,0 60-1026 0 0,0-10 71 0 0,1 14-90 0 0,3 5-6 0 0,164 248-2585 0 0,-140-205-2434 0 0,-26-43 3769 0 0</inkml:trace>
  <inkml:trace contextRef="#ctx0" brushRef="#br0" timeOffset="340.191">578 73 1712 0 0,'11'2'244'0'0,"0"1"1"0"0,0 1-1 0 0,0 0 0 0 0,-1 1 0 0 0,0 0 1 0 0,0 0-1 0 0,0 1 0 0 0,-1 0 0 0 0,0 1 1 0 0,0 0-1 0 0,0 0 0 0 0,-1 1 0 0 0,0 0 0 0 0,-1 1 1 0 0,0-1-1 0 0,0 1 0 0 0,-1 1 0 0 0,0 0 1 0 0,0-1-1 0 0,-1 2 0 0 0,-1-1 0 0 0,3 9-244 0 0,18 60 2999 0 0,-26-76-2923 0 0,0-1-1 0 0,0 0 0 0 0,1 1 0 0 0,-2-1 1 0 0,1 0-1 0 0,0 1 0 0 0,0-1 0 0 0,-1 0 1 0 0,1 0-1 0 0,-1 0 0 0 0,1 0 0 0 0,-1-1 1 0 0,0 1-1 0 0,0 0 0 0 0,0-1 1 0 0,0 1-1 0 0,0-1 0 0 0,0 0 0 0 0,0 1 1 0 0,-1-1-1 0 0,1 0 0 0 0,0 0 0 0 0,-1-1 1 0 0,1 1-1 0 0,0 0 0 0 0,-1-1 0 0 0,1 0 1 0 0,-1 1-1 0 0,1-1 0 0 0,-1 0 1 0 0,1 0-1 0 0,-1 0 0 0 0,1-1 0 0 0,-1 1 1 0 0,1-1-1 0 0,-1 1 0 0 0,0-1-75 0 0,0-3 30 0 0,1 1-1 0 0,-1-1 0 0 0,1 0 1 0 0,0 1-1 0 0,0-1 0 0 0,0 0 1 0 0,0-1-1 0 0,1 1 0 0 0,-1 0 1 0 0,1 0-1 0 0,0-1 0 0 0,0 1 1 0 0,1-1-1 0 0,0 1 0 0 0,-1-1 1 0 0,1 1-1 0 0,1 0 0 0 0,-1-1 1 0 0,1 1-1 0 0,-1-1 0 0 0,1 1 1 0 0,1 0-1 0 0,-1-1 0 0 0,1 1 1 0 0,-1 0-1 0 0,1 0 0 0 0,0 0 1 0 0,1 0-1 0 0,0 0-29 0 0,86-113-1350 0 0,-32 71-352 0 0,12-12-6106 0 0,-66 56 6560 0 0</inkml:trace>
  <inkml:trace contextRef="#ctx0" brushRef="#br0" timeOffset="661.325">995 268 968 0 0,'31'-1'533'0'0,"1"0"1"0"0,0-2-1 0 0,-1-1 1 0 0,0-2-1 0 0,0-1 0 0 0,0-1 1 0 0,-1-2-1 0 0,0-1 1 0 0,-1-1-1 0 0,0-2 0 0 0,-1-1-533 0 0,34-11 618 0 0,-56 23-519 0 0,1 1 44 0 0,0 0 0 0 0,-1 0-1 0 0,1-1 1 0 0,0 0-1 0 0,-1 0 1 0 0,0-1-1 0 0,1 0 1 0 0,-2 0 0 0 0,1 0-1 0 0,0-1 1 0 0,-1 0-1 0 0,0 0 1 0 0,0 0 0 0 0,0 0-1 0 0,-1-1 1 0 0,1 0-1 0 0,-1-2-142 0 0,-53 5 956 0 0,-106 39 91 0 0,150-34-1019 0 0,-1 0 1 0 0,1 0 0 0 0,0 0-1 0 0,0 1 1 0 0,0 0 0 0 0,1 0 0 0 0,-1 0-1 0 0,1 0 1 0 0,0 1 0 0 0,0 0-1 0 0,0 0 1 0 0,0 0 0 0 0,0 0 0 0 0,1 1-1 0 0,0-1 1 0 0,0 1 0 0 0,0 0-1 0 0,1 0 1 0 0,-1 0 0 0 0,1 0 0 0 0,0 0-1 0 0,1 1 1 0 0,-1-1 0 0 0,1 1-1 0 0,0-1 1 0 0,1 1-29 0 0,2 4-169 0 0,1 0 0 0 0,1 0-1 0 0,-1-1 1 0 0,2 1 0 0 0,-1-1-1 0 0,2 0 1 0 0,-1-1 0 0 0,1 1-1 0 0,0-1 1 0 0,1 0 0 0 0,-1 0-1 0 0,2-1 1 0 0,-1 0 0 0 0,1 0-1 0 0,0-1 1 0 0,1 0 0 0 0,-1 0-1 0 0,1-1 1 0 0,0 0 0 0 0,1-1-1 0 0,-1 0 1 0 0,1 0 0 0 0,0-1-1 0 0,-1 0 1 0 0,6 0 169 0 0,159 30-5503 0 0,-124-30 4406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2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18 1564 0 0,'-4'-17'5672'0'0,"-29"21"-2815"0"0,-6 35-2281 0 0,2 2 0 0 0,1 1 0 0 0,3 2 1 0 0,1 1-1 0 0,-4 11-576 0 0,-153 191-2367 0 0,90-195-5014 0 0,97-52 5887 0 0</inkml:trace>
  <inkml:trace contextRef="#ctx0" brushRef="#br0" timeOffset="264.023">74 171 964 0 0,'4'-10'2100'0'0,"-4"9"-1898"0"0,1-1 0 0 0,-1 1 0 0 0,0 0 0 0 0,0 0 0 0 0,0 0 1 0 0,1-1-1 0 0,-1 1 0 0 0,1 0 0 0 0,-1 0 0 0 0,1 0 0 0 0,-1 0 0 0 0,1 0 1 0 0,0 0-1 0 0,-1 0 0 0 0,1 0 0 0 0,0 0 0 0 0,0 0 0 0 0,0 0 0 0 0,0 0 1 0 0,-1 1-1 0 0,1-1 0 0 0,1 0 0 0 0,-1 1 0 0 0,0-1 0 0 0,0 0 0 0 0,0 1 0 0 0,0-1 1 0 0,0 1-1 0 0,0 0 0 0 0,1-1 0 0 0,-1 1 0 0 0,0 0 0 0 0,0 0 0 0 0,0 0 1 0 0,1 0-1 0 0,-1 0 0 0 0,0 0 0 0 0,0 0 0 0 0,1 0 0 0 0,-1 0 0 0 0,0 1 1 0 0,0-1-1 0 0,0 1-202 0 0,209 146 1684 0 0,-164-115-1797 0 0,96 66-2705 0 0,4-7-5189 0 0,-130-81 6777 0 0</inkml:trace>
  <inkml:trace contextRef="#ctx0" brushRef="#br0" timeOffset="652.165">714 401 1808 0 0,'10'4'311'0'0,"0"-1"-1"0"0,1 1 0 0 0,-2 1 1 0 0,1 0-1 0 0,0 0 1 0 0,-1 1-1 0 0,0 0 0 0 0,0 1 1 0 0,-1 0-1 0 0,0 0 1 0 0,0 1-1 0 0,-1 0 0 0 0,0 1 1 0 0,1 0-311 0 0,-7-7 77 0 0,64 121 2570 0 0,-65-122-2358 0 0,0-1 32 0 0,0 0 6 0 0,-1 0-301 0 0,1 1-1 0 0,-1 0 1 0 0,1 0 0 0 0,-1 0-1 0 0,0-1 1 0 0,1 1-1 0 0,-1 0 1 0 0,0-1 0 0 0,1 1-1 0 0,-1-1 1 0 0,0 1 0 0 0,0-1-1 0 0,0 1 1 0 0,0-1 0 0 0,0 1-1 0 0,1-1 1 0 0,-1 0 0 0 0,0 0-1 0 0,0 1 1 0 0,0-1 0 0 0,0 0-1 0 0,0 0 1 0 0,0 0 0 0 0,0 0-1 0 0,0 0 1 0 0,0 0 0 0 0,0 0-1 0 0,0 0 1 0 0,0-1 0 0 0,0 1-1 0 0,0 0 1 0 0,0-1-1 0 0,1 1 1 0 0,-1 0 0 0 0,0-1-1 0 0,0 1 1 0 0,0-1 0 0 0,0 1-1 0 0,1-1 1 0 0,-1 0 0 0 0,0 1-1 0 0,1-1 1 0 0,-1 0 0 0 0,0 1-1 0 0,1-1 1 0 0,-1 0 0 0 0,1 0-1 0 0,-1 0 1 0 0,1 1 0 0 0,-1-1-1 0 0,1 0 1 0 0,0 0 0 0 0,-1 0-1 0 0,1 0 1 0 0,0 0-1 0 0,0 0 1 0 0,0 0 0 0 0,0 0-1 0 0,0 0-25 0 0,-5-69 536 0 0,11 54-515 0 0,1-1 0 0 0,0 2 0 0 0,1-1 0 0 0,1 1 0 0 0,0 0 0 0 0,1 1-1 0 0,0 0 1 0 0,1 0 0 0 0,1 1 0 0 0,0 1 0 0 0,1 0 0 0 0,0 0 0 0 0,1 2 0 0 0,0 0 0 0 0,1 0 0 0 0,0 1 0 0 0,1 1 0 0 0,-1 1 0 0 0,2 0 0 0 0,-1 1 0 0 0,1 0 0 0 0,-1 2 0 0 0,13-3-21 0 0,-19 8-34 0 0,-1-1 0 0 0,0 1 0 0 0,0 0 0 0 0,0 1 0 0 0,0 0 0 0 0,0 1 1 0 0,-1 0-1 0 0,1 0 0 0 0,-1 0 0 0 0,0 1 0 0 0,1 1 0 0 0,-2-1 0 0 0,1 2 0 0 0,-1-1 0 0 0,1 1 1 0 0,-1 0-1 0 0,-1 0 0 0 0,1 0 0 0 0,-1 1 0 0 0,-1 0 0 0 0,1 1 0 0 0,-1-1 0 0 0,0 1 0 0 0,-1 0 1 0 0,0 0-1 0 0,0 1 0 0 0,0-1 0 0 0,-1 1 0 0 0,-1 0 0 0 0,0-1 0 0 0,0 1 0 0 0,0 0 0 0 0,-1 1 1 0 0,-1-1-1 0 0,1 5 34 0 0,4 13-593 0 0,3 13-821 0 0,-6-13-4696 0 0,-2-25 5027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2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1 129 944 0 0,'10'4'5894'0'0,"42"-10"-4941"0"0,241-52-5724 0 0,-261 51 3531 0 0</inkml:trace>
  <inkml:trace contextRef="#ctx0" brushRef="#br0" timeOffset="154.452">573 61 1856 0 0,'4'0'976'0'0,"-2"0"-124"0"0,-1 0-184 0 0,1 0-80 0 0,2 0-7 0 0,-1 0-165 0 0,-1-2-32 0 0,2 2 48 0 0,3-2-180 0 0,-2 1-100 0 0,4-3-268 0 0,16-1 12 0 0,3-5-496 0 0,-4 5-349 0 0,0-1-407 0 0,1-4 48 0 0,0 6 12 0 0</inkml:trace>
  <inkml:trace contextRef="#ctx0" brushRef="#br0" timeOffset="308.634">950 2 1388 0 0,'0'0'636'0'0,"-3"2"-160"0"0,3 0-68 0 0,0-6-468 0 0,0 4-624 0 0,2-1-592 0 0</inkml:trace>
  <inkml:trace contextRef="#ctx0" brushRef="#br0" timeOffset="479.152">1256 6 1152 0 0,'-4'123'5716'0'0,"-60"-12"-3951"0"0,49-94-2372 0 0,0-1 1 0 0,-1-1 0 0 0,-1 0 0 0 0,0-1 0 0 0,-1-1 0 0 0,-1-1 0 0 0,0 0 0 0 0,-1-1 0 0 0,0-2 0 0 0,-13 5 606 0 0,4-5-1280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2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5 2480 0 0,'-3'-1'182'0'0,"1"0"0"0"0,-1 0 0 0 0,0 0 0 0 0,1 1 0 0 0,-1 0 0 0 0,0-1 0 0 0,0 1 0 0 0,1 0 0 0 0,-1 0 0 0 0,0 1 0 0 0,1-1 0 0 0,-1 0 0 0 0,0 1 0 0 0,0 0 0 0 0,1-1 0 0 0,-1 1 0 0 0,1 0 0 0 0,-1 1 0 0 0,1-1 0 0 0,-1 0 0 0 0,1 1 0 0 0,0-1 0 0 0,0 1 0 0 0,0 0 0 0 0,0 0 0 0 0,0-1 0 0 0,0 1 0 0 0,0 1 0 0 0,0-1 0 0 0,0 0-182 0 0,-21 28 479 0 0,2 0 0 0 0,0 2 0 0 0,2 0 0 0 0,2 1-1 0 0,0 0 1 0 0,3 2 0 0 0,-5 17-479 0 0,-60 124-1754 0 0,34-146-5024 0 0,44-30 5526 0 0</inkml:trace>
  <inkml:trace contextRef="#ctx0" brushRef="#br0" timeOffset="278.79">0 81 1128 0 0,'21'-28'6158'0'0,"12"41"-4242"0"0,-19-6-1960 0 0,34 18 312 0 0,-2 3 0 0 0,0 2 1 0 0,-2 1-1 0 0,-2 3 0 0 0,-1 1 0 0 0,3 6-268 0 0,-22-19-537 0 0,20 19-1888 0 0,-12-18-2701 0 0,-28-21 3851 0 0</inkml:trace>
  <inkml:trace contextRef="#ctx0" brushRef="#br0" timeOffset="634.568">557 190 1008 0 0,'22'-1'6499'0'0,"67"17"-5307"0"0,-82-15-1125 0 0,0 1 0 0 0,0 1 0 0 0,0-1-1 0 0,0 1 1 0 0,-1 1 0 0 0,1-1 0 0 0,-1 1-1 0 0,0 0 1 0 0,0 0 0 0 0,0 1 0 0 0,-1 0-1 0 0,0 0 1 0 0,0 0 0 0 0,0 1 0 0 0,0-1-1 0 0,-1 1 1 0 0,0 0 0 0 0,0 1 0 0 0,0-1-1 0 0,-1 1 1 0 0,0-1 0 0 0,-1 1 0 0 0,1 0 0 0 0,-1 0-1 0 0,-1 0 1 0 0,1 0 0 0 0,-1 1 0 0 0,0-1-1 0 0,-1 0 1 0 0,0 0 0 0 0,0 1 0 0 0,0-1-1 0 0,-1 0 1 0 0,-1 7-67 0 0,-83 167 1573 0 0,133-197-4543 0 0,81-71-4062 0 0,-101 70 5880 0 0</inkml:trace>
  <inkml:trace contextRef="#ctx0" brushRef="#br0" timeOffset="805.465">1136 406 1780 0 0,'-27'164'5743'0'0,"23"-137"-5305"0"0,-24 102-14 0 0,26-123-681 0 0,-1 0 0 0 0,0-1-1 0 0,0 1 1 0 0,-1-1 0 0 0,1 0 0 0 0,-1 0 0 0 0,0-1-1 0 0,-1 1 1 0 0,1-1 0 0 0,-1 0 0 0 0,0 0 0 0 0,0 0-1 0 0,0 0 1 0 0,0-1 0 0 0,-1 0 0 0 0,1 0 0 0 0,-1-1-1 0 0,0 0 1 0 0,0 0 0 0 0,-1 1 257 0 0,-15 2-1285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1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2396 0 0,'-30'37'3004'0'0,"-74"163"291"0"0,-4 52-3263 0 0,51-201-5713 0 0,47-51 4583 0 0</inkml:trace>
  <inkml:trace contextRef="#ctx0" brushRef="#br0" timeOffset="281.151">1 145 1720 0 0,'6'-22'1608'0'0,"10"-10"4343"0"0,16 41-4788 0 0,247 149 933 0 0,-52-27-5675 0 0,-177-110-2086 0 0,-50-21 4395 0 0</inkml:trace>
  <inkml:trace contextRef="#ctx0" brushRef="#br0" timeOffset="530.176">749 192 1028 0 0,'0'1'156'0'0,"0"-1"0"0"0,-1 1 0 0 0,1 0 0 0 0,0-1 0 0 0,0 1 0 0 0,-1 0 0 0 0,1-1 0 0 0,0 1 0 0 0,0 0 0 0 0,0-1 0 0 0,0 1 0 0 0,0 0 1 0 0,0 0-1 0 0,0-1 0 0 0,0 1 0 0 0,0 0 0 0 0,0 0 0 0 0,0-1 0 0 0,1 1 0 0 0,-1 0 0 0 0,0-1 0 0 0,0 1 0 0 0,1 0 0 0 0,-1-1 0 0 0,0 1 0 0 0,1 0 0 0 0,-1-1 0 0 0,1 1 0 0 0,-1-1 0 0 0,1 1 0 0 0,-1-1 0 0 0,1 1 0 0 0,-1-1 0 0 0,1 1 0 0 0,0-1 0 0 0,-1 0 0 0 0,1 1 0 0 0,0-1 0 0 0,-1 0 0 0 0,1 1 0 0 0,0-1 0 0 0,-1 0 0 0 0,1 0 1 0 0,0 0-1 0 0,-1 1 0 0 0,1-1 0 0 0,0 0 0 0 0,0 0 0 0 0,-1 0 0 0 0,1 0 0 0 0,0 0 0 0 0,0-1 0 0 0,-1 1 0 0 0,1 0 0 0 0,0 0 0 0 0,-1 0 0 0 0,1-1 0 0 0,0 1 0 0 0,-1 0 0 0 0,1-1 0 0 0,0 1 0 0 0,0-1-156 0 0,2 16-124 0 0,10 63 1293 0 0,8 25-1632 0 0,14-52-3572 0 0,-18-35-192 0 0,-10-14 2773 0 0</inkml:trace>
  <inkml:trace contextRef="#ctx0" brushRef="#br0" timeOffset="763.408">1221 392 1316 0 0,'-25'153'7253'0'0,"17"-125"-6878"0"0,-2 0 0 0 0,-1-1 0 0 0,-1-1 0 0 0,-1 0 1 0 0,-1 0-1 0 0,-1-1 0 0 0,-6 4-375 0 0,-59 49-1984 0 0,9-54-3589 0 0,57-24 4343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1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516 129 1452 0 0,'-2'-23'3784'0'0,"2"22"-3744"0"0,0 0 1 0 0,0 0-1 0 0,-1 0 1 0 0,1-1-1 0 0,0 1 1 0 0,-1 0-1 0 0,1 0 1 0 0,0 0 0 0 0,-1 0-1 0 0,0 0 1 0 0,1 0-1 0 0,-1 0 1 0 0,0 0-1 0 0,1 0 1 0 0,-1 0-1 0 0,0 0 1 0 0,0 0-1 0 0,0 0 1 0 0,0 0-1 0 0,0 1 1 0 0,0-1-1 0 0,0 0 1 0 0,0 1-1 0 0,0-1 1 0 0,0 1-1 0 0,0-1 1 0 0,0 1 0 0 0,0-1-1 0 0,0 1 1 0 0,-1 0-1 0 0,1 0 1 0 0,0 0-1 0 0,0-1 1 0 0,0 1-1 0 0,-1 0 1 0 0,1 0-1 0 0,0 1 1 0 0,0-1-1 0 0,0 0 1 0 0,-1 0-1 0 0,1 1 1 0 0,0-1-1 0 0,0 0 1 0 0,0 1-1 0 0,0-1 1 0 0,0 1-1 0 0,0 0 1 0 0,0-1 0 0 0,0 1-1 0 0,0 0 1 0 0,0-1-1 0 0,0 1 1 0 0,0 0-1 0 0,0 0 1 0 0,0 0-1 0 0,1 0 1 0 0,-1 0-1 0 0,0 0 1 0 0,1 0-1 0 0,-1 0 1 0 0,1 0-1 0 0,-1 0 1 0 0,1 0-1 0 0,-1 2-40 0 0,-4 7 126 0 0,0 1 0 0 0,1-1-1 0 0,0 1 1 0 0,1 1 0 0 0,0-1-1 0 0,0 0 1 0 0,1 1-1 0 0,1-1 1 0 0,0 1 0 0 0,1-1-1 0 0,0 1 1 0 0,1 0 0 0 0,0 2-126 0 0,-1 13 262 0 0,56 215 424 0 0,-27-146-1067 0 0,-24-79 359 0 0,-2-9-265 0 0,0 0 1 0 0,0 1-1 0 0,-1-1 0 0 0,-1 1 0 0 0,1-1 0 0 0,-1 1 1 0 0,-1 0-1 0 0,0 0 0 0 0,0-1 0 0 0,-1 1 0 0 0,0 0 1 0 0,0-1-1 0 0,-2 7 287 0 0,-62 61-3767 0 0,38-65 2546 0 0</inkml:trace>
  <inkml:trace contextRef="#ctx0" brushRef="#br0" timeOffset="1119.24">7 569 1868 0 0,'-7'-26'5183'0'0,"33"21"-3529"0"0,-9 4-1750 0 0,119-14-296 0 0,-1-5-1 0 0,-1-7 0 0 0,33-14 393 0 0,-150 39 21 0 0,0-2 0 0 0,-1 1 0 0 0,1-2-1 0 0,-1 0 1 0 0,0-1 0 0 0,0-1 0 0 0,-1 0-1 0 0,0-1 1 0 0,0-1 0 0 0,-1 0 0 0 0,0-1-1 0 0,0-1 1 0 0,-1 0 0 0 0,-1 0 0 0 0,0-1-1 0 0,-1-1 1 0 0,0 0 0 0 0,0-1 0 0 0,-2 0-1 0 0,0 0 1 0 0,0-1 0 0 0,-2-1 0 0 0,1 1-1 0 0,2-11-20 0 0,-14-13 1770 0 0,-12 63-1427 0 0,5 224 305 0 0,13-157-504 0 0,9 138 246 0 0,-9-121-54 0 0,43-209-343 0 0,-34 71-29 0 0,1 0 0 0 0,2 1 1 0 0,1 1-1 0 0,1 0 0 0 0,2 1 0 0 0,0 1 0 0 0,9-7 36 0 0,-25 32-6 0 0,0-1-1 0 0,0 1 1 0 0,0 0-1 0 0,1 0 1 0 0,-1 0-1 0 0,0 0 1 0 0,1 1-1 0 0,-1-1 1 0 0,0 1-1 0 0,1 0 1 0 0,-1-1-1 0 0,1 1 1 0 0,-1 0-1 0 0,1 0 1 0 0,-1 0 0 0 0,1 1-1 0 0,-1-1 1 0 0,1 1-1 0 0,-1-1 1 0 0,0 1-1 0 0,1 0 1 0 0,-1 0-1 0 0,0 0 1 0 0,0 0-1 0 0,1 0 1 0 0,-1 1-1 0 0,0-1 1 0 0,0 1-1 0 0,0-1 1 0 0,-1 1-1 0 0,1 0 1 0 0,0-1-1 0 0,0 1 1 0 0,-1 0-1 0 0,0 0 1 0 0,1 0-1 0 0,-1 0 1 0 0,0 1-1 0 0,0-1 1 0 0,0 0-1 0 0,0 1 1 0 0,0-1-1 0 0,0 2 7 0 0,4 3-25 0 0,20 28-24 0 0,-18-21 13 0 0,0-1-1 0 0,0 0 1 0 0,1-1 0 0 0,1 0 0 0 0,0-1-1 0 0,1 1 1 0 0,0-2 0 0 0,1 1-1 0 0,0-1 1 0 0,0-1 0 0 0,1 0-1 0 0,1-1 1 0 0,-1 0 0 0 0,1-1-1 0 0,1 0 1 0 0,-1-1 0 0 0,1-1 0 0 0,0 0-1 0 0,0-1 1 0 0,0 0 0 0 0,1-1-1 0 0,5 0 37 0 0,-7-2-54 0 0,0-1-1 0 0,-1 0 1 0 0,1-1-1 0 0,0-1 1 0 0,-1 0-1 0 0,1 0 1 0 0,-1-1-1 0 0,0-1 1 0 0,0 0-1 0 0,0 0 1 0 0,-1-1-1 0 0,1-1 1 0 0,-1 0-1 0 0,0-1 1 0 0,-1 0-1 0 0,1 0 1 0 0,-2-1-1 0 0,1 0 1 0 0,-1-1-1 0 0,0 0 1 0 0,-1-1-1 0 0,0 0 1 0 0,0 0-1 0 0,-1-1 1 0 0,-1 1-1 0 0,0-1 1 0 0,1-4 54 0 0,-5 12 16 0 0,0 0 0 0 0,-1 0 1 0 0,0 0-1 0 0,0 0 0 0 0,0-1 1 0 0,0 1-1 0 0,0 0 0 0 0,-1 0 1 0 0,1-1-1 0 0,-1 1 0 0 0,0 0 1 0 0,0-1-1 0 0,0 1 0 0 0,0 0 1 0 0,-1-1-1 0 0,1 1 0 0 0,-1 0 1 0 0,0-1-1 0 0,0 1 0 0 0,0 0 1 0 0,-1 0-1 0 0,1 0 0 0 0,-1 0 1 0 0,1 0-1 0 0,-1 0 0 0 0,0 1 1 0 0,0-1-1 0 0,0 0 0 0 0,-1 1 1 0 0,1 0-1 0 0,-1-1 0 0 0,1 1 1 0 0,-1 0-1 0 0,0 0 1 0 0,1 0-1 0 0,-1 1 0 0 0,0-1 1 0 0,0 1-1 0 0,-1 0 0 0 0,1 0 1 0 0,0 0-1 0 0,0 0 0 0 0,0 0 1 0 0,-1 1-1 0 0,1-1 0 0 0,0 1 1 0 0,-1 0-1 0 0,1 0 0 0 0,-1 0 1 0 0,-1 1-17 0 0,-4 0 26 0 0,1 0 1 0 0,0 1-1 0 0,0 0 1 0 0,1 0-1 0 0,-1 1 1 0 0,0 0-1 0 0,1 1 1 0 0,0 0-1 0 0,-1 0 1 0 0,2 0-1 0 0,-1 1 1 0 0,0 0-1 0 0,1 0 1 0 0,0 1-1 0 0,0-1 1 0 0,1 2-1 0 0,-1-1 1 0 0,1 0-1 0 0,1 1 1 0 0,-1 0-1 0 0,1 0 1 0 0,0 0-1 0 0,1 1 1 0 0,0-1-1 0 0,0 1 1 0 0,0 0-1 0 0,1 0 1 0 0,1 0-1 0 0,-1 0 1 0 0,1 0-1 0 0,0 0 1 0 0,1 0-1 0 0,0 6-26 0 0,1-9 3 0 0,-1-1 0 0 0,1 0 0 0 0,0 1 0 0 0,0-1 0 0 0,1 0 0 0 0,-1 0 0 0 0,1 0 0 0 0,0 0 0 0 0,0 0 0 0 0,0 0 0 0 0,1-1 0 0 0,-1 1 0 0 0,1-1 0 0 0,0 1 0 0 0,0-1 0 0 0,0 0 0 0 0,1 0 0 0 0,-1-1 0 0 0,1 1 0 0 0,-1-1 0 0 0,1 1 0 0 0,0-1 0 0 0,0 0-1 0 0,0 0 1 0 0,0-1 0 0 0,0 1 0 0 0,0-1 0 0 0,0 0 0 0 0,2 0-3 0 0,134 8 148 0 0,-133-10-149 0 0,0 0 0 0 0,0-1 1 0 0,0 0-1 0 0,0 0 0 0 0,0 0 0 0 0,-1-1 0 0 0,1 0 0 0 0,-1 0 0 0 0,1-1 0 0 0,-1 1 0 0 0,0-1 0 0 0,-1-1 0 0 0,1 1 0 0 0,-1-1 1 0 0,0 0-1 0 0,0 0 0 0 0,0-1 0 0 0,-1 1 0 0 0,0-1 0 0 0,0 0 0 0 0,0-1 0 0 0,-1 1 0 0 0,1 0 0 0 0,-2-1 0 0 0,1 0 0 0 0,-1 0 1 0 0,0 1-1 0 0,0-1 0 0 0,-1-1 0 0 0,0 1 0 0 0,0 0 0 0 0,-1-2 1 0 0,1-13 80 0 0,-2 0-1 0 0,0 0 1 0 0,-1 0 0 0 0,-1 1-1 0 0,-2-1 1 0 0,0 0 0 0 0,-1 1-1 0 0,-1 0 1 0 0,0 1 0 0 0,-2-1-1 0 0,-1 1 1 0 0,0 1 0 0 0,-2 0-1 0 0,-2-2-79 0 0,-32-51 1464 0 0,46 110-1333 0 0,6 16-172 0 0,3 0 0 0 0,3-1 1 0 0,1 0-1 0 0,3-1 1 0 0,3-1-1 0 0,1-1 1 0 0,24 43 40 0 0,-33-70-286 0 0,29 46-3015 0 0,-46-79-468 0 0,0-13 2535 0 0,4 14 601 0 0,-6-17-588 0 0,-2-1 12 0 0</inkml:trace>
  <inkml:trace contextRef="#ctx0" brushRef="#br0" timeOffset="2360.771">1730 381 1292 0 0,'-60'-43'2076'0'0,"56"40"-1976"0"0,1 1 0 0 0,-1-1-1 0 0,0 1 1 0 0,0 0 0 0 0,0 1 0 0 0,0-1-1 0 0,0 1 1 0 0,0 0 0 0 0,-1 0-1 0 0,1 0 1 0 0,0 0 0 0 0,-1 1 0 0 0,1 0-1 0 0,0 0 1 0 0,-1 0 0 0 0,1 0 0 0 0,0 1-1 0 0,-1-1 1 0 0,1 1 0 0 0,0 0-1 0 0,0 1 1 0 0,0-1 0 0 0,-1 1 0 0 0,1-1-1 0 0,1 1 1 0 0,-1 0 0 0 0,0 1-1 0 0,0-1 1 0 0,1 1 0 0 0,0 0 0 0 0,-1 0-1 0 0,1 0 1 0 0,-2 2-100 0 0,-73 122 1578 0 0,63 8-605 0 0,16-128-964 0 0,-1 1 0 0 0,1-1 0 0 0,1 0 0 0 0,-1 0 0 0 0,1 0 1 0 0,0 0-1 0 0,1 0 0 0 0,0 0 0 0 0,0-1 0 0 0,0 1 0 0 0,1-1 0 0 0,0 0 0 0 0,0 0 0 0 0,0 0 0 0 0,1-1 0 0 0,0 1 0 0 0,0-1 0 0 0,1 0 0 0 0,-1-1 0 0 0,1 1 0 0 0,0-1 1 0 0,0 0-1 0 0,1 0 0 0 0,-1-1 0 0 0,1 0 0 0 0,0 0 0 0 0,-1-1 0 0 0,1 0 0 0 0,0 0 0 0 0,1 0 0 0 0,-1-1 0 0 0,0 0 0 0 0,0-1 0 0 0,0 1 0 0 0,1-1 0 0 0,-1-1 0 0 0,0 1 0 0 0,1-1 1 0 0,-1-1-10 0 0,4 0-32 0 0,0-1 0 0 0,0 0 1 0 0,-1-1-1 0 0,1 0 1 0 0,-1 0-1 0 0,0-2 0 0 0,0 1 1 0 0,-1-1-1 0 0,1 0 1 0 0,-1-1-1 0 0,-1 0 0 0 0,1-1 1 0 0,-1 1-1 0 0,0-2 1 0 0,-1 1-1 0 0,0-1 0 0 0,0 0 1 0 0,-1-1-1 0 0,0 1 0 0 0,-1-1 1 0 0,0 0-1 0 0,-1-1 1 0 0,0 1-1 0 0,0-1 0 0 0,0-6 32 0 0,4-28 789 0 0,-8 43-669 0 0,0 2-24 0 0,-7-6 22 0 0,-6 11 94 0 0,10 5-190 0 0,0 0-1 0 0,2-1 1 0 0,-1 1 0 0 0,1 0 0 0 0,0 0 0 0 0,1-1 0 0 0,0 1 0 0 0,1 0 0 0 0,0 0 0 0 0,0 0 0 0 0,1-1 0 0 0,1 1 0 0 0,-1-1 0 0 0,2 1 0 0 0,-1-1 0 0 0,1 0 0 0 0,0 0 0 0 0,1 0 0 0 0,0-1 0 0 0,1 0-1 0 0,0 0 1 0 0,0 0 0 0 0,0-1 0 0 0,1 0 0 0 0,0 0 0 0 0,1 0 0 0 0,-1-1 0 0 0,1 0 0 0 0,0-1 0 0 0,1 0 0 0 0,-1 0 0 0 0,1-1 0 0 0,0 0 0 0 0,1 0 0 0 0,-1-1 0 0 0,7 2-22 0 0,-3-4-23 0 0,0-1 0 0 0,0 0 0 0 0,1 0 0 0 0,-1-1 0 0 0,0-1 0 0 0,0 0 1 0 0,0-1-1 0 0,0 0 0 0 0,0-1 0 0 0,0-1 0 0 0,-1 0 0 0 0,0-1 0 0 0,0 0 0 0 0,-1 0 1 0 0,1-1-1 0 0,1-3 23 0 0,-2 1-75 0 0,0-1 1 0 0,0 0 0 0 0,-1-1 0 0 0,0 0 0 0 0,-1-1 0 0 0,-1 1 0 0 0,0-2-1 0 0,0 1 1 0 0,-1-1 0 0 0,-1 0 0 0 0,0-1 0 0 0,-1 0 0 0 0,-1 1 0 0 0,0-2-1 0 0,0 1 1 0 0,0-10 74 0 0,14-234 144 0 0,-18 250-89 0 0,0-9 135 0 0,0 0 0 0 0,-1-1 1 0 0,0 1-1 0 0,-2 0 1 0 0,0 0-1 0 0,-1 0 0 0 0,-1 0 1 0 0,0 1-1 0 0,-1-1 1 0 0,-1 2-1 0 0,0-1 1 0 0,-2 1-1 0 0,1 0 0 0 0,-2 0 1 0 0,-8-10-191 0 0,17 25 20 0 0,0-1-1 0 0,0 1 1 0 0,0-1 0 0 0,0 1 0 0 0,0-1-1 0 0,0 1 1 0 0,0 0 0 0 0,0-1 0 0 0,-1 1 0 0 0,1 0-1 0 0,0 0 1 0 0,0 0 0 0 0,0 0 0 0 0,0 0-1 0 0,0 0 1 0 0,0 0 0 0 0,0 0 0 0 0,0 1 0 0 0,-1-1-1 0 0,1 0 1 0 0,0 1 0 0 0,0-1 0 0 0,0 0-1 0 0,0 1 1 0 0,0-1 0 0 0,0 1 0 0 0,0 0-1 0 0,1-1 1 0 0,-1 1 0 0 0,0 0 0 0 0,0 0 0 0 0,0-1-1 0 0,1 1 1 0 0,-1 0 0 0 0,0 0 0 0 0,1 0-1 0 0,-1 0 1 0 0,1 0 0 0 0,-1 0 0 0 0,1 0 0 0 0,-1 0-1 0 0,1 0 1 0 0,0 0 0 0 0,-1 0 0 0 0,1 0-1 0 0,0 0 1 0 0,0 1 0 0 0,0-1 0 0 0,0 0 0 0 0,0 0-1 0 0,0 0 1 0 0,0 0-20 0 0,-16 64 301 0 0,13-25-183 0 0,2 0 1 0 0,2 0 0 0 0,2 0 0 0 0,1-1 0 0 0,2 1 0 0 0,2-1 0 0 0,2 0-1 0 0,2 4-118 0 0,36 114-562 0 0,-11-42-1318 0 0,-11-2-4003 0 0,-25-101 2835 0 0,-1-10 1578 0 0</inkml:trace>
  <inkml:trace contextRef="#ctx0" brushRef="#br0" timeOffset="2612.022">2111 452 1784 0 0,'-1'-1'216'0'0,"0"0"-1"0"0,0-1 1 0 0,0 1-1 0 0,1-1 1 0 0,-1 1-1 0 0,1-1 1 0 0,-1 1-1 0 0,1-1 1 0 0,0 0-1 0 0,0 1 1 0 0,-1-1-1 0 0,1 1 1 0 0,0-1-1 0 0,0 0 1 0 0,1 1 0 0 0,-1-1-1 0 0,0 1 1 0 0,0-1-1 0 0,1 1 1 0 0,-1-1-1 0 0,1 0 1 0 0,-1 1-1 0 0,1 0 1 0 0,0-1-1 0 0,0 1 1 0 0,0-1-1 0 0,-1 1 1 0 0,1 0-1 0 0,0 0 1 0 0,1-1-1 0 0,-1 1 1 0 0,0 0-1 0 0,1-1-215 0 0,80-42 1891 0 0,168-14-4074 0 0,-98 31-2844 0 0,-116 20 3786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0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214 826 1044 0 0,'0'0'818'0'0,"5"-24"1636"0"0,-4 23-2401 0 0,0 0 0 0 0,1 0-1 0 0,-1 0 1 0 0,0 0 0 0 0,1 0-1 0 0,-1 0 1 0 0,0 0-1 0 0,0-1 1 0 0,0 1 0 0 0,0 0-1 0 0,0 0 1 0 0,0-1-1 0 0,-1 1 1 0 0,1-1 0 0 0,0 1-1 0 0,-1-1 1 0 0,1 1 0 0 0,-1-1-1 0 0,1 1 1 0 0,-1-1-1 0 0,0 0 1 0 0,1 1 0 0 0,-1-1-1 0 0,0 1 1 0 0,0-1 0 0 0,0 0-1 0 0,-1 1 1 0 0,1-1-1 0 0,0 0 1 0 0,0 1 0 0 0,-1-1-1 0 0,1 1 1 0 0,-1-1 0 0 0,0 1-1 0 0,1-1 1 0 0,-1 1-1 0 0,0-1 1 0 0,0 1 0 0 0,0 0-1 0 0,0-1 1 0 0,0 1-1 0 0,0 0 1 0 0,0 0 0 0 0,0 0-1 0 0,-1 0 1 0 0,1 0 0 0 0,0 0-1 0 0,-1 0 1 0 0,1 0-1 0 0,-1 1 1 0 0,1-1 0 0 0,-1 0-1 0 0,-1 0-52 0 0,-6 4 35 0 0,0 0 0 0 0,0 0 0 0 0,1 1 0 0 0,-1 0 0 0 0,1 0 0 0 0,0 1 0 0 0,0 0 0 0 0,0 1 0 0 0,0 0 1 0 0,1 0-1 0 0,0 0 0 0 0,1 1 0 0 0,-1 0 0 0 0,1 0 0 0 0,0 1 0 0 0,1 0 0 0 0,0 0 0 0 0,0 0 0 0 0,1 0 0 0 0,0 1 0 0 0,0 0-35 0 0,-6 11 23 0 0,1 1 1 0 0,0 1 0 0 0,2-1-1 0 0,0 1 1 0 0,2 0 0 0 0,0 1-1 0 0,1-1 1 0 0,2 1-1 0 0,-1 21-23 0 0,5-42-1 0 0,-1 1-1 0 0,1 0 0 0 0,0-1 1 0 0,0 1-1 0 0,-1-1 0 0 0,2 0 1 0 0,-1 0-1 0 0,0 0 0 0 0,0 0 1 0 0,1 0-1 0 0,-1 0 0 0 0,1 0 1 0 0,-1-1-1 0 0,1 1 0 0 0,0-1 1 0 0,0 0-1 0 0,-1 0 0 0 0,1 0 1 0 0,0 0-1 0 0,0 0 0 0 0,0-1 1 0 0,0 1-1 0 0,0-1 0 0 0,0 0 1 0 0,0 0-1 0 0,0 0 0 0 0,0 0 1 0 0,1-1-1 0 0,-1 1 0 0 0,-1-1 0 0 0,1 0 1 0 0,0 0-1 0 0,0 0 0 0 0,0 0 1 0 0,0 0-1 0 0,0 0 0 0 0,-1-1 1 0 0,1 0-1 0 0,-1 1 0 0 0,1-1 1 0 0,-1 0-1 0 0,0 0 0 0 0,1-1 2 0 0,17-11-68 0 0,-1-1-1 0 0,-1-1 0 0 0,0-1 0 0 0,-1 0 0 0 0,-1-1 1 0 0,0-1-1 0 0,-2-1 0 0 0,0 0 0 0 0,-1 0 1 0 0,-1-2-1 0 0,-1 1 0 0 0,-1-2 0 0 0,-1 1 0 0 0,-1-1 69 0 0,14-48 179 0 0,-3 0 0 0 0,-3-1-1 0 0,5-70-178 0 0,-15 31 896 0 0,-6 110-837 0 0,-21-12 18 0 0,-27 128-24 0 0,43-96-36 0 0,1 0 0 0 0,1 1 0 0 0,0-1 1 0 0,1 1-1 0 0,2 0 0 0 0,0-1 0 0 0,1 1 0 0 0,0 0 0 0 0,2 0 1 0 0,1-1-1 0 0,0 0 0 0 0,1 0 0 0 0,1 0 0 0 0,1 0 1 0 0,1-1-1 0 0,0 0 0 0 0,1 0 0 0 0,1-1 0 0 0,1-1 0 0 0,0 0 1 0 0,1 0-1 0 0,1-1 0 0 0,0 0 0 0 0,2-1 0 0 0,-1-1 1 0 0,15 10-19 0 0,-19-19-13 0 0,0 0-1 0 0,1-1 0 0 0,0 0 0 0 0,-1 0 0 0 0,1-1 1 0 0,0-1-1 0 0,0 0 0 0 0,0 0 0 0 0,0-1 0 0 0,0-1 1 0 0,0 0-1 0 0,0 0 0 0 0,0-1 0 0 0,-1-1 0 0 0,1 1 0 0 0,0-2 1 0 0,-1 1-1 0 0,0-2 0 0 0,0 1 0 0 0,0-1 0 0 0,-1-1 1 0 0,1 0-1 0 0,-1 0 0 0 0,-1-1 0 0 0,1 0 0 0 0,-1 0 0 0 0,0-1 1 0 0,-1 0-1 0 0,0 0 0 0 0,0-1 0 0 0,-1 0 0 0 0,0 0 1 0 0,0-1-1 0 0,-1 0 0 0 0,-1 0 0 0 0,2-3 15 0 0,18-42 1856 0 0,-14 110-2319 0 0,-6-27 145 0 0,2 33-5150 0 0,-10-51 4093 0 0,-13 2 71 0 0</inkml:trace>
  <inkml:trace contextRef="#ctx0" brushRef="#br0" timeOffset="266.51">738 533 2340 0 0,'2'-7'1180'0'0,"0"0"-168"0"0,-2 4-188 0 0,0-2-55 0 0,3 0-105 0 0,-3 2-116 0 0,0-2-156 0 0,0 3-100 0 0,2-1-176 0 0,-2-2-148 0 0,0 3-8 0 0,4 2-316 0 0,-1 2-84 0 0,-1 1-160 0 0,3 2-136 0 0,1 2-609 0 0,-3-1-19 0 0,8 13 112 0 0</inkml:trace>
  <inkml:trace contextRef="#ctx0" brushRef="#br0" timeOffset="612.898">980 909 988 0 0,'13'-7'379'0'0,"0"0"0"0"0,0-1 0 0 0,-1-1 1 0 0,0 0-1 0 0,0-1 0 0 0,-1 0 0 0 0,-1-1 0 0 0,0 0 0 0 0,0-1 0 0 0,0-1-379 0 0,2-4 101 0 0,0-2-1 0 0,-1 1 1 0 0,-1-1-1 0 0,0-1 1 0 0,-2 0-1 0 0,-1 0 0 0 0,0 0 1 0 0,-1-1-1 0 0,-1 0 1 0 0,1-16-101 0 0,-6 35 12 0 0,1 1 0 0 0,-1-1 0 0 0,0 1 0 0 0,0-1 0 0 0,0 1 0 0 0,0-1 0 0 0,0 1 0 0 0,0-1 0 0 0,0 1 0 0 0,0-1 0 0 0,0 1 0 0 0,-1-1 0 0 0,1 1 0 0 0,-1 0 0 0 0,1-1 0 0 0,-1 1 0 0 0,1 0 0 0 0,-1-1 0 0 0,0 1 0 0 0,0 0 0 0 0,0 0 0 0 0,0-1 0 0 0,0 1 0 0 0,0 0 0 0 0,0 0 0 0 0,0 0 0 0 0,0 0 0 0 0,0 0 0 0 0,0 1 0 0 0,-1-1 0 0 0,1 0 0 0 0,0 0 0 0 0,-1 1 0 0 0,1-1 0 0 0,-1 1-12 0 0,26 51-10 0 0,52 5 25 0 0,-68-53 58 0 0,-1 1 0 0 0,1-1-1 0 0,-1 2 1 0 0,0-1 0 0 0,0 1 0 0 0,0 0-1 0 0,-1 0 1 0 0,0 0 0 0 0,0 1 0 0 0,0 0 0 0 0,-1 1-1 0 0,0-1 1 0 0,0 1 0 0 0,-1 0 0 0 0,1 0-1 0 0,-1 1 1 0 0,-1-1 0 0 0,0 1 0 0 0,0-1-1 0 0,0 1 1 0 0,-1 0 0 0 0,0 0 0 0 0,0 4-73 0 0,-6-1 56 0 0,-1-1 1 0 0,0 0 0 0 0,-1-1 0 0 0,0 1 0 0 0,-1-1-1 0 0,1 0 1 0 0,-2 0 0 0 0,1-1 0 0 0,-1 0-1 0 0,-1 0 1 0 0,1-1 0 0 0,-1 0 0 0 0,-1-1 0 0 0,1 0-1 0 0,-1 0 1 0 0,0-1 0 0 0,0 0 0 0 0,0-1-1 0 0,-1 0 1 0 0,-10 2-57 0 0,19-6-119 0 0,0 0 1 0 0,0 0-1 0 0,-1 0 1 0 0,1 0-1 0 0,0 0 0 0 0,0 0 1 0 0,-1-1-1 0 0,1 1 0 0 0,0-1 1 0 0,0 0-1 0 0,0 1 0 0 0,0-1 1 0 0,0 0-1 0 0,0 0 0 0 0,0 0 1 0 0,0-1-1 0 0,0 1 0 0 0,0 0 1 0 0,1-1-1 0 0,-1 1 0 0 0,0-1 1 0 0,1 0-1 0 0,0 1 0 0 0,-1-1 1 0 0,1 0-1 0 0,0 0 0 0 0,0 0 1 0 0,0 0-1 0 0,0 0 0 0 0,0 0 1 0 0,0 0-1 0 0,0 0 0 0 0,1 0 1 0 0,-1-1-1 0 0,1 1 0 0 0,0 0 1 0 0,0 0-1 0 0,0-1 0 0 0,0 1 1 0 0,0 0-1 0 0,0 0 0 0 0,0 0 1 0 0,1-1-1 0 0,-1 1 0 0 0,1 0 1 0 0,-1 0-1 0 0,1 0 0 0 0,0 0 1 0 0,0 0-1 0 0,1-2 119 0 0,13-37-1377 0 0</inkml:trace>
  <inkml:trace contextRef="#ctx0" brushRef="#br0" timeOffset="879.105">1679 419 1528 0 0,'37'-33'7018'0'0,"-34"85"-4564"0"0,76 364-2882 0 0,-77-408 141 0 0,-1-1 1 0 0,1 1 0 0 0,-1 0 0 0 0,0-1-1 0 0,-1 1 1 0 0,0 0 0 0 0,0 0 0 0 0,-1-1 0 0 0,0 1-1 0 0,0 0 1 0 0,-1-1 0 0 0,0 1 0 0 0,0-1-1 0 0,-1 0 1 0 0,0 1 0 0 0,0-1 0 0 0,0 0-1 0 0,-1-1 1 0 0,0 1 0 0 0,-1-1 0 0 0,1 0 0 0 0,-1 0-1 0 0,-1 0 1 0 0,1 0 0 0 0,-1-1 0 0 0,0 0 286 0 0,-13 3-1310 0 0</inkml:trace>
  <inkml:trace contextRef="#ctx0" brushRef="#br0" timeOffset="1114.738">1369 739 948 0 0,'6'-10'6662'0'0,"39"-3"-6565"0"0,-39 11 377 0 0,152-35 206 0 0,108-30-6841 0 0,-229 58 4877 0 0</inkml:trace>
  <inkml:trace contextRef="#ctx0" brushRef="#br0" timeOffset="1552.831">2047 578 1452 0 0,'13'1'200'0'0,"1"2"0"0"0,0-1 0 0 0,-1 2 0 0 0,0 0 0 0 0,0 0 0 0 0,0 2 0 0 0,-1-1 0 0 0,1 2 1 0 0,-1-1-1 0 0,-1 2 0 0 0,1-1 0 0 0,-1 2 0 0 0,-1-1 0 0 0,0 2 0 0 0,0-1 0 0 0,0 1 0 0 0,-1 1 0 0 0,-1 0 0 0 0,0 0 0 0 0,0 0 0 0 0,-1 1 0 0 0,-1 0 0 0 0,0 1 0 0 0,-1-1 0 0 0,0 1 0 0 0,0 2-200 0 0,-4-11 111 0 0,1 1 0 0 0,-2-1 0 0 0,1 1 1 0 0,0-1-1 0 0,-1 1 0 0 0,0-1 0 0 0,0 1 0 0 0,0-1 0 0 0,0 1 0 0 0,-1 0 0 0 0,0-1 0 0 0,0 0 0 0 0,0 1 0 0 0,0-1 0 0 0,-1 0 0 0 0,1 1 0 0 0,-1-1 0 0 0,0 0 1 0 0,-1 0-1 0 0,1 0 0 0 0,-1-1 0 0 0,0 1 0 0 0,0-1 0 0 0,0 1 0 0 0,0-1 0 0 0,0 0 0 0 0,-1 0 0 0 0,1 0 0 0 0,-1-1 0 0 0,0 1 0 0 0,0-1 0 0 0,0 0 0 0 0,0 0 1 0 0,0 0-1 0 0,-1-1 0 0 0,0 1-111 0 0,4-2 215 0 0,-2-10-246 0 0,0-1 0 0 0,0 0 1 0 0,1 1-1 0 0,1-1 0 0 0,-1 0 0 0 0,2 0 0 0 0,0 0 0 0 0,0 0 1 0 0,1 0-1 0 0,0 0 0 0 0,1 1 0 0 0,0-1 0 0 0,1 0 0 0 0,0 1 1 0 0,1-1-1 0 0,0 1 0 0 0,0 0 0 0 0,1 0 0 0 0,1 1 0 0 0,-1 0 1 0 0,2 0-1 0 0,-1 0 0 0 0,1 0 0 0 0,0 1 0 0 0,1 0 1 0 0,0 1-1 0 0,0 0 0 0 0,1 0 0 0 0,0 1 0 0 0,0 0 0 0 0,0 0 1 0 0,1 1-1 0 0,0 0 0 0 0,0 1 31 0 0,3-6-62 0 0,0 1 0 0 0,0 1 1 0 0,1 0-1 0 0,0 1 0 0 0,1 0 0 0 0,-1 1 0 0 0,1 1 1 0 0,1 0-1 0 0,-1 1 0 0 0,0 1 0 0 0,1 0 1 0 0,2 1 60 0 0,-11 4 17 0 0,0 1-1 0 0,1 0 1 0 0,-2 1-1 0 0,1 0 1 0 0,0 0-1 0 0,-1 0 1 0 0,1 1-1 0 0,-1 0 1 0 0,-1 0-1 0 0,1 0 0 0 0,-1 1 1 0 0,0 0-1 0 0,0 0 1 0 0,0 0-1 0 0,-1 1 1 0 0,0-1-1 0 0,0 1 1 0 0,-1 0-1 0 0,0 0 0 0 0,0 1 1 0 0,-1-1-1 0 0,0 0 1 0 0,0 1-1 0 0,0 0-15 0 0,-1-1-113 0 0,0 1 0 0 0,0 0 0 0 0,0-1 0 0 0,-1 1-1 0 0,0 0 1 0 0,0-1 0 0 0,-1 1 0 0 0,0-1 0 0 0,0 1 0 0 0,-1-1 0 0 0,0 1-1 0 0,0-1 1 0 0,-1 0 0 0 0,0 0 0 0 0,0 0 0 0 0,-1 0 0 0 0,-2 2 113 0 0,4-7-166 0 0,0-1 1 0 0,-1-1 0 0 0,1 1-1 0 0,-1 0 1 0 0,1-1-1 0 0,-1 1 1 0 0,1-1 0 0 0,-1 0-1 0 0,1 0 1 0 0,-1 0 0 0 0,1 0-1 0 0,-1 0 1 0 0,1 0-1 0 0,-1-1 1 0 0,1 1 0 0 0,-1-1-1 0 0,1 0 1 0 0,-1 0 0 0 0,1 0-1 0 0,0 0 1 0 0,-1 0-1 0 0,1 0 1 0 0,0-1 0 0 0,0 1-1 0 0,0-1 1 0 0,0 0 0 0 0,0 1 165 0 0,-18-13-1328 0 0</inkml:trace>
  <inkml:trace contextRef="#ctx0" brushRef="#br0" timeOffset="1804.658">2514 88 1708 0 0,'0'-63'6758'0'0,"0"62"-6088"0"0,0 1-82 0 0,7-23-590 0 0,18 61-5265 0 0,-21-26 3884 0 0,1 1 23 0 0</inkml:trace>
  <inkml:trace contextRef="#ctx0" brushRef="#br0" timeOffset="2433.301">2872 399 1404 0 0,'9'-6'1783'0'0,"-9"5"-1744"0"0,0 1 1 0 0,1-1-1 0 0,-1 1 1 0 0,0-1 0 0 0,1 1-1 0 0,-1-1 1 0 0,1 1-1 0 0,-1-1 1 0 0,1 1-1 0 0,-1-1 1 0 0,1 1-1 0 0,-1 0 1 0 0,1-1-1 0 0,-1 1 1 0 0,1 0-1 0 0,-1-1 1 0 0,1 1-1 0 0,-1 0 1 0 0,1 0-1 0 0,0 0 1 0 0,-1 0-1 0 0,1-1 1 0 0,-1 1-1 0 0,1 0 1 0 0,0 0-1 0 0,-1 0 1 0 0,1 0-1 0 0,0 0 1 0 0,-1 0-1 0 0,1 1 1 0 0,-1-1-1 0 0,1 0 1 0 0,0 0-1 0 0,-1 0 1 0 0,1 0-1 0 0,-1 1 1 0 0,1-1-1 0 0,-1 0 1 0 0,1 1-1 0 0,-1-1 1 0 0,1 0-1 0 0,-1 1 1 0 0,1-1-1 0 0,-1 1 1 0 0,1-1 0 0 0,-1 1-1 0 0,0-1 1 0 0,1 1-1 0 0,-1-1 1 0 0,0 1-1 0 0,1-1 1 0 0,-1 1-1 0 0,0-1 1 0 0,0 1-1 0 0,1 0 1 0 0,-1-1-1 0 0,0 1-39 0 0,17 38 335 0 0,-1 1-1 0 0,-2 1 1 0 0,-3 0 0 0 0,0 1-1 0 0,-3 0 1 0 0,3 36-335 0 0,-5 38 1943 0 0,-6-115-1670 0 0,1-4 379 0 0,6-11-659 0 0,0 1 0 0 0,1 1 1 0 0,0-1-1 0 0,1 1 0 0 0,1 1 1 0 0,0 0-1 0 0,0 0 0 0 0,1 1 0 0 0,1 0 1 0 0,0 1-1 0 0,0 0 0 0 0,0 1 0 0 0,1 1 1 0 0,0 0-1 0 0,1 0 0 0 0,0 1 1 0 0,0 1-1 0 0,0 1 0 0 0,0 0 0 0 0,1 0 1 0 0,0 2-1 0 0,7-1 7 0 0,-12 0-21 0 0,0 1-1 0 0,0 1 1 0 0,0 0 0 0 0,0 0 0 0 0,0 1-1 0 0,1 0 1 0 0,-1 0 0 0 0,0 1 0 0 0,0 1-1 0 0,0 0 1 0 0,0 0 0 0 0,0 1 0 0 0,-1 0-1 0 0,1 1 1 0 0,-1 0 0 0 0,0 1 0 0 0,2 0 21 0 0,-11-4 11 0 0,1 0 0 0 0,0-1 1 0 0,0 1-1 0 0,-1 0 0 0 0,1 0 0 0 0,0 0 1 0 0,-1 0-1 0 0,1-1 0 0 0,-1 1 1 0 0,1 0-1 0 0,-1 0 0 0 0,1 0 1 0 0,-1 0-1 0 0,0 0 0 0 0,1 0 1 0 0,-1 0-1 0 0,0 1 0 0 0,0-1 1 0 0,0 0-1 0 0,0 0 0 0 0,0 0 1 0 0,0 0-1 0 0,0 0 0 0 0,0 0 1 0 0,0 0-1 0 0,-1 0 0 0 0,1 0 0 0 0,0 0 1 0 0,-1 0-1 0 0,1 0 0 0 0,0 0 1 0 0,-1 0-1 0 0,1 0 0 0 0,-1 0 1 0 0,0 0-1 0 0,1 0 0 0 0,-1-1 1 0 0,0 1-1 0 0,0 0 0 0 0,1 0 1 0 0,-1-1-1 0 0,0 1 0 0 0,0-1 1 0 0,0 1-1 0 0,0 0 0 0 0,0-1 1 0 0,0 0-1 0 0,0 1 0 0 0,0-1 1 0 0,0 1-1 0 0,0-1 0 0 0,0 0 0 0 0,0 0-11 0 0,-57 29 243 0 0,57-29-240 0 0,-29 11-234 0 0,0 0-1 0 0,-1-3 1 0 0,0 0-1 0 0,0-2 1 0 0,0-2-1 0 0,-1 0 1 0 0,-11-2 231 0 0,42-2-95 0 0,0-1 0 0 0,0 1 1 0 0,0 0-1 0 0,0-1 0 0 0,1 1 1 0 0,-1-1-1 0 0,0 1 0 0 0,0-1 0 0 0,0 1 1 0 0,1-1-1 0 0,-1 0 0 0 0,0 1 1 0 0,1-1-1 0 0,-1 0 0 0 0,0 0 0 0 0,1 1 1 0 0,-1-1-1 0 0,1 0 0 0 0,0 0 1 0 0,-1 0-1 0 0,1 0 0 0 0,0 0 0 0 0,-1 1 1 0 0,1-1-1 0 0,0 0 0 0 0,0 0 1 0 0,0 0-1 0 0,-1 0 0 0 0,1 0 0 0 0,0 0 1 0 0,1 0-1 0 0,-1 0 0 0 0,0 0 1 0 0,0 0-1 0 0,0 0 0 0 0,0 0 0 0 0,1 0 1 0 0,-1 0-1 0 0,0 1 0 0 0,1-1 1 0 0,-1 0-1 0 0,1 0 0 0 0,-1 0 0 0 0,1 0 1 0 0,0 1-1 0 0,-1-1 0 0 0,1 0 0 0 0,0 1 1 0 0,-1-1-1 0 0,1 0 0 0 0,0 1 1 0 0,0-1-1 0 0,-1 1 0 0 0,1-1 0 0 0,0 1 1 0 0,0 0-1 0 0,0-1 0 0 0,0 1 1 0 0,0 0-1 0 0,0-1 0 0 0,0 1 0 0 0,-1 0 1 0 0,1 0-1 0 0,0 0 0 0 0,0 0 1 0 0,0 0-1 0 0,1 0 95 0 0,22-15-1313 0 0</inkml:trace>
  <inkml:trace contextRef="#ctx0" brushRef="#br0" timeOffset="3360.924">3643 576 1100 0 0,'1'0'179'0'0,"-1"1"-1"0"0,0-1 1 0 0,0 0-1 0 0,0 1 1 0 0,0-1-1 0 0,0 0 0 0 0,1 1 1 0 0,-1-1-1 0 0,0 0 1 0 0,0 1-1 0 0,1-1 1 0 0,-1 0-1 0 0,0 1 1 0 0,0-1-1 0 0,1 0 1 0 0,-1 0-1 0 0,0 0 1 0 0,1 1-1 0 0,-1-1 1 0 0,0 0-1 0 0,1 0 1 0 0,-1 0-1 0 0,0 0 1 0 0,1 1-1 0 0,-1-1 1 0 0,0 0-1 0 0,1 0 1 0 0,-1 0-1 0 0,1 0 1 0 0,-1 0-1 0 0,0 0 0 0 0,1 0 1 0 0,-1 0-1 0 0,1 0 1 0 0,-1 0-1 0 0,0-1 1 0 0,1 1-1 0 0,-1 0 1 0 0,0 0-1 0 0,1 0-178 0 0,-15 23 129 0 0,10-15-92 0 0,0 0 0 0 0,0 0 0 0 0,1 1 0 0 0,0 0-1 0 0,1-1 1 0 0,0 1 0 0 0,0 0 0 0 0,1 0 0 0 0,0 0 0 0 0,1 1 0 0 0,0-1-1 0 0,0 0 1 0 0,1 0 0 0 0,0 0 0 0 0,1 0 0 0 0,-1 0 0 0 0,2 0 0 0 0,0-1-1 0 0,0 1 1 0 0,0-1 0 0 0,1 1 0 0 0,0-1 0 0 0,1 0 0 0 0,-1-1 0 0 0,2 1 0 0 0,-1-1-1 0 0,1 0 1 0 0,0 0 0 0 0,1 0 0 0 0,-1-1 0 0 0,5 3-37 0 0,-2-7-16 0 0,-1-1-1 0 0,1 0 1 0 0,0 0-1 0 0,-1-1 1 0 0,1 0 0 0 0,0 0-1 0 0,0-1 1 0 0,-1 0 0 0 0,1 0-1 0 0,-1-1 1 0 0,1-1 0 0 0,-1 1-1 0 0,0-1 1 0 0,0-1 0 0 0,0 1-1 0 0,0-1 1 0 0,-1-1 0 0 0,1 1-1 0 0,-1-1 1 0 0,0-1 0 0 0,-1 1-1 0 0,1-1 1 0 0,-1 0 0 0 0,0-1-1 0 0,-1 0 1 0 0,1 0 0 0 0,-1 0-1 0 0,-1 0 1 0 0,1-1 0 0 0,-1 1-1 0 0,-1-1 1 0 0,1 0-1 0 0,-1 0 17 0 0,34-103-42 0 0,-54 123 68 0 0,15-7-29 0 0,0-1-1 0 0,1 1 1 0 0,-1 0-1 0 0,1-1 1 0 0,0 1-1 0 0,1 0 1 0 0,-1 0-1 0 0,1 0 1 0 0,0-1-1 0 0,0 1 1 0 0,0 0-1 0 0,1 0 1 0 0,0 0-1 0 0,0-1 1 0 0,0 1-1 0 0,0 0 1 0 0,1-1-1 0 0,0 1 1 0 0,0-1-1 0 0,0 1 0 0 0,0-1 1 0 0,1 0-1 0 0,0 0 1 0 0,-1 0-1 0 0,2 0 1 0 0,-1-1-1 0 0,0 1 1 0 0,1-1-1 0 0,-1 0 1 0 0,1 0-1 0 0,0 0 1 0 0,0 0-1 0 0,0-1 1 0 0,1 0-1 0 0,-1 0 1 0 0,0 0-1 0 0,1 0 1 0 0,0-1-1 0 0,-1 1 1 0 0,1-1-1 0 0,0 0 0 0 0,0-1 1 0 0,-1 1-1 0 0,1-1 1 0 0,0 0-1 0 0,0 0 1 0 0,0 0-1 0 0,0-1 1 0 0,3 0 3 0 0,7 1-42 0 0,0-1 0 0 0,0 0 0 0 0,0-1 0 0 0,-1 0 0 0 0,1-2 0 0 0,0 1 1 0 0,-1-2-1 0 0,0 0 0 0 0,0 0 0 0 0,0-2 0 0 0,-1 0 0 0 0,0 0 0 0 0,0-1 0 0 0,-1 0 0 0 0,0-2 0 0 0,-1 1 1 0 0,1-1-1 0 0,-2-1 0 0 0,0 0 0 0 0,0 0 0 0 0,-1-1 0 0 0,0 0 0 0 0,-1-1 0 0 0,0 0 0 0 0,2-6 42 0 0,3-16-41 0 0,-1-2-1 0 0,-2 1 0 0 0,-1-1 0 0 0,-2 0 0 0 0,-2-1 0 0 0,-1 0 0 0 0,-2 0 1 0 0,-2 0-1 0 0,-2-9 42 0 0,-24-97 728 0 0,25 145-719 0 0,1 0 0 0 0,-1 0 0 0 0,1-1 0 0 0,-1 1-1 0 0,1 0 1 0 0,-1 0 0 0 0,1-1 0 0 0,-1 1 0 0 0,0-1 0 0 0,0 1-1 0 0,1 0 1 0 0,-1-1 0 0 0,0 1 0 0 0,0-1 0 0 0,0 0-1 0 0,1 1 1 0 0,-1-1 0 0 0,0 0 0 0 0,0 1 0 0 0,0-1 0 0 0,0 0-1 0 0,0 0 1 0 0,0 0 0 0 0,0 0 0 0 0,1 0 0 0 0,-1 0-1 0 0,0 0 1 0 0,0 0 0 0 0,0 0 0 0 0,0 0 0 0 0,0-1-1 0 0,0 1 1 0 0,0 0 0 0 0,1-1 0 0 0,-1 1 0 0 0,0 0 0 0 0,0-1-1 0 0,0 1 1 0 0,1-1 0 0 0,-1 1 0 0 0,0-1 0 0 0,0 0-1 0 0,1 1 1 0 0,-1-1 0 0 0,1 0 0 0 0,-1 1 0 0 0,0-1-1 0 0,1 0 1 0 0,-1 0 0 0 0,1 1 0 0 0,0-1 0 0 0,-1 0 0 0 0,1 0-1 0 0,0 0 1 0 0,-1 0 0 0 0,1 0 0 0 0,0 1 0 0 0,0-1-1 0 0,0-1-8 0 0,-7 27 29 0 0,2 0 0 0 0,1 0 0 0 0,1 1-1 0 0,1-1 1 0 0,1 1 0 0 0,1-1 0 0 0,2 1-1 0 0,0-1 1 0 0,2 1 0 0 0,1-1 0 0 0,0 0-1 0 0,2-1 1 0 0,2 1-29 0 0,-9-23 3 0 0,54 257-220 0 0,-54-251 93 0 0,1-5 72 0 0,0 0 1 0 0,-1 1-1 0 0,1-1 0 0 0,-1 1 0 0 0,0-1 0 0 0,0 1 0 0 0,0-1 0 0 0,-1 1 0 0 0,1-1 0 0 0,-1 1 0 0 0,0-1 0 0 0,0 0 0 0 0,0 1 0 0 0,-1-1 0 0 0,1 0 0 0 0,-1 0 1 0 0,1 0-1 0 0,-1 0 0 0 0,0 0 0 0 0,0 0 0 0 0,-1 0 0 0 0,1-1 0 0 0,0 1 0 0 0,-1-1 0 0 0,0 1 0 0 0,1-1 0 0 0,-1 0 0 0 0,0 0 0 0 0,0-1 52 0 0,0-1-37 0 0,1 0-1 0 0,-1 0 1 0 0,1-1-1 0 0,0 1 1 0 0,-1-1-1 0 0,1 0 1 0 0,0 0 0 0 0,-1 0-1 0 0,1 0 1 0 0,0 0-1 0 0,0 0 1 0 0,0-1-1 0 0,0 1 1 0 0,0-1-1 0 0,0 1 1 0 0,0-1-1 0 0,1 0 1 0 0,-1 0-1 0 0,0 0 1 0 0,1 1-1 0 0,0-2 1 0 0,-1 1-1 0 0,1 0 1 0 0,0 0-1 0 0,0 0 1 0 0,0-1 0 0 0,0 1-1 0 0,1 0 1 0 0,-1-1-1 0 0,1 1 1 0 0,-1 0-1 0 0,1-1 1 0 0,0 1-1 0 0,0-1 1 0 0,0 1-1 0 0,0-1 1 0 0,0 1-1 0 0,1-1 1 0 0,-1 1-1 0 0,1 0 1 0 0,-1-1-1 0 0,1 1 1 0 0,0 0-1 0 0,1-2 39 0 0,4-7 29 0 0,1-1 1 0 0,0 1 0 0 0,1 1 0 0 0,0 0 0 0 0,1 0 0 0 0,0 0 0 0 0,0 1-1 0 0,1 1 1 0 0,0-1 0 0 0,1 2 0 0 0,0-1 0 0 0,0 2 0 0 0,1-1 0 0 0,-1 2 0 0 0,1-1-1 0 0,1 2 1 0 0,-1-1 0 0 0,1 2 0 0 0,-1 0 0 0 0,1 0 0 0 0,0 1 0 0 0,0 1 0 0 0,12 0-31 0 0,-15 2 44 0 0,0 1 0 0 0,-1 1 1 0 0,0 0-1 0 0,0 0 0 0 0,0 1 1 0 0,0 0-1 0 0,0 0 1 0 0,-1 1-1 0 0,0 1 0 0 0,0-1 1 0 0,0 1-1 0 0,-1 0 1 0 0,1 1-1 0 0,-1 0 0 0 0,-1 0 1 0 0,0 0-1 0 0,0 1 0 0 0,0 0 1 0 0,-1 0-1 0 0,0 1 1 0 0,-1-1-1 0 0,1 1 0 0 0,-2 0 1 0 0,1 0-1 0 0,-1 0 1 0 0,-1 1-1 0 0,0-1 0 0 0,1 7-44 0 0,-3-8-22 0 0,-1 0-1 0 0,1 0 0 0 0,-1-1 0 0 0,-1 1 1 0 0,1 0-1 0 0,-2-1 0 0 0,1 1 0 0 0,-1-1 1 0 0,0 0-1 0 0,0 0 0 0 0,0 0 0 0 0,-1 0 1 0 0,-1-1-1 0 0,1 1 0 0 0,-2 1 23 0 0,-65 32-3432 0 0,56-39 2212 0 0</inkml:trace>
  <inkml:trace contextRef="#ctx0" brushRef="#br0" timeOffset="3596.224">4758 403 2552 0 0,'2'-4'892'0'0,"0"1"-252"0"0,-1 0-36 0 0,1-1-188 0 0,0 1-192 0 0,-2 3-27 0 0,4 0-334 0 0,-4 0-63 0 0,1 3-76 0 0,5 1-200 0 0,-3-1-240 0 0,1-1 52 0 0,3 3 36 0 0,11 5-712 0 0</inkml:trace>
  <inkml:trace contextRef="#ctx0" brushRef="#br0" timeOffset="4194.464">5236 478 1324 0 0,'-48'-7'3073'0'0,"-62"55"-1532"0"0,108-47-1469 0 0,-7 4 51 0 0,-1 1 1 0 0,1 0-1 0 0,0 1 1 0 0,1 0-1 0 0,0 1 0 0 0,0-1 1 0 0,0 1-1 0 0,1 1 1 0 0,1-1-1 0 0,-1 1 0 0 0,1 1 1 0 0,1-1-1 0 0,0 1 1 0 0,0 0-1 0 0,1 0 0 0 0,0 0 1 0 0,0 1-1 0 0,2-1 1 0 0,-1 1-1 0 0,1 0 0 0 0,0 8-123 0 0,23 7 158 0 0,-15-24-145 0 0,-1 0 1 0 0,1 0-1 0 0,0-1 0 0 0,0 0 0 0 0,0 0 0 0 0,0 0 0 0 0,-1-1 0 0 0,1 0 0 0 0,0 0 0 0 0,0 0 0 0 0,0-1 0 0 0,0 0 0 0 0,0 0 0 0 0,0-1 0 0 0,-1 1 0 0 0,1-1 0 0 0,-1 0 0 0 0,1-1 0 0 0,-1 1 0 0 0,0-1 0 0 0,0 0 0 0 0,0-1 0 0 0,0 1 0 0 0,0-1 0 0 0,-1 0 0 0 0,1 0 0 0 0,-1-1 0 0 0,-1 1 0 0 0,1-1 0 0 0,0 0 0 0 0,-1 0 0 0 0,1-2-13 0 0,94-121 287 0 0,-96 125-313 0 0,0 1 0 0 0,0 0 0 0 0,0 0 0 0 0,0 0 0 0 0,0 1-1 0 0,1-1 1 0 0,-1 0 0 0 0,1 1 0 0 0,-1-1 0 0 0,1 1 0 0 0,-1 0 0 0 0,1 0 0 0 0,0 0 0 0 0,0 0 0 0 0,-1 1 0 0 0,1-1 0 0 0,0 1 0 0 0,0 0 0 0 0,0-1 0 0 0,0 1 0 0 0,0 1 0 0 0,0-1-1 0 0,-1 0 1 0 0,1 1 0 0 0,0-1 0 0 0,0 1 0 0 0,0 0 0 0 0,-1 0 0 0 0,1 0 0 0 0,0 0 0 0 0,-1 0 0 0 0,1 1 0 0 0,-1-1 0 0 0,1 1 0 0 0,-1 0 0 0 0,0-1 0 0 0,0 1 0 0 0,0 0-1 0 0,0 0 1 0 0,0 1 0 0 0,0-1 0 0 0,0 0 0 0 0,-1 1 0 0 0,1-1 0 0 0,0 2 26 0 0,3 2 40 0 0,0 1 0 0 0,-1-1-1 0 0,0 1 1 0 0,0 0 0 0 0,0 0 0 0 0,-1 1-1 0 0,0-1 1 0 0,0 1 0 0 0,-1-1-1 0 0,0 1 1 0 0,0 0 0 0 0,-1 0 0 0 0,0 0-1 0 0,0 0 1 0 0,-1 0 0 0 0,0 0 0 0 0,-1 0-1 0 0,0 0 1 0 0,0 0 0 0 0,0 0-40 0 0,98-143 641 0 0,-94 129-669 0 0,1 0 1 0 0,0 0-1 0 0,1 1 1 0 0,-1-1 0 0 0,1 1-1 0 0,0 1 1 0 0,0-1 0 0 0,0 0-1 0 0,1 1 1 0 0,0 0-1 0 0,0 1 1 0 0,0-1 0 0 0,0 1-1 0 0,0 0 1 0 0,1 1-1 0 0,-1-1 1 0 0,1 1 0 0 0,0 1-1 0 0,-1-1 1 0 0,1 1 0 0 0,0 0-1 0 0,0 1 1 0 0,0 0-1 0 0,0 0 1 0 0,0 0 0 0 0,0 1-1 0 0,0 0 1 0 0,0 0-1 0 0,0 1 28 0 0,3 4-64 0 0,1 0-1 0 0,-1 0 0 0 0,-1 1 0 0 0,1 1 0 0 0,-1 0 0 0 0,-1 0 0 0 0,0 1 0 0 0,0 0 0 0 0,0 0 0 0 0,-1 1 1 0 0,0 0-1 0 0,-1 0 0 0 0,0 0 0 0 0,-1 1 0 0 0,0 0 0 0 0,-1 0 0 0 0,0 0 0 0 0,-1 1 0 0 0,0-1 0 0 0,0 1 0 0 0,-2 0 1 0 0,1 0-1 0 0,-1 6 65 0 0,-2-14-144 0 0,0-1-1 0 0,0 1 1 0 0,-1 0 0 0 0,1-1 0 0 0,-1 1 0 0 0,1 0-1 0 0,-1-1 1 0 0,0 0 0 0 0,-1 0 0 0 0,1 1 0 0 0,0-1 0 0 0,-1 0-1 0 0,0-1 1 0 0,0 1 0 0 0,0 0 0 0 0,0-1 0 0 0,0 0 0 0 0,0 0-1 0 0,-1 0 1 0 0,1 0 0 0 0,-1 0 0 0 0,1-1 0 0 0,-1 1 0 0 0,0-1-1 0 0,1 0 1 0 0,-1 0 0 0 0,0 0 0 0 0,0-1 0 0 0,0 1 0 0 0,0-1 144 0 0,-28 2-1254 0 0</inkml:trace>
  <inkml:trace contextRef="#ctx0" brushRef="#br0" timeOffset="4523.133">4148 231 2028 0 0,'-23'2'4143'0'0,"30"1"-898"0"0,219-3-2932 0 0,2-16-5740 0 0,-178 12 3703 0 0,-11 1 338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4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1818 0 1048 0 0,'16'5'537'0'0,"0"0"0"0"0,0 1-1 0 0,-1 1 1 0 0,1 0 0 0 0,-2 1-1 0 0,1 1 1 0 0,-1 0 0 0 0,-1 1 0 0 0,0 0-1 0 0,3 4-536 0 0,9 10 480 0 0,-1 1-1 0 0,-1 1 0 0 0,-1 2 0 0 0,-2 0 1 0 0,-1 1-1 0 0,-1 1 0 0 0,3 8-479 0 0,-9-16 202 0 0,0 0 0 0 0,-2 0 0 0 0,-1 1 0 0 0,0 0 0 0 0,-2 1 0 0 0,-1-1 0 0 0,0 2 0 0 0,-2-1 0 0 0,-1 0 0 0 0,-1 1 0 0 0,-1 0 0 0 0,-1-1 0 0 0,-1 6-202 0 0,-6 17 155 0 0,-1-1 0 0 0,-3 1 0 0 0,-1-2 0 0 0,-2 1 0 0 0,-3-2 1 0 0,-12 25-156 0 0,-113 141-1899 0 0,129-194 1431 0 0,-1-1 1 0 0,0-1-1 0 0,-1-1 0 0 0,-1 0 1 0 0,0 0-1 0 0,-1-2 0 0 0,0 0 1 0 0,0-1-1 0 0,-1-1 0 0 0,0 0 1 0 0,-1-2-1 0 0,0 0 0 0 0,0-1 1 0 0,-1-1-1 0 0,1-1 0 0 0,-1 0 1 0 0,-10-1 467 0 0,-4-2-1186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3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1180 0 0,'0'0'323'0'0,"0"0"39"0"0,0 0 4 0 0,4-23 635 0 0,-3 21-981 0 0,0 1 0 0 0,1-1-1 0 0,-1 1 1 0 0,1 0 0 0 0,0 0-1 0 0,-1-1 1 0 0,1 1 0 0 0,0 0 0 0 0,0 1-1 0 0,0-1 1 0 0,-1 0 0 0 0,1 0-1 0 0,0 1 1 0 0,0-1 0 0 0,0 1-1 0 0,0 0 1 0 0,0-1 0 0 0,0 1-1 0 0,0 0 1 0 0,0 0 0 0 0,0 0-1 0 0,0 1 1 0 0,0-1 0 0 0,0 0 0 0 0,0 1-1 0 0,0-1 1 0 0,0 1 0 0 0,0 0-1 0 0,0 0 1 0 0,0 0 0 0 0,0 0-1 0 0,-1 0 1 0 0,1 0 0 0 0,0 0-1 0 0,-1 0 1 0 0,1 1 0 0 0,-1-1 0 0 0,1 0-1 0 0,-1 1 1 0 0,0 0 0 0 0,0-1-1 0 0,0 1 1 0 0,0 0 0 0 0,0-1-1 0 0,0 1-19 0 0,15 19 178 0 0,0 0 0 0 0,-2 1 0 0 0,-1 0 0 0 0,0 1 0 0 0,-2 0 0 0 0,-1 1-1 0 0,-1 0 1 0 0,-1 1 0 0 0,5 22-178 0 0,10 107 3382 0 0,3-288-2534 0 0,68-88-501 0 0,-93 221-352 0 0,0-1 0 0 0,0 1-1 0 0,0 0 1 0 0,0-1 0 0 0,0 1-1 0 0,0 0 1 0 0,1 0-1 0 0,-1 0 1 0 0,1-1 0 0 0,-1 1-1 0 0,1 1 1 0 0,-1-1 0 0 0,1 0-1 0 0,-1 0 1 0 0,1 1 0 0 0,0-1-1 0 0,-1 1 1 0 0,1-1 0 0 0,0 1-1 0 0,-1 0 1 0 0,1-1 0 0 0,0 1-1 0 0,0 0 1 0 0,-1 0-1 0 0,1 0 1 0 0,0 0 0 0 0,0 1-1 0 0,-1-1 1 0 0,1 0 0 0 0,0 1-1 0 0,-1 0 1 0 0,1-1 0 0 0,0 1-1 0 0,-1 0 1 0 0,1-1 0 0 0,-1 1-1 0 0,1 0 1 0 0,-1 0 0 0 0,0 0-1 0 0,1 1 1 0 0,-1-1 0 0 0,0 0-1 0 0,0 0 1 0 0,0 1-1 0 0,1-1 6 0 0,50 65-148 0 0,-45-53 139 0 0,0 1 1 0 0,-1 1-1 0 0,-1-1 1 0 0,0 1-1 0 0,-1 0 0 0 0,0 0 1 0 0,-1 0-1 0 0,-1 1 1 0 0,-1-1-1 0 0,0 12 9 0 0,-1-26 53 0 0,0-1-6 0 0,0 0-14 0 0,-11-9 47 0 0,13-10-77 0 0,1 0 0 0 0,1 1 0 0 0,1-1 0 0 0,0 1 0 0 0,2 0 0 0 0,0 0 0 0 0,0 0 0 0 0,2 1 0 0 0,0 0 1 0 0,1 1-1 0 0,1 0 0 0 0,0 1 0 0 0,1 0 0 0 0,2 0-3 0 0,-12 14-3 0 0,0 1 0 0 0,0-1 0 0 0,0 1 0 0 0,0-1 0 0 0,0 1 0 0 0,0 0 1 0 0,0 0-1 0 0,0 0 0 0 0,0 0 0 0 0,1 0 0 0 0,-1 0 0 0 0,0 1 0 0 0,0-1 0 0 0,0 1 0 0 0,0-1 0 0 0,0 1 0 0 0,0 0 0 0 0,0 0 1 0 0,0 0-1 0 0,0 0 0 0 0,-1 0 0 0 0,1 0 0 0 0,0 0 0 0 0,-1 1 0 0 0,1-1 0 0 0,-1 1 0 0 0,1-1 0 0 0,-1 1 0 0 0,1 0 0 0 0,-1-1 0 0 0,0 1 1 0 0,0 0-1 0 0,0 0 0 0 0,0 0 0 0 0,0 0 0 0 0,0 0 0 0 0,-1 0 0 0 0,1 0 0 0 0,-1 0 0 0 0,1 0 0 0 0,-1 0 0 0 0,0 0 0 0 0,0 0 1 0 0,0 0-1 0 0,0 1 0 0 0,0 0 3 0 0,2 4-9 0 0,19 44-168 0 0,31 66-511 0 0,-3-49-3730 0 0,-44-61 3155 0 0,-3-1 47 0 0</inkml:trace>
  <inkml:trace contextRef="#ctx0" brushRef="#br0" timeOffset="432.739">865 356 2408 0 0,'56'-54'2554'0'0,"19"0"-1827"0"0,-34 27-512 0 0,-2-2-1 0 0,-2-2 0 0 0,-1-1 1 0 0,-1-1-1 0 0,10-15-214 0 0,-46 47 8 0 0,1 0 0 0 0,0 0 0 0 0,0 0 0 0 0,0 0 0 0 0,-1-1 0 0 0,1 1 0 0 0,0 0 0 0 0,-1 0 0 0 0,1 0 0 0 0,-1 0 0 0 0,1 0 0 0 0,-1 0 0 0 0,0 0 0 0 0,0 0 0 0 0,1 0 0 0 0,-1 0 0 0 0,0 0 0 0 0,0 0 0 0 0,0 1 0 0 0,0-1 0 0 0,0 0 0 0 0,0 1 0 0 0,0-1 0 0 0,0 1 0 0 0,0-1 0 0 0,0 1 0 0 0,0-1 0 0 0,0 1 0 0 0,0-1 0 0 0,-1 1 0 0 0,1 0 0 0 0,0 0 0 0 0,0 0 0 0 0,0 0 0 0 0,-1 0 0 0 0,1 0 0 0 0,0 0 0 0 0,0 0 0 0 0,0 0 0 0 0,0 1 0 0 0,-1-1 0 0 0,1 0 0 0 0,0 1 0 0 0,0-1 0 0 0,0 1 0 0 0,0-1 0 0 0,0 1 0 0 0,0-1 0 0 0,-1 1-8 0 0,0 0 14 0 0,-15 1 63 0 0,1 2-1 0 0,0 0 0 0 0,0 0 1 0 0,0 2-1 0 0,1 0 1 0 0,-1 1-1 0 0,1 0 0 0 0,1 2 1 0 0,0-1-1 0 0,0 2 1 0 0,1 0-1 0 0,0 0 0 0 0,0 1 1 0 0,1 1-1 0 0,1 0 0 0 0,-2 2-76 0 0,9-9 20 0 0,0-1-1 0 0,0 1 0 0 0,1-1 0 0 0,-1 1 0 0 0,1 0 0 0 0,0 1 1 0 0,0-1-1 0 0,1 0 0 0 0,-1 1 0 0 0,1-1 0 0 0,0 1 0 0 0,1 0 0 0 0,0 0 1 0 0,0 0-1 0 0,0 0 0 0 0,0 0 0 0 0,1 0 0 0 0,0 0 0 0 0,0 0 1 0 0,1 0-1 0 0,0 0 0 0 0,0 0 0 0 0,0-1 0 0 0,0 1 0 0 0,1 0 1 0 0,0 0-1 0 0,1-1 0 0 0,-1 1 0 0 0,1-1 0 0 0,0 0 0 0 0,0 0 0 0 0,1 0 1 0 0,-1 0-1 0 0,1 0 0 0 0,0-1 0 0 0,0 0 0 0 0,1 0 0 0 0,-1 0 1 0 0,1 0-1 0 0,0-1 0 0 0,0 0 0 0 0,0 0 0 0 0,1 0 0 0 0,-1 0 1 0 0,4 0-20 0 0,11 4-180 0 0,1 0 0 0 0,1-2 0 0 0,-1 0 0 0 0,1-2 0 0 0,-1 0 0 0 0,1-2 0 0 0,0 0 0 0 0,0-1 0 0 0,0-1 1 0 0,0-2-1 0 0,4-1 180 0 0,169-47-4617 0 0,-158 40 3429 0 0</inkml:trace>
  <inkml:trace contextRef="#ctx0" brushRef="#br0" timeOffset="771.968">1745 125 964 0 0,'-4'-2'171'0'0,"0"0"-1"0"0,0 1 1 0 0,-1 0-1 0 0,1-1 1 0 0,0 2-1 0 0,-1-1 1 0 0,1 0-1 0 0,0 1 1 0 0,-1 0-1 0 0,1 0 1 0 0,-1 0-1 0 0,1 1 1 0 0,0 0 0 0 0,-1-1-1 0 0,1 2 1 0 0,0-1-1 0 0,0 0 1 0 0,-1 1-1 0 0,1 0 1 0 0,0 0-1 0 0,1 0 1 0 0,-3 1-171 0 0,-7 3 166 0 0,0 0 0 0 0,0 1 0 0 0,1 0 0 0 0,0 1 0 0 0,0 1 0 0 0,0 0 0 0 0,2 0 0 0 0,-1 1 0 0 0,1 1 0 0 0,0-1 0 0 0,1 2 0 0 0,1-1 0 0 0,-1 1 0 0 0,2 0 0 0 0,0 1 0 0 0,0 0 1 0 0,1 0-1 0 0,1 1 0 0 0,0-1 0 0 0,1 1 0 0 0,1 0 0 0 0,0 0 0 0 0,-1 12-166 0 0,7-24 9 0 0,-1 0 0 0 0,1 0 0 0 0,0 0 0 0 0,-1 0 1 0 0,1 0-1 0 0,0-1 0 0 0,1 1 0 0 0,-1-1 0 0 0,0 0 1 0 0,0 0-1 0 0,0 0 0 0 0,1 0 0 0 0,-1-1 0 0 0,0 1 0 0 0,1-1 1 0 0,-1 0-1 0 0,1 0 0 0 0,-1 0 0 0 0,0 0 0 0 0,1-1 1 0 0,-1 1-1 0 0,0-1 0 0 0,1 0 0 0 0,-1 0 0 0 0,0 0 0 0 0,0 0 1 0 0,0-1-1 0 0,0 1 0 0 0,0-1 0 0 0,3-1-9 0 0,8-4 16 0 0,1 1 0 0 0,-1-2 0 0 0,0 0 0 0 0,-1 0 0 0 0,0-2 0 0 0,0 1 0 0 0,-1-2 0 0 0,-1 1 0 0 0,1-2 0 0 0,-2 1 0 0 0,0-2 0 0 0,5-7-16 0 0,-14 21-17 0 0,-1-1 0 0 0,0 1-1 0 0,0-1 1 0 0,0 1 0 0 0,0-1 0 0 0,1 0-1 0 0,-1 1 1 0 0,0-1 0 0 0,0 1 0 0 0,1-1-1 0 0,-1 0 1 0 0,0 1 0 0 0,1-1 0 0 0,-1 0-1 0 0,0 1 1 0 0,1-1 0 0 0,-1 0 0 0 0,1 1-1 0 0,-1-1 1 0 0,0 0 0 0 0,1 0 0 0 0,-1 0-1 0 0,1 1 1 0 0,-1-1 0 0 0,1 0 0 0 0,-1 0-1 0 0,1 0 1 0 0,-1 0 0 0 0,0 0 0 0 0,1 0-1 0 0,-1 0 1 0 0,1 0 0 0 0,-1 0 0 0 0,1 0-1 0 0,-1 0 1 0 0,1 0 0 0 0,-1 0 0 0 0,1-1-1 0 0,-1 1 1 0 0,1 0 0 0 0,-1 0 0 0 0,0 0-1 0 0,1-1 1 0 0,-1 1 0 0 0,1 0 0 0 0,-1 0-1 0 0,0-1 1 0 0,1 1 0 0 0,-1 0 0 0 0,0-1-1 0 0,1 1 1 0 0,-1 0 0 0 0,0-1 0 0 0,1 1-1 0 0,-1-1 1 0 0,0 1 0 0 0,0-1 0 0 0,0 1-1 0 0,1 0 1 0 0,-1-1 0 0 0,0 1 0 0 0,0-1-1 0 0,0 1 1 0 0,0-1 0 0 0,0 1-1 0 0,0-1 18 0 0,11 18-584 0 0,16 27-4168 0 0,-22-36 3649 0 0</inkml:trace>
  <inkml:trace contextRef="#ctx0" brushRef="#br0" timeOffset="1194.271">1862 101 1128 0 0,'3'0'103'0'0,"0"0"0"0"0,0 1 0 0 0,0-1 0 0 0,0 1-1 0 0,0-1 1 0 0,0 1 0 0 0,0 0 0 0 0,0 0 0 0 0,0 0 0 0 0,0 1 0 0 0,-1-1 0 0 0,1 1 0 0 0,-1-1-1 0 0,1 1 1 0 0,-1 0 0 0 0,0 0 0 0 0,1 0 0 0 0,-1 0 0 0 0,0 0 0 0 0,0 1 0 0 0,0-1-1 0 0,-1 1 1 0 0,1-1 0 0 0,-1 1 0 0 0,1 0 0 0 0,-1-1 0 0 0,0 1 0 0 0,0 0 0 0 0,0 0-1 0 0,0 0 1 0 0,-1 0 0 0 0,1 0 0 0 0,-1 2-103 0 0,1-3 73 0 0,46 150 2782 0 0,6-285-549 0 0,-50 121-2297 0 0,1 1 1 0 0,0 1-1 0 0,0-1 1 0 0,1 1 0 0 0,0 0-1 0 0,1 0 1 0 0,0 0-1 0 0,1 1 1 0 0,0-1-1 0 0,0 2 1 0 0,1-1-1 0 0,0 1 1 0 0,1 0-1 0 0,0 1 1 0 0,0 0-1 0 0,0 1 1 0 0,1-1 0 0 0,0 2-1 0 0,0-1 1 0 0,1 1-10 0 0,-9 5 5 0 0,6 5-13 0 0,0 0-1 0 0,-1 1 1 0 0,0-1 0 0 0,0 2 0 0 0,0-1 0 0 0,-1 1-1 0 0,0 0 1 0 0,0 0 0 0 0,0 1 0 0 0,-1 0-1 0 0,0 0 1 0 0,-1 0 0 0 0,0 0 0 0 0,0 1-1 0 0,-1 0 1 0 0,2 8 8 0 0,13 22-343 0 0,31 83-5775 0 0,-47-113 4866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383 292 1768 0 0,'-22'7'292'0'0,"0"1"0"0"0,1 0 0 0 0,0 2 0 0 0,0 0 0 0 0,1 1 0 0 0,1 1 0 0 0,0 1 0 0 0,0 1 0 0 0,1 1 0 0 0,1 0 0 0 0,1 1 0 0 0,0 1 0 0 0,1 0 0 0 0,1 1 0 0 0,0 1 0 0 0,2 0 0 0 0,0 1 0 0 0,1 0 0 0 0,1 1 0 0 0,1 0 0 0 0,1 0 0 0 0,0 1 0 0 0,2 0 0 0 0,1 1 0 0 0,-1 10-292 0 0,5 65 616 0 0,5-78-641 0 0,1 1 0 0 0,1-1 0 0 0,0-1 0 0 0,2 1 0 0 0,0-1 0 0 0,1 0 0 0 0,1-1 0 0 0,1 0 0 0 0,1-1 0 0 0,0 0 0 0 0,1-1 1 0 0,1 0-1 0 0,0-1 0 0 0,1-1 0 0 0,1 0 0 0 0,0-1 0 0 0,1-1 0 0 0,0 0 0 0 0,19 9 25 0 0,-8-8-778 0 0,0-2 0 0 0,1 0 0 0 0,0-2 1 0 0,0-1-1 0 0,1-2 0 0 0,1 0 0 0 0,-1-2 0 0 0,10-1 778 0 0,-12-3-1191 0 0</inkml:trace>
  <inkml:trace contextRef="#ctx0" brushRef="#br0" timeOffset="512.993">861 418 936 0 0,'2'-6'6064'0'0,"2"60"-4123"0"0,2 9-1577 0 0,70 411 3182 0 0,-75-467-3506 0 0,0 0 0 0 0,0-1 1 0 0,1 1-1 0 0,0-1 0 0 0,0 1 1 0 0,1-1-1 0 0,0 0 1 0 0,0 0-1 0 0,0 0 0 0 0,1-1 1 0 0,0 1-1 0 0,0-1 0 0 0,0 0 1 0 0,1 0-1 0 0,0 0 1 0 0,0 0-1 0 0,0-1 0 0 0,0 0 1 0 0,1 0-1 0 0,-1 0 0 0 0,1-1 1 0 0,0 0-1 0 0,0 0 1 0 0,1 0-1 0 0,-1-1 0 0 0,0 0 1 0 0,1 0-1 0 0,-1-1 0 0 0,1 0 1 0 0,0 0-1 0 0,0 0 1 0 0,1-1-41 0 0,4 0-179 0 0,1 0 0 0 0,-1-1 0 0 0,0 0-1 0 0,0-1 1 0 0,0-1 0 0 0,0 0 0 0 0,0 0 0 0 0,-1-1 0 0 0,0 0 0 0 0,1-1 0 0 0,-1-1 0 0 0,-1 0 0 0 0,1 0 0 0 0,-1-1 0 0 0,0 0 0 0 0,-1-1 0 0 0,8-7 179 0 0,22-65-7975 0 0,-39 68 6771 0 0</inkml:trace>
  <inkml:trace contextRef="#ctx0" brushRef="#br0" timeOffset="762.141">924 779 1896 0 0,'-16'-15'5572'0'0,"54"1"-4087"0"0,-22 9-1395 0 0,299-91 36 0 0,-311 95-393 0 0,0 1-1 0 0,0-1 1 0 0,1 0 0 0 0,-1 0 0 0 0,-1 0 0 0 0,1-1 0 0 0,0 1-1 0 0,0-1 1 0 0,0 0 0 0 0,-1 0 0 0 0,1-1 0 0 0,-1 1 0 0 0,0-1-1 0 0,0 1 1 0 0,0-1 0 0 0,0 0 0 0 0,0 0 0 0 0,0-1-1 0 0,-1 1 1 0 0,0 0 0 0 0,1-1 0 0 0,-1 0 267 0 0,-2 2-1187 0 0</inkml:trace>
  <inkml:trace contextRef="#ctx0" brushRef="#br0" timeOffset="1014.814">764 386 2976 0 0,'1'-5'200'0'0,"0"1"-1"0"0,1-1 0 0 0,0 1 0 0 0,0 0 1 0 0,0 0-1 0 0,0 0 0 0 0,1 0 0 0 0,-1 0 1 0 0,1 0-1 0 0,0 0 0 0 0,0 1 0 0 0,1 0 1 0 0,-1-1-1 0 0,1 1 0 0 0,-1 0 0 0 0,1 1 1 0 0,0-1-1 0 0,0 1 0 0 0,0 0 0 0 0,1 0 1 0 0,-1 0-1 0 0,1 0-199 0 0,18-9 166 0 0,1 1 0 0 0,0 1 0 0 0,1 1 0 0 0,0 1 0 0 0,1 1 0 0 0,-1 1-1 0 0,1 2 1 0 0,16 0-166 0 0,125-2-4977 0 0,-147 5 3779 0 0,12 0-86 0 0</inkml:trace>
  <inkml:trace contextRef="#ctx0" brushRef="#br0" timeOffset="1323.852">2280 187 1556 0 0,'3'11'5551'0'0,"-24"39"-4907"0"0,11-28 4 0 0,-106 321 1735 0 0,104-284-2456 0 0,-30 96-1598 0 0,-18-76-3225 0 0,41-68 3678 0 0,-4-5 26 0 0</inkml:trace>
  <inkml:trace contextRef="#ctx0" brushRef="#br0" timeOffset="1603.866">1814 388 1164 0 0,'1'-17'2331'0'0,"-2"16"-2256"0"0,1 1 1 0 0,0-1 0 0 0,-1 0-1 0 0,1 0 1 0 0,0 1 0 0 0,0-1 0 0 0,0 0-1 0 0,-1 0 1 0 0,1 0 0 0 0,0 1-1 0 0,0-1 1 0 0,0 0 0 0 0,0 0-1 0 0,0 0 1 0 0,1 1 0 0 0,-1-1-1 0 0,0 0 1 0 0,0 0 0 0 0,0 1 0 0 0,1-1-1 0 0,-1 0 1 0 0,0 0 0 0 0,1 1-1 0 0,-1-1 1 0 0,1 0 0 0 0,-1 1-1 0 0,1-1 1 0 0,-1 0 0 0 0,1 1-1 0 0,-1-1 1 0 0,1 1 0 0 0,0-1-1 0 0,-1 1 1 0 0,1-1 0 0 0,0 1 0 0 0,-1 0-1 0 0,1-1 1 0 0,0 1 0 0 0,-1 0-1 0 0,1-1 1 0 0,0 1 0 0 0,0 0-1 0 0,0 0 1 0 0,-1 0 0 0 0,1 0-1 0 0,0 0 1 0 0,0 0 0 0 0,-1 0 0 0 0,1 0-1 0 0,0 0 1 0 0,0 0 0 0 0,0 0-1 0 0,-1 0 1 0 0,1 1 0 0 0,0-1-1 0 0,0 0-75 0 0,28 7 259 0 0,-1 2 0 0 0,0 0 0 0 0,0 2 0 0 0,-1 1-1 0 0,-1 1 1 0 0,0 2 0 0 0,8 6-259 0 0,256 220-226 0 0,-249-202-464 0 0,34 42-4765 0 0,-64-75 4229 0 0</inkml:trace>
  <inkml:trace contextRef="#ctx0" brushRef="#br0" timeOffset="1869.425">2782 451 1648 0 0,'-18'144'5438'0'0,"18"-132"-5248"0"0,1 1 1 0 0,0-1-1 0 0,0 1 0 0 0,1-1 1 0 0,1 0-1 0 0,0 1 0 0 0,1-1 1 0 0,0-1-1 0 0,1 1 0 0 0,0-1 0 0 0,1 1 1 0 0,0-1-1 0 0,1-1 0 0 0,0 1 1 0 0,0-1-1 0 0,2 0-190 0 0,-2-1 79 0 0,-4-5-93 0 0,1 0-1 0 0,-1 1 1 0 0,0-1 0 0 0,1 0-1 0 0,0-1 1 0 0,0 1-1 0 0,0-1 1 0 0,1 0-1 0 0,-1 0 1 0 0,1 0-1 0 0,-1 0 1 0 0,1-1-1 0 0,0 0 1 0 0,0 0 0 0 0,0 0-1 0 0,0 0 1 0 0,1-1-1 0 0,-1 0 15 0 0,-2-3-203 0 0,-1 0 0 0 0,0 0 0 0 0,0-1 0 0 0,0 1 0 0 0,0 0 0 0 0,0-1 0 0 0,0 0 0 0 0,0 1-1 0 0,-1-1 1 0 0,0 0 0 0 0,1 0 0 0 0,-1 0 0 0 0,0 0 0 0 0,0 0 0 0 0,-1 0 0 0 0,1 0 0 0 0,-1 0 0 0 0,1 0-1 0 0,-1 0 1 0 0,0 0 0 0 0,0 0 0 0 0,0 0 0 0 0,-1-1 0 0 0,1 1 0 0 0,-1 0 0 0 0,0 0 0 0 0,0 0 0 0 0,0 0 0 0 0,0 0-1 0 0,0 1 1 0 0,0-1 0 0 0,-1 0 0 0 0,0 0 0 0 0,1 1 0 0 0,-1-1 0 0 0,-1 0 203 0 0,-12-28-1083 0 0</inkml:trace>
  <inkml:trace contextRef="#ctx0" brushRef="#br0" timeOffset="2070.273">2776 234 2656 0 0,'-21'-56'12037'0'0,"67"91"-21943"0"0,-36-24 8575 0 0,-2-3 103 0 0</inkml:trace>
  <inkml:trace contextRef="#ctx0" brushRef="#br0" timeOffset="2535.652">3333 101 1880 0 0,'7'3'280'0'0,"1"0"-1"0"0,0 1 1 0 0,-1 0 0 0 0,0 0-1 0 0,0 0 1 0 0,0 1 0 0 0,-1 0-1 0 0,1 1 1 0 0,-1-1-1 0 0,-1 1 1 0 0,1 0 0 0 0,-1 1-1 0 0,0 0 1 0 0,4 6-280 0 0,-6-9 174 0 0,17 20 137 0 0,0 2 0 0 0,-2 0 0 0 0,-1 1 0 0 0,-1 1 0 0 0,-1 1 0 0 0,-2 0 0 0 0,-1 1 0 0 0,-1 0 0 0 0,-1 1 0 0 0,-2 0 0 0 0,-1 0 0 0 0,-2 1 1 0 0,-1-1-1 0 0,-1 15-311 0 0,-4-21 60 0 0,-1-1 0 0 0,-2 1 1 0 0,0-1-1 0 0,-2 0 0 0 0,-1 0 1 0 0,-1 0-1 0 0,0-1 0 0 0,-2 0 1 0 0,-1-1-1 0 0,0 0 0 0 0,-2-1 1 0 0,-1 0-1 0 0,0-1 0 0 0,-1-1 1 0 0,-1 0-1 0 0,-1-1 1 0 0,-8 5-61 0 0,13-11-324 0 0,-2-1 0 0 0,0 0 0 0 0,0-1 1 0 0,-1 0-1 0 0,0-2 0 0 0,0 0 1 0 0,-1 0-1 0 0,0-1 0 0 0,-1-1 0 0 0,0-1 1 0 0,0-1-1 0 0,0 0 0 0 0,0-1 1 0 0,0 0-1 0 0,-17-1 324 0 0,21-2-368 0 0,0 0 0 0 0,-1-1 0 0 0,1 0 0 0 0,0-1 0 0 0,0-1 0 0 0,0 0 0 0 0,1 0 0 0 0,-1-2 0 0 0,1 1 0 0 0,0-2 0 0 0,-3-1 368 0 0,-32-15-1410 0 0</inkml:trace>
  <inkml:trace contextRef="#ctx0" brushRef="#br0" timeOffset="2921.584">1832 246 1556 0 0,'-16'15'392'0'0,"1"0"-1"0"0,1 1 1 0 0,0 1 0 0 0,1 0-1 0 0,1 1 1 0 0,0 0-1 0 0,2 1 1 0 0,0 0 0 0 0,1 1-1 0 0,1 0 1 0 0,0 0 0 0 0,2 1-1 0 0,1-1 1 0 0,0 2-1 0 0,1-1 1 0 0,2 0 0 0 0,0 1-1 0 0,1-1 1 0 0,2 11-392 0 0,27 67 845 0 0,-13-75-812 0 0,1-1 1 0 0,1 0-1 0 0,1-1 0 0 0,1-1 1 0 0,1 0-1 0 0,1-2 1 0 0,0 0-1 0 0,2-2 1 0 0,0 0-1 0 0,1-2 1 0 0,0 0-1 0 0,1-2 1 0 0,1 0-1 0 0,0-2 1 0 0,1-1-1 0 0,0-1 1 0 0,0-2-1 0 0,1 0 1 0 0,10 0-34 0 0,1 3-650 0 0,1-1 1 0 0,0-2-1 0 0,1-2 1 0 0,0-2 0 0 0,0-1-1 0 0,0-2 1 0 0,-1-2-1 0 0,3-2 650 0 0,149-37-2510 0 0,-127 19 1306 0 0</inkml:trace>
  <inkml:trace contextRef="#ctx0" brushRef="#br0" timeOffset="17046.95">3866 249 1712 0 0,'0'0'788'0'0,"0"0"-35"0"0,0 0-23 0 0,-14 0 264 0 0,13 4 3163 0 0,8-1-4087 0 0,1-1 0 0 0,-1 0 0 0 0,0 0 0 0 0,1-1 1 0 0,-1 1-1 0 0,1-2 0 0 0,0 1 0 0 0,-1-1 0 0 0,1 0 1 0 0,-1-1-1 0 0,1 0 0 0 0,0 0 0 0 0,-1 0 0 0 0,0-1 1 0 0,1 0-1 0 0,-1-1 0 0 0,5-2-70 0 0,25-3 207 0 0,279-40-287 0 0,-315 48-314 0 0,-1 0-311 0 0,9 19-4609 0 0,-25-8 4059 0 0,-3 4 45 0 0</inkml:trace>
  <inkml:trace contextRef="#ctx0" brushRef="#br0" timeOffset="17249.819">3964 499 1532 0 0,'48'6'5378'0'0,"27"-20"-4350"0"0,-66 12-797 0 0,70-17 567 0 0,96-28-713 0 0,-67-2-4547 0 0,-90 36 3269 0 0,-2-2-16 0 0</inkml:trace>
  <inkml:trace contextRef="#ctx0" brushRef="#br0" timeOffset="17652.745">4702 21 2012 0 0,'10'-20'6334'0'0,"-18"30"-4100"0"0,-13 42-1714 0 0,14 17-82 0 0,3 1-1 0 0,2 0 0 0 0,4-1 1 0 0,8 46-438 0 0,32 192 305 0 0,-39-242-1548 0 0,-5-54-7148 0 0,-2-29 7150 0 0</inkml:trace>
  <inkml:trace contextRef="#ctx0" brushRef="#br0" timeOffset="18288.489">4732 127 1688 0 0,'-5'-22'2065'0'0,"-32"-53"3492"0"0,8 117-4273 0 0,25-25-1163 0 0,2 0 0 0 0,0 0 0 0 0,1 0-1 0 0,0 1 1 0 0,2-1 0 0 0,0 0 0 0 0,0 0 0 0 0,2 0-1 0 0,0 0 1 0 0,2 0 0 0 0,-1 0 0 0 0,2-1 0 0 0,0 0-1 0 0,1 0 1 0 0,1 0 0 0 0,0-1 0 0 0,6 7-121 0 0,-9-16 9 0 0,1 0 0 0 0,0 0-1 0 0,0-1 1 0 0,0 0 0 0 0,0 0 0 0 0,1-1 0 0 0,0 1 0 0 0,0-2 0 0 0,0 1 0 0 0,1-1 0 0 0,-1 0-1 0 0,1 0 1 0 0,0-1 0 0 0,0 0 0 0 0,0 0 0 0 0,0-1 0 0 0,0 0 0 0 0,0-1 0 0 0,0 0 0 0 0,0 0-1 0 0,0 0 1 0 0,0-1 0 0 0,0-1 0 0 0,0 1 0 0 0,0-1 0 0 0,0 0 0 0 0,-1-1 0 0 0,1 0-1 0 0,-1 0 1 0 0,0-1 0 0 0,0 0 0 0 0,0 0 0 0 0,0 0 0 0 0,0-1 0 0 0,-1 0 0 0 0,0-1 0 0 0,0 1-1 0 0,-1-1 1 0 0,1 0 0 0 0,-1-1 0 0 0,0 1 0 0 0,-1-1 0 0 0,1 0-9 0 0,2-5 100 0 0,-1-1 0 0 0,0 1 0 0 0,0-1 0 0 0,-1 0 0 0 0,-1 0 0 0 0,0-1 0 0 0,0 1 0 0 0,-2-1 0 0 0,0 0 1 0 0,0 0-1 0 0,-1 0 0 0 0,-1-1-100 0 0,-1-7 606 0 0,12 33 26 0 0,92 193-2223 0 0,-64-127-2232 0 0,-25-41-671 0 0,-13-35 3200 0 0,-1 1 67 0 0,0 5 23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6:1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73 1468 0 0,'-6'-18'1520'0'0,"3"5"-252"0"0,1 3-248 0 0,0 1-71 0 0,1 1-201 0 0,1 3-216 0 0,-2 2-216 0 0,0-2-164 0 0,0 3-140 0 0,0 4 0 0 0,2 1-440 0 0,-1-1-236 0 0,1 1-736 0 0,0 2 19 0 0,1 2 145 0 0,-1 1 20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6:1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1184 0 0,'-11'4'402'0'0,"-1"-1"0"0"0,1 1 0 0 0,0 1 0 0 0,0 0 0 0 0,1 0 0 0 0,-1 1 0 0 0,1 1 0 0 0,0 0 0 0 0,1 0 0 0 0,0 1 0 0 0,0 0 0 0 0,1 0 0 0 0,0 1 0 0 0,0 0 0 0 0,-1 3-402 0 0,1-3 183 0 0,1 0 0 0 0,0 1 0 0 0,1-1 0 0 0,0 1 0 0 0,1 1 0 0 0,-1-1 0 0 0,2 1 0 0 0,0 0 0 0 0,0 0 0 0 0,1 0 0 0 0,0 0 1 0 0,1 1-1 0 0,0 1-183 0 0,3-9 26 0 0,-1 0 0 0 0,0 0 0 0 0,1 0 0 0 0,0-1 1 0 0,0 1-1 0 0,0 0 0 0 0,0 0 0 0 0,1 0 0 0 0,-1-1 0 0 0,1 1 1 0 0,0-1-1 0 0,0 0 0 0 0,0 1 0 0 0,1-1 0 0 0,-1 0 1 0 0,1 0-1 0 0,0 0 0 0 0,0-1 0 0 0,0 1 0 0 0,0-1 1 0 0,0 1-1 0 0,0-1 0 0 0,1 0 0 0 0,-1 0 0 0 0,1-1 1 0 0,0 1-1 0 0,-1-1 0 0 0,1 1 0 0 0,0-1 0 0 0,0 0-26 0 0,113 18-791 0 0,42-49-4425 0 0,-140 23 4225 0 0,4-3-246 0 0</inkml:trace>
  <inkml:trace contextRef="#ctx0" brushRef="#br0" timeOffset="357.747">498 254 2260 0 0,'31'-4'573'0'0,"-1"-1"-1"0"0,1-2 0 0 0,-1-1 0 0 0,-1-1 1 0 0,1-2-1 0 0,-2 0 0 0 0,1-2 1 0 0,-2-2-1 0 0,0 0 0 0 0,-1-2 0 0 0,17-13-572 0 0,-14-3 691 0 0,-28 31-457 0 0,-4-8 134 0 0,-2 8-313 0 0,-1 0 1 0 0,1 1 0 0 0,-1 0 0 0 0,0 0 0 0 0,1 1 0 0 0,-1 0-1 0 0,0 0 1 0 0,0 0 0 0 0,1 0 0 0 0,-1 1 0 0 0,0 0 0 0 0,1 0 0 0 0,-1 1-1 0 0,1-1 1 0 0,-1 1 0 0 0,1 0 0 0 0,-3 2-56 0 0,0-1 73 0 0,-7 0 21 0 0,1 0 1 0 0,-1 1-1 0 0,1 1 0 0 0,0 0 0 0 0,0 1 0 0 0,0 1 0 0 0,1 0 1 0 0,0 0-1 0 0,1 2 0 0 0,-1-1 0 0 0,1 2 0 0 0,1-1 0 0 0,0 2 1 0 0,1 0-1 0 0,0 0 0 0 0,0 0 0 0 0,-3 7-94 0 0,11-14-1 0 0,1 0 1 0 0,-1 0-1 0 0,1 0 0 0 0,0 0 1 0 0,0 0-1 0 0,1 0 0 0 0,-1 1 1 0 0,1-1-1 0 0,0 0 0 0 0,0 0 1 0 0,0 1-1 0 0,0-1 0 0 0,1 0 0 0 0,0 0 1 0 0,0 0-1 0 0,0 1 0 0 0,0-1 1 0 0,1 0-1 0 0,-1 0 0 0 0,1-1 1 0 0,0 1-1 0 0,0 0 0 0 0,1-1 1 0 0,-1 1-1 0 0,1-1 0 0 0,0 0 0 0 0,0 0 1 0 0,0 0-1 0 0,0 0 0 0 0,0 0 1 0 0,0 0-1 0 0,1-1 0 0 0,0 0 1 0 0,-1 0-1 0 0,1 0 0 0 0,0 0 0 0 0,0 0 1 0 0,0-1 0 0 0,161 45-3833 0 0,-12-37-1411 0 0,-126-9 4128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6:1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94 1248 0 0,'3'10'4269'0'0,"-9"42"-2309"0"0,-4 92 581 0 0,11-139-2546 0 0,-1 1 0 0 0,1-1 0 0 0,0 1 0 0 0,0-1 0 0 0,0 0 0 0 0,1 1 0 0 0,-1-1-1 0 0,1 0 1 0 0,0 0 0 0 0,1 0 0 0 0,-1 0 0 0 0,1 0 0 0 0,0-1 0 0 0,1 1 0 0 0,-1-1-1 0 0,1 0 1 0 0,-1 0 0 0 0,1 0 0 0 0,0 0 0 0 0,1-1 0 0 0,-1 1 0 0 0,1-1 0 0 0,-1 0 0 0 0,5 1 5 0 0,-5-5-210 0 0,0-1 1 0 0,-1-1 0 0 0,1 1 0 0 0,-1 0 0 0 0,1-1 0 0 0,-1 0 0 0 0,0 0-1 0 0,0 0 1 0 0,0 0 0 0 0,0 0 0 0 0,-1 0 0 0 0,1-1 0 0 0,-1 1 0 0 0,0-1 0 0 0,0 0-1 0 0,0 0 1 0 0,-1 0 0 0 0,1 0 0 0 0,-1 0 0 0 0,0 0 0 0 0,0 0 0 0 0,0 0-1 0 0,-1 0 1 0 0,1-1 0 0 0,-1 1 0 0 0,0 0 0 0 0,-1 0 0 0 0,1-1 0 0 0,0 1 0 0 0,-1 0-1 0 0,0-1 210 0 0,1 4-42 0 0,0-19-1352 0 0</inkml:trace>
  <inkml:trace contextRef="#ctx0" brushRef="#br0" timeOffset="650.176">674 134 1508 0 0,'-16'-19'3679'0'0,"-68"16"-1870"0"0,70 7-1674 0 0,-1 0-1 0 0,1 2 1 0 0,1 0-1 0 0,-1 0 1 0 0,1 1-1 0 0,0 1 1 0 0,1 0 0 0 0,0 1-1 0 0,0 0 1 0 0,1 1-1 0 0,0 0 1 0 0,0 1-1 0 0,2 0 1 0 0,-1 0-1 0 0,1 1 1 0 0,1 1 0 0 0,0-1-1 0 0,-1 4-134 0 0,10-13 20 0 0,-1 1-1 0 0,1-1 1 0 0,0 0-1 0 0,0 1 1 0 0,0-1-1 0 0,0 0 1 0 0,0 1-1 0 0,1-1 1 0 0,-1 0-1 0 0,1 0 1 0 0,0 0-1 0 0,0 0 1 0 0,0-1-1 0 0,0 1 1 0 0,1 0-1 0 0,-1-1 1 0 0,1 0-1 0 0,0 1 1 0 0,-1-1-1 0 0,1 0 1 0 0,0 0-1 0 0,0-1 1 0 0,0 1 0 0 0,0-1-1 0 0,1 1 1 0 0,-1-1-1 0 0,0 0 1 0 0,1 0-1 0 0,-1 0 1 0 0,1-1-1 0 0,-1 1 1 0 0,0-1-1 0 0,1 0 1 0 0,-1 0-1 0 0,1 0 1 0 0,-1 0-1 0 0,1-1 1 0 0,-1 0-1 0 0,1 1 1 0 0,-1-1-1 0 0,0 0 1 0 0,1-1-1 0 0,-1 1 1 0 0,0 0-1 0 0,1-2-19 0 0,8 1 0 0 0,3 0 11 0 0,1-1-1 0 0,-1 0 0 0 0,-1-1 1 0 0,1-1-1 0 0,-1 0 1 0 0,1-1-1 0 0,-1-1 0 0 0,-1 0 1 0 0,0-1-1 0 0,0 0 1 0 0,0-1-1 0 0,6-5-10 0 0,-8-4 589 0 0,0 17-372 0 0,3 10-311 0 0,90 52-1657 0 0,-56-37-5016 0 0,-49-24 5508 0 0</inkml:trace>
  <inkml:trace contextRef="#ctx0" brushRef="#br0" timeOffset="1101.073">857 47 1192 0 0,'37'52'3696'0'0,"-27"-24"-2961"0"0,-1 1-1 0 0,-2-1 0 0 0,-1 1 0 0 0,-1 1 0 0 0,-1-1 1 0 0,0 29-735 0 0,-4-58 317 0 0,0 0-2 0 0,0 0-9 0 0,-18 12 801 0 0,28-92-182 0 0,-4 61-883 0 0,1-1-1 0 0,0 2 1 0 0,1-1 0 0 0,1 1 0 0 0,1 1 0 0 0,0-1 0 0 0,1 2 0 0 0,1-1-1 0 0,1 2 1 0 0,0 0 0 0 0,1 0 0 0 0,1 1 0 0 0,8-5-42 0 0,32-3 5 0 0,-54 22 28 0 0,15 5-28 0 0,-9 2-6 0 0,-1 0 1 0 0,0 1-1 0 0,0-1 0 0 0,0 1 1 0 0,-1 1-1 0 0,0-1 0 0 0,-1 1 1 0 0,0 0-1 0 0,0 0 0 0 0,-1 0 1 0 0,0 0-1 0 0,0 0 0 0 0,-1 1 1 0 0,-1-1-1 0 0,1 1 0 0 0,-2 0 1 0 0,4 68-2552 0 0,-4-36-4509 0 0,0-40 5770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6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2136 0 0,'20'29'2756'0'0,"32"47"-1098"0"0,3-3 0 0 0,3-2-1 0 0,3-2 1 0 0,37 29-1658 0 0,-96-98 44 0 0,0 0 0 0 0,-1-1-1 0 0,1 1 1 0 0,-1 0 0 0 0,1-1 0 0 0,0 1 0 0 0,-1-1 0 0 0,1 0-1 0 0,-1 1 1 0 0,1-1 0 0 0,-1 0 0 0 0,0 0 0 0 0,1 0-1 0 0,-1 0 1 0 0,0 0 0 0 0,1 0 0 0 0,-1 0 0 0 0,0-1 0 0 0,0 1-1 0 0,0 0 1 0 0,0-1 0 0 0,0 1 0 0 0,-1 0 0 0 0,1-1-1 0 0,0 0 1 0 0,-1 1 0 0 0,1-1 0 0 0,-1 1 0 0 0,1-1-1 0 0,-1 1 1 0 0,0-1 0 0 0,1 0 0 0 0,-1 1 0 0 0,0-1 0 0 0,0 0-1 0 0,0 1 1 0 0,-1-1 0 0 0,1 0 0 0 0,0 1 0 0 0,-1-1-1 0 0,1 0 1 0 0,-1 1 0 0 0,1-1-44 0 0,1-7 168 0 0,88-374-164 0 0,-83 366-179 0 0,-3 6-157 0 0,0 1 1 0 0,1 0-1 0 0,0-1 1 0 0,0 2-1 0 0,1-1 0 0 0,0 0 1 0 0,1 1-1 0 0,0 0 1 0 0,1 0-1 0 0,0 1 0 0 0,0 0 1 0 0,0 0-1 0 0,1 0 1 0 0,1 1-1 0 0,-1 1 1 0 0,1-1-1 0 0,0 1 0 0 0,4-1 332 0 0,6 4-4085 0 0,-14 3 2751 0 0</inkml:trace>
  <inkml:trace contextRef="#ctx0" brushRef="#br0" timeOffset="467.853">1264 197 1492 0 0,'-1'-5'127'0'0,"0"-1"1"0"0,0 1-1 0 0,-1-1 0 0 0,0 1 0 0 0,0 0 0 0 0,0-1 0 0 0,-1 1 1 0 0,1 0-1 0 0,-1 1 0 0 0,0-1 0 0 0,-1 0 0 0 0,1 1 1 0 0,-1 0-1 0 0,0 0 0 0 0,0 0 0 0 0,0 0 0 0 0,-1 1 0 0 0,1 0 1 0 0,-1-1-1 0 0,0 2 0 0 0,0-1 0 0 0,0 0 0 0 0,0 1 1 0 0,0 0-1 0 0,-1 0 0 0 0,1 1 0 0 0,-1 0 0 0 0,1 0 0 0 0,-1 0 1 0 0,1 0-1 0 0,-1 1 0 0 0,0 0 0 0 0,1 0 0 0 0,-1 0 1 0 0,0 1-1 0 0,1 0 0 0 0,-1 0 0 0 0,1 0 0 0 0,-1 1 0 0 0,1 0 1 0 0,-3 1-128 0 0,-13 3 186 0 0,0 0 1 0 0,1 1-1 0 0,0 1 1 0 0,0 0-1 0 0,1 2 1 0 0,0 0-1 0 0,0 2 1 0 0,1 0-1 0 0,1 0 1 0 0,0 2-1 0 0,1 0 1 0 0,1 1-1 0 0,0 1 1 0 0,1 0-1 0 0,0 1 1 0 0,2 0-1 0 0,0 1 1 0 0,-9 19-187 0 0,19-35 16 0 0,1 0 1 0 0,0 0-1 0 0,0 0 1 0 0,0 1 0 0 0,0-1-1 0 0,0 1 1 0 0,1-1-1 0 0,-1 1 1 0 0,1-1 0 0 0,-1 1-1 0 0,1-1 1 0 0,0 1-1 0 0,0-1 1 0 0,0 1 0 0 0,0-1-1 0 0,0 1 1 0 0,1-1-1 0 0,-1 1 1 0 0,1-1 0 0 0,0 1-1 0 0,0-1 1 0 0,0 0-1 0 0,0 1 1 0 0,0-1 0 0 0,0 0-1 0 0,0 0 1 0 0,1 0-1 0 0,-1 0 1 0 0,1 0 0 0 0,0 0-1 0 0,0 0 1 0 0,-1 0-1 0 0,1-1 1 0 0,0 1 0 0 0,0-1-1 0 0,1 1 1 0 0,-1-1-1 0 0,0 0 1 0 0,0 0 0 0 0,1 0-1 0 0,-1 0 1 0 0,0 0-1 0 0,1 0 1 0 0,-1-1 0 0 0,1 1-1 0 0,-1-1 1 0 0,1 0-1 0 0,1 0-16 0 0,113-7 250 0 0,-97 2-259 0 0,0 0 1 0 0,-1-1-1 0 0,0-1 1 0 0,0 0 0 0 0,-1-2-1 0 0,0 0 1 0 0,0-1-1 0 0,-1-1 1 0 0,0-1-1 0 0,-1 0 1 0 0,2-3 8 0 0,1-46 782 0 0,-19 60-619 0 0,0 1 7 0 0,0 0 42 0 0,3-13 337 0 0,-1 16-510 0 0,4 6-5 0 0,105 98-1275 0 0,-20-56-4050 0 0,-76-43 3527 0 0,-11-5 649 0 0,-3-2 40 0 0</inkml:trace>
  <inkml:trace contextRef="#ctx0" brushRef="#br0" timeOffset="778.81">1367 104 2632 0 0,'8'0'168'0'0,"0"1"-1"0"0,-1 0 1 0 0,1 0 0 0 0,-1 1-1 0 0,0 0 1 0 0,0 1-1 0 0,1-1 1 0 0,-1 1-1 0 0,-1 1 1 0 0,1-1 0 0 0,0 1-1 0 0,-1 0 1 0 0,0 1-1 0 0,0-1 1 0 0,0 1-1 0 0,-1 0 1 0 0,1 1 0 0 0,0 1-168 0 0,8 5 267 0 0,-1 2 1 0 0,0 0 0 0 0,-1 0 0 0 0,0 1 0 0 0,-1 1 0 0 0,-1 0 0 0 0,0 0 0 0 0,-1 1 0 0 0,-1 0 0 0 0,-1 1 0 0 0,0 0 0 0 0,-2 0 0 0 0,0 0 0 0 0,-1 0 0 0 0,0 1 0 0 0,0 18-268 0 0,-4-34 68 0 0,-1 0-1 0 0,0 0 1 0 0,1 0 0 0 0,-1 0 0 0 0,0-1 0 0 0,0 1 0 0 0,-1 0 0 0 0,1 0 0 0 0,0-1 0 0 0,-1 1 0 0 0,0-1 0 0 0,0 1 0 0 0,0-1 0 0 0,0 0 0 0 0,0 1 0 0 0,0-1 0 0 0,0 0-1 0 0,-1 0 1 0 0,1-1 0 0 0,-1 1 0 0 0,1-1 0 0 0,-1 1 0 0 0,0-1 0 0 0,0 0 0 0 0,1 0 0 0 0,-1 0 0 0 0,0 0 0 0 0,0 0 0 0 0,0-1 0 0 0,0 1 0 0 0,0-1 0 0 0,0 0 0 0 0,0 0 0 0 0,0 0-1 0 0,0 0 1 0 0,0 0 0 0 0,0-1 0 0 0,0 0 0 0 0,0 1 0 0 0,-1-1-68 0 0,-2-6-12 0 0,0-1 0 0 0,1 1 0 0 0,0-1 0 0 0,0 0 0 0 0,0 0 0 0 0,1-1 0 0 0,1 1 0 0 0,-1-1 0 0 0,1 0 0 0 0,1 1 0 0 0,0-2 0 0 0,0 1 0 0 0,0 0 0 0 0,1 0 0 0 0,1 0 0 0 0,0-1-1 0 0,0 1 1 0 0,1 0 0 0 0,0-1 0 0 0,0 1 0 0 0,1 0 0 0 0,0 0 0 0 0,1 0 0 0 0,0 0 0 0 0,0 1 0 0 0,1-1 0 0 0,0 1 0 0 0,1 0 0 0 0,0 0 0 0 0,0 0 0 0 0,0 1 0 0 0,1-1 0 0 0,0 2 0 0 0,2-2 12 0 0,21-28-1659 0 0,2 1 0 0 0,1 2 0 0 0,2 1-1 0 0,1 2 1 0 0,18-12 1659 0 0,-36 31-1252 0 0,-3 4-16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6:1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65 2008 0 0,'-13'-4'198'0'0,"-1"0"0"0"0,1 1 0 0 0,-1 0 0 0 0,0 1 0 0 0,0 1 0 0 0,0 0 0 0 0,0 1 0 0 0,-1 1 0 0 0,1 0 0 0 0,0 0-1 0 0,0 2 1 0 0,1 0 0 0 0,-1 0 0 0 0,0 1 0 0 0,1 1 0 0 0,0 0 0 0 0,0 1 0 0 0,1 1 0 0 0,-1-1 0 0 0,1 2 0 0 0,1 0 0 0 0,-1 0 0 0 0,1 1 0 0 0,1 1 0 0 0,0 0-1 0 0,0 0 1 0 0,1 1 0 0 0,0 0 0 0 0,1 0 0 0 0,0 1 0 0 0,1 0 0 0 0,0 1-198 0 0,-4 8 170 0 0,0 1 0 0 0,2 0-1 0 0,0 1 1 0 0,1-1 0 0 0,2 2 0 0 0,0-1 0 0 0,1 1-1 0 0,2 0 1 0 0,0-1 0 0 0,2 2 0 0 0,0-1-1 0 0,2 0 1 0 0,1 0 0 0 0,1 3-170 0 0,104 309 1083 0 0,-13-70-2259 0 0,-92-263 973 0 0,-1 1 0 0 0,0 0-1 0 0,1 0 1 0 0,-2 0-1 0 0,1 0 1 0 0,0 0 0 0 0,-1 0-1 0 0,0 0 1 0 0,0 0-1 0 0,0 0 1 0 0,0 0 0 0 0,-1 0-1 0 0,1 0 1 0 0,-1 0-1 0 0,0 0 1 0 0,-1 0 0 0 0,1 0-1 0 0,0 0 1 0 0,-1-1 0 0 0,0 1-1 0 0,0-1 1 0 0,0 1-1 0 0,-1-1 1 0 0,1 0 0 0 0,-1 1-1 0 0,1-1 1 0 0,-1-1-1 0 0,0 1 1 0 0,0 0 0 0 0,-1-1-1 0 0,1 1 1 0 0,0-1 0 0 0,-1 0-1 0 0,1 0 1 0 0,-1 0-1 0 0,0-1 1 0 0,0 1 0 0 0,-2-1 203 0 0,-8 0-1198 0 0</inkml:trace>
  <inkml:trace contextRef="#ctx0" brushRef="#br0" timeOffset="372.222">0 687 1312 0 0,'14'10'3195'0'0,"22"-12"-2999"0"0,-32 1 64 0 0,289-61 1350 0 0,-196 40-1315 0 0,-15 2 50 0 0,1 4 0 0 0,0 4 0 0 0,1 3 0 0 0,7 3-345 0 0,-87 8 62 0 0,0 0 0 0 0,0 0-1 0 0,0 0 1 0 0,0 1 0 0 0,-1-1-1 0 0,1 1 1 0 0,-1 0 0 0 0,1 0-1 0 0,-1 0 1 0 0,0 1 0 0 0,0-1 0 0 0,-1 1-1 0 0,1-1 1 0 0,-1 1 0 0 0,1 0-1 0 0,-1 0 1 0 0,0 0 0 0 0,-1 1 0 0 0,1-1-1 0 0,-1 0 1 0 0,0 1 0 0 0,0-1-1 0 0,0 0 1 0 0,0 1 0 0 0,-1-1-1 0 0,0 1 1 0 0,0-1 0 0 0,0 1 0 0 0,-1-1-1 0 0,1 1 1 0 0,-1-1 0 0 0,0 1-1 0 0,0-1 1 0 0,-1 0 0 0 0,1 1 0 0 0,-1-1-1 0 0,0 0 1 0 0,-1 2-62 0 0,-12 122 593 0 0,16-127-685 0 0,0 0 0 0 0,0 1 0 0 0,-1-1 0 0 0,1 0-1 0 0,0 0 1 0 0,0 0 0 0 0,0 0 0 0 0,0 0-1 0 0,0 0 1 0 0,0 0 0 0 0,1 0 0 0 0,-1 0 0 0 0,0-1-1 0 0,0 1 1 0 0,1 0 0 0 0,-1-1 0 0 0,0 1 0 0 0,1-1-1 0 0,-1 0 1 0 0,0 1 0 0 0,1-1 0 0 0,-1 0-1 0 0,1 0 1 0 0,-1 0 0 0 0,1 0 0 0 0,-1 0 0 0 0,0 0-1 0 0,1 0 1 0 0,-1 0 0 0 0,1 0 0 0 0,-1-1 0 0 0,0 1-1 0 0,1-1 1 0 0,-1 1 0 0 0,0-1 0 0 0,1 0-1 0 0,-1 1 1 0 0,0-1 0 0 0,1 0 92 0 0,64-54-4003 0 0,-45 31 2812 0 0</inkml:trace>
  <inkml:trace contextRef="#ctx0" brushRef="#br0" timeOffset="621.625">999 277 2344 0 0,'-10'-10'1060'0'0,"1"3"-212"0"0,0 2-204 0 0,2 0-75 0 0,2 2-145 0 0,-3 1-240 0 0,5-3-48 0 0,-1 4-136 0 0,3 2 0 0 0,1 1-216 0 0,1 0-176 0 0,1-1-289 0 0,2-1 57 0 0,1 5-736 0 0,2 0 16 0 0</inkml:trace>
  <inkml:trace contextRef="#ctx0" brushRef="#br0" timeOffset="1194.969">1209 472 1412 0 0,'32'66'1659'0'0,"-19"-42"-1104"0"0,-1 1-1 0 0,-1 0 1 0 0,-1 1 0 0 0,-2 0 0 0 0,0 1-1 0 0,-2 0 1 0 0,1 11-555 0 0,4 35 2390 0 0,-12-73-2365 0 0,1 1-1 0 0,0 0 1 0 0,0 0-1 0 0,0-1 1 0 0,-1 1-1 0 0,1 0 1 0 0,0-1-1 0 0,-1 1 0 0 0,1 0 1 0 0,-1-1-1 0 0,1 1 1 0 0,-1 0-1 0 0,1-1 1 0 0,-1 1-1 0 0,1-1 1 0 0,-1 1-1 0 0,0-1 1 0 0,1 1-1 0 0,-1-1 1 0 0,0 0-1 0 0,1 1 1 0 0,-1-1-1 0 0,0 0 1 0 0,1 1-1 0 0,-1-1 1 0 0,0 0-1 0 0,0 0 1 0 0,1 0-1 0 0,-1 0 1 0 0,0 0-1 0 0,0 0 1 0 0,1 0-1 0 0,-1 0 0 0 0,0 0 1 0 0,0 0-1 0 0,0 0 1 0 0,1 0-1 0 0,-1 0 1 0 0,0-1-1 0 0,1 1 1 0 0,-1 0-1 0 0,0 0 1 0 0,0-1-1 0 0,1 1 1 0 0,-1-1-1 0 0,0 1 1 0 0,1-1-1 0 0,-1 1 1 0 0,1-1-1 0 0,-1 1 1 0 0,1-1-1 0 0,-1 1 1 0 0,1-1-1 0 0,-1 0 1 0 0,1 1-1 0 0,-1-1 0 0 0,1 0 1 0 0,0 1-1 0 0,-1-1 1 0 0,1 0-1 0 0,0 1 1 0 0,0-1-1 0 0,0 0-24 0 0,-4-12 41 0 0,1 1 0 0 0,1 0 0 0 0,0 0-1 0 0,1-1 1 0 0,0 1 0 0 0,1-1-1 0 0,1 0 1 0 0,0 1 0 0 0,0 0 0 0 0,1-1-1 0 0,1 1 1 0 0,0 0 0 0 0,1 0 0 0 0,0 0-1 0 0,1 0 1 0 0,0 1 0 0 0,1 0 0 0 0,0 0-1 0 0,0 0 1 0 0,7-6-41 0 0,-8 9-18 0 0,1 0-1 0 0,0 1 0 0 0,1-1 1 0 0,-1 2-1 0 0,2-1 1 0 0,-1 1-1 0 0,1 0 1 0 0,-1 0-1 0 0,2 1 0 0 0,-1 0 1 0 0,0 1-1 0 0,1-1 1 0 0,0 2-1 0 0,0-1 1 0 0,0 1-1 0 0,1 1 1 0 0,-1 0-1 0 0,1 0 0 0 0,4 0 19 0 0,-4 6-8 0 0,0 1 0 0 0,0 0 0 0 0,0 0 0 0 0,-1 1 0 0 0,1 0 0 0 0,-2 1-1 0 0,1 0 1 0 0,-1 0 0 0 0,0 1 0 0 0,0 0 0 0 0,-1 0 0 0 0,0 1 0 0 0,-1 0-1 0 0,0 0 1 0 0,0 1 0 0 0,2 5 8 0 0,1-1-10 0 0,-6-8 14 0 0,1 1-1 0 0,-1-1 0 0 0,1 0 0 0 0,0 0 0 0 0,1-1 1 0 0,-1 1-1 0 0,1-1 0 0 0,0 0 0 0 0,0 0 1 0 0,1-1-1 0 0,-1 1 0 0 0,1-1 0 0 0,0 0 0 0 0,1-1 1 0 0,-1 0-1 0 0,0 0 0 0 0,1 0 0 0 0,0-1 1 0 0,0 1-1 0 0,-1-2 0 0 0,1 1 0 0 0,0-1 0 0 0,1 0 1 0 0,2 0-4 0 0,4 0-56 0 0,0-1 0 0 0,0 0 0 0 0,0-1 0 0 0,0 0 0 0 0,0-1 0 0 0,0-1 1 0 0,0 0-1 0 0,-1-1 0 0 0,0 0 0 0 0,1-1 0 0 0,-1-1 0 0 0,-1 0 0 0 0,1-1 1 0 0,-1 0-1 0 0,0-1 0 0 0,-1 0 0 0 0,0 0 0 0 0,0-2 0 0 0,-1 1 0 0 0,0-1 0 0 0,-1-1 1 0 0,0 0-1 0 0,0 0 0 0 0,-1-1 0 0 0,2-5 56 0 0,-13-42 712 0 0,-11 27 373 0 0,16 69-703 0 0,36-5-2832 0 0,-7-18-3862 0 0,-30-14 4874 0 0</inkml:trace>
  <inkml:trace contextRef="#ctx0" brushRef="#br0" timeOffset="1461.23">2137 69 1356 0 0,'-3'-10'1344'0'0,"-1"3"-220"0"0,-1 0-84 0 0,-1 1-275 0 0,5-1-105 0 0,-5 2-252 0 0,5 2-148 0 0,-3-4-232 0 0,4 4 0 0 0,-4-1-340 0 0,3 3-92 0 0,1-1-240 0 0,1 2-525 0 0,3-2-119 0 0,-4 2 68 0 0</inkml:trace>
  <inkml:trace contextRef="#ctx0" brushRef="#br0" timeOffset="1705.419">2488 0 1772 0 0,'-8'15'703'0'0,"2"0"0"0"0,0 0 0 0 0,1 0-1 0 0,1 1 1 0 0,0-1 0 0 0,1 1 0 0 0,0 0-1 0 0,2 0 1 0 0,0 0 0 0 0,1 11-703 0 0,52 250 1335 0 0,-45-253-1140 0 0,8 26-472 0 0,12 52-1535 0 0,-20-32-2196 0 0,-11-52 2589 0 0,-15 13 173 0 0</inkml:trace>
  <inkml:trace contextRef="#ctx0" brushRef="#br0" timeOffset="1950.475">2226 490 2240 0 0,'8'-12'554'0'0,"1"0"-1"0"0,0 0 1 0 0,1 1-1 0 0,0 0 1 0 0,0 1-1 0 0,1 0 1 0 0,1 0 0 0 0,0 1-1 0 0,0 1 1 0 0,0 0-1 0 0,1 1 1 0 0,1 0-1 0 0,-1 1 1 0 0,1 0-1 0 0,11-2-553 0 0,219-46-3004 0 0,-156 45-1076 0 0,-72 8 2833 0 0</inkml:trace>
  <inkml:trace contextRef="#ctx0" brushRef="#br0" timeOffset="2152.863">2857 425 2356 0 0,'72'-1'4201'0'0,"92"-58"-1604"0"0,-115 24-1611 0 0,-49 34-928 0 0,-17-2 9 0 0,-1 0 1 0 0,1 1 0 0 0,-1 2-1 0 0,1-1 1 0 0,-1 2 0 0 0,0 0-1 0 0,1 1 1 0 0,0 1 0 0 0,0 1-1 0 0,-17 5-67 0 0,15-4 94 0 0,-8 1 80 0 0,14-5-64 0 0,-1 2 0 0 0,0-1-1 0 0,1 2 1 0 0,0 0 0 0 0,-1 0 0 0 0,2 2-1 0 0,-1-1 1 0 0,0 2 0 0 0,1-1-1 0 0,1 2 1 0 0,-1 0 0 0 0,1 0-1 0 0,-7 7-109 0 0,17-13 20 0 0,-1 0-1 0 0,1 0 1 0 0,0 1-1 0 0,-1-1 0 0 0,1 0 1 0 0,0 1-1 0 0,0-1 0 0 0,1 1 1 0 0,-1-1-1 0 0,0 1 0 0 0,1-1 1 0 0,0 1-1 0 0,-1 0 1 0 0,1-1-1 0 0,0 1 0 0 0,1-1 1 0 0,-1 1-1 0 0,0 0 0 0 0,1-1 1 0 0,-1 1-1 0 0,1-1 0 0 0,0 1 1 0 0,0-1-1 0 0,0 1 1 0 0,0-1-1 0 0,0 0 0 0 0,0 1 1 0 0,1-1-1 0 0,-1 0 0 0 0,1 0 1 0 0,0 0-1 0 0,-1 0 0 0 0,1 0 1 0 0,0-1-1 0 0,0 1 1 0 0,1 0-20 0 0,80 54 153 0 0,-51-44-276 0 0,1 0 0 0 0,0-3 0 0 0,0 0 0 0 0,1-3 0 0 0,0 0 0 0 0,0-2 0 0 0,8-2 123 0 0,148 3-4810 0 0,38-31 714 0 0,-175 13 2800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6:1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518 342 916 0 0,'0'0'455'0'0,"0"-3"-149"0"0,-3-3-229 0 0,-1 1 0 0 0,1-1 0 0 0,-1 1 0 0 0,-1 0 0 0 0,1 0 0 0 0,-1 0 0 0 0,0 1 0 0 0,0-1 0 0 0,0 1 0 0 0,0 1 0 0 0,-1-1 0 0 0,0 1 0 0 0,0 0 0 0 0,0 0 0 0 0,0 0 0 0 0,0 1 1 0 0,0 0-1 0 0,-1 0 0 0 0,1 1 0 0 0,-1 0 0 0 0,1 0 0 0 0,-1 0 0 0 0,1 1 0 0 0,-1 0 0 0 0,0 0 0 0 0,1 1 0 0 0,-1 0 0 0 0,1 0 0 0 0,-7 2-77 0 0,-2 0 116 0 0,-1 1 0 0 0,1 1-1 0 0,0 0 1 0 0,0 1 0 0 0,0 1-1 0 0,1 0 1 0 0,0 1 0 0 0,0 1 0 0 0,1 0-1 0 0,0 0 1 0 0,1 1 0 0 0,0 1 0 0 0,0 0-1 0 0,1 1 1 0 0,1 0 0 0 0,0 1 0 0 0,1 0-1 0 0,0 1 1 0 0,1-1 0 0 0,-6 14-116 0 0,2-3 134 0 0,0 0 0 0 0,2 1 0 0 0,1 1-1 0 0,1 0 1 0 0,1 0 0 0 0,1 0 0 0 0,1 1 0 0 0,2 0 0 0 0,0 0 0 0 0,2 16-134 0 0,2-35 26 0 0,0-1 1 0 0,1 1-1 0 0,0-1 0 0 0,0 0 1 0 0,1 0-1 0 0,0 0 1 0 0,0 0-1 0 0,0 0 1 0 0,1 0-1 0 0,0-1 0 0 0,1 0 1 0 0,-1 0-1 0 0,1 0 1 0 0,1 0-1 0 0,-1-1 1 0 0,1 0-1 0 0,-1 0 0 0 0,1 0 1 0 0,1-1-1 0 0,-1 0 1 0 0,1 0-1 0 0,-1-1 1 0 0,1 1-1 0 0,0-1 0 0 0,1-1 1 0 0,-1 0-1 0 0,0 0 1 0 0,1 0-1 0 0,-1-1 1 0 0,1 0-1 0 0,-1 0 0 0 0,1-1 1 0 0,0 0-1 0 0,-1 0 1 0 0,1-1-1 0 0,0 0-26 0 0,8-4 17 0 0,-1 0 0 0 0,0-1 0 0 0,0 0 0 0 0,0-2 0 0 0,-1 1-1 0 0,0-2 1 0 0,-1 0 0 0 0,0-1 0 0 0,0 0 0 0 0,-1-1 0 0 0,0 0 0 0 0,-1-1 0 0 0,-1 0 0 0 0,0-1-1 0 0,0 0 1 0 0,-1 0 0 0 0,-1-1 0 0 0,0 0 0 0 0,-1-1 0 0 0,0 0 0 0 0,-2 0 0 0 0,1 0 0 0 0,-2-1-1 0 0,0 0 1 0 0,-1 0 0 0 0,-1 0 0 0 0,0 0 0 0 0,-1 0 0 0 0,-1 0 0 0 0,0-3-17 0 0,-12-29 380 0 0,12 49-374 0 0,0-1 1 0 0,1 0-1 0 0,-1 0 0 0 0,0 0 1 0 0,0 0-1 0 0,1 0 0 0 0,-1 0 1 0 0,0 0-1 0 0,1 0 0 0 0,-1 0 1 0 0,0 0-1 0 0,1 0 1 0 0,-1 0-1 0 0,0 0 0 0 0,1 0 1 0 0,-1 0-1 0 0,0 0 0 0 0,0 0 1 0 0,1 0-1 0 0,-1 0 0 0 0,0 0 1 0 0,1-1-1 0 0,-1 1 1 0 0,0 0-1 0 0,0 0 0 0 0,1 0 1 0 0,-1-1-1 0 0,0 1 0 0 0,0 0 1 0 0,1 0-1 0 0,-1 0 0 0 0,0-1 1 0 0,0 1-1 0 0,0 0 1 0 0,0 0-1 0 0,1-1 0 0 0,-1 1-6 0 0,117 154-951 0 0,-49-53-4188 0 0,-65-93 3899 0 0</inkml:trace>
  <inkml:trace contextRef="#ctx0" brushRef="#br0" timeOffset="450.859">652 444 1612 0 0,'47'60'2904'0'0,"-36"-37"-2507"0"0,-2 0 0 0 0,-1 1 1 0 0,-1 0-1 0 0,0 0 0 0 0,-2 0 1 0 0,-1 1-1 0 0,-1-1 0 0 0,-1 1 0 0 0,-1 0 1 0 0,-2 14-398 0 0,-23-50 676 0 0,21 0-631 0 0,1-1 0 0 0,0 0 0 0 0,0 0 0 0 0,1 0 1 0 0,1 0-1 0 0,0 0 0 0 0,0 0 0 0 0,1 0 0 0 0,1 1 0 0 0,0-1 1 0 0,1 0-1 0 0,0 1 0 0 0,0-1 0 0 0,1 1 0 0 0,5-8-45 0 0,-8 13 14 0 0,1 0-1 0 0,0 0 0 0 0,0 0 1 0 0,0 0-1 0 0,1 0 0 0 0,0 1 1 0 0,0 0-1 0 0,1-1 0 0 0,0 1 1 0 0,-1 0-1 0 0,2 0 1 0 0,-1 1-1 0 0,0-1 0 0 0,1 1 1 0 0,0 0-1 0 0,0 0 0 0 0,0 1 1 0 0,1 0-1 0 0,-1-1 0 0 0,1 2 1 0 0,0-1-1 0 0,-1 1 1 0 0,1 0-1 0 0,0 0 0 0 0,1 0 1 0 0,0 1-14 0 0,2 5-10 0 0,0 1 0 0 0,0 0 1 0 0,-1 0-1 0 0,0 1 1 0 0,0 0-1 0 0,0 0 0 0 0,0 1 1 0 0,-1 0-1 0 0,0 1 1 0 0,-1-1-1 0 0,0 1 0 0 0,0 1 1 0 0,0-1-1 0 0,-1 1 1 0 0,2 6 9 0 0,29 52 43 0 0,-33-56-134 0 0,1 0-1 0 0,0 0 1 0 0,0-1-1 0 0,1 1 1 0 0,0-1-1 0 0,1 0 1 0 0,1-1-1 0 0,-1 1 1 0 0,1-1-1 0 0,1-1 1 0 0,0 1-1 0 0,0-1 1 0 0,0-1-1 0 0,1 1 1 0 0,0-1-1 0 0,1-1 1 0 0,0 0-1 0 0,0 0 1 0 0,0-1-1 0 0,0 0 1 0 0,1-1-1 0 0,0 0 1 0 0,0-1 0 0 0,0 0-1 0 0,7 1 92 0 0,-7-5-241 0 0,0 1 1 0 0,0-1-1 0 0,0-1 1 0 0,0 0-1 0 0,-1-1 0 0 0,1 0 1 0 0,-1 0-1 0 0,0-1 1 0 0,0 0-1 0 0,0-1 1 0 0,0 0-1 0 0,-1-1 0 0 0,0 0 1 0 0,1-1 240 0 0,15-13-474 0 0</inkml:trace>
  <inkml:trace contextRef="#ctx0" brushRef="#br0" timeOffset="836.56">1512 666 3380 0 0,'30'-78'1250'0'0,"-33"73"-1183"0"0,-1 1-1 0 0,0 0 1 0 0,0 1 0 0 0,-1-1-1 0 0,1 1 1 0 0,-1 0 0 0 0,1 0 0 0 0,-1 0-1 0 0,0 1 1 0 0,0 0 0 0 0,-1 0 0 0 0,1 0-1 0 0,0 0 1 0 0,-1 1 0 0 0,1 0 0 0 0,-1 0-1 0 0,1 0 1 0 0,-1 1 0 0 0,-2 0-67 0 0,-8-1 132 0 0,0 2 0 0 0,0 0-1 0 0,0 0 1 0 0,1 2 0 0 0,-1 0 0 0 0,1 0 0 0 0,-1 2-1 0 0,1 0 1 0 0,0 0 0 0 0,1 2 0 0 0,-1 0 0 0 0,1 0-1 0 0,1 1 1 0 0,0 1 0 0 0,0 0 0 0 0,0 1 0 0 0,1 1 0 0 0,1 0-1 0 0,0 0 1 0 0,0 1 0 0 0,1 0 0 0 0,0 1 0 0 0,2 0-1 0 0,-1 1 1 0 0,1 0 0 0 0,1 0 0 0 0,-1 5-132 0 0,7-16 14 0 0,0 1 1 0 0,1 0-1 0 0,-1-1 0 0 0,1 1 1 0 0,0 0-1 0 0,0 0 0 0 0,0-1 1 0 0,0 1-1 0 0,1 0 0 0 0,-1 0 1 0 0,1-1-1 0 0,0 1 0 0 0,0-1 1 0 0,1 1-1 0 0,-1-1 1 0 0,1 1-1 0 0,0-1 0 0 0,-1 0 1 0 0,2 0-1 0 0,-1 1 0 0 0,0-1 1 0 0,0-1-1 0 0,1 1 0 0 0,0 0 1 0 0,-1-1-1 0 0,1 1 0 0 0,0-1 1 0 0,0 0-1 0 0,1 0 0 0 0,-1 0 1 0 0,0 0-1 0 0,1-1 1 0 0,-1 1-1 0 0,1-1 0 0 0,-1 0 1 0 0,1 0-1 0 0,0 0 0 0 0,-1-1 1 0 0,1 1-1 0 0,0-1 0 0 0,-1 0 1 0 0,1 0-1 0 0,0 0 0 0 0,0 0 1 0 0,-1-1-1 0 0,1 1 0 0 0,0-1 1 0 0,-1 0-1 0 0,1 0 1 0 0,0-1-1 0 0,-1 1 0 0 0,0-1 1 0 0,1 0-1 0 0,-1 1 0 0 0,0-2-14 0 0,19-6-3 0 0,0-2-1 0 0,0 0 1 0 0,-2-1 0 0 0,1-2-1 0 0,-2 0 1 0 0,0-1-1 0 0,0 0 1 0 0,-2-2 0 0 0,0 0-1 0 0,-1-1 1 0 0,-1-1-1 0 0,0 0 1 0 0,-1-1 0 0 0,-2-1-1 0 0,0 0 1 0 0,-1 0-1 0 0,-1-1 1 0 0,-1-1 0 0 0,-1 0-1 0 0,-1 0 1 0 0,-1 0-1 0 0,-1-1 1 0 0,-1 0-1 0 0,-1 0 1 0 0,-1 0 0 0 0,-2 0-1 0 0,0-8 4 0 0,-1 15 74 0 0,0 1 0 0 0,-2-1 0 0 0,0 1-1 0 0,0-1 1 0 0,-1 1 0 0 0,-1 0 0 0 0,-1 1-1 0 0,0-1 1 0 0,-1 1 0 0 0,-1 0 0 0 0,-8-11-74 0 0,8 11 143 0 0,-67-91 1895 0 0,74 159-1022 0 0,13-12-1535 0 0,3-1 1 0 0,1-1 0 0 0,2-1-1 0 0,1 0 1 0 0,3-1 0 0 0,15 21 518 0 0,90 182-8019 0 0,-113-200 6929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5:2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1 492 1088 0 0,'0'-2'59'0'0,"0"0"0"0"0,0 0 0 0 0,0 1 0 0 0,0-1 0 0 0,0 0 0 0 0,1 1 0 0 0,-1-1 0 0 0,1 0 0 0 0,-1 1 0 0 0,1-1 0 0 0,-1 1 0 0 0,1-1 0 0 0,0 1 0 0 0,0-1 0 0 0,0 1 0 0 0,0-1 0 0 0,0 1 0 0 0,0 0 0 0 0,0-1 0 0 0,0 1 0 0 0,1 0 0 0 0,-1 0 0 0 0,0 0 1 0 0,1 0-1 0 0,-1 0 0 0 0,1 0 0 0 0,-1 1 0 0 0,1-1 0 0 0,0 0 0 0 0,-1 1 0 0 0,1-1 0 0 0,-1 1 0 0 0,1 0 0 0 0,0-1 0 0 0,0 1 0 0 0,-1 0 0 0 0,1 0 0 0 0,0 0 0 0 0,-1 0 0 0 0,1 0 0 0 0,0 1 0 0 0,-1-1 0 0 0,1 0 0 0 0,0 1 0 0 0,-1 0 0 0 0,1-1 0 0 0,-1 1 0 0 0,1 0 0 0 0,0-1 0 0 0,-1 1 0 0 0,0 0 0 0 0,1 0 0 0 0,0 1-59 0 0,90 51 746 0 0,-79-45-595 0 0,0 2 0 0 0,-1-1 1 0 0,-1 2-1 0 0,0-1 0 0 0,0 2 0 0 0,-1-1 0 0 0,0 1 1 0 0,-1 1-1 0 0,-1 0 0 0 0,0 0 0 0 0,-1 0 1 0 0,0 1-1 0 0,-1 1 0 0 0,0-1 0 0 0,-1 1 1 0 0,-1-1-1 0 0,0 1 0 0 0,-1 1 0 0 0,0 9-151 0 0,-4-20 65 0 0,1 0-1 0 0,-2 0 1 0 0,1 0-1 0 0,0 0 1 0 0,-1-1-1 0 0,0 1 0 0 0,0 0 1 0 0,0-1-1 0 0,-1 0 1 0 0,1 1-1 0 0,-1-1 1 0 0,0 0-1 0 0,0 0 0 0 0,-1-1 1 0 0,1 1-1 0 0,-1-1 1 0 0,0 1-1 0 0,0-1 1 0 0,0 0-1 0 0,0-1 1 0 0,0 1-1 0 0,-1-1 0 0 0,1 0 1 0 0,-1 0-1 0 0,0 0 1 0 0,0 0-1 0 0,1-1 1 0 0,-1 0-1 0 0,0 0 0 0 0,0 0 1 0 0,-5-1-65 0 0,6 0 19 0 0,1-1 0 0 0,-1 0 0 0 0,1 1 1 0 0,0-1-1 0 0,-1-1 0 0 0,1 1 0 0 0,0 0 0 0 0,0-1 1 0 0,0 0-1 0 0,0 0 0 0 0,0 0 0 0 0,0 0 0 0 0,0 0 1 0 0,1 0-1 0 0,-1-1 0 0 0,1 0 0 0 0,-1 1 0 0 0,1-1 1 0 0,0 0-1 0 0,0 0 0 0 0,0 0 0 0 0,1 0 0 0 0,-1 0 0 0 0,1-1 1 0 0,0 1-1 0 0,-1 0 0 0 0,2-1 0 0 0,-1 1 0 0 0,0-1 1 0 0,1 1-1 0 0,-1-1 0 0 0,1 1 0 0 0,0-1 0 0 0,0 1 1 0 0,1-1-1 0 0,-1 1 0 0 0,1-1-19 0 0,17-127 111 0 0,-10 110-162 0 0,2 0-1 0 0,0 0 0 0 0,1 1 0 0 0,1 1 0 0 0,1 0 1 0 0,1 1-1 0 0,0 0 0 0 0,1 1 0 0 0,1 1 0 0 0,1 0 1 0 0,0 1-1 0 0,1 1 0 0 0,1 1 0 0 0,0 1 1 0 0,8-4 51 0 0,-1 1-986 0 0,1 1 1 0 0,0 2-1 0 0,1 1 1 0 0,0 1-1 0 0,0 2 0 0 0,1 0 1 0 0,3 2 985 0 0,-11 3-1219 0 0</inkml:trace>
  <inkml:trace contextRef="#ctx0" brushRef="#br0" timeOffset="435.11">700 338 860 0 0,'30'52'3927'0'0,"69"144"-651"0"0,-10 15-389 0 0,-89-211-2854 0 0,0 1 0 0 0,0 0-1 0 0,-1-1 1 0 0,1 1 0 0 0,0-1 0 0 0,0 1-1 0 0,0 0 1 0 0,-1-1 0 0 0,1 1-1 0 0,0 0 1 0 0,0-1 0 0 0,0 1-1 0 0,0 0 1 0 0,0-1 0 0 0,1 1-1 0 0,-1 0 1 0 0,0-1 0 0 0,0 1 0 0 0,0 0-1 0 0,0-1 1 0 0,1 1 0 0 0,-1-1-1 0 0,0 1 1 0 0,1 0 0 0 0,-1-1-1 0 0,0 1 1 0 0,1-1 0 0 0,-1 1 0 0 0,1-1-1 0 0,-1 1 1 0 0,1-1 0 0 0,-1 0-1 0 0,1 1 1 0 0,-1-1 0 0 0,1 1-1 0 0,-1-1 1 0 0,1 0 0 0 0,-1 0 0 0 0,1 1-1 0 0,0-1 1 0 0,-1 0 0 0 0,1 0-1 0 0,0 0 1 0 0,-1 1 0 0 0,1-1-1 0 0,0 0 1 0 0,-1 0 0 0 0,1 0 0 0 0,0 0-1 0 0,-1 0 1 0 0,1 0 0 0 0,-1-1-1 0 0,1 1 1 0 0,0 0 0 0 0,-1 0-1 0 0,1 0 1 0 0,0-1 0 0 0,-1 1-1 0 0,1 0 1 0 0,-1 0 0 0 0,1-1 0 0 0,-1 1-1 0 0,1-1 1 0 0,-1 1 0 0 0,1-1-1 0 0,-1 1 1 0 0,1 0 0 0 0,0-1-33 0 0,16-50 457 0 0,-12 30-401 0 0,148-396-2002 0 0,-144 390 1354 0 0,6-15-1112 0 0,-1 16-3098 0 0,-11 23 3359 0 0,1 1 51 0 0</inkml:trace>
  <inkml:trace contextRef="#ctx0" brushRef="#br0" timeOffset="791.571">1256 842 976 0 0,'-2'-14'390'0'0,"1"-1"-1"0"0,1 1 1 0 0,0 0-1 0 0,1 0 1 0 0,0 0-1 0 0,1 0 1 0 0,1 0-1 0 0,0 0 1 0 0,1 1 0 0 0,1-1-1 0 0,4-8-389 0 0,0 0 178 0 0,2 1 0 0 0,0 0-1 0 0,1 0 1 0 0,2 1 0 0 0,0 1-1 0 0,1 1 1 0 0,0 0 0 0 0,2 0-1 0 0,0 2 1 0 0,11-9-178 0 0,-20 19 57 0 0,1 0 0 0 0,-1 0 1 0 0,1 1-1 0 0,0 0 0 0 0,0 1 0 0 0,1-1 1 0 0,-1 2-1 0 0,1 0 0 0 0,0 0 0 0 0,0 0 1 0 0,0 1-1 0 0,0 1 0 0 0,9-1-57 0 0,-12 4 87 0 0,-1-1 1 0 0,0 1-1 0 0,0 1 0 0 0,0-1 1 0 0,0 1-1 0 0,0 0 0 0 0,-1 0 1 0 0,1 1-1 0 0,-1 0 0 0 0,0 0 1 0 0,0 0-1 0 0,0 0 0 0 0,-1 1 1 0 0,1 0-1 0 0,-1 0 1 0 0,0 0-1 0 0,0 0 0 0 0,-1 1 1 0 0,0 0-1 0 0,0-1 0 0 0,0 1 1 0 0,-1 0-1 0 0,0 0 0 0 0,0 1 1 0 0,0-1-1 0 0,-1 0 0 0 0,0 1 1 0 0,0-1-1 0 0,0 1 0 0 0,-1-1 1 0 0,0 1-1 0 0,-1-1 0 0 0,1 1 1 0 0,-1-1-1 0 0,0 0 0 0 0,-1 1-87 0 0,-94 142 1318 0 0,3-72-3632 0 0,92-75 2149 0 0,0-1 0 0 0,0 0 1 0 0,0 0-1 0 0,0 0 0 0 0,-1 0 0 0 0,1-1 0 0 0,0 1 0 0 0,0 0 0 0 0,-1 0 0 0 0,1-1 1 0 0,-1 1-1 0 0,1-1 0 0 0,0 1 0 0 0,-1-1 0 0 0,1 0 0 0 0,-1 1 0 0 0,1-1 0 0 0,-1 0 0 0 0,1 0 1 0 0,-1 0-1 0 0,1 0 0 0 0,-1 0 0 0 0,1-1 0 0 0,-1 1 0 0 0,1 0 0 0 0,-1-1 0 0 0,1 1 0 0 0,0-1 1 0 0,-1 1-1 0 0,1-1 0 0 0,-1 0 0 0 0,1 1 0 0 0,0-1 0 0 0,0 0 0 0 0,0 0 0 0 0,-1 0 1 0 0,1 0-1 0 0,0 0 0 0 0,0 0 0 0 0,0 0 0 0 0,0-1 0 0 0,1 1 0 0 0,-1 0 0 0 0,0-1 0 0 0,0 1 1 0 0,1 0 164 0 0,-5-15-1486 0 0</inkml:trace>
  <inkml:trace contextRef="#ctx0" brushRef="#br0" timeOffset="5514.685">2705 427 1468 0 0,'0'0'765'0'0,"0"0"-10"0"0,0 0-104 0 0,0 0-37 0 0,0 0-100 0 0,0 0-111 0 0,1-6-8 0 0,5-42 2457 0 0,-6 74-2489 0 0,18 206 371 0 0,-12-205-620 0 0,-6-22-91 0 0,0 1-1 0 0,1 0 1 0 0,-1-1-1 0 0,1 1 1 0 0,0-1-1 0 0,0 0 1 0 0,0 1-1 0 0,1-1 1 0 0,0 0-1 0 0,0 0 1 0 0,1 1-1 0 0,-1-2 1 0 0,1 1-1 0 0,0 0 1 0 0,0-1-1 0 0,1 1 0 0 0,-1-1 1 0 0,1 0-1 0 0,0 0 1 0 0,0 0-1 0 0,0-1 1 0 0,1 1-1 0 0,-1-1 1 0 0,1 0-1 0 0,0 0 1 0 0,0-1-1 0 0,0 0 1 0 0,0 1-1 0 0,0-2 1 0 0,1 1-1 0 0,-1-1 1 0 0,6 2-23 0 0,4-8-36 0 0,1 0 0 0 0,-1-1 1 0 0,0-1-1 0 0,-1 0 1 0 0,1-1-1 0 0,-1 0 0 0 0,-1-1 1 0 0,0-1-1 0 0,0 0 0 0 0,-1-1 1 0 0,0 0-1 0 0,-1-1 1 0 0,0 0-1 0 0,-1 0 0 0 0,0-2 1 0 0,-1 1-1 0 0,-1-1 1 0 0,0 0-1 0 0,2-8 36 0 0,-5 21-11 0 0,-5 62 192 0 0,5-54-182 0 0,1 0 1 0 0,0 0-1 0 0,1 0 1 0 0,-1-1-1 0 0,1 0 1 0 0,0 0-1 0 0,1 0 1 0 0,0-1 0 0 0,-1 0-1 0 0,2-1 1 0 0,-1 0-1 0 0,0 0 1 0 0,1-1-1 0 0,0 0 1 0 0,0 0-1 0 0,0-1 1 0 0,0 0-1 0 0,0-1 1 0 0,0 0-1 0 0,0 0 1 0 0,1-1-1 0 0,-1 0 1 0 0,0 0-1 0 0,0-1 1 0 0,0-1-1 0 0,0 0 1 0 0,0 0-1 0 0,0 0 1 0 0,0-1-1 0 0,2-2 1 0 0,-9 5 0 0 0,2 0 1 0 0,1 0 0 0 0,0 0 0 0 0,-1 0 0 0 0,1 0 0 0 0,0-1 0 0 0,-1 0 0 0 0,1 0 0 0 0,0 0-1 0 0,-1 0 1 0 0,0-1 0 0 0,1 0 0 0 0,-1 0 0 0 0,0 0 0 0 0,0 0 0 0 0,0-1 0 0 0,0 0 0 0 0,0 0-1 0 0,-1 0 1 0 0,1 0 0 0 0,-1 0 0 0 0,0-1 0 0 0,0 1 0 0 0,0-1 0 0 0,0 0 0 0 0,-1 0 0 0 0,1 0-1 0 0,-1 0 1 0 0,0 0 0 0 0,-1-1 0 0 0,1 1 0 0 0,-1-1 0 0 0,1 1 0 0 0,-1-1 0 0 0,-1 1 0 0 0,1-1-1 0 0,-1 0 1 0 0,1 1 0 0 0,-1-1 0 0 0,-1 0 0 0 0,1 0 0 0 0,-1-2-1 0 0,-94-115-311 0 0,42 69-514 0 0,52 52 673 0 0,0 0 0 0 0,0-1 0 0 0,0 1 0 0 0,0-1 0 0 0,0 1 0 0 0,0-1 0 0 0,0 1 0 0 0,0-1 0 0 0,1 0 0 0 0,-1 1 0 0 0,1-1 0 0 0,0 0 1 0 0,-1 1-1 0 0,1-1 0 0 0,0 0 0 0 0,0 0 0 0 0,0 1 0 0 0,0-1 0 0 0,0 0 0 0 0,0 0 0 0 0,0 1 0 0 0,1-1 0 0 0,-1 0 0 0 0,1 1 0 0 0,-1-1 0 0 0,1 0 0 0 0,0 1 0 0 0,0-1 0 0 0,-1 1 0 0 0,1-1 0 0 0,0 1 1 0 0,0-1-1 0 0,1 1 0 0 0,-1 0 0 0 0,0-1 0 0 0,0 1 0 0 0,1 0 0 0 0,-1 0 0 0 0,2-1 152 0 0,12-12-1257 0 0</inkml:trace>
  <inkml:trace contextRef="#ctx0" brushRef="#br0" timeOffset="5776.813">3766 382 1128 0 0,'7'7'4279'0'0,"6"11"-2507"0"0,41 187 1319 0 0,-30-67-4000 0 0,-25-138 750 0 0,1 0 1 0 0,0-1-1 0 0,-1 1 1 0 0,1 0-1 0 0,0 0 0 0 0,-1 0 1 0 0,1 0-1 0 0,0 0 1 0 0,-1 0-1 0 0,1 0 0 0 0,0 0 1 0 0,-1 0-1 0 0,1 0 1 0 0,-1 0-1 0 0,1 0 0 0 0,0 0 1 0 0,-1 0-1 0 0,1 0 1 0 0,0 0-1 0 0,-1 0 1 0 0,1 0-1 0 0,0 0 0 0 0,-1 0 1 0 0,1 1-1 0 0,0-1 1 0 0,-1 0-1 0 0,1 0 0 0 0,0 0 1 0 0,-1 1-1 0 0,1-1 1 0 0,0 0-1 0 0,0 0 1 0 0,-1 1-1 0 0,1-1 0 0 0,0 0 1 0 0,0 1-1 0 0,0-1 1 0 0,-1 0-1 0 0,1 1 0 0 0,0-1 1 0 0,0 0-1 0 0,0 1 159 0 0,-8-18-1252 0 0</inkml:trace>
  <inkml:trace contextRef="#ctx0" brushRef="#br0" timeOffset="5963.499">3715 157 2012 0 0,'-2'-10'1136'0'0,"0"3"-200"0"0,2 2-92 0 0,-1 0-115 0 0,-1 1-125 0 0,2 1-64 0 0,0-2-28 0 0,0 2-176 0 0,-2 1-128 0 0,4 0-208 0 0,-2 2-112 0 0,3 4 12 0 0,3-3-424 0 0,-3 1-416 0 0,3 1-417 0 0,1 1 65 0 0,0-3 20 0 0</inkml:trace>
  <inkml:trace contextRef="#ctx0" brushRef="#br0" timeOffset="6196.882">4062 200 2136 0 0,'12'190'5161'0'0,"61"32"-2933"0"0,-10-31-4586 0 0,-65-167-1492 0 0,-11-13 2601 0 0</inkml:trace>
  <inkml:trace contextRef="#ctx0" brushRef="#br0" timeOffset="6850.38">4031 648 1768 0 0,'-1'-34'5964'0'0,"63"-5"-5533"0"0,-53 35-77 0 0,20-8-394 0 0,0-2-1 0 0,-1-1 0 0 0,-1-1 1 0 0,0-2-1 0 0,-1 0 0 0 0,-1-2 1 0 0,-1-1-1 0 0,-1 0 0 0 0,-1-2 1 0 0,13-18 40 0 0,-21 22 40 0 0,-2-2 0 0 0,-1 0 0 0 0,0 0 0 0 0,-1-1 0 0 0,-2 0 0 0 0,0 0 0 0 0,-1-1 0 0 0,-2 0 0 0 0,0-1 0 0 0,-1 1 0 0 0,-2-1 0 0 0,0 1 0 0 0,-2-13-40 0 0,50 278 819 0 0,-2 85 567 0 0,-47-213-630 0 0,-7-173-840 0 0,5 47 56 0 0,0 0-1 0 0,2 0 0 0 0,-1 0 1 0 0,1 0-1 0 0,1 0 0 0 0,0 0 1 0 0,1 0-1 0 0,0 1 0 0 0,1-1 1 0 0,0 1-1 0 0,1 0 0 0 0,0 0 1 0 0,1 0-1 0 0,0 1 0 0 0,0 0 1 0 0,1 0-1 0 0,1 0 0 0 0,0 1 1 0 0,0 0-1 0 0,0 1 0 0 0,5-3 29 0 0,-9 10 2 0 0,0 0 0 0 0,0 1 0 0 0,0-1 0 0 0,0 1 0 0 0,0 0 0 0 0,1 0 0 0 0,-1 1-1 0 0,0-1 1 0 0,0 1 0 0 0,0 0 0 0 0,0 0 0 0 0,0 0 0 0 0,0 1 0 0 0,0-1 0 0 0,0 1 0 0 0,-1 0-1 0 0,1 0 1 0 0,0 0 0 0 0,-1 1 0 0 0,0-1 0 0 0,1 1 0 0 0,-1 0 0 0 0,0 0 0 0 0,-1 0 0 0 0,1 0-1 0 0,0 0 1 0 0,-1 1-2 0 0,6 3 16 0 0,46 43-9 0 0,139 97-887 0 0,-192-147 858 0 0,7 5-471 0 0,0 0 0 0 0,1-1 1 0 0,0 0-1 0 0,0-1 0 0 0,0 0 0 0 0,0 0 0 0 0,0-1 1 0 0,1-1-1 0 0,-1 1 0 0 0,1-1 0 0 0,-1-1 1 0 0,1 0-1 0 0,0 0 0 0 0,4-1 493 0 0,24-10-1203 0 0</inkml:trace>
  <inkml:trace contextRef="#ctx0" brushRef="#br0" timeOffset="7807.042">6085 65 1664 0 0,'-5'-6'184'0'0,"-1"0"-1"0"0,1 1 1 0 0,-1 0 0 0 0,0 0-1 0 0,-1 0 1 0 0,1 1 0 0 0,-1 0-1 0 0,0 0 1 0 0,0 0-1 0 0,0 1 1 0 0,0 0 0 0 0,-1 1-1 0 0,1 0 1 0 0,-1 0 0 0 0,1 0-1 0 0,-1 1 1 0 0,0 0-1 0 0,0 1 1 0 0,0 0 0 0 0,1 0-1 0 0,-1 0 1 0 0,0 1 0 0 0,0 0-1 0 0,1 1 1 0 0,-1 0 0 0 0,0 0-1 0 0,1 0 1 0 0,0 1-1 0 0,0 0 1 0 0,0 1 0 0 0,-5 3-184 0 0,1 1 182 0 0,1 1 0 0 0,0 1-1 0 0,1 0 1 0 0,1 0 0 0 0,-1 0 0 0 0,1 1 0 0 0,1 1 0 0 0,0-1 0 0 0,1 1 0 0 0,0 1 0 0 0,1-1 0 0 0,0 1 0 0 0,1-1 0 0 0,0 1-1 0 0,1 1 1 0 0,1-1 0 0 0,0 0 0 0 0,1 1 0 0 0,0-1 0 0 0,1 7-182 0 0,0 26 348 0 0,2 1 0 0 0,3-1 0 0 0,1-1 0 0 0,2 1 0 0 0,6 15-348 0 0,162 551 1721 0 0,-174-605-1818 0 0,0-1 0 0 0,0 1 0 0 0,-1-1 0 0 0,0 1 1 0 0,0 0-1 0 0,0 0 0 0 0,-1 0 0 0 0,0 0 0 0 0,0-1 0 0 0,-1 1 0 0 0,0 0 0 0 0,0 0 0 0 0,0-1 1 0 0,-1 1-1 0 0,0 0 0 0 0,-1-1 0 0 0,1 0 0 0 0,-1 1 0 0 0,-2 1 97 0 0,1-7-227 0 0,0 0 0 0 0,0-1 0 0 0,0 1 0 0 0,0-1 0 0 0,0 0 0 0 0,-1 0 0 0 0,1 0 0 0 0,0-1 0 0 0,0 0 0 0 0,0 1 0 0 0,0-1 0 0 0,0-1 0 0 0,0 1 0 0 0,0-1 0 0 0,1 1 0 0 0,-1-1 0 0 0,0 0 0 0 0,1 0 0 0 0,-1-1 0 0 0,1 1 0 0 0,0-1 0 0 0,0 0 0 0 0,0 0 0 0 0,0 0 0 0 0,0 0 0 0 0,1 0 0 0 0,-3-3 227 0 0,-48-72-4144 0 0,38 50 2898 0 0</inkml:trace>
  <inkml:trace contextRef="#ctx0" brushRef="#br0" timeOffset="8193.312">5665 655 840 0 0,'-21'-1'3458'0'0,"38"-2"-1402"0"0,8 0-1939 0 0,316-53 1477 0 0,-126 10-1072 0 0,-199 42-521 0 0,4 0 508 0 0,-34 14 380 0 0,9-8-834 0 0,-1 0 0 0 0,1 0 0 0 0,0 1 0 0 0,0 0 0 0 0,0 0-1 0 0,0 0 1 0 0,0 0 0 0 0,1 1 0 0 0,-1 0 0 0 0,1 0 0 0 0,0 0 0 0 0,0 0 0 0 0,1 1 0 0 0,-1-1 0 0 0,1 1 0 0 0,0 0 0 0 0,0 0 0 0 0,0 0 0 0 0,1 1 0 0 0,0-1 0 0 0,0 1 0 0 0,0-1 0 0 0,1 1 0 0 0,0-1 0 0 0,0 1 0 0 0,0 0 0 0 0,1 0 0 0 0,0 0 0 0 0,0-1 0 0 0,0 1 0 0 0,1 0 0 0 0,0 0 0 0 0,0-1 0 0 0,0 1 0 0 0,1 0 0 0 0,1 4-55 0 0,1-2-35 0 0,0 0-1 0 0,0-1 1 0 0,1 1 0 0 0,0-1-1 0 0,0 0 1 0 0,1-1 0 0 0,0 1-1 0 0,0-1 1 0 0,1 0-1 0 0,-1 0 1 0 0,1-1 0 0 0,0 0-1 0 0,1 0 1 0 0,-1-1 0 0 0,1 0-1 0 0,2 1 36 0 0,90 14-3314 0 0,-96-19 3083 0 0,0-1 1 0 0,1 1-1 0 0,-1-1 1 0 0,0 0-1 0 0,0-1 1 0 0,0 1-1 0 0,0-1 1 0 0,0 1-1 0 0,0-1 1 0 0,0-1-1 0 0,-1 1 0 0 0,1 0 1 0 0,-1-1-1 0 0,1 0 1 0 0,-1 0-1 0 0,0 0 1 0 0,0 0-1 0 0,0 0 1 0 0,0-1-1 0 0,-1 1 1 0 0,0-1-1 0 0,1 1 1 0 0,-1-1-1 0 0,0-1 231 0 0,4-17-1216 0 0</inkml:trace>
  <inkml:trace contextRef="#ctx0" brushRef="#br0" timeOffset="8441.084">6309 277 1292 0 0,'-2'-7'1004'0'0,"-1"0"-144"0"0,-1 4-136 0 0,4-2-180 0 0,-4 2-56 0 0,4-2-92 0 0,0 3-63 0 0,-1-1-1 0 0,1 1-184 0 0,3 2-20 0 0,3 2-360 0 0,-1-1-264 0 0,0-1-237 0 0,2 2-539 0 0,0 0-44 0 0,1 1 192 0 0</inkml:trace>
  <inkml:trace contextRef="#ctx0" brushRef="#br0" timeOffset="9015.125">6508 500 1260 0 0,'13'20'741'0'0,"-2"1"1"0"0,0 0-1 0 0,-1 0 0 0 0,-1 1 0 0 0,-1 0 0 0 0,-1 1 1 0 0,-1 0-1 0 0,-1 0 0 0 0,-1 1 0 0 0,1 22-741 0 0,-12 3 3250 0 0,115-246-2525 0 0,-62 128-580 0 0,-46 67-146 0 0,1 1 0 0 0,-1 0 0 0 0,1 0 0 0 0,-1-1 0 0 0,1 1 0 0 0,-1 0 0 0 0,1 0 0 0 0,0 0 0 0 0,-1 0 1 0 0,1-1-1 0 0,0 1 0 0 0,0 0 0 0 0,0 0 0 0 0,0 1 0 0 0,0-1 0 0 0,0 0 0 0 0,0 0 0 0 0,0 0 0 0 0,0 1 0 0 0,0-1 0 0 0,0 0 0 0 0,1 1 0 0 0,-1-1 1 0 0,0 1-1 0 0,1 0 0 0 0,-1-1 0 0 0,0 1 0 0 0,0 0 0 0 0,1 0 0 0 0,-1 0 0 0 0,0 0 0 0 0,1 0 0 0 0,-1 0 0 0 0,0 0 0 0 0,1 0 0 0 0,-1 0 1 0 0,0 1-1 0 0,1-1 0 0 0,-1 0 0 0 0,0 1 0 0 0,0 0 1 0 0,32 53-4 0 0,-31-42-4 0 0,2 1-1 0 0,-1-1 1 0 0,2 0 0 0 0,-1-1-1 0 0,2 1 1 0 0,-1-1 0 0 0,2 0 0 0 0,-1 0-1 0 0,2-1 1 0 0,-1 0 0 0 0,1 0 0 0 0,1 0-1 0 0,0-1 1 0 0,0-1 0 0 0,1 0-1 0 0,0 0 1 0 0,0 0 0 0 0,1-2 0 0 0,0 1-1 0 0,0-1 1 0 0,0-1 0 0 0,12 4 8 0 0,-16-8-13 0 0,0-1 1 0 0,0 0 0 0 0,0-1-1 0 0,0 0 1 0 0,1 0-1 0 0,-1 0 1 0 0,0-1-1 0 0,-1 0 1 0 0,1 0-1 0 0,0-1 1 0 0,-1 0 0 0 0,1 0-1 0 0,-1 0 1 0 0,0-1-1 0 0,0 0 1 0 0,0 0-1 0 0,0-1 1 0 0,-1 1 0 0 0,0-1-1 0 0,0 0 1 0 0,0-1-1 0 0,-1 1 1 0 0,1-1-1 0 0,-1 0 1 0 0,-1 0 0 0 0,1-1-1 0 0,-1 1 1 0 0,0-1-1 0 0,-1 1 1 0 0,1-1-1 0 0,-1 0 1 0 0,-1 0-1 0 0,1 0 1 0 0,-1 0 0 0 0,0 0-1 0 0,-1 0 1 0 0,0 0-1 0 0,0-1 1 0 0,0 1-1 0 0,-2-3 13 0 0,2 11 5 0 0,0 0 0 0 0,0 1 0 0 0,0-1 0 0 0,0 1 0 0 0,-1-1 0 0 0,1 0 0 0 0,-1 1 0 0 0,1-1 0 0 0,-1 0 0 0 0,1 1 0 0 0,-1-1 0 0 0,0 0 0 0 0,0 0 0 0 0,1 0 0 0 0,-1 0 0 0 0,0 0 0 0 0,0 0 0 0 0,0 0-1 0 0,0 0 1 0 0,0 0 0 0 0,-1 0 0 0 0,1 0 0 0 0,0 0 0 0 0,0-1 0 0 0,0 1 0 0 0,-1-1 0 0 0,1 1 0 0 0,0-1 0 0 0,-1 1 0 0 0,1-1 0 0 0,-1 0 0 0 0,1 1 0 0 0,0-1 0 0 0,-1 0 0 0 0,1 0 0 0 0,-1 0 0 0 0,1 0-1 0 0,0 0 1 0 0,-1-1 0 0 0,1 1 0 0 0,-1 0 0 0 0,1-1 0 0 0,0 1 0 0 0,-1-1 0 0 0,1 1 0 0 0,0-1 0 0 0,0 1 0 0 0,-1-1 0 0 0,1 0 0 0 0,0 0 0 0 0,0 0 0 0 0,0 0 0 0 0,0 0 0 0 0,0 0 0 0 0,0 0 0 0 0,0 0-1 0 0,0 0-4 0 0,29 29-2684 0 0,-9-26-3878 0 0,-16-5 5068 0 0</inkml:trace>
  <inkml:trace contextRef="#ctx0" brushRef="#br0" timeOffset="9294.341">7125 235 2508 0 0,'-21'-58'7544'0'0,"37"104"-11425"0"0,3-1 1227 0 0,-10-20 1349 0 0</inkml:trace>
  <inkml:trace contextRef="#ctx0" brushRef="#br0" timeOffset="9543.663">7345 748 1820 0 0,'19'-31'771'0'0,"-1"-1"0"0"0,-2 0-1 0 0,-1-2 1 0 0,-2 0 0 0 0,-1 0-1 0 0,-2-1 1 0 0,-1-1 0 0 0,-2 1-1 0 0,-1-1 1 0 0,-2-1 0 0 0,-2 1-1 0 0,-1-27-770 0 0,-50-39 2214 0 0,46 102-2161 0 0,0 0-1 0 0,0 0 1 0 0,0 0 0 0 0,0 1 0 0 0,0-1 0 0 0,0 1-1 0 0,0 0 1 0 0,0 0 0 0 0,0 0 0 0 0,1 0-1 0 0,-1 0 1 0 0,0 1 0 0 0,1-1 0 0 0,-1 1 0 0 0,1 0-1 0 0,-1 0 1 0 0,1 0 0 0 0,0 0 0 0 0,0 0-1 0 0,0 0 1 0 0,0 1 0 0 0,0-1 0 0 0,1 1 0 0 0,-1-1-1 0 0,1 1 1 0 0,-1-1 0 0 0,1 1 0 0 0,0 0-1 0 0,0 0 1 0 0,0 0 0 0 0,0 2-53 0 0,-5 18-50 0 0,1 0 0 0 0,1 0 0 0 0,1 0-1 0 0,2 0 1 0 0,0 1 0 0 0,1-1 0 0 0,1 0 0 0 0,1 1 0 0 0,2-1-1 0 0,0 0 1 0 0,1 0 0 0 0,1-1 0 0 0,2 1 0 0 0,0-2 0 0 0,1 1-1 0 0,1-1 1 0 0,4 6 50 0 0,14 45-1262 0 0,32 116-8698 0 0,-60-186 8837 0 0</inkml:trace>
  <inkml:trace contextRef="#ctx0" brushRef="#br0" timeOffset="9791.853">7272 657 1768 0 0,'9'-19'7507'0'0,"44"-5"-7362"0"0,-47 21 389 0 0,174-51-3771 0 0,-103 34-1028 0 0,-58 15 3005 0 0</inkml:trace>
  <inkml:trace contextRef="#ctx0" brushRef="#br0" timeOffset="10101.102">7694 612 928 0 0,'90'2'3923'0'0,"49"-39"-2552"0"0,-110 28-853 0 0,-14 4-358 0 0,0 2-15 0 0,0-1-1 0 0,0-1 1 0 0,-1 0-1 0 0,1-1 1 0 0,-1-1-1 0 0,-1 0 1 0 0,0-1-1 0 0,0 0 1 0 0,0-1 0 0 0,-1 0-1 0 0,5-5-144 0 0,-16 13 129 0 0,-1 1-15 0 0,-31-17 188 0 0,15 14-158 0 0,0 2 0 0 0,0 0-1 0 0,0 0 1 0 0,0 2 0 0 0,0 0-1 0 0,0 1 1 0 0,0 0-1 0 0,0 2 1 0 0,0 0 0 0 0,1 0-1 0 0,0 1 1 0 0,0 1-1 0 0,-8 5-143 0 0,14-8 73 0 0,0 0-1 0 0,0 0 1 0 0,0 1-1 0 0,1 0 1 0 0,-1 0 0 0 0,1 1-1 0 0,0 0 1 0 0,1 1-1 0 0,-1 0 1 0 0,1 0-1 0 0,0 0 1 0 0,1 1-1 0 0,-1 0 1 0 0,1 0-1 0 0,1 1 1 0 0,-1 0-1 0 0,1 0 1 0 0,1 0-1 0 0,-1 0 1 0 0,2 1 0 0 0,-1 0-1 0 0,1 0 1 0 0,0 0-1 0 0,-1 9-72 0 0,7-11 8 0 0,0 0 0 0 0,0 1 0 0 0,1-1 1 0 0,0-1-1 0 0,0 1 0 0 0,0 0 0 0 0,1-1 0 0 0,0 0 0 0 0,0 0 0 0 0,1-1 0 0 0,0 1 0 0 0,0-1 1 0 0,0-1-1 0 0,1 1 0 0 0,-1-1 0 0 0,1 0 0 0 0,0 0 0 0 0,0-1 0 0 0,0 0 0 0 0,1 0 0 0 0,-1-1 1 0 0,1 0-1 0 0,0 0 0 0 0,-1-1 0 0 0,9 1-8 0 0,190 26-2130 0 0,-176-27 1242 0 0,0-2 0 0 0,0-1 0 0 0,0-2 0 0 0,0-1 0 0 0,-1-1 0 0 0,0-1 1 0 0,0-2-1 0 0,-1-1 0 0 0,18-9 888 0 0,0-5-1181 0 0</inkml:trace>
  <inkml:trace contextRef="#ctx0" brushRef="#br0" timeOffset="52822.06">740 1605 1792 0 0,'-8'-3'180'0'0,"-1"0"0"0"0,0 1 1 0 0,1 0-1 0 0,-1 0 0 0 0,0 1 0 0 0,0 0 0 0 0,-1 0 0 0 0,1 1 1 0 0,0 0-1 0 0,0 1 0 0 0,0 0 0 0 0,0 1 0 0 0,0 0 0 0 0,0 0 1 0 0,1 1-1 0 0,-1 0 0 0 0,1 0 0 0 0,-5 3-180 0 0,-7 3 232 0 0,1 2 0 0 0,1 0 0 0 0,0 0 0 0 0,1 2 0 0 0,0 0 0 0 0,0 1 0 0 0,2 1 0 0 0,0 1 0 0 0,0 0 0 0 0,2 0 0 0 0,0 2 0 0 0,1-1 0 0 0,1 2 0 0 0,0-1 0 0 0,2 2 0 0 0,0-1 0 0 0,1 1 0 0 0,1 1 0 0 0,1-1 0 0 0,0 1 0 0 0,2 0 0 0 0,1 0 0 0 0,0 1 0 0 0,1 15-232 0 0,6-12 13 0 0,2 1 0 0 0,0-1 1 0 0,2 0-1 0 0,0-1 0 0 0,2 0 0 0 0,1 0 0 0 0,0-1 1 0 0,2-1-1 0 0,1 0 0 0 0,0 0 0 0 0,2-2 0 0 0,0 0 1 0 0,2 0-1 0 0,0-2 0 0 0,1 0 0 0 0,1-1 0 0 0,0-1 0 0 0,1-1 1 0 0,1-1-1 0 0,0-1 0 0 0,1-1 0 0 0,0 0 0 0 0,1-2 1 0 0,12 3-14 0 0,151 28-4487 0 0,-179-40 4241 0 0,-1-1 0 0 0,1 0-1 0 0,0-1 1 0 0,0 0 0 0 0,-1 0 0 0 0,1-1-1 0 0,0 0 1 0 0,-1 0 0 0 0,0-1 0 0 0,1 0-1 0 0,-1 0 1 0 0,0-1 0 0 0,-1 0-1 0 0,1 0 1 0 0,-1 0 0 0 0,5-5 246 0 0,12-14-1425 0 0</inkml:trace>
  <inkml:trace contextRef="#ctx0" brushRef="#br0" timeOffset="53316.974">941 1903 1256 0 0,'7'13'5413'0'0,"6"16"-3929"0"0,21 42-1320 0 0,164 292 2215 0 0,-193-353-2317 0 0,-5-9-48 0 0,0-1 0 0 0,0 1-1 0 0,0 0 1 0 0,0 0 0 0 0,1 0 0 0 0,-1-1 0 0 0,0 1-1 0 0,0 0 1 0 0,1-1 0 0 0,-1 1 0 0 0,0 0 0 0 0,1-1 0 0 0,-1 1-1 0 0,1 0 1 0 0,-1-1 0 0 0,1 1 0 0 0,-1 0 0 0 0,1-1 0 0 0,-1 1-1 0 0,1-1 1 0 0,-1 1 0 0 0,1-1 0 0 0,0 0 0 0 0,-1 1 0 0 0,1-1-1 0 0,0 0 1 0 0,0 1 0 0 0,-1-1 0 0 0,1 0 0 0 0,0 0-1 0 0,0 1 1 0 0,-1-1 0 0 0,1 0 0 0 0,0 0 0 0 0,0 0 0 0 0,-1 0-1 0 0,1 0 1 0 0,0 0 0 0 0,0 0 0 0 0,-1 0 0 0 0,1-1 0 0 0,0 1-1 0 0,0 0 1 0 0,-1 0 0 0 0,1-1 0 0 0,0 1 0 0 0,-1 0 0 0 0,1-1-1 0 0,0 1 1 0 0,-1-1 0 0 0,1 1 0 0 0,0-1 0 0 0,-1 1-1 0 0,1-1 1 0 0,-1 1 0 0 0,1-1 0 0 0,-1 0 0 0 0,1 1 0 0 0,-1-1-1 0 0,0 1 1 0 0,1-1 0 0 0,-1 0-14 0 0,21-23 76 0 0,-2-1 1 0 0,-1-1-1 0 0,-1 0 0 0 0,-1-1 0 0 0,-2-1 1 0 0,10-24-77 0 0,-10 22 43 0 0,114-297 251 0 0,-121 302-322 0 0,12 29-6530 0 0,1 11 3975 0 0,-7-7 1358 0 0</inkml:trace>
  <inkml:trace contextRef="#ctx0" brushRef="#br0" timeOffset="53655.802">2431 1758 904 0 0,'-14'15'6630'0'0,"-25"27"-6544"0"0,36-39 358 0 0,-29 34-65 0 0,3 0-1 0 0,1 2 1 0 0,1 2 0 0 0,2 0-1 0 0,3 1 1 0 0,1 1-1 0 0,-9 29-378 0 0,-54 99-4619 0 0,49-146 1978 0 0,17-19 1411 0 0</inkml:trace>
  <inkml:trace contextRef="#ctx0" brushRef="#br0" timeOffset="53931.542">1955 1893 3124 0 0,'15'7'5635'0'0,"21"42"-5051"0"0,-19-25 7 0 0,209 195 982 0 0,-42-47-6928 0 0,-169-158 2811 0 0,-14-9 1332 0 0</inkml:trace>
  <inkml:trace contextRef="#ctx0" brushRef="#br0" timeOffset="54240.303">2621 2063 2028 0 0,'-12'92'7126'0'0,"12"-11"-4272"0"0,10-62-2168 0 0,-22-26-25 0 0,9 5-713 0 0,-15-12-103 0 0,12 11-231 0 0,1 0 0 0 0,0-1 0 0 0,0 0 0 0 0,0 0-1 0 0,0 0 1 0 0,1 0 0 0 0,-1-1 0 0 0,1 0 0 0 0,0 0 0 0 0,1 0 0 0 0,-1 0 0 0 0,1-1 0 0 0,0 1 0 0 0,0-1 0 0 0,1 0 0 0 0,0 0 0 0 0,0 0 0 0 0,0 0 0 0 0,1 0-1 0 0,-1-2 387 0 0,-1-31-2381 0 0,3 19 1196 0 0</inkml:trace>
  <inkml:trace contextRef="#ctx0" brushRef="#br0" timeOffset="54830.447">2685 2077 1648 0 0,'-55'143'6144'0'0,"52"-133"-5988"0"0,0 0 1 0 0,2 0-1 0 0,-1 0 0 0 0,1 0 1 0 0,0 0-1 0 0,1 0 0 0 0,1 0 1 0 0,-1 0-1 0 0,2 1 0 0 0,-1-1 1 0 0,1 0-1 0 0,1-1 0 0 0,0 1 1 0 0,0 0-1 0 0,1-1 0 0 0,0 1 1 0 0,1-1-1 0 0,0 0 0 0 0,0-1 1 0 0,1 1-1 0 0,5 5-156 0 0,73 18-1103 0 0,-81-32 930 0 0,0 0 0 0 0,0 0 0 0 0,0 0 0 0 0,-1-1 0 0 0,1 1 0 0 0,0-1 0 0 0,0 0 0 0 0,0 0 0 0 0,-1 0 0 0 0,1 0 0 0 0,0 0 0 0 0,-1-1 1 0 0,1 1-1 0 0,-1-1 0 0 0,0 0 0 0 0,0 0 0 0 0,1 0 0 0 0,-1 0 0 0 0,0 0 0 0 0,0 0 0 0 0,-1 0 0 0 0,1-1 0 0 0,0 1 0 0 0,-1-1 0 0 0,1 1 0 0 0,-1-1 1 0 0,0 1-1 0 0,0-1 0 0 0,0 0 0 0 0,0 0 173 0 0,0-9-1180 0 0,-1-3-28 0 0</inkml:trace>
  <inkml:trace contextRef="#ctx0" brushRef="#br0" timeOffset="55174.787">2709 1905 2424 0 0,'-35'-57'11841'0'0,"41"34"-19001"0"0,43-19 3247 0 0,-27 27 2589 0 0</inkml:trace>
  <inkml:trace contextRef="#ctx0" brushRef="#br0" timeOffset="55424.544">3205 1607 1676 0 0,'30'9'6208'0'0,"3"51"-5699"0"0,-28-49 45 0 0,13 18-405 0 0,-2 1 0 0 0,-1 0-1 0 0,-2 1 1 0 0,-1 0 0 0 0,-1 1-1 0 0,-2 0 1 0 0,-1 1 0 0 0,-1 0-1 0 0,-2 0 1 0 0,-2 1 0 0 0,0 0-1 0 0,-3-1 1 0 0,-1 1 0 0 0,-1-1-1 0 0,-2 1 1 0 0,-1-1 0 0 0,-1 0-1 0 0,-2 0 1 0 0,-2-1-1 0 0,-1 0 1 0 0,-1-1 0 0 0,-12 21-149 0 0,8-28-153 0 0,-2 0 1 0 0,-1-1 0 0 0,0-1-1 0 0,-2-1 1 0 0,0-1 0 0 0,-1-1-1 0 0,-1-1 1 0 0,-1-1 0 0 0,-9 5 152 0 0,17-12-506 0 0,-1-1 1 0 0,0 0-1 0 0,0-1 1 0 0,-1-1-1 0 0,0-1 0 0 0,0-1 1 0 0,-1 0-1 0 0,1-1 1 0 0,-1-1-1 0 0,0-1 1 0 0,0 0-1 0 0,0-2 1 0 0,0 0-1 0 0,0-1 1 0 0,-7-2 505 0 0,-45-13-1116 0 0</inkml:trace>
  <inkml:trace contextRef="#ctx0" brushRef="#br0" timeOffset="55826.735">1836 1913 2320 0 0,'-14'4'285'0'0,"2"1"-1"0"0,-1 0 0 0 0,0 0 1 0 0,1 2-1 0 0,0-1 0 0 0,0 1 1 0 0,1 1-1 0 0,0 0 0 0 0,0 1 1 0 0,1 0-1 0 0,0 1 1 0 0,1 0-1 0 0,0 0 0 0 0,0 1 1 0 0,1 0-1 0 0,1 0 0 0 0,0 1 1 0 0,0 0-1 0 0,1 0 0 0 0,1 1 1 0 0,0 0-1 0 0,1 0 0 0 0,0 0 1 0 0,0 3-285 0 0,5-1 101 0 0,0-1 1 0 0,1 0 0 0 0,1 0-1 0 0,0 0 1 0 0,1-1-1 0 0,0 1 1 0 0,1-1-1 0 0,1 0 1 0 0,0 0 0 0 0,1-1-1 0 0,0 1 1 0 0,1-1-1 0 0,0-1 1 0 0,1 0 0 0 0,0 0-1 0 0,1-1 1 0 0,7 7-102 0 0,7 4-151 0 0,1-1 0 0 0,0-1 0 0 0,2-1 1 0 0,0-2-1 0 0,1 0 0 0 0,0-2 0 0 0,1-1 0 0 0,22 6 151 0 0,-12-6-1193 0 0,0-3 0 0 0,0 0 0 0 0,1-3 0 0 0,0-1 0 0 0,0-2 0 0 0,25-2 1193 0 0,-40-2-1219 0 0</inkml:trace>
  <inkml:trace contextRef="#ctx0" brushRef="#br0" timeOffset="56260.51">3902 1735 2324 0 0,'22'-4'7715'0'0,"45"-11"-6842"0"0,-13 2-578 0 0,189-26-4851 0 0,-228 40 662 0 0,-6 7 2645 0 0</inkml:trace>
  <inkml:trace contextRef="#ctx0" brushRef="#br0" timeOffset="56466.02">3926 1993 1724 0 0,'2'4'952'0'0,"2"-1"-72"0"0,3 0-120 0 0,0 1-44 0 0,4-4-79 0 0,19 0-45 0 0,-14 0-92 0 0,9 0-104 0 0,41-12-16 0 0,-33 2-72 0 0,12 2-188 0 0,3-1-272 0 0,0 1 16 0 0,-2-9-532 0 0,-3 2-484 0 0,1 5-209 0 0,-5-1 205 0 0,-3 1-68 0 0</inkml:trace>
  <inkml:trace contextRef="#ctx0" brushRef="#br0" timeOffset="56865.639">4856 1718 2528 0 0,'86'260'6619'0'0,"-68"-139"-5136"0"0,-18-114-1426 0 0,0-1 0 0 0,0 1 1 0 0,-1 0-1 0 0,0-1 1 0 0,-1 1-1 0 0,1-1 0 0 0,-1 0 1 0 0,-1 0-1 0 0,1 1 1 0 0,-1-1-1 0 0,0-1 0 0 0,0 1 1 0 0,-1 0-1 0 0,1-1 1 0 0,-1 0-1 0 0,-1 1 0 0 0,1-2 1 0 0,-1 1-1 0 0,1 0 1 0 0,-2-1-1 0 0,1 0 0 0 0,0 0 1 0 0,-1-1-1 0 0,1 1 1 0 0,-1-1-1 0 0,0 0 1 0 0,0-1-1 0 0,0 0 0 0 0,-1 0 1 0 0,1 0-1 0 0,0 0 1 0 0,-1-1-1 0 0,0 0 0 0 0,1-1 1 0 0,-1 1-1 0 0,1-1 1 0 0,-1-1-1 0 0,1 1 0 0 0,-1-1 1 0 0,0 0-1 0 0,1 0 1 0 0,-4-2-58 0 0,1 0 12 0 0,-1 0 0 0 0,1 0 0 0 0,0-1 0 0 0,0 0 1 0 0,0 0-1 0 0,1-1 0 0 0,0-1 0 0 0,0 1 1 0 0,0-1-1 0 0,0-1 0 0 0,1 1 0 0 0,0-1 1 0 0,1 0-1 0 0,-1-1 0 0 0,1 0 0 0 0,1 0 1 0 0,0 0-1 0 0,0 0 0 0 0,0-1 0 0 0,1 0 1 0 0,0 0-1 0 0,1 0 0 0 0,0-1 0 0 0,0 1 1 0 0,1-1-1 0 0,1 1 0 0 0,-1-1 0 0 0,1-9-12 0 0,3 3-11 0 0,1 1-1 0 0,0 0 1 0 0,1 0 0 0 0,0 1-1 0 0,1-1 1 0 0,1 1 0 0 0,1 0-1 0 0,0 1 1 0 0,0-1-1 0 0,1 2 1 0 0,1-1 0 0 0,0 1-1 0 0,1 0 1 0 0,0 1-1 0 0,1 0 1 0 0,0 0 0 0 0,1 1-1 0 0,0 1 1 0 0,1 0 0 0 0,-1 1-1 0 0,2 0 1 0 0,-1 1-1 0 0,1 1 1 0 0,0 0 0 0 0,0 0-1 0 0,1 1 12 0 0,309-107-3053 0 0,-194 73-3861 0 0,-122 31 5614 0 0</inkml:trace>
  <inkml:trace contextRef="#ctx0" brushRef="#br0" timeOffset="57282.56">5217 1325 1160 0 0,'-11'-15'7469'0'0,"38"17"-5108"0"0,-22 1-2291 0 0,0 0 1 0 0,0 1 0 0 0,0-1 0 0 0,0 1 0 0 0,-1 0-1 0 0,0 1 1 0 0,0-1 0 0 0,0 1 0 0 0,0 0 0 0 0,-1 0-1 0 0,0 0 1 0 0,0 0 0 0 0,0 1 0 0 0,-1-1 0 0 0,1 1-1 0 0,-1 0 1 0 0,-1-1 0 0 0,1 1 0 0 0,-1 0 0 0 0,0 0 0 0 0,0 0-1 0 0,-1 0 1 0 0,0 0 0 0 0,0 0 0 0 0,0 0 0 0 0,-1 0-1 0 0,0 0 1 0 0,0 0 0 0 0,-1 2-71 0 0,-59 169 1257 0 0,36-104-298 0 0,73-56-1683 0 0,-8-24-732 0 0,-1-2 0 0 0,0-1 1 0 0,0-3-1 0 0,-1 0 0 0 0,0-3 0 0 0,-1-1 0 0 0,13-9 1456 0 0,-13 6-1280 0 0,-1 2 164 0 0</inkml:trace>
  <inkml:trace contextRef="#ctx0" brushRef="#br0" timeOffset="57551.46">6063 1232 1180 0 0,'14'4'402'0'0,"0"1"0"0"0,0 0 0 0 0,-1 2 1 0 0,0-1-1 0 0,0 2 0 0 0,-1-1 0 0 0,0 2 0 0 0,0 0 0 0 0,-1 0 0 0 0,0 1 1 0 0,-1 0-1 0 0,0 1 0 0 0,0 0 0 0 0,-1 1 0 0 0,-1 0 0 0 0,0 0 0 0 0,-1 1 0 0 0,0 0 1 0 0,1 4-403 0 0,7 15 436 0 0,-2 0 1 0 0,-1 0 0 0 0,-1 1 0 0 0,-2 1-1 0 0,-2 0 1 0 0,0 0 0 0 0,-1 17-437 0 0,-31 159 1291 0 0,17-183-1388 0 0,0-1 0 0 0,-2 1 0 0 0,-1-2 0 0 0,-1 0 0 0 0,-2 0 0 0 0,0-1 0 0 0,-1-1 0 0 0,-2-1-1 0 0,-1 1 98 0 0,-1-1-609 0 0,-1-1 0 0 0,-2 0-1 0 0,0-2 1 0 0,-1-1-1 0 0,0-1 1 0 0,-2-1 0 0 0,0-1-1 0 0,0-1 1 0 0,-2-1-1 0 0,1-1 1 0 0,-2-1-1 0 0,-21 4 610 0 0,-103 20-2481 0 0,77-25 1272 0 0</inkml:trace>
  <inkml:trace contextRef="#ctx0" brushRef="#br0" timeOffset="60206.631">6686 2130 1240 0 0,'-20'-15'4289'0'0,"20"12"-3466"0"0,0 3-88 0 0,-4-5-59 0 0,1 2-454 0 0,-13-15 531 0 0,11 0 2648 0 0,6 38-5609 0 0,-4 10-5151 0 0,-1-30 6075 0 0</inkml:trace>
  <inkml:trace contextRef="#ctx0" brushRef="#br0" timeOffset="73716.004">7287 1740 916 0 0,'0'0'400'0'0,"0"0"-152"0"0,0 0-8 0 0,0 0-19 0 0,0 0-113 0 0,0 0-51 0 0,-30 0 2296 0 0,23-3-4462 0 0,35-16 1409 0 0,-26 19 66 0 0</inkml:trace>
  <inkml:trace contextRef="#ctx0" brushRef="#br0" timeOffset="74588.43">7361 1728 1140 0 0,'0'0'306'0'0,"0"0"33"0"0,0 0-28 0 0,18-3 1988 0 0,0-36 35 0 0,-24 120-848 0 0,-7 21-894 0 0,5 0-1 0 0,4 1 1 0 0,6 35-592 0 0,-2-37-1439 0 0,0-100 1349 0 0,0 0 1 0 0,-1-1-1 0 0,1 1 1 0 0,-1 0-1 0 0,1 0 1 0 0,-1-1-1 0 0,1 1 1 0 0,-1-1-1 0 0,1 1 1 0 0,-1 0-1 0 0,0-1 0 0 0,1 1 1 0 0,-1-1-1 0 0,0 1 1 0 0,1-1-1 0 0,-1 0 1 0 0,0 1-1 0 0,0-1 1 0 0,0 0-1 0 0,1 1 1 0 0,-1-1-1 0 0,0 0 1 0 0,0 0-1 0 0,0 0 1 0 0,0 0-1 0 0,1 0 1 0 0,-1 0-1 0 0,0 0 1 0 0,0 0-1 0 0,0 0 1 0 0,0 0-1 0 0,1 0 0 0 0,-1-1 1 0 0,0 1-1 0 0,0 0 1 0 0,0-1-1 0 0,1 1 1 0 0,-1 0-1 0 0,0-1 1 0 0,1 1-1 0 0,-1-1 1 0 0,0 1-1 0 0,1-1 1 0 0,-1 1-1 0 0,0-1 1 0 0,1 0-1 0 0,-1 1 1 0 0,1-1-1 0 0,-1 0 1 0 0,1 1-1 0 0,-1-1 1 0 0,1 0-1 0 0,0 0 0 0 0,-1 1 1 0 0,1-1-1 0 0,0 0 1 0 0,0 0-1 0 0,-1 0 1 0 0,1 1-1 0 0,0-1 1 0 0,0 0-1 0 0,0 0 90 0 0,-19-20-1276 0 0</inkml:trace>
  <inkml:trace contextRef="#ctx0" brushRef="#br0" timeOffset="74820.215">7228 1725 1256 0 0,'9'0'307'0'0,"0"0"0"0"0,0 0 0 0 0,0 1 0 0 0,0 0 0 0 0,0 1 0 0 0,-1 0 0 0 0,1 0 1 0 0,0 1-1 0 0,-1 0 0 0 0,0 0 0 0 0,1 1 0 0 0,-1 0 0 0 0,5 5-307 0 0,20 6 525 0 0,248 121 1430 0 0,-236-115-2005 0 0,109 47 266 0 0,-48-41-4458 0 0,-98-26 2970 0 0,-7-1 4 0 0</inkml:trace>
  <inkml:trace contextRef="#ctx0" brushRef="#br0" timeOffset="75054.439">7927 1560 848 0 0,'-1'1'137'0'0,"0"0"0"0"0,1-1 0 0 0,-1 1-1 0 0,0 0 1 0 0,1-1 0 0 0,-1 1 0 0 0,0-1 0 0 0,0 1 0 0 0,0-1 0 0 0,0 1-1 0 0,0-1 1 0 0,0 0 0 0 0,0 1 0 0 0,1-1 0 0 0,-1 0 0 0 0,0 0-1 0 0,0 0 1 0 0,0 1 0 0 0,0-1 0 0 0,0 0 0 0 0,0 0 0 0 0,0-1-1 0 0,0 1 1 0 0,0 0 0 0 0,0 0 0 0 0,0 0 0 0 0,0-1 0 0 0,0 1 0 0 0,0 0-1 0 0,0-1 1 0 0,0 1 0 0 0,0-1 0 0 0,1 1 0 0 0,-1-1 0 0 0,0 1-1 0 0,0-1 1 0 0,0 0 0 0 0,1 1 0 0 0,-1-1 0 0 0,0 0 0 0 0,1 0-1 0 0,-1 1 1 0 0,1-1 0 0 0,-1 0 0 0 0,1 0 0 0 0,-1 0 0 0 0,1 0 0 0 0,0 0-1 0 0,-1 0 1 0 0,1 1 0 0 0,0-1 0 0 0,0 0 0 0 0,0 0 0 0 0,-1 0-1 0 0,1 0 1 0 0,0 0 0 0 0,0-1-137 0 0,-7 16 156 0 0,1 0 0 0 0,0 1 0 0 0,1 0 0 0 0,0-1 0 0 0,2 1 0 0 0,-1 1 0 0 0,2-1 0 0 0,0 0 0 0 0,1 1 0 0 0,0-1 0 0 0,1 1 0 0 0,3 14-156 0 0,-3-4 192 0 0,3 10-325 0 0,3-1-1 0 0,1 1 1 0 0,1-1-1 0 0,2-1 1 0 0,1 1-1 0 0,11 18 134 0 0,14 53-4873 0 0,-34-90 2180 0 0,-2-15 1216 0 0</inkml:trace>
  <inkml:trace contextRef="#ctx0" brushRef="#br0" timeOffset="75752.6">8266 1912 1216 0 0,'-104'64'4329'0'0,"93"-55"-4111"0"0,0 0 1 0 0,1 1 0 0 0,0 0 0 0 0,0 1 0 0 0,1 0 0 0 0,0 0 0 0 0,1 1 0 0 0,1 0 0 0 0,0 0 0 0 0,0 1 0 0 0,1 0 0 0 0,1 0 0 0 0,-1 3-219 0 0,7-14 23 0 0,1 1 1 0 0,-1-1-1 0 0,1 0 1 0 0,0 0 0 0 0,0 0-1 0 0,-1-1 1 0 0,1 1-1 0 0,0 0 1 0 0,1-1-1 0 0,-1 1 1 0 0,0-1 0 0 0,0 0-1 0 0,0 0 1 0 0,1 1-1 0 0,-1-2 1 0 0,1 1-1 0 0,-1 0 1 0 0,1 0 0 0 0,-1-1-1 0 0,1 1 1 0 0,-1-1-1 0 0,1 0 1 0 0,0 0-1 0 0,-1 0 1 0 0,1 0 0 0 0,-1 0-1 0 0,1-1 1 0 0,0 1-1 0 0,-1-1 1 0 0,1 0-1 0 0,-1 1 1 0 0,0-1 0 0 0,1 0-1 0 0,1-1-23 0 0,10-3-24 0 0,-1 0 0 0 0,1-1-1 0 0,-1-1 1 0 0,0 0 0 0 0,0 0-1 0 0,-1-1 1 0 0,0-1 0 0 0,-1 0 0 0 0,0-1-1 0 0,0 0 1 0 0,-1 0 0 0 0,0-1-1 0 0,-1-1 1 0 0,0 0 0 0 0,-1 0 0 0 0,0 0-1 0 0,-1-1 1 0 0,-1 0 0 0 0,0-1-1 0 0,0 1 1 0 0,2-13 24 0 0,52-145-20 0 0,-60 172 24 0 0,1 0-1 0 0,-1 0 1 0 0,1 0-1 0 0,-1-1 1 0 0,1 1-1 0 0,-1 0 1 0 0,1 0-1 0 0,-1-1 1 0 0,1 1-1 0 0,0-1 1 0 0,-1 1-1 0 0,1 0 1 0 0,0-1-1 0 0,0 1 1 0 0,-1-1-1 0 0,1 1 1 0 0,0-1-1 0 0,0 0 1 0 0,0 1-1 0 0,0-1 1 0 0,0 0-1 0 0,-1 0 1 0 0,1 1-1 0 0,0-1 1 0 0,0 0-1 0 0,0 0 1 0 0,0 0 0 0 0,0 0-1 0 0,0 0 1 0 0,0 0-1 0 0,0-1 1 0 0,0 1-1 0 0,-1 0 1 0 0,1 0-1 0 0,0-1 1 0 0,0 1-1 0 0,0 0 1 0 0,0-1-1 0 0,0 1 1 0 0,-1-1-1 0 0,1 1 1 0 0,0-1-1 0 0,0 1 1 0 0,-1-1-1 0 0,1 0 1 0 0,-1 1-1 0 0,1-1 1 0 0,0 0-1 0 0,-1 1 1 0 0,1-1-1 0 0,-1 0 1 0 0,1 0-1 0 0,-1 0 1 0 0,0 1-1 0 0,1-1 1 0 0,-1 0-1 0 0,0 0 1 0 0,0 0-1 0 0,1 0 1 0 0,-1 0-1 0 0,0 0 1 0 0,0 0-1 0 0,0 0-3 0 0,50 185 335 0 0,-46-156-314 0 0,-5-21-8 0 0,1-1-1 0 0,-1 1 1 0 0,1 0 0 0 0,0 0-1 0 0,1 0 1 0 0,0 0 0 0 0,0 0-1 0 0,0 0 1 0 0,1-1 0 0 0,0 1-1 0 0,0 0 1 0 0,1-1 0 0 0,0 0-1 0 0,0 1 1 0 0,0-1 0 0 0,1 0-1 0 0,0-1 1 0 0,0 1 0 0 0,1-1-1 0 0,-1 0 1 0 0,1 0 0 0 0,0 0-1 0 0,1 0 1 0 0,-1-1 0 0 0,1 0-1 0 0,-1 0 1 0 0,1-1 0 0 0,1 0-1 0 0,-1 0 1 0 0,6 2-13 0 0,4-8 11 0 0,-1-1 0 0 0,0 0 0 0 0,-1-2 0 0 0,1 1 0 0 0,-1-2 0 0 0,0 0 0 0 0,-1-1 0 0 0,1 0 0 0 0,-2-1 0 0 0,1 0 0 0 0,-1-1 0 0 0,-1-1 0 0 0,2-1-11 0 0,25-33-132 0 0,-64 83 96 0 0,25-35 41 0 0,0 0 0 0 0,0 0 0 0 0,0 1-1 0 0,0-1 1 0 0,1 0 0 0 0,0 1 0 0 0,-1-1-1 0 0,1 0 1 0 0,1 1 0 0 0,-1-1 0 0 0,0 1 0 0 0,1-1-1 0 0,-1 0 1 0 0,1 1 0 0 0,0-1 0 0 0,0 0-1 0 0,1 0 1 0 0,-1 0 0 0 0,1 0 0 0 0,-1 0-1 0 0,1 0 1 0 0,0 0 0 0 0,0 0 0 0 0,0-1 0 0 0,1 1-1 0 0,-1-1 1 0 0,0 1 0 0 0,1-1 0 0 0,0 0-1 0 0,-1 0 1 0 0,1 0 0 0 0,0-1 0 0 0,0 1 0 0 0,0 0-1 0 0,0-1 1 0 0,1 0 0 0 0,-1 0 0 0 0,0 0-1 0 0,1 0-4 0 0,146 11 65 0 0,-139-12-59 0 0,1-1-1 0 0,0-1 1 0 0,-1 0 0 0 0,1-1 0 0 0,-1 0 0 0 0,0-1-1 0 0,0 0 1 0 0,0-1 0 0 0,0 0 0 0 0,-1 0 0 0 0,0-1-1 0 0,0-1 1 0 0,-1 1 0 0 0,1-2 0 0 0,-1 1 0 0 0,-1-1-1 0 0,0-1 1 0 0,0 0 0 0 0,0 0 0 0 0,-1 0 0 0 0,-1-1-1 0 0,1 0 1 0 0,-2 0 0 0 0,1 0 0 0 0,-1-1 0 0 0,-1 0-1 0 0,0 0 1 0 0,-1 0 0 0 0,1-5-6 0 0,-4 7-25 0 0,0 1-1 0 0,-1-1 1 0 0,0 0-1 0 0,0 0 1 0 0,-1 0 0 0 0,0 0-1 0 0,-1 1 1 0 0,0-1 0 0 0,0 1-1 0 0,-1 0 1 0 0,0 0-1 0 0,0 0 1 0 0,-1 1 0 0 0,0-1-1 0 0,0 1 1 0 0,-1 0 0 0 0,0 0-1 0 0,0 1 1 0 0,-1 0-1 0 0,1 0 1 0 0,-1 0 0 0 0,-1 1-1 0 0,1 0 1 0 0,-1 1-1 0 0,-2-2 26 0 0,-139-49-4637 0 0,115 47 3307 0 0,4 2 23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1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1148 0 0,'0'1'84'0'0,"0"0"1"0"0,0-1-1 0 0,0 1 0 0 0,0 0 0 0 0,1-1 0 0 0,-1 1 1 0 0,0 0-1 0 0,0 0 0 0 0,0-1 0 0 0,1 1 0 0 0,-1-1 1 0 0,0 1-1 0 0,1 0 0 0 0,-1-1 0 0 0,0 1 0 0 0,1-1 1 0 0,-1 1-1 0 0,1 0 0 0 0,-1-1 0 0 0,1 1 1 0 0,-1-1-1 0 0,1 0 0 0 0,0 1 0 0 0,-1-1 0 0 0,1 1 1 0 0,-1-1-1 0 0,1 0 0 0 0,0 0 0 0 0,-1 1 0 0 0,1-1 1 0 0,0 0-1 0 0,-1 0 0 0 0,1 0 0 0 0,0 0 0 0 0,0 1 1 0 0,-1-1-1 0 0,1 0 0 0 0,0-1 0 0 0,-1 1 0 0 0,1 0 1 0 0,0 0-1 0 0,0 0 0 0 0,-1 0 0 0 0,1 0 1 0 0,0-1-1 0 0,-1 1 0 0 0,1 0 0 0 0,-1-1 0 0 0,1 1 1 0 0,0 0-1 0 0,-1-1 0 0 0,1 1 0 0 0,-1-1 0 0 0,1 1 1 0 0,-1-1-1 0 0,1 1 0 0 0,-1-1 0 0 0,1 1 0 0 0,-1-1 1 0 0,1 1-1 0 0,-1-1 0 0 0,0 0 0 0 0,1 1 1 0 0,-1-1-1 0 0,0 0 0 0 0,0 0-84 0 0,-2 31 232 0 0,1 0 0 0 0,1 1 1 0 0,1-1-1 0 0,2-1 0 0 0,1 1 0 0 0,1 0 0 0 0,2-1 1 0 0,1 0-1 0 0,1 0 0 0 0,1-1 0 0 0,2 0 0 0 0,0-1 1 0 0,2 0-1 0 0,12 16-232 0 0,-20-38 3 0 0,-1-1 0 0 0,1 0 0 0 0,0 0 1 0 0,0-1-1 0 0,0 1 0 0 0,0-1 0 0 0,0 0 0 0 0,1-1 0 0 0,-1 0 1 0 0,1 0-1 0 0,0 0 0 0 0,0-1 0 0 0,0 0 0 0 0,0 0 0 0 0,0-1 1 0 0,0 1-1 0 0,0-2 0 0 0,-1 1 0 0 0,1-1 0 0 0,0 0 0 0 0,0 0 1 0 0,0-1-1 0 0,0 0 0 0 0,-1 0 0 0 0,1-1 0 0 0,-1 0 1 0 0,0 0-1 0 0,0 0 0 0 0,0-1 0 0 0,0 0 0 0 0,0 0 0 0 0,-1 0 1 0 0,0-1-1 0 0,0 0 0 0 0,0 0 0 0 0,0 0 0 0 0,-1 0 0 0 0,0-1 1 0 0,0 0-1 0 0,0 0 0 0 0,-1 0 0 0 0,0 0 0 0 0,0-1 0 0 0,-1 1 1 0 0,0-1-1 0 0,0 1 0 0 0,0-1 0 0 0,-1 0 0 0 0,1-2-3 0 0,2-4-39 0 0,0 1-1 0 0,-1-1 0 0 0,0 0 0 0 0,-1 0 1 0 0,-1 0-1 0 0,0-1 0 0 0,0 1 0 0 0,-2 0 1 0 0,1 0-1 0 0,-2 0 0 0 0,0 0 1 0 0,0 0-1 0 0,-1 0 0 0 0,-1 0 0 0 0,0 1 1 0 0,-1-1-1 0 0,0 1 0 0 0,-1 0 1 0 0,0 1-1 0 0,-1-1 0 0 0,0 1 0 0 0,-1 0 1 0 0,0 1-1 0 0,-1 0 0 0 0,0 1 0 0 0,0-1 1 0 0,-1 2-1 0 0,0-1 0 0 0,-1 1 1 0 0,0 1-1 0 0,0 0 0 0 0,-1 1 0 0 0,1 0 1 0 0,-2 0-1 0 0,1 1 0 0 0,0 1 0 0 0,-1 0 1 0 0,-3 0 39 0 0,11 3 18 0 0,-1-1 0 0 0,0 1 1 0 0,1 0-1 0 0,-1 0 1 0 0,0 1-1 0 0,1-1 0 0 0,-1 1 1 0 0,0 1-1 0 0,0-1 0 0 0,1 1 1 0 0,-1 0-1 0 0,1 0 0 0 0,-1 1 1 0 0,1-1-1 0 0,-1 1 0 0 0,1 1 1 0 0,0-1-1 0 0,0 1 0 0 0,0 0 1 0 0,0 0-1 0 0,0 0 0 0 0,1 1 1 0 0,-1-1-1 0 0,1 1 0 0 0,0 0 1 0 0,0 0-1 0 0,0 1 0 0 0,1-1 1 0 0,0 1-1 0 0,0 0 0 0 0,0 0 1 0 0,0 0-1 0 0,1 0 0 0 0,-1 0 1 0 0,2 1-1 0 0,-1-1 0 0 0,0 1 1 0 0,1-1-1 0 0,0 6-18 0 0,5 2 6 0 0,1 0-1 0 0,0-1 1 0 0,1 1-1 0 0,0-1 1 0 0,1-1-1 0 0,1 1 1 0 0,0-1 0 0 0,0 0-1 0 0,1-1 1 0 0,0 0-1 0 0,1 0 1 0 0,0-1-1 0 0,1 0 1 0 0,0-1-1 0 0,0 0 1 0 0,1-1-1 0 0,-1 0 1 0 0,2-1 0 0 0,5 2-6 0 0,13 7-858 0 0,0-1 1 0 0,1-1-1 0 0,0-2 1 0 0,1-1-1 0 0,0-2 0 0 0,1-1 1 0 0,28 1 857 0 0,-17-5-1437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6:4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36 244 1164 0 0,'3'-3'483'0'0,"-1"1"-312"0"0,1 0 1 0 0,-1 0 0 0 0,1 0-1 0 0,-1 0 1 0 0,0-1 0 0 0,0 1-1 0 0,0-1 1 0 0,0 1-1 0 0,0-1 1 0 0,-1 0 0 0 0,1 1-1 0 0,-1-1 1 0 0,0 0 0 0 0,0 0-1 0 0,0 0 1 0 0,0 0-1 0 0,0 0 1 0 0,-1-1 0 0 0,1 1-1 0 0,-1 0 1 0 0,0 0 0 0 0,0 0-1 0 0,0-1 1 0 0,0 1-1 0 0,-1 0 1 0 0,1 0 0 0 0,-1 0-1 0 0,0 0 1 0 0,0-2-172 0 0,-14 37 644 0 0,0 20-327 0 0,3 0 1 0 0,3 1-1 0 0,1 0 0 0 0,3 0 1 0 0,2 1-1 0 0,3 12-317 0 0,1-48 56 0 0,0-1 0 0 0,1 0 0 0 0,1 0 0 0 0,1 0-1 0 0,0-1 1 0 0,1 1 0 0 0,1-1 0 0 0,1 0 0 0 0,3 6-56 0 0,-5-13 24 0 0,0 0 0 0 0,0 0-1 0 0,1-1 1 0 0,0 0 0 0 0,0 0 0 0 0,1-1 0 0 0,0 0 0 0 0,0 0 0 0 0,1 0 0 0 0,0-1-1 0 0,0 0 1 0 0,0-1 0 0 0,1 1 0 0 0,0-2 0 0 0,0 1 0 0 0,0-1 0 0 0,1-1 0 0 0,-1 0-1 0 0,1 0 1 0 0,0-1 0 0 0,0 0 0 0 0,0 0 0 0 0,0-1 0 0 0,0-1 0 0 0,0 0-1 0 0,0 0 1 0 0,0-1 0 0 0,0 0 0 0 0,0-1 0 0 0,7-1-24 0 0,0-1-60 0 0,1 0 0 0 0,-1-1 1 0 0,0 0-1 0 0,0-2 0 0 0,-1 0 0 0 0,0 0 1 0 0,0-2-1 0 0,-1 0 0 0 0,0-1 0 0 0,0 0 1 0 0,-1-1-1 0 0,-1-1 0 0 0,0 0 0 0 0,0-1 1 0 0,-2 0-1 0 0,1-1 0 0 0,-2 0 0 0 0,0-1 1 0 0,0 0-1 0 0,-1-1 0 0 0,4-11 60 0 0,-13 26-11 0 0,1 0-1 0 0,-1 0 1 0 0,1 0-1 0 0,-1 0 1 0 0,0 0-1 0 0,1-1 1 0 0,-1 1-1 0 0,0 0 1 0 0,0 0-1 0 0,0 0 1 0 0,0 0-1 0 0,0 0 1 0 0,0 0-1 0 0,0-1 0 0 0,0 1 1 0 0,-1 0-1 0 0,1 0 1 0 0,0 0-1 0 0,-1 0 1 0 0,1 0-1 0 0,-1 0 1 0 0,1 0-1 0 0,-1 0 1 0 0,1 0-1 0 0,-1 0 1 0 0,0 0-1 0 0,0 0 1 0 0,1 0-1 0 0,-1 1 1 0 0,0-1-1 0 0,0 0 1 0 0,0 0-1 0 0,0 1 1 0 0,0-1-1 0 0,0 1 1 0 0,0-1-1 0 0,0 1 1 0 0,0-1-1 0 0,0 1 1 0 0,0-1-1 0 0,0 1 1 0 0,0 0-1 0 0,0 0 1 0 0,0 0-1 0 0,0-1 1 0 0,-1 1-1 0 0,1 0 1 0 0,0 0-1 0 0,0 1 1 0 0,0-1-1 0 0,0 0 1 0 0,0 0-1 0 0,0 0 1 0 0,-1 1-1 0 0,1-1 0 0 0,0 1 1 0 0,0-1-1 0 0,0 1 12 0 0,-67 27-171 0 0,55-18 193 0 0,1 1-1 0 0,0 0 1 0 0,0 0 0 0 0,1 1 0 0 0,0 1 0 0 0,1 0 0 0 0,1 0-1 0 0,0 1 1 0 0,0 0 0 0 0,2 0 0 0 0,0 1 0 0 0,0 0 0 0 0,2 1-1 0 0,0-1 1 0 0,0 1 0 0 0,2 0 0 0 0,0 0 0 0 0,0 0-1 0 0,1 14-21 0 0,3-23-1 0 0,-1 0 0 0 0,1 0 0 0 0,1 0-1 0 0,-1 0 1 0 0,1-1 0 0 0,0 1-1 0 0,1 0 1 0 0,0-1 0 0 0,0 1-1 0 0,0-1 1 0 0,1 0 0 0 0,0 0-1 0 0,0 0 1 0 0,0-1 0 0 0,1 1-1 0 0,-1-1 1 0 0,2 0 0 0 0,-1-1-1 0 0,0 1 1 0 0,1-1 0 0 0,0 0 0 0 0,0 0-1 0 0,0-1 1 0 0,0 0 0 0 0,1 0-1 0 0,-1 0 1 0 0,1-1 0 0 0,0 0-1 0 0,0 0 1 0 0,0 0 0 0 0,0-1-1 0 0,0 0 1 0 0,0-1 0 0 0,0 0-1 0 0,0 0 1 0 0,0 0 0 0 0,0-1-1 0 0,0 0 1 0 0,0 0 0 0 0,3-2 1 0 0,22-4-73 0 0,-1-1 1 0 0,1-2-1 0 0,-1-2 0 0 0,-1-1 1 0 0,0-1-1 0 0,-1-1 0 0 0,-1-2 1 0 0,0 0-1 0 0,-1-2 1 0 0,-1-2-1 0 0,-1 0 0 0 0,-1-1 1 0 0,-1-2-1 0 0,0 0 1 0 0,-2-1-1 0 0,-2-1 0 0 0,0-1 1 0 0,-1-1-1 0 0,-2-1 0 0 0,-1 0 1 0 0,-1-1-1 0 0,-2 0 1 0 0,0-1-1 0 0,5-30 73 0 0,-8 28 302 0 0,-2 1 0 0 0,-1-1 1 0 0,-2 0-1 0 0,-1-1 0 0 0,-1 1 0 0 0,-2-1 0 0 0,-1 1 1 0 0,-2 0-1 0 0,-2-1 0 0 0,0 1 0 0 0,-8-19-302 0 0,-34-32 2007 0 0,45 83-1797 0 0,-35 51 276 0 0,31-29-415 0 0,1 0-1 0 0,1 1 0 0 0,1 0 1 0 0,1 0-1 0 0,1 0 0 0 0,1-1 1 0 0,1 1-1 0 0,0 0 1 0 0,2 0-1 0 0,1 0 0 0 0,0-1 1 0 0,2 1-1 0 0,0-1 1 0 0,2-1-1 0 0,0 1 0 0 0,6 9-70 0 0,49 109-121 0 0,4 13-1689 0 0,-45-44-2500 0 0,-22-105 4141 0 0,0 0 0 0 0,1 0 1 0 0,-2 0-1 0 0,1 0 0 0 0,0 0 0 0 0,-1-1 0 0 0,1 1 1 0 0,-1 0-1 0 0,0 0 0 0 0,0-1 0 0 0,0 1 0 0 0,0 0 1 0 0,-1-1-1 0 0,1 1 0 0 0,-1-1 0 0 0,1 1 0 0 0,-1-1 0 0 0,0 0 1 0 0,0 0-1 0 0,0 0 0 0 0,0 0 0 0 0,0 0 0 0 0,0 0 1 0 0,-1-1-1 0 0,1 1 0 0 0,-2 0 169 0 0,-17 6-1403 0 0</inkml:trace>
  <inkml:trace contextRef="#ctx0" brushRef="#br0" timeOffset="250.008">976 590 1540 0 0,'0'-8'1104'0'0,"2"0"-120"0"0,5-7-196 0 0,5-4-56 0 0,4 4-79 0 0,4-1-85 0 0,1 2-60 0 0,8 1-96 0 0,1 1-32 0 0,6 1-128 0 0,4 2-176 0 0,0 1-264 0 0,2 5 20 0 0,3-4-824 0 0,1 4 76 0 0,0-1 75 0 0,-1-2-347 0 0,1 1-16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6:4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967 194 2368 0 0,'-29'62'6286'0'0,"-30"72"-5017"0"0,18-37-502 0 0,-108 363-242 0 0,146-453-608 0 0,3-2-159 0 0,0 0 0 0 0,-1 0 0 0 0,1 0 0 0 0,-1 0 0 0 0,-1-1 0 0 0,1 1 0 0 0,-1 0 0 0 0,0-1 1 0 0,0 1-1 0 0,0-1 0 0 0,0 1 0 0 0,-1-1 0 0 0,0 0 0 0 0,0 0 0 0 0,0 0 0 0 0,0 0 0 0 0,-1-1 0 0 0,1 1 1 0 0,-1-1-1 0 0,0 0 0 0 0,0 0 0 0 0,0-1 0 0 0,-1 1 0 0 0,1-1 0 0 0,0 1 0 0 0,-1-2 0 0 0,0 1 0 0 0,1 0 1 0 0,-1-1-1 0 0,0 0 0 0 0,0 0 0 0 0,0 0 0 0 0,0-1 242 0 0,-28-12-1137 0 0</inkml:trace>
  <inkml:trace contextRef="#ctx0" brushRef="#br0" timeOffset="264.809">334 447 904 0 0,'-5'-65'8838'0'0,"23"66"-7941"0"0,281 108 1166 0 0,137 101-2147 0 0,-343-149-1623 0 0,-28 21-3284 0 0,-67-64 2386 0 0,-13-6 1382 0 0</inkml:trace>
  <inkml:trace contextRef="#ctx0" brushRef="#br0" timeOffset="681.215">114 172 1280 0 0,'-108'-5'6401'0'0,"108"5"-6331"0"0,0-1-1 0 0,1 1 0 0 0,-1-1 0 0 0,0 1 1 0 0,0-1-1 0 0,0 1 0 0 0,1-1 0 0 0,-1 1 1 0 0,0-1-1 0 0,0 1 0 0 0,0-1 0 0 0,0 1 1 0 0,0-1-1 0 0,0 1 0 0 0,0-1 0 0 0,0 1 1 0 0,0-1-1 0 0,0 1 0 0 0,0-1 0 0 0,0 1 1 0 0,0-1-1 0 0,0 1 0 0 0,-1-1 0 0 0,1 1 1 0 0,0-1-1 0 0,0 1 0 0 0,-1-1 0 0 0,1 1 1 0 0,0 0-1 0 0,0-1 0 0 0,-1 1 0 0 0,1-1 0 0 0,0 1 1 0 0,-1 0-1 0 0,1-1 0 0 0,-1 1 0 0 0,1 0 1 0 0,-1-1-1 0 0,1 1 0 0 0,0 0 0 0 0,-1 0-69 0 0,54-22 864 0 0,129-17-9 0 0,2 8-1 0 0,1 8 1 0 0,21 7-855 0 0,-129 10 166 0 0,198-6-1629 0 0,-277 32-5055 0 0,-26-25 3909 0 0,8 2 1381 0 0</inkml:trace>
  <inkml:trace contextRef="#ctx0" brushRef="#br0" timeOffset="4369.78">1417 679 1724 0 0,'0'0'507'0'0,"0"0"-2"0"0,0 0-54 0 0,0 0-75 0 0,0 0-94 0 0,3-19 1267 0 0,2 20-1507 0 0,0 0 0 0 0,0 0-1 0 0,-1 1 1 0 0,1-1 0 0 0,0 1-1 0 0,-1 0 1 0 0,0 1 0 0 0,1-1-1 0 0,-1 0 1 0 0,0 1-1 0 0,0 0 1 0 0,0 0 0 0 0,-1 1-1 0 0,1-1 1 0 0,-1 1 0 0 0,1-1-1 0 0,-1 1 1 0 0,-1 0-1 0 0,1 0 1 0 0,0 0 0 0 0,-1 1-1 0 0,0-1 1 0 0,0 1 0 0 0,0-1-1 0 0,-1 1 1 0 0,1 0-1 0 0,-1 0 1 0 0,0-1 0 0 0,-1 1-1 0 0,1 4-41 0 0,18 190 3115 0 0,-19-198-2781 0 0,0-1-56 0 0,-2-33 742 0 0,6 8-927 0 0,2 0 0 0 0,0 0 1 0 0,2 0-1 0 0,0 1 0 0 0,2 0 1 0 0,1 1-1 0 0,1 0 0 0 0,0 1 1 0 0,9-10-94 0 0,-18 26 11 0 0,0 1 1 0 0,0 0 0 0 0,0-1 0 0 0,1 1-1 0 0,0 1 1 0 0,-1-1 0 0 0,2 1-1 0 0,-1-1 1 0 0,1 1 0 0 0,-1 0 0 0 0,1 1-1 0 0,0-1 1 0 0,1 1 0 0 0,-1 0-1 0 0,0 0 1 0 0,1 1 0 0 0,0-1 0 0 0,-1 1-1 0 0,1 1 1 0 0,0-1 0 0 0,0 1-1 0 0,0 0 1 0 0,0 0 0 0 0,0 1-1 0 0,2-1-11 0 0,4 9 9 0 0,-1 0 0 0 0,-1 0-1 0 0,1 1 1 0 0,-1 0-1 0 0,-1 0 1 0 0,0 1-1 0 0,0 1 1 0 0,-1 0 0 0 0,0 0-1 0 0,-1 0 1 0 0,0 1-1 0 0,-1 0 1 0 0,-1 0-1 0 0,1 1 1 0 0,-2-1 0 0 0,0 1-1 0 0,0 0 1 0 0,-1 3-9 0 0,44 93-2207 0 0,-20-47-4921 0 0,-27-62 5922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0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2272 0 0,'0'0'568'0'0,"5"-24"1169"0"0,20-28 818 0 0,-20 34-966 0 0,3 46-1674 0 0,-3-12 208 0 0,41 274 770 0 0,27 47-45 0 0,-36-231-42 0 0,3-197 460 0 0,-35 81-1258 0 0,0 0 0 0 0,1 0 0 0 0,0 1-1 0 0,1 0 1 0 0,0 0 0 0 0,0 1-1 0 0,0 0 1 0 0,1 0 0 0 0,1 1-1 0 0,-1 0 1 0 0,1 0 0 0 0,0 1-1 0 0,1 0 1 0 0,0 1 0 0 0,-1 0-1 0 0,2 1 1 0 0,-1 0 0 0 0,0 0-1 0 0,1 1 1 0 0,0 0 0 0 0,0 1-1 0 0,0 0 1 0 0,0 1 0 0 0,0 0-1 0 0,0 1-6 0 0,-5 0-5 0 0,1 0 1 0 0,-1 1 0 0 0,1 0-1 0 0,-1 0 1 0 0,0 1 0 0 0,0-1-1 0 0,0 1 1 0 0,0 1-1 0 0,0-1 1 0 0,0 1 0 0 0,-1 0-1 0 0,1 0 1 0 0,-1 1 0 0 0,0 0-1 0 0,0 0 1 0 0,0 0 0 0 0,0 0-1 0 0,-1 1 1 0 0,0 0 0 0 0,0 0-1 0 0,0 0 1 0 0,0 0 0 0 0,-1 0-1 0 0,0 1 1 0 0,0 0 0 0 0,-1 0-1 0 0,1 0 1 0 0,-1 0 0 0 0,0 0-1 0 0,-1 0 1 0 0,0 0 0 0 0,0 0-1 0 0,0 1 1 0 0,0-1 0 0 0,-1 1-1 0 0,0-1 1 0 0,-1 6 3 0 0,-5 4 6 0 0,-1-1 0 0 0,0 0 0 0 0,-1 0 0 0 0,0-1-1 0 0,-1 0 1 0 0,-1-1 0 0 0,0 0 0 0 0,-1 0 0 0 0,0-1 0 0 0,-1-1 0 0 0,-1 0 0 0 0,1 0-1 0 0,-2-1 1 0 0,1-1 0 0 0,-1 0 0 0 0,-1-1 0 0 0,0-1 0 0 0,0 0 0 0 0,0-1-1 0 0,-1 0 1 0 0,0-2 0 0 0,0 0 0 0 0,0 0 0 0 0,0-2 0 0 0,-15 1-6 0 0,28-3 1 0 0,0-1 1 0 0,0 0 0 0 0,0 0-1 0 0,0-1 1 0 0,0 1-1 0 0,0-1 1 0 0,0 0 0 0 0,1 1-1 0 0,-1-1 1 0 0,0 0-1 0 0,1-1 1 0 0,0 1 0 0 0,-1 0-1 0 0,1-1 1 0 0,0 1-1 0 0,0-1 1 0 0,0 0 0 0 0,1 1-1 0 0,-1-1 1 0 0,1 0-1 0 0,-1 0 1 0 0,1 0-1 0 0,0 0 1 0 0,0 0 0 0 0,1-1-1 0 0,-1 1 1 0 0,0 0-1 0 0,1 0 1 0 0,0 0 0 0 0,0-1-1 0 0,0 1 1 0 0,0 0-1 0 0,1-1 1 0 0,-1 1 0 0 0,1 0-1 0 0,0-2-1 0 0,6-9-10 0 0,1 0 0 0 0,0 0-1 0 0,1 1 1 0 0,1 0 0 0 0,0 1 0 0 0,0 0-1 0 0,1 0 1 0 0,1 1 0 0 0,0 1-1 0 0,1 0 1 0 0,0 0 0 0 0,0 2 0 0 0,1-1-1 0 0,0 2 1 0 0,0 0 0 0 0,1 0-1 0 0,-1 2 1 0 0,2 0 0 0 0,0 0 10 0 0,310-59-220 0 0,-209 51 130 0 0,-38 6 41 0 0,0-3 1 0 0,0-4 0 0 0,-1-3-1 0 0,10-7 49 0 0,-84 24-4 0 0,-1-1 0 0 0,0 0 0 0 0,1 0-1 0 0,-1 0 1 0 0,0 0 0 0 0,0 0 0 0 0,0-1-1 0 0,0 1 1 0 0,0-1 0 0 0,-1 0 0 0 0,1 0-1 0 0,0 0 1 0 0,-1 0 0 0 0,1-1 0 0 0,-1 1-1 0 0,0 0 1 0 0,0-1 0 0 0,0 0 0 0 0,0 0-1 0 0,0 1 1 0 0,0-1 0 0 0,-1 0 0 0 0,0 0-1 0 0,1 0 1 0 0,-1-1 0 0 0,0 1 0 0 0,0 0-1 0 0,-1 0 1 0 0,1-1 0 0 0,-1 1 0 0 0,0 0-1 0 0,0-3 5 0 0,-8-1-11 0 0,-2-1 0 0 0,1 2 0 0 0,-1-1 0 0 0,0 1 0 0 0,-1 1 0 0 0,1 0 0 0 0,-1 0 0 0 0,0 1 0 0 0,0 0 0 0 0,0 1 0 0 0,-1 1 0 0 0,1-1 0 0 0,-1 2 0 0 0,0 0 0 0 0,1 0 0 0 0,-1 1-1 0 0,0 0 1 0 0,1 1 0 0 0,-10 2 11 0 0,12-3-8 0 0,-6 0 4 0 0,1 2 1 0 0,-1-1-1 0 0,1 2 1 0 0,-1-1-1 0 0,1 2 1 0 0,0 0 0 0 0,0 1-1 0 0,0 1 1 0 0,1 0-1 0 0,0 0 1 0 0,-3 3 3 0 0,11-7-2 0 0,-1 1 0 0 0,1 1 1 0 0,0-1-1 0 0,0 1 0 0 0,0 0 0 0 0,0 0 1 0 0,1 1-1 0 0,0-1 0 0 0,0 1 0 0 0,0 0 1 0 0,0 0-1 0 0,1 0 0 0 0,-1 1 0 0 0,1-1 1 0 0,1 1-1 0 0,-1 0 0 0 0,1-1 1 0 0,0 1-1 0 0,0 0 0 0 0,0 5 2 0 0,6-3-20 0 0,0-1 0 0 0,0 1-1 0 0,0-1 1 0 0,1 0 0 0 0,0-1 0 0 0,1 1-1 0 0,-1-1 1 0 0,1 0 0 0 0,1 0 0 0 0,-1-1-1 0 0,1 0 1 0 0,0 0 0 0 0,0-1 0 0 0,0 1-1 0 0,0-1 1 0 0,1-1 0 0 0,0 0 0 0 0,0 0-1 0 0,0 0 1 0 0,0-1 0 0 0,0 0 0 0 0,1-1 20 0 0,26 9-775 0 0,1-3 0 0 0,1 0 0 0 0,0-3 0 0 0,-1 0 1 0 0,1-3-1 0 0,0-1 0 0 0,0-2 0 0 0,0-1 0 0 0,0-2 1 0 0,2-2 774 0 0,16-7-1254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0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1048 0 0,'13'-2'3709'0'0,"19"38"-2878"0"0,-30-34-696 0 0,15 20 217 0 0,-1 2 0 0 0,-2 0 0 0 0,0 0 1 0 0,-1 1-1 0 0,-1 1 0 0 0,-2 0 0 0 0,0 1 0 0 0,-2 0 0 0 0,-1 1 0 0 0,-1-1 0 0 0,0 12-352 0 0,-5-37 34 0 0,0-1-1 0 0,-1 0 0 0 0,1 1 1 0 0,-1-1-1 0 0,1 0 0 0 0,0 1 1 0 0,-1-1-1 0 0,0 1 0 0 0,1-1 1 0 0,-1 1-1 0 0,0-1 0 0 0,0 1 1 0 0,0-1-1 0 0,0 1 1 0 0,0-1-1 0 0,0 1 0 0 0,0-1 1 0 0,-1 0-1 0 0,1 1 0 0 0,-1-1 1 0 0,1 1-1 0 0,-1-1 0 0 0,1 1 1 0 0,-1-1-1 0 0,0 0 0 0 0,1 1 1 0 0,-1-1-1 0 0,0 0 1 0 0,0 0-1 0 0,0 0 0 0 0,0 0 1 0 0,0 0-1 0 0,0 0 0 0 0,0 0 1 0 0,-1 0-1 0 0,1 0 0 0 0,0 0 1 0 0,-1-1-1 0 0,1 1 0 0 0,0 0 1 0 0,-1-1-1 0 0,1 1 1 0 0,-1-1-1 0 0,1 1 0 0 0,0-1 1 0 0,-1 0-1 0 0,1 0 0 0 0,-1 0 1 0 0,1 0-1 0 0,-1 0 0 0 0,1 0 1 0 0,-1 0-1 0 0,1 0 0 0 0,-1-1 1 0 0,1 1-1 0 0,-1 0 1 0 0,1-1-1 0 0,-1 1 0 0 0,1-1 1 0 0,0 0-1 0 0,-1 1 0 0 0,1-1 1 0 0,0 0-1 0 0,0 0 0 0 0,0 0 1 0 0,-1 0-1 0 0,1-1-33 0 0,-3-2 29 0 0,0-1-1 0 0,1 0 0 0 0,0 0 1 0 0,0 0-1 0 0,0 0 1 0 0,1 0-1 0 0,0-1 1 0 0,0 1-1 0 0,0-1 1 0 0,0 0-1 0 0,1 1 0 0 0,0-1 1 0 0,1 0-1 0 0,-1 0 1 0 0,1 0-1 0 0,0 0 1 0 0,0 1-1 0 0,1-1 1 0 0,0-3-29 0 0,-1-4 66 0 0,2 0-68 0 0,0 0 0 0 0,1 1-1 0 0,0-1 1 0 0,1 1-1 0 0,0-1 1 0 0,1 1-1 0 0,1 0 1 0 0,-1 1-1 0 0,2-1 1 0 0,0 1-1 0 0,0 0 1 0 0,1 1-1 0 0,1 0 1 0 0,-1 0 0 0 0,2 1-1 0 0,-1 0 1 0 0,1 0-1 0 0,0 1 1 0 0,1 1-1 0 0,0 0 1 0 0,0 0-1 0 0,1 1 1 0 0,0 0-1 0 0,0 1 1 0 0,0 1-1 0 0,5-1 3 0 0,-4 4-26 0 0,1 2-1 0 0,0 0 1 0 0,-1 1-1 0 0,1 0 1 0 0,-1 1-1 0 0,0 0 1 0 0,0 1-1 0 0,0 1 1 0 0,0 0-1 0 0,-1 1 1 0 0,1 0-1 0 0,-2 1 1 0 0,1 0-1 0 0,-1 1 0 0 0,0 0 1 0 0,0 1-1 0 0,-1 0 1 0 0,0 0-1 0 0,-1 1 1 0 0,0 1-1 0 0,-1-1 1 0 0,0 2-1 0 0,0-1 1 0 0,-1 1-1 0 0,-1 0 1 0 0,0 0-1 0 0,-1 1 1 0 0,0 0-1 0 0,-1 0 1 0 0,0 0-1 0 0,-1 0 0 0 0,-1 1 1 0 0,0-1-1 0 0,0 4 27 0 0,-2-14 31 0 0,0 1 0 0 0,0 0-1 0 0,0 0 1 0 0,0 0-1 0 0,-1-1 1 0 0,0 1 0 0 0,0 0-1 0 0,0 0 1 0 0,0-1-1 0 0,0 1 1 0 0,-1-1 0 0 0,1 1-1 0 0,-1-1 1 0 0,0 0-1 0 0,0 0 1 0 0,0 1 0 0 0,-1-1-1 0 0,1-1 1 0 0,-1 1-1 0 0,0 0 1 0 0,1-1-1 0 0,-1 1 1 0 0,0-1 0 0 0,-1 0-1 0 0,1 0 1 0 0,0 0-1 0 0,-1 0-30 0 0,2-3 17 0 0,0-1 0 0 0,0 1-1 0 0,0 0 1 0 0,0-1 0 0 0,0 0-1 0 0,0 1 1 0 0,0-1 0 0 0,0 0-1 0 0,1 0 1 0 0,-1 0 0 0 0,1 0-1 0 0,-1 0 1 0 0,1-1 0 0 0,0 1-1 0 0,0 0 1 0 0,0 0-1 0 0,0-1 1 0 0,0 1 0 0 0,0-1-1 0 0,1 1 1 0 0,-1-1 0 0 0,1 1-1 0 0,0-1 1 0 0,0 1 0 0 0,0-1-1 0 0,0 0 1 0 0,0 1 0 0 0,1-1-1 0 0,-1 1 1 0 0,1-1-17 0 0,2-18-2 0 0,1 0-1 0 0,1 1 1 0 0,1 0 0 0 0,1 0 0 0 0,1 0 0 0 0,1 1 0 0 0,0 0-1 0 0,1 1 1 0 0,1 0 0 0 0,1 0 0 0 0,1 1 0 0 0,0 1 0 0 0,1 0-1 0 0,1 1 1 0 0,0 1 0 0 0,1 0 0 0 0,1 1 0 0 0,0 0 0 0 0,8-3 2 0 0,113-20-546 0 0,-130 39 533 0 0,0 1 0 0 0,0 0 0 0 0,-1 0 0 0 0,0 0 0 0 0,0 1 0 0 0,0 0 0 0 0,0 1 0 0 0,-1-1 0 0 0,0 1 0 0 0,0 0 0 0 0,-1 1 0 0 0,1 0 0 0 0,-1-1 0 0 0,-1 2 0 0 0,0-1 0 0 0,0 0 0 0 0,0 1 0 0 0,-1 0 0 0 0,0 0 0 0 0,0 0 0 0 0,-1 0 0 0 0,0 0 0 0 0,0 1 0 0 0,-1-1 0 0 0,0 7 13 0 0,4 2-1 0 0,2 9 38 0 0,-7-21-35 0 0,1 0-1 0 0,-1 0 1 0 0,1 0-1 0 0,0 0 0 0 0,1 0 1 0 0,-1-1-1 0 0,1 1 1 0 0,0 0-1 0 0,0-1 0 0 0,0 1 1 0 0,0-1-1 0 0,1 0 1 0 0,0 0-1 0 0,0 0 0 0 0,0 0 1 0 0,0 0-1 0 0,1-1 1 0 0,0 0-1 0 0,-1 1 0 0 0,1-1 1 0 0,0 0-1 0 0,1-1 1 0 0,-1 1-1 0 0,0-1 0 0 0,1 0 1 0 0,-1 0-1 0 0,1 0 1 0 0,0-1-1 0 0,1 1-1 0 0,11-1 4 0 0,1-1 0 0 0,0-1 0 0 0,-1-1 0 0 0,1 0-1 0 0,-1-1 1 0 0,1-1 0 0 0,-1 0 0 0 0,0-2 0 0 0,-1 0 0 0 0,1-1 0 0 0,0-1-4 0 0,13-3-45 0 0,1-2-58 0 0,-1-1 0 0 0,-1-2 0 0 0,0-1 0 0 0,-1-1 0 0 0,-1-1 0 0 0,0-1 0 0 0,-2-2 0 0 0,0-1 0 0 0,-2 0 0 0 0,16-21 103 0 0,-2-42-290 0 0,-37 85 275 0 0,-33-17-32 0 0,18 19 78 0 0,0 0 1 0 0,1 1-1 0 0,0 0 0 0 0,0 1 1 0 0,-1 1-1 0 0,2 1 0 0 0,-1 0 1 0 0,0 0-1 0 0,1 1 0 0 0,0 1 1 0 0,1 0-1 0 0,0 1 0 0 0,0 1 1 0 0,0 0-1 0 0,1 0 0 0 0,0 1 1 0 0,1 0-1 0 0,0 1 0 0 0,1 0 1 0 0,0 0-1 0 0,1 1 0 0 0,0 1 1 0 0,1-1-1 0 0,-5 12-31 0 0,10-20-40 0 0,1 1 0 0 0,0-1-1 0 0,1 0 1 0 0,-1 0 0 0 0,1 0 0 0 0,-1 1 0 0 0,1-1 0 0 0,1 0-1 0 0,-1 0 1 0 0,1 1 0 0 0,-1-1 0 0 0,1 0 0 0 0,0 0-1 0 0,1 0 1 0 0,-1 0 0 0 0,1 0 0 0 0,-1 0 0 0 0,1 0 0 0 0,1-1-1 0 0,-1 1 1 0 0,0-1 0 0 0,1 1 0 0 0,0-1 0 0 0,-1 0-1 0 0,1 0 1 0 0,1 0 0 0 0,-1 0 0 0 0,0-1 0 0 0,1 1-1 0 0,-1-1 1 0 0,1 0 0 0 0,0 0 0 0 0,0 0 0 0 0,-1 0 0 0 0,1-1-1 0 0,1 0 1 0 0,-1 0 0 0 0,0 0 0 0 0,0 0 0 0 0,0 0-1 0 0,0-1 1 0 0,1 0 0 0 0,-1 0 0 0 0,4 0 40 0 0,18 1-712 0 0,0 0 1 0 0,0-2-1 0 0,1-1 0 0 0,-1-1 1 0 0,0-1-1 0 0,-1-1 0 0 0,1-2 0 0 0,-1 0 1 0 0,5-4 711 0 0,-22 9-213 0 0,42-13-1100 0 0</inkml:trace>
  <inkml:trace contextRef="#ctx0" brushRef="#br0" timeOffset="357.441">2256 120 1216 0 0,'1'0'30'0'0,"7"-4"291"0"0,0 0 0 0 0,0 0-1 0 0,0-1 1 0 0,-1 0 0 0 0,0 0 0 0 0,0-1 0 0 0,0 1-1 0 0,0-2 1 0 0,-1 1 0 0 0,0-1 0 0 0,-1 0 0 0 0,1 0-1 0 0,-2 0 1 0 0,1-1 0 0 0,2-5-321 0 0,-7 12 557 0 0,0 1-11 0 0,-4-10 393 0 0,-3 9-820 0 0,-1 1 1 0 0,1 0-1 0 0,-1 0 0 0 0,1 1 1 0 0,-1 0-1 0 0,1 0 0 0 0,0 1 1 0 0,-1-1-1 0 0,1 2 0 0 0,0-1 0 0 0,0 1 1 0 0,0 0-1 0 0,1 1 0 0 0,-1-1 1 0 0,1 1-1 0 0,0 1 0 0 0,0-1 1 0 0,0 1-1 0 0,-2 2-119 0 0,-9 5 161 0 0,1 0 1 0 0,0 1-1 0 0,1 1 0 0 0,0 1 1 0 0,1 0-1 0 0,1 0 0 0 0,0 1 1 0 0,2 1-1 0 0,0 0 0 0 0,0 1 1 0 0,2 0-1 0 0,0 1 0 0 0,-2 7-161 0 0,11-25 8 0 0,1 1-1 0 0,-1-1 0 0 0,1 1 0 0 0,-1-1 0 0 0,1 0 1 0 0,0 1-1 0 0,0-1 0 0 0,-1 1 0 0 0,1-1 0 0 0,0 0 1 0 0,0 0-1 0 0,0 0 0 0 0,0 0 0 0 0,0 1 0 0 0,1-1 0 0 0,-1-1 1 0 0,0 1-1 0 0,0 0 0 0 0,1 0 0 0 0,-1 0 0 0 0,1-1 1 0 0,-1 1-1 0 0,0 0 0 0 0,1-1 0 0 0,-1 0 0 0 0,1 1 1 0 0,-1-1-1 0 0,1 0 0 0 0,0 0 0 0 0,-1 0 0 0 0,1 0 0 0 0,-1 0 1 0 0,1 0-1 0 0,-1 0 0 0 0,1 0 0 0 0,-1-1-7 0 0,142-52-601 0 0,-15-66 335 0 0,-99 175-844 0 0,19-21-962 0 0,-11-25-3102 0 0,-30-10 3726 0 0</inkml:trace>
  <inkml:trace contextRef="#ctx0" brushRef="#br0" timeOffset="733.202">2519 69 1504 0 0,'1'1'92'0'0,"0"0"0"0"0,0-1 1 0 0,0 1-1 0 0,0 0 0 0 0,-1 0 0 0 0,1 0 0 0 0,0-1 0 0 0,1 1 0 0 0,-1 0 1 0 0,0-1-1 0 0,0 1 0 0 0,0-1 0 0 0,0 1 0 0 0,0-1 0 0 0,0 0 1 0 0,1 0-1 0 0,-1 1 0 0 0,0-1 0 0 0,0 0 0 0 0,1 0 0 0 0,-1 0 0 0 0,0 0 1 0 0,0 0-1 0 0,0 0 0 0 0,1-1 0 0 0,-1 1 0 0 0,0 0 0 0 0,0-1 0 0 0,0 1 1 0 0,1 0-1 0 0,-1-1 0 0 0,0 0 0 0 0,0 1 0 0 0,0-1 0 0 0,0 0 0 0 0,0 1 1 0 0,0-1-1 0 0,0 0 0 0 0,-1 0 0 0 0,1 0 0 0 0,0 0 0 0 0,0 0 0 0 0,0 0 1 0 0,-1 0-1 0 0,1 0 0 0 0,-1 0 0 0 0,1 0 0 0 0,-1 0 0 0 0,1 0 1 0 0,-1-1-1 0 0,0 1 0 0 0,1 0 0 0 0,-1 0 0 0 0,0 0 0 0 0,0-1 0 0 0,0 1 1 0 0,0 0-1 0 0,0 0 0 0 0,0-1 0 0 0,0 1 0 0 0,0 0 0 0 0,-1 0 0 0 0,1 0 1 0 0,0-1-1 0 0,-1 1 0 0 0,1 0 0 0 0,-1 0-92 0 0,12 19 354 0 0,0 0-1 0 0,-2 1 1 0 0,0 0-1 0 0,-1 0 1 0 0,-1 1 0 0 0,-1 0-1 0 0,0 1 1 0 0,2 19-354 0 0,-5-52 198 0 0,0 0 0 0 0,1 0 0 0 0,1 0 1 0 0,0 1-1 0 0,1-1 0 0 0,0 1 0 0 0,1 1 0 0 0,0-1 1 0 0,0 1-1 0 0,1 0 0 0 0,0 1 0 0 0,1 0 0 0 0,8-7-198 0 0,-8 8 27 0 0,-1 1-1 0 0,2-1 1 0 0,-1 2 0 0 0,0-1-1 0 0,1 1 1 0 0,0 1 0 0 0,1 0-1 0 0,-1 0 1 0 0,1 1-1 0 0,0 0 1 0 0,0 1 0 0 0,0 0-1 0 0,1 1 1 0 0,9-1-27 0 0,-14 7-67 0 0,0-1 1 0 0,1 1-1 0 0,-2 0 1 0 0,1 1-1 0 0,0 0 0 0 0,-1 0 1 0 0,0 0-1 0 0,0 1 1 0 0,-1 0-1 0 0,1 0 1 0 0,-1 0-1 0 0,0 0 1 0 0,-1 1-1 0 0,0 0 0 0 0,0 0 1 0 0,0 1-1 0 0,-1-1 1 0 0,0 0-1 0 0,-1 1 1 0 0,1 0-1 0 0,-2 0 0 0 0,1 0 1 0 0,-1 0-1 0 0,0 5 67 0 0,0-11-77 0 0,4 72-8140 0 0,-5-64 7005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0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2 962 2584 0 0,'-2'4'4027'0'0,"20"-20"-3090"0"0,215-300 1530 0 0,-215 286-2471 0 0,-1-1 0 0 0,-1-1-1 0 0,-2 0 1 0 0,-1-1 0 0 0,-2 0 0 0 0,-1-1 0 0 0,-2 0-1 0 0,-1-1 1 0 0,-2 0 0 0 0,-1-3 4 0 0,-3 35-3 0 0,-1 1 1 0 0,0-1-1 0 0,0 1 0 0 0,1-1 1 0 0,-1 1-1 0 0,-1 0 0 0 0,1-1 1 0 0,0 1-1 0 0,-1-1 1 0 0,1 1-1 0 0,-1 0 0 0 0,0-1 1 0 0,1 1-1 0 0,-1 0 0 0 0,0 0 1 0 0,0-1-1 0 0,-1 1 0 0 0,1 0 1 0 0,0 0-1 0 0,-1 0 1 0 0,0 1-1 0 0,1-1 0 0 0,-1 0 1 0 0,0 0-1 0 0,0 1 0 0 0,0-1 1 0 0,0 1-1 0 0,0 0 0 0 0,0-1 1 0 0,0 1-1 0 0,0 0 1 0 0,0 0-1 0 0,-1 1 0 0 0,1-1 1 0 0,0 0-1 0 0,-1 1 0 0 0,1-1 1 0 0,-1 1-1 0 0,1 0 0 0 0,0 0 1 0 0,-1 0-1 0 0,1 0 1 0 0,-1 0-1 0 0,-1 1 3 0 0,2 0-1 0 0,0 1 0 0 0,0 0 1 0 0,0 0-1 0 0,0 0 0 0 0,1 0 0 0 0,-1 0 0 0 0,0 1 1 0 0,1-1-1 0 0,0 0 0 0 0,-1 1 0 0 0,1-1 1 0 0,0 1-1 0 0,0-1 0 0 0,0 1 0 0 0,1 0 0 0 0,-1-1 1 0 0,1 1-1 0 0,-1 0 0 0 0,1-1 0 0 0,0 1 1 0 0,0 0-1 0 0,0 0 0 0 0,0-1 0 0 0,1 1 0 0 0,-1 0 1 0 0,1-1-1 0 0,0 1 0 0 0,-1 0 0 0 0,1-1 1 0 0,0 1-1 0 0,1-1 0 0 0,-1 1 0 0 0,0-1 0 0 0,1 0 1 0 0,-1 1-1 0 0,3 1 1 0 0,6 10 26 0 0,1 0 0 0 0,0 0 0 0 0,1-1 0 0 0,1 0 0 0 0,0-1 0 0 0,0-1 0 0 0,1 0 1 0 0,1-1-1 0 0,9 5-26 0 0,24 20 60 0 0,-48-35-59 0 0,14 8 52 0 0,0 1 0 0 0,-1 0 1 0 0,0 1-1 0 0,-1 0 1 0 0,0 1-1 0 0,-1 0 0 0 0,0 1 1 0 0,0 0-1 0 0,-2 1 1 0 0,1 0-1 0 0,-2 1 0 0 0,0 0 1 0 0,0 0-1 0 0,-1 1 0 0 0,-1 0 1 0 0,-1 0-1 0 0,0 0 1 0 0,-1 1-1 0 0,0 2-53 0 0,-5-8 12 0 0,-1 0-1 0 0,0 0 1 0 0,-1-1 0 0 0,0 1 0 0 0,0 0-1 0 0,-1-1 1 0 0,-1 0 0 0 0,1 0-1 0 0,-2 0 1 0 0,1 0 0 0 0,-1-1-1 0 0,0 0 1 0 0,-1 0 0 0 0,0-1 0 0 0,0 0-1 0 0,0 0 1 0 0,-1 0 0 0 0,-3 1-12 0 0,11-9-51 0 0,1 1 0 0 0,-1-1 0 0 0,0 0 0 0 0,0 1 0 0 0,1-1-1 0 0,-1 0 1 0 0,0 1 0 0 0,0-1 0 0 0,0 0 0 0 0,0 1 0 0 0,0-1 0 0 0,0 0 0 0 0,0 1 0 0 0,0-1 0 0 0,0 0 0 0 0,0 0 0 0 0,0 1 0 0 0,0-1 0 0 0,0 0 0 0 0,-1 1 0 0 0,1-1 0 0 0,0 1 0 0 0,-1-1 0 0 0,1 0 0 0 0,0 1 0 0 0,-1-1 0 0 0,1 1 0 0 0,-1-1 0 0 0,1 1 0 0 0,0-1 0 0 0,-1 1 0 0 0,0-1 0 0 0,1 1 0 0 0,-1-1-1 0 0,1 1 1 0 0,-1 0 0 0 0,1-1 0 0 0,-1 1 0 0 0,0 0 0 0 0,1-1 0 0 0,-1 1 0 0 0,0 0 0 0 0,1 0 0 0 0,-1 0 0 0 0,0 0 0 0 0,1 0 0 0 0,-1 0 0 0 0,0 0 0 0 0,1 0 0 0 0,-1 0 0 0 0,0 0 0 0 0,0 0 0 0 0,1 0 0 0 0,-1 0 0 0 0,0 0 0 0 0,1 1 0 0 0,-1-1 0 0 0,1 0 0 0 0,-1 1 0 0 0,0-1 0 0 0,1 0 0 0 0,-1 1 0 0 0,1-1-1 0 0,-1 0 1 0 0,1 1 0 0 0,-1-1 0 0 0,1 1 0 0 0,-1 0 51 0 0,18-52-2581 0 0,22-2 15 0 0,-18 26 1354 0 0</inkml:trace>
  <inkml:trace contextRef="#ctx0" brushRef="#br0" timeOffset="446.035">1139 359 1240 0 0,'0'-1'104'0'0,"1"-1"1"0"0,-1 1-1 0 0,1 0 1 0 0,-1-1-1 0 0,1 1 0 0 0,-1-1 1 0 0,0 1-1 0 0,0-1 0 0 0,0 1 1 0 0,0-1-1 0 0,0 1 0 0 0,0-1 1 0 0,0 1-1 0 0,0-1 1 0 0,-1 1-1 0 0,1-1 0 0 0,0 1 1 0 0,-1 0-1 0 0,1-1 0 0 0,-1 1 1 0 0,0-1-1 0 0,1 1 0 0 0,-1 0 1 0 0,0 0-1 0 0,0-1 1 0 0,0 1-1 0 0,0 0 0 0 0,0 0 1 0 0,0 0-1 0 0,0 0 0 0 0,0 0 1 0 0,0 0-1 0 0,-1 0 0 0 0,1 1 1 0 0,0-1-1 0 0,-1 0 1 0 0,1 1-1 0 0,0-1 0 0 0,-1 1 1 0 0,1-1-1 0 0,-1 1 0 0 0,1 0 1 0 0,-1-1-1 0 0,1 1 0 0 0,-1 0 1 0 0,1 0-1 0 0,-1 0-104 0 0,-14-1 150 0 0,0 0 0 0 0,0 0 0 0 0,0 2 0 0 0,-1 0 0 0 0,1 1 0 0 0,1 1 0 0 0,-1 0 0 0 0,0 1 0 0 0,1 0 0 0 0,-1 2 0 0 0,1 0 0 0 0,1 0-1 0 0,-1 1 1 0 0,1 1 0 0 0,0 1 0 0 0,1 0 0 0 0,0 0 0 0 0,1 2 0 0 0,0-1 0 0 0,0 2 0 0 0,1-1 0 0 0,0 1 0 0 0,1 1 0 0 0,1 0 0 0 0,0 1 0 0 0,1-1 0 0 0,0 2 0 0 0,-1 4-150 0 0,5-14 30 0 0,0-1-1 0 0,0 0 1 0 0,0 1 0 0 0,1 0 0 0 0,0 0 0 0 0,0 0 0 0 0,0 0 0 0 0,1 1 0 0 0,0-1 0 0 0,0 1 0 0 0,0-1 0 0 0,0 1 0 0 0,1 0-1 0 0,0 0 1 0 0,1-1 0 0 0,-1 1 0 0 0,1 0 0 0 0,0 0 0 0 0,0 0 0 0 0,1 0 0 0 0,0 0 0 0 0,0-1 0 0 0,0 1 0 0 0,1 0 0 0 0,-1-1-1 0 0,1 1 1 0 0,1-1 0 0 0,-1 1 0 0 0,1-1 0 0 0,0 0 0 0 0,0 0 0 0 0,1 0 0 0 0,-1-1 0 0 0,1 1 0 0 0,0-1 0 0 0,0 0 0 0 0,1 0-1 0 0,-1 0 1 0 0,1-1 0 0 0,0 1 0 0 0,0-1 0 0 0,0 0 0 0 0,0 0 0 0 0,1-1 0 0 0,-1 0 0 0 0,2 1-30 0 0,10-2-8 0 0,-1 0 0 0 0,0-1 0 0 0,1-1 0 0 0,-1 0 0 0 0,0-1-1 0 0,0-1 1 0 0,0-1 0 0 0,0 0 0 0 0,0-1 0 0 0,-1-1 0 0 0,0 0 0 0 0,0-1 0 0 0,0 0 0 0 0,-1-1 0 0 0,0-1 0 0 0,-1-1 0 0 0,0 0 0 0 0,0 0 0 0 0,-1-1 0 0 0,-1-1 0 0 0,0 0 0 0 0,0 0 0 0 0,-1-1 0 0 0,-1-1 0 0 0,0 0 0 0 0,-1 0-1 0 0,0 0 1 0 0,-1-1 0 0 0,1-6 8 0 0,3-20 802 0 0,-11 39-760 0 0,11-3 35 0 0,143 169-1356 0 0,-29-38-4689 0 0,-110-101 3442 0 0,-10-18 1320 0 0</inkml:trace>
  <inkml:trace contextRef="#ctx0" brushRef="#br0" timeOffset="1375.667">1515 292 876 0 0,'29'48'3244'0'0,"-16"-15"-2625"0"0,-2 1 0 0 0,-1 1 0 0 0,-2-1 0 0 0,-1 2 0 0 0,-2-1 0 0 0,-1 1 0 0 0,-2-1 0 0 0,-2 26-620 0 0,0-56 99 0 0,-1 0-1 0 0,0-1 1 0 0,0 1-1 0 0,-1 0 0 0 0,1 0 1 0 0,-1-1-1 0 0,0 1 0 0 0,0-1 1 0 0,-1 1-1 0 0,1-1 0 0 0,-1 0 1 0 0,0 0-1 0 0,0 0 0 0 0,0-1 1 0 0,-1 1-1 0 0,1-1 0 0 0,-1 1 1 0 0,0-1-1 0 0,0 0 0 0 0,0-1 1 0 0,-3 2-98 0 0,1-64 889 0 0,13 34-870 0 0,2 0 0 0 0,1 0 1 0 0,1 1-1 0 0,1 1 0 0 0,1 0 0 0 0,1 1 0 0 0,1 0 0 0 0,1 1 0 0 0,1 1 0 0 0,19-19-19 0 0,-35 38-22 0 0,0 0 0 0 0,1 1-1 0 0,-1-1 1 0 0,1 1 0 0 0,-1 0-1 0 0,1-1 1 0 0,0 1-1 0 0,0 0 1 0 0,-1 0 0 0 0,1 0-1 0 0,0 0 1 0 0,0 0-1 0 0,0 0 1 0 0,0 1 0 0 0,0-1-1 0 0,0 1 1 0 0,0-1 0 0 0,0 1-1 0 0,0 0 1 0 0,0 0-1 0 0,0 0 1 0 0,0 0 0 0 0,1 0-1 0 0,-1 0 1 0 0,0 0 0 0 0,0 1-1 0 0,0-1 1 0 0,0 1-1 0 0,0 0 1 0 0,0 0 0 0 0,0-1-1 0 0,-1 1 1 0 0,1 0-1 0 0,0 0 1 0 0,0 1 0 0 0,-1-1-1 0 0,1 0 1 0 0,0 1 0 0 0,-1-1-1 0 0,1 1 1 0 0,-1-1-1 0 0,0 1 1 0 0,0 0 0 0 0,1-1-1 0 0,-1 1 1 0 0,0 0-1 0 0,0 0 1 0 0,-1 0 0 0 0,1 0-1 0 0,0 0 1 0 0,0 1 22 0 0,26 105-215 0 0,-27-1 22 0 0,-11-76 220 0 0,13-36-143 0 0,163-345-1014 0 0,-138 315 812 0 0,-26 35 237 0 0,6 15 72 0 0,28 57-10 0 0,-26-51 10 0 0,0-1 0 0 0,1 0 0 0 0,1-1 1 0 0,1 0-1 0 0,1 0 0 0 0,0-1 0 0 0,2-1 0 0 0,9 9 9 0 0,-13-15-108 0 0,0-1-1 0 0,1 0 0 0 0,0-1 1 0 0,1 0-1 0 0,0-1 0 0 0,0-1 1 0 0,1 0-1 0 0,0 0 0 0 0,0-2 1 0 0,0 0-1 0 0,1 0 1 0 0,0-1-1 0 0,0-1 0 0 0,0 0 1 0 0,11-1 108 0 0,-20-2-62 0 0,1-1 1 0 0,-1 0-1 0 0,0 0 1 0 0,0-1-1 0 0,0 0 0 0 0,1 0 1 0 0,-2 0-1 0 0,1-1 1 0 0,0 0-1 0 0,0 0 1 0 0,-1 0-1 0 0,0-1 1 0 0,1 0-1 0 0,-2 0 1 0 0,1 0-1 0 0,0-1 1 0 0,-1 1-1 0 0,0-1 1 0 0,0 0-1 0 0,0-1 0 0 0,0 1 1 0 0,-1 0-1 0 0,0-1 1 0 0,2-6 61 0 0,49-150-509 0 0,-52 155 503 0 0,26-185 1045 0 0,-25 63 3197 0 0,-15 168-3247 0 0,9 4-789 0 0,2-1 0 0 0,1 1 0 0 0,3 0 0 0 0,1-1 0 0 0,2 1 0 0 0,2-1 0 0 0,12 35-200 0 0,1 20 300 0 0,29 287-889 0 0,-77-287-1387 0 0,26-96 1800 0 0,0 0 1 0 0,0 0 0 0 0,0 0-1 0 0,0 0 1 0 0,0 0 0 0 0,0-1-1 0 0,0 1 1 0 0,0 0 0 0 0,-1 0-1 0 0,1-1 1 0 0,0 1 0 0 0,-1-1-1 0 0,1 1 1 0 0,0-1 0 0 0,-1 0 0 0 0,1 1-1 0 0,0-1 1 0 0,-1 0 0 0 0,1 0-1 0 0,-1 0 1 0 0,1 0 0 0 0,-1 0-1 0 0,1 0 1 0 0,0 0 0 0 0,-1-1-1 0 0,1 1 1 0 0,0 0 0 0 0,-1-1-1 0 0,1 1 1 0 0,0-1 0 0 0,-1 0-1 0 0,1 1 1 0 0,0-1 0 0 0,0 0-1 0 0,0 0 1 0 0,-1 0 0 0 0,1 0-1 0 0,0 0 1 0 0,0 0 0 0 0,0 0 0 0 0,1 0-1 0 0,-1 0 1 0 0,0 0 0 0 0,0 0-1 0 0,1-1 1 0 0,-2 0 175 0 0,-12-18-1307 0 0</inkml:trace>
  <inkml:trace contextRef="#ctx0" brushRef="#br0" timeOffset="1594.025">2760 316 1164 0 0,'5'-5'110'0'0,"-1"1"1"0"0,1 0-1 0 0,0 0 0 0 0,0 1 0 0 0,1 0 1 0 0,-1-1-1 0 0,1 2 0 0 0,-1-1 1 0 0,1 1-1 0 0,0 0 0 0 0,0 0 0 0 0,0 0 1 0 0,0 1-1 0 0,0 0 0 0 0,1 0 0 0 0,-1 1 1 0 0,0-1-1 0 0,1 2 0 0 0,-1-1 1 0 0,0 1-1 0 0,0-1 0 0 0,0 2 0 0 0,0-1 1 0 0,1 1-1 0 0,-2 0 0 0 0,1 0 0 0 0,0 0 1 0 0,0 1-1 0 0,-1 0 0 0 0,1 0 1 0 0,-1 1-1 0 0,0-1 0 0 0,0 1 0 0 0,0 0 1 0 0,-1 1-1 0 0,1-1 0 0 0,-1 1 0 0 0,0 0 1 0 0,0 0-1 0 0,-1 0 0 0 0,1 0 0 0 0,-1 1 1 0 0,-1-1-1 0 0,1 1 0 0 0,-1 0 1 0 0,2 5-111 0 0,-5 4 26 0 0,-1 1 1 0 0,-1 0-1 0 0,0 0 1 0 0,-1-1 0 0 0,-1 0-1 0 0,0 0 1 0 0,-1 0 0 0 0,-1 0-1 0 0,0-1 1 0 0,-1 0-1 0 0,0-1 1 0 0,-1 0 0 0 0,-1 0-1 0 0,0-1 1 0 0,-1 0 0 0 0,0-1-1 0 0,-1 0 1 0 0,0 0-1 0 0,0-2 1 0 0,-1 1 0 0 0,-1-2-1 0 0,0 1 1 0 0,0-2 0 0 0,0 0-1 0 0,-1-1 1 0 0,0 0-1 0 0,0-1 1 0 0,0-1 0 0 0,-13 2-27 0 0,23-5-200 0 0,1-1 0 0 0,-1 1 0 0 0,1-1 0 0 0,-1 0 0 0 0,0 0 0 0 0,1-1 0 0 0,-1 1 0 0 0,1-1 0 0 0,-1 0 0 0 0,1 0 0 0 0,0 0 0 0 0,-1-1 0 0 0,1 0 0 0 0,0 0 0 0 0,0 0 0 0 0,0 0 0 0 0,0 0 0 0 0,0-1 0 0 0,0 0 0 0 0,1 0 0 0 0,0 0 1 0 0,-1 0-1 0 0,1-1 200 0 0,-11-19-1186 0 0</inkml:trace>
  <inkml:trace contextRef="#ctx0" brushRef="#br0" timeOffset="1922.253">3059 12 1100 0 0,'-18'-11'5935'0'0,"19"53"-4892"0"0,0-22-623 0 0,6 77 186 0 0,5-1 0 0 0,5-1 0 0 0,3-1 0 0 0,27 73-606 0 0,-24-82-1656 0 0,-25-73-5066 0 0,0-17 5350 0 0</inkml:trace>
  <inkml:trace contextRef="#ctx0" brushRef="#br0" timeOffset="2277.354">3235 477 904 0 0,'28'-19'5097'0'0,"22"-1"-3579"0"0,3-2-846 0 0,-5-4-157 0 0,0-3-1 0 0,-2-1 1 0 0,-2-3 0 0 0,-1-1 0 0 0,5-8-515 0 0,-47 41 7 0 0,0 1 0 0 0,-1 0 1 0 0,1-1-1 0 0,0 1 0 0 0,0 0 0 0 0,-1-1 1 0 0,1 1-1 0 0,0-1 0 0 0,-1 1 0 0 0,1-1 0 0 0,-1 1 1 0 0,1-1-1 0 0,-1 1 0 0 0,1-1 0 0 0,-1 0 0 0 0,1 1 1 0 0,-1-1-1 0 0,1 0 0 0 0,-1 0 0 0 0,0 1 1 0 0,1-1-1 0 0,-1 0 0 0 0,0 0 0 0 0,0 1 0 0 0,1-1 1 0 0,-1 0-1 0 0,0 0 0 0 0,0 0 0 0 0,0 1 1 0 0,0-1-1 0 0,0 0 0 0 0,0 0 0 0 0,0 0 0 0 0,-1 1 1 0 0,1-1-1 0 0,0 0 0 0 0,0 0 0 0 0,-1 1 1 0 0,1-1-1 0 0,0 0 0 0 0,-1 0 0 0 0,1 1 0 0 0,-1-1 1 0 0,1 0-1 0 0,0 1 0 0 0,-1-1 0 0 0,0 1 1 0 0,1-1-1 0 0,-1 0 0 0 0,1 1 0 0 0,-1-1 0 0 0,0 1 1 0 0,1 0-1 0 0,-1-1 0 0 0,0 1 0 0 0,0 0 0 0 0,1-1 1 0 0,-1 1-1 0 0,0 0 0 0 0,0 0 0 0 0,1-1 1 0 0,-1 1-1 0 0,0 0 0 0 0,0 0 0 0 0,0 0 0 0 0,1 0 1 0 0,-1 0-8 0 0,-65 3 220 0 0,49 1-171 0 0,1 0 0 0 0,-1 0-1 0 0,1 2 1 0 0,0 0 0 0 0,0 1 0 0 0,1 0-1 0 0,0 1 1 0 0,0 1 0 0 0,1 1 0 0 0,0 0 0 0 0,0 0-1 0 0,1 2 1 0 0,1-1 0 0 0,0 2 0 0 0,1 0-1 0 0,0 0 1 0 0,1 1 0 0 0,0 0 0 0 0,1 1-1 0 0,1 0 1 0 0,0 0 0 0 0,1 1 0 0 0,1 0 0 0 0,0 0-1 0 0,1 0 1 0 0,1 1 0 0 0,-1 9-49 0 0,7-16-76 0 0,0-1 0 0 0,0 1 1 0 0,1-1-1 0 0,0 0 0 0 0,1 1 1 0 0,0-2-1 0 0,0 1 0 0 0,1 0 1 0 0,0-1-1 0 0,1 0 0 0 0,0 0 1 0 0,0 0-1 0 0,0-1 0 0 0,1 0 1 0 0,0 0-1 0 0,1-1 0 0 0,0 0 1 0 0,0 0-1 0 0,0-1 0 0 0,0 0 1 0 0,1 0-1 0 0,0-1 0 0 0,0 0 1 0 0,0-1-1 0 0,0 0 0 0 0,1 0 1 0 0,-1-1-1 0 0,9 1 76 0 0,24 1-1290 0 0,0-1 0 0 0,0-2-1 0 0,1-2 1 0 0,-1-2 0 0 0,-1-2 0 0 0,6-3 1290 0 0,8-2-1058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01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434 174 2296 0 0,'7'-66'6626'0'0,"-7"65"-6262"0"0,0 1-12 0 0,-7 51 996 0 0,11 31-1155 0 0,2 0 0 0 0,5-1 1 0 0,3 0-1 0 0,3-1 0 0 0,21 56-193 0 0,-23-42-4073 0 0,-16-91 3851 0 0,0 0 0 0 0,-1 0 0 0 0,1 0 0 0 0,-1 0 0 0 0,0 0 0 0 0,0 0 0 0 0,0-1 0 0 0,0 1 0 0 0,0-1 0 0 0,-1 0 0 0 0,1 0 0 0 0,-1 0 0 0 0,0 0 0 0 0,1 0 0 0 0,-1 0 0 0 0,0 0 0 0 0,0-1 0 0 0,0 0 0 0 0,0 0 0 0 0,0 1 0 0 0,0-2 0 0 0,-1 1 0 0 0,1 0 0 0 0,-1-1 222 0 0,4 1-31 0 0,-25 6-1173 0 0</inkml:trace>
  <inkml:trace contextRef="#ctx0" brushRef="#br0" timeOffset="855.785">9 562 1552 0 0,'-1'-2'494'0'0,"-6"-28"7289"0"0,34 21-7013 0 0,14 1-437 0 0,56-9-335 0 0,0-5 0 0 0,-2-3 0 0 0,0-5 1 0 0,-2-3-1 0 0,-2-5 0 0 0,16-12 2 0 0,-98 45-14 0 0,0 1-1 0 0,0-2 1 0 0,-1 1-1 0 0,1-1 1 0 0,-1 0-1 0 0,-1-1 1 0 0,1 0 0 0 0,-1 0-1 0 0,0 0 1 0 0,-1-1-1 0 0,0 0 1 0 0,0-1-1 0 0,0 1 1 0 0,-1-1-1 0 0,-1 0 1 0 0,1 0 0 0 0,-2-1-1 0 0,1 1 1 0 0,-1-1-1 0 0,-1 0 1 0 0,0 0-1 0 0,0 0 1 0 0,0-1 14 0 0,-4 4 60 0 0,0 0 1 0 0,0 0-1 0 0,0 0 0 0 0,-1 1 0 0 0,0-1 1 0 0,0 1-1 0 0,0 0 0 0 0,-1 0 0 0 0,0 0 1 0 0,0 1-1 0 0,-1-1 0 0 0,0 1 1 0 0,1 0-1 0 0,-2 0 0 0 0,1 0 0 0 0,-1 1 1 0 0,-4-3-61 0 0,10 7 38 0 0,0 0-4 0 0,-9 51 195 0 0,59 380 386 0 0,-16-225-266 0 0,-29-195-142 0 0,-1-34-174 0 0,0 3-45 0 0,3-3-9 0 0,-5 12-19 0 0,1-1 1 0 0,1 1-1 0 0,0 0 1 0 0,0 0-1 0 0,1 0 0 0 0,0 0 1 0 0,1 1-1 0 0,1 0 1 0 0,-1 0-1 0 0,1 1 0 0 0,1-1 1 0 0,0 2-1 0 0,1-1 40 0 0,-4 8-40 0 0,0 0-1 0 0,1 0 1 0 0,-1 1 0 0 0,1 0-1 0 0,-1 0 1 0 0,1 0 0 0 0,-1 1-1 0 0,0 0 1 0 0,1 0 0 0 0,-1 0-1 0 0,0 1 1 0 0,0 0-1 0 0,0 0 1 0 0,0 0 0 0 0,0 0-1 0 0,0 1 1 0 0,0 0 0 0 0,-1 0-1 0 0,0 0 1 0 0,1 1 0 0 0,-1-1-1 0 0,0 1 1 0 0,0 1 40 0 0,-2-3-12 0 0,29 21-73 0 0,-23-15 74 0 0,0 0 0 0 0,1-2 0 0 0,-1 1 0 0 0,2-1 0 0 0,-1 0 0 0 0,1-1-1 0 0,0 0 1 0 0,0 0 0 0 0,0-1 0 0 0,1-1 0 0 0,-1 1 0 0 0,1-2 0 0 0,0 0 0 0 0,0 0 0 0 0,8 0 11 0 0,-11-2-15 0 0,0 0 0 0 0,-1-1 0 0 0,1 0 0 0 0,0-1-1 0 0,0 0 1 0 0,-1 0 0 0 0,1 0 0 0 0,-1-1 0 0 0,0 0 0 0 0,0-1 0 0 0,0 0 0 0 0,0 0 0 0 0,0 0 0 0 0,-1-1 0 0 0,0 1 0 0 0,0-2 0 0 0,0 1 0 0 0,-1-1 0 0 0,1 0 0 0 0,-1 0 0 0 0,-1 0 0 0 0,1 0 0 0 0,-1-1 0 0 0,0 0-1 0 0,-1 0 1 0 0,0 0 0 0 0,0-1 0 0 0,0 1 0 0 0,-1-1 0 0 0,0 1 0 0 0,0-1 0 0 0,-1 0 0 0 0,0 0 0 0 0,-1 0 0 0 0,1 0 15 0 0,-5 0 8 0 0,-1 1 0 0 0,1 0 0 0 0,-1 0 1 0 0,-1 0-1 0 0,1 1 0 0 0,-1-1 0 0 0,0 1 0 0 0,-1 1 0 0 0,1-1 1 0 0,-1 1-1 0 0,0 1 0 0 0,0-1 0 0 0,-1 1 0 0 0,0 0 0 0 0,1 1 1 0 0,-1 0-1 0 0,0 0 0 0 0,0 0 0 0 0,-1 1 0 0 0,1 1 0 0 0,-1-1 1 0 0,1 1-1 0 0,0 1 0 0 0,-1-1 0 0 0,-3 2-8 0 0,6-1 9 0 0,-1 0 0 0 0,1 0 0 0 0,-1 1 0 0 0,1 0 0 0 0,0 1 0 0 0,0 0 0 0 0,-1-1 0 0 0,1 2 0 0 0,0-1 1 0 0,0 1-1 0 0,1 0 0 0 0,-1 0 0 0 0,1 0 0 0 0,-1 1 0 0 0,1 0 0 0 0,0 0 0 0 0,1 1 0 0 0,-1-1 0 0 0,1 1 0 0 0,0 0 0 0 0,0 0 0 0 0,0 0 0 0 0,0 1 0 0 0,1-1 0 0 0,0 1 0 0 0,1 0 0 0 0,-1 0 0 0 0,1 0 0 0 0,0 0 1 0 0,0 0-1 0 0,1 1 0 0 0,0-1 0 0 0,0 0 0 0 0,0 1 0 0 0,1-1 0 0 0,0 1 0 0 0,0-1 0 0 0,1 0 0 0 0,0 1 0 0 0,0-1 0 0 0,0 1 0 0 0,1-1 0 0 0,0 0 0 0 0,0 0 0 0 0,0 0 0 0 0,1 0 0 0 0,1 0-9 0 0,85 83-1427 0 0,-73-80 612 0 0,1 0 0 0 0,0-1 0 0 0,0-1-1 0 0,1-1 1 0 0,0-1 0 0 0,0 0-1 0 0,1-1 1 0 0,18 1 815 0 0,-6-2-1233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0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56 656 2064 0 0,'0'0'686'0'0,"3"-18"998"0"0,35-16 406 0 0,-90 70-254 0 0,48-33-1817 0 0,0 2 0 0 0,0-1 0 0 0,0 0 0 0 0,1 1 0 0 0,0-1 0 0 0,-1 1 0 0 0,2 0 0 0 0,-1 0 0 0 0,1 1 0 0 0,-1-1-1 0 0,1 0 1 0 0,1 1 0 0 0,-1-1 0 0 0,1 1 0 0 0,0 0 0 0 0,0-1 0 0 0,1 6-19 0 0,3-4 12 0 0,1-1-1 0 0,-1-1 1 0 0,1 1 0 0 0,1 0-1 0 0,-1-1 1 0 0,1 0 0 0 0,0 0-1 0 0,0-1 1 0 0,1 1 0 0 0,-1-1-1 0 0,1 0 1 0 0,0 0 0 0 0,0-1-1 0 0,0 0 1 0 0,1 0 0 0 0,-1-1-1 0 0,1 1 1 0 0,0-1 0 0 0,-1-1-1 0 0,1 1 1 0 0,0-1 0 0 0,0 0-1 0 0,0-1 1 0 0,4 0-12 0 0,21 2-84 0 0,1-1 0 0 0,-1-3-1 0 0,0 0 1 0 0,0-2 0 0 0,0-1 0 0 0,24-8 84 0 0,-49 12-89 0 0,0 0 0 0 0,0 0 0 0 0,0-1 1 0 0,0 0-1 0 0,0-1 0 0 0,0 1 0 0 0,0-1 0 0 0,-1-1 0 0 0,1 1 1 0 0,-1-1-1 0 0,0 0 0 0 0,0-1 0 0 0,0 1 0 0 0,-1-1 1 0 0,0 0-1 0 0,0 0 0 0 0,0-1 0 0 0,0 0 0 0 0,-1 0 0 0 0,0 0 1 0 0,0 0-1 0 0,-1-1 0 0 0,1 1 0 0 0,-2-1 0 0 0,1 0 1 0 0,-1 0-1 0 0,0 0 0 0 0,1-5 89 0 0,-31-42-649 0 0,7 34 711 0 0,0 2 0 0 0,-1 0 0 0 0,-1 2 1 0 0,-1 0-1 0 0,0 1 0 0 0,-1 2 0 0 0,0 0 0 0 0,-1 2 0 0 0,-1 1 0 0 0,0 1 0 0 0,0 1 0 0 0,0 1 1 0 0,-4 2-63 0 0,18 4 577 0 0,39 10-315 0 0,14-6-205 0 0,0-1 0 0 0,0-2 1 0 0,0-2-1 0 0,-1-2 0 0 0,1-1 0 0 0,31-10-57 0 0,-61 13-6 0 0,213-64-76 0 0,-215 62 107 0 0,0 0-1 0 0,-1-1 1 0 0,0 1-1 0 0,0-1 0 0 0,0-1 1 0 0,-1 0-1 0 0,1 1 1 0 0,-2-2-1 0 0,1 1 0 0 0,0-1 1 0 0,-1 0-1 0 0,-1 0 1 0 0,1 0-1 0 0,-1-1 0 0 0,0 0 1 0 0,-1 1-1 0 0,0-1 1 0 0,0-1-1 0 0,0 1 0 0 0,-1 0 1 0 0,-1-1-1 0 0,1 1 1 0 0,-1-1-1 0 0,-1 1 0 0 0,0-5-24 0 0,1 4 127 0 0,-2 0-1 0 0,1 0 0 0 0,-1-1 1 0 0,-1 1-1 0 0,1 0 0 0 0,-2 0 1 0 0,1 0-1 0 0,-1 1 0 0 0,0-1 1 0 0,-1 1-1 0 0,0-1 1 0 0,-1 1-1 0 0,1 0 0 0 0,-2 0 1 0 0,1 1-1 0 0,-1 0 0 0 0,0 0 1 0 0,-1-1-127 0 0,3 7 60 0 0,1 0 1 0 0,-1 0 0 0 0,0 0 0 0 0,0 1 0 0 0,1-1 0 0 0,-1 1 0 0 0,0 0 0 0 0,0 0 0 0 0,0 0 0 0 0,0 1-1 0 0,0-1 1 0 0,1 1 0 0 0,-1 0 0 0 0,0 0 0 0 0,0 0 0 0 0,1 1 0 0 0,-1-1 0 0 0,1 1 0 0 0,-1 0 0 0 0,1 0 0 0 0,0 0-1 0 0,0 0 1 0 0,0 1 0 0 0,0-1 0 0 0,0 1 0 0 0,0 0 0 0 0,1 0 0 0 0,0 0 0 0 0,-1 0 0 0 0,1 0 0 0 0,0 0-1 0 0,0 1 1 0 0,1-1 0 0 0,-1 1 0 0 0,-1 3-61 0 0,-6 16 129 0 0,0 1 1 0 0,1 0-1 0 0,1 0 0 0 0,1 1 1 0 0,2 0-1 0 0,0 0 0 0 0,2 0 1 0 0,1 1-1 0 0,0-1 0 0 0,2 0 0 0 0,1 1 1 0 0,1-1-1 0 0,2 0 0 0 0,0 2-129 0 0,36 154-105 0 0,7-1 0 0 0,37 83 105 0 0,-2-7-6202 0 0,-73-216 3399 0 0,-10-38 1563 0 0,0-2 58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1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15 2284 0 0,'0'0'91'0'0,"-1"1"0"0"0,1-1 0 0 0,-1 0 0 0 0,1 0 0 0 0,-1 1 0 0 0,1-1 0 0 0,-1 0 0 0 0,0 0 0 0 0,1 0 0 0 0,-1 0 0 0 0,1 0 0 0 0,-1 0 0 0 0,0 0 0 0 0,1 0 0 0 0,-1 0 0 0 0,1 0 0 0 0,-1 0 0 0 0,0 0 0 0 0,1 0 0 0 0,-1 0 0 0 0,1 0 0 0 0,-1-1 0 0 0,0 1 0 0 0,1 0 0 0 0,-1 0 0 0 0,1-1 0 0 0,-1 1 0 0 0,1 0 0 0 0,-1-1 0 0 0,1 1 0 0 0,-1-1 0 0 0,1 1 0 0 0,0 0 0 0 0,-1-1 0 0 0,1 1 0 0 0,0-1 0 0 0,-1 1 0 0 0,1-1 0 0 0,0 1 0 0 0,-1-1 0 0 0,1 0 0 0 0,0 1 0 0 0,0-1 0 0 0,0 1 0 0 0,-1-1 0 0 0,1 0 0 0 0,0 1 0 0 0,0-1 0 0 0,0 1 0 0 0,0-1 0 0 0,0 0 0 0 0,0 1 0 0 0,0-1 0 0 0,1 0-91 0 0,-28 51 1037 0 0,23-26-923 0 0,2 0 0 0 0,0 0 1 0 0,1 1-1 0 0,2-1 0 0 0,0 0 1 0 0,2 1-1 0 0,1-1 0 0 0,0 0 1 0 0,2-1-1 0 0,1 1 0 0 0,1-1 1 0 0,0-1-1 0 0,2 1 0 0 0,1-2 1 0 0,1 1-1 0 0,0-1 0 0 0,8 8-114 0 0,-19-28 35 0 0,35 77-1033 0 0,-34-75 784 0 0,0 1-1 0 0,-1 1 1 0 0,1-1-1 0 0,-1 0 1 0 0,0 0 0 0 0,0 0-1 0 0,0 1 1 0 0,0-1-1 0 0,-1 0 1 0 0,0 1 0 0 0,0-1-1 0 0,0 1 1 0 0,0-1-1 0 0,-1 0 1 0 0,0 1-1 0 0,1-1 1 0 0,-2 0 0 0 0,1 0-1 0 0,0 1 1 0 0,-1-1-1 0 0,0 0 1 0 0,0-1 0 0 0,0 1-1 0 0,0 0 1 0 0,-1 0-1 0 0,0-1 1 0 0,1 1 0 0 0,-2-1 214 0 0,-17 11-1328 0 0</inkml:trace>
  <inkml:trace contextRef="#ctx0" brushRef="#br0" timeOffset="821.245">0 495 1108 0 0,'1'0'139'0'0,"-1"0"-1"0"0,1-1 1 0 0,-1 1 0 0 0,1 0-1 0 0,-1-1 1 0 0,1 1-1 0 0,-1 0 1 0 0,1-1 0 0 0,-1 1-1 0 0,0 0 1 0 0,1-1-1 0 0,-1 1 1 0 0,1-1 0 0 0,-1 1-1 0 0,0-1 1 0 0,0 1-1 0 0,1-1 1 0 0,-1 1 0 0 0,0-1-1 0 0,0 1 1 0 0,1-1-1 0 0,-1 1 1 0 0,0-1 0 0 0,0 1-1 0 0,0-1 1 0 0,0 0-1 0 0,0 1 1 0 0,0-1 0 0 0,0 1-1 0 0,0-1 1 0 0,0 1-1 0 0,0-1 1 0 0,0 0 0 0 0,0 1-1 0 0,-1-1 1 0 0,1 1-1 0 0,0-1 1 0 0,0 1 0 0 0,-1-1-1 0 0,1 1 1 0 0,0-1-1 0 0,-1 1 1 0 0,1-1 0 0 0,0 1-1 0 0,-1-1-138 0 0,12 0-144 0 0,539-78 869 0 0,-507 71-878 0 0,-13 4 101 0 0,-1-2 1 0 0,0 0 0 0 0,-1-2 0 0 0,0-2-1 0 0,0 0 1 0 0,-1-2 0 0 0,0 0 0 0 0,18-13 51 0 0,-40 20 91 0 0,0 1-1 0 0,0-1 1 0 0,-1 0 0 0 0,0 0 0 0 0,0 0 0 0 0,0-1 0 0 0,0 1 0 0 0,-1-1 0 0 0,0 0 0 0 0,0 0 0 0 0,-1 0-1 0 0,1 0 1 0 0,-1 0 0 0 0,-1-1 0 0 0,1 1 0 0 0,-1-1 0 0 0,0 1 0 0 0,-1-1 0 0 0,1 0 0 0 0,-1 1 0 0 0,-1-1-1 0 0,1 0 1 0 0,-1 1 0 0 0,0-1 0 0 0,-1 1 0 0 0,1-1 0 0 0,-1 1 0 0 0,-1 0 0 0 0,1 0 0 0 0,-1-1-91 0 0,-48-91 1691 0 0,45 135-1584 0 0,16 121 56 0 0,7-1-1 0 0,7-1 0 0 0,11 20-162 0 0,-14-146-92 0 0,5-75-198 0 0,-23 40 272 0 0,101-260-1223 0 0,-103 263 1233 0 0,1 1 0 0 0,-1 0 0 0 0,0 0 0 0 0,0 0 0 0 0,1 0 0 0 0,-1 1 0 0 0,0-1 0 0 0,1 0 0 0 0,-1 1 0 0 0,1-1 0 0 0,-1 0 0 0 0,1 1 0 0 0,0 0 0 0 0,-1-1 0 0 0,1 1 0 0 0,-1 0 0 0 0,1 0 0 0 0,0 0 0 0 0,-1 0-1 0 0,1 0 1 0 0,-1 0 0 0 0,1 0 0 0 0,-1 1 0 0 0,1-1 0 0 0,0 1 0 0 0,-1-1 0 0 0,1 1 0 0 0,-1-1 0 0 0,0 1 0 0 0,1 0 0 0 0,-1 0 0 0 0,1 0 0 0 0,-1 0 0 0 0,0 0 0 0 0,0 0 0 0 0,0 0 0 0 0,1 0 0 0 0,-1 0 0 0 0,0 1 0 0 0,-1-1 0 0 0,1 0 0 0 0,0 1-1 0 0,0-1 1 0 0,0 0 0 0 0,-1 1 0 0 0,1-1 0 0 0,-1 1 0 0 0,1 0 0 0 0,-1-1 8 0 0,21 18-4 0 0,1-7 8 0 0,2-1 0 0 0,0-1 0 0 0,0-1 0 0 0,1-1 0 0 0,0-2 1 0 0,0 0-1 0 0,0-1 0 0 0,1-2 0 0 0,0-1 0 0 0,-1 0 0 0 0,1-2 1 0 0,16-3-5 0 0,118-31-52 0 0,-156 33 37 0 0,0-1-1 0 0,0-1 0 0 0,0 1 1 0 0,-1-1-1 0 0,1 1 1 0 0,-1-1-1 0 0,1 0 0 0 0,-1 0 1 0 0,0 0-1 0 0,0-1 1 0 0,0 1-1 0 0,-1-1 0 0 0,1 0 1 0 0,-1 0-1 0 0,0 0 1 0 0,0 0-1 0 0,0 0 0 0 0,0 0 1 0 0,-1 0-1 0 0,0-1 1 0 0,0 1-1 0 0,0 0 0 0 0,0-1 1 0 0,-1 1-1 0 0,1-1 1 0 0,-1 1-1 0 0,-1-1 0 0 0,1 1 1 0 0,0-1-1 0 0,-1 1 0 0 0,0-1 1 0 0,0 1-1 0 0,0 0 1 0 0,-1 0-1 0 0,0-1 0 0 0,1 1 1 0 0,-1 0-1 0 0,-1 0 1 0 0,1 1-1 0 0,-1-1 0 0 0,1 0 1 0 0,-1 1-1 0 0,0-1 1 0 0,0 1-1 0 0,0 0 0 0 0,-1 0 1 0 0,1 0-1 0 0,-1 1 1 0 0,0-1-1 0 0,0 1 0 0 0,0 0 1 0 0,0 0-1 0 0,0 0 1 0 0,0 1-1 0 0,0-1 0 0 0,-1 1 1 0 0,1 0-1 0 0,0 0 1 0 0,-3 0 15 0 0,-4 0 23 0 0,1 1 0 0 0,-1 0 0 0 0,0 0 1 0 0,1 1-1 0 0,-1 1 0 0 0,1 0 1 0 0,-1 0-1 0 0,1 1 0 0 0,0 0 1 0 0,0 1-1 0 0,0 0 0 0 0,0 0 0 0 0,1 1 1 0 0,0 0-1 0 0,0 1 0 0 0,0 0 1 0 0,0 1-1 0 0,1 0 0 0 0,-3 3-23 0 0,8-6 12 0 0,0-1-1 0 0,0 1 1 0 0,0 0-1 0 0,0 1 0 0 0,1-1 1 0 0,0 0-1 0 0,-1 1 1 0 0,2 0-1 0 0,-1-1 1 0 0,0 1-1 0 0,1 0 1 0 0,0 0-1 0 0,0 0 0 0 0,1-1 1 0 0,-1 1-1 0 0,1 0 1 0 0,0 0-1 0 0,0 0 1 0 0,1 0-1 0 0,-1 0 0 0 0,1 0 1 0 0,0 0-1 0 0,1 0 1 0 0,-1 0-1 0 0,1-1 1 0 0,0 1-1 0 0,0-1 1 0 0,0 1-1 0 0,1-1 0 0 0,-1 0 1 0 0,1 0-1 0 0,0 0 1 0 0,1 0-1 0 0,-1 0 1 0 0,2 0-12 0 0,141 109-607 0 0,-118-99-242 0 0,1 0-1 0 0,1-2 1 0 0,-1-2 0 0 0,2 0-1 0 0,-1-2 1 0 0,2-1-1 0 0,-1-2 1 0 0,21 1 849 0 0,-5-4-1159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1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1259 1436 0 0,'0'0'603'0'0,"0"0"-68"0"0,0 0-33 0 0,0 0-90 0 0,0 0-87 0 0,0 0-151 0 0,0 0-9 0 0,-5 23 1550 0 0,-54 46 185 0 0,59-69-1818 0 0,25-52 1351 0 0,13-26-1305 0 0,16-28-44 0 0,-5-2 0 0 0,-5-2 1 0 0,-4-2-1 0 0,-4-5-84 0 0,17-156-9 0 0,-52 269 7 0 0,-1 0-1 0 0,0 0 1 0 0,0 0-1 0 0,0-1 1 0 0,-1 1-1 0 0,1 0 1 0 0,-1 0-1 0 0,0 0 1 0 0,0 0-1 0 0,0 1 1 0 0,-1-1-1 0 0,0 0 1 0 0,1 0 0 0 0,-1 1-1 0 0,0-1 1 0 0,-1 1-1 0 0,1-1 1 0 0,-1 1-1 0 0,1 0 1 0 0,-1 0-1 0 0,0 0 1 0 0,0 1-1 0 0,0-1 1 0 0,0 1-1 0 0,-1-1 1 0 0,1 1-1 0 0,-1 0 1 0 0,0 0-1 0 0,1 1 1 0 0,-1-1-1 0 0,0 1 1 0 0,0 0-1 0 0,0 0 1 0 0,0 0-1 0 0,0 0 1 0 0,0 1-1 0 0,0-1 1 0 0,0 1-1 0 0,0 0 1 0 0,0 1 0 0 0,0-1-1 0 0,0 1 1 0 0,-1 0 2 0 0,-4 1-7 0 0,1 0 0 0 0,0 0 0 0 0,0 1 0 0 0,0 0 0 0 0,1 1 0 0 0,-1 0 0 0 0,1 0 0 0 0,0 1 0 0 0,0 0 0 0 0,0 0 0 0 0,1 0 0 0 0,-1 1 0 0 0,1 0 0 0 0,1 0 0 0 0,-1 1 0 0 0,1-1 0 0 0,0 1 0 0 0,1 1 0 0 0,0-1 0 0 0,0 0 0 0 0,0 1 0 0 0,1 0 0 0 0,0 0 0 0 0,1 0 0 0 0,-1 0 0 0 0,2 0 0 0 0,-1 1 0 0 0,1-1 0 0 0,0 1 0 0 0,1-1 1 0 0,0 8 6 0 0,7 1-2 0 0,1-2 1 0 0,0 1 0 0 0,1-1 0 0 0,0-1 0 0 0,1 1 0 0 0,1-2-1 0 0,0 1 1 0 0,1-2 0 0 0,1 1 0 0 0,0-2 0 0 0,0 0 0 0 0,1 0-1 0 0,0-1 1 0 0,1-1 0 0 0,12 5 1 0 0,-5 0 18 0 0,-1 1 0 0 0,0 0 0 0 0,0 2 1 0 0,-2 0-1 0 0,0 1 0 0 0,-1 1 0 0 0,5 9-18 0 0,-19-22-1 0 0,1-1 1 0 0,-2 1-1 0 0,1 0 0 0 0,-1 0 1 0 0,0 1-1 0 0,0-1 1 0 0,0 1-1 0 0,-1-1 1 0 0,0 1-1 0 0,0 0 0 0 0,-1 0 1 0 0,0 0-1 0 0,0 0 1 0 0,-1 0-1 0 0,0 0 0 0 0,0 0 1 0 0,0 0-1 0 0,-1 0 1 0 0,0 0-1 0 0,-1 0 0 0 0,1 0 1 0 0,-1-1-1 0 0,-1 1 1 0 0,1 0-1 0 0,-1-1 0 0 0,0 0 1 0 0,-1 1-1 0 0,1-1 1 0 0,-1-1-1 0 0,0 1 0 0 0,-1 0 1 0 0,0-1-1 0 0,1 0 1 0 0,-2 0-1 0 0,1-1 0 0 0,0 1 1 0 0,-4 1 0 0 0,10-7-90 0 0,0 0-1 0 0,-1 0 1 0 0,1 0 0 0 0,-1 0 0 0 0,1 0-1 0 0,-1 0 1 0 0,1-1 0 0 0,-1 1 0 0 0,1 0-1 0 0,-1 0 1 0 0,0 0 0 0 0,0-1 0 0 0,0 1 0 0 0,1 0-1 0 0,-1 0 1 0 0,0 0 0 0 0,-1-1 0 0 0,1 1-1 0 0,0 0 1 0 0,0 0 0 0 0,0 0 0 0 0,-1-1-1 0 0,1 1 1 0 0,-1 0 0 0 0,1 0 0 0 0,-1 0-1 0 0,1 0 1 0 0,-1 0 0 0 0,0 0 0 0 0,1 0-1 0 0,-1 0 1 0 0,0 0 0 0 0,0 0 0 0 0,0 0-1 0 0,1 0 1 0 0,-1 1 0 0 0,0-1 0 0 0,0 0-1 0 0,0 1 1 0 0,-1-1 0 0 0,1 0 0 0 0,0 1 0 0 0,0-1-1 0 0,0 1 1 0 0,0 0 0 0 0,0-1 0 0 0,-1 1-1 0 0,1 0 1 0 0,0 0 0 0 0,0 0 0 0 0,0 0-1 0 0,-1 0 1 0 0,1 0 0 0 0,0 0 0 0 0,0 0-1 0 0,-1 0 1 0 0,1 1 0 0 0,0-1 0 0 0,0 1-1 0 0,0-1 1 0 0,0 0 0 0 0,0 1 0 0 0,0 0-1 0 0,-1-1 1 0 0,1 1 0 0 0,0 0 90 0 0,10-32-1223 0 0</inkml:trace>
  <inkml:trace contextRef="#ctx0" brushRef="#br0" timeOffset="514.729">890 513 1304 0 0,'-4'-2'94'0'0,"0"0"1"0"0,1 0-1 0 0,-1 1 0 0 0,0 0 0 0 0,0 0 0 0 0,0 0 1 0 0,0 0-1 0 0,0 0 0 0 0,0 1 0 0 0,-1 0 0 0 0,1 0 1 0 0,0 0-1 0 0,0 0 0 0 0,0 1 0 0 0,0 0 1 0 0,0 0-1 0 0,0 0 0 0 0,0 0 0 0 0,0 0 0 0 0,0 1 1 0 0,1 0-1 0 0,-1-1 0 0 0,0 1 0 0 0,1 1 0 0 0,-1-1 1 0 0,1 1-95 0 0,-18 9 255 0 0,1 1 1 0 0,0 0-1 0 0,1 2 1 0 0,0 0-1 0 0,1 2 1 0 0,1 0-1 0 0,1 0 1 0 0,0 2-1 0 0,1 0 1 0 0,1 1-1 0 0,1 0 1 0 0,1 1-1 0 0,1 0 1 0 0,1 1-1 0 0,0 0 1 0 0,2 1-1 0 0,1 0 1 0 0,-2 8-256 0 0,9-27 21 0 0,-1-1 0 0 0,1 1 1 0 0,0-1-1 0 0,0 1 0 0 0,0 0 0 0 0,1-1 1 0 0,-1 1-1 0 0,1-1 0 0 0,0 1 0 0 0,0-1 1 0 0,0 0-1 0 0,0 1 0 0 0,0-1 0 0 0,1 0 1 0 0,0 0-1 0 0,-1 1 0 0 0,1-1 1 0 0,1-1-1 0 0,-1 1 0 0 0,0 0 0 0 0,0 0 1 0 0,1-1-1 0 0,0 0 0 0 0,-1 1 0 0 0,1-1 1 0 0,0 0-1 0 0,0 0 0 0 0,0 0 0 0 0,1-1 1 0 0,-1 1-1 0 0,0-1 0 0 0,1 0 0 0 0,-1 0 1 0 0,1 0-1 0 0,-1 0 0 0 0,1-1 0 0 0,-1 1 1 0 0,1-1-1 0 0,-1 0 0 0 0,1 0 1 0 0,-1 0-1 0 0,1 0 0 0 0,-1-1 0 0 0,1 0 1 0 0,-1 1-1 0 0,2-2-21 0 0,8 0-16 0 0,1-1-1 0 0,0 0 1 0 0,-1-1 0 0 0,0-1-1 0 0,0 0 1 0 0,0-1 0 0 0,0 0 0 0 0,-1-1-1 0 0,0 0 1 0 0,-1-1 0 0 0,0 0-1 0 0,0-1 1 0 0,0 0 0 0 0,-1-1 0 0 0,-1 0-1 0 0,0-1 1 0 0,0 0 0 0 0,-1 0 0 0 0,0-1-1 0 0,-1 0 1 0 0,0 0 0 0 0,-1-1-1 0 0,-1 0 1 0 0,0 0 0 0 0,0 0 0 0 0,-2 0-1 0 0,1-1 1 0 0,-2 0 0 0 0,0 0-1 0 0,0 1 1 0 0,-1-3 16 0 0,-1 14-47 0 0,0 2 51 0 0,-8-6-128 0 0,5 16-146 0 0,16 16 202 0 0,2-1-1 0 0,0 0 1 0 0,2-1-1 0 0,1-1 1 0 0,1-1-1 0 0,1 0 1 0 0,0-1-1 0 0,2-1 69 0 0,23 26-850 0 0,13-2-2265 0 0,-53-43 2295 0 0</inkml:trace>
  <inkml:trace contextRef="#ctx0" brushRef="#br0" timeOffset="1724.744">1183 539 1688 0 0,'1'-19'1154'0'0,"0"19"-1072"0"0,-1 1-1 0 0,0-1 1 0 0,1 0-1 0 0,-1 0 1 0 0,0 0-1 0 0,1 0 1 0 0,-1 0-1 0 0,0 0 1 0 0,1 0-1 0 0,-1 0 1 0 0,0 0-1 0 0,1 0 1 0 0,-1 0-1 0 0,0 0 1 0 0,1 0-1 0 0,-1 0 1 0 0,0 0-1 0 0,1 0 1 0 0,-1 0-1 0 0,0 0 1 0 0,1 0-1 0 0,-1 0 1 0 0,0-1-1 0 0,1 1-81 0 0,12 51 610 0 0,-2-1-1 0 0,-2 2 0 0 0,-3-1 0 0 0,-2 1 0 0 0,-2 0 1 0 0,-4 35-610 0 0,2-73 280 0 0,0-12-61 0 0,-3 11 294 0 0,46-205-38 0 0,-22 131-518 0 0,46-105-220 0 0,-66 165 250 0 0,0 0 1 0 0,0 0-1 0 0,-1 0 1 0 0,1 1-1 0 0,0-1 1 0 0,0 0-1 0 0,0 1 1 0 0,0-1-1 0 0,0 1 1 0 0,0-1-1 0 0,0 1 0 0 0,0-1 1 0 0,0 1-1 0 0,0 0 1 0 0,0-1-1 0 0,0 1 1 0 0,0 0-1 0 0,0 0 1 0 0,0 0-1 0 0,0 0 1 0 0,0 0-1 0 0,0 0 1 0 0,1 0-1 0 0,-1 0 0 0 0,0 0 1 0 0,0 0-1 0 0,0 1 1 0 0,0-1-1 0 0,0 1 1 0 0,0-1-1 0 0,0 0 1 0 0,0 1-1 0 0,0 0 1 0 0,0-1-1 0 0,0 1 1 0 0,-1-1-1 0 0,1 1 0 0 0,0 0 1 0 0,0 0-1 0 0,0 0 1 0 0,-1-1-1 0 0,1 1 1 0 0,-1 0-1 0 0,1 0 1 0 0,0 0-1 0 0,-1 0 1 0 0,1 0-1 0 0,-1 0 1 0 0,0 0-1 0 0,1 0 0 0 0,-1 0 1 0 0,0 0-1 0 0,0 0 1 0 0,0 0-1 0 0,0 1 13 0 0,27 61-31 0 0,-3 183 137 0 0,-24-245-101 0 0,0-1-5 0 0,6 10 25 0 0,106-210-18 0 0,-96 165-35 0 0,5-10 135 0 0,2 79-170 0 0,-2-5 39 0 0,-3-2-19 0 0,1-2 0 0 0,1-1-1 0 0,1 0 1 0 0,1-2-1 0 0,1 0 1 0 0,21 14 43 0 0,-24-22-189 0 0,-13-7 17 0 0,2-1 1 0 0,-1 0-1 0 0,1-1 1 0 0,0 1 0 0 0,0-2-1 0 0,0 1 1 0 0,1-1 0 0 0,-1-1-1 0 0,1 0 1 0 0,0 0 0 0 0,0-1-1 0 0,0 0 1 0 0,8 0 171 0 0,-11-5-49 0 0,0-1 1 0 0,-1 0-1 0 0,1 0 1 0 0,-1-1-1 0 0,0 0 1 0 0,0 0-1 0 0,-1 0 1 0 0,1-1-1 0 0,-1 0 1 0 0,-1 0-1 0 0,1 0 1 0 0,-1-1-1 0 0,0 1 1 0 0,0-1-1 0 0,-1 0 1 0 0,0 0-1 0 0,0 0 1 0 0,-1-1-1 0 0,0 1 1 0 0,0-2 48 0 0,87-324 1947 0 0,-88 244 1600 0 0,-14 86-2886 0 0,6 43-460 0 0,2 0-1 0 0,2 0 1 0 0,2 1-1 0 0,1-1 1 0 0,3 0 0 0 0,6 39-201 0 0,72 444 820 0 0,-74-339-1479 0 0,-7-185 635 0 0,-1 1 0 0 0,1-1 1 0 0,-1 0-1 0 0,1 1 0 0 0,0-1 0 0 0,-1 1 0 0 0,1-1 1 0 0,-1 1-1 0 0,0-1 0 0 0,1 1 0 0 0,-1-1 1 0 0,1 1-1 0 0,-1-1 0 0 0,0 1 0 0 0,1 0 1 0 0,-1 0-1 0 0,0-1 0 0 0,1 1 0 0 0,-1 0 1 0 0,0 0-1 0 0,0 0 0 0 0,1-1 0 0 0,-1 1 0 0 0,0 0 1 0 0,0 0-1 0 0,1 0 0 0 0,-1 0 0 0 0,0 1 1 0 0,0-1-1 0 0,1 0 0 0 0,-1 0 0 0 0,0 0 1 0 0,1 1-1 0 0,-1-1 0 0 0,0 0 0 0 0,1 0 0 0 0,-1 1 1 0 0,0-1-1 0 0,1 1 0 0 0,-1-1 0 0 0,0 1 1 0 0,1-1-1 0 0,-1 1 0 0 0,1-1 0 0 0,-1 1 1 0 0,1-1-1 0 0,0 1 0 0 0,-1 0 0 0 0,1-1 1 0 0,-1 1-1 0 0,1-1 0 0 0,0 1 0 0 0,0 0 0 0 0,-1 0 1 0 0,1-1-1 0 0,0 1 0 0 0,0 0 0 0 0,0 0 1 0 0,0-1-1 0 0,0 1 0 0 0,0 0 0 0 0,0-1 1 0 0,0 1-1 0 0,0 0 0 0 0,0 0 0 0 0,0-1 0 0 0,0 1 1 0 0,1 0 23 0 0,-12-30-255 0 0,1 1 1 0 0,2-2-1 0 0,1 1 1 0 0,2-1-1 0 0,0 0 0 0 0,2-1 1 0 0,2 1-1 0 0,0-1 1 0 0,3-13 254 0 0,45-179-413 0 0,-42 204 425 0 0,1 0 1 0 0,0 1-1 0 0,2 0 1 0 0,0 0-1 0 0,1 1 0 0 0,1 0 1 0 0,0 0-1 0 0,1 1 0 0 0,1 1 1 0 0,1 0-1 0 0,0 0 0 0 0,0 1 1 0 0,2 1-1 0 0,0 0 0 0 0,0 1 1 0 0,1 1-1 0 0,1 0 0 0 0,-1 2 1 0 0,2-1-1 0 0,-1 2 0 0 0,1 1 1 0 0,1 0-1 0 0,-1 1 0 0 0,1 1 1 0 0,6-1-13 0 0,-23 6 8 0 0,1 0 0 0 0,0 0 1 0 0,0 0-1 0 0,0 0 0 0 0,0 0 1 0 0,0 1-1 0 0,-1-1 0 0 0,1 1 1 0 0,0 0-1 0 0,0 0 0 0 0,-1 0 1 0 0,1 0-1 0 0,0 0 0 0 0,-1 1 1 0 0,1-1-1 0 0,-1 1 0 0 0,0 0 1 0 0,1-1-1 0 0,-1 1 0 0 0,0 0 1 0 0,0 0-1 0 0,0 0 0 0 0,-1 1 1 0 0,1-1-1 0 0,0 0 0 0 0,-1 1 1 0 0,1-1-1 0 0,-1 1 0 0 0,0 0 1 0 0,0-1-1 0 0,0 1 0 0 0,0 0 1 0 0,-1 0-1 0 0,1-1 0 0 0,-1 1 1 0 0,1 0-1 0 0,-1 0 0 0 0,0 0 1 0 0,0 0-1 0 0,-1 2-8 0 0,-7 10 39 0 0,-1-1-1 0 0,0-1 1 0 0,-2 1-1 0 0,1-2 1 0 0,-1 1-1 0 0,-1-2 1 0 0,0 1-1 0 0,-1-2 0 0 0,0 0 1 0 0,-1 0-1 0 0,0-1 1 0 0,0-1-1 0 0,-1 0 1 0 0,0-1-1 0 0,0-1 1 0 0,-1 0-1 0 0,0-1 1 0 0,0-1-1 0 0,0 0 1 0 0,0-1-1 0 0,-12 0-38 0 0,23-3-118 0 0,1-1 0 0 0,-1 1 0 0 0,1-1 0 0 0,-1 0 0 0 0,1 0 0 0 0,0 0 0 0 0,-1-1 0 0 0,1 1 0 0 0,0-1 0 0 0,0 0 0 0 0,0-1-1 0 0,0 1 1 0 0,0-1 0 0 0,1 1 0 0 0,-1-1 0 0 0,1 0 0 0 0,0 0 0 0 0,0-1 0 0 0,0 1 0 0 0,0-1 0 0 0,0 1 0 0 0,1-1 0 0 0,0 0 0 0 0,-1 0 0 0 0,2 0 0 0 0,-1 0-1 0 0,0 0 1 0 0,1-1 0 0 0,0 1 0 0 0,0 0 0 0 0,0-1 0 0 0,0 1 0 0 0,1-1 0 0 0,-1 1 0 0 0,1-1 0 0 0,0 1 0 0 0,1-1 0 0 0,-1 1 0 0 0,1-1 0 0 0,0 1 0 0 0,0-1-1 0 0,0 1 1 0 0,3-4 118 0 0,-4 3-269 0 0,4-28-1049 0 0,18-24 34 0 0</inkml:trace>
  <inkml:trace contextRef="#ctx0" brushRef="#br0" timeOffset="2142.393">2565 141 1436 0 0,'93'-140'5184'0'0,"-111"256"-2832"0"0,11-73-2089 0 0,2-1 0 0 0,3 1 0 0 0,1 0 0 0 0,2 0 0 0 0,2 0 0 0 0,2 0 0 0 0,1 0 0 0 0,3-1 0 0 0,7 20-263 0 0,-12-51 14 0 0,2 0 0 0 0,-1-1-1 0 0,1 1 1 0 0,1-1 0 0 0,0-1 0 0 0,0 1 0 0 0,1-1-1 0 0,0-1 1 0 0,1 1 0 0 0,-1-1 0 0 0,2-1-1 0 0,-1 1 1 0 0,1-2 0 0 0,0 1 0 0 0,1-2 0 0 0,-1 1-1 0 0,1-1 1 0 0,0-1 0 0 0,0 0 0 0 0,1 0 0 0 0,-1-1-1 0 0,1-1 1 0 0,0 0 0 0 0,0 0 0 0 0,0-2-1 0 0,0 1 1 0 0,-1-1 0 0 0,1-1 0 0 0,0 0 0 0 0,0-1-1 0 0,0 0 1 0 0,-1-1 0 0 0,1 0 0 0 0,5-3-14 0 0,-13 5-6 0 0,1-1 0 0 0,0 0 0 0 0,-1 0 0 0 0,1 0 0 0 0,-1-1 0 0 0,0 0 0 0 0,0 1 0 0 0,0-2 0 0 0,0 1 0 0 0,0 0 0 0 0,-1-1 0 0 0,1 0 0 0 0,-1 1 0 0 0,0-1 0 0 0,0-1 0 0 0,-1 1 0 0 0,1 0 0 0 0,-1-1 0 0 0,0 1 0 0 0,0-1 0 0 0,0 0-1 0 0,-1 1 1 0 0,0-1 0 0 0,0 0 0 0 0,0 0 0 0 0,0 0 0 0 0,-1 0 0 0 0,0 0 0 0 0,0 0 0 0 0,0 0 0 0 0,0 0 0 0 0,-1 0 0 0 0,0 0 0 0 0,0 0 0 0 0,-1 0 0 0 0,1 1 0 0 0,-1-1 0 0 0,0 0 0 0 0,0 1 0 0 0,0-1 0 0 0,-1 1 0 0 0,0 0 0 0 0,0 0 0 0 0,0 0 0 0 0,0 0 0 0 0,0 0 0 0 0,-1 1 0 0 0,0-1 0 0 0,0 1 0 0 0,0 0 0 0 0,0 0 0 0 0,0 1 0 0 0,0-1 0 0 0,-1 1 0 0 0,1 0 0 0 0,-1 0 0 0 0,0 0 0 0 0,1 1 0 0 0,-2 0 6 0 0,-3-3 34 0 0,1 0 0 0 0,-1 1 0 0 0,-1 1 1 0 0,1 0-1 0 0,0 0 0 0 0,0 1 0 0 0,-1 0 0 0 0,1 0 0 0 0,-1 1 0 0 0,1 0 0 0 0,0 1 1 0 0,-1 0-1 0 0,1 0 0 0 0,0 1 0 0 0,0 1 0 0 0,0-1 0 0 0,0 1 0 0 0,0 1 0 0 0,0 0 1 0 0,1 0-1 0 0,0 1 0 0 0,-7 4-34 0 0,14-6-3 0 0,0 1 1 0 0,0 0 0 0 0,1-1-1 0 0,-1 1 1 0 0,1 0 0 0 0,0-1-1 0 0,0 1 1 0 0,0 0 0 0 0,0-1-1 0 0,1 1 1 0 0,-1 0 0 0 0,1-1-1 0 0,0 1 1 0 0,0-1-1 0 0,0 1 1 0 0,1-1 0 0 0,-1 0-1 0 0,1 1 1 0 0,0-1 0 0 0,0 0-1 0 0,0 0 1 0 0,0 0 0 0 0,1 0-1 0 0,-1-1 1 0 0,1 1 0 0 0,-1-1-1 0 0,1 1 1 0 0,0-1 0 0 0,0 0-1 0 0,0 0 1 0 0,1 0-1 0 0,-1 0 3 0 0,27 16-954 0 0,0-1 0 0 0,1-1 0 0 0,1-1 0 0 0,1-2 0 0 0,0-2 0 0 0,0 0 0 0 0,1-3 0 0 0,1-1 0 0 0,22 2 954 0 0,-47-7-283 0 0,33 6-912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2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97 2104 0 0,'-29'63'3937'0'0,"17"-44"-3395"0"0,-34 67 894 0 0,5 2 0 0 0,3 2 0 0 0,-26 94-1436 0 0,41-121-1572 0 0,4-47-4585 0 0,19-16 4931 0 0</inkml:trace>
  <inkml:trace contextRef="#ctx0" brushRef="#br0" timeOffset="292.059">22 217 1088 0 0,'0'-1'185'0'0,"-1"-1"0"0"0,1 1-1 0 0,0-1 1 0 0,-1 1 0 0 0,1-1 0 0 0,0 0 0 0 0,0 1-1 0 0,0-1 1 0 0,0 1 0 0 0,0-1 0 0 0,1 1 0 0 0,-1-1-1 0 0,0 1 1 0 0,1-1 0 0 0,-1 0 0 0 0,1 1 0 0 0,-1 0-1 0 0,1-1 1 0 0,0 1 0 0 0,0-1 0 0 0,-1 1 0 0 0,1 0-1 0 0,0 0 1 0 0,0-1 0 0 0,0 1 0 0 0,1 0 0 0 0,-1 0-1 0 0,0 0 1 0 0,0 0 0 0 0,1 0 0 0 0,-1 0 0 0 0,0 1-1 0 0,1-1 1 0 0,-1 0 0 0 0,1 1 0 0 0,-1-1 0 0 0,1 1-1 0 0,-1-1 1 0 0,1 1 0 0 0,-1 0 0 0 0,1 0 0 0 0,-1 0-1 0 0,1 0 1 0 0,0 0 0 0 0,-1 0 0 0 0,1 0-185 0 0,366 421 2404 0 0,-347-393-3000 0 0,9 9-716 0 0,-4-19-3817 0 0,-23-17 2406 0 0,-3-1 1350 0 0</inkml:trace>
  <inkml:trace contextRef="#ctx0" brushRef="#br0" timeOffset="540.941">700 344 868 0 0,'3'4'7641'0'0,"2"7"-7425"0"0,46 249 1653 0 0,-47-242-2733 0 0,9 14-5300 0 0,-9-30 4938 0 0</inkml:trace>
  <inkml:trace contextRef="#ctx0" brushRef="#br0" timeOffset="806.451">1069 626 2156 0 0,'-29'95'5157'0'0,"-64"31"-2862"0"0,89-122-2175 0 0,-121 119 706 0 0,25-78-5078 0 0,98-45 2925 0 0,-22-19-1070 0 0,16 1 1135 0 0</inkml:trace>
  <inkml:trace contextRef="#ctx0" brushRef="#br0" timeOffset="1147.121">1548 39 1268 0 0,'-57'-17'6583'0'0,"48"20"-6422"0"0,0 0 0 0 0,1 0 0 0 0,-1 1 1 0 0,1 0-1 0 0,0 0 0 0 0,0 1 0 0 0,0 0 0 0 0,1 0 0 0 0,0 1 1 0 0,0 0-1 0 0,0 0 0 0 0,1 1 0 0 0,0 0 0 0 0,0 0 0 0 0,-2 4-161 0 0,-8 18 218 0 0,2 1 0 0 0,2 1 0 0 0,0 0 0 0 0,2 1 0 0 0,1 0 0 0 0,2 0 0 0 0,-2 25-218 0 0,-5 12 242 0 0,-26 147-2502 0 0,28-195 78 0 0,5-15-2573 0 0,7-6 3276 0 0</inkml:trace>
  <inkml:trace contextRef="#ctx0" brushRef="#br0" timeOffset="1380.634">1149 227 1568 0 0,'3'-24'2616'0'0,"-2"25"-2515"0"0,-1-1-1 0 0,0 1 1 0 0,1-1-1 0 0,-1 1 1 0 0,1-1-1 0 0,-1 1 1 0 0,0-1 0 0 0,1 0-1 0 0,-1 1 1 0 0,1-1-1 0 0,0 1 1 0 0,-1-1-1 0 0,1 0 1 0 0,-1 0-1 0 0,1 1 1 0 0,0-1 0 0 0,-1 0-1 0 0,1 0 1 0 0,-1 0-1 0 0,1 0 1 0 0,0 1-1 0 0,-1-1 1 0 0,1 0-1 0 0,0 0 1 0 0,-1 0 0 0 0,1 0-1 0 0,0-1 1 0 0,-1 1-1 0 0,1 0 1 0 0,-1 0-1 0 0,1 0 1 0 0,0 0 0 0 0,-1-1-1 0 0,1 1 1 0 0,-1 0-1 0 0,1-1 1 0 0,-1 1-1 0 0,1 0 1 0 0,-1-1-1 0 0,1 1 1 0 0,-1-1 0 0 0,1 1-1 0 0,-1-1 1 0 0,1 1-1 0 0,-1-1 1 0 0,0 1-1 0 0,1-1 1 0 0,-1 1 0 0 0,0-1-1 0 0,1 1 1 0 0,-1-1-1 0 0,0 0 1 0 0,0 1-1 0 0,0-1 1 0 0,1 0-101 0 0,106 105 1372 0 0,2 1-1897 0 0,-40-33-3120 0 0,-50-51-180 0 0,-14-17 2601 0 0</inkml:trace>
  <inkml:trace contextRef="#ctx0" brushRef="#br0" timeOffset="1781.019">1573 347 1868 0 0,'0'0'982'0'0,"6"-7"4358"0"0,9-8-3961 0 0,-10 14-1327 0 0,1 0 1 0 0,-1 0-1 0 0,0 0 0 0 0,0 0 1 0 0,1 1-1 0 0,-1 0 0 0 0,0 1 1 0 0,1-1-1 0 0,-1 1 0 0 0,0 0 1 0 0,0 0-1 0 0,1 0 0 0 0,-1 1 1 0 0,0 0-1 0 0,0 0 1 0 0,-1 0-1 0 0,1 0 0 0 0,0 1 1 0 0,-1 0-1 0 0,1 0 0 0 0,-1 0 1 0 0,0 1-1 0 0,0-1 0 0 0,0 1 1 0 0,-1 0-1 0 0,1 0 0 0 0,-1 0 1 0 0,0 1-1 0 0,0-1 1 0 0,-1 1-1 0 0,1 0 0 0 0,-1-1 1 0 0,0 1-1 0 0,0 0 0 0 0,0 0 1 0 0,-1 1-1 0 0,0-1 0 0 0,0 0 1 0 0,0 0-1 0 0,-1 5-52 0 0,-69 172 455 0 0,101-199-3453 0 0,97-65-3574 0 0,-103 66 5248 0 0</inkml:trace>
  <inkml:trace contextRef="#ctx0" brushRef="#br0" timeOffset="2048.221">2040 472 1356 0 0,'-17'87'5114'0'0,"13"-76"-4647"0"0,-73 207 1525 0 0,35-187-7386 0 0,29-31 4359 0 0</inkml:trace>
  <inkml:trace contextRef="#ctx0" brushRef="#br0" timeOffset="2389.954">2106 192 3168 0 0,'17'13'6161'0'0,"33"-23"-6030"0"0,-40 7 215 0 0,12-3-403 0 0,67-20-1495 0 0,-5-15-3723 0 0,-75 34 4049 0 0</inkml:trace>
  <inkml:trace contextRef="#ctx0" brushRef="#br0" timeOffset="2574.013">2453 102 928 0 0,'1'0'1160'0'0,"-1"0"-224"0"0,4 0-228 0 0,-2-1-20 0 0,0 1-68 0 0,-2 0-135 0 0,1 0-189 0 0,3 0-8 0 0,1 0-204 0 0,2-4-104 0 0,0 4 4 0 0,2-1-472 0 0,13-6-545 0 0,1 0-139 0 0,0-4 44 0 0,-2 4-332 0 0</inkml:trace>
  <inkml:trace contextRef="#ctx0" brushRef="#br0" timeOffset="2728.81">2694 67 1484 0 0,'-1'0'620'0'0,"-1"2"-92"0"0,0 0-368 0 0,4-2-276 0 0,-2 0-560 0 0</inkml:trace>
  <inkml:trace contextRef="#ctx0" brushRef="#br0" timeOffset="2932.054">2979 252 1212 0 0,'-114'157'5662'0'0,"-33"-33"-3522"0"0,134-113-2258 0 0,-9 7-806 0 0,9-13-3494 0 0,13-5 3220 0 0</inkml:trace>
  <inkml:trace contextRef="#ctx0" brushRef="#br0" timeOffset="3351.484">3459 1 1796 0 0,'-71'74'7721'0'0,"-85"157"-5112"0"0,45-19-3225 0 0,100-196 294 0 0,-21-20-8048 0 0,20-12 7204 0 0</inkml:trace>
  <inkml:trace contextRef="#ctx0" brushRef="#br0" timeOffset="3596.95">3116 16 2080 0 0,'12'37'8257'0'0,"56"82"-7092"0"0,52 41-536 0 0,-35-58-2962 0 0,-42-52-494 0 0,-22-14-998 0 0,-20-32 2623 0 0</inkml:trace>
  <inkml:trace contextRef="#ctx0" brushRef="#br0" timeOffset="4033.683">3541 432 1696 0 0,'25'151'8145'0'0,"-40"-151"-7129"0"0,19-17-934 0 0,0 0 1 0 0,1 0-1 0 0,0 0 0 0 0,1 0 1 0 0,1 1-1 0 0,1 0 1 0 0,0 0-1 0 0,1 1 0 0 0,1 0 1 0 0,1 1-1 0 0,6-8-82 0 0,2-3 47 0 0,-15 17-22 0 0,1 1 0 0 0,0 0 0 0 0,1 0 0 0 0,0 0 1 0 0,0 1-1 0 0,0-1 0 0 0,1 1 0 0 0,0 1 0 0 0,0 0 0 0 0,0 0 0 0 0,1 0 0 0 0,0 1 0 0 0,6-3-25 0 0,-13 6 45 0 0,4 5 3 0 0,2 0-46 0 0,0 1-1 0 0,-1 1 0 0 0,0-1 1 0 0,0 1-1 0 0,-1 0 1 0 0,1 0-1 0 0,-1 1 1 0 0,-1-1-1 0 0,1 1 1 0 0,-1 0-1 0 0,0 1 0 0 0,-1-1 1 0 0,1 1-1 0 0,-2-1 1 0 0,1 1-1 0 0,-1 0 1 0 0,0 0-1 0 0,-1 0 0 0 0,1 3-1 0 0,13 108-1748 0 0,-12-41-3634 0 0,-16-52 3016 0 0,8-21 1182 0 0</inkml:trace>
  <inkml:trace contextRef="#ctx0" brushRef="#br0" timeOffset="11392.063">4135 774 1240 0 0,'0'0'756'0'0,"0"0"0"0"0,0 18-80 0 0,39 24-152 0 0,-32-19-52 0 0,-7 1-52 0 0,0-11-248 0 0,0 7-12 0 0,0 7-392 0 0,-22 24-248 0 0,3-22-668 0 0,1-6-88 0 0,-7-1 44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1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268 164 1184 0 0,'-21'11'511'0'0,"0"1"-1"0"0,1 1 1 0 0,0 0 0 0 0,1 2-1 0 0,1 0 1 0 0,0 1-1 0 0,1 1 1 0 0,1 0 0 0 0,1 2-1 0 0,0 0 1 0 0,1 0 0 0 0,1 1-1 0 0,1 1 1 0 0,-6 16-511 0 0,16-31 62 0 0,0 0 1 0 0,0 0-1 0 0,1 0 0 0 0,-1 1 1 0 0,2-1-1 0 0,-1 0 1 0 0,1 1-1 0 0,0-1 0 0 0,0 0 1 0 0,1 1-1 0 0,-1-1 1 0 0,1 0-1 0 0,1 1 0 0 0,-1-1 1 0 0,1 0-1 0 0,1 0 1 0 0,-1 0-1 0 0,1 0 0 0 0,0-1 1 0 0,0 1-1 0 0,0-1 1 0 0,1 0-1 0 0,0 1 0 0 0,0-2 1 0 0,0 1-1 0 0,1 0 1 0 0,-1-1-1 0 0,1 0 0 0 0,0 0 1 0 0,0 0-1 0 0,1-1 1 0 0,4 3-63 0 0,7 3-249 0 0,0-1 0 0 0,0-1 0 0 0,1 0 1 0 0,-1-1-1 0 0,2-1 0 0 0,-1-1 0 0 0,0 0 1 0 0,1-2-1 0 0,0 0 0 0 0,17-1 249 0 0,-25-1-756 0 0,112-25-3907 0 0,-104 14 3412 0 0</inkml:trace>
  <inkml:trace contextRef="#ctx0" brushRef="#br0" timeOffset="251.227">129 436 1508 0 0,'-13'1'5968'0'0,"29"2"-4036"0"0,32 1-1889 0 0,141-36-4614 0 0,-153 24 3148 0 0,1-2 58 0 0</inkml:trace>
  <inkml:trace contextRef="#ctx0" brushRef="#br0" timeOffset="502.871">853 209 1540 0 0,'12'-24'5210'0'0,"-6"41"-3051"0"0,10 129-1540 0 0,19 31-701 0 0,-31-102-4392 0 0,-18-55 1902 0 0,6-18 1352 0 0</inkml:trace>
  <inkml:trace contextRef="#ctx0" brushRef="#br0" timeOffset="863.39">826 469 1696 0 0,'186'-85'5246'0'0,"-68"37"-4317"0"0,-112 44-672 0 0,0 0 0 0 0,1 0 0 0 0,-1-1 0 0 0,-1 0 0 0 0,1 0 0 0 0,-1 0-1 0 0,0-1 1 0 0,0 0 0 0 0,0 0 0 0 0,-1 0 0 0 0,0 0 0 0 0,0-1 0 0 0,-1 1-1 0 0,0-1 1 0 0,0 0 0 0 0,0-1-257 0 0,22 64 579 0 0,17 80-1246 0 0,-31-44-5395 0 0,-22-68 3136 0 0,3-20 1457 0 0</inkml:trace>
  <inkml:trace contextRef="#ctx0" brushRef="#br0" timeOffset="1255.469">835 1 1268 0 0,'-19'18'424'0'0,"2"1"-1"0"0,0 1 1 0 0,1 1-1 0 0,0 0 1 0 0,2 1-1 0 0,1 1 1 0 0,1 0-1 0 0,0 0 1 0 0,2 2-1 0 0,1-1 1 0 0,1 1-1 0 0,1 0 0 0 0,1 1 1 0 0,2 0-1 0 0,0 0 1 0 0,1 0-1 0 0,2 9-423 0 0,1-21 85 0 0,1-1 0 0 0,0 0 0 0 0,1 0 0 0 0,0 0 0 0 0,1 0 0 0 0,1 0 0 0 0,0 0-1 0 0,1-1 1 0 0,0 1 0 0 0,0-1 0 0 0,2-1 0 0 0,-1 1 0 0 0,2-1 0 0 0,-1 0 0 0 0,2-1-1 0 0,-1 1 1 0 0,1-2 0 0 0,1 1 0 0 0,0-1 0 0 0,0-1 0 0 0,1 0 0 0 0,7 4-85 0 0,2 1 1 0 0,1-1 0 0 0,0-2 1 0 0,1 0-1 0 0,0-1 1 0 0,0-1-1 0 0,1-1 1 0 0,0-1-1 0 0,0-1 0 0 0,0-1 1 0 0,1-1-1 0 0,-1-2 1 0 0,6 0-2 0 0,-17 0-21 0 0,-1-1 0 0 0,1 0 1 0 0,0-1-1 0 0,-1 0 0 0 0,1-1 1 0 0,-1 0-1 0 0,0-1 0 0 0,0 0 1 0 0,0-1-1 0 0,0 0 0 0 0,0-1 1 0 0,-1 0-1 0 0,0 0 0 0 0,0-1 1 0 0,0-1-1 0 0,-1 1 0 0 0,0-2 1 0 0,0 1-1 0 0,-1-1 0 0 0,0-1 1 0 0,0 1-1 0 0,-1-2 0 0 0,0 1 1 0 0,0-1-1 0 0,-1 1 0 0 0,-1-2 1 0 0,0 1-1 0 0,0-1 0 0 0,-1 1 1 0 0,0-1-1 0 0,-1-1 0 0 0,1-5 21 0 0,-4-1 27 0 0,0 0 0 0 0,-2 0 1 0 0,0 0-1 0 0,-1 0 0 0 0,-1 0 0 0 0,-1 1 0 0 0,0 0 0 0 0,-1 0 0 0 0,-1 0 0 0 0,0 1 1 0 0,-2 0-1 0 0,0 0 0 0 0,0 1 0 0 0,-2 0 0 0 0,0 1 0 0 0,0 0 0 0 0,-1 0 0 0 0,-1 2 1 0 0,0-1-1 0 0,-1 2 0 0 0,0 0 0 0 0,-1 0 0 0 0,0 1 0 0 0,-1 1 0 0 0,0 1 0 0 0,0 0 0 0 0,-1 1 1 0 0,-7-1-28 0 0,-6-5 29 0 0,-1 1 1 0 0,-1 2 0 0 0,1 1-1 0 0,-2 1 1 0 0,1 2 0 0 0,-1 2-1 0 0,0 0 1 0 0,-14 2-30 0 0,-77 42-1400 0 0,72 23-3847 0 0,52-59 4001 0 0,0 3 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3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2420 0 0,'8'2'3911'0'0,"16"0"-2253"0"0,262-42 1106 0 0,-95 4-7320 0 0,-158 31 1953 0 0,-31 5 1461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3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2068 0 0,'6'5'940'0'0,"11"5"-112"0"0,5-5-56 0 0,1-1-108 0 0,4-1-111 0 0,6-1 7 0 0,-17-2-116 0 0,13 0-116 0 0,3 0-304 0 0,5 0 0 0 0,43-17-608 0 0,-44 10 52 0 0,5-3 44 0 0,-4 0-817 0 0,-3-1 177 0 0,-4 2 36 0 0,4-2-8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4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1792 0 0,'5'15'6314'0'0,"26"21"-5500"0"0,-15-18-220 0 0,-6-6-426 0 0,-1 1-1 0 0,0 0 1 0 0,0 1 0 0 0,-2 0-1 0 0,1 0 1 0 0,-2 1-1 0 0,0 0 1 0 0,-1 0-1 0 0,0 0 1 0 0,-1 0 0 0 0,-1 1-1 0 0,0 0 1 0 0,-2 0-1 0 0,1 0 1 0 0,-2 0 0 0 0,0 0-1 0 0,-1 0 1 0 0,-1 0-1 0 0,0-1 1 0 0,-1 1 0 0 0,-1 0-1 0 0,0-1 1 0 0,-1 0-1 0 0,-1 0 1 0 0,0 0-1 0 0,-1-1 1 0 0,-1 0 0 0 0,-7 11-168 0 0,14-24 23 0 0,0-1 0 0 0,0 1 0 0 0,0-1 1 0 0,0 1-1 0 0,0-1 0 0 0,0 1 0 0 0,0-1 1 0 0,0 0-1 0 0,0 0 0 0 0,0 1 0 0 0,0-1 1 0 0,0 0-1 0 0,0 0 0 0 0,-1 0 0 0 0,1 0 1 0 0,0 0-1 0 0,0 0 0 0 0,0-1 1 0 0,0 1-1 0 0,0 0 0 0 0,0-1 0 0 0,0 1 1 0 0,0 0-1 0 0,0-1 0 0 0,0 1 0 0 0,0-1 1 0 0,0 1-1 0 0,0-1 0 0 0,0 0 0 0 0,0 1 1 0 0,1-1-1 0 0,-1 0 0 0 0,0 0 0 0 0,0 0 1 0 0,1 0-1 0 0,-1 1 0 0 0,1-1 0 0 0,-1 0 1 0 0,1 0-1 0 0,-1 0 0 0 0,1 0 0 0 0,-1 0 1 0 0,1 0-1 0 0,0 0 0 0 0,-1 0 0 0 0,1-1 1 0 0,0 1-1 0 0,0 0 0 0 0,0 0 0 0 0,0 0 1 0 0,0 0-1 0 0,0 0 0 0 0,0-1-23 0 0,-17-67 160 0 0,16 51-170 0 0,0-1 0 0 0,2 1 0 0 0,0 0 0 0 0,2-1 0 0 0,0 1 0 0 0,0 0 0 0 0,2 0 0 0 0,0 1 0 0 0,1 0 0 0 0,1 0 0 0 0,1 0 0 0 0,0 1 0 0 0,1 0 0 0 0,1 0 0 0 0,0 1 0 0 0,1 0 0 0 0,1 1 0 0 0,0 0 0 0 0,1 1 0 0 0,0 1 0 0 0,1 0 0 0 0,1 0-1 0 0,0 2 1 0 0,0 0 0 0 0,1 0 0 0 0,0 2 0 0 0,1 0 0 0 0,-1 1 0 0 0,2 0 0 0 0,-1 1 0 0 0,1 1 0 0 0,0 1 0 0 0,6 0 10 0 0,-18 5-15 0 0,1-1 1 0 0,-1 2-1 0 0,1-1 0 0 0,-1 1 0 0 0,0 0 0 0 0,0 0 1 0 0,0 0-1 0 0,0 1 0 0 0,0 0 0 0 0,0 0 1 0 0,-1 1-1 0 0,1 0 0 0 0,-1 0 0 0 0,0 0 0 0 0,0 0 1 0 0,-1 1-1 0 0,1 0 0 0 0,-1 0 0 0 0,0 0 1 0 0,0 0-1 0 0,-1 1 0 0 0,1 0 0 0 0,-1-1 1 0 0,-1 1-1 0 0,1 0 0 0 0,-1 0 0 0 0,0 1 0 0 0,0-1 1 0 0,-1 1 14 0 0,28 195-2614 0 0,-42-83-5449 0 0,10-110 6846 0 0,1-7 87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4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310 587 968 0 0,'-66'3'6673'0'0,"65"-3"-6093"0"0,1 0-11 0 0,4-4 1339 0 0,511-86-530 0 0,-457 83-3130 0 0,-41 5-1508 0 0,-41 6-1024 0 0,1 0 3048 0 0</inkml:trace>
  <inkml:trace contextRef="#ctx0" brushRef="#br0" timeOffset="372.673">220 685 1360 0 0,'23'24'6749'0'0,"64"-18"-5475"0"0,-79-6-691 0 0,32 0 91 0 0,-19-2-480 0 0,1 1 1 0 0,0 1 0 0 0,0 1 0 0 0,0 1-1 0 0,0 1 1 0 0,0 1 0 0 0,-1 1 0 0 0,1 0-1 0 0,-1 2 1 0 0,-1 0 0 0 0,13 8-195 0 0,-30-13 23 0 0,0 0 0 0 0,1 0 0 0 0,-1 0 0 0 0,0 1 0 0 0,-1-1 0 0 0,1 1 0 0 0,0 0-1 0 0,-1 0 1 0 0,1 0 0 0 0,-1 1 0 0 0,0-1 0 0 0,0 0 0 0 0,0 1 0 0 0,-1-1 0 0 0,1 1 0 0 0,-1 0 0 0 0,0-1 0 0 0,0 1 0 0 0,0 0 0 0 0,0 0 0 0 0,-1 0 0 0 0,0-1 0 0 0,1 1 0 0 0,-1 0 0 0 0,-1 0 0 0 0,1 0 0 0 0,-1 0 0 0 0,1 0 0 0 0,-1 0 0 0 0,0-1 0 0 0,0 1-1 0 0,-1 0 1 0 0,1-1 0 0 0,-1 1 0 0 0,0-1 0 0 0,0 1 0 0 0,-2 2-23 0 0,-100 128 406 0 0,84-113-266 0 0,-25 26 59 0 0,33-37-133 0 0,0 0 1 0 0,1 1-1 0 0,0 0 0 0 0,1 1 1 0 0,0 0-1 0 0,1 1 1 0 0,0 0-1 0 0,1 0 0 0 0,1 1 1 0 0,0 0-1 0 0,1 0 1 0 0,0 0-1 0 0,1 1 0 0 0,1 0 1 0 0,0 0-1 0 0,-1 15-66 0 0,64 15 93 0 0,-35-42-470 0 0,0 0 1 0 0,0-1 0 0 0,0-1-1 0 0,1-2 1 0 0,-1 0-1 0 0,0-2 1 0 0,0 0 0 0 0,0-2-1 0 0,-1 0 1 0 0,21-9 376 0 0,-16 7-1245 0 0,97-30-6201 0 0,-118 33 6214 0 0</inkml:trace>
  <inkml:trace contextRef="#ctx0" brushRef="#br0" timeOffset="2340.509">1 110 1196 0 0,'37'-10'3586'0'0,"60"52"-1616"0"0,-87-35-1812 0 0,1-1-1 0 0,-1 1 1 0 0,0 1 0 0 0,0 0 0 0 0,-1 0-1 0 0,0 1 1 0 0,-1 0 0 0 0,1 1 0 0 0,-2 0-1 0 0,0 0 1 0 0,0 1 0 0 0,-1 0 0 0 0,0 0-1 0 0,0 0 1 0 0,-2 0 0 0 0,1 1 0 0 0,-1 0-1 0 0,-1 0 1 0 0,0 0 0 0 0,0 7-158 0 0,-4-16 62 0 0,1 0 1 0 0,0 0 0 0 0,-1-1-1 0 0,0 1 1 0 0,0-1-1 0 0,0 1 1 0 0,0 0-1 0 0,0-1 1 0 0,-1 0 0 0 0,1 1-1 0 0,-1-1 1 0 0,1 0-1 0 0,-1 0 1 0 0,0 1-1 0 0,0-1 1 0 0,0-1 0 0 0,0 1-1 0 0,0 0 1 0 0,0 0-1 0 0,-1-1 1 0 0,1 1-1 0 0,0-1 1 0 0,-1 0 0 0 0,1 0-1 0 0,-1 0 1 0 0,0 0-1 0 0,1 0 1 0 0,-1-1-1 0 0,0 1 1 0 0,1-1 0 0 0,-1 1-1 0 0,0-1 1 0 0,-2 0-63 0 0,-20-26 394 0 0,21 18-362 0 0,1 1-1 0 0,0-2 0 0 0,1 1 0 0 0,0 0 1 0 0,0 0-1 0 0,1-1 0 0 0,0 1 0 0 0,1-1 1 0 0,-1 1-1 0 0,2-1 0 0 0,-1 1 1 0 0,1-1-1 0 0,0 1 0 0 0,1 0 0 0 0,0-1 1 0 0,0 1-1 0 0,1 0 0 0 0,0 0 0 0 0,1 0 1 0 0,-1 1-1 0 0,2-1 0 0 0,-1 1 0 0 0,1 0 1 0 0,4-5-32 0 0,0-2 19 0 0,1 0 0 0 0,0 1 0 0 0,1 0 0 0 0,0 1 1 0 0,1 0-1 0 0,0 1 0 0 0,1 1 0 0 0,0-1 0 0 0,1 2 1 0 0,0 0-1 0 0,0 1 0 0 0,1 0 0 0 0,0 1 0 0 0,1 1 1 0 0,-1 0-1 0 0,1 1 0 0 0,0 1 0 0 0,1 0 0 0 0,-1 2 1 0 0,1 0-1 0 0,0 0-19 0 0,-7 2-39 0 0,-1 1 0 0 0,1-1 0 0 0,0 2 0 0 0,0-1 0 0 0,-1 1 0 0 0,1 1 0 0 0,-1 0 0 0 0,1 0 0 0 0,-1 1 0 0 0,0 0 0 0 0,0 1-1 0 0,-1 0 1 0 0,0 0 0 0 0,1 0 0 0 0,-2 1 0 0 0,1 1 0 0 0,-1-1 0 0 0,0 1 0 0 0,0 1 0 0 0,-1-1 0 0 0,0 1 0 0 0,0 0 0 0 0,-1 0 0 0 0,0 1 0 0 0,0 0 0 0 0,-1-1 0 0 0,0 2 0 0 0,-1-1 0 0 0,0 0 0 0 0,0 1 0 0 0,0 2 39 0 0,6 47-1473 0 0,-6 31-6187 0 0,-3-76 6439 0 0</inkml:trace>
  <inkml:trace contextRef="#ctx0" brushRef="#br0" timeOffset="2742.93">1610 647 1708 0 0,'5'8'4647'0'0,"-16"33"-2911"0"0,11-41-1728 0 0,-146 384 4355 0 0,72-217-5335 0 0,29-124-5283 0 0,44-43 4961 0 0,-1 0 33 0 0,-7 0 21 0 0</inkml:trace>
  <inkml:trace contextRef="#ctx0" brushRef="#br0" timeOffset="2990.735">1206 844 1552 0 0,'2'-16'1804'0'0,"-2"15"-1650"0"0,0 0 1 0 0,-1 0-1 0 0,1 0 1 0 0,0-1-1 0 0,0 1 1 0 0,0 0-1 0 0,0 0 1 0 0,0-1-1 0 0,0 1 1 0 0,0 0-1 0 0,1 0 0 0 0,-1 0 1 0 0,0 0-1 0 0,1-1 1 0 0,-1 1-1 0 0,1 0 1 0 0,-1 0-1 0 0,1 0 1 0 0,-1 0-1 0 0,1 0 1 0 0,0 0-1 0 0,0 0 0 0 0,0 0 1 0 0,-1 0-1 0 0,1 0 1 0 0,0 1-1 0 0,0-1 1 0 0,0 0-1 0 0,0 1 1 0 0,0-1-1 0 0,0 0 1 0 0,0 1-1 0 0,1-1 0 0 0,-1 1 1 0 0,0 0-1 0 0,0-1 1 0 0,0 1-1 0 0,0 0 1 0 0,1 0-1 0 0,-1-1 1 0 0,0 1-1 0 0,0 0 1 0 0,1 0-155 0 0,26 9 289 0 0,0 0 0 0 0,-2 2 0 0 0,1 1 0 0 0,-1 1 0 0 0,-1 1 0 0 0,0 1 0 0 0,-1 2 0 0 0,-1 0 0 0 0,-1 1 0 0 0,0 2 0 0 0,-1 0 0 0 0,8 12-289 0 0,110 123-478 0 0,-69-36-4368 0 0,-60-69-386 0 0,-10-49 4114 0 0</inkml:trace>
  <inkml:trace contextRef="#ctx0" brushRef="#br0" timeOffset="3289.199">2049 1000 1280 0 0,'-15'90'6342'0'0,"0"-13"-4225"0"0,14-67-1834 0 0,0 1 0 0 0,0-1 1 0 0,1 1-1 0 0,1 0 0 0 0,0-1 0 0 0,0 1 1 0 0,1-1-1 0 0,0 1 0 0 0,0-1 0 0 0,2 0 1 0 0,-1 0-1 0 0,1 0 0 0 0,5 8-283 0 0,-8-15 11 0 0,0-1 0 0 0,0 1 0 0 0,1 0-1 0 0,0-1 1 0 0,-1 1 0 0 0,1-1 0 0 0,0 0-1 0 0,0 1 1 0 0,0-1 0 0 0,0 0 0 0 0,1 0 0 0 0,-1 0-1 0 0,1-1 1 0 0,-1 1 0 0 0,1 0 0 0 0,-1-1-1 0 0,1 0 1 0 0,0 0 0 0 0,0 1 0 0 0,0-2 0 0 0,0 1-1 0 0,0 0 1 0 0,0-1 0 0 0,0 1 0 0 0,0-1-1 0 0,0 0 1 0 0,0 0 0 0 0,0 0 0 0 0,0 0 0 0 0,0 0-1 0 0,0-1 1 0 0,0 0 0 0 0,0 1 0 0 0,0-1-1 0 0,2-1-10 0 0,-1-1-306 0 0,1 1-1 0 0,-1 0 0 0 0,0-1 0 0 0,0 0 0 0 0,0 0 0 0 0,-1 0 0 0 0,1-1 0 0 0,-1 1 1 0 0,0-1-1 0 0,0 1 0 0 0,0-1 0 0 0,0 0 0 0 0,-1 0 0 0 0,1-1 0 0 0,-1 1 1 0 0,0 0-1 0 0,-1-1 0 0 0,1 0 0 0 0,-1 1 0 0 0,0-1 0 0 0,0 0 0 0 0,0-3 307 0 0,-1-67-3889 0 0,-16 23 2811 0 0</inkml:trace>
  <inkml:trace contextRef="#ctx0" brushRef="#br0" timeOffset="3567.461">2001 720 1312 0 0,'-41'-56'16695'0'0,"60"52"-25125"0"0,-12 3 2337 0 0,-4 1 4917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4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58 111 1416 0 0,'13'165'6785'0'0,"-15"-111"-5427"0"0,1-20-399 0 0,0-25-758 0 0,0 1 0 0 0,1 0 0 0 0,0-1 0 0 0,0 1 0 0 0,1 0 0 0 0,0-1-1 0 0,1 1 1 0 0,0-1 0 0 0,0 1 0 0 0,1-1 0 0 0,0 0 0 0 0,1 0 0 0 0,0 0 0 0 0,4 5-201 0 0,-6-13-143 0 0,0-1 0 0 0,0 0 0 0 0,0 1 1 0 0,0-1-1 0 0,0 0 0 0 0,0 0 0 0 0,0 0 1 0 0,1-1-1 0 0,-1 1 0 0 0,0 0 1 0 0,0-1-1 0 0,0 1 0 0 0,0-1 0 0 0,0 0 1 0 0,0 0-1 0 0,0 0 0 0 0,-1 0 0 0 0,1 0 1 0 0,0 0-1 0 0,0 0 0 0 0,-1 0 0 0 0,1-1 1 0 0,-1 1-1 0 0,1-1 0 0 0,-1 1 1 0 0,0-1-1 0 0,1 0 0 0 0,-1 1 0 0 0,0-1 1 0 0,0 0-1 0 0,0 0 0 0 0,0 0 0 0 0,0 0 1 0 0,-1 0-1 0 0,1 0 0 0 0,-1 0 0 0 0,1 0 1 0 0,-1-2 142 0 0,4-84-5481 0 0,-20 40 4259 0 0</inkml:trace>
  <inkml:trace contextRef="#ctx0" brushRef="#br0" timeOffset="249.252">10 49 1984 0 0,'-6'-17'3624'0'0,"2"-1"-853"0"0,30 8-5934 0 0,-11 8 877 0 0,-6 1 848 0 0</inkml:trace>
  <inkml:trace contextRef="#ctx0" brushRef="#br0" timeOffset="447.056">288 177 1756 0 0,'27'18'6665'0'0,"35"-19"-4944"0"0,-34-1-857 0 0,177-21-315 0 0,-191 22-709 0 0,7 13-8303 0 0,-26-8 7219 0 0</inkml:trace>
  <inkml:trace contextRef="#ctx0" brushRef="#br0" timeOffset="820.577">346 389 1468 0 0,'1'0'131'0'0,"-1"0"-1"0"0,0 0 1 0 0,1 0-1 0 0,-1 0 1 0 0,0 0 0 0 0,1 0-1 0 0,-1 0 1 0 0,0 0-1 0 0,1 0 1 0 0,-1 1 0 0 0,0-1-1 0 0,1 0 1 0 0,-1 0-1 0 0,0 0 1 0 0,1 0-1 0 0,-1 1 1 0 0,0-1 0 0 0,0 0-1 0 0,1 0 1 0 0,-1 0-1 0 0,0 1 1 0 0,0-1 0 0 0,0 0-1 0 0,1 1 1 0 0,-1-1-1 0 0,0 0 1 0 0,0 0-1 0 0,0 1 1 0 0,0-1 0 0 0,0 0-1 0 0,1 1 1 0 0,-1-1-1 0 0,0 0 1 0 0,0 1-1 0 0,0-1 1 0 0,0 0 0 0 0,0 1-1 0 0,0-1 1 0 0,0 0-1 0 0,0 1 1 0 0,0-1 0 0 0,0 0-1 0 0,0 1 1 0 0,-1-1-1 0 0,1 0 1 0 0,0 1-131 0 0,36-6 711 0 0,190-51 654 0 0,-7-29-4227 0 0,-202 76 2665 0 0,-2 0 0 0 0,1-1-1 0 0,-1-1 1 0 0,-1 0 0 0 0,0-1-1 0 0,-1-1 1 0 0,0 0-1 0 0,0 0 1 0 0,-1-2 197 0 0,-2-7 1085 0 0,-9 8 2934 0 0,-1 13-3360 0 0,0 1-43 0 0,0 0-9 0 0,-5-6 329 0 0,-1 12 573 0 0,45 139 544 0 0,3 43-6190 0 0,-43-183 3784 0 0,1 0 1 0 0,-1 1-1 0 0,0-1 1 0 0,0 0-1 0 0,0 1 1 0 0,-1-1-1 0 0,0 0 1 0 0,0 0-1 0 0,0 0 1 0 0,0 0-1 0 0,-1-1 1 0 0,0 1-1 0 0,0-1 1 0 0,0 1 0 0 0,-1-1-1 0 0,0 0 1 0 0,1 0-1 0 0,-1-1 1 0 0,-1 1-1 0 0,1-1 1 0 0,0 0-1 0 0,-1 0 1 0 0,0 0-1 0 0,1 0 1 0 0,-1-1-1 0 0,0 0 1 0 0,0 0-1 0 0,-3 0 353 0 0,-12-1-1446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3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0 1880 0 0,'2'15'8494'0'0,"12"102"-7066"0"0,3-59-1234 0 0,22 88-387 0 0,-29-46-4025 0 0,-50-33-311 0 0,21-53 3381 0 0</inkml:trace>
  <inkml:trace contextRef="#ctx0" brushRef="#br0" timeOffset="277.661">0 567 2232 0 0,'0'0'157'0'0,"1"0"0"0"0,-1 0 0 0 0,0 0 0 0 0,1 1-1 0 0,-1-1 1 0 0,0 0 0 0 0,1 0 0 0 0,-1 0 0 0 0,0 1 0 0 0,1-1 0 0 0,-1 0-1 0 0,0 0 1 0 0,0 1 0 0 0,0-1 0 0 0,1 0 0 0 0,-1 1 0 0 0,0-1 0 0 0,0 0-1 0 0,0 0 1 0 0,1 1 0 0 0,-1-1 0 0 0,0 0 0 0 0,0 1 0 0 0,0-1 0 0 0,0 1-1 0 0,0-1 1 0 0,0 0 0 0 0,0 1 0 0 0,0-1 0 0 0,0 0 0 0 0,0 1-1 0 0,0-1 1 0 0,0 0 0 0 0,0 1 0 0 0,0-1 0 0 0,0 0 0 0 0,0 1 0 0 0,-1-1-1 0 0,1 0 1 0 0,0 1 0 0 0,0-1 0 0 0,0 0 0 0 0,0 1 0 0 0,-1-1 0 0 0,1 0-1 0 0,0 0 1 0 0,0 1 0 0 0,-1-1-157 0 0,33 1 1257 0 0,197-43 2100 0 0,97-10-2725 0 0,-108 27-4018 0 0,-72 22-5827 0 0,-143 3 7721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3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93 1100 0 0,'11'-12'5937'0'0,"-21"36"-4208"0"0,-168 346 2896 0 0,91-111-5938 0 0,86-256 1126 0 0,-17 44-3096 0 0,-6-31-2875 0 0,23-16 4900 0 0</inkml:trace>
  <inkml:trace contextRef="#ctx0" brushRef="#br0" timeOffset="278.173">168 367 1024 0 0,'0'-6'623'0'0,"15"-45"9503"0"0,15 55-9309 0 0,1 12-442 0 0,0 1 0 0 0,-1 1 0 0 0,-1 2 0 0 0,-1 1 0 0 0,-1 1 0 0 0,5 6-375 0 0,33 26 267 0 0,-46-40-509 0 0,159 133-711 0 0,-122-94-2678 0 0,-5 3-3910 0 0,-47-53 6297 0 0</inkml:trace>
  <inkml:trace contextRef="#ctx0" brushRef="#br0" timeOffset="727.534">826 568 1140 0 0,'21'-2'3901'0'0,"27"40"-2441"0"0,-42-31-1164 0 0,0 0-1 0 0,-1 0 0 0 0,1 1 1 0 0,-1 0-1 0 0,-1 0 0 0 0,0 0 1 0 0,0 0-1 0 0,0 1 1 0 0,-1 0-1 0 0,0-1 0 0 0,-1 1 1 0 0,0 0-1 0 0,0 1 0 0 0,-1-1 1 0 0,-1 0-1 0 0,1 0 0 0 0,-1 0 1 0 0,-1 1-296 0 0,1-9 25 0 0,0-1 0 0 0,0 1 1 0 0,-1 0-1 0 0,1-1 0 0 0,0 1 0 0 0,-1 0 1 0 0,1-1-1 0 0,0 1 0 0 0,-1-1 1 0 0,1 1-1 0 0,-1-1 0 0 0,1 1 0 0 0,-1-1 1 0 0,1 1-1 0 0,-1-1 0 0 0,0 1 1 0 0,1-1-1 0 0,-1 0 0 0 0,1 1 1 0 0,-1-1-1 0 0,0 0 0 0 0,1 0 0 0 0,-1 1 1 0 0,0-1-1 0 0,1 0 0 0 0,-1 0 1 0 0,0 0-1 0 0,0 0 0 0 0,1 0 0 0 0,-1 0 1 0 0,0 0-1 0 0,1 0 0 0 0,-1 0 1 0 0,0 0-1 0 0,1 0 0 0 0,-1-1 0 0 0,0 1 1 0 0,1 0-1 0 0,-1 0 0 0 0,0-1 1 0 0,1 1-1 0 0,-1 0 0 0 0,0-1 0 0 0,1 1 1 0 0,-1-1-1 0 0,1 1 0 0 0,-1 0 1 0 0,1-1-1 0 0,-1 0 0 0 0,1 1 0 0 0,-1-1 1 0 0,1 1-1 0 0,0-1 0 0 0,-1 1 1 0 0,1-1-1 0 0,-1 0-25 0 0,0-10 43 0 0,-1 0 0 0 0,1 1 1 0 0,1-1-1 0 0,0 0 0 0 0,1 1 0 0 0,0-1 1 0 0,0 0-1 0 0,1 1 0 0 0,1-1 0 0 0,-1 1 0 0 0,2 0 1 0 0,-1 0-1 0 0,2 0 0 0 0,-1 0 0 0 0,1 0 1 0 0,1 1-1 0 0,0 0 0 0 0,0 0 0 0 0,0 1 1 0 0,8-8-44 0 0,-9 9-16 0 0,-1 0 1 0 0,1 0 0 0 0,1 1-1 0 0,-1-1 1 0 0,1 1 0 0 0,0 1-1 0 0,0-1 1 0 0,1 1 0 0 0,0 0-1 0 0,0 0 1 0 0,0 1 0 0 0,0 0-1 0 0,1 0 1 0 0,-1 1 0 0 0,1 0-1 0 0,0 0 1 0 0,0 1 0 0 0,0 0-1 0 0,1 0 1 0 0,-1 1 0 0 0,0 0-1 0 0,1 0 1 0 0,-1 1 0 0 0,0 0-1 0 0,1 1 1 0 0,5 1 15 0 0,-3 1-4 0 0,0 1 1 0 0,0 0 0 0 0,-1 0-1 0 0,1 1 1 0 0,-1 1-1 0 0,0 0 1 0 0,-1 0-1 0 0,0 1 1 0 0,0 1-1 0 0,0-1 1 0 0,-1 1-1 0 0,0 0 1 0 0,0 1-1 0 0,-1 0 1 0 0,0 0 0 0 0,-1 1-1 0 0,0 0 1 0 0,0 0-1 0 0,-1 0 1 0 0,-1 1-1 0 0,0 0 1 0 0,0-1-1 0 0,-1 1 1 0 0,0 1-1 0 0,-1-1 1 0 0,0 0 3 0 0,-4 132-2347 0 0,1-139 2068 0 0,0 0 0 0 0,0 1-1 0 0,0-1 1 0 0,-1 0 0 0 0,1 0 0 0 0,-1 0 0 0 0,0-1 0 0 0,0 1 0 0 0,0 0 0 0 0,-1-1 0 0 0,1 1-1 0 0,-1-1 1 0 0,0 0 0 0 0,0 0 0 0 0,0 0 0 0 0,0 0 0 0 0,-1 0 0 0 0,1-1 0 0 0,-1 0 0 0 0,1 1-1 0 0,-1-1 1 0 0,0-1 0 0 0,0 1 0 0 0,0 0 0 0 0,0-1 0 0 0,0 0 0 0 0,0 0 0 0 0,0 0-1 0 0,-1-1 1 0 0,1 1 0 0 0,-2-1 279 0 0,-8 0-1222 0 0</inkml:trace>
  <inkml:trace contextRef="#ctx0" brushRef="#br0" timeOffset="1116.718">37 78 1832 0 0,'-37'-10'6474'0'0,"59"-8"-2537"0"0,30 4-3593 0 0,0 2-1 0 0,0 3 1 0 0,1 2-1 0 0,0 2 1 0 0,0 3-1 0 0,1 1 1 0 0,5 4-344 0 0,4-3-396 0 0,4 12 160 0 0,-38-4-1068 0 0,4-4-3955 0 0,-32-4 3834 0 0,2-2-1187 0 0,-3 2 1392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7:3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47 1024 0 0,'0'-13'1711'0'0,"0"6"1631"0"0,-3 16-81 0 0,-8 94-2551 0 0,34 179-32 0 0,-13-107-3465 0 0,-10-169 2549 0 0,0-1 0 0 0,0 1 0 0 0,-1 0 0 0 0,0 0 0 0 0,0-1-1 0 0,-1 1 1 0 0,1-1 0 0 0,-1 1 0 0 0,0-1 0 0 0,-1 1 0 0 0,1-1-1 0 0,-1 0 1 0 0,0 0 0 0 0,0-1 0 0 0,-1 1 0 0 0,1 0 0 0 0,-1-1-1 0 0,0 0 1 0 0,-5 4 238 0 0,-7 4-1174 0 0</inkml:trace>
  <inkml:trace contextRef="#ctx0" brushRef="#br0" timeOffset="1322.011">22 385 2188 0 0,'-21'-12'4333'0'0,"68"4"-3244"0"0,-20 4-1022 0 0,90-18-179 0 0,-1-5 1 0 0,-1-5 0 0 0,77-33 111 0 0,-177 58 33 0 0,-10 7 0 0 0,0-1-1 0 0,0-1 1 0 0,-1 1-1 0 0,1-1 1 0 0,0 0-1 0 0,-1 0 1 0 0,1 0-1 0 0,-1-1 1 0 0,0 1-1 0 0,0-1 1 0 0,0 0-1 0 0,0 0 1 0 0,0-1-1 0 0,-1 1 1 0 0,1-1-1 0 0,-1 1 1 0 0,0-1-1 0 0,0 0 1 0 0,0-1-1 0 0,-1 1 1 0 0,1 0-1 0 0,-1-1 1 0 0,0 1-1 0 0,-1-1 1 0 0,1 0-1 0 0,-1 0 1 0 0,0 1-1 0 0,0-1 1 0 0,0 0-1 0 0,0-4-32 0 0,-3 1 90 0 0,0 1-1 0 0,-1 0 1 0 0,0-1-1 0 0,0 1 0 0 0,0 1 1 0 0,-1-1-1 0 0,0 0 1 0 0,-1 1-1 0 0,1 0 0 0 0,-1 0 1 0 0,0 0-1 0 0,0 1 0 0 0,-1-1 1 0 0,-4-2-90 0 0,-13 46 303 0 0,14 4-224 0 0,0 0 0 0 0,3 0 0 0 0,2 1 0 0 0,1 0 0 0 0,4 35-79 0 0,-3 20 82 0 0,-13 163 339 0 0,15-260-391 0 0,3 7-14 0 0,48-182-102 0 0,2 86-166 0 0,-51 86 236 0 0,-1 0 0 0 0,1 0-1 0 0,0 0 1 0 0,0 0-1 0 0,0 1 1 0 0,0-1 0 0 0,0 1-1 0 0,0 0 1 0 0,0-1-1 0 0,1 1 1 0 0,-1 0 0 0 0,0 0-1 0 0,1 0 1 0 0,-1 1-1 0 0,1-1 1 0 0,-1 1 0 0 0,1-1-1 0 0,-1 1 1 0 0,1 0-1 0 0,-1 0 1 0 0,1 0 0 0 0,-1 0-1 0 0,1 0 1 0 0,-1 0-1 0 0,1 1 1 0 0,-1-1 0 0 0,1 1-1 0 0,-1 0 1 0 0,1 0-1 0 0,-1 0 1 0 0,0 0 0 0 0,0 0-1 0 0,1 1 1 0 0,-1-1-1 0 0,0 0 1 0 0,0 1 0 0 0,1 1 16 0 0,100 165-198 0 0,-99-162 153 0 0,1 0 0 0 0,-1-1-1 0 0,1 1 1 0 0,1-1 0 0 0,-1 0 0 0 0,1 0 0 0 0,0-1-1 0 0,0 0 1 0 0,0 0 0 0 0,0 0 0 0 0,1-1-1 0 0,-1 0 1 0 0,1 0 0 0 0,0 0 0 0 0,0-1-1 0 0,0 0 1 0 0,1-1 0 0 0,-1 1 0 0 0,0-1-1 0 0,0-1 1 0 0,1 1 0 0 0,-1-1 0 0 0,1-1-1 0 0,-1 1 1 0 0,0-1 0 0 0,0-1 0 0 0,1 1-1 0 0,-1-1 1 0 0,0 0 0 0 0,0-1 0 0 0,0 0-1 0 0,-1 0 1 0 0,1 0 0 0 0,-1-1 0 0 0,0 0-1 0 0,6-4 46 0 0,-5 2-10 0 0,0 1-1 0 0,0-1 1 0 0,0 0-1 0 0,-1-1 1 0 0,0 0-1 0 0,0 0 0 0 0,-1 0 1 0 0,0 0-1 0 0,0-1 1 0 0,0 0-1 0 0,-1 0 1 0 0,0 0-1 0 0,-1-1 0 0 0,0 1 1 0 0,0-1-1 0 0,-1 0 1 0 0,0 0-1 0 0,-1 0 1 0 0,0 0-1 0 0,0-5 11 0 0,-2 12 41 0 0,0 0 0 0 0,-1 0 0 0 0,1 1 0 0 0,-1-1 0 0 0,0 1 0 0 0,1-1 0 0 0,-1 1 0 0 0,0 0 0 0 0,0-1 0 0 0,0 1 0 0 0,0 0 0 0 0,0 0 0 0 0,0 0 0 0 0,0 1 0 0 0,0-1 0 0 0,0 0 0 0 0,0 1 0 0 0,-1 0 0 0 0,1-1 0 0 0,0 1 1 0 0,0 0-1 0 0,-1 0 0 0 0,1 0 0 0 0,0 0 0 0 0,0 1 0 0 0,0-1 0 0 0,-1 0 0 0 0,1 1 0 0 0,0 0 0 0 0,0-1 0 0 0,0 1 0 0 0,0 0 0 0 0,0 0 0 0 0,0 0 0 0 0,0 1 0 0 0,-1 0-41 0 0,-5 3 54 0 0,1 1 0 0 0,0 0 1 0 0,0 0-1 0 0,1 1 0 0 0,-1-1 1 0 0,2 2-1 0 0,-1-1 0 0 0,1 0 0 0 0,0 1 1 0 0,0 0-1 0 0,1 0 0 0 0,0 1 1 0 0,1-1-1 0 0,-1 1 0 0 0,2 0 1 0 0,-1 0-55 0 0,2-5 18 0 0,-1 1 0 0 0,1-1 1 0 0,-1 1-1 0 0,2 0 1 0 0,-1 0-1 0 0,0 0 1 0 0,1-1-1 0 0,0 1 1 0 0,0 0-1 0 0,0 0 1 0 0,1 0-1 0 0,-1 0 1 0 0,1-1-1 0 0,1 1 1 0 0,-1 0-1 0 0,0-1 1 0 0,1 1-1 0 0,0-1 0 0 0,0 1 1 0 0,1-1-1 0 0,-1 0 1 0 0,1 0-1 0 0,0 0 1 0 0,0 0-1 0 0,0-1 1 0 0,0 1-1 0 0,1-1 1 0 0,-1 0-1 0 0,1 0 1 0 0,3 2-19 0 0,0-2-27 0 0,1-1 0 0 0,0 0 0 0 0,0 0 0 0 0,0-1 0 0 0,-1 0 0 0 0,1 0 0 0 0,0-1 1 0 0,0 0-1 0 0,0-1 0 0 0,0 1 0 0 0,0-2 0 0 0,0 1 0 0 0,0-1 0 0 0,-1 0 0 0 0,1-1 0 0 0,-1 1 1 0 0,1-2-1 0 0,-1 1 0 0 0,0-1 0 0 0,0 0 0 0 0,0 0 0 0 0,-1-1 0 0 0,0 0 0 0 0,0 0 0 0 0,2-2 27 0 0,18-10-5 0 0,6 83-234 0 0,-26-64 249 0 0,-1 0 0 0 0,0 0 0 0 0,1-1 0 0 0,0 0 0 0 0,-1 0 0 0 0,1 0 0 0 0,-1-1 0 0 0,1 1 1 0 0,0-1-1 0 0,-1-1 0 0 0,1 1 0 0 0,0-1 0 0 0,-1 0 0 0 0,1 0 0 0 0,-1-1 0 0 0,1 0 0 0 0,-1 0 0 0 0,0 0 0 0 0,0 0 0 0 0,0-1 0 0 0,0 0 0 0 0,0 0 1 0 0,0 0-1 0 0,-1-1 0 0 0,1 0 0 0 0,-1 1 0 0 0,0-1 0 0 0,-1-1 0 0 0,3-2-10 0 0,7-10 4 0 0,-1-2 1 0 0,-1 0-1 0 0,0 0 0 0 0,-1-1 1 0 0,-2 0-1 0 0,0-1 1 0 0,-1 0-1 0 0,-1 0 0 0 0,0-1 1 0 0,-2 1-1 0 0,-1-1 0 0 0,-1 0 1 0 0,0 0-1 0 0,-2 0 1 0 0,-1 0-1 0 0,-2-19-4 0 0,4-30 75 0 0,2-89 1271 0 0,-30 93 90 0 0,-5 124 129 0 0,30-22-1513 0 0,2-1 0 0 0,1 0 0 0 0,2 1 0 0 0,1-1 0 0 0,1 0 0 0 0,3 0 0 0 0,0-1 0 0 0,2 0 0 0 0,2 0 0 0 0,13 26-52 0 0,-11-24-149 0 0,-8-26-479 0 0,-1 0-1 0 0,-1 1 1 0 0,1 0 0 0 0,-2 0-1 0 0,1 0 1 0 0,-1 0 0 0 0,-1 0 0 0 0,0 1-1 0 0,0-1 1 0 0,-1 1 0 0 0,-1 0-1 0 0,1-1 1 0 0,-2 1 0 0 0,1 0-1 0 0,-2-1 1 0 0,1 1 0 0 0,-1-1-1 0 0,-3 7 629 0 0,-4-7-1130 0 0,0-5-32 0 0</inkml:trace>
  <inkml:trace contextRef="#ctx0" brushRef="#br0" timeOffset="1506.029">1519 580 1148 0 0,'-2'-5'1436'0'0,"4"-3"-344"0"0,0 3-136 0 0,-2-4-103 0 0,5 3-97 0 0,6-8-92 0 0,-1 3-112 0 0,13 1-44 0 0,-5 0-160 0 0,2 3-212 0 0,5-1-228 0 0,-2-1 12 0 0,2 1-776 0 0,1 1-596 0 0,-1-1 127 0 0,0 3 73 0 0,-7-2 36 0 0</inkml:trace>
  <inkml:trace contextRef="#ctx0" brushRef="#br0" timeOffset="1692.186">2011 342 2892 0 0,'11'20'4183'0'0,"-6"23"-2476"0"0,-2-14-1213 0 0,28 98 976 0 0,-27-118-2032 0 0,1-12-6803 0 0,-7-4 5994 0 0</inkml:trace>
  <inkml:trace contextRef="#ctx0" brushRef="#br0" timeOffset="1864.022">2001 145 1688 0 0,'-3'-27'5749'0'0,"3"-4"-2631"0"0,29 53-10348 0 0,-14-6 5917 0 0</inkml:trace>
  <inkml:trace contextRef="#ctx0" brushRef="#br0" timeOffset="2050.786">2178 275 1132 0 0,'14'12'541'0'0,"0"1"0"0"0,-2 0 0 0 0,0 1 1 0 0,0 0-1 0 0,-1 1 0 0 0,-1 0 0 0 0,0 0 0 0 0,-2 1 0 0 0,1 1 0 0 0,-2 0 0 0 0,0 0 1 0 0,-1 0-1 0 0,-1 1 0 0 0,-1-1 0 0 0,0 1 0 0 0,-1 1 0 0 0,-1-1 0 0 0,0 18-541 0 0,-4-26 62 0 0,1 0 0 0 0,-1 0-1 0 0,-1 0 1 0 0,0 0 0 0 0,0-1-1 0 0,-1 1 1 0 0,0-1 0 0 0,-1 0 0 0 0,0 0-1 0 0,0 0 1 0 0,-1-1 0 0 0,0 1-1 0 0,-4 2-61 0 0,-64 53-3061 0 0,3-71-2236 0 0,54-6 3913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8:0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34 1780 0 0,'0'0'535'0'0,"0"0"66"0"0,0 0-26 0 0,0 0-62 0 0,0 0-57 0 0,-22-5 1651 0 0,18 0-2197 0 0,3 4 135 0 0,1 0-1 0 0,0-1 1 0 0,0 1-1 0 0,-1 0 0 0 0,1 0 1 0 0,-1 0-1 0 0,1 0 1 0 0,-1 0-1 0 0,0 0 0 0 0,1 0 1 0 0,-1 0-1 0 0,0 0 1 0 0,0 0-1 0 0,1 0 1 0 0,-1 0-1 0 0,0 0 0 0 0,0 1 1 0 0,0-1-1 0 0,0 0 1 0 0,0 1-1 0 0,0-1 0 0 0,0 1 1 0 0,0-1-1 0 0,-1 1 1 0 0,1-1-1 0 0,0 1 1 0 0,0 0-1 0 0,0-1 0 0 0,-1 1 1 0 0,1 0-1 0 0,0 0 1 0 0,0 0-1 0 0,0 0 0 0 0,-1 0 1 0 0,1 0-1 0 0,0 1 1 0 0,0-1-1 0 0,0 0 1 0 0,0 1-1 0 0,-1-1 0 0 0,1 0 1 0 0,0 1-1 0 0,0-1 1 0 0,0 1-1 0 0,0 0 0 0 0,0-1 1 0 0,0 1-1 0 0,0 0 1 0 0,0 0-1 0 0,0 0 1 0 0,1-1-1 0 0,-1 1 0 0 0,0 0 1 0 0,0 0-1 0 0,1 0 1 0 0,-1 0-1 0 0,0 0 0 0 0,1 0 1 0 0,-1 1-1 0 0,1-1 1 0 0,0 0-1 0 0,-1 0 1 0 0,1 1-45 0 0,-5 11-476 0 0,5-13 538 0 0,1 1 0 0 0,-1-1 0 0 0,0 1-1 0 0,0-1 1 0 0,0 1 0 0 0,1 0 0 0 0,-1-1 0 0 0,0 1 0 0 0,0-1 0 0 0,0 1 0 0 0,0 0 0 0 0,0-1 0 0 0,0 1 0 0 0,0-1 0 0 0,0 1 0 0 0,-1 0-1 0 0,1-1 1 0 0,0 1 0 0 0,0-1 0 0 0,0 1 0 0 0,-1-1 0 0 0,1 1 0 0 0,0 0 0 0 0,-1-1 0 0 0,1 1 0 0 0,0-1 0 0 0,-1 0 0 0 0,1 1 0 0 0,-1-1-1 0 0,1 1 1 0 0,0-1 0 0 0,-1 1 0 0 0,1-1 0 0 0,-1 0 0 0 0,1 1 0 0 0,-1-1 0 0 0,0 0 0 0 0,1 0 0 0 0,-1 1 0 0 0,1-1 0 0 0,-1 0 0 0 0,1 0-1 0 0,-1 0 1 0 0,0 0 0 0 0,1 0 0 0 0,-1 0 0 0 0,0 0 0 0 0,1 0 0 0 0,-1 0 0 0 0,1 0 0 0 0,-1 0 0 0 0,0 0 0 0 0,1 0 0 0 0,-1 0 0 0 0,1-1-1 0 0,-1 1 1 0 0,1 0 0 0 0,-1 0 0 0 0,1-1 0 0 0,-1 1 0 0 0,1 0 0 0 0,-1-1 0 0 0,1 1 0 0 0,-1-1 0 0 0,1 1 0 0 0,-1 0 0 0 0,1-1 0 0 0,-1 0-62 0 0,1 0-74 0 0,0 1 0 0 0,0-1 1 0 0,0 0-1 0 0,-1 0 0 0 0,1 1 1 0 0,0-1-1 0 0,-1 0 0 0 0,1 1 1 0 0,0-1-1 0 0,-1 0 0 0 0,1 1 1 0 0,-1-1-1 0 0,1 0 0 0 0,-1 1 1 0 0,1-1-1 0 0,-1 1 0 0 0,1-1 1 0 0,-1 1-1 0 0,0-1 0 0 0,1 1 1 0 0,-1 0-1 0 0,0-1 0 0 0,1 1 1 0 0,-1 0-1 0 0,0-1 1 0 0,0 1-1 0 0,1 0 0 0 0,-1 0 1 0 0,0 0-1 0 0,0 0 0 0 0,1 0 1 0 0,-1-1-1 0 0,0 2 0 0 0,0-1 1 0 0,0 0-1 0 0,1 0 0 0 0,-1 0 1 0 0,0 0-1 0 0,0 0 0 0 0,1 0 1 0 0,-1 1-1 0 0,0-1 0 0 0,1 0 1 0 0,-1 1-1 0 0,0-1 0 0 0,1 1 1 0 0,-1-1-1 0 0,0 1 0 0 0,1-1 1 0 0,-1 1-1 0 0,1-1 1 0 0,-1 1-1 0 0,1-1 0 0 0,-1 1 1 0 0,1 0-1 0 0,-1-1 0 0 0,1 1 1 0 0,0 0-1 0 0,-1-1 0 0 0,1 1 1 0 0,0 0-1 0 0,0-1 0 0 0,-1 1 1 0 0,1 0-1 0 0,0 0 74 0 0,-19 21-1679 0 0,-52-6-2085 0 0,43-15 2596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8:5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1232 168 984 0 0,'0'0'231'0'0,"5"-22"1166"0"0,23-42 1836 0 0,-27 277 668 0 0,29 21-3139 0 0,77 233 882 0 0,-93-403-2601 0 0,-38-58-1408 0 0,-31-68-3080 0 0,44 40 4216 0 0</inkml:trace>
  <inkml:trace contextRef="#ctx0" brushRef="#br0" timeOffset="966.815">146 218 1856 0 0,'-145'-22'4455'0'0,"177"12"-2684"0"0,1028-59-181 0 0,-295 9-1152 0 0,-612 28-301 0 0,-137 8-187 0 0,-8 35-1 0 0,16 239 665 0 0,25 345 841 0 0,-48-470-545 0 0,-1-124-771 0 0,2 6-5 0 0,6-14 43 0 0,4-29-164 0 0,1 1 1 0 0,1 0-1 0 0,3 1 0 0 0,0 1 0 0 0,2 0 0 0 0,2 2 0 0 0,0 0 0 0 0,3 1 1 0 0,0 2-1 0 0,2 0 0 0 0,28-24-13 0 0,-50 52-2 0 0,0 0 0 0 0,-1 1 0 0 0,1-1 0 0 0,0 1 1 0 0,-1-1-1 0 0,1 1 0 0 0,-1 0 0 0 0,1 0 0 0 0,-1 1 0 0 0,1-1 0 0 0,-1 1 1 0 0,0-1-1 0 0,0 1 0 0 0,1 0 0 0 0,-2 0 0 0 0,1 1 0 0 0,0-1 0 0 0,0 1 1 0 0,-1-1-1 0 0,1 1 0 0 0,-1 0 0 0 0,0 0 0 0 0,0 0 0 0 0,0 0 0 0 0,0 0 1 0 0,0 1-1 0 0,-1-1 0 0 0,1 0 0 0 0,-1 1 0 0 0,0-1 0 0 0,0 1 0 0 0,0 0 1 0 0,-1-1-1 0 0,1 1 0 0 0,-1 0 0 0 0,0-1 0 0 0,0 1 0 0 0,0 0 0 0 0,-1 2 2 0 0,11 26-18 0 0,-6-17-22 0 0,1 0-1 0 0,0-1 1 0 0,1 0-1 0 0,1 0 1 0 0,0 0-1 0 0,1 0 1 0 0,0-1-1 0 0,1-1 1 0 0,0 1-1 0 0,1-2 1 0 0,1 1-1 0 0,0-1 1 0 0,0-1-1 0 0,1 0 1 0 0,0 0-1 0 0,1-1 1 0 0,0-1-1 0 0,0 0 1 0 0,1-1-1 0 0,0-1 1 0 0,0 0-1 0 0,1-1 1 0 0,0 0-1 0 0,0-1 0 0 0,13 2 41 0 0,84-29-4199 0 0,-63-33-1628 0 0,-46 47 4629 0 0</inkml:trace>
  <inkml:trace contextRef="#ctx0" brushRef="#br0" timeOffset="1761.85">2959 797 1404 0 0,'128'-13'3670'0'0,"162"-87"-1202"0"0,-288 100-2458 0 0,15-7 106 0 0,0-2 1 0 0,0 1 0 0 0,0-2-1 0 0,-1 0 1 0 0,-1-1 0 0 0,1-1-1 0 0,-2 0 1 0 0,0-1-1 0 0,1-2-116 0 0,-14 14 8 0 0,0 0 0 0 0,0 0-1 0 0,-1 0 1 0 0,1-1 0 0 0,0 1-1 0 0,-1 0 1 0 0,1 0 0 0 0,-1-1-1 0 0,0 1 1 0 0,1 0 0 0 0,-1 0-1 0 0,0-1 1 0 0,0 1 0 0 0,0 0-1 0 0,1-1 1 0 0,-2 1-1 0 0,1 0 1 0 0,0-1 0 0 0,0 1-1 0 0,0 0 1 0 0,0-1 0 0 0,-1 1-1 0 0,1 0 1 0 0,-1 0 0 0 0,1-1-1 0 0,-1 1 1 0 0,1 0 0 0 0,-1 0-1 0 0,0 0 1 0 0,0 0 0 0 0,1-1-1 0 0,-1 1 1 0 0,0 0-1 0 0,0 1 1 0 0,0-1 0 0 0,0 0-1 0 0,0 0 1 0 0,0 0 0 0 0,-1 1-1 0 0,1-1 1 0 0,0 0 0 0 0,0 1-1 0 0,0-1 1 0 0,-1 1 0 0 0,1-1-1 0 0,0 1 1 0 0,-1 0 0 0 0,1 0-1 0 0,0-1 1 0 0,-1 1-8 0 0,-70-13 102 0 0,68 12-71 0 0,-17 1 44 0 0,-1 0 1 0 0,1 0 0 0 0,0 2-1 0 0,0 1 1 0 0,-1 1-1 0 0,2 1 1 0 0,-1 0-1 0 0,1 2 1 0 0,0 0 0 0 0,0 1-1 0 0,-17 10-75 0 0,24-12 39 0 0,0 0-1 0 0,0 0 1 0 0,1 1-1 0 0,-1 1 1 0 0,2 0-1 0 0,-1 0 1 0 0,1 1-1 0 0,1 1 1 0 0,0 0-1 0 0,0 0 1 0 0,1 1-1 0 0,0 1 1 0 0,1-1-1 0 0,0 1 1 0 0,1 0-1 0 0,0 1 1 0 0,1 0-1 0 0,1 0 1 0 0,0 0-1 0 0,0 1 1 0 0,1 0-1 0 0,1-1 1 0 0,0 7-39 0 0,6-13 1 0 0,0 0 0 0 0,0-1 0 0 0,1 1 0 0 0,0-1 0 0 0,0 0 0 0 0,0 1 0 0 0,1-2 0 0 0,0 1 0 0 0,0-1 0 0 0,1 1 0 0 0,-1-2 1 0 0,1 1-1 0 0,0 0 0 0 0,0-1 0 0 0,1 0 0 0 0,0-1 0 0 0,-1 0 0 0 0,1 0 0 0 0,0 0 0 0 0,0 0 0 0 0,1-1 0 0 0,-1-1 0 0 0,5 2-1 0 0,178 8-1348 0 0,-8-55-407 0 0,-167 39 1563 0 0,0-1-1 0 0,0-1 1 0 0,0-1-1 0 0,-1 0 1 0 0,0 0 0 0 0,-1-1-1 0 0,0-1 1 0 0,0-1-1 0 0,-1 1 1 0 0,0-2-1 0 0,-1 0 1 0 0,0 0-1 0 0,2-6 193 0 0,26-88 1144 0 0,-39 105-932 0 0,0 1 38 0 0,10-31 1216 0 0,11 61-898 0 0,-13-12-344 0 0,0 1 1 0 0,-1 0-1 0 0,0 1 1 0 0,-2 0 0 0 0,0 0-1 0 0,-2 0 1 0 0,0 0-1 0 0,-1 0 1 0 0,-1 12-225 0 0,-1-31 142 0 0,0-1-28 0 0,2 9 131 0 0,-1-18-94 0 0,3-12-130 0 0,1 0 0 0 0,2 1 1 0 0,0 0-1 0 0,1 0 1 0 0,1 1-1 0 0,0 0 0 0 0,2 0 1 0 0,0 1-1 0 0,1 1 0 0 0,1 0 1 0 0,1 0-1 0 0,0 1 1 0 0,1 1-1 0 0,0 1 0 0 0,2 0 1 0 0,-1 1-1 0 0,13-7-21 0 0,-23 19 13 0 0,1 0-1 0 0,0 0 1 0 0,0 1 0 0 0,0 0-1 0 0,-1 0 1 0 0,1 1-1 0 0,0 0 1 0 0,0 0 0 0 0,0 0-1 0 0,-1 1 1 0 0,1 0-1 0 0,-1 0 1 0 0,1 1 0 0 0,-1 0-1 0 0,0 0 1 0 0,0 0-1 0 0,0 1 1 0 0,-1 0 0 0 0,1 0-1 0 0,-1 0 1 0 0,0 1-1 0 0,0 0 1 0 0,0 0 0 0 0,-1 0-1 0 0,0 0 1 0 0,0 1-1 0 0,0 0 1 0 0,-1 0 0 0 0,1 0-1 0 0,-1 0 1 0 0,-1 0-1 0 0,1 1 1 0 0,-1-1 0 0 0,1 5-13 0 0,15 19 85 0 0,37 120-1165 0 0,-54-144 761 0 0,0 0 1 0 0,-1 1-1 0 0,1-1 1 0 0,-1 0-1 0 0,-1 0 1 0 0,1 1-1 0 0,-1-1 1 0 0,0 0-1 0 0,-1 0 1 0 0,1 0-1 0 0,-1 0 1 0 0,-1 0-1 0 0,1 0 1 0 0,-1 0-1 0 0,0-1 1 0 0,0 1-1 0 0,0-1 1 0 0,-1 0-1 0 0,0 0 1 0 0,0 0-1 0 0,0-1 1 0 0,-1 1-1 0 0,1-1 1 0 0,-3 1 318 0 0,-12 8-1411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1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1 532 1172 0 0,'0'0'381'0'0,"3"-15"275"0"0,38-17 1041 0 0,-6-19 4064 0 0,-33 29-4775 0 0,-5 44-1143 0 0,0-12 155 0 0,0-1 0 0 0,1 1 0 0 0,0 0 0 0 0,0 1 0 0 0,1-1 0 0 0,0 0 0 0 0,1 0 0 0 0,0 0 0 0 0,1 1 0 0 0,0-1 0 0 0,0 0 0 0 0,1 0 0 0 0,1 0 0 0 0,0 0 0 0 0,0 0 0 0 0,1-1 0 0 0,0 1 1 0 0,0-1-1 0 0,1 0 0 0 0,0 0 0 0 0,1-1 0 0 0,0 0 0 0 0,1 1 0 0 0,-1-2 0 0 0,1 1 0 0 0,1-1 0 0 0,-1 0 0 0 0,1-1 0 0 0,1 0 0 0 0,-1 0 0 0 0,1-1 0 0 0,0 0 0 0 0,0 0 0 0 0,0-1 0 0 0,1 0 0 0 0,0-1 1 0 0,0 0-1 0 0,0-1 0 0 0,3 1 2 0 0,-5-3-14 0 0,-1 0 0 0 0,1 0 0 0 0,-1-1 0 0 0,1 0 0 0 0,-1 0-1 0 0,0-1 1 0 0,1 0 0 0 0,-1-1 0 0 0,0 1 0 0 0,0-1 0 0 0,-1 0 0 0 0,1-1 0 0 0,0 0 0 0 0,-1 0 0 0 0,0 0 0 0 0,0-1 0 0 0,0 0 0 0 0,-1 0 0 0 0,0 0 0 0 0,0-1 0 0 0,0 0 0 0 0,0 0 0 0 0,-1 0 0 0 0,0 0 0 0 0,0-1 0 0 0,-1 0 0 0 0,0 0 0 0 0,0 0 0 0 0,0 0 0 0 0,-1 0 0 0 0,0 0 0 0 0,0-7 14 0 0,9-55-252 0 0,-11 67 173 0 0,0 0 34 0 0,0 1 42 0 0,0 1 1 0 0,0-1-1 0 0,0 0 0 0 0,0 1 1 0 0,0-1-1 0 0,0 0 1 0 0,-1 1-1 0 0,1-1 0 0 0,0 0 1 0 0,0 1-1 0 0,0-1 1 0 0,-1 1-1 0 0,1-1 0 0 0,0 0 1 0 0,0 1-1 0 0,-1-1 1 0 0,1 1-1 0 0,-1-1 0 0 0,1 1 1 0 0,-1-1-1 0 0,1 1 1 0 0,0-1-1 0 0,-1 1 0 0 0,1-1 1 0 0,-1 1-1 0 0,0 0 1 0 0,1-1-1 0 0,-1 1 0 0 0,1 0 1 0 0,-1 0-1 0 0,0-1 1 0 0,1 1-1 0 0,-1 0 0 0 0,1 0 1 0 0,-1 0-1 0 0,0 0 1 0 0,1 0-1 0 0,-1 0 0 0 0,0 0 1 0 0,1 0-1 0 0,-1 0 1 0 0,0 0-1 0 0,1 0 0 0 0,-1 0 1 0 0,0 0-1 0 0,1 0 1 0 0,-1 1-1 0 0,1-1 0 0 0,-1 0 1 0 0,0 0-1 0 0,1 1 1 0 0,-1-1-1 0 0,1 1 0 0 0,-1-1 1 0 0,1 0-1 0 0,-1 1 0 0 0,1-1 1 0 0,-1 1-1 0 0,1-1 1 0 0,-1 1-1 0 0,1-1 0 0 0,0 1 1 0 0,-1-1 2 0 0,-4 6-6 0 0,2-2-6 0 0,-1-1 0 0 0,1 0 0 0 0,-1 1 0 0 0,1 0 1 0 0,0 0-1 0 0,0 0 0 0 0,1 0 0 0 0,-1 0 0 0 0,1 1 0 0 0,0-1 0 0 0,0 0 0 0 0,1 1 0 0 0,-1 0 0 0 0,1 0 0 0 0,0-1 0 0 0,0 1 0 0 0,0 0 0 0 0,1 0 0 0 0,0 0 0 0 0,0 0 0 0 0,0 0 0 0 0,1-1 0 0 0,-1 2 12 0 0,10 6-12 0 0,0-1-1 0 0,1 0 1 0 0,0 0-1 0 0,1-1 0 0 0,0-1 1 0 0,1 0-1 0 0,0-1 1 0 0,0 0-1 0 0,1-1 1 0 0,-1 0-1 0 0,2-1 0 0 0,-1-1 1 0 0,1 0-1 0 0,-1-1 1 0 0,1-1-1 0 0,1 0 1 0 0,-1-1-1 0 0,0 0 1 0 0,0-1-1 0 0,1-1 0 0 0,-1-1 1 0 0,0 0-1 0 0,1-1 1 0 0,4-2 12 0 0,-5 4-2 0 0,0-1 0 0 0,0 0 0 0 0,0-1 0 0 0,0-1 0 0 0,0 0-1 0 0,-1-1 1 0 0,1-1 0 0 0,-1 0 0 0 0,-1-1 0 0 0,1-1 0 0 0,2-1 2 0 0,-12 6-8 0 0,-1 0 0 0 0,1 0 0 0 0,-1 0 0 0 0,0-1 0 0 0,1 1 0 0 0,-1-1 0 0 0,-1 0 0 0 0,1 0 0 0 0,0 0 0 0 0,-1 0 0 0 0,1 0 0 0 0,-1-1 0 0 0,0 1 0 0 0,0-1 0 0 0,0 1-1 0 0,-1-1 1 0 0,1 0 0 0 0,-1 0 0 0 0,0 1 0 0 0,0-1 0 0 0,0 0 0 0 0,0 0 0 0 0,-1 0 0 0 0,0 0 0 0 0,0 0 0 0 0,0-1 0 0 0,0 1 0 0 0,-1 0 0 0 0,1 0 0 0 0,-1 0 0 0 0,0 1 0 0 0,0-1 0 0 0,0 0 0 0 0,-1 0 0 0 0,0 0 0 0 0,1 1 0 0 0,-1-1 0 0 0,0 1-1 0 0,-2-3 9 0 0,-5-7-5 0 0,1 1-1 0 0,-2 0 1 0 0,0 0-1 0 0,0 0 1 0 0,-1 2-1 0 0,0-1 1 0 0,-1 1-1 0 0,0 1 1 0 0,-1 0-1 0 0,-2 0 6 0 0,-267-103 34 0 0,283 109-142 0 0,0 0 0 0 0,0 0 0 0 0,1 0 0 0 0,0 0 0 0 0,-1 0 0 0 0,1 0-1 0 0,0 0 1 0 0,1 1 0 0 0,-1-1 0 0 0,0 1 0 0 0,1 0 0 0 0,-1 0-1 0 0,1 0 1 0 0,0 0 0 0 0,-1 0 0 0 0,1 0 0 0 0,0 1 0 0 0,0-1 0 0 0,0 1-1 0 0,0 0 1 0 0,1 0 0 0 0,-1 0 0 0 0,0 0 0 0 0,0 0 0 0 0,1 1-1 0 0,-1 0 1 0 0,2 0 108 0 0,4-4-461 0 0,50-19-1981 0 0,-27 13 1210 0 0</inkml:trace>
  <inkml:trace contextRef="#ctx0" brushRef="#br0" timeOffset="612.384">934 120 1348 0 0,'42'-106'4302'0'0,"-33"92"-1197"0"0,-12 47-2994 0 0,15 252 247 0 0,23 60-93 0 0,-23-254 766 0 0,5-145-291 0 0,-14 41-766 0 0,0 0-25 0 0,-1 0 0 0 0,2 1 0 0 0,0-1 1 0 0,0 0-1 0 0,1 1 0 0 0,1 0 0 0 0,0 0 0 0 0,1 1 1 0 0,0 0-1 0 0,0 0 0 0 0,8-7 51 0 0,-13 16-37 0 0,1 2 1 0 0,0-1-1 0 0,0 0 0 0 0,1 0 0 0 0,-1 1 1 0 0,0 0-1 0 0,0 0 0 0 0,0 0 1 0 0,0 0-1 0 0,0 0 0 0 0,0 0 0 0 0,0 1 1 0 0,0 0-1 0 0,0-1 0 0 0,0 1 1 0 0,0 0-1 0 0,0 1 0 0 0,0-1 0 0 0,0 0 1 0 0,-1 1-1 0 0,1 0 0 0 0,0-1 1 0 0,-1 1-1 0 0,0 0 0 0 0,1 0 1 0 0,-1 1-1 0 0,0-1 0 0 0,0 1 37 0 0,8 4-109 0 0,12 8-9 0 0,-10-4 90 0 0,1-1-1 0 0,1 0 1 0 0,0-1-1 0 0,0-1 1 0 0,1 0-1 0 0,0-1 1 0 0,0 0-1 0 0,0-1 0 0 0,1-1 1 0 0,0-1-1 0 0,0 0 1 0 0,1-1-1 0 0,-1 0 1 0 0,12-1 28 0 0,-18-1-5 0 0,1 0 0 0 0,0-1 1 0 0,0 0-1 0 0,0-1 0 0 0,0 0 0 0 0,-1-1 1 0 0,1 0-1 0 0,-1-1 0 0 0,1 0 0 0 0,-1-1 1 0 0,0 0-1 0 0,0 0 0 0 0,0-1 1 0 0,-1 0-1 0 0,0-1 0 0 0,0 0 0 0 0,0 0 1 0 0,0-1-1 0 0,-1-1 0 0 0,-1 1 0 0 0,1-1 1 0 0,-1 0-1 0 0,0-1 0 0 0,-1 1 0 0 0,0-2 1 0 0,0 1-1 0 0,-1 0 0 0 0,0-1 0 0 0,1-5 5 0 0,-7 12 2 0 0,0 1-1 0 0,0-1 0 0 0,0 0 1 0 0,0 1-1 0 0,0-1 0 0 0,0 1 1 0 0,-1-1-1 0 0,1 1 0 0 0,-1 0 0 0 0,0 0 1 0 0,0 0-1 0 0,1 0 0 0 0,-2 0 1 0 0,1 0-1 0 0,0 0 0 0 0,0 0 1 0 0,0 1-1 0 0,-1-1 0 0 0,1 1 0 0 0,-1 0 1 0 0,1 0-1 0 0,-1 0 0 0 0,0 0 1 0 0,1 0-1 0 0,-1 0 0 0 0,0 1 1 0 0,1-1-1 0 0,-1 1 0 0 0,0 0 0 0 0,0 0 1 0 0,0 0-1 0 0,1 0 0 0 0,-1 0 1 0 0,0 1-1 0 0,0-1 0 0 0,0 1 1 0 0,1 0-1 0 0,-1-1 0 0 0,1 1 0 0 0,-2 1-1 0 0,-7 2 7 0 0,0 0-1 0 0,0 1 0 0 0,1 0 1 0 0,0 1-1 0 0,0 0 0 0 0,0 0 1 0 0,1 1-1 0 0,-1 0 0 0 0,2 1 0 0 0,-1 0 1 0 0,1 1-1 0 0,0-1 0 0 0,1 1 1 0 0,0 1-1 0 0,1 0 0 0 0,0 0 1 0 0,0 0-1 0 0,-1 4-6 0 0,28 39 127 0 0,-8-42-296 0 0,-1-1 0 0 0,2 0 0 0 0,0-1 1 0 0,0 0-1 0 0,0-1 0 0 0,1-1 0 0 0,0-1 1 0 0,0 0-1 0 0,1 0 0 0 0,0-2 1 0 0,0 0-1 0 0,0-1 0 0 0,0 0 0 0 0,1-2 1 0 0,-1 0-1 0 0,1 0 0 0 0,-1-2 1 0 0,10-1 168 0 0,21 2-2531 0 0,-21 0 1343 0 0</inkml:trace>
  <inkml:trace contextRef="#ctx0" brushRef="#br0" timeOffset="926.058">1973 320 1724 0 0,'8'3'138'0'0,"-1"0"0"0"0,1 0-1 0 0,0 1 1 0 0,-1 0 0 0 0,0 1-1 0 0,0-1 1 0 0,0 1 0 0 0,-1 1-1 0 0,1-1 1 0 0,-1 1 0 0 0,0 0 0 0 0,-1 1-1 0 0,0-1 1 0 0,0 1 0 0 0,0 0-1 0 0,1 4-137 0 0,-2-6 135 0 0,4 7 134 0 0,0-1 0 0 0,-1 1 0 0 0,-1 0 0 0 0,0 0 0 0 0,0 1 0 0 0,-1 0 0 0 0,-1 0 0 0 0,0 0-1 0 0,-1 0 1 0 0,-1 0 0 0 0,0 1 0 0 0,0 0 0 0 0,-2 1-269 0 0,-1-9 143 0 0,0 0 0 0 0,-1 0 0 0 0,0 0 0 0 0,0-1 0 0 0,-1 1-1 0 0,0 0 1 0 0,1-1 0 0 0,-2 0 0 0 0,1 0 0 0 0,-1 0 0 0 0,0 0 0 0 0,0-1 0 0 0,0 1 0 0 0,0-1 0 0 0,-1 0 0 0 0,0 0 0 0 0,0-1-1 0 0,0 1 1 0 0,0-1 0 0 0,-1 0 0 0 0,1 0 0 0 0,-1-1 0 0 0,1 0 0 0 0,-1 0 0 0 0,0 0 0 0 0,-4 0-143 0 0,9-2 262 0 0,-14-29 4 0 0,14 22-300 0 0,0-1-1 0 0,1 0 1 0 0,0 1 0 0 0,1-1 0 0 0,0 0 0 0 0,0 1 0 0 0,0-1 0 0 0,1 1-1 0 0,0 0 1 0 0,0-1 0 0 0,1 1 0 0 0,0 0 0 0 0,0 0 0 0 0,1 1-1 0 0,0-1 1 0 0,0 1 0 0 0,4-4 34 0 0,-2-1-107 0 0,83-104-2339 0 0,21 21-3733 0 0,-92 81 4810 0 0</inkml:trace>
  <inkml:trace contextRef="#ctx0" brushRef="#br0" timeOffset="1303.262">2451 624 1024 0 0,'22'-5'471'0'0,"0"-1"0"0"0,-1-1 1 0 0,1 0-1 0 0,-1-2 0 0 0,-1 0 0 0 0,0-1 0 0 0,0-2 0 0 0,-1 0 0 0 0,7-6-471 0 0,-25 17 26 0 0,0 1-1 0 0,0-1 1 0 0,-1 1-1 0 0,1-1 1 0 0,0 1-1 0 0,-1-1 1 0 0,1 0-1 0 0,0 1 0 0 0,-1-1 1 0 0,1 0-1 0 0,-1 1 1 0 0,1-1-1 0 0,-1 0 1 0 0,1 0-1 0 0,-1 0 1 0 0,0 0-1 0 0,1 1 0 0 0,-1-1 1 0 0,0 0-1 0 0,0 0 1 0 0,1 0-1 0 0,-1 0 1 0 0,0 0-1 0 0,0 0 1 0 0,0 0-1 0 0,0 0 0 0 0,0 1 1 0 0,0-1-1 0 0,-1 0 1 0 0,1 0-1 0 0,0 0 1 0 0,0 0-1 0 0,-1 0 1 0 0,1 0-1 0 0,0 1 0 0 0,-1-1 1 0 0,1 0-1 0 0,-1 0 1 0 0,1 0-1 0 0,-1 1 1 0 0,0-1-1 0 0,1 0 1 0 0,-1 1-1 0 0,0-1 0 0 0,1 0 1 0 0,-1 1-1 0 0,0-1 1 0 0,0 1-1 0 0,1-1 1 0 0,-1 1-1 0 0,0 0 1 0 0,0-1-1 0 0,0 1 0 0 0,0 0 1 0 0,1 0-1 0 0,-1-1 1 0 0,0 1-1 0 0,0 0 1 0 0,0 0-1 0 0,0 0 1 0 0,0 0-1 0 0,0 0 0 0 0,0 0 1 0 0,0 0-1 0 0,0 0 1 0 0,1 1-1 0 0,-1-1 1 0 0,0 0-1 0 0,-1 1-25 0 0,-74-7 743 0 0,75 6-703 0 0,-17 2 86 0 0,1 0 1 0 0,0 1-1 0 0,0 1 1 0 0,0 0-1 0 0,0 1 1 0 0,1 1-1 0 0,-1 1 1 0 0,2 0-1 0 0,-1 1 1 0 0,1 1-1 0 0,0 0 1 0 0,-2 3-127 0 0,16-10 19 0 0,-1-1 1 0 0,0 0-1 0 0,1 1 0 0 0,0-1 1 0 0,-1 1-1 0 0,1 0 0 0 0,0 0 1 0 0,0-1-1 0 0,0 1 0 0 0,0 0 1 0 0,0 0-1 0 0,0 0 1 0 0,0 0-1 0 0,1 0 0 0 0,-1 0 1 0 0,1 0-1 0 0,0 0 0 0 0,-1 0 1 0 0,1 0-1 0 0,0 0 0 0 0,0 0 1 0 0,0 0-1 0 0,0 1 1 0 0,1-1-1 0 0,-1 0 0 0 0,1 0 1 0 0,-1 0-1 0 0,1 0 0 0 0,0 0 1 0 0,-1 0-1 0 0,1-1 0 0 0,0 1 1 0 0,0 0-1 0 0,1 0 0 0 0,-1 0 1 0 0,0-1-1 0 0,0 1 1 0 0,1-1-1 0 0,-1 1 0 0 0,1-1 1 0 0,0 1-1 0 0,-1-1 0 0 0,1 0 1 0 0,0 0-1 0 0,0 0 0 0 0,-1 0 1 0 0,1 0-1 0 0,1 0-19 0 0,97 49 36 0 0,59-11-1747 0 0,1-22-3539 0 0,-139-16 3825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0:1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7543 1438 1416 0 0,'23'-45'5083'0'0,"-35"154"-2386"0"0,-10 98-1133 0 0,60-105-706 0 0,-32-96-814 0 0,0-1 0 0 0,1 0 0 0 0,0 0 0 0 0,0-1 0 0 0,0 1 1 0 0,0-2-1 0 0,1 1 0 0 0,0-1 0 0 0,0 0 0 0 0,-1 0 0 0 0,2-1 1 0 0,-1-1-1 0 0,0 1 0 0 0,0-1 0 0 0,0 0 0 0 0,1-1 0 0 0,-1 0 0 0 0,0 0 1 0 0,1-1-1 0 0,-1 0 0 0 0,4-1-44 0 0,12 1 61 0 0,93-10-10 0 0,-98 4-294 0 0,-21-5-7120 0 0,-12 5 5910 0 0,1-2 291 0 0</inkml:trace>
  <inkml:trace contextRef="#ctx0" brushRef="#br0" timeOffset="261.922">7573 1648 2092 0 0,'-15'-7'1719'0'0,"4"1"1324"0"0,36 0-1981 0 0,255-30 331 0 0,-276 36-1891 0 0,22-8 753 0 0,-23 2-6393 0 0,-18-2 4910 0 0</inkml:trace>
  <inkml:trace contextRef="#ctx0" brushRef="#br0" timeOffset="509.689">7557 1401 1600 0 0,'1'0'81'0'0,"-1"0"0"0"0,1 0-1 0 0,0-1 1 0 0,-1 1 0 0 0,1 0 0 0 0,-1 0-1 0 0,1-1 1 0 0,-1 1 0 0 0,1 0-1 0 0,-1 0 1 0 0,1-1 0 0 0,-1 1 0 0 0,1-1-1 0 0,-1 1 1 0 0,1-1 0 0 0,-1 1-1 0 0,1 0 1 0 0,-1-1 0 0 0,0 0 0 0 0,1 1-1 0 0,-1-1 1 0 0,0 1 0 0 0,0-1 0 0 0,1 1-1 0 0,-1-1 1 0 0,0 1 0 0 0,0-1-1 0 0,0 0 1 0 0,0 1 0 0 0,0-1 0 0 0,0 0-1 0 0,0 1 1 0 0,0-1 0 0 0,0 1 0 0 0,0-1-1 0 0,0 0 1 0 0,0 1 0 0 0,0-1-1 0 0,0 1 1 0 0,0-1 0 0 0,-1 0 0 0 0,1 1-1 0 0,0-1 1 0 0,0 1 0 0 0,-1-1 0 0 0,1 1-1 0 0,-1-1 1 0 0,1 1 0 0 0,0-1-1 0 0,-1 1 1 0 0,1-1 0 0 0,-1 1 0 0 0,1 0-1 0 0,-1-1 1 0 0,1 1 0 0 0,-1 0 0 0 0,1-1-1 0 0,-1 1 1 0 0,1 0 0 0 0,-1-1-1 0 0,0 1 1 0 0,1 0 0 0 0,-1 0 0 0 0,1 0-1 0 0,-1 0 1 0 0,0 0 0 0 0,1 0 0 0 0,-1 0-1 0 0,0 0-80 0 0,53-16 640 0 0,-46 14-510 0 0,170-16 89 0 0,-27 6-3264 0 0,-81 1 667 0 0,-34 8 1218 0 0</inkml:trace>
  <inkml:trace contextRef="#ctx0" brushRef="#br0" timeOffset="788.836">8514 1313 1108 0 0,'-5'7'4322'0'0,"-26"26"-3155"0"0,17-19-964 0 0,1 1 0 0 0,1 0-1 0 0,0 1 1 0 0,1 1-1 0 0,1-1 1 0 0,1 2 0 0 0,0-1-1 0 0,1 2 1 0 0,1-1 0 0 0,0 1-1 0 0,2-1 1 0 0,0 2 0 0 0,0 5-203 0 0,-21 88-506 0 0,17-107-1110 0 0,2-6-1922 0 0,-4 0 2346 0 0</inkml:trace>
  <inkml:trace contextRef="#ctx0" brushRef="#br0" timeOffset="1067.447">8133 1484 2284 0 0,'8'-18'5077'0'0,"25"33"-3564"0"0,-31-14-1483 0 0,305 201 914 0 0,-307-184-7170 0 0,-8-16 6061 0 0,8-2 204 0 0,-11 0-1123 0 0</inkml:trace>
  <inkml:trace contextRef="#ctx0" brushRef="#br0" timeOffset="1423.755">8211 1376 1504 0 0,'-10'2'197'0'0,"-1"1"1"0"0,0 0-1 0 0,1 1 0 0 0,0 0 1 0 0,0 0-1 0 0,0 1 0 0 0,1 0 1 0 0,-1 1-1 0 0,1 0 0 0 0,0 1 1 0 0,1 0-1 0 0,0 0 0 0 0,0 0 1 0 0,0 1-1 0 0,1 1 0 0 0,0-1 1 0 0,1 1-1 0 0,0 0 0 0 0,0 1 1 0 0,1-1-1 0 0,0 1 0 0 0,1 0 1 0 0,0 0-1 0 0,0 1 0 0 0,1-1 1 0 0,1 1-1 0 0,0 0 0 0 0,0 0 1 0 0,1 0-1 0 0,0 4-197 0 0,4-3 36 0 0,1 0 0 0 0,0-1 0 0 0,1 0 0 0 0,0 0 0 0 0,1 0-1 0 0,0-1 1 0 0,0 0 0 0 0,1 0 0 0 0,1 0 0 0 0,-1-1 0 0 0,2 0 0 0 0,-1-1 0 0 0,1 0 0 0 0,0 0 0 0 0,1-1-1 0 0,0 0 1 0 0,0-1 0 0 0,0 0 0 0 0,1 0 0 0 0,0-1 0 0 0,0 0 0 0 0,1-1 0 0 0,-1-1 0 0 0,1 0 0 0 0,0 0-1 0 0,4-1-35 0 0,101-9-5173 0 0,-98-3 4125 0 0</inkml:trace>
  <inkml:trace contextRef="#ctx0" brushRef="#br0" timeOffset="1671.229">8691 1374 2364 0 0,'49'49'4119'0'0,"-14"60"-2311"0"0,-33-99-1746 0 0,0 1 0 0 0,0-1 0 0 0,-2 1-1 0 0,1-1 1 0 0,-1 1 0 0 0,-1-1 0 0 0,0 1 0 0 0,0-1 0 0 0,-1 0 0 0 0,-1 0 0 0 0,1 1 0 0 0,-2-1 0 0 0,1-1 0 0 0,-1 1 0 0 0,-1 0 0 0 0,0-1 0 0 0,0 0-1 0 0,-1 0 1 0 0,0-1 0 0 0,0 1 0 0 0,-8 6-62 0 0,-122 73-4282 0 0,66-66 1971 0 0,38-13 1221 0 0</inkml:trace>
  <inkml:trace contextRef="#ctx0" brushRef="#br0" timeOffset="-4707.792">6689 1579 1048 0 0,'0'0'682'0'0,"0"-3"-3"0"0,24-103 4923 0 0,-25 106-5566 0 0,1 0 0 0 0,-1 0 1 0 0,1 0-1 0 0,0 0 0 0 0,-1 0 0 0 0,1 0 0 0 0,-1 1 0 0 0,1-1 0 0 0,0 0 0 0 0,-1 0 0 0 0,1 0 0 0 0,-1 0 0 0 0,1 0 0 0 0,0-1 0 0 0,-1 1 0 0 0,1 0 0 0 0,-1 0 0 0 0,1 0 0 0 0,0 0 0 0 0,-1 0 0 0 0,1 0 0 0 0,0-1 0 0 0,-1 1 0 0 0,1 0 0 0 0,0 0 1 0 0,-1-1-1 0 0,1 1 0 0 0,0 0 0 0 0,-1 0 0 0 0,1-1 0 0 0,0 1 0 0 0,0 0 0 0 0,-1-1 0 0 0,1 1 0 0 0,0-1 0 0 0,0 1 0 0 0,0 0 0 0 0,-1-1 0 0 0,1 1 0 0 0,0 0 0 0 0,0-1 0 0 0,0 1 0 0 0,0-1 0 0 0,0 1 0 0 0,0 0 0 0 0,0-1 0 0 0,0 1 0 0 0,0-1 1 0 0,0 1-1 0 0,0-1-36 0 0,-8 8-39 0 0,-25 25 183 0 0,2 1 0 0 0,2 1 1 0 0,1 2-1 0 0,1 1 0 0 0,2 1 0 0 0,-16 34-144 0 0,-16 23 147 0 0,-21 58 54 0 0,67-135-2193 0 0,7-29-4506 0 0,4 4 5120 0 0</inkml:trace>
  <inkml:trace contextRef="#ctx0" brushRef="#br0" timeOffset="-4336.587">6309 1548 1192 0 0,'-12'-64'5416'0'0,"12"63"-4987"0"0,0 1-19 0 0,0 0-61 0 0,0 0-58 0 0,0 0-86 0 0,-4-9 294 0 0,8 16-76 0 0,20 31-30 0 0,3-2 1 0 0,1 0-1 0 0,2-2 0 0 0,1-2 0 0 0,26 22-393 0 0,203 136 1198 0 0,-231-166-1127 0 0,-45-36-2667 0 0,-49-66-3891 0 0,52 64 5077 0 0</inkml:trace>
  <inkml:trace contextRef="#ctx0" brushRef="#br0" timeOffset="-619.858">6958 1684 1260 0 0,'-20'0'593'0'0,"20"0"-297"0"0,0 0-40 0 0,0 0-26 0 0,-24-2 417 0 0,-74 10 3009 0 0,120 2-2825 0 0,377 3 966 0 0,-397-13-1679 0 0,25-9 806 0 0,-1-7-8204 0 0,-24 12 6108 0 0</inkml:trace>
  <inkml:trace contextRef="#ctx0" brushRef="#br0" timeOffset="2873.833">6437 2181 1048 0 0,'0'0'766'0'0,"-20"3"1280"0"0,22 1-1943 0 0,0 1 1 0 0,0-1 0 0 0,1 0-1 0 0,-1 0 1 0 0,1 0 0 0 0,0 0-1 0 0,0-1 1 0 0,0 1 0 0 0,0-1-1 0 0,1 0 1 0 0,0 0 0 0 0,-1 0-1 0 0,1 0 1 0 0,0-1 0 0 0,0 1-1 0 0,0-1 1 0 0,1 0 0 0 0,-1 0-1 0 0,0-1 1 0 0,1 1 0 0 0,0-1-1 0 0,-1 0 1 0 0,1 0 0 0 0,-1-1-1 0 0,1 1 1 0 0,0-1 0 0 0,0 0-1 0 0,-1 0 1 0 0,1 0 0 0 0,0-1-1 0 0,-1 0 1 0 0,1 0 0 0 0,0 0-1 0 0,-1-1 1 0 0,0 1 0 0 0,4-2-104 0 0,33 1 549 0 0,643-1 1426 0 0,-335-12-1617 0 0,684-9 717 0 0,-687 5-776 0 0,-266-4-780 0 0,-79 22 181 0 0,-1 1-51 0 0,0 0 6 0 0,-124 12-6603 0 0,93-2 5645 0 0</inkml:trace>
  <inkml:trace contextRef="#ctx0" brushRef="#br0" timeOffset="3543.642">7493 2533 1860 0 0,'-3'-6'4678'0'0,"21"26"-3737"0"0,47 221 1086 0 0,-63-236-1994 0 0,-1 1 0 0 0,0 0 0 0 0,0 0 0 0 0,0 0 1 0 0,-1 0-1 0 0,0 0 0 0 0,0 1 0 0 0,-1-1 1 0 0,1 0-1 0 0,-1 0 0 0 0,-1 0 0 0 0,1-1 1 0 0,-1 1-1 0 0,0 0 0 0 0,0 0 0 0 0,-1-1 1 0 0,0 1-1 0 0,1-1 0 0 0,-2 0 0 0 0,1 0 1 0 0,-1 0-1 0 0,0 0 0 0 0,0-1 0 0 0,0 0 0 0 0,0 1 1 0 0,-1-1-1 0 0,0-1 0 0 0,0 1 0 0 0,0-1 1 0 0,0 0-1 0 0,0 0 0 0 0,-1 0 0 0 0,0-1 1 0 0,1 0-1 0 0,-1 0 0 0 0,0 0 0 0 0,0-1 1 0 0,0 0-1 0 0,0 0 0 0 0,0 0 0 0 0,0-1 1 0 0,0 0-1 0 0,0 0 0 0 0,0-1 0 0 0,0 1 0 0 0,0-1 1 0 0,-4-2-34 0 0,3 2 10 0 0,0-2 0 0 0,0 1 0 0 0,1-1 1 0 0,-1 0-1 0 0,1 0 0 0 0,0 0 0 0 0,0-1 0 0 0,0 0 1 0 0,0 0-1 0 0,0-1 0 0 0,1 0 0 0 0,0 0 0 0 0,0 0 1 0 0,0 0-1 0 0,1-1 0 0 0,0 0 0 0 0,0 0 0 0 0,0 0 1 0 0,1 0-1 0 0,0-1 0 0 0,0 1 0 0 0,1-1 0 0 0,-1 0 1 0 0,1 0-1 0 0,1 0 0 0 0,0 0 0 0 0,0 0 0 0 0,0 0 1 0 0,0 0-1 0 0,2-5-10 0 0,-2-1 16 0 0,1 1 0 0 0,1-1 1 0 0,0 1-1 0 0,1 0 0 0 0,1-1 1 0 0,0 1-1 0 0,0 0 0 0 0,1 0 0 0 0,1 1 1 0 0,0-1-1 0 0,0 1 0 0 0,1 0 1 0 0,0 0-1 0 0,1 1 0 0 0,1 0 0 0 0,-1 0 1 0 0,2 1-1 0 0,1-2-16 0 0,19-11-27 0 0,1 3 0 0 0,0 0 0 0 0,1 2 0 0 0,1 1 0 0 0,1 1 0 0 0,0 2 1 0 0,1 2-1 0 0,0 1 0 0 0,1 1 0 0 0,0 2 0 0 0,0 2 0 0 0,1 1 0 0 0,-1 1 0 0 0,1 3 0 0 0,4 0 27 0 0,-32 0-266 0 0,-1 0 0 0 0,0 0 0 0 0,1 0 0 0 0,-1 1 1 0 0,0 0-1 0 0,1 0 0 0 0,-1 1 0 0 0,0 0 0 0 0,0 0 0 0 0,0 0 0 0 0,0 1 0 0 0,0 1 0 0 0,-1-1 0 0 0,0 1 1 0 0,1 0-1 0 0,1 2 266 0 0,-3 17-3946 0 0,-8-16 2751 0 0</inkml:trace>
  <inkml:trace contextRef="#ctx0" brushRef="#br0" timeOffset="25878.685">4776 886 988 0 0,'0'0'458'0'0,"0"0"-32"0"0,0 0-54 0 0,-1-15 1611 0 0,-16 123-1329 0 0,-19 237 874 0 0,-52 445-498 0 0,38 79-619 0 0,27-251-72 0 0,6-280-156 0 0,4 361 24 0 0,-17 221 610 0 0,26 472 431 0 0,-14-1068-1040 0 0,-23 152 299 0 0,32-470-1790 0 0,2-32 401 0 0,2-164-5471 0 0,5 135 5136 0 0</inkml:trace>
  <inkml:trace contextRef="#ctx0" brushRef="#br0" timeOffset="27398.041">4824 1003 916 0 0,'0'0'415'0'0,"0"0"-98"0"0,0 0 8 0 0,0 0-69 0 0,0 0 56 0 0,-6-25 495 0 0,-29-40 23 0 0,30-49-257 0 0,27-58-358 0 0,-15 128-278 0 0,69-330 1513 0 0,-36 284-652 0 0,89 107-504 0 0,124-14 5 0 0,-86-18-475 0 0,329-17 232 0 0,832-33-95 0 0,1066 59 191 0 0,-1961-14-129 0 0,2532 20 282 0 0,-2823 9-1611 0 0,-142-9 1248 0 0,1 0 0 0 0,0 0 0 0 0,-1 0 1 0 0,1 0-1 0 0,-1 1 0 0 0,1-1 1 0 0,-1 0-1 0 0,1 0 0 0 0,-1 0 0 0 0,1 1 1 0 0,-1-1-1 0 0,1 0 0 0 0,-1 1 1 0 0,1-1-1 0 0,-1 1 0 0 0,1-1 0 0 0,-1 0 1 0 0,0 1-1 0 0,1-1 0 0 0,-1 1 1 0 0,0-1-1 0 0,1 1 0 0 0,-1-1 0 0 0,0 1 1 0 0,1-1-1 0 0,-1 1 0 0 0,0-1 1 0 0,0 1-1 0 0,0 0 0 0 0,0-1 0 0 0,0 1 1 0 0,0-1-1 0 0,1 1 0 0 0,-1-1 1 0 0,-1 1-1 0 0,1 0 0 0 0,0-1 1 0 0,0 1-1 0 0,0-1 0 0 0,0 1 0 0 0,0-1 1 0 0,0 1-1 0 0,-1 0 0 0 0,1-1 1 0 0,0 1-1 0 0,0-1 0 0 0,-1 1 0 0 0,1-1 1 0 0,0 1-1 0 0,-1-1 0 0 0,1 0 1 0 0,0 1-1 0 0,-1-1 0 0 0,1 1 0 0 0,-1-1 1 0 0,1 0-1 0 0,-1 1 0 0 0,1-1 1 0 0,-1 0-1 0 0,1 0 0 0 0,-1 1 0 0 0,1-1 1 0 0,-1 0-1 0 0,0 0 58 0 0,-24 11-1217 0 0</inkml:trace>
  <inkml:trace contextRef="#ctx0" brushRef="#br0" timeOffset="29699.166">5406 352 1160 0 0,'0'-21'1913'0'0,"-22"-35"68"0"0,-29 89-1162 0 0,-194 307 127 0 0,49-115 378 0 0,196-226-1295 0 0,0 1 0 0 0,-1-1 0 0 0,1 1 0 0 0,0-1 0 0 0,-1 1-1 0 0,1 0 1 0 0,-1-1 0 0 0,1 1 0 0 0,0 0 0 0 0,-1-1 0 0 0,1 1 0 0 0,-1 0-1 0 0,1 0 1 0 0,-1-1 0 0 0,1 1 0 0 0,-1 0 0 0 0,1 0 0 0 0,-1 0-1 0 0,0 0 1 0 0,1 0 0 0 0,-1 0 0 0 0,1-1 0 0 0,-1 1 0 0 0,1 1-1 0 0,-1-1 1 0 0,1 0-29 0 0,34-58-20 0 0,81-115-148 0 0,-115 173 159 0 0,0-1 0 0 0,1 0 0 0 0,-1 1 0 0 0,0-1 0 0 0,1 1 0 0 0,-1-1 0 0 0,1 0 0 0 0,-1 1 0 0 0,1-1 0 0 0,-1 1 0 0 0,1-1 0 0 0,-1 1 0 0 0,1-1 0 0 0,-1 1 0 0 0,1 0 0 0 0,0-1 0 0 0,-1 1 0 0 0,1 0 0 0 0,0-1 0 0 0,-1 1 0 0 0,1 0 0 0 0,0 0 0 0 0,-1-1 0 0 0,1 1 0 0 0,0 0 0 0 0,0 0 0 0 0,-1 0 0 0 0,1 0 0 0 0,0 0 0 0 0,-1 0 0 0 0,1 0 0 0 0,0 0 0 0 0,0 1 0 0 0,-1-1 0 0 0,1 0 0 0 0,0 0 0 0 0,-1 1 0 0 0,1-1 0 0 0,0 0 0 0 0,-1 1 0 0 0,1-1 0 0 0,-1 0 0 0 0,1 1 0 0 0,0-1 0 0 0,-1 1 0 0 0,1-1 0 0 0,-1 1 0 0 0,1-1 0 0 0,-1 1 0 0 0,0 0 0 0 0,1-1 0 0 0,-1 1 0 0 0,1-1 0 0 0,-1 1 0 0 0,0 0 0 0 0,0-1 0 0 0,1 1 0 0 0,-1 0 0 0 0,0 0 0 0 0,0-1 0 0 0,0 1 0 0 0,0 0 9 0 0,21 65-145 0 0,-12-32-36 0 0,-5-27 169 0 0,0 0-1 0 0,1 0 1 0 0,0 0-1 0 0,0-1 1 0 0,1 1-1 0 0,-1-1 1 0 0,1-1-1 0 0,0 1 1 0 0,1-1-1 0 0,0 0 1 0 0,0 0-1 0 0,0-1 1 0 0,0 0-1 0 0,0 0 1 0 0,1-1-1 0 0,0 0 0 0 0,0 0 1 0 0,0-1-1 0 0,0 0 1 0 0,0 0-1 0 0,0-1 1 0 0,0 0-1 0 0,1 0 1 0 0,-1-1-1 0 0,7 0 13 0 0,8 0-22 0 0,-1-2 0 0 0,1 0 0 0 0,-1-1 0 0 0,0-1 0 0 0,0 0 0 0 0,0-2 0 0 0,-1-1-1 0 0,1-1 1 0 0,0-1 22 0 0,-19 7-12 0 0,9-2-3 0 0,-1-1 0 0 0,0 0-1 0 0,0 0 1 0 0,-1-1 0 0 0,0-1 0 0 0,0 0 0 0 0,0 0-1 0 0,-1-1 1 0 0,0 0 0 0 0,0-1 0 0 0,-1 0 0 0 0,0 0-1 0 0,4-6 16 0 0,-12 12-24 0 0,1 1 1 0 0,-1 0-1 0 0,1-1 0 0 0,-1 1 0 0 0,0 0 0 0 0,0 0 1 0 0,0-1-1 0 0,0 1 0 0 0,-1 0 0 0 0,1-1 0 0 0,-1 1 0 0 0,1 0 1 0 0,-1 0-1 0 0,0-1 0 0 0,0 1 0 0 0,0 0 0 0 0,0 0 0 0 0,0 0 1 0 0,0 0-1 0 0,0 0 0 0 0,-1 0 0 0 0,1 1 0 0 0,-1-1 0 0 0,1 0 1 0 0,-1 1-1 0 0,0-1 0 0 0,0 1 0 0 0,0-1 0 0 0,0 1 0 0 0,0 0 1 0 0,0 0-1 0 0,0 0 0 0 0,0 0 0 0 0,0 0 0 0 0,0 1 0 0 0,0-1 1 0 0,-2 0 23 0 0,-94-9 103 0 0,90 11-80 0 0,0 1 1 0 0,0 0-1 0 0,0 0 0 0 0,1 0 0 0 0,-1 1 1 0 0,1 0-1 0 0,0 1 0 0 0,0 0 0 0 0,0 0 1 0 0,0 0-1 0 0,1 1 0 0 0,-1 0 0 0 0,1 0 0 0 0,0 1 1 0 0,1 0-1 0 0,0 0 0 0 0,0 0 0 0 0,0 0 1 0 0,0 1-1 0 0,1 0 0 0 0,0 0 0 0 0,1 0 1 0 0,-1 0-1 0 0,1 1 0 0 0,-1 4-23 0 0,9-5-9 0 0,1-1 20 0 0,0 0-1 0 0,0-1 1 0 0,0 0 0 0 0,1 0 0 0 0,0-1 0 0 0,0 0 0 0 0,1 0 0 0 0,-1 0 0 0 0,1-1 0 0 0,-1 0 0 0 0,1 0 0 0 0,0-1 0 0 0,0 0-1 0 0,1-1 1 0 0,-1 0 0 0 0,6 0-11 0 0,10 0 4 0 0,0-2-1 0 0,0 0 1 0 0,0-2-1 0 0,0-1 1 0 0,-1 0 0 0 0,0-2-1 0 0,0-1 1 0 0,0-1-1 0 0,-1 0 1 0 0,0-2-1 0 0,0-1 1 0 0,-1 0-1 0 0,-1-2 1 0 0,0 0-1 0 0,-1-1 1 0 0,10-10-4 0 0,5-6 63 0 0,-1-2 0 0 0,-1-1 0 0 0,-2-2 0 0 0,-1-1 0 0 0,-2-1 1 0 0,-2-2-1 0 0,-1 0 0 0 0,1-9-63 0 0,1-40 1000 0 0,-25 87-819 0 0,-1 1-22 0 0,-28-8 250 0 0,17 21-359 0 0,2 1 0 0 0,0 0 0 0 0,0 0-1 0 0,1 1 1 0 0,1 0 0 0 0,1 0 0 0 0,0 1 0 0 0,1-1-1 0 0,0 1 1 0 0,1 1 0 0 0,1-1 0 0 0,1 0 0 0 0,0 1 0 0 0,1 0-1 0 0,1-1 1 0 0,1 1 0 0 0,1 5-50 0 0,43 206-1916 0 0,-45-225 1717 0 0,-1 1 0 0 0,0-1 0 0 0,0 0 0 0 0,0 0 0 0 0,0 0 0 0 0,-1-1 0 0 0,1 1 0 0 0,-1 0 0 0 0,1 0 0 0 0,-1-1 0 0 0,0 1 0 0 0,0-1-1 0 0,0 1 1 0 0,-1-1 0 0 0,1 0 0 0 0,0 0 0 0 0,-1 0 0 0 0,0 0 0 0 0,1-1 0 0 0,-1 1 0 0 0,0-1 0 0 0,0 1 0 0 0,0-1 0 0 0,0 0 199 0 0,-20 7-1236 0 0</inkml:trace>
  <inkml:trace contextRef="#ctx0" brushRef="#br0" timeOffset="29962.771">5900 518 1860 0 0,'15'-13'424'0'0,"0"2"1"0"0,1 0-1 0 0,1 1 0 0 0,0 0 0 0 0,0 1 1 0 0,1 1-1 0 0,0 1 0 0 0,0 1 1 0 0,0 0-1 0 0,1 1 0 0 0,1 1-424 0 0,139-8-2389 0 0,-142 12 1166 0 0,-3 0 32 0 0</inkml:trace>
  <inkml:trace contextRef="#ctx0" brushRef="#br0" timeOffset="30209.339">6867 176 1544 0 0,'37'-7'3132'0'0,"-43"32"-1041"0"0,-16 10-1733 0 0,1 1 0 0 0,2 0 0 0 0,2 2 0 0 0,2 0 0 0 0,1 1 0 0 0,1 0 0 0 0,2 6-358 0 0,5-27 67 0 0,-10 47 120 0 0,-40 89-891 0 0,53-151 390 0 0,1-1 0 0 0,-1 1 0 0 0,0-1 0 0 0,0 1-1 0 0,0-1 1 0 0,-1 0 0 0 0,1 0 0 0 0,0 0-1 0 0,-1-1 1 0 0,0 1 0 0 0,1-1 0 0 0,-1 0-1 0 0,0 0 1 0 0,1 0 0 0 0,-1-1 0 0 0,0 1 0 0 0,0-1-1 0 0,0 0 1 0 0,1 0 0 0 0,-5 0 314 0 0,5 0-1279 0 0</inkml:trace>
  <inkml:trace contextRef="#ctx0" brushRef="#br0" timeOffset="30428.213">6485 406 968 0 0,'1'-5'391'0'0,"-2"1"-146"0"0,1 1 1 0 0,0-1-1 0 0,0 1 1 0 0,0 0-1 0 0,0-1 1 0 0,1 1-1 0 0,-1-1 1 0 0,1 1-1 0 0,0 0 1 0 0,0-1-1 0 0,0 1 1 0 0,0 0-1 0 0,1 0 1 0 0,-1 0-1 0 0,1 0 1 0 0,0 0-1 0 0,0 0 1 0 0,0 1-1 0 0,0-1 1 0 0,0 0-1 0 0,1 1 1 0 0,-1 0-1 0 0,1-1 1 0 0,0 1 0 0 0,-1 0-1 0 0,1 0 1 0 0,0 1-1 0 0,0-1 1 0 0,0 1-1 0 0,2-1-245 0 0,18 11 238 0 0,-1 0 0 0 0,0 2 0 0 0,-1 1-1 0 0,0 0 1 0 0,-1 2 0 0 0,0 0 0 0 0,-1 2 0 0 0,-1 0 0 0 0,12 14-238 0 0,38 28 196 0 0,-23-21-571 0 0,62 47-1139 0 0,-31-34-4270 0 0,-72-49 4620 0 0</inkml:trace>
  <inkml:trace contextRef="#ctx0" brushRef="#br0" timeOffset="31186.471">7251 182 1600 0 0,'4'10'4134'0'0,"-13"43"-3643"0"0,4-29-97 0 0,-10 244 1275 0 0,31-156-776 0 0,0-98-356 0 0,16-44-480 0 0,-14 11-8 0 0,-8 12-43 0 0,-1-1 0 0 0,1 2 0 0 0,1-1 0 0 0,-1 2 0 0 0,1-1 0 0 0,0 1 0 0 0,0 1 0 0 0,0 0 0 0 0,1 0 0 0 0,0 2 0 0 0,-1-1 0 0 0,1 1 0 0 0,9 0-6 0 0,-19 2 3 0 0,0 0 0 0 0,1 0 0 0 0,-1 1 0 0 0,0-1 0 0 0,0 1 0 0 0,0-1 0 0 0,1 1 0 0 0,-1 0 0 0 0,0 0 0 0 0,0-1 0 0 0,0 2 0 0 0,0-1 0 0 0,0 0 0 0 0,0 0 0 0 0,0 1 0 0 0,-1-1 0 0 0,1 1 0 0 0,0-1 0 0 0,-1 1 0 0 0,1 0 0 0 0,-1-1 0 0 0,0 1 0 0 0,1 0 1 0 0,-1 0-1 0 0,0 0 0 0 0,0 0 0 0 0,0 0 0 0 0,0 1 0 0 0,-1-1 0 0 0,1 0 0 0 0,-1 0 0 0 0,1 0 0 0 0,-1 1 0 0 0,0-1 0 0 0,0 0 0 0 0,0 0 0 0 0,0 1 0 0 0,0-1 0 0 0,0 0 0 0 0,-1 1 0 0 0,1-1 0 0 0,-1 0 0 0 0,0 1-3 0 0,-8 10-5 0 0,0 0-1 0 0,-1-1 0 0 0,0-1 1 0 0,-1 0-1 0 0,-1 0 1 0 0,0-1-1 0 0,0 0 0 0 0,-1-1 1 0 0,0-1-1 0 0,0 0 1 0 0,-1 0-1 0 0,0-2 0 0 0,0 1 1 0 0,-1-2-1 0 0,0 0 1 0 0,0-1-1 0 0,0 0 0 0 0,-1-2 1 0 0,1 1-1 0 0,-16-1 6 0 0,29-2 19 0 0,-10-3 133 0 0,11 1-154 0 0,0 1 0 0 0,0-1 0 0 0,0 0 0 0 0,0 0 1 0 0,1 1-1 0 0,-1-1 0 0 0,1 0 0 0 0,-1 0 0 0 0,1 0 0 0 0,0 0 0 0 0,0 1 0 0 0,0-1 1 0 0,0 0-1 0 0,0 0 0 0 0,0 0 0 0 0,0 0 0 0 0,0 0 0 0 0,1 1 0 0 0,-1-1 0 0 0,1 0 1 0 0,0 0-1 0 0,-1 0 0 0 0,1 1 0 0 0,0-1 0 0 0,0 0 0 0 0,0 1 0 0 0,0-1 0 0 0,0 1 0 0 0,0-1 1 0 0,1 1-1 0 0,-1 0 0 0 0,0-1 0 0 0,1 1 0 0 0,-1 0 0 0 0,1 0 0 0 0,0 0 0 0 0,-1 0 1 0 0,2-1 1 0 0,25-19-8 0 0,0 1 0 0 0,1 1 1 0 0,2 1-1 0 0,-1 1 0 0 0,2 2 1 0 0,0 1-1 0 0,1 2 0 0 0,0 1 1 0 0,23-3 7 0 0,-37 8-1 0 0,173-55-41 0 0,-192 62 43 0 0,0-1 1 0 0,-1 1-1 0 0,1-1 0 0 0,0 1 0 0 0,-1-1 0 0 0,1 1 0 0 0,0-1 0 0 0,-1 1 0 0 0,1-1 1 0 0,-1 1-1 0 0,1-1 0 0 0,-1 0 0 0 0,1 1 0 0 0,-1-1 0 0 0,0 0 0 0 0,1 0 1 0 0,-1 1-1 0 0,1-1 0 0 0,-1 0 0 0 0,1 0 0 0 0,-1 0 0 0 0,0 0 0 0 0,1 1 1 0 0,-1-1-1 0 0,0 0 0 0 0,1 0 0 0 0,-1 0 0 0 0,1-1 0 0 0,-1 1 0 0 0,0 0 1 0 0,1 0-1 0 0,-1 0 0 0 0,0 0 0 0 0,1 0 0 0 0,-1-1 0 0 0,1 1 0 0 0,-1 0 0 0 0,1-1 1 0 0,-1 1-1 0 0,1 0 0 0 0,-1-1 0 0 0,1 1 0 0 0,-1 0 0 0 0,1-1 0 0 0,-1 1 1 0 0,1-1-1 0 0,0 1 0 0 0,-1-1 0 0 0,1 1 0 0 0,0-1 0 0 0,-1 0 0 0 0,1 1 1 0 0,0-1-1 0 0,0 1 0 0 0,-1-1 0 0 0,1 1 0 0 0,0-1 0 0 0,0 0 0 0 0,0 1 1 0 0,0-1-1 0 0,0 0 0 0 0,0 1 0 0 0,0-1 0 0 0,0 1 0 0 0,0-1 0 0 0,0 0 0 0 0,0 1 1 0 0,1-1-2 0 0,-6 1-4 0 0,0 2 1 0 0,0-1 0 0 0,0 0 0 0 0,0 1 0 0 0,0 0 0 0 0,0 0 0 0 0,1 1 0 0 0,-1-1-1 0 0,1 1 1 0 0,0 0 0 0 0,0 0 0 0 0,0 0 0 0 0,0 1 0 0 0,0 0 0 0 0,1-1 0 0 0,-1 1-1 0 0,1 0 1 0 0,0 1 0 0 0,1-1 0 0 0,-1 0 0 0 0,1 1 0 0 0,-1 0 0 0 0,1-1-1 0 0,1 1 1 0 0,-1 0 0 0 0,0 4 3 0 0,6-2-148 0 0,-1 0-1 0 0,2 0 0 0 0,-1-1 1 0 0,1 1-1 0 0,0-1 1 0 0,1 0-1 0 0,-1-1 0 0 0,1 1 1 0 0,0-1-1 0 0,0 0 1 0 0,1-1-1 0 0,0 0 0 0 0,-1 0 1 0 0,1 0-1 0 0,1-1 0 0 0,-1 1 1 0 0,0-2-1 0 0,1 1 1 0 0,3 0 148 0 0,72 19-3749 0 0,-56-17 2605 0 0</inkml:trace>
  <inkml:trace contextRef="#ctx0" brushRef="#br0" timeOffset="31898.242">8508 371 2184 0 0,'-1'-3'88'0'0,"0"0"-1"0"0,-1 0 1 0 0,0 0-1 0 0,1 0 1 0 0,-1 0 0 0 0,0 1-1 0 0,0-1 1 0 0,-1 1-1 0 0,1-1 1 0 0,-1 1-1 0 0,1 0 1 0 0,-1 0 0 0 0,1 0-1 0 0,-1 0 1 0 0,0 0-1 0 0,0 1 1 0 0,0-1-1 0 0,0 1 1 0 0,0 0 0 0 0,-1 0-1 0 0,1 0 1 0 0,0 0-1 0 0,0 1 1 0 0,-1-1-1 0 0,1 1 1 0 0,0 0 0 0 0,-1 0-1 0 0,1 0 1 0 0,0 0-1 0 0,-1 1 1 0 0,1-1-1 0 0,-2 1-87 0 0,-4-2 275 0 0,-5 1-171 0 0,1 0-1 0 0,0 0 1 0 0,-1 2 0 0 0,1-1-1 0 0,0 2 1 0 0,0 0 0 0 0,0 0-1 0 0,1 1 1 0 0,-1 1-1 0 0,1 0 1 0 0,0 0 0 0 0,0 1-1 0 0,0 1 1 0 0,1 0 0 0 0,0 1-1 0 0,-7 6-103 0 0,6-6 81 0 0,0 0 0 0 0,1 1 0 0 0,-1 0 0 0 0,2 0 0 0 0,-1 1 0 0 0,2 1 0 0 0,-1-1 0 0 0,1 2 0 0 0,1-1 0 0 0,0 1 0 0 0,1 1 0 0 0,0-1 0 0 0,1 1 0 0 0,0 0 0 0 0,1 1 0 0 0,0-1 0 0 0,-1 10-81 0 0,10-19 17 0 0,-1 0 0 0 0,1 0-1 0 0,-1 0 1 0 0,1-1 0 0 0,0 0 0 0 0,0 1-1 0 0,1-1 1 0 0,-1-1 0 0 0,1 1 0 0 0,-1-1-1 0 0,1 0 1 0 0,0 0 0 0 0,0 0 0 0 0,0 0-1 0 0,0-1 1 0 0,0 0 0 0 0,0 0 0 0 0,0 0-1 0 0,1-1 1 0 0,-1 0 0 0 0,0 0 0 0 0,0 0-1 0 0,1 0 1 0 0,1-1-17 0 0,1 1 8 0 0,1 0 0 0 0,-1 0 0 0 0,0 0 0 0 0,1-1 0 0 0,-1 0 0 0 0,1-1 0 0 0,-1 1 0 0 0,0-2 1 0 0,0 1-1 0 0,0-1 0 0 0,0-1 0 0 0,-1 1 0 0 0,1-1 0 0 0,-1-1 0 0 0,0 1 0 0 0,0-1 0 0 0,0 0 0 0 0,-1-1 0 0 0,0 1 0 0 0,0-2 0 0 0,0 1 0 0 0,-1 0 0 0 0,0-1 0 0 0,0 0 0 0 0,-1 0 0 0 0,1-1 0 0 0,-2 1 0 0 0,1-1 0 0 0,-1 0 1 0 0,1-2-10 0 0,-4 8 31 0 0,-3-29 129 0 0,-11 17-155 0 0,18 27-78 0 0,70 62-206 0 0,5 7-4868 0 0,-75-75 4042 0 0</inkml:trace>
  <inkml:trace contextRef="#ctx0" brushRef="#br0" timeOffset="32365.476">8615 277 1744 0 0,'38'107'2600'0'0,"-37"-95"-2387"0"0,20 226 3727 0 0,-21-236-3682 0 0,-9 1 188 0 0,4-15 85 0 0,40-156 269 0 0,38 30-356 0 0,-71 137-440 0 0,0 1-1 0 0,0 0 0 0 0,-1 0 1 0 0,1 0-1 0 0,0 0 1 0 0,0 0-1 0 0,-1 0 0 0 0,1 0 1 0 0,0 0-1 0 0,0 1 1 0 0,-1-1-1 0 0,1 1 0 0 0,0-1 1 0 0,-1 1-1 0 0,1 0 0 0 0,0 0 1 0 0,-1 0-1 0 0,1 0 1 0 0,-1 0-1 0 0,1 0 0 0 0,-1 0 1 0 0,0 0-1 0 0,0 0 1 0 0,1 1-1 0 0,-1-1 0 0 0,0 0 1 0 0,0 1-1 0 0,0-1 0 0 0,0 1 1 0 0,0-1-1 0 0,-1 1 1 0 0,1 0-1 0 0,0-1 0 0 0,-1 1 1 0 0,1 0-1 0 0,-1 0 1 0 0,0-1-1 0 0,0 1 0 0 0,1 1-3 0 0,74 199-77 0 0,-22-154-1436 0 0,-3-48-4669 0 0,-24-15 4982 0 0</inkml:trace>
  <inkml:trace contextRef="#ctx0" brushRef="#br0" timeOffset="32725.908">9107 504 1652 0 0,'-15'-46'4409'0'0,"29"87"-3214"0"0,-5-32-1162 0 0,1-1 0 0 0,0 0-1 0 0,0 0 1 0 0,0-1 0 0 0,1-1 0 0 0,0 0 0 0 0,0 0 0 0 0,1-1-1 0 0,-1-1 1 0 0,1 0 0 0 0,0 0 0 0 0,0-1 0 0 0,1-1 0 0 0,-1 0-1 0 0,1-1 1 0 0,-1 0 0 0 0,1-1 0 0 0,-1 0 0 0 0,1-1-1 0 0,-1 0 1 0 0,4-2-33 0 0,25 3 134 0 0,-39-1-117 0 0,0 0 0 0 0,-1 1 0 0 0,1-1 0 0 0,0 0-1 0 0,0 0 1 0 0,-1 0 0 0 0,1 0 0 0 0,0-1-1 0 0,-1 1 1 0 0,1 0 0 0 0,-1 0 0 0 0,1-1 0 0 0,-1 1-1 0 0,0-1 1 0 0,0 0 0 0 0,0 1 0 0 0,0-1-1 0 0,0 0 1 0 0,0 0 0 0 0,0 1 0 0 0,0-1 0 0 0,-1 0-1 0 0,1 0 1 0 0,-1 0 0 0 0,1 0 0 0 0,-1 0-1 0 0,0 0 1 0 0,0 0 0 0 0,0 0 0 0 0,0 0 0 0 0,0 0-1 0 0,0 0 1 0 0,0 0 0 0 0,-1 0 0 0 0,1 0-1 0 0,-1 0 1 0 0,1 0 0 0 0,-1 0 0 0 0,0 1 0 0 0,0-1-1 0 0,0 0 1 0 0,0 0 0 0 0,0 1 0 0 0,0-1-1 0 0,-1 1 1 0 0,1-1 0 0 0,0 1 0 0 0,-1-1 0 0 0,1 1-1 0 0,-1 0 1 0 0,1 0 0 0 0,-1-1 0 0 0,0 1 0 0 0,0 0-1 0 0,1 1 1 0 0,-1-1 0 0 0,0 0 0 0 0,0 0-1 0 0,0 1 1 0 0,0-1-17 0 0,0-1 37 0 0,0 1 1 0 0,-1-1-1 0 0,1 0 0 0 0,0 1 1 0 0,-1 0-1 0 0,1-1 0 0 0,-1 1 1 0 0,1 0-1 0 0,-1 0 0 0 0,0 0 1 0 0,1 1-1 0 0,-1-1 0 0 0,0 1 1 0 0,0-1-1 0 0,1 1 0 0 0,-1 0 0 0 0,0 0 1 0 0,0 0-1 0 0,0 0 0 0 0,1 1 1 0 0,-1-1-1 0 0,0 1 0 0 0,0-1 1 0 0,1 1-1 0 0,-1 0 0 0 0,1 0 1 0 0,-1 1-1 0 0,1-1 0 0 0,-1 0 1 0 0,1 1-1 0 0,0-1 0 0 0,-1 1 0 0 0,1 0 1 0 0,0 0-1 0 0,0 0 0 0 0,0 0 1 0 0,1 0-1 0 0,-1 0 0 0 0,0 1 1 0 0,1-1-1 0 0,-1 0 0 0 0,1 1-37 0 0,-53 111 117 0 0,27-6-94 0 0,-17 53-1357 0 0,3-59-2588 0 0,12-62 1563 0 0,15-28 1245 0 0</inkml:trace>
  <inkml:trace contextRef="#ctx0" brushRef="#br0" timeOffset="33391.67">9954 324 2076 0 0,'-15'52'6017'0'0,"5"132"-4778"0"0,86 87-557 0 0,-76-271-781 0 0,1 1-1 0 0,-1-1 1 0 0,1 1-1 0 0,-1 0 1 0 0,1-1-1 0 0,-1 1 1 0 0,0 0-1 0 0,0 0 1 0 0,1-1-1 0 0,-1 1 0 0 0,0 0 1 0 0,0 0-1 0 0,0-1 1 0 0,0 1-1 0 0,0 0 1 0 0,0 0-1 0 0,0-1 1 0 0,0 1-1 0 0,0 0 1 0 0,0 0-1 0 0,0-1 1 0 0,0 1-1 0 0,0 0 1 0 0,-1 0-1 0 0,1-1 1 0 0,0 1-1 0 0,-1 0 1 0 0,1-1-1 0 0,0 1 1 0 0,-1 0-1 0 0,1-1 1 0 0,-1 1-1 0 0,1 0 0 0 0,-1-1 1 0 0,1 1-1 0 0,-1-1 1 0 0,0 1-1 0 0,1-1 1 0 0,-1 0-1 0 0,0 1 1 0 0,1-1-1 0 0,-1 1 1 0 0,0-1-1 0 0,1 0 1 0 0,-1 0-1 0 0,0 1 1 0 0,0-1-1 0 0,1 0 1 0 0,-1 0-1 0 0,0 0 1 0 0,0 0-1 0 0,1 0 1 0 0,-1 0-1 0 0,0 0 0 0 0,0 0 1 0 0,0 0-1 0 0,1 0 1 0 0,-1-1-1 0 0,0 1 1 0 0,0 0-1 0 0,1 0 1 0 0,-1-1-1 0 0,0 1 1 0 0,1 0-1 0 0,-1-1 1 0 0,0 1-1 0 0,1-1 1 0 0,-1 1-1 0 0,1-1 1 0 0,-1 1 99 0 0,-12-11-1224 0 0</inkml:trace>
  <inkml:trace contextRef="#ctx0" brushRef="#br0" timeOffset="33781.766">10028 332 876 0 0,'0'-3'163'0'0,"-1"-1"-1"0"0,1 1 1 0 0,-1-1 0 0 0,1 0-1 0 0,0 1 1 0 0,1-1-1 0 0,-1 0 1 0 0,0 1 0 0 0,1-1-1 0 0,0 0 1 0 0,0 1-1 0 0,0-1 1 0 0,0 1 0 0 0,1-1-1 0 0,0 1 1 0 0,-1 0-1 0 0,1 0 1 0 0,0 0 0 0 0,0 0-1 0 0,1 0 1 0 0,-1 0-1 0 0,1 0 1 0 0,-1 1 0 0 0,1-1-1 0 0,0 1 1 0 0,0 0-1 0 0,0 0 1 0 0,0 0 0 0 0,0 0-1 0 0,1 0 1 0 0,-1 1-1 0 0,0-1 1 0 0,1 1 0 0 0,-1 0-1 0 0,4 0-162 0 0,-3 4 35 0 0,1 0 0 0 0,-1 0 0 0 0,1 1-1 0 0,-1 0 1 0 0,0 0 0 0 0,-1 0 0 0 0,1 0 0 0 0,-1 1-1 0 0,1-1 1 0 0,-1 1 0 0 0,-1 0 0 0 0,1 0 0 0 0,-1 0 0 0 0,0 0-1 0 0,0 0 1 0 0,0 1 0 0 0,-1-1 0 0 0,0 0 0 0 0,0 1-1 0 0,0-1 1 0 0,0 1 0 0 0,-1 0 0 0 0,0-1 0 0 0,-1 1-1 0 0,1 2-34 0 0,-2 1 87 0 0,-1 1 0 0 0,0-1-1 0 0,0 0 1 0 0,-1 1-1 0 0,0-2 1 0 0,-1 1 0 0 0,0 0-1 0 0,0-1 1 0 0,0 0 0 0 0,-1 0-1 0 0,-1-1 1 0 0,1 1-1 0 0,-1-1 1 0 0,0-1 0 0 0,-1 1-1 0 0,0-1 1 0 0,0-1 0 0 0,0 1-1 0 0,-1-1 1 0 0,1-1-1 0 0,-1 0 1 0 0,0 0 0 0 0,0 0-1 0 0,-1-1 1 0 0,0-1-87 0 0,135 16 1094 0 0,-103-13-1341 0 0,1 1 0 0 0,-1 1 0 0 0,-1 1 0 0 0,1 1 0 0 0,-1 0 1 0 0,-1 2-1 0 0,0 1 0 0 0,-1 0 0 0 0,0 1 0 0 0,-1 2 0 0 0,0-1 0 0 0,7 10 247 0 0,-12-3-5052 0 0,-13-21 3854 0 0</inkml:trace>
  <inkml:trace contextRef="#ctx0" brushRef="#br0" timeOffset="34138.209">10462 249 876 0 0,'32'62'3194'0'0,"107"274"1425"0"0,-139-337-4556 0 0,0 1-1 0 0,1-1 1 0 0,-1 0-1 0 0,0 0 0 0 0,0 0 1 0 0,1 1-1 0 0,-1-1 0 0 0,0 0 1 0 0,1 0-1 0 0,-1 1 0 0 0,1-1 1 0 0,-1 0-1 0 0,1 1 0 0 0,-1-1 1 0 0,1 0-1 0 0,0 1 0 0 0,-1-1 1 0 0,1 1-1 0 0,0-1 0 0 0,-1 1 1 0 0,1-1-1 0 0,0 1 0 0 0,0 0 1 0 0,-1-1-1 0 0,1 1 0 0 0,0 0 1 0 0,0 0-1 0 0,0-1 1 0 0,-1 1-1 0 0,1 0 0 0 0,0 0 1 0 0,0 0-1 0 0,0 0 0 0 0,0 0 1 0 0,0 0-1 0 0,-1 0 0 0 0,1 0 1 0 0,0 1-1 0 0,0-1 0 0 0,0 0 1 0 0,-1 0-1 0 0,1 1 0 0 0,0-1 1 0 0,0 0-1 0 0,-1 1 0 0 0,1-1 1 0 0,0 1-1 0 0,0-1 0 0 0,-1 1 1 0 0,1-1-1 0 0,-1 1 0 0 0,1 0 1 0 0,-1-1-1 0 0,1 1 1 0 0,-1 0-1 0 0,1-1 0 0 0,-1 1 1 0 0,1 0-1 0 0,-1 0 0 0 0,0-1 1 0 0,1 1-1 0 0,-1 0 0 0 0,0 0 1 0 0,0 0-1 0 0,1-1 0 0 0,-1 1 1 0 0,0 1-63 0 0,19-78 326 0 0,-18 69-96 0 0,72-291-1086 0 0,-87 311-7480 0 0,3-1 7365 0 0,-4 7-457 0 0</inkml:trace>
  <inkml:trace contextRef="#ctx0" brushRef="#br0" timeOffset="37421.199">11472 261 1096 0 0,'25'-52'1596'0'0,"-19"47"-1501"0"0,4-48 4204 0 0,-10 51-4148 0 0,0 2-4 0 0,0 0 3 0 0,1-9-33 0 0,-6 19 133 0 0,-6 47 69 0 0,3 0 0 0 0,3 1 0 0 0,2 0 0 0 0,4 37-319 0 0,-1-83 59 0 0,26 174 340 0 0,5 15-1503 0 0,-72-174-3797 0 0,32-27 3607 0 0</inkml:trace>
  <inkml:trace contextRef="#ctx0" brushRef="#br0" timeOffset="38346.478">11186 528 1964 0 0,'2'-11'3035'0'0,"79"-7"-2367"0"0,-78 17-526 0 0,140-20 285 0 0,-50 9-71 0 0,0-4 1 0 0,-1-4-1 0 0,72-27-356 0 0,-159 46 12 0 0,1 0-1 0 0,-1-1 0 0 0,0 0 0 0 0,1 0 0 0 0,-1-1 0 0 0,0 1 1 0 0,0-1-1 0 0,-1 0 0 0 0,1 0 0 0 0,-1-1 0 0 0,1 0 1 0 0,-1 1-1 0 0,0-2 0 0 0,0 1 0 0 0,-1 0 0 0 0,1-1 1 0 0,-1 1-1 0 0,0-1 0 0 0,0 0 0 0 0,-1 0 0 0 0,1 0 1 0 0,-1 0-1 0 0,0-2-11 0 0,-2 6 48 0 0,0 1 6 0 0,-3-39 690 0 0,-23 16 103 0 0,-9 353 52 0 0,26-38 85 0 0,9-292-981 0 0,0 0-1 0 0,0-1 1 0 0,0 1-1 0 0,0 0 1 0 0,0 0 0 0 0,0-1-1 0 0,0 1 1 0 0,0 0-1 0 0,-1-1 1 0 0,1 1 0 0 0,0 0-1 0 0,0 0 1 0 0,0 0 0 0 0,0-1-1 0 0,0 1 1 0 0,-1 0-1 0 0,1 0 1 0 0,0-1 0 0 0,0 1-1 0 0,0 0 1 0 0,-1 0-1 0 0,1 0 1 0 0,0 0 0 0 0,0-1-1 0 0,-1 1 1 0 0,1 0-1 0 0,0 0 1 0 0,0 0 0 0 0,-1 0-1 0 0,1 0 1 0 0,0 0-1 0 0,-1 0 1 0 0,1 0 0 0 0,0 0-1 0 0,0 0 1 0 0,-1 0-1 0 0,1 0 1 0 0,0 0 0 0 0,0 0-1 0 0,-1 0 1 0 0,1 0-1 0 0,0 0 1 0 0,-1 0 0 0 0,1 0-3 0 0,114-227-110 0 0,-86 289-45 0 0,-27-54 155 0 0,1 0-1 0 0,0-1 1 0 0,0 1-1 0 0,1-1 1 0 0,0 1 0 0 0,0-1-1 0 0,1 0 1 0 0,0 0-1 0 0,0 0 1 0 0,1-1-1 0 0,0 1 1 0 0,0-1 0 0 0,0 0-1 0 0,1-1 1 0 0,-1 1-1 0 0,1-1 1 0 0,1 0 0 0 0,-1-1-1 0 0,1 1 1 0 0,0-1-1 0 0,0-1 1 0 0,0 1-1 0 0,0-1 1 0 0,1 0 0 0 0,-1-1-1 0 0,1 0 1 0 0,0 0-1 0 0,0-1 1 0 0,0 1 0 0 0,1 0-1 0 0,-1 1-1 0 0,1-2 1 0 0,-1 1 0 0 0,1-1 0 0 0,0 0-1 0 0,0-1 1 0 0,0 0 0 0 0,-1 0-1 0 0,1-1 1 0 0,0 0 0 0 0,0 0 0 0 0,-1-1-1 0 0,1-1 1 0 0,-1 1 0 0 0,0-1-1 0 0,0-1 1 0 0,0 1 0 0 0,0-1-1 0 0,0-1 1 0 0,-1 0 0 0 0,0 0 0 0 0,0 0-1 0 0,0-1 1 0 0,0 0 0 0 0,-1 0-1 0 0,0 0 1 0 0,0-1 0 0 0,-1 0 0 0 0,0 0-1 0 0,0-1 1 0 0,-1 1 0 0 0,2-4 1 0 0,-6 8-5 0 0,0 0 0 0 0,0 0 0 0 0,0 1 0 0 0,0-1 0 0 0,0 0 0 0 0,0 0 0 0 0,-1 1 0 0 0,0-1 0 0 0,1 0 0 0 0,-1 1 0 0 0,0-1 0 0 0,0 0 0 0 0,-1 1 0 0 0,1-1 0 0 0,0 1 0 0 0,-1 0 0 0 0,1-1 0 0 0,-1 1 0 0 0,0 0 0 0 0,0 0 0 0 0,0 0 0 0 0,0 0 0 0 0,0 0 0 0 0,0 1 0 0 0,-1-1 0 0 0,1 1 0 0 0,-1-1 0 0 0,1 1 0 0 0,-1 0 0 0 0,1 0 0 0 0,-1 0 0 0 0,1 0 0 0 0,-1 1 0 0 0,0-1 0 0 0,-2 0 5 0 0,-102-13-311 0 0,78 32 268 0 0,26-16 40 0 0,0 0 1 0 0,0 1-1 0 0,0-1 0 0 0,0 1 0 0 0,0-1 1 0 0,1 1-1 0 0,-1 0 0 0 0,1 0 1 0 0,0 0-1 0 0,0 0 0 0 0,0 1 1 0 0,0-1-1 0 0,1 0 0 0 0,-1 1 0 0 0,1-1 1 0 0,0 1-1 0 0,0 0 0 0 0,0-1 1 0 0,0 1-1 0 0,1 0 0 0 0,0 0 1 0 0,0-1-1 0 0,0 1 0 0 0,0 0 0 0 0,0 0 1 0 0,1-1-1 0 0,-1 1 0 0 0,1 0 1 0 0,0-1-1 0 0,0 1 0 0 0,1-1 1 0 0,-1 1-1 0 0,1-1 0 0 0,-1 1 0 0 0,1-1 1 0 0,0 0-1 0 0,0 0 0 0 0,1 0 1 0 0,-1 0-1 0 0,1 0 0 0 0,-1 0 3 0 0,6 6-106 0 0,0-1 0 0 0,0 1 0 0 0,0-1 0 0 0,1-1 0 0 0,0 1 0 0 0,1-1-1 0 0,-1-1 1 0 0,1 0 0 0 0,1-1 0 0 0,-1 1 0 0 0,1-2 0 0 0,10 4 106 0 0,70-1-6690 0 0,-82-7 5245 0 0</inkml:trace>
  <inkml:trace contextRef="#ctx0" brushRef="#br0" timeOffset="38660.627">12521 789 1160 0 0,'5'-22'3715'0'0,"-15"52"-2236"0"0,-4 12-1076 0 0,-13 6 969 0 0,36-88-682 0 0,-2 23-582 0 0,-3 5-85 0 0,0-1 1 0 0,1 1-1 0 0,1 0 0 0 0,0 1 0 0 0,0-1 0 0 0,1 1 0 0 0,1 0 0 0 0,0 1 1 0 0,0 0-1 0 0,1 0 0 0 0,0 1 0 0 0,1 0 0 0 0,8-6-23 0 0,-16 15-1 0 0,-1 0-1 0 0,1 0 1 0 0,0-1-1 0 0,0 2 1 0 0,0-1-1 0 0,-1 0 1 0 0,1 0-1 0 0,0 0 1 0 0,0 1 0 0 0,-1-1-1 0 0,1 1 1 0 0,0 0-1 0 0,-1-1 1 0 0,1 1-1 0 0,-1 0 1 0 0,1 0-1 0 0,-1 0 1 0 0,1 0-1 0 0,-1 0 1 0 0,1 0-1 0 0,-1 0 1 0 0,0 1-1 0 0,0-1 1 0 0,0 0-1 0 0,0 1 1 0 0,0-1 0 0 0,0 1-1 0 0,0-1 1 0 0,0 1-1 0 0,0 0 1 0 0,-1-1-1 0 0,1 1 1 0 0,-1 0-1 0 0,1-1 1 0 0,-1 1-1 0 0,0 0 1 0 0,1 0-1 0 0,-1-1 1 0 0,0 1-1 0 0,0 0 1 0 0,0 0 0 0 0,-1 0 1 0 0,3 6-13 0 0,26 149-731 0 0,-25-51-3434 0 0,-6-81 2868 0 0,-12 18 12 0 0</inkml:trace>
  <inkml:trace contextRef="#ctx0" brushRef="#br0" timeOffset="39611.51">9886 1986 1540 0 0,'0'0'794'0'0,"-3"-15"567"0"0,-28-14 645 0 0,3 53-376 0 0,22-6-1503 0 0,2-1 0 0 0,0 1 0 0 0,0 0 0 0 0,2 0 0 0 0,0 0 0 0 0,2 0 0 0 0,0 0 0 0 0,0 1 0 0 0,2-1 0 0 0,0 0 0 0 0,1 0 0 0 0,1-1 0 0 0,1 1 0 0 0,0-1 0 0 0,2 0 0 0 0,-1 0 0 0 0,2 0 0 0 0,0-1 0 0 0,4 4-127 0 0,-9-14-244 0 0,16 41 221 0 0,-14-17-3650 0 0,-17-31 923 0 0,-2-13 1348 0 0</inkml:trace>
  <inkml:trace contextRef="#ctx0" brushRef="#br0" timeOffset="39793.452">9931 1714 1016 0 0,'11'-32'5389'0'0,"34"161"-9760"0"0,-34-104 3185 0 0</inkml:trace>
  <inkml:trace contextRef="#ctx0" brushRef="#br0" timeOffset="40104.345">10030 2313 1132 0 0,'-1'-4'3707'0'0,"7"-21"-2845"0"0,2 13-731 0 0,1 0-1 0 0,0 1 1 0 0,1 0 0 0 0,0 0-1 0 0,1 1 1 0 0,0 1 0 0 0,0 0-1 0 0,1 0 1 0 0,0 1 0 0 0,1 1-1 0 0,0 0 1 0 0,0 1 0 0 0,0 0-1 0 0,1 1 1 0 0,0 1 0 0 0,0 0-1 0 0,0 0 1 0 0,0 2 0 0 0,1 0-1 0 0,-1 0 1 0 0,1 1-1 0 0,0 1 1 0 0,0 1-131 0 0,-5-1 32 0 0,1 1 0 0 0,-1 1 0 0 0,1 0 0 0 0,-1 0 0 0 0,1 1 0 0 0,-1 1 0 0 0,0-1 0 0 0,0 2 0 0 0,-1-1 0 0 0,1 1 0 0 0,-1 1 0 0 0,6 4-32 0 0,-12-7 18 0 0,0-1 0 0 0,0 1 0 0 0,0 0 0 0 0,0 0 1 0 0,0 0-1 0 0,-1 1 0 0 0,1-1 0 0 0,-1 1 1 0 0,0-1-1 0 0,0 1 0 0 0,0 0 0 0 0,-1 0 0 0 0,1 0 1 0 0,-1 0-1 0 0,0 0 0 0 0,0 0 0 0 0,-1 0 1 0 0,1 0-1 0 0,-1 0 0 0 0,0 0 0 0 0,0 1 0 0 0,0-1 1 0 0,0 0-1 0 0,-1 2-18 0 0,-7 5-58 0 0,-1 0 1 0 0,0 0-1 0 0,-1-1 1 0 0,0 0-1 0 0,0-1 1 0 0,-1 0-1 0 0,0-1 0 0 0,-1 0 1 0 0,0-1-1 0 0,0 0 1 0 0,-1-1-1 0 0,1 0 1 0 0,-1-1-1 0 0,-11 3 58 0 0,9-2-415 0 0,-21-8-4222 0 0,24-14 3432 0 0</inkml:trace>
  <inkml:trace contextRef="#ctx0" brushRef="#br0" timeOffset="40836.121">5409 3620 2320 0 0,'0'0'757'0'0,"0"0"-112"0"0,-2-15 2419 0 0,-4 26-2942 0 0,1 1 1 0 0,0 0-1 0 0,1 0 1 0 0,0 0-1 0 0,1 0 1 0 0,0 1-1 0 0,1-1 0 0 0,0 1 1 0 0,1-1-1 0 0,1 1 1 0 0,0 0-1 0 0,1-1 1 0 0,1 12-123 0 0,-1 7 238 0 0,20 136 250 0 0,-11-115-454 0 0,7 35-283 0 0,-5-30-3023 0 0,-10-52 717 0 0,-2-7 1337 0 0</inkml:trace>
  <inkml:trace contextRef="#ctx0" brushRef="#br0" timeOffset="41071.595">5811 3696 1336 0 0,'-43'15'919'0'0,"0"2"1"0"0,1 1-1 0 0,1 3 0 0 0,1 1 0 0 0,1 2 0 0 0,-22 18-919 0 0,49-34 212 0 0,1-2-56 0 0,1 0 1 0 0,1 0 0 0 0,-1 1 0 0 0,1 1-1 0 0,1-1 1 0 0,-1 1 0 0 0,1 1 0 0 0,1 0-1 0 0,-1 0 1 0 0,1 0 0 0 0,1 1-1 0 0,-5 10-156 0 0,13-12 192 0 0,11 3-177 0 0,0-1 0 0 0,1 0 0 0 0,0 0 1 0 0,0-2-1 0 0,1 0 0 0 0,1 0 0 0 0,-1-2 0 0 0,1 1 0 0 0,0-2 1 0 0,0 0-1 0 0,1-2 0 0 0,-1 1 0 0 0,1-2 0 0 0,0 0 1 0 0,0-1-1 0 0,0-1 0 0 0,0 0-15 0 0,39 6-420 0 0,192 21-5574 0 0,-208-25 4787 0 0</inkml:trace>
  <inkml:trace contextRef="#ctx0" brushRef="#br0" timeOffset="41558.095">6112 3786 1280 0 0,'25'187'4776'0'0,"-9"-106"-3539"0"0,-20-64 1795 0 0,-8-62-2707 0 0,12 23-263 0 0,1 0-1 0 0,1 1 0 0 0,1-1 1 0 0,1 1-1 0 0,1-1 0 0 0,1 1 1 0 0,1 1-1 0 0,0-1 0 0 0,2 1 1 0 0,0 0-1 0 0,2 1 0 0 0,4-7-61 0 0,42-30-22 0 0,-57 56 42 0 0,11 2 10 0 0,-3 7-35 0 0,-1-1 1 0 0,1 1 0 0 0,-1 0-1 0 0,-1 0 1 0 0,0 1 0 0 0,0 0-1 0 0,-1 0 1 0 0,0 0 0 0 0,-1 1-1 0 0,0 0 1 0 0,-1 0 0 0 0,0 0-1 0 0,-1 0 1 0 0,0 0 0 0 0,0 0-1 0 0,-1 6 5 0 0,5 13 29 0 0,-1 5-387 0 0,24 73-307 0 0,26-76-5840 0 0,-42-35 5170 0 0,17-9-3 0 0</inkml:trace>
  <inkml:trace contextRef="#ctx0" brushRef="#br0" timeOffset="42284.568">6723 3791 1128 0 0,'-2'-2'153'0'0,"0"0"0"0"0,0 0 1 0 0,0 0-1 0 0,-1 0 0 0 0,1 0 0 0 0,-1 0 0 0 0,1 0 1 0 0,-1 1-1 0 0,0-1 0 0 0,1 1 0 0 0,-1 0 0 0 0,0 0 0 0 0,0 0 1 0 0,0 0-1 0 0,0 1 0 0 0,0-1 0 0 0,0 1 0 0 0,0 0 0 0 0,0-1 1 0 0,0 2-1 0 0,0-1 0 0 0,0 0 0 0 0,0 0 0 0 0,0 1 1 0 0,0 0-1 0 0,0-1 0 0 0,0 1 0 0 0,0 0 0 0 0,0 1 0 0 0,0-1 1 0 0,1 0-1 0 0,-1 1 0 0 0,0 0 0 0 0,1-1 0 0 0,0 1 0 0 0,-1 0 1 0 0,1 0-1 0 0,0 1 0 0 0,0-1-153 0 0,-67 102 1203 0 0,68-100-1175 0 0,-1-1 0 0 0,1 1-1 0 0,0-1 1 0 0,0 1-1 0 0,1-1 1 0 0,-1 1 0 0 0,1 0-1 0 0,0 0 1 0 0,0-1-1 0 0,0 1 1 0 0,0 0 0 0 0,1-1-1 0 0,0 1 1 0 0,-1 0-1 0 0,1-1 1 0 0,1 1 0 0 0,-1-1-1 0 0,0 1 1 0 0,1-1-1 0 0,0 0 1 0 0,-1 0-1 0 0,1 1 1 0 0,1-1 0 0 0,-1 0-1 0 0,0-1 1 0 0,1 1-1 0 0,-1 0 1 0 0,1-1 0 0 0,0 1-1 0 0,0-1 1 0 0,0 0-1 0 0,0 0 1 0 0,0 0 0 0 0,1-1-1 0 0,-1 1 1 0 0,1-1-1 0 0,-1 1 1 0 0,1-1 0 0 0,-1 0-1 0 0,1-1 1 0 0,-1 1-1 0 0,1 0 1 0 0,0-1 0 0 0,1 0-28 0 0,2-3 12 0 0,0 0-1 0 0,0-1 1 0 0,0 0 0 0 0,-1 0 0 0 0,1-1 0 0 0,-1 0 0 0 0,0 0 0 0 0,-1 0 0 0 0,1-1 0 0 0,-1 1 0 0 0,0-1 0 0 0,0-1 0 0 0,-1 1 0 0 0,0-1 0 0 0,0 0 0 0 0,-1 1 0 0 0,0-2 0 0 0,0 1 0 0 0,2-7-12 0 0,55-140 78 0 0,-46 208-3 0 0,-8-27-77 0 0,-4-12 8 0 0,0-1 0 0 0,2 1-1 0 0,0-1 1 0 0,0 0 0 0 0,1 0-1 0 0,1-1 1 0 0,0 0 0 0 0,1 0-1 0 0,0 0 1 0 0,8 8-6 0 0,-10-18-23 0 0,-1 0 0 0 0,2 0 0 0 0,-1-1 0 0 0,0 1 0 0 0,0-2 0 0 0,1 1 0 0 0,-1 0 0 0 0,1-1 0 0 0,-1 0 1 0 0,1 0-1 0 0,0-1 0 0 0,-1 0 0 0 0,1 0 0 0 0,0 0 0 0 0,0 0 0 0 0,-1-1 0 0 0,1 0 0 0 0,-1 0 0 0 0,1-1 0 0 0,-1 0 0 0 0,1 0 0 0 0,-1 0 0 0 0,0 0 0 0 0,0-1 0 0 0,0 0 1 0 0,0 0-1 0 0,0 0 0 0 0,-1 0 0 0 0,0-1 0 0 0,1 0 0 0 0,-1 0 0 0 0,0 0 0 0 0,-1-1 0 0 0,1 1 0 0 0,-1-1 0 0 0,0 0 0 0 0,2-3 23 0 0,-6 9-14 0 0,0 1 1 0 0,1-1-1 0 0,-1 0 0 0 0,0 1 0 0 0,0-1 1 0 0,0 0-1 0 0,0 0 0 0 0,0 0 0 0 0,0 0 1 0 0,-1 0-1 0 0,1 0 0 0 0,0 0 0 0 0,0 0 1 0 0,-1 0-1 0 0,1-1 0 0 0,0 1 0 0 0,-1 0 1 0 0,1-1-1 0 0,-1 1 0 0 0,1-1 0 0 0,-1 0 1 0 0,1 1-1 0 0,-1-1 0 0 0,1 0 0 0 0,-1 0 1 0 0,1 0-1 0 0,-1 0 0 0 0,0 0 0 0 0,1 0 1 0 0,-1-1-1 0 0,1 1 0 0 0,-1 0 0 0 0,1-1 1 0 0,-1 1-1 0 0,1-1 0 0 0,0 0 0 0 0,-1 1 1 0 0,1-1-1 0 0,0 0 0 0 0,-1 0 0 0 0,1 0 1 0 0,0 0-1 0 0,0 0 0 0 0,0 0 0 0 0,0 0 1 0 0,0 0-1 0 0,0 0 0 0 0,0-1 0 0 0,0 1 1 0 0,0 0-1 0 0,1-1 0 0 0,-1 1 0 0 0,0 0 1 0 0,1-1-1 0 0,-1 1 0 0 0,1-1 14 0 0,4 8 2 0 0,0 1 0 0 0,0 0 0 0 0,0-1-1 0 0,1 0 1 0 0,0 0 0 0 0,1 0 0 0 0,0-1 0 0 0,-1 0-1 0 0,1 0 1 0 0,1 0 0 0 0,-1-1 0 0 0,1 0 0 0 0,0 0 0 0 0,0-1-1 0 0,0 1 1 0 0,0-2 0 0 0,1 1 0 0 0,-1-1 0 0 0,1 0-1 0 0,-1 0 1 0 0,1-1 0 0 0,0 0 0 0 0,0-1 0 0 0,-1 0 0 0 0,1 0-1 0 0,0 0 1 0 0,0-1 0 0 0,0 0 0 0 0,5-2-2 0 0,-1 4-16 0 0,0-1 0 0 0,1 0 0 0 0,-1-1 0 0 0,0-1 0 0 0,0 0-1 0 0,1 0 1 0 0,-1-1 0 0 0,-1-1 0 0 0,1 0 0 0 0,-1 0 0 0 0,1-1 0 0 0,-1-1 0 0 0,0 0 0 0 0,-1-1 0 0 0,0 1 0 0 0,0-2 0 0 0,0 0 0 0 0,-1 0 0 0 0,0 0 0 0 0,-1-1 0 0 0,0-1 0 0 0,0 1 0 0 0,-1-1 0 0 0,0-1 0 0 0,-1 1 0 0 0,0-1 0 0 0,0 0-1 0 0,-2-1 1 0 0,1 1 0 0 0,2-13 16 0 0,-8 16-18 0 0,-1 0 0 0 0,1 0-1 0 0,-2 0 1 0 0,1 0 0 0 0,-1 0-1 0 0,0 0 1 0 0,-1 1 0 0 0,0-1-1 0 0,0 1 1 0 0,-1 0 0 0 0,0 0-1 0 0,0 1 1 0 0,0 0 0 0 0,-1-1-1 0 0,0 2 1 0 0,-2-3 18 0 0,-29-36-2657 0 0,35 38 244 0 0,1 3 1217 0 0</inkml:trace>
  <inkml:trace contextRef="#ctx0" brushRef="#br0" timeOffset="42673.172">7637 3806 1492 0 0,'57'150'4701'0'0,"-69"-170"-2080"0"0,13 8-2578 0 0,0 0 0 0 0,0 0 0 0 0,2 0 0 0 0,-1 1 0 0 0,1-1 0 0 0,1 1 0 0 0,0-1 0 0 0,1 1 0 0 0,0 1 0 0 0,1-1 0 0 0,0 1 0 0 0,0 0 1 0 0,1 0-1 0 0,0 0 0 0 0,1 1 0 0 0,0 0 0 0 0,1 1 0 0 0,0 0 0 0 0,0 0 0 0 0,0 1 0 0 0,1 0 0 0 0,0 1 0 0 0,1 0 0 0 0,-1 0 0 0 0,1 1 0 0 0,5-1-43 0 0,20 22-76 0 0,-28-7-12 0 0,-1 0 1 0 0,0 0-1 0 0,0 0 1 0 0,-1 1-1 0 0,0 0 1 0 0,-1 1-1 0 0,0-1 1 0 0,0 1-1 0 0,-1 0 1 0 0,-1 0-1 0 0,0 0 1 0 0,0 1-1 0 0,-1-1 1 0 0,0 1-1 0 0,-1-1 1 0 0,-1 8 87 0 0,2-9-298 0 0,5 57-4732 0 0,-7-60 3845 0 0</inkml:trace>
  <inkml:trace contextRef="#ctx0" brushRef="#br0" timeOffset="43414.312">8974 3716 1448 0 0,'1'-1'111'0'0,"0"0"1"0"0,0 0-1 0 0,0 0 0 0 0,0-1 1 0 0,0 1-1 0 0,0-1 0 0 0,0 1 1 0 0,0 0-1 0 0,-1-1 0 0 0,1 1 1 0 0,-1-1-1 0 0,1 1 0 0 0,-1-1 1 0 0,0 0-1 0 0,1 1 0 0 0,-1-1 1 0 0,0 1-1 0 0,0-1 0 0 0,0 0 1 0 0,0 1-1 0 0,0-1 0 0 0,-1 1 1 0 0,1-1-1 0 0,0 0 0 0 0,-1 1 1 0 0,1-1-1 0 0,-1 1 0 0 0,1-1 1 0 0,-1 1-1 0 0,0 0 0 0 0,0-1 1 0 0,0 1-1 0 0,0 0 0 0 0,0-1 1 0 0,0 1-1 0 0,0 0 0 0 0,0 0 1 0 0,0 0-1 0 0,0 0 0 0 0,-1 0 1 0 0,1 0-1 0 0,0 0 0 0 0,-1 0 1 0 0,1 1-1 0 0,-1-1 0 0 0,1 0 1 0 0,-1 1-1 0 0,1-1 0 0 0,-2 1-111 0 0,-78-27 1182 0 0,69 30-1095 0 0,0-1 0 0 0,0 2 0 0 0,0 0 0 0 0,0 0 0 0 0,0 1 0 0 0,1 0 0 0 0,0 1 0 0 0,0 1 0 0 0,1 0 0 0 0,-1 0 0 0 0,2 1 1 0 0,-4 2-88 0 0,3-2 60 0 0,1 0 0 0 0,0 0 0 0 0,0 0 0 0 0,1 1 1 0 0,0 0-1 0 0,0 1 0 0 0,1 0 0 0 0,0 0 1 0 0,1 1-1 0 0,0-1 0 0 0,1 1 0 0 0,0 1 1 0 0,0-1-1 0 0,2 1 0 0 0,-1 0 0 0 0,1-1 1 0 0,-1 13-61 0 0,5-21 8 0 0,-1 1 0 0 0,1-1 1 0 0,0 0-1 0 0,0 0 1 0 0,0 0-1 0 0,0 0 0 0 0,1 0 1 0 0,-1 0-1 0 0,1 0 1 0 0,0-1-1 0 0,0 1 1 0 0,0 0-1 0 0,0-1 0 0 0,0 0 1 0 0,0 1-1 0 0,1-1 1 0 0,-1 0-1 0 0,1 0 0 0 0,-1 0 1 0 0,1-1-1 0 0,0 1 1 0 0,0 0-1 0 0,0-1 0 0 0,0 0 1 0 0,0 0-1 0 0,0 0 1 0 0,0 0-1 0 0,0 0 1 0 0,1-1-1 0 0,-1 1 0 0 0,0-1 1 0 0,0 0-1 0 0,1 0 1 0 0,-1 0-1 0 0,1-1-8 0 0,110-7 98 0 0,-99 4-94 0 0,1-1-1 0 0,-1 0 1 0 0,0-1-1 0 0,0 0 1 0 0,0-2-1 0 0,-1 0 1 0 0,0 0 0 0 0,-1-1-1 0 0,0-1 1 0 0,0 0-1 0 0,-1-1 1 0 0,-1 0-1 0 0,1-1 1 0 0,-2 0-1 0 0,0 0 1 0 0,0-2-1 0 0,6-11-3 0 0,-5-20 162 0 0,-11 45-130 0 0,-3 3-28 0 0,0 0 1 0 0,-1 0-1 0 0,1 0 0 0 0,0 0 0 0 0,0 1 0 0 0,1-1 0 0 0,-1 1 0 0 0,1 0 0 0 0,0 0 0 0 0,0-1 0 0 0,0 2 1 0 0,0-1-1 0 0,1 0 0 0 0,-1 0 0 0 0,1 0 0 0 0,0 1 0 0 0,1-1 0 0 0,-1 1 0 0 0,1-1 0 0 0,0 3-4 0 0,-3 3 9 0 0,1-1-1 0 0,1 0 1 0 0,-1 1-1 0 0,2-1 1 0 0,-1 1-1 0 0,1-1 0 0 0,1 1 1 0 0,0-1-1 0 0,0 1 1 0 0,1-1-1 0 0,0 0 1 0 0,1 1-1 0 0,0-1 0 0 0,0 0 1 0 0,1-1-1 0 0,0 1 1 0 0,0-1-1 0 0,1 1 1 0 0,0-1-1 0 0,3 2-8 0 0,-4-10-3 0 0,0 1 0 0 0,0-1-1 0 0,0 0 1 0 0,0 0 0 0 0,0 0 0 0 0,0 0 0 0 0,0-1-1 0 0,0 1 1 0 0,0-1 0 0 0,0 0 0 0 0,0-1-1 0 0,-1 1 1 0 0,1-1 0 0 0,0 1 0 0 0,-1-1 0 0 0,1 0-1 0 0,-1 0 1 0 0,1-1 0 0 0,-1 1 0 0 0,0-1 0 0 0,0 0-1 0 0,0 0 1 0 0,-1 0 0 0 0,1 0 0 0 0,-1 0-1 0 0,1 0 1 0 0,-1-1 0 0 0,0 1 0 0 0,0-1 0 0 0,-1 0-1 0 0,1 1 1 0 0,-1-1 0 0 0,1 0 3 0 0,37-62-17 0 0,-25 39 15 0 0,1 0 1 0 0,1 2 0 0 0,2 0 0 0 0,0 0 0 0 0,2 2 0 0 0,0 0-1 0 0,2 1 1 0 0,14-10 1 0 0,-26 25 5 0 0,89-29-48 0 0,-90 39 12 0 0,1 0-1 0 0,-1 0 0 0 0,0 1 0 0 0,0 0 0 0 0,-1 0 1 0 0,1 1-1 0 0,-1 0 0 0 0,0 1 0 0 0,0 0 1 0 0,-1 0-1 0 0,0 1 0 0 0,0 0 0 0 0,0 0 0 0 0,-1 0 1 0 0,0 1-1 0 0,0 0 0 0 0,-1 0 0 0 0,0 1 0 0 0,-1 0 1 0 0,0-1-1 0 0,0 1 0 0 0,-1 1 0 0 0,0-1 1 0 0,1 6 31 0 0,1-2-386 0 0,-2-1 1 0 0,1 1-1 0 0,-1 1 1 0 0,-1-1-1 0 0,0 0 0 0 0,-1 1 1 0 0,-1-1-1 0 0,0 0 1 0 0,-1 1-1 0 0,0-1 1 0 0,-1 1-1 0 0,0-1 1 0 0,-1 0-1 0 0,-1 0 1 0 0,0 0-1 0 0,0-1 1 0 0,-2 1-1 0 0,-2 4 386 0 0,-14 16-1074 0 0</inkml:trace>
  <inkml:trace contextRef="#ctx0" brushRef="#br0" timeOffset="44279.038">5194 5713 1496 0 0,'-7'3'1225'0'0,"7"-4"-1152"0"0,0 1 0 0 0,0 0 0 0 0,0-1 0 0 0,0 1 1 0 0,0-1-1 0 0,0 1 0 0 0,0-1 0 0 0,-1 1 1 0 0,1 0-1 0 0,0-1 0 0 0,0 1 0 0 0,0-1 0 0 0,-1 1 1 0 0,1 0-1 0 0,0-1 0 0 0,-1 1 0 0 0,1 0 1 0 0,0-1-1 0 0,-1 1 0 0 0,1 0 0 0 0,0 0 0 0 0,-1-1 1 0 0,1 1-1 0 0,-1 0 0 0 0,1 0 0 0 0,0 0 1 0 0,-1-1-1 0 0,1 1 0 0 0,-1 0 0 0 0,1 0 0 0 0,-1 0 1 0 0,1 0-1 0 0,-1 0 0 0 0,1 0 0 0 0,0 0 0 0 0,-1 0 1 0 0,1 0-1 0 0,-1 0 0 0 0,1 0 0 0 0,-1 0 1 0 0,1 0-1 0 0,-1 1 0 0 0,1-1 0 0 0,0 0 0 0 0,-1 0 1 0 0,1 0-1 0 0,-1 1 0 0 0,1-1 0 0 0,0 0 1 0 0,-1 0-1 0 0,1 1 0 0 0,0-1 0 0 0,-1 0 0 0 0,1 1 1 0 0,0-1-1 0 0,-1 0 0 0 0,1 1 0 0 0,0-1-73 0 0,94-144 1327 0 0,-2 5-1513 0 0,-6-3-1 0 0,23-61 187 0 0,-85 135-526 0 0,-24 66 268 0 0,-4 0 52 0 0,-1 2 203 0 0,1 0-1 0 0,-1 1 0 0 0,1-1 0 0 0,-1 1 1 0 0,1 0-1 0 0,-1 0 0 0 0,1 0 0 0 0,0 1 0 0 0,-1-1 1 0 0,1 1-1 0 0,0 0 0 0 0,0 0 0 0 0,0 1 1 0 0,0-1-1 0 0,1 1 0 0 0,-1 0 0 0 0,1 0 1 0 0,-1 0-1 0 0,1 0 0 0 0,0 1 0 0 0,0-1 1 0 0,1 1-1 0 0,-1 0 0 0 0,1 0 0 0 0,-1 0 1 0 0,1 0-1 0 0,1 0 0 0 0,-1 0 0 0 0,0 1 1 0 0,1-1-1 0 0,0 1 0 0 0,0-1 0 0 0,1 1 1 0 0,-1-1-1 0 0,1 1 0 0 0,0-1 0 0 0,0 1 1 0 0,0-1-1 0 0,1 1 0 0 0,-1 0 0 0 0,1-1 0 0 0,0 0 1 0 0,1 1-1 0 0,0 3 4 0 0,144 161 47 0 0,-127-150-7 0 0,-7-9-31 0 0,0 1 0 0 0,-1 0 0 0 0,0 1 0 0 0,-1 0 0 0 0,0 1 0 0 0,-1 0 0 0 0,0 0 0 0 0,-1 1 0 0 0,-1 0 0 0 0,0 1-1 0 0,-1-1 1 0 0,-1 1 0 0 0,3 9-9 0 0,-10-13-12 0 0,0-1 0 0 0,0 0 0 0 0,0 1-1 0 0,-2-1 1 0 0,1 0 0 0 0,-1 0 0 0 0,-1-1 0 0 0,0 1-1 0 0,0-1 1 0 0,0 0 0 0 0,-2 0 0 0 0,1-1 0 0 0,-1 0-1 0 0,0 0 1 0 0,0 0 0 0 0,-1-1 0 0 0,0 0-1 0 0,-1-1 1 0 0,1 0 0 0 0,-1 0 0 0 0,0-1 0 0 0,-7 3 12 0 0,15-7-86 0 0,0 0 0 0 0,0-1 1 0 0,0 1-1 0 0,0-1 0 0 0,0 1 1 0 0,-1-1-1 0 0,1 1 0 0 0,0-1 1 0 0,0 1-1 0 0,-1-1 0 0 0,1 0 1 0 0,0 0-1 0 0,0 0 0 0 0,-1 0 0 0 0,1 0 1 0 0,0 0-1 0 0,-1 0 0 0 0,1 0 1 0 0,0-1-1 0 0,0 1 0 0 0,-1 0 1 0 0,1-1-1 0 0,0 1 0 0 0,0-1 1 0 0,0 1-1 0 0,0-1 0 0 0,-1 0 1 0 0,1 1-1 0 0,0-1 0 0 0,0 0 1 0 0,0 0-1 0 0,0 0 0 0 0,1 1 1 0 0,-1-1-1 0 0,0 0 0 0 0,0-1 1 0 0,0 1-1 0 0,1 0 0 0 0,-1 0 1 0 0,1 0-1 0 0,-1 0 0 0 0,1 0 1 0 0,-1-1-1 0 0,1 1 86 0 0,-9-20-1283 0 0</inkml:trace>
  <inkml:trace contextRef="#ctx0" brushRef="#br0" timeOffset="44542.214">6087 5071 1008 0 0,'8'-58'7505'0'0,"-10"108"-5211"0"0,31 122-1557 0 0,-2 14-2041 0 0,-28-178 880 0 0,-1 1 0 0 0,0-1-1 0 0,0 1 1 0 0,-1-1 0 0 0,0 0 0 0 0,-1 0 0 0 0,0-1 0 0 0,0 1 0 0 0,0-1 0 0 0,-1 0 0 0 0,0 0 0 0 0,0 0 0 0 0,-1 0 0 0 0,0-1 0 0 0,0 0 0 0 0,-1 0 0 0 0,-3 1 424 0 0,-7 6-1175 0 0</inkml:trace>
  <inkml:trace contextRef="#ctx0" brushRef="#br0" timeOffset="45439.838">5971 5440 1720 0 0,'0'-2'171'0'0,"-1"0"-1"0"0,1 0 1 0 0,0 0-1 0 0,0 0 1 0 0,-1 0-1 0 0,1 0 1 0 0,1 0-1 0 0,-1 0 1 0 0,0 0-1 0 0,0 0 1 0 0,1 0 0 0 0,-1 1-1 0 0,1-1 1 0 0,0 0-1 0 0,-1 0 1 0 0,1 0-1 0 0,0 1 1 0 0,0-1-1 0 0,0 0 1 0 0,0 1-1 0 0,1-1 1 0 0,-1 0-1 0 0,0 1 1 0 0,1 0-1 0 0,-1-1 1 0 0,1 1 0 0 0,-1 0-1 0 0,1 0 1 0 0,-1 0-1 0 0,1 0 1 0 0,0 0-1 0 0,0 0 1 0 0,0 0-1 0 0,-1 1 1 0 0,1-1-1 0 0,0 1 1 0 0,0-1-1 0 0,2 1-170 0 0,95-26 78 0 0,-74 22 466 0 0,495-104-1290 0 0,-445 78 594 0 0,-162 33 557 0 0,66 4-321 0 0,0 0 0 0 0,1 2 1 0 0,0 0-1 0 0,0 1 1 0 0,1 1-1 0 0,1 1 0 0 0,0 0 1 0 0,0 2-1 0 0,1 0 0 0 0,1 1 1 0 0,0 0-1 0 0,1 1 0 0 0,1 1 1 0 0,1 1-1 0 0,-10 16-84 0 0,22-32 22 0 0,4 16 133 0 0,2-16-145 0 0,1 0 0 0 0,-1 0 0 0 0,1-1 0 0 0,0 0 0 0 0,-1 0-1 0 0,1-1 1 0 0,0 1 0 0 0,0-1 0 0 0,-1-1 0 0 0,1 1 0 0 0,0-1 0 0 0,-1 0 0 0 0,1 0 0 0 0,0 0 0 0 0,-1-1 0 0 0,1 0 0 0 0,-1 0 0 0 0,0-1 0 0 0,0 1-1 0 0,0-1 1 0 0,3-2-10 0 0,19-6 38 0 0,-21 8-30 0 0,0 0 0 0 0,-1-1 0 0 0,1 1-1 0 0,0-1 1 0 0,-1-1 0 0 0,0 1 0 0 0,0-1 0 0 0,-1 1 0 0 0,1-1 0 0 0,-1-1 0 0 0,0 1 0 0 0,0-1 0 0 0,-1 1-1 0 0,1-1 1 0 0,-1 0 0 0 0,-1 0 0 0 0,1-1 0 0 0,-1 1 0 0 0,2-7-8 0 0,34-22-473 0 0,-37 34 509 0 0,25-32-66 0 0,-22 33 28 0 0,0 0 1 0 0,0 1 0 0 0,0 0-1 0 0,0-1 1 0 0,0 1 0 0 0,0 1-1 0 0,0-1 1 0 0,-1 1 0 0 0,1-1-1 0 0,-1 1 1 0 0,1 0 0 0 0,-1 0 0 0 0,1 0-1 0 0,-1 1 1 0 0,0-1 0 0 0,0 1-1 0 0,0 0 1 0 0,-1 0 0 0 0,1 0-1 0 0,-1 0 1 0 0,1 0 0 0 0,-1 1-1 0 0,0-1 1 0 0,0 1 0 0 0,-1-1-1 0 0,1 1 1 0 0,-1 0 0 0 0,0 0 0 0 0,0-1-1 0 0,0 1 1 0 0,0 0 0 0 0,0 0-1 0 0,-1 0 1 0 0,0 2 1 0 0,2-1 23 0 0,5 14-7 0 0,-4-9 1 0 0,0 0 1 0 0,0 1-1 0 0,1-1 1 0 0,1-1-1 0 0,0 1 0 0 0,0-1 1 0 0,1 1-1 0 0,0-1 0 0 0,0-1 1 0 0,1 0-1 0 0,0 0 0 0 0,5 4-17 0 0,-7-12-225 0 0,-1 0 0 0 0,0 0 0 0 0,1 0 0 0 0,-1-1-1 0 0,0 0 1 0 0,0 0 0 0 0,0 0 0 0 0,1 0 0 0 0,-1-1 0 0 0,0 1-1 0 0,-1-1 1 0 0,1 0 0 0 0,0 0 0 0 0,0-1 0 0 0,-1 1 0 0 0,0-1 0 0 0,1 0-1 0 0,-1 0 1 0 0,0 0 0 0 0,0 0 0 0 0,0 0 0 0 0,-1-1 0 0 0,1 1-1 0 0,-1-1 1 0 0,0 0 0 0 0,0 1 0 0 0,0-1 0 0 0,-1 0 0 0 0,1 0-1 0 0,-1 0 1 0 0,1-5 225 0 0,5-5-1234 0 0</inkml:trace>
  <inkml:trace contextRef="#ctx0" brushRef="#br0" timeOffset="46309.735">6963 5218 1388 0 0,'38'65'2627'0'0,"-32"-50"-2174"0"0,7 58 4800 0 0,-32-78-4362 0 0,16-65-909 0 0,45-61-366 0 0,5 94-309 0 0,-46 37 633 0 0,4 3-85 0 0,3 0 121 0 0,1 2 1 0 0,-1-1-1 0 0,1 1 0 0 0,-2 0 1 0 0,1 1-1 0 0,0 0 0 0 0,-1 0 1 0 0,0 1-1 0 0,-1 0 0 0 0,1 0 0 0 0,-2 0 1 0 0,1 1-1 0 0,-1 0 0 0 0,0 0 1 0 0,0 0-1 0 0,-1 1 0 0 0,0-1 0 0 0,0 2 24 0 0,-2-5-2 0 0,-1 5-8 0 0,2 1 1 0 0,-1-1-1 0 0,1-1 0 0 0,0 1 0 0 0,1 0 1 0 0,1-1-1 0 0,-1 0 0 0 0,1 0 0 0 0,1 0 1 0 0,0 0-1 0 0,0-1 0 0 0,0 0 0 0 0,1 0 0 0 0,0-1 1 0 0,1 0-1 0 0,0 0 0 0 0,0-1 0 0 0,0 0 1 0 0,1 0-1 0 0,0-1 0 0 0,0 0 0 0 0,0 0 1 0 0,1-1-1 0 0,8 2 10 0 0,-6-4-106 0 0,-1 0 1 0 0,1-1 0 0 0,-1 0 0 0 0,1-1-1 0 0,0 0 1 0 0,-1-1 0 0 0,1-1-1 0 0,-1 0 1 0 0,1 0 0 0 0,-1-1-1 0 0,0 0 1 0 0,0-1 0 0 0,0-1-1 0 0,0 1 1 0 0,-1-2 0 0 0,0 1-1 0 0,0-2 1 0 0,0 1 0 0 0,-1-1-1 0 0,0-1 1 0 0,0 1 0 0 0,-1-2 0 0 0,0 1-1 0 0,0-1 1 0 0,4-8 105 0 0,22-85 1274 0 0,-36 98-1200 0 0,0 0 1 0 0,0 0-1 0 0,0 0 1 0 0,0 1-1 0 0,0-1 0 0 0,-1 1 1 0 0,1-1-1 0 0,-1 1 0 0 0,0 0 1 0 0,0 0-1 0 0,0 1 1 0 0,-1-1-1 0 0,1 1 0 0 0,-1-1 1 0 0,1 1-1 0 0,-1 0 0 0 0,0 0 1 0 0,0 1-1 0 0,0-1 1 0 0,0 1-1 0 0,0 0 0 0 0,0 0 1 0 0,0 0-1 0 0,0 0 0 0 0,0 1 1 0 0,-1-1-1 0 0,-1 1-74 0 0,-3 1 72 0 0,0 0 0 0 0,0 0 0 0 0,0 1 0 0 0,1 0 0 0 0,-1 1 0 0 0,0 0 0 0 0,1 0 0 0 0,0 1 0 0 0,0 0 0 0 0,0 0 0 0 0,0 1 0 0 0,0 0 0 0 0,1 0 0 0 0,0 1 0 0 0,0 0 0 0 0,1 0 0 0 0,-1 1 0 0 0,1-1 0 0 0,1 2 0 0 0,-1-1 0 0 0,1 0 0 0 0,1 1 0 0 0,-1 0 0 0 0,-1 6-72 0 0,7-8-31 0 0,0-1 1 0 0,1 1-1 0 0,0-1 0 0 0,0 1 0 0 0,0-1 0 0 0,1 0 0 0 0,-1 0 0 0 0,1 0 1 0 0,1 0-1 0 0,-1-1 0 0 0,1 1 0 0 0,0-1 0 0 0,-1 0 0 0 0,2 0 0 0 0,-1 0 0 0 0,0-1 1 0 0,1 1-1 0 0,0-1 0 0 0,0 0 0 0 0,0 0 0 0 0,0-1 0 0 0,0 0 0 0 0,1 0 0 0 0,-1 0 1 0 0,1 0-1 0 0,-1-1 0 0 0,1 0 0 0 0,-1 0 0 0 0,1 0 0 0 0,0-1 0 0 0,0 0 0 0 0,-1 0 1 0 0,1 0 30 0 0,0-1-48 0 0,-1 1 0 0 0,1-1 0 0 0,0 1 0 0 0,-1-2 0 0 0,1 1 0 0 0,-1 0 0 0 0,0-1 1 0 0,1 0-1 0 0,-1-1 0 0 0,0 1 0 0 0,0-1 0 0 0,0 0 0 0 0,-1 0 0 0 0,1 0 0 0 0,-1-1 0 0 0,1 1 1 0 0,-1-1-1 0 0,0 0 0 0 0,-1-1 0 0 0,1 1 0 0 0,-1-1 0 0 0,0 1 0 0 0,0-1 0 0 0,0 0 1 0 0,0 0-1 0 0,-1 0 0 0 0,0-1 0 0 0,0 1 0 0 0,-1-1 0 0 0,1-2 48 0 0,29-174-596 0 0,-30 174 556 0 0,3-38 358 0 0,-2-1 0 0 0,-2 0-1 0 0,-2 0 1 0 0,-2 1 0 0 0,-2-1-1 0 0,-2 1 1 0 0,-8-23-318 0 0,-4 11 1334 0 0,11 99-518 0 0,54 284-1662 0 0,0-18-7214 0 0,-44-271 6833 0 0</inkml:trace>
  <inkml:trace contextRef="#ctx0" brushRef="#br0" timeOffset="46837.721">8160 5203 1044 0 0,'1'-1'127'0'0,"0"0"0"0"0,0 1 0 0 0,-1-1 0 0 0,1 0 0 0 0,0 0 0 0 0,0 0 0 0 0,-1 0 0 0 0,1-1 0 0 0,-1 1 0 0 0,1 0 0 0 0,-1 0 0 0 0,1 0 0 0 0,-1 0 0 0 0,0-1 0 0 0,1 1-1 0 0,-1 0 1 0 0,0 0 0 0 0,0 0 0 0 0,0-1 0 0 0,0 1 0 0 0,0 0 0 0 0,0 0 0 0 0,0-1 0 0 0,-1 1 0 0 0,1 0 0 0 0,0 0 0 0 0,-1 0 0 0 0,1-1 0 0 0,0 1 0 0 0,-1 0 0 0 0,0 0 0 0 0,1 0 0 0 0,-1 0 0 0 0,0 0 0 0 0,1 0 0 0 0,-1 0 0 0 0,0 0 0 0 0,0 0 0 0 0,0 0 0 0 0,0 1 0 0 0,0-1 0 0 0,0 0-1 0 0,0 0 1 0 0,0 1 0 0 0,0-1 0 0 0,0 1 0 0 0,-1-1 0 0 0,1 1 0 0 0,0 0 0 0 0,0-1 0 0 0,0 1 0 0 0,-1 0 0 0 0,1 0 0 0 0,0 0 0 0 0,0 0 0 0 0,-1 0 0 0 0,1 0 0 0 0,0 0 0 0 0,0 0 0 0 0,0 0 0 0 0,-1 1-127 0 0,-11 1 120 0 0,0 1 1 0 0,0 1 0 0 0,0 0-1 0 0,1 1 1 0 0,0 0 0 0 0,0 1-1 0 0,0 0 1 0 0,0 1 0 0 0,1 0-1 0 0,1 1 1 0 0,-1 0-1 0 0,1 1 1 0 0,0 0 0 0 0,1 1-1 0 0,0 0 1 0 0,1 0 0 0 0,0 1-1 0 0,-1 3-120 0 0,7-13 12 0 0,1 1-1 0 0,0-1 0 0 0,0 1 0 0 0,0 0 0 0 0,0-1 0 0 0,1 1 0 0 0,-1 0 1 0 0,0 0-1 0 0,1 0 0 0 0,-1 0 0 0 0,1-1 0 0 0,0 1 0 0 0,-1 0 1 0 0,1 0-1 0 0,0 0 0 0 0,0 0 0 0 0,0 0 0 0 0,0 0 0 0 0,1 0 1 0 0,-1 0-1 0 0,1 0 0 0 0,-1-1 0 0 0,1 1 0 0 0,-1 0 0 0 0,1 0 1 0 0,0 0-1 0 0,0-1 0 0 0,0 1 0 0 0,0 0 0 0 0,0-1 0 0 0,0 1 1 0 0,1-1-1 0 0,-1 0 0 0 0,0 1 0 0 0,1-1 0 0 0,-1 0 0 0 0,1 0 1 0 0,-1 0-1 0 0,1 0 0 0 0,0 0 0 0 0,-1 0 0 0 0,1 0 0 0 0,0 0 1 0 0,0-1-1 0 0,0 1 0 0 0,0-1 0 0 0,-1 1 0 0 0,1-1 0 0 0,0 0 1 0 0,0 0-1 0 0,0 1 0 0 0,0-1 0 0 0,0-1 0 0 0,0 1 0 0 0,0 0 1 0 0,0 0-1 0 0,1-1-11 0 0,105-16-67 0 0,-87 9 92 0 0,-8 4-11 0 0,0 0 0 0 0,0-1 0 0 0,0 0 0 0 0,-1-1 0 0 0,0-1 0 0 0,0 0 0 0 0,0 0 1 0 0,-1-1-1 0 0,0-1 0 0 0,-1 0 0 0 0,0 0 0 0 0,0-1 0 0 0,-1 0 0 0 0,0-1 0 0 0,0-1-14 0 0,31 28-61 0 0,1 16-589 0 0,39 30-4045 0 0,-71-49 980 0 0,-9-10 2498 0 0</inkml:trace>
  <inkml:trace contextRef="#ctx0" brushRef="#br0" timeOffset="47131.496">8519 5148 1060 0 0,'6'-2'173'0'0,"-1"1"1"0"0,1 0-1 0 0,0 0 0 0 0,0 0 1 0 0,-1 0-1 0 0,1 1 0 0 0,0 0 1 0 0,0 0-1 0 0,0 1 0 0 0,0 0 1 0 0,-1 0-1 0 0,1 0 0 0 0,0 1 1 0 0,-1-1-1 0 0,1 1 0 0 0,-1 1 1 0 0,1-1-1 0 0,-1 1 0 0 0,0 0 1 0 0,0 0-1 0 0,0 0 0 0 0,-1 1 1 0 0,1 0-1 0 0,-1 0 0 0 0,0 0 1 0 0,0 0-1 0 0,0 1 0 0 0,-1-1 1 0 0,1 1-1 0 0,-1 0 0 0 0,2 4-173 0 0,-5-8 145 0 0,1 0-1 0 0,-1 0 1 0 0,1 0-1 0 0,-1 0 1 0 0,1 0-1 0 0,-1 0 1 0 0,0 0-1 0 0,0 1 1 0 0,1-1-1 0 0,-1 0 1 0 0,0 0 0 0 0,0 0-1 0 0,0 1 1 0 0,0-1-1 0 0,0 0 1 0 0,-1 0-1 0 0,1 0 1 0 0,0 1-1 0 0,-1-1 1 0 0,1 0-1 0 0,0 0 1 0 0,-1 0-1 0 0,1 0 1 0 0,-1 0-1 0 0,0 0 1 0 0,1 0-1 0 0,-1 0 1 0 0,0 0-1 0 0,0 0 1 0 0,1 0-1 0 0,-1 0 1 0 0,0 0-1 0 0,0-1 1 0 0,0 1-1 0 0,0 0 1 0 0,0-1 0 0 0,0 1-1 0 0,0-1 1 0 0,-1 1-1 0 0,1-1 1 0 0,0 1-1 0 0,0-1-144 0 0,19-26 706 0 0,119-81-3382 0 0,15 22-5311 0 0,-132 77 6757 0 0</inkml:trace>
  <inkml:trace contextRef="#ctx0" brushRef="#br0" timeOffset="47812.514">9260 5121 1160 0 0,'10'-3'4697'0'0,"-30"5"-2959"0"0,-10 12-1334 0 0,1 1 0 0 0,0 1 1 0 0,2 2-1 0 0,0 1 0 0 0,1 0 1 0 0,0 2-1 0 0,-17 21-404 0 0,20-1 421 0 0,23-40-405 0 0,0-1-79 0 0,3 3-1 0 0,7-2-33 0 0,0-1 1 0 0,-1 0-1 0 0,1 0 0 0 0,0 0 0 0 0,0-2 1 0 0,-1 1-1 0 0,1-1 0 0 0,-1 0 1 0 0,0-1-1 0 0,1 0 0 0 0,-1-1 0 0 0,0 0 1 0 0,-1 0-1 0 0,1-1 0 0 0,-1 0 1 0 0,0 0-1 0 0,0-1 0 0 0,0 0 0 0 0,1-2 97 0 0,17-17-98 0 0,0 0-1 0 0,-2-1 0 0 0,-1-2 0 0 0,-1 0 0 0 0,-1-2 0 0 0,-2 0 1 0 0,-1-1-1 0 0,-1-1 0 0 0,-2 0 0 0 0,-1-1 0 0 0,-1-1 0 0 0,-3 0 0 0 0,0-1 1 0 0,-2 0-1 0 0,-1-6 99 0 0,4-25 1307 0 0,-33 57-457 0 0,13 21-731 0 0,0 0-1 0 0,1 1 1 0 0,0-1-1 0 0,1 2 0 0 0,1-1 1 0 0,0 1-1 0 0,0 0 1 0 0,2 0-1 0 0,0 0 1 0 0,0 1-1 0 0,1 0 1 0 0,1-1-1 0 0,1 1 1 0 0,0 0-1 0 0,1 11-118 0 0,-1-3 60 0 0,1 0 0 0 0,1 1 0 0 0,1-1 1 0 0,1 0-1 0 0,1 0 0 0 0,1-1 0 0 0,2 1 0 0 0,0-1 0 0 0,1 0 0 0 0,1-1 0 0 0,1 0 0 0 0,0 0 1 0 0,2-1-1 0 0,1 0 0 0 0,0-1 0 0 0,1-1 0 0 0,1 0 0 0 0,14 12-60 0 0,-21-22-55 0 0,0 0 0 0 0,1-1-1 0 0,-1 0 1 0 0,2 0 0 0 0,-1-1 0 0 0,1-1-1 0 0,0 1 1 0 0,0-1 0 0 0,0-1 0 0 0,1 0-1 0 0,0 0 1 0 0,0-1 0 0 0,0-1 0 0 0,0 0-1 0 0,11 1 56 0 0,-16-6-31 0 0,-1 1 0 0 0,1-1 0 0 0,0-1 0 0 0,-1 1 0 0 0,1-1 0 0 0,-1 0 0 0 0,0 0 0 0 0,0 0-1 0 0,-1-1 1 0 0,1 0 0 0 0,-1 1 0 0 0,0-2 0 0 0,0 1 0 0 0,-1 0 0 0 0,0-1 0 0 0,0 0 0 0 0,0 0-1 0 0,0 0 1 0 0,-1 0 0 0 0,0 0 0 0 0,0 0 0 0 0,-1-1 0 0 0,0 1 0 0 0,0 0 0 0 0,0-1 0 0 0,-1 1 0 0 0,0-1-1 0 0,0 1 1 0 0,-1-4 31 0 0,1-96 1919 0 0,0 105-1760 0 0,-7 11 494 0 0,21 62-1883 0 0,14-37-3317 0 0,-16-38 607 0 0,-11-3 2822 0 0</inkml:trace>
  <inkml:trace contextRef="#ctx0" brushRef="#br0" timeOffset="48064.084">9801 4760 2552 0 0,'-4'-7'876'0'0,"-1"0"-136"0"0,3 1-228 0 0,0 2-176 0 0,-1-1-92 0 0,-1 5-31 0 0,4-3-598 0 0,-5 1-287 0 0,-2 2-428 0 0,1 2-40 0 0,-1 3-112 0 0</inkml:trace>
  <inkml:trace contextRef="#ctx0" brushRef="#br0" timeOffset="48728.455">9945 5055 1312 0 0,'-34'-40'7726'0'0,"73"139"-6919"0"0,-30 72 102 0 0,-25-126-393 0 0,64-34-350 0 0,-43-10-151 0 0,0-1 0 0 0,0 0-1 0 0,0 1 1 0 0,0 0 0 0 0,-1 0 0 0 0,1 1 0 0 0,0-1 0 0 0,-1 1 0 0 0,1 0 0 0 0,-1 0 0 0 0,0 0 0 0 0,1 1 0 0 0,-1 0 0 0 0,0-1 0 0 0,-1 2 0 0 0,1-1-1 0 0,0 0 1 0 0,-1 1 0 0 0,0-1 0 0 0,0 1 0 0 0,0 0 0 0 0,0 0 0 0 0,0 0 0 0 0,-1 1 0 0 0,0-1 0 0 0,0 0 0 0 0,0 1 0 0 0,-1 0 0 0 0,1-1 0 0 0,-1 1-1 0 0,0 0 1 0 0,0 0 0 0 0,-1 0 0 0 0,1-1 0 0 0,-1 1 0 0 0,0 0 0 0 0,-1 0 0 0 0,1 0 0 0 0,-1 0 0 0 0,0 0 0 0 0,-1 3-15 0 0,-6 8 94 0 0,-1-2 1 0 0,-1 1 0 0 0,0-1-1 0 0,-1 0 1 0 0,-1-1-1 0 0,0-1 1 0 0,0 0 0 0 0,-2 0-1 0 0,1-1 1 0 0,-1-1-1 0 0,-1 0 1 0 0,0-1 0 0 0,0-1-1 0 0,0 0 1 0 0,-1-1 0 0 0,-1-1-1 0 0,1 0 1 0 0,-1-1-1 0 0,0-1 1 0 0,-2 0-95 0 0,17-4-57 0 0,0 0 0 0 0,1 0 0 0 0,-1-1 0 0 0,0 1 0 0 0,1-1 0 0 0,-1 1 0 0 0,1-1 0 0 0,-1 1 0 0 0,1-1 0 0 0,-1 0 0 0 0,1 0 0 0 0,-1 0 0 0 0,1 0 0 0 0,-1 0-1 0 0,1 0 1 0 0,0 0 0 0 0,0 0 0 0 0,0 0 0 0 0,-1-1 0 0 0,1 1 0 0 0,1 0 0 0 0,-1-1 0 0 0,0 1 0 0 0,0-1 0 0 0,0 1 0 0 0,1-1 0 0 0,-1 1 0 0 0,1-1 0 0 0,-1 0 0 0 0,1 1 0 0 0,-1-1 0 0 0,1 0 0 0 0,0 1 0 0 0,0-1 0 0 0,0 0 0 0 0,0 1 0 0 0,0-1 0 0 0,1 0 0 0 0,-1 1 0 0 0,0-1 0 0 0,1 0 0 0 0,-1 1 0 0 0,1-1 0 0 0,-1 1 0 0 0,1-1-1 0 0,0 1 1 0 0,0-1 0 0 0,0 1 0 0 0,0-1 0 0 0,0 1 57 0 0,112-178-8431 0 0,-89 151 7226 0 0</inkml:trace>
  <inkml:trace contextRef="#ctx0" brushRef="#br0" timeOffset="49347.718">10124 5225 1664 0 0,'0'0'647'0'0,"18"-6"1611"0"0,29-7-1558 0 0,69-17 289 0 0,-1-5 0 0 0,-3-5 0 0 0,93-47-989 0 0,-206 87 16 0 0,0 0 0 0 0,0 0 0 0 0,0 0-1 0 0,0 0 1 0 0,1 1 0 0 0,-1-1 0 0 0,0 0 0 0 0,0-1 0 0 0,0 1 0 0 0,0 0-1 0 0,1 0 1 0 0,-1 0 0 0 0,0 0 0 0 0,0-1 0 0 0,0 1 0 0 0,1 0-1 0 0,-1-1 1 0 0,0 1 0 0 0,0-1 0 0 0,1 1 0 0 0,-1 0 0 0 0,0-1 0 0 0,1 0-1 0 0,-1 1 1 0 0,0-1 0 0 0,1 1 0 0 0,-1-1 0 0 0,1 0 0 0 0,-1 1 0 0 0,1-1-1 0 0,0 0 1 0 0,-1 0 0 0 0,1 1 0 0 0,0-1 0 0 0,-1 0 0 0 0,1 0-1 0 0,0 0 1 0 0,0 0 0 0 0,0 1 0 0 0,-1-1 0 0 0,1 0 0 0 0,0 0 0 0 0,0 0-1 0 0,0 0 1 0 0,1 1 0 0 0,-1-1 0 0 0,0 0 0 0 0,0 0 0 0 0,0 0-1 0 0,1 0 1 0 0,-1 1 0 0 0,0-1 0 0 0,1 0 0 0 0,-1 0 0 0 0,0 1 0 0 0,1-1-16 0 0,-31 7 161 0 0,0 1 1 0 0,1 1-1 0 0,0 2 1 0 0,0 1-1 0 0,1 1 1 0 0,1 1-1 0 0,0 2 1 0 0,1 0-1 0 0,0 2 1 0 0,2 1 0 0 0,0 1-1 0 0,1 1 1 0 0,-10 11-162 0 0,-5 42 314 0 0,39-70-319 0 0,1 0 1 0 0,0 0-1 0 0,0 0 0 0 0,0-1 1 0 0,0 1-1 0 0,0 0 1 0 0,1-1-1 0 0,-1 0 1 0 0,1 1-1 0 0,-1-1 0 0 0,1 0 1 0 0,0 0-1 0 0,0-1 1 0 0,0 1-1 0 0,0-1 1 0 0,0 1-1 0 0,0-1 0 0 0,0 0 1 0 0,1 0-1 0 0,-1 0 1 0 0,0-1-1 0 0,1 1 1 0 0,-1-1-1 0 0,0 1 1 0 0,1-1-1 0 0,-1-1 0 0 0,4 1 5 0 0,203-19-552 0 0,-107-4 153 0 0,-2-5 0 0 0,-1-4 0 0 0,62-30 399 0 0,-139 58 768 0 0,-52 29-12 0 0,12-10-672 0 0,16-14-47 0 0,-2 1-8 0 0,0-1 1 0 0,0 1 0 0 0,1 0-1 0 0,-1 1 1 0 0,1-1-1 0 0,0 0 1 0 0,0 1 0 0 0,0-1-1 0 0,0 1 1 0 0,0 0 0 0 0,0-1-1 0 0,1 1 1 0 0,-1 0 0 0 0,1 0-1 0 0,0 0 1 0 0,0 0 0 0 0,0 0-1 0 0,0 1 1 0 0,0-1 0 0 0,1 0-1 0 0,-1 0 1 0 0,1 0-1 0 0,0 1 1 0 0,0-1-30 0 0,9 1-31 0 0,0 0 0 0 0,0-1-1 0 0,1 0 1 0 0,-1-1 0 0 0,1 0 0 0 0,-1 0 0 0 0,1-1-1 0 0,0 0 1 0 0,-1-1 0 0 0,1 0 0 0 0,0 0 0 0 0,0-1-1 0 0,-1-1 1 0 0,1 1 0 0 0,-1-2 0 0 0,1 1 0 0 0,-1-1-1 0 0,0-1 1 0 0,0 0 31 0 0,-2 3 0 0 0,29-10-86 0 0,0 0-1 0 0,-1-2 0 0 0,0-2 0 0 0,-1-1 1 0 0,-1-2-1 0 0,-1-1 0 0 0,25-19 87 0 0,-44 28-4 0 0,0-1 0 0 0,-1 0 0 0 0,0 0 1 0 0,-1-1-1 0 0,0-1 0 0 0,-1 0 0 0 0,0 0 0 0 0,-1-1 0 0 0,-1 0 0 0 0,0-1 0 0 0,-1 1 0 0 0,-1-2 0 0 0,0 1 1 0 0,-1-1-1 0 0,0 0 0 0 0,-2 0 0 0 0,0 0 0 0 0,1-7 4 0 0,-4 16 7 0 0,-1 1 0 0 0,1-1 0 0 0,-1 0 0 0 0,0 0 0 0 0,0 0 1 0 0,-1 1-1 0 0,0-1 0 0 0,0 1 0 0 0,-1-1 0 0 0,0 1 0 0 0,0 0 0 0 0,0 0 0 0 0,-1 0 0 0 0,1 0 0 0 0,-1 1 1 0 0,-1-1-1 0 0,1 1 0 0 0,-1 0 0 0 0,0 1 0 0 0,0-1 0 0 0,-1 1 0 0 0,1 0 0 0 0,-1 0 0 0 0,0 1 0 0 0,0-1 1 0 0,-1 1-8 0 0,-171-52-988 0 0,-97 69-5890 0 0,212-3 5640 0 0</inkml:trace>
  <inkml:trace contextRef="#ctx0" brushRef="#br0" timeOffset="50434.431">5064 6413 1004 0 0,'-19'0'1528'0'0,"19"0"-882"0"0,0 0-66 0 0,0 0-78 0 0,0 0-56 0 0,0 0-11 0 0,0 0-79 0 0,0 0-73 0 0,0 0-85 0 0,0 0-13 0 0,3 2-31 0 0,123 163 1096 0 0,-23-24-634 0 0,-103-140-583 0 0,1 0 1 0 0,-1 0-1 0 0,1 0 1 0 0,-1 0-1 0 0,1 0 1 0 0,0 0-1 0 0,-1 0 1 0 0,1-1-1 0 0,0 1 1 0 0,0 0-1 0 0,0 0 0 0 0,0-1 1 0 0,0 1-1 0 0,0-1 1 0 0,0 1-1 0 0,0 0 1 0 0,0-1-1 0 0,0 0 1 0 0,0 1-1 0 0,0-1 1 0 0,0 0-1 0 0,0 0 1 0 0,0 1-1 0 0,0-1 1 0 0,0 0-1 0 0,0 0 1 0 0,1 0-1 0 0,-1 0 1 0 0,0 0-1 0 0,0-1 1 0 0,0 1-1 0 0,0 0 0 0 0,0 0 1 0 0,0-1-1 0 0,0 1 1 0 0,0-1-1 0 0,0 1 1 0 0,0-1-1 0 0,0 1 1 0 0,0-1-1 0 0,0 0 1 0 0,0 1-1 0 0,0-1 1 0 0,0 0-1 0 0,-1 0 1 0 0,1 1-1 0 0,0-1 1 0 0,-1 0-1 0 0,1 0 1 0 0,0 0-1 0 0,-1 0 1 0 0,1 0-1 0 0,-1 0 0 0 0,1 0 1 0 0,-1 0-1 0 0,0 0 1 0 0,0 0-1 0 0,1-1 1 0 0,-1 1-1 0 0,0 0 1 0 0,0 0-1 0 0,0 0 1 0 0,0 0-34 0 0,31-76 152 0 0,87-225-1279 0 0,-105 266 342 0 0,7-15-4705 0 0,-19 50 4052 0 0</inkml:trace>
  <inkml:trace contextRef="#ctx0" brushRef="#br0" timeOffset="50825.586">5576 6553 1540 0 0,'95'-46'3374'0'0,"-85"42"-3264"0"0,0-1 0 0 0,0 0 0 0 0,0-1 0 0 0,0 0 0 0 0,-1 0 0 0 0,0-1 0 0 0,-1 0 0 0 0,0-1 0 0 0,0 0 0 0 0,0 0 0 0 0,-1-1 0 0 0,0 0 0 0 0,4-8-110 0 0,-9 8 152 0 0,-4 7-131 0 0,0-1 1 0 0,0 0-1 0 0,0 1 0 0 0,0-1 1 0 0,-1 1-1 0 0,0 0 0 0 0,1 0 1 0 0,-1 0-1 0 0,0 0 0 0 0,0 0 1 0 0,0 1-1 0 0,0-1 0 0 0,0 1 1 0 0,0 0-1 0 0,0 0 0 0 0,-1 0 1 0 0,1 0-1 0 0,0 1 0 0 0,-1-1 1 0 0,1 1-1 0 0,0 0 1 0 0,-1 0-1 0 0,1 0 0 0 0,0 0 1 0 0,-1 1-1 0 0,1-1 0 0 0,-3 2-21 0 0,5-2 15 0 0,-20 1 117 0 0,0 2 1 0 0,0 1-1 0 0,0 0 0 0 0,1 1 0 0 0,0 2 0 0 0,0 0 0 0 0,0 1 0 0 0,1 0 0 0 0,0 2 1 0 0,1 1-1 0 0,0 0 0 0 0,-13 11-132 0 0,28-21 15 0 0,1 1-1 0 0,0 0 1 0 0,0-1 0 0 0,0 1-1 0 0,0 0 1 0 0,0 0 0 0 0,0 0 0 0 0,0 0-1 0 0,1 1 1 0 0,-1-1 0 0 0,1 0 0 0 0,0 1-1 0 0,-1-1 1 0 0,1 1 0 0 0,0-1-1 0 0,0 1 1 0 0,1 0 0 0 0,-1-1 0 0 0,1 1-1 0 0,-1 0 1 0 0,1 0 0 0 0,0-1-1 0 0,0 1 1 0 0,0 0 0 0 0,0 0 0 0 0,0-1-1 0 0,1 1 1 0 0,-1 0 0 0 0,1-1 0 0 0,0 1-1 0 0,0 0 1 0 0,0-1 0 0 0,0 1-1 0 0,0-1 1 0 0,0 1 0 0 0,1-1 0 0 0,-1 0-1 0 0,1 0 1 0 0,0 1 0 0 0,0-1 0 0 0,0 0-1 0 0,0 0 1 0 0,0 0-15 0 0,107 60 174 0 0,30-34-1458 0 0,1-22-3718 0 0,-109-6 3552 0 0</inkml:trace>
  <inkml:trace contextRef="#ctx0" brushRef="#br0" timeOffset="51168.597">5957 6455 1576 0 0,'7'-3'167'0'0,"0"-1"1"0"0,1 2-1 0 0,-1-1 0 0 0,1 1 0 0 0,0 0 1 0 0,-1 1-1 0 0,1 0 0 0 0,0 0 0 0 0,0 0 0 0 0,0 1 1 0 0,0 1-1 0 0,0-1 0 0 0,0 1 0 0 0,-1 0 1 0 0,1 1-1 0 0,0 0 0 0 0,-1 0 0 0 0,1 1 1 0 0,-1 0-1 0 0,0 0 0 0 0,1 1 0 0 0,-2 0 1 0 0,1 0-1 0 0,0 0 0 0 0,-1 1 0 0 0,0 0 0 0 0,0 0 1 0 0,0 1-1 0 0,-1-1 0 0 0,0 2 0 0 0,0-1 1 0 0,0 0-1 0 0,-1 1 0 0 0,0 0 0 0 0,1 1-167 0 0,-5-6 84 0 0,0 0-1 0 0,0 0 1 0 0,0-1-1 0 0,0 1 1 0 0,0 0 0 0 0,0 0-1 0 0,0 0 1 0 0,-1-1-1 0 0,1 1 1 0 0,-1 0-1 0 0,1 0 1 0 0,-1-1-1 0 0,0 1 1 0 0,0 0-1 0 0,1-1 1 0 0,-1 1-1 0 0,0-1 1 0 0,0 1-1 0 0,-1-1 1 0 0,1 0-1 0 0,0 1 1 0 0,0-1 0 0 0,-1 0-1 0 0,1 0 1 0 0,-1 0-1 0 0,1 0 1 0 0,-1 0-1 0 0,1 0 1 0 0,-1 0-1 0 0,0 0 1 0 0,1-1-1 0 0,-1 1 1 0 0,0-1-1 0 0,0 1 1 0 0,1-1-1 0 0,-1 1 1 0 0,0-1-1 0 0,0 0 1 0 0,0 0 0 0 0,1 0-1 0 0,-1 0 1 0 0,0-1-1 0 0,0 1 1 0 0,0 0-1 0 0,1-1 1 0 0,-2 1-84 0 0,1-62 220 0 0,48-30-1871 0 0,61-33-5490 0 0,-85 111 5813 0 0</inkml:trace>
  <inkml:trace contextRef="#ctx0" brushRef="#br0" timeOffset="51448.504">6455 6237 1240 0 0,'-4'3'210'0'0,"1"0"0"0"0,-1 1-1 0 0,1-1 1 0 0,0 1 0 0 0,0 0 0 0 0,1 0-1 0 0,-1 0 1 0 0,1 1 0 0 0,0-1 0 0 0,0 0-1 0 0,0 1 1 0 0,1-1 0 0 0,-1 1 0 0 0,1 0-1 0 0,0 0 1 0 0,1-1 0 0 0,-1 1 0 0 0,1 0-1 0 0,0 0 1 0 0,0 0 0 0 0,1 4-210 0 0,76 147 2202 0 0,-27-73-1084 0 0,-49-77-1097 0 0,0 0-1 0 0,0 0 1 0 0,0 0 0 0 0,-1 0-1 0 0,0 0 1 0 0,0 1 0 0 0,-1-1-1 0 0,0 0 1 0 0,0 0 0 0 0,0 0-1 0 0,0 0 1 0 0,-1-1 0 0 0,0 1-1 0 0,0 0 1 0 0,-1-1 0 0 0,0 1-1 0 0,0-1 1 0 0,0 0 0 0 0,0 0 0 0 0,-1 0-1 0 0,0 0 1 0 0,0-1 0 0 0,0 1-1 0 0,-1-1 1 0 0,1 0 0 0 0,-1 0-1 0 0,0-1 1 0 0,0 1 0 0 0,-1-1-1 0 0,1-1 1 0 0,-1 1 0 0 0,1-1-1 0 0,-1 1 1 0 0,0-2 0 0 0,0 1 0 0 0,1-1-1 0 0,-1 1 1 0 0,0-2 0 0 0,-1 1-21 0 0,4 0-52 0 0,1 0-112 0 0,0-1 0 0 0,-1 0 0 0 0,1 0 0 0 0,0 0 0 0 0,-1 0 0 0 0,1 0 0 0 0,0 0 0 0 0,-1-1 0 0 0,1 1 0 0 0,0-1 0 0 0,0 1 0 0 0,-1-1 0 0 0,1 0 0 0 0,0 0-1 0 0,0 0 1 0 0,0 0 0 0 0,0-1 0 0 0,0 1 0 0 0,0 0 0 0 0,0-1 0 0 0,1 1 0 0 0,-1-1 0 0 0,0 0 0 0 0,1 0 0 0 0,-1 1 0 0 0,1-1 0 0 0,0 0 0 0 0,0 0 0 0 0,-1 0 0 0 0,1-1 0 0 0,1 1 0 0 0,-1 0 0 0 0,0 0-1 0 0,0 0 1 0 0,1-1 0 0 0,-1 1 0 0 0,1-1 164 0 0,-3-18-1269 0 0,3 7 8 0 0</inkml:trace>
  <inkml:trace contextRef="#ctx0" brushRef="#br0" timeOffset="51711.315">6862 6313 1212 0 0,'13'8'7071'0'0,"-17"13"-6220"0"0,29 134 1197 0 0,3-50-2339 0 0,-23-84-1999 0 0,-33-12-1489 0 0,8-19 2448 0 0,-3-7 36 0 0</inkml:trace>
  <inkml:trace contextRef="#ctx0" brushRef="#br0" timeOffset="51961.379">6775 6050 3216 0 0,'5'-17'984'0'0,"-5"1"-172"0"0,2 4-23 0 0,0 4-169 0 0,-1 1-16 0 0,-1 2-64 0 0,0 5-184 0 0,0 0-108 0 0,0 0-184 0 0,0 0-8 0 0,9-8-640 0 0,-3 11-504 0 0,-3 2-349 0 0,1 0 93 0 0,-1 2-136 0 0,4 13-36 0 0</inkml:trace>
  <inkml:trace contextRef="#ctx0" brushRef="#br0" timeOffset="52546.492">7506 6407 1360 0 0,'-2'-3'178'0'0,"1"1"0"0"0,-1 0-1 0 0,1-1 1 0 0,-1 1 0 0 0,0 0-1 0 0,0 0 1 0 0,0 0 0 0 0,0 1-1 0 0,0-1 1 0 0,0 0 0 0 0,0 1-1 0 0,-1-1 1 0 0,1 1 0 0 0,0 0 0 0 0,-1 0-1 0 0,1 0 1 0 0,-1 0 0 0 0,0 0-1 0 0,1 0 1 0 0,-1 1 0 0 0,0-1-1 0 0,1 1 1 0 0,-1 0 0 0 0,0 0-1 0 0,1 0 1 0 0,-1 0 0 0 0,0 0 0 0 0,0 1-1 0 0,1-1 1 0 0,-1 1 0 0 0,0 0-1 0 0,1-1 1 0 0,-1 2-178 0 0,-12 4 144 0 0,1 1 0 0 0,0 0-1 0 0,1 1 1 0 0,0 1 0 0 0,0 0 0 0 0,1 0 0 0 0,0 2-1 0 0,1-1 1 0 0,0 1 0 0 0,0 1 0 0 0,2 0 0 0 0,-1 1 0 0 0,1 0-1 0 0,1 0 1 0 0,1 0 0 0 0,-1 1 0 0 0,2 1 0 0 0,0-1-1 0 0,1 1 1 0 0,1 0-144 0 0,3-13 17 0 0,0-1 0 0 0,0 0-1 0 0,1 1 1 0 0,-1-1 0 0 0,1 1-1 0 0,-1 0 1 0 0,1-1-1 0 0,0 1 1 0 0,-1-1 0 0 0,1 1-1 0 0,0 0 1 0 0,0-1 0 0 0,0 1-1 0 0,1-1 1 0 0,-1 1 0 0 0,0 0-1 0 0,0-1 1 0 0,1 1 0 0 0,-1-1-1 0 0,1 1 1 0 0,-1-1 0 0 0,1 1-1 0 0,0-1 1 0 0,0 0 0 0 0,0 1-1 0 0,0-1 1 0 0,-1 0 0 0 0,2 1-1 0 0,-1-1 1 0 0,0 0-1 0 0,0 0 1 0 0,0 0 0 0 0,0 0-1 0 0,1 0 1 0 0,-1 0 0 0 0,1 0-1 0 0,-1-1 1 0 0,0 1 0 0 0,1 0-1 0 0,-1-1 1 0 0,1 1 0 0 0,0-1-1 0 0,-1 0 1 0 0,1 1 0 0 0,-1-1-1 0 0,1 0 1 0 0,0 0 0 0 0,-1 0-1 0 0,1 0 1 0 0,-1 0 0 0 0,1 0-1 0 0,0-1 1 0 0,1 1-17 0 0,80-28 82 0 0,22-83-490 0 0,-65 58 272 0 0,7 16-478 0 0,-45 38 610 0 0,-1 1-1 0 0,0-1 1 0 0,1 1 0 0 0,-1-1-1 0 0,0 1 1 0 0,0 0 0 0 0,0 0-1 0 0,0-1 1 0 0,0 1 0 0 0,0 0-1 0 0,-1 0 1 0 0,1 0 0 0 0,0 0-1 0 0,-1 0 1 0 0,0 0 0 0 0,1 0-1 0 0,-1 0 1 0 0,0 0 0 0 0,0 0-1 0 0,0 0 1 0 0,0 0 0 0 0,-1 0-1 0 0,1 0 1 0 0,0 0 0 0 0,-1 0-1 0 0,0 0 1 0 0,1 0 0 0 0,-1 0-1 0 0,0 0 1 0 0,0-1 0 0 0,0 1-1 0 0,0 0 1 0 0,0 0 0 0 0,0-1-1 0 0,-1 1 1 0 0,1-1 0 0 0,-1 1 0 0 0,1-1-1 0 0,-1 0 1 0 0,1 0 0 0 0,-3 2 4 0 0,-16 32 24 0 0,44-31 47 0 0,190-161-118 0 0,-211 156 46 0 0,0 1 0 0 0,1 0 1 0 0,-1 0-1 0 0,0 0 0 0 0,0 0 0 0 0,0 0 0 0 0,1 1 0 0 0,-1 0 0 0 0,0-1 1 0 0,0 1-1 0 0,0 0 0 0 0,0 0 0 0 0,0 1 0 0 0,0-1 0 0 0,0 1 0 0 0,0-1 0 0 0,-1 1 1 0 0,1 0-1 0 0,-1 0 0 0 0,1 0 0 0 0,-1 1 0 0 0,0-1 0 0 0,1 0 0 0 0,-1 1 0 0 0,-1-1 1 0 0,1 1-1 0 0,0 0 0 0 0,-1 0 0 0 0,1 0 0 0 0,-1 0 0 0 0,0 0 0 0 0,0 0 0 0 0,0 0 1 0 0,1 2 0 0 0,18 24-169 0 0,-13-21-201 0 0,1 0-1 0 0,0-1 1 0 0,0 0-1 0 0,1-1 1 0 0,-1 1-1 0 0,1-2 1 0 0,1 1-1 0 0,-1-1 1 0 0,1-1-1 0 0,0 1 1 0 0,0-2-1 0 0,0 1 1 0 0,0-2-1 0 0,1 1 1 0 0,-1-1-1 0 0,1-1 1 0 0,0 0-1 0 0,-1 0 1 0 0,3-1 370 0 0,17 0-1261 0 0</inkml:trace>
  <inkml:trace contextRef="#ctx0" brushRef="#br0" timeOffset="53156.18">8473 6382 1636 0 0,'-3'-2'192'0'0,"-1"1"0"0"0,1 1-1 0 0,0-1 1 0 0,-1 0 0 0 0,1 1 0 0 0,0-1 0 0 0,-1 1-1 0 0,1 0 1 0 0,0 0 0 0 0,-1 1 0 0 0,1-1-1 0 0,0 1 1 0 0,-1-1 0 0 0,1 1 0 0 0,0 0 0 0 0,0 0-1 0 0,-1 1 1 0 0,1-1 0 0 0,0 1 0 0 0,0-1-1 0 0,1 1 1 0 0,-1 0 0 0 0,0 0 0 0 0,0 1-192 0 0,-12 4 470 0 0,6-4-321 0 0,1 1 0 0 0,-1 0 0 0 0,1 0 0 0 0,0 1 0 0 0,0 0 0 0 0,0 0 0 0 0,1 1-1 0 0,0-1 1 0 0,0 2 0 0 0,0-1 0 0 0,1 1 0 0 0,0 0 0 0 0,0 1 0 0 0,1-1 0 0 0,0 1 0 0 0,-3 6-150 0 0,8-12 173 0 0,4 2-5 0 0,6 2-187 0 0,0-1 0 0 0,0 0-1 0 0,1-1 1 0 0,-1 0 0 0 0,1-1 0 0 0,0 0 0 0 0,0 0-1 0 0,0-1 1 0 0,1-1 0 0 0,-1 0 0 0 0,0 0-1 0 0,1-1 1 0 0,-1-1 0 0 0,0 0 0 0 0,1 0-1 0 0,-1-1 1 0 0,0-1 0 0 0,0 0 0 0 0,0 0-1 0 0,-1-1 1 0 0,1 0 0 0 0,-1-1 0 0 0,0-1-1 0 0,0 1 1 0 0,4-4 20 0 0,-14 8 13 0 0,0 0-1 0 0,1 0 1 0 0,-1 0-1 0 0,0 0 0 0 0,0 0 1 0 0,0-1-1 0 0,0 1 1 0 0,0 0-1 0 0,0 0 1 0 0,0 0-1 0 0,0 0 1 0 0,0 0-1 0 0,0 0 1 0 0,-1 0-1 0 0,1 0 1 0 0,0 0-1 0 0,-1 0 1 0 0,1 0-1 0 0,-1 0 0 0 0,1 0 1 0 0,-1 0-1 0 0,1 0 1 0 0,-1 0-1 0 0,0 0 1 0 0,1 0-1 0 0,-1 0 1 0 0,0 1-1 0 0,0-1 1 0 0,0 0-1 0 0,0 1 1 0 0,0-1-1 0 0,0 0 1 0 0,0 1-1 0 0,0-1 0 0 0,0 1 1 0 0,0 0-1 0 0,0-1 1 0 0,0 1-1 0 0,0 0 1 0 0,0-1-1 0 0,0 1 1 0 0,0 0-1 0 0,0 0 1 0 0,0 0-1 0 0,0 0 1 0 0,0 0-1 0 0,-1 0 0 0 0,1 1 1 0 0,0-1-1 0 0,0 0 1 0 0,0 0-1 0 0,0 1 1 0 0,0-1-1 0 0,0 1 1 0 0,0-1-1 0 0,0 1-12 0 0,-151-3 886 0 0,172 3-784 0 0,35-11-460 0 0,0-3 0 0 0,-2-3-1 0 0,0-2 1 0 0,40-19 358 0 0,-76 29-8 0 0,-2 0-1 0 0,1-1 1 0 0,-1-1 0 0 0,0 0-1 0 0,-1-1 1 0 0,0 0 0 0 0,-1-1-1 0 0,0-1 1 0 0,-1 0 0 0 0,-1-1-1 0 0,0 0 1 0 0,-1-1 0 0 0,0 0 0 0 0,-1-1-1 0 0,-1 0 1 0 0,0 0 0 0 0,-1 0-1 0 0,-1-1 1 0 0,-1 0 0 0 0,0-1-1 0 0,-1 1 1 0 0,-1-1 0 0 0,-1 0-1 0 0,1-16 9 0 0,-3 26 169 0 0,-1 0-1 0 0,1 0 0 0 0,-1 0 0 0 0,-1 0 0 0 0,1 0 1 0 0,-1 0-1 0 0,-1 1 0 0 0,1-1 0 0 0,-1 1 0 0 0,-1-1 0 0 0,1 1 1 0 0,-1 0-1 0 0,0 0 0 0 0,-1 1 0 0 0,0-1 0 0 0,0 1-168 0 0,-11 33 995 0 0,5 28-621 0 0,2 1-1 0 0,3 0 1 0 0,2 1-1 0 0,2-1 1 0 0,3 2-374 0 0,-4 93 551 0 0,-17 106-643 0 0,0-86-4247 0 0,13-167-2750 0 0,6-14 6935 0 0,3-13-982 0 0</inkml:trace>
  <inkml:trace contextRef="#ctx0" brushRef="#br0" timeOffset="53481.352">9913 6002 1944 0 0,'-15'19'6281'0'0,"-46"75"-3636"0"0,20-19-1630 0 0,3 1-1 0 0,4 2 1 0 0,3 1 0 0 0,4 2 0 0 0,-14 70-1015 0 0,-2 66-1652 0 0,44-216 1536 0 0,-1-1 1 0 0,0 1-1 0 0,0 0 0 0 0,0-1 1 0 0,0 1-1 0 0,0 0 0 0 0,0-1 1 0 0,0 1-1 0 0,0 0 0 0 0,0-1 1 0 0,0 1-1 0 0,0-1 0 0 0,-1 1 1 0 0,1 0-1 0 0,0-1 0 0 0,0 1 1 0 0,-1-1-1 0 0,1 1 0 0 0,0-1 1 0 0,-1 1-1 0 0,1-1 0 0 0,0 1 1 0 0,-1-1-1 0 0,1 1 0 0 0,-1-1 1 0 0,1 1-1 0 0,-1-1 1 0 0,1 0-1 0 0,-1 1 0 0 0,1-1 1 0 0,-1 0-1 0 0,1 1 0 0 0,-1-1 1 0 0,0 0-1 0 0,1 0 0 0 0,-1 1 1 0 0,1-1-1 0 0,-1 0 0 0 0,0 0 1 0 0,1 0-1 0 0,-1 0 0 0 0,0 0 1 0 0,1 0-1 0 0,-1 0 0 0 0,1 0 1 0 0,-1 0-1 0 0,0 0 0 0 0,1 0 1 0 0,-1-1-1 0 0,0 1 0 0 0,1 0 1 0 0,-1 0-1 0 0,1-1 0 0 0,-1 1 1 0 0,1 0-1 0 0,-1-1 0 0 0,1 1 1 0 0,-1 0-1 0 0,1-1 0 0 0,-1 1 1 0 0,1-1-1 0 0,-1 1 0 0 0,1-1 1 0 0,0 1-1 0 0,-1-1 0 0 0,1 1 1 0 0,0-1-1 0 0,-1 1 0 0 0,1-1 1 0 0,0 0 115 0 0,-12-22-926 0 0,-6-29-1657 0 0,8 23 1428 0 0</inkml:trace>
  <inkml:trace contextRef="#ctx0" brushRef="#br0" timeOffset="53747.24">9426 6248 1984 0 0,'0'-64'6507'0'0,"0"63"-5838"0"0,0 1-84 0 0,27-3 972 0 0,196 138 1769 0 0,-166-94-2777 0 0,128 95 587 0 0,-65-43-3124 0 0,-81-69-280 0 0,-11-18-4287 0 0,-13-21 4090 0 0,-9 7 1348 0 0</inkml:trace>
  <inkml:trace contextRef="#ctx0" brushRef="#br0" timeOffset="53919.226">10313 6392 2644 0 0,'5'-12'1408'0'0,"1"2"-112"0"0,-1 3-151 0 0,-2 1-133 0 0,1 1-120 0 0,0 0-344 0 0,-4 0-344 0 0,0 1-16 0 0,-4 3-1468 0 0,2-3-248 0 0,0 3 103 0 0,-1-1 77 0 0,1 0 128 0 0,-5 6-24 0 0</inkml:trace>
  <inkml:trace contextRef="#ctx0" brushRef="#br0" timeOffset="61177.649">4460 7680 976 0 0,'0'0'471'0'0,"0"0"-139"0"0,0 0-1 0 0,0 0 20 0 0,-1-11 20 0 0,-1 14 2686 0 0,-11 57-2888 0 0,2 0 1 0 0,3 2-1 0 0,2-1 0 0 0,3 1 1 0 0,3-1-1 0 0,4 12-169 0 0,-3 29 44 0 0,19 147 183 0 0,40 231 1036 0 0,-30-291-743 0 0,-30-188-524 0 0,0 37 247 0 0,0 6-158 0 0,0-43-246 0 0,3 28-2955 0 0,15-13 468 0 0,-14-12 1394 0 0</inkml:trace>
  <inkml:trace contextRef="#ctx0" brushRef="#br0" timeOffset="63341.695">4599 9205 1240 0 0,'0'0'154'0'0,"0"0"-41"0"0,0 0-12 0 0,0 0 17 0 0,0 0 10 0 0,0 0 0 0 0,0 0 23 0 0,0 0 4 0 0,0 0-58 0 0,0 0 54 0 0,0 0 59 0 0,0 0 28 0 0,-15 10 170 0 0,19 93 305 0 0,-4 279 2417 0 0,0-382-3082 0 0,0 3-35 0 0,0-1-1 0 0,0 0 0 0 0,1 0 1 0 0,-1 1-1 0 0,1-1 0 0 0,-1 0 0 0 0,1 0 1 0 0,0 0-1 0 0,0 0 0 0 0,0 0 1 0 0,0 0-1 0 0,0 0 0 0 0,0 0 1 0 0,0 0-1 0 0,1 0 0 0 0,-1-1 0 0 0,1 1 1 0 0,-1 0-1 0 0,1-1 0 0 0,0 1 1 0 0,0-1-1 0 0,-1 0 0 0 0,1 0 1 0 0,0 0-1 0 0,0 0 0 0 0,0 0 0 0 0,1 0 1 0 0,-1 0-1 0 0,0 0 0 0 0,0-1 1 0 0,0 1-1 0 0,0-1 0 0 0,1 0 1 0 0,-1 0-1 0 0,0 1 0 0 0,0-2 0 0 0,1 1 1 0 0,-1 0-1 0 0,0 0 0 0 0,1-1-12 0 0,280 32-160 0 0,84-41 293 0 0,416-49-47 0 0,-485 44-74 0 0,719-44 97 0 0,-134-24-41 0 0,219-26 132 0 0,-758 81 383 0 0,213 16-583 0 0,136-6 105 0 0,95-34 716 0 0,-689 41 742 0 0,-96 8-1825 0 0,0 0 1 0 0,0 0-1 0 0,-1-1 1 0 0,1 1-1 0 0,-1 0 0 0 0,0-1 1 0 0,0 0-1 0 0,0 1 0 0 0,-1-1 1 0 0,1 0-1 0 0,-1 0 1 0 0,0 0-1 0 0,0 0 0 0 0,0 0 1 0 0,-1 0-1 0 0,1 0 0 0 0,-1 0 1 0 0,0 0-1 0 0,0 0 1 0 0,0 0-1 0 0,-1 0 0 0 0,0-1 1 0 0,1 1-1 0 0,-1 0 0 0 0,-2-2 262 0 0,2-20-1344 0 0,1-13 138 0 0</inkml:trace>
  <inkml:trace contextRef="#ctx0" brushRef="#br0" timeOffset="71909.912">4926 1796 936 0 0,'-4'0'693'0'0,"-10"0"-175"0"0,10 0-55 0 0,4 0-42 0 0,-16 4 370 0 0,-28 13 1934 0 0,424-60 130 0 0,-175 25-2459 0 0,-203 19-387 0 0,1 0 0 0 0,-1 0 1 0 0,0 0-1 0 0,1 1 0 0 0,-1-1 0 0 0,0 1 0 0 0,0-1 0 0 0,0 1 0 0 0,0 0 0 0 0,-1 0 1 0 0,1-1-1 0 0,0 1 0 0 0,-1 1 0 0 0,1-1 0 0 0,-1 0 0 0 0,0 0 0 0 0,1 0 0 0 0,-1 1 1 0 0,0-1-1 0 0,-1 1 0 0 0,1-1 0 0 0,0 1 0 0 0,-1-1 0 0 0,1 1 0 0 0,-1-1 0 0 0,0 1 0 0 0,0-1 1 0 0,0 4-10 0 0,0-5 61 0 0,-2 20 117 0 0,-106 127 256 0 0,-347 320 1707 0 0,412-395-1356 0 0,43-72-708 0 0,0-1-65 0 0,25 23 27 0 0,-15-18-16 0 0,1-1 1 0 0,-1 0-1 0 0,1 0 0 0 0,0-1 0 0 0,0-1 0 0 0,0 0 1 0 0,1 0-1 0 0,-1-1 0 0 0,0 0 0 0 0,1-1 0 0 0,-1-1 0 0 0,0 1 1 0 0,8-3-24 0 0,22 1 137 0 0,136-20-265 0 0,-54 1-2016 0 0,-121 21 1517 0 0,-2 0-294 0 0,0 0-291 0 0,0 0-183 0 0,5-8-3991 0 0,-10 6 4159 0 0</inkml:trace>
  <inkml:trace contextRef="#ctx0" brushRef="#br0" timeOffset="72268.59">4954 2316 1088 0 0,'-11'-3'1259'0'0,"12"3"-1159"0"0,-1-1 0 0 0,1 0-1 0 0,-1 1 1 0 0,1-1 0 0 0,-1 0-1 0 0,1 1 1 0 0,-1-1 0 0 0,0 0-1 0 0,0 1 1 0 0,1-1 0 0 0,-1 0-1 0 0,0 0 1 0 0,0 1 0 0 0,0-1-1 0 0,0 0 1 0 0,0 0 0 0 0,0 0-1 0 0,0 1 1 0 0,0-1 0 0 0,0 0-1 0 0,0 0 1 0 0,0 0 0 0 0,0 1-1 0 0,0-1 1 0 0,-1 0 0 0 0,1 1-1 0 0,0-1 1 0 0,-1 0 0 0 0,1 0 0 0 0,-1 1-1 0 0,1-1 1 0 0,0 0 0 0 0,-1 1-1 0 0,0-1 1 0 0,1 1 0 0 0,-1-1-1 0 0,1 1 1 0 0,-1-1 0 0 0,1 1-1 0 0,-1-1 1 0 0,0 1 0 0 0,0 0-1 0 0,1-1 1 0 0,-1 1 0 0 0,0 0-1 0 0,1-1 1 0 0,-1 1 0 0 0,0 0-1 0 0,0 0 1 0 0,0 0 0 0 0,1 0-1 0 0,-1 0 1 0 0,0 0 0 0 0,0 0-1 0 0,1 0 1 0 0,-1 0 0 0 0,0 0-1 0 0,0 0 1 0 0,0 0 0 0 0,1 1-1 0 0,-1-1 1 0 0,0 0 0 0 0,1 0-1 0 0,-1 1 1 0 0,0-1-100 0 0,37-12 147 0 0,0 1 1 0 0,1 1-1 0 0,1 2 0 0 0,-1 2 0 0 0,1 2 0 0 0,0 1 0 0 0,0 1 1 0 0,26 4-148 0 0,-62-2-127 0 0,19 20-1927 0 0,-22-22-3309 0 0,0-3 4143 0 0</inkml:trace>
  <inkml:trace contextRef="#ctx0" brushRef="#br0" timeOffset="72575.674">5575 2064 1708 0 0,'5'0'4048'0'0,"26"-3"-2429"0"0,239-24 937 0 0,-269 27-2715 0 0,7 5-446 0 0,-13 4-1113 0 0,-53 22-2216 0 0,37-22 2563 0 0</inkml:trace>
  <inkml:trace contextRef="#ctx0" brushRef="#br0" timeOffset="72824.751">5612 2253 1192 0 0,'7'1'1008'0'0,"0"3"-100"0"0,0-1-92 0 0,2-1-20 0 0,14 1-112 0 0,-5-1-95 0 0,0-2-117 0 0,-18 0-8 0 0,21 0-104 0 0,-1 0-208 0 0,-2 0-188 0 0,5 0 4 0 0,-2 0-828 0 0,15-12-509 0 0,-24 10 113 0 0,-3 1 32 0 0,-4-3 8 0 0</inkml:trace>
  <inkml:trace contextRef="#ctx0" brushRef="#br0" timeOffset="76814.339">4837 7370 840 0 0,'0'0'298'0'0,"0"0"-25"0"0,0 0-72 0 0,0 0-36 0 0,0 0 0 0 0,0 0 47 0 0,0 0-74 0 0,0 0-19 0 0,0 0 18 0 0,0 0 36 0 0,0 0 6 0 0,0 0-15 0 0,0 0-14 0 0,0 0-26 0 0,0 0 2 0 0,0 0 14 0 0,0 0 45 0 0,0 0-6 0 0,0 0-21 0 0,0 0-5 0 0,2-15 2015 0 0,5 135-282 0 0,-43 45-695 0 0,-11 14 615 0 0,23-63-264 0 0,71-91-1323 0 0,284-9 324 0 0,-235-17-295 0 0,-78-3-616 0 0,-27-33-9712 0 0,-1 26 8726 0 0</inkml:trace>
  <inkml:trace contextRef="#ctx0" brushRef="#br0" timeOffset="77292.94">4951 7695 1908 0 0,'0'0'112'0'0,"1"0"1"0"0,-1-1-1 0 0,1 1 0 0 0,-1 0 0 0 0,0-1 1 0 0,1 1-1 0 0,-1 0 0 0 0,1-1 0 0 0,-1 1 1 0 0,0-1-1 0 0,1 1 0 0 0,-1 0 0 0 0,0-1 1 0 0,0 1-1 0 0,1-1 0 0 0,-1 1 0 0 0,0-1 1 0 0,0 1-1 0 0,0-1 0 0 0,1 1 0 0 0,-1-1 1 0 0,0 0-1 0 0,0 1 0 0 0,0-1 0 0 0,0 1 1 0 0,0-1-1 0 0,0 1 0 0 0,0-1 1 0 0,0 1-1 0 0,0-1 0 0 0,-1 1 0 0 0,1-1 1 0 0,0 1-1 0 0,0-1 0 0 0,0 1 0 0 0,-1-1 1 0 0,1 1-1 0 0,0-1 0 0 0,0 1 0 0 0,-1-1 1 0 0,1 1-1 0 0,0-1 0 0 0,-1 1 0 0 0,1 0 1 0 0,-1-1-1 0 0,1 1 0 0 0,-1 0 0 0 0,1-1 1 0 0,0 1-1 0 0,-1 0 0 0 0,1 0 0 0 0,-1-1 1 0 0,1 1-1 0 0,-1 0 0 0 0,0 0-112 0 0,255-22 1620 0 0,-164 20-886 0 0,-88 2-694 0 0,-2 0-2 0 0,31 0-1144 0 0,-29-6-4769 0 0,-7 4 4538 0 0</inkml:trace>
  <inkml:trace contextRef="#ctx0" brushRef="#br0" timeOffset="77728.848">4944 7407 928 0 0,'58'0'5591'0'0,"16"0"-3760"0"0,118 1-1113 0 0,-142 12-332 0 0,-71-9-429 0 0,25-6-3545 0 0,10-5 615 0 0,-9 4 1783 0 0</inkml:trace>
  <inkml:trace contextRef="#ctx0" brushRef="#br0" timeOffset="78223.137">5845 7257 948 0 0,'2'-1'4276'0'0,"-25"6"-3287"0"0,2 8-784 0 0,2 0 0 0 0,0 1 0 0 0,1 1 0 0 0,0 1 0 0 0,1 1 0 0 0,1 0 0 0 0,0 1 0 0 0,2 1 0 0 0,0 0 0 0 0,1 1 0 0 0,1 0 0 0 0,1 1 0 0 0,0 0 0 0 0,2 1 0 0 0,1 0 0 0 0,0 1 0 0 0,2 0 0 0 0,1 0 0 0 0,0 0 0 0 0,2 0 0 0 0,0 1 0 0 0,2 0 0 0 0,1 5-205 0 0,1-14-19 0 0,2 0 0 0 0,-1 0 0 0 0,2 0 0 0 0,0-1 0 0 0,1 1 0 0 0,0-1 0 0 0,1 0 0 0 0,1 0 0 0 0,0-1 0 0 0,1 0 0 0 0,0 0 0 0 0,1-1-1 0 0,0 0 1 0 0,1 0 0 0 0,1-1 0 0 0,0 0 0 0 0,0-1 0 0 0,1 0 0 0 0,0-1 0 0 0,0-1 0 0 0,1 0 0 0 0,1 0 0 0 0,-1-1 0 0 0,1-1 0 0 0,9 3 19 0 0,-21-8-916 0 0,20-15-3430 0 0,-19 1 1692 0 0,-3 6 1354 0 0</inkml:trace>
  <inkml:trace contextRef="#ctx0" brushRef="#br0" timeOffset="79315.472">5913 7387 880 0 0,'-22'8'6497'0'0,"22"-8"-6261"0"0,0 0-26 0 0,0 0-12 0 0,0 0-10 0 0,0 0-24 0 0,0 0 27 0 0,0 0 13 0 0,0 0 19 0 0,0 0-29 0 0,0 0-15 0 0,0 0-21 0 0,0 0-5 0 0,0 0-20 0 0,0 0-40 0 0,0 0 24 0 0,0 0-25 0 0,0 0 23 0 0,0 0 5 0 0,0 0-14 0 0,0 0-6 0 0,0 0-34 0 0,0 0 12 0 0,0 0 16 0 0,0 0-39 0 0,0 0-7 0 0,0 0-12 0 0,0 0 14 0 0,0 0 18 0 0,0 0-1 0 0,0 0 8 0 0,4 1-17 0 0,302-4 190 0 0,-117-7-180 0 0,-190 11-59 0 0,1 0 0 0 0,-1 0 0 0 0,0 0 0 0 0,0-1 0 0 0,0 1 0 0 0,0 0 0 0 0,1 0 0 0 0,-1 0 0 0 0,0 0 1 0 0,1 0-1 0 0,-1 1 0 0 0,1-1 0 0 0,-1 0 0 0 0,1 0 0 0 0,0 0 0 0 0,-1 0 0 0 0,1 0 0 0 0,0 1 0 0 0,0-1 0 0 0,0 0 0 0 0,0 0 1 0 0,0 1-1 0 0,0-1 0 0 0,0 0 0 0 0,0 0 0 0 0,0 0 0 0 0,1 1 0 0 0,-1-1 0 0 0,0 0 0 0 0,1 0 0 0 0,-1 0 0 0 0,1 0 0 0 0,-1 0 1 0 0,1 0-1 0 0,0 0 0 0 0,-1 0 0 0 0,1 0 0 0 0,0 0 0 0 0,0 0 0 0 0,0 0 0 0 0,0 0 0 0 0,0-1 0 0 0,0 1 0 0 0,0 0 0 0 0,0-1 1 0 0,0 1-1 0 0,0 0 0 0 0,0-1 0 0 0,0 1 0 0 0,0-1 0 0 0,0 0 0 0 0,1 1 0 0 0,-1-1 0 0 0,0 0 0 0 0,0 0 0 0 0,0 0 1 0 0,1 0-1 0 0,-1 0 0 0 0,0 0 0 0 0,0 0 0 0 0,0 0 0 0 0,1 0 0 0 0,-1-1 0 0 0,0 1-9 0 0,-133 120 501 0 0,-69 60 409 0 0,200-179-886 0 0,-1 1 0 0 0,1-1 0 0 0,-1 1 0 0 0,1-1 0 0 0,-1 1 0 0 0,1-1 0 0 0,0 1 0 0 0,0 0 0 0 0,0 0 0 0 0,0 0 0 0 0,0 0 0 0 0,1 0 0 0 0,-1 0 0 0 0,0 0-1 0 0,1 0 1 0 0,-1 0 0 0 0,1 0 0 0 0,0 0 0 0 0,0 0 0 0 0,0 0 0 0 0,0 0 0 0 0,0 0 0 0 0,0 0 0 0 0,0 0 0 0 0,1 0 0 0 0,-1 0 0 0 0,1 0 0 0 0,0 0 0 0 0,-1 0 0 0 0,1 0 0 0 0,0 0 0 0 0,0 0 0 0 0,0 0 0 0 0,0-1 0 0 0,1 1 0 0 0,-1 0 0 0 0,0-1 0 0 0,1 1 0 0 0,-1-1 0 0 0,1 0 0 0 0,0 1 0 0 0,0 0-24 0 0,89 32 408 0 0,155-17-1194 0 0,-216-33-686 0 0,-31 2-5598 0 0,-8 7 4527 0 0,2 4 1265 0 0</inkml:trace>
  <inkml:trace contextRef="#ctx0" brushRef="#br0" timeOffset="79612.156">6010 7610 904 0 0,'3'-6'3688'0'0,"32"-6"-2633"0"0,226-8 1409 0 0,-259 20-2616 0 0,14 0-758 0 0,-9 2-2441 0 0,4 9 2225 0 0</inkml:trace>
  <inkml:trace contextRef="#ctx0" brushRef="#br0" timeOffset="80780.321">6647 7198 1780 0 0,'44'-5'1408'0'0,"25"17"-155"0"0,-53 2-1015 0 0,0 2-1 0 0,-1 0 1 0 0,0 1-1 0 0,-1 1 1 0 0,-1 0-1 0 0,-1 1 0 0 0,-1 0 1 0 0,0 1-1 0 0,-2 0 1 0 0,0 1-1 0 0,-1 0 1 0 0,-1 0-1 0 0,-1 0 1 0 0,-1 1-1 0 0,0 8-237 0 0,-2-13 98 0 0,-1 0-1 0 0,-1-1 1 0 0,-1 1-1 0 0,0 0 0 0 0,-1 0 1 0 0,-1 0-1 0 0,0-1 1 0 0,-2 1-1 0 0,0-1 0 0 0,0 0 1 0 0,-2 0-1 0 0,0 0 1 0 0,-1-1-1 0 0,0 0 0 0 0,-1 0 1 0 0,-1 0-1 0 0,0-1 1 0 0,-1-1-1 0 0,0 0 0 0 0,-1 0 1 0 0,-1-1-1 0 0,0 0 1 0 0,-1-1-1 0 0,-6 4-97 0 0,-143 100-2409 0 0,160-114 894 0 0,-4-25-2494 0 0,14 6 2749 0 0</inkml:trace>
  <inkml:trace contextRef="#ctx0" brushRef="#br0" timeOffset="103949.062">4871 8667 888 0 0,'0'0'220'0'0,"-5"-16"1954"0"0,3 19-2101 0 0,-1-1-1 0 0,1 1 0 0 0,0 0 1 0 0,0-1-1 0 0,0 1 1 0 0,1 0-1 0 0,-1 0 0 0 0,1 0 1 0 0,-1 0-1 0 0,1 1 1 0 0,0-1-1 0 0,0 0 0 0 0,0 0 1 0 0,1 1-1 0 0,-1-1 1 0 0,1 1-1 0 0,0-1 0 0 0,0 0 1 0 0,0 1-1 0 0,0-1 0 0 0,1 1 1 0 0,0 2-73 0 0,-1 2 3 0 0,16 236 1775 0 0,41-21-214 0 0,-55-218-1502 0 0,-3-4-36 0 0,2 0 0 0 0,-1 0 0 0 0,0 0 0 0 0,0 1 0 0 0,0-1 0 0 0,0 0 0 0 0,1 0 1 0 0,-1 0-1 0 0,0 0 0 0 0,1 0 0 0 0,-1 0 0 0 0,1 0 0 0 0,-1 0 0 0 0,1 0 0 0 0,0-1 1 0 0,-1 1-1 0 0,1 0 0 0 0,0 0 0 0 0,-1 0 0 0 0,1-1 0 0 0,0 1 0 0 0,0 0 0 0 0,0-1 1 0 0,0 1-1 0 0,0-1 0 0 0,0 1 0 0 0,0-1 0 0 0,0 1 0 0 0,0-1 0 0 0,0 0 0 0 0,0 1 1 0 0,0-1-1 0 0,0 0 0 0 0,0 0 0 0 0,0 0 0 0 0,0 0 0 0 0,0 0 0 0 0,0 0 0 0 0,0 0 1 0 0,0 0-1 0 0,1 0 0 0 0,-1 0 0 0 0,0-1 0 0 0,0 1 0 0 0,0 0 0 0 0,0-1 0 0 0,0 1 1 0 0,0-1-27 0 0,126-176 755 0 0,-91 115-556 0 0,-6 14-2 0 0,-2-1 1 0 0,-2-1-1 0 0,-2-1 1 0 0,-3-1-1 0 0,-2-1 1 0 0,4-22-198 0 0,-19 35-1142 0 0,17 74-6542 0 0,-17-30 6411 0 0</inkml:trace>
  <inkml:trace contextRef="#ctx0" brushRef="#br0" timeOffset="104740.156">5868 8572 1068 0 0,'-47'-10'4489'0'0,"135"-6"-2471"0"0,276-17-421 0 0,-326 32-1376 0 0,-36 1-156 0 0,4 27 179 0 0,-18 0-101 0 0,-2-1 0 0 0,0-1 1 0 0,-2 0-1 0 0,-1-1 1 0 0,-1-1-1 0 0,0-1 1 0 0,-2 0-1 0 0,-12 8-143 0 0,15-11 151 0 0,-181 202 1051 0 0,197-220-1189 0 0,0 1-1 0 0,-1-1 1 0 0,1 1-1 0 0,0-1 0 0 0,0 1 1 0 0,0 0-1 0 0,0-1 1 0 0,0 1-1 0 0,1 0 0 0 0,-1 0 1 0 0,0 0-1 0 0,1-1 1 0 0,0 1-1 0 0,-1 0 0 0 0,1 0 1 0 0,0 0-1 0 0,0 0 1 0 0,0 0-1 0 0,0 0 0 0 0,0 0 1 0 0,0 0-1 0 0,0 0 0 0 0,1 0 1 0 0,-1-1-1 0 0,1 1 1 0 0,0 0-1 0 0,-1 0 0 0 0,1 0 1 0 0,0-1-1 0 0,0 1 1 0 0,0 0-1 0 0,0-1 0 0 0,0 1 1 0 0,1-1-1 0 0,-1 1 1 0 0,0-1-1 0 0,1 0 0 0 0,-1 0 1 0 0,1 1-1 0 0,-1-1 1 0 0,1 0-1 0 0,0 0 0 0 0,-1 0 1 0 0,1-1-1 0 0,0 1 1 0 0,0 0-1 0 0,-1-1 0 0 0,1 1 1 0 0,0-1-1 0 0,0 1 1 0 0,0-1-1 0 0,0 0 0 0 0,0 0 1 0 0,0 0-1 0 0,0 0 0 0 0,0 0 1 0 0,0 0-1 0 0,-1-1 1 0 0,1 1-1 0 0,0-1 0 0 0,0 1 1 0 0,0-1-1 0 0,0 1 1 0 0,-1-1-1 0 0,1 0 0 0 0,0 0 1 0 0,-1 0-1 0 0,2-1-12 0 0,237-48 306 0 0,-41-9-2443 0 0,-196 52-3189 0 0,-29-3 2796 0 0,18 8 1032 0 0</inkml:trace>
  <inkml:trace contextRef="#ctx0" brushRef="#br0" timeOffset="104988.619">5872 8802 1076 0 0,'0'0'90'0'0,"1"-1"1"0"0,-1 1-1 0 0,0-1 0 0 0,1 1 0 0 0,-1-1 1 0 0,1 1-1 0 0,-1-1 0 0 0,0 1 0 0 0,1-1 1 0 0,-1 1-1 0 0,0-1 0 0 0,0 0 0 0 0,1 1 1 0 0,-1-1-1 0 0,0 1 0 0 0,0-1 0 0 0,0 0 1 0 0,0 1-1 0 0,0-1 0 0 0,0 0 0 0 0,0 1 1 0 0,0-1-1 0 0,0 1 0 0 0,0-1 0 0 0,0 0 1 0 0,0 1-1 0 0,-1-1 0 0 0,1 0 0 0 0,0 1 1 0 0,0-1-1 0 0,-1 1 0 0 0,1-1 0 0 0,0 1 1 0 0,-1-1-1 0 0,1 1 0 0 0,0-1 0 0 0,-1 1 1 0 0,1-1-1 0 0,-1 1 0 0 0,1-1 0 0 0,-1 1 1 0 0,1 0-1 0 0,-1-1 0 0 0,1 1 0 0 0,-1 0 1 0 0,1-1-1 0 0,-1 1 0 0 0,1 0 0 0 0,-1 0 1 0 0,0-1-1 0 0,1 1 0 0 0,-1 0 0 0 0,0 0 1 0 0,1 0-1 0 0,-1 0 0 0 0,1 0 0 0 0,-1 0 1 0 0,0 0-1 0 0,1 0 0 0 0,-1 0 0 0 0,0 0 1 0 0,1 1-1 0 0,-1-1 0 0 0,1 0 0 0 0,-1 0-90 0 0,54-12 1218 0 0,-46 11-1253 0 0,302-36-83 0 0,-262 24-4370 0 0,-43 9 3221 0 0</inkml:trace>
  <inkml:trace contextRef="#ctx0" brushRef="#br0" timeOffset="105410.024">5829 8350 848 0 0,'-16'5'272'0'0,"0"1"1"0"0,0 1-1 0 0,1 0 0 0 0,-1 1 1 0 0,2 0-1 0 0,-1 1 0 0 0,1 1 1 0 0,1 0-1 0 0,0 1 0 0 0,0 1 0 0 0,1 0 1 0 0,1 0-1 0 0,0 1 0 0 0,-8 12-272 0 0,9-8 115 0 0,2 1 0 0 0,0 0 0 0 0,0 0 0 0 0,2 0 0 0 0,0 1 0 0 0,1 0 0 0 0,1 0 0 0 0,1 1 0 0 0,1-1 0 0 0,0 1 0 0 0,2-1 0 0 0,0 1 0 0 0,1-1 0 0 0,1 1 0 0 0,1-1 0 0 0,1 1 0 0 0,0-1 0 0 0,1 0 0 0 0,2-1 0 0 0,0 0 0 0 0,0 0 0 0 0,2 0 0 0 0,0-1 0 0 0,1 0 0 0 0,1 0 0 0 0,0-2 0 0 0,1 1 0 0 0,1-1 0 0 0,1-1 0 0 0,0 0 0 0 0,0-1 0 0 0,15 9-115 0 0,173 100-383 0 0,-49-83-3826 0 0,-118-38 2713 0 0</inkml:trace>
  <inkml:trace contextRef="#ctx0" brushRef="#br0" timeOffset="105784.09">6768 8324 1292 0 0,'6'2'148'0'0,"0"0"0"0"0,0 1 0 0 0,0 0-1 0 0,0 1 1 0 0,-1-1 0 0 0,1 1 0 0 0,-1 0 0 0 0,0 1-1 0 0,0-1 1 0 0,-1 1 0 0 0,1 0 0 0 0,-1 0 0 0 0,0 0-1 0 0,0 1 1 0 0,-1-1 0 0 0,2 4-148 0 0,-1-3 155 0 0,16 20 211 0 0,-1 0-1 0 0,-2 1 1 0 0,-1 1-1 0 0,-1 1 1 0 0,-2 0-1 0 0,0 1 1 0 0,-2 1 0 0 0,-2-1-1 0 0,0 2 1 0 0,-2-1-1 0 0,-2 1 1 0 0,-1 0-1 0 0,-1 3-365 0 0,-8-9 106 0 0,-1 0 1 0 0,-1-1-1 0 0,-2 0 0 0 0,0-1 1 0 0,-2 0-1 0 0,0 0 1 0 0,-2-1-1 0 0,0 0 0 0 0,-2-2 1 0 0,-1 1-1 0 0,0-2 0 0 0,-1 0 1 0 0,-1-1-1 0 0,-1-1 0 0 0,-1 0 1 0 0,-1-2-1 0 0,0 0 0 0 0,-10 4-106 0 0,4-5-1552 0 0,29-38-4869 0 0,10 6 5152 0 0</inkml:trace>
  <inkml:trace contextRef="#ctx0" brushRef="#br0" timeOffset="106466.484">7317 8607 1604 0 0,'-1'0'166'0'0,"-28"-2"3253"0"0,31-10-443 0 0,117-18-1902 0 0,282-30 547 0 0,-375 55-2932 0 0,-28 7-1660 0 0,-12 4 1178 0 0,-3 2 370 0 0,0 2 25 0 0</inkml:trace>
  <inkml:trace contextRef="#ctx0" brushRef="#br0" timeOffset="106762.164">7303 8794 1324 0 0,'21'8'3640'0'0,"22"-7"-2928"0"0,-26-2-95 0 0,204-12 1348 0 0,38-15 200 0 0,-242 27-2598 0 0,-22 11-6823 0 0,4-10 5770 0 0</inkml:trace>
  <inkml:trace contextRef="#ctx0" brushRef="#br0" timeOffset="114123.481">8642 8304 1172 0 0,'-12'-57'2782'0'0,"3"27"-205"0"0,8 30-2464 0 0,-44 95 1362 0 0,36-69-1253 0 0,2 0 1 0 0,0 0-1 0 0,2 1 1 0 0,1 0 0 0 0,1 1-1 0 0,1-1 1 0 0,2 0-1 0 0,1 1 1 0 0,2 13-223 0 0,-1 43 654 0 0,-2 33-36 0 0,-20-103-573 0 0,-60 16-26 0 0,51-18 37 0 0,43-10 121 0 0,346-31 108 0 0,-353 22-663 0 0,-21-18-7999 0 0,14 24 6856 0 0</inkml:trace>
  <inkml:trace contextRef="#ctx0" brushRef="#br0" timeOffset="114759.892">8679 8279 1004 0 0,'0'-2'88'0'0,"0"1"0"0"0,0 0-1 0 0,0 0 1 0 0,-1 0 0 0 0,1-1 0 0 0,0 1-1 0 0,0 0 1 0 0,-1 0 0 0 0,1 0 0 0 0,-1 0-1 0 0,1 0 1 0 0,-1 0 0 0 0,0 0-1 0 0,1 0 1 0 0,-1 0 0 0 0,0 0 0 0 0,0 0-1 0 0,1 0 1 0 0,-1 0 0 0 0,0 0 0 0 0,0 1-1 0 0,0-1 1 0 0,0 0 0 0 0,0 1 0 0 0,0-1-1 0 0,0 1 1 0 0,0-1 0 0 0,-1 1 0 0 0,1-1-1 0 0,0 1 1 0 0,0 0 0 0 0,0 0 0 0 0,0 0-1 0 0,-1-1 1 0 0,1 1 0 0 0,0 0 0 0 0,0 0-1 0 0,0 1 1 0 0,-1-1 0 0 0,1 0 0 0 0,0 0-1 0 0,0 0 1 0 0,0 1 0 0 0,0-1-1 0 0,0 1 1 0 0,-1-1 0 0 0,1 1 0 0 0,0-1-1 0 0,0 1 1 0 0,0 0 0 0 0,0-1 0 0 0,0 2-88 0 0,-66 34 1131 0 0,61-33-989 0 0,-155 135 2508 0 0,165-141-9038 0 0,-5 0 5094 0 0</inkml:trace>
  <inkml:trace contextRef="#ctx0" brushRef="#br0" timeOffset="125248.548">12996 54 848 0 0,'0'0'8'0'0,"0"0"4"0"0</inkml:trace>
  <inkml:trace contextRef="#ctx0" brushRef="#br0" timeOffset="125512.951">12996 54 848 0 0</inkml:trace>
  <inkml:trace contextRef="#ctx0" brushRef="#br0" timeOffset="127824.929">12996 236 836 0 0,'26'108'285'0'0,"-26"86"107"0"0,20-108-330 0 0,-2 160 241 0 0,-18 103 435 0 0,-19-201-428 0 0,-43 294-222 0 0,36-226 153 0 0,10-63 4 0 0,-14 43-229 0 0,-26 111 764 0 0,-16 2-181 0 0,18-75-440 0 0,-25 95-91 0 0,36-38 94 0 0,-52 145 374 0 0,9-26-327 0 0,-11 241 199 0 0,96-249-10 0 0,13-82 162 0 0,-7-113-138 0 0,-35-43-308 0 0,-39 140-140 0 0,7 52 327 0 0,23-46-213 0 0,10-188-2 0 0,5-4-215 0 0,-16 158-5 0 0,30-111 6 0 0,-54 76 122 0 0,49-160 114 0 0,1 32-108 0 0,9 86 145 0 0,-15-131-183 0 0,8-23 125 0 0,12-43-89 0 0,0 38-250 0 0,0 130 345 0 0,0-169-56 0 0,0 26 224 0 0,-9 60 77 0 0,9-39-18 0 0,0-46-338 0 0,-2 25 434 0 0,-8-27-1298 0 0,11-40-2954 0 0,1 12 1906 0 0,-2 5 712 0 0</inkml:trace>
  <inkml:trace contextRef="#ctx0" brushRef="#br0" timeOffset="168404.458">7162 7347 916 0 0,'0'0'253'0'0,"0"0"28"0"0,0 0-14 0 0,0 0 32 0 0,0 0-73 0 0,0 0 13 0 0,0 0-8 0 0,0 0-71 0 0,0 0 5 0 0,0 0 18 0 0,0 0 99 0 0,0 0 42 0 0,0 0-37 0 0,0 0-68 0 0,0 0-9 0 0,0 0 36 0 0,0 0-14 0 0,0 0-20 0 0,0 0 8 0 0,0 0-16 0 0,0 0-81 0 0,-16-3 789 0 0,19 5-806 0 0,0 0 1 0 0,-1 0 0 0 0,1 0 0 0 0,1 0 0 0 0,-1-1 0 0 0,0 1 0 0 0,0-1 0 0 0,0 0-1 0 0,1 0 1 0 0,-1 0 0 0 0,1 0 0 0 0,-1 0 0 0 0,1-1 0 0 0,-1 0 0 0 0,1 0-1 0 0,-1 0 1 0 0,1 0 0 0 0,-1 0 0 0 0,0-1 0 0 0,1 1 0 0 0,-1-1 0 0 0,1 0-1 0 0,-1 0 1 0 0,0 0-107 0 0,19 0 215 0 0,274 1 394 0 0,-285-4-2286 0 0,-31 9-2375 0 0,3 1 2622 0 0,-6 3 2 0 0</inkml:trace>
  <inkml:trace contextRef="#ctx0" brushRef="#br0" timeOffset="168701.084">7141 7587 988 0 0,'41'6'3707'0'0,"26"-7"-2131"0"0,-26-1-864 0 0,164 2 1490 0 0,-201 11-3149 0 0,-4-14-4469 0 0,3 0 4302 0 0</inkml:trace>
  <inkml:trace contextRef="#ctx0" brushRef="#br0" timeOffset="169680.63">7765 7187 1416 0 0,'0'0'543'0'0,"0"0"-36"0"0,0 0-53 0 0,1-1 374 0 0,0 7 2138 0 0,-37 225 718 0 0,-24 26-1673 0 0,60-257-2009 0 0,-1 2 37 0 0,0 0 0 0 0,0 0 1 0 0,0 1-1 0 0,0-1 0 0 0,1 0 1 0 0,-1 0-1 0 0,1 1 0 0 0,-1-1 0 0 0,1 0 1 0 0,0 0-1 0 0,0 1 0 0 0,0-1 1 0 0,0 0-1 0 0,0 1 0 0 0,0-1 1 0 0,1 0-1 0 0,-1 1 0 0 0,1-1 1 0 0,0 0-1 0 0,-1 0 0 0 0,1 0 0 0 0,0 0 1 0 0,1 0-1 0 0,-1 0 0 0 0,0 0 1 0 0,0 0-1 0 0,1 0 0 0 0,-1 0 1 0 0,1 0-1 0 0,0-1 0 0 0,-1 1 0 0 0,1-1 1 0 0,0 1-1 0 0,0-1 0 0 0,0 0 1 0 0,0 0-1 0 0,0 0 0 0 0,0 0 1 0 0,0 0-1 0 0,0 0 0 0 0,1 0 0 0 0,-1-1 1 0 0,0 1-1 0 0,0-1 0 0 0,1 0 1 0 0,-1 1-1 0 0,2-1-39 0 0,196 1 410 0 0,-198-1-455 0 0,15 0-423 0 0,-5-2-2913 0 0,-16-36-4593 0 0,0 33 6742 0 0</inkml:trace>
  <inkml:trace contextRef="#ctx0" brushRef="#br0" timeOffset="170057.573">7788 7482 1428 0 0,'9'-20'5696'0'0,"57"5"-4643"0"0,-59 14-745 0 0,166-22 1955 0 0,-160 20-1942 0 0,-17-6-4394 0 0,-6-4 705 0 0,7 8 2048 0 0</inkml:trace>
  <inkml:trace contextRef="#ctx0" brushRef="#br0" timeOffset="170504.649">7744 7117 1972 0 0,'38'-5'4889'0'0,"18"0"-3625"0"0,1 5-606 0 0,-55 0-694 0 0,18 2 128 0 0,-17 0-391 0 0,17 9 497 0 0,-3-16-5194 0 0,-3-9 3902 0 0</inkml:trace>
  <inkml:trace contextRef="#ctx0" brushRef="#br0" timeOffset="171129.598">8421 7018 1360 0 0,'-24'14'3592'0'0,"-86"53"-1990"0"0,104-59-1423 0 0,0 0-1 0 0,1 1 1 0 0,1 0-1 0 0,0 0 1 0 0,0 0 0 0 0,0 0-1 0 0,1 1 1 0 0,1 0-1 0 0,0-1 1 0 0,0 1 0 0 0,0 0-1 0 0,2 0 1 0 0,-1 0 0 0 0,1 3-179 0 0,-2 8 252 0 0,-5 46 258 0 0,-2-1 1 0 0,-4 0-1 0 0,-3 0 1 0 0,-10 24-511 0 0,-42 110 853 0 0,67-198-828 0 0,-1 0 1 0 0,1 0-1 0 0,0 1 1 0 0,0-1-1 0 0,0 0 1 0 0,0 1-1 0 0,1-1 1 0 0,-1 0-1 0 0,0 1 1 0 0,1-1-1 0 0,0 1 1 0 0,0-1-1 0 0,-1 1 1 0 0,1-1-1 0 0,1 1 1 0 0,-1-1-1 0 0,0 0 1 0 0,1 1-1 0 0,-1-1 1 0 0,1 1-1 0 0,0-1 1 0 0,0 0-1 0 0,-1 1 1 0 0,2-1-1 0 0,-1 0 1 0 0,0 0-1 0 0,0 0 1 0 0,1 0-1 0 0,-1 0 1 0 0,1 0-1 0 0,0 0 1 0 0,-1 0-1 0 0,1-1 1 0 0,0 1-1 0 0,0-1 1 0 0,0 1-1 0 0,0-1 1 0 0,0 0-1 0 0,1 0 1 0 0,-1 0-1 0 0,0 0 1 0 0,0 0-1 0 0,1 0 1 0 0,-1 0-1 0 0,1-1 1 0 0,-1 0-1 0 0,1 1 1 0 0,-1-1-1 0 0,1 0 1 0 0,-1 0-1 0 0,0 0 1 0 0,1 0-26 0 0,126 2-1023 0 0,-72-4-5457 0 0,-43-7 3771 0 0,-2-5 1369 0 0</inkml:trace>
  <inkml:trace contextRef="#ctx0" brushRef="#br0" timeOffset="171911.185">8951 7127 1044 0 0,'-2'-8'5650'0'0,"-59"23"-4626"0"0,39 2-769 0 0,0 1 1 0 0,1 1-1 0 0,2 1 0 0 0,-1 0 0 0 0,2 2 0 0 0,1 0 1 0 0,1 1-1 0 0,1 0 0 0 0,1 1 0 0 0,0 1 1 0 0,2 2-256 0 0,-30 76 240 0 0,42-103-433 0 0,-1-1 0 0 0,1 1 0 0 0,0 0 0 0 0,0 0 0 0 0,0-1 1 0 0,0 1-1 0 0,-1 0 0 0 0,1 0 0 0 0,0 0 0 0 0,0-1 0 0 0,-1 1 0 0 0,1 0 1 0 0,0 0-1 0 0,0 0 0 0 0,-1 0 0 0 0,1 0 0 0 0,0 0 0 0 0,0 0 0 0 0,-1-1 1 0 0,1 1-1 0 0,0 0 0 0 0,0 0 0 0 0,-1 0 0 0 0,1 0 0 0 0,0 0 0 0 0,-1 0 1 0 0,1 0-1 0 0,0 0 0 0 0,0 0 0 0 0,-1 1 0 0 0,1-1 0 0 0,0 0 0 0 0,0 0 1 0 0,-1 0-1 0 0,1 0 0 0 0,0 0 0 0 0,0 0 0 0 0,-1 0 0 0 0,1 1 193 0 0,1-6-1280 0 0</inkml:trace>
  <inkml:trace contextRef="#ctx0" brushRef="#br0" timeOffset="172266.135">8654 7178 1172 0 0,'-7'-18'3269'0'0,"12"26"-93"0"0,61 95-987 0 0,78 61-310 0 0,-128-154-2585 0 0,-9-20-7378 0 0,-7 5 6593 0 0</inkml:trace>
  <inkml:trace contextRef="#ctx0" brushRef="#br0" timeOffset="172651.355">9022 7253 1468 0 0,'26'-9'6451'0'0,"13"-4"-5883"0"0,74-10 1843 0 0,-111 23-2419 0 0,-2 0-19 0 0,30-2-4179 0 0,-2-14 238 0 0,-24 13 2707 0 0</inkml:trace>
  <inkml:trace contextRef="#ctx0" brushRef="#br0" timeOffset="173113.904">9543 7043 1304 0 0,'-40'107'5093'0'0,"9"-43"-4047"0"0,4 125 2439 0 0,30-185-3434 0 0,0-1 0 0 0,0 1 0 0 0,1-1 0 0 0,-1 0 0 0 0,1 0 0 0 0,-1-1 0 0 0,1 1 0 0 0,0-1 0 0 0,0 0 0 0 0,0 0 0 0 0,0 0 0 0 0,0 0 0 0 0,1-1 0 0 0,-1 1 0 0 0,0-1-1 0 0,1 0 1 0 0,-1-1 0 0 0,1 1 0 0 0,0-1 0 0 0,-1 0 0 0 0,1 0 0 0 0,-1 0 0 0 0,1-1 0 0 0,-1 0 0 0 0,1 1 0 0 0,-1-2 0 0 0,2 1-51 0 0,8 0-41 0 0,71 1-2073 0 0,-64-15 210 0 0,-22-5-3859 0 0,-1 17 4341 0 0</inkml:trace>
  <inkml:trace contextRef="#ctx0" brushRef="#br0" timeOffset="173428.973">9529 7257 1816 0 0,'31'-10'2835'0'0,"137"-35"2112"0"0,-158 40-4704 0 0,-3 1-1843 0 0,-3 3-4056 0 0,-4 1 4487 0 0</inkml:trace>
  <inkml:trace contextRef="#ctx0" brushRef="#br0" timeOffset="173723.496">9557 7065 1744 0 0,'-2'1'5910'0'0,"15"-4"-4853"0"0,164-9 967 0 0,-58 11-9102 0 0,-116 1 6817 0 0,9 0-1171 0 0</inkml:trace>
  <inkml:trace contextRef="#ctx0" brushRef="#br0" timeOffset="174077.138">10171 7050 1060 0 0,'9'45'3551'0'0,"-138"260"2100"0"0,114-278-6009 0 0,11-21-6638 0 0,4-6 6958 0 0,0 0-1472 0 0</inkml:trace>
  <inkml:trace contextRef="#ctx0" brushRef="#br0" timeOffset="174357.643">9966 7235 1392 0 0,'0'-14'9229'0'0,"264"241"-5175"0"0,-237-198-6640 0 0,-30-26-6131 0 0,0-6 7277 0 0</inkml:trace>
  <inkml:trace contextRef="#ctx0" brushRef="#br0" timeOffset="175147.619">8654 7663 1416 0 0,'6'2'5942'0'0,"86"3"-4865"0"0,228-30 828 0 0,291 5-156 0 0,-350 7-1610 0 0,-162 1-687 0 0,-98 12 252 0 0,-1 0-84 0 0,9-9-1888 0 0,-18 10-3113 0 0,4 2 4130 0 0</inkml:trace>
  <inkml:trace contextRef="#ctx0" brushRef="#br0" timeOffset="175612.96">9545 7855 1304 0 0,'35'131'6301'0'0,"-36"-125"-6233"0"0,0 0 0 0 0,-1 0 0 0 0,0-1-1 0 0,0 1 1 0 0,-1-1 0 0 0,1 1 0 0 0,-1-1 0 0 0,-1 0-1 0 0,1 0 1 0 0,0 0 0 0 0,-1-1 0 0 0,0 1 0 0 0,0-1-1 0 0,-1 0 1 0 0,1 0 0 0 0,-1 0 0 0 0,0-1-1 0 0,0 1 1 0 0,0-1 0 0 0,0 0 0 0 0,-1-1 0 0 0,1 1-1 0 0,-1-1 1 0 0,0 0 0 0 0,1-1 0 0 0,-1 1 0 0 0,0-1-1 0 0,0-1 1 0 0,0 1 0 0 0,-5 0-68 0 0,8-1 35 0 0,-1 0 0 0 0,0 0 0 0 0,1-1 0 0 0,-1 1 0 0 0,1-1-1 0 0,-1 1 1 0 0,1-1 0 0 0,-1 0 0 0 0,1 0 0 0 0,-1-1 0 0 0,1 1 0 0 0,0-1 0 0 0,0 0 0 0 0,0 0 0 0 0,0 0 0 0 0,0 0 0 0 0,0 0 0 0 0,0 0 0 0 0,1-1 0 0 0,-1 0-1 0 0,1 1 1 0 0,0-1 0 0 0,-1 0 0 0 0,1 0 0 0 0,1 0 0 0 0,-1 0 0 0 0,0-1 0 0 0,1 1 0 0 0,0 0 0 0 0,-1-1 0 0 0,1 1 0 0 0,1-1 0 0 0,-1 1 0 0 0,0-1 0 0 0,1 1-1 0 0,0-1 1 0 0,0 0 0 0 0,0-1-35 0 0,11-11 43 0 0,2 0-1 0 0,-1 1 0 0 0,2 0 0 0 0,0 1 0 0 0,1 0 0 0 0,0 1 1 0 0,1 1-1 0 0,0 0 0 0 0,1 2 0 0 0,0 0 0 0 0,1 0 1 0 0,0 2-1 0 0,0 0 0 0 0,1 1 0 0 0,0 1 0 0 0,0 1 1 0 0,1 1-1 0 0,16-2-42 0 0,6 4-4804 0 0,-32 2 1467 0 0,-3 0 2012 0 0</inkml:trace>
  <inkml:trace contextRef="#ctx0" brushRef="#br0" timeOffset="176607.515">10375 6998 1508 0 0,'0'0'400'0'0,"3"0"-58"0"0,91-33 1098 0 0,-93 33-1232 0 0,18 3 613 0 0,-13 5-584 0 0,0 1-1 0 0,0 0 0 0 0,-1 0 1 0 0,0 1-1 0 0,0 0 1 0 0,-1-1-1 0 0,-1 2 0 0 0,1-1 1 0 0,-2 0-1 0 0,1 1 1 0 0,-2-1-1 0 0,1 1 0 0 0,-1 0 1 0 0,-1-1-1 0 0,0 1 1 0 0,-1 0-1 0 0,-1 9-236 0 0,2-18 34 0 0,-14 276 1949 0 0,-7-1-433 0 0,14-57-3 0 0,2-187-1308 0 0,0-1-1 0 0,-2 0 1 0 0,-1 0 0 0 0,-2 0 0 0 0,-1-1-1 0 0,-1-1 1 0 0,-13 21-239 0 0,7-9 525 0 0,14-36-535 0 0,1 0 0 0 0,-1-1 0 0 0,0 0 0 0 0,0 0 0 0 0,0 0 0 0 0,-1 0 0 0 0,0-1 0 0 0,0 1 0 0 0,0-1 0 0 0,-1 0 0 0 0,1-1 0 0 0,-1 0 0 0 0,0 0 0 0 0,0 0 0 0 0,0 0 0 0 0,0-1 0 0 0,0 0 0 0 0,-1 0 0 0 0,1-1 0 0 0,-1 0 0 0 0,1 0 0 0 0,-1 0 0 0 0,1-1 0 0 0,-1 0 0 0 0,1 0 0 0 0,-3-1 10 0 0,-178-25-5980 0 0,183 25 5805 0 0,-139-40-6020 0 0,108 31 4969 0 0</inkml:trace>
  <inkml:trace contextRef="#ctx0" brushRef="#br0" timeOffset="204561.52">10828 7232 928 0 0,'0'0'60'0'0,"0"0"28"0"0,0 0-116 0 0,0 0-56 0 0,0 0 96 0 0,0 0-80 0 0,0 0 48 0 0,0 0 20 0 0,0 0 48 0 0,0 0-148 0 0</inkml:trace>
  <inkml:trace contextRef="#ctx0" brushRef="#br0" timeOffset="204809.72">10828 7232 888 0 0,'0'0'-32'0'0</inkml:trace>
  <inkml:trace contextRef="#ctx0" brushRef="#br0" timeOffset="204810.72">10828 7232 944 0 0,'0'0'-36'0'0,"0"0"16"0"0</inkml:trace>
  <inkml:trace contextRef="#ctx0" brushRef="#br0" timeOffset="204811.72">10828 7232 840 0 0</inkml:trace>
  <inkml:trace contextRef="#ctx0" brushRef="#br0" timeOffset="204812.72">10828 7232 848 0 0</inkml:trace>
  <inkml:trace contextRef="#ctx0" brushRef="#br0" timeOffset="205106.416">10828 7232 840 0 0,'0'0'27'0'0,"0"0"47"0"0,0 0-79 0 0,0 0 12 0 0,0 0 35 0 0,0 0-14 0 0,0 0-45 0 0,0 0-16 0 0,0 0 4 0 0,0 0 80 0 0,0 0-33 0 0,0 0 64 0 0,0 0 52 0 0,0 0-38 0 0,0 0-101 0 0,0 0 56 0 0,0 0 58 0 0,0 0-41 0 0,0 0-76 0 0,0 0-41 0 0,0 0 21 0 0,0 0-39 0 0,0 0 66 0 0,0 0-15 0 0,0 0 115 0 0,0 0 15 0 0,0 0-61 0 0,0 0 5 0 0,0 0-76 0 0,0 0-32 0 0,0 0 86 0 0,0 0 40 0 0,0 0-108 0 0,0 0-16 0 0,0 0-24 0 0,0 0 12 0 0,0 0 84 0 0,0 0-75 0 0,0 0-16 0 0,0 0 13 0 0,0 0-13 0 0,0 0-30 0 0,0 0-9 0 0,0 0 44 0 0,0 0 68 0 0,0 0-8 0 0,0 0 28 0 0,0 0-30 0 0,0 0 34 0 0,0 0 34 0 0,0 0 24 0 0,0 0 8 0 0,0 0 32 0 0,0 0-76 0 0,0 0-110 0 0,0 0 3 0 0,0 0-8 0 0,0 0 113 0 0,0 0 44 0 0,0 0-104 0 0,0 0-2 0 0,0 0 20 0 0,0 0 3 0 0,0 0-34 0 0,0 0 44 0 0,0 0-50 0 0,0 0-29 0 0,0 0 44 0 0,0 0 117 0 0,0 0-36 0 0,0 0-101 0 0,0 0 35 0 0,0 0-28 0 0,0 0 37 0 0,0 0-30 0 0,0 0 33 0 0,0 0-68 0 0,0 0 27 0 0,0 0 46 0 0,0 0-95 0 0,0 0 4 0 0,0 0 50 0 0,0 0 50 0 0,0 0-21 0 0,0 0-157 0 0,0 0-129 0 0</inkml:trace>
  <inkml:trace contextRef="#ctx0" brushRef="#br0" timeOffset="215074.526">10812 7408 836 0 0,'0'0'253'0'0,"0"0"-122"0"0,0 0-16 0 0,0 0-7 0 0,0 0-36 0 0,0 0-6 0 0,0 0 16 0 0,0 0-4 0 0,0 0-5 0 0,0 0 19 0 0,0 0-1 0 0,0 0 10 0 0,0 0 47 0 0,0 0 14 0 0,0 0-29 0 0,0 0 72 0 0,0 0-85 0 0,0 0-31 0 0,0 0 105 0 0,0 0-63 0 0,0 0-55 0 0,0 0-35 0 0,-3-16 1607 0 0,-86 20 23 0 0,54 6-1060 0 0,63-4-63 0 0,296-6 194 0 0,-323 0-708 0 0,31 0 196 0 0,-5 3-993 0 0,-22 7-4307 0 0,-14-7 3586 0 0</inkml:trace>
  <inkml:trace contextRef="#ctx0" brushRef="#br0" timeOffset="215416.132">10768 7600 1544 0 0,'41'-3'3927'0'0,"165"-9"-1379"0"0,-183 11-3202 0 0,-7 0-3467 0 0,-14 1 2733 0 0</inkml:trace>
  <inkml:trace contextRef="#ctx0" brushRef="#br0" timeOffset="216442.065">11700 7208 1080 0 0,'-118'27'4645'0'0,"102"-17"-4457"0"0,0 0 0 0 0,0 1 1 0 0,1 0-1 0 0,0 1 0 0 0,1 1 0 0 0,1 0 0 0 0,0 1 0 0 0,1 1 0 0 0,0 0 0 0 0,1 0 1 0 0,1 1-1 0 0,1 0 0 0 0,-7 15-188 0 0,-9 67 705 0 0,25-96-623 0 0,0 39 287 0 0,2-34-331 0 0,1 0 0 0 0,0-1 0 0 0,0 1 0 0 0,0-1 0 0 0,1 0 0 0 0,0 0 0 0 0,0 0 0 0 0,0 0 0 0 0,1-1 0 0 0,0 1 0 0 0,0-1 1 0 0,1 0-1 0 0,-1-1 0 0 0,1 0 0 0 0,0 0 0 0 0,0 0 0 0 0,0 0 0 0 0,1-1 0 0 0,-1 0 0 0 0,1 0 0 0 0,0-1 0 0 0,0 0 0 0 0,0 0 0 0 0,0-1 0 0 0,0 1 0 0 0,6-1-38 0 0,130 2 340 0 0,-86-29-264 0 0,-45 22-49 0 0,-1-1 1 0 0,0 0-1 0 0,-1 0 1 0 0,1-1-1 0 0,-1-1 1 0 0,0 0-1 0 0,0 0 1 0 0,-1-1-1 0 0,0 0 1 0 0,0-1 0 0 0,-1 0-1 0 0,0 0 1 0 0,-1-1-1 0 0,0 1 1 0 0,0-2-1 0 0,-1 1 1 0 0,4-11-28 0 0,-2-101 440 0 0,-10 117-458 0 0,0-1 0 0 0,0 0-1 0 0,0 1 1 0 0,-1 0 0 0 0,0 0-1 0 0,0-1 1 0 0,0 2 0 0 0,-1-1-1 0 0,0 0 1 0 0,0 1 0 0 0,0-1-1 0 0,0 1 1 0 0,-1 0 0 0 0,1 1-1 0 0,-1-1 1 0 0,0 1-1 0 0,0 0 1 0 0,-1 0 0 0 0,1 1-1 0 0,0-1 1 0 0,-1 1 0 0 0,0 0-1 0 0,1 1 1 0 0,-1-1 0 0 0,-2 1 18 0 0,-169-4-8698 0 0,157 5 7430 0 0</inkml:trace>
  <inkml:trace contextRef="#ctx0" brushRef="#br0" timeOffset="245509.14">4837 224 896 0 0,'0'0'93'0'0,"0"0"57"0"0,0 0 46 0 0,0 0 6 0 0,0 0-52 0 0,0 0-25 0 0,0 0-50 0 0,0 0 71 0 0,0 0-23 0 0,0 0 53 0 0,0 0 48 0 0,0 0-114 0 0,0 0 40 0 0,0 0-77 0 0,0 0-42 0 0,0 0 33 0 0,0 0-17 0 0,0 0 7 0 0,0 0-28 0 0,0 0 60 0 0,0 0 91 0 0,0 0-121 0 0,14-17 116 0 0,-101-9 448 0 0,-170-1 0 0 0,116 14-382 0 0,-110 13-194 0 0,127-20-8 0 0,-121 13 374 0 0,61 5-437 0 0,-648 2-476 0 0,633 25 464 0 0,-16 1 138 0 0,2 9 1 0 0,1 10-100 0 0,-97 38-158 0 0,-39 20 110 0 0,170-45 186 0 0,-119 27-455 0 0,38-24 110 0 0,250-59 212 0 0,0 1 1 0 0,1 0-1 0 0,-1 0 1 0 0,1 1 0 0 0,0 0-1 0 0,0 1 1 0 0,0-1-1 0 0,1 2 1 0 0,-1-1-1 0 0,1 1 1 0 0,1 0-1 0 0,-1 0 1 0 0,1 1 0 0 0,0 0-1 0 0,0 0 1 0 0,1 0-1 0 0,0 1 1 0 0,0 0-1 0 0,1 0 1 0 0,0 0-1 0 0,0 0 1 0 0,1 1 0 0 0,0 0-1 0 0,0 1-5 0 0,-13 43 40 0 0,2 1-1 0 0,3 0 1 0 0,2 1-1 0 0,2 1 0 0 0,2 16-39 0 0,-27 146 314 0 0,-12 344-606 0 0,-23 207-88 0 0,32-489 754 0 0,9-90-385 0 0,8 1 0 0 0,9 21 11 0 0,7 304 132 0 0,23-251-183 0 0,-9 5 14 0 0,17 87-349 0 0,-15 221 386 0 0,-33-78 939 0 0,-6-229-610 0 0,-41 713 586 0 0,52-614-1115 0 0,14 166 592 0 0,14-361-324 0 0,-14 776 926 0 0,50-689-1064 0 0,-45-241 50 0 0,0 0 0 0 0,2 0-1 0 0,1-1 1 0 0,0 0-1 0 0,1 0 1 0 0,2 0-1 0 0,0-2 1 0 0,1 1-1 0 0,11 13 21 0 0,-11-23 2 0 0,0-1 0 0 0,1 0-1 0 0,0-1 1 0 0,0 0-1 0 0,0-1 1 0 0,1-1 0 0 0,0 0-1 0 0,0-1 1 0 0,0 0 0 0 0,1-1-1 0 0,-1 0 1 0 0,1-2-1 0 0,0 0 1 0 0,1 0-2 0 0,512 12 122 0 0,-332-15-199 0 0,851 2 253 0 0,-817-15-138 0 0,587 15-114 0 0,-583-18 101 0 0,396 18 62 0 0,-470-31-123 0 0,371-51-391 0 0,-487 62-3888 0 0,-43 19 3394 0 0</inkml:trace>
  <inkml:trace contextRef="#ctx0" brushRef="#br0" timeOffset="247447.28">353 2311 1228 0 0,'0'0'209'0'0,"0"0"31"0"0,0 0 75 0 0,0 0-67 0 0,0 0-25 0 0,0 0-118 0 0,0 0 13 0 0,0 0 50 0 0,0 0-8 0 0,0 0 74 0 0,0 0 17 0 0,0 0 51 0 0,0 0 15 0 0,0 0 41 0 0,0 0-28 0 0,0 0-51 0 0,0 0-86 0 0,3-14 1861 0 0,50 139-1312 0 0,-26-38-315 0 0,57 112 384 0 0,-56-163 29 0 0,-27-36-738 0 0,43-35 205 0 0,14-46-12 0 0,-4-2 0 0 0,-3-3 0 0 0,29-68-295 0 0,-20 37 566 0 0,-39 65-1764 0 0,-7 80-6448 0 0,-11-26 6442 0 0</inkml:trace>
  <inkml:trace contextRef="#ctx0" brushRef="#br0" timeOffset="248038.155">1336 2133 1088 0 0,'10'-14'5336'0'0,"40"5"-5112"0"0,-46 8 61 0 0,174-17 739 0 0,-175 19-1013 0 0,-1 0 0 0 0,0 1-1 0 0,0-1 1 0 0,0 1-1 0 0,0-1 1 0 0,0 1-1 0 0,0 0 1 0 0,0-1 0 0 0,0 1-1 0 0,-1 0 1 0 0,1 0-1 0 0,-1 1 1 0 0,1-1-1 0 0,-1 0 1 0 0,0 0 0 0 0,0 1-1 0 0,0-1 1 0 0,0 0-1 0 0,0 1 1 0 0,-1-1-1 0 0,1 1 1 0 0,-1-1 0 0 0,1 1-1 0 0,-1-1 1 0 0,0 1-1 0 0,0 0 1 0 0,0-1-1 0 0,-1 1 1 0 0,1-1 0 0 0,0 1-1 0 0,-1-1 1 0 0,0 2-11 0 0,1 1 46 0 0,-3 11 18 0 0,-1 0 0 0 0,-1 0 0 0 0,-1 0 0 0 0,0-1 0 0 0,-1 1 0 0 0,0-2 0 0 0,-1 1 0 0 0,-1-1 0 0 0,0 0 0 0 0,-1-1 0 0 0,-1 0 0 0 0,0 0 0 0 0,-7 6-64 0 0,-19 25 226 0 0,26-30-146 0 0,-1 0 5 0 0,0 1 0 0 0,1 0 0 0 0,0 1 0 0 0,1 0 0 0 0,1 0 0 0 0,1 1 0 0 0,0 0 0 0 0,1 1 0 0 0,1-1 0 0 0,-1 9-85 0 0,9-23 19 0 0,0 0 0 0 0,0-1 0 0 0,0 1 0 0 0,1 0 0 0 0,-1-1-1 0 0,1 0 1 0 0,-1 1 0 0 0,1-1 0 0 0,0 0 0 0 0,0 0 0 0 0,0-1-1 0 0,0 1 1 0 0,0-1 0 0 0,0 1 0 0 0,0-1 0 0 0,1 0 0 0 0,-1 0 0 0 0,0 0-1 0 0,1-1 1 0 0,-1 1 0 0 0,1-1 0 0 0,-1 0 0 0 0,0 0 0 0 0,1 0 0 0 0,-1 0-1 0 0,1-1 1 0 0,-1 1 0 0 0,1-1 0 0 0,-1 0 0 0 0,0 0 0 0 0,0 0-1 0 0,1 0 1 0 0,1-2-19 0 0,272-69-695 0 0,-275 71 1136 0 0,11-5-991 0 0,-22-7-7304 0 0,0 9 6544 0 0</inkml:trace>
  <inkml:trace contextRef="#ctx0" brushRef="#br0" timeOffset="248271.378">1366 2434 1528 0 0,'1'0'94'0'0,"-1"0"1"0"0,1 0-1 0 0,-1 0 0 0 0,1 0 0 0 0,-1 0 0 0 0,0-1 0 0 0,1 1 1 0 0,-1 0-1 0 0,1 0 0 0 0,-1-1 0 0 0,0 1 0 0 0,1 0 1 0 0,-1 0-1 0 0,0-1 0 0 0,1 1 0 0 0,-1 0 0 0 0,0-1 1 0 0,0 1-1 0 0,1-1 0 0 0,-1 1 0 0 0,0 0 0 0 0,0-1 0 0 0,0 1 1 0 0,0-1-1 0 0,1 1 0 0 0,-1-1 0 0 0,0 1 0 0 0,0 0 1 0 0,0-1-1 0 0,0 1 0 0 0,0-1 0 0 0,0 1 0 0 0,0-1 1 0 0,0 1-1 0 0,0-1 0 0 0,0 1 0 0 0,0-1 0 0 0,-1 1 0 0 0,1 0 1 0 0,0-1-1 0 0,0 1 0 0 0,0-1 0 0 0,0 1 0 0 0,-1 0 1 0 0,1-1-1 0 0,0 1 0 0 0,0-1 0 0 0,-1 1 0 0 0,1 0 1 0 0,0 0-1 0 0,-1-1 0 0 0,1 1-94 0 0,55-12-52 0 0,-50 11 313 0 0,253-51 37 0 0,-217 23-4527 0 0,-40 23 2985 0 0</inkml:trace>
  <inkml:trace contextRef="#ctx0" brushRef="#br0" timeOffset="248581.588">1066 2144 1196 0 0,'-4'4'137'0'0,"-1"-1"1"0"0,1 1-1 0 0,0 0 0 0 0,1 0 0 0 0,-1 0 0 0 0,1 0 1 0 0,-1 1-1 0 0,1-1 0 0 0,1 1 0 0 0,-1 0 1 0 0,1 0-1 0 0,0 0 0 0 0,0 0 0 0 0,0 0 1 0 0,0 1-1 0 0,1-1 0 0 0,0 0 0 0 0,0 1 0 0 0,1-1 1 0 0,0 1-1 0 0,0-1 0 0 0,0 1 0 0 0,0-1 1 0 0,1 1-1 0 0,0-1 0 0 0,0 1 0 0 0,0-1 0 0 0,1 1-137 0 0,15 20 125 0 0,1-2-1 0 0,1 0 0 0 0,1-1 1 0 0,1-1-1 0 0,1-1 0 0 0,1-1 1 0 0,1-1-1 0 0,0-1 0 0 0,2-1 1 0 0,0-1-1 0 0,0-1 0 0 0,2-2 0 0 0,21 8-124 0 0,-30-11-45 0 0,150 51-3598 0 0,-153-60 2437 0 0</inkml:trace>
  <inkml:trace contextRef="#ctx0" brushRef="#br0" timeOffset="248842.209">2069 1974 1216 0 0,'7'19'356'0'0,"0"0"0"0"0,-1 0-1 0 0,-2 0 1 0 0,1 1 0 0 0,-2 0-1 0 0,-1 0 1 0 0,0 0 0 0 0,-2 0-1 0 0,0 0 1 0 0,-1 0 0 0 0,-1 0-1 0 0,-1-1 1 0 0,-5 20-356 0 0,8-36 9 0 0,-5 34 46 0 0,-2-1 0 0 0,-1 0 1 0 0,-2 0-1 0 0,-1-1 0 0 0,-2 0 1 0 0,-1-1-1 0 0,-2-1 1 0 0,-1 0-1 0 0,-1-1 0 0 0,-2-1 1 0 0,-2-1-1 0 0,0 0 1 0 0,-14 11-56 0 0,-27 20-3847 0 0,44-48 2381 0 0</inkml:trace>
  <inkml:trace contextRef="#ctx0" brushRef="#br0" timeOffset="249851.082">362 3428 836 0 0,'0'0'810'0'0,"-15"3"2868"0"0,26 0-3591 0 0,-1-1-1 0 0,1 0 1 0 0,0 0 0 0 0,0-1-1 0 0,0 0 1 0 0,0-1 0 0 0,0-1 0 0 0,0 1-1 0 0,0-2 1 0 0,0 1 0 0 0,-1-2 0 0 0,1 1-1 0 0,0-2 1 0 0,-1 1-87 0 0,72-11 308 0 0,-9 13-2660 0 0,-65 9-9 0 0,-12-2 1116 0 0</inkml:trace>
  <inkml:trace contextRef="#ctx0" brushRef="#br0" timeOffset="250024.209">374 3651 1300 0 0,'27'-1'620'0'0,"1"1"-100"0"0,-13 0-64 0 0,6 0-64 0 0,0 0 36 0 0,33-14-52 0 0,-31 9-128 0 0,5 0-16 0 0,-1-5-32 0 0,1 7-312 0 0,-5-2-28 0 0,1 0-316 0 0,-3-2-352 0 0,-3 1 48 0 0,-6-1 32 0 0</inkml:trace>
  <inkml:trace contextRef="#ctx0" brushRef="#br0" timeOffset="250564.415">867 3331 1440 0 0,'-2'-19'2817'0'0,"-2"30"-1305"0"0,-3 32-779 0 0,18 244 1155 0 0,19-99-986 0 0,-30-188-886 0 0,-1 1-1 0 0,1 0 1 0 0,-1-1-1 0 0,1 1 1 0 0,0 0-1 0 0,0-1 1 0 0,-1 1 0 0 0,1 0-1 0 0,0-1 1 0 0,0 1-1 0 0,-1 0 1 0 0,1 0-1 0 0,0-1 1 0 0,0 1-1 0 0,0 0 1 0 0,0 0-1 0 0,0 0 1 0 0,0-1-1 0 0,1 1 1 0 0,-1 0 0 0 0,0 0-1 0 0,0-1 1 0 0,0 1-1 0 0,1 0 1 0 0,-1-1-1 0 0,0 1 1 0 0,1 0-1 0 0,-1-1 1 0 0,0 1-1 0 0,1 0 1 0 0,-1-1 0 0 0,1 1-1 0 0,-1-1 1 0 0,1 1-1 0 0,0-1 1 0 0,-1 1-1 0 0,1-1 1 0 0,-1 1-1 0 0,1-1 1 0 0,0 0-1 0 0,-1 1 1 0 0,1-1 0 0 0,0 0-1 0 0,0 1 1 0 0,-1-1-1 0 0,1 0 1 0 0,0 0-1 0 0,0 0 1 0 0,-1 0-1 0 0,1 0 1 0 0,0 0-1 0 0,0 0 1 0 0,-1 0-1 0 0,1 0 1 0 0,0 0 0 0 0,0 0-1 0 0,-1 0 1 0 0,1-1-1 0 0,0 1 1 0 0,0 0-1 0 0,-1 0 1 0 0,1-1-1 0 0,0 1 1 0 0,-1-1-1 0 0,1 1 1 0 0,-1 0 0 0 0,1-1-1 0 0,0 1 1 0 0,-1-1-16 0 0,32-52 427 0 0,-28 44-449 0 0,193-423 596 0 0,-190 402-516 0 0,11-17-2777 0 0,-5 53-3424 0 0,-9-4 4915 0 0</inkml:trace>
  <inkml:trace contextRef="#ctx0" brushRef="#br0" timeOffset="250841.401">1651 3205 1240 0 0,'-22'3'294'0'0,"0"2"0"0"0,0 0 0 0 0,0 2 0 0 0,1 0 0 0 0,0 1 0 0 0,1 1 1 0 0,-1 1-1 0 0,2 1 0 0 0,0 1 0 0 0,0 1 0 0 0,1 0 0 0 0,1 1 0 0 0,0 1 0 0 0,1 1 0 0 0,0 0 0 0 0,1 1 0 0 0,1 1 0 0 0,1 0 0 0 0,1 1 0 0 0,0 0 0 0 0,2 1 0 0 0,0 0 0 0 0,0 5-294 0 0,1-4 79 0 0,1 0 0 0 0,1 1 0 0 0,2 0 0 0 0,0 0 0 0 0,1 1 0 0 0,1-1 0 0 0,1 1 0 0 0,1 0 0 0 0,1 0 0 0 0,1 0 0 0 0,1-1 0 0 0,1 1 0 0 0,1-1 0 0 0,1 1 0 0 0,1-1 0 0 0,1-1 0 0 0,1 1 0 0 0,1-1-1 0 0,1-1 1 0 0,0 1 0 0 0,2-2 0 0 0,0 0 0 0 0,1 0 0 0 0,14 14-79 0 0,-20-26-412 0 0,1 0-1 0 0,0-1 1 0 0,1 0 0 0 0,-1 0-1 0 0,1-1 1 0 0,0 0-1 0 0,0 0 1 0 0,1-1 0 0 0,0-1-1 0 0,-1 1 1 0 0,1-2 0 0 0,0 1-1 0 0,0-1 1 0 0,1-1-1 0 0,9 1 413 0 0,0-6-1275 0 0,16-14-134 0 0</inkml:trace>
  <inkml:trace contextRef="#ctx0" brushRef="#br0" timeOffset="251356.906">2156 3175 856 0 0,'-1'0'74'0'0,"1"0"0"0"0,0 1 0 0 0,-1-1 0 0 0,1 0 1 0 0,-1 1-1 0 0,1-1 0 0 0,-1 0 0 0 0,1 1 0 0 0,-1-1 0 0 0,1 0 0 0 0,-1 0 0 0 0,1 1 0 0 0,-1-1 0 0 0,1 0 1 0 0,-1 0-1 0 0,1 0 0 0 0,-1 0 0 0 0,1 0 0 0 0,-1 0 0 0 0,0 0 0 0 0,1 0 0 0 0,-1 0 0 0 0,1 0 0 0 0,-1 0 1 0 0,1 0-1 0 0,-1 0 0 0 0,1 0 0 0 0,-1-1 0 0 0,0 1 0 0 0,1 0 0 0 0,-1 0 0 0 0,1-1 0 0 0,0 1 0 0 0,-1 0 1 0 0,1-1-1 0 0,-1 1 0 0 0,1 0 0 0 0,-1-1 0 0 0,1 1 0 0 0,0-1 0 0 0,-1 1 0 0 0,1-1 0 0 0,0 1 0 0 0,-1-1 1 0 0,1 1-1 0 0,0-1 0 0 0,0 1 0 0 0,0-1 0 0 0,-1 1 0 0 0,1-1 0 0 0,0 1 0 0 0,0-1 0 0 0,0 1 0 0 0,0-1 1 0 0,0 1-1 0 0,0-1 0 0 0,0 0 0 0 0,0 1 0 0 0,0-1 0 0 0,0 1 0 0 0,0-1 0 0 0,0 1 0 0 0,1-1 0 0 0,-1 1 0 0 0,0-1 1 0 0,0 1-1 0 0,1-1 0 0 0,-1 0-74 0 0,-43 18 656 0 0,25-3-488 0 0,1 1-1 0 0,0 0 1 0 0,1 1-1 0 0,1 0 1 0 0,0 2-1 0 0,1 0 1 0 0,1 0-1 0 0,1 1 1 0 0,1 1-1 0 0,0 0 1 0 0,2 0-1 0 0,0 1 1 0 0,1 0-1 0 0,2 1 1 0 0,0-1 0 0 0,-1 13-168 0 0,2-13 108 0 0,-12 39-666 0 0,-12-42-5003 0 0,21-18 4260 0 0</inkml:trace>
  <inkml:trace contextRef="#ctx0" brushRef="#br0" timeOffset="251631.112">1782 3303 1108 0 0,'26'-75'7861'0'0,"19"93"-5926"0"0,-15 3-1800 0 0,185 130 558 0 0,-80-45-4440 0 0,-107-68-1451 0 0,-28-37 3987 0 0</inkml:trace>
  <inkml:trace contextRef="#ctx0" brushRef="#br0" timeOffset="252216.631">2307 3310 1388 0 0,'0'-1'410'0'0,"0"1"0"0"0,0-1 0 0 0,1 1 0 0 0,-1-1 0 0 0,0 1 0 0 0,0 0 0 0 0,0-1 1 0 0,0 1-1 0 0,0-1 0 0 0,0 1 0 0 0,0-1 0 0 0,0 1 0 0 0,0-1 0 0 0,0 1 0 0 0,0-1 0 0 0,0 1 0 0 0,0-1-410 0 0,23 0 92 0 0,322-32 1655 0 0,-325 32-1605 0 0,-41 9-51 0 0,3-1-972 0 0,37-19-6060 0 0,-11 8 5736 0 0</inkml:trace>
  <inkml:trace contextRef="#ctx0" brushRef="#br0" timeOffset="252558.8">2977 3105 1348 0 0,'3'10'4915'0'0,"-24"45"-4088"0"0,4-14-322 0 0,7-4-117 0 0,1 0 0 0 0,2 1 1 0 0,1 0-1 0 0,3 1 1 0 0,1-1-1 0 0,1 9-388 0 0,2-40-13 0 0,1 1-1 0 0,0-1 1 0 0,0 1 0 0 0,0-1 0 0 0,1 0-1 0 0,0 0 1 0 0,1 0 0 0 0,0 0 0 0 0,0 0-1 0 0,0-1 1 0 0,0 1 0 0 0,1-1 0 0 0,0-1-1 0 0,1 1 1 0 0,-1-1 0 0 0,1 0 0 0 0,0 0 0 0 0,0 0-1 0 0,1-1 1 0 0,-1 0 0 0 0,1 0 0 0 0,0-1-1 0 0,0 1 1 0 0,1-2 0 0 0,-1 1 0 0 0,0-1-1 0 0,1 0 1 0 0,-1-1 0 0 0,1 1 0 0 0,0-2-1 0 0,0 1 1 0 0,-1-1 0 0 0,1 0 0 0 0,0-1-1 0 0,-1 1 1 0 0,1-2 0 0 0,1 1 13 0 0,38-33-6284 0 0,-45 26 5089 0 0</inkml:trace>
  <inkml:trace contextRef="#ctx0" brushRef="#br0" timeOffset="252808.451">3011 3441 1676 0 0,'2'-11'3392'0'0,"26"-4"-2659"0"0,-27 14-599 0 0,299-113 2475 0 0,-268 101-3911 0 0,-31 12 266 0 0,-1 1-229 0 0,-2-9-1181 0 0,-10-3 1331 0 0</inkml:trace>
  <inkml:trace contextRef="#ctx0" brushRef="#br0" timeOffset="253054.897">3048 3136 1016 0 0,'11'-26'6204'0'0,"46"10"-5004"0"0,-56 15-1161 0 0,196-17 281 0 0,-64 17-4015 0 0,-91 2 1404 0 0,-17-1 1038 0 0</inkml:trace>
  <inkml:trace contextRef="#ctx0" brushRef="#br0" timeOffset="253292.569">3779 3081 1204 0 0,'-107'153'6733'0'0,"97"-125"-6606"0"0,1 1 1 0 0,1-1-1 0 0,1 2 1 0 0,2-1 0 0 0,1 1-1 0 0,1 0 1 0 0,1-1-1 0 0,2 9-127 0 0,0-37-149 0 0,-1 1-1 0 0,0-1 0 0 0,0 1 0 0 0,0-1 0 0 0,0 0 0 0 0,0 1 0 0 0,0-1 0 0 0,-1 0 0 0 0,1 0 0 0 0,0 0 0 0 0,-1 0 0 0 0,1 0 0 0 0,-1 0 0 0 0,1 0 0 0 0,-1 0 0 0 0,1-1 0 0 0,-1 1 0 0 0,1 0 1 0 0,-1-1-1 0 0,0 1 0 0 0,1-1 0 0 0,-1 0 0 0 0,0 0 0 0 0,0 1 0 0 0,1-1 0 0 0,-1 0 0 0 0,0-1 0 0 0,1 1 0 0 0,-1 0 0 0 0,0 0 0 0 0,1-1 0 0 0,-1 1 0 0 0,-1-1 150 0 0,-3 1-595 0 0,4 0-647 0 0</inkml:trace>
  <inkml:trace contextRef="#ctx0" brushRef="#br0" timeOffset="253539.012">3479 3335 2204 0 0,'7'-21'3210'0'0,"-7"22"-3154"0"0,0-1 0 0 0,0 1 0 0 0,0-1 1 0 0,0 1-1 0 0,0-1 0 0 0,1 1 1 0 0,-1-1-1 0 0,0 1 0 0 0,0-1 0 0 0,0 1 1 0 0,1-1-1 0 0,-1 1 0 0 0,0-1 1 0 0,1 1-1 0 0,-1-1 0 0 0,1 0 0 0 0,-1 1 1 0 0,0-1-1 0 0,1 0 0 0 0,-1 1 0 0 0,1-1 1 0 0,-1 0-1 0 0,1 0 0 0 0,-1 1 1 0 0,1-1-1 0 0,-1 0 0 0 0,1 0 0 0 0,-1 0 1 0 0,1 1-1 0 0,-1-1 0 0 0,1 0 1 0 0,-1 0-1 0 0,1 0 0 0 0,0 0 0 0 0,-1 0 1 0 0,1 0-1 0 0,-1 0 0 0 0,1 0 0 0 0,-1-1 1 0 0,1 1-1 0 0,-1 0 0 0 0,1 0 1 0 0,-1 0-1 0 0,1-1 0 0 0,-1 1 0 0 0,1 0 1 0 0,-1 0-1 0 0,1-1 0 0 0,-1 1 1 0 0,1 0-1 0 0,-1-1 0 0 0,0 1 0 0 0,1-1 1 0 0,-1 1-1 0 0,0 0 0 0 0,1-1 1 0 0,-1 1-1 0 0,0-1 0 0 0,1 1 0 0 0,-1-1 1 0 0,0 1-1 0 0,0-1 0 0 0,0 1 0 0 0,0-1 1 0 0,1 1-1 0 0,-1-1 0 0 0,0 1 1 0 0,0-1-1 0 0,0 0-56 0 0,227 137 1083 0 0,-167-116-1888 0 0,-46-16-3954 0 0,-14-4 3092 0 0,-6-2 338 0 0</inkml:trace>
  <inkml:trace contextRef="#ctx0" brushRef="#br0" timeOffset="254005.653">3447 3201 1060 0 0,'-2'-1'122'0'0,"0"0"0"0"0,0 0-1 0 0,0 0 1 0 0,0 1 0 0 0,0-1 0 0 0,0 0-1 0 0,0 1 1 0 0,0-1 0 0 0,-1 1 0 0 0,1 0-1 0 0,0 0 1 0 0,0 0 0 0 0,0 0 0 0 0,0 0 0 0 0,0 0-1 0 0,-1 1 1 0 0,1-1 0 0 0,0 1 0 0 0,0-1-1 0 0,0 1 1 0 0,0 0 0 0 0,0 0 0 0 0,0 0-1 0 0,0 0 1 0 0,1 0 0 0 0,-1 0 0 0 0,0 0-1 0 0,0 1 1 0 0,1-1 0 0 0,-1 1 0 0 0,1-1 0 0 0,-1 1-1 0 0,1-1 1 0 0,0 1 0 0 0,0 0 0 0 0,0 0-1 0 0,0 0 1 0 0,0 0 0 0 0,0 0 0 0 0,0 0-1 0 0,0 0 1 0 0,1 0 0 0 0,-1 2-122 0 0,-22 110 2307 0 0,22 44-971 0 0,3-146-1313 0 0,0 0-1 0 0,0-1 1 0 0,1 1 0 0 0,1 0 0 0 0,0-1-1 0 0,0 0 1 0 0,1 0 0 0 0,0 0-1 0 0,1-1 1 0 0,1 0 0 0 0,-1 0 0 0 0,1 0-1 0 0,1-1 1 0 0,0 0 0 0 0,0-1-1 0 0,1 1 1 0 0,0-2 0 0 0,1 1 0 0 0,-1-1-1 0 0,1-1 1 0 0,1 1 0 0 0,-1-2 0 0 0,1 0-1 0 0,7 3-22 0 0,-11-9-332 0 0,0-1-1 0 0,0 0 0 0 0,0 0 0 0 0,-1-1 1 0 0,1 0-1 0 0,-1 0 0 0 0,1 0 0 0 0,-1-1 1 0 0,0 0-1 0 0,0 0 0 0 0,-1 0 1 0 0,1-1-1 0 0,-1 0 0 0 0,0 0 0 0 0,0 0 1 0 0,-1-1-1 0 0,0 1 0 0 0,0-1 0 0 0,0 0 1 0 0,0-1-1 0 0,-1 1 0 0 0,0-1 1 0 0,1-4 332 0 0,5-15-1180 0 0</inkml:trace>
  <inkml:trace contextRef="#ctx0" brushRef="#br0" timeOffset="254283.59">3964 3023 1004 0 0,'7'9'367'0'0,"0"1"-1"0"0,-1 1 1 0 0,0-1-1 0 0,-1 1 1 0 0,0 0-1 0 0,0 0 1 0 0,-1 0-1 0 0,-1 1 1 0 0,0 0-1 0 0,0-1 1 0 0,-1 4-367 0 0,7 20 572 0 0,-2-10-317 0 0,0 0-1 0 0,-2 0 1 0 0,-1 0 0 0 0,0 1 0 0 0,-2-1 0 0 0,-1 1-1 0 0,-2 0 1 0 0,0 0 0 0 0,-1-1 0 0 0,-2 1 0 0 0,0-1-1 0 0,-8 21-254 0 0,7-35-14 0 0,0 0-1 0 0,-1-1 0 0 0,0 0 0 0 0,0 0 0 0 0,-1-1 0 0 0,-1 0 0 0 0,0 0 0 0 0,0 0 0 0 0,0-1 0 0 0,-1-1 0 0 0,-1 1 0 0 0,1-1 0 0 0,-1-1 0 0 0,0 0 0 0 0,0 0 0 0 0,-5 1 15 0 0,-4 1-714 0 0,-1-1-1 0 0,0 0 0 0 0,0-2 0 0 0,0 0 1 0 0,-1-1-1 0 0,1-1 0 0 0,-1-1 0 0 0,-21-1 715 0 0,12-1-1092 0 0</inkml:trace>
  <inkml:trace contextRef="#ctx0" brushRef="#br0" timeOffset="254966.91">1628 3960 888 0 0,'-17'0'2607'0'0,"27"1"-824"0"0,24 1-850 0 0,319-17 1285 0 0,759-88-275 0 0,-750 73-1625 0 0,-360 30-364 0 0,8-4-283 0 0,-24 4-1151 0 0,-81 28-4557 0 0,71-21 4611 0 0</inkml:trace>
  <inkml:trace contextRef="#ctx0" brushRef="#br0" timeOffset="255415.059">2652 4158 984 0 0,'-5'13'3869'0'0,"11"25"-2700"0"0,-3-26-801 0 0,0 8-76 0 0,-1-15-226 0 0,0 0 0 0 0,-1 1 0 0 0,0-1 0 0 0,0 1 0 0 0,-1-1-1 0 0,1 1 1 0 0,-1-1 0 0 0,0 1 0 0 0,-1-1 0 0 0,1 1 0 0 0,-1-1 0 0 0,0 1 0 0 0,0-1-1 0 0,-1 0 1 0 0,0 1 0 0 0,0-1 0 0 0,0 0 0 0 0,0 0 0 0 0,-1 0 0 0 0,0 0 0 0 0,0-1 0 0 0,0 1-1 0 0,-1-1-65 0 0,-5 5 136 0 0,-1-1 0 0 0,0-1 0 0 0,0 1-1 0 0,-1-2 1 0 0,1 1 0 0 0,-1-1 0 0 0,-1-1-1 0 0,1 0 1 0 0,-1-1 0 0 0,0 0 0 0 0,0-1-1 0 0,0 0 1 0 0,-1-1 0 0 0,1 0-1 0 0,-1-1 1 0 0,1 0 0 0 0,-8-2-136 0 0,15 1 27 0 0,1 0 0 0 0,0 0-1 0 0,0-1 1 0 0,0 0 0 0 0,0 0 0 0 0,0 0-1 0 0,0 0 1 0 0,0-1 0 0 0,0 1 0 0 0,1-1 0 0 0,-1 0-1 0 0,0 0 1 0 0,1-1 0 0 0,0 1 0 0 0,-1-1-1 0 0,1 1 1 0 0,0-1 0 0 0,0 0 0 0 0,1 0 0 0 0,-1 0-1 0 0,0-1 1 0 0,1 1 0 0 0,0-1 0 0 0,0 1 0 0 0,0-1-1 0 0,0 0 1 0 0,1 0 0 0 0,-1 0 0 0 0,1 0-1 0 0,0 0 1 0 0,0 0 0 0 0,1 0 0 0 0,-1 0 0 0 0,1 0-1 0 0,0 0 1 0 0,0 0 0 0 0,0-1 0 0 0,1 1 0 0 0,-1 0-1 0 0,1 0 1 0 0,1-2-27 0 0,13-16 12 0 0,2 1 0 0 0,1 0 0 0 0,0 1 1 0 0,2 1-1 0 0,0 1 0 0 0,1 1 0 0 0,0 1 0 0 0,2 1 0 0 0,0 0 0 0 0,0 2 0 0 0,2 1 0 0 0,-1 1 1 0 0,1 0-1 0 0,1 2 0 0 0,0 2 0 0 0,0 0 0 0 0,9 0-12 0 0,202-46-2932 0 0,-76 42-3458 0 0,-138 11 5259 0 0</inkml:trace>
  <inkml:trace contextRef="#ctx0" brushRef="#br0" timeOffset="256205.62">4204 2978 1792 0 0,'0'0'797'0'0,"4"0"-58"0"0,4 5-542 0 0,1 1-1 0 0,-1 1 1 0 0,0 0 0 0 0,-1 0 0 0 0,1 0 0 0 0,-1 1 0 0 0,-1 0 0 0 0,0 0 0 0 0,0 0-1 0 0,0 1 1 0 0,-1 0 0 0 0,-1 0 0 0 0,1 1 0 0 0,-2-1 0 0 0,1 1 0 0 0,-1 0 0 0 0,0 0 0 0 0,-1 0-1 0 0,-1 0 1 0 0,1 8-197 0 0,9 34 584 0 0,-2 1-1 0 0,-3 0 0 0 0,-2 0 0 0 0,-2 1 1 0 0,-3 3-584 0 0,0-12 226 0 0,-2 0 0 0 0,-1 0 0 0 0,-3 0 0 0 0,-2 0 0 0 0,-1-1 0 0 0,-5 8-226 0 0,-5 5 177 0 0,-2-2 0 0 0,-3 0-1 0 0,-2-1 1 0 0,-3-1 0 0 0,-1-2-1 0 0,-3-1 1 0 0,-2-2-1 0 0,-2-1 1 0 0,-2-3 0 0 0,-2 0-1 0 0,-2-3 1 0 0,-2-2 0 0 0,-4 0-177 0 0,-94 61-1232 0 0,132-93 737 0 0,-1 0 0 0 0,-1-1 0 0 0,1 0 1 0 0,-1-1-1 0 0,0-1 0 0 0,0 0 0 0 0,-1-1 0 0 0,1 0 1 0 0,-1-1-1 0 0,-6-1 495 0 0,15-1-238 0 0,0 0 0 0 0,0-1 1 0 0,-1 0-1 0 0,1-1 1 0 0,0 1-1 0 0,0-1 0 0 0,0-1 1 0 0,1 1-1 0 0,-1-1 0 0 0,0 0 1 0 0,1 0-1 0 0,0 0 1 0 0,-1-1-1 0 0,1 0 0 0 0,1 0 1 0 0,-1 0-1 0 0,-1-2 238 0 0,5 5-108 0 0,-25-23-1139 0 0</inkml:trace>
  <inkml:trace contextRef="#ctx0" brushRef="#br0" timeOffset="258459.294">1695 3153 1324 0 0,'-17'-14'1777'0'0,"17"11"-1660"0"0,-23 0 442 0 0,18 1-514 0 0,-1 1 0 0 0,1-1 0 0 0,-1 1 0 0 0,1 1 0 0 0,-1-1 0 0 0,1 1 0 0 0,-1-1 1 0 0,1 2-1 0 0,-1-1 0 0 0,1 1 0 0 0,-1-1 0 0 0,1 2 0 0 0,-1-1 0 0 0,1 0 0 0 0,-1 1 0 0 0,1 0 0 0 0,-5 3-45 0 0,-15 8 207 0 0,1 1 0 0 0,0 2 0 0 0,1 0 0 0 0,0 1-1 0 0,2 2 1 0 0,0 0 0 0 0,1 1 0 0 0,1 1 0 0 0,-16 23-207 0 0,33-42 20 0 0,-12 12 120 0 0,2 0 0 0 0,0 1 1 0 0,1 0-1 0 0,0 1 0 0 0,1 0 1 0 0,1 1-1 0 0,1 0 1 0 0,0 0-1 0 0,1 1 0 0 0,1 0 1 0 0,0 3-141 0 0,-37 180 458 0 0,43-77-150 0 0,81 162 1291 0 0,-68-263-1494 0 0,0-1-1 0 0,2 0 0 0 0,1-1 1 0 0,1-1-1 0 0,0-1 1 0 0,2 0-1 0 0,0-1 0 0 0,1-1 1 0 0,0-1-1 0 0,2-1 0 0 0,0-1 1 0 0,0-1-1 0 0,1-1 1 0 0,1 0-1 0 0,0-2 0 0 0,0-1 1 0 0,1-1-1 0 0,7 0-104 0 0,158 23 636 0 0,-158-27-791 0 0,-11-4-4016 0 0,-12 0 263 0 0,-7 0 2741 0 0,-2 0 63 0 0</inkml:trace>
  <inkml:trace contextRef="#ctx0" brushRef="#br0" timeOffset="262365.504">275 5647 1648 0 0,'0'0'292'0'0,"0"0"49"0"0,0 0-103 0 0,0 0-29 0 0,0 0-31 0 0,0 0 6 0 0,0 0 82 0 0,0 0-3 0 0,-14 0 143 0 0,12-5 3966 0 0,8 1-4344 0 0,0 0 0 0 0,0 0 0 0 0,0 1-1 0 0,0 0 1 0 0,0 0 0 0 0,1 0 0 0 0,0 1-1 0 0,-1-1 1 0 0,1 2 0 0 0,0-1-1 0 0,0 1 1 0 0,0 0 0 0 0,0 1 0 0 0,0-1-1 0 0,1 1 1 0 0,-1 1 0 0 0,0-1 0 0 0,1 2-28 0 0,47-6 82 0 0,100-4 238 0 0,-154 8-399 0 0,-1 0-104 0 0,0 0-19 0 0,11 25-1925 0 0,-39 3-989 0 0,12-16 2320 0 0</inkml:trace>
  <inkml:trace contextRef="#ctx0" brushRef="#br0" timeOffset="262660.162">342 5852 2372 0 0,'67'1'3212'0'0,"70"-1"-1320"0"0,-74-15-925 0 0,-57 15-896 0 0,14 0-1187 0 0,-8-4-3160 0 0,2-7 3118 0 0</inkml:trace>
  <inkml:trace contextRef="#ctx0" brushRef="#br0" timeOffset="263206.553">1077 5463 1216 0 0,'-5'-20'6293'0'0,"-4"53"-5094"0"0,5-19-1155 0 0,-5 142 884 0 0,41-45-350 0 0,-31-109-728 0 0,1 1-1 0 0,-1 0 1 0 0,0 0-1 0 0,0 0 0 0 0,-1-1 1 0 0,1 1-1 0 0,0 0 1 0 0,-1 0-1 0 0,0 0 0 0 0,0 0 1 0 0,0 0-1 0 0,0 0 1 0 0,0 0-1 0 0,0 0 0 0 0,-1 0 1 0 0,0 0-1 0 0,1 0 1 0 0,-1-1-1 0 0,0 1 1 0 0,0 0-1 0 0,-1 0 0 0 0,1-1 1 0 0,0 1-1 0 0,-1-1 1 0 0,0 1-1 0 0,0-1 0 0 0,1 1 1 0 0,-1-1-1 0 0,-1 0 1 0 0,1 0-1 0 0,0 0 0 0 0,0 0 1 0 0,-1-1-1 0 0,1 1 1 0 0,-1-1-1 0 0,-2 2 151 0 0,-10 10-1346 0 0,0-1 31 0 0</inkml:trace>
  <inkml:trace contextRef="#ctx0" brushRef="#br0" timeOffset="263514.066">714 6047 2340 0 0,'5'7'3653'0'0,"57"2"-2419"0"0,254-43 735 0 0,-56 5-1523 0 0,-258 29-695 0 0,7 2-1567 0 0,-18 3-2185 0 0,4-2 3041 0 0</inkml:trace>
  <inkml:trace contextRef="#ctx0" brushRef="#br0" timeOffset="264177.733">661 6503 1660 0 0,'16'58'3708'0'0,"73"195"-834"0"0,-88-250-2834 0 0,0 1 1 0 0,0-1-1 0 0,0 0 1 0 0,-1 1-1 0 0,1-1 0 0 0,-1 1 1 0 0,0-1-1 0 0,0 0 1 0 0,0 1-1 0 0,-1-1 0 0 0,1 1 1 0 0,-1-1-1 0 0,0 0 0 0 0,0 1 1 0 0,0-1-1 0 0,0 0 1 0 0,-1 0-1 0 0,1 0 0 0 0,-1 0 1 0 0,0 0-1 0 0,1 0 1 0 0,-2 0-1 0 0,1-1 0 0 0,0 1 1 0 0,0-1-1 0 0,-1 1 0 0 0,1-1 1 0 0,-1 0-1 0 0,0 0 1 0 0,0 0-1 0 0,0 0 0 0 0,0-1 1 0 0,0 1-1 0 0,0-1 1 0 0,0 0-1 0 0,0 0 0 0 0,-1 0 1 0 0,1 0-1 0 0,0 0 0 0 0,-1-1 1 0 0,1 1-1 0 0,0-1 1 0 0,-1 0-1 0 0,1 0 0 0 0,-1 0 1 0 0,1-1-1 0 0,0 1 1 0 0,-1-1-1 0 0,0 0-40 0 0,-5-3 17 0 0,-1 0 0 0 0,1-1 0 0 0,0-1-1 0 0,0 1 1 0 0,0-1 0 0 0,1-1 0 0 0,0 0 0 0 0,0 0 0 0 0,0 0 0 0 0,1-1 0 0 0,0 0 0 0 0,1-1 0 0 0,0 1-1 0 0,0-1 1 0 0,1 0 0 0 0,0-1 0 0 0,1 1 0 0 0,0-1 0 0 0,0 0 0 0 0,1 0 0 0 0,0 0 0 0 0,1-1-1 0 0,0 1 1 0 0,1-1 0 0 0,0 1 0 0 0,0-1 0 0 0,1 1 0 0 0,1-1 0 0 0,0 1 0 0 0,0-1 0 0 0,1 1-1 0 0,0-1 1 0 0,1 1 0 0 0,0 0 0 0 0,1 0 0 0 0,0 1 0 0 0,1-1 0 0 0,-1 1 0 0 0,5-6-17 0 0,4-5-28 0 0,0 1 0 0 0,2 1 1 0 0,0 0-1 0 0,1 1 0 0 0,0 1 1 0 0,2 0-1 0 0,-1 2 0 0 0,2 0 1 0 0,0 0-1 0 0,1 2 0 0 0,0 1 1 0 0,1 0-1 0 0,0 1 0 0 0,5 0 28 0 0,22 1-843 0 0,-27 9-1898 0 0,-14 0 879 0 0,9 11-868 0 0,-11-7 1274 0 0</inkml:trace>
  <inkml:trace contextRef="#ctx0" brushRef="#br0" timeOffset="264642.15">1087 6267 1108 0 0,'15'-1'1687'0'0,"-13"1"-1604"0"0,0-1 0 0 0,0 1 0 0 0,0 0 0 0 0,0 0 0 0 0,0 0 1 0 0,0 0-1 0 0,0 0 0 0 0,0 0 0 0 0,0 0 0 0 0,0 1 0 0 0,0-1 0 0 0,-1 1 0 0 0,1-1 0 0 0,0 1 0 0 0,0 0 1 0 0,0 0-1 0 0,-1 0 0 0 0,1 0 0 0 0,0 0 0 0 0,-1 0 0 0 0,1 0 0 0 0,-1 1 0 0 0,1-1 0 0 0,-1 0 0 0 0,0 1 0 0 0,0-1 1 0 0,0 1-1 0 0,1 0 0 0 0,-1-1 0 0 0,0 2-83 0 0,3 4 198 0 0,-1 0 0 0 0,0-1 0 0 0,0 1 0 0 0,-1 0 0 0 0,0 0 0 0 0,0 0 0 0 0,-1 1-1 0 0,0-1 1 0 0,0 0 0 0 0,0 1 0 0 0,-1-1 0 0 0,0 0 0 0 0,-1 1 0 0 0,0-1 0 0 0,0 0 0 0 0,0 1 0 0 0,-1-1 0 0 0,0 0 0 0 0,0 0 0 0 0,-1 0 0 0 0,0-1 0 0 0,0 1 0 0 0,-2 2-198 0 0,-8 24 1281 0 0,14-31-1243 0 0,0 0-1 0 0,-1-1 0 0 0,1 1 0 0 0,0 0 0 0 0,0-1 1 0 0,0 1-1 0 0,1-1 0 0 0,-1 1 0 0 0,0-1 0 0 0,0 0 1 0 0,1 0-1 0 0,-1 1 0 0 0,1-1 0 0 0,-1 0 1 0 0,1 0-1 0 0,-1 0 0 0 0,1 0 0 0 0,0-1 0 0 0,-1 1 1 0 0,1 0-1 0 0,0-1 0 0 0,0 1 0 0 0,0-1 0 0 0,-1 0 1 0 0,1 1-1 0 0,0-1 0 0 0,0 0 0 0 0,0 0 0 0 0,0 0 1 0 0,0 0-1 0 0,-1-1 0 0 0,1 1 0 0 0,0 0 0 0 0,0-1 1 0 0,0 0-1 0 0,-1 1 0 0 0,1-1 0 0 0,0 0 1 0 0,-1 0-1 0 0,1 0 0 0 0,0 0 0 0 0,0 0-37 0 0,52-8-325 0 0,65-12-1984 0 0,-1-7-4175 0 0,-102 24 5129 0 0</inkml:trace>
  <inkml:trace contextRef="#ctx0" brushRef="#br0" timeOffset="276496.928">1617 5657 880 0 0,'0'0'398'0'0,"0"0"-31"0"0,0 0 23 0 0,3-22 899 0 0,17-7-751 0 0,-12 20 1505 0 0,-4 32-1241 0 0,-1-7-668 0 0,10 62 441 0 0,75 307 1507 0 0,-62-346-970 0 0,-7-56-1031 0 0,0-2 0 0 0,-2 1 0 0 0,-1-2 0 0 0,0 0 0 0 0,-1-1 1 0 0,-1-1-1 0 0,-1 0 0 0 0,2-8-81 0 0,35-53 119 0 0,127-183 765 0 0,-137 174-28 0 0,-40 98-1288 0 0,-1 0-1 0 0,1-1 1 0 0,1 1 0 0 0,-1-1-1 0 0,1 1 1 0 0,0-1 0 0 0,0 1-1 0 0,1-1 1 0 0,-1 0 0 0 0,1 1-1 0 0,0-1 1 0 0,1 0 0 0 0,-1 0-1 0 0,1-1 1 0 0,0 1 0 0 0,0 0 0 0 0,4 2 432 0 0,14 11-2635 0 0,-9-13 1397 0 0</inkml:trace>
  <inkml:trace contextRef="#ctx0" brushRef="#br0" timeOffset="276867.818">3030 5667 908 0 0,'9'-1'1630'0'0,"-7"2"1188"0"0,-29 12-1413 0 0,9 7-1178 0 0,0 1-1 0 0,1 1 0 0 0,1 0 0 0 0,1 1 1 0 0,1 1-1 0 0,1 0 0 0 0,1 1 1 0 0,1 0-1 0 0,2 1 0 0 0,0 0 1 0 0,2 0-1 0 0,0 1 0 0 0,-1 20-226 0 0,-14 39 335 0 0,-10-27-1300 0 0,-55-11-4751 0 0,68-46 4495 0 0</inkml:trace>
  <inkml:trace contextRef="#ctx0" brushRef="#br0" timeOffset="277146.443">2614 5877 2328 0 0,'-1'-64'6185'0'0,"1"63"-5889"0"0,0 1-21 0 0,0 0-9 0 0,156 74 1114 0 0,92 66-1403 0 0,-221-106-1825 0 0,-26-32 458 0 0,-47 18-2685 0 0,24-19 2797 0 0</inkml:trace>
  <inkml:trace contextRef="#ctx0" brushRef="#br0" timeOffset="277409.907">2467 5757 1164 0 0,'-9'-2'180'0'0,"1"1"-1"0"0,-1 1 1 0 0,0-1-1 0 0,0 1 1 0 0,1 1-1 0 0,-1 0 0 0 0,0 0 1 0 0,1 1-1 0 0,-1 0 1 0 0,1 0-1 0 0,0 1 1 0 0,-1 0-1 0 0,1 1 1 0 0,0-1-1 0 0,1 2 1 0 0,-1-1-1 0 0,1 1 1 0 0,0 0-1 0 0,0 1 1 0 0,0-1-1 0 0,1 1 1 0 0,0 1-1 0 0,0-1 1 0 0,1 1-1 0 0,0 0 1 0 0,0 0-1 0 0,0 1 1 0 0,1-1-1 0 0,0 1 1 0 0,0 0-1 0 0,1 0 1 0 0,0 0-1 0 0,1 1 1 0 0,0-1-1 0 0,0 1 1 0 0,1-1-1 0 0,0 1 0 0 0,0 0 1 0 0,1 0-1 0 0,0 3-179 0 0,10 10 53 0 0,1-2-1 0 0,1 1 0 0 0,1-1 0 0 0,1-1 1 0 0,0 0-1 0 0,2-1 0 0 0,0-1 0 0 0,1 0 0 0 0,0-1 1 0 0,1-1-1 0 0,1-1 0 0 0,1-1 0 0 0,0 0 0 0 0,0-1 1 0 0,1-2-1 0 0,1 0 0 0 0,0-1 0 0 0,0-1 1 0 0,18 4-53 0 0,117 16-6280 0 0,-136-28 5132 0 0</inkml:trace>
  <inkml:trace contextRef="#ctx0" brushRef="#br0" timeOffset="277660.197">3340 5567 840 0 0,'2'-1'136'0'0,"1"0"0"0"0,-1 0 1 0 0,1 1-1 0 0,0-1 0 0 0,-1 1 0 0 0,1-1 0 0 0,-1 1 0 0 0,1 0 1 0 0,0 0-1 0 0,-1 1 0 0 0,1-1 0 0 0,0 0 0 0 0,-1 1 0 0 0,1 0 1 0 0,-1 0-1 0 0,1-1 0 0 0,-1 1 0 0 0,1 1 0 0 0,-1-1 0 0 0,0 0 1 0 0,1 1-1 0 0,-1-1 0 0 0,0 1 0 0 0,0-1 0 0 0,0 1 0 0 0,0 0 1 0 0,-1 0-1 0 0,1 0 0 0 0,0 0 0 0 0,-1 0 0 0 0,1 0 0 0 0,-1 1 1 0 0,0-1-1 0 0,1 2-136 0 0,9 19 405 0 0,-2 1 1 0 0,0 0-1 0 0,-2 1 1 0 0,-1-1-1 0 0,0 1 1 0 0,-2 1-1 0 0,-1-1 1 0 0,-1 0-1 0 0,-1 1 1 0 0,-1 0-1 0 0,-3 11-405 0 0,3-28 111 0 0,-1 12-30 0 0,-1 1 1 0 0,-1 0-1 0 0,-1 0 1 0 0,0-1-1 0 0,-2 0 1 0 0,-1 0-1 0 0,0 0 1 0 0,-2-1-1 0 0,0 0 0 0 0,-1-1 1 0 0,-9 12-82 0 0,-105 105-5160 0 0,65-106 2245 0 0,28-13 1401 0 0</inkml:trace>
  <inkml:trace contextRef="#ctx0" brushRef="#br0" timeOffset="285933.014">262 8139 1172 0 0,'0'0'493'0'0,"0"0"-40"0"0,0 0-35 0 0,0 0 25 0 0,0 0-59 0 0,0 0-145 0 0,0 0-15 0 0,0 0 102 0 0,0 0-16 0 0,0 0 14 0 0,1 4 62 0 0,6-1-315 0 0,-1 0 1 0 0,0-1-1 0 0,1 0 1 0 0,0 0-1 0 0,-1 0 1 0 0,1-1-1 0 0,0 0 1 0 0,0 0-1 0 0,0-1 1 0 0,0 1-1 0 0,0-2 1 0 0,0 1-1 0 0,-1-1 1 0 0,1 0-1 0 0,0 0 1 0 0,0-1-1 0 0,-1 0 1 0 0,1 0-1 0 0,3-2-71 0 0,19-1 251 0 0,255-22 340 0 0,-284 28-666 0 0,1-1-1 0 0,-1 1 1 0 0,1-1-1 0 0,-1 1 1 0 0,1 0 0 0 0,-1-1-1 0 0,0 1 1 0 0,1 0-1 0 0,-1-1 1 0 0,0 1 0 0 0,0 0-1 0 0,1 0 1 0 0,-1-1-1 0 0,0 1 1 0 0,0 0 0 0 0,0 0-1 0 0,0-1 1 0 0,0 1 0 0 0,0 0-1 0 0,0 0 1 0 0,0-1-1 0 0,0 1 1 0 0,-1 0 0 0 0,1 0-1 0 0,0-1 1 0 0,0 1-1 0 0,-1 0 1 0 0,1-1 0 0 0,0 1-1 0 0,-1 0 1 0 0,1-1-1 0 0,-1 1 1 0 0,1-1 0 0 0,-1 1-1 0 0,1 0 1 0 0,-1-1-1 0 0,1 1 1 0 0,-1-1 0 0 0,1 0-1 0 0,-1 1 1 0 0,0-1-1 0 0,1 1 1 0 0,-1-1 0 0 0,0 0-1 0 0,1 1 1 0 0,-1-1-1 0 0,0 0 1 0 0,1 0 0 0 0,-1 0-1 0 0,0 0 1 0 0,0 1-1 0 0,1-1 1 0 0,-1 0 0 0 0,0 0-1 0 0,0 0 1 0 0,1-1 0 0 0,-1 1-1 0 0,0 0 1 0 0,0 0-1 0 0,1 0 1 0 0,-1 0 75 0 0,-18 10-1345 0 0</inkml:trace>
  <inkml:trace contextRef="#ctx0" brushRef="#br0" timeOffset="286197.809">273 8372 1424 0 0,'148'-14'3178'0'0,"45"-11"-1640"0"0,-68 24-3903 0 0,-95 1 844 0 0,-18 0 215 0 0</inkml:trace>
  <inkml:trace contextRef="#ctx0" brushRef="#br0" timeOffset="287022.84">1258 7510 1024 0 0,'0'0'393'0'0,"0"0"-49"0"0,0 0-33 0 0,0 0 12 0 0,0 0-50 0 0,0 0-37 0 0,0 0-30 0 0,0 0-21 0 0,0 0 23 0 0,0 0-35 0 0,0 0-4 0 0,0 0-60 0 0,0 0 19 0 0,0 0 0 0 0,0 0 7 0 0,4 5 83 0 0,5 7-72 0 0,0 0 0 0 0,-1 1 0 0 0,-1 1-1 0 0,0-1 1 0 0,-1 1 0 0 0,0 0 0 0 0,-1 1 0 0 0,-1-1-1 0 0,0 1 1 0 0,-1 0 0 0 0,0 0 0 0 0,-1 0 0 0 0,-1 0 0 0 0,-1 2-146 0 0,-3-10 44 0 0,0 1 0 0 0,-1 0 1 0 0,0-1-1 0 0,0 0 0 0 0,-1 0 1 0 0,0 0-1 0 0,0-1 0 0 0,-1 0 1 0 0,0 0-1 0 0,0 0 0 0 0,0 0 0 0 0,-1-1 1 0 0,1 0-1 0 0,-1 0 0 0 0,0-1 1 0 0,-1 0-1 0 0,1 0 0 0 0,-1-1 1 0 0,0 0-1 0 0,0 0 0 0 0,0-1 1 0 0,0 0-1 0 0,-2 0-44 0 0,2-2 27 0 0,0 0 0 0 0,0-1 1 0 0,0 0-1 0 0,0 0 0 0 0,0 0 0 0 0,1-1 0 0 0,-1 0 0 0 0,0-1 1 0 0,1 0-1 0 0,-1 0 0 0 0,1 0 0 0 0,0-1 0 0 0,0 0 0 0 0,0-1 1 0 0,1 0-1 0 0,0 0 0 0 0,0 0 0 0 0,0 0 0 0 0,0-1 0 0 0,1 0 1 0 0,0 0-1 0 0,0-1 0 0 0,1 0 0 0 0,-1 1 0 0 0,1-1 1 0 0,1-1-1 0 0,0 1 0 0 0,0-1 0 0 0,0 1 0 0 0,1-1 0 0 0,0 0 1 0 0,0 0-1 0 0,1 1 0 0 0,0-1 0 0 0,0 0 0 0 0,1-1 0 0 0,0 1 1 0 0,1 0-1 0 0,0 0 0 0 0,0 0 0 0 0,0 1 0 0 0,1-1 0 0 0,0 0 1 0 0,1 0-1 0 0,3-6-27 0 0,4-3 3 0 0,2 0 0 0 0,0 1 0 0 0,0 0 0 0 0,2 1 0 0 0,0 0 0 0 0,1 1 0 0 0,0 1 0 0 0,1 0 0 0 0,0 2 0 0 0,1-1 0 0 0,0 2 0 0 0,1 0 0 0 0,0 1 0 0 0,1 1 0 0 0,0 1 0 0 0,0 1 0 0 0,1 0 0 0 0,-1 1 0 0 0,15-1-3 0 0,65 4-4978 0 0,-87 4 3533 0 0,3 9-8 0 0</inkml:trace>
  <inkml:trace contextRef="#ctx0" brushRef="#br0" timeOffset="287472.255">1587 7130 1036 0 0,'68'-22'2188'0'0,"-67"22"-2048"0"0,-1 0 12 0 0,3 4 123 0 0,2 3-80 0 0,-1 1 1 0 0,0 0-1 0 0,-1 1 0 0 0,0-1 1 0 0,0 0-1 0 0,-1 1 1 0 0,0 0-1 0 0,0-1 0 0 0,-1 1 1 0 0,-1 0-1 0 0,1 0 0 0 0,-1 0 1 0 0,-1 0-1 0 0,1 0 0 0 0,-1-1 1 0 0,-1 1-1 0 0,0 0 1 0 0,0-1-1 0 0,-1 1 0 0 0,0-1 1 0 0,0 0-1 0 0,-1 0 0 0 0,0 0 1 0 0,-1 0-1 0 0,-4 6-195 0 0,9-13 34 0 0,1 2-9 0 0,0-1 0 0 0,0 1 0 0 0,0-1 0 0 0,1 1-1 0 0,-1-1 1 0 0,1 0 0 0 0,-1 1 0 0 0,1-1 0 0 0,0 0-1 0 0,0 0 1 0 0,0 0 0 0 0,0-1 0 0 0,1 1 0 0 0,-1 0-1 0 0,0-1 1 0 0,1 1 0 0 0,-1-1 0 0 0,1 0 0 0 0,-1 0-1 0 0,1 0 1 0 0,0 0 0 0 0,-1 0 0 0 0,1-1 0 0 0,0 1-1 0 0,0-1 1 0 0,0 1 0 0 0,-1-1 0 0 0,1 0 0 0 0,0 0-1 0 0,0-1 1 0 0,0 1 0 0 0,-1-1 0 0 0,1 1 0 0 0,0-1-1 0 0,0 0 1 0 0,1 0-25 0 0,-2 1-51 0 0,152-14-4241 0 0,-96 3 1469 0 0,-39 7 1559 0 0</inkml:trace>
  <inkml:trace contextRef="#ctx0" brushRef="#br0" timeOffset="288200.309">965 8135 1576 0 0,'0'0'916'0'0,"0"0"-116"0"0,0 0-106 0 0,0 0-93 0 0,0 0-26 0 0,0 0-25 0 0,2-1-53 0 0,181-39 1350 0 0,-83 22-1465 0 0,599-83 15 0 0,-668 101-2033 0 0,-41 12-2279 0 0,4-9 2787 0 0</inkml:trace>
  <inkml:trace contextRef="#ctx0" brushRef="#br0" timeOffset="288821.332">1192 8615 936 0 0,'39'201'4827'0'0,"-38"-197"-4752"0"0,-1 1 0 0 0,1 0 0 0 0,-1 0 0 0 0,0 0 0 0 0,0 0 0 0 0,-1 0-1 0 0,0 0 1 0 0,1 0 0 0 0,-2 0 0 0 0,1 0 0 0 0,0-1 0 0 0,-1 1 0 0 0,0 0 0 0 0,0-1-1 0 0,0 1 1 0 0,-1-1 0 0 0,0 0 0 0 0,1 0 0 0 0,-1 0 0 0 0,-1 0 0 0 0,1 0 0 0 0,0-1 0 0 0,-1 0-1 0 0,0 1 1 0 0,-4 1-75 0 0,5-1 61 0 0,-1-1 1 0 0,0 0-1 0 0,-1 0 0 0 0,1 0 0 0 0,-1-1 0 0 0,1 1 0 0 0,-1-1 0 0 0,0 0 0 0 0,1 0 0 0 0,-1-1 0 0 0,0 0 0 0 0,0 1 0 0 0,0-2 1 0 0,0 1-1 0 0,-1 0 0 0 0,1-1 0 0 0,0 0 0 0 0,0 0 0 0 0,0-1 0 0 0,0 0 0 0 0,-4 0-61 0 0,3-2 31 0 0,1 1-1 0 0,0-1 1 0 0,-1-1-1 0 0,1 1 1 0 0,1-1-1 0 0,-1 1 1 0 0,0-1-1 0 0,1-1 0 0 0,0 1 1 0 0,0-1-1 0 0,0 1 1 0 0,0-1-1 0 0,1 0 1 0 0,0 0-1 0 0,0-1 1 0 0,0 1-1 0 0,1-1 1 0 0,0 1-1 0 0,0-1 1 0 0,0 0-1 0 0,1 0 1 0 0,-1 0-1 0 0,2 0 1 0 0,-1 0-1 0 0,1 0 1 0 0,-1 0-1 0 0,2 0 1 0 0,-1 0-1 0 0,1 0 1 0 0,0 0-1 0 0,0 0 1 0 0,1-1-31 0 0,6-9 21 0 0,1 1 1 0 0,0 0 0 0 0,1 1-1 0 0,1 0 1 0 0,0 0 0 0 0,1 1-1 0 0,1 1 1 0 0,-1 0 0 0 0,2 1-1 0 0,0 0 1 0 0,0 1 0 0 0,1 1-1 0 0,0 0 1 0 0,1 1 0 0 0,0 0-1 0 0,0 2 1 0 0,1 0 0 0 0,16-4-22 0 0,-15 5-319 0 0,88-22 192 0 0,-30 21-6210 0 0,-67 6 4852 0 0</inkml:trace>
  <inkml:trace contextRef="#ctx0" brushRef="#br0" timeOffset="289144.464">1690 8292 904 0 0,'2'2'190'0'0,"1"0"-1"0"0,-1 0 1 0 0,0 1-1 0 0,0-1 1 0 0,0 1-1 0 0,0-1 1 0 0,-1 1-1 0 0,1 0 1 0 0,-1-1-1 0 0,0 1 1 0 0,1 0-1 0 0,-1 0 1 0 0,0 0-1 0 0,-1 0 1 0 0,1 0-1 0 0,0 0 1 0 0,-1 0-1 0 0,0 1 1 0 0,0-1-1 0 0,0 0 1 0 0,0 0-1 0 0,0 0 1 0 0,-1 0-1 0 0,0 1-189 0 0,2 5 281 0 0,0 6 53 0 0,-2 1-1 0 0,1-1 1 0 0,-2 0-1 0 0,0 1 1 0 0,-1-1-1 0 0,0 0 1 0 0,-2 0-1 0 0,1-1 0 0 0,-2 1 1 0 0,0-1-334 0 0,0 4 518 0 0,8-15-563 0 0,1-1-1 0 0,0 0 1 0 0,0 0 0 0 0,1-1-1 0 0,-1 1 1 0 0,0-1-1 0 0,0 1 1 0 0,1-1 0 0 0,-1 0-1 0 0,1 0 1 0 0,-1 0-1 0 0,1-1 1 0 0,0 1-1 0 0,-1-1 1 0 0,1 0 0 0 0,0 0-1 0 0,-1 0 1 0 0,1-1-1 0 0,-1 1 1 0 0,1-1 0 0 0,-1 0-1 0 0,1 0 1 0 0,-1 0-1 0 0,1 0 1 0 0,-1-1 0 0 0,3-1 45 0 0,-5 3-1 0 0,88-34-5294 0 0,-65 26 3837 0 0</inkml:trace>
  <inkml:trace contextRef="#ctx0" brushRef="#br0" timeOffset="289501.247">2563 7840 1004 0 0,'5'-17'2974'0'0,"41"-9"-1812"0"0,233-44 841 0 0,-193 54-3682 0 0,-72 12-810 0 0,-14 4 926 0 0</inkml:trace>
  <inkml:trace contextRef="#ctx0" brushRef="#br0" timeOffset="289782.222">2506 8015 1756 0 0,'30'-5'864'0'0,"4"0"-16"0"0,-2-3-156 0 0,0 1-72 0 0,5-3-72 0 0,-1 2-111 0 0,-1-4-1 0 0,-1 4-104 0 0,0-4-264 0 0,5 4-136 0 0,-3 1 8 0 0,-1-3-428 0 0,-3 0-293 0 0,0 0-575 0 0,0 0 148 0 0,-3 0-96 0 0</inkml:trace>
  <inkml:trace contextRef="#ctx0" brushRef="#br0" timeOffset="289998.438">3496 7607 956 0 0,'0'-2'159'0'0,"-1"1"0"0"0,1 0 1 0 0,-1-1-1 0 0,0 1 0 0 0,0 0 0 0 0,0 0 0 0 0,0 0 1 0 0,0 0-1 0 0,0-1 0 0 0,0 1 0 0 0,0 0 0 0 0,0 1 0 0 0,0-1 1 0 0,0 0-1 0 0,-1 0 0 0 0,1 0 0 0 0,0 1 0 0 0,-1-1 1 0 0,1 1-1 0 0,0-1 0 0 0,-1 1 0 0 0,1-1 0 0 0,-1 1 1 0 0,1 0-1 0 0,-1 0 0 0 0,1 0 0 0 0,-1 0 0 0 0,1 0 0 0 0,-1 0 1 0 0,1 0-1 0 0,-1 0 0 0 0,1 0 0 0 0,0 1 0 0 0,-1-1 1 0 0,1 1-1 0 0,-1-1 0 0 0,1 1 0 0 0,0 0 0 0 0,-1-1 0 0 0,1 1 1 0 0,0 0-1 0 0,0 0 0 0 0,0 0 0 0 0,-1 0 0 0 0,1 0 1 0 0,0 0-1 0 0,0 0 0 0 0,1 0 0 0 0,-1 0 0 0 0,0 0 0 0 0,0 1 1 0 0,0-1-1 0 0,0 1-159 0 0,-4 12 196 0 0,0 1 0 0 0,1-1 0 0 0,0 1 0 0 0,1 0 0 0 0,1 0 0 0 0,0 1 0 0 0,1-1 0 0 0,1 0 0 0 0,0 0-1 0 0,1 1 1 0 0,1-1 0 0 0,1 3-196 0 0,25 83 393 0 0,-14-56-398 0 0,-1 1 0 0 0,-3 0 0 0 0,-2 1 0 0 0,-1 1 0 0 0,-2 15 5 0 0,-28 2-1699 0 0,-63-8-5212 0 0,71-51 5417 0 0</inkml:trace>
  <inkml:trace contextRef="#ctx0" brushRef="#br0" timeOffset="290197.814">3311 8292 1824 0 0,'116'-25'6504'0'0,"59"-6"-3587"0"0,-116 19-3384 0 0,-25-4-3343 0 0,-29 3-138 0 0,-4 8 2760 0 0</inkml:trace>
  <inkml:trace contextRef="#ctx0" brushRef="#br0" timeOffset="290569.662">3505 7552 1448 0 0,'-1'-1'207'0'0,"-1"0"0"0"0,1 0 1 0 0,-1 0-1 0 0,1 0 0 0 0,-1 0 0 0 0,0 1 0 0 0,1-1 0 0 0,-1 0 1 0 0,0 1-1 0 0,1 0 0 0 0,-1-1 0 0 0,0 1 0 0 0,0 0 0 0 0,0 0 1 0 0,1 0-1 0 0,-1 0 0 0 0,0 0 0 0 0,0 0 0 0 0,1 1 0 0 0,-1-1 1 0 0,0 1-1 0 0,0-1 0 0 0,1 1 0 0 0,-1-1 0 0 0,1 1 0 0 0,-1 0 1 0 0,0 0-1 0 0,1 0 0 0 0,-1 0 0 0 0,1 0 0 0 0,0 0 0 0 0,-2 1-207 0 0,-72 83 629 0 0,69-78-242 0 0,-102 155-2334 0 0,33-49-2293 0 0,48-77 2914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29:4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5044 437 1008 0 0,'0'0'475'0'0,"0"0"-24"0"0,0 0 66 0 0,0 0-58 0 0,0 0-30 0 0,0 0-66 0 0,0 0-40 0 0,0 0-95 0 0,0 0 38 0 0,3-17 1429 0 0,-25 34 1405 0 0,-153 190-1858 0 0,-243 270 660 0 0,69-95-747 0 0,309-342-3495 0 0,42-72-6116 0 0,0 23 7063 0 0</inkml:trace>
  <inkml:trace contextRef="#ctx0" brushRef="#br0" timeOffset="418.088">4170 615 1624 0 0,'-7'-58'7018'0'0,"32"85"-5869"0"0,98 160 556 0 0,296 442 720 0 0,-313-482-2143 0 0,-82-126-1057 0 0,-10-60-6372 0 0,-12 30 5804 0 0,4-24-1166 0 0,-4 19 1264 0 0</inkml:trace>
  <inkml:trace contextRef="#ctx0" brushRef="#br0" timeOffset="1006.73">4975 1357 948 0 0,'23'7'4242'0'0,"-15"3"-4060"0"0,0 0-1 0 0,0 1 1 0 0,-1-1-1 0 0,-1 1 1 0 0,1 0-1 0 0,-2 1 1 0 0,0 0-1 0 0,0 0 1 0 0,-1 0-1 0 0,0 0 1 0 0,-1 1-1 0 0,-1 0-181 0 0,4 71 2678 0 0,-6-83-2414 0 0,0-1-39 0 0,-12 12 387 0 0,12-24-554 0 0,1 1 0 0 0,0 0-1 0 0,0 0 1 0 0,1 0 0 0 0,0 0 0 0 0,1 0 0 0 0,0 1-1 0 0,1-1 1 0 0,0 1 0 0 0,1 0 0 0 0,5-9-58 0 0,3-10 97 0 0,-4 5-69 0 0,1 0 1 0 0,1 1-1 0 0,2 0 0 0 0,0 1 0 0 0,1 0 0 0 0,1 1 0 0 0,1 1 0 0 0,1 0 0 0 0,1 1 0 0 0,0 1 0 0 0,2 1 0 0 0,15-11-28 0 0,-32 27 1 0 0,0 0-1 0 0,1 0 1 0 0,-1 0-1 0 0,0 0 1 0 0,1 1-1 0 0,-1-1 1 0 0,1 1-1 0 0,-1 0 1 0 0,1 0-1 0 0,-1 0 1 0 0,1 0 0 0 0,-1 1-1 0 0,1-1 1 0 0,-1 1-1 0 0,0 0 1 0 0,1 0-1 0 0,-1 0 1 0 0,0 1-1 0 0,0-1 1 0 0,0 1-1 0 0,0 0 1 0 0,0-1-1 0 0,0 1 1 0 0,0 1-1 0 0,0-1 1 0 0,-1 0 0 0 0,1 1-1 0 0,-1-1 1 0 0,0 1-1 0 0,0 0 1 0 0,0 0-1 0 0,1 2 0 0 0,64 100-27 0 0,-66-102 26 0 0,76 222-2162 0 0,-76-223 1266 0 0,-37 27-5123 0 0,17-25 4638 0 0</inkml:trace>
  <inkml:trace contextRef="#ctx0" brushRef="#br0" timeOffset="1767.015">4173 315 1568 0 0,'-101'-24'6890'0'0,"183"2"-4340"0"0,606-34-1162 0 0,-548 48-1192 0 0,-138 8-210 0 0,35 0-4771 0 0,-15 0-701 0 0,-14 0 4187 0 0</inkml:trace>
  <inkml:trace contextRef="#ctx0" brushRef="#br0" timeOffset="2839.749">6294 890 1088 0 0,'-57'24'2913'0'0,"31"-13"-1027"0"0,33-8-40 0 0,234-16-449 0 0,389-35-275 0 0,-415 33-859 0 0,-172 13-7174 0 0,-34 2 5679 0 0</inkml:trace>
  <inkml:trace contextRef="#ctx0" brushRef="#br0" timeOffset="3528.346">7829 278 2224 0 0,'7'-26'4044'0'0,"-8"44"-622"0"0,1-17-3432 0 0,-26 387 2508 0 0,46-33-1293 0 0,-15-282-809 0 0,-5-50-281 0 0,1 0-1 0 0,1 0 1 0 0,1 0 0 0 0,1 0-1 0 0,2 0 1 0 0,0-1-1 0 0,1 0 1 0 0,3 7-115 0 0,-4-24 28 0 0,-1-1 0 0 0,0 0 0 0 0,1 1 0 0 0,0-2-1 0 0,0 1 1 0 0,1-1 0 0 0,-1 0 0 0 0,0 0 0 0 0,1-1 0 0 0,0 1 0 0 0,0-2 0 0 0,-1 1 0 0 0,1-1 0 0 0,0 0-1 0 0,0 0 1 0 0,0-1 0 0 0,1 0 0 0 0,-1 0 0 0 0,0-1 0 0 0,0 0 0 0 0,0 0 0 0 0,0 0 0 0 0,-1-1-1 0 0,1 0 1 0 0,0 0 0 0 0,-1-1 0 0 0,1 0 0 0 0,1-2-28 0 0,25-3 66 0 0,369-102 298 0 0,-279 71-670 0 0,-170 12-6293 0 0,-47-6 870 0 0,70 23 4352 0 0</inkml:trace>
  <inkml:trace contextRef="#ctx0" brushRef="#br0" timeOffset="3883.555">7797 853 996 0 0,'5'-10'5105'0'0,"83"-7"-3833"0"0,144-11 2501 0 0,191 5-3773 0 0,-421 23 20 0 0,-60-56-6056 0 0,26 23 3463 0 0,12 14 1328 0 0</inkml:trace>
  <inkml:trace contextRef="#ctx0" brushRef="#br0" timeOffset="4209.64">7834 288 1348 0 0,'22'-14'466'0'0,"1"0"1"0"0,0 1-1 0 0,1 2 0 0 0,0 0 1 0 0,1 2-1 0 0,0 0 0 0 0,1 2 1 0 0,-1 1-1 0 0,1 1 0 0 0,1 1 1 0 0,-1 1-1 0 0,6 1-466 0 0,371-11 2204 0 0,-304 32-1460 0 0,-60 26-7872 0 0,-33-41 5868 0 0</inkml:trace>
  <inkml:trace contextRef="#ctx0" brushRef="#br0" timeOffset="4686.523">9919 272 1292 0 0,'-25'19'5746'0'0,"-55"45"-4327"0"0,16 7-717 0 0,3 2 1 0 0,3 3 0 0 0,4 3-1 0 0,3 1 1 0 0,-3 14-703 0 0,-17 25-1766 0 0,54-106-106 0 0,7-11-3758 0 0,1-2 4388 0 0</inkml:trace>
  <inkml:trace contextRef="#ctx0" brushRef="#br0" timeOffset="4983.122">9290 453 840 0 0,'-7'-105'8899'0'0,"93"159"-7280"0"0,153 209-403 0 0,-109-65-3458 0 0,-92-140-4557 0 0,-33-56 5494 0 0</inkml:trace>
  <inkml:trace contextRef="#ctx0" brushRef="#br0" timeOffset="5464.865">10035 725 1440 0 0,'46'158'4661'0'0,"-39"-71"-516"0"0,41-158-2807 0 0,-29 40-1272 0 0,1 0-1 0 0,2 2 0 0 0,0 0 0 0 0,2 1 1 0 0,1 2-1 0 0,2 0 0 0 0,13-9-65 0 0,-36 31 5 0 0,-1 0-1 0 0,1 0 0 0 0,0 1 1 0 0,0 0-1 0 0,0-1 1 0 0,0 1-1 0 0,1 1 1 0 0,-1-1-1 0 0,1 1 1 0 0,0 0-1 0 0,0 0 1 0 0,-1 0-1 0 0,1 0 1 0 0,1 1-1 0 0,-1 0 0 0 0,0 0 1 0 0,0 0-1 0 0,0 1 1 0 0,0 0-1 0 0,1 0 1 0 0,-1 0-1 0 0,0 1 1 0 0,0-1-1 0 0,0 1 1 0 0,1 1-1 0 0,-1-1 1 0 0,0 1-1 0 0,-1-1 0 0 0,1 1 1 0 0,0 1-1 0 0,0-1 1 0 0,-1 1-1 0 0,1 0 1 0 0,-1 0-1 0 0,0 0 1 0 0,0 0-1 0 0,0 1 1 0 0,-1 0-1 0 0,1-1 1 0 0,-1 2-1 0 0,0-1 0 0 0,1 2-4 0 0,59 176-129 0 0,-59-159-32 0 0,-3-21-17 0 0,-1 0-1 0 0,1 0 0 0 0,-1 0 0 0 0,0 0 0 0 0,0 0 0 0 0,0 0 0 0 0,0 0 0 0 0,0 0 0 0 0,0 1 0 0 0,0-1 0 0 0,-1 0 0 0 0,1 0 0 0 0,-1 0 0 0 0,0 0 1 0 0,1 0-1 0 0,-1 0 0 0 0,0 0 0 0 0,0 0 0 0 0,0-1 0 0 0,0 1 0 0 0,-1 0 0 0 0,1-1 0 0 0,0 1 0 0 0,-1 0 0 0 0,1-1 0 0 0,-1 0 0 0 0,0 1 1 0 0,1-1-1 0 0,-1 0 0 0 0,0 0 0 0 0,0 0 0 0 0,0 0 0 0 0,0 0 0 0 0,0 0 0 0 0,0 0 0 0 0,0-1 0 0 0,0 1 0 0 0,0-1 0 0 0,0 0 0 0 0,0 1 1 0 0,0-1-1 0 0,0 0 0 0 0,-1 0 0 0 0,1 0 0 0 0,0-1 0 0 0,0 1 0 0 0,-1-1 179 0 0,-25 4-1285 0 0</inkml:trace>
  <inkml:trace contextRef="#ctx0" brushRef="#br0" timeOffset="5896.08">9463 77 2092 0 0,'18'-15'4255'0'0,"48"6"-4044"0"0,-58 8 152 0 0,383-48 1623 0 0,-364 46-2194 0 0,-40 5-2794 0 0,-33 5 499 0 0,18-1 1305 0 0</inkml:trace>
  <inkml:trace contextRef="#ctx0" brushRef="#br0" timeOffset="6254.964">8995 105 1204 0 0,'-10'4'271'0'0,"1"0"0"0"0,-1 0 0 0 0,1 1 0 0 0,0 0 1 0 0,1 1-1 0 0,-1 0 0 0 0,1 1 0 0 0,0 0 0 0 0,1 0 0 0 0,0 0 0 0 0,0 1 0 0 0,0 0 0 0 0,1 0 0 0 0,0 1 1 0 0,1 0-1 0 0,0 0 0 0 0,-3 7-271 0 0,2 0 166 0 0,0 0-1 0 0,2 1 1 0 0,0-1 0 0 0,0 1 0 0 0,2 0 0 0 0,0 0 0 0 0,1 0 0 0 0,0 0 0 0 0,2 0-1 0 0,0 0 1 0 0,1 0 0 0 0,0-1 0 0 0,2 1 0 0 0,0 0 0 0 0,5 12-166 0 0,13 22 69 0 0,3-1 0 0 0,3-1 1 0 0,1-2-1 0 0,2 0 0 0 0,2-2 1 0 0,3-2-1 0 0,1-1 0 0 0,2-2 1 0 0,1-1-1 0 0,2-2 0 0 0,2-3 1 0 0,23 14-70 0 0,-43-29-654 0 0,1-1 0 0 0,1-1 0 0 0,1-1 0 0 0,0-1 0 0 0,1-1-1 0 0,1-2 1 0 0,0-1 0 0 0,0-1 0 0 0,22 3 654 0 0,-4-6-1302 0 0</inkml:trace>
  <inkml:trace contextRef="#ctx0" brushRef="#br0" timeOffset="6563.144">11288 20 1772 0 0,'8'0'208'0'0,"-1"0"1"0"0,1 1-1 0 0,-1 0 0 0 0,0 0 0 0 0,0 1 1 0 0,1 0-1 0 0,-1 0 0 0 0,0 1 1 0 0,-1-1-1 0 0,1 2 0 0 0,0-1 0 0 0,-1 1 1 0 0,0 0-1 0 0,0 0 0 0 0,0 0 0 0 0,0 1 1 0 0,-1 0-1 0 0,1 1 0 0 0,-1-1 0 0 0,-1 1 1 0 0,1 0-1 0 0,0 2-208 0 0,80 147 1991 0 0,-72-125-1813 0 0,-1 1 0 0 0,-2 1 0 0 0,-1 0 0 0 0,-2 0 0 0 0,-1 0 0 0 0,-1 1 0 0 0,-2 0 0 0 0,-1 0 0 0 0,-2 0 0 0 0,-1 0 0 0 0,-2 0 0 0 0,-1 0-1 0 0,-1 0 1 0 0,-2-1 0 0 0,-1 0 0 0 0,-2 0 0 0 0,-1-1 0 0 0,-1 0 0 0 0,-2-1 0 0 0,-1 0 0 0 0,-1-1 0 0 0,-8 8-178 0 0,-7 2-187 0 0,-1-1 0 0 0,-2-2 0 0 0,-2-2-1 0 0,-1-1 1 0 0,-30 20 187 0 0,29-25-980 0 0,-2-3-1 0 0,0-1 0 0 0,-2-3 1 0 0,-1-1-1 0 0,0-1 0 0 0,-1-3 1 0 0,-1-2-1 0 0,0-2 0 0 0,-32 5 981 0 0,10-6-1286 0 0</inkml:trace>
  <inkml:trace contextRef="#ctx0" brushRef="#br0" timeOffset="7602.061">3060 2300 1140 0 0,'0'0'559'0'0,"0"0"-117"0"0,0 0-90 0 0,8 0-53 0 0,160-13 601 0 0,480-76 1651 0 0,1241-83 444 0 0,-1770 163-2861 0 0,4246-313 1578 0 0,-2011 168 537 0 0,-1649 100-4175 0 0,-676 51 116 0 0,-26 0-4384 0 0,-27-6 4831 0 0</inkml:trace>
  <inkml:trace contextRef="#ctx0" brushRef="#br0" timeOffset="8644.879">5131 2607 1324 0 0,'0'0'612'0'0,"0"0"-31"0"0,4-12 2649 0 0,14 63-2481 0 0,-47 406 3082 0 0,62-163-2809 0 0,69 585 2138 0 0,-115-697-2419 0 0,14-175-729 0 0,-1 0-1 0 0,-1 1 1 0 0,1-1-1 0 0,-1 0 1 0 0,0 0-1 0 0,-1 0 1 0 0,0 1 0 0 0,0-2-1 0 0,-1 1 1 0 0,0 0-1 0 0,0 0 1 0 0,0-1-1 0 0,-1 1 1 0 0,0-1-1 0 0,0 0 1 0 0,0-1 0 0 0,-1 1-1 0 0,0-1 1 0 0,0 1-1 0 0,-1-1 1 0 0,1-1-1 0 0,-1 1 1 0 0,0-1-1 0 0,0 0 1 0 0,-1-1 0 0 0,1 1-1 0 0,-1-1 1 0 0,1 0-1 0 0,-1-1 1 0 0,0 0-1 0 0,0 0 1 0 0,0 0-1 0 0,-1-1 1 0 0,1 0 0 0 0,0 0-1 0 0,-1-1 1 0 0,1 0-1 0 0,0-1 1 0 0,-4 0-12 0 0,-12-9-356 0 0,1-1 0 0 0,1-1-1 0 0,0-1 1 0 0,0-1 0 0 0,1-1 0 0 0,1 0 0 0 0,1-2 0 0 0,0 0 0 0 0,1-1-1 0 0,1 0 1 0 0,1-2 0 0 0,0 0 0 0 0,2-1 0 0 0,0 0 0 0 0,2 0 0 0 0,0-2 0 0 0,1 1-1 0 0,1-1 1 0 0,2-1 0 0 0,0 0 0 0 0,-3-23 356 0 0,-26-201-5570 0 0,34 188 4346 0 0</inkml:trace>
  <inkml:trace contextRef="#ctx0" brushRef="#br0" timeOffset="9175.657">5204 2682 1044 0 0,'-17'-9'2500'0'0,"5"2"-1"0"0,32 8-1652 0 0,372 2 812 0 0,167-11-840 0 0,525-58-43 0 0,761-91 267 0 0,763-73 484 0 0,-2467 217-1763 0 0,92-10-596 0 0,-82-6-4245 0 0,-162 25 1160 0 0,-16 2 2733 0 0</inkml:trace>
  <inkml:trace contextRef="#ctx0" brushRef="#br0" timeOffset="10031.125">5802 3279 1008 0 0,'0'-8'631'0'0,"0"9"-526"0"0,0-1 0 0 0,1 1 0 0 0,-1-1 0 0 0,1 0 0 0 0,-1 1 0 0 0,1-1 0 0 0,-1 0 0 0 0,0 0 0 0 0,1 1 0 0 0,-1-1 0 0 0,1 0 0 0 0,-1 0 0 0 0,1 0-1 0 0,0 0 1 0 0,-1 1 0 0 0,1-1 0 0 0,-1 0 0 0 0,1 0 0 0 0,-1 0 0 0 0,1 0 0 0 0,-1 0 0 0 0,1 0 0 0 0,-1 0 0 0 0,1 0 0 0 0,-1-1 0 0 0,1 1 0 0 0,-1 0 0 0 0,1 0 0 0 0,-1 0 0 0 0,1-1 0 0 0,-1 1 0 0 0,1 0-1 0 0,-1 0 1 0 0,1-1 0 0 0,-1 1 0 0 0,1 0 0 0 0,-1-1 0 0 0,0 1-105 0 0,175 325 2435 0 0,26-11-841 0 0,-127-222-546 0 0,-67-96-884 0 0,14-20-90 0 0,0 0 0 0 0,-2-2 1 0 0,-1 0-1 0 0,-1-1 0 0 0,-1-1 1 0 0,-1 0-1 0 0,-2-1 0 0 0,3-10-74 0 0,36-69 134 0 0,217-418 281 0 0,-213 443-926 0 0,-56 82 161 0 0,0 1-25 0 0,85 80-7588 0 0,-72-66 6647 0 0</inkml:trace>
  <inkml:trace contextRef="#ctx0" brushRef="#br0" timeOffset="10389.011">8040 3107 1612 0 0,'-10'3'264'0'0,"0"0"0"0"0,1 0 0 0 0,-1 1-1 0 0,1 0 1 0 0,-1 1 0 0 0,1 0 0 0 0,1 1 0 0 0,-1 0-1 0 0,1 0 1 0 0,0 1 0 0 0,0 0 0 0 0,1 0 0 0 0,0 1 0 0 0,0-1-1 0 0,1 2 1 0 0,-1 1-264 0 0,-32 43 557 0 0,3 1 0 0 0,2 2 0 0 0,3 1-1 0 0,2 1 1 0 0,3 2 0 0 0,-4 19-557 0 0,13-37 170 0 0,-70 136-552 0 0,52-146-1230 0 0,4-23-2216 0 0,19-9 2370 0 0</inkml:trace>
  <inkml:trace contextRef="#ctx0" brushRef="#br0" timeOffset="10683.09">7372 3287 1280 0 0,'-16'-62'7906'0'0,"38"56"-7233"0"0,-10 9-565 0 0,0-1 0 0 0,-1 2 0 0 0,1-1 0 0 0,0 2 0 0 0,-1 0 0 0 0,0 0 0 0 0,0 1 0 0 0,-1 0 0 0 0,1 0 0 0 0,-2 2 0 0 0,1-1 0 0 0,5 6-108 0 0,8 4 141 0 0,239 202 769 0 0,-116-41-3554 0 0,-110-82-1658 0 0,-36-94 3017 0 0,0-2-159 0 0,0 0-91 0 0</inkml:trace>
  <inkml:trace contextRef="#ctx0" brushRef="#br0" timeOffset="11099.437">8166 3532 1228 0 0,'18'187'7146'0'0,"-18"-186"-6809"0"0,-10 12 1098 0 0,16-33-1344 0 0,1 0 1 0 0,1 0-1 0 0,1 1 1 0 0,1 0-1 0 0,0 1 1 0 0,2 0-1 0 0,0 0 1 0 0,0 1 0 0 0,2 1-1 0 0,0 0 1 0 0,1 1-1 0 0,0 1 1 0 0,1 0-1 0 0,1 1 1 0 0,0 1-1 0 0,4-1-91 0 0,-18 12-1 0 0,1 0-1 0 0,0 0 1 0 0,-1 0-1 0 0,1 0 0 0 0,0 1 1 0 0,0 0-1 0 0,0 0 0 0 0,0 0 1 0 0,-1 0-1 0 0,1 1 1 0 0,0-1-1 0 0,0 1 0 0 0,0 0 1 0 0,-1 0-1 0 0,1 0 0 0 0,-1 1 1 0 0,1-1-1 0 0,-1 1 1 0 0,1 0-1 0 0,-1 0 0 0 0,0 0 1 0 0,0 0-1 0 0,0 1 0 0 0,0-1 1 0 0,0 1-1 0 0,-1 0 0 0 0,1 0 1 0 0,-1 0-1 0 0,1 0 1 0 0,-1 0-1 0 0,0 0 0 0 0,0 1 1 0 0,-1-1-1 0 0,1 1 0 0 0,0 3 2 0 0,34 136-577 0 0,-35-134 215 0 0,0 1 1 0 0,0 0-1 0 0,-1-1 0 0 0,-1 1 1 0 0,1 0-1 0 0,-2 0 1 0 0,1-1-1 0 0,-1 1 0 0 0,-1-1 1 0 0,0 0-1 0 0,0 1 1 0 0,-1-1-1 0 0,0-1 0 0 0,0 1 1 0 0,-1 0-1 0 0,0-1 1 0 0,-1 0-1 0 0,0 0 0 0 0,0-1 1 0 0,0 0-1 0 0,-3 2 362 0 0,-9 3-1486 0 0</inkml:trace>
  <inkml:trace contextRef="#ctx0" brushRef="#br0" timeOffset="11566.959">7505 3060 1552 0 0,'2'-10'3849'0'0,"26"-2"-3104"0"0,-27 12-599 0 0,286-73 2739 0 0,-91 57-7626 0 0,-194 16 3377 0 0,-2 0-20 0 0</inkml:trace>
  <inkml:trace contextRef="#ctx0" brushRef="#br0" timeOffset="11905.696">6947 3150 1412 0 0,'-6'4'161'0'0,"-4"1"69"0"0,0 0-1 0 0,0 1 1 0 0,0 0 0 0 0,1 1-1 0 0,0 0 1 0 0,0 0-1 0 0,1 1 1 0 0,0 0-1 0 0,0 1 1 0 0,1-1-1 0 0,0 2 1 0 0,0-1 0 0 0,1 1-1 0 0,0 0 1 0 0,1 0-1 0 0,0 0 1 0 0,1 1-1 0 0,0 0 1 0 0,1 0 0 0 0,-2 7-230 0 0,5-3 116 0 0,0 1 1 0 0,1 0 0 0 0,1-1-1 0 0,0 1 1 0 0,1-1 0 0 0,1 0-1 0 0,0 0 1 0 0,1 0 0 0 0,1-1-1 0 0,0 1 1 0 0,1-1 0 0 0,0 0-1 0 0,2-1 1 0 0,-1 0 0 0 0,1 0-1 0 0,2 0-116 0 0,183 180 744 0 0,-130-143-932 0 0,1-2-1 0 0,3-4 1 0 0,2-3 0 0 0,57 25 188 0 0,-87-48-842 0 0,1-3 0 0 0,0-1-1 0 0,1-2 1 0 0,0-1 0 0 0,1-3-1 0 0,4-1 843 0 0,12-2-1296 0 0</inkml:trace>
  <inkml:trace contextRef="#ctx0" brushRef="#br0" timeOffset="12217.865">9222 2744 1664 0 0,'8'2'207'0'0,"-1"0"1"0"0,0 1-1 0 0,0 0 0 0 0,0 1 1 0 0,-1-1-1 0 0,1 1 0 0 0,-1 1 1 0 0,0-1-1 0 0,0 1 0 0 0,-1 0 1 0 0,1 0-1 0 0,-1 1 0 0 0,0 0 1 0 0,0 0-1 0 0,-1 0 0 0 0,0 0 1 0 0,0 1-1 0 0,0-1 0 0 0,-1 1 1 0 0,0 0-1 0 0,-1 0 0 0 0,1 0 1 0 0,-1 1-1 0 0,0-1 0 0 0,-1 0 1 0 0,0 2-208 0 0,10 29 427 0 0,-1 1 0 0 0,-2 0 1 0 0,-2 0-1 0 0,-2 1 1 0 0,-1-1-1 0 0,-2 1 0 0 0,-2 0 1 0 0,-4 28-428 0 0,-4-5 298 0 0,-2-1 0 0 0,-3 0 0 0 0,-2-1 1 0 0,-3 0-1 0 0,-3-2 0 0 0,-22 44-298 0 0,12-45 95 0 0,-2-1 0 0 0,-3-2 0 0 0,-2-1 1 0 0,-3-2-1 0 0,-20 18-95 0 0,-151 120-3129 0 0,181-168 2336 0 0,-1-1 1 0 0,-1-2 0 0 0,0-1 0 0 0,-2-2 0 0 0,0-1 0 0 0,-1-2 0 0 0,0-1-1 0 0,0-2 1 0 0,-5-1 792 0 0,-31 3-1288 0 0</inkml:trace>
  <inkml:trace contextRef="#ctx0" brushRef="#br0" timeOffset="527895.721">13689 1315 848 0 0,'0'0'127'0'0,"0"0"50"0"0,0 0 12 0 0,0 0-43 0 0,0 0 56 0 0,0 0 29 0 0,0 0-110 0 0,0 0 50 0 0,0 0-22 0 0,0 0-1 0 0,0 0-27 0 0,0-13 28 0 0,-3 9 2881 0 0,2 4-3042 0 0,0 0 56 0 0,1 0-1 0 0,-1-1 1 0 0,0 1-1 0 0,0 0 1 0 0,1 0-1 0 0,-1 0 1 0 0,0-1-1 0 0,0 1 0 0 0,0 0 1 0 0,1 0-1 0 0,-1 0 1 0 0,0 0-1 0 0,0 0 1 0 0,1 0-1 0 0,-1 1 1 0 0,0-1-1 0 0,0 0 1 0 0,1 0-1 0 0,-1 0 1 0 0,0 1-1 0 0,0-1 0 0 0,1 0 1 0 0,-1 1-1 0 0,0-1 1 0 0,1 1-1 0 0,-1-1 1 0 0,1 1-1 0 0,-1-1 1 0 0,0 1-1 0 0,1-1 1 0 0,-1 1-1 0 0,1 0 1 0 0,-1-1-1 0 0,1 1 0 0 0,0-1 1 0 0,-1 1-1 0 0,1 0 1 0 0,0 0-1 0 0,-1-1 1 0 0,1 1-1 0 0,0 0 1 0 0,0 0-1 0 0,0-1 1 0 0,0 1-1 0 0,0 0 0 0 0,-1 0 1 0 0,1-1-1 0 0,1 1 1 0 0,-1 0-1 0 0,0 0 1 0 0,0 0-1 0 0,0-1 1 0 0,0 1-1 0 0,0 0 1 0 0,1 0-1 0 0,-1-1 1 0 0,0 1-1 0 0,1 0 0 0 0,-1-1 1 0 0,0 1-1 0 0,1 0 1 0 0,-1-1-1 0 0,1 1 1 0 0,0 0-44 0 0,3 14 37 0 0,1-1 1 0 0,0 1-1 0 0,1-1 1 0 0,1 0-1 0 0,1 0 0 0 0,-1-1 1 0 0,2 0-1 0 0,0 0 1 0 0,1-1-1 0 0,0-1 1 0 0,0 1-1 0 0,2-1 1 0 0,-1-1-1 0 0,1 0 0 0 0,1-1 1 0 0,-1 0-1 0 0,2-1 1 0 0,-1-1-1 0 0,1 0 1 0 0,0 0-1 0 0,0-2 1 0 0,1 0-1 0 0,0 0 0 0 0,0-1 1 0 0,11 1-38 0 0,6-3-13 0 0,7 4 24 0 0,1-2 1 0 0,0-1 0 0 0,0-3-1 0 0,0-1 1 0 0,0-2 0 0 0,0-2-1 0 0,0-1 1 0 0,-1-2 0 0 0,20-8-12 0 0,-51 13 22 0 0,4-1-19 0 0,0 0 1 0 0,0-1 0 0 0,0-1-1 0 0,-1 0 1 0 0,0 0 0 0 0,0-1-1 0 0,0 0 1 0 0,-1-1 0 0 0,0 0-1 0 0,-1-1 1 0 0,0 0 0 0 0,2-3-4 0 0,87-130 67 0 0,-78 87-58 0 0,-12 31-6 0 0,1 0-1 0 0,1 0 1 0 0,1 1 0 0 0,1 0-1 0 0,1 1 1 0 0,1 1 0 0 0,14-17-3 0 0,116-87-95 0 0,-140 123 98 0 0,-1 0 0 0 0,1 0-1 0 0,0 0 1 0 0,0 0 0 0 0,0 1 0 0 0,0-1 0 0 0,0 1 0 0 0,0 0 0 0 0,0 0-1 0 0,0 1 1 0 0,0-1 0 0 0,1 1 0 0 0,-1 0 0 0 0,0 0 0 0 0,0 0 0 0 0,1 1-1 0 0,-1 0 1 0 0,0-1 0 0 0,0 1 0 0 0,0 1 0 0 0,0-1 0 0 0,0 1-1 0 0,0-1 1 0 0,0 1 0 0 0,-1 0 0 0 0,1 0 0 0 0,-1 1 0 0 0,1-1 0 0 0,1 3-3 0 0,90 99 193 0 0,-66-67-147 0 0,30 59 72 0 0,-30-41-4676 0 0,-27-45 1865 0 0,0-5 1495 0 0</inkml:trace>
  <inkml:trace contextRef="#ctx0" brushRef="#br0" timeOffset="531410.938">15669 853 1008 0 0,'0'0'338'0'0,"0"0"67"0"0,0 0-74 0 0,0 0-77 0 0,0 0-82 0 0,0 0-24 0 0,-4-23 1186 0 0,-17-6-923 0 0,21-2 3257 0 0,-23 175-2234 0 0,4-56-1029 0 0,-32 367 1241 0 0,45 130 393 0 0,6-584-2124 0 0,0-1-96 0 0,10-10-2099 0 0,27-131-5407 0 0,-33 114 6431 0 0</inkml:trace>
  <inkml:trace contextRef="#ctx0" brushRef="#br0" timeOffset="532262.891">15627 862 1292 0 0,'-6'-51'5753'0'0,"-3"15"-2432"0"0,11 36-3332 0 0,9 1-1076 0 0,1 7-5144 0 0,-12-7 4998 0 0</inkml:trace>
  <inkml:trace contextRef="#ctx0" brushRef="#br0" timeOffset="533166.811">15653 880 1240 0 0,'-22'-50'2735'0'0,"17"46"-2664"0"0,-13-17 3320 0 0,30 28-1815 0 0,96 145-1158 0 0,221 296 1120 0 0,-203-195-771 0 0,-76-128 4 0 0,-45-115-662 0 0,9-50-10343 0 0,-12 18 8940 0 0</inkml:trace>
  <inkml:trace contextRef="#ctx0" brushRef="#br0" timeOffset="534142.562">16295 630 848 0 0,'0'-1'114'0'0,"-1"0"0"0"0,1 0 0 0 0,0 0 0 0 0,-1 0 0 0 0,1 0 0 0 0,0 1 0 0 0,0-1 0 0 0,0 0 1 0 0,0 0-1 0 0,0 0 0 0 0,0 0 0 0 0,0 0 0 0 0,0 0 0 0 0,0 0 0 0 0,0 0 0 0 0,0 0 0 0 0,1 0 0 0 0,-1 0 0 0 0,0 0 0 0 0,1 0 0 0 0,-1 0 0 0 0,1 1 0 0 0,-1-1 0 0 0,1 0 0 0 0,-1 0 0 0 0,1 0 0 0 0,-1 1 0 0 0,1-1 0 0 0,0 0 1 0 0,-1 1-1 0 0,1-1 0 0 0,0 0 0 0 0,0 1 0 0 0,0-1 0 0 0,0 1 0 0 0,-1-1 0 0 0,1 1 0 0 0,0 0 0 0 0,0-1 0 0 0,0 1 0 0 0,0 0 0 0 0,0 0 0 0 0,0 0 0 0 0,0-1 0 0 0,0 1 0 0 0,0 0 0 0 0,0 0 0 0 0,0 0 0 0 0,0 1 0 0 0,0-1 1 0 0,0 0-1 0 0,0 0 0 0 0,0 1-114 0 0,2 247 2637 0 0,-40 8-1332 0 0,19 37 366 0 0,15 96-98 0 0,11-332-1417 0 0,22-16-2917 0 0,-4-96-5255 0 0,-16 40 6770 0 0</inkml:trace>
  <inkml:trace contextRef="#ctx0" brushRef="#br0" timeOffset="534731.757">16958 673 1712 0 0,'-20'9'387'0'0,"0"1"1"0"0,0 1-1 0 0,1 1 0 0 0,0 1 0 0 0,1 0 0 0 0,1 1 1 0 0,0 1-1 0 0,1 1 0 0 0,1 0 0 0 0,0 1 0 0 0,1 0 0 0 0,1 2 1 0 0,1-1-1 0 0,0 2 0 0 0,1-1 0 0 0,2 1 0 0 0,0 1 1 0 0,1 0-1 0 0,-4 15-387 0 0,-6 23 388 0 0,3 1 1 0 0,2 1 0 0 0,2 0-1 0 0,4 1 1 0 0,2 0-1 0 0,3 0 1 0 0,3 12-389 0 0,0-40 72 0 0,2-1 1 0 0,1 1-1 0 0,1-1 0 0 0,2 0 1 0 0,2-1-1 0 0,0 1 0 0 0,3-2 0 0 0,0 1 1 0 0,2-2-1 0 0,1 0 0 0 0,2 0 0 0 0,12 15-72 0 0,-24-42-235 0 0,-1 0-1 0 0,1 1 1 0 0,1-2-1 0 0,-1 1 1 0 0,0-1-1 0 0,1 1 1 0 0,-1-1-1 0 0,1-1 1 0 0,-1 1-1 0 0,1-1 1 0 0,0 0-1 0 0,0 0 1 0 0,0-1-1 0 0,-1 0 1 0 0,1 0-1 0 0,0 0 1 0 0,0-1-1 0 0,0 0 0 0 0,0 0 1 0 0,-1 0-1 0 0,1-1 1 0 0,0 0-1 0 0,-1 0 1 0 0,0 0-1 0 0,1-1 1 0 0,-1 1-1 0 0,0-1 1 0 0,0-1-1 0 0,0 1 1 0 0,-1-1-1 0 0,1 1 1 0 0,-1-2-1 0 0,0 1 1 0 0,0 0-1 0 0,0-1 1 0 0,-1 1-1 0 0,0-1 1 0 0,0 0-1 0 0,1-1 236 0 0,11-14-1247 0 0</inkml:trace>
  <inkml:trace contextRef="#ctx0" brushRef="#br0" timeOffset="535270.226">17184 1088 1756 0 0,'-88'28'4038'0'0,"72"-15"-3790"0"0,0 1 0 0 0,1 0 0 0 0,1 2 0 0 0,0 0 0 0 0,2 0 0 0 0,-1 1 0 0 0,2 0 0 0 0,1 1-1 0 0,0 1 1 0 0,1 0 0 0 0,1 0 0 0 0,0 0 0 0 0,2 1 0 0 0,0 0 0 0 0,2 1 0 0 0,0-1 0 0 0,1 1 0 0 0,1 0 0 0 0,1-1 0 0 0,1 9-248 0 0,1-20 51 0 0,1 0-1 0 0,0 0 1 0 0,1 0 0 0 0,0 0-1 0 0,0 0 1 0 0,1 0 0 0 0,1-1 0 0 0,-1 0-1 0 0,1 0 1 0 0,0 0 0 0 0,1 0-1 0 0,0-1 1 0 0,0 0 0 0 0,1 0-1 0 0,-1-1 1 0 0,1 1 0 0 0,1-2-1 0 0,-1 1 1 0 0,1-1 0 0 0,0 0 0 0 0,1 0-1 0 0,-1-1 1 0 0,1 0 0 0 0,-1-1-1 0 0,1 0 1 0 0,0 0 0 0 0,1-1-1 0 0,-1 0 1 0 0,0-1 0 0 0,1 0-1 0 0,-1 0 1 0 0,4-1-51 0 0,7-1 36 0 0,0-1 0 0 0,0 0 0 0 0,-1-2 0 0 0,1 0 1 0 0,-1-1-1 0 0,0-1 0 0 0,0-1 0 0 0,-1 0 0 0 0,0-1 0 0 0,2-3-36 0 0,-12 8-10 0 0,0-2 0 0 0,-1 1 1 0 0,0-1-1 0 0,1 0 0 0 0,-2 0 0 0 0,1-1 0 0 0,0 0 1 0 0,-1 0-1 0 0,0-1 0 0 0,-1 0 0 0 0,0 0 0 0 0,0 0 1 0 0,0-1-1 0 0,-1 1 0 0 0,0-1 0 0 0,0 0 0 0 0,-1 0 1 0 0,0-1-1 0 0,-1 1 0 0 0,1 0 0 0 0,-2-1 0 0 0,1 0 0 0 0,-1-7 10 0 0,-4 2-43 0 0,-1 1-1 0 0,0-1 1 0 0,-1 1-1 0 0,-1 0 0 0 0,0 0 1 0 0,0 1-1 0 0,-2 0 0 0 0,1 0 1 0 0,-2 0-1 0 0,1 1 0 0 0,-2 1 1 0 0,1-1-1 0 0,-1 1 0 0 0,-1 1 1 0 0,0 0-1 0 0,0 1 0 0 0,-1 0 1 0 0,0 0-1 0 0,0 1 1 0 0,-1 1-1 0 0,0 0 0 0 0,0 1 1 0 0,0 0-1 0 0,-1 1 0 0 0,1 0 1 0 0,-1 2-1 0 0,0-1 0 0 0,-5 1 44 0 0,17 2-249 0 0,-32-11-436 0 0,21-1-5925 0 0,13 12 5261 0 0,0 0 2 0 0</inkml:trace>
  <inkml:trace contextRef="#ctx0" brushRef="#br0" timeOffset="535597.178">17636 1337 848 0 0,'9'14'406'0'0,"-1"0"-1"0"0,0 1 1 0 0,-1 0-1 0 0,0 1 1 0 0,-1 0-1 0 0,-1 0 1 0 0,-1 0 0 0 0,0 0-1 0 0,-1 1 1 0 0,-1 0-1 0 0,0-1 1 0 0,-1 1-1 0 0,-1 0 1 0 0,-1 0-406 0 0,-3 21 491 0 0,-2-1 0 0 0,-1 0 0 0 0,-2-1 0 0 0,-2 0 0 0 0,-1 0 0 0 0,-2-1 0 0 0,-17 31-491 0 0,24-50 170 0 0,-8 10-772 0 0,24-43-4639 0 0,1 1 4065 0 0,-2-7 26 0 0</inkml:trace>
  <inkml:trace contextRef="#ctx0" brushRef="#br0" timeOffset="536307.868">18071 908 1088 0 0,'-23'-6'5232'0'0,"-3"22"-3296"0"0,16 1-1718 0 0,0 0-1 0 0,2 0 1 0 0,0 1-1 0 0,0 0 1 0 0,2 0-1 0 0,0 1 1 0 0,1 0 0 0 0,1 0-1 0 0,1 0 1 0 0,1 0-1 0 0,0 0 1 0 0,1 1-1 0 0,2-1 1 0 0,0 1 0 0 0,2 7-218 0 0,-3 9 324 0 0,26 103 355 0 0,14 171 665 0 0,-96-221-1151 0 0,106-98-139 0 0,74-34-2540 0 0,-118-2-6011 0 0,-6 30 7342 0 0</inkml:trace>
  <inkml:trace contextRef="#ctx0" brushRef="#br0" timeOffset="536696.354">18041 912 1256 0 0,'0'0'466'0'0,"-15"6"1712"0"0,-135 124 849 0 0,88-16-4515 0 0,61-113 259 0 0,1-1-25 0 0,0 0 22 0 0</inkml:trace>
  <inkml:trace contextRef="#ctx0" brushRef="#br0" timeOffset="537177.87">18144 590 1520 0 0,'21'-9'3125'0'0,"43"40"-1751"0"0,-36-5-952 0 0,-2 0 1 0 0,-1 2 0 0 0,-1 1 0 0 0,-1 1 0 0 0,-2 0 0 0 0,-1 2 0 0 0,-2 0 0 0 0,-1 2 0 0 0,-1 0 0 0 0,9 30-423 0 0,-11-27 186 0 0,-2 1 1 0 0,-1-1 0 0 0,-2 2 0 0 0,-1 0-1 0 0,-3 0 1 0 0,-1 0 0 0 0,-1 0 0 0 0,-3 1-1 0 0,-1-1 1 0 0,-2 0 0 0 0,-2 1-1 0 0,-1-1 1 0 0,-2-1 0 0 0,-2 0 0 0 0,-1 0-1 0 0,-2-1 1 0 0,-1 0 0 0 0,-3-1 0 0 0,0-1-1 0 0,-3 0 1 0 0,0-2 0 0 0,-2 0 0 0 0,-2-2-1 0 0,-21 23-186 0 0,-65 51-1512 0 0,101-98 1014 0 0,0 0 1 0 0,-1-1-1 0 0,1 0 1 0 0,-1 0-1 0 0,0-1 1 0 0,-1-1 0 0 0,1 0-1 0 0,-1 0 1 0 0,0-1-1 0 0,0 0 1 0 0,0-1-1 0 0,-1 0 498 0 0,7-3-229 0 0,0 1 0 0 0,0-1 0 0 0,0 0 0 0 0,0 0 0 0 0,0 0 0 0 0,0-1 0 0 0,0 1 0 0 0,0-1 0 0 0,0-1 0 0 0,1 1 0 0 0,-1 0 0 0 0,1-1 0 0 0,0 0 0 0 0,-1 0-1 0 0,1-1 1 0 0,1 1 0 0 0,-1-1 0 0 0,-1-1 229 0 0,-18-18-1404 0 0</inkml:trace>
  <inkml:trace contextRef="#ctx0" brushRef="#br0" timeOffset="538727.561">11258 4745 848 0 0,'24'-24'930'0'0,"-20"20"-821"0"0,1-1 0 0 0,0 0 0 0 0,-1 0 1 0 0,0 0-1 0 0,0 0 0 0 0,-1-1 0 0 0,1 0 0 0 0,-1 1 0 0 0,-1-1 0 0 0,1-1 0 0 0,-1 1 0 0 0,0 0 0 0 0,0 0 0 0 0,-1-1 1 0 0,1 1-1 0 0,-2-1 0 0 0,1 1 0 0 0,-1-1 0 0 0,0 0 0 0 0,0 1 0 0 0,-1-5-109 0 0,-9-6 54 0 0,0 1 1 0 0,-1 0-1 0 0,-1 1 1 0 0,0 0-1 0 0,-1 1 0 0 0,0 0 1 0 0,-2 1-1 0 0,1 1 0 0 0,-2 0 1 0 0,1 1-1 0 0,-2 1 0 0 0,1 0 1 0 0,-1 1-1 0 0,-1 1 1 0 0,1 1-1 0 0,-1 0 0 0 0,-1 1 1 0 0,1 1-1 0 0,-1 1 0 0 0,0 1 1 0 0,0 0-1 0 0,-14 1-54 0 0,-111 22 12 0 0,122-11 12 0 0,0 0-1 0 0,1 2 1 0 0,1 0-1 0 0,0 2 0 0 0,0 0 1 0 0,1 1-1 0 0,1 1 1 0 0,0 1-1 0 0,1 0 1 0 0,1 1-1 0 0,0 1 1 0 0,2 0-1 0 0,0 2 0 0 0,1-1 1 0 0,1 2-1 0 0,1-1 1 0 0,0 2-1 0 0,2-1 1 0 0,0 1-1 0 0,2 1 1 0 0,0-1-1 0 0,2 1 1 0 0,1 1-1 0 0,0-1 0 0 0,2 0 1 0 0,0 1-1 0 0,2 0 1 0 0,1-1-1 0 0,1 9-23 0 0,-2-20 23 0 0,1 1 0 0 0,0-1-1 0 0,1 1 1 0 0,1-1 0 0 0,0 0-1 0 0,0 1 1 0 0,1-2 0 0 0,1 1-1 0 0,0 0 1 0 0,0-1 0 0 0,1 0-1 0 0,1 0 1 0 0,0-1 0 0 0,0 0-1 0 0,1 0 1 0 0,0 0 0 0 0,1-1-1 0 0,0-1 1 0 0,0 1 0 0 0,1-1-1 0 0,0-1 1 0 0,1 0 0 0 0,0 0-1 0 0,0-1 1 0 0,0-1 0 0 0,0 0-1 0 0,1 0 1 0 0,0-1 0 0 0,0 0-1 0 0,0-1 1 0 0,0-1 0 0 0,1 0-1 0 0,5 0-22 0 0,-3-2 16 0 0,-1-1 0 0 0,1 0-1 0 0,-1-1 1 0 0,0 0 0 0 0,1-1-1 0 0,-1-1 1 0 0,-1-1 0 0 0,1 0-1 0 0,-1 0 1 0 0,1-1 0 0 0,-1-1-1 0 0,-1 0 1 0 0,0-1 0 0 0,0 0 0 0 0,0-1-1 0 0,-1 0 1 0 0,0-1 0 0 0,-1 0-1 0 0,0-1 1 0 0,-1 0 0 0 0,2-4-16 0 0,6-8 8 0 0,-2-1 1 0 0,0-1 0 0 0,-2 0 0 0 0,-1 0-1 0 0,-1-1 1 0 0,-1-1 0 0 0,-1 0 0 0 0,-2 0-1 0 0,-1-1 1 0 0,1-11-9 0 0,18-344 869 0 0,-49 410-463 0 0,20-7-341 0 0,1 1 0 0 0,0 0 0 0 0,2 0 0 0 0,1 0 0 0 0,0-1 0 0 0,2 1 0 0 0,0 0 0 0 0,1 0 0 0 0,1-1 0 0 0,1 0 0 0 0,6 15-65 0 0,-3-8-16 0 0,1 0 1 0 0,1-1 0 0 0,2 0 0 0 0,1-1-1 0 0,0 0 1 0 0,2-1 0 0 0,1-1 0 0 0,1 0 0 0 0,0-1-1 0 0,2-1 1 0 0,1 0 0 0 0,0-2 0 0 0,2 0 0 0 0,0-2-1 0 0,1 0 1 0 0,0-1 0 0 0,2-2 0 0 0,-1 0 0 0 0,2-2-1 0 0,0-1 1 0 0,4 1 15 0 0,-22-10-368 0 0,0-1 0 0 0,-1 0 0 0 0,1 0-1 0 0,0-1 1 0 0,0 0 0 0 0,0 0 0 0 0,0-1 0 0 0,0 0-1 0 0,0-1 1 0 0,0 1 0 0 0,-1-1 0 0 0,1-1 0 0 0,-1 0-1 0 0,1 0 1 0 0,-1 0 0 0 0,0-1 0 0 0,4-2 368 0 0,13-12-1385 0 0</inkml:trace>
  <inkml:trace contextRef="#ctx0" brushRef="#br0" timeOffset="539053.222">11861 4259 968 0 0,'-4'-1'137'0'0,"0"-1"-1"0"0,0 2 1 0 0,0-1-1 0 0,0 0 1 0 0,0 1-1 0 0,0 0 1 0 0,0 0 0 0 0,0 0-1 0 0,-1 0 1 0 0,1 1-1 0 0,0 0 1 0 0,0-1-1 0 0,0 1 1 0 0,0 1 0 0 0,1-1-1 0 0,-1 1 1 0 0,0-1-1 0 0,0 1 1 0 0,1 0-1 0 0,-1 1 1 0 0,1-1-1 0 0,0 0 1 0 0,0 1 0 0 0,0 0-1 0 0,0 0 1 0 0,0 0-1 0 0,0 0 1 0 0,1 0-1 0 0,-1 0 1 0 0,1 1 0 0 0,0-1-1 0 0,0 1 1 0 0,1 0-1 0 0,-1 0 1 0 0,1-1-1 0 0,-1 1 1 0 0,1 0-1 0 0,0 0 1 0 0,1 0 0 0 0,-1 5-137 0 0,3 4 123 0 0,1-1 1 0 0,1 1 0 0 0,0 0-1 0 0,0-1 1 0 0,1 0 0 0 0,1 0-1 0 0,0 0 1 0 0,1-1 0 0 0,0 0-1 0 0,1 0 1 0 0,0-1 0 0 0,0 0-1 0 0,1 0 1 0 0,1-1 0 0 0,0 0-1 0 0,0 0 1 0 0,0-1 0 0 0,1-1-1 0 0,0 0 1 0 0,1 0 0 0 0,0-1-1 0 0,0-1 1 0 0,2 1-124 0 0,38 27 322 0 0,-45-28-272 0 0,5 1 2 0 0,1 0 0 0 0,-1 1 0 0 0,-1 0-1 0 0,1 0 1 0 0,-1 2 0 0 0,-1-1 0 0 0,1 2-1 0 0,-1-1 1 0 0,-1 1 0 0 0,0 1 0 0 0,-1-1 0 0 0,1 1-1 0 0,-2 1 1 0 0,0 0 0 0 0,0 0 0 0 0,-1 0-1 0 0,-1 1 1 0 0,0 0 0 0 0,-1 0 0 0 0,0 0-1 0 0,-1 0 1 0 0,0 1 0 0 0,-1 0 0 0 0,-1 4-52 0 0,-4-3-72 0 0,-2-1-1 0 0,0 1 1 0 0,-1-1 0 0 0,0 1 0 0 0,-1-2 0 0 0,-1 1 0 0 0,0-1 0 0 0,0 0 0 0 0,-2-1-1 0 0,1 0 1 0 0,-7 6 72 0 0,11-13-301 0 0,-1 0-1 0 0,1 0 0 0 0,-1-1 0 0 0,0 1 1 0 0,0-1-1 0 0,0 0 0 0 0,-1-1 0 0 0,1 1 1 0 0,-1-1-1 0 0,0-1 0 0 0,0 1 0 0 0,0-1 0 0 0,0-1 1 0 0,0 1-1 0 0,-1-1 0 0 0,1 0 0 0 0,-1-1 302 0 0,-13-3-1320 0 0,-15-15 38 0 0</inkml:trace>
  <inkml:trace contextRef="#ctx0" brushRef="#br0" timeOffset="539347.009">11971 4379 996 0 0,'-54'-12'4450'0'0,"44"17"-4269"0"0,1-1 1 0 0,-1 2 0 0 0,1 0 0 0 0,1 0-1 0 0,-1 0 1 0 0,1 1 0 0 0,0 0-1 0 0,0 1 1 0 0,1 0 0 0 0,0 0-1 0 0,1 0 1 0 0,-5 9-182 0 0,-28 55 794 0 0,4 1-1 0 0,3 2 1 0 0,4 1 0 0 0,2 2-1 0 0,4 2-793 0 0,20-73 38 0 0,-81 288-1338 0 0,77-270-6663 0 0,6-30 6558 0 0</inkml:trace>
  <inkml:trace contextRef="#ctx0" brushRef="#br0" timeOffset="540449.906">12734 4467 1160 0 0,'0'0'523'0'0,"0"0"-84"0"0,6-19 1167 0 0,7 30-1396 0 0,0 0 0 0 0,-1 1 0 0 0,0 1 0 0 0,0-1 0 0 0,-2 2-1 0 0,0 0 1 0 0,0 0 0 0 0,-1 1 0 0 0,-1 0 0 0 0,0 0 0 0 0,2 9-210 0 0,-8-19 50 0 0,17 37 392 0 0,-2 2 0 0 0,-2 0 0 0 0,-1 1 0 0 0,-3 0 0 0 0,-2 1 0 0 0,-2 0 0 0 0,-1 0 0 0 0,-3 1 1 0 0,-3 40-443 0 0,1-86 16 0 0,-1 0 0 0 0,0 0 1 0 0,0 0-1 0 0,0 0 1 0 0,0 0-1 0 0,0 0 1 0 0,0 0-1 0 0,0 0 0 0 0,-1 0 1 0 0,1 0-1 0 0,0 0 1 0 0,0 0-1 0 0,-1-1 1 0 0,1 1-1 0 0,0 0 0 0 0,-1 0 1 0 0,1 0-1 0 0,-1 0 1 0 0,1 0-1 0 0,-1-1 1 0 0,0 1-1 0 0,1 0 0 0 0,-1-1 1 0 0,0 1-1 0 0,0 0 1 0 0,1-1-1 0 0,-1 1 1 0 0,0-1-1 0 0,0 1 0 0 0,0-1 1 0 0,0 1-1 0 0,1-1 1 0 0,-1 0-1 0 0,0 1 1 0 0,0-1-1 0 0,0 0 1 0 0,0 0-1 0 0,0 0 0 0 0,0 1 1 0 0,0-1-1 0 0,0 0 1 0 0,0 0-1 0 0,0-1 1 0 0,0 1-1 0 0,0 0 0 0 0,0 0 1 0 0,0 0-1 0 0,0-1 1 0 0,0 1-1 0 0,0 0 1 0 0,1-1-1 0 0,-1 1 0 0 0,0-1 1 0 0,0 1-1 0 0,0-1 1 0 0,0 1-1 0 0,1-1 1 0 0,-1 0-1 0 0,0 1 0 0 0,1-1 1 0 0,-1 0-1 0 0,0 0 1 0 0,1 1-1 0 0,-1-1 1 0 0,1 0-1 0 0,-1 0 0 0 0,1 0 1 0 0,0 0-1 0 0,-1 0 1 0 0,1 0-17 0 0,-8-27 92 0 0,1 1 0 0 0,2-1 1 0 0,1 0-1 0 0,1-1 1 0 0,1 1-1 0 0,2 0 0 0 0,1-11-92 0 0,-1 18 38 0 0,40-175 64 0 0,-30 158-80 0 0,1 1-1 0 0,2 0 1 0 0,1 1-1 0 0,2 0 0 0 0,2 2 1 0 0,1 0-1 0 0,1 0 1 0 0,2 2-1 0 0,1 1 0 0 0,2 1 1 0 0,26-25-22 0 0,-48 51-2 0 0,1 1-1 0 0,-1 0 1 0 0,0 0 0 0 0,1 0-1 0 0,0 1 1 0 0,-1-1 0 0 0,1 1 0 0 0,0 0-1 0 0,0 0 1 0 0,0 0 0 0 0,1 1 0 0 0,-1-1-1 0 0,0 1 1 0 0,1 0 0 0 0,-1 0 0 0 0,1 1-1 0 0,-1-1 1 0 0,1 1 0 0 0,-1 0-1 0 0,1 0 1 0 0,-1 1 0 0 0,1-1 0 0 0,-1 1-1 0 0,1 0 1 0 0,-1 0 0 0 0,0 0 0 0 0,0 1-1 0 0,1 0 1 0 0,-1 0 0 0 0,0 0 0 0 0,0 0-1 0 0,-1 0 1 0 0,1 1 0 0 0,0 0-1 0 0,-1 0 1 0 0,1 0 0 0 0,-1 0 0 0 0,0 0-1 0 0,0 1 1 0 0,1 1 2 0 0,13 25-6 0 0,-1 1 0 0 0,-2 0-1 0 0,-1 1 1 0 0,-2 1 0 0 0,-1 0 0 0 0,-1 0-1 0 0,-2 1 1 0 0,-2 0 0 0 0,1 15 6 0 0,10 42 66 0 0,71 418 132 0 0,-56-578-8240 0 0,-24 42 6567 0 0,1 1 9 0 0</inkml:trace>
  <inkml:trace contextRef="#ctx0" brushRef="#br0" timeOffset="541067.647">13856 4687 1128 0 0,'-129'0'7265'0'0,"128"0"-6947"0"0,-10-13 505 0 0,108-14 55 0 0,74-9-375 0 0,1 8 0 0 0,2 8 0 0 0,96 3-503 0 0,-208 13 80 0 0,281-23 880 0 0,-341 27-829 0 0,36 0 1028 0 0,-37 0-1109 0 0,3 2 369 0 0,13-14-5025 0 0,-2-26-2884 0 0,-15 30 6202 0 0</inkml:trace>
  <inkml:trace contextRef="#ctx0" brushRef="#br0" timeOffset="541439.948">14880 4057 1272 0 0,'0'0'657'0'0,"11"8"1067"0"0,16 5-1382 0 0,-1 1 0 0 0,-1 1 0 0 0,0 1 0 0 0,-1 1 0 0 0,0 1 0 0 0,-2 1 0 0 0,0 1 0 0 0,-1 1 0 0 0,-2 1 0 0 0,0 1 0 0 0,-1 1 0 0 0,-1 0 0 0 0,-1 1 0 0 0,-2 1 0 0 0,3 7-342 0 0,-14-15 158 0 0,-1 1 0 0 0,0 0 0 0 0,-1 0 0 0 0,-1-1 0 0 0,-1 1 0 0 0,-1 0 0 0 0,-1 0 0 0 0,0-1 0 0 0,-1 1 0 0 0,-1-1 0 0 0,-1 0 0 0 0,-1 0 0 0 0,0-1 0 0 0,-1 0 0 0 0,-1 0 0 0 0,0-1 0 0 0,-1 0 0 0 0,-1-1 0 0 0,-1 0 0 0 0,-3 3-158 0 0,-12 19 163 0 0,-1 0 0 0 0,-3-2 0 0 0,-1-1 0 0 0,-1-2 0 0 0,-1-1 0 0 0,-13 7-163 0 0,47-39-63 0 0,0 0 0 0 0,0 0 1 0 0,0 1-1 0 0,0-1 0 0 0,0 0 1 0 0,-1 1-1 0 0,1-1 0 0 0,0 0 1 0 0,0 1-1 0 0,-1-1 0 0 0,1 1 1 0 0,0-1-1 0 0,-1 0 0 0 0,1 1 1 0 0,-1-1-1 0 0,1 1 1 0 0,-1-1-1 0 0,1 1 0 0 0,-1 0 1 0 0,1-1-1 0 0,-1 1 0 0 0,0-1 1 0 0,1 1-1 0 0,-1 0 0 0 0,1-1 1 0 0,-1 1-1 0 0,0 0 0 0 0,1 0 1 0 0,-1 0-1 0 0,0-1 0 0 0,1 1 1 0 0,-1 0-1 0 0,0 0 1 0 0,0 0-1 0 0,1 0 0 0 0,-1 0 1 0 0,0 0-1 0 0,1 0 0 0 0,-1 1 1 0 0,0-1-1 0 0,1 0 0 0 0,-1 0 1 0 0,0 0-1 0 0,1 1 0 0 0,-1-1 1 0 0,0 0-1 0 0,1 1 0 0 0,-1-1 1 0 0,1 0-1 0 0,-1 1 1 0 0,1-1-1 0 0,-1 1 0 0 0,1-1 1 0 0,-1 1-1 0 0,1-1 0 0 0,-1 1 1 0 0,1 0-1 0 0,0-1 0 0 0,-1 1 1 0 0,1-1-1 0 0,0 1 0 0 0,-1 0 1 0 0,1-1-1 0 0,0 1 0 0 0,0 0 1 0 0,0-1-1 0 0,0 1 1 0 0,-1 0 62 0 0,24-49-3833 0 0,-3 20 2430 0 0,4 0 54 0 0</inkml:trace>
  <inkml:trace contextRef="#ctx0" brushRef="#br0" timeOffset="542337.781">16844 3885 836 0 0,'16'4'4232'0'0,"-6"48"-3127"0"0,-12-17-765 0 0,-1 0 0 0 0,-2 0 0 0 0,-2-1 0 0 0,-1 0 0 0 0,-1 0 1 0 0,-2-1-1 0 0,-2 0 0 0 0,-1-1 0 0 0,-1-1 0 0 0,-2 0 0 0 0,-1-1 0 0 0,-1-1 1 0 0,-1 0-1 0 0,-2-2 0 0 0,-1-1 0 0 0,-7 6-340 0 0,9-6 133 0 0,0 0-1 0 0,-3-1 1 0 0,0-1-1 0 0,-1-1 1 0 0,-1-2-1 0 0,-1 0 1 0 0,-1-2-1 0 0,-1-1 1 0 0,0-1-1 0 0,-1-2 0 0 0,-1-1 1 0 0,-1-1-1 0 0,0-2 1 0 0,0-1-1 0 0,-1-1 1 0 0,0-2-1 0 0,0-1 1 0 0,-6-2-133 0 0,35-4 1 0 0,0 0-1 0 0,-1 0 1 0 0,1-1 0 0 0,0 1 0 0 0,0-1-1 0 0,1 0 1 0 0,-1-1 0 0 0,0 1-1 0 0,0-1 1 0 0,0 1 0 0 0,1-1 0 0 0,-1 0-1 0 0,1-1 1 0 0,0 1 0 0 0,-1-1 0 0 0,1 1-1 0 0,0-1 1 0 0,0 0 0 0 0,1 0-1 0 0,-1 0 1 0 0,1 0 0 0 0,-1-1 0 0 0,1 1-1 0 0,0-1 1 0 0,0 1 0 0 0,1-1-1 0 0,-1 0 1 0 0,1 0 0 0 0,-1 0 0 0 0,1 1-1 0 0,1-1 1 0 0,-1 0 0 0 0,0-1 0 0 0,1 1-1 0 0,0-4 0 0 0,15-136-327 0 0,-10 123 302 0 0,1 0 1 0 0,1-1-1 0 0,1 2 1 0 0,1-1-1 0 0,1 1 1 0 0,0 1-1 0 0,2 0 1 0 0,0 0-1 0 0,1 1 1 0 0,1 1-1 0 0,1 0 1 0 0,0 1-1 0 0,1 1 1 0 0,13-10 24 0 0,-21 21-7 0 0,1 1-1 0 0,0 0 1 0 0,0 0 0 0 0,-1 1 0 0 0,2 0 0 0 0,-1 0 0 0 0,0 1 0 0 0,0 1 0 0 0,0-1 0 0 0,0 1 0 0 0,1 1 0 0 0,-1 0 0 0 0,0 0 0 0 0,0 1 0 0 0,0 0 0 0 0,0 1 0 0 0,0 0 0 0 0,-1 0 0 0 0,1 0 0 0 0,-1 1 0 0 0,5 4 7 0 0,230 140-28 0 0,-103-53 35 0 0,-99-68 21 0 0,2-1 1 0 0,0-3-1 0 0,2-1 1 0 0,0-3-1 0 0,1-1 1 0 0,1-2-1 0 0,1-3 1 0 0,0-2-1 0 0,0-1 1 0 0,1-3-1 0 0,6-2-28 0 0,-44-6 5 0 0,-1-1 0 0 0,1-1-1 0 0,-1 0 1 0 0,0 0 0 0 0,0-1-1 0 0,0 0 1 0 0,-1-1 0 0 0,1 0-1 0 0,-1-1 1 0 0,0 0 0 0 0,-1 0-1 0 0,1-1 1 0 0,-1 0 0 0 0,-1 0 0 0 0,1-1-1 0 0,-1 0 1 0 0,-1 0 0 0 0,1-1-1 0 0,-1 0 1 0 0,-1 0 0 0 0,0 0-1 0 0,0-1 1 0 0,-1 1 0 0 0,0-1-1 0 0,0 0 1 0 0,-1-1 0 0 0,-1 1-1 0 0,0 0 1 0 0,0-1 0 0 0,-1 0 0 0 0,0 1-1 0 0,-1-1 1 0 0,-1-5-5 0 0,0-3 14 0 0,0-1 0 0 0,-2 1 0 0 0,0 0 0 0 0,-1 0 0 0 0,-1 0 0 0 0,-1 0 0 0 0,-1 1-1 0 0,0 0 1 0 0,-1 0 0 0 0,-1 0 0 0 0,-1 1 0 0 0,0 1 0 0 0,-2 0 0 0 0,1 0 0 0 0,-2 1 0 0 0,0 1 0 0 0,-1 0 0 0 0,-5-3-14 0 0,-12-11 78 0 0,-1 2 0 0 0,-2 1 1 0 0,0 2-1 0 0,-1 1 0 0 0,-2 2 1 0 0,0 2-1 0 0,-1 1 0 0 0,-10-2-78 0 0,-38 0-1601 0 0,85 19 1456 0 0,0 0 0 0 0,0 0 1 0 0,0 0-1 0 0,0 0 0 0 0,1 0 1 0 0,-1 1-1 0 0,0-1 0 0 0,0 0 1 0 0,0 0-1 0 0,1 1 0 0 0,-1-1 1 0 0,0 1-1 0 0,1-1 0 0 0,-1 1 1 0 0,0-1-1 0 0,1 1 0 0 0,-1-1 1 0 0,0 1-1 0 0,1-1 0 0 0,-1 1 1 0 0,1 0-1 0 0,-1 0 0 0 0,1-1 1 0 0,-1 1-1 0 0,1 0 0 0 0,0-1 0 0 0,-1 1 1 0 0,1 0-1 0 0,0 0 0 0 0,0 0 1 0 0,0-1-1 0 0,-1 1 0 0 0,1 0 1 0 0,0 0-1 0 0,0 0 0 0 0,0 0 1 0 0,0 0-1 0 0,0-1 0 0 0,0 1 1 0 0,1 0-1 0 0,-1 0 0 0 0,0 0 1 0 0,0-1-1 0 0,1 1 0 0 0,-1 0 1 0 0,0 0-1 0 0,1 0 0 0 0,-1-1 1 0 0,1 1-1 0 0,-1 0 0 0 0,1-1 0 0 0,-1 1 1 0 0,1 0-1 0 0,-1-1 0 0 0,1 1 1 0 0,0-1-1 0 0,-1 1 0 0 0,2 0 145 0 0,14 7-1312 0 0,-1 1 42 0 0</inkml:trace>
  <inkml:trace contextRef="#ctx0" brushRef="#br0" timeOffset="542494.92">17918 4090 936 0 0,'2'0'884'0'0,"-4"-1"-1092"0"0,-1 4 24 0 0</inkml:trace>
  <inkml:trace contextRef="#ctx0" brushRef="#br0" timeOffset="545296.086">17924 4499 976 0 0,'0'0'630'0'0,"3"-19"1325"0"0,45-29 548 0 0,-52 48-5280 0 0,-1 5 1454 0 0</inkml:trace>
  <inkml:trace contextRef="#ctx0" brushRef="#br0" timeOffset="619207.19">56 5729 1348 0 0,'0'0'339'0'0,"0"0"-2"0"0,0 0-84 0 0,0 0-96 0 0,0 0-9 0 0,0 0 78 0 0,0 0-11 0 0,0 0-24 0 0,0 0-42 0 0,0 0 6 0 0,0 0 27 0 0,0 0-6 0 0,0 0-50 0 0,0 0-9 0 0,0 0-6 0 0,0 0-10 0 0,0 0-10 0 0,0 0 3 0 0,0 0 47 0 0,0 0 10 0 0,0 0-15 0 0,0 0-10 0 0,0 0-14 0 0,0 0-11 0 0,0 0-19 0 0,0 0-47 0 0,0 0-2 0 0,0 0 49 0 0,0 0 2 0 0,0 0-5 0 0,0 0 2 0 0,0 0-5 0 0,0 0-8 0 0,0 0-10 0 0,0 0 11 0 0,0 0 24 0 0,0 0-45 0 0,0 0 1 0 0,0 0 37 0 0,0 0 23 0 0,0 0-17 0 0,0 0-8 0 0,0 0-28 0 0,0 0 24 0 0,0 0-10 0 0,0 0 3 0 0,0 0-37 0 0,0 0 2 0 0,0 0 21 0 0,0 0-25 0 0,0 0 24 0 0,0 0 6 0 0,0 0 12 0 0,0 0 11 0 0,0 0-4 0 0,0 0-35 0 0,0 0 19 0 0,0 0-12 0 0,0 0-1 0 0,0 0 29 0 0,0 0-12 0 0,0 0-14 0 0,0 0-22 0 0,0 0-5 0 0,0 0 16 0 0,0 0-38 0 0,0 0 26 0 0,0 0 16 0 0,0 0-9 0 0,0 0-62 0 0,0 0 53 0 0,0 0 20 0 0,0 0-30 0 0,0 0-28 0 0,0 0 33 0 0,0 0 12 0 0,0 0-8 0 0,0 0 9 0 0,0 0-51 0 0,0 0 34 0 0,0 0 83 0 0,0 0-5 0 0,0 0-66 0 0,0 0-54 0 0,0 0-8 0 0,0 0-16 0 0,0 0 65 0 0,0 0 35 0 0,0 0-26 0 0,0 0-4 0 0,0 0-19 0 0,0 0-35 0 0,0 0 32 0 0,0 0 21 0 0,0 0-9 0 0,0 0 4 0 0,0 0 22 0 0,0 0-57 0 0,0 0 28 0 0,0 0-24 0 0,0 0 35 0 0,0 0 0 0 0,0 0-11 0 0,0 0-14 0 0,0 0 22 0 0,0 0 28 0 0,0 0-57 0 0,0 0-24 0 0,0 0 22 0 0,0 0 56 0 0,0 0-43 0 0,0 0-9 0 0,0 0 10 0 0,0 0-18 0 0,0 0-17 0 0,0 0 21 0 0,0 0 16 0 0,0 0-24 0 0,0 0-36 0 0,0 0 22 0 0,0 0 31 0 0,0 0-51 0 0,0 0 30 0 0,0 0 60 0 0,0 0-74 0 0,0 0-20 0 0,0 0 29 0 0,0 0 17 0 0,0 0 23 0 0,0 0 9 0 0,0 0-26 0 0,0 0-5 0 0,0 0 45 0 0,0 0 7 0 0,0 0-59 0 0,0 0 20 0 0,0 0 63 0 0,0 0-34 0 0,0 0-30 0 0,0 0 27 0 0,0 0-67 0 0,0 0 38 0 0,0 0-24 0 0,0 0 0 0 0,0 0-23 0 0,0 0 61 0 0,0 0 12 0 0,0 0 30 0 0,0 0-29 0 0,0 0-9 0 0,0 0-20 0 0,0 0 8 0 0,0 0 3 0 0,0 0-24 0 0,0 0 1 0 0,0 0 13 0 0,0 0 5 0 0,0 0 38 0 0,0 0-18 0 0,0 0-37 0 0,0 0 22 0 0,0 0-30 0 0,0 0-12 0 0,0 0-31 0 0,0 0 65 0 0,0 0 37 0 0,0 0-49 0 0,0 0-45 0 0,0 0 45 0 0,0 0-14 0 0,0 0 38 0 0,0 0-45 0 0,0 0 36 0 0,0 0 17 0 0,0 0-12 0 0,0 0-24 0 0,0 0 35 0 0,0 0-17 0 0,0 0 9 0 0,0 0-6 0 0,0 0-17 0 0,0 0 20 0 0,0 0 23 0 0,0 0-16 0 0,0 0-46 0 0,0 0 1 0 0,0 0-12 0 0,0 0 47 0 0,0 0 38 0 0,0 0-30 0 0,0 0 15 0 0,0 0-33 0 0,0 0-22 0 0,0 0 53 0 0,0 0 29 0 0,0 0-25 0 0,0 0 19 0 0,0 0-57 0 0,0 0 45 0 0,0 0-19 0 0,0 0 20 0 0,0 0 39 0 0,0 0-29 0 0,0 0-3 0 0,0 0 23 0 0,0 0 6 0 0,0 0 9 0 0,0 0 8 0 0,0 0-8 0 0,0 0 8 0 0,0 0 4 0 0,0 0-4 0 0,0 0-2 0 0,0 0-9 0 0,0 0 4 0 0,0 0-23 0 0,0 0 8 0 0,0 0-21 0 0,-2-12 333 0 0,-4 282 52 0 0,6 102 1037 0 0,3-368-1453 0 0,-1-1 1 0 0,1 0-1 0 0,0 0 1 0 0,0 0 0 0 0,0 0-1 0 0,1 0 1 0 0,-1 0-1 0 0,0-1 1 0 0,1 0-1 0 0,0 0 1 0 0,0 0-1 0 0,-1 0 1 0 0,1 0 0 0 0,0-1-1 0 0,1 1 1 0 0,-1-1-1 0 0,0 0 1 0 0,0-1-1 0 0,0 1 1 0 0,1-1-1 0 0,-1 0 1 0 0,0 0-1 0 0,0 0 1 0 0,1 0 0 0 0,-1-1-1 0 0,0 1 1 0 0,2-2-21 0 0,3 2 16 0 0,145-12 294 0 0,26-16-2475 0 0,-237 6-5843 0 0,54 21 7596 0 0,-15-8-1076 0 0</inkml:trace>
  <inkml:trace contextRef="#ctx0" brushRef="#br0" timeOffset="619488.859">61 6094 1288 0 0,'11'-24'5531'0'0,"56"-1"-5057"0"0,-62 24-158 0 0,268-66 708 0 0,-254 56-2078 0 0,-23 5-2814 0 0,-24-7 2381 0 0</inkml:trace>
  <inkml:trace contextRef="#ctx0" brushRef="#br0" timeOffset="619734.865">0 5702 1280 0 0,'75'-55'6411'0'0,"74"34"-5291"0"0,46 69-6595 0 0,-174-40 4219 0 0</inkml:trace>
  <inkml:trace contextRef="#ctx0" brushRef="#br0" timeOffset="620917.869">969 6001 1400 0 0,'3'-4'3912'0'0,"-97"20"-3392"0"0,69-9-421 0 0,0 0-1 0 0,1 2 1 0 0,0 0 0 0 0,0 2 0 0 0,1 0 0 0 0,0 2-1 0 0,1 1 1 0 0,1 0 0 0 0,0 2 0 0 0,1 0-1 0 0,1 2 1 0 0,0 0 0 0 0,-6 8-99 0 0,23-24 6 0 0,0-1 1 0 0,0 1-1 0 0,-1-1 1 0 0,1 1-1 0 0,0 0 1 0 0,0 0-1 0 0,1 0 1 0 0,-1 0-1 0 0,0 1 1 0 0,1-1-1 0 0,-1 0 1 0 0,1 1-1 0 0,0-1 0 0 0,0 1 1 0 0,0-1-1 0 0,0 1 1 0 0,0 0-1 0 0,0-1 1 0 0,1 1-1 0 0,-1 0 1 0 0,1 0-1 0 0,0-1 1 0 0,0 1-1 0 0,0 0 1 0 0,0 0-1 0 0,0 0 1 0 0,1-1-1 0 0,-1 1 0 0 0,1 0 1 0 0,0-1-1 0 0,0 1 1 0 0,0 0-1 0 0,0-1 1 0 0,0 1-1 0 0,1-1 1 0 0,-1 0-1 0 0,1 1 1 0 0,-1-1-1 0 0,1 0 1 0 0,0 0-1 0 0,0 0 0 0 0,0 0 1 0 0,0 0-1 0 0,0 0 1 0 0,0-1-1 0 0,1 1 1 0 0,-1-1-1 0 0,0 0 1 0 0,1 1-1 0 0,-1-1 1 0 0,1 0-1 0 0,0 0 1 0 0,-1-1-1 0 0,1 1 0 0 0,0 0 1 0 0,-1-1-1 0 0,1 0 1 0 0,0 0-1 0 0,2 0-6 0 0,15 2 16 0 0,1-2-1 0 0,-1-1 1 0 0,1 0-1 0 0,-1-2 1 0 0,0 0 0 0 0,0-1-1 0 0,0-1 1 0 0,0-1-1 0 0,-1-1 1 0 0,12-6-16 0 0,-22 11 20 0 0,-1 0 1 0 0,0-1 0 0 0,-1 0 0 0 0,1-1 0 0 0,-1 0-1 0 0,1 0 1 0 0,-1 0 0 0 0,0-1 0 0 0,0 0 0 0 0,-1-1-1 0 0,0 1 1 0 0,0-1 0 0 0,0 0 0 0 0,-1-1 0 0 0,1 1-1 0 0,-1-1 1 0 0,-1 0 0 0 0,0-1 0 0 0,0 1 0 0 0,0-1-1 0 0,-1 1 1 0 0,0-1 0 0 0,0 0 0 0 0,-1 0 0 0 0,0-1-1 0 0,-1 0-20 0 0,-1 7 12 0 0,0 1 0 0 0,0 0-1 0 0,0 0 1 0 0,-1-1 0 0 0,1 1 0 0 0,-1 0-1 0 0,1 0 1 0 0,-1 0 0 0 0,1 0-1 0 0,-1-1 1 0 0,0 1 0 0 0,0 0-1 0 0,1 0 1 0 0,-1 0 0 0 0,0 1-1 0 0,0-1 1 0 0,0 0 0 0 0,0 0 0 0 0,0 0-1 0 0,0 1 1 0 0,0-1 0 0 0,0 0-1 0 0,-1 1 1 0 0,1-1 0 0 0,0 1-1 0 0,0-1 1 0 0,0 1 0 0 0,-1 0-1 0 0,1 0 1 0 0,0-1 0 0 0,-1 1-1 0 0,1 0 1 0 0,0 0 0 0 0,0 0 0 0 0,-1 0-1 0 0,1 0 1 0 0,0 1 0 0 0,0-1-1 0 0,-1 0 1 0 0,1 1 0 0 0,0-1-1 0 0,0 0 1 0 0,0 1 0 0 0,-1 0-1 0 0,1-1 1 0 0,0 1 0 0 0,0 0 0 0 0,0-1-1 0 0,0 1 1 0 0,0 0 0 0 0,0 0-1 0 0,0 0 1 0 0,0 0 0 0 0,1 0-1 0 0,-1 0 1 0 0,0 0 0 0 0,1 0-1 0 0,-1 0 1 0 0,0 0 0 0 0,1 1-12 0 0,-16 23 136 0 0,1 2 1 0 0,1 0 0 0 0,1 0 0 0 0,1 1-1 0 0,2 1 1 0 0,1 0 0 0 0,1 0-1 0 0,2 1 1 0 0,0 0 0 0 0,0 29-137 0 0,-2 195 1359 0 0,8-252-1289 0 0,32-6 52 0 0,129-186-947 0 0,-127 139 678 0 0,-3-1-1 0 0,-2-2 1 0 0,-2-1-1 0 0,-2-1 1 0 0,10-38 147 0 0,-21 42 501 0 0,-38 66-341 0 0,10 8-96 0 0,1 0 1 0 0,1 0-1 0 0,1 2 0 0 0,1-1 1 0 0,1 1-1 0 0,1 1 1 0 0,1-1-1 0 0,1 1 1 0 0,1 1-1 0 0,2-1 1 0 0,0 1-1 0 0,1 22-64 0 0,3-44 6 0 0,-1 0 1 0 0,0 0-1 0 0,1-1 0 0 0,0 1 0 0 0,0 0 1 0 0,0 0-1 0 0,1-1 0 0 0,-1 1 1 0 0,1-1-1 0 0,0 1 0 0 0,0-1 0 0 0,0 0 1 0 0,0 0-1 0 0,1 1 0 0 0,-1-2 0 0 0,1 1 1 0 0,0 0-1 0 0,-1 0 0 0 0,1-1 1 0 0,1 0-1 0 0,-1 1 0 0 0,0-1 0 0 0,0-1 1 0 0,1 1-1 0 0,-1 0 0 0 0,1-1 1 0 0,0 1-1 0 0,-1-1 0 0 0,1 0 0 0 0,0-1 1 0 0,0 1-1 0 0,0-1 0 0 0,0 1 0 0 0,0-1 1 0 0,-1 0-1 0 0,2 0-6 0 0,134-17-117 0 0,-124 13 37 0 0,1-1 1 0 0,-1-1 0 0 0,0-1-1 0 0,-1 0 1 0 0,0-1-1 0 0,0 0 1 0 0,0-1 0 0 0,-1 0-1 0 0,-1-2 1 0 0,0 1 0 0 0,0-1-1 0 0,-1-1 1 0 0,0 0-1 0 0,-1-1 1 0 0,0 0 0 0 0,-1 0-1 0 0,-1-1 1 0 0,5-11 79 0 0,-12 24 2 0 0,-1 1 0 0 0,1-1-1 0 0,0 1 1 0 0,-1 0 0 0 0,0-1 0 0 0,1 1-1 0 0,-1-1 1 0 0,1 1 0 0 0,-1-1 0 0 0,0 0 0 0 0,1 1-1 0 0,-1-1 1 0 0,0 1 0 0 0,1-1 0 0 0,-1 0 0 0 0,0 1-1 0 0,0-1 1 0 0,0 1 0 0 0,0-1 0 0 0,0 0 0 0 0,1 1-1 0 0,-1-1 1 0 0,0 0 0 0 0,-1 1 0 0 0,1-1 0 0 0,0 0-1 0 0,0 1 1 0 0,0-1 0 0 0,0 0 0 0 0,0 1-1 0 0,-1-1 1 0 0,1 0 0 0 0,0 1 0 0 0,0-1 0 0 0,-1 1-1 0 0,1-1 1 0 0,-1 1 0 0 0,1-1 0 0 0,0 1 0 0 0,-1-1-1 0 0,1 1 1 0 0,-1-1 0 0 0,1 1 0 0 0,-1-1 0 0 0,1 1-1 0 0,-1 0 1 0 0,0-1 0 0 0,1 1 0 0 0,-1 0-1 0 0,1 0 1 0 0,-1-1 0 0 0,0 1 0 0 0,1 0 0 0 0,-1 0-1 0 0,0 0 1 0 0,1 0 0 0 0,-1 0 0 0 0,0 0 0 0 0,1 0-1 0 0,-1 0 1 0 0,1 0 0 0 0,-1 0 0 0 0,0 0 0 0 0,1 0-1 0 0,-2 0-1 0 0,-36 24 294 0 0,-6 68 221 0 0,47-88-562 0 0,1-1 1 0 0,0 1-1 0 0,0 0 0 0 0,0-1 0 0 0,0 0 0 0 0,0 0 0 0 0,1 0 0 0 0,-1-1 0 0 0,1 1 0 0 0,0-1 1 0 0,-1 0-1 0 0,1 0 0 0 0,0-1 0 0 0,0 0 0 0 0,0 1 0 0 0,1-2 0 0 0,-1 1 0 0 0,0-1 0 0 0,0 1 1 0 0,0-1-1 0 0,3-1 47 0 0,2 2-124 0 0,-1-1 0 0 0,1-1 1 0 0,-1 1-1 0 0,1-2 1 0 0,-1 1-1 0 0,1-1 1 0 0,-1-1-1 0 0,0 1 0 0 0,0-1 1 0 0,0-1-1 0 0,-1 0 1 0 0,1 0-1 0 0,-1-1 1 0 0,0 0-1 0 0,0 0 0 0 0,0-1 1 0 0,-1 0-1 0 0,0-1 1 0 0,0 1-1 0 0,3-6 124 0 0,-8 10 35 0 0,0-1 1 0 0,0 0-1 0 0,-1 0 1 0 0,1 0-1 0 0,-1 0 0 0 0,0 0 1 0 0,0-1-1 0 0,0 1 0 0 0,0 0 1 0 0,-1 0-1 0 0,0-1 1 0 0,1 1-1 0 0,-1 0 0 0 0,0-1 1 0 0,0 1-1 0 0,-1 0 1 0 0,1-1-1 0 0,-1 1 0 0 0,1 0 1 0 0,-1 0-1 0 0,0-1 0 0 0,-1 1 1 0 0,1 0-1 0 0,0 0 1 0 0,-1 0-1 0 0,0 0 0 0 0,1 1 1 0 0,-1-1-1 0 0,0 0 1 0 0,0 1-1 0 0,-1-1 0 0 0,1 1 1 0 0,-1 0-1 0 0,1-1 0 0 0,-1 1 1 0 0,0 1-1 0 0,1-1 1 0 0,-1 0-1 0 0,0 1 0 0 0,0-1 1 0 0,0 1-1 0 0,-1 0 1 0 0,1 0-1 0 0,0 0 0 0 0,-1 0-35 0 0,-52-49 4305 0 0,91 24-14532 0 0,-33 21 8947 0 0</inkml:trace>
  <inkml:trace contextRef="#ctx0" brushRef="#br0" timeOffset="621923.453">1608 6067 1652 0 0,'-18'-36'4895'0'0,"12"33"-4549"0"0,4 3-317 0 0,0-1 1 0 0,0 1-1 0 0,0-1 1 0 0,0 1 0 0 0,0 0-1 0 0,-1 0 1 0 0,1 0-1 0 0,0 0 1 0 0,0 0 0 0 0,0 1-1 0 0,0-1 1 0 0,0 1-1 0 0,0-1 1 0 0,0 1-1 0 0,0 0 1 0 0,0 0 0 0 0,0 0-1 0 0,0 0 1 0 0,0 0-1 0 0,0 0 1 0 0,1 0 0 0 0,-1 1-1 0 0,0-1 1 0 0,1 1-1 0 0,-1-1 1 0 0,1 1 0 0 0,0-1-1 0 0,-1 1 1 0 0,1 0-1 0 0,0 0 1 0 0,0 0 0 0 0,0 0-1 0 0,0 0 1 0 0,1 0-1 0 0,-1 0 1 0 0,0 0-1 0 0,1 0 1 0 0,0 0 0 0 0,-1 0-1 0 0,1 0 1 0 0,0 0-1 0 0,0 1-29 0 0,-5 8 4 0 0,0 0 0 0 0,1 0 0 0 0,1 1 0 0 0,-1-1 0 0 0,2 1 0 0 0,0 0 0 0 0,0-1 0 0 0,1 1 0 0 0,1 0 0 0 0,0 0 0 0 0,0 0 0 0 0,1 0 0 0 0,1 0 0 0 0,0-1 0 0 0,0 1 0 0 0,1 0 0 0 0,1-1 0 0 0,0 0 0 0 0,1 0 0 0 0,0 0 0 0 0,0 0 0 0 0,1-1 0 0 0,7 10-4 0 0,43 8-5636 0 0,-55-28 4273 0 0</inkml:trace>
  <inkml:trace contextRef="#ctx0" brushRef="#br0" timeOffset="622312.066">1780 6077 860 0 0,'0'2'2037'0'0,"-2"22"1648"0"0,-9 64-2656 0 0,-1 91 1284 0 0,13-177-2373 0 0,-1 0-1 0 0,0 1 1 0 0,1-1-1 0 0,0 0 1 0 0,-1 0-1 0 0,1 0 0 0 0,0 0 1 0 0,0 0-1 0 0,0 0 1 0 0,0-1-1 0 0,1 1 1 0 0,-1 0-1 0 0,0 0 1 0 0,1-1-1 0 0,-1 1 1 0 0,1-1-1 0 0,0 1 0 0 0,-1-1 1 0 0,1 0-1 0 0,0 0 1 0 0,0 1-1 0 0,0-1 1 0 0,0-1-1 0 0,0 1 1 0 0,0 0-1 0 0,0 0 1 0 0,0-1-1 0 0,0 1 0 0 0,0-1 1 0 0,0 0-1 0 0,0 1 1 0 0,1-1-1 0 0,-1 0 1 0 0,0 0-1 0 0,0 0 1 0 0,0-1-1 0 0,0 1 1 0 0,1-1-1 0 0,-1 1 0 0 0,0-1 1 0 0,0 0-1 0 0,0 1 1 0 0,0-1-1 0 0,0 0 1 0 0,0 0-1 0 0,-1-1 1 0 0,1 1-1 0 0,0 0 1 0 0,0-1-1 0 0,-1 1 0 0 0,1-1 1 0 0,0 0 60 0 0,24-37-3056 0 0,-19 15 1548 0 0</inkml:trace>
  <inkml:trace contextRef="#ctx0" brushRef="#br0" timeOffset="622562.134">1819 5751 1344 0 0,'0'-10'1180'0'0,"-3"1"-152"0"0,3 4-156 0 0,-2-1-108 0 0,0 1-131 0 0,0 1 3 0 0,2-1-180 0 0,0 2-72 0 0,0 0-164 0 0,0-1-96 0 0,0 6-160 0 0,4-2 0 0 0,-2 3-396 0 0,3-1-240 0 0,15 8-757 0 0,-4 5 77 0 0,-2-3-184 0 0</inkml:trace>
  <inkml:trace contextRef="#ctx0" brushRef="#br0" timeOffset="622890.918">2009 5979 1048 0 0,'4'32'860'0'0,"1"1"1"0"0,2-1-1 0 0,1-1 1 0 0,1 1-1 0 0,1-2 0 0 0,2 1 1 0 0,14 23-861 0 0,66 129 2676 0 0,-92-183-2648 0 0,0-1 0 0 0,0 1 0 0 0,0-1 1 0 0,0 1-1 0 0,0-1 0 0 0,1 1 0 0 0,-1-1 0 0 0,0 1 0 0 0,0-1 1 0 0,1 1-1 0 0,-1-1 0 0 0,0 1 0 0 0,1-1 0 0 0,-1 1 1 0 0,1 0-1 0 0,-1-1 0 0 0,0 1 0 0 0,1-1 0 0 0,-1 1 0 0 0,1 0 1 0 0,-1 0-1 0 0,1-1 0 0 0,-1 1 0 0 0,1 0 0 0 0,-1 0 0 0 0,1 0 1 0 0,0-1-1 0 0,-1 1 0 0 0,1 0 0 0 0,-1 0 0 0 0,1 0 0 0 0,-1 0 1 0 0,1 0-1 0 0,-1 0 0 0 0,1 0 0 0 0,0 0 0 0 0,-1 0 1 0 0,1 1-1 0 0,-1-1 0 0 0,1 0 0 0 0,-1 0 0 0 0,1 0 0 0 0,-1 1 1 0 0,1-1-1 0 0,-1 0 0 0 0,1 0 0 0 0,-1 1 0 0 0,1-1 0 0 0,-1 0 1 0 0,0 1-1 0 0,1-1 0 0 0,-1 1 0 0 0,1-1 0 0 0,-1 1 1 0 0,0-1-1 0 0,0 0 0 0 0,1 1 0 0 0,-1-1 0 0 0,0 1 0 0 0,0-1 1 0 0,1 1-1 0 0,-1 0 0 0 0,0-1 0 0 0,0 1 0 0 0,0-1-28 0 0,4-5-150 0 0,23-39 41 0 0,-1 0 1 0 0,-3-2-1 0 0,-1-1 0 0 0,-2-1 0 0 0,-3 0 0 0 0,-2-1 0 0 0,-1-1 0 0 0,-2-6 109 0 0,-9 41-504 0 0,1 0-846 0 0,-3 6-3945 0 0,-1 9 3899 0 0</inkml:trace>
  <inkml:trace contextRef="#ctx0" brushRef="#br0" timeOffset="623820.432">2778 6061 1280 0 0,'-88'13'4128'0'0,"72"-6"-3941"0"0,-1 0 1 0 0,1 1-1 0 0,0 1 1 0 0,1 0-1 0 0,0 1 1 0 0,0 1-1 0 0,1 0 1 0 0,1 1-1 0 0,0 0 1 0 0,0 1-1 0 0,1 1 0 0 0,1 0 1 0 0,0 0-1 0 0,1 1 1 0 0,1 1-1 0 0,0-1 1 0 0,-1 6-188 0 0,5 14 390 0 0,5-33-318 0 0,4 7 64 0 0,3-6-129 0 0,1-1 0 0 0,-1 0 0 0 0,1-1 1 0 0,-1 1-1 0 0,1-2 0 0 0,0 1 0 0 0,-1-1 0 0 0,1 0 0 0 0,0-1 1 0 0,-1 1-1 0 0,1-2 0 0 0,-1 1 0 0 0,1-1 0 0 0,-1 0 0 0 0,1-1 1 0 0,-1 1-1 0 0,0-1 0 0 0,0-1 0 0 0,-1 0 0 0 0,1 1 0 0 0,-1-2 1 0 0,1 1-1 0 0,-1-1 0 0 0,0-1-7 0 0,56-67 128 0 0,-92 94-85 0 0,28-18-42 0 0,0 0 0 0 0,0-1 0 0 0,0 1 0 0 0,0 0 0 0 0,1 0 0 0 0,-1 0 1 0 0,1 0-1 0 0,-1 0 0 0 0,1 0 0 0 0,0 0 0 0 0,0 1 0 0 0,1-1 1 0 0,-1 0-1 0 0,1 1 0 0 0,-1-1 0 0 0,1 0 0 0 0,0 1 0 0 0,1-1 0 0 0,-1 0 1 0 0,0 1-1 0 0,1-1 0 0 0,0 0 0 0 0,0 1 0 0 0,0-1 0 0 0,0 0 0 0 0,0 0 1 0 0,1 0-1 0 0,-1 0 0 0 0,1 0 0 0 0,0 0 0 0 0,0 0 0 0 0,0-1 1 0 0,0 1-1 0 0,0-1 0 0 0,1 1 0 0 0,-1-1 0 0 0,1 0 0 0 0,-1 0 0 0 0,1 0 1 0 0,0 0-1 0 0,0 0 0 0 0,0-1 0 0 0,0 0 0 0 0,3 2-1 0 0,4-1-30 0 0,0 0 0 0 0,0 0 0 0 0,0-1 0 0 0,0-1-1 0 0,0 0 1 0 0,0 0 0 0 0,0-1 0 0 0,0 0 0 0 0,0 0 0 0 0,0-1 0 0 0,-1-1-1 0 0,1 1 1 0 0,-1-2 0 0 0,1 1 0 0 0,-1-2 0 0 0,0 1 0 0 0,0-1-1 0 0,-1 0 1 0 0,1-1 0 0 0,-1 0 0 0 0,0 0 0 0 0,0-2 30 0 0,7-10-23 0 0,-1-1 0 0 0,-1 0 0 0 0,-1-1-1 0 0,0-1 1 0 0,-2 0 0 0 0,0 0 0 0 0,-1-1 0 0 0,-2 0 0 0 0,0-1 0 0 0,-1 1 0 0 0,-2-1 0 0 0,0-1 0 0 0,-1 1-1 0 0,-2 0 1 0 0,0-1 0 0 0,-1 1 0 0 0,-2-1 0 0 0,-1-9 23 0 0,4-48 32 0 0,0-153 2023 0 0,-1 233-1885 0 0,-16-11 320 0 0,9 41-373 0 0,2-1 1 0 0,0 1 0 0 0,2 0-1 0 0,1 0 1 0 0,1 0 0 0 0,1 0-1 0 0,2 2-117 0 0,-1 28 230 0 0,-1-37-188 0 0,1-1 0 0 0,1 1 0 0 0,1-1 0 0 0,1 0 0 0 0,0 0 1 0 0,2 0-1 0 0,0-1 0 0 0,1 0 0 0 0,2 0 0 0 0,0-1 0 0 0,0 0 0 0 0,2 0 0 0 0,1-1 0 0 0,0 0 0 0 0,1-1 0 0 0,1-1 0 0 0,0 0 0 0 0,1-1 0 0 0,1 0 1 0 0,15 10-43 0 0,-24-20-20 0 0,0 0 1 0 0,1-1 0 0 0,-1 0-1 0 0,1 0 1 0 0,0-1 0 0 0,0 1-1 0 0,0-2 1 0 0,1 1 0 0 0,-1-1-1 0 0,1-1 1 0 0,-1 1 0 0 0,1-1-1 0 0,-1-1 1 0 0,1 0 0 0 0,0 0-1 0 0,-1-1 1 0 0,1 0 0 0 0,-1 0 0 0 0,1-1-1 0 0,-1 0 1 0 0,1 0 0 0 0,-1-1-1 0 0,0 0 1 0 0,0-1 0 0 0,-1 0-1 0 0,1 0 1 0 0,-1 0 0 0 0,0-1-1 0 0,0 0 1 0 0,0-1 0 0 0,0 1-1 0 0,-1-1 1 0 0,0-1 0 0 0,-1 1-1 0 0,1-1 1 0 0,0-2 19 0 0,-2 4-26 0 0,-1 0-1 0 0,0-1 1 0 0,-1 1 0 0 0,1-1-1 0 0,-1 1 1 0 0,0-1 0 0 0,-1 0-1 0 0,1 0 1 0 0,-1 0 0 0 0,0 0-1 0 0,-1 0 1 0 0,1 0-1 0 0,-1 0 1 0 0,-1 0 0 0 0,1 0-1 0 0,-1 0 1 0 0,0 0 0 0 0,0 0-1 0 0,0 0 1 0 0,-1 0 0 0 0,0 1-1 0 0,0-1 1 0 0,-1 0 0 0 0,0 1-1 0 0,0 0 1 0 0,0 0-1 0 0,0 0 1 0 0,-1 0 0 0 0,0 0-1 0 0,0 1 1 0 0,0-1 0 0 0,0 1-1 0 0,-1 0 1 0 0,0 0 0 0 0,0 1-1 0 0,0 0 1 0 0,0-1 0 0 0,0 2-1 0 0,-1-1 1 0 0,1 1-1 0 0,-1-1 1 0 0,0 2 0 0 0,0-1-1 0 0,0 1 1 0 0,-4-1 26 0 0,1 0 11 0 0,1 1 0 0 0,-1 0 0 0 0,1 0 1 0 0,-1 1-1 0 0,1 0 0 0 0,-1 0 0 0 0,0 1 0 0 0,1 1 0 0 0,0-1 0 0 0,-1 1 0 0 0,1 1 1 0 0,0-1-1 0 0,0 1 0 0 0,0 1 0 0 0,0-1 0 0 0,1 2 0 0 0,-1-1 0 0 0,1 1 0 0 0,0 0 1 0 0,1 0-1 0 0,-1 1 0 0 0,1 0 0 0 0,0 0 0 0 0,0 0 0 0 0,1 1 0 0 0,0 0 0 0 0,0 0 0 0 0,1 0 1 0 0,-1 0-1 0 0,2 1 0 0 0,-1 0 0 0 0,1 0 0 0 0,0 0 0 0 0,1 0 0 0 0,0 1 0 0 0,0-1 1 0 0,1 0-1 0 0,-1 7-11 0 0,5-5-19 0 0,0 0 0 0 0,1-1 0 0 0,0 0 0 0 0,0 0 0 0 0,1 0 0 0 0,0-1 0 0 0,0 1 0 0 0,1-1 0 0 0,0 0 0 0 0,1-1 0 0 0,0 0 0 0 0,0 0 1 0 0,0 0-1 0 0,1-1 0 0 0,0 0 0 0 0,0 0 0 0 0,1-1 0 0 0,0 0 0 0 0,0-1 0 0 0,0 0 0 0 0,0 0 0 0 0,0-1 0 0 0,1 0 0 0 0,0 0 0 0 0,-1-1 0 0 0,1-1 0 0 0,3 0 19 0 0,2 4-500 0 0,1-1 0 0 0,0-1 0 0 0,0-1 0 0 0,0 0 0 0 0,0-1 0 0 0,0-1 0 0 0,0 0 0 0 0,0-1 0 0 0,0-1 0 0 0,-1 0-1 0 0,1-1 1 0 0,0-1 0 0 0,-1-1 0 0 0,0 0 0 0 0,0-1 0 0 0,0 0 0 0 0,3-3 500 0 0,0-7-1273 0 0</inkml:trace>
  <inkml:trace contextRef="#ctx0" brushRef="#br0" timeOffset="624272.222">3684 5972 848 0 0,'7'73'3663'0'0,"-17"95"-556"0"0,-2-130-1495 0 0,10-54 224 0 0,7-12-1771 0 0,1 0 0 0 0,1 0 0 0 0,2 1 0 0 0,0 0 0 0 0,2 1 0 0 0,1 0 0 0 0,4-5-65 0 0,-10 19 64 0 0,-6 13-80 0 0,1-1-1 0 0,-1 1 1 0 0,0 0 0 0 0,1-1-1 0 0,-1 1 1 0 0,1-1-1 0 0,-1 1 1 0 0,1-1 0 0 0,0 0-1 0 0,-1 1 1 0 0,1-1-1 0 0,0 0 1 0 0,-1 1 0 0 0,1-1-1 0 0,0 0 1 0 0,-1 1-1 0 0,1-1 1 0 0,0 0 0 0 0,-1 0-1 0 0,1 0 1 0 0,0 0-1 0 0,-1 0 1 0 0,1 0 0 0 0,0 0-1 0 0,0 0 1 0 0,-1 0-1 0 0,1 0 1 0 0,0 0 0 0 0,-1 0-1 0 0,1-1 1 0 0,0 1-1 0 0,0 0 1 0 0,-1 0 0 0 0,1-1-1 0 0,-1 1 1 0 0,1-1-1 0 0,0 1 1 0 0,-1 0 0 0 0,1-1-1 0 0,-1 1 1 0 0,1-1-1 0 0,-1 1 1 0 0,1-1 0 0 0,-1 0-1 0 0,1 1 1 0 0,-1-1-1 0 0,0 1 1 0 0,1-1 0 0 0,-1 0-1 0 0,0 1 1 0 0,1-1-1 0 0,-1 0 17 0 0,42 134-178 0 0,-39-123 106 0 0,0 0 0 0 0,0-1-1 0 0,1 1 1 0 0,1-1 0 0 0,-1 0 0 0 0,2 0 0 0 0,-1 0 0 0 0,1-1 0 0 0,0 0 0 0 0,1 0 0 0 0,0-1 0 0 0,0 1 0 0 0,1-1 0 0 0,0-1 0 0 0,0 0 0 0 0,0 0 0 0 0,1 0 0 0 0,0-1-1 0 0,0-1 1 0 0,0 1 0 0 0,1-1 0 0 0,-1-1 0 0 0,1 0 0 0 0,0 0 0 0 0,2-1 72 0 0,-7-2-237 0 0,0-1 0 0 0,0 0 0 0 0,0 0 0 0 0,-1 0 0 0 0,1 0 0 0 0,0-1 0 0 0,-1 0 0 0 0,1 0 0 0 0,-1 0 0 0 0,0-1 0 0 0,0 1 0 0 0,0-1 0 0 0,0 0 0 0 0,0 0 0 0 0,-1 0 0 0 0,1-1 0 0 0,-1 0 0 0 0,0 1 0 0 0,0-1 0 0 0,0 0 0 0 0,0 0 0 0 0,-1 0 0 0 0,0-1 1 0 0,0 1-1 0 0,0-1 0 0 0,0 1 0 0 0,0-3 237 0 0,10-20-1306 0 0</inkml:trace>
  <inkml:trace contextRef="#ctx0" brushRef="#br0" timeOffset="624536.448">4164 5746 1280 0 0,'0'-29'1132'0'0,"-25"-82"4879"0"0,23 111-5941 0 0,0-1 1 0 0,1 1-1 0 0,-1 0 1 0 0,0 0-1 0 0,0 0 1 0 0,1 0-1 0 0,-1 0 1 0 0,0 1-1 0 0,0-1 1 0 0,1 0-1 0 0,-1 1 1 0 0,0 0-1 0 0,1-1 1 0 0,-1 1-1 0 0,0 0 1 0 0,1 0-1 0 0,-1 0 1 0 0,1-1-1 0 0,-1 2 1 0 0,1-1-1 0 0,0 0 1 0 0,0 0-1 0 0,-1 0 1 0 0,1 1-1 0 0,0-1 0 0 0,0 1 1 0 0,0-1-1 0 0,0 1 1 0 0,0-1-1 0 0,1 1 1 0 0,-1-1-1 0 0,0 1 1 0 0,1 0-1 0 0,-1-1 1 0 0,1 1-1 0 0,-1 0 1 0 0,1-1-1 0 0,0 1 1 0 0,0 0-1 0 0,0 0 1 0 0,0 0-1 0 0,0-1 1 0 0,0 1-1 0 0,1 0 1 0 0,-1 0-1 0 0,0-1 1 0 0,1 1-1 0 0,0 0-70 0 0,-2 3 112 0 0,-2 21-57 0 0,1 0 0 0 0,1 0 0 0 0,1 0 0 0 0,1 0-1 0 0,2 0 1 0 0,1 0 0 0 0,0-1 0 0 0,2 1 0 0 0,1-1-1 0 0,1 0 1 0 0,2-1 0 0 0,5 11-55 0 0,27 93-4756 0 0,-41-125 4262 0 0,1 3-3439 0 0,-2-6 2644 0 0</inkml:trace>
  <inkml:trace contextRef="#ctx0" brushRef="#br0" timeOffset="624769.786">3907 5987 2156 0 0,'14'-38'7687'0'0,"101"7"-5510"0"0,-59 26-2049 0 0,69-6-2669 0 0,-8-18-3745 0 0,-96 20 4921 0 0</inkml:trace>
  <inkml:trace contextRef="#ctx0" brushRef="#br0" timeOffset="625313.027">4493 5502 1256 0 0,'0'-22'3779'0'0,"0"34"-1062"0"0,0 38-1009 0 0,-14 233 493 0 0,13-247-1976 0 0,0-22-182 0 0,0-1 0 0 0,1 1 1 0 0,0 0-1 0 0,1 0 0 0 0,1 0 1 0 0,0 0-1 0 0,1-1 0 0 0,0 1 1 0 0,1-1-1 0 0,0 0 0 0 0,1 0 1 0 0,1 0-1 0 0,1 1-43 0 0,-5-11-26 0 0,0-1-1 0 0,0 0 1 0 0,0 0 0 0 0,1 0-1 0 0,-1 0 1 0 0,0-1-1 0 0,1 1 1 0 0,-1 0 0 0 0,1-1-1 0 0,-1 0 1 0 0,1 0-1 0 0,0 0 1 0 0,-1 0 0 0 0,1 0-1 0 0,0 0 1 0 0,0-1-1 0 0,0 1 1 0 0,0-1 0 0 0,0 0-1 0 0,0 0 1 0 0,0 0 0 0 0,-1 0-1 0 0,1 0 1 0 0,0-1-1 0 0,0 1 1 0 0,0-1 0 0 0,0 0-1 0 0,-1 0 1 0 0,1 0-1 0 0,0 0 1 0 0,-1 0 0 0 0,1-1-1 0 0,-1 1 1 0 0,1-1-1 0 0,-1 0 1 0 0,1 0 0 0 0,1-1 26 0 0,81-79-1033 0 0,-46 18 768 0 0,-38 63 398 0 0,-1 1 14 0 0,-4-9 239 0 0,-1 12 178 0 0,1 8-447 0 0,4-7-116 0 0,0 0 1 0 0,0 0-1 0 0,0 0 1 0 0,0 0-1 0 0,1 0 1 0 0,-1 0-1 0 0,1 0 1 0 0,0 0-1 0 0,0 0 0 0 0,1-1 1 0 0,-1 1-1 0 0,1 0 1 0 0,0-1-1 0 0,0 1 1 0 0,0-1-1 0 0,0 1 1 0 0,0-1-1 0 0,1 0 1 0 0,0 0-1 0 0,0 0 1 0 0,0 0-1 0 0,0-1 1 0 0,0 1-1 0 0,0-1 1 0 0,0 0-1 0 0,1 1 0 0 0,-1-2 1 0 0,1 1-1 0 0,0 0 1 0 0,0-1-1 0 0,-1 0 1 0 0,1 1-1 0 0,0-2 1 0 0,0 1-1 0 0,0 0 1 0 0,0-1-1 0 0,0 0 1 0 0,0 0-1 0 0,0 0 1 0 0,0 0-1 0 0,0 0 1 0 0,0-1-1 0 0,0 0 1 0 0,0 0-1 0 0,0 0 0 0 0,0 0 1 0 0,0-1-1 0 0,1 0-1 0 0,12-4-5 0 0,0 1 1 0 0,-1-2-1 0 0,1 0 0 0 0,-1-1 0 0 0,-1-1 0 0 0,0-1 0 0 0,0 0 0 0 0,-1 0 0 0 0,0-1 0 0 0,-1-1 0 0 0,0-1 1 0 0,-1 0-1 0 0,0 0 0 0 0,5-10 5 0 0,-12 16 154 0 0,6-7 711 0 0,-13 23-20 0 0,-60 154 8 0 0,55-134-986 0 0,-1-1 1 0 0,0-1 0 0 0,-3 0 0 0 0,0 0 0 0 0,-1-1 0 0 0,-2 0 0 0 0,-1-1-1 0 0,0-1 1 0 0,-2 0 0 0 0,-1-1 0 0 0,-1-1 0 0 0,-1-1 0 0 0,0 0 0 0 0,-2-2-1 0 0,-21 15 133 0 0,11-18-1122 0 0,0-2-1 0 0,-1-1 0 0 0,-1-2 0 0 0,0-1 0 0 0,-1-1 0 0 0,0-3 0 0 0,0 0 0 0 0,-6-2 1123 0 0,-10-1-1491 0 0</inkml:trace>
  <inkml:trace contextRef="#ctx0" brushRef="#br0" timeOffset="626028.045">493 6917 1004 0 0,'0'0'892'0'0,"0"0"-124"0"0,0 0-196 0 0,0 0 44 0 0,-4-38-96 0 0,26 28-32 0 0,4-2-108 0 0,3 4-95 0 0,6 0 39 0 0,4 1-48 0 0,6 4-140 0 0,5-1-156 0 0,3 1 8 0 0,0 0-380 0 0,8-1-117 0 0,-4 1-235 0 0,9 1 44 0 0,-8 2-828 0 0</inkml:trace>
  <inkml:trace contextRef="#ctx0" brushRef="#br0" timeOffset="626213.01">1921 6776 1060 0 0,'267'-22'4874'0'0,"1"17"-8590"0"0,-227 5 2434 0 0</inkml:trace>
  <inkml:trace contextRef="#ctx0" brushRef="#br0" timeOffset="626511.519">3117 6757 1132 0 0,'222'-26'4767'0'0,"-102"5"-4558"0"0,581-56-1700 0 0,-485 58 2740 0 0,-7-10 3568 0 0,-122 6-6865 0 0,-27-12-3443 0 0,-53 27 4103 0 0</inkml:trace>
  <inkml:trace contextRef="#ctx0" brushRef="#br0" timeOffset="627146.107">5439 6117 848 0 0,'10'11'4949'0'0,"10"6"2774"0"0,8-10-4055 0 0,-16-4-4369 0 0,-28 8-6972 0 0,2-2 4662 0 0,-12 19 222 0 0,17-15 1351 0 0</inkml:trace>
  <inkml:trace contextRef="#ctx0" brushRef="#br0" timeOffset="627411.705">5460 6447 1508 0 0,'-1'4'1208'0'0,"-1"-3"-200"0"0,0-1-168 0 0,0 4-88 0 0,2-4-139 0 0,-3 3-161 0 0,3-3-236 0 0,0 2-20 0 0,0-2-796 0 0,-4 1-653 0 0,2-1 81 0 0,-5 2-300 0 0,2-2 56 0 0</inkml:trace>
  <inkml:trace contextRef="#ctx0" brushRef="#br0" timeOffset="648199.187">528 1538 928 0 0,'0'0'306'0'0,"-13"0"264"0"0,5 0 2168 0 0,-48 2 1767 0 0,336-32-3669 0 0,363-3-73 0 0,-640 33-749 0 0,-1 1 0 0 0,1 0 0 0 0,-1 0 0 0 0,1 0 0 0 0,-1 0 0 0 0,0 1 0 0 0,1-1 0 0 0,-1 1 0 0 0,0-1 0 0 0,0 1 0 0 0,0 0 0 0 0,0 0 0 0 0,0 0 0 0 0,-1 0 0 0 0,1 0 0 0 0,0 0 0 0 0,-1 0 0 0 0,0 1 0 0 0,1-1 0 0 0,-1 0 0 0 0,0 1 0 0 0,0-1 0 0 0,0 1 0 0 0,-1-1 0 0 0,1 1 0 0 0,-1 0 0 0 0,1-1 0 0 0,-1 1 0 0 0,0 0 0 0 0,0-1 0 0 0,0 1 0 0 0,0 0 0 0 0,-1-1 0 0 0,1 1 0 0 0,-1 0 0 0 0,1-1 0 0 0,-1 1 0 0 0,0-1 0 0 0,0 1 0 0 0,0-1 0 0 0,0 1 0 0 0,-1-1 0 0 0,1 0 0 0 0,-1 0 0 0 0,1 0 0 0 0,-1 0 0 0 0,0 0 0 0 0,0 0 0 0 0,-1 1-14 0 0,-316 412 1325 0 0,198-265-388 0 0,7 5 0 0 0,-4 22-937 0 0,48-17 515 0 0,70-159-509 0 0,-1 1 0 0 0,1 0-1 0 0,-1-1 1 0 0,1 1 0 0 0,0 0 0 0 0,0-1 0 0 0,0 1 0 0 0,0 0-1 0 0,0 0 1 0 0,0-1 0 0 0,0 1 0 0 0,1 0 0 0 0,-1-1-1 0 0,1 1 1 0 0,-1-1 0 0 0,1 1 0 0 0,0 0 0 0 0,-1-1 0 0 0,1 1-1 0 0,0-1 1 0 0,0 1 0 0 0,0-1 0 0 0,0 0 0 0 0,0 1-1 0 0,1-1 1 0 0,-1 0 0 0 0,0 0 0 0 0,0 0 0 0 0,1 0 0 0 0,-1 0-1 0 0,1 0 1 0 0,-1 0 0 0 0,1-1 0 0 0,-1 1 0 0 0,1 0-1 0 0,0-1 1 0 0,-1 1 0 0 0,1-1 0 0 0,0 0 0 0 0,-1 1 0 0 0,1-1-1 0 0,0 0-5 0 0,76 8 186 0 0,170-51 57 0 0,96-60-3509 0 0,-298 82 1331 0 0,-29-7-4931 0 0,-17 20 5730 0 0</inkml:trace>
  <inkml:trace contextRef="#ctx0" brushRef="#br0" timeOffset="648542.326">792 2040 2452 0 0,'0'0'136'0'0,"0"0"-1"0"0,1 0 1 0 0,-1 0-1 0 0,1 0 1 0 0,-1 0-1 0 0,1 0 1 0 0,-1 0-1 0 0,0 0 1 0 0,1-1-1 0 0,-1 1 1 0 0,0 0-1 0 0,1 0 0 0 0,-1 0 1 0 0,1-1-1 0 0,-1 1 1 0 0,0 0-1 0 0,1 0 1 0 0,-1-1-1 0 0,0 1 1 0 0,0 0-1 0 0,1-1 1 0 0,-1 1-1 0 0,0 0 1 0 0,0-1-1 0 0,1 1 1 0 0,-1 0-1 0 0,0-1 1 0 0,0 1-1 0 0,0-1 1 0 0,0 1-1 0 0,0 0 1 0 0,0-1-1 0 0,1 1 1 0 0,-1-1-1 0 0,0 1 1 0 0,0 0-1 0 0,0-1 1 0 0,0 1-1 0 0,0-1 1 0 0,-1 1-1 0 0,1-1 0 0 0,0 1 1 0 0,0 0-1 0 0,0-1 1 0 0,0 1-1 0 0,0-1 1 0 0,0 1-1 0 0,-1 0 1 0 0,1-1-136 0 0,64-9-205 0 0,-45 7 774 0 0,18-4-501 0 0,228-34 1490 0 0,-89 30-4134 0 0,-175 11 1728 0 0,-1 0-214 0 0,18 16-2910 0 0,-16-15 2777 0 0</inkml:trace>
  <inkml:trace contextRef="#ctx0" brushRef="#br0" timeOffset="649004.548">1617 2073 1520 0 0,'0'1'291'0'0,"0"-1"-1"0"0,0 0 1 0 0,0 1-1 0 0,0-1 1 0 0,0 0-1 0 0,1 1 1 0 0,-1-1 0 0 0,0 0-1 0 0,0 1 1 0 0,0-1-1 0 0,0 0 1 0 0,0 1-1 0 0,0-1 1 0 0,0 0-1 0 0,0 1 1 0 0,0-1-1 0 0,0 0 1 0 0,0 1 0 0 0,0-1-1 0 0,0 0 1 0 0,-1 1-1 0 0,1-1 1 0 0,0 0-1 0 0,0 1 1 0 0,0-1-291 0 0,14 0-21 0 0,155-15 1301 0 0,253-25 13 0 0,-382 41-3317 0 0,-58 13-3760 0 0,2-8 4496 0 0</inkml:trace>
  <inkml:trace contextRef="#ctx0" brushRef="#br0" timeOffset="649286.858">1839 2339 2104 0 0,'50'4'3927'0'0,"-35"-5"-3224"0"0,209-24 1794 0 0,-67 20-2357 0 0,-133 19-720 0 0,3 2-5531 0 0,-26-16 4679 0 0</inkml:trace>
  <inkml:trace contextRef="#ctx0" brushRef="#br0" timeOffset="662556.807">7373 5866 1160 0 0,'22'-19'1104'0'0,"-2"14"-225"0"0,31-58 3989 0 0,-189 242-2951 0 0,30-57-1078 0 0,-4-5 0 0 0,-5-6 0 0 0,-24 12-839 0 0,-13 13 756 0 0,131-117-688 0 0,2 1 0 0 0,0 1-1 0 0,1 1 1 0 0,1 0 0 0 0,1 2 0 0 0,1 0 0 0 0,1 1-1 0 0,-9 20-67 0 0,21-29-589 0 0,15-32-8223 0 0,-10 5 7448 0 0,0-10 110 0 0</inkml:trace>
  <inkml:trace contextRef="#ctx0" brushRef="#br0" timeOffset="662943.611">6559 6197 1744 0 0,'-32'-43'6265'0'0,"90"79"-4436"0"0,28 11-1062 0 0,1-5 0 0 0,2-3-1 0 0,2-4 1 0 0,76 18-767 0 0,11 6 442 0 0,107 46 388 0 0,-193-68-587 0 0,-117-63-10446 0 0,23 19 8698 0 0,0-1-11 0 0</inkml:trace>
  <inkml:trace contextRef="#ctx0" brushRef="#br0" timeOffset="663472.923">7692 6422 1600 0 0,'17'-4'4521'0'0,"28"28"-4223"0"0,-42-21-7 0 0,7 2-143 0 0,-1 1 0 0 0,0 0 1 0 0,-1 0-1 0 0,1 1 0 0 0,-2 1 0 0 0,1-1 1 0 0,-1 1-1 0 0,0 0 0 0 0,0 1 0 0 0,-1 0 0 0 0,0 0 1 0 0,-1 0-1 0 0,0 1 0 0 0,0-1 0 0 0,-1 1 1 0 0,0 0-1 0 0,-1 1 0 0 0,0-1 0 0 0,-1 0 0 0 0,0 1 1 0 0,-1 0-1 0 0,0 0-148 0 0,-52 71 1777 0 0,49-84-1744 0 0,1 1 0 0 0,-1-1 0 0 0,1 0-1 0 0,-1 0 1 0 0,1 0 0 0 0,0 0-1 0 0,0 0 1 0 0,-1 0 0 0 0,2 0 0 0 0,-1 0-1 0 0,0 0 1 0 0,0 0 0 0 0,1-1-1 0 0,-1 1 1 0 0,1 0 0 0 0,-1-1-1 0 0,1 1 1 0 0,0 0 0 0 0,0 0 0 0 0,0-1-1 0 0,1 1 1 0 0,-1 0 0 0 0,0-1-1 0 0,1 1 1 0 0,-1 0 0 0 0,1 0 0 0 0,0-1-1 0 0,0 1 1 0 0,0 0 0 0 0,0 0-1 0 0,0 0 1 0 0,1 0-33 0 0,4-13 7 0 0,1 0 0 0 0,0 1 0 0 0,2 0 0 0 0,-1 1 0 0 0,1 0 0 0 0,1 0 0 0 0,1 1 0 0 0,-1 0 0 0 0,2 1 0 0 0,0 0 0 0 0,0 1 1 0 0,1 1-1 0 0,0-1 0 0 0,0 2 0 0 0,1 0 0 0 0,1 1 0 0 0,-1 0 0 0 0,1 1 0 0 0,0 1 0 0 0,0 0 0 0 0,1 1 0 0 0,-1 0 0 0 0,1 2 0 0 0,12-1-7 0 0,-18 6-25 0 0,-1 1 1 0 0,1 1-1 0 0,-1 0 1 0 0,1 0-1 0 0,-2 1 1 0 0,1 0-1 0 0,0 0 1 0 0,-1 1 0 0 0,-1 0-1 0 0,1 1 1 0 0,-1 0-1 0 0,0 0 1 0 0,-1 0-1 0 0,0 1 1 0 0,0 0-1 0 0,-1 0 1 0 0,0 0-1 0 0,0 1 1 0 0,-1 0-1 0 0,-1 0 1 0 0,1 0-1 0 0,-2 0 1 0 0,1 0-1 0 0,-2 1 1 0 0,1 3 24 0 0,3 20-959 0 0,-4-33 728 0 0,-1 1-1 0 0,0 0 1 0 0,0 0-1 0 0,0 0 1 0 0,0 0-1 0 0,0 0 1 0 0,0 0-1 0 0,-1 0 1 0 0,1 0-1 0 0,-1 0 1 0 0,1-1-1 0 0,-1 1 1 0 0,0 0-1 0 0,0 0 1 0 0,0-1 0 0 0,0 1-1 0 0,0 0 1 0 0,0-1-1 0 0,0 1 1 0 0,0-1-1 0 0,-1 1 1 0 0,1-1-1 0 0,0 0 1 0 0,-1 0-1 0 0,1 1 1 0 0,-1-1-1 0 0,0 0 1 0 0,1 0 0 0 0,-1-1-1 0 0,0 1 1 0 0,0 0-1 0 0,1 0 1 0 0,-1-1-1 0 0,0 1 1 0 0,0-1-1 0 0,-2 1 232 0 0,-20 1-1428 0 0</inkml:trace>
  <inkml:trace contextRef="#ctx0" brushRef="#br0" timeOffset="664077.976">6164 5794 1576 0 0,'-62'-12'5611'0'0,"115"-10"-3335"0"0,99-12-904 0 0,1 7 0 0 0,153-7-1372 0 0,-185 22 293 0 0,352-22-362 0 0,-472 34-302 0 0,22 12-1366 0 0,89 49-5160 0 0,-91-56 5615 0 0</inkml:trace>
  <inkml:trace contextRef="#ctx0" brushRef="#br0" timeOffset="710682.024">17333 5506 1360 0 0,'0'0'712'0'0,"0"0"-109"0"0,2-22 2118 0 0,-1 20-2689 0 0,-1 0 0 0 0,1 0 0 0 0,0 1 0 0 0,0-1 0 0 0,0 0 0 0 0,0 1 0 0 0,0-1 0 0 0,1 1 0 0 0,-1-1 0 0 0,0 1 0 0 0,1-1 0 0 0,-1 1 0 0 0,1 0 0 0 0,0 0 0 0 0,-1 0 0 0 0,1 0 0 0 0,0 0 0 0 0,0 0 0 0 0,-1 0 0 0 0,1 1 0 0 0,0-1 0 0 0,0 1 0 0 0,0-1-1 0 0,0 1 1 0 0,0 0 0 0 0,0 0 0 0 0,0 0 0 0 0,0 0 0 0 0,0 0 0 0 0,0 0 0 0 0,0 0 0 0 0,-1 1 0 0 0,1-1 0 0 0,0 1 0 0 0,0-1 0 0 0,0 1 0 0 0,0 0 0 0 0,0-1 0 0 0,1 2-32 0 0,11 2 109 0 0,-1 1 0 0 0,0 0 0 0 0,0 0 0 0 0,0 2 0 0 0,-1-1 0 0 0,0 2 0 0 0,0 0 0 0 0,0 0 0 0 0,-1 1 0 0 0,-1 0 0 0 0,1 1 0 0 0,-1 0 0 0 0,-1 1 0 0 0,0 0 0 0 0,-1 0 0 0 0,0 1-1 0 0,-1 0 1 0 0,0 0 0 0 0,0 1 0 0 0,-2 0 0 0 0,4 10-109 0 0,4 14 251 0 0,-2-1-1 0 0,-2 2 1 0 0,-2 0-1 0 0,-1 0 1 0 0,-1 0-1 0 0,-3 0 1 0 0,-1 20-251 0 0,-5-30 89 0 0,-1 1 1 0 0,-1-1-1 0 0,-1-1 1 0 0,-2 1-1 0 0,0-1 1 0 0,-2-1-1 0 0,-1 0 1 0 0,-1 0-1 0 0,-2-1 1 0 0,0-1-1 0 0,-1-1 1 0 0,-2 0-1 0 0,0-1 1 0 0,-13 11-90 0 0,-99 104-2925 0 0,126-133 2827 0 0,3-2-97 0 0,0 0 0 0 0,-1-1 0 0 0,1 1 0 0 0,-1 0 0 0 0,1-1 0 0 0,-1 1 0 0 0,1-1 0 0 0,-1 0 0 0 0,0 1 0 0 0,0-1 0 0 0,1 0 0 0 0,-1 0 0 0 0,0 0 0 0 0,0 0 0 0 0,0-1 0 0 0,0 1 0 0 0,0 0 0 0 0,-1-1 0 0 0,1 1 0 0 0,0-1 0 0 0,0 0 0 0 0,0 0 1 0 0,0 0-1 0 0,0 0 0 0 0,-1 0 0 0 0,1 0 0 0 0,0-1 0 0 0,-2 0 195 0 0,-24-21-1268 0 0</inkml:trace>
  <inkml:trace contextRef="#ctx0" brushRef="#br0" timeOffset="664772.913">8798 6207 2212 0 0,'-6'9'4174'0'0,"28"69"-2794"0"0,-15-62-1237 0 0,1 0 0 0 0,1-1 1 0 0,1 0-1 0 0,0-1 0 0 0,0 0 0 0 0,2 0 0 0 0,0-1 1 0 0,0-1-1 0 0,1 0 0 0 0,0-1 0 0 0,1 0 0 0 0,1-1 0 0 0,0 0 1 0 0,0-1-1 0 0,0-1 0 0 0,1-1 0 0 0,1 0 0 0 0,-1-1 1 0 0,1-1-1 0 0,0 0 0 0 0,0-1 0 0 0,1-1 0 0 0,-1-1 1 0 0,1 0-1 0 0,0-1-143 0 0,4-6 42 0 0,-1-1 0 0 0,1 0 0 0 0,-2-2 1 0 0,1 0-1 0 0,-1-2 0 0 0,0 0 1 0 0,-1-1-1 0 0,0-1 0 0 0,-1 0 0 0 0,-1-2 1 0 0,11-9-43 0 0,-23 19 7 0 0,28-25 14 0 0,1 1-1 0 0,1 1 1 0 0,2 3-1 0 0,0 0 0 0 0,1 3 1 0 0,2 1-1 0 0,0 2 1 0 0,1 2-1 0 0,1 1 1 0 0,0 2-1 0 0,1 3 0 0 0,0 1 1 0 0,41-3-21 0 0,-56 11-133 0 0,0 1 0 0 0,0 2-1 0 0,0 1 1 0 0,0 1 0 0 0,0 1 0 0 0,-1 1 0 0 0,0 2 0 0 0,0 1 0 0 0,-1 1 0 0 0,0 1-1 0 0,-1 1 1 0 0,0 2 0 0 0,-1 0 0 0 0,0 1 0 0 0,2 4 133 0 0,-21-14-369 0 0,0 0 0 0 0,-1 1 1 0 0,0-1-1 0 0,1 1 0 0 0,-2-1 0 0 0,1 1 0 0 0,-1 1 0 0 0,0-1 1 0 0,0 0-1 0 0,0 1 0 0 0,-1-1 0 0 0,0 1 0 0 0,0 0 1 0 0,-1 0-1 0 0,0 0 0 0 0,0 0 0 0 0,-1 0 0 0 0,0 0 1 0 0,0 2 368 0 0,0 12-1372 0 0</inkml:trace>
  <inkml:trace contextRef="#ctx0" brushRef="#br0" timeOffset="706069.6">10762 6006 936 0 0,'0'0'370'0'0,"0"0"-27"0"0,-4-38 3444 0 0,-13 5-2472 0 0,13 43 293 0 0,4 444 679 0 0,32-257-1637 0 0,47 128 404 0 0,-71-289-1113 0 0,-11-53-4087 0 0,-6-48-71 0 0,5 34 2697 0 0</inkml:trace>
  <inkml:trace contextRef="#ctx0" brushRef="#br0" timeOffset="706532.923">10755 5932 968 0 0,'-3'-9'1860'0'0,"3"9"-1793"0"0,1 0 0 0 0,-1 0 0 0 0,0 0 0 0 0,1 0 0 0 0,-1 0 0 0 0,0 0 0 0 0,1 0 0 0 0,-1-1 0 0 0,0 1 0 0 0,0 0 0 0 0,1 0 0 0 0,-1 0 0 0 0,0 0 0 0 0,1 0 0 0 0,-1 0 0 0 0,0-1 0 0 0,1 1 0 0 0,-1 0 0 0 0,0 0 0 0 0,0 0 0 0 0,1-1 0 0 0,-1 1 0 0 0,0 0 0 0 0,0-1 0 0 0,0 1 0 0 0,1 0 0 0 0,-1 0 0 0 0,0-1 0 0 0,0 1 0 0 0,0 0 0 0 0,0-1 0 0 0,0 1 0 0 0,0 0 0 0 0,0-1 0 0 0,0 1 0 0 0,1 0 0 0 0,-1-1 0 0 0,0 1 0 0 0,0 0 1 0 0,0-1-1 0 0,-1 1 0 0 0,1 0 0 0 0,0-1 0 0 0,0 1 0 0 0,0 0 0 0 0,0-1 0 0 0,0 1 0 0 0,0 0 0 0 0,0 0 0 0 0,-1-1-67 0 0,206 158 2250 0 0,69-2 403 0 0,191 74-2653 0 0,-408-200-1930 0 0,-59-74-3856 0 0,0 23 4384 0 0</inkml:trace>
  <inkml:trace contextRef="#ctx0" brushRef="#br0" timeOffset="706935.655">11827 5744 1292 0 0,'-3'-10'1990'0'0,"2"19"1366"0"0,1-3-3406 0 0,8 602 5095 0 0,-5-507-3835 0 0,-3-100-1346 0 0,13 11-8733 0 0,-13-17 7553 0 0,0 0-22 0 0</inkml:trace>
  <inkml:trace contextRef="#ctx0" brushRef="#br0" timeOffset="707757.384">12451 5621 1404 0 0,'0'0'670'0'0,"-5"-20"788"0"0,-67 9 7 0 0,43 25-1189 0 0,1 0 1 0 0,0 2-1 0 0,1 2 0 0 0,1 0 1 0 0,1 2-1 0 0,0 0 0 0 0,1 2 0 0 0,2 1 1 0 0,0 0-1 0 0,2 2 0 0 0,0 0 0 0 0,2 1 1 0 0,1 1-1 0 0,1 1 0 0 0,1 1 1 0 0,-10 29-277 0 0,16-43 95 0 0,1 2 1 0 0,1-1 0 0 0,1 1 0 0 0,1 0 0 0 0,0 0 0 0 0,1 0 0 0 0,1 1-1 0 0,0 0 1 0 0,1-1 0 0 0,2 1 0 0 0,-1 0 0 0 0,2 0 0 0 0,0 1-96 0 0,3 1 64 0 0,1 0-1 0 0,0 0 1 0 0,1-1 0 0 0,1 0 0 0 0,1 0 0 0 0,1 0 0 0 0,1-1 0 0 0,0 0 0 0 0,1-1 0 0 0,1 0 0 0 0,0-1-1 0 0,2 0 1 0 0,2 2-64 0 0,32 26-151 0 0,2-1 0 0 0,2-3 0 0 0,1-2 0 0 0,2-2 0 0 0,4-2 151 0 0,173 88-3324 0 0,-50-53-1170 0 0,-127-58 3077 0 0</inkml:trace>
  <inkml:trace contextRef="#ctx0" brushRef="#br0" timeOffset="729931.036">12928 5804 924 0 0,'0'0'267'0'0,"0"0"-6"0"0,3-3 22 0 0,11-12 302 0 0,-14 15-324 0 0,0 0-90 0 0,0 0-13 0 0,0 0 74 0 0,0 0 7 0 0,0 0 31 0 0,0 0 13 0 0,0 0-42 0 0,0-3-80 0 0,29-30 216 0 0,-20 27 531 0 0,-19 17-343 0 0,-290 426 2240 0 0,-11-77-642 0 0,304-351-1578 0 0,7-10-749 0 0,0 0 0 0 0,0 1 1 0 0,-1-1-1 0 0,1 1 0 0 0,0-1 0 0 0,0 1 0 0 0,0-1 1 0 0,0 1-1 0 0,0-1 0 0 0,-1 1 0 0 0,1-1 1 0 0,0 1-1 0 0,-1-1 0 0 0,1 1 0 0 0,0-1 1 0 0,-1 1-1 0 0,1 0 0 0 0,0-1 0 0 0,-1 1 0 0 0,1-1 1 0 0,-1 1-1 0 0,1 0 0 0 0,0-1 0 0 0,-1 1 1 0 0,1 0-1 0 0,-1 0 0 0 0,1-1 0 0 0,-1 1 1 0 0,1 0-1 0 0,-1 0 0 0 0,0 0 0 0 0,1 0 0 0 0,-1 0 1 0 0,1 0-1 0 0,-1 0 0 0 0,1 0 0 0 0,-1 0 1 0 0,1 0-1 0 0,-1 0 0 0 0,1 0 0 0 0,-1 0 1 0 0,0 0-1 0 0,1 0 0 0 0,-1 0 0 0 0,1 1 0 0 0,-1-1 1 0 0,1 0 163 0 0,0-7-1285 0 0,0-3-100 0 0</inkml:trace>
  <inkml:trace contextRef="#ctx0" brushRef="#br0" timeOffset="730646.284">12972 5844 1036 0 0,'57'-71'5957'0'0,"-57"70"-5836"0"0,0 1-22 0 0,-30 68 758 0 0,22-41-704 0 0,2 1 0 0 0,1 0 1 0 0,1 0-1 0 0,2 0 0 0 0,1 1 0 0 0,1-1 0 0 0,1 1-153 0 0,-1-3 132 0 0,-1-16-93 0 0,1-1 0 0 0,0 1 0 0 0,1 0 0 0 0,0-1 0 0 0,1 1 0 0 0,-1-1 0 0 0,2 1 0 0 0,0-1 1 0 0,0 0-1 0 0,0 0 0 0 0,1 0 0 0 0,0 0 0 0 0,1-1 0 0 0,0 0 0 0 0,1 0 0 0 0,-1 0 1 0 0,1 0-1 0 0,1-1 0 0 0,0 0 0 0 0,0 0 0 0 0,0-1 0 0 0,0 0 0 0 0,1 0 0 0 0,0-1 1 0 0,1 0-1 0 0,-1 0 0 0 0,1-1 0 0 0,0 0 0 0 0,0-1 0 0 0,0 0 0 0 0,0 0 0 0 0,0-1 1 0 0,1 0-1 0 0,7 0-39 0 0,-6-2 14 0 0,0 0 1 0 0,1-1 0 0 0,-1-1 0 0 0,-1 0 0 0 0,1 0 0 0 0,0-1 0 0 0,0-1 0 0 0,-1 1-1 0 0,0-2 1 0 0,0 0 0 0 0,0 0 0 0 0,0 0 0 0 0,-1-1 0 0 0,0-1 0 0 0,0 0-1 0 0,0 0 1 0 0,-1 0 0 0 0,-1-1 0 0 0,1-1 0 0 0,-1 1 0 0 0,0-1 0 0 0,-1 0-1 0 0,4-7-14 0 0,1-3 27 0 0,-1-1 0 0 0,0 0-1 0 0,-2 0 1 0 0,0-1-1 0 0,-2 0 1 0 0,0 0-1 0 0,-1-1 1 0 0,-1 0 0 0 0,-1 1-1 0 0,-1-1 1 0 0,-1-11-27 0 0,-1 28 15 0 0,-1-1 1 0 0,1 1-1 0 0,-1 0 1 0 0,-1 0-1 0 0,1 0 0 0 0,-1-1 1 0 0,1 2-1 0 0,-2-1 1 0 0,1 0-1 0 0,0 0 1 0 0,-1 1-1 0 0,0-1 1 0 0,0 1-1 0 0,0 0 1 0 0,-1 0-1 0 0,0 0 1 0 0,1 0-1 0 0,-1 0 1 0 0,0 1-1 0 0,-1 0 0 0 0,1 0 1 0 0,-1 0-1 0 0,1 1 1 0 0,-1-1-1 0 0,0 1 1 0 0,0 0-1 0 0,0 0 1 0 0,0 1-1 0 0,0-1 1 0 0,0 1-1 0 0,0 0 1 0 0,-1 1-1 0 0,1-1 0 0 0,0 1 1 0 0,-1 0-1 0 0,1 1-15 0 0,-2 1 20 0 0,-1 2-1 0 0,1-1 0 0 0,0 1 0 0 0,0 0 1 0 0,1 0-1 0 0,-1 1 0 0 0,1 0 0 0 0,0 0 0 0 0,0 0 1 0 0,1 1-1 0 0,-1 0 0 0 0,1 0 0 0 0,1 0 1 0 0,-1 1-1 0 0,1 0 0 0 0,0-1 0 0 0,1 1 0 0 0,-1 1 1 0 0,1-1-1 0 0,1 1 0 0 0,-1-1 0 0 0,1 1 1 0 0,1 0-1 0 0,0-1 0 0 0,0 1 0 0 0,0 0 0 0 0,1 0 1 0 0,0 0-1 0 0,0 0 0 0 0,2 3-19 0 0,-2 6-35 0 0,2-1 0 0 0,0 0 0 0 0,1 0 1 0 0,1-1-1 0 0,1 1 0 0 0,0-1 0 0 0,0 1 0 0 0,2-1 0 0 0,0-1 0 0 0,0 0 0 0 0,2 0 0 0 0,0 0 1 0 0,6 7 34 0 0,89 103-3375 0 0,-22-29-2556 0 0,-69-78 4439 0 0</inkml:trace>
  <inkml:trace contextRef="#ctx0" brushRef="#br0" timeOffset="735305.919">13884 6344 1484 0 0,'4'0'84'0'0,"-1"0"0"0"0,1 1-1 0 0,-1-1 1 0 0,0 1 0 0 0,1 0-1 0 0,-1 0 1 0 0,0 0 0 0 0,0 0 0 0 0,1 1-1 0 0,-1-1 1 0 0,0 1 0 0 0,0 0-1 0 0,-1 0 1 0 0,1 0 0 0 0,0 0 0 0 0,-1 1-1 0 0,1-1 1 0 0,-1 1 0 0 0,0-1-1 0 0,1 1 1 0 0,-1 0 0 0 0,0 0-1 0 0,-1 0 1 0 0,1 0 0 0 0,-1 0 0 0 0,1 0-1 0 0,-1 0 1 0 0,0 1 0 0 0,0-1-1 0 0,0 0 1 0 0,-1 1 0 0 0,1-1 0 0 0,-1 0-1 0 0,0 1 1 0 0,0-1 0 0 0,0 1-1 0 0,0-1 1 0 0,0 1 0 0 0,-1-1 0 0 0,0 1-1 0 0,0-1 1 0 0,0 0 0 0 0,0 0-1 0 0,0 1 1 0 0,-2 2-84 0 0,-6 13 155 0 0,0 0 1 0 0,-2 0-1 0 0,0-1 0 0 0,-1-1 1 0 0,-1 0-1 0 0,0 0 0 0 0,-1-1 1 0 0,-1-1-1 0 0,-1 0 0 0 0,-12 8-155 0 0,-118 56-4507 0 0,120-72 3146 0 0</inkml:trace>
  <inkml:trace contextRef="#ctx0" brushRef="#br0" timeOffset="739365.609">14748 5926 1164 0 0,'-23'-58'2328'0'0,"23"58"-2241"0"0,0 0-1 0 0,1-1 1 0 0,-1 1-1 0 0,0 0 1 0 0,1 0 0 0 0,-1-1-1 0 0,0 1 1 0 0,1 0-1 0 0,-1-1 1 0 0,0 1-1 0 0,0 0 1 0 0,1-1-1 0 0,-1 1 1 0 0,0 0-1 0 0,0-1-86 0 0,135 400 2787 0 0,-134-393-2735 0 0,1-1-1 0 0,-1 1 0 0 0,0-1 0 0 0,0 1 1 0 0,-1 0-1 0 0,1-1 0 0 0,-1 1 1 0 0,0 0-1 0 0,-1 0 0 0 0,0-1 0 0 0,1 1 1 0 0,-2 0-1 0 0,1-1 0 0 0,-1 1 0 0 0,0-1 1 0 0,0 0-1 0 0,0 1 0 0 0,-1-1 1 0 0,0 0-1 0 0,0 0 0 0 0,0-1 0 0 0,0 1 1 0 0,-1-1-1 0 0,0 1 0 0 0,0-1 0 0 0,0 0 1 0 0,-1-1-1 0 0,1 1 0 0 0,-1-1 1 0 0,0 0-1 0 0,0 0 0 0 0,0 0 0 0 0,0-1 1 0 0,0 1-1 0 0,0-1 0 0 0,-1-1 0 0 0,1 1 1 0 0,-1-1-1 0 0,0 0 0 0 0,1 0 1 0 0,-3 0-52 0 0,-2-1 34 0 0,1-1 0 0 0,-1 0 1 0 0,1 0-1 0 0,-1-1 1 0 0,1 0-1 0 0,0-1 0 0 0,0 0 1 0 0,0-1-1 0 0,0 1 1 0 0,0-2-1 0 0,1 1 0 0 0,0-1 1 0 0,0-1-1 0 0,0 1 1 0 0,0-1-1 0 0,1 0 0 0 0,0-1 1 0 0,1 0-1 0 0,-1 0 1 0 0,1-1-1 0 0,0 1 0 0 0,1-1 1 0 0,0 0-1 0 0,0-1 1 0 0,1 1-1 0 0,0-1 1 0 0,1 0-1 0 0,0 0 0 0 0,0 0 1 0 0,1-1-1 0 0,0 1 1 0 0,0-1-1 0 0,1 1 0 0 0,1-1 1 0 0,-1 1-1 0 0,2-1 1 0 0,-1 1-1 0 0,1-3-34 0 0,1-121 148 0 0,3 108-137 0 0,2 1 1 0 0,0 0-1 0 0,2 0 1 0 0,0 0-1 0 0,2 1 0 0 0,1 0 1 0 0,0 1-1 0 0,2 1 1 0 0,0 0-1 0 0,3-1-11 0 0,1 1-40 0 0,0 2-1 0 0,2 0 1 0 0,1 1 0 0 0,0 0-1 0 0,1 2 1 0 0,0 1 0 0 0,2 1 0 0 0,9-4 40 0 0,133-21-5074 0 0,-123 57 2219 0 0,-31-9 1457 0 0</inkml:trace>
  <inkml:trace contextRef="#ctx0" brushRef="#br0" timeOffset="739911.762">15143 5284 916 0 0,'2'-4'89'0'0,"1"0"-1"0"0,-1 1 1 0 0,1-1 0 0 0,0 1 0 0 0,0 0-1 0 0,0 0 1 0 0,1 0 0 0 0,-1 0-1 0 0,1 1 1 0 0,-1-1 0 0 0,1 1 0 0 0,0 0-1 0 0,0 0 1 0 0,0 0 0 0 0,0 1-1 0 0,0-1 1 0 0,1 1 0 0 0,-1 0-1 0 0,0 0 1 0 0,1 0 0 0 0,-1 1 0 0 0,1 0-1 0 0,-1 0 1 0 0,0 0 0 0 0,1 0-1 0 0,-1 0 1 0 0,1 1 0 0 0,-1 0-1 0 0,0 0 1 0 0,0 0 0 0 0,1 1 0 0 0,-1-1-1 0 0,0 1 1 0 0,0 0 0 0 0,0 0-1 0 0,-1 1 1 0 0,1-1 0 0 0,0 1-1 0 0,-1-1 1 0 0,0 1 0 0 0,1 0 0 0 0,-1 1-1 0 0,-1-1 1 0 0,1 0 0 0 0,0 1-1 0 0,-1 0 1 0 0,1 0 0 0 0,-1-1-1 0 0,0 2-88 0 0,2 2 80 0 0,0 1-1 0 0,0 0 0 0 0,-1 0 0 0 0,0 0 0 0 0,-1 1 0 0 0,1-1 1 0 0,-2 1-1 0 0,1-1 0 0 0,-1 1 0 0 0,-1 0 0 0 0,1-1 0 0 0,-1 1 0 0 0,-1 0 1 0 0,0-1-1 0 0,0 1 0 0 0,0 0 0 0 0,-1-1 0 0 0,-1 0 0 0 0,1 1 0 0 0,-2-1 1 0 0,1 0-1 0 0,-1 0 0 0 0,-1 1-79 0 0,-127 157 2573 0 0,132-165-2556 0 0,-1 0 0 0 0,0-1-1 0 0,1 1 1 0 0,-1 0 0 0 0,1-1-1 0 0,-1 1 1 0 0,1 0 0 0 0,0-1-1 0 0,-1 1 1 0 0,1 0 0 0 0,0 0-1 0 0,0 0 1 0 0,-1-1 0 0 0,1 1-1 0 0,0 0 1 0 0,0 0 0 0 0,0 0-1 0 0,0 0 1 0 0,0 0 0 0 0,0-1-1 0 0,0 1 1 0 0,0 0 0 0 0,0 0 0 0 0,1 0-1 0 0,-1-1 1 0 0,0 1 0 0 0,0 0-1 0 0,1 0 1 0 0,-1 0 0 0 0,1-1-1 0 0,-1 1 1 0 0,1 0 0 0 0,-1-1-1 0 0,1 1 1 0 0,-1 0 0 0 0,1-1-1 0 0,-1 1 1 0 0,1-1 0 0 0,0 1-1 0 0,-1-1 1 0 0,1 1 0 0 0,0-1-1 0 0,0 1 1 0 0,-1-1 0 0 0,1 0-1 0 0,0 1 1 0 0,0-1 0 0 0,-1 0-1 0 0,1 0 1 0 0,0 1 0 0 0,0-1 0 0 0,0 0-1 0 0,0 0 1 0 0,-1 0 0 0 0,1 0-1 0 0,0 0 1 0 0,0 0 0 0 0,0 0-1 0 0,0-1 1 0 0,-1 1 0 0 0,1 0-1 0 0,0 0 1 0 0,0-1 0 0 0,0 1-1 0 0,-1 0 1 0 0,1-1 0 0 0,0 1-1 0 0,0-1 1 0 0,-1 1 0 0 0,1-1-17 0 0,89-4-710 0 0,-90 5 710 0 0,238-49-6652 0 0,-213 45 5254 0 0</inkml:trace>
  <inkml:trace contextRef="#ctx0" brushRef="#br0" timeOffset="740285.567">16123 5526 856 0 0,'-30'30'4058'0'0,"-14"12"-3104"0"0,-336 341 3941 0 0,308-305-4216 0 0,-245 297 1174 0 0,303-356-2402 0 0,-14 16-444 0 0,5-23-3305 0 0,24-17-36 0 0,-1 1 2993 0 0</inkml:trace>
  <inkml:trace contextRef="#ctx0" brushRef="#br0" timeOffset="740843.864">16053 6009 1004 0 0,'11'4'4422'0'0,"10"70"-3595"0"0,-20-73-717 0 0,20 91 900 0 0,25 203 2314 0 0,-48-290-3250 0 0,1-1 1 0 0,-1 0-1 0 0,0-1 1 0 0,0 1-1 0 0,0 0 0 0 0,0 0 1 0 0,-1-1-1 0 0,1 1 1 0 0,-1-1-1 0 0,0 0 0 0 0,0 0 1 0 0,0 0-1 0 0,-1 0 1 0 0,1-1-1 0 0,-1 1 0 0 0,0-1 1 0 0,1 0-1 0 0,-1 0 1 0 0,0 0-1 0 0,0-1 0 0 0,0 1 1 0 0,0-1-1 0 0,0 0 1 0 0,-1 0-1 0 0,1 0 0 0 0,0-1 1 0 0,-2 1-75 0 0,-22-24 243 0 0,25 18-224 0 0,0 0-1 0 0,1 0 0 0 0,0 0 1 0 0,0-1-1 0 0,0 1 1 0 0,1-1-1 0 0,0 1 0 0 0,0-1 1 0 0,0 0-1 0 0,1 1 1 0 0,-1-1-1 0 0,2 0 0 0 0,-1 0 1 0 0,0 1-1 0 0,1-1 1 0 0,0 0-1 0 0,1 1 0 0 0,-1-1 1 0 0,1 1-1 0 0,0 0 1 0 0,2-5-19 0 0,-1 0 0 0 0,7-18 23 0 0,1-1-1 0 0,1 2 1 0 0,2 0 0 0 0,0 0 0 0 0,2 1-1 0 0,1 1 1 0 0,1 1 0 0 0,0 0 0 0 0,2 2-1 0 0,1 0 1 0 0,1 1 0 0 0,1 1 0 0 0,1 1-1 0 0,0 1 1 0 0,1 1 0 0 0,7-2-23 0 0,-27 17-6 0 0,1-3 5 0 0,1 1 0 0 0,0 0 0 0 0,0 1 1 0 0,1 0-1 0 0,-1 0 0 0 0,1 0 1 0 0,0 1-1 0 0,0 0 0 0 0,-1 0 0 0 0,1 1 1 0 0,0 0-1 0 0,1 1 0 0 0,-1 0 0 0 0,0 0 1 0 0,0 0-1 0 0,0 1 0 0 0,3 1 1 0 0,-3 1 9 0 0,0 1 1 0 0,0 0-1 0 0,-1 0 0 0 0,0 1 0 0 0,1 0 1 0 0,-2 0-1 0 0,1 1 0 0 0,0 0 0 0 0,-1 0 0 0 0,0 0 1 0 0,-1 1-1 0 0,0 0 0 0 0,0 0 0 0 0,0 0 1 0 0,0 1-1 0 0,-1-1 0 0 0,-1 1 0 0 0,1 0 0 0 0,-1 0 1 0 0,-1 0-1 0 0,1 1 0 0 0,-1 0-9 0 0,25 206 297 0 0,-25-178-288 0 0,-2 88-4126 0 0,1-123 3924 0 0,-1 0 0 0 0,-1 0 0 0 0,1-1-1 0 0,0 1 1 0 0,0 0 0 0 0,0 0 0 0 0,-1 0 0 0 0,1-1 0 0 0,-1 1 0 0 0,0 0 0 0 0,1-1 0 0 0,-1 1-1 0 0,0 0 1 0 0,0-1 0 0 0,0 1 0 0 0,0-1 0 0 0,0 1 0 0 0,-1-1 0 0 0,1 0 0 0 0,0 1-1 0 0,-1-1 1 0 0,1 0 0 0 0,0 0 0 0 0,-1 0 0 0 0,0 0 0 0 0,1 0 0 0 0,-1 0 0 0 0,1-1 0 0 0,-1 1-1 0 0,0 0 1 0 0,0-1 0 0 0,1 0 0 0 0,-1 1 0 0 0,0-1 0 0 0,0 0 0 0 0,0 0 0 0 0,1 0-1 0 0,-1 0 1 0 0,0 0 0 0 0,-1 0 193 0 0,-16-3-1460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9:2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6004 466 1856 0 0,'4'-79'7143'0'0,"-26"97"-5698"0"0,14 8-1315 0 0,1 1-1 0 0,1-1 1 0 0,1 1 0 0 0,2 1 0 0 0,0-1 0 0 0,2 0 0 0 0,1 1 0 0 0,2-1 0 0 0,0 0 0 0 0,2 1-1 0 0,0-1 1 0 0,7 18-130 0 0,8 84-972 0 0,-14 47-3293 0 0,-49-62 331 0 0,30-91 2571 0 0</inkml:trace>
  <inkml:trace contextRef="#ctx0" brushRef="#br0" timeOffset="263.376">5851 947 1720 0 0,'13'-8'377'0'0,"-1"0"1"0"0,1 1-1 0 0,1 0 0 0 0,-1 0 0 0 0,1 2 1 0 0,1 0-1 0 0,-1 0 0 0 0,0 2 0 0 0,1-1 1 0 0,0 2-1 0 0,0 0 0 0 0,0 1 0 0 0,0 0 1 0 0,6 2-378 0 0,-10-1 102 0 0,-1 0-1 0 0,1 2 1 0 0,0-1 0 0 0,0 1 0 0 0,0 1 0 0 0,-1 0 0 0 0,1 0-1 0 0,-1 1 1 0 0,0 0 0 0 0,0 1 0 0 0,0 0 0 0 0,-1 1 0 0 0,0 0-1 0 0,0 0 1 0 0,0 1 0 0 0,-1 0 0 0 0,0 1 0 0 0,0-1 0 0 0,-1 2 0 0 0,0-1-1 0 0,0 1 1 0 0,-1 0 0 0 0,0 0 0 0 0,-1 1 0 0 0,0 0 0 0 0,0 0-1 0 0,-1 0 1 0 0,-1 0 0 0 0,0 1 0 0 0,0 1-102 0 0,14 124 338 0 0,-17-134-441 0 0,-1 0 1 0 0,1-1-1 0 0,-1 1 1 0 0,0 0-1 0 0,0 0 0 0 0,1-1 1 0 0,-1 1-1 0 0,0 0 1 0 0,0-1-1 0 0,0 1 1 0 0,-1-1-1 0 0,1 1 0 0 0,0-1 1 0 0,-1 0-1 0 0,1 0 1 0 0,-1 1-1 0 0,1-1 0 0 0,-1 0 1 0 0,1 0-1 0 0,-1 0 1 0 0,0-1-1 0 0,1 1 0 0 0,-1 0 1 0 0,0-1-1 0 0,0 1 1 0 0,0-1-1 0 0,1 1 1 0 0,-1-1-1 0 0,0 0 0 0 0,0 0 1 0 0,0 0-1 0 0,0 0 1 0 0,0 0-1 0 0,1 0 0 0 0,-1-1 1 0 0,0 1-1 0 0,0 0 1 0 0,0-1-1 0 0,0 0 1 0 0,1 1-1 0 0,-1-1 0 0 0,0 0 1 0 0,1 0-1 0 0,-1 0 1 0 0,0 0-1 0 0,1 0 0 0 0,-1 0 1 0 0,1 0-1 0 0,0-1 1 0 0,-1 1-1 0 0,1-1 0 0 0,0 1 1 0 0,0-1-1 0 0,0 1 1 0 0,0-1-1 0 0,0 1 1 0 0,0-1-1 0 0,1 0 0 0 0,-1 0 103 0 0,-16-23-1280 0 0,1-4 162 0 0</inkml:trace>
  <inkml:trace contextRef="#ctx0" brushRef="#br0" timeOffset="511.471">6287 614 2784 0 0,'2'-3'1104'0'0,"-2"1"-228"0"0,1 0-7 0 0,1 1-133 0 0,-5 1-148 0 0,-1 1-56 0 0,2-1-152 0 0,-1 0-120 0 0,-1 2-132 0 0,2 1-112 0 0,1 1 4 0 0,-1-1-576 0 0,0 0-216 0 0,4-1-604 0 0,1 3-13 0 0,1-2 61 0 0,1 1-76 0 0</inkml:trace>
  <inkml:trace contextRef="#ctx0" brushRef="#br0" timeOffset="741.882">6630 557 1152 0 0,'5'19'3460'0'0,"-24"25"-2387"0"0,13-33-570 0 0,-10 24 227 0 0,2 0-1 0 0,1 1 1 0 0,2 0 0 0 0,1 1 0 0 0,2 0-1 0 0,-3 30-729 0 0,12-59-8 0 0,0-1 1 0 0,0 0-1 0 0,1 1 0 0 0,0-1 0 0 0,1 0 0 0 0,-1 0 1 0 0,1 0-1 0 0,1 0 0 0 0,-1-1 0 0 0,1 1 0 0 0,0-1 0 0 0,1 0 1 0 0,-1 0-1 0 0,1-1 0 0 0,1 1 0 0 0,-1-1 0 0 0,1 0 1 0 0,-1 0-1 0 0,1-1 0 0 0,1 0 0 0 0,-1 0 0 0 0,1 0 1 0 0,-1-1-1 0 0,1 0 0 0 0,0 0 0 0 0,0-1 0 0 0,0 0 0 0 0,1 0 1 0 0,-1 0-1 0 0,1-1 0 0 0,-1 0 0 0 0,0-1 0 0 0,1 0 1 0 0,-1 0-1 0 0,1 0 0 0 0,-1-1 0 0 0,1 0 0 0 0,-1-1 0 0 0,0 1 1 0 0,4-2 7 0 0,185-69-6977 0 0,-170 55 5708 0 0</inkml:trace>
  <inkml:trace contextRef="#ctx0" brushRef="#br0" timeOffset="1606.149">7224 842 1280 0 0,'0'0'870'0'0,"-7"25"1102"0"0,-17-4-1514 0 0,24-20-416 0 0,0 0-1 0 0,0 0 1 0 0,0 0 0 0 0,0 0 0 0 0,0 0-1 0 0,1 0 1 0 0,-1 0 0 0 0,0 0 0 0 0,1 0 0 0 0,-1 0-1 0 0,1 0 1 0 0,-1 0 0 0 0,1-1 0 0 0,-1 1-1 0 0,1 0 1 0 0,0 0 0 0 0,-1 0 0 0 0,1-1 0 0 0,0 1-1 0 0,0 0 1 0 0,0-1 0 0 0,-1 1 0 0 0,1-1-1 0 0,0 1 1 0 0,0-1 0 0 0,0 1 0 0 0,0-1 0 0 0,0 0-1 0 0,0 0 1 0 0,0 1 0 0 0,0-1 0 0 0,0 0 0 0 0,0 0-1 0 0,0 0 1 0 0,0 0 0 0 0,0 0 0 0 0,0 0-1 0 0,0 0 1 0 0,0 0 0 0 0,0 0 0 0 0,0-1 0 0 0,0 1-42 0 0,-1 0 10 0 0,32-1 161 0 0,-1-1 1 0 0,0-2-1 0 0,0-1 0 0 0,0-1 0 0 0,-1-2 0 0 0,0-1 1 0 0,0-1-1 0 0,-1-2 0 0 0,-1-1 0 0 0,0-1 0 0 0,0-1 1 0 0,-2-2-1 0 0,2-1-171 0 0,-19 13 15 0 0,-1 1 1 0 0,1-2-1 0 0,-1 1 1 0 0,0-1-1 0 0,-1 0 1 0 0,1-1-1 0 0,-1 0 1 0 0,0 0-1 0 0,-1 0 1 0 0,0-1-1 0 0,0 0 1 0 0,-1 0-1 0 0,0-1 1 0 0,0 1-1 0 0,-1-1 1 0 0,0 0-1 0 0,1-4-15 0 0,-6 9-1 0 0,0 1 1 0 0,0 0-1 0 0,-1 0 0 0 0,1 0 1 0 0,-1 0-1 0 0,0 0 0 0 0,0 0 0 0 0,0 0 1 0 0,0 1-1 0 0,0-1 0 0 0,-1 1 1 0 0,1-1-1 0 0,-1 1 0 0 0,0 0 0 0 0,1 0 1 0 0,-1 0-1 0 0,0 0 0 0 0,0 1 1 0 0,0-1-1 0 0,-1 1 0 0 0,1-1 0 0 0,0 1 1 0 0,0 0-1 0 0,-1 1 0 0 0,1-1 1 0 0,-1 1-1 0 0,1-1 0 0 0,0 1 0 0 0,-1 0 1 0 0,-30 0 151 0 0,1 1 1 0 0,0 2-1 0 0,0 1 0 0 0,0 1 0 0 0,0 2 0 0 0,1 2 0 0 0,0 1 0 0 0,0 1 0 0 0,1 2 0 0 0,1 1 0 0 0,0 1 0 0 0,1 1 0 0 0,1 2 0 0 0,-10 9-151 0 0,29-21 58 0 0,1 1 1 0 0,0 0-1 0 0,0 1 1 0 0,1 0-1 0 0,0 0 0 0 0,0 0 1 0 0,1 1-1 0 0,0 0 1 0 0,0 0-1 0 0,1 0 1 0 0,1 1-1 0 0,-1 0 1 0 0,1 0-1 0 0,1 0 1 0 0,0 1-1 0 0,-1 5-58 0 0,34 77 285 0 0,-23-81-243 0 0,12 9-92 0 0,1-1 1 0 0,1 0-1 0 0,0-2 1 0 0,2-1-1 0 0,0 0 1 0 0,0-2-1 0 0,2-1 1 0 0,0 0-1 0 0,0-2 1 0 0,1-1-1 0 0,1-1 1 0 0,0-2-1 0 0,0 0 1 0 0,1-2-1 0 0,-1-1 1 0 0,1-1-1 0 0,23 0 50 0 0,35 4-1953 0 0,0-3-1 0 0,0-4 0 0 0,0-4 1 0 0,39-8 1953 0 0,-38-1-1226 0 0</inkml:trace>
  <inkml:trace contextRef="#ctx0" brushRef="#br0" timeOffset="-1787.113">3284 486 2956 0 0,'0'1'81'0'0,"0"0"-1"0"0,0 0 0 0 0,0 0 0 0 0,0 0 1 0 0,0-1-1 0 0,0 1 0 0 0,-1 0 0 0 0,1 0 1 0 0,0 0-1 0 0,0 0 0 0 0,-1 0 0 0 0,1 0 1 0 0,-1 0-1 0 0,1 0 0 0 0,-1-1 0 0 0,1 1 1 0 0,-1 0-1 0 0,1 0 0 0 0,-1 0 0 0 0,0-1 1 0 0,1 1-1 0 0,-1 0 0 0 0,0-1 1 0 0,0 1-1 0 0,1-1 0 0 0,-1 1 0 0 0,0-1 1 0 0,0 1-1 0 0,0-1 0 0 0,0 0 0 0 0,0 1 1 0 0,0-1-1 0 0,0 0 0 0 0,0 0 0 0 0,1 0 1 0 0,-1 1-1 0 0,0-1 0 0 0,0 0 0 0 0,0 0 1 0 0,0-1-1 0 0,0 1 0 0 0,0 0 0 0 0,0 0 1 0 0,0 0-1 0 0,0-1 0 0 0,0 1 0 0 0,0 0 1 0 0,0-1-1 0 0,0 1 0 0 0,1 0 1 0 0,-1-1-1 0 0,0 0 0 0 0,0 1 0 0 0,0-1 1 0 0,1 1-1 0 0,-1-1 0 0 0,0 0 0 0 0,1 0 1 0 0,-1 1-1 0 0,1-1 0 0 0,-1 0 0 0 0,1 0 1 0 0,-1 0-1 0 0,1 1 0 0 0,-1-1 0 0 0,1 0-80 0 0,-5 33 237 0 0,2 1-1 0 0,2-1 1 0 0,1 1-1 0 0,1 0 1 0 0,2 0-1 0 0,1-1 1 0 0,1 0-1 0 0,2 0 0 0 0,2 0 1 0 0,0-1-237 0 0,5 29 198 0 0,82 284 702 0 0,-59-229-1293 0 0,-5 2 1 0 0,-5 1-1 0 0,10 104 393 0 0,-37-222-87 0 0,1 1 0 0 0,-1-1-1 0 0,1 1 1 0 0,-1-1 0 0 0,1 1-1 0 0,-1-1 1 0 0,0 1 0 0 0,1 0-1 0 0,-1-1 1 0 0,0 1 0 0 0,1 0-1 0 0,-1-1 1 0 0,0 1 0 0 0,0 0-1 0 0,0-1 1 0 0,0 1-1 0 0,0 0 1 0 0,1-1 0 0 0,-1 1-1 0 0,0 0 1 0 0,-1 0 0 0 0,1-1-1 0 0,0 1 1 0 0,0 0 0 0 0,0-1-1 0 0,0 1 1 0 0,0 0 0 0 0,-1-1-1 0 0,1 1 1 0 0,0 0 0 0 0,-1-1-1 0 0,1 1 1 0 0,0 0 0 0 0,-1-1-1 0 0,1 1 1 0 0,-1-1 0 0 0,1 1-1 0 0,-1-1 1 0 0,1 1 0 0 0,-1-1-1 0 0,1 1 1 0 0,-1-1 0 0 0,0 0-1 0 0,1 1 1 0 0,-1-1 0 0 0,1 0-1 0 0,-1 1 1 0 0,0-1 0 0 0,1 0-1 0 0,-1 0 1 0 0,0 0 0 0 0,0 0-1 0 0,1 1 1 0 0,-1-1-1 0 0,0 0 1 0 0,1 0 0 0 0,-1 0-1 0 0,0-1 1 0 0,1 1 0 0 0,-1 0-1 0 0,0 0 1 0 0,0 0 0 0 0,1 0-1 0 0,-1-1 88 0 0,-27-31-1936 0 0,15 3 720 0 0</inkml:trace>
  <inkml:trace contextRef="#ctx0" brushRef="#br0" timeOffset="-1474.399">3415 789 1652 0 0,'1'-4'157'0'0,"-1"0"0"0"0,0 1 0 0 0,1-1 0 0 0,0 0-1 0 0,0 0 1 0 0,0 1 0 0 0,0-1 0 0 0,1 1 0 0 0,0-1 0 0 0,-1 1 0 0 0,1 0 0 0 0,0-1-1 0 0,0 1 1 0 0,1 0 0 0 0,-1 0 0 0 0,1 0 0 0 0,0 1 0 0 0,-1-1 0 0 0,1 1-1 0 0,0-1 1 0 0,0 1 0 0 0,1 0 0 0 0,-1 0 0 0 0,0 1 0 0 0,1-1 0 0 0,-1 0-1 0 0,1 1 1 0 0,0 0 0 0 0,-1 0 0 0 0,1 0 0 0 0,0 1 0 0 0,0-1 0 0 0,1 1-157 0 0,123 10 710 0 0,-118-7-667 0 0,-1 1 0 0 0,1 1 1 0 0,-1 0-1 0 0,0 0 0 0 0,0 1 1 0 0,-1 0-1 0 0,1 0 0 0 0,-1 1 1 0 0,-1 0-1 0 0,1 0 0 0 0,-1 1 1 0 0,-1 0-1 0 0,1 0 0 0 0,-1 1 1 0 0,-1 0-1 0 0,1 0 0 0 0,-2 0 1 0 0,1 1-1 0 0,-1-1 0 0 0,-1 1 1 0 0,0 0-1 0 0,0 0 0 0 0,-1 0 1 0 0,0 1-1 0 0,-1-1 0 0 0,1 11-43 0 0,-4-11-61 0 0,0 0 0 0 0,0 0 0 0 0,-1 0-1 0 0,0-1 1 0 0,-1 1 0 0 0,0-1-1 0 0,0 0 1 0 0,-1 0 0 0 0,0 0 0 0 0,-1 0-1 0 0,0-1 1 0 0,0 0 0 0 0,-1 0-1 0 0,0-1 1 0 0,0 0 0 0 0,-1 0-1 0 0,1 0 1 0 0,-2-1 0 0 0,1 0 0 0 0,-1-1-1 0 0,0 0 1 0 0,0-1 0 0 0,0 1-1 0 0,-1-2 1 0 0,1 1 0 0 0,-1-1 0 0 0,0-1-1 0 0,0 0 1 0 0,0 0 0 0 0,-8 0 61 0 0,-49-48-3994 0 0,55 25 2573 0 0</inkml:trace>
  <inkml:trace contextRef="#ctx0" brushRef="#br0" timeOffset="-1163.17">3805 684 968 0 0,'208'183'5173'0'0,"-204"-178"-5074"0"0,5 1 110 0 0,-1 1 0 0 0,0 0 0 0 0,0 0 0 0 0,-1 1 0 0 0,0 0 0 0 0,0 1-1 0 0,-1-1 1 0 0,0 1 0 0 0,-1 1 0 0 0,0-1 0 0 0,0 1 0 0 0,-1-1 0 0 0,0 1-1 0 0,-1 0 1 0 0,0 1 0 0 0,1 6-209 0 0,-5-14 64 0 0,1 0 0 0 0,-1 1 0 0 0,0-1 0 0 0,0 0 1 0 0,0 0-1 0 0,0 0 0 0 0,0 0 0 0 0,-1 0 0 0 0,0 0 0 0 0,1 0 0 0 0,-1 0 0 0 0,0-1 0 0 0,0 1 0 0 0,-1-1 0 0 0,1 1 0 0 0,0-1 0 0 0,-1 0 0 0 0,1 0 0 0 0,-1 0 0 0 0,0 0 0 0 0,0-1 1 0 0,0 1-1 0 0,0-1 0 0 0,0 1 0 0 0,0-1 0 0 0,0 0 0 0 0,0 0 0 0 0,0-1 0 0 0,-1 1 0 0 0,1-1 0 0 0,0 1 0 0 0,-1-1 0 0 0,1 0 0 0 0,0 0 0 0 0,-1-1 0 0 0,1 1 0 0 0,0 0 0 0 0,-1-1-64 0 0,-2-2 28 0 0,-1-1-1 0 0,1 1 0 0 0,0-1 1 0 0,0 0-1 0 0,1-1 0 0 0,-1 1 0 0 0,1-1 1 0 0,0 0-1 0 0,0-1 0 0 0,0 1 1 0 0,1-1-1 0 0,0 0 0 0 0,0 0 0 0 0,0 0 1 0 0,1 0-1 0 0,0-1 0 0 0,0 0 1 0 0,1 1-1 0 0,0-1 0 0 0,0 0 1 0 0,0 0-1 0 0,1 0 0 0 0,0 0 0 0 0,0-1 1 0 0,1 1-1 0 0,0 0 0 0 0,0 0 1 0 0,1 0-1 0 0,0-1 0 0 0,1-1-27 0 0,1-8-360 0 0,0 0 1 0 0,1 0-1 0 0,1 1 0 0 0,1-1 1 0 0,0 1-1 0 0,1 1 0 0 0,1-1 1 0 0,0 1-1 0 0,1 1 0 0 0,1-1 0 0 0,0 1 1 0 0,9-8 359 0 0,86-74-5796 0 0,-81 78 4541 0 0</inkml:trace>
  <inkml:trace contextRef="#ctx0" brushRef="#br0" timeOffset="-484.596">4660 709 936 0 0,'-2'-2'102'0'0,"1"1"1"0"0,-1-1-1 0 0,0 1 0 0 0,0-1 0 0 0,0 1 1 0 0,0 0-1 0 0,0 0 0 0 0,0 0 1 0 0,-1 0-1 0 0,1 0 0 0 0,0 1 0 0 0,0-1 1 0 0,-1 0-1 0 0,1 1 0 0 0,-1 0 1 0 0,1 0-1 0 0,0-1 0 0 0,-1 1 0 0 0,1 1 1 0 0,0-1-1 0 0,-1 0 0 0 0,1 0 0 0 0,0 1 1 0 0,-1 0-1 0 0,1-1 0 0 0,0 1 1 0 0,0 0-1 0 0,0 0 0 0 0,-1 0 0 0 0,1 0 1 0 0,0 1-1 0 0,0-1 0 0 0,1 1 0 0 0,-1-1 1 0 0,0 1-1 0 0,0-1 0 0 0,1 1 1 0 0,-1 0-1 0 0,1 0 0 0 0,-1 1-102 0 0,-23 14 269 0 0,1 0-1 0 0,1 2 0 0 0,1 1 1 0 0,1 0-1 0 0,0 2 1 0 0,2 0-1 0 0,0 2 1 0 0,2 0-1 0 0,1 0 1 0 0,0 2-1 0 0,-8 21-268 0 0,22-44 16 0 0,1 1 0 0 0,0-1-1 0 0,0 0 1 0 0,0 0 0 0 0,1 0 0 0 0,-1 1-1 0 0,1-1 1 0 0,-1 0 0 0 0,1 0-1 0 0,0 1 1 0 0,1-1 0 0 0,-1 0 0 0 0,0 1-1 0 0,1-1 1 0 0,0 0 0 0 0,0 0 0 0 0,0 0-1 0 0,0 0 1 0 0,0 0 0 0 0,1 0 0 0 0,-1 0-1 0 0,1 0 1 0 0,0 0 0 0 0,0 0 0 0 0,0-1-1 0 0,0 1 1 0 0,0-1 0 0 0,0 0 0 0 0,1 1-1 0 0,-1-1 1 0 0,1 0 0 0 0,0 0 0 0 0,0-1-1 0 0,0 1 1 0 0,-1-1 0 0 0,1 1 0 0 0,1-1-1 0 0,-1 0 1 0 0,0 0 0 0 0,0 0 0 0 0,0 0-1 0 0,1-1 1 0 0,-1 0 0 0 0,0 1-1 0 0,0-1 1 0 0,1 0 0 0 0,-1 0 0 0 0,0-1-1 0 0,1 1 1 0 0,-1-1 0 0 0,0 0 0 0 0,0 1-1 0 0,0-2 1 0 0,2 0-16 0 0,14 1-37 0 0,0-2-1 0 0,-1 0 1 0 0,0-1-1 0 0,0-1 1 0 0,0-1 0 0 0,-1 0-1 0 0,1-1 1 0 0,-2-1-1 0 0,1-1 1 0 0,-1 0 0 0 0,0-1-1 0 0,-1-1 1 0 0,0 0-1 0 0,-1-1 1 0 0,0-1 0 0 0,-1 0-1 0 0,0-1 1 0 0,4-7 37 0 0,-16 20 3 0 0,0-1 0 0 0,0 1 1 0 0,0-1-1 0 0,1 1 0 0 0,-2-1 1 0 0,1 0-1 0 0,0 1 0 0 0,0-1 0 0 0,0 0 1 0 0,-1 0-1 0 0,1 0 0 0 0,-1 1 1 0 0,0-1-1 0 0,1 0 0 0 0,-1 0 1 0 0,0 0-1 0 0,0 0 0 0 0,0 0 0 0 0,0 0 1 0 0,0 1-1 0 0,-1-1 0 0 0,1 0 1 0 0,-1 0-1 0 0,1 0 0 0 0,-1 0 1 0 0,1 1-1 0 0,-1-1 0 0 0,0 0 0 0 0,0 1 1 0 0,0-1-1 0 0,0 0 0 0 0,0 1 1 0 0,0-1-1 0 0,-1 1 0 0 0,1 0 1 0 0,0-1-1 0 0,-1 1 0 0 0,1 0 1 0 0,-1 0-1 0 0,1 0 0 0 0,-1 0 0 0 0,-1-1-3 0 0,11 57 87 0 0,1-38-220 0 0,0-1 0 0 0,1 0-1 0 0,1-1 1 0 0,1 0 0 0 0,0 0 0 0 0,1-1-1 0 0,1-1 1 0 0,13 10 133 0 0,80 35-4203 0 0,-85-52 2946 0 0</inkml:trace>
  <inkml:trace contextRef="#ctx0" brushRef="#br0" timeOffset="-235.897">5456 612 1644 0 0,'-14'5'306'0'0,"0"-1"0"0"0,0 2 0 0 0,1 0 0 0 0,0 1 0 0 0,0 0 0 0 0,0 1 0 0 0,1 0 0 0 0,0 1-1 0 0,1 0 1 0 0,-1 1 0 0 0,2 0 0 0 0,0 1 0 0 0,0 0 0 0 0,1 1 0 0 0,0 0 0 0 0,1 0 0 0 0,0 1 0 0 0,1 0 0 0 0,-5 13-306 0 0,2-6 169 0 0,1 0 1 0 0,1 1-1 0 0,1 0 1 0 0,0 1-1 0 0,2-1 1 0 0,0 1-1 0 0,1 0 1 0 0,2 0-1 0 0,0 13-169 0 0,1-27-12 0 0,1 0 0 0 0,0 0 0 0 0,0 0 0 0 0,1-1 0 0 0,0 1 0 0 0,1 0 0 0 0,0 0 0 0 0,0-1 0 0 0,0 1 0 0 0,1-1 0 0 0,0 1 0 0 0,1-1 0 0 0,-1 0 0 0 0,1 0 0 0 0,1-1 0 0 0,-1 1 0 0 0,1-1 0 0 0,0 0 0 0 0,1 0 0 0 0,-1-1 0 0 0,1 0 0 0 0,1 1 0 0 0,-1-2 0 0 0,0 1 0 0 0,1-1 0 0 0,0 0 0 0 0,0-1 0 0 0,0 1 0 0 0,1-1 0 0 0,-1-1 0 0 0,1 0 0 0 0,0 0 0 0 0,1 0 12 0 0,4 1-386 0 0,-1-1-1 0 0,1 0 1 0 0,-1-1 0 0 0,1-1 0 0 0,-1 0 0 0 0,1 0 0 0 0,0-2-1 0 0,-1 1 1 0 0,1-2 0 0 0,-1 1 0 0 0,0-2 0 0 0,10-3 386 0 0,20-13-1285 0 0,-6-3 10 0 0</inkml:trace>
  <inkml:trace contextRef="#ctx0" brushRef="#br0" timeOffset="-3061.503">894 511 988 0 0,'0'0'739'0'0,"0"0"-104"0"0,0 0-155 0 0,0 0-20 0 0,0 0 39 0 0,0 0-10 0 0,0 0-36 0 0,0 0-48 0 0,0 0-46 0 0,0 0-86 0 0,0 0-38 0 0,0 0 49 0 0,0 0 9 0 0,22 1 742 0 0,-17 5-960 0 0,0 0 0 0 0,0 0 1 0 0,-1 0-1 0 0,0 0 0 0 0,0 0 1 0 0,-1 1-1 0 0,0 0 0 0 0,0 0 1 0 0,0 0-1 0 0,-1 0 0 0 0,0 0 1 0 0,-1 0-1 0 0,1 1 0 0 0,-1-1 1 0 0,-1 1-1 0 0,1 0-75 0 0,9 37 380 0 0,103 390 1246 0 0,-99-334-3550 0 0,-14-99 1270 0 0,0-2-62 0 0,-3 3-189 0 0,-20 15-2784 0 0,17-16 2247 0 0</inkml:trace>
  <inkml:trace contextRef="#ctx0" brushRef="#br0" timeOffset="-2794.678">802 1319 1544 0 0,'-15'8'2839'0'0,"25"-5"-817"0"0,28-3-600 0 0,-36-1-1516 0 0,64-6 275 0 0,0-3 0 0 0,0-3-1 0 0,-1-3 1 0 0,-1-3-1 0 0,0-3-180 0 0,-52 18-113 0 0,149-69-4848 0 0,-133 54 3563 0 0</inkml:trace>
  <inkml:trace contextRef="#ctx0" brushRef="#br0" timeOffset="-2514.84">733 536 1300 0 0,'-1'0'93'0'0,"0"0"0"0"0,0-1 0 0 0,0 1 0 0 0,0 0 0 0 0,0 0 1 0 0,0 0-1 0 0,0-1 0 0 0,0 1 0 0 0,0 0 0 0 0,0-1 0 0 0,1 1 0 0 0,-1-1 0 0 0,0 1 0 0 0,0-1 0 0 0,0 0 0 0 0,1 1 0 0 0,-1-1 0 0 0,0 0 0 0 0,1 1 0 0 0,-1-1 1 0 0,1 0-1 0 0,-1 0 0 0 0,1 1 0 0 0,-1-1 0 0 0,1 0 0 0 0,-1 0 0 0 0,1 0 0 0 0,0 0 0 0 0,0 0 0 0 0,-1 0 0 0 0,1 0 0 0 0,0 0 0 0 0,0 0 0 0 0,0 1 1 0 0,0-1-1 0 0,0 0 0 0 0,0 0 0 0 0,0 0 0 0 0,0 0 0 0 0,0 0 0 0 0,1 0 0 0 0,-1 0 0 0 0,0 0 0 0 0,1 0 0 0 0,-1 0 0 0 0,0 0 0 0 0,1 1 0 0 0,-1-1 0 0 0,1 0 1 0 0,-1 0-1 0 0,1 1 0 0 0,0-1 0 0 0,-1 0 0 0 0,1 0 0 0 0,0 1 0 0 0,0-1 0 0 0,-1 1 0 0 0,1-1 0 0 0,0 1 0 0 0,0-1 0 0 0,0 1 0 0 0,0-1-93 0 0,59-26 1018 0 0,139-9-958 0 0,3 28-5388 0 0,-170 8 4088 0 0</inkml:trace>
  <inkml:trace contextRef="#ctx0" brushRef="#br0" timeOffset="-2204.987">1348 734 1508 0 0,'43'76'3060'0'0,"8"2"-2103"0"0,-30-51-576 0 0,-2 0 1 0 0,-1 2-1 0 0,-1 0 1 0 0,-2 2 0 0 0,-1-1-1 0 0,-1 2 1 0 0,-2 0-1 0 0,8 31-381 0 0,-19-61 57 0 0,1 0-1 0 0,0 0 0 0 0,-1 0 1 0 0,0 0-1 0 0,1-1 0 0 0,-1 1 0 0 0,0 0 1 0 0,0 0-1 0 0,0 0 0 0 0,0 0 0 0 0,0 0 1 0 0,0 0-1 0 0,-1 0 0 0 0,1 0 1 0 0,0 0-1 0 0,-1 0 0 0 0,0-1 0 0 0,0 1 1 0 0,1 0-1 0 0,-1 0 0 0 0,0-1 1 0 0,0 1-1 0 0,0 0 0 0 0,-1-1 0 0 0,1 1 1 0 0,0-1-1 0 0,-1 0 0 0 0,1 1 0 0 0,0-1 1 0 0,-1 0-1 0 0,0 0 0 0 0,1 0 1 0 0,-1 0-1 0 0,0 0 0 0 0,1 0 0 0 0,-1 0 1 0 0,-1 0-57 0 0,-1-4 41 0 0,-1 1 0 0 0,1 0 0 0 0,0-1 0 0 0,0 0 0 0 0,0 0 1 0 0,1 0-1 0 0,-1-1 0 0 0,1 1 0 0 0,-1-1 0 0 0,1 0 0 0 0,0 0 1 0 0,1 0-1 0 0,-1 0 0 0 0,1 0 0 0 0,-1-1 0 0 0,1 1 0 0 0,1-1 1 0 0,-1 1-1 0 0,1-1 0 0 0,-1-3-41 0 0,0 2 31 0 0,-2-7-22 0 0,1-1 1 0 0,0 1-1 0 0,1-1 1 0 0,1 0-1 0 0,0 0 1 0 0,1 0-1 0 0,1 0 0 0 0,0 0 1 0 0,1 0-1 0 0,0 0 1 0 0,1 1-1 0 0,1-1 1 0 0,0 1-1 0 0,0 0 1 0 0,2 0-1 0 0,0 0 1 0 0,0 1-1 0 0,1-1 1 0 0,0 2-1 0 0,1-1 1 0 0,1 1-1 0 0,0 0 0 0 0,0 1 1 0 0,1 0-1 0 0,0 0 1 0 0,1 1-1 0 0,0 1 1 0 0,0 0-1 0 0,1 0 1 0 0,0 1-1 0 0,1 1 1 0 0,-1 0-1 0 0,1 0 1 0 0,0 1-1 0 0,0 1 1 0 0,1 0-1 0 0,0 1 0 0 0,-1 1 1 0 0,1 0-1 0 0,2 1-9 0 0,-5 1-25 0 0,1 1 0 0 0,-1 0 0 0 0,0 1-1 0 0,0 1 1 0 0,0-1 0 0 0,0 2 0 0 0,-1 0-1 0 0,1 0 1 0 0,-1 1 0 0 0,0 0-1 0 0,0 0 1 0 0,-1 1 0 0 0,1 1 0 0 0,-1-1-1 0 0,-1 2 1 0 0,1-1 0 0 0,-1 1 0 0 0,-1 0-1 0 0,1 1 1 0 0,-1 0 0 0 0,-1 0-1 0 0,0 1 1 0 0,0-1 0 0 0,-1 1 0 0 0,0 1-1 0 0,-1-1 1 0 0,0 1 0 0 0,0-1 0 0 0,-1 1-1 0 0,-1 0 1 0 0,1 3 25 0 0,21 84-1889 0 0,-18-32-3949 0 0,-6-58 4716 0 0</inkml:trace>
  <inkml:trace contextRef="#ctx0" brushRef="#br0" timeOffset="3479.797">9361 696 1796 0 0,'4'-6'82'0'0,"0"1"-1"0"0,0 0 1 0 0,0 0-1 0 0,1 1 1 0 0,0-1-1 0 0,0 1 1 0 0,0 0-1 0 0,1 0 1 0 0,-1 1-1 0 0,1-1 1 0 0,0 1 0 0 0,0 1-1 0 0,0-1 1 0 0,0 1-1 0 0,1 0 1 0 0,-1 0-1 0 0,0 1 1 0 0,1 0-1 0 0,0 0 1 0 0,-1 0-1 0 0,3 1-81 0 0,2 4 82 0 0,-1 1 0 0 0,1 0-1 0 0,-1 1 1 0 0,0 0 0 0 0,-1 0-1 0 0,0 1 1 0 0,0 0 0 0 0,0 1-1 0 0,-1 0 1 0 0,0 0-1 0 0,0 1 1 0 0,-1 0 0 0 0,0 0-1 0 0,-1 1 1 0 0,1 1-82 0 0,7 8 185 0 0,-2 0 1 0 0,0 1-1 0 0,-1 0 1 0 0,-1 1-1 0 0,-1 0 0 0 0,0 1 1 0 0,-2 0-1 0 0,-1 0 0 0 0,0 1 1 0 0,-2-1-1 0 0,-1 1 0 0 0,0 0 1 0 0,-2 8-186 0 0,-1-23 97 0 0,-1-1 0 0 0,0 0 0 0 0,0 0 1 0 0,-1 0-1 0 0,0 0 0 0 0,0 0 0 0 0,-1 0 1 0 0,0 0-1 0 0,0-1 0 0 0,0 1 0 0 0,-1-1 1 0 0,0 0-1 0 0,0 0 0 0 0,-1 0 0 0 0,1-1 1 0 0,-1 1-1 0 0,-1-1 0 0 0,1 0 0 0 0,-1-1 1 0 0,0 1-1 0 0,0-1 0 0 0,0 0 0 0 0,0-1 0 0 0,-1 1 1 0 0,1-1-1 0 0,-1-1 0 0 0,-1 1-97 0 0,2-5 36 0 0,1-1-1 0 0,1 0 1 0 0,-1 0 0 0 0,0-1-1 0 0,1 1 1 0 0,-1-1 0 0 0,1 0-1 0 0,0 0 1 0 0,1 0 0 0 0,-1-1-1 0 0,1 1 1 0 0,-1-1-1 0 0,1 0 1 0 0,1 0 0 0 0,-1 0-1 0 0,1 0 1 0 0,0-1 0 0 0,0 1-1 0 0,0 0 1 0 0,1-1-1 0 0,0 0 1 0 0,0 1 0 0 0,0-1-1 0 0,1 0 1 0 0,0-3-36 0 0,-1-17 28 0 0,1 0 0 0 0,2 1 0 0 0,1-1 1 0 0,0 1-1 0 0,2-1 0 0 0,1 1 0 0 0,1 1 0 0 0,1-1 0 0 0,1 1 1 0 0,1 1-1 0 0,2-1 0 0 0,0 2 0 0 0,1 0 0 0 0,1 0 1 0 0,1 1-1 0 0,1 1 0 0 0,1 1 0 0 0,1 0 0 0 0,0 1 0 0 0,14-10-28 0 0,-28 25 2 0 0,-1 0 0 0 0,1 0 0 0 0,0 1 0 0 0,-1-1 0 0 0,1 1 0 0 0,0 0 0 0 0,1 0 0 0 0,-1 0 0 0 0,0 0 0 0 0,1 1 0 0 0,-1-1 0 0 0,1 1 0 0 0,-1 1 0 0 0,1-1 0 0 0,-1 0 0 0 0,1 1 0 0 0,-1 0 0 0 0,1 0 0 0 0,0 1 0 0 0,-1-1 0 0 0,1 1 0 0 0,-1 0 0 0 0,1 0 0 0 0,-1 0 0 0 0,1 1-1 0 0,-1 0 1 0 0,0 0 0 0 0,0 0 0 0 0,0 0 0 0 0,0 0 0 0 0,0 1 0 0 0,0 0 0 0 0,-1 0 0 0 0,1 0 0 0 0,-1 0 0 0 0,0 0 0 0 0,0 1 0 0 0,0-1 0 0 0,0 1 0 0 0,0 2-2 0 0,17 22-2 0 0,-3 1-1 0 0,0 1 0 0 0,-2 0 1 0 0,-1 1-1 0 0,-1 1 1 0 0,-2 0-1 0 0,-1 0 1 0 0,-2 1-1 0 0,0 4 3 0 0,32 102 46 0 0,25 73-1623 0 0,-54-217-5452 0 0,-11-3 5779 0 0</inkml:trace>
  <inkml:trace contextRef="#ctx0" brushRef="#br0" timeOffset="4539.933">11884 566 1428 0 0,'-1'-1'79'0'0,"0"1"-1"0"0,0 0 1 0 0,0-1-1 0 0,0 1 1 0 0,0-1-1 0 0,0 1 1 0 0,0-1 0 0 0,0 0-1 0 0,0 1 1 0 0,0-1-1 0 0,0 0 1 0 0,1 1-1 0 0,-1-1 1 0 0,0 0-1 0 0,1 0 1 0 0,-1 0-1 0 0,1 0 1 0 0,-1 0 0 0 0,0 0-1 0 0,1 0 1 0 0,0 0-1 0 0,-1 0 1 0 0,1 0-1 0 0,0 0 1 0 0,0 0-1 0 0,-1 0 1 0 0,1 0 0 0 0,0 0-1 0 0,0 0 1 0 0,0 0-1 0 0,0 0 1 0 0,0 0-1 0 0,0-1 1 0 0,1 1-1 0 0,-1 0 1 0 0,0 0 0 0 0,1 0-1 0 0,-1 0 1 0 0,0 0-1 0 0,1 0 1 0 0,-1 0-1 0 0,1 0 1 0 0,0 0-1 0 0,-1 1 1 0 0,1-1-1 0 0,0 0 1 0 0,-1 0 0 0 0,1 0-1 0 0,0 1 1 0 0,0-1-1 0 0,0 0 1 0 0,0 1-1 0 0,0-1-78 0 0,48-45 632 0 0,-35 36-518 0 0,-1 2-1 0 0,2-1 0 0 0,-1 2 0 0 0,1 0 1 0 0,0 0-1 0 0,0 2 0 0 0,1 0 1 0 0,-1 1-1 0 0,1 0 0 0 0,0 1 0 0 0,0 1 1 0 0,14 0-114 0 0,-26 2 12 0 0,1 1-1 0 0,0 0 1 0 0,-1 0 0 0 0,1 0 0 0 0,-1 1 0 0 0,1 0-1 0 0,-1 0 1 0 0,0 0 0 0 0,0 0 0 0 0,0 1 0 0 0,0-1 0 0 0,0 1-1 0 0,0 0 1 0 0,-1 0 0 0 0,1 0 0 0 0,-1 1 0 0 0,0-1-1 0 0,0 1 1 0 0,0 0 0 0 0,0 0 0 0 0,-1 0 0 0 0,0 0 0 0 0,0 0-1 0 0,0 1 1 0 0,0-1 0 0 0,-1 1 0 0 0,1-1 0 0 0,-1 1 0 0 0,0-1-1 0 0,-1 1 1 0 0,1 0 0 0 0,-1 0 0 0 0,0-1 0 0 0,0 1-1 0 0,0 0 1 0 0,-1 0 0 0 0,1-1 0 0 0,-1 1 0 0 0,-1-1 0 0 0,1 1-1 0 0,-1 1-11 0 0,-133 218 340 0 0,135-222-334 0 0,0 1 0 0 0,0-1 1 0 0,1 1-1 0 0,-1-1 1 0 0,1 0-1 0 0,0 1 0 0 0,0-1 1 0 0,0 0-1 0 0,0 0 0 0 0,0 0 1 0 0,0 1-1 0 0,0-1 0 0 0,1 0 1 0 0,-1-1-1 0 0,1 1 1 0 0,0 0-1 0 0,-1 0 0 0 0,1-1 1 0 0,0 1-1 0 0,0-1 0 0 0,0 1 1 0 0,0-1-1 0 0,0 0 0 0 0,0 0 1 0 0,1 0-1 0 0,-1 0 1 0 0,0 0-1 0 0,0 0 0 0 0,1-1 1 0 0,-1 1-1 0 0,1-1 0 0 0,-1 1 1 0 0,1-1-1 0 0,-1 0 0 0 0,0 0 1 0 0,1 0-1 0 0,-1-1-6 0 0,31 8 101 0 0,-11-5-57 0 0,-1 2 1 0 0,1 1-1 0 0,-1 0 1 0 0,0 2-1 0 0,-1 0 0 0 0,0 1 1 0 0,0 1-1 0 0,17 12-44 0 0,-35-20 12 0 0,0 0-1 0 0,0 1 0 0 0,-1-1 1 0 0,1 1-1 0 0,-1 0 0 0 0,0 0 1 0 0,1-1-1 0 0,-1 1 0 0 0,0 0 1 0 0,0 0-1 0 0,0 0 0 0 0,0 0 1 0 0,0 0-1 0 0,-1 1 0 0 0,1-1 1 0 0,-1 0-1 0 0,1 0 0 0 0,-1 0 1 0 0,0 0-1 0 0,0 1 0 0 0,0-1 1 0 0,0 0-1 0 0,0 0 0 0 0,0 1 1 0 0,-1-1-1 0 0,1 0 0 0 0,-1 0 1 0 0,1 0-1 0 0,-1 0 0 0 0,0 0 1 0 0,0 0-1 0 0,0 0 0 0 0,0 0 1 0 0,0 0-1 0 0,0 0 0 0 0,-1 0 1 0 0,1 0-1 0 0,-2 0-11 0 0,-66 62 252 0 0,-157 56-735 0 0,223-117 302 0 0,0-1-1 0 0,0 0 1 0 0,0 0 0 0 0,0-1-1 0 0,0 1 1 0 0,-1-1-1 0 0,1 1 1 0 0,0-1 0 0 0,-1 0-1 0 0,1 0 1 0 0,-1-1 0 0 0,1 1-1 0 0,-1-1 1 0 0,0 1-1 0 0,1-1 1 0 0,-1 0 0 0 0,1-1-1 0 0,-1 1 1 0 0,0-1-1 0 0,1 1 1 0 0,-1-1 0 0 0,1 0-1 0 0,0 0 1 0 0,-1-1 0 0 0,1 1-1 0 0,0-1 1 0 0,0 1-1 0 0,-1-1 1 0 0,1 0 0 0 0,1 0-1 0 0,-1-1 1 0 0,0 1-1 0 0,0 0 1 0 0,1-1 0 0 0,0 0-1 0 0,-1 0 1 0 0,1 1 0 0 0,-1-4 181 0 0,2-10-1090 0 0</inkml:trace>
  <inkml:trace contextRef="#ctx0" brushRef="#br0" timeOffset="4898.91">12851 422 1544 0 0,'-16'16'528'0'0,"1"1"1"0"0,1 0-1 0 0,0 1 0 0 0,2 1 1 0 0,0 0-1 0 0,1 0 0 0 0,1 1 1 0 0,1 1-1 0 0,0-1 0 0 0,0 6-528 0 0,7-19 94 0 0,0 0 1 0 0,0 0-1 0 0,1 1 0 0 0,0-1 0 0 0,0 0 0 0 0,1 1 0 0 0,-1-1 0 0 0,2 1 0 0 0,-1-1 0 0 0,1 1 0 0 0,0-1 0 0 0,1 0 1 0 0,0 0-1 0 0,0 1 0 0 0,0-1 0 0 0,1 0 0 0 0,0-1 0 0 0,0 1 0 0 0,1 0 0 0 0,0-1 0 0 0,0 0 0 0 0,0 0 0 0 0,1 0 1 0 0,0-1-1 0 0,0 1 0 0 0,1-1 0 0 0,-1 0 0 0 0,1-1 0 0 0,0 1 0 0 0,0-1 0 0 0,7 3-94 0 0,6 1 103 0 0,0-1-1 0 0,1-1 1 0 0,-1 0-1 0 0,1-2 1 0 0,0 0 0 0 0,1-2-1 0 0,-1 0 1 0 0,0-1-1 0 0,1-1 1 0 0,-1-1-1 0 0,0-1 1 0 0,0 0 0 0 0,0-2-1 0 0,0 0 1 0 0,0-1-1 0 0,0-1 1 0 0,-1-1-1 0 0,12-7-102 0 0,-27 13 12 0 0,0 0-1 0 0,1 0 0 0 0,-1-1 0 0 0,0 0 0 0 0,0 1 0 0 0,-1-1 1 0 0,1-1-1 0 0,0 1 0 0 0,-1-1 0 0 0,1 1 0 0 0,-1-1 0 0 0,0 0 1 0 0,0 0-1 0 0,0 0 0 0 0,0-1 0 0 0,0 1 0 0 0,-1-1 1 0 0,1 0-1 0 0,-1 1 0 0 0,0-1 0 0 0,-1 0 0 0 0,1 0 0 0 0,0 0 1 0 0,-1-1-1 0 0,0 1 0 0 0,0 0 0 0 0,0 0 0 0 0,-1-1 0 0 0,0 1 1 0 0,1-1-1 0 0,-1 1 0 0 0,-1 0 0 0 0,0-4-11 0 0,-4-3 17 0 0,0-1 1 0 0,-1 1-1 0 0,-1 1 0 0 0,0-1 0 0 0,-1 1 1 0 0,0 0-1 0 0,0 1 0 0 0,-1 0 0 0 0,0 0 1 0 0,0 1-1 0 0,-1 0 0 0 0,0 0 1 0 0,-1 1-1 0 0,0 1 0 0 0,0 0 0 0 0,0 0 1 0 0,-1 1-1 0 0,-6-2-17 0 0,-228-58-5187 0 0,199 46 803 0 0,35 12 3045 0 0</inkml:trace>
  <inkml:trace contextRef="#ctx0" brushRef="#br0" timeOffset="3773.985">10580 796 1392 0 0,'9'5'6449'0'0,"91"-7"-5052"0"0,101-33-392 0 0,-19 2-1736 0 0,-62 20-3200 0 0,-113 14 1040 0 0,-10 4 1561 0 0</inkml:trace>
  <inkml:trace contextRef="#ctx0" brushRef="#br0" timeOffset="4026.822">10753 1106 1908 0 0,'5'3'1052'0'0,"22"2"-148"0"0,0 0-132 0 0,5-3-8 0 0,-11-2-191 0 0,11 0 7 0 0,5 0-52 0 0,45-22-188 0 0,-36 9 24 0 0,2 1-248 0 0,6-3-228 0 0,2 0 0 0 0,-2-3-884 0 0,3-1-337 0 0,-4-1 117 0 0,0 2-52 0 0,-5-5 48 0 0</inkml:trace>
  <inkml:trace contextRef="#ctx0" brushRef="#br0" timeOffset="11112.23">21879 434 924 0 0,'-15'1'312'0'0,"-1"1"1"0"0,1 0-1 0 0,0 1 0 0 0,0 0 1 0 0,0 1-1 0 0,0 1 0 0 0,1 1 1 0 0,0 0-1 0 0,0 1 0 0 0,0 0 1 0 0,1 1-1 0 0,0 0 0 0 0,0 1 0 0 0,1 1 1 0 0,1 0-1 0 0,-1 1 0 0 0,2 0 1 0 0,-1 0-1 0 0,2 1 0 0 0,-1 1 1 0 0,1 0-313 0 0,-27 29 568 0 0,20-25-324 0 0,0 0 1 0 0,2 1-1 0 0,0 1 0 0 0,0 0 0 0 0,2 1 0 0 0,1 0 0 0 0,0 1 0 0 0,-6 20-244 0 0,16-39 20 0 0,0 0 0 0 0,0 0-1 0 0,1 0 1 0 0,-1 0 0 0 0,1 1-1 0 0,0-1 1 0 0,-1 0 0 0 0,1 0 0 0 0,0 0-1 0 0,0 0 1 0 0,1 0 0 0 0,-1 1-1 0 0,0-1 1 0 0,1 0 0 0 0,-1 0-1 0 0,1 0 1 0 0,0 0 0 0 0,-1 0 0 0 0,1 0-1 0 0,0 0 1 0 0,0 0 0 0 0,0 0-1 0 0,1-1 1 0 0,-1 1 0 0 0,0 0 0 0 0,1-1-1 0 0,-1 1 1 0 0,1-1 0 0 0,0 1-1 0 0,-1-1 1 0 0,1 0 0 0 0,0 0-1 0 0,0 1 1 0 0,0-1 0 0 0,0-1 0 0 0,0 1-1 0 0,0 0 1 0 0,0 0 0 0 0,0-1-1 0 0,0 1 1 0 0,0-1 0 0 0,0 0-1 0 0,0 1 1 0 0,0-1 0 0 0,1 0 0 0 0,0 0-20 0 0,95-12 69 0 0,-70 1-86 0 0,-1-1 0 0 0,-1-2 0 0 0,0 0 0 0 0,-1-2 0 0 0,-1-1 1 0 0,0 0-1 0 0,-1-2 0 0 0,-1-1 0 0 0,-1-1 0 0 0,-1 0 0 0 0,0-2 1 0 0,11-18 16 0 0,-15 23 225 0 0,-21 33-26 0 0,-9 24-137 0 0,13-30-148 0 0,1 0 1 0 0,0 0 0 0 0,0 0 0 0 0,1 0-1 0 0,0 0 1 0 0,1 0 0 0 0,-1 0 0 0 0,2 0-1 0 0,-1 0 1 0 0,2-1 0 0 0,-1 1-1 0 0,1-1 1 0 0,0 0 0 0 0,0 0 0 0 0,1 0-1 0 0,0-1 1 0 0,1 1 0 0 0,0-1-1 0 0,0-1 1 0 0,0 1 0 0 0,1-1 0 0 0,0 0-1 0 0,0 0 1 0 0,1-1 0 0 0,-1 0 0 0 0,1 0-1 0 0,0-1 1 0 0,0 0 0 0 0,1-1-1 0 0,-1 0 1 0 0,1 0 0 0 0,0 0 0 0 0,0-1-1 0 0,0-1 1 0 0,0 1 0 0 0,0-2 0 0 0,0 1-1 0 0,0-1 1 0 0,0 0 0 0 0,7-2 85 0 0,-6 3-409 0 0,0-1-1 0 0,0-1 1 0 0,0 1 0 0 0,0-2 0 0 0,-1 1 0 0 0,1-1 0 0 0,-1-1 0 0 0,1 0 0 0 0,-1 0 0 0 0,0-1-1 0 0,0 0 1 0 0,0 0 0 0 0,7-6 409 0 0,13-9-1254 0 0</inkml:trace>
  <inkml:trace contextRef="#ctx0" brushRef="#br0" timeOffset="11388.896">22580 291 1184 0 0,'19'-88'6641'0'0,"-63"197"-3359"0"0,30-42-2652 0 0,4 1-1 0 0,2 0 1 0 0,3 1-1 0 0,4 57-629 0 0,27 94 506 0 0,68 279-1439 0 0,-91-463-1407 0 0,-14-52-1323 0 0,-18-83-562 0 0,17 56 2811 0 0</inkml:trace>
  <inkml:trace contextRef="#ctx0" brushRef="#br0" timeOffset="11606.855">22693 337 1348 0 0,'4'-3'67'0'0,"0"1"-1"0"0,0-1 1 0 0,1 1-1 0 0,-1 0 1 0 0,1 0 0 0 0,-1 0-1 0 0,1 1 1 0 0,-1-1-1 0 0,1 1 1 0 0,0 0-1 0 0,0 0 1 0 0,-1 1 0 0 0,1 0-1 0 0,0-1 1 0 0,0 2-1 0 0,0-1 1 0 0,0 0-1 0 0,-1 1 1 0 0,1 0 0 0 0,0 0-1 0 0,-1 1 1 0 0,1-1-1 0 0,0 1 1 0 0,-1 0-1 0 0,0 0 1 0 0,1 0 0 0 0,-1 1-1 0 0,0 0 1 0 0,0-1-1 0 0,-1 1 1 0 0,1 1-1 0 0,0-1 1 0 0,-1 1 0 0 0,0-1-1 0 0,0 1 1 0 0,0 0-1 0 0,0 0 1 0 0,-1 0-1 0 0,2 2-66 0 0,0 6 178 0 0,1 0 0 0 0,-2 1 0 0 0,0-1 0 0 0,0 1-1 0 0,-1-1 1 0 0,0 1 0 0 0,-1 0 0 0 0,-1 0 0 0 0,0 0 0 0 0,-1 0-1 0 0,0 0 1 0 0,-1-1 0 0 0,0 1 0 0 0,-1 0 0 0 0,-1-1-1 0 0,0 0 1 0 0,0 0 0 0 0,-1 0 0 0 0,-1 0 0 0 0,0-1 0 0 0,-1 0-1 0 0,0 0 1 0 0,0-1 0 0 0,-1 1 0 0 0,-5 3-178 0 0,4-3 9 0 0,-1 0 0 0 0,-1 0 1 0 0,0-1-1 0 0,0-1 0 0 0,-1 0 1 0 0,0 0-1 0 0,0-1 0 0 0,-1-1 1 0 0,0 0-1 0 0,-1 0 0 0 0,1-2 1 0 0,-1 0-1 0 0,0 0 0 0 0,-1-1-9 0 0,13-5-148 0 0,0 1 0 0 0,0-1 0 0 0,1 1 0 0 0,-1-1 0 0 0,1 0 0 0 0,-1 0 0 0 0,0 0 0 0 0,1 0 0 0 0,0 0 0 0 0,-1 0 0 0 0,1 0 0 0 0,0-1 0 0 0,-1 1 0 0 0,1 0 0 0 0,0-1 0 0 0,0 1 0 0 0,0-1 0 0 0,0 1 0 0 0,0-1 0 0 0,1 0-1 0 0,-1 1 1 0 0,0-1 0 0 0,1 0 0 0 0,-1 1 0 0 0,1-1 0 0 0,-1 0 0 0 0,1 0 0 0 0,0 0 0 0 0,0 1 0 0 0,0-1 0 0 0,0 0 0 0 0,0 0 0 0 0,0 1 0 0 0,1-1 0 0 0,-1 0 0 0 0,1 0 0 0 0,-1 1 0 0 0,1-1 0 0 0,-1 0 0 0 0,1 1 0 0 0,0-1 148 0 0,14-33-1223 0 0</inkml:trace>
  <inkml:trace contextRef="#ctx0" brushRef="#br0" timeOffset="11873.052">23154 316 1880 0 0,'1'11'5673'0'0,"-21"44"-4866"0"0,9-26-64 0 0,3 11-372 0 0,1 1 1 0 0,3 0-1 0 0,1 0 1 0 0,2 1-1 0 0,1-1 0 0 0,3 0 1 0 0,1 0-1 0 0,2 0 1 0 0,2 0-1 0 0,2-1 1 0 0,11 30-372 0 0,-8-16 168 0 0,25 87 310 0 0,24 133-2749 0 0,-62-272 1197 0 0,-31-12-3132 0 0,-6-28 2109 0 0,27 26 1376 0 0,-12-14-489 0 0</inkml:trace>
  <inkml:trace contextRef="#ctx0" brushRef="#br0" timeOffset="12121.549">23214 344 1804 0 0,'8'-7'190'0'0,"-1"0"0"0"0,1 0 0 0 0,1 1 0 0 0,-1 0 0 0 0,1 1 0 0 0,0 0 0 0 0,0 0 0 0 0,1 1 0 0 0,-1 0 0 0 0,1 1 0 0 0,0 0 0 0 0,0 0 0 0 0,0 1-1 0 0,0 1 1 0 0,0-1 0 0 0,1 2 0 0 0,-1-1 0 0 0,0 1 0 0 0,1 1 0 0 0,7 1-190 0 0,-9 2 76 0 0,0-1-1 0 0,-1 1 1 0 0,0 1-1 0 0,0-1 0 0 0,0 1 1 0 0,0 1-1 0 0,-1 0 1 0 0,0 0-1 0 0,0 0 1 0 0,0 1-1 0 0,-1 0 0 0 0,0 0 1 0 0,-1 1-1 0 0,1-1 1 0 0,-1 1-1 0 0,-1 0 1 0 0,1 1-1 0 0,-2-1 1 0 0,1 1-1 0 0,-1 0 0 0 0,0 0 1 0 0,-1 0-1 0 0,0 0 1 0 0,0 0-1 0 0,-1 0 1 0 0,0 7-76 0 0,-1-3-2 0 0,0-1 0 0 0,0 1 0 0 0,-2-1 0 0 0,1 0 0 0 0,-1 0 0 0 0,-1 0 0 0 0,0 0 0 0 0,-1 0 0 0 0,0 0 0 0 0,-1-1 0 0 0,0 0 0 0 0,-1 0 0 0 0,0 0 1 0 0,-1-1-1 0 0,0 0 0 0 0,-1 0 0 0 0,0 0 0 0 0,0-1 0 0 0,-1-1 0 0 0,0 1 0 0 0,-1-1 0 0 0,1-1 0 0 0,-2 0 0 0 0,1 0 0 0 0,-1-1 0 0 0,0 0 0 0 0,0-1 0 0 0,0 0 0 0 0,-1-1 1 0 0,0-1-1 0 0,0 1 0 0 0,0-2 0 0 0,-8 1 2 0 0,17-3-172 0 0,-1-1 1 0 0,1 1-1 0 0,0-1 1 0 0,0 0-1 0 0,0 0 1 0 0,0-1 0 0 0,0 1-1 0 0,0-1 1 0 0,0 1-1 0 0,1-1 1 0 0,-1 0-1 0 0,0 0 1 0 0,1 0-1 0 0,0 0 1 0 0,-1 0 0 0 0,1-1-1 0 0,0 1 1 0 0,0-1-1 0 0,0 0 1 0 0,0 1-1 0 0,1-1 1 0 0,-1 0-1 0 0,1 0 1 0 0,0 0 0 0 0,0 0-1 0 0,0 0 1 0 0,0 0-1 0 0,0-1 172 0 0,-4-19-1272 0 0</inkml:trace>
  <inkml:trace contextRef="#ctx0" brushRef="#br0" timeOffset="12419.724">23627 369 1300 0 0,'18'18'531'0'0,"-1"1"-1"0"0,0 0 1 0 0,-1 1-1 0 0,-2 1 1 0 0,0 0-1 0 0,-1 1 1 0 0,-1 1-1 0 0,-1 0 1 0 0,-1 0-1 0 0,-1 1 1 0 0,-1 1-531 0 0,-5-20 124 0 0,0 0-1 0 0,-1 0 1 0 0,0 0-1 0 0,0 0 1 0 0,0 0-1 0 0,0 0 1 0 0,-1 1-1 0 0,0-1 1 0 0,0 1-1 0 0,-1-1 1 0 0,1 1-1 0 0,-1-1 1 0 0,0 1-1 0 0,-1-1 1 0 0,1 1-1 0 0,-1-1 1 0 0,0 0-1 0 0,0 1 1 0 0,-1-1-1 0 0,0 0 1 0 0,0 0-1 0 0,0 0 1 0 0,0 0-1 0 0,-1 0 1 0 0,0 0-1 0 0,0-1 1 0 0,0 1 0 0 0,-1-1-1 0 0,1 0 1 0 0,-1 0-1 0 0,0 0 1 0 0,0 0-1 0 0,-1-1 1 0 0,1 0-1 0 0,-1 0 1 0 0,1 0-1 0 0,-1 0 1 0 0,0-1-1 0 0,0 1 1 0 0,0-1-1 0 0,0-1 1 0 0,-1 1-1 0 0,1-1 1 0 0,0 0-1 0 0,-1 0 1 0 0,-1 0-124 0 0,2-1 46 0 0,0 0 1 0 0,0-1 0 0 0,1 1-1 0 0,-1-1 1 0 0,0 0-1 0 0,0 0 1 0 0,1-1-1 0 0,-1 1 1 0 0,1-1 0 0 0,-1 0-1 0 0,1 0 1 0 0,0-1-1 0 0,-1 1 1 0 0,1-1-1 0 0,1 0 1 0 0,-1 0-1 0 0,0 0 1 0 0,1-1 0 0 0,-1 1-1 0 0,1-1 1 0 0,0 0-1 0 0,0 0 1 0 0,1 0-1 0 0,-1 0 1 0 0,1 0 0 0 0,0-1-1 0 0,0 1 1 0 0,0-1-1 0 0,1 1 1 0 0,0-1-1 0 0,-1 0 1 0 0,2 0 0 0 0,-1 1-1 0 0,0-1 1 0 0,1 0-1 0 0,0 0-46 0 0,-1-9 6 0 0,1 0-1 0 0,0-1 1 0 0,1 1-1 0 0,0 0 1 0 0,1 0 0 0 0,1 1-1 0 0,0-1 1 0 0,1 0-1 0 0,1 1 1 0 0,0 0-1 0 0,6-13-5 0 0,2 5-167 0 0,1 0 0 0 0,0 0-1 0 0,2 2 1 0 0,0 0 0 0 0,1 0-1 0 0,1 2 1 0 0,0 0 0 0 0,16-10 167 0 0,38-12-3291 0 0,5 25-4056 0 0,-77 14 5828 0 0</inkml:trace>
  <inkml:trace contextRef="#ctx0" brushRef="#br0" timeOffset="12962.228">24407 367 1204 0 0,'-25'12'538'0'0,"1"1"1"0"0,0 1-1 0 0,0 2 0 0 0,2 0 1 0 0,0 1-1 0 0,1 1 0 0 0,0 1 0 0 0,2 1 1 0 0,0 0-1 0 0,1 2 0 0 0,2 0 1 0 0,0 1-1 0 0,1 0 0 0 0,-8 21-538 0 0,21-42 28 0 0,1 0 0 0 0,-1 1 0 0 0,1-1 0 0 0,0 1 0 0 0,0 0 0 0 0,0-1 0 0 0,1 1 0 0 0,-1 0 0 0 0,1-1 0 0 0,-1 1 0 0 0,1 0 0 0 0,0 0 0 0 0,0-1 0 0 0,0 1 0 0 0,0 0 0 0 0,0 0 0 0 0,1-1 0 0 0,0 1 0 0 0,-1 0 0 0 0,1-1 0 0 0,0 1 0 0 0,0-1 0 0 0,0 1 1 0 0,0-1-1 0 0,1 1 0 0 0,-1-1 0 0 0,1 0 0 0 0,0 1 0 0 0,-1-1 0 0 0,1 0 0 0 0,0 0 0 0 0,0 0 0 0 0,0-1 0 0 0,0 1 0 0 0,1 0 0 0 0,-1-1 0 0 0,0 1 0 0 0,1-1 0 0 0,-1 0 0 0 0,1 0 0 0 0,0 0 0 0 0,-1 0 0 0 0,1 0 0 0 0,0-1 0 0 0,-1 1 0 0 0,1-1 0 0 0,0 0 0 0 0,0 1 0 0 0,-1-1 0 0 0,1-1 0 0 0,0 1 0 0 0,2 0-28 0 0,10 0 33 0 0,-1 0-1 0 0,1-1 1 0 0,-1-1 0 0 0,1 0-1 0 0,-1-1 1 0 0,0 0 0 0 0,0-1-1 0 0,0-1 1 0 0,0 0 0 0 0,-1-1-1 0 0,4-2-32 0 0,2 0 40 0 0,-8 4-48 0 0,1-1 1 0 0,-1 0-1 0 0,0 0 1 0 0,-1-1-1 0 0,0-1 1 0 0,0 0-1 0 0,0 0 1 0 0,0-1-1 0 0,-1 0 1 0 0,-1 0 0 0 0,1-1-1 0 0,-2 0 1 0 0,1-1-1 0 0,-1 0 1 0 0,0 0-1 0 0,-1 0 1 0 0,0-1-1 0 0,-1 0 1 0 0,0 0-1 0 0,-1 0 1 0 0,2-10 7 0 0,-8 13-20 0 0,-1 0 0 0 0,1 1 0 0 0,-2-1 0 0 0,1 1-1 0 0,-1-1 1 0 0,0 1 0 0 0,-1 0 0 0 0,0 0 0 0 0,0 1 0 0 0,0-1 0 0 0,-1 1 0 0 0,0 1 0 0 0,0-1 0 0 0,0 1 0 0 0,-1 0-1 0 0,0 0 1 0 0,0 1 0 0 0,0 0 0 0 0,0 0 0 0 0,-1 0 0 0 0,1 1 0 0 0,-1 0 0 0 0,0 1 0 0 0,0 0 0 0 0,0 0-1 0 0,-1 1 1 0 0,1 0 0 0 0,-3 0 20 0 0,-83-26-2291 0 0,93 27 1489 0 0,1 0-305 0 0,21-12-1500 0 0,4 4 1322 0 0</inkml:trace>
  <inkml:trace contextRef="#ctx0" brushRef="#br0" timeOffset="13176.706">24886 292 1112 0 0,'-28'98'3966'0'0,"3"-17"-2347"0"0,-4-1-1 0 0,-3-2 1 0 0,-39 68-1619 0 0,13-79-2409 0 0,57-67 1002 0 0,-2-2-11 0 0,-9-13-22 0 0,2-8-40 0 0</inkml:trace>
  <inkml:trace contextRef="#ctx0" brushRef="#br0" timeOffset="13395.305">24631 377 1248 0 0,'34'54'4258'0'0,"-7"-7"-3421"0"0,-10-28-761 0 0,1-2-1 0 0,0 0 1 0 0,1-1-1 0 0,1-1 0 0 0,0 0 1 0 0,1-2-1 0 0,0-1 1 0 0,1 0-1 0 0,1-2 0 0 0,0 0 1 0 0,0-2-1 0 0,1 0 1 0 0,0-2-1 0 0,0 0 1 0 0,0-2-1 0 0,15 1-75 0 0,-27-3-277 0 0,1 0 0 0 0,0-1 0 0 0,0-1 1 0 0,-1 1-1 0 0,1-2 0 0 0,0 0 0 0 0,0-1 0 0 0,-1 0 0 0 0,1-1 0 0 0,-1 0 1 0 0,1-1-1 0 0,-1 0 0 0 0,0-1 0 0 0,-1 0 0 0 0,1-1 0 0 0,6-5 277 0 0,9-10-1068 0 0</inkml:trace>
  <inkml:trace contextRef="#ctx0" brushRef="#br0" timeOffset="13581.1">25417 471 1648 0 0,'5'-33'1664'0'0,"8"-29"6208"0"0,-15 121-5542 0 0,18 98-1577 0 0,0-64-1548 0 0,-12-38-2736 0 0,-4-53 1901 0 0,-3 1 18 0 0,-34 2-2797 0 0,20-14 2967 0 0</inkml:trace>
  <inkml:trace contextRef="#ctx0" brushRef="#br0" timeOffset="13828.398">25286 271 1468 0 0,'-8'-14'1488'0'0,"7"1"-280"0"0,-6-4-240 0 0,5 6-103 0 0,-2-1-73 0 0,1 5-128 0 0,3 2-248 0 0,-4-3-200 0 0,2 3-304 0 0,2 2 12 0 0,0 3-448 0 0,0 0 116 0 0,0 0-372 0 0,6-5 68 0 0,-6 8-741 0 0,3 0 53 0 0,-1 1 148 0 0</inkml:trace>
  <inkml:trace contextRef="#ctx0" brushRef="#br0" timeOffset="14496.856">25654 401 1196 0 0,'11'10'393'0'0,"0"1"1"0"0,0 0-1 0 0,-1 1 0 0 0,0 1 1 0 0,-1-1-1 0 0,0 1 1 0 0,-1 1-1 0 0,-1 0 0 0 0,0 0 1 0 0,-1 0-1 0 0,4 14-393 0 0,8 12 647 0 0,-12-23-323 0 0,-1 0-1 0 0,-1 0 1 0 0,0 0 0 0 0,-1 1-1 0 0,-1-1 1 0 0,0 1-1 0 0,-1 0 1 0 0,-2 0 0 0 0,1 1-324 0 0,0-10 426 0 0,0-7-170 0 0,0-2-27 0 0,-12 5 66 0 0,4-23 57 0 0,7 2-383 0 0,2 0 0 0 0,0 0 0 0 0,0 0 0 0 0,1 0 0 0 0,1 1 0 0 0,1-1 0 0 0,0 1 0 0 0,1 0 0 0 0,1 0 0 0 0,0 0 1 0 0,1 1-1 0 0,1 0 0 0 0,0 0 0 0 0,0 1 0 0 0,2 0 0 0 0,0 0 0 0 0,0 1 0 0 0,1 0 0 0 0,0 1 0 0 0,1 1 0 0 0,1-1 0 0 0,-1 2 0 0 0,2 0 0 0 0,-1 0 0 0 0,1 2 0 0 0,0-1 0 0 0,1 2 0 0 0,0 0 0 0 0,0 1 0 0 0,0 0 0 0 0,0 1 1 0 0,1 1-1 0 0,1 0 31 0 0,-8 4-10 0 0,0 1 0 0 0,0 0 0 0 0,0 0 0 0 0,0 1 0 0 0,0 0 0 0 0,-1 0 0 0 0,0 1 0 0 0,1 0 0 0 0,-1 1 0 0 0,0 0 0 0 0,-1 0 1 0 0,1 1-1 0 0,-1 0 0 0 0,0 0 0 0 0,-1 0 0 0 0,0 1 0 0 0,0 0 0 0 0,0 1 0 0 0,-1-1 0 0 0,1 1 0 0 0,-2 0 0 0 0,1 0 0 0 0,-2 0 0 0 0,1 1 1 0 0,-1 0-1 0 0,0-1 0 0 0,0 1 0 0 0,-1 0 0 0 0,-1 0 0 0 0,1 1 0 0 0,-2-1 0 0 0,1 0 0 0 0,-1 3 10 0 0,0-6 52 0 0,-1-1-1 0 0,0 1 1 0 0,0 0 0 0 0,0 0-1 0 0,-1-1 1 0 0,0 1-1 0 0,0-1 1 0 0,0 1 0 0 0,-1-1-1 0 0,1 0 1 0 0,-1 0-1 0 0,-1 0 1 0 0,1 0 0 0 0,-1 0-1 0 0,0-1 1 0 0,0 0-1 0 0,0 0 1 0 0,-4 4-52 0 0,6-8 24 0 0,1 0-1 0 0,0-1 1 0 0,-1 1 0 0 0,1 0-1 0 0,0-1 1 0 0,-1 1-1 0 0,1-1 1 0 0,0 1 0 0 0,0-1-1 0 0,-1 0 1 0 0,1 0 0 0 0,0 1-1 0 0,0-1 1 0 0,0 0 0 0 0,0 0-1 0 0,0 0 1 0 0,0 0 0 0 0,0 0-1 0 0,0 0 1 0 0,1 0-1 0 0,-1-1 1 0 0,0 1 0 0 0,1 0-1 0 0,-1 0 1 0 0,0 0 0 0 0,1-1-1 0 0,0 1 1 0 0,-1 0 0 0 0,1-1-1 0 0,0 1 1 0 0,0-1 0 0 0,-1 1-1 0 0,1 0 1 0 0,0-1 0 0 0,0 1-1 0 0,1 0 1 0 0,-1-1-1 0 0,0 1 1 0 0,0 0 0 0 0,1-1-1 0 0,-1 1 1 0 0,1-1-24 0 0,-1 1 3 0 0,0-13-5 0 0,1-1 1 0 0,0 0-1 0 0,1 1 1 0 0,0 0-1 0 0,1-1 0 0 0,1 1 1 0 0,1 0-1 0 0,0 1 1 0 0,0-1-1 0 0,1 1 1 0 0,1 0-1 0 0,0 0 0 0 0,6-6 2 0 0,-7 8-44 0 0,1 1 0 0 0,1-1 0 0 0,0 1 0 0 0,0 0 0 0 0,1 1 0 0 0,0 0 0 0 0,1 0 0 0 0,-1 1 0 0 0,2 1 0 0 0,-1-1 0 0 0,1 2 0 0 0,0-1 0 0 0,1 2 0 0 0,0-1 0 0 0,0 2 0 0 0,0-1 0 0 0,0 2 0 0 0,0-1 0 0 0,1 2 0 0 0,0 0 0 0 0,1 0 44 0 0,-10 2-12 0 0,0 0 0 0 0,0 0 0 0 0,0 1 1 0 0,0 0-1 0 0,0-1 0 0 0,0 1 1 0 0,0 1-1 0 0,0-1 0 0 0,0 1 1 0 0,-1-1-1 0 0,1 1 0 0 0,-1 0 0 0 0,1 0 1 0 0,-1 0-1 0 0,0 1 0 0 0,0-1 1 0 0,0 1-1 0 0,0 0 0 0 0,0 0 1 0 0,0 0-1 0 0,-1 0 0 0 0,0 1 0 0 0,1-1 1 0 0,-1 0-1 0 0,-1 1 0 0 0,1 0 1 0 0,0-1-1 0 0,-1 1 0 0 0,0 0 0 0 0,1 0 12 0 0,17 135-230 0 0,-13-68 104 0 0,-6-67 61 0 0,1-1 0 0 0,0 1 0 0 0,0-1 0 0 0,0 1 0 0 0,0-1 0 0 0,0 1 0 0 0,1-1 0 0 0,0 0 0 0 0,-1 0 0 0 0,1 0 0 0 0,0 0 0 0 0,1 0 0 0 0,-1 0 0 0 0,0 0-1 0 0,1-1 1 0 0,0 1 0 0 0,-1-1 0 0 0,1 0 0 0 0,0 0 0 0 0,0 0 0 0 0,1 0 0 0 0,-1 0 0 0 0,0-1 0 0 0,0 1 0 0 0,1-1 0 0 0,-1 0 0 0 0,1 0 0 0 0,-1 0 0 0 0,1-1 0 0 0,0 1 0 0 0,-1-1 0 0 0,1 0 0 0 0,0 0 0 0 0,-1 0-1 0 0,1 0 1 0 0,-1-1 0 0 0,2 0 65 0 0,134-38-2546 0 0,-113 26 2107 0 0,-4 0 59 0 0</inkml:trace>
  <inkml:trace contextRef="#ctx0" brushRef="#br0" timeOffset="15315.22">27023 521 3264 0 0,'44'-65'2445'0'0,"-44"65"-2101"0"0,-36-7 696 0 0,25 9-962 0 0,0 0-1 0 0,0 1 1 0 0,0 0 0 0 0,0 1 0 0 0,0 0 0 0 0,1 1 0 0 0,-1 0 0 0 0,1 0-1 0 0,0 1 1 0 0,1 1 0 0 0,0-1 0 0 0,0 2 0 0 0,0-1 0 0 0,1 1 0 0 0,0 0-1 0 0,0 1 1 0 0,1 0 0 0 0,0 0 0 0 0,1 1 0 0 0,0 0 0 0 0,1 0 0 0 0,0 0-1 0 0,0 0 1 0 0,1 1 0 0 0,0 0 0 0 0,1 0 0 0 0,-2 9-78 0 0,56 28 143 0 0,-46-44-147 0 0,1-1 1 0 0,0-1-1 0 0,0 1 1 0 0,0-1-1 0 0,0 0 1 0 0,1 0 0 0 0,-1-1-1 0 0,1 0 1 0 0,-1 0-1 0 0,0-1 1 0 0,1 1-1 0 0,0-1 1 0 0,-1-1 0 0 0,1 1-1 0 0,-1-1 1 0 0,0 0-1 0 0,1-1 1 0 0,-1 0-1 0 0,0 0 1 0 0,0 0 0 0 0,0 0-1 0 0,0-1 1 0 0,0 0-1 0 0,0-1 1 0 0,-1 1-1 0 0,0-1 1 0 0,1 0 0 0 0,-1 0-1 0 0,3-4 4 0 0,2-1 89 0 0,0 0 0 0 0,-1-1 0 0 0,0 0 0 0 0,-1 0 0 0 0,0 0-1 0 0,0-1 1 0 0,-1-1 0 0 0,-1 1 0 0 0,0-1 0 0 0,-1 0 0 0 0,0-1 0 0 0,0 1-1 0 0,-2-1 1 0 0,3-11-89 0 0,-20 60 560 0 0,11-16-515 0 0,1 0 0 0 0,1 0 0 0 0,0 0 0 0 0,2-1 0 0 0,0 1 0 0 0,2 0 0 0 0,0 0 0 0 0,5 18-45 0 0,-6-30-3 0 0,1-1 0 0 0,-1 0 0 0 0,1 0 0 0 0,0 0 0 0 0,1 0 0 0 0,-1 0 0 0 0,1-1 0 0 0,1 0 0 0 0,-1 0 0 0 0,1 0 0 0 0,0 0 0 0 0,1-1 0 0 0,-1 1 0 0 0,1-1 0 0 0,0-1 0 0 0,0 1 0 0 0,1-1 0 0 0,-1 0 0 0 0,1-1 0 0 0,0 1 0 0 0,0-1 0 0 0,0-1 0 0 0,0 1 0 0 0,1-1 0 0 0,1 0 3 0 0,-1-1-94 0 0,0 0 0 0 0,0-1 0 0 0,0 0 1 0 0,-1 0-1 0 0,1-1 0 0 0,0 0 0 0 0,0 0 0 0 0,0 0 0 0 0,-1-1 0 0 0,1-1 0 0 0,-1 1 1 0 0,1-1-1 0 0,-1-1 0 0 0,0 1 0 0 0,0-1 0 0 0,-1 0 0 0 0,1-1 0 0 0,-1 1 1 0 0,0-1-1 0 0,0-1 0 0 0,0 1 0 0 0,-1-1 0 0 0,0 0 0 0 0,0 0 0 0 0,3-6 94 0 0,83-184-2257 0 0,-69 120 2273 0 0,-3-2 1 0 0,-4 0 0 0 0,-3-1-1 0 0,-4 0 1 0 0,-2-30-17 0 0,-2 14 3048 0 0,-31 110-2254 0 0,13 26-640 0 0,2 0 0 0 0,2 1 0 0 0,1 0 0 0 0,3 0 0 0 0,1 1-1 0 0,2-1 1 0 0,2 1 0 0 0,2 0 0 0 0,4 25-154 0 0,-2 44 123 0 0,-9 124-425 0 0,6-235 275 0 0,-1 0-1 0 0,0 0 0 0 0,0-1 0 0 0,0 1 0 0 0,1 0 0 0 0,-1 0 0 0 0,0 0 1 0 0,0-1-1 0 0,0 1 0 0 0,0 0 0 0 0,0-1 0 0 0,0 1 0 0 0,-1-1 1 0 0,1 1-1 0 0,0-1 0 0 0,0 0 0 0 0,0 1 0 0 0,0-1 0 0 0,0 0 0 0 0,-1 0 1 0 0,1 0-1 0 0,0 0 0 0 0,0 0 0 0 0,0 0 0 0 0,-1 0 0 0 0,1 0 1 0 0,0-1-1 0 0,0 1 0 0 0,0 0 0 0 0,0-1 0 0 0,-1 1 0 0 0,1-1 0 0 0,0 1 1 0 0,0-1-1 0 0,0 1 0 0 0,0-1 0 0 0,0 0 0 0 0,0 0 0 0 0,1 1 0 0 0,-1-1 1 0 0,0 0-1 0 0,0 0 0 0 0,0 0 0 0 0,1 0 0 0 0,-1 0 0 0 0,0 0 1 0 0,1 0-1 0 0,-1 0 0 0 0,1 0 0 0 0,-1 0 0 0 0,1 0 0 0 0,0-1 0 0 0,0 1 1 0 0,-1 0-1 0 0,1 0 0 0 0,0 0 0 0 0,0 0 0 0 0,0-1 0 0 0,0 1 0 0 0,0 0 1 0 0,0 0-1 0 0,0 0 0 0 0,1-1 0 0 0,-1 1 0 0 0,0 0 28 0 0,-2-8-80 0 0,-1 0 0 0 0,1 0 0 0 0,1 0 0 0 0,-1 0 0 0 0,2 0 0 0 0,-1 0 0 0 0,1-1 0 0 0,0 1 0 0 0,1 0 0 0 0,1 0 0 0 0,-1 0 0 0 0,1 0 0 0 0,0 0 0 0 0,1 0 0 0 0,0 0 0 0 0,1 1 0 0 0,0-1 0 0 0,0 1 0 0 0,1 0 0 0 0,0 0 0 0 0,0 1 0 0 0,1 0 0 0 0,0-1 0 0 0,0 2 0 0 0,0-1 0 0 0,5-2 80 0 0,0-2-60 0 0,2 1 0 0 0,-1 0 0 0 0,1 1 0 0 0,1 1 0 0 0,0 0 0 0 0,0 1 0 0 0,0 0 0 0 0,1 1 0 0 0,0 1 0 0 0,0 0 0 0 0,1 1-1 0 0,-1 0 1 0 0,1 2 0 0 0,12-1 60 0 0,-21 2 30 0 0,1 1 0 0 0,-1 0 1 0 0,1 1-1 0 0,-1 0 0 0 0,0 0 0 0 0,0 1 0 0 0,0 0 0 0 0,0 0 0 0 0,0 0 0 0 0,0 1 0 0 0,0 0 0 0 0,-1 0 0 0 0,1 1 1 0 0,-1 0-1 0 0,0 0 0 0 0,0 1 0 0 0,0-1 0 0 0,-1 1 0 0 0,0 0 0 0 0,0 1 0 0 0,0-1 0 0 0,0 1 0 0 0,-1 0 0 0 0,0 0 0 0 0,0 1 1 0 0,-1-1-1 0 0,0 1 0 0 0,0 0 0 0 0,0 0 0 0 0,-1 0 0 0 0,0 0 0 0 0,-1 0 0 0 0,1 0 0 0 0,-1 0 0 0 0,-1 1 0 0 0,1-1 0 0 0,-1 0 1 0 0,-1 1-1 0 0,1-1 0 0 0,-1 0 0 0 0,0 1 0 0 0,-1-1 0 0 0,0 0 0 0 0,0 0 0 0 0,0 0 0 0 0,-1 0 0 0 0,0-1 0 0 0,0 1 0 0 0,-1-1-30 0 0,-109 84 189 0 0,18-70-3242 0 0,39-39 466 0 0,34 0 1309 0 0</inkml:trace>
  <inkml:trace contextRef="#ctx0" brushRef="#br0" timeOffset="15567.176">27992 297 1756 0 0,'0'-3'1152'0'0,"-2"0"-192"0"0,0 1-140 0 0,-2 2-120 0 0,1 0-223 0 0,-2-2-81 0 0,3 2-176 0 0,-4 0-144 0 0,6 0-4 0 0,0 2-404 0 0,0 0-164 0 0,4-2-201 0 0,0 1-463 0 0,1 1-140 0 0,4 1-8 0 0</inkml:trace>
  <inkml:trace contextRef="#ctx0" brushRef="#br0" timeOffset="16173.751">28425 309 944 0 0,'-65'39'4162'0'0,"30"-4"-3623"0"0,2 1-1 0 0,2 2 1 0 0,1 1 0 0 0,2 1 0 0 0,1 1-1 0 0,3 2 1 0 0,1 0 0 0 0,-1 11-539 0 0,17-41 106 0 0,-18 44 492 0 0,25-55-540 0 0,27 7 138 0 0,-5-24-164 0 0,-1-2 1 0 0,0 0-1 0 0,-1-1 1 0 0,-1 0 0 0 0,-1-2-1 0 0,-1-1 1 0 0,0 0-1 0 0,-2-1 1 0 0,8-14-33 0 0,67-83 7 0 0,-83 109-21 0 0,2 0 1 0 0,-1 1 0 0 0,1 0-1 0 0,0 1 1 0 0,1 0 0 0 0,0 1 0 0 0,0 0-1 0 0,1 0 1 0 0,0 1 0 0 0,0 0-1 0 0,0 1 1 0 0,1 0 0 0 0,0 1 0 0 0,0 0-1 0 0,11-1 14 0 0,-20 7-10 0 0,1 1-1 0 0,0 0 0 0 0,-1 0 1 0 0,1 0-1 0 0,-1 0 0 0 0,0 0 1 0 0,0 1-1 0 0,0-1 1 0 0,-1 1-1 0 0,1 0 0 0 0,-1 0 1 0 0,0 0-1 0 0,0 0 0 0 0,0 0 1 0 0,-1 1-1 0 0,1-1 0 0 0,-1 0 1 0 0,0 1-1 0 0,0-1 0 0 0,-1 1 1 0 0,1-1-1 0 0,-1 1 1 0 0,0-1-1 0 0,0 1 0 0 0,-1 3 11 0 0,0 9 25 0 0,-1 0 0 0 0,0 0-1 0 0,-1 0 1 0 0,-1-1 0 0 0,-1 1 0 0 0,0-1-1 0 0,-1 0 1 0 0,-1 0 0 0 0,0-1-1 0 0,-1 0 1 0 0,-1 0 0 0 0,0-1 0 0 0,-1 0-1 0 0,-8 8-24 0 0,18-57 518 0 0,8 14-506 0 0,0 0 0 0 0,2 0 1 0 0,1 1-1 0 0,0 0 0 0 0,1 1 1 0 0,1 1-1 0 0,1 0 0 0 0,1 1 1 0 0,0 0-1 0 0,2 1 0 0 0,-1 1 1 0 0,2 0-1 0 0,0 2 0 0 0,0 0 1 0 0,2 1-1 0 0,2-1-12 0 0,-19 11 2 0 0,1 1 1 0 0,0 0-1 0 0,-1 0 1 0 0,1 0-1 0 0,0 0 0 0 0,0 1 1 0 0,-1-1-1 0 0,1 1 0 0 0,0 0 1 0 0,0 0-1 0 0,0 1 1 0 0,-1-1-1 0 0,1 1 0 0 0,0-1 1 0 0,0 1-1 0 0,-1 0 1 0 0,1 1-1 0 0,-1-1 0 0 0,1 1 1 0 0,-1-1-1 0 0,1 1 0 0 0,-1 0 1 0 0,0 1-1 0 0,0-1 1 0 0,0 0-1 0 0,0 1 0 0 0,0-1 1 0 0,-1 1-1 0 0,1 0 0 0 0,-1 0 1 0 0,0 0-1 0 0,0 0 1 0 0,0 1-1 0 0,0-1 0 0 0,1 3-2 0 0,1 1-4 0 0,0 1-1 0 0,-1 0 0 0 0,0 0 0 0 0,0 1 0 0 0,0-1 0 0 0,-1 1 1 0 0,-1-1-1 0 0,1 1 0 0 0,-1 0 0 0 0,-1-1 0 0 0,0 1 0 0 0,0 0 1 0 0,0-1-1 0 0,-1 1 0 0 0,-1 0 0 0 0,1-1 5 0 0,-1 0-102 0 0,-1-1 0 0 0,0 0 0 0 0,0 0 0 0 0,0 0 0 0 0,-1 0 0 0 0,0 0 0 0 0,0-1 0 0 0,-1 0 0 0 0,0 0-1 0 0,0 0 1 0 0,0 0 0 0 0,-1-1 0 0 0,1 0 0 0 0,-1 0 0 0 0,-2 0 102 0 0,-114 30-6330 0 0,95-35 4996 0 0</inkml:trace>
  <inkml:trace contextRef="#ctx0" brushRef="#br0" timeOffset="16452.714">27533 409 1824 0 0,'5'0'1068'0'0,"2"-3"-124"0"0,22-2-84 0 0,6-4-87 0 0,3 1-109 0 0,-1-2-36 0 0,9-2-32 0 0,6 1-160 0 0,-1-3-64 0 0,8 4-252 0 0,0-3-216 0 0,1 3 12 0 0,2-3-840 0 0,-1 4 72 0 0,1 1-749 0 0,-2 0 61 0 0,-3-7 272 0 0</inkml:trace>
  <inkml:trace contextRef="#ctx0" brushRef="#br0" timeOffset="16700.757">29163 316 2320 0 0,'13'5'1456'0'0,"-10"-4"-296"0"0,3 3-179 0 0,-3-1-77 0 0,1-1-112 0 0,-1-1-164 0 0,1 1-264 0 0,-2 1-368 0 0,-1 2-204 0 0,-1-5 24 0 0,0 5 20 0 0,-1 0 12 0 0,-3-3 16 0 0,-1 0 12 0 0,-2-1-1344 0 0,-2 1 103 0 0,-18 0 49 0 0,-7-2 104 0 0</inkml:trace>
  <inkml:trace contextRef="#ctx0" brushRef="#br0" timeOffset="9450.279">18882 589 904 0 0,'3'-1'109'0'0,"1"0"0"0"0,0-1 0 0 0,-1 0-1 0 0,1 1 1 0 0,-1-1 0 0 0,0 0 0 0 0,0-1 0 0 0,1 1-1 0 0,-1-1 1 0 0,-1 1 0 0 0,1-1 0 0 0,0 0 0 0 0,-1 0 0 0 0,1 0-1 0 0,-1 0 1 0 0,0 0 0 0 0,0-1 0 0 0,0 1 0 0 0,0-1 0 0 0,-1 1-1 0 0,0-1 1 0 0,1 0 0 0 0,-1 0 0 0 0,-1 1 0 0 0,1-1-1 0 0,0 0 1 0 0,-1 0 0 0 0,0 0 0 0 0,0 0 0 0 0,0 0 0 0 0,0 0-1 0 0,-1 1 1 0 0,1-1 0 0 0,-1 0 0 0 0,0 0 0 0 0,0 0-1 0 0,-1 1 1 0 0,1-1 0 0 0,-1 0 0 0 0,0 1 0 0 0,0 0 0 0 0,0-1-1 0 0,0 1 1 0 0,0 0 0 0 0,-1 0 0 0 0,1 0 0 0 0,-1 0 0 0 0,0 1-1 0 0,0-1 1 0 0,0 1 0 0 0,0 0 0 0 0,-1-1 0 0 0,1 1-1 0 0,-1 1 1 0 0,-2-2-109 0 0,-159-20 738 0 0,151 25-675 0 0,-1-1 0 0 0,1 2 0 0 0,0 0 0 0 0,0 1 0 0 0,0 0 0 0 0,0 1 0 0 0,1 1-1 0 0,0 0 1 0 0,0 1 0 0 0,0 0 0 0 0,1 1 0 0 0,0 0 0 0 0,0 1 0 0 0,1 0 0 0 0,0 1-1 0 0,1 0 1 0 0,0 1 0 0 0,1 0 0 0 0,0 1 0 0 0,0 0 0 0 0,2 0 0 0 0,-1 1 0 0 0,2 0-1 0 0,-1 0 1 0 0,2 0 0 0 0,0 1 0 0 0,0 0 0 0 0,2 0 0 0 0,-1 2-63 0 0,5-13 9 0 0,-1 1-1 0 0,1 0 1 0 0,0 0 0 0 0,0 0-1 0 0,0-1 1 0 0,1 1 0 0 0,-1-1-1 0 0,1 1 1 0 0,0-1-1 0 0,0 1 1 0 0,0-1 0 0 0,0 0-1 0 0,1 0 1 0 0,-1 0 0 0 0,1 0-1 0 0,0-1 1 0 0,0 1 0 0 0,0-1-1 0 0,0 1 1 0 0,0-1 0 0 0,0 0-1 0 0,1 0 1 0 0,-1-1 0 0 0,1 1-1 0 0,-1-1 1 0 0,1 1 0 0 0,0-1-1 0 0,-1 0 1 0 0,1-1 0 0 0,0 1-1 0 0,1-1-8 0 0,125 12 135 0 0,-114-13-125 0 0,0-1 0 0 0,-1-1 0 0 0,1 0 0 0 0,-1-1 1 0 0,0 0-1 0 0,0-1 0 0 0,-1-1 0 0 0,1-1 1 0 0,11-7-11 0 0,-14 8 74 0 0,0-1 0 0 0,0-1 1 0 0,-1 0-1 0 0,0-1 1 0 0,0 0-1 0 0,-1 0 1 0 0,0-1-1 0 0,0-1 0 0 0,-1 0 1 0 0,-1 0-1 0 0,0 0 1 0 0,-1-1-1 0 0,0 0 1 0 0,4-10-75 0 0,-9 22 18 0 0,0 1 1 0 0,0-1 0 0 0,-1 1 0 0 0,1-1 0 0 0,0 1-1 0 0,0 0 1 0 0,-1 0 0 0 0,1 0 0 0 0,-1 0 0 0 0,1 0-1 0 0,-1 0 1 0 0,1 0 0 0 0,-1 1 0 0 0,1-1 0 0 0,-1 1-1 0 0,0-1 1 0 0,0 1 0 0 0,0-1 0 0 0,0 1 0 0 0,0-1-1 0 0,0 1 1 0 0,0 0 0 0 0,-1 0 0 0 0,1-1 0 0 0,-1 1-1 0 0,1 0 1 0 0,-1 0 0 0 0,1 0 0 0 0,-1 0 0 0 0,0 0-1 0 0,0-1 1 0 0,0 1 0 0 0,0 0 0 0 0,0 0 0 0 0,-1 0-1 0 0,1 0 1 0 0,-1 0 0 0 0,1-1 0 0 0,-1 1 0 0 0,1 0-1 0 0,-2 1-18 0 0,10 29 196 0 0,11 26 56 0 0,8 17 253 0 0,-4 1-1 0 0,-3 1 0 0 0,-3 1 0 0 0,-3 1 0 0 0,0 47-504 0 0,-46 22 1169 0 0,29-139-1141 0 0,0 0-1 0 0,0 0 1 0 0,0 0-1 0 0,-1-1 1 0 0,0 1 0 0 0,-1-1-1 0 0,0 0 1 0 0,0-1-1 0 0,-1 1 1 0 0,0-1-1 0 0,0 0 1 0 0,-1 0 0 0 0,0-1-1 0 0,0 0 1 0 0,0 0-1 0 0,-1-1 1 0 0,0 0 0 0 0,0 0-1 0 0,0-1 1 0 0,-1 0-1 0 0,1 0 1 0 0,-1-1-1 0 0,0 0 1 0 0,0 0 0 0 0,0-1-1 0 0,0-1 1 0 0,-1 1-1 0 0,1-2 1 0 0,0 1-1 0 0,-1-1 1 0 0,1 0 0 0 0,0-1-1 0 0,-1 0 1 0 0,1-1-1 0 0,0 0 1 0 0,0 0 0 0 0,0-1-1 0 0,0 0 1 0 0,0-1-1 0 0,1 0 1 0 0,-1 0-1 0 0,1-1 1 0 0,0 0 0 0 0,0 0-28 0 0,1-4-257 0 0,0 0 1 0 0,0 0-1 0 0,1 0 1 0 0,0-1 0 0 0,1 0-1 0 0,0 0 1 0 0,0-1-1 0 0,1 1 1 0 0,1-1 0 0 0,0 0-1 0 0,0 0 1 0 0,1 0-1 0 0,0 0 1 0 0,1-1 0 0 0,0 1-1 0 0,1 0 1 0 0,0-1-1 0 0,1-2 257 0 0,3-12-765 0 0,2 0 0 0 0,0 0-1 0 0,2 0 1 0 0,0 1-1 0 0,2 0 1 0 0,1 0-1 0 0,1 1 1 0 0,1 1-1 0 0,0 0 1 0 0,2 1-1 0 0,1 0 1 0 0,8-8 765 0 0,12-15-1153 0 0</inkml:trace>
  <inkml:trace contextRef="#ctx0" brushRef="#br0" timeOffset="9788.548">19395 529 2456 0 0,'-20'20'651'0'0,"0"0"-1"0"0,1 1 0 0 0,1 1 1 0 0,1 1-1 0 0,1 0 0 0 0,1 1 1 0 0,1 1-1 0 0,1 1 0 0 0,2 0 1 0 0,0 0-1 0 0,-5 23-650 0 0,15-46 42 0 0,-1 1 1 0 0,1 0-1 0 0,0-1 0 0 0,0 1 1 0 0,1 0-1 0 0,-1-1 0 0 0,1 1 0 0 0,0 0 1 0 0,0 0-1 0 0,0 0 0 0 0,0-1 1 0 0,1 1-1 0 0,0 0 0 0 0,-1 0 0 0 0,1-1 1 0 0,1 1-1 0 0,-1 0 0 0 0,0-1 1 0 0,1 0-1 0 0,0 1 0 0 0,0-1 0 0 0,0 0 1 0 0,0 0-1 0 0,0 0 0 0 0,1 0 0 0 0,-1 0 1 0 0,1 0-1 0 0,0-1 0 0 0,0 1 1 0 0,0-1-1 0 0,0 0 0 0 0,0 0 0 0 0,0 0 1 0 0,1 0-1 0 0,-1-1 0 0 0,1 1 1 0 0,-1-1-1 0 0,1 0 0 0 0,0 0 0 0 0,-1 0 1 0 0,2 0-43 0 0,151-8 615 0 0,-147 6-604 0 0,0 0 1 0 0,0-1-1 0 0,0-1 1 0 0,0 1-1 0 0,0-1 0 0 0,-1-1 1 0 0,1 0-1 0 0,-1 0 1 0 0,0 0-1 0 0,0-1 0 0 0,0 0 1 0 0,-1-1-1 0 0,0 0 0 0 0,0 0 1 0 0,0 0-1 0 0,-1-1 1 0 0,0 0-1 0 0,0 0 0 0 0,-1-1 1 0 0,1 0-1 0 0,-2 0 1 0 0,1 0-1 0 0,-1 0 0 0 0,-1-1 1 0 0,1 1-1 0 0,-2-1 0 0 0,2-5-11 0 0,-7 4-5 0 0,0 0 0 0 0,-1 0 0 0 0,0 0-1 0 0,0 0 1 0 0,-1 1 0 0 0,-1 0 0 0 0,0 0-1 0 0,0 0 1 0 0,0 1 0 0 0,-1 0-1 0 0,-1 0 1 0 0,1 1 0 0 0,-1 0 0 0 0,0 0-1 0 0,-1 1 1 0 0,1 0 0 0 0,-1 0 0 0 0,-1 1-1 0 0,1 0 1 0 0,-1 1 0 0 0,0 0-1 0 0,-4-1 6 0 0,-146-71-2427 0 0,165 69-1829 0 0,33-17 2076 0 0,-18 15 929 0 0</inkml:trace>
  <inkml:trace contextRef="#ctx0" brushRef="#br0" timeOffset="10114.375">19881 511 1576 0 0,'-90'181'5347'0'0,"62"8"-2846"0"0,29-184-2470 0 0,-1-1 0 0 0,1 0 0 0 0,0 1 0 0 0,0-1 0 0 0,0 0 0 0 0,1 0 0 0 0,-1 0 0 0 0,1 0 0 0 0,0 0 0 0 0,0 0 0 0 0,1 0 0 0 0,-1-1 0 0 0,1 1 0 0 0,0-1 0 0 0,-1 0 1 0 0,2 1-1 0 0,-1-1 0 0 0,0-1 0 0 0,1 1 0 0 0,-1 0 0 0 0,1-1 0 0 0,0 0 0 0 0,-1 0 0 0 0,1 0 0 0 0,0 0 0 0 0,1-1 0 0 0,-1 1 0 0 0,0-1 0 0 0,0 0 0 0 0,1 0 0 0 0,1 0-30 0 0,5 1 44 0 0,-1 0 1 0 0,1-1-1 0 0,-1 0 1 0 0,1-1-1 0 0,0 0 1 0 0,0 0-1 0 0,-1-1 1 0 0,1-1-1 0 0,-1 0 1 0 0,1 0-1 0 0,-1-1 1 0 0,3-1-46 0 0,-7 0 1 0 0,0 0 0 0 0,0 0 0 0 0,0-1 0 0 0,0 1-1 0 0,-1-1 1 0 0,1-1 0 0 0,-1 1 0 0 0,-1-1 0 0 0,1 0 0 0 0,-1 0 0 0 0,0 0 0 0 0,0-1-1 0 0,-1 0 1 0 0,0 1 0 0 0,0-1 0 0 0,0 0 0 0 0,-1 0 0 0 0,0-1 0 0 0,-1 1 0 0 0,0 0-1 0 0,0-1 1 0 0,0 1 0 0 0,-1-1 0 0 0,0 1 0 0 0,0-1 0 0 0,-1 1 0 0 0,0 0 0 0 0,0-1-1 0 0,-1 1 1 0 0,0 0 0 0 0,0 0 0 0 0,-1 0 0 0 0,0 0 0 0 0,0 0 0 0 0,-1 1 0 0 0,1-1-1 0 0,-1 1 1 0 0,-1 0 0 0 0,1 0 0 0 0,-1 0 0 0 0,0 1 0 0 0,-1 0 0 0 0,1 0 0 0 0,-1 0-1 0 0,0 0 1 0 0,0 1 0 0 0,0 0 0 0 0,-7-3-1 0 0,-156-82-1907 0 0,168 82-2042 0 0,25-8 2905 0 0,-24 15 915 0 0,25-9-1223 0 0,4 1-14 0 0</inkml:trace>
  <inkml:trace contextRef="#ctx0" brushRef="#br0" timeOffset="10565.289">20642 519 1128 0 0,'-138'57'4739'0'0,"102"-36"-4140"0"0,1 2 1 0 0,1 1 0 0 0,1 2 0 0 0,1 1 0 0 0,1 1 0 0 0,2 2 0 0 0,-26 32-600 0 0,21 11 888 0 0,36-70-885 0 0,1-1 1 0 0,0 1-1 0 0,-1-1 1 0 0,1 0-1 0 0,0 0 1 0 0,0 0-1 0 0,1-1 1 0 0,-1 1-1 0 0,0-1 0 0 0,0 0 1 0 0,1 0-1 0 0,-1 0 1 0 0,1 0-1 0 0,-1 0 1 0 0,1-1-1 0 0,-1 0 1 0 0,1 0-1 0 0,-1 0 1 0 0,1 0-1 0 0,-1 0 1 0 0,1 0-1 0 0,-1-1 1 0 0,3-1-4 0 0,2 2-22 0 0,9-2-15 0 0,0-1-1 0 0,-1-1 1 0 0,0 0 0 0 0,0-1 0 0 0,0-1 0 0 0,0-1 0 0 0,-1 0 0 0 0,0-1 0 0 0,-1 0 0 0 0,0-1 0 0 0,0-1-1 0 0,-1 0 1 0 0,0-1 0 0 0,0 0 0 0 0,-2-1 0 0 0,1-1 0 0 0,-1 0 0 0 0,-1 0 0 0 0,-1-1 0 0 0,0 0 0 0 0,0-1-1 0 0,-2 0 1 0 0,0 0 0 0 0,0-1 0 0 0,-2 0 0 0 0,0 0 0 0 0,0 0 0 0 0,-2 0 0 0 0,0-1 0 0 0,-1 0 0 0 0,0 1-1 0 0,-2-1 1 0 0,0 0 0 0 0,-1-10 37 0 0,-19-149 959 0 0,17 171-921 0 0,3 0 13 0 0,-1 0 0 0 0,0 0 0 0 0,-1 1-1 0 0,1-1 1 0 0,-1 0 0 0 0,0 1 0 0 0,0-1 0 0 0,-1 1 0 0 0,1 0-1 0 0,-1-1 1 0 0,0 1 0 0 0,0 1 0 0 0,0-1 0 0 0,-1 0 0 0 0,0 1-1 0 0,1-1 1 0 0,-1 1 0 0 0,0 0 0 0 0,0 1 0 0 0,-1-1-1 0 0,1 1 1 0 0,0-1 0 0 0,-1 1 0 0 0,0 1 0 0 0,1-1 0 0 0,-1 1-1 0 0,0-1 1 0 0,0 1 0 0 0,0 1 0 0 0,0-1 0 0 0,0 1-1 0 0,0 0 1 0 0,0 0 0 0 0,-4 1-51 0 0,4 2 18 0 0,-1 0-1 0 0,0 1 0 0 0,1 0 1 0 0,-1 0-1 0 0,1 0 0 0 0,0 1 1 0 0,1 0-1 0 0,-1 0 1 0 0,1 0-1 0 0,0 0 0 0 0,0 1 1 0 0,1-1-1 0 0,-1 1 0 0 0,1 0 1 0 0,1 0-1 0 0,-1 0 1 0 0,1 1-1 0 0,0-1 0 0 0,0 1 1 0 0,1-1-1 0 0,0 1 1 0 0,0-1-1 0 0,0 1 0 0 0,1 0 1 0 0,0-1-1 0 0,1 1 0 0 0,-1 1-17 0 0,34 186-198 0 0,65-4-2714 0 0,40-28-4197 0 0,-111-136 5952 0 0</inkml:trace>
  <inkml:trace contextRef="#ctx0" brushRef="#br0" timeOffset="6794.16">15002 659 1224 0 0,'0'0'429'0'0,"0"0"-22"0"0,5-5 57 0 0,-3 3-425 0 0,0 0 0 0 0,0-1 0 0 0,-1 1 0 0 0,1-1-1 0 0,-1 1 1 0 0,0-1 0 0 0,0 1 0 0 0,0-1 0 0 0,0 0 0 0 0,0 0 0 0 0,0 0 0 0 0,-1 1 0 0 0,1-1 0 0 0,-1 0 0 0 0,0 0 0 0 0,0 0 0 0 0,0 0 0 0 0,0 0 0 0 0,0 0 0 0 0,-1 1 0 0 0,1-1 0 0 0,-1 0 0 0 0,0 0 0 0 0,0 0 0 0 0,0 1 0 0 0,0-1 0 0 0,0 0 0 0 0,-1 1 0 0 0,1-1 0 0 0,-1 1 0 0 0,0 0 0 0 0,1-1 0 0 0,-1 1 0 0 0,0 0 0 0 0,0 0 0 0 0,-2-1-39 0 0,-3-6 38 0 0,-1 0 0 0 0,-1 1-1 0 0,1 0 1 0 0,-2 0 0 0 0,1 1 0 0 0,-1 0 0 0 0,0 1-1 0 0,0 0 1 0 0,0 0 0 0 0,-1 1 0 0 0,0 1 0 0 0,0 0-1 0 0,0 0 1 0 0,-1 1 0 0 0,1 0 0 0 0,-1 1 0 0 0,0 1-1 0 0,0-1 1 0 0,0 2 0 0 0,1 0 0 0 0,-1 0 0 0 0,0 1-1 0 0,0 1 1 0 0,0 0 0 0 0,1 0 0 0 0,-1 1 0 0 0,1 1-1 0 0,0 0 1 0 0,0 0 0 0 0,0 1 0 0 0,1 1 0 0 0,-1 0-1 0 0,1 0 1 0 0,1 1 0 0 0,-1 0 0 0 0,1 1 0 0 0,0 0-1 0 0,1 0 1 0 0,-2 2-38 0 0,-3 4 75 0 0,0 1 1 0 0,1 0-1 0 0,0 1 0 0 0,1 0 0 0 0,1 1 1 0 0,0 0-1 0 0,2 0 0 0 0,0 1 0 0 0,1 0 1 0 0,0 1-1 0 0,2-1 0 0 0,0 1 1 0 0,1 1-1 0 0,1-1 0 0 0,1 0 0 0 0,0 20-75 0 0,1-30 26 0 0,1 0 0 0 0,-1 0 1 0 0,2 0-1 0 0,-1 0 0 0 0,1 0 0 0 0,1 0 0 0 0,-1 0 0 0 0,2 0 0 0 0,-1-1 0 0 0,1 1 0 0 0,0 0 0 0 0,1-1 0 0 0,0 0 1 0 0,1 0-1 0 0,-1 0 0 0 0,1-1 0 0 0,1 1 0 0 0,-1-1 0 0 0,1 0 0 0 0,1-1 0 0 0,-1 0 0 0 0,1 0 0 0 0,0 0 0 0 0,1 0 0 0 0,-1-1 1 0 0,1-1-1 0 0,0 1 0 0 0,0-1 0 0 0,1-1 0 0 0,-1 1 0 0 0,1-1-26 0 0,3 1 17 0 0,1 0 0 0 0,-1-1 0 0 0,1 0 0 0 0,0 0 0 0 0,-1-2 0 0 0,1 0 0 0 0,0 0 0 0 0,0-1 0 0 0,0 0 0 0 0,0-2 0 0 0,6 0-17 0 0,-3-2 7 0 0,-2-1 1 0 0,1 0 0 0 0,-1-1-1 0 0,0 0 1 0 0,0-2-1 0 0,0 1 1 0 0,-1-2 0 0 0,0 1-1 0 0,-1-2 1 0 0,0 0 0 0 0,-1 0-1 0 0,1-1 1 0 0,-2-1-1 0 0,0 0 1 0 0,0 0 0 0 0,-1-1-1 0 0,-1 0 1 0 0,0 0-1 0 0,-1-1 1 0 0,0 0 0 0 0,4-13-8 0 0,24-97 118 0 0,7 241 344 0 0,-22-64-58 0 0,-2 1-1 0 0,-2 1 0 0 0,-3 0 0 0 0,-2 1 0 0 0,-2 0 0 0 0,0 57-403 0 0,-11-93 33 0 0,0 0-1 0 0,-1 0 1 0 0,-1 0-1 0 0,-1-1 0 0 0,-1 1 1 0 0,-1-1-1 0 0,0-1 1 0 0,-2 1-1 0 0,0-1 0 0 0,-1-1 1 0 0,0 1-1 0 0,-2-2 1 0 0,0 0-1 0 0,-1 0 0 0 0,0-1 1 0 0,-1 0-1 0 0,-1-2 0 0 0,0 1 1 0 0,-1-2-1 0 0,-1 0 1 0 0,0-1-1 0 0,0-1 0 0 0,-1 0 1 0 0,0-1-1 0 0,-1-1 1 0 0,0-1-1 0 0,-16 3-32 0 0,29-10-192 0 0,0-1 1 0 0,1-1-1 0 0,-1 1 1 0 0,0-1-1 0 0,0 0 0 0 0,1 0 1 0 0,-1-1-1 0 0,1 1 1 0 0,-1-1-1 0 0,1-1 1 0 0,0 1-1 0 0,0-1 0 0 0,1 1 1 0 0,-1-2-1 0 0,1 1 1 0 0,0 0-1 0 0,0-1 0 0 0,0 0 1 0 0,1 0-1 0 0,-1 0 1 0 0,1 0-1 0 0,0 0 0 0 0,1-1 1 0 0,-1 1-1 0 0,1-1 1 0 0,0 0-1 0 0,1 1 0 0 0,-1-1 1 0 0,1 0-1 0 0,0 0 1 0 0,1 0-1 0 0,0 0 0 0 0,0 0 1 0 0,0-1-1 0 0,0 1 1 0 0,1 0-1 0 0,0 0 0 0 0,0 1 1 0 0,1-1-1 0 0,0 0 1 0 0,0-2 191 0 0,18-53-1143 0 0,3 6-54 0 0</inkml:trace>
  <inkml:trace contextRef="#ctx0" brushRef="#br0" timeOffset="7028.992">15628 751 948 0 0,'-29'-5'3478'0'0,"-45"51"-1605"0"0,65-40-1710 0 0,1 1 1 0 0,1-1 0 0 0,-1 1 0 0 0,1 1-1 0 0,1 0 1 0 0,-1 0 0 0 0,1 0 0 0 0,1 0-1 0 0,-1 1 1 0 0,1 0 0 0 0,1 0 0 0 0,0 1-1 0 0,0-1 1 0 0,1 1 0 0 0,0 0 0 0 0,1 0-1 0 0,0 0 1 0 0,0 1-164 0 0,5-3 31 0 0,0-1-1 0 0,0 1 1 0 0,1-1-1 0 0,0 0 1 0 0,0 0 0 0 0,1 0-1 0 0,0 0 1 0 0,0-1-1 0 0,1 0 1 0 0,-1 0-1 0 0,1 0 1 0 0,0-1 0 0 0,1 0-1 0 0,0 0 1 0 0,0 0-1 0 0,0-1 1 0 0,0 0-1 0 0,0-1 1 0 0,1 1 0 0 0,0-2-1 0 0,-1 1 1 0 0,1-1-1 0 0,0 0 1 0 0,0 0-1 0 0,1-1 1 0 0,3 0-31 0 0,-2 1-196 0 0,-1-1 0 0 0,1 0-1 0 0,0-1 1 0 0,-1 0 0 0 0,1-1 0 0 0,-1 0 0 0 0,1 0 0 0 0,-1-1 0 0 0,1 0-1 0 0,-1 0 1 0 0,0-1 0 0 0,0-1 0 0 0,0 1 0 0 0,0-1 0 0 0,-1-1 0 0 0,1 0-1 0 0,-1 0 1 0 0,0-1 0 0 0,-1 0 0 0 0,1 0 0 0 0,5-7 196 0 0,18-45-2563 0 0,-26 23 1352 0 0</inkml:trace>
  <inkml:trace contextRef="#ctx0" brushRef="#br0" timeOffset="7181.178">15466 462 1920 0 0,'-18'-15'1276'0'0,"1"0"-280"0"0,8 5-80 0 0,-2 4-171 0 0,2-1-81 0 0,4 4-136 0 0,3-1-72 0 0,0 3-124 0 0,2 1-104 0 0,4 1-184 0 0,-2 1-128 0 0,3 3 12 0 0,18 7-508 0 0,-5-2-292 0 0,3 5-521 0 0,8 0 93 0 0,-6 1 36 0 0,3 4 4 0 0</inkml:trace>
  <inkml:trace contextRef="#ctx0" brushRef="#br0" timeOffset="7599.703">15857 726 1216 0 0,'134'200'4977'0'0,"-36"-13"-1977"0"0,-94-189-2905 0 0,-1 1 0 0 0,1-1 1 0 0,0 0-1 0 0,-1 1 0 0 0,1-2 1 0 0,-1 1-1 0 0,0 0 0 0 0,0-1 1 0 0,0 1-1 0 0,0-1 0 0 0,0 0 1 0 0,-1 0-1 0 0,1 0 0 0 0,-1 0 1 0 0,0-1-1 0 0,0 1 0 0 0,0-1 1 0 0,0 1-1 0 0,-1-1 0 0 0,1 0 1 0 0,-1 0-1 0 0,0 1 0 0 0,0-1 0 0 0,0 0 1 0 0,-1 0-1 0 0,1 0 0 0 0,-1 0 1 0 0,0-1-96 0 0,4-5 230 0 0,132-382-349 0 0,-135 388-411 0 0,8-30-547 0 0,-2 21-6111 0 0,-7 13 6010 0 0</inkml:trace>
  <inkml:trace contextRef="#ctx0" brushRef="#br0" timeOffset="7971.191">16483 874 1696 0 0,'20'1'3336'0'0,"18"-16"-2855"0"0,-32 12-171 0 0,53-23 597 0 0,-28 15-638 0 0,-1-2-1 0 0,0-1 1 0 0,-1-1-1 0 0,-1-1 1 0 0,0-2 0 0 0,-1-1-1 0 0,-1-1 1 0 0,3-5-269 0 0,-28 23 14 0 0,0 0 0 0 0,-1 0 0 0 0,1 0 0 0 0,-1 0 0 0 0,1 0-1 0 0,-1 0 1 0 0,0 0 0 0 0,0 0 0 0 0,0 0 0 0 0,0 0 0 0 0,0 0 0 0 0,0 0 0 0 0,0 0 0 0 0,-1 0 0 0 0,1 0 0 0 0,-1 1 0 0 0,0-1 0 0 0,1 0 0 0 0,-1 0 0 0 0,0 0 0 0 0,0 1 0 0 0,0-1 0 0 0,0 0-1 0 0,0 1 1 0 0,-1-1 0 0 0,1 1 0 0 0,0-1 0 0 0,-1 1 0 0 0,1-1 0 0 0,-1 1 0 0 0,0 0 0 0 0,1 0 0 0 0,-1 0 0 0 0,0 0 0 0 0,1 0 0 0 0,-1 0 0 0 0,0 1 0 0 0,0-1 0 0 0,0 0 0 0 0,0 1-1 0 0,0 0 1 0 0,0-1 0 0 0,0 1 0 0 0,0 0 0 0 0,0 0 0 0 0,0 0 0 0 0,0 0 0 0 0,0 0 0 0 0,0 1 0 0 0,0-1 0 0 0,0 1 0 0 0,1-1 0 0 0,-1 1 0 0 0,0 0 0 0 0,0-1 0 0 0,0 1 0 0 0,-1 1-14 0 0,-20 1 78 0 0,1 1 1 0 0,0 0 0 0 0,0 2-1 0 0,1 0 1 0 0,-1 2 0 0 0,1 0 0 0 0,1 1-1 0 0,0 1 1 0 0,0 1 0 0 0,1 1-1 0 0,0 1 1 0 0,1 1 0 0 0,1 0 0 0 0,0 1-1 0 0,1 1 1 0 0,-5 6-79 0 0,17-18 16 0 0,0 0 0 0 0,1 0 0 0 0,-1 0 0 0 0,1 1 0 0 0,0-1 1 0 0,1 1-1 0 0,-1 0 0 0 0,1 0 0 0 0,0 0 0 0 0,0 0 0 0 0,0 0 0 0 0,1 0 0 0 0,0 0 0 0 0,0 0 0 0 0,0 1 0 0 0,1-1 1 0 0,-1 0-1 0 0,1 1 0 0 0,1-1 0 0 0,-1 0 0 0 0,1 1 0 0 0,0 3-16 0 0,4 1-22 0 0,0 0 0 0 0,1-1 0 0 0,0 1 0 0 0,1-1-1 0 0,0 0 1 0 0,0-1 0 0 0,1 0 0 0 0,0 0 0 0 0,0 0 0 0 0,1-1 0 0 0,0-1 0 0 0,0 1 0 0 0,1-1-1 0 0,-1-1 1 0 0,1 0 0 0 0,1 0 0 0 0,-1-1 0 0 0,1 0 0 0 0,6 1 22 0 0,222 27-4771 0 0,-155-46 2251 0 0,-49 3 1324 0 0</inkml:trace>
  <inkml:trace contextRef="#ctx0" brushRef="#br0" timeOffset="8751.831">17002 1054 1216 0 0,'23'54'7323'0'0,"-23"-51"-5648"0"0,95-117-825 0 0,87-216-2526 0 0,-177 306 1363 0 0,-3 25-243 0 0,8 9 282 0 0,238 166 476 0 0,-242-171-153 0 0,1-1 0 0 0,-1 1 0 0 0,-1 0 0 0 0,1 1 0 0 0,-1-1 0 0 0,1 1 0 0 0,-2 0 0 0 0,1 1 0 0 0,-1-1 0 0 0,0 1 0 0 0,0 0 0 0 0,-1 0 0 0 0,1 0 0 0 0,-2 0 0 0 0,1 1 1 0 0,-1-1-1 0 0,0 1 0 0 0,-1 0 0 0 0,0-1 0 0 0,0 1 0 0 0,0 0 0 0 0,-1 0 0 0 0,-1 5-49 0 0,-3 0 51 0 0,-2 1 0 0 0,1-1 0 0 0,-2 0-1 0 0,0 0 1 0 0,0 0 0 0 0,-1-1 0 0 0,-1-1 0 0 0,0 1 0 0 0,0-1 0 0 0,-1-1 0 0 0,-1 0 0 0 0,0 0-1 0 0,0-1 1 0 0,-7 4-51 0 0,-73 16-2381 0 0,87-32 2150 0 0,1 1 0 0 0,-1-1 0 0 0,1 0 0 0 0,0 1 0 0 0,0-2-1 0 0,0 1 1 0 0,0 0 0 0 0,0-1 0 0 0,1 1 0 0 0,-1-1 0 0 0,1 0 0 0 0,0 1 0 0 0,0-1 0 0 0,1 0 0 0 0,-1-1 0 0 0,1 1-1 0 0,0 0 1 0 0,0 0 0 0 0,0-1 0 0 0,0 1 0 0 0,1 0 0 0 0,0-1 0 0 0,0 0 231 0 0,-1-33-1203 0 0</inkml:trace>
  <inkml:trace contextRef="#ctx0" brushRef="#br0" timeOffset="173611.97">98 314 1392 0 0,'-36'-15'1731'0'0,"28"10"-1356"0"0,-18-19 293 0 0,24 26-593 0 0,-1 1-1 0 0,1-1 1 0 0,-1 1 0 0 0,1 0 0 0 0,0 0 0 0 0,0 0 0 0 0,0 0 0 0 0,1 0 0 0 0,-1 1-1 0 0,1-1 1 0 0,0 0 0 0 0,0 1 0 0 0,0-1 0 0 0,0 1 0 0 0,0 0 0 0 0,1-1-1 0 0,-1 1 1 0 0,1-1 0 0 0,0 1 0 0 0,0 0 0 0 0,1-1 0 0 0,-1 1-75 0 0,0 2 126 0 0,-1 391 1597 0 0,24-128-1443 0 0,-13-95-29 0 0,8 0-1 0 0,7-2 0 0 0,15 33-250 0 0,-34-178 15 0 0,1 0-1 0 0,2-1 0 0 0,0 0 1 0 0,2 0-1 0 0,0-1 0 0 0,2-1 1 0 0,1 0-1 0 0,1-1 0 0 0,0 0 0 0 0,2-1 1 0 0,1-1-1 0 0,1-1 0 0 0,0 0 1 0 0,1-2-1 0 0,2 0 0 0 0,-1-1 1 0 0,2-1-1 0 0,3 0-14 0 0,35 18 2 0 0,0-4 0 0 0,2-2 1 0 0,1-3-1 0 0,1-2 0 0 0,32 4-2 0 0,306 52-67 0 0,2-17 0 0 0,38-15 67 0 0,1785 106 106 0 0,13 34-248 0 0,588 46 202 0 0,-561-89-152 0 0,-1348-120 137 0 0,-319-13 41 0 0,-238-9-42 0 0,-75 7-78 0 0,3-7 39 0 0,1061-4-197 0 0,-785-13 209 0 0,1582-16-72 0 0,-1693 28 0 0 0,64-13 21 0 0,2617-130-276 0 0,-2077 28-142 0 0,624-168 452 0 0,-1198 181-77 0 0,-6-22 1 0 0,-6-21 0 0 0,134-75 76 0 0,-146 36 105 0 0,353-203-105 0 0,-614 269 284 0 0,-6-8 0 0 0,136-119-284 0 0,-278 201 153 0 0,-3-3 0 0 0,-1-1 0 0 0,-3-3 0 0 0,15-24-153 0 0,129-141 195 0 0,82-36 892 0 0,-236 222-3189 0 0,-35 33 1471 0 0,-1 0 54 0 0,-6-3-84 0 0,-89-21-3065 0 0,56 19 2628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2:19.31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2538 189 2616 0 0,'-89'-28'4837'0'0,"123"21"-3166"0"0,674-29 886 0 0,-381 27-4691 0 0,-257 21 563 0 0,3 0-3489 0 0,-67-12 3684 0 0</inkml:trace>
  <inkml:trace contextRef="#ctx0" brushRef="#br0" timeOffset="605.352">5359 1186 1048 0 0,'-20'9'3490'0'0,"6"40"-2835"0"0,13-45-451 0 0,-1 6-116 0 0,-1 0 1 0 0,2 0-1 0 0,-1 0 1 0 0,2 0-1 0 0,-1 0 0 0 0,1 1 1 0 0,1-1-1 0 0,0 0 0 0 0,0 0 1 0 0,1 0-1 0 0,0 0 0 0 0,1 0 1 0 0,0 0-1 0 0,0 0 0 0 0,1-1 1 0 0,1 0-1 0 0,-1 0 0 0 0,2 0 1 0 0,-1 0-1 0 0,1-1 0 0 0,0 0 1 0 0,1 0-1 0 0,0 0 0 0 0,0-1 1 0 0,1 0-1 0 0,-1-1 0 0 0,2 1 1 0 0,-1-2-1 0 0,1 1 0 0 0,0-1 1 0 0,0 0-1 0 0,0-1 0 0 0,0 0 1 0 0,1-1-1 0 0,0 0 0 0 0,0 0 1 0 0,0-1-1 0 0,5 1-88 0 0,17-7 79 0 0,0-2 0 0 0,-1-1 0 0 0,0-1 0 0 0,0-2-1 0 0,-1-1 1 0 0,0-1 0 0 0,-1-1 0 0 0,-1-2 0 0 0,0-1 0 0 0,-1-1-1 0 0,0-2 1 0 0,-2 0 0 0 0,22-22-79 0 0,-6 11 39 0 0,36-30-5 0 0,-55 39-11 0 0,2 1 1 0 0,-1 0-1 0 0,2 2 0 0 0,1 1 1 0 0,0 2-1 0 0,1 0 0 0 0,0 1 1 0 0,1 2-1 0 0,1 1 0 0 0,0 1 1 0 0,0 2-1 0 0,1 1 1 0 0,28-3-24 0 0,-38 14-30 0 0,1 2 1 0 0,-1 1 0 0 0,-1 1-1 0 0,1 0 1 0 0,-1 1 0 0 0,-1 1-1 0 0,1 1 1 0 0,-2 1 0 0 0,0 0-1 0 0,0 2 1 0 0,-1-1 0 0 0,-1 2-1 0 0,0 0 1 0 0,-1 1 0 0 0,-1 0-1 0 0,0 1 1 0 0,8 16 29 0 0,-1-4-854 0 0,-1 1-1 0 0,-2 0 1 0 0,-1 1 0 0 0,-1 1 0 0 0,-2 0-1 0 0,-1 1 1 0 0,-2 1 0 0 0,3 18 854 0 0,-9-23-1103 0 0</inkml:trace>
  <inkml:trace contextRef="#ctx0" brushRef="#br0" timeOffset="-1101.575">3574 611 1088 0 0,'3'-17'1090'0'0,"12"23"2248"0"0,-126 210-1229 0 0,3 11-1056 0 0,51-98-456 0 0,-5-3 0 0 0,-6-3 0 0 0,-77 103-597 0 0,33-99-1520 0 0,73-143-2276 0 0,17-28 1300 0 0,15 15 1383 0 0</inkml:trace>
  <inkml:trace contextRef="#ctx0" brushRef="#br0" timeOffset="-808.71">2879 851 968 0 0,'-2'-125'8005'0'0,"2"124"-7626"0"0,8 5-224 0 0,0 1 1 0 0,-1 0 0 0 0,0 0 0 0 0,0 1-1 0 0,-1 0 1 0 0,1 0 0 0 0,-1 1 0 0 0,-1-1 0 0 0,1 1-1 0 0,-1 1 1 0 0,0-1 0 0 0,-1 1 0 0 0,0 0 0 0 0,0 0-156 0 0,13 17 382 0 0,134 172 631 0 0,9-7-1 0 0,36 22-1012 0 0,-180-194-312 0 0,74 83-1241 0 0,-41-27-4158 0 0,-54-76 1786 0 0,3-3 2482 0 0</inkml:trace>
  <inkml:trace contextRef="#ctx0" brushRef="#br0" timeOffset="-416.575">3798 1365 1056 0 0,'14'12'311'0'0,"0"2"0"0"0,-1 0 0 0 0,-1 0 0 0 0,0 1 0 0 0,-1 1 0 0 0,-1 0 0 0 0,0 0 0 0 0,-2 1 0 0 0,0 0 0 0 0,0 1 0 0 0,-2 0 0 0 0,0 0 0 0 0,-1 0 0 0 0,-1 1 0 0 0,0 0 0 0 0,-2 0 0 0 0,0 0 0 0 0,-1 0 0 0 0,-1 0 0 0 0,-1 4-311 0 0,3-4 292 0 0,-2 0 0 0 0,0 0 0 0 0,-1 0 0 0 0,0 0 0 0 0,-2-1 0 0 0,0 1 0 0 0,-1 0 0 0 0,-1-1 0 0 0,-1 0 0 0 0,-1 0 0 0 0,0 0 0 0 0,-7 10-292 0 0,13-27 35 0 0,0-1-1 0 0,0 1 0 0 0,0-1 1 0 0,1 1-1 0 0,-1-1 0 0 0,0 0 1 0 0,0 1-1 0 0,0-1 0 0 0,0 0 1 0 0,0 0-1 0 0,0 0 0 0 0,0 0 1 0 0,0 0-1 0 0,0 0 0 0 0,0 0 1 0 0,0 0-1 0 0,0 0 0 0 0,0 0 1 0 0,0 0-1 0 0,0-1 0 0 0,0 1 1 0 0,0 0-1 0 0,1-1 0 0 0,-1 1 1 0 0,0-1-1 0 0,0 1 0 0 0,0-1 1 0 0,0 1-1 0 0,1-1 0 0 0,-1 0 1 0 0,0 1-1 0 0,1-1 0 0 0,-1 0 1 0 0,0 1-1 0 0,1-1 0 0 0,-1 0 0 0 0,1 0 1 0 0,-1 0-1 0 0,1 0 0 0 0,-1 1 1 0 0,1-1-1 0 0,0 0 0 0 0,-1 0 1 0 0,1 0-1 0 0,0 0 0 0 0,0 0 1 0 0,0 0-1 0 0,0 0 0 0 0,0 0 1 0 0,0 0-35 0 0,-2-2-52 0 0,-3-9 136 0 0,0 0 0 0 0,1 0 0 0 0,1-1 0 0 0,0 1-1 0 0,0-1 1 0 0,1 0 0 0 0,1 0 0 0 0,0 0 0 0 0,1 0 0 0 0,0 0-1 0 0,1-1-83 0 0,0-4 59 0 0,-1-4-20 0 0,2 0 0 0 0,0 0 1 0 0,1 0-1 0 0,2 0 0 0 0,0 1 1 0 0,1 0-1 0 0,1 0 0 0 0,1 0 1 0 0,1 1-1 0 0,1 0 0 0 0,1 1 0 0 0,0 0 1 0 0,2 1-1 0 0,0 0 0 0 0,1 1 1 0 0,0 0-1 0 0,4-2-39 0 0,-12 15 5 0 0,1-1-1 0 0,-1 1 1 0 0,1 1-1 0 0,0-1 1 0 0,0 1 0 0 0,0 0-1 0 0,1 1 1 0 0,-1-1 0 0 0,1 1-1 0 0,-1 1 1 0 0,1 0 0 0 0,-1 0-1 0 0,1 0 1 0 0,0 1-1 0 0,0 0 1 0 0,-1 0 0 0 0,1 1-1 0 0,0 0 1 0 0,-1 1 0 0 0,1 0-1 0 0,-1 0 1 0 0,1 0 0 0 0,-1 1-1 0 0,0 0 1 0 0,0 0-1 0 0,0 1 1 0 0,-1 0 0 0 0,1 0-1 0 0,-1 1 1 0 0,3 2-5 0 0,7 6-13 0 0,0 1 1 0 0,0 1-1 0 0,-2 0 0 0 0,0 1 0 0 0,-1 1 1 0 0,0 0-1 0 0,-2 1 0 0 0,0 0 1 0 0,-1 0-1 0 0,5 14 13 0 0,23 157-1121 0 0,-64-115-448 0 0,23-71 1348 0 0,0-1 0 0 0,0 0-1 0 0,0 1 1 0 0,0-1 0 0 0,0 0 0 0 0,0-1 0 0 0,-1 1-1 0 0,1 0 1 0 0,-1-1 0 0 0,1 0 0 0 0,-1 0 0 0 0,1 0-1 0 0,-1 0 1 0 0,0-1 0 0 0,1 1 0 0 0,-1-1-1 0 0,0 0 1 0 0,0 0 0 0 0,1 0 0 0 0,-1-1 0 0 0,0 1-1 0 0,1-1 1 0 0,-1 0 0 0 0,0 0 0 0 0,1 0 0 0 0,-1 0-1 0 0,1-1 1 0 0,0 1 0 0 0,-1-1 0 0 0,1 0 221 0 0,-27-18-1286 0 0,5 0-20 0 0</inkml:trace>
  <inkml:trace contextRef="#ctx0" brushRef="#br0" timeOffset="29993.251">20447 1016 1724 0 0,'179'-38'7743'0'0,"93"-3"-7376"0"0,-258 39-910 0 0,0 0 0 0 0,0 1 0 0 0,1 0 1 0 0,-1 2-1 0 0,0-1 0 0 0,0 2 1 0 0,0-1-1 0 0,0 2 0 0 0,0 0 0 0 0,6 3 543 0 0,-15 2-1158 0 0,-9 2 38 0 0</inkml:trace>
  <inkml:trace contextRef="#ctx0" brushRef="#br0" timeOffset="30253.918">20569 1316 3208 0 0,'6'5'920'0'0,"1"-3"-152"0"0,3-2-87 0 0,17-2-65 0 0,-11 2-156 0 0,41-15-4 0 0,-20 7-304 0 0,1-4-296 0 0,10-3 8 0 0,-6 2-756 0 0,3 0-361 0 0,1-2 5 0 0,-3-4 52 0 0,-8 4-4 0 0</inkml:trace>
  <inkml:trace contextRef="#ctx0" brushRef="#br0" timeOffset="32770.247">25827 501 1792 0 0,'-8'-8'4535'0'0,"35"11"-2727"0"0,-11-1-1662 0 0,282-29 1495 0 0,-175 20-2240 0 0,-43 6-4194 0 0,-76 2 3279 0 0,3 4 6 0 0</inkml:trace>
  <inkml:trace contextRef="#ctx0" brushRef="#br0" timeOffset="33124.099">25738 658 904 0 0,'55'28'5229'0'0,"50"-16"-3603"0"0,-57-9-719 0 0,-12 0-506 0 0,-30-4-330 0 0,1-1-1 0 0,-1 2 0 0 0,1-1 0 0 0,-1 1 1 0 0,1 0-1 0 0,0 0 0 0 0,-1 0 0 0 0,1 1 1 0 0,0 0-1 0 0,-1 1 0 0 0,1 0 0 0 0,-1 0 1 0 0,0 0-1 0 0,0 0 0 0 0,0 1 0 0 0,0 0 1 0 0,0 0-1 0 0,0 1 0 0 0,-1 0 0 0 0,0 0 0 0 0,1 0 1 0 0,-2 1-1 0 0,1-1 0 0 0,0 1 0 0 0,-1 0 1 0 0,0 0-1 0 0,0 1 0 0 0,0 0 0 0 0,-1-1 1 0 0,0 1-1 0 0,0 0 0 0 0,-1 0 0 0 0,1 1 1 0 0,0 5-71 0 0,-57 92 401 0 0,42-88-342 0 0,-344 341 1048 0 0,354-355-1105 0 0,-1 1 15 0 0,0-1 1 0 0,0 2-1 0 0,0-1 0 0 0,0 0 1 0 0,1 0-1 0 0,0 1 1 0 0,-1 0-1 0 0,1-1 0 0 0,1 1 1 0 0,-1 0-1 0 0,0 0 0 0 0,1 0 1 0 0,0 0-1 0 0,0 0 1 0 0,0 0-1 0 0,0 1 0 0 0,1-1 1 0 0,0 0-1 0 0,0 0 0 0 0,0 0 1 0 0,0 1-1 0 0,0-1 1 0 0,2 4-18 0 0,4-3 0 0 0,0 0 1 0 0,0 0 0 0 0,1 0 0 0 0,0 0 0 0 0,0-1 0 0 0,0-1 0 0 0,0 1 0 0 0,0-1-1 0 0,1 0 1 0 0,0-1 0 0 0,0 0 0 0 0,-1 0 0 0 0,1 0 0 0 0,0-1 0 0 0,0 0 0 0 0,0-1-1 0 0,0 0 1 0 0,1 0 0 0 0,2-1-1 0 0,157-17-759 0 0,-158 17 705 0 0,210-26-3688 0 0,-115 16-1523 0 0,-102 9 4084 0 0</inkml:trace>
  <inkml:trace contextRef="#ctx0" brushRef="#br0" timeOffset="33419.509">25491 1743 2480 0 0,'-11'27'1029'0'0,"2"0"-1"0"0,1 1 1 0 0,1 0-1 0 0,2 1 1 0 0,0-1-1 0 0,2 1 1 0 0,1 20-1029 0 0,2-40 56 0 0,0-1 1 0 0,0 1 0 0 0,1-1 0 0 0,0 1 0 0 0,1-1 0 0 0,0 0 0 0 0,1 1 0 0 0,-1-1 0 0 0,1 0 0 0 0,1 0 0 0 0,-1-1 0 0 0,2 1 0 0 0,-1-1 0 0 0,1 0-1 0 0,0 0 1 0 0,0 0 0 0 0,1-1 0 0 0,0 0 0 0 0,0 0 0 0 0,0 0 0 0 0,1-1 0 0 0,0 0 0 0 0,0 0 0 0 0,0-1 0 0 0,0 1 0 0 0,1-2 0 0 0,0 1-1 0 0,0-1 1 0 0,3 1-57 0 0,-8-5-192 0 0,-1 0-1 0 0,1 0 0 0 0,-1 0 0 0 0,0 0 0 0 0,1 0 1 0 0,-1-1-1 0 0,0 1 0 0 0,0-1 0 0 0,0 1 1 0 0,0-1-1 0 0,0 0 0 0 0,0 0 0 0 0,0 1 0 0 0,-1-2 1 0 0,1 1-1 0 0,-1 0 0 0 0,1 0 0 0 0,-1 0 1 0 0,0-1-1 0 0,0 1 0 0 0,0 0 0 0 0,0-1 0 0 0,0 1 1 0 0,0-1-1 0 0,-1 0 0 0 0,1 1 0 0 0,-1-1 0 0 0,0 1 1 0 0,0-1-1 0 0,0 0 0 0 0,0 1 0 0 0,0-1 1 0 0,-1 1-1 0 0,1-1 0 0 0,-1 0 0 0 0,0 1 0 0 0,1-1 1 0 0,-1 1-1 0 0,0 0 0 0 0,0-1 0 0 0,-1 0 193 0 0,-18-47-1166 0 0</inkml:trace>
  <inkml:trace contextRef="#ctx0" brushRef="#br0" timeOffset="33667.376">25400 1465 2424 0 0,'0'-9'876'0'0,"-2"6"-68"0"0,2-4-148 0 0,0 6-204 0 0,-2-1-7 0 0,4 0-153 0 0,0 2-72 0 0,1 0-188 0 0,3 0-4 0 0,1 4-384 0 0,2-4-105 0 0,12 5-807 0 0,4 1 52 0 0,-7-2 32 0 0</inkml:trace>
  <inkml:trace contextRef="#ctx0" brushRef="#br0" timeOffset="33838.128">25740 1710 1348 0 0,'12'24'5689'0'0,"41"-14"-4126"0"0,-49-10-1198 0 0,220-19 2524 0 0,-23-6-5128 0 0,-198 25 929 0 0,9 6-4095 0 0,-18-4 4181 0 0</inkml:trace>
  <inkml:trace contextRef="#ctx0" brushRef="#br0" timeOffset="34023.302">25889 1901 1428 0 0,'12'18'4048'0'0,"42"-21"-2657"0"0,372-123-1843 0 0,-298 61-1499 0 0,-103 50 1599 0 0</inkml:trace>
  <inkml:trace contextRef="#ctx0" brushRef="#br0" timeOffset="34306.006">26593 1646 4804 0 0,'0'1'108'0'0,"-1"0"0"0"0,1 0-1 0 0,0 0 1 0 0,-1 0-1 0 0,1 0 1 0 0,0 0-1 0 0,-1 0 1 0 0,0 0-1 0 0,1 0 1 0 0,-1 0 0 0 0,1 0-1 0 0,-1 0 1 0 0,0-1-1 0 0,0 1 1 0 0,1 0-1 0 0,-1-1 1 0 0,0 1-1 0 0,0 0 1 0 0,0-1 0 0 0,0 1-1 0 0,0-1 1 0 0,0 1-1 0 0,0-1 1 0 0,0 0-1 0 0,0 1 1 0 0,0-1 0 0 0,0 0-1 0 0,0 0 1 0 0,0 0-1 0 0,0 0 1 0 0,0 0-1 0 0,0 0 1 0 0,0 0-1 0 0,0 0 1 0 0,0 0 0 0 0,0 0-1 0 0,0 0 1 0 0,0-1-1 0 0,0 1 1 0 0,0 0-1 0 0,0-1 1 0 0,0 1-1 0 0,0-1 1 0 0,0 1 0 0 0,0-1-1 0 0,0 0 1 0 0,0 1-1 0 0,1-1 1 0 0,-1 0-1 0 0,0 1 1 0 0,0-1-1 0 0,1 0 1 0 0,-1 0 0 0 0,0 0-1 0 0,1 0 1 0 0,-1 0-1 0 0,1 0 1 0 0,-1 0-1 0 0,1 0 1 0 0,0 0 0 0 0,-1 0-1 0 0,1 0 1 0 0,0 0-1 0 0,0 0 1 0 0,0-1-108 0 0,-3 12 92 0 0,0 0-1 0 0,1 0 1 0 0,0 0 0 0 0,1 1 0 0 0,0-1 0 0 0,1 0-1 0 0,0 1 1 0 0,1-1 0 0 0,0 0 0 0 0,0 0 0 0 0,1 0 0 0 0,0 0-1 0 0,1 0 1 0 0,0 0 0 0 0,1 0 0 0 0,0-1 0 0 0,1 1-1 0 0,-1-1 1 0 0,4 4-92 0 0,14 39-258 0 0,2 8-557 0 0,18 89-7226 0 0,-46-137 6899 0 0,-12 5 42 0 0</inkml:trace>
  <inkml:trace contextRef="#ctx0" brushRef="#br0" timeOffset="34801.621">25871 34 2408 0 0,'47'89'3452'0'0,"-29"-60"-3195"0"0,-8-15-42 0 0,0 0 0 0 0,-1 1 0 0 0,-1 1 1 0 0,0 0-1 0 0,-1 0 0 0 0,0 0 0 0 0,-2 1 0 0 0,0-1 1 0 0,-1 2-1 0 0,0-1 0 0 0,0 15-215 0 0,-32-33 854 0 0,26-11-818 0 0,0-1 0 0 0,1 1 0 0 0,0-1-1 0 0,1 0 1 0 0,0 1 0 0 0,1-1 0 0 0,1 0 0 0 0,0 1-1 0 0,1-1 1 0 0,0 1 0 0 0,0 0 0 0 0,2 0 0 0 0,-1 0-1 0 0,1 0 1 0 0,1 1 0 0 0,0 0 0 0 0,1 0 0 0 0,0 1-1 0 0,1 0 1 0 0,0 0 0 0 0,0 0 0 0 0,1 1 0 0 0,1 0-36 0 0,-2 1 16 0 0,0 1 0 0 0,0-1 0 0 0,1 2 1 0 0,0-1-1 0 0,0 1 0 0 0,1 0 0 0 0,0 1 1 0 0,0 0-1 0 0,0 1 0 0 0,0 0 0 0 0,1 1 1 0 0,0 0-1 0 0,-1 0 0 0 0,1 1 0 0 0,0 1 1 0 0,0 0-1 0 0,1 0 0 0 0,-1 1 0 0 0,0 0 1 0 0,0 1-1 0 0,7 2-16 0 0,2 3-112 0 0,1 1 0 0 0,-2 1 0 0 0,1 1-1 0 0,-1 1 1 0 0,0 1 0 0 0,-1 0 0 0 0,0 1 0 0 0,-1 1 0 0 0,0 1 0 0 0,-2 1-1 0 0,1 0 1 0 0,-2 0 0 0 0,0 2 0 0 0,4 6 112 0 0,100 172-6336 0 0,-102-162 4995 0 0</inkml:trace>
  <inkml:trace contextRef="#ctx0" brushRef="#br0" timeOffset="35142.207">27462 635 2040 0 0,'-30'20'872'0'0,"0"1"-1"0"0,1 2 1 0 0,1 1 0 0 0,1 1-1 0 0,1 1 1 0 0,2 1-1 0 0,-3 6-871 0 0,-141 214 2063 0 0,88-122-2027 0 0,77-119-247 0 0,1-1 0 0 0,-1 1 0 0 0,0-1-1 0 0,-1 0 1 0 0,1 0 0 0 0,-1-1-1 0 0,0 1 1 0 0,0-1 0 0 0,-1 1 0 0 0,1-1-1 0 0,-1-1 1 0 0,0 1 0 0 0,0-1 0 0 0,0 0-1 0 0,0 0 1 0 0,-1 0 0 0 0,1-1 0 0 0,-1 1-1 0 0,0-1 1 0 0,0-1 0 0 0,0 1 0 0 0,0-1-1 0 0,0 0 1 0 0,0-1 0 0 0,0 1 0 0 0,0-1-1 0 0,0 0 212 0 0,-27-13-1161 0 0,7 2 38 0 0</inkml:trace>
  <inkml:trace contextRef="#ctx0" brushRef="#br0" timeOffset="35409.381">26788 790 2428 0 0,'21'-26'6136'0'0,"5"38"-5235"0"0,20 21-389 0 0,-1 2 0 0 0,-3 1 0 0 0,0 3 1 0 0,-3 1-1 0 0,-1 2 0 0 0,-2 1 0 0 0,26 44-512 0 0,-41-60 129 0 0,93 132-68 0 0,-32-44-1186 0 0,4-4-3313 0 0,-52-83 136 0 0,-33-28 3115 0 0</inkml:trace>
  <inkml:trace contextRef="#ctx0" brushRef="#br0" timeOffset="35673.148">27809 1001 2688 0 0,'-5'45'4893'0'0,"3"-40"-4654"0"0,-14 187 3792 0 0,54 36-2371 0 0,-29-201-2621 0 0,-8-38-5311 0 0,-17-43 3559 0 0,5 21 1512 0 0</inkml:trace>
  <inkml:trace contextRef="#ctx0" brushRef="#br0" timeOffset="35920.233">27768 703 3068 0 0,'0'-8'1272'0'0,"-3"3"-99"0"0,3-4-221 0 0,-2 4-124 0 0,2 0 20 0 0,0 4-116 0 0,0-3-288 0 0,0-1-136 0 0,-2 2-224 0 0,2 1-336 0 0,2 1-88 0 0,0 1 40 0 0,1-2-988 0 0,4 0-64 0 0,2-1 11 0 0,11-4 73 0 0,-1-4-88 0 0</inkml:trace>
  <inkml:trace contextRef="#ctx0" brushRef="#br0" timeOffset="36107.196">28358 371 1856 0 0,'8'1'311'0'0,"0"-1"0"0"0,0 2 0 0 0,0-1 0 0 0,0 1 0 0 0,-1 0 0 0 0,1 1 0 0 0,-1 0 0 0 0,1 0-1 0 0,-1 0 1 0 0,0 1 0 0 0,0 0 0 0 0,-1 1 0 0 0,1 0 0 0 0,-1 0 0 0 0,0 0 0 0 0,0 0 0 0 0,0 2-311 0 0,118 181 2817 0 0,-124-188-2816 0 0,22 50 432 0 0,-3 1-1 0 0,-2 1 1 0 0,-2 0 0 0 0,-3 1-1 0 0,-2 1 1 0 0,-2 0 0 0 0,-3 0-1 0 0,-1 38-432 0 0,-23 73 459 0 0,11-129-652 0 0,-2 0 0 0 0,-1-1 0 0 0,-1 0 0 0 0,-2-1 0 0 0,-2 0 1 0 0,-1-1-1 0 0,-9 11 193 0 0,-6 0-825 0 0,-1-2 0 0 0,-2-1-1 0 0,-2-1 1 0 0,-1-3 0 0 0,-2-1 0 0 0,-2-2 0 0 0,-1-1 0 0 0,-1-3 0 0 0,-2-1 0 0 0,-1-3 0 0 0,-1-2 0 0 0,-6 1 825 0 0,-43 17-1177 0 0</inkml:trace>
  <inkml:trace contextRef="#ctx0" brushRef="#br0" timeOffset="31405.741">23595 436 1844 0 0,'-27'21'539'0'0,"0"1"0"0"0,2 1-1 0 0,1 2 1 0 0,0 0 0 0 0,2 1-1 0 0,1 2 1 0 0,1 0 0 0 0,1 1 0 0 0,2 1-1 0 0,-3 9-538 0 0,-5 15 427 0 0,4 0 1 0 0,1 1-1 0 0,3 1 0 0 0,3 1 0 0 0,2 1 0 0 0,2-1 0 0 0,3 2 0 0 0,1 49-427 0 0,9-37 320 0 0,3-17-321 0 0,3-1-1 0 0,2 0 0 0 0,2 0 0 0 0,2-1 0 0 0,3-1 1 0 0,11 21 1 0 0,80 106-1422 0 0,-100-165 1034 0 0,1 0 0 0 0,0-1 0 0 0,1 0-1 0 0,0 0 1 0 0,0-1 0 0 0,1-1 0 0 0,1 0-1 0 0,0-1 1 0 0,0 0 0 0 0,1-1 0 0 0,0-1 0 0 0,0 0-1 0 0,1 0 1 0 0,0-2 0 0 0,0 0 0 0 0,0-1-1 0 0,1 0 1 0 0,7 0 388 0 0,-1-3-996 0 0</inkml:trace>
  <inkml:trace contextRef="#ctx0" brushRef="#br0" timeOffset="31714.748">24276 484 1336 0 0,'-12'-20'5469'0'0,"-15"29"-3552"0"0,-23 34-817 0 0,45-28-967 0 0,0-1 1 0 0,1 1 0 0 0,0 0 0 0 0,1 0 0 0 0,1 0 0 0 0,0 0 0 0 0,1 0 0 0 0,1 0 0 0 0,0 1 0 0 0,1-1-1 0 0,1 0 1 0 0,0 0 0 0 0,1 0 0 0 0,1 0 0 0 0,0 0 0 0 0,1-1 0 0 0,0 0 0 0 0,1 0 0 0 0,1 0 0 0 0,0-1-1 0 0,1 0 1 0 0,1 0 0 0 0,0-1 0 0 0,4 5-134 0 0,122 206-262 0 0,-135-216-36 0 0,0 0 1 0 0,0 1 0 0 0,-1-1 0 0 0,0 0 0 0 0,0 0 0 0 0,0 0-1 0 0,-1 1 1 0 0,0-2 0 0 0,-1 1 0 0 0,0 0 0 0 0,0 0 0 0 0,0-1-1 0 0,-1 0 1 0 0,1 1 0 0 0,-2-1 0 0 0,1-1 0 0 0,-1 1 0 0 0,1-1-1 0 0,-2 1 1 0 0,1-1 0 0 0,0-1 0 0 0,-1 1 0 0 0,0-1 0 0 0,0 0-1 0 0,-1 0 1 0 0,1-1 0 0 0,-1 0 0 0 0,1 0 0 0 0,-1-1 0 0 0,0 1-1 0 0,0-1 1 0 0,0-1 0 0 0,0 1 0 0 0,-4-1 297 0 0,-23 9-1241 0 0</inkml:trace>
  <inkml:trace contextRef="#ctx0" brushRef="#br0" timeOffset="31931.045">23848 1393 1372 0 0,'2'7'6286'0'0,"58"-9"-4172"0"0,292-64 1307 0 0,41-6-5185 0 0,-315 68-2793 0 0,-83 16 515 0 0,-13 0 2732 0 0</inkml:trace>
  <inkml:trace contextRef="#ctx0" brushRef="#br0" timeOffset="32337.476">24074 1540 1844 0 0,'44'76'4731'0'0,"-26"-53"-4039"0"0,-3-5-349 0 0,-1 2 0 0 0,-1 0 1 0 0,0 1-1 0 0,-2 0 0 0 0,0 1 1 0 0,-2 0-1 0 0,0 1 1 0 0,-1 0-1 0 0,-2 0 0 0 0,0 1 1 0 0,-1-1-1 0 0,-2 1 0 0 0,0 5-343 0 0,-3-24 67 0 0,0 1-1 0 0,-1-1 0 0 0,0 0 0 0 0,0 1 0 0 0,0-1 0 0 0,0 0 0 0 0,-1 0 1 0 0,0 1-1 0 0,0-1 0 0 0,0-1 0 0 0,-1 1 0 0 0,1 0 0 0 0,-1-1 0 0 0,-1 1 1 0 0,1-1-1 0 0,0 0 0 0 0,-1 0 0 0 0,0 0 0 0 0,0 0 0 0 0,0-1 0 0 0,-1 0 1 0 0,1 0-1 0 0,-1 0 0 0 0,-1 1-66 0 0,-39-43 426 0 0,43 27-422 0 0,0 0 0 0 0,0-1 0 0 0,1 1 0 0 0,1 0-1 0 0,0 0 1 0 0,1-1 0 0 0,0 1 0 0 0,1 0 0 0 0,0 0 0 0 0,1 0 0 0 0,0 0 0 0 0,1 1 0 0 0,1-3-4 0 0,3-8-8 0 0,2 0 0 0 0,1 0 0 0 0,0 0 1 0 0,2 2-1 0 0,0 0 0 0 0,2 0 1 0 0,0 1-1 0 0,1 1 0 0 0,0 0 0 0 0,2 1 1 0 0,0 1-1 0 0,1 1 0 0 0,0 1 0 0 0,2 0 1 0 0,-1 1-1 0 0,2 2 0 0 0,16-8 8 0 0,-29 16-17 0 0,0-1 0 0 0,0 1-1 0 0,0 0 1 0 0,0 1 0 0 0,0 0 0 0 0,1 0-1 0 0,-1 1 1 0 0,1 1 0 0 0,-1-1-1 0 0,1 2 1 0 0,-1-1 0 0 0,1 1 0 0 0,-1 0-1 0 0,4 2 18 0 0,-4 1 8 0 0,0 0-1 0 0,-1 1 1 0 0,0 0-1 0 0,1 0 1 0 0,-2 1-1 0 0,1 0 1 0 0,-1 0-1 0 0,0 1 1 0 0,0 0-1 0 0,-1 0 1 0 0,0 1-1 0 0,0-1 1 0 0,-1 1-1 0 0,0 1 1 0 0,0-1-1 0 0,-1 1 1 0 0,0 0-1 0 0,0 0 1 0 0,-1 0-1 0 0,0 0 1 0 0,-1 0-1 0 0,0 4-7 0 0,14 106-796 0 0,-16-1-3351 0 0,0-70 630 0 0,0-46 2075 0 0,-2 0 223 0 0,-10 9-6 0 0</inkml:trace>
  <inkml:trace contextRef="#ctx0" brushRef="#br0" timeOffset="30595.03">21650 511 1280 0 0,'10'-11'4763'0'0,"-13"23"-2634"0"0,-2 4-1874 0 0,-8 66 1323 0 0,4 1 0 0 0,3 0-1 0 0,6 80-1577 0 0,0-119 395 0 0,12 163 583 0 0,15 6-63 0 0,-22-177-795 0 0,-6-27-96 0 0,0 1-1 0 0,1 0 1 0 0,0 0 0 0 0,1-1 0 0 0,0 1-1 0 0,1 0 1 0 0,-1-1 0 0 0,2 1 0 0 0,0-1-1 0 0,0 0 1 0 0,0 0 0 0 0,1 0 0 0 0,0 0-1 0 0,1 0 1 0 0,0-1 0 0 0,1 0 0 0 0,-1 0-1 0 0,1 0 1 0 0,1-1 0 0 0,0 0 0 0 0,0 0 0 0 0,0-1-1 0 0,1 0 1 0 0,-1 0 0 0 0,2 0 0 0 0,-1-1-1 0 0,0-1 1 0 0,1 1 0 0 0,0-1 0 0 0,0-1-1 0 0,0 0 1 0 0,7 2-24 0 0,16-5-107 0 0,-1-1-1 0 0,0-1 1 0 0,1-2-1 0 0,-1-1 1 0 0,0-1-1 0 0,-1-2 1 0 0,0-1-1 0 0,0-1 1 0 0,17-10 107 0 0,0 2-637 0 0,-16 7-356 0 0,-1-1 0 0 0,0-1 0 0 0,0-2 1 0 0,-2 0-1 0 0,0-3 0 0 0,16-12 993 0 0,-43 30-14 0 0,0-1-164 0 0,1 0 0 0 0,0 0 0 0 0,-1-1 0 0 0,1 1-1 0 0,-1 0 1 0 0,1-1 0 0 0,-1 1 0 0 0,0-1 0 0 0,0 1 0 0 0,1-1 0 0 0,-1 0 0 0 0,0 1 0 0 0,0-1 0 0 0,-1 0 0 0 0,1 0 0 0 0,0 0-1 0 0,-1 0 1 0 0,1 0 0 0 0,-1 0 0 0 0,1 0 0 0 0,-1 0 0 0 0,0 0 0 0 0,0 0 0 0 0,0 0 0 0 0,0 0 0 0 0,0 0 0 0 0,0 0 0 0 0,-1 0-1 0 0,1 0 1 0 0,-1 0 0 0 0,1 0 178 0 0,-15-26-1232 0 0</inkml:trace>
  <inkml:trace contextRef="#ctx0" brushRef="#br0" timeOffset="30859.413">21666 1111 1612 0 0,'9'-6'5015'0'0,"23"-6"-3923"0"0,338-28 2613 0 0,-62-4-4671 0 0,-309 44 843 0 0,-1-1 1 0 0,1 1 0 0 0,0 0 0 0 0,0-1 0 0 0,0 1-1 0 0,0-1 1 0 0,1 1 0 0 0,-1-1 0 0 0,0 1 0 0 0,0-1-1 0 0,0 0 1 0 0,0 1 0 0 0,0-1 0 0 0,1 0-1 0 0,-1 0 1 0 0,0 1 0 0 0,1-1 0 0 0,-1 0 0 0 0,0 0-1 0 0,1 0 1 0 0,-1 0 0 0 0,1 0 0 0 0,0 0 0 0 0,-1 0-1 0 0,1 0 1 0 0,0 0 0 0 0,0 0 0 0 0,-1 0 0 0 0,1 0-1 0 0,0 0 1 0 0,0 0 0 0 0,0 0 0 0 0,0 0-1 0 0,0 0 1 0 0,0-1 0 0 0,1 1 0 0 0,-1 0 0 0 0,0 0-1 0 0,1 0 1 0 0,-1 0 0 0 0,0 0 0 0 0,1 0 0 0 0,-1 0-1 0 0,1 1 1 0 0,-1-1 0 0 0,1 0 0 0 0,0 0-1 0 0,-1 0 1 0 0,1 0 0 0 0,0 1 0 0 0,0-1 0 0 0,0 0-1 0 0,-1 1 1 0 0,1-1 0 0 0,0 0 0 0 0,0 1 0 0 0,0-1-1 0 0,0 1 1 0 0,0 0 0 0 0,1-1 122 0 0,-28-10-1193 0 0</inkml:trace>
  <inkml:trace contextRef="#ctx0" brushRef="#br0" timeOffset="31140.972">21604 529 1172 0 0,'-1'-1'137'0'0,"0"0"-1"0"0,0 0 1 0 0,0 0-1 0 0,1-1 1 0 0,-1 1 0 0 0,0-1-1 0 0,1 1 1 0 0,-1 0-1 0 0,1-1 1 0 0,-1 1 0 0 0,1-1-1 0 0,0 1 1 0 0,-1-1-1 0 0,1 0 1 0 0,0 1 0 0 0,0-1-1 0 0,0 1 1 0 0,0-1-1 0 0,0 1 1 0 0,1-1 0 0 0,-1 1-1 0 0,0-1 1 0 0,1 1-1 0 0,-1-1 1 0 0,1 1 0 0 0,0-1-1 0 0,-1 1 1 0 0,1 0-1 0 0,0-1 1 0 0,0 1 0 0 0,0 0-1 0 0,0 0 1 0 0,0 0-1 0 0,0-1 1 0 0,0 1 0 0 0,0 0-1 0 0,0 0 1 0 0,1 0-1 0 0,-1 1 1 0 0,0-1 0 0 0,1 0-1 0 0,-1 0 1 0 0,0 1-1 0 0,1-1 1 0 0,0 1-137 0 0,69-34 1678 0 0,154 0-266 0 0,7 31-5241 0 0,-155 3 1408 0 0,-17 2 1222 0 0,31 9 7 0 0</inkml:trace>
  <inkml:trace contextRef="#ctx0" brushRef="#br0" timeOffset="27372.254">16670 1021 1236 0 0,'0'0'637'0'0,"0"0"-120"0"0,0 24 1868 0 0,-107 707 4128 0 0,97-568-5499 0 0,11-157-991 0 0,-1 0-1 0 0,2-1 0 0 0,-1 1 0 0 0,0 0 0 0 0,1 0 0 0 0,0-1 0 0 0,1 1 0 0 0,-1-1 0 0 0,1 0 0 0 0,0 0 1 0 0,0 0-1 0 0,1 0 0 0 0,0 0 0 0 0,-1-1 0 0 0,1 0 0 0 0,1 1 0 0 0,-1-1 0 0 0,1-1 0 0 0,-1 1 0 0 0,1-1 1 0 0,0 0-1 0 0,1 0 0 0 0,-1 0 0 0 0,0-1 0 0 0,1 1 0 0 0,-1-1 0 0 0,1-1 0 0 0,0 1 0 0 0,0-1 0 0 0,-1 0 1 0 0,1 0-1 0 0,0-1 0 0 0,0 0 0 0 0,0 0 0 0 0,0 0 0 0 0,0-1 0 0 0,0 0 0 0 0,0 0 0 0 0,-1 0 0 0 0,1-1 1 0 0,2 0-23 0 0,154-27-219 0 0,-1-7 1 0 0,51-23 218 0 0,-198 55-111 0 0,57-18-1868 0 0,-76 17-3593 0 0,-25-17 3721 0 0,7 9 684 0 0</inkml:trace>
  <inkml:trace contextRef="#ctx0" brushRef="#br0" timeOffset="27621.496">16660 1488 1948 0 0,'-8'-2'4205'0'0,"66"-7"-2957"0"0,555-89 557 0 0,-573 81-4903 0 0,-39 16 1684 0 0,-5-2 121 0 0,-17-15 120 0 0</inkml:trace>
  <inkml:trace contextRef="#ctx0" brushRef="#br0" timeOffset="27883.632">16690 896 2340 0 0,'28'-34'4152'0'0,"15"17"-4014"0"0,1 2 0 0 0,0 2-1 0 0,1 2 1 0 0,0 2 0 0 0,0 2 0 0 0,1 2 0 0 0,0 2-1 0 0,0 2 1 0 0,15 2-138 0 0,-46-1-139 0 0,266-5-4741 0 0,-217 4 3635 0 0</inkml:trace>
  <inkml:trace contextRef="#ctx0" brushRef="#br0" timeOffset="28119.046">18706 846 1672 0 0,'-209'295'4573'0'0,"145"-196"-3656"0"0,4 2-1 0 0,4 3 0 0 0,-23 65-916 0 0,10-8-413 0 0,67-157 125 0 0,0-1 0 0 0,0 1 0 0 0,0-1 1 0 0,-1 0-1 0 0,1 0 0 0 0,-1 0 0 0 0,0 0 0 0 0,1 0 1 0 0,-1 0-1 0 0,-1 0 0 0 0,1-1 0 0 0,0 0 0 0 0,-1 0 1 0 0,1 0-1 0 0,-1 0 0 0 0,1 0 0 0 0,-1-1 0 0 0,0 1 1 0 0,0-1-1 0 0,0 0 0 0 0,-1 0 288 0 0,-6-1-1201 0 0</inkml:trace>
  <inkml:trace contextRef="#ctx0" brushRef="#br0" timeOffset="28398.507">18137 1111 976 0 0,'14'-81'9680'0'0,"2"92"-8321"0"0,245 340-57 0 0,-94-140-5160 0 0,-134-137-1827 0 0,-33-73 4479 0 0,0-1-2 0 0</inkml:trace>
  <inkml:trace contextRef="#ctx0" brushRef="#br0" timeOffset="28800.236">18688 1338 1700 0 0,'8'-1'207'0'0,"0"-1"1"0"0,0 2-1 0 0,0-1 0 0 0,0 1 0 0 0,0 1 0 0 0,0-1 1 0 0,-1 1-1 0 0,1 0 0 0 0,0 1 0 0 0,0 0 1 0 0,-1 1-1 0 0,1-1 0 0 0,-1 1 0 0 0,0 0 0 0 0,0 1 1 0 0,0 0-1 0 0,0 0 0 0 0,-1 1 0 0 0,1 0 1 0 0,-1 0-1 0 0,0 0 0 0 0,-1 1 0 0 0,1-1 0 0 0,-1 1 1 0 0,0 1-1 0 0,-1-1 0 0 0,1 1 0 0 0,-1 0 1 0 0,-1 0-1 0 0,3 6-207 0 0,2 1 201 0 0,0 0 0 0 0,-1 1 0 0 0,-1 0 0 0 0,-1 0 0 0 0,0 1 0 0 0,-1-1 0 0 0,-1 1 1 0 0,0 0-1 0 0,-1 0 0 0 0,0 1 0 0 0,-2 15-201 0 0,0-24 108 0 0,-1 0 0 0 0,0 0 0 0 0,-1 0 1 0 0,1 0-1 0 0,-1 0 0 0 0,-1 0 0 0 0,0-1 0 0 0,0 1 0 0 0,0-1 0 0 0,-1 0 1 0 0,0 0-1 0 0,-1 0 0 0 0,1 0 0 0 0,-1-1 0 0 0,0 0 0 0 0,-1 0 0 0 0,0 0 1 0 0,0-1-1 0 0,0 1 0 0 0,-5 1-108 0 0,10-6 165 0 0,-3-6-24 0 0,-1-2-111 0 0,1 1 0 0 0,0-1 0 0 0,0 0 1 0 0,1 0-1 0 0,0-1 0 0 0,0 1 0 0 0,1-1 0 0 0,0 1 0 0 0,0-1 0 0 0,1 0 0 0 0,0 0 0 0 0,0 0 0 0 0,1 0 0 0 0,0-4-30 0 0,3-84 173 0 0,0 78-173 0 0,0 0 0 0 0,2 0 0 0 0,0 0 0 0 0,2 0 0 0 0,-1 1 0 0 0,2 0 0 0 0,1 0-1 0 0,0 1 1 0 0,1 0 0 0 0,0 0 0 0 0,1 2 0 0 0,1-1 0 0 0,0 1 0 0 0,2 1 0 0 0,-1 0 0 0 0,1 1 0 0 0,1 0 0 0 0,0 1 0 0 0,1 1 0 0 0,0 1 0 0 0,0 0 0 0 0,1 1 0 0 0,0 0 0 0 0,1 2 0 0 0,-1 0 0 0 0,1 1 0 0 0,0 1 0 0 0,9-1 0 0 0,-18 6-32 0 0,0 0 1 0 0,0 1-1 0 0,0 0 1 0 0,0 1-1 0 0,0 0 1 0 0,-1 0-1 0 0,1 1 1 0 0,-1 0-1 0 0,0 0 1 0 0,0 1 0 0 0,-1 0-1 0 0,1 1 1 0 0,-1 0-1 0 0,0 0 1 0 0,0 0-1 0 0,-1 1 1 0 0,0 0-1 0 0,0 0 1 0 0,-1 0 0 0 0,0 1-1 0 0,0 0 1 0 0,-1 0-1 0 0,0 0 1 0 0,0 0-1 0 0,-1 1 1 0 0,0 0-1 0 0,0-1 1 0 0,-1 1-1 0 0,0 0 1 0 0,-1 0 0 0 0,0 1-1 0 0,0-1 1 0 0,-1 0-1 0 0,0 0 1 0 0,-1 3 31 0 0,1-6-95 0 0,-1-1 0 0 0,0 1 1 0 0,0 0-1 0 0,0-1 0 0 0,-1 1 0 0 0,0-1 0 0 0,0 1 1 0 0,0-1-1 0 0,-1 0 0 0 0,1 0 0 0 0,-1 0 1 0 0,-1 0-1 0 0,1 0 0 0 0,-1-1 0 0 0,1 0 1 0 0,-1 1-1 0 0,-1-1 0 0 0,1-1 0 0 0,-1 1 95 0 0,0 1-501 0 0,-2 0-1 0 0,1-1 1 0 0,-1 0-1 0 0,1 0 1 0 0,-1-1-1 0 0,0 0 1 0 0,0 0-1 0 0,0-1 0 0 0,-1 1 1 0 0,1-2-1 0 0,-1 1 1 0 0,1-1-1 0 0,-1 0 1 0 0,-4 0 501 0 0,-10-1-1232 0 0</inkml:trace>
  <inkml:trace contextRef="#ctx0" brushRef="#br0" timeOffset="29109.845">17993 725 1792 0 0,'22'-21'4215'0'0,"38"1"-3497"0"0,1 3 0 0 0,0 2 0 0 0,2 2 0 0 0,-1 4 1 0 0,28 0-719 0 0,-2-1 138 0 0,65-1-876 0 0,-48 10-2888 0 0,-49 16 1132 0 0,-50-10 1220 0 0</inkml:trace>
  <inkml:trace contextRef="#ctx0" brushRef="#br0" timeOffset="29389.848">17972 833 924 0 0,'-25'25'531'0'0,"1"1"0"0"0,2 1 0 0 0,0 1 0 0 0,2 1 0 0 0,1 0 1 0 0,2 2-1 0 0,1 0 0 0 0,1 1 0 0 0,2 1 0 0 0,1 0 0 0 0,-2 13-531 0 0,11-32 123 0 0,-1 2 25 0 0,0 0-1 0 0,2 1 1 0 0,0-1-1 0 0,0 1 1 0 0,2-1 0 0 0,0 1-1 0 0,1-1 1 0 0,1 1-1 0 0,2 8-147 0 0,4 12 190 0 0,1-1 0 0 0,2 0 0 0 0,1-1 0 0 0,2 0 0 0 0,2-1-1 0 0,1 0 1 0 0,18 26-190 0 0,-3-17-83 0 0,1-2 0 0 0,2-1 0 0 0,2-2 0 0 0,1-2 0 0 0,2-1 0 0 0,1-2-1 0 0,2-2 1 0 0,46 25 83 0 0,-50-34-804 0 0,0-2-1 0 0,2-1 0 0 0,1-3 0 0 0,0-1 0 0 0,1-2 0 0 0,36 5 805 0 0,-13-9-1303 0 0,-27-8 106 0 0</inkml:trace>
  <inkml:trace contextRef="#ctx0" brushRef="#br0" timeOffset="29654.175">19689 504 888 0 0,'11'0'224'0'0,"0"0"-1"0"0,-1 0 1 0 0,1 1-1 0 0,0 0 1 0 0,-1 1 0 0 0,1 0-1 0 0,-1 1 1 0 0,0 0-1 0 0,0 1 1 0 0,0 0 0 0 0,0 0-1 0 0,0 1 1 0 0,-1 0-1 0 0,0 1 1 0 0,0 0-1 0 0,0 0 1 0 0,-1 1 0 0 0,0 0-1 0 0,-1 1 1 0 0,1 0-1 0 0,-1 0 1 0 0,3 5-224 0 0,11 15 306 0 0,-2 0 0 0 0,0 0 0 0 0,-2 2 0 0 0,-2 0 0 0 0,0 1 0 0 0,4 17-306 0 0,-8-19 145 0 0,-1 0-1 0 0,-1 0 1 0 0,-1 1 0 0 0,-2 0-1 0 0,-1 1 1 0 0,-2-1-1 0 0,-1 1 1 0 0,-1-1-1 0 0,-1 1 1 0 0,-3 13-145 0 0,-2-10 79 0 0,-1 0 0 0 0,-2 0 0 0 0,-1-1 0 0 0,-2 0 0 0 0,-1-1 1 0 0,-6 11-80 0 0,-149 216-219 0 0,23-117-2779 0 0,60-105-900 0 0,65-37 2697 0 0</inkml:trace>
  <inkml:trace contextRef="#ctx0" brushRef="#br0" timeOffset="37459.423">17854 3843 936 0 0,'-14'0'1767'0'0,"13"3"2828"0"0,97 3-3507 0 0,-63-10-848 0 0,28 1-62 0 0,121-6 2 0 0,-60 6-3233 0 0,-39 17 718 0 0,-63-8 1263 0 0</inkml:trace>
  <inkml:trace contextRef="#ctx0" brushRef="#br0" timeOffset="37614.853">17959 4217 2512 0 0,'-1'6'1060'0'0,"2"-2"-164"0"0,8 2-180 0 0,20-2-71 0 0,-1 4-25 0 0,8-5-68 0 0,5-3-32 0 0,7 2-176 0 0,-29-2-88 0 0,17 0-196 0 0,6 0-8 0 0,6 0-660 0 0,2 0-568 0 0,-4 0-193 0 0,4 0 93 0 0,2 0 40 0 0,-4 0 72 0 0</inkml:trace>
  <inkml:trace contextRef="#ctx0" brushRef="#br0" timeOffset="40840.987">19241 4525 1672 0 0,'25'-2'3756'0'0,"-8"20"-3456"0"0,-2 0-1 0 0,0 1 0 0 0,-1 1 0 0 0,-1 0 0 0 0,-1 1 1 0 0,0 0-1 0 0,-2 1 0 0 0,-1 0 0 0 0,0 1 0 0 0,-2 0 1 0 0,-1 0-1 0 0,0 0 0 0 0,-2 1 0 0 0,-1 0 0 0 0,0 0 0 0 0,-2 0 1 0 0,-1 0-1 0 0,-1 0 0 0 0,-3 16-299 0 0,-25 56 1582 0 0,7-140-420 0 0,18 17-1096 0 0,1 0 1 0 0,2 0-1 0 0,1 1 1 0 0,1-1 0 0 0,1 0-1 0 0,1 0 1 0 0,2 1-1 0 0,0-1 1 0 0,8-19-67 0 0,-9 30 17 0 0,0 1-1 0 0,1 1 1 0 0,0-1 0 0 0,2 0-1 0 0,-1 1 1 0 0,2 0 0 0 0,0 1-1 0 0,0 0 1 0 0,1 0 0 0 0,1 1-1 0 0,0 0 1 0 0,1 0 0 0 0,0 1-1 0 0,1 1 1 0 0,0 0 0 0 0,0 1-1 0 0,1 0 1 0 0,1 0 0 0 0,-1 2-1 0 0,1 0 1 0 0,0 0 0 0 0,1 1-1 0 0,0 1 1 0 0,15-3-17 0 0,-18 10 16 0 0,-1 0 0 0 0,1 1 0 0 0,0 0 0 0 0,-1 1 0 0 0,0 1 0 0 0,0 0-1 0 0,0 0 1 0 0,-1 1 0 0 0,1 0 0 0 0,-1 1 0 0 0,-1 0 0 0 0,1 1 0 0 0,-1 0 0 0 0,-1 0 0 0 0,5 6-16 0 0,15 20-92 0 0,0 0 1 0 0,-3 2 0 0 0,-1 1-1 0 0,-2 1 1 0 0,-1 1 0 0 0,-2 1-1 0 0,7 25 92 0 0,26 83-7335 0 0,-52-146 5946 0 0,0-2 126 0 0,0 0 15 0 0,0 0 172 0 0</inkml:trace>
  <inkml:trace contextRef="#ctx0" brushRef="#br0" timeOffset="39990.484">19259 3473 928 0 0,'0'0'561'0'0,"1"-25"931"0"0,21-53 3668 0 0,-12 80-4484 0 0,-10 53-133 0 0,4 1 0 0 0,1-1 0 0 0,4 0 0 0 0,1 0 0 0 0,18 50-543 0 0,53 121 597 0 0,-90-231-9636 0 0,3 1 7949 0 0</inkml:trace>
  <inkml:trace contextRef="#ctx0" brushRef="#br0" timeOffset="40252.865">18903 4122 2116 0 0,'-7'19'4543'0'0,"47"-19"-2646"0"0,-37 0-1967 0 0,569-101 3406 0 0,-496 88-3656 0 0,163-22-1082 0 0,-77 26-3794 0 0,-152 11 3926 0 0,5 10 36 0 0</inkml:trace>
  <inkml:trace contextRef="#ctx0" brushRef="#br0" timeOffset="43030.521">20649 3530 928 0 0,'0'0'444'0'0,"0"0"-85"0"0,5-22 856 0 0,26-42 2062 0 0,-31 63-3073 0 0,0 1-14 0 0,0 0-26 0 0,0 0-59 0 0,0 0-9 0 0,0 0 19 0 0,7-8 403 0 0,1 70 592 0 0,48 650 2560 0 0,-52-680-3524 0 0,-4-26-96 0 0,-1 0-1 0 0,1 0 0 0 0,1 0 0 0 0,-1 1 0 0 0,1-1 0 0 0,0 0 1 0 0,0 0-1 0 0,1 0 0 0 0,-1-1 0 0 0,1 1 0 0 0,1 0 1 0 0,-1 0-1 0 0,1-1 0 0 0,0 0 0 0 0,0 1 0 0 0,1-1 0 0 0,-1-1 1 0 0,1 1-1 0 0,0 0 0 0 0,1-1 0 0 0,-1 0 0 0 0,1 0 1 0 0,0 0-1 0 0,0 0 0 0 0,0-1 0 0 0,0 0 0 0 0,1 0-49 0 0,9-1 71 0 0,1 0-1 0 0,-1-1 0 0 0,1-1 1 0 0,0 0-1 0 0,0-1 1 0 0,-1-1-1 0 0,1-1 0 0 0,-1 0 1 0 0,11-4-71 0 0,342-120-2419 0 0,-368 127 2225 0 0,1-1 0 0 0,0 1 0 0 0,0 0 0 0 0,0-1 0 0 0,0 1 0 0 0,0-1 0 0 0,-1 1 0 0 0,1-1 1 0 0,0 1-1 0 0,-1-1 0 0 0,1 0 0 0 0,0 1 0 0 0,-1-1 0 0 0,1 0 0 0 0,-1 0 0 0 0,1 1 0 0 0,-1-1 0 0 0,1 0 0 0 0,-1 0 1 0 0,1 0-1 0 0,-1 0 0 0 0,0 0 0 0 0,1 1 0 0 0,-1-1 0 0 0,0 0 0 0 0,0 0 0 0 0,0 0 0 0 0,0 0 0 0 0,0 0 0 0 0,0 0 1 0 0,0 0-1 0 0,0 0 0 0 0,0 0 0 0 0,0 0 0 0 0,-1 0 0 0 0,1 0 0 0 0,0 1 0 0 0,-1-1 0 0 0,1 0 0 0 0,0 0 0 0 0,-1 0 0 0 0,1 0 1 0 0,-1 1-1 0 0,0-1 0 0 0,1 0 0 0 0,-1 1 0 0 0,0-2 194 0 0,-11-11-198 0 0,-2 1-830 0 0</inkml:trace>
  <inkml:trace contextRef="#ctx0" brushRef="#br0" timeOffset="43325.627">20866 3892 1856 0 0,'-18'-18'6108'0'0,"43"5"-5200"0"0,-23 12-989 0 0,358-97 1774 0 0,-234 59-5078 0 0,-125 39 3065 0 0,2-4 81 0 0,-6-1-2830 0 0,-14-6 2006 0 0</inkml:trace>
  <inkml:trace contextRef="#ctx0" brushRef="#br0" timeOffset="43572.939">20776 3523 2492 0 0,'13'-42'5565'0'0,"71"1"-4839"0"0,-80 39-480 0 0,64-19-578 0 0,1 3 0 0 0,0 3 0 0 0,2 3 0 0 0,9 2 332 0 0,44-9-4161 0 0,-89 14 2977 0 0</inkml:trace>
  <inkml:trace contextRef="#ctx0" brushRef="#br0" timeOffset="55852.358">26744 3340 976 0 0,'9'6'5939'0'0,"16"8"-4232"0"0,130-18-1440 0 0,0-39-5954 0 0,-133 35 4577 0 0</inkml:trace>
  <inkml:trace contextRef="#ctx0" brushRef="#br0" timeOffset="56103.285">27242 3330 2508 0 0,'5'2'996'0'0,"-3"1"-128"0"0,0-3-136 0 0,1 3-103 0 0,-1-4-5 0 0,2 1-76 0 0,3-2-116 0 0,-2 2-24 0 0,4-3-144 0 0,12-4-164 0 0,1 0-144 0 0,-1-1 0 0 0,7-2-732 0 0,-1-2-544 0 0,0 6-21 0 0,1-6 97 0 0,1-5 40 0 0</inkml:trace>
  <inkml:trace contextRef="#ctx0" brushRef="#br0" timeOffset="56350.06">27797 3193 2560 0 0,'17'0'5379'0'0,"6"3"-6307"0"0,61-26-2691 0 0,-63 18 2539 0 0</inkml:trace>
  <inkml:trace contextRef="#ctx0" brushRef="#br0" timeOffset="56600.39">28070 3128 2468 0 0,'-3'14'5423'0'0,"-3"32"-4155"0"0,1-9-697 0 0,2-9-339 0 0,1 0 1 0 0,2 0-1 0 0,0 0 1 0 0,2 0-1 0 0,1 0 1 0 0,2-1-1 0 0,0 1 1 0 0,2-1 0 0 0,1 0-1 0 0,4 8-232 0 0,5 16-168 0 0,11 43-330 0 0,-21-28-5138 0 0,-23-48 2991 0 0,5-14 1293 0 0</inkml:trace>
  <inkml:trace contextRef="#ctx0" brushRef="#br0" timeOffset="56601.39">27750 3602 1724 0 0,'2'-5'1140'0'0,"3"0"-136"0"0,19-5-152 0 0,-7-4-59 0 0,15 4-13 0 0,0-3-160 0 0,7 3-100 0 0,1 0-36 0 0,4 2-12 0 0,-1-4-200 0 0,8-1-176 0 0,3-1-280 0 0,1-2 12 0 0,-2-1-872 0 0,2 2-360 0 0,-3-2 203 0 0,-1-1 13 0 0,-3-2 48 0 0</inkml:trace>
  <inkml:trace contextRef="#ctx0" brushRef="#br0" timeOffset="56787.353">29002 3018 2272 0 0,'-5'-1'4416'0'0,"-35"25"-2814"0"0,23-5-1232 0 0,1 0 0 0 0,1 2 1 0 0,0-1-1 0 0,2 2 0 0 0,0-1 0 0 0,2 2 0 0 0,0 0 0 0 0,1 0 0 0 0,2 1 0 0 0,0 0 1 0 0,2 0-1 0 0,0 1 0 0 0,-1 20-370 0 0,-55 158-111 0 0,61-198-177 0 0,-1-1 0 0 0,0 1 0 0 0,0-1 0 0 0,-1 0 0 0 0,0 0 0 0 0,1 0 0 0 0,-1 0-1 0 0,0 0 1 0 0,-1-1 0 0 0,1 1 0 0 0,-1-1 0 0 0,0 0 0 0 0,1 0 0 0 0,-1 0 0 0 0,0-1 0 0 0,-1 1 0 0 0,1-1-1 0 0,0 0 1 0 0,-1 0 0 0 0,1 0 0 0 0,-1-1 0 0 0,0 0 0 0 0,0 0 0 0 0,1 0 0 0 0,-1 0 0 0 0,0-1 0 0 0,0 0 0 0 0,0 0-1 0 0,-4 0 289 0 0,-7 0-1260 0 0,0 0 40 0 0</inkml:trace>
  <inkml:trace contextRef="#ctx0" brushRef="#br0" timeOffset="57037.147">28412 3198 3644 0 0,'41'-20'6467'0'0,"-8"44"-5222"0"0,291 333 1593 0 0,-290-316-3485 0 0,-1 6-1235 0 0,-13-13-4094 0 0,-23-35 3541 0 0,1-2 1277 0 0</inkml:trace>
  <inkml:trace contextRef="#ctx0" brushRef="#br0" timeOffset="57457.382">28988 3382 1896 0 0,'10'4'325'0'0,"0"0"0"0"0,0 1-1 0 0,-1 1 1 0 0,1 0 0 0 0,-1 0-1 0 0,0 0 1 0 0,-1 1 0 0 0,0 1 0 0 0,0-1-1 0 0,0 2 1 0 0,-1-1 0 0 0,0 1-1 0 0,-1 0 1 0 0,0 0 0 0 0,-1 0-1 0 0,1 1 1 0 0,-2 0 0 0 0,2 4-325 0 0,1-3 261 0 0,19 91 1744 0 0,-26-101-1724 0 0,0-1 15 0 0,0-1-267 0 0,0 1 0 0 0,0-1-1 0 0,-1 1 1 0 0,1 0-1 0 0,0-1 1 0 0,0 1 0 0 0,-1 0-1 0 0,1-1 1 0 0,0 1-1 0 0,-1 0 1 0 0,1-1 0 0 0,-1 1-1 0 0,1 0 1 0 0,0 0-1 0 0,-1-1 1 0 0,1 1 0 0 0,-1 0-1 0 0,1 0 1 0 0,-1 0 0 0 0,1 0-1 0 0,0 0 1 0 0,-1-1-1 0 0,1 1 1 0 0,-1 0 0 0 0,1 0-1 0 0,-1 0 1 0 0,1 0-1 0 0,-1 1 1 0 0,1-1 0 0 0,-1 0-1 0 0,1 0 1 0 0,-1 0-1 0 0,1 0 1 0 0,0 0 0 0 0,-1 0-1 0 0,1 1 1 0 0,-1-1 0 0 0,1 0-1 0 0,0 0 1 0 0,-1 1-1 0 0,1-1 1 0 0,-1 0 0 0 0,1 1-1 0 0,0-1 1 0 0,-1 0-1 0 0,1 1 1 0 0,0-1 0 0 0,0 0-1 0 0,-1 1 1 0 0,1-1-1 0 0,0 1 1 0 0,0-1 0 0 0,0 0-1 0 0,-1 1 1 0 0,1-1-1 0 0,0 1 1 0 0,0-1 0 0 0,0 1-1 0 0,0-1 1 0 0,0 1 0 0 0,0-1-1 0 0,0 1 1 0 0,0-1-1 0 0,0 1 1 0 0,0-1 0 0 0,0 0-1 0 0,0 1 1 0 0,0-1-29 0 0,-2-13 49 0 0,-1-1 0 0 0,2 1 0 0 0,0-1 0 0 0,0 0 0 0 0,2 0 0 0 0,-1 1 0 0 0,2-1 0 0 0,0 0 0 0 0,0 1 0 0 0,1 0 0 0 0,1-1 0 0 0,0 1 0 0 0,1 0 0 0 0,1 1 0 0 0,0-1 0 0 0,0 1-1 0 0,1 0 1 0 0,1 1 0 0 0,0 0 0 0 0,0 0 0 0 0,1 1 0 0 0,1 0 0 0 0,-1 0 0 0 0,2 1 0 0 0,-1 0 0 0 0,1 1 0 0 0,1 0 0 0 0,5-3-49 0 0,-10 9 12 0 0,0 0-1 0 0,1 0 1 0 0,-1 1-1 0 0,0 0 1 0 0,1 0-1 0 0,-1 1 1 0 0,0-1-1 0 0,1 2 1 0 0,-1-1-1 0 0,0 1 1 0 0,1 0-1 0 0,-1 1 1 0 0,0-1-1 0 0,0 1 1 0 0,0 1-1 0 0,0-1 1 0 0,0 1-1 0 0,-1 1 1 0 0,1-1-1 0 0,-1 1 1 0 0,0 0-1 0 0,0 1 1 0 0,0-1-1 0 0,0 1 1 0 0,-1 0-1 0 0,2 3-11 0 0,5 4-13 0 0,-1 0 1 0 0,0 1-1 0 0,-1 0 0 0 0,-1 1 0 0 0,0 0 1 0 0,-1 0-1 0 0,0 1 0 0 0,-1 0 0 0 0,-1 1 1 0 0,0-1-1 0 0,0 7 13 0 0,6 125-1648 0 0,-43-58-3173 0 0,13-85-74 0 0,15-8 3823 0 0</inkml:trace>
  <inkml:trace contextRef="#ctx0" brushRef="#br0" timeOffset="57691.888">29895 2908 1132 0 0,'9'9'491'0'0,"0"0"1"0"0,0 1-1 0 0,-1 0 0 0 0,-1 1 1 0 0,1-1-1 0 0,-2 1 0 0 0,1 1 1 0 0,-2-1-1 0 0,1 1 0 0 0,-2 0 1 0 0,1 1-1 0 0,1 8-491 0 0,18 253 3713 0 0,-24-271-3666 0 0,0 21 96 0 0,-1 1 1 0 0,-1-1-1 0 0,-1 0 1 0 0,-1 0-1 0 0,-1 0 1 0 0,-2 0-1 0 0,0-1 1 0 0,-3 6-144 0 0,-2 4-86 0 0,-2 0 1 0 0,0-1-1 0 0,-2 0 1 0 0,-2-2-1 0 0,-1 1 1 0 0,-11 12 85 0 0,-5-1-835 0 0,-2-1 0 0 0,-1-3 0 0 0,-2 0 0 0 0,-2-3 1 0 0,-1-1-1 0 0,-2-3 0 0 0,-1-1 0 0 0,-1-2 0 0 0,-1-3 0 0 0,-16 5 835 0 0,-48 20-1438 0 0</inkml:trace>
  <inkml:trace contextRef="#ctx0" brushRef="#br0" timeOffset="43964.574">22153 3025 2224 0 0,'-31'19'418'0'0,"1"2"-1"0"0,1 1 1 0 0,0 2-1 0 0,2 1 1 0 0,1 0-1 0 0,1 2 1 0 0,1 2-1 0 0,1 0 1 0 0,2 1-1 0 0,1 0 1 0 0,1 2-1 0 0,2 1 1 0 0,1 0 0 0 0,2 1-1 0 0,1 0 1 0 0,2 1-1 0 0,1 1 1 0 0,2 0-1 0 0,1 0 1 0 0,2 1-1 0 0,2-1 1 0 0,1 4-418 0 0,1-17 87 0 0,2-1 0 0 0,1 1 0 0 0,0-1 0 0 0,2 0 0 0 0,0 0 0 0 0,2 0 0 0 0,0 0 0 0 0,1-1 0 0 0,2 0 0 0 0,2 4-87 0 0,4 7 26 0 0,2-1-1 0 0,1-1 1 0 0,1-1 0 0 0,1-1 0 0 0,2-1-1 0 0,1 0 1 0 0,1-2 0 0 0,1 0 0 0 0,12 7-26 0 0,162 108-3036 0 0,-175-127 2325 0 0,1-2-1 0 0,1 0 1 0 0,-1-2 0 0 0,2 0-1 0 0,-1-2 1 0 0,1-1-1 0 0,0-1 1 0 0,0-2 0 0 0,9 0 711 0 0,-10-2-1242 0 0</inkml:trace>
  <inkml:trace contextRef="#ctx0" brushRef="#br0" timeOffset="53110.008">22907 3433 1260 0 0,'0'0'574'0'0,"0"0"-50"0"0,0 0-65 0 0,-3 3 377 0 0,-49 79 470 0 0,4 3 1 0 0,4 1-1 0 0,-20 59-1306 0 0,40-82 229 0 0,16-38-408 0 0,-1-1 0 0 0,-1 0 0 0 0,-1 0 0 0 0,0-1 0 0 0,-2-1 0 0 0,-1 0 0 0 0,-1-1 0 0 0,-5 6 179 0 0,-31 0-4095 0 0,48-26 2901 0 0</inkml:trace>
  <inkml:trace contextRef="#ctx0" brushRef="#br0" timeOffset="53370.954">22616 3565 1076 0 0,'0'-1'127'0'0,"0"0"0"0"0,1 0 1 0 0,-1 1-1 0 0,0-1 0 0 0,1 0 0 0 0,-1 0 0 0 0,1 1 1 0 0,-1-1-1 0 0,1 0 0 0 0,-1 1 0 0 0,1-1 0 0 0,-1 0 1 0 0,1 1-1 0 0,0-1 0 0 0,-1 1 0 0 0,1-1 0 0 0,0 1 1 0 0,0-1-1 0 0,-1 1 0 0 0,1 0 0 0 0,0-1 0 0 0,0 1 1 0 0,0 0-1 0 0,0 0 0 0 0,-1-1 0 0 0,1 1 0 0 0,0 0 1 0 0,0 0-1 0 0,0 0 0 0 0,0 0 0 0 0,0 0 0 0 0,-1 0 1 0 0,1 0-1 0 0,0 1 0 0 0,0-1 0 0 0,0 0 0 0 0,0 0 0 0 0,-1 1 1 0 0,1-1-1 0 0,0 0 0 0 0,0 1 0 0 0,0-1 0 0 0,-1 1 1 0 0,1-1-1 0 0,0 1 0 0 0,-1-1 0 0 0,1 1 0 0 0,0 0 1 0 0,-1-1-1 0 0,1 1 0 0 0,-1 0 0 0 0,1-1 0 0 0,-1 1 1 0 0,0 0-1 0 0,1 0 0 0 0,-1-1 0 0 0,1 1 0 0 0,-1 0 1 0 0,0 0-1 0 0,0 0 0 0 0,0 0 0 0 0,1-1 0 0 0,-1 1 1 0 0,0 0-1 0 0,0 0 0 0 0,0 0 0 0 0,0 0 0 0 0,0 0 1 0 0,-1 0-128 0 0,11 18-280 0 0,20 25 647 0 0,1-2-1 0 0,3-2 1 0 0,1 0 0 0 0,2-3 0 0 0,1-1 0 0 0,10 5-367 0 0,88 88-802 0 0,-96-89 251 0 0,63 80-6322 0 0,-97-109 5697 0 0</inkml:trace>
  <inkml:trace contextRef="#ctx0" brushRef="#br0" timeOffset="53791.637">23645 3515 2484 0 0,'-8'0'3963'0'0,"-1"46"-2565"0"0,10-17-1021 0 0,1 0 0 0 0,1 0 0 0 0,2-1 0 0 0,1 1 0 0 0,2-1 0 0 0,0 0 0 0 0,4 6-377 0 0,32 148 412 0 0,-59-82-3400 0 0,-37-66-1975 0 0,38-33 3786 0 0</inkml:trace>
  <inkml:trace contextRef="#ctx0" brushRef="#br0" timeOffset="53995.74">23362 3883 1068 0 0,'39'-31'5759'0'0,"41"8"-4021"0"0,-65 20-1210 0 0,207-30 840 0 0,58-16-8259 0 0,-247 38 5673 0 0</inkml:trace>
  <inkml:trace contextRef="#ctx0" brushRef="#br0" timeOffset="54303.218">24504 3388 2908 0 0,'0'0'413'0'0,"1"1"0"0"0,-1-1 0 0 0,0 0 0 0 0,1 0 0 0 0,-1 0 0 0 0,1 0 0 0 0,-1 1 0 0 0,1-1 0 0 0,-1 0 0 0 0,0 0 0 0 0,1 0 0 0 0,-1 0 0 0 0,1 0 0 0 0,-1 0 0 0 0,1 0 0 0 0,-1 0 0 0 0,1 0 0 0 0,-1-1-413 0 0,-1 30 266 0 0,47 315 1598 0 0,-35-151-3260 0 0,-11-188 1052 0 0,0 0 1 0 0,-1 0 0 0 0,0 0 0 0 0,0 0-1 0 0,0 0 1 0 0,0 0 0 0 0,-1 0-1 0 0,1 0 1 0 0,-2-1 0 0 0,1 1 0 0 0,0 0-1 0 0,-1-1 1 0 0,0 0 0 0 0,1 0 0 0 0,-2 0-1 0 0,1 0 1 0 0,0 0 0 0 0,-1 0-1 0 0,0-1 1 0 0,0 0 0 0 0,0 0 0 0 0,0 0-1 0 0,-5 2 344 0 0,0-4-1232 0 0</inkml:trace>
  <inkml:trace contextRef="#ctx0" brushRef="#br0" timeOffset="54595.026">24184 3612 1292 0 0,'-14'-12'2656'0'0,"15"12"-2456"0"0,-1-1 0 0 0,0 1 0 0 0,1 0 0 0 0,-1 0 0 0 0,0 0 0 0 0,0 0 0 0 0,1-1 1 0 0,-1 1-1 0 0,0 0 0 0 0,0 0 0 0 0,1 0 0 0 0,-1-1 0 0 0,0 1 0 0 0,0 0 0 0 0,1 0 1 0 0,-1-1-1 0 0,0 1 0 0 0,0 0 0 0 0,0-1 0 0 0,0 1 0 0 0,0 0 0 0 0,1-1 0 0 0,-1 1 0 0 0,0 0 1 0 0,0-1-1 0 0,0 1 0 0 0,0 0 0 0 0,0-1-200 0 0,138 48 1385 0 0,-1 5 0 0 0,98 55-1385 0 0,-232-105-36 0 0,26 11-530 0 0,36 18-2270 0 0,-26-8-2078 0 0,-37-21 3719 0 0,-2-1 33 0 0</inkml:trace>
  <inkml:trace contextRef="#ctx0" brushRef="#br0" timeOffset="55031.252">24913 3673 1416 0 0,'3'-12'5772'0'0,"57"1"-4014"0"0,-50 12-1670 0 0,0 0-1 0 0,0 1 1 0 0,0 0-1 0 0,-1 1 1 0 0,1 0-1 0 0,-1 1 0 0 0,0 0 1 0 0,0 0-1 0 0,0 1 1 0 0,-1 0-1 0 0,1 0 1 0 0,-1 1-1 0 0,-1 0 1 0 0,1 1-1 0 0,-1-1 1 0 0,0 2-1 0 0,0-1 1 0 0,-1 1-1 0 0,0 0 1 0 0,0 0-1 0 0,-1 0 1 0 0,0 1-1 0 0,-1 0 1 0 0,0 0-1 0 0,0 0 0 0 0,-1 1 1 0 0,0-1-1 0 0,-1 1 1 0 0,0-1-1 0 0,1 7-87 0 0,-3-6 130 0 0,0 0 0 0 0,-1-1 0 0 0,1 1 0 0 0,-2 0 0 0 0,0-1-1 0 0,0 1 1 0 0,-1-1 0 0 0,0 1 0 0 0,0-1 0 0 0,-1 0 0 0 0,0 0-1 0 0,-1-1 1 0 0,-3 6-130 0 0,-12 25 578 0 0,19-36-564 0 0,0-3 6 0 0,0 0-1 0 0,0 1 0 0 0,0-1 0 0 0,0 0 1 0 0,1 1-1 0 0,-1-1 0 0 0,0 1 1 0 0,1-1-1 0 0,-1 1 0 0 0,0-1 1 0 0,1 1-1 0 0,-1 0 0 0 0,0-1 0 0 0,1 1 1 0 0,-1-1-1 0 0,1 1 0 0 0,-1 0 1 0 0,1 0-1 0 0,0-1 0 0 0,-1 1 1 0 0,1 0-1 0 0,0 0 0 0 0,-1 0 0 0 0,1 0 1 0 0,0-1-1 0 0,0 1 0 0 0,0 0 1 0 0,0 0-1 0 0,0 0 0 0 0,0 0 1 0 0,0 0-1 0 0,0-1 0 0 0,0 1 0 0 0,0 0 1 0 0,0 0-1 0 0,1 0 0 0 0,-1 0 1 0 0,0-1-1 0 0,0 1 0 0 0,1 0 1 0 0,-1 0-1 0 0,1-1 0 0 0,-1 1 0 0 0,1 0 1 0 0,-1 0-1 0 0,1-1 0 0 0,-1 1 1 0 0,1-1-1 0 0,0 1 0 0 0,-1 0 0 0 0,1-1 1 0 0,0 1-1 0 0,-1-1 0 0 0,1 0 1 0 0,0 1-1 0 0,0-1 0 0 0,-1 0 1 0 0,1 1-1 0 0,0-1 0 0 0,0 0 0 0 0,0 0 1 0 0,0 1-1 0 0,0-1 0 0 0,0 0-19 0 0,77-39-3875 0 0,-1-2 0 0 0,-3-4 0 0 0,65-51 3875 0 0,-110 74-1124 0 0</inkml:trace>
  <inkml:trace contextRef="#ctx0" brushRef="#br0" timeOffset="55292.613">25658 3623 3460 0 0,'16'-11'5291'0'0,"107"-27"-3844"0"0,-21 14-1294 0 0,127-45-6969 0 0,-212 58 5565 0 0</inkml:trace>
  <inkml:trace contextRef="#ctx0" brushRef="#br0" timeOffset="55450.068">25891 3265 2660 0 0,'-31'-6'5411'0'0,"7"29"-3488"0"0,17-8-1696 0 0,1 0 1 0 0,1 0-1 0 0,0 0 0 0 0,1 1 0 0 0,1 0 0 0 0,0-1 0 0 0,1 1 0 0 0,0 0 0 0 0,2 0 1 0 0,0 0-1 0 0,1 0 0 0 0,0 0 0 0 0,1 0 0 0 0,1 0 0 0 0,1 0 0 0 0,0-1 1 0 0,1 1-1 0 0,1 0-227 0 0,5 30 18 0 0,26 115-1782 0 0,4 11-6435 0 0,-39-167 7059 0 0,-1-4-158 0 0</inkml:trace>
  <inkml:trace contextRef="#ctx0" brushRef="#br0" timeOffset="59358.22">23371 3967 1036 0 0,'0'0'603'0'0,"0"0"14"0"0,0 0-66 0 0,0 0-66 0 0,0 0-73 0 0,0 0-48 0 0,0 0 48 0 0,0 0-5 0 0,0 0-18 0 0,0 0-52 0 0,0 0-68 0 0,0 0 37 0 0,0 0-15 0 0,0 0 61 0 0,0 0 10 0 0,0 0-54 0 0,0 0-11 0 0,0 0-32 0 0,0 0 18 0 0,0 0 14 0 0,-3 3 6 0 0,-2 12-153 0 0,0 1 0 0 0,1-1 0 0 0,1 1 0 0 0,0 0 0 0 0,1 0 0 0 0,0 0 0 0 0,2 0 0 0 0,0 0-1 0 0,1 0 1 0 0,0 0 0 0 0,1 0 0 0 0,1 0 0 0 0,1 0 0 0 0,2 7-150 0 0,32 132 185 0 0,-24-55-5164 0 0,-13-90 2323 0 0,-1-10 1453 0 0</inkml:trace>
  <inkml:trace contextRef="#ctx0" brushRef="#br0" timeOffset="74684.801">28298 5188 2148 0 0,'4'-3'7368'0'0,"7"-4"-6880"0"0,134-56-7938 0 0,-118 51 6240 0 0</inkml:trace>
  <inkml:trace contextRef="#ctx0" brushRef="#br0" timeOffset="74948.647">28682 5047 1780 0 0,'-27'17'6533'0'0,"0"69"-4613"0"0,51 105-410 0 0,2-36-3751 0 0,-26-151 2019 0 0,0 0 0 0 0,-1-1 0 0 0,0 1 0 0 0,0-1 0 0 0,0 1 0 0 0,0-1 0 0 0,0 1 0 0 0,-1-1 0 0 0,0 0 0 0 0,1 0 0 0 0,-1 0 0 0 0,0 0 1 0 0,-1 0-1 0 0,1 0 0 0 0,0 0 0 0 0,-1-1 0 0 0,0 1 0 0 0,1-1 0 0 0,-1 0 0 0 0,0 1 0 0 0,0-2 0 0 0,-1 1 0 0 0,1 0 0 0 0,0 0 0 0 0,0-1 0 0 0,-1 0 0 0 0,1 0 0 0 0,-1 0 0 0 0,1 0 0 0 0,-3 0 222 0 0,-19 3-1227 0 0</inkml:trace>
  <inkml:trace contextRef="#ctx0" brushRef="#br0" timeOffset="75199.423">28253 5447 2308 0 0,'42'-44'4811'0'0,"-6"29"-4412"0"0,1 2-1 0 0,0 1 0 0 0,1 2 0 0 0,0 2 1 0 0,0 1-1 0 0,1 2 0 0 0,0 2 0 0 0,1 1-398 0 0,61-8-950 0 0,125-18-5486 0 0,-190 20 5193 0 0</inkml:trace>
  <inkml:trace contextRef="#ctx0" brushRef="#br0" timeOffset="75353.542">29238 5087 1452 0 0,'-4'19'4687'0'0,"-12"13"-3348"0"0,1-5-634 0 0,8-15-509 0 0,0 0 1 0 0,1 1-1 0 0,1 0 1 0 0,0 0 0 0 0,0 0-1 0 0,1 1 1 0 0,1-1-1 0 0,0 1 1 0 0,1 0-1 0 0,1 0 1 0 0,0 0 0 0 0,0 1-1 0 0,2-1 1 0 0,0 0-1 0 0,0 0 1 0 0,1 0 0 0 0,1-1-1 0 0,1 1 1 0 0,0 0-1 0 0,0-1 1 0 0,1 0-1 0 0,1 0 1 0 0,0 0 0 0 0,1-1-1 0 0,1 0 1 0 0,-1 0-1 0 0,2-1 1 0 0,0 0-1 0 0,0 0 1 0 0,10 8-197 0 0,-6-12-26 0 0,-1 0 0 0 0,1-1 0 0 0,1-1 0 0 0,-1 0 0 0 0,1-1 0 0 0,0 0 0 0 0,0-1 0 0 0,0 0 0 0 0,0-2 0 0 0,0 1 0 0 0,1-2 0 0 0,-1 0 0 0 0,0 0 0 0 0,1-2 0 0 0,-1 0 0 0 0,3-1 26 0 0,-9 2-340 0 0,1-2 0 0 0,-1 1 0 0 0,1-1 1 0 0,-1 0-1 0 0,0-1 0 0 0,0 0 0 0 0,-1 0 0 0 0,1 0 0 0 0,-1-1 0 0 0,0 0 0 0 0,0-1 0 0 0,0 0 1 0 0,-1 0-1 0 0,0 0 0 0 0,0-1 0 0 0,0 0 0 0 0,0-1 340 0 0,-4 4-259 0 0,-1-1-1 0 0,1 1 1 0 0,-1 0-1 0 0,1-1 1 0 0,-1 1-1 0 0,0 0 1 0 0,-1-1-1 0 0,1 0 1 0 0,-1 1-1 0 0,0-1 1 0 0,0 1-1 0 0,0-1 1 0 0,-1 1-1 0 0,0-1 1 0 0,0 1-1 0 0,0-1 1 0 0,0 1-1 0 0,-1 0 1 0 0,1-1-1 0 0,-2-1 260 0 0,-7-18-1080 0 0</inkml:trace>
  <inkml:trace contextRef="#ctx0" brushRef="#br0" timeOffset="75555.259">29222 5280 1044 0 0,'5'5'8138'0'0,"148"-18"-4272"0"0,70-40-4256 0 0,-208 49 124 0 0,74-41-6160 0 0,-88 38 3974 0 0,-1 7 1306 0 0</inkml:trace>
  <inkml:trace contextRef="#ctx0" brushRef="#br0" timeOffset="75771.824">29374 5030 3108 0 0,'-8'-3'7578'0'0,"35"0"-6139"0"0,226-33-1906 0 0,70-4-8195 0 0,-282 34 7622 0 0</inkml:trace>
  <inkml:trace contextRef="#ctx0" brushRef="#br0" timeOffset="76018.788">30391 4972 2024 0 0,'-113'122'5297'0'0,"102"-108"-5048"0"0,1 0 0 0 0,1 1 0 0 0,0 1 0 0 0,2-1 1 0 0,-1 2-1 0 0,2-1 0 0 0,0 1 0 0 0,1-1 0 0 0,1 2 0 0 0,0-1 0 0 0,1 0 0 0 0,0 17-249 0 0,-8 101-601 0 0,11-133 407 0 0,0 0 0 0 0,0 0 0 0 0,-1 0 0 0 0,1 0 0 0 0,-1 0 0 0 0,1 0-1 0 0,-1 0 1 0 0,1 0 0 0 0,-1 0 0 0 0,0 0 0 0 0,0 0 0 0 0,0-1 0 0 0,0 1 0 0 0,0 0 0 0 0,-1-1 0 0 0,1 1 0 0 0,0-1 0 0 0,-1 1 0 0 0,1-1 0 0 0,-1 0 0 0 0,1 0 0 0 0,-1 1 0 0 0,0-1-1 0 0,0 0 1 0 0,1-1 0 0 0,-1 1 0 0 0,0 0 0 0 0,0 0 0 0 0,0-1 0 0 0,0 1 0 0 0,0-1 0 0 0,0 1 194 0 0,0-1-1175 0 0</inkml:trace>
  <inkml:trace contextRef="#ctx0" brushRef="#br0" timeOffset="76270.02">29934 5165 2808 0 0,'50'-5'8273'0'0,"31"61"-7947"0"0,-64-41 430 0 0,211 216-1945 0 0,-184-167-4671 0 0,-38-61 3517 0 0,-6-7 1184 0 0</inkml:trace>
  <inkml:trace contextRef="#ctx0" brushRef="#br0" timeOffset="76591.972">30471 5230 1360 0 0,'4'0'176'0'0,"1"1"0"0"0,0-1 0 0 0,0 1 1 0 0,0 0-1 0 0,0 0 0 0 0,0 1 0 0 0,-1-1 0 0 0,1 1 0 0 0,-1 0 0 0 0,1 0 0 0 0,-1 1 0 0 0,0-1 1 0 0,0 1-1 0 0,0 0 0 0 0,0 0 0 0 0,0 0 0 0 0,-1 1 0 0 0,1-1 0 0 0,-1 1 0 0 0,0 0 0 0 0,0 0 0 0 0,0 0 1 0 0,-1 0-1 0 0,1 1 0 0 0,-1-1 0 0 0,0 1 0 0 0,-1-1 0 0 0,1 1 0 0 0,-1 0 0 0 0,1-1 0 0 0,-2 1 1 0 0,1 0-1 0 0,0 0 0 0 0,-1 0 0 0 0,0 0 0 0 0,0 0 0 0 0,0 0-176 0 0,0 2 205 0 0,1 1 1 0 0,-1-1-1 0 0,0 1 0 0 0,-1-1 1 0 0,0 0-1 0 0,0 1 0 0 0,-1-1 1 0 0,0 0-1 0 0,0 0 0 0 0,0 0 1 0 0,-1 0-1 0 0,0 0 0 0 0,0-1 0 0 0,-1 1 1 0 0,0-1-1 0 0,0 0 0 0 0,0 0 1 0 0,-4 3-206 0 0,7-9 41 0 0,0 0 0 0 0,0-1 1 0 0,0 1-1 0 0,0 0 0 0 0,0-1 1 0 0,0 1-1 0 0,0-1 0 0 0,0 1 0 0 0,0-1 1 0 0,0 1-1 0 0,0-1 0 0 0,0 0 1 0 0,0 1-1 0 0,1-1 0 0 0,-1 0 1 0 0,0 0-1 0 0,1 0 0 0 0,-1 1 1 0 0,0-1-1 0 0,1 0 0 0 0,-1 0 0 0 0,1 0 1 0 0,-1 0-1 0 0,1 0 0 0 0,0 0 1 0 0,-1 0-1 0 0,1 0 0 0 0,0 0 1 0 0,0 0-1 0 0,0-1 0 0 0,0 1 1 0 0,0 0-1 0 0,0 0 0 0 0,0 0 0 0 0,0 0 1 0 0,0 0-1 0 0,0 0 0 0 0,0 0 1 0 0,1 0-1 0 0,-1 0 0 0 0,0 0 1 0 0,1 0-1 0 0,-1 0 0 0 0,1 0-41 0 0,1-11-2 0 0,0 1-1 0 0,1-1 1 0 0,0 1 0 0 0,1 0-1 0 0,0 0 1 0 0,1 1 0 0 0,0-1-1 0 0,1 1 1 0 0,0 0-1 0 0,0 0 1 0 0,1 1 0 0 0,0 0-1 0 0,1 0 1 0 0,0 1 0 0 0,0 0-1 0 0,1 0 1 0 0,0 1-1 0 0,1 0 1 0 0,-1 0 0 0 0,1 1-1 0 0,0 1 1 0 0,1-1 0 0 0,-1 2-1 0 0,1 0 1 0 0,0 0-1 0 0,1 1 1 0 0,-1 0 0 0 0,0 0-1 0 0,1 2 1 0 0,-1-1 0 0 0,1 2-1 0 0,6-1 3 0 0,-9 3-18 0 0,0 0 0 0 0,0 0 0 0 0,-1 1 0 0 0,1 0 0 0 0,-1 1-1 0 0,0 0 1 0 0,0 0 0 0 0,0 1 0 0 0,-1-1 0 0 0,1 2 0 0 0,-1-1 0 0 0,-1 1 0 0 0,1 0-1 0 0,-1 1 1 0 0,0-1 0 0 0,0 1 0 0 0,0 0 0 0 0,-1 1 0 0 0,-1-1 0 0 0,1 1-1 0 0,-1 0 1 0 0,0 0 0 0 0,-1 1 0 0 0,0-1 0 0 0,0 1 0 0 0,-1-1 0 0 0,0 1 0 0 0,-1 0-1 0 0,1 0 1 0 0,-2 0 0 0 0,1 6 18 0 0,-2-10-92 0 0,1 1 0 0 0,-1-1 0 0 0,0 1 0 0 0,0-1 0 0 0,0 0 0 0 0,-1 1 0 0 0,0-1 0 0 0,0 0 0 0 0,0 0 0 0 0,-1 0 0 0 0,1 0 0 0 0,-1 0 0 0 0,-1-1 0 0 0,1 1 0 0 0,0-1 0 0 0,-1 0 0 0 0,-4 3 92 0 0,2-1-439 0 0,-1-1 0 0 0,1 0 1 0 0,-1 0-1 0 0,-1-1 0 0 0,1 0 1 0 0,0-1-1 0 0,-1 1 0 0 0,0-1 1 0 0,0-1-1 0 0,0 1 0 0 0,0-1 0 0 0,0-1 1 0 0,0 0-1 0 0,0 0 0 0 0,-1 0 1 0 0,1-1-1 0 0,0 0 0 0 0,0-1 1 0 0,-4 0 438 0 0,-41-11-1296 0 0</inkml:trace>
  <inkml:trace contextRef="#ctx0" brushRef="#br0" timeOffset="76887.138">29980 5112 1504 0 0,'-9'5'290'0'0,"0"0"0"0"0,1 1 0 0 0,0 0 0 0 0,0 0 0 0 0,0 1 0 0 0,1 0 0 0 0,0 0 0 0 0,0 1 0 0 0,1 0 0 0 0,-1 0 0 0 0,2 1 0 0 0,0-1 0 0 0,0 1 0 0 0,0 0 0 0 0,1 1 0 0 0,0-1 0 0 0,1 1 0 0 0,0 0 0 0 0,1 0 0 0 0,0 0 0 0 0,0 0 0 0 0,1 0 0 0 0,1 0 0 0 0,-1 0 0 0 0,2 0 0 0 0,0 2-290 0 0,0 7 208 0 0,2 1 1 0 0,1-1 0 0 0,0 0 0 0 0,2 0 0 0 0,0-1-1 0 0,1 1 1 0 0,0-1 0 0 0,2-1 0 0 0,0 1-1 0 0,1-2 1 0 0,1 1 0 0 0,0-1 0 0 0,4 2-209 0 0,8 6-48 0 0,0 0-1 0 0,2-2 1 0 0,0-1 0 0 0,2-1 0 0 0,0-1 0 0 0,1-1-1 0 0,1-2 1 0 0,0-1 0 0 0,1-1 0 0 0,24 7 48 0 0,-48-18-266 0 0,1 0 0 0 0,0 0 0 0 0,0 0 0 0 0,0-1 0 0 0,1 0 0 0 0,-1 0 1 0 0,0-1-1 0 0,1 0 0 0 0,-1 0 0 0 0,1-1 0 0 0,-1 0 0 0 0,1 0 0 0 0,-1 0 0 0 0,1-1 1 0 0,-1-1-1 0 0,0 1 0 0 0,1-1 0 0 0,-1 0 0 0 0,0-1 0 0 0,0 0 0 0 0,0 0 0 0 0,-1 0 1 0 0,1-1-1 0 0,-1 0 0 0 0,1 0 0 0 0,-1-1 0 0 0,-1 1 0 0 0,1-1 0 0 0,-1-1 0 0 0,0 1 1 0 0,1-2 265 0 0,12-21-1162 0 0</inkml:trace>
  <inkml:trace contextRef="#ctx0" brushRef="#br0" timeOffset="77103.044">31057 5000 1944 0 0,'8'2'272'0'0,"0"1"0"0"0,-1-1 0 0 0,1 1 0 0 0,-1 1 0 0 0,0-1 0 0 0,0 1 0 0 0,0 1 0 0 0,0-1 0 0 0,-1 1 0 0 0,0 0 0 0 0,0 1 0 0 0,0-1 0 0 0,-1 1 0 0 0,1 1 0 0 0,-1-1 0 0 0,-1 0 0 0 0,1 1 0 0 0,0 3-272 0 0,3 10 323 0 0,0 0 1 0 0,-2 1-1 0 0,0 0 1 0 0,-2 0-1 0 0,0 0 1 0 0,-1 0-1 0 0,-2 1 0 0 0,0-1 1 0 0,-2 21-324 0 0,-44 127-880 0 0,-25-78-3541 0 0,53-79 3163 0 0,2-9 62 0 0</inkml:trace>
  <inkml:trace contextRef="#ctx0" brushRef="#br0" timeOffset="77602.443">31500 4680 2832 0 0,'0'0'82'0'0,"1"1"0"0"0,-1-1 1 0 0,0 0-1 0 0,1 1 0 0 0,-1-1 0 0 0,1 0 0 0 0,-1 0 0 0 0,0 1 0 0 0,1-1 0 0 0,-1 0 0 0 0,1 0 0 0 0,-1 0 0 0 0,1 0 0 0 0,-1 0 1 0 0,1 1-1 0 0,-1-1 0 0 0,1 0 0 0 0,-1 0 0 0 0,1 0 0 0 0,-1 0 0 0 0,1 0 0 0 0,-1-1 0 0 0,1 1 0 0 0,-1 0 0 0 0,0 0 0 0 0,1 0 1 0 0,-1 0-1 0 0,1 0 0 0 0,-1-1 0 0 0,1 1 0 0 0,-1 0 0 0 0,0 0 0 0 0,1-1 0 0 0,-1 1 0 0 0,1 0 0 0 0,-1-1 0 0 0,0 1 1 0 0,1 0-1 0 0,-1-1 0 0 0,0 1 0 0 0,0-1 0 0 0,1 1 0 0 0,-1 0 0 0 0,0-1 0 0 0,0 1 0 0 0,1-1 0 0 0,-1 1 0 0 0,0-1 0 0 0,0 1 1 0 0,0-1-1 0 0,0 1 0 0 0,0-1 0 0 0,0 1 0 0 0,0-1 0 0 0,0 1 0 0 0,0 0 0 0 0,0-1 0 0 0,0 1 0 0 0,0-1 0 0 0,0 1 0 0 0,0-1 1 0 0,0 1-1 0 0,-1-1 0 0 0,1 1 0 0 0,0-1 0 0 0,0 1 0 0 0,-1 0 0 0 0,1-1-82 0 0,18 11 157 0 0,-1 1-1 0 0,0 1 1 0 0,-1 0 0 0 0,0 1 0 0 0,-1 1-1 0 0,-1 0 1 0 0,0 1 0 0 0,-1 0-1 0 0,0 1 1 0 0,-1 1 0 0 0,-1 0-1 0 0,-1 1 1 0 0,-1 0 0 0 0,0 0-1 0 0,-1 1 1 0 0,-1 0 0 0 0,-1 0-1 0 0,0 1 1 0 0,-2 0 0 0 0,2 12-157 0 0,9 117 486 0 0,-18-85-248 0 0,-5-24-247 0 0,-1-1 1 0 0,-2 0 0 0 0,-1 0-1 0 0,-2-1 1 0 0,-2-1 0 0 0,-13 23 8 0 0,-7-4-801 0 0,-2 0 0 0 0,-2-3 1 0 0,-3-1-1 0 0,-2-3 0 0 0,-2-1 0 0 0,-3-2 1 0 0,-1-3-1 0 0,-26 16 801 0 0,-103 45-2407 0 0,84-63 1222 0 0</inkml:trace>
  <inkml:trace contextRef="#ctx0" brushRef="#br0" timeOffset="74030.084">26671 5407 1984 0 0,'0'0'1142'0'0,"0"-1"0"0"0,0 1 0 0 0,0 0 0 0 0,0-1 0 0 0,0 1 0 0 0,0-1-1142 0 0,35-1 668 0 0,261-35-338 0 0,-270 34-1322 0 0,1-1 1 0 0,-2-1 0 0 0,1-1 0 0 0,-1-1-1 0 0,1-2 1 0 0,-2 0 0 0 0,14-8 991 0 0,-26 9-1099 0 0</inkml:trace>
  <inkml:trace contextRef="#ctx0" brushRef="#br0" timeOffset="74283.238">27021 5207 916 0 0,'-50'39'6320'0'0,"43"-28"-6060"0"0,2 0 0 0 0,-1 1 0 0 0,2-1 0 0 0,-1 1 1 0 0,2 0-1 0 0,-1 0 0 0 0,2 0 0 0 0,-1 0 0 0 0,2 1 0 0 0,0-1 1 0 0,0 8-261 0 0,1 2 88 0 0,2 0 0 0 0,0 0 1 0 0,1 0-1 0 0,1-1 0 0 0,2 1 1 0 0,0-1-1 0 0,1 0 1 0 0,1-1-1 0 0,4 9-88 0 0,25 23-2075 0 0,2-39-3483 0 0,-25-13 4234 0 0</inkml:trace>
  <inkml:trace contextRef="#ctx0" brushRef="#br0" timeOffset="74515.229">27493 5278 1344 0 0,'38'-21'6147'0'0,"5"5"-3415"0"0,96-9-5336 0 0,-87 17 1183 0 0,31-2-1306 0 0,-42 2 1432 0 0</inkml:trace>
  <inkml:trace contextRef="#ctx0" brushRef="#br0" timeOffset="71144.031">23949 5398 924 0 0,'12'-1'3352'0'0,"3"27"948"0"0,11 241-1407 0 0,-22-254-2803 0 0,-1 0 0 0 0,2-1 0 0 0,0 0 1 0 0,0 0-1 0 0,1 0 0 0 0,0 0 1 0 0,1-1-1 0 0,1 0 0 0 0,0-1 1 0 0,0 1-1 0 0,1-2 0 0 0,0 1 1 0 0,1-1-1 0 0,0 0 0 0 0,0-1 1 0 0,1 0-1 0 0,0-1 0 0 0,0 0 1 0 0,6 1-91 0 0,-7-3-137 0 0,0-1 1 0 0,0 0-1 0 0,0-1 0 0 0,0 0 1 0 0,1-1-1 0 0,-1 0 1 0 0,1-1-1 0 0,0 0 1 0 0,-1 0-1 0 0,1-1 1 0 0,0 0-1 0 0,0-1 1 0 0,-1-1-1 0 0,1 0 1 0 0,3-1 136 0 0,-9 1-354 0 0,1 0 1 0 0,-1 0-1 0 0,1 0 1 0 0,-1-1-1 0 0,0 0 0 0 0,0 0 1 0 0,0-1-1 0 0,0 1 1 0 0,-1-1-1 0 0,1 0 1 0 0,-1-1-1 0 0,0 1 0 0 0,0-1 1 0 0,-1 1-1 0 0,1-1 1 0 0,-1 0-1 0 0,0 0 0 0 0,1-3 354 0 0,0-7-1248 0 0,-3 1 36 0 0</inkml:trace>
  <inkml:trace contextRef="#ctx0" brushRef="#br0" timeOffset="71407.407">24063 5653 2944 0 0,'48'-16'6161'0'0,"17"-2"-4214"0"0,90-28-1898 0 0,5-41-6374 0 0,-155 79 5096 0 0,-4 7 38 0 0</inkml:trace>
  <inkml:trace contextRef="#ctx0" brushRef="#br0" timeOffset="71654.93">24004 5362 3188 0 0,'-3'-5'4971'0'0,"54"-17"-3504"0"0,95-8-662 0 0,82 13-4611 0 0,-111 11 868 0 0,-69 2 1855 0 0</inkml:trace>
  <inkml:trace contextRef="#ctx0" brushRef="#br0" timeOffset="71905.026">25291 5227 2340 0 0,'-8'7'4731'0'0,"-18"31"-3401"0"0,6 1-1023 0 0,2 0-1 0 0,2 1 0 0 0,1 1 0 0 0,2 1 0 0 0,2 0 0 0 0,2 0 0 0 0,2 1 1 0 0,2 0-1 0 0,0 11-306 0 0,-5 25-569 0 0,10-74 291 0 0,0 1 0 0 0,-1-1 1 0 0,0 1-1 0 0,0-1 1 0 0,0 1-1 0 0,-1-1 1 0 0,1 0-1 0 0,-1 0 0 0 0,-1 0 1 0 0,1 0-1 0 0,-1 0 1 0 0,0 0-1 0 0,0-1 0 0 0,0 1 1 0 0,-1-1-1 0 0,1 0 1 0 0,-1 0-1 0 0,0 0 0 0 0,0 0 1 0 0,0-1-1 0 0,-1 1 1 0 0,0-1-1 0 0,1 0 1 0 0,-1-1-1 0 0,0 1 0 0 0,0-1 1 0 0,0 0-1 0 0,-1 0 1 0 0,-2 0 277 0 0,-11-1-1206 0 0</inkml:trace>
  <inkml:trace contextRef="#ctx0" brushRef="#br0" timeOffset="72151.919">24835 5510 1100 0 0,'16'-21'6692'0'0,"7"43"-5333"0"0,227 261-1168 0 0,-165-191-6929 0 0,-81-88 5538 0 0</inkml:trace>
  <inkml:trace contextRef="#ctx0" brushRef="#br0" timeOffset="72400.528">25350 5710 2040 0 0,'0'0'1048'0'0,"0"0"-128"0"0,0 0-60 0 0,15-4 2908 0 0,14-4-2676 0 0,-7 6-659 0 0,-22 2-457 0 0,0-1 0 0 0,0 1 0 0 0,-1 0 1 0 0,1 0-1 0 0,0-1 0 0 0,0 1 0 0 0,0 0 1 0 0,0 0-1 0 0,0-1 0 0 0,0 1 0 0 0,0 0 1 0 0,0 0-1 0 0,0-1 0 0 0,0 1 0 0 0,0 0 1 0 0,0-1-1 0 0,0 1 0 0 0,0 0 0 0 0,0 0 1 0 0,0-1-1 0 0,0 1 0 0 0,0 0 0 0 0,0-1 1 0 0,0 1-1 0 0,0 0 0 0 0,1 0 0 0 0,-1-1 1 0 0,0 1-1 0 0,0 0 0 0 0,0 0 0 0 0,0 0 1 0 0,1-1-1 0 0,-1 1 0 0 0,0 0 0 0 0,0 0 1 0 0,0 0-1 0 0,1-1 0 0 0,-1 1 0 0 0,0 0 1 0 0,0 0-1 0 0,1 0 24 0 0,-11-8-1414 0 0,-34-39-3491 0 0,34 33 3761 0 0</inkml:trace>
  <inkml:trace contextRef="#ctx0" brushRef="#br0" timeOffset="72665.631">25311 5328 1008 0 0,'-75'86'4364'0'0,"-137"306"915"0"0,125-210-4530 0 0,86-181-921 0 0,-1 0-1 0 0,0 0 0 0 0,0-1 0 0 0,0 1 0 0 0,0 0 1 0 0,-1-1-1 0 0,1 1 0 0 0,0-1 0 0 0,0 0 0 0 0,0 0 1 0 0,0 0-1 0 0,0 0 0 0 0,0 0 0 0 0,0 0 0 0 0,-1-1 0 0 0,1 1 1 0 0,0-1-1 0 0,0 1 0 0 0,0-1 0 0 0,0 0 0 0 0,0 0 1 0 0,0 0-1 0 0,1 0 0 0 0,-1 0 0 0 0,0 0 0 0 0,0 0 1 0 0,1-1-1 0 0,-1 1 0 0 0,1-1 0 0 0,-1 1 0 0 0,1-1 1 0 0,0 1-1 0 0,-1-1 0 0 0,1 0 0 0 0,0 0 0 0 0,0 0 1 0 0,0 0-1 0 0,0 0 0 0 0,1 0 0 0 0,-1 0 0 0 0,0 0 1 0 0,1 0-1 0 0,-1 0 173 0 0,-12-25-1166 0 0,1-2 34 0 0</inkml:trace>
  <inkml:trace contextRef="#ctx0" brushRef="#br0" timeOffset="72931.8">24819 5502 1696 0 0,'4'-11'2408'0'0,"21"8"2409"0"0,402 235-4024 0 0,-328-179-7104 0 0,-93-52 5148 0 0</inkml:trace>
  <inkml:trace contextRef="#ctx0" brushRef="#br0" timeOffset="73207.388">25423 5620 1884 0 0,'5'-6'363'0'0,"-5"4"-266"0"0,1 0 1 0 0,0 0-1 0 0,0 1 0 0 0,0-1 0 0 0,1 0 1 0 0,-1 0-1 0 0,0 1 0 0 0,1-1 0 0 0,-1 0 0 0 0,1 1 1 0 0,-1 0-1 0 0,1-1 0 0 0,0 1 0 0 0,0 0 1 0 0,-1 0-1 0 0,1 0 0 0 0,0 0 0 0 0,0 0 0 0 0,0 0 1 0 0,0 0-1 0 0,0 1 0 0 0,0-1 0 0 0,0 1 1 0 0,1 0-1 0 0,-1-1 0 0 0,0 1 0 0 0,0 0 1 0 0,0 0-1 0 0,0 1 0 0 0,0-1 0 0 0,0 0 0 0 0,1 1 1 0 0,-1-1-1 0 0,0 1 0 0 0,0-1 0 0 0,0 1 1 0 0,0 0-98 0 0,8 9 199 0 0,0 0 0 0 0,-1 0 0 0 0,-1 0 0 0 0,1 1 0 0 0,-2 1 0 0 0,0-1 0 0 0,0 1 0 0 0,-1 0 0 0 0,0 1 0 0 0,-1 0 0 0 0,-1-1 0 0 0,0 2 0 0 0,0-1 0 0 0,-2 0 0 0 0,0 1 0 0 0,0-1 0 0 0,-1 1 0 0 0,-1 0 0 0 0,0-1 0 0 0,-1 1 0 0 0,0-1 0 0 0,-1 1 0 0 0,-1-1 0 0 0,0 1 0 0 0,-5 11-199 0 0,-22 78 1413 0 0,29-101-1217 0 0,10 11 162 0 0,101-117-4373 0 0,-27-50-1489 0 0,-70 112 4136 0 0</inkml:trace>
  <inkml:trace contextRef="#ctx0" brushRef="#br0" timeOffset="73455.526">25016 5263 1856 0 0,'-16'5'331'0'0,"0"1"0"0"0,1 0 0 0 0,0 1 0 0 0,0 0 0 0 0,1 1 0 0 0,0 1 0 0 0,0 0 0 0 0,1 1-1 0 0,0 1 1 0 0,1 0 0 0 0,0 0 0 0 0,1 1 0 0 0,0 1 0 0 0,0 0 0 0 0,2 0 0 0 0,0 1 0 0 0,0 1 0 0 0,2-1 0 0 0,-1 1 0 0 0,2 0-1 0 0,0 1 1 0 0,1-1 0 0 0,0 1 0 0 0,2 1 0 0 0,0-1 0 0 0,0 0 0 0 0,1 6-331 0 0,6 88 1075 0 0,4-86-1129 0 0,0-1 1 0 0,2 1-1 0 0,0-2 1 0 0,2 1-1 0 0,0-1 1 0 0,2-1-1 0 0,0 0 1 0 0,2-1-1 0 0,0-1 1 0 0,1 0-1 0 0,0-1 1 0 0,2-1-1 0 0,0-1 1 0 0,20 13 53 0 0,-23-18-725 0 0,1-1 1 0 0,0 0 0 0 0,0-1 0 0 0,1-1 0 0 0,0 0 0 0 0,1-2 0 0 0,0 0-1 0 0,0-1 1 0 0,0-1 0 0 0,0 0 0 0 0,1-2 0 0 0,15 1 724 0 0,-20-3-1351 0 0</inkml:trace>
  <inkml:trace contextRef="#ctx0" brushRef="#br0" timeOffset="73702.211">25773 5337 1288 0 0,'7'-3'176'0'0,"0"0"1"0"0,0 1-1 0 0,0 0 0 0 0,0 1 1 0 0,1-1-1 0 0,-1 1 0 0 0,0 1 1 0 0,0-1-1 0 0,1 1 0 0 0,-1 1 1 0 0,1-1-1 0 0,-1 1 0 0 0,0 1 1 0 0,0-1-1 0 0,0 1 0 0 0,0 0 1 0 0,0 1-1 0 0,0 0 0 0 0,0 0 1 0 0,-1 0-1 0 0,1 1 0 0 0,-1 0 0 0 0,0 0 1 0 0,0 0-1 0 0,-1 1 0 0 0,1 0 1 0 0,-1 0-1 0 0,0 1 0 0 0,0-1 1 0 0,-1 1-1 0 0,0 0 0 0 0,0 0 1 0 0,0 1-1 0 0,-1-1 0 0 0,2 4-176 0 0,3 6 167 0 0,-1-1 0 0 0,-1 1 0 0 0,0 1 0 0 0,-1-1-1 0 0,0 1 1 0 0,-2 0 0 0 0,0 0 0 0 0,-1 0 0 0 0,-1 1 0 0 0,0-1-1 0 0,-1 0 1 0 0,-1 0 0 0 0,-1 1 0 0 0,0-1 0 0 0,-1 0 0 0 0,-1 0-1 0 0,-1-1 1 0 0,0 1 0 0 0,-1-1 0 0 0,-1 0 0 0 0,-1 0 0 0 0,0-1-1 0 0,-5 7-166 0 0,7-13-190 0 0,-47 64 152 0 0,1-51-4039 0 0,12-72 306 0 0,34 21 2567 0 0</inkml:trace>
  <inkml:trace contextRef="#ctx0" brushRef="#br0" timeOffset="100325.543">20813 8857 2344 0 0,'-24'2'4146'0'0,"-4"73"-3153"0"0,17 1-432 0 0,3 0 0 0 0,4 0-1 0 0,3 1 1 0 0,3 0-561 0 0,-1 23 136 0 0,-29 72-1070 0 0,-3-133-3738 0 0,30-39 3498 0 0,1 0-48 0 0</inkml:trace>
  <inkml:trace contextRef="#ctx0" brushRef="#br0" timeOffset="100743.588">20888 8862 1164 0 0,'0'-3'250'0'0,"4"-24"2441"0"0,-15 33 513 0 0,2 14-2919 0 0,1 1 0 0 0,1-1 0 0 0,1 2 0 0 0,0-1 0 0 0,2 1 0 0 0,0-1 0 0 0,2 1 0 0 0,0 0 0 0 0,1 14-285 0 0,2-30 31 0 0,-1-1-1 0 0,1 1 1 0 0,0 0-1 0 0,0-1 1 0 0,1 1-1 0 0,-1-1 1 0 0,1 0-1 0 0,0 1 1 0 0,1-1-1 0 0,-1 0 1 0 0,1 0-1 0 0,0 0 1 0 0,0-1-1 0 0,1 1 1 0 0,-1-1-1 0 0,1 0 1 0 0,0 1-1 0 0,0-2 1 0 0,1 1-1 0 0,-1 0 1 0 0,1-1-1 0 0,0 0 1 0 0,0 0-1 0 0,0-1 1 0 0,0 1-1 0 0,0-1 1 0 0,0 0-1 0 0,1 0 1 0 0,-1-1-1 0 0,1 0 1 0 0,-1 0-1 0 0,1 0 1 0 0,0 0-1 0 0,-1-1 1 0 0,1 0-1 0 0,0 0 1 0 0,-1-1-1 0 0,1 1 1 0 0,0-1 0 0 0,-1-1-1 0 0,1 1-30 0 0,8-2 88 0 0,0-1-1 0 0,-1-1 1 0 0,1 0-1 0 0,-1-1 1 0 0,0 0 0 0 0,-1-1-1 0 0,1 0 1 0 0,-1-1-1 0 0,-1 0 1 0 0,0-1 0 0 0,0 0-1 0 0,0-1 1 0 0,-1-1 0 0 0,-1 1-1 0 0,0-1 1 0 0,0-1-1 0 0,-1 0 1 0 0,-1 0 0 0 0,0 0-1 0 0,2-6-87 0 0,-9 18 42 0 0,0 1-1 0 0,0 0 1 0 0,0 0 0 0 0,0 0-1 0 0,0 0 1 0 0,1-1-1 0 0,-1 1 1 0 0,0 0-1 0 0,0 0 1 0 0,1 0 0 0 0,-1-1-1 0 0,0 1 1 0 0,1 0-1 0 0,-1 0 1 0 0,1-1 0 0 0,-1 1-1 0 0,1 0 1 0 0,-1-1-1 0 0,1 1 1 0 0,0 0-1 0 0,-1-1 1 0 0,1 1 0 0 0,0-1-1 0 0,-1 1 1 0 0,1-1-1 0 0,0 0 1 0 0,0 1 0 0 0,0-1-1 0 0,-1 0 1 0 0,1 1-1 0 0,0-1 1 0 0,0 0-1 0 0,0 0 1 0 0,0 0 0 0 0,-1 0-1 0 0,1 0 1 0 0,0 0-1 0 0,0 0 1 0 0,0 0 0 0 0,0 0-1 0 0,-1 0 1 0 0,1 0-1 0 0,0-1 1 0 0,0 1-1 0 0,0 0 1 0 0,0 0 0 0 0,-1-1-1 0 0,1 1 1 0 0,0-1-1 0 0,0 1 1 0 0,-1-1 0 0 0,1 1-1 0 0,0-1 1 0 0,-1 1-1 0 0,1-1 1 0 0,-1 0 0 0 0,1 1-1 0 0,-1-1 1 0 0,1 0-1 0 0,-1 1 1 0 0,1-1-42 0 0,-1 2-11 0 0,8 14 33 0 0,49 108-2946 0 0,-8 70-6712 0 0,-49-174 8383 0 0</inkml:trace>
  <inkml:trace contextRef="#ctx0" brushRef="#br0" timeOffset="103208.408">24427 7725 2612 0 0,'33'-35'2521'0'0,"-33"35"-2470"0"0,1-1 0 0 0,-1 1 0 0 0,0-1 0 0 0,1 1 0 0 0,-1-1 0 0 0,0 0 1 0 0,1 1-1 0 0,-1-1 0 0 0,0 0 0 0 0,1 1 0 0 0,-1-1 0 0 0,0 0 0 0 0,0 1 0 0 0,0-1 1 0 0,0 0-1 0 0,0 1 0 0 0,0-1 0 0 0,0 0 0 0 0,0 1 0 0 0,0-1 0 0 0,0 0 1 0 0,0 1-1 0 0,0-1 0 0 0,-1 0 0 0 0,1 1 0 0 0,0-1 0 0 0,0 0 0 0 0,-1 1 1 0 0,1-1-1 0 0,0 0 0 0 0,-1 1 0 0 0,1-1 0 0 0,-1 1 0 0 0,1-1 0 0 0,-1 1 0 0 0,1-1 1 0 0,-1 1-1 0 0,1-1 0 0 0,-1 1 0 0 0,1 0 0 0 0,-1-1 0 0 0,0 1 0 0 0,1 0 1 0 0,-1-1-1 0 0,1 1 0 0 0,-1 0 0 0 0,0 0 0 0 0,1 0 0 0 0,-1-1 0 0 0,0 1 1 0 0,0 0-1 0 0,1 0 0 0 0,-1 0 0 0 0,0 0 0 0 0,1 0 0 0 0,-1 0 0 0 0,0 0 0 0 0,1 1 1 0 0,-1-1-1 0 0,0 0 0 0 0,1 0 0 0 0,-1 0 0 0 0,0 1 0 0 0,1-1 0 0 0,-1 0 1 0 0,1 1-1 0 0,-1-1 0 0 0,0 1 0 0 0,1-1 0 0 0,-1 1-51 0 0,-11 1 120 0 0,0 1 0 0 0,1 1 0 0 0,-1 0 0 0 0,1 0 0 0 0,-1 1-1 0 0,2 0 1 0 0,-1 1 0 0 0,0 1 0 0 0,1 0 0 0 0,0 0 0 0 0,1 1 0 0 0,0 0 0 0 0,0 0 0 0 0,0 1 0 0 0,1 0-1 0 0,1 1 1 0 0,0 0 0 0 0,0 0 0 0 0,1 0 0 0 0,-5 11-120 0 0,-86 236 647 0 0,0 226-2540 0 0,96-478 1580 0 0,-1 1 0 0 0,1-1 0 0 0,-1 1 1 0 0,-1-1-1 0 0,1 0 0 0 0,-1 0 0 0 0,0 0 1 0 0,0-1-1 0 0,0 1 0 0 0,-1-1 1 0 0,1 1-1 0 0,-1-1 0 0 0,0 0 0 0 0,-1-1 1 0 0,1 1-1 0 0,-1-1 0 0 0,1 0 0 0 0,-1 0 1 0 0,0 0-1 0 0,0 0 0 0 0,-4 0 313 0 0,6-2-1084 0 0</inkml:trace>
  <inkml:trace contextRef="#ctx0" brushRef="#br0" timeOffset="103687.538">24330 7687 2324 0 0,'1'-36'4118'0'0,"-21"42"-1763"0"0,12 9-2217 0 0,0 0 1 0 0,1 1-1 0 0,1 0 0 0 0,0 0 1 0 0,1 1-1 0 0,1-1 1 0 0,0 1-1 0 0,1 0 0 0 0,1 0 1 0 0,1 0-1 0 0,0 1 1 0 0,2 0-139 0 0,0-10 62 0 0,0 1 1 0 0,1-1 0 0 0,0 0 0 0 0,1 1 0 0 0,-1-1 0 0 0,2 0 0 0 0,-1-1 0 0 0,1 1-1 0 0,0-1 1 0 0,1 1 0 0 0,-1-1 0 0 0,2 0 0 0 0,-1-1 0 0 0,1 1 0 0 0,0-1-1 0 0,0 0 1 0 0,0-1 0 0 0,1 0 0 0 0,0 0 0 0 0,0 0 0 0 0,1-1 0 0 0,-1 0 0 0 0,1 0-1 0 0,0 0 1 0 0,0-1 0 0 0,0-1 0 0 0,0 1 0 0 0,0-2 0 0 0,1 1 0 0 0,-1-1-1 0 0,9 1-62 0 0,-6-2 78 0 0,1 0-1 0 0,0-1 1 0 0,-1 0-1 0 0,0-1 1 0 0,1 0-1 0 0,-1-1 1 0 0,0 0-1 0 0,0-1 1 0 0,0 0-1 0 0,-1-1 1 0 0,1 0-1 0 0,-1 0 0 0 0,0-1 1 0 0,0 0-1 0 0,-1-1 1 0 0,0 0-1 0 0,0-1 1 0 0,-1 0-1 0 0,0 0 1 0 0,0-1-1 0 0,-1 0 1 0 0,0 0-1 0 0,-1-1 1 0 0,0 0-1 0 0,0 0 0 0 0,-1 0 1 0 0,0-1-1 0 0,-1 1 1 0 0,0-1-1 0 0,-1 0 1 0 0,0-1-1 0 0,-1 1 1 0 0,1-7-78 0 0,-3 17 224 0 0,-15 7 420 0 0,7 23-777 0 0,2-1 1 0 0,1 1-1 0 0,1 1 1 0 0,2-1-1 0 0,1 0 1 0 0,1 1-1 0 0,1-1 1 0 0,2 0-1 0 0,1 1 1 0 0,3 9 132 0 0,6 85-2007 0 0,-7 297-7244 0 0,-21-268 7975 0 0</inkml:trace>
  <inkml:trace contextRef="#ctx0" brushRef="#br0" timeOffset="60805.842">17799 6294 2808 0 0,'-14'0'1306'0'0,"14"-5"1857"0"0,10-1-3044 0 0,1 0 1 0 0,0 1 0 0 0,1 0 0 0 0,-1 1 0 0 0,1 0-1 0 0,0 1 1 0 0,0 0 0 0 0,0 1 0 0 0,1 1-1 0 0,-1 0 1 0 0,0 0 0 0 0,1 1 0 0 0,-1 1 0 0 0,0 0-1 0 0,10 2-119 0 0,13-2 187 0 0,259 16-2564 0 0,-235 14-1692 0 0,-59-19 2751 0 0</inkml:trace>
  <inkml:trace contextRef="#ctx0" brushRef="#br0" timeOffset="60993.261">17950 6647 1388 0 0,'-3'3'824'0'0,"6"1"-80"0"0,3-3-80 0 0,1 3-92 0 0,4-3-180 0 0,21 1-68 0 0,5 0-20 0 0,-16-2 77 0 0,11 0-125 0 0,9 0-260 0 0,2 0-4 0 0,5 0-741 0 0,2 0 57 0 0,1 0 52 0 0,-1 0-620 0 0,-2 0 0 0 0</inkml:trace>
  <inkml:trace contextRef="#ctx0" brushRef="#br0" timeOffset="62347.544">18946 5912 1612 0 0,'0'0'603'0'0,"0"0"47"0"0,3-20 1639 0 0,15-17-915 0 0,-18 37-1191 0 0,7 19 959 0 0,28 87 233 0 0,46 134-147 0 0,-68-101-2431 0 0,-14-134 862 0 0,0 0-1 0 0,0 0 1 0 0,0 0 0 0 0,0 0 0 0 0,-1 0-1 0 0,0-1 1 0 0,0 1 0 0 0,0 0-1 0 0,0-1 1 0 0,-1 1 0 0 0,0-1 0 0 0,0 0-1 0 0,0 0 1 0 0,0 0 0 0 0,-1-1 0 0 0,0 1-1 0 0,1-1 1 0 0,-1 1 0 0 0,-1-1 0 0 0,-2 1 341 0 0,-4 1-1320 0 0</inkml:trace>
  <inkml:trace contextRef="#ctx0" brushRef="#br0" timeOffset="62596.527">18759 6565 1684 0 0,'82'-7'6528'0'0,"60"-19"-4772"0"0,-10 1-979 0 0,-21 6-663 0 0,73-9-2038 0 0,-61 20-4505 0 0,-121 8 4939 0 0</inkml:trace>
  <inkml:trace contextRef="#ctx0" brushRef="#br0" timeOffset="62998.979">18999 6787 1336 0 0,'-2'20'3339'0'0,"15"19"-2494"0"0,-11-33-536 0 0,11 24 294 0 0,-2 0-1 0 0,-1 1 1 0 0,-1 0-1 0 0,-2 1 0 0 0,-1 0 1 0 0,-1 0-1 0 0,0 32-602 0 0,-33 2 1318 0 0,9-94-551 0 0,17 10-741 0 0,1-1 0 0 0,0 1-1 0 0,1 0 1 0 0,1-1 0 0 0,1 1-1 0 0,1 0 1 0 0,0 0 0 0 0,1 0 0 0 0,1 0-1 0 0,1 1 1 0 0,0 0 0 0 0,2 0 0 0 0,0 0-1 0 0,0 1 1 0 0,2 0 0 0 0,0 1-1 0 0,0 0 1 0 0,2 1 0 0 0,0 0 0 0 0,0 0-1 0 0,1 1 1 0 0,1 1 0 0 0,0 0 0 0 0,1 1-1 0 0,0 1 1 0 0,0 0 0 0 0,1 1-1 0 0,1 1 1 0 0,0 1 0 0 0,0 0 0 0 0,0 1-1 0 0,0 0 1 0 0,1 2 0 0 0,11-2-26 0 0,-17 10-1 0 0,-1 0-1 0 0,0 1 1 0 0,0 0 0 0 0,-1 1-1 0 0,0 0 1 0 0,0 1 0 0 0,0 0-1 0 0,-1 0 1 0 0,0 1 0 0 0,0 0 0 0 0,-1 1-1 0 0,0 0 1 0 0,0 0 0 0 0,-1 1-1 0 0,-1 0 1 0 0,1 0 0 0 0,-2 0-1 0 0,1 1 1 0 0,-2 0 0 0 0,1 2 1 0 0,210 452-8690 0 0,-206-448 7520 0 0,-5-5 62 0 0</inkml:trace>
  <inkml:trace contextRef="#ctx0" brushRef="#br0" timeOffset="66598.651">20301 5500 1824 0 0,'-7'3'158'0'0,"-1"0"1"0"0,1 1-1 0 0,1 0 0 0 0,-1 0 0 0 0,0 1 0 0 0,1 0 0 0 0,0 0 1 0 0,0 0-1 0 0,1 1 0 0 0,-1-1 0 0 0,1 1 0 0 0,0 1 1 0 0,1-1-1 0 0,0 1 0 0 0,0 0 0 0 0,0 0 0 0 0,1 0 0 0 0,0 0 1 0 0,0 0-1 0 0,-1 5-158 0 0,-7 13 319 0 0,1 1 0 0 0,0-1 0 0 0,2 2 0 0 0,2-1-1 0 0,0 1 1 0 0,1 0 0 0 0,2 0 0 0 0,1 0 0 0 0,1 0 0 0 0,1 1 0 0 0,4 22-319 0 0,1-5 198 0 0,2 0 0 0 0,3-1-1 0 0,1-1 1 0 0,2 1 0 0 0,2-2 0 0 0,2 0 0 0 0,2-1-1 0 0,1 0 1 0 0,3-2 0 0 0,0-1 0 0 0,14 15-198 0 0,171 171-1109 0 0,-45-104-2868 0 0,-76-81 1493 0 0,-49-28 1302 0 0</inkml:trace>
  <inkml:trace contextRef="#ctx0" brushRef="#br0" timeOffset="68683.473">20722 5769 2204 0 0,'-21'-64'3793'0'0,"40"260"27"0"0,-20-167-3565 0 0,0 0 1 0 0,3 0-1 0 0,0 1 1 0 0,2-1-1 0 0,1 0 0 0 0,1-1 1 0 0,1 1-1 0 0,2-2 1 0 0,1 1-1 0 0,1-1 0 0 0,1 0 1 0 0,5 6-256 0 0,-11-26 62 0 0,0-1-1 0 0,1 1 1 0 0,-1-1 0 0 0,1-1-1 0 0,1 1 1 0 0,-1-1 0 0 0,1 0-1 0 0,0-1 1 0 0,0 0 0 0 0,0 0-1 0 0,0-1 1 0 0,1 0 0 0 0,-1 0-1 0 0,1-1 1 0 0,0 0 0 0 0,0-1-1 0 0,0 0 1 0 0,0 0 0 0 0,0-1-1 0 0,0 0 1 0 0,0-1 0 0 0,0 1-62 0 0,198-40-120 0 0,-57-23-3321 0 0,-150 62 3318 0 0,1 1 0 0 0,-1-1 0 0 0,1 1 0 0 0,-1-1 1 0 0,1 1-1 0 0,-1-1 0 0 0,1 1 0 0 0,-1-1 0 0 0,0 1 0 0 0,1-1 1 0 0,-1 0-1 0 0,0 1 0 0 0,1-1 0 0 0,-1 0 0 0 0,0 1 1 0 0,0-1-1 0 0,0 0 0 0 0,0 1 0 0 0,0-1 0 0 0,0 0 0 0 0,0 1 1 0 0,0-1-1 0 0,0 0 0 0 0,0 1 0 0 0,0-1 0 0 0,0 0 1 0 0,0 1-1 0 0,0-1 0 0 0,0 0 0 0 0,-1 1 0 0 0,1-1 0 0 0,0 0 1 0 0,-1 1-1 0 0,1-1 0 0 0,0 1 0 0 0,-1-1 0 0 0,1 1 1 0 0,-1-1-1 0 0,1 1 0 0 0,-1-1 0 0 0,1 1 0 0 0,-1-1 0 0 0,1 1 1 0 0,-1-1-1 0 0,1 1 0 0 0,-1 0 0 0 0,0-1 0 0 0,1 1 1 0 0,-1 0-1 0 0,0 0 0 0 0,1 0 0 0 0,-1-1 0 0 0,0 1 0 0 0,1 0 1 0 0,-1 0-1 0 0,0 0 0 0 0,1 0 0 0 0,-1 0 0 0 0,0 0 1 0 0,1 0-1 0 0,-1 0 0 0 0,0 0 123 0 0,-8 0-1207 0 0</inkml:trace>
  <inkml:trace contextRef="#ctx0" brushRef="#br0" timeOffset="68900.492">20735 6109 836 0 0,'1'-16'5138'0'0,"33"-5"-3871"0"0,217-64 2083 0 0,-17 7-5984 0 0,-188 47-1424 0 0,-45 30 2905 0 0,-1 1 71 0 0</inkml:trace>
  <inkml:trace contextRef="#ctx0" brushRef="#br0" timeOffset="69152.415">20795 5747 1532 0 0,'112'-70'6833'0'0,"85"12"-5160"0"0,-167 51-1289 0 0,191-26-1275 0 0,7 26-5144 0 0,-196 7 4779 0 0</inkml:trace>
  <inkml:trace contextRef="#ctx0" brushRef="#br0" timeOffset="69338.582">22258 5578 2720 0 0,'-118'146'5745'0'0,"100"-115"-5460"0"0,1 1 1 0 0,2 0-1 0 0,2 2 1 0 0,0-1-1 0 0,3 2 1 0 0,-6 29-286 0 0,-16 37-750 0 0,30-97 502 0 0,0 0-1 0 0,0 0 1 0 0,0-1-1 0 0,-1 1 1 0 0,0-1-1 0 0,0 0 1 0 0,0 1-1 0 0,0-1 1 0 0,0-1-1 0 0,0 1 1 0 0,-1 0-1 0 0,0-1 1 0 0,1 0-1 0 0,-1 0 1 0 0,0 0-1 0 0,0 0 1 0 0,0 0-1 0 0,0-1 1 0 0,0 0-1 0 0,-1 0 1 0 0,1 0-1 0 0,-4 0 249 0 0,-15 1-1188 0 0,10-2 27 0 0</inkml:trace>
  <inkml:trace contextRef="#ctx0" brushRef="#br0" timeOffset="69600.339">21858 5790 1612 0 0,'19'-11'3435'0'0,"6"3"2729"0"0,-3 22-5509 0 0,106 126 296 0 0,49 46-5738 0 0,-137-150 35 0 0,-33-31 3638 0 0</inkml:trace>
  <inkml:trace contextRef="#ctx0" brushRef="#br0" timeOffset="69850.718">22466 5982 2480 0 0,'20'-9'6184'0'0,"-16"31"-3474"0"0,-1-3-2892 0 0,79 233 464 0 0,-82-249-461 0 0,0-1-1 0 0,0 0 0 0 0,0 0 0 0 0,0 1 1 0 0,0-1-1 0 0,0 0 0 0 0,0 0 0 0 0,-1 1 1 0 0,1-1-1 0 0,-1 0 0 0 0,1 0 0 0 0,-1 0 1 0 0,0 1-1 0 0,0-1 0 0 0,0 0 0 0 0,0 0 1 0 0,-1 0-1 0 0,1-1 0 0 0,0 1 0 0 0,-1 0 1 0 0,1 0-1 0 0,-1-1 0 0 0,0 1 0 0 0,1-1 1 0 0,-1 1-1 0 0,0-1 0 0 0,0 0 0 0 0,0 0 1 0 0,0 0-1 0 0,0 0 0 0 0,0 0 0 0 0,0 0 1 0 0,-1-1-1 0 0,1 1 0 0 0,0-1 0 0 0,0 1 1 0 0,0-1-1 0 0,-1 0 0 0 0,1 0 0 0 0,0 0 1 0 0,-1 0-1 0 0,1 0 0 0 0,0 0 0 0 0,0-1 1 0 0,-1 1 179 0 0,-14 0-1198 0 0</inkml:trace>
  <inkml:trace contextRef="#ctx0" brushRef="#br0" timeOffset="70100.992">21727 5658 2172 0 0,'-12'6'263'0'0,"1"1"-1"0"0,0 0 1 0 0,0 0-1 0 0,1 1 1 0 0,0 1-1 0 0,1-1 1 0 0,-1 1 0 0 0,2 1-1 0 0,-1 0 1 0 0,1 0-1 0 0,1 1 1 0 0,0 0-1 0 0,1 0 1 0 0,0 0-1 0 0,0 1 1 0 0,1 0-1 0 0,1 0 1 0 0,0 1 0 0 0,0-1-1 0 0,2 1 1 0 0,-1 0-1 0 0,2 0 1 0 0,-1 0-1 0 0,2-1 1 0 0,0 1-1 0 0,0 0 1 0 0,3 13-263 0 0,6-4 102 0 0,0 1 0 0 0,2-1 1 0 0,0-1-1 0 0,1 0 0 0 0,2-1 1 0 0,0 0-1 0 0,1-1 0 0 0,0-1 0 0 0,2 0 1 0 0,0-1-1 0 0,1-1 0 0 0,1 0 1 0 0,0-2-1 0 0,8 5-102 0 0,196 95-1962 0 0,-214-110 1551 0 0,-1-1-1 0 0,1 0 0 0 0,0-1 1 0 0,1 0-1 0 0,-1 0 0 0 0,0-1 1 0 0,1 0-1 0 0,-1-1 0 0 0,0 0 1 0 0,1 0-1 0 0,-1-1 0 0 0,0 0 1 0 0,4-2 411 0 0,37-15-1248 0 0</inkml:trace>
  <inkml:trace contextRef="#ctx0" brushRef="#br0" timeOffset="70350.72">22529 5682 1428 0 0,'4'-3'202'0'0,"0"-1"-39"0"0,1 0 0 0 0,-1 1-1 0 0,1 0 1 0 0,0 0 0 0 0,0 0 0 0 0,0 0-1 0 0,0 1 1 0 0,0-1 0 0 0,0 1-1 0 0,1 1 1 0 0,-1-1 0 0 0,1 1-1 0 0,0 0 1 0 0,-1 0 0 0 0,1 1 0 0 0,0 0-1 0 0,-1 0 1 0 0,1 0 0 0 0,0 0-1 0 0,0 1 1 0 0,1 0-163 0 0,5 6 240 0 0,1 0 0 0 0,-1 1-1 0 0,-1 0 1 0 0,1 0 0 0 0,-1 1-1 0 0,-1 1 1 0 0,0 0 0 0 0,0 0 0 0 0,-1 1-1 0 0,0 0 1 0 0,-1 1 0 0 0,-1 0-1 0 0,1 0 1 0 0,-2 1 0 0 0,0 0 0 0 0,0 0-1 0 0,3 13-239 0 0,2 8 462 0 0,-1 0-1 0 0,-2 0 0 0 0,-2 1 0 0 0,-1 0 1 0 0,-1 0-1 0 0,-2 32-461 0 0,-58 140-702 0 0,43-190-1656 0 0,13-31-3137 0 0,11 0 4316 0 0</inkml:trace>
  <inkml:trace contextRef="#ctx0" brushRef="#br0" timeOffset="70537.884">23137 5895 2920 0 0,'5'-11'5617'0'0,"50"-16"-4484"0"0,220-85-2731 0 0,-195 37-3216 0 0,-79 73 3532 0 0</inkml:trace>
  <inkml:trace contextRef="#ctx0" brushRef="#br0" timeOffset="70754.864">23320 5495 2028 0 0,'-7'-2'4097'0'0,"0"12"-685"0"0,5 18-2987 0 0,2 0 0 0 0,1 1 0 0 0,1-1-1 0 0,2 0 1 0 0,1 0 0 0 0,1 0 0 0 0,6 18-425 0 0,55 164-446 0 0,-19-73-5007 0 0,-44-126 4644 0 0,-1 12-1716 0 0,-2-18 1327 0 0</inkml:trace>
  <inkml:trace contextRef="#ctx0" brushRef="#br0" timeOffset="91629.386">18064 8170 2552 0 0,'0'0'752'0'0,"0"0"-19"0"0,-14 0 160 0 0,14 1 872 0 0,186-32-201 0 0,158 10-3093 0 0,-338 20 1280 0 0,1 1 1 0 0,-1 0-1 0 0,1 0 0 0 0,-1 0 1 0 0,1 1-1 0 0,0 0 0 0 0,-1 1 0 0 0,0-1 1 0 0,1 1-1 0 0,-1 0 0 0 0,0 1 1 0 0,0 0-1 0 0,0 0 0 0 0,0 0 1 0 0,-1 0-1 0 0,1 1 249 0 0,0 4-1419 0 0</inkml:trace>
  <inkml:trace contextRef="#ctx0" brushRef="#br0" timeOffset="91909.203">18251 8401 1128 0 0,'-4'0'886'0'0,"-10"0"-79"0"0,11 0-146 0 0,3 0 17 0 0,3 2-103 0 0,106-4 1251 0 0,-69-5-1483 0 0,117-3-721 0 0,-2 8-3641 0 0,-109 2 2740 0 0</inkml:trace>
  <inkml:trace contextRef="#ctx0" brushRef="#br0" timeOffset="98905.811">20002 7615 1088 0 0,'0'0'629'0'0,"1"-23"940"0"0,0 20-1443 0 0,-1-1 1 0 0,1 1-1 0 0,0-1 0 0 0,0 1 0 0 0,0 0 0 0 0,0-1 1 0 0,0 1-1 0 0,1 0 0 0 0,0 0 0 0 0,-1 0 0 0 0,1 0 1 0 0,0 0-1 0 0,0 0 0 0 0,1 1 0 0 0,-1-1 0 0 0,1 1 1 0 0,-1-1-1 0 0,1 1 0 0 0,0 0 0 0 0,0 0 0 0 0,0 0 1 0 0,0 0-1 0 0,0 1 0 0 0,0-1 0 0 0,0 1 0 0 0,1 0 1 0 0,-1 0-1 0 0,1 0 0 0 0,2 0-126 0 0,-5 1 115 0 0,5 3-11 0 0,10 11-4 0 0,0 2 0 0 0,-1 0 0 0 0,0 1 0 0 0,-2 1 0 0 0,0 0 0 0 0,-1 1 0 0 0,-1 0 0 0 0,0 1 0 0 0,-2 0 0 0 0,0 0 0 0 0,-2 1 0 0 0,0 0-1 0 0,-1 1 1 0 0,-1-1 0 0 0,-1 1 0 0 0,-1 3-100 0 0,-1-19 25 0 0,19 194 1218 0 0,-21-199-1227 0 0,1 0 1 0 0,-1 1-1 0 0,0-1 0 0 0,0 0 0 0 0,0 0 1 0 0,0 0-1 0 0,0 1 0 0 0,0-1 0 0 0,0 0 0 0 0,-1 0 1 0 0,1 1-1 0 0,0-1 0 0 0,-1 0 0 0 0,1 0 0 0 0,-1 0 1 0 0,1 0-1 0 0,-1 0 0 0 0,1 0 0 0 0,-1 0 1 0 0,0 0-1 0 0,0 0 0 0 0,0 0 0 0 0,1 0 0 0 0,-1 0 1 0 0,0 0-1 0 0,0 0 0 0 0,0-1 0 0 0,0 1 1 0 0,0 0-1 0 0,0-1 0 0 0,-1 1 0 0 0,1-1 0 0 0,0 1 1 0 0,0-1-1 0 0,0 1 0 0 0,0-1 0 0 0,-1 0 0 0 0,1 0 1 0 0,0 0-1 0 0,0 0 0 0 0,-1 0 0 0 0,1 0 1 0 0,0 0-1 0 0,0 0 0 0 0,0 0 0 0 0,-1 0 0 0 0,1-1 1 0 0,0 1-1 0 0,0 0 0 0 0,0-1 0 0 0,-1 1 0 0 0,1-1 1 0 0,0 1-1 0 0,0-1 0 0 0,0 0 0 0 0,0 0 1 0 0,0 1-1 0 0,0-1 0 0 0,0 0 0 0 0,1 0 0 0 0,-1 0 1 0 0,0-1-17 0 0,-4-7 25 0 0,0 0 0 0 0,1 0 0 0 0,0-1 0 0 0,1 0 0 0 0,0 0 0 0 0,0 0 0 0 0,1 0 0 0 0,1 0 0 0 0,0-1 0 0 0,0 1 0 0 0,1-1 0 0 0,0 1 0 0 0,1-4-25 0 0,-1-8 41 0 0,2-5-31 0 0,1 0 0 0 0,1 0 0 0 0,1 0 0 0 0,2 1 0 0 0,1 0 0 0 0,1 0 0 0 0,1 1 0 0 0,1 0 0 0 0,6-10-10 0 0,-12 24-4 0 0,-1-1 0 0 0,1 1-1 0 0,1 0 1 0 0,0 1 0 0 0,1-1 0 0 0,0 1 0 0 0,0 1 0 0 0,1-1 0 0 0,0 1 0 0 0,1 1 0 0 0,0-1 0 0 0,0 1 0 0 0,1 1-1 0 0,0 0 1 0 0,0 0 0 0 0,1 1 0 0 0,0 1 0 0 0,0-1 0 0 0,0 2 0 0 0,0 0 0 0 0,1 0 0 0 0,0 1 0 0 0,10-2 4 0 0,-13 9-15 0 0,-1 1 0 0 0,0 0-1 0 0,0 0 1 0 0,0 1 0 0 0,-1 0 0 0 0,0 0 0 0 0,0 1 0 0 0,-1 0 0 0 0,1 0 0 0 0,-1 0 0 0 0,-1 1 0 0 0,0 0 0 0 0,0 0 0 0 0,0 1 0 0 0,-1-1 0 0 0,0 1-1 0 0,-1 0 1 0 0,0 0 0 0 0,0 0 0 0 0,-1 0 0 0 0,0 1 0 0 0,-1-1 0 0 0,0 9 15 0 0,37 290-142 0 0,-23-141-3547 0 0,-15-155-318 0 0,0-12 2912 0 0</inkml:trace>
  <inkml:trace contextRef="#ctx0" brushRef="#br0" timeOffset="100017.189">20361 8647 1172 0 0,'-27'7'3347'0'0,"36"-8"511"0"0,660-118-236 0 0,-442 99-6014 0 0,0 13-3625 0 0,-201 7 4791 0 0</inkml:trace>
  <inkml:trace contextRef="#ctx0" brushRef="#br0" timeOffset="99305.711">21282 7477 2448 0 0,'34'-32'6860'0'0,"-45"71"-6018"0"0,-28 105-655 0 0,6 2 0 0 0,6 0 1 0 0,-3 100-188 0 0,22-116-2432 0 0,4-123 1589 0 0,3-9-3273 0 0,-1-12 3007 0 0</inkml:trace>
  <inkml:trace contextRef="#ctx0" brushRef="#br0" timeOffset="99738.545">21295 7369 1860 0 0,'-2'33'4611'0'0,"10"139"-3409"0"0,-7-165-1136 0 0,0 0 0 0 0,0-1 0 0 0,1 1 0 0 0,-1 0 0 0 0,2-1 0 0 0,-1 1 0 0 0,1-1 0 0 0,0 0 0 0 0,0 0 0 0 0,0 0 1 0 0,1 0-1 0 0,0-1 0 0 0,0 1 0 0 0,1-1 0 0 0,-1 0 0 0 0,1 0 0 0 0,0-1 0 0 0,0 1 0 0 0,1-1 0 0 0,0 0 0 0 0,-1-1 0 0 0,1 1 0 0 0,0-1 1 0 0,1 0-1 0 0,-1-1 0 0 0,0 1 0 0 0,1-1 0 0 0,0-1 0 0 0,-1 1 0 0 0,1-1 0 0 0,0 0 0 0 0,0-1 0 0 0,-1 0 0 0 0,1 0 0 0 0,0 0 0 0 0,0-1 1 0 0,0 1-1 0 0,2-2-66 0 0,0 0 74 0 0,0-1 0 0 0,-1 1 0 0 0,1-1 0 0 0,-1-1 1 0 0,0 0-1 0 0,0 0 0 0 0,0-1 0 0 0,0 1 0 0 0,-1-2 1 0 0,0 1-1 0 0,0-1 0 0 0,0 0 0 0 0,-1 0 0 0 0,0-1 0 0 0,0 0 1 0 0,-1 0-1 0 0,0-1 0 0 0,0 1 0 0 0,0-1 0 0 0,-1 0 1 0 0,0 0-1 0 0,-1-1 0 0 0,0 1 0 0 0,0-1 0 0 0,1-7-74 0 0,-4 15 8 0 0,-1 0 0 0 0,1 0-1 0 0,0 0 1 0 0,-1 1 0 0 0,1-1-1 0 0,-1 0 1 0 0,1 0 0 0 0,-1 0-1 0 0,1 1 1 0 0,-1-1-1 0 0,1 0 1 0 0,-1 0 0 0 0,0 1-1 0 0,1-1 1 0 0,-1 1 0 0 0,0-1-1 0 0,0 1 1 0 0,1-1-1 0 0,-1 1 1 0 0,0-1 0 0 0,0 1-1 0 0,0-1 1 0 0,0 1 0 0 0,0 0-1 0 0,0 0 1 0 0,1-1 0 0 0,-1 1-1 0 0,0 0 1 0 0,0 0-1 0 0,0 0 1 0 0,0 0 0 0 0,0 0-1 0 0,0 0 1 0 0,0 1 0 0 0,0-1-1 0 0,0 0 1 0 0,0 0 0 0 0,0 0-1 0 0,1 1 1 0 0,-1-1-1 0 0,0 1 1 0 0,0-1 0 0 0,0 1-1 0 0,0-1 1 0 0,1 1 0 0 0,-1-1-1 0 0,0 1 1 0 0,1 0 0 0 0,-1-1-1 0 0,0 1 1 0 0,1 0-1 0 0,-1-1 1 0 0,1 1 0 0 0,-1 0-1 0 0,1 0 1 0 0,-1 0 0 0 0,1 0-1 0 0,0-1 1 0 0,-1 1 0 0 0,1 1-9 0 0,-2 11-90 0 0,0 0-1 0 0,1 0 0 0 0,1 0 0 0 0,0 0 0 0 0,1 0 0 0 0,0 1 0 0 0,1-1 0 0 0,0-1 0 0 0,1 1 0 0 0,1 0 0 0 0,0-1 0 0 0,4 9 92 0 0,-3-8-639 0 0,0 0 0 0 0,-1 1-1 0 0,0 0 1 0 0,-1 0 0 0 0,-1 0 0 0 0,0 0-1 0 0,-1 0 1 0 0,-1 0 0 0 0,0 0-1 0 0,-1 1 1 0 0,-1 8 639 0 0,-11 25-1207 0 0,0-13 25 0 0</inkml:trace>
  <inkml:trace contextRef="#ctx0" brushRef="#br0" timeOffset="102744.434">22525 8210 1824 0 0,'0'0'1099'0'0,"-14"1"350"0"0,14-5 1772 0 0,11-3-3079 0 0,1 1 0 0 0,0 1 0 0 0,1-1-1 0 0,0 2 1 0 0,-1 0 0 0 0,1 0 0 0 0,1 1 0 0 0,-1 1 0 0 0,0 0 0 0 0,1 1 0 0 0,11 1-142 0 0,26-6 282 0 0,5-3-347 0 0,239-34 528 0 0,-98 32-6908 0 0,-195 11 5400 0 0</inkml:trace>
  <inkml:trace contextRef="#ctx0" brushRef="#br0" timeOffset="102930.223">22662 8491 2872 0 0,'0'0'90'0'0,"1"0"1"0"0,-1 0-1 0 0,0 0 0 0 0,0 0 0 0 0,1 0 1 0 0,-1 0-1 0 0,0 0 0 0 0,0 1 0 0 0,1-1 0 0 0,-1 0 1 0 0,0 0-1 0 0,0 0 0 0 0,1 1 0 0 0,-1-1 1 0 0,0 0-1 0 0,0 0 0 0 0,0 0 0 0 0,1 1 0 0 0,-1-1 1 0 0,0 0-1 0 0,0 0 0 0 0,0 1 0 0 0,0-1 1 0 0,0 0-1 0 0,0 1 0 0 0,0-1 0 0 0,0 0 0 0 0,0 1 1 0 0,1-1-1 0 0,-1 0 0 0 0,0 0 0 0 0,0 1 1 0 0,-1-1-1 0 0,1 0 0 0 0,0 1 0 0 0,0-1 0 0 0,0 0 1 0 0,0 0-1 0 0,0 1 0 0 0,0-1 0 0 0,0 0 1 0 0,0 1-1 0 0,0-1-90 0 0,39-9 720 0 0,-34 7-503 0 0,365-124 2602 0 0,-175 61-3881 0 0,93-44-4732 0 0,-237 86 4606 0 0</inkml:trace>
  <inkml:trace contextRef="#ctx0" brushRef="#br0" timeOffset="2611.904">10044 726 2792 0 0,'-1'0'121'0'0,"1"1"-1"0"0,-1-1 0 0 0,1 0 0 0 0,-1 0 1 0 0,0 0-1 0 0,1 0 0 0 0,-1 0 1 0 0,0 0-1 0 0,1 0 0 0 0,-1 0 0 0 0,0 0 1 0 0,1 0-1 0 0,-1 0 0 0 0,1 0 1 0 0,-1 0-1 0 0,0-1 0 0 0,1 1 0 0 0,-1 0 1 0 0,1 0-1 0 0,-1-1 0 0 0,0 1 1 0 0,1 0-1 0 0,-1-1 0 0 0,1 1 0 0 0,-1-1 1 0 0,1 1-1 0 0,-1-1 0 0 0,1 1 1 0 0,0-1-1 0 0,-1 1 0 0 0,1-1 1 0 0,0 1-1 0 0,-1-1 0 0 0,1 1 0 0 0,0-1 1 0 0,-1 1-1 0 0,1-1 0 0 0,0 0 1 0 0,0 1-1 0 0,0-1 0 0 0,0 0 0 0 0,0 1 1 0 0,0-1-1 0 0,0 0 0 0 0,0 1-120 0 0,-26 60 811 0 0,13 2-488 0 0,3 0 0 0 0,2 1-1 0 0,3 0 1 0 0,3 0 0 0 0,4 35-323 0 0,-2-32 208 0 0,38 260-568 0 0,-35-297-844 0 0,-3-27-74 0 0,-14-1-1442 0 0,-10-32 194 0 0,14 5 1296 0 0</inkml:trace>
  <inkml:trace contextRef="#ctx0" brushRef="#br0" timeOffset="3014.688">10019 710 1008 0 0,'9'-52'4586'0'0,"-30"86"-2753"0"0,3 147-220 0 0,18-169-1567 0 0,1 1 0 0 0,0-1-1 0 0,0 0 1 0 0,2 0 0 0 0,-1 0 0 0 0,2 0-1 0 0,-1 0 1 0 0,2-1 0 0 0,-1 1 0 0 0,2-1-1 0 0,-1 0 1 0 0,2 0 0 0 0,-1-1-1 0 0,1 0 1 0 0,1 0 0 0 0,0-1 0 0 0,0 0-1 0 0,1 0 1 0 0,0-1 0 0 0,1 0 0 0 0,0 0-1 0 0,0-1 1 0 0,0-1 0 0 0,1 0 0 0 0,0 0-1 0 0,0-1 1 0 0,1 0 0 0 0,-1-1 0 0 0,1 0-1 0 0,5 0-45 0 0,-2-2 26 0 0,0-2 0 0 0,0 1 0 0 0,0-2 0 0 0,0 0 0 0 0,-1 0 0 0 0,1-2 1 0 0,0 0-1 0 0,-1 0 0 0 0,0-2 0 0 0,0 1 0 0 0,0-2 0 0 0,0 0 0 0 0,-1-1 0 0 0,0 0 0 0 0,0-1 0 0 0,-1 0 0 0 0,0-1 0 0 0,-1 0 0 0 0,1-1 0 0 0,-2 0 0 0 0,0-1 0 0 0,0 0 0 0 0,0-2-26 0 0,-8 9 29 0 0,-1 0 0 0 0,1 1 0 0 0,-1-1-1 0 0,0 0 1 0 0,0 0 0 0 0,0 0 0 0 0,-1 0 0 0 0,0-1 0 0 0,1 1-1 0 0,-1 0 1 0 0,-1 0 0 0 0,1 0 0 0 0,-1 0 0 0 0,1 0 0 0 0,-1 0-1 0 0,0 0 1 0 0,-1 0 0 0 0,1 0 0 0 0,-1 1 0 0 0,1-1 0 0 0,-1 0-1 0 0,0 1 1 0 0,0-1 0 0 0,-1 1 0 0 0,1 0 0 0 0,-1-1 0 0 0,0 1-1 0 0,0 1 1 0 0,0-1 0 0 0,0 0 0 0 0,0 1 0 0 0,-1-1 0 0 0,1 1-1 0 0,-1 0 1 0 0,1 0 0 0 0,-1 1 0 0 0,0-1 0 0 0,0 1 0 0 0,0-1-1 0 0,-2 1-28 0 0,5 1 34 0 0,1 0 27 0 0,-22 25 43 0 0,21-14-166 0 0,0 0 0 0 0,0-1 0 0 0,1 1 0 0 0,1 0-1 0 0,-1-1 1 0 0,2 1 0 0 0,-1 0 0 0 0,2-1 0 0 0,-1 0 0 0 0,1 1 0 0 0,1-1 0 0 0,0 0-1 0 0,0-1 1 0 0,1 1 0 0 0,0-1 0 0 0,1 0 0 0 0,0 0 0 0 0,0 0 0 0 0,1-1-1 0 0,0 0 1 0 0,1 0 62 0 0,132 96-7744 0 0,-124-97 6630 0 0</inkml:trace>
  <inkml:trace contextRef="#ctx0" brushRef="#br0" timeOffset="3291.666">10890 1171 2672 0 0,'6'8'298'0'0,"0"-1"0"0"0,-1 1 0 0 0,0 0 0 0 0,0 0 0 0 0,-1 0 0 0 0,0 1 0 0 0,-1 0 0 0 0,0 0 0 0 0,0 0 0 0 0,0 0 0 0 0,-2 0 0 0 0,1 0-1 0 0,-1 1 1 0 0,0-1 0 0 0,-1 1-298 0 0,5 18 554 0 0,38 336 973 0 0,-43-353-1790 0 0,-1 0 0 0 0,0-1 0 0 0,0 1-1 0 0,-1-1 1 0 0,0 1 0 0 0,-1-1 0 0 0,0 0 0 0 0,-1 0-1 0 0,0 0 1 0 0,-1 0 0 0 0,0-1 0 0 0,0 1 0 0 0,-4 4 263 0 0,-17 1-2549 0 0,24-14 1273 0 0</inkml:trace>
  <inkml:trace contextRef="#ctx0" brushRef="#br0" timeOffset="1473.823">8001 695 1360 0 0,'0'0'645'0'0,"0"-14"243"0"0,3 11 2191 0 0,-1 3-3013 0 0,0 0-1 0 0,0 0 1 0 0,0 1 0 0 0,-1-1 0 0 0,1 1 0 0 0,0-1-1 0 0,0 1 1 0 0,-1 0 0 0 0,1-1 0 0 0,0 1 0 0 0,-1 0-1 0 0,1 0 1 0 0,-1 0 0 0 0,1 1 0 0 0,-1-1 0 0 0,1 0-1 0 0,-1 0 1 0 0,0 1 0 0 0,0-1 0 0 0,0 1 0 0 0,0-1-1 0 0,0 1 1 0 0,0-1 0 0 0,0 1 0 0 0,0 0 0 0 0,0-1-1 0 0,-1 1 1 0 0,1 0 0 0 0,-1 0 0 0 0,1 0 0 0 0,-1-1-1 0 0,0 1 1 0 0,0 0 0 0 0,0 0 0 0 0,0 0-1 0 0,0 0 1 0 0,0 0 0 0 0,0-1 0 0 0,-1 1 0 0 0,1 0-1 0 0,-1 0 1 0 0,1 0 0 0 0,-1-1 0 0 0,0 2-66 0 0,0 17 277 0 0,27 465 1611 0 0,37-94-1961 0 0,-64-391-21 0 0,1 0-1 0 0,0-1 1 0 0,-1 1 0 0 0,1-1 0 0 0,-1 1-1 0 0,1 0 1 0 0,-1-1 0 0 0,1 1 0 0 0,-1 0-1 0 0,1 0 1 0 0,-1-1 0 0 0,1 1 0 0 0,-1 0-1 0 0,1 0 1 0 0,-1 0 0 0 0,1 0 0 0 0,-1-1-1 0 0,1 1 1 0 0,-1 0 0 0 0,1 0 0 0 0,-1 0-1 0 0,0 0 1 0 0,1 0 0 0 0,-1 1-1 0 0,1-1 1 0 0,-1 0 0 0 0,1 0 0 0 0,-1 0-1 0 0,1 0 1 0 0,-1 0 0 0 0,1 1 0 0 0,-1-1-1 0 0,1 0 1 0 0,-1 1 0 0 0,1-1 0 0 0,-1 0-1 0 0,1 1 1 0 0,0-1 0 0 0,-1 0 0 0 0,1 1-1 0 0,-1-1 1 0 0,1 1 0 0 0,0-1 0 0 0,-1 1-1 0 0,1-1 95 0 0,-31-103-2720 0 0,24 55 1927 0 0</inkml:trace>
  <inkml:trace contextRef="#ctx0" brushRef="#br0" timeOffset="1756.267">7991 656 2796 0 0,'-1'-20'913'0'0,"1"20"-807"0"0,1 0 0 0 0,-1 0 0 0 0,1 1 0 0 0,0-1 0 0 0,-1 0 0 0 0,1 0 0 0 0,0 0 0 0 0,-1 0 0 0 0,1 0 0 0 0,0 0 0 0 0,-1 0 0 0 0,1 0 0 0 0,0 0 0 0 0,-1 0 0 0 0,1 0 0 0 0,0 0 0 0 0,-1 0 0 0 0,1 0 0 0 0,0-1 0 0 0,-1 1-1 0 0,1 0 1 0 0,0-1 0 0 0,-1 1 0 0 0,1 0 0 0 0,-1-1 0 0 0,1 1 0 0 0,-1-1 0 0 0,1 1 0 0 0,-1-1 0 0 0,1 1 0 0 0,-1-1 0 0 0,1 1 0 0 0,-1-1 0 0 0,0 1 0 0 0,1-1 0 0 0,-1 0 0 0 0,0 1 0 0 0,1-1 0 0 0,-1 1 0 0 0,0-1 0 0 0,0 0 0 0 0,0 1 0 0 0,0-1 0 0 0,0 0 0 0 0,0 1 0 0 0,1-1-1 0 0,-2 0-105 0 0,71 72 456 0 0,2-4-1 0 0,3-3 1 0 0,3-3-1 0 0,3-3 1 0 0,45 21-456 0 0,-6 1-660 0 0,-108-71 386 0 0,69 39-1713 0 0,-24-33-3610 0 0,-57-15 4280 0 0</inkml:trace>
  <inkml:trace contextRef="#ctx0" brushRef="#br0" timeOffset="2021.515">8775 491 1860 0 0,'1'-15'5403'0'0,"-1"51"-4131"0"0,-1 190 439 0 0,24 6-1253 0 0,12 80-1258 0 0,-2-106-4558 0 0,-28-182 4182 0 0,2-10 90 0 0</inkml:trace>
  <inkml:trace contextRef="#ctx0" brushRef="#br0" timeOffset="2208.228">9541 614 1860 0 0,'-21'8'334'0'0,"0"0"1"0"0,1 1-1 0 0,0 0 0 0 0,1 2 0 0 0,0 0 0 0 0,0 2 0 0 0,2 0 1 0 0,-1 1-1 0 0,2 0 0 0 0,0 2 0 0 0,0 0 0 0 0,2 0 0 0 0,0 1 1 0 0,1 1-1 0 0,1 1 0 0 0,0 0 0 0 0,1 0 0 0 0,2 1 0 0 0,-2 4-334 0 0,-5 6 167 0 0,1-1-1 0 0,2 2 1 0 0,1 0-1 0 0,1 0 1 0 0,2 1-1 0 0,1 0 0 0 0,2 1 1 0 0,1 0-1 0 0,1 0 1 0 0,2 0-1 0 0,1 0 1 0 0,2 0-1 0 0,1 1-166 0 0,2 0-170 0 0,1-1-1 0 0,2 1 1 0 0,1-1 0 0 0,1 0 0 0 0,2-1-1 0 0,2 0 1 0 0,0-1 0 0 0,2 0-1 0 0,2-1 1 0 0,6 8 170 0 0,-20-34-119 0 0,10 15-534 0 0,0 0 1 0 0,2-1 0 0 0,0-1 0 0 0,0 0 0 0 0,2-1-1 0 0,0-1 1 0 0,1 0 0 0 0,7 3 652 0 0,11 2-1217 0 0</inkml:trace>
  <inkml:trace contextRef="#ctx0" brushRef="#br0" timeOffset="106773.347">10060 1780 1356 0 0,'0'-22'1157'0'0,"20"-70"4417"0"0,-10 68-4542 0 0,-17 39-717 0 0,-159 431 1259 0 0,124-316-1170 0 0,-77 270 894 0 0,74-182-193 0 0,38-173-450 0 0,7-43-789 0 0,-3 4-2598 0 0,21-90-5879 0 0,-13 64 7402 0 0</inkml:trace>
  <inkml:trace contextRef="#ctx0" brushRef="#br0" timeOffset="107438.239">10062 1675 1088 0 0,'14'-10'3259'0'0,"-21"20"-1295"0"0,-190 188-11 0 0,15 0-729 0 0,209-238-7152 0 0,-13 19 4764 0 0</inkml:trace>
  <inkml:trace contextRef="#ctx0" brushRef="#br0" timeOffset="107805.855">10007 1666 2340 0 0,'9'-4'1769'0'0,"-8"3"-1686"0"0,-1 1 0 0 0,1-1 0 0 0,0 1 0 0 0,0-1 0 0 0,0 1 0 0 0,0-1 0 0 0,-1 1 0 0 0,1-1 0 0 0,0 1 0 0 0,0 0 0 0 0,0 0-1 0 0,0-1 1 0 0,0 1 0 0 0,0 0 0 0 0,0 0 0 0 0,0 0 0 0 0,0 0 0 0 0,0 0 0 0 0,0 0 0 0 0,0 1 0 0 0,0-1 0 0 0,0 0 0 0 0,0 0 0 0 0,0 1-1 0 0,-1-1 1 0 0,1 0 0 0 0,0 1 0 0 0,0-1 0 0 0,0 1 0 0 0,0-1 0 0 0,-1 1 0 0 0,1 0 0 0 0,0-1 0 0 0,0 1 0 0 0,-1 0 0 0 0,1-1 0 0 0,0 1-1 0 0,-1 0 1 0 0,1 0 0 0 0,-1 0 0 0 0,1-1 0 0 0,-1 1 0 0 0,0 0 0 0 0,1 0 0 0 0,-1 0 0 0 0,0 0 0 0 0,0 0 0 0 0,1 0 0 0 0,-1 0 0 0 0,0 0-1 0 0,0 0 1 0 0,0 0 0 0 0,0 0 0 0 0,0 0 0 0 0,0 0-83 0 0,137 303 3099 0 0,16-36-1304 0 0,-130-234-2953 0 0,-23-34 591 0 0,-28 5-833 0 0,-170 4-5814 0 0,155 2 5813 0 0</inkml:trace>
  <inkml:trace contextRef="#ctx0" brushRef="#br0" timeOffset="113200.536">1807 4380 1248 0 0,'-6'-24'1994'0'0,"-32"-33"917"0"0,97 271-1516 0 0,57 176-1096 0 0,-11-152 843 0 0,-103-237-1114 0 0,1 1-1 0 0,-1-1 0 0 0,0 0 0 0 0,0 0 0 0 0,1 0 0 0 0,-1 0 1 0 0,0 0-1 0 0,1 0 0 0 0,-1 0 0 0 0,1-1 0 0 0,-1 0 0 0 0,1 1 0 0 0,0-1 1 0 0,-1 0-1 0 0,1 0 0 0 0,-1 0 0 0 0,1 0 0 0 0,-1-1 0 0 0,1 1 1 0 0,-1-1-1 0 0,1 0 0 0 0,-1 1 0 0 0,1-1 0 0 0,-1 0 0 0 0,0 0 0 0 0,1-1 1 0 0,-1 1-1 0 0,0 0 0 0 0,0-1 0 0 0,0 0 0 0 0,0 1 0 0 0,0-1 1 0 0,0 0-1 0 0,-1 0 0 0 0,1 0 0 0 0,-1 0 0 0 0,1 0 0 0 0,-1 0 0 0 0,0 0 1 0 0,1-1-1 0 0,-1 1 0 0 0,0 0 0 0 0,-1-1 0 0 0,1 1 0 0 0,0-1 1 0 0,-1-1-28 0 0,1 3 7 0 0,235-407 841 0 0,17-80-134 0 0,-232 428-1146 0 0,-26 83-1580 0 0,7-14 1585 0 0,1 0 1 0 0,0 0 0 0 0,0 0 0 0 0,0 0-1 0 0,1-1 1 0 0,1 0 0 0 0,-1 0 0 0 0,1 0-1 0 0,1 0 1 0 0,-1-1 0 0 0,1 0 0 0 0,1 0 0 0 0,-1 0-1 0 0,2 0 427 0 0,16 9-1252 0 0</inkml:trace>
  <inkml:trace contextRef="#ctx0" brushRef="#br0" timeOffset="113570.971">4246 3922 2832 0 0,'-1'-2'84'0'0,"1"0"0"0"0,-1 0 0 0 0,0 1 0 0 0,-1-1 0 0 0,1 0-1 0 0,0 1 1 0 0,0-1 0 0 0,-1 1 0 0 0,1-1 0 0 0,-1 1 0 0 0,1 0 0 0 0,-1 0-1 0 0,1 0 1 0 0,-1 0 0 0 0,0 0 0 0 0,0 0 0 0 0,1 0 0 0 0,-1 0 0 0 0,0 1 0 0 0,0-1-1 0 0,0 1 1 0 0,0-1 0 0 0,0 1 0 0 0,0 0 0 0 0,0 0 0 0 0,0 0 0 0 0,0 0-1 0 0,0 0 1 0 0,0 0 0 0 0,0 0 0 0 0,0 1 0 0 0,0-1 0 0 0,0 1 0 0 0,1-1-1 0 0,-1 1 1 0 0,0 0 0 0 0,0 0-84 0 0,-45 15 301 0 0,1 2-1 0 0,0 3 1 0 0,2 1-1 0 0,1 2 1 0 0,0 2-1 0 0,2 2 1 0 0,1 2-1 0 0,1 1 1 0 0,2 2-1 0 0,-28 33-300 0 0,8-13 248 0 0,3 2 0 0 0,2 3-1 0 0,3 2 1 0 0,2 1 0 0 0,3 3 0 0 0,3 2 0 0 0,3 1-1 0 0,-26 63-247 0 0,52-94 123 0 0,2 1 0 0 0,1 0 0 0 0,2 0-1 0 0,1 1 1 0 0,2 0 0 0 0,2 0 0 0 0,2 21-123 0 0,31 74 154 0 0,-27-122-220 0 0,0 0 0 0 0,1-1 0 0 0,1 0 0 0 0,0 0 0 0 0,0 0 0 0 0,1-1 0 0 0,0 0 0 0 0,0 0 0 0 0,1-1 0 0 0,0 0-1 0 0,1 0 1 0 0,0-1 0 0 0,0 0 0 0 0,1 0 0 0 0,-1-1 0 0 0,1 0 0 0 0,1-1 0 0 0,-1 0 0 0 0,1-1 0 0 0,0 0 0 0 0,6 1 66 0 0,2-2-477 0 0,1 0 0 0 0,0-1 0 0 0,0 0 1 0 0,0-2-1 0 0,0-1 0 0 0,0 0 0 0 0,0-1 1 0 0,0-2-1 0 0,0 0 0 0 0,-1 0 0 0 0,8-5 477 0 0,99-44-2636 0 0,-71 21 1328 0 0</inkml:trace>
  <inkml:trace contextRef="#ctx0" brushRef="#br0" timeOffset="113851.984">4808 4347 1684 0 0,'1'-1'88'0'0,"1"0"0"0"0,-1 0 1 0 0,0 0-1 0 0,0 0 0 0 0,0 0 0 0 0,0 0 0 0 0,0 0 0 0 0,0-1 0 0 0,-1 1 1 0 0,1 0-1 0 0,0 0 0 0 0,0-1 0 0 0,-1 1 0 0 0,1-1 0 0 0,-1 1 0 0 0,1 0 1 0 0,-1-1-1 0 0,0 1 0 0 0,0-1 0 0 0,1 1 0 0 0,-1-1 0 0 0,0 1 0 0 0,0-1 1 0 0,-1 1-1 0 0,1-1 0 0 0,0 1 0 0 0,0-1 0 0 0,-1 1 0 0 0,1 0 0 0 0,-1-1 1 0 0,1 1-1 0 0,-1-1 0 0 0,1 1 0 0 0,-1 0 0 0 0,0 0 0 0 0,0-1 0 0 0,0 1 1 0 0,0 0-1 0 0,0 0 0 0 0,0 0 0 0 0,0 0 0 0 0,0 0 0 0 0,0 0 0 0 0,0 0 1 0 0,0 0-1 0 0,-1 0 0 0 0,1 1 0 0 0,0-1 0 0 0,-1 0 0 0 0,1 1 0 0 0,0-1 1 0 0,-1 1-1 0 0,1 0 0 0 0,-1-1 0 0 0,1 1 0 0 0,-1 0 0 0 0,1 0 0 0 0,-1 0 0 0 0,1 0 1 0 0,-1 0-1 0 0,1 0 0 0 0,-1 1 0 0 0,1-1 0 0 0,-1 0 0 0 0,1 1 0 0 0,0-1 1 0 0,-1 1-1 0 0,1-1 0 0 0,0 1 0 0 0,-1 0-88 0 0,-26 21 166 0 0,1 2 0 0 0,2 1 0 0 0,0 0 0 0 0,2 2 0 0 0,0 1 0 0 0,2 1 0 0 0,2 1 1 0 0,0 0-1 0 0,2 2 0 0 0,1 0 0 0 0,2 0 0 0 0,1 1 0 0 0,2 1 0 0 0,0 5-166 0 0,-29 94 166 0 0,34-103-604 0 0,-2-1 0 0 0,-1 0 0 0 0,-1 0 0 0 0,-1-1 0 0 0,-2-1 0 0 0,-1 0 0 0 0,-1 0 0 0 0,-8 9 438 0 0,-58 22-3827 0 0,51-50 2681 0 0</inkml:trace>
  <inkml:trace contextRef="#ctx0" brushRef="#br0" timeOffset="114101.656">4044 4532 1700 0 0,'32'-155'8928'0'0,"6"197"-6785"0"0,37 63-2118 0 0,4-4 0 0 0,5-3-1 0 0,3-4 1 0 0,46 34-25 0 0,-87-85-652 0 0,-30-31-173 0 0,-1 1 0 0 0,0 0 0 0 0,-1 1 0 0 0,-1 1-1 0 0,-1 0 1 0 0,0 1 0 0 0,0 0 0 0 0,-2 1-1 0 0,0 0 1 0 0,-1 0 0 0 0,2 7 825 0 0,-7-11-1185 0 0</inkml:trace>
  <inkml:trace contextRef="#ctx0" brushRef="#br0" timeOffset="114522.329">4911 4842 1372 0 0,'13'62'2525'0'0,"-26"219"496"0"0,-25-109-432 0 0,50-296 392 0 0,-6 94-2935 0 0,3 0 0 0 0,0 1 0 0 0,2 0-1 0 0,1 0 1 0 0,1 1 0 0 0,2 1 0 0 0,1 0 0 0 0,0 2 0 0 0,2-1 0 0 0,1 2 0 0 0,2 1 0 0 0,0 0 0 0 0,8-6-46 0 0,-24 26-8 0 0,-1-1 1 0 0,1 0 0 0 0,0 1-1 0 0,1 0 1 0 0,-1 0 0 0 0,0 1-1 0 0,1-1 1 0 0,0 1 0 0 0,0 0-1 0 0,-1 1 1 0 0,1 0 0 0 0,0-1-1 0 0,0 2 1 0 0,0-1 0 0 0,0 1-1 0 0,0 0 1 0 0,0 0 0 0 0,0 1-1 0 0,0-1 1 0 0,0 1 0 0 0,0 1-1 0 0,0-1 1 0 0,0 1 0 0 0,0 0-1 0 0,-1 0 1 0 0,1 1 0 0 0,-1 0-1 0 0,0 0 1 0 0,0 0 0 0 0,0 0 0 0 0,0 1-1 0 0,0 0 1 0 0,-1 0 0 0 0,1 0-1 0 0,-1 1 1 0 0,0-1 0 0 0,1 4 7 0 0,5 4-52 0 0,0 0 1 0 0,-2 1 0 0 0,1 0 0 0 0,-2 1 0 0 0,0 0 0 0 0,0 0-1 0 0,-1 0 1 0 0,-1 1 0 0 0,-1 0 0 0 0,0 0 0 0 0,-1 0-1 0 0,0 0 1 0 0,-1 1 0 0 0,-1 2 51 0 0,-32 98-1825 0 0,27-110 1445 0 0,-1 1 0 0 0,0-1 0 0 0,0 0 0 0 0,0 0 0 0 0,-1 0 0 0 0,0-1 0 0 0,0 1 0 0 0,0-2 0 0 0,-1 1 1 0 0,1-1-1 0 0,-1 0 0 0 0,0 0 0 0 0,-1-1 0 0 0,1 0 0 0 0,-1 0 0 0 0,1 0 0 0 0,-1-1 0 0 0,0-1 0 0 0,0 1 1 0 0,-7 0 379 0 0,-16-2-1270 0 0</inkml:trace>
  <inkml:trace contextRef="#ctx0" brushRef="#br0" timeOffset="114930.53">4218 4097 1132 0 0,'-108'-21'8432'0'0,"144"17"-6794"0"0,475-41-1902 0 0,-165 13-8373 0 0,-303 27 7252 0 0</inkml:trace>
  <inkml:trace contextRef="#ctx0" brushRef="#br0" timeOffset="115193.818">5720 3785 1196 0 0,'12'-2'215'0'0,"-1"0"-1"0"0,1 1 1 0 0,-1 0 0 0 0,1 1-1 0 0,0 0 1 0 0,-1 1 0 0 0,1 1-1 0 0,0 0 1 0 0,-1 0 0 0 0,0 1-1 0 0,0 0 1 0 0,0 1 0 0 0,0 0-1 0 0,0 1 1 0 0,-1 0 0 0 0,1 1-1 0 0,-1 0 1 0 0,-1 1 0 0 0,1 0-1 0 0,-1 0 1 0 0,-1 1 0 0 0,1 0-1 0 0,6 9-214 0 0,11 13 278 0 0,-1 1 0 0 0,-2 2 0 0 0,-1 0 0 0 0,-2 1 0 0 0,-1 1 0 0 0,-1 0 0 0 0,-3 2 0 0 0,5 16-278 0 0,1 7 295 0 0,-4 1 0 0 0,-2 1 0 0 0,-3 0 0 0 0,-2 0 0 0 0,-3 2 1 0 0,-2 27-296 0 0,-8-21 313 0 0,-5-12-216 0 0,-3-1 1 0 0,-2 0-1 0 0,-2-1 1 0 0,-3 0-1 0 0,-2-2 1 0 0,-3 0-1 0 0,-21 35-97 0 0,-106 135-1136 0 0,-37-30-3765 0 0,106-147 2390 0 0,41-37 1304 0 0</inkml:trace>
  <inkml:trace contextRef="#ctx0" brushRef="#br0" timeOffset="117921.532">6680 4675 1428 0 0,'0'0'837'0'0,"-14"0"3203"0"0,230-35-2201 0 0,175-18-815 0 0,-126 39-3571 0 0,-191 30-68 0 0,-58-5 1363 0 0,-14-1 38 0 0</inkml:trace>
  <inkml:trace contextRef="#ctx0" brushRef="#br0" timeOffset="118169.469">6929 5068 1792 0 0,'13'18'3923'0'0,"65"-18"-2587"0"0,85-26-209 0 0,147-21-1485 0 0,-103 23-4231 0 0,-164 20 3314 0 0</inkml:trace>
  <inkml:trace contextRef="#ctx0" brushRef="#br0" timeOffset="119390.801">7909 4117 1520 0 0,'0'-4'639'0'0,"-32"-64"2546"0"0,80 204-1406 0 0,-11-30-1459 0 0,4-2 0 0 0,5-2-1 0 0,4-2 1 0 0,48 70-320 0 0,-60-115 1100 0 0,-37-55-819 0 0,4-4-36 0 0,13-18-107 0 0,-1-1 1 0 0,0-1-1 0 0,-2 0 0 0 0,-1-1 0 0 0,0-1 1 0 0,-2 0-1 0 0,0-5-138 0 0,18-34 102 0 0,190-419 435 0 0,-185 396-1865 0 0,-22 94-5943 0 0,-12-3 7759 0 0,10 15-1744 0 0</inkml:trace>
  <inkml:trace contextRef="#ctx0" brushRef="#br0" timeOffset="119699.421">9578 3732 1848 0 0,'-39'22'412'0'0,"0"2"1"0"0,1 2-1 0 0,2 1 0 0 0,1 2 0 0 0,1 2 1 0 0,1 0-1 0 0,2 3 0 0 0,1 0 0 0 0,2 2 1 0 0,2 1-1 0 0,1 1 0 0 0,2 2 0 0 0,-10 24-412 0 0,0-4 242 0 0,4 1 1 0 0,2 2-1 0 0,3 1 0 0 0,3 0 0 0 0,3 2 0 0 0,2 0 1 0 0,4 1-1 0 0,2 1 0 0 0,0 62-242 0 0,15-50 203 0 0,4-28-119 0 0,2 0 1 0 0,3-1 0 0 0,2 0-1 0 0,2-1 1 0 0,2-1 0 0 0,3-1-1 0 0,6 8-84 0 0,-3-14-173 0 0,3-1 0 0 0,1-2 0 0 0,2-1 0 0 0,2-1 0 0 0,1-2-1 0 0,2-1 1 0 0,3-1 173 0 0,-15-14-633 0 0,0-1-1 0 0,2-1 0 0 0,0-1 1 0 0,0-2-1 0 0,1-1 1 0 0,1-1-1 0 0,15 4 634 0 0,13-4-1374 0 0,-6-9 173 0 0</inkml:trace>
  <inkml:trace contextRef="#ctx0" brushRef="#br0" timeOffset="120238.152">10001 3852 988 0 0,'22'-74'6143'0'0,"-6"144"-4733"0"0,72 268-657 0 0,-64-202-2381 0 0,-25-129 1336 0 0,-1 0 0 0 0,0 0 0 0 0,0-1 0 0 0,0 1 0 0 0,-1 0 0 0 0,0-1 0 0 0,0 0 0 0 0,0 0 0 0 0,-1 0 0 0 0,0 0 0 0 0,0 0 0 0 0,-1-1 0 0 0,0 0 0 0 0,0 0 0 0 0,0 0 0 0 0,0-1 0 0 0,-2 2 292 0 0,-17 12-1126 0 0</inkml:trace>
  <inkml:trace contextRef="#ctx0" brushRef="#br0" timeOffset="120484.459">9539 4592 1804 0 0,'71'-5'6282'0'0,"40"-13"-4965"0"0,-15 2-569 0 0,24-2-334 0 0,224-27-498 0 0,-113 33-6031 0 0,-219 15 4887 0 0,1 9 34 0 0</inkml:trace>
  <inkml:trace contextRef="#ctx0" brushRef="#br0" timeOffset="120901.583">9989 4672 1712 0 0,'-19'16'4677'0'0,"16"35"-3805"0"0,4-40-431 0 0,14 212 1115 0 0,-9-73-328 0 0,-21-110-174 0 0,14-39-1032 0 0,1-1 1 0 0,-1 0-1 0 0,1 1 1 0 0,-1-1-1 0 0,0 0 0 0 0,1 0 1 0 0,-1 1-1 0 0,0-1 1 0 0,1 0-1 0 0,-1 0 0 0 0,0 0 1 0 0,1 0-1 0 0,-1 0 1 0 0,0 0-1 0 0,1 0 1 0 0,-1 0-1 0 0,0 0 0 0 0,1 0 1 0 0,-1 0-1 0 0,0 0 1 0 0,1-1-1 0 0,-1 1 0 0 0,1 0 1 0 0,-1 0-1 0 0,0-1 1 0 0,1 1-1 0 0,-1 0 1 0 0,1-1-1 0 0,-1 1 0 0 0,1-1 1 0 0,-1 1-1 0 0,1-1 1 0 0,-1 1-1 0 0,1-1 0 0 0,-1 1 1 0 0,1-1-1 0 0,0 1 1 0 0,-1-1-1 0 0,1 0 0 0 0,0 1 1 0 0,0-1-1 0 0,-1 1 1 0 0,1-1-1 0 0,0 0 1 0 0,0 1-1 0 0,0-1 0 0 0,0 0 1 0 0,0 1-1 0 0,0-1 1 0 0,0 0-1 0 0,0 1 0 0 0,0-1 1 0 0,0 0-1 0 0,0 1 1 0 0,0-1-1 0 0,0 0 0 0 0,1 1 1 0 0,-1-1-1 0 0,0 0 1 0 0,0 1-1 0 0,1-1-22 0 0,10-201 530 0 0,-4 173-498 0 0,2 1 0 0 0,0 0 0 0 0,2 0 1 0 0,1 1-1 0 0,1 0 0 0 0,1 1 1 0 0,1 1-1 0 0,2 0 0 0 0,0 1 1 0 0,2 1-1 0 0,0 1 0 0 0,2 0 1 0 0,7-4-33 0 0,-22 20-4 0 0,1 1 1 0 0,0 0 0 0 0,0 0 0 0 0,0 0 0 0 0,1 1 0 0 0,0 0 0 0 0,0 0-1 0 0,0 1 1 0 0,0 0 0 0 0,0 1 0 0 0,1-1 0 0 0,-1 2 0 0 0,1-1 0 0 0,0 1-1 0 0,-1 1 1 0 0,1-1 0 0 0,0 1 0 0 0,-1 1 0 0 0,1 0 0 0 0,0 0 0 0 0,3 2 3 0 0,5 3-12 0 0,0 1 0 0 0,-1 1 1 0 0,0 0-1 0 0,-1 1 0 0 0,0 1 0 0 0,0 0 1 0 0,-1 2-1 0 0,0-1 0 0 0,-1 1 1 0 0,0 1-1 0 0,-1 1 0 0 0,-1 0 1 0 0,0 0-1 0 0,-1 1 0 0 0,0 0 1 0 0,-1 1-1 0 0,-1 0 0 0 0,-1 0 1 0 0,5 14 11 0 0,48 160-1748 0 0,-25-6-3596 0 0,-31-124 1193 0 0,-4-50 2741 0 0</inkml:trace>
  <inkml:trace contextRef="#ctx0" brushRef="#br0" timeOffset="121897.332">11118 4022 916 0 0,'-64'-41'3346'0'0,"64"41"-3277"0"0,1 0-1 0 0,-1 1 0 0 0,1-1 0 0 0,-1 0 0 0 0,1 0 0 0 0,-1 0 0 0 0,1-1 0 0 0,-1 1 0 0 0,1 0 0 0 0,-1 0 1 0 0,1 0-1 0 0,-1 0 0 0 0,1 0 0 0 0,-1-1 0 0 0,1 1 0 0 0,-1 0 0 0 0,0 0 0 0 0,1-1 0 0 0,-1 1 1 0 0,1 0-1 0 0,-1-1 0 0 0,0 1 0 0 0,1 0 0 0 0,-1-1 0 0 0,0 1 0 0 0,1 0 0 0 0,-1-1 0 0 0,0 1 1 0 0,0-1-1 0 0,1 1 0 0 0,-1-1 0 0 0,0 1 0 0 0,0-1 0 0 0,0 1 0 0 0,0-1 0 0 0,0 1 0 0 0,1-1 1 0 0,-1 1-1 0 0,0-1 0 0 0,0 1 0 0 0,0-1 0 0 0,0 1 0 0 0,-1-1 0 0 0,1 1 0 0 0,0 0 0 0 0,0-1 1 0 0,0 1-1 0 0,0-1 0 0 0,0 1 0 0 0,-1-1 0 0 0,1 1 0 0 0,0-1 0 0 0,0 1 0 0 0,-1-1 0 0 0,1 1 1 0 0,0 0-1 0 0,-1-1-68 0 0,51-14 299 0 0,-50 15-246 0 0,486-105-374 0 0,-470 104-2086 0 0,-30 5-276 0 0,-8-1 1497 0 0</inkml:trace>
  <inkml:trace contextRef="#ctx0" brushRef="#br0" timeOffset="122256.983">10958 4088 964 0 0,'23'12'4515'0'0,"28"-6"-3810"0"0,-44-6-302 0 0,22 2 119 0 0,-2-3-263 0 0,0 2 0 0 0,0 0 0 0 0,0 2 0 0 0,-1 1 0 0 0,1 1 0 0 0,-1 2 0 0 0,-1 0 0 0 0,1 2 0 0 0,-1 1-1 0 0,0 0 1 0 0,-1 2 0 0 0,14 9-259 0 0,-33-16 25 0 0,0 0-1 0 0,1 0 0 0 0,-1 0 1 0 0,-1 0-1 0 0,1 1 1 0 0,-1 0-1 0 0,0 0 0 0 0,0 0 1 0 0,-1 0-1 0 0,0 1 0 0 0,0-1 1 0 0,0 1-1 0 0,-1 0 1 0 0,0 0-1 0 0,0 0 0 0 0,-1 0 1 0 0,0 0-1 0 0,0 0 0 0 0,-1 0 1 0 0,1 1-1 0 0,-2-1 1 0 0,1 0-1 0 0,-1 0 0 0 0,0 0 1 0 0,-1 2-25 0 0,-8 20 68 0 0,-2 0 1 0 0,-1-1 0 0 0,-1 0 0 0 0,-2-1 0 0 0,0 0-1 0 0,-2-2 1 0 0,-1 0 0 0 0,0-1 0 0 0,-13 10-69 0 0,-86 122 468 0 0,116-155-461 0 0,1 0-1 0 0,0 1 1 0 0,-1-1 0 0 0,1 0-1 0 0,0 1 1 0 0,0 0 0 0 0,0-1-1 0 0,0 1 1 0 0,0-1 0 0 0,0 1-1 0 0,0 0 1 0 0,0 0-1 0 0,1 0 1 0 0,-1-1 0 0 0,1 1-1 0 0,0 0 1 0 0,-1 0 0 0 0,1 0-1 0 0,0 0 1 0 0,0 0 0 0 0,0 0-1 0 0,0 0 1 0 0,0-1 0 0 0,1 1-1 0 0,-1 0 1 0 0,0 0-1 0 0,1 0 1 0 0,0 0 0 0 0,-1 0-1 0 0,1-1 1 0 0,0 1 0 0 0,0 0-1 0 0,0-1 1 0 0,0 1 0 0 0,0-1-1 0 0,0 1 1 0 0,0-1 0 0 0,1 1-1 0 0,-1-1 1 0 0,1 0 0 0 0,-1 1-1 0 0,1-1 1 0 0,-1 0-1 0 0,1 0 1 0 0,0 0 0 0 0,-1-1-1 0 0,1 1 1 0 0,0 0 0 0 0,0 0-1 0 0,0-1 1 0 0,-1 0 0 0 0,1 1-1 0 0,0-1 1 0 0,0 0 0 0 0,0 0-1 0 0,0 0 1 0 0,0 0-1 0 0,0 0 1 0 0,1 0-7 0 0,226-22-754 0 0,-175 12 347 0 0,257-45-7145 0 0,-293 54 6332 0 0</inkml:trace>
  <inkml:trace contextRef="#ctx0" brushRef="#br0" timeOffset="122601.416">11166 5157 2472 0 0,'-19'24'4207'0'0,"12"37"-3382"0"0,7-60-726 0 0,-3 86 1107 0 0,4-84-1205 0 0,4 17 92 0 0,1 0 1 0 0,0 0-1 0 0,2-1 1 0 0,0 0-1 0 0,1 0 1 0 0,1-1-1 0 0,1 0 0 0 0,0-1 1 0 0,3 2-94 0 0,-33-54-5095 0 0,0 0 3275 0 0,2 10 376 0 0</inkml:trace>
  <inkml:trace contextRef="#ctx0" brushRef="#br0" timeOffset="122851.287">11116 4982 1604 0 0,'0'-2'1164'0'0,"0"-1"-220"0"0,0-4-104 0 0,0 5-156 0 0,2-1-7 0 0,-2 3-137 0 0,0-3-196 0 0,2-1-16 0 0,-2 1-260 0 0,3 0-32 0 0,3-1-184 0 0,-1 3 16 0 0,4-1-508 0 0,-2 0-481 0 0,4 2 81 0 0,13-1-392 0 0,-4-3 52 0 0</inkml:trace>
  <inkml:trace contextRef="#ctx0" brushRef="#br0" timeOffset="123034.334">11329 5147 1556 0 0,'16'18'5563'0'0,"73"-21"-3573"0"0,-67-1-2021 0 0,134-23 432 0 0,-51 19-4438 0 0,-95 17 1643 0 0,-13-4 1290 0 0</inkml:trace>
  <inkml:trace contextRef="#ctx0" brushRef="#br0" timeOffset="123379.18">11379 5398 2408 0 0,'257'-68'5040'0'0,"122"-52"-3588"0"0,-356 112-1389 0 0,-13 6-42 0 0,0 0-1 0 0,0-1 1 0 0,0-1 0 0 0,0 0-1 0 0,-1 0 1 0 0,0-1 0 0 0,0 0-1 0 0,0 0 1 0 0,-1-1 0 0 0,1 0-1 0 0,-1-1 1 0 0,-1 0 0 0 0,1 0 0 0 0,-1-1-1 0 0,-1 0 1 0 0,1 0 0 0 0,-1 0-1 0 0,-1-1 1 0 0,1 0 0 0 0,-2 0-1 0 0,1 0 1 0 0,-1-1 0 0 0,0-2-21 0 0,-4 10 169 0 0,0 2 25 0 0,-12-26 774 0 0,5 75-689 0 0,40 88-504 0 0,0-40-828 0 0,13 92-5347 0 0,-46-166 5225 0 0</inkml:trace>
  <inkml:trace contextRef="#ctx0" brushRef="#br0" timeOffset="124073.665">10837 3495 1824 0 0,'108'3'2644'0'0,"-94"1"-2577"0"0,1 0 1 0 0,-1 1 0 0 0,0 1-1 0 0,-1 0 1 0 0,1 1-1 0 0,-1 1 1 0 0,-1 0 0 0 0,1 0-1 0 0,-1 1 1 0 0,3 5-68 0 0,-16-15 45 0 0,0 0 0 0 0,1 1 0 0 0,-1-1-1 0 0,0 1 1 0 0,0 0 0 0 0,0-1 0 0 0,0 1 0 0 0,0 0 0 0 0,0-1 0 0 0,0 1 0 0 0,0 0 0 0 0,-1 0 0 0 0,1 0 0 0 0,0 0-1 0 0,0 0 1 0 0,0 0 0 0 0,0 0 0 0 0,0 0 0 0 0,0 1 0 0 0,0-1 0 0 0,0 0 0 0 0,0 1 0 0 0,0-1 0 0 0,0 1 0 0 0,0-1 0 0 0,0 1-1 0 0,1-1 1 0 0,-1 1 0 0 0,0-1 0 0 0,0 1 0 0 0,0 0 0 0 0,0 0 0 0 0,1-1 0 0 0,-1 1 0 0 0,0 0 0 0 0,1 0 0 0 0,-1 0-1 0 0,1 0 1 0 0,-1 0 0 0 0,1 0 0 0 0,-1 0 0 0 0,1 0 0 0 0,0 0 0 0 0,0 0 0 0 0,-1 0 0 0 0,1 0 0 0 0,0 0 0 0 0,0 0 0 0 0,0 0-1 0 0,0 0 1 0 0,0 0 0 0 0,0 0 0 0 0,0 0 0 0 0,0 0 0 0 0,1 0 0 0 0,-1 0 0 0 0,0 0 0 0 0,1 0-45 0 0,-5-8 41 0 0,1-1 1 0 0,0 0 0 0 0,0 0 0 0 0,1 0 0 0 0,0 0-1 0 0,0-1 1 0 0,1 1 0 0 0,0 0 0 0 0,0-1-1 0 0,1 1 1 0 0,1-1 0 0 0,-1 1 0 0 0,1 0 0 0 0,0-1-1 0 0,1 1 1 0 0,0 0 0 0 0,1 0 0 0 0,-1 0-1 0 0,2 0 1 0 0,-1 0 0 0 0,1 0 0 0 0,0 1 0 0 0,0 0-1 0 0,1 0 1 0 0,0 0 0 0 0,0 0 0 0 0,1 1-1 0 0,0 0 1 0 0,0 0 0 0 0,0 1 0 0 0,1-1 0 0 0,6-3-43 0 0,2 0 12 0 0,1 1 0 0 0,1 0 0 0 0,-1 1 0 0 0,1 0-1 0 0,0 2 1 0 0,0 0 0 0 0,1 1 0 0 0,0 0 0 0 0,0 2-1 0 0,0 0 1 0 0,0 1 0 0 0,0 0-11 0 0,-2 3-69 0 0,0 0 1 0 0,0 1-1 0 0,-1 1 1 0 0,1 0 0 0 0,-1 2-1 0 0,0-1 1 0 0,0 2-1 0 0,-1 0 1 0 0,1 0-1 0 0,-2 1 1 0 0,1 1-1 0 0,-1 1 1 0 0,-1 0 0 0 0,1 0-1 0 0,-2 1 1 0 0,1 1-1 0 0,-2 0 1 0 0,6 7 68 0 0,0 3-795 0 0,0 1-1 0 0,-1 1 1 0 0,-2 0 0 0 0,0 0 0 0 0,-2 1-1 0 0,-1 1 1 0 0,2 9 795 0 0,1-1-1200 0 0</inkml:trace>
  <inkml:trace contextRef="#ctx0" brushRef="#br0" timeOffset="124386.08">12693 3900 1664 0 0,'-3'10'4781'0'0,"-20"35"-3320"0"0,-4 10-934 0 0,-66 211 1320 0 0,-29 59-2561 0 0,117-314 228 0 0,-1-1 0 0 0,-1 1 0 0 0,0-1 0 0 0,0 0 0 0 0,-1 0 0 0 0,0-1 0 0 0,-1 0 0 0 0,0-1 0 0 0,-1 0 0 0 0,1 0 0 0 0,-1-1 0 0 0,-1 0 0 0 0,-6 3 486 0 0,-11-2-1224 0 0</inkml:trace>
  <inkml:trace contextRef="#ctx0" brushRef="#br0" timeOffset="124650.112">12121 4093 1008 0 0,'11'-27'5315'0'0,"18"27"-3406"0"0,39 35-1926 0 0,-53-26 556 0 0,21 13-509 0 0,-1 1 0 0 0,-1 2 0 0 0,-2 1 1 0 0,0 2-1 0 0,-2 1 0 0 0,-1 2 0 0 0,-1 0 0 0 0,-2 2 0 0 0,-1 1 0 0 0,-2 1 0 0 0,-1 0 1 0 0,3 13-31 0 0,23 126-6489 0 0,-45-161 5330 0 0</inkml:trace>
  <inkml:trace contextRef="#ctx0" brushRef="#br0" timeOffset="124900.102">12997 4385 1712 0 0,'0'37'1955'0'0,"1"73"1601"0"0,0-80-3192 0 0,1 0 0 0 0,1 0 1 0 0,2-1-1 0 0,1 1 0 0 0,1-1 1 0 0,2 0-1 0 0,6 12-364 0 0,37 47 445 0 0,-37-88-4469 0 0,-12-58 694 0 0,-12 20 2110 0 0</inkml:trace>
  <inkml:trace contextRef="#ctx0" brushRef="#br0" timeOffset="125149.748">13003 4143 1556 0 0,'-3'-33'4575'0'0,"0"1"-2665"0"0,51 1-7088 0 0,-26 16 3967 0 0</inkml:trace>
  <inkml:trace contextRef="#ctx0" brushRef="#br0" timeOffset="125397.46">13698 3362 1860 0 0,'4'-2'193'0'0,"0"1"0"0"0,0-1 0 0 0,0 1-1 0 0,0 1 1 0 0,0-1 0 0 0,0 1 0 0 0,1-1 0 0 0,-1 1-1 0 0,0 0 1 0 0,0 1 0 0 0,0-1 0 0 0,1 1 0 0 0,-1 0-1 0 0,0 0 1 0 0,0 0 0 0 0,0 0 0 0 0,0 1 0 0 0,0-1-1 0 0,0 1 1 0 0,-1 0 0 0 0,1 0 0 0 0,-1 1 0 0 0,1-1-1 0 0,-1 1 1 0 0,0 0 0 0 0,0 0 0 0 0,1 1-193 0 0,81 92 1117 0 0,-80-90-966 0 0,26 42 45 0 0,-3 1-1 0 0,-1 2 1 0 0,-3 0 0 0 0,-2 2-1 0 0,-2 0 1 0 0,-2 1 0 0 0,-3 1-1 0 0,-3 0 1 0 0,-1 1 0 0 0,-4 1-1 0 0,-1 0 1 0 0,-3-1 0 0 0,-3 1-1 0 0,-2 0 1 0 0,-3 0 0 0 0,-2-1-1 0 0,-3 1 1 0 0,-2-2-1 0 0,-2 0 1 0 0,-3 2-196 0 0,-102 191-1190 0 0,88-201 363 0 0,-2-1 1 0 0,-2-1-1 0 0,-2-3 0 0 0,-1-1 0 0 0,-3-1 0 0 0,-1-3 0 0 0,-2-1 0 0 0,-1-2 0 0 0,-2-3 0 0 0,-15 7 827 0 0,-33 14-1176 0 0</inkml:trace>
  <inkml:trace contextRef="#ctx0" brushRef="#br0" timeOffset="126572.426">3416 7780 948 0 0,'-57'3'3100'0'0,"255"-13"-224"0"0,115 6-2553 0 0,-115 27-2149 0 0,-125 2-373 0 0,-51-13 857 0 0</inkml:trace>
  <inkml:trace contextRef="#ctx0" brushRef="#br0" timeOffset="126775.384">3334 8195 988 0 0,'-68'22'3526'0'0,"93"-17"-2040"0"0,298 10-275 0 0,73 12-5336 0 0,-348-27 2751 0 0</inkml:trace>
  <inkml:trace contextRef="#ctx0" brushRef="#br0" timeOffset="135230.005">10773 7200 1636 0 0,'-8'-1'4537'0'0,"-28"21"-3448"0"0,17-4-843 0 0,-1 0 0 0 0,2 2 0 0 0,0 0 0 0 0,1 1 0 0 0,1 1-1 0 0,1 0 1 0 0,1 1 0 0 0,1 1 0 0 0,0 0 0 0 0,2 1 0 0 0,0 1-246 0 0,-7 23 2 0 0,-10 22-659 0 0,3-34-2922 0 0,19-32 1098 0 0,6-3 1245 0 0</inkml:trace>
  <inkml:trace contextRef="#ctx0" brushRef="#br0" timeOffset="135449.058">10368 7205 1576 0 0,'6'-18'5864'0'0,"8"18"-3369"0"0,27 29-2199 0 0,-24-15 299 0 0,45 33-396 0 0,-3 2 0 0 0,-2 2 0 0 0,-2 3 0 0 0,27 37-199 0 0,-57-63-436 0 0,36 43-1801 0 0,-16 6-3370 0 0,-41-68 4161 0 0</inkml:trace>
  <inkml:trace contextRef="#ctx0" brushRef="#br0" timeOffset="135773.963">11061 7439 1060 0 0,'7'4'174'0'0,"-1"0"0"0"0,0 1 0 0 0,0 0 0 0 0,-1 1 0 0 0,1-1 0 0 0,-1 1 0 0 0,0 0 0 0 0,0 0 0 0 0,-1 0 0 0 0,0 1 0 0 0,0 0 0 0 0,-1 0 0 0 0,1 0 0 0 0,-2 0 0 0 0,1 0 0 0 0,-1 1 0 0 0,0-1 0 0 0,0 1 0 0 0,-1-1 0 0 0,0 1 0 0 0,0 0 0 0 0,-1 0 0 0 0,0-1 0 0 0,-1 1 0 0 0,0 6-174 0 0,-2 10 481 0 0,0 0-1 0 0,-2 1 1 0 0,-1-1 0 0 0,0-1 0 0 0,-2 1-1 0 0,-1-1 1 0 0,-1 0 0 0 0,-1-1 0 0 0,-2 3-481 0 0,5-10 452 0 0,5-8-359 0 0,2-7-64 0 0,0 1-1 0 0,1-1 1 0 0,-1 1 0 0 0,0-1-1 0 0,0 1 1 0 0,1 0 0 0 0,-1-1-1 0 0,0 1 1 0 0,1 0 0 0 0,-1-1 0 0 0,1 1-1 0 0,-1 0 1 0 0,1 0 0 0 0,-1-1-1 0 0,1 1 1 0 0,0 0 0 0 0,-1 0-1 0 0,1 0 1 0 0,0 0 0 0 0,-1 0-1 0 0,1 0 1 0 0,0-1 0 0 0,0 1 0 0 0,0 0-1 0 0,0 0 1 0 0,0 0 0 0 0,0 0-1 0 0,0 0 1 0 0,0 0 0 0 0,1 0-1 0 0,-1 0 1 0 0,0-1 0 0 0,0 1 0 0 0,1 0-1 0 0,-1 0 1 0 0,0 0 0 0 0,1 0-1 0 0,-1-1 1 0 0,1 1 0 0 0,-1 0-1 0 0,1 0 1 0 0,0-1 0 0 0,-1 1-1 0 0,1 0 1 0 0,0-1 0 0 0,-1 1 0 0 0,1-1-1 0 0,0 1 1 0 0,0-1 0 0 0,-1 1-1 0 0,1-1 1 0 0,0 0 0 0 0,0 1-1 0 0,0-1 1 0 0,0 0 0 0 0,0 0-1 0 0,0 1 1 0 0,-1-1 0 0 0,1 0 0 0 0,0 0-1 0 0,0 0 1 0 0,0 0 0 0 0,0 0-1 0 0,0 0 1 0 0,0 0 0 0 0,0-1-1 0 0,0 1 1 0 0,0 0-29 0 0,209-56-1854 0 0,-12-43-5665 0 0,-176 83 6239 0 0</inkml:trace>
  <inkml:trace contextRef="#ctx0" brushRef="#br0" timeOffset="135992.499">11413 7425 1580 0 0,'12'-22'7323'0'0,"67"1"-7035"0"0,-68 19 301 0 0,173-31-782 0 0,-61 25-6831 0 0,-121 8 5849 0 0</inkml:trace>
  <inkml:trace contextRef="#ctx0" brushRef="#br0" timeOffset="136239.396">11536 7225 1816 0 0,'-41'28'6905'0'0,"38"-18"-6723"0"0,-1 0 1 0 0,1 0-1 0 0,1 1 0 0 0,0-1 1 0 0,1 1-1 0 0,0-1 1 0 0,0 1-1 0 0,1 0 0 0 0,0-1 1 0 0,1 1-1 0 0,1 0 1 0 0,1 6-183 0 0,2 8 26 0 0,36 131 42 0 0,2-62-3810 0 0,-23-70-346 0 0,-13-24 2910 0 0</inkml:trace>
  <inkml:trace contextRef="#ctx0" brushRef="#br0" timeOffset="136472.241">12076 7314 2620 0 0,'45'-19'7698'0'0,"4"9"-6882"0"0,165-15-9247 0 0,-186 22 7140 0 0</inkml:trace>
  <inkml:trace contextRef="#ctx0" brushRef="#br0" timeOffset="136703.508">12638 7245 2256 0 0,'5'0'1308'0'0,"-1"0"-172"0"0,3 0-107 0 0,-3 2-53 0 0,-3-4-104 0 0,5 4-132 0 0,-3-2-140 0 0,1 0-64 0 0,-1-2-140 0 0,-1 2-276 0 0,2 0-216 0 0,-1 0-292 0 0,6 0 32 0 0,0-3-832 0 0,-9 3 88 0 0,20 0-513 0 0,3 0 85 0 0,26-15 32 0 0</inkml:trace>
  <inkml:trace contextRef="#ctx0" brushRef="#br0" timeOffset="136951.459">13070 7179 836 0 0,'37'1'11149'0'0,"-17"35"-7793"0"0,-10 69-4774 0 0,-9-82 2302 0 0,11 155-4463 0 0,-13-171 3215 0 0,0-1 0 0 0,0 1 0 0 0,-1 0 0 0 0,1-1 0 0 0,-2 1 0 0 0,1-1 1 0 0,-1 1-1 0 0,0-1 0 0 0,0 0 0 0 0,-1 0 0 0 0,1-1 0 0 0,-1 1 0 0 0,-1-1 1 0 0,1 1-1 0 0,-1-1 0 0 0,0-1 0 0 0,0 1 0 0 0,0-1 0 0 0,-1 0 0 0 0,0 0 0 0 0,1 0 1 0 0,-1-1-1 0 0,-1 0 0 0 0,-5 2 364 0 0,-12 1-1347 0 0</inkml:trace>
  <inkml:trace contextRef="#ctx0" brushRef="#br0" timeOffset="137215.878">12711 7474 868 0 0,'52'-52'7419'0'0,"77"26"-5716"0"0,-102 24-996 0 0,227-16-276 0 0,1 16-6048 0 0,-205 2 3676 0 0,-8 0 739 0 0</inkml:trace>
  <inkml:trace contextRef="#ctx0" brushRef="#br0" timeOffset="137478.873">13833 7094 2384 0 0,'-4'4'4414'0'0,"-65"81"-1808"0"0,-96 260-2015 0 0,164-342-868 0 0,0-1 1 0 0,-1 1 0 0 0,1 0-1 0 0,-1 0 1 0 0,0-1-1 0 0,0 1 1 0 0,0-1-1 0 0,0 1 1 0 0,0-1-1 0 0,-1 0 1 0 0,1 0 0 0 0,-1 0-1 0 0,1 0 1 0 0,-1-1-1 0 0,0 1 1 0 0,0 0-1 0 0,1-1 1 0 0,-1 0 0 0 0,0 0-1 0 0,-1 0 1 0 0,1 0-1 0 0,0 0 1 0 0,0-1-1 0 0,-3 1 277 0 0,-4-1-1136 0 0</inkml:trace>
  <inkml:trace contextRef="#ctx0" brushRef="#br0" timeOffset="137757.268">13411 7150 2736 0 0,'33'7'7654'0'0,"29"46"-6892"0"0,-49-40-44 0 0,58 48 107 0 0,99 102-160 0 0,-89-32-5690 0 0,-73-95-654 0 0,-8-36 4347 0 0</inkml:trace>
  <inkml:trace contextRef="#ctx0" brushRef="#br0" timeOffset="137941.931">13977 7462 1672 0 0,'9'4'310'0'0,"0"-1"-1"0"0,0 2 1 0 0,0-1 0 0 0,0 1-1 0 0,-1 1 1 0 0,0 0 0 0 0,0 0-1 0 0,0 0 1 0 0,-1 1 0 0 0,0 0-1 0 0,0 1 1 0 0,-1-1-1 0 0,0 1 1 0 0,0 1 0 0 0,-1-1-1 0 0,0 1 1 0 0,0 0 0 0 0,-1 0-1 0 0,0 0 1 0 0,-1 0 0 0 0,0 1-1 0 0,0 0 1 0 0,-1-1-1 0 0,0 1 1 0 0,-1 0 0 0 0,0 0-1 0 0,-1 0 1 0 0,0 0 0 0 0,-1 7-310 0 0,1-16 33 0 0,0 0 0 0 0,0-1 0 0 0,0 1 1 0 0,0 0-1 0 0,0-1 0 0 0,-1 1 0 0 0,1 0 0 0 0,0-1 1 0 0,0 1-1 0 0,0-1 0 0 0,-1 1 0 0 0,1 0 0 0 0,0-1 1 0 0,-1 1-1 0 0,1-1 0 0 0,0 1 0 0 0,-1-1 1 0 0,1 1-1 0 0,-1-1 0 0 0,1 1 0 0 0,-1-1 0 0 0,1 1 1 0 0,-1-1-1 0 0,1 0 0 0 0,-1 1 0 0 0,1-1 1 0 0,-1 0-1 0 0,0 1 0 0 0,1-1 0 0 0,-1 0 0 0 0,1 0 1 0 0,-1 1-1 0 0,0-1 0 0 0,1 0 0 0 0,-1 0 1 0 0,0 0-1 0 0,1 0 0 0 0,-1 0 0 0 0,0 0 0 0 0,1 0 1 0 0,-1 0-1 0 0,0 0 0 0 0,1-1 0 0 0,-1 1 0 0 0,0 0 1 0 0,1 0-1 0 0,-1 0 0 0 0,1-1 0 0 0,-1 1 1 0 0,1 0-1 0 0,-1-1 0 0 0,0 1 0 0 0,1-1 0 0 0,-1 1 1 0 0,1-1-1 0 0,-1 1 0 0 0,1 0 0 0 0,0-1 1 0 0,-1 0-1 0 0,1 1 0 0 0,0-1 0 0 0,-1 1 0 0 0,1-1 1 0 0,0 1-1 0 0,-1-1 0 0 0,1 0 0 0 0,0 1 1 0 0,0-1-34 0 0,0-12 37 0 0,2-1 0 0 0,-1 1 1 0 0,2 0-1 0 0,0 0 1 0 0,0 1-1 0 0,1-1 1 0 0,1 1-1 0 0,0 0 1 0 0,1 0-1 0 0,0 0 1 0 0,4-5-38 0 0,-7 8-13 0 0,1 0 0 0 0,0 1 0 0 0,1-1 0 0 0,-1 1 0 0 0,2 0 0 0 0,-1 0 0 0 0,1 0 1 0 0,0 1-1 0 0,1 0 0 0 0,0 0 0 0 0,0 0 0 0 0,0 1 0 0 0,1 0 0 0 0,0 1 0 0 0,0 0 1 0 0,1 0-1 0 0,-1 0 0 0 0,1 1 0 0 0,0 1 0 0 0,0-1 0 0 0,0 2 0 0 0,1-1 0 0 0,-1 1 1 0 0,1 1-1 0 0,-1-1 0 0 0,1 2 0 0 0,-1-1 0 0 0,1 1 0 0 0,0 1 0 0 0,-1 0 1 0 0,1 0-1 0 0,-1 1 0 0 0,1 0 0 0 0,-1 0 0 0 0,0 1 0 0 0,0 1 0 0 0,0-1 0 0 0,0 1 1 0 0,6 5 12 0 0,-6-1-108 0 0,-1 0 0 0 0,-1 1 1 0 0,1 0-1 0 0,-1 1 1 0 0,-1-1-1 0 0,0 1 1 0 0,0 1-1 0 0,-1-1 1 0 0,0 1-1 0 0,-1 0 1 0 0,0 0-1 0 0,-1 0 0 0 0,0 1 1 0 0,-1-1-1 0 0,0 1 1 0 0,-1-1-1 0 0,0 1 1 0 0,-1 0-1 0 0,0-1 1 0 0,-2 11 107 0 0,-19 48-2989 0 0,0-53-1701 0 0,17-17 3399 0 0</inkml:trace>
  <inkml:trace contextRef="#ctx0" brushRef="#br0" timeOffset="138206.239">14964 6905 1240 0 0,'10'6'378'0'0,"0"0"-1"0"0,0 0 0 0 0,0 1 1 0 0,0 0-1 0 0,-1 0 1 0 0,-1 1-1 0 0,1 0 1 0 0,-1 1-1 0 0,0 0 1 0 0,-1 0-1 0 0,0 1 0 0 0,-1 0 1 0 0,3 5-378 0 0,0 4 311 0 0,0 2-1 0 0,-1-1 1 0 0,-1 1 0 0 0,-1 0-1 0 0,0 1 1 0 0,-2-1 0 0 0,-1 1-1 0 0,0 0 1 0 0,-2 0 0 0 0,-1 8-311 0 0,-3 0 63 0 0,-2 0 0 0 0,0-1 1 0 0,-3 0-1 0 0,0 0 0 0 0,-2-1 1 0 0,-1 0-1 0 0,-1-1 0 0 0,-1 0 1 0 0,-1-1-1 0 0,-2 0 0 0 0,-1-1 1 0 0,0-1-1 0 0,-2-1 0 0 0,-1 0 1 0 0,-1-1-64 0 0,-3 2-806 0 0,-2-1 1 0 0,0-2 0 0 0,-1 0 0 0 0,-1-1 0 0 0,-1-2-1 0 0,-1-1 1 0 0,0-2 0 0 0,-1-1 0 0 0,-22 7 805 0 0,-5 0-1381 0 0</inkml:trace>
  <inkml:trace contextRef="#ctx0" brushRef="#br0" timeOffset="134205.511">9134 7564 1896 0 0,'-1'87'4166'0'0,"-2"-38"-3589"0"0,3-1 1 0 0,2 1 0 0 0,2 0-1 0 0,2-1 1 0 0,3 0 0 0 0,3 10-578 0 0,-2-12-65 0 0,2 6-4808 0 0,-12-51 3565 0 0,-1 0 38 0 0</inkml:trace>
  <inkml:trace contextRef="#ctx0" brushRef="#br0" timeOffset="134484.563">9360 7540 1748 0 0,'-4'-7'6303'0'0,"37"-8"-5616"0"0,316-57 979 0 0,-112 48-8689 0 0,-220 22 5842 0 0</inkml:trace>
  <inkml:trace contextRef="#ctx0" brushRef="#br0" timeOffset="134732.948">9779 7204 3360 0 0,'-13'-9'6543'0'0,"6"33"-4745"0"0,4 44-1480 0 0,3-67-236 0 0,55 334 424 0 0,-55-335-506 0 0,28 143-2288 0 0,5-2-4844 0 0,-30-129 5841 0 0</inkml:trace>
  <inkml:trace contextRef="#ctx0" brushRef="#br0" timeOffset="132852.684">6751 7340 1120 0 0,'0'0'639'0'0,"7"16"1466"0"0,190 473 3073 0 0,-183-455-3265 0 0,-1-55 126 0 0,0-9-2286 0 0,34-52 349 0 0,3 2 0 0 0,4 2 0 0 0,3 2 0 0 0,35-33-102 0 0,40-52-1832 0 0,-92 107-1654 0 0,-39 53 2026 0 0,-9-1-2635 0 0,7 4 2801 0 0</inkml:trace>
  <inkml:trace contextRef="#ctx0" brushRef="#br0" timeOffset="133116.261">7964 7180 1028 0 0,'-25'9'315'0'0,"0"2"-1"0"0,0 0 1 0 0,1 1-1 0 0,1 2 1 0 0,0 0-1 0 0,1 1 1 0 0,1 1 0 0 0,0 2-1 0 0,2 0 1 0 0,-1 1-1 0 0,2 0 1 0 0,1 2-1 0 0,0 0 1 0 0,2 1-1 0 0,0 1 1 0 0,2 0 0 0 0,0 1-1 0 0,2 0 1 0 0,1 1-1 0 0,0 0 1 0 0,2 1-1 0 0,1-1 1 0 0,1 2-1 0 0,-2 22-314 0 0,9-33 15 0 0,0 0 0 0 0,1 0 0 0 0,1-1-1 0 0,0 1 1 0 0,1-1 0 0 0,0 1 0 0 0,2-1-1 0 0,0-1 1 0 0,0 1 0 0 0,2-1-1 0 0,-1 0 1 0 0,2-1 0 0 0,0 0 0 0 0,0 0-1 0 0,2-1 1 0 0,-1 0 0 0 0,1-1 0 0 0,1 0-1 0 0,0 0 1 0 0,9 4-15 0 0,-5-2-614 0 0,1-2 0 0 0,1 0-1 0 0,0-1 1 0 0,0-1 0 0 0,1 0-1 0 0,1-2 1 0 0,-1 0 0 0 0,1-1 0 0 0,14 2 614 0 0,-8-6-1444 0 0</inkml:trace>
  <inkml:trace contextRef="#ctx0" brushRef="#br0" timeOffset="133507.375">8744 7270 1228 0 0,'-1'-2'189'0'0,"0"0"0"0"0,-1-1 0 0 0,1 1 0 0 0,-1 0 0 0 0,0 0 0 0 0,1 0 0 0 0,-1 0 0 0 0,0 0 0 0 0,0 0 0 0 0,0 0 0 0 0,-1 1 0 0 0,1-1 0 0 0,0 1 0 0 0,-1-1 0 0 0,1 1 0 0 0,-1 0 0 0 0,1 0 0 0 0,-1 0 0 0 0,0 0 0 0 0,1 1 0 0 0,-1-1 0 0 0,0 1 0 0 0,1 0 0 0 0,-1-1 0 0 0,0 1 0 0 0,0 1 0 0 0,0-1-189 0 0,-105 44 919 0 0,85-27-735 0 0,1 2 1 0 0,1 0-1 0 0,0 2 1 0 0,2 0-1 0 0,0 1 0 0 0,1 1 1 0 0,2 0-1 0 0,0 2 1 0 0,-11 22-185 0 0,-101 132-1211 0 0,49-134-4157 0 0,76-45 3913 0 0</inkml:trace>
  <inkml:trace contextRef="#ctx0" brushRef="#br0" timeOffset="133769.972">8261 7282 904 0 0,'43'-22'7188'0'0,"16"84"-6015"0"0,-45-42-870 0 0,290 390 103 0 0,-280-376-759 0 0,52 84-5937 0 0,-70-108 5063 0 0</inkml:trace>
  <inkml:trace contextRef="#ctx0" brushRef="#br0" timeOffset="131847.68">4774 8582 1036 0 0,'-30'-48'5501'0'0,"57"67"-4825"0"0,-9 2-581 0 0,0 1-1 0 0,-2 1 1 0 0,-1 1 0 0 0,-1 0-1 0 0,0 1 1 0 0,-2 0-1 0 0,-1 1 1 0 0,-2 0-1 0 0,0 1 1 0 0,-1 0-1 0 0,-2 0 1 0 0,-1 1-1 0 0,-1-1 1 0 0,-1 1 0 0 0,-2 0-1 0 0,-1 3-94 0 0,0-30 39 0 0,1 0-1 0 0,-1 0 1 0 0,0 0 0 0 0,0 0-1 0 0,0 0 1 0 0,0 1 0 0 0,-1-1-1 0 0,1 0 1 0 0,0 0-1 0 0,0 0 1 0 0,-1 0 0 0 0,1 0-1 0 0,0 0 1 0 0,-1 0 0 0 0,1 0-1 0 0,-1 0 1 0 0,0 0-1 0 0,1-1 1 0 0,-1 1 0 0 0,0 0-1 0 0,1 0 1 0 0,-1 0 0 0 0,0-1-1 0 0,0 1 1 0 0,0 0-1 0 0,0-1 1 0 0,1 1 0 0 0,-1-1-1 0 0,0 1 1 0 0,0-1 0 0 0,0 1-1 0 0,0-1 1 0 0,0 1 0 0 0,0-1-1 0 0,-1 0 1 0 0,1 0-1 0 0,0 0 1 0 0,0 0 0 0 0,0 0-1 0 0,0 0 1 0 0,0 0 0 0 0,0 0-1 0 0,0 0 1 0 0,0 0-1 0 0,0 0 1 0 0,0-1 0 0 0,0 1-1 0 0,-1-1-38 0 0,-2-21 69 0 0,2 0-1 0 0,0-1 0 0 0,2 1 0 0 0,0-1 1 0 0,2 1-1 0 0,0-1 0 0 0,2 1 0 0 0,0 0 0 0 0,1 0 1 0 0,2 1-1 0 0,0 0 0 0 0,1 0 0 0 0,1 0 1 0 0,9-14-69 0 0,-13 22 9 0 0,1-1-1 0 0,0 1 1 0 0,0 0 0 0 0,2 0 0 0 0,-1 1 0 0 0,2 0 0 0 0,0 0 0 0 0,0 1-1 0 0,1 0 1 0 0,0 1 0 0 0,1 0 0 0 0,0 1 0 0 0,1 0 0 0 0,0 0-1 0 0,0 2 1 0 0,0-1 0 0 0,1 2 0 0 0,1-1 0 0 0,-1 2 0 0 0,1 0 0 0 0,0 0-1 0 0,2 1-8 0 0,-7 8-1 0 0,-1 0-1 0 0,0 0 1 0 0,-1 1-1 0 0,1 0 0 0 0,-1 1 1 0 0,0 0-1 0 0,-1 0 0 0 0,1 0 1 0 0,-1 1-1 0 0,0 0 0 0 0,-1 0 1 0 0,1 0-1 0 0,-2 1 1 0 0,1 0-1 0 0,-1 0 0 0 0,0 0 1 0 0,0 0-1 0 0,-1 1 0 0 0,-1-1 1 0 0,2 4 1 0 0,19 56-50 0 0,-3 0 1 0 0,-2 1-1 0 0,-4 1 1 0 0,-2 7 49 0 0,-7 2-777 0 0,-5-45-4179 0 0,-12-29 2183 0 0,4-8 1455 0 0</inkml:trace>
  <inkml:trace contextRef="#ctx0" brushRef="#br0" timeOffset="132201.868">5647 8331 896 0 0,'8'-3'153'0'0,"0"1"1"0"0,0 0-1 0 0,0 1 0 0 0,0 0 0 0 0,0 0 1 0 0,0 0-1 0 0,0 1 0 0 0,0 1 1 0 0,0-1-1 0 0,0 1 0 0 0,0 1 0 0 0,0 0 1 0 0,0 0-1 0 0,0 0 0 0 0,-1 1 1 0 0,1 0-1 0 0,-1 0 0 0 0,0 1 0 0 0,0 0 1 0 0,2 2-154 0 0,-3-2 97 0 0,-1 1 1 0 0,0-1-1 0 0,0 1 1 0 0,0 0 0 0 0,-1 1-1 0 0,0-1 1 0 0,0 1-1 0 0,0 0 1 0 0,-1 0-1 0 0,0 0 1 0 0,0 1 0 0 0,0-1-1 0 0,-1 1 1 0 0,0-1-1 0 0,0 1 1 0 0,-1 0-1 0 0,1 0 1 0 0,-2 0 0 0 0,1 0-1 0 0,-1-1 1 0 0,0 1-1 0 0,0 0 1 0 0,-1 0-1 0 0,0 0 1 0 0,0 0 0 0 0,-1 1-98 0 0,-116 189 3827 0 0,117-196-3620 0 0,1-1-31 0 0,6 2-70 0 0,10 2-307 0 0,1-2 1 0 0,-1 0-1 0 0,1 0 1 0 0,-1-2-1 0 0,1 0 0 0 0,0-1 1 0 0,-1-1-1 0 0,1 0 0 0 0,-1-1 1 0 0,5-2 200 0 0,196-51-5814 0 0,-165 38 4519 0 0</inkml:trace>
  <inkml:trace contextRef="#ctx0" brushRef="#br0" timeOffset="130700.174">5100 7254 1392 0 0,'19'-55'3429'0'0,"-10"13"586"0"0,-8 105-3983 0 0,3 125-63 0 0,33 19 208 0 0,-33-187-601 0 0,4 25 1203 0 0,-4-29-7891 0 0,-7-18 5779 0 0</inkml:trace>
  <inkml:trace contextRef="#ctx0" brushRef="#br0" timeOffset="131244.321">4566 7992 1348 0 0,'-13'3'4865'0'0,"47"-6"-3435"0"0,57-5-937 0 0,827-93 2245 0 0,-301 77-4597 0 0,-434 42-803 0 0,-144 7-885 0 0,-43-18 2257 0 0</inkml:trace>
  <inkml:trace contextRef="#ctx0" brushRef="#br0" timeOffset="143972.47">3123 9984 1724 0 0,'22'25'3754'0'0,"54"-31"-3252"0"0,-45 1-12 0 0,-17 3-394 0 0,28-3-173 0 0,0 1-1 0 0,1 1 1 0 0,-1 3 0 0 0,0 2-1 0 0,1 1 1 0 0,-1 2 0 0 0,0 3-1 0 0,9 3 78 0 0,-1 23-3585 0 0,-49-32 2267 0 0</inkml:trace>
  <inkml:trace contextRef="#ctx0" brushRef="#br0" timeOffset="144220.978">3089 10371 1172 0 0,'-13'6'1084'0'0,"8"-1"-208"0"0,3-3-108 0 0,6 0-92 0 0,3-1-100 0 0,5-2-59 0 0,17-1-37 0 0,-11 2-44 0 0,12 0-52 0 0,41-12-112 0 0,-21 9-32 0 0,5 0-280 0 0,5 3 12 0 0,4-2-688 0 0,0 0-697 0 0,2 2 89 0 0,-2 0-40 0 0,-3-10-16 0 0</inkml:trace>
  <inkml:trace contextRef="#ctx0" brushRef="#br0" timeOffset="153459.878">9795 9786 1332 0 0,'4'-2'535'0'0,"-4"2"-425"0"0,0 1 1 0 0,-1-1-1 0 0,1 1 1 0 0,0-1-1 0 0,0 1 1 0 0,-1-1-1 0 0,1 1 1 0 0,0-1-1 0 0,0 1 0 0 0,0 0 1 0 0,0-1-1 0 0,0 1 1 0 0,0-1-1 0 0,0 1 1 0 0,0-1-1 0 0,0 1 1 0 0,0 0-1 0 0,0-1 0 0 0,0 1 1 0 0,0-1-1 0 0,0 1 1 0 0,0-1-1 0 0,1 1 1 0 0,-1 0-1 0 0,0-1 1 0 0,0 1-1 0 0,1-1 0 0 0,-1 1 1 0 0,0-1-1 0 0,1 1 1 0 0,-1-1-1 0 0,0 0 1 0 0,1 1-1 0 0,-1-1 1 0 0,1 1-1 0 0,-1-1 0 0 0,1 0 1 0 0,-1 1-1 0 0,1-1 1 0 0,-1 0-1 0 0,1 0 1 0 0,-1 1-1 0 0,1-1 0 0 0,-1 0 1 0 0,1 0-1 0 0,0 0 1 0 0,-1 0-1 0 0,1 0 1 0 0,-1 0-1 0 0,1 0 1 0 0,0 0-1 0 0,-1 0 0 0 0,1 0 1 0 0,-1 0-1 0 0,1 0 1 0 0,-1 0-1 0 0,1 0 1 0 0,0 0-1 0 0,-1-1 1 0 0,1 1-1 0 0,-1 0 0 0 0,1 0 1 0 0,0-1-111 0 0,-1 3-82 0 0,17 233 1785 0 0,14-49-2439 0 0,-31-183 519 0 0,-1 0 1 0 0,0 0-1 0 0,0 0 0 0 0,0-1 0 0 0,0 1 0 0 0,0 0 0 0 0,-1 0 1 0 0,1-1-1 0 0,-1 1 0 0 0,0-1 0 0 0,0 1 0 0 0,0-1 0 0 0,0 0 1 0 0,0 0-1 0 0,0 0 0 0 0,-1 0 0 0 0,1 0 0 0 0,-1 0 0 0 0,1 0 1 0 0,-1-1-1 0 0,0 0 0 0 0,0 1 0 0 0,1-1 0 0 0,-1 0 0 0 0,0 0 1 0 0,0-1-1 0 0,0 1 0 0 0,0 0 0 0 0,0-1 0 0 0,0 0 0 0 0,0 0 1 0 0,-1 0 216 0 0,-16 0-1504 0 0</inkml:trace>
  <inkml:trace contextRef="#ctx0" brushRef="#br0" timeOffset="154001.044">10172 9302 1908 0 0,'7'-1'197'0'0,"0"-1"-1"0"0,0 1 0 0 0,0 0 1 0 0,0 1-1 0 0,0-1 0 0 0,0 2 1 0 0,0-1-1 0 0,0 1 0 0 0,0 0 1 0 0,0 0-1 0 0,-1 1 0 0 0,1 0 1 0 0,0 0-1 0 0,-1 0 0 0 0,1 1 1 0 0,-1 0-1 0 0,0 0 0 0 0,0 1 1 0 0,0 0-1 0 0,0 0 0 0 0,-1 0 1 0 0,1 1-1 0 0,-1 0 0 0 0,0 0 1 0 0,-1 0-1 0 0,1 0 0 0 0,-1 1 1 0 0,0 0-1 0 0,0 0 0 0 0,-1 0 1 0 0,3 6-197 0 0,7 23 284 0 0,-2 1 0 0 0,-2 0 0 0 0,-1 0 0 0 0,-1 1 1 0 0,-2 0-1 0 0,-2 0 0 0 0,-2 0 0 0 0,-1 0 0 0 0,-1 0 1 0 0,-3 0-1 0 0,-1 0 0 0 0,-1 0 0 0 0,-7 17-284 0 0,4-22-221 0 0,-2 0-1 0 0,-1 0 1 0 0,-2-1 0 0 0,-1-1-1 0 0,-1 0 1 0 0,-1-1-1 0 0,-7 6 222 0 0,2-6-701 0 0,0-1 0 0 0,-2-1 0 0 0,-1-1 0 0 0,-1-1 0 0 0,-2-1 1 0 0,0-2-1 0 0,-1 0 0 0 0,-1-2 0 0 0,-1-2 0 0 0,-20 9 701 0 0,-29 9-1374 0 0</inkml:trace>
  <inkml:trace contextRef="#ctx0" brushRef="#br0" timeOffset="144666.136">5505 9539 1016 0 0,'-11'-32'4798'0'0,"8"43"-2421"0"0,56 390-2861 0 0,-53-394 234 0 0,0 0 0 0 0,0 1 0 0 0,-1-1 0 0 0,0 0 0 0 0,-1 1 0 0 0,0-1 0 0 0,0 0 0 0 0,0 0 0 0 0,-1 0-1 0 0,0-1 1 0 0,0 1 0 0 0,-1-1 0 0 0,1 0 0 0 0,-2 1 0 0 0,1-2 0 0 0,-1 1 0 0 0,1 0 0 0 0,-2-1 0 0 0,-3 4 250 0 0,-15 9-1196 0 0</inkml:trace>
  <inkml:trace contextRef="#ctx0" brushRef="#br0" timeOffset="144916.41">4890 10339 904 0 0,'4'1'3996'0'0,"15"-3"-2656"0"0,106-22 973 0 0,2 6-1 0 0,108-2-2312 0 0,95 13-6881 0 0,-282 10 5625 0 0,17 9 48 0 0</inkml:trace>
  <inkml:trace contextRef="#ctx0" brushRef="#br0" timeOffset="145491.184">4885 10736 876 0 0,'0'0'99'0'0,"1"0"-1"0"0,0 1 1 0 0,-1-1-1 0 0,1 0 1 0 0,0 0-1 0 0,0 0 1 0 0,0 0 0 0 0,-1 0-1 0 0,1 0 1 0 0,0 0-1 0 0,0 0 1 0 0,-1 0-1 0 0,1 0 1 0 0,0 0-1 0 0,0-1 1 0 0,-1 1-1 0 0,1 0 1 0 0,0 0 0 0 0,0-1-1 0 0,-1 1 1 0 0,1 0-1 0 0,0-1 1 0 0,-1 1-1 0 0,1-1 1 0 0,-1 1-1 0 0,1-1 1 0 0,0 1 0 0 0,-1-1-1 0 0,1 0 1 0 0,-1 1-1 0 0,0-1 1 0 0,1 0-1 0 0,-1 1 1 0 0,1-1-1 0 0,-1 0 1 0 0,0 1 0 0 0,0-1-1 0 0,1 0 1 0 0,-1 0-1 0 0,0 1 1 0 0,0-1-1 0 0,0 0 1 0 0,0 0-1 0 0,0 1 1 0 0,0-1 0 0 0,0 0-1 0 0,0 0 1 0 0,0 0-1 0 0,0 1 1 0 0,0-1-1 0 0,0 0 1 0 0,-1 0-1 0 0,1 1 1 0 0,0-1-1 0 0,-1 0 1 0 0,1 1 0 0 0,0-1-1 0 0,-1 0 1 0 0,1 1-1 0 0,-1-1 1 0 0,1 0-1 0 0,-1 1 1 0 0,1-1-1 0 0,-1 1 1 0 0,0-1-99 0 0,18 21 216 0 0,-2 1 0 0 0,0 0-1 0 0,-1 1 1 0 0,-1 0 0 0 0,-1 1 0 0 0,-1 1-1 0 0,-2 0 1 0 0,0 0 0 0 0,-1 1 0 0 0,-1 0 0 0 0,-2 0-1 0 0,-1 1 1 0 0,0 0 0 0 0,-2 0 0 0 0,-1-1 0 0 0,-1 1-1 0 0,-2 5-215 0 0,14-121 1638 0 0,-6 57-1591 0 0,2 1 0 0 0,1 1 0 0 0,1-1 0 0 0,2 2 0 0 0,1 0 0 0 0,1 0 0 0 0,2 1-1 0 0,1 1 1 0 0,1 0 0 0 0,1 2 0 0 0,2 0 0 0 0,0 1 0 0 0,23-20-47 0 0,-42 44-5 0 0,0-1-1 0 0,1 0 1 0 0,-1 1 0 0 0,1-1-1 0 0,-1 1 1 0 0,1 0 0 0 0,-1 0-1 0 0,1 0 1 0 0,-1 0 0 0 0,1 0-1 0 0,0 0 1 0 0,0 1 0 0 0,-1-1-1 0 0,1 1 1 0 0,0 0 0 0 0,0 0-1 0 0,0 0 1 0 0,0 0 0 0 0,-1 1-1 0 0,1-1 1 0 0,0 1 0 0 0,0-1-1 0 0,-1 1 1 0 0,1 0 0 0 0,0 0-1 0 0,-1 0 1 0 0,1 1 0 0 0,-1-1-1 0 0,1 0 1 0 0,-1 1 0 0 0,0 0-1 0 0,0 0 1 0 0,0-1 0 0 0,0 1-1 0 0,0 0 1 0 0,0 1 0 0 0,0-1-1 0 0,0 0 1 0 0,-1 1 0 0 0,1 0 5 0 0,52 105-52 0 0,36 260-2304 0 0,-80-314 234 0 0,-7-47 1400 0 0,0 1-4257 0 0,-3-8 3617 0 0</inkml:trace>
  <inkml:trace contextRef="#ctx0" brushRef="#br0" timeOffset="145817.408">5800 10509 1088 0 0,'102'3'3640'0'0,"-96"-1"-3511"0"0,1 1 0 0 0,0 0 0 0 0,-1 0 0 0 0,0 0 0 0 0,0 1 0 0 0,0 0 0 0 0,0 0 0 0 0,0 0 0 0 0,-1 1 0 0 0,0 0 0 0 0,0 0 0 0 0,0 0 0 0 0,0 1 0 0 0,-1-1 0 0 0,0 1-1 0 0,0 0 1 0 0,-1 0 0 0 0,1 1 0 0 0,-1-1 0 0 0,-1 1 0 0 0,1 0 0 0 0,-1-1 0 0 0,-1 1 0 0 0,1 0 0 0 0,-1 0 0 0 0,0 0 0 0 0,-1 1 0 0 0,1-1 0 0 0,-1 0 0 0 0,-1 0 0 0 0,1 0 0 0 0,-1 0-1 0 0,-2 5-128 0 0,-95 162 3681 0 0,97-172-3489 0 0,47 17 47 0 0,0-19-1671 0 0,1-1 0 0 0,-1-3 0 0 0,0-1 0 0 0,-1-2 0 0 0,1-3 0 0 0,38-13 1432 0 0,-67 19-755 0 0,22-6-741 0 0</inkml:trace>
  <inkml:trace contextRef="#ctx0" brushRef="#br0" timeOffset="152034.3">6682 9752 976 0 0,'0'0'394'0'0,"0"0"-4"0"0,0 0-15 0 0,0 0-118 0 0,0 0-15 0 0,0 0 104 0 0,0 0-8 0 0,0 0-38 0 0,0 0-28 0 0,0 0 22 0 0,0 0 4 0 0,0 0-64 0 0,0 0-14 0 0,0 0-86 0 0,0 0 4 0 0,-4-23 1241 0 0,-10 4-1161 0 0,55-21 886 0 0,-35 38-1103 0 0,0 0 1 0 0,0 0-1 0 0,0 0 0 0 0,1 1 0 0 0,-1 0 0 0 0,0 0 0 0 0,1 0 0 0 0,-1 1 0 0 0,0 0 0 0 0,1 0 0 0 0,-1 1 0 0 0,0 0 1 0 0,1 0-1 0 0,-1 0 0 0 0,0 1 0 0 0,0 0 0 0 0,0 0 0 0 0,0 0 0 0 0,0 1 0 0 0,0 0 0 0 0,-1 0 0 0 0,1 1 1 0 0,-1-1-1 0 0,0 1 0 0 0,0 0 0 0 0,0 1 0 0 0,2 2-1 0 0,3 3 22 0 0,0 1 0 0 0,-1 0 1 0 0,-1 0-1 0 0,1 1 0 0 0,-2 0 0 0 0,0 0 0 0 0,0 1 1 0 0,-1-1-1 0 0,-1 2 0 0 0,0-1 0 0 0,-1 1 0 0 0,0-1-22 0 0,6 181 1376 0 0,-28-149-479 0 0,20-116 2076 0 0,9 23-2924 0 0,1 1 0 0 0,3 1 0 0 0,1 0 0 0 0,3 1-1 0 0,1 1 1 0 0,2 1 0 0 0,3 1 0 0 0,1 1 0 0 0,11-13-49 0 0,-33 48-17 0 0,-1 0 1 0 0,0 0 0 0 0,1 0-1 0 0,0 1 1 0 0,1 0 0 0 0,-1-1 0 0 0,1 1-1 0 0,0 1 1 0 0,0-1 0 0 0,0 1-1 0 0,1 0 1 0 0,0 0 0 0 0,0 0 0 0 0,0 1-1 0 0,0 0 1 0 0,0 0 0 0 0,1 1-1 0 0,-1 0 1 0 0,1 0 0 0 0,-1 0 0 0 0,1 1-1 0 0,0 0 1 0 0,0 0 0 0 0,0 1-1 0 0,-1-1 1 0 0,1 2 0 0 0,0-1-1 0 0,0 1 1 0 0,0 0 0 0 0,4 1 16 0 0,2 10-15 0 0,0 0 0 0 0,-1 1 0 0 0,0 0 0 0 0,-1 1 0 0 0,0 0 0 0 0,-1 0 0 0 0,-1 1 0 0 0,-1 1 0 0 0,0-1 0 0 0,-1 1 0 0 0,0 1 0 0 0,-1 0 0 0 0,-1-1 0 0 0,-1 1 0 0 0,2 17 15 0 0,7 10-52 0 0,55 294 4 0 0,-59-283-1131 0 0,-9-55 835 0 0,-6-47-7184 0 0,6 43 7180 0 0,0-11-1010 0 0</inkml:trace>
  <inkml:trace contextRef="#ctx0" brushRef="#br0" timeOffset="152531.469">7738 9556 840 0 0,'10'-38'6377'0'0,"12"55"-5370"0"0,1 19-781 0 0,-1 1 1 0 0,-2 1-1 0 0,-2 1 0 0 0,-1 1 0 0 0,7 31-226 0 0,14 27 379 0 0,53 113 1325 0 0,-83-213-181 0 0,166-376 87 0 0,-54 170-948 0 0,-71 124-1932 0 0,-48 83 868 0 0,-1 1-45 0 0,27 46-2491 0 0,32 21-4372 0 0,-46-60 5896 0 0</inkml:trace>
  <inkml:trace contextRef="#ctx0" brushRef="#br0" timeOffset="152888.085">9443 9466 1480 0 0,'-3'11'4995'0'0,"-41"45"-4041"0"0,-1 3-608 0 0,-59 118 708 0 0,79-128-913 0 0,-3-1-1 0 0,-1-1 1 0 0,-2-2-1 0 0,-2-1 1 0 0,-10 7-141 0 0,39-47-51 0 0,-85 75-2122 0 0,19-54-2619 0 0,58-25 3376 0 0</inkml:trace>
  <inkml:trace contextRef="#ctx0" brushRef="#br0" timeOffset="153184.932">9084 9684 1288 0 0,'4'-72'9380'0'0,"-4"71"-9035"0"0,1-5 317 0 0,0 6-642 0 0,-1 1 0 0 0,0-1 0 0 0,0 0 0 0 0,1 0-1 0 0,-1 1 1 0 0,0-1 0 0 0,0 0 0 0 0,1 0 0 0 0,-1 1-1 0 0,0-1 1 0 0,1 0 0 0 0,-1 0 0 0 0,0 1 0 0 0,1-1-1 0 0,-1 0 1 0 0,0 0 0 0 0,1 0 0 0 0,-1 0 0 0 0,1 0-1 0 0,-1 0 1 0 0,0 0 0 0 0,1 0 0 0 0,-1 0 0 0 0,0 0-1 0 0,1 0 1 0 0,-1 0 0 0 0,1 0 0 0 0,-1 0 0 0 0,0 0-1 0 0,1 0 1 0 0,-1 0 0 0 0,0 0 0 0 0,1 0 0 0 0,-1-1-1 0 0,0 1 1 0 0,1 0 0 0 0,-1 0 0 0 0,0 0 0 0 0,1-1 0 0 0,-1 1-1 0 0,0 0 1 0 0,1 0 0 0 0,-1-1 0 0 0,0 1 0 0 0,0 0-1 0 0,1-1 1 0 0,-1 1 0 0 0,0 0 0 0 0,0-1 0 0 0,0 1-1 0 0,0 0 1 0 0,1-1-20 0 0,97 183 560 0 0,66 148-2792 0 0,-151-283-3817 0 0,-13-47 4533 0 0,0 0 48 0 0</inkml:trace>
  <inkml:trace contextRef="#ctx0" brushRef="#br0" timeOffset="153753.405">8919 9362 1792 0 0,'-12'0'244'0'0,"0"0"0"0"0,0 1 0 0 0,0 0 0 0 0,0 1 0 0 0,1 0 0 0 0,-1 1-1 0 0,1 0 1 0 0,0 1 0 0 0,-1 0 0 0 0,2 1 0 0 0,-1 0 0 0 0,0 1 0 0 0,1 0 0 0 0,0 1 0 0 0,1 0 0 0 0,-1 0-1 0 0,1 1 1 0 0,1 0 0 0 0,0 1 0 0 0,0 0 0 0 0,0 0 0 0 0,1 0 0 0 0,1 1 0 0 0,-1 0 0 0 0,2 1 0 0 0,-1-1-1 0 0,1 2-243 0 0,0 7 165 0 0,0 0 0 0 0,1 1 0 0 0,0 0 0 0 0,2 0 0 0 0,1 0-1 0 0,0 1 1 0 0,2-1 0 0 0,0 0 0 0 0,1 0 0 0 0,1 0-1 0 0,1 0 1 0 0,0-1 0 0 0,2 1 0 0 0,0-1 0 0 0,7 13-165 0 0,5 7 140 0 0,1-1 0 0 0,2-2 0 0 0,1 0 0 0 0,2-1 0 0 0,2-1 0 0 0,1-1 0 0 0,18 16-140 0 0,138 108-2634 0 0,-40-101-3339 0 0,-124-56 4518 0 0</inkml:trace>
  <inkml:trace contextRef="#ctx0" brushRef="#br0" timeOffset="157461.285">10864 9767 1196 0 0,'0'0'464'0'0,"0"0"-35"0"0,0 0 36 0 0,0 0-18 0 0,0 0-90 0 0,0 0 9 0 0,0 0 21 0 0,0 0-54 0 0,0 0 4 0 0,0 0-33 0 0,0 0-47 0 0,0 0 12 0 0,-12 7 2104 0 0,200-42 89 0 0,85-22-2865 0 0,-275 89-2679 0 0,-79 9-1326 0 0,47-29 2987 0 0</inkml:trace>
  <inkml:trace contextRef="#ctx0" brushRef="#br0" timeOffset="157647.462">10821 10016 1300 0 0,'43'18'6018'0'0,"40"-18"-4282"0"0,-49-2-1011 0 0,213-23-743 0 0,-22-17-6483 0 0,-196 31 5185 0 0</inkml:trace>
  <inkml:trace contextRef="#ctx0" brushRef="#br0" timeOffset="161425.019">14503 10064 2184 0 0,'22'-9'3878'0'0,"12"-4"2659"0"0,-33 11-6235 0 0,-21 7-4093 0 0,-101 24-2659 0 0,90-24 4938 0 0</inkml:trace>
  <inkml:trace contextRef="#ctx0" brushRef="#br0" timeOffset="160573.745">11833 10414 1808 0 0,'4'-7'5652'0'0,"129"-23"-3693"0"0,745-63 1527 0 0,-216 30-5187 0 0,-495 42-2547 0 0,-169 20 1099 0 0,-13-4 2154 0 0,-11-2-297 0 0</inkml:trace>
  <inkml:trace contextRef="#ctx0" brushRef="#br0" timeOffset="161193.016">12489 10569 1428 0 0,'29'-25'6052'0'0,"37"38"-5499"0"0,-54-8-460 0 0,0 1-1 0 0,-1 1 0 0 0,1 0 1 0 0,-2 0-1 0 0,1 1 0 0 0,-1 1 1 0 0,0 0-1 0 0,-1 0 0 0 0,0 1 0 0 0,0 0 1 0 0,-1 0-1 0 0,0 1 0 0 0,-1 0 1 0 0,-1 0-1 0 0,1 1 0 0 0,-2 0 1 0 0,0 0-1 0 0,0 1 0 0 0,-1-1 0 0 0,-1 1 1 0 0,0 0-1 0 0,0 0 0 0 0,-1 0 1 0 0,-1 0-1 0 0,-1 0 0 0 0,1 0 1 0 0,-2 1-93 0 0,-53 130 1569 0 0,53-145-1448 0 0,1 1 0 0 0,0 0-1 0 0,-1-1 1 0 0,1 1 0 0 0,0 0 0 0 0,-1 0 0 0 0,1-1-1 0 0,-1 1 1 0 0,1 0 0 0 0,-1 0 0 0 0,1 0 0 0 0,-1 0-1 0 0,1 0 1 0 0,0 0 0 0 0,-1-1 0 0 0,1 1-1 0 0,-1 0 1 0 0,0 0-121 0 0,19-59 207 0 0,-6 28-237 0 0,2 2 1 0 0,1 0-1 0 0,1 1 1 0 0,1 0-1 0 0,2 1 1 0 0,0 1-1 0 0,2 1 0 0 0,1 1 1 0 0,1 1-1 0 0,1 1 1 0 0,1 1-1 0 0,1 1 1 0 0,0 1-1 0 0,2 2 0 0 0,0 0 1 0 0,1 2-1 0 0,0 1 1 0 0,1 1-1 0 0,1 2 1 0 0,0 1-1 0 0,0 2 1 0 0,1 0-1 0 0,14 1 30 0 0,-39 6-10 0 0,1 1 0 0 0,0 1 0 0 0,-1-1 1 0 0,1 1-1 0 0,0 1 0 0 0,-1-1 0 0 0,1 1 0 0 0,-1 0 1 0 0,0 1-1 0 0,0 0 0 0 0,0 0 0 0 0,0 1 0 0 0,0 0 0 0 0,-1 0 1 0 0,1 0-1 0 0,-1 1 0 0 0,0 0 0 0 0,-1 0 0 0 0,1 0 1 0 0,-1 1-1 0 0,0 0 0 0 0,0 0 0 0 0,-1 0 0 0 0,0 1 0 0 0,1 1 10 0 0,76 177 391 0 0,-26 20-1042 0 0,-46-199-5242 0 0,-8-46 1622 0 0,-1 39 4368 0 0,0-20-1400 0 0</inkml:trace>
  <inkml:trace contextRef="#ctx0" brushRef="#br0" timeOffset="159674.413">12770 9296 876 0 0,'0'0'715'0'0,"0"0"-132"0"0,0 0-66 0 0,0 0-90 0 0,0 0-7 0 0,0 0-104 0 0,0 0 41 0 0,0 0-27 0 0,0 0-46 0 0,-1-6 1059 0 0,1-29 7637 0 0,3 21-9785 0 0,-2 13 813 0 0,0 0 1 0 0,-1-1-1 0 0,1 1 1 0 0,0 0 0 0 0,-1 0-1 0 0,1 0 1 0 0,-1 0 0 0 0,1-1-1 0 0,-1 1 1 0 0,0 0-1 0 0,1 0 1 0 0,-1-1 0 0 0,0 1-1 0 0,0 0 1 0 0,0-1-1 0 0,0 1 1 0 0,0 0 0 0 0,0 0-1 0 0,0-1 1 0 0,-1 1 0 0 0,1 0-1 0 0,0 0 1 0 0,-1-1-1 0 0,1 1 1 0 0,-1 0 0 0 0,1 0-1 0 0,-1 0 1 0 0,0-1-1 0 0,1 1 1 0 0,-1 0 0 0 0,0 0-1 0 0,0 0 1 0 0,0 0 0 0 0,1 0-1 0 0,-1 1 1 0 0,0-1-1 0 0,-1 0 1 0 0,1 0-9 0 0,2 14-599 0 0,10 151 492 0 0,-9-69 138 0 0,-17 189 88 0 0,13-278-110 0 0,1 1 1 0 0,-1-1-1 0 0,0 0 0 0 0,0 0 0 0 0,-1 0 1 0 0,1 0-1 0 0,-1 0 0 0 0,-1 0 1 0 0,1-1-1 0 0,-1 1 0 0 0,0-1 0 0 0,0 0 1 0 0,-1 0-1 0 0,0-1 0 0 0,1 1 1 0 0,-1-1-1 0 0,-1 0 0 0 0,1-1 0 0 0,-1 1 1 0 0,1-1-1 0 0,-1 0 0 0 0,0 0 1 0 0,0-1-1 0 0,0 1 0 0 0,-1-2 0 0 0,1 1 1 0 0,-2 0-10 0 0,2-6 2 0 0,-1 0 0 0 0,1 0 1 0 0,0 0-1 0 0,0-1 1 0 0,1 0-1 0 0,-1 0 0 0 0,1 0 1 0 0,0-1-1 0 0,0 1 1 0 0,1-1-1 0 0,-1-1 1 0 0,1 1-1 0 0,1-1 0 0 0,-1 1 1 0 0,1-1-1 0 0,0 0 1 0 0,1 0-1 0 0,0 0 0 0 0,0-1 1 0 0,0 1-1 0 0,1 0 1 0 0,0-1-1 0 0,1-6-2 0 0,-6-9-27 0 0,2 0-1 0 0,1-1 1 0 0,1 1 0 0 0,1-1-1 0 0,1 1 1 0 0,1-1 0 0 0,1 1 0 0 0,2-1-1 0 0,0 1 1 0 0,1 0 0 0 0,1 0-1 0 0,1 1 1 0 0,1 0 0 0 0,1 0-1 0 0,1 0 1 0 0,1 1 0 0 0,1 1-1 0 0,1 0 1 0 0,0 1 0 0 0,2 0 0 0 0,0 1-1 0 0,1 1 1 0 0,14-13 27 0 0,143-84-1913 0 0,-43 82-6739 0 0,-128 32 7389 0 0</inkml:trace>
  <inkml:trace contextRef="#ctx0" brushRef="#br0" timeOffset="160079.456">13228 8702 1820 0 0,'5'-27'3271'0'0,"53"-22"-1397"0"0,-50 45-1796 0 0,-1 0 1 0 0,1 0 0 0 0,0 1-1 0 0,0 0 1 0 0,0 0 0 0 0,0 1-1 0 0,1 1 1 0 0,-1-1 0 0 0,1 1 0 0 0,-1 0-1 0 0,1 1 1 0 0,-1 0 0 0 0,1 0-1 0 0,-1 1 1 0 0,1 0 0 0 0,-1 1-1 0 0,1 0 1 0 0,-1 0 0 0 0,0 1-1 0 0,0 0 1 0 0,0 0 0 0 0,0 1 0 0 0,-1 0-1 0 0,1 0 1 0 0,-1 1 0 0 0,0 0-1 0 0,0 0 1 0 0,-1 0 0 0 0,1 1-1 0 0,-1 0 1 0 0,-1 1 0 0 0,1-1-1 0 0,-1 1 1 0 0,0 0 0 0 0,-1 0-1 0 0,1 1 1 0 0,-2-1 0 0 0,1 1 0 0 0,-1 0-1 0 0,0 0 1 0 0,0 0 0 0 0,0 8-79 0 0,0 1 151 0 0,0 0 1 0 0,-2 0-1 0 0,0 1 1 0 0,-1-1 0 0 0,-1 0-1 0 0,0 0 1 0 0,-2 0-1 0 0,1 0 1 0 0,-2 0-1 0 0,-1 0 1 0 0,0-1 0 0 0,-1 0-1 0 0,0 0 1 0 0,-2 0-1 0 0,0-1 1 0 0,0 0-1 0 0,-1 0 1 0 0,-1-1 0 0 0,-1 0-1 0 0,-4 3-151 0 0,14-16 17 0 0,0 1 0 0 0,0-1 0 0 0,1 0 0 0 0,-1 0 0 0 0,0 1 0 0 0,1-1 0 0 0,-1 0 0 0 0,1 0 0 0 0,-1 1 0 0 0,1-1 0 0 0,0 1 0 0 0,0-1 0 0 0,-1 0 0 0 0,1 1 0 0 0,0-1 0 0 0,0 1 0 0 0,0-1 0 0 0,0 1 0 0 0,1-1 0 0 0,-1 0 0 0 0,0 1 0 0 0,1-1 0 0 0,-1 0 0 0 0,1 1 1 0 0,-1-1-1 0 0,1 0 0 0 0,-1 1 0 0 0,1-1 0 0 0,0 0 0 0 0,0 0 0 0 0,0 0 0 0 0,0 0 0 0 0,0 0 0 0 0,0 0 0 0 0,0 0 0 0 0,0 0 0 0 0,0 0 0 0 0,0 0 0 0 0,0 0 0 0 0,1-1 0 0 0,-1 1 0 0 0,0 0 0 0 0,0-1 0 0 0,1 1 0 0 0,-1-1 0 0 0,1 0 0 0 0,-1 1 0 0 0,0-1 0 0 0,1 0 0 0 0,-1 0 0 0 0,1 0 0 0 0,-1 0-17 0 0,76 12-451 0 0,143-27-3462 0 0,-40-17-2353 0 0,-141 29 4798 0 0</inkml:trace>
  <inkml:trace contextRef="#ctx0" brushRef="#br0" timeOffset="3772.364">11817 833 1336 0 0,'7'-2'3514'0'0,"7"29"-2720"0"0,0 5-275 0 0,-1 0-1 0 0,-2 2 1 0 0,-1-1 0 0 0,-2 1-1 0 0,-1 0 1 0 0,-2 1 0 0 0,-1 0 0 0 0,-1 9-519 0 0,-4-37 65 0 0,0-1 0 0 0,0 1 0 0 0,0 0 0 0 0,-1 0 0 0 0,0-1 0 0 0,-1 1 1 0 0,1-1-1 0 0,-1 0 0 0 0,0 1 0 0 0,-1-1 0 0 0,1-1 0 0 0,-1 1 0 0 0,-1 0 0 0 0,1-1 1 0 0,-1 0-1 0 0,0 0 0 0 0,0-1 0 0 0,0 1 0 0 0,0-1 0 0 0,-1 0 0 0 0,0 0 1 0 0,0-1-1 0 0,0 1 0 0 0,0-2 0 0 0,-1 1 0 0 0,1 0 0 0 0,-1-1 0 0 0,1-1 1 0 0,-1 1-1 0 0,0-1 0 0 0,0 0 0 0 0,0 0 0 0 0,1-1-65 0 0,-3-2 42 0 0,1 0 0 0 0,0 0 1 0 0,1-1-1 0 0,-1 0 0 0 0,0-1 0 0 0,1 1 0 0 0,0-1 0 0 0,-1-1 0 0 0,2 0 1 0 0,-1 0-1 0 0,1 0 0 0 0,-1-1 0 0 0,1 1 0 0 0,1-1 0 0 0,-1-1 1 0 0,1 1-1 0 0,0-1 0 0 0,1 0 0 0 0,0 0 0 0 0,0-1 0 0 0,0 1 0 0 0,1-1 1 0 0,0 0-1 0 0,0 0 0 0 0,1 0 0 0 0,0 0 0 0 0,0-7-42 0 0,0-2 9 0 0,2-1 1 0 0,0 1-1 0 0,1-1 0 0 0,0 1 1 0 0,2-1-1 0 0,0 1 0 0 0,1 0 1 0 0,0 0-1 0 0,2 0 0 0 0,0 1 0 0 0,1-1 1 0 0,0 1-1 0 0,1 1 0 0 0,1 0 1 0 0,1 0-1 0 0,0 1 0 0 0,1 0 0 0 0,0 0 1 0 0,1 1-1 0 0,0 1 0 0 0,2 0 1 0 0,-1 1-1 0 0,1 0 0 0 0,1 1 0 0 0,-1 1 1 0 0,2 0-1 0 0,-1 1 0 0 0,1 1 1 0 0,1 0-1 0 0,0 1-9 0 0,186-66-1545 0 0,-64 50-2816 0 0,-117 21 244 0 0,-16 1 2868 0 0</inkml:trace>
  <inkml:trace contextRef="#ctx0" brushRef="#br0" timeOffset="4113.404">12298 274 944 0 0,'24'-43'5569'0'0,"-19"41"-5506"0"0,-1 0 0 0 0,1 1 0 0 0,-1 0 0 0 0,1 0 0 0 0,0 1 0 0 0,0-1 0 0 0,-1 1 0 0 0,1 0 0 0 0,0 0 0 0 0,0 1 0 0 0,-1-1-1 0 0,1 1 1 0 0,0 0 0 0 0,-1 0 0 0 0,1 1 0 0 0,0-1 0 0 0,-1 1 0 0 0,0 0 0 0 0,1 0 0 0 0,-1 1 0 0 0,0-1 0 0 0,0 1 0 0 0,-1 0 0 0 0,1 0 0 0 0,1 1-63 0 0,2 6 80 0 0,1 0 1 0 0,-1 0 0 0 0,-1 0-1 0 0,0 1 1 0 0,0 0-1 0 0,-1 0 1 0 0,-1 1-1 0 0,0-1 1 0 0,0 1 0 0 0,-1 0-1 0 0,-1 0 1 0 0,0 0-1 0 0,0 1 1 0 0,-1-1 0 0 0,-1 0-1 0 0,0 1 1 0 0,-1-1-1 0 0,0 0 1 0 0,-1 0 0 0 0,0 0-1 0 0,-1 0 1 0 0,-1 0-1 0 0,1 0 1 0 0,-4 4-81 0 0,-116 192 2099 0 0,123-207-2101 0 0,0 1 1 0 0,0-1-1 0 0,0 0 1 0 0,0 1-1 0 0,0-1 1 0 0,0 0-1 0 0,0 1 1 0 0,0-1-1 0 0,1 0 0 0 0,-1 1 1 0 0,1-1-1 0 0,-1 0 1 0 0,1 0-1 0 0,-1 0 1 0 0,1 1-1 0 0,0-1 1 0 0,-1 0-1 0 0,1 0 1 0 0,0 0-1 0 0,0 0 1 0 0,0 0-1 0 0,0 0 1 0 0,0-1-1 0 0,0 1 1 0 0,0 0-1 0 0,0 0 0 0 0,0-1 1 0 0,0 1-1 0 0,0 0 1 0 0,1-1-1 0 0,-1 1 1 0 0,0-1-1 0 0,0 0 1 0 0,1 1-1 0 0,-1-1 1 0 0,0 0-1 0 0,1 0 1 0 0,-1 0-1 0 0,0 0 1 0 0,1 0-1 0 0,-1 0 1 0 0,0 0-1 0 0,0 0 0 0 0,1 0 1 0 0,-1-1-1 0 0,0 1 1 0 0,1-1-1 0 0,-1 1 1 0 0,0-1-1 0 0,0 1 1 0 0,0-1-1 0 0,0 0 1 0 0,1 1-1 0 0,-1-1 1 0 0,0 0-1 0 0,0 0 1 0 0,0 0-1 0 0,-1 0 0 0 0,1 0 1 0 0,0 0-1 0 0,0 0 2 0 0,316-89-8986 0 0,-281 78 7702 0 0</inkml:trace>
  <inkml:trace contextRef="#ctx0" brushRef="#br0" timeOffset="4392.413">12878 918 1688 0 0,'-318'392'6748'0'0,"-19"-17"-4680"0"0,328-365-2085 0 0,9-11-1027 0 0,0 1-1 0 0,0 0 1 0 0,-1 0 0 0 0,1 0 0 0 0,0-1 1044 0 0,26-30-2272 0 0,-7 12 1086 0 0</inkml:trace>
  <inkml:trace contextRef="#ctx0" brushRef="#br0" timeOffset="4812.963">12697 1405 948 0 0,'14'210'5552'0'0,"-12"-85"-2250"0"0,-3-126-3253 0 0,1 1 0 0 0,-1 0 0 0 0,0-1 0 0 0,1 1-1 0 0,-1 0 1 0 0,1-1 0 0 0,-1 1 0 0 0,0 0 0 0 0,1 0-1 0 0,-1 0 1 0 0,0-1 0 0 0,0 1 0 0 0,1 0 0 0 0,-1 0 0 0 0,0 0-1 0 0,1 0 1 0 0,-1 0 0 0 0,0 0 0 0 0,1 0 0 0 0,-1 0-1 0 0,0 1 1 0 0,1-1 0 0 0,-1 0 0 0 0,0 0 0 0 0,1 1 0 0 0,-1-1-1 0 0,0 0 1 0 0,1 1 0 0 0,-1-1 0 0 0,1 0 0 0 0,-1 1 0 0 0,1-1-1 0 0,-1 1 1 0 0,1-1 0 0 0,-1 1 0 0 0,1-1 0 0 0,-1 1-1 0 0,1 0 1 0 0,-1-1 0 0 0,1 1 0 0 0,0-1 0 0 0,0 1 0 0 0,-1 0-1 0 0,1-1 1 0 0,0 1 0 0 0,0 0 0 0 0,0-1 0 0 0,-1 1-1 0 0,1 0 1 0 0,0-1 0 0 0,0 1 0 0 0,0 0 0 0 0,0 0-49 0 0,2-28 88 0 0,2 0 0 0 0,0 0 1 0 0,2 0-1 0 0,1 1 0 0 0,1 0 1 0 0,1 1-1 0 0,1-1 0 0 0,1 2 1 0 0,2 0-1 0 0,10-17-88 0 0,-15 29 6 0 0,-1 1 0 0 0,1 0 1 0 0,1 0-1 0 0,0 1 0 0 0,0 0 0 0 0,1 1 0 0 0,0 0 0 0 0,1 0 1 0 0,0 1-1 0 0,0 1 0 0 0,1 0 0 0 0,0 0 0 0 0,0 1 1 0 0,1 0-1 0 0,0 2 0 0 0,0-1 0 0 0,0 1 0 0 0,0 1 1 0 0,0 0-1 0 0,1 1 0 0 0,-1 1 0 0 0,5 0-6 0 0,-10 2 3 0 0,1 0 0 0 0,0 0 0 0 0,-1 1 0 0 0,1 1 0 0 0,-1-1 0 0 0,0 1 0 0 0,0 1 0 0 0,0 0 0 0 0,0 0-1 0 0,0 0 1 0 0,-1 1 0 0 0,0 0 0 0 0,0 0 0 0 0,0 1 0 0 0,-1 0 0 0 0,1 0 0 0 0,-1 1 0 0 0,-1-1 0 0 0,1 1 0 0 0,-1 0 0 0 0,-1 1 0 0 0,2 3-3 0 0,74 183 50 0 0,-62-31-1476 0 0,-18-159 1229 0 0,0 0 0 0 0,0-1 1 0 0,-1 1-1 0 0,1 0 0 0 0,-1 0 0 0 0,1 0 1 0 0,-1 0-1 0 0,0-1 0 0 0,-1 1 0 0 0,1 0 1 0 0,-1-1-1 0 0,0 1 0 0 0,1-1 0 0 0,-1 1 0 0 0,-1-1 1 0 0,1 0-1 0 0,0 0 0 0 0,-1 0 0 0 0,0 0 1 0 0,-2 2 196 0 0,-20-14-5545 0 0,19-10 4327 0 0</inkml:trace>
  <inkml:trace contextRef="#ctx0" brushRef="#br0" timeOffset="5075.984">13733 458 984 0 0,'8'1'225'0'0,"-1"0"1"0"0,0 1-1 0 0,0 0 0 0 0,0 0 1 0 0,0 1-1 0 0,0 0 0 0 0,0 0 1 0 0,-1 0-1 0 0,1 1 0 0 0,-1 0 0 0 0,0 1 1 0 0,0-1-1 0 0,-1 1 0 0 0,1 0 1 0 0,-1 0-1 0 0,0 1 0 0 0,-1 0 1 0 0,1 0-1 0 0,-1 0 0 0 0,0 0 1 0 0,0 0-1 0 0,-1 1 0 0 0,0 0 1 0 0,0 0-1 0 0,-1 0 0 0 0,0 0 0 0 0,0 0 1 0 0,0 0-1 0 0,-1 1 0 0 0,0 5-225 0 0,13 43 672 0 0,-2 0 0 0 0,-3 0 1 0 0,-2 1-1 0 0,-1 50-672 0 0,-21 66 813 0 0,5-115-795 0 0,-1-1-1 0 0,-4-1 1 0 0,-2 0 0 0 0,-2-1-1 0 0,-3-1 1 0 0,-2 0 0 0 0,-2-2 0 0 0,-3-1-1 0 0,-10 11-17 0 0,-2-3-750 0 0,-4-1 1 0 0,-1-3-1 0 0,-3-2 0 0 0,-3-2 0 0 0,-1-2 0 0 0,-3-3 1 0 0,-1-2-1 0 0,-2-3 0 0 0,-2-2 0 0 0,-2-3 0 0 0,-22 7 750 0 0,-50 17-1276 0 0</inkml:trace>
  <inkml:trace contextRef="#ctx0" brushRef="#br0" timeOffset="165674.439">11900 2586 1204 0 0,'0'0'468'0'0,"0"0"-56"0"0,0 0-52 0 0,0 0-24 0 0,-3-15 2410 0 0,-59 9 812 0 0,61-1-784 0 0,143-415-1453 0 0,-106 265-1049 0 0,-13 55 46 0 0,-6 15-424 0 0,-14 85 84 0 0,-3 2-26 0 0,0 0 6 0 0,0 0 46 0 0,0 0-10 0 0,0 0-10 0 0,0 0-16 0 0,0 0 1 0 0,-98 162-245 0 0,-27 16 484 0 0,125-178-207 0 0,0-1-1 0 0,0 1 1 0 0,0 0 0 0 0,-1-1-1 0 0,1 1 1 0 0,0 0 0 0 0,0-1 0 0 0,0 1-1 0 0,-1 0 1 0 0,1-1 0 0 0,0 1-1 0 0,-1 0 1 0 0,1 0 0 0 0,0-1-1 0 0,0 1 1 0 0,-1 0 0 0 0,1 0 0 0 0,0 0-1 0 0,-1 0 1 0 0,1-1 0 0 0,0 1-1 0 0,-1 0 1 0 0,1 0 0 0 0,-1 0 0 0 0,1 0-1 0 0,0 0 1 0 0,-1 0 0 0 0,1 0-1 0 0,0 0 1 0 0,-1 0 0 0 0,1 0-1 0 0,-1 0 1 0 0,1 0 0 0 0,0 0 0 0 0,-1 0-1 0 0,1 0 1 0 0,0 0 0 0 0,-1 0-1 0 0,1 1 1 0 0,0-1 0 0 0,-1 0 0 0 0,1 0-1 0 0,0 0 1 0 0,-1 1 0 0 0,1-1-1 0 0,0 0 1 0 0,-1 0 0 0 0,1 1-1 0 0,0-1 0 0 0,3-41-285 0 0,10-7 65 0 0,-12 37 191 0 0,1 1 0 0 0,1-1 0 0 0,0 1 0 0 0,0 0 0 0 0,1-1 0 0 0,1 2 0 0 0,-1-1 0 0 0,2 0 1 0 0,-1 1-1 0 0,1 0 0 0 0,1 0 0 0 0,-1 1 0 0 0,2 0 0 0 0,-1 0 0 0 0,1 0 0 0 0,2-1 29 0 0,32-12-232 0 0,-41 21 198 0 0,-1 0-2 0 0,11 4 31 0 0,150 202 154 0 0,-97-140 295 0 0,-64-62-603 0 0,1-1 0 0 0,-1 1 1 0 0,-1 0-1 0 0,1-1 0 0 0,0 1 1 0 0,-1 0-1 0 0,0-1 0 0 0,0 1 0 0 0,0 0 1 0 0,0-1-1 0 0,-1 1 0 0 0,1-1 1 0 0,-1 0-1 0 0,0 0 0 0 0,0 1 0 0 0,0-1 1 0 0,0 0-1 0 0,-1-1 0 0 0,1 1 1 0 0,-1 0-1 0 0,0-1 0 0 0,1 1 1 0 0,-1-1-1 0 0,0 0 0 0 0,-1 0 0 0 0,1 0 1 0 0,-3 1 158 0 0,5-2-180 0 0,-138 46-4955 0 0,93-33 4033 0 0</inkml:trace>
  <inkml:trace contextRef="#ctx0" brushRef="#br0" timeOffset="187885.857">8268 12271 2456 0 0,'3'2'1204'0'0,"1"-1"-100"0"0,-2 1-127 0 0,0 0-185 0 0,3-4-80 0 0,2 2-108 0 0,5 0-96 0 0,19-5-204 0 0,8-2-256 0 0,2-1-240 0 0,5 3 16 0 0,-3-2-848 0 0,-4 1 76 0 0,0-3 76 0 0,-2 1 75 0 0,-3 0-583 0 0,2-1 24 0 0</inkml:trace>
  <inkml:trace contextRef="#ctx0" brushRef="#br0" timeOffset="188073.655">9032 12238 1808 0 0,'4'3'1364'0'0,"1"0"-164"0"0,-1 1-184 0 0,-1-3 17 0 0,1 3-105 0 0,1-4-184 0 0,1 1-132 0 0,3-1-96 0 0,14-3-204 0 0,-9 3-268 0 0,30-18-352 0 0,-5 9 32 0 0,-3-1-956 0 0,1 2 92 0 0,1-2-441 0 0,1-2 105 0 0,-2 1 32 0 0</inkml:trace>
  <inkml:trace contextRef="#ctx0" brushRef="#br0" timeOffset="188245.621">9816 12174 1048 0 0,'39'7'8725'0'0,"-15"-8"-6580"0"0,-23 0-2185 0 0,15-1-724 0 0,73-45-6702 0 0,-82 41 6438 0 0</inkml:trace>
  <inkml:trace contextRef="#ctx0" brushRef="#br0" timeOffset="188535.678">9920 11719 2440 0 0,'0'10'5311'0'0,"-1"25"-5064"0"0,1 0 1 0 0,1 1 0 0 0,2-1-1 0 0,2-1 1 0 0,1 1 0 0 0,1 0 0 0 0,2-1-1 0 0,2 1-247 0 0,38 234-1748 0 0,-49-264 1491 0 0,0-1 0 0 0,-1 1-1 0 0,0-1 1 0 0,0 1 0 0 0,0-1-1 0 0,0 1 1 0 0,-1-1 0 0 0,1 0 0 0 0,-1 1-1 0 0,0-1 1 0 0,-1 0 0 0 0,1 0 0 0 0,-1-1-1 0 0,0 1 1 0 0,1 0 0 0 0,-2-1 0 0 0,1 0-1 0 0,0 1 1 0 0,-1-1 0 0 0,1-1 0 0 0,-4 3 257 0 0,-15 4-1434 0 0</inkml:trace>
  <inkml:trace contextRef="#ctx0" brushRef="#br0" timeOffset="188753.398">9688 12289 2424 0 0,'13'-10'706'0'0,"0"0"0"0"0,0 0 0 0 0,1 1 0 0 0,0 1 0 0 0,1 1 0 0 0,0 0 0 0 0,0 0 0 0 0,0 2 0 0 0,1 0 0 0 0,0 0 0 0 0,0 2 0 0 0,0 0 0 0 0,2 1-706 0 0,221-5-1824 0 0,-148 9-1515 0 0,3-5 236 0 0,-17-8 1647 0 0</inkml:trace>
  <inkml:trace contextRef="#ctx0" brushRef="#br0" timeOffset="189082.951">11017 12046 840 0 0,'4'16'6533'0'0,"-64"57"-5195"0"0,-22 24-265 0 0,66-74-1221 0 0,-1-2 0 0 0,-1 0-1 0 0,0 0 1 0 0,-2-2 0 0 0,0-1-1 0 0,-2 0 1 0 0,-11 6 148 0 0,-29-2-5696 0 0,49-22 4370 0 0</inkml:trace>
  <inkml:trace contextRef="#ctx0" brushRef="#br0" timeOffset="189327.992">10553 12058 1792 0 0,'6'-4'2888'0'0,"11"14"931"0"0,203 230-1001 0 0,-74-87-7467 0 0,-120-129 1703 0 0,-17-19 1456 0 0</inkml:trace>
  <inkml:trace contextRef="#ctx0" brushRef="#br0" timeOffset="189729.977">11114 12301 1100 0 0,'29'0'4234'0'0,"28"77"-2483"0"0,-36 51 3556 0 0,-17-128-3949 0 0,13-19-1248 0 0,0 1 1 0 0,2 0-1 0 0,0 1 1 0 0,1 1-1 0 0,0 1 1 0 0,1 1-1 0 0,1 1 1 0 0,0 1-1 0 0,1 1 1 0 0,0 1-1 0 0,1 0 1 0 0,0 2-1 0 0,0 1 1 0 0,1 1-1 0 0,0 1 1 0 0,0 1-1 0 0,16 0-110 0 0,-34 6-39 0 0,-1-1-1 0 0,1 1 1 0 0,-1 1-1 0 0,0-1 1 0 0,0 1-1 0 0,0 0 1 0 0,0 0-1 0 0,0 1 1 0 0,0 0-1 0 0,-1 0 1 0 0,0 0-1 0 0,0 0 0 0 0,0 1 1 0 0,0 0-1 0 0,-1 0 1 0 0,0 1-1 0 0,0-1 1 0 0,0 1-1 0 0,-1-1 1 0 0,0 1-1 0 0,0 0 1 0 0,0 1-1 0 0,-1-1 1 0 0,0 0-1 0 0,0 1 1 0 0,-1-1-1 0 0,1 1 1 0 0,-1 0-1 0 0,-1-1 1 0 0,1 1-1 0 0,-1 6 40 0 0,-39 85-4901 0 0,-13-45-1920 0 0,47-49 5660 0 0</inkml:trace>
  <inkml:trace contextRef="#ctx0" brushRef="#br0" timeOffset="186366.133">6604 11988 888 0 0,'11'18'6841'0'0,"-24"38"-6891"0"0,9-43 693 0 0,-12 45-412 0 0,-3 0-1 0 0,-2-1 1 0 0,-2-1 0 0 0,-3-1 0 0 0,-2-1-1 0 0,-21 29-230 0 0,47-80-242 0 0,0 0-1 0 0,-1 0 0 0 0,1 0 0 0 0,0 0 1 0 0,-1 0-1 0 0,0-1 0 0 0,0 1 1 0 0,0-1-1 0 0,0 1 0 0 0,0-1 1 0 0,0 0-1 0 0,0 0 0 0 0,-1 0 1 0 0,1-1-1 0 0,-1 1 0 0 0,1-1 1 0 0,-1 0-1 0 0,0 0 0 0 0,1 0 0 0 0,-1-1 1 0 0,0 1-1 0 0,0-1 0 0 0,0 0 1 0 0,1 0-1 0 0,-1 0 0 0 0,0 0 1 0 0,0-1-1 0 0,1 0 0 0 0,-5 0 243 0 0,-28-13-1188 0 0</inkml:trace>
  <inkml:trace contextRef="#ctx0" brushRef="#br0" timeOffset="186630.411">6271 12081 2172 0 0,'32'-1'6780'0'0,"25"55"-6755"0"0,-43-39 600 0 0,373 272-681 0 0,-354-250-2197 0 0,-18-8-2109 0 0,-12-25 2975 0 0</inkml:trace>
  <inkml:trace contextRef="#ctx0" brushRef="#br0" timeOffset="187017.407">6901 12329 1404 0 0,'0'1'4990'0'0,"51"7"-3590"0"0,-46-6-1347 0 0,1 0 0 0 0,-1 0 0 0 0,0 0 0 0 0,0 1 0 0 0,0-1 0 0 0,0 1 0 0 0,0 1 0 0 0,-1-1 0 0 0,0 1 0 0 0,1-1 0 0 0,-1 1 0 0 0,-1 0 0 0 0,1 1 0 0 0,0-1 0 0 0,-1 1 0 0 0,0-1 0 0 0,0 1 0 0 0,0 0 0 0 0,-1 0 0 0 0,0 1 0 0 0,0-1 0 0 0,0 0 0 0 0,-1 1 0 0 0,1-1 0 0 0,-1 1 0 0 0,0-1 0 0 0,-1 1 0 0 0,0 0 0 0 0,0-1 0 0 0,0 1 1 0 0,0 0-1 0 0,-1-1 0 0 0,-1 5-53 0 0,-130 169 2312 0 0,133-178-2309 0 0,0 1 1 0 0,0-1-1 0 0,0 0 1 0 0,0 1-1 0 0,0-1 1 0 0,0 0 0 0 0,0 0-1 0 0,1 0 1 0 0,-1 0-1 0 0,0 0 1 0 0,1 0-1 0 0,-1 0 1 0 0,1 0-1 0 0,-1 0 1 0 0,1-1-1 0 0,-1 1 1 0 0,1 0-1 0 0,-1-1 1 0 0,1 1 0 0 0,0-1-1 0 0,-1 0 1 0 0,1 0-1 0 0,0 0 1 0 0,-1 0-1 0 0,1 0 1 0 0,0 0-1 0 0,-1 0 1 0 0,1 0-1 0 0,0 0 1 0 0,-1-1-1 0 0,1 1 1 0 0,0-1 0 0 0,-1 1-1 0 0,1-1 1 0 0,-1 0-1 0 0,2 0-3 0 0,10 0-251 0 0,44-4-1496 0 0,1-3 0 0 0,-2-3 0 0 0,1-2 0 0 0,-2-2 1 0 0,23-12 1746 0 0,-30 10-1254 0 0</inkml:trace>
  <inkml:trace contextRef="#ctx0" brushRef="#br0" timeOffset="187388.209">7283 12279 1160 0 0,'-13'7'5784'0'0,"49"1"-4659"0"0,249 21 211 0 0,-98-21-5419 0 0,-112-22 1430 0 0,-46 5 1340 0 0</inkml:trace>
  <inkml:trace contextRef="#ctx0" brushRef="#br0" timeOffset="187636.261">7610 12058 1520 0 0,'-19'-3'4736'0'0,"6"28"-3076"0"0,10-15-1544 0 0,-3 18 31 0 0,2 0 0 0 0,0 0 0 0 0,2 1 1 0 0,2-1-1 0 0,0 1 0 0 0,2-1 0 0 0,1 0 0 0 0,1 1 0 0 0,1-1 0 0 0,2-1 0 0 0,8 23-147 0 0,-14-48-16 0 0,17 115-5114 0 0,-16-112 4344 0 0,10 10-464 0 0</inkml:trace>
  <inkml:trace contextRef="#ctx0" brushRef="#br0" timeOffset="184800.379">4792 12061 1564 0 0,'-13'-8'3845'0'0,"-16"31"-3492"0"0,28-22-196 0 0,-171 185 1410 0 0,-81 69-3038 0 0,198-216-1184 0 0,25-22 1331 0 0</inkml:trace>
  <inkml:trace contextRef="#ctx0" brushRef="#br0" timeOffset="185063.931">4266 12274 1148 0 0,'12'-15'1730'0'0,"23"-12"4981"0"0,-3 47-5783 0 0,76 106-224 0 0,-35-50-505 0 0,22 26-943 0 0,-38-31-5349 0 0,-52-64 4650 0 0,-1-5 23 0 0</inkml:trace>
  <inkml:trace contextRef="#ctx0" brushRef="#br0" timeOffset="185327.182">5036 12384 1908 0 0,'6'17'5142'0'0,"-22"35"-4253"0"0,9-34-347 0 0,-16 153 858 0 0,22-56-3444 0 0,1-77-102 0 0,15-7-971 0 0,-12-28 1559 0 0</inkml:trace>
  <inkml:trace contextRef="#ctx0" brushRef="#br0" timeOffset="185607.848">5258 12419 2120 0 0,'-2'0'1064'0'0,"2"0"-156"0"0,5 0-72 0 0,-1-1-163 0 0,7-1-101 0 0,17-1-36 0 0,-8 3-16 0 0,42-9-76 0 0,-16 3-60 0 0,4 1-148 0 0,-4-2-224 0 0,2 4 0 0 0,-2-2-616 0 0,-3-2-624 0 0,-7 0 79 0 0,-1-4-275 0 0,-5-1 48 0 0,-10 0-172 0 0</inkml:trace>
  <inkml:trace contextRef="#ctx0" brushRef="#br0" timeOffset="185857.427">5558 12136 2244 0 0,'-23'-5'5969'0'0,"5"30"-4104"0"0,0 49-1813 0 0,17-66 399 0 0,-9 244-152 0 0,10-77-5919 0 0,-5-129 4103 0 0,-5-21 30 0 0</inkml:trace>
  <inkml:trace contextRef="#ctx0" brushRef="#br0" timeOffset="183713.649">2468 11939 896 0 0,'0'0'281'0'0,"0"0"27"0"0,0 0-6 0 0,0 0-98 0 0,0 0 41 0 0,0 0 47 0 0,0 0-44 0 0,24 1 670 0 0,-14-2-640 0 0,0 0 0 0 0,1 0 0 0 0,-1-1 1 0 0,0-1-1 0 0,0 0 0 0 0,0 0 0 0 0,0-1 0 0 0,-1 0 1 0 0,1 0-1 0 0,-1-1 0 0 0,0 0 0 0 0,-1-1 1 0 0,1 0-1 0 0,-1 0 0 0 0,0-1 0 0 0,-1 0 0 0 0,1-1-278 0 0,-8 5 21 0 0,0 1 0 0 0,-1-1-1 0 0,1 0 1 0 0,-1 0-1 0 0,1 1 1 0 0,-1-1 0 0 0,0 0-1 0 0,0 1 1 0 0,0-1-1 0 0,0 1 1 0 0,0-1 0 0 0,0 1-1 0 0,-1 0 1 0 0,0 0-1 0 0,1-1 1 0 0,-1 1 0 0 0,0 0-1 0 0,0 0 1 0 0,0 0-1 0 0,0 1 1 0 0,0-1-1 0 0,0 0 1 0 0,-1 1 0 0 0,1 0-1 0 0,0-1 1 0 0,-1 1-1 0 0,0 0 1 0 0,1 0 0 0 0,-1 0-1 0 0,1 1 1 0 0,-1-1-1 0 0,0 1 1 0 0,1-1 0 0 0,-1 1-1 0 0,0 0 1 0 0,-1 0-21 0 0,-4-3 47 0 0,-29-4-41 0 0,0 0 0 0 0,-1 3 0 0 0,1 1 1 0 0,-1 2-1 0 0,1 1 0 0 0,-1 2 1 0 0,0 2-1 0 0,1 1 0 0 0,0 2 0 0 0,0 2 1 0 0,1 1-1 0 0,0 2 0 0 0,1 1 1 0 0,-19 11-7 0 0,22-8 19 0 0,1 2 0 0 0,1 1 0 0 0,1 1 1 0 0,0 1-1 0 0,2 2 0 0 0,0 1 1 0 0,2 1-1 0 0,-9 12-19 0 0,-11 8 62 0 0,-37 85 285 0 0,82-125-304 0 0,-1 0 1 0 0,1 0-1 0 0,1 1 1 0 0,-1-1-1 0 0,1 0 1 0 0,0 0-1 0 0,0 0 1 0 0,0 0-1 0 0,1 0 1 0 0,-1 0-1 0 0,1 0 1 0 0,0 0 0 0 0,1-1-1 0 0,-1 1 1 0 0,1-1-1 0 0,0 1 1 0 0,0-1-1 0 0,1 0 1 0 0,-1 0-1 0 0,1-1 1 0 0,0 1-1 0 0,0-1 1 0 0,0 0-1 0 0,0 0 1 0 0,0 0-1 0 0,1 0 1 0 0,0-1-1 0 0,-1 0 1 0 0,1 0-1 0 0,0 0 1 0 0,0 0-1 0 0,0-1 1 0 0,0 0-1 0 0,0 0 1 0 0,1 0-44 0 0,419 81 1394 0 0,-403-77-1342 0 0,2-2-12 0 0,1 2 1 0 0,-1 1-1 0 0,-1 1 1 0 0,1 1-1 0 0,-1 1 1 0 0,-1 1-1 0 0,0 0 1 0 0,0 2 0 0 0,2 3-41 0 0,-23-13 6 0 0,0 1 0 0 0,0-1 0 0 0,0 1 0 0 0,-1-1 1 0 0,1 1-1 0 0,-1-1 0 0 0,1 1 0 0 0,-1 0 0 0 0,0-1 1 0 0,0 1-1 0 0,0-1 0 0 0,0 1 0 0 0,0 0 1 0 0,-1-1-1 0 0,1 1 0 0 0,-1 0 0 0 0,0-1 0 0 0,0 1 1 0 0,0-1-1 0 0,0 0 0 0 0,0 1 0 0 0,0-1 0 0 0,0 0 1 0 0,-1 1-1 0 0,0-1 0 0 0,1 0 0 0 0,-1 0 1 0 0,0 0-1 0 0,0-1 0 0 0,0 1 0 0 0,0 0 0 0 0,0-1 1 0 0,0 1-1 0 0,-1-1 0 0 0,1 0 0 0 0,0 1 0 0 0,-1-1 1 0 0,1 0-1 0 0,-1-1 0 0 0,1 1 0 0 0,-1 0 1 0 0,1-1-1 0 0,-1 1 0 0 0,0-1 0 0 0,0 0-6 0 0,-4 3 7 0 0,-23 10-78 0 0,-1-2 1 0 0,0-1 0 0 0,-1-1-1 0 0,0-2 1 0 0,-1-1 0 0 0,0-2 0 0 0,1-1-1 0 0,-1-1 1 0 0,0-2 0 0 0,-16-3 70 0 0,40 3-124 0 0,-77-29-2735 0 0,77-6-4397 0 0,10 34 5995 0 0</inkml:trace>
  <inkml:trace contextRef="#ctx0" brushRef="#br0" timeOffset="184163.831">2813 12324 1120 0 0,'-6'-6'7634'0'0,"42"9"-6570"0"0,-28-2-758 0 0,510 10 3010 0 0,-449-2-4822 0 0,-120 6-5007 0 0,-28-8 3594 0 0,34-3 1421 0 0</inkml:trace>
  <inkml:trace contextRef="#ctx0" brushRef="#br0" timeOffset="184415.515">2795 12524 2104 0 0,'24'4'1328'0'0,"0"-3"-252"0"0,-11-1-75 0 0,15 0-153 0 0,3 0-124 0 0,1 0-96 0 0,5 0-48 0 0,0 0-72 0 0,6 0-176 0 0,1 0-240 0 0,-1 0-240 0 0,0 0 16 0 0,1 0-884 0 0,1 0 80 0 0,-6 0-717 0 0,-2 0 201 0 0,-3-8 60 0 0,-4 8-24 0 0</inkml:trace>
  <inkml:trace contextRef="#ctx0" brushRef="#br0" timeOffset="192475.979">12617 12244 1576 0 0,'0'0'724'0'0,"0"0"-48"0"0,0 0-82 0 0,0 0-89 0 0,0 0 3 0 0,0 0-75 0 0,0 0-89 0 0,-14 0 117 0 0,12 0 4042 0 0,38-6-11391 0 0,-19-1 5516 0 0</inkml:trace>
  <inkml:trace contextRef="#ctx0" brushRef="#br0" timeOffset="194225.888">16903 11663 1256 0 0,'25'-26'6436'0'0,"1"70"-4796"0"0,-25-41-1637 0 0,25 92-171 0 0,-3 1 1 0 0,-5 0-1 0 0,-4 2 0 0 0,1 81 168 0 0,-15-176-177 0 0,1 1 0 0 0,-1-1 0 0 0,0 0 0 0 0,0 0 0 0 0,-1 0 0 0 0,1 1-1 0 0,0-1 1 0 0,-1 0 0 0 0,0 0 0 0 0,0 0 0 0 0,0 0 0 0 0,0 0 0 0 0,0 0 0 0 0,-1 0 0 0 0,1 0 0 0 0,-1-1 0 0 0,0 1-1 0 0,0 0 1 0 0,0-1 0 0 0,0 1 0 0 0,0-1 0 0 0,-1 0 0 0 0,1 0 0 0 0,0 0 0 0 0,-1 0 0 0 0,0 0 0 0 0,0-1 0 0 0,1 1-1 0 0,-1-1 1 0 0,0 1 0 0 0,0-1 177 0 0,-11 0-1526 0 0</inkml:trace>
  <inkml:trace contextRef="#ctx0" brushRef="#br0" timeOffset="194509.079">16985 11628 1612 0 0,'6'-10'2004'0'0,"28"-5"1743"0"0,12 27-3463 0 0,-1 1 1 0 0,-1 2 0 0 0,-1 2 0 0 0,0 2 0 0 0,-1 2-1 0 0,-1 2 1 0 0,-1 1 0 0 0,-1 2 0 0 0,3 6-285 0 0,95 72-427 0 0,-14-9-3576 0 0,-89-68 1456 0 0,-21-22 1342 0 0</inkml:trace>
  <inkml:trace contextRef="#ctx0" brushRef="#br0" timeOffset="195126.009">17739 11453 1324 0 0,'5'-24'8195'0'0,"-5"24"-8084"0"0,0 0 2 0 0,0 0 31 0 0,0 0-32 0 0,0 0-19 0 0,0 0-2 0 0,0 0 17 0 0,11 63 1969 0 0,-6 17-2089 0 0,3-1 1 0 0,3 0 0 0 0,4-1-1 0 0,12 30 12 0 0,42 125 199 0 0,-61-213-105 0 0,-18-25-1911 0 0,-84-103-6415 0 0,76 90 6826 0 0</inkml:trace>
  <inkml:trace contextRef="#ctx0" brushRef="#br0" timeOffset="193216.392">14660 11701 1228 0 0,'-18'-11'258'0'0,"0"1"0"0"0,-1 1 0 0 0,0 0 0 0 0,0 1 0 0 0,-1 2 0 0 0,1 0 0 0 0,-2 0 0 0 0,1 2 0 0 0,0 1 0 0 0,-1 0 0 0 0,0 2 0 0 0,0 0 0 0 0,1 2 0 0 0,-1 0 0 0 0,0 1-1 0 0,1 1 1 0 0,-1 1 0 0 0,1 0 0 0 0,0 2 0 0 0,0 1 0 0 0,-13 6-258 0 0,25-12 41 0 0,0 0 0 0 0,0 1 0 0 0,1 0 1 0 0,-1 0-1 0 0,0 0 0 0 0,1 1 0 0 0,-1 1 0 0 0,1-1 0 0 0,0 1 0 0 0,0 0 0 0 0,1 1 0 0 0,-1 0 0 0 0,1 0 0 0 0,0 0 0 0 0,0 1 0 0 0,1 0 1 0 0,-1 0-1 0 0,1 0 0 0 0,1 0 0 0 0,-1 1 0 0 0,1 0 0 0 0,0 0 0 0 0,1 0 0 0 0,-1 1 0 0 0,1-1 0 0 0,1 1 0 0 0,0 0 0 0 0,0 0 0 0 0,0-1 1 0 0,1 1-1 0 0,0 0 0 0 0,1 0 0 0 0,0 7-41 0 0,9 6 115 0 0,2 0 1 0 0,1-1-1 0 0,0 0 1 0 0,1-1-1 0 0,1 0 1 0 0,1-1-1 0 0,0-1 1 0 0,2 0-1 0 0,0-1 1 0 0,1-1-1 0 0,0-1 1 0 0,4 2-116 0 0,122 122 685 0 0,-141-133-655 0 0,0-1 0 0 0,-1 0 0 0 0,1 1 0 0 0,-1 0 0 0 0,0-1 0 0 0,0 1 0 0 0,-1 0 0 0 0,1 0 0 0 0,-1 0 0 0 0,0 0 0 0 0,0 0 0 0 0,-1 1 0 0 0,1-1 0 0 0,-1 0 0 0 0,0 0 0 0 0,-1 0 0 0 0,1 0 0 0 0,-1 1 0 0 0,0-1 0 0 0,-1 0 0 0 0,1 0 0 0 0,-1-1 0 0 0,0 1 0 0 0,0 0-1 0 0,0 0 1 0 0,-1-1 0 0 0,1 1 0 0 0,-1-1 0 0 0,0 0 0 0 0,-1 0 0 0 0,1 0 0 0 0,-1 0 0 0 0,0-1 0 0 0,1 1 0 0 0,-2-1 0 0 0,1 0 0 0 0,0 0 0 0 0,-1-1 0 0 0,-1 2-30 0 0,-19 11-26 0 0,0-1 1 0 0,0-2-1 0 0,-1 0 1 0 0,-1-2-1 0 0,0 0 1 0 0,0-2-1 0 0,-1-1 1 0 0,0-2-1 0 0,-1 0 0 0 0,1-2 1 0 0,0-1-1 0 0,-27-2 26 0 0,-33-27-2222 0 0,87 25 2060 0 0,-1 1 0 0 0,1 0 0 0 0,-1-1 1 0 0,1 1-1 0 0,0-1 0 0 0,-1 1 0 0 0,1-1 1 0 0,0 0-1 0 0,0 0 0 0 0,0 1 0 0 0,1-1 1 0 0,-1 0-1 0 0,0 0 0 0 0,1 0 0 0 0,-1 0 1 0 0,1 0-1 0 0,-1 0 0 0 0,1 0 0 0 0,0 0 1 0 0,0 0-1 0 0,0 0 0 0 0,0 0 0 0 0,0 0 1 0 0,0 0-1 0 0,1 1 0 0 0,-1-1 0 0 0,1 0 1 0 0,-1 0-1 0 0,1 0 0 0 0,0 0 0 0 0,0 0 1 0 0,0 0 161 0 0,23-37-1508 0 0</inkml:trace>
  <inkml:trace contextRef="#ctx0" brushRef="#br0" timeOffset="193651.073">14800 12023 1316 0 0,'20'39'3027'0'0,"-15"-31"-2904"0"0,0-1 1 0 0,0 1-1 0 0,1-1 1 0 0,0 0-1 0 0,0 0 1 0 0,0 0-1 0 0,1-1 0 0 0,0 0 1 0 0,0 0-1 0 0,1-1 1 0 0,0 0-1 0 0,0 0 0 0 0,0-1 1 0 0,0 0-1 0 0,0-1 1 0 0,1 0-1 0 0,0 0 0 0 0,0 0 1 0 0,0-1-1 0 0,0-1 1 0 0,1 1-124 0 0,13-2 86 0 0,1-1 1 0 0,-1-1 0 0 0,1-1 0 0 0,-1-1 0 0 0,0-1-1 0 0,0-2 1 0 0,-1 0 0 0 0,0-1 0 0 0,0-1-1 0 0,0-1 1 0 0,-1 0 0 0 0,-1-2 0 0 0,0-1-1 0 0,-1 0 1 0 0,0-2 0 0 0,-1 0 0 0 0,0-1 0 0 0,-2 0-1 0 0,0-2 1 0 0,2-3-87 0 0,25-22 125 0 0,-31 28-107 0 0,0 0 0 0 0,0 2 0 0 0,2-1 0 0 0,-1 2 1 0 0,2 0-1 0 0,0 1 0 0 0,0 0 0 0 0,1 1 0 0 0,0 0 0 0 0,1 2 0 0 0,0 0 0 0 0,0 1 0 0 0,0 0 1 0 0,1 2-1 0 0,0 0 0 0 0,10-1-18 0 0,-20 10-11 0 0,0 0 0 0 0,0 0 0 0 0,0 0 0 0 0,-1 1 0 0 0,0 0 0 0 0,1 1 0 0 0,-2 0 0 0 0,1 0 0 0 0,-1 0 0 0 0,0 1 0 0 0,0 0 1 0 0,-1 0-1 0 0,0 0 0 0 0,0 1 0 0 0,0 0 0 0 0,-1 0 0 0 0,-1 0 0 0 0,1 0 0 0 0,-1 0 0 0 0,-1 1 0 0 0,1 0 0 0 0,0 8 11 0 0,42 232-3923 0 0,-48-223 2559 0 0,-12 20-141 0 0</inkml:trace>
  <inkml:trace contextRef="#ctx0" brushRef="#br0" timeOffset="198655.942">18566 11426 928 0 0,'0'-24'1772'0'0,"0"21"-1835"0"0,0 1 172 0 0,1 0 0 0 0,0 0-1 0 0,-1 0 1 0 0,0 0-1 0 0,1-1 1 0 0,-1 1 0 0 0,0 0-1 0 0,0 0 1 0 0,0-1 0 0 0,0 1-1 0 0,-1 0 1 0 0,1 0-1 0 0,-1-1 1 0 0,1 1 0 0 0,-1 0-1 0 0,0 0 1 0 0,0 0 0 0 0,0 0-1 0 0,0 0 1 0 0,0 0-1 0 0,0 0 1 0 0,0 0 0 0 0,-1 0-1 0 0,1 1 1 0 0,-1-1 0 0 0,1 1-1 0 0,-1-1 1 0 0,0 1-1 0 0,0-1 1 0 0,1 1 0 0 0,-1 0-1 0 0,0 0 1 0 0,0 0 0 0 0,0 0-1 0 0,-1 0-108 0 0,-18 7 93 0 0,1 2-1 0 0,0 1 0 0 0,1 0 0 0 0,0 1 1 0 0,0 1-1 0 0,1 1 0 0 0,1 1 1 0 0,0 0-1 0 0,0 1 0 0 0,2 1 1 0 0,0 1-1 0 0,0 0 0 0 0,2 1 1 0 0,0 0-1 0 0,1 1 0 0 0,0 0 0 0 0,2 1 1 0 0,0 0-1 0 0,1 1 0 0 0,1 0 1 0 0,1 1-1 0 0,1-1 0 0 0,1 1 1 0 0,0 0-1 0 0,2 1 0 0 0,0-1 0 0 0,1 22-92 0 0,6-24 1 0 0,1 1-1 0 0,1-1 0 0 0,1 0 0 0 0,1 0 1 0 0,0-1-1 0 0,1 0 0 0 0,1 0 0 0 0,1-1 0 0 0,1-1 1 0 0,0 0-1 0 0,1 0 0 0 0,0-1 0 0 0,1-1 0 0 0,1 0 1 0 0,1-1-1 0 0,-1 0 0 0 0,2-2 0 0 0,0 0 0 0 0,0-1 1 0 0,1 0-1 0 0,0-2 0 0 0,1 0 0 0 0,14 4 0 0 0,26 16-855 0 0,1-3 0 0 0,1-2 1 0 0,2-4-1 0 0,-1-1 0 0 0,2-4 0 0 0,3-2 855 0 0,18-3-1311 0 0</inkml:trace>
  <inkml:trace contextRef="#ctx0" brushRef="#br0" timeOffset="219006.064">18599 11638 1588 0 0,'0'0'336'0'0,"0"-13"72"0"0,0 6 4949 0 0,29-41-4110 0 0,-29 47-1241 0 0,30 23 38 0 0,-5 5-81 0 0,-2 2 0 0 0,-1 0 0 0 0,-1 1 1 0 0,-1 1-1 0 0,-2 1 0 0 0,14 32 37 0 0,-20 50 577 0 0,-13-110-516 0 0,0 0 0 0 0,0 0 0 0 0,0 0 0 0 0,0 0 0 0 0,0 0 0 0 0,-1-1 0 0 0,0 1 0 0 0,1 0 0 0 0,-1-1-1 0 0,-1 1 1 0 0,1-1 0 0 0,0 0 0 0 0,-1 0 0 0 0,0 0 0 0 0,0 0 0 0 0,0 0 0 0 0,0-1 0 0 0,0 1 0 0 0,0-1 0 0 0,-1 0 0 0 0,1 0 0 0 0,-1 0 0 0 0,1 0-1 0 0,-1-1 1 0 0,0 1 0 0 0,-2-1-61 0 0,5-1 117 0 0,-2-5 9 0 0,-1-4-109 0 0,1 0-1 0 0,0 0 1 0 0,1-1-1 0 0,-1 1 1 0 0,2-1 0 0 0,-1 1-1 0 0,1-1 1 0 0,1 0-1 0 0,0 0 1 0 0,0 1 0 0 0,1-1-1 0 0,0 0 1 0 0,1 1-1 0 0,0-1 1 0 0,1 1 0 0 0,-1-1-1 0 0,2 1 1 0 0,-1 0 0 0 0,1 0-1 0 0,1 1 1 0 0,3-6-17 0 0,8-10-2 0 0,1 1-1 0 0,1 1 1 0 0,1 0 0 0 0,1 2 0 0 0,0 0 0 0 0,2 1-1 0 0,0 1 1 0 0,1 1 0 0 0,1 1 0 0 0,1 2 0 0 0,12-6 2 0 0,-34 19-5 0 0,1 1-1 0 0,0-1 1 0 0,-1 1 0 0 0,1 0 0 0 0,-1 0 0 0 0,1 1-1 0 0,0-1 1 0 0,-1 1 0 0 0,1-1 0 0 0,-1 1 0 0 0,1 1 0 0 0,-1-1-1 0 0,1 0 1 0 0,-1 1 0 0 0,0-1 0 0 0,0 1 0 0 0,0 0 0 0 0,0 0-1 0 0,0 0 1 0 0,0 1 0 0 0,0-1 0 0 0,-1 1 0 0 0,1-1-1 0 0,-1 1 1 0 0,0 0 0 0 0,0 0 0 0 0,0 0 0 0 0,0 0 0 0 0,0 0-1 0 0,-1 1 1 0 0,1-1 0 0 0,-1 0 0 0 0,0 1 0 0 0,0-1 0 0 0,0 1-1 0 0,0 0 1 0 0,-1-1 0 0 0,0 1 0 0 0,1-1 0 0 0,-1 1-1 0 0,-1 0 1 0 0,1-1 0 0 0,0 1 0 0 0,-1-1 0 0 0,0 1 0 0 0,-1 2 5 0 0,4 7-28 0 0,21 188-200 0 0,-21-113-8041 0 0,-2-81 6998 0 0</inkml:trace>
  <inkml:trace contextRef="#ctx0" brushRef="#br0" timeOffset="219454.206">19552 11591 1132 0 0,'24'-33'5852'0'0,"-15"27"-3890"0"0,-14 25-1399 0 0,-77 347 30 0 0,17 66-2438 0 0,61-426 1249 0 0,2-7-4249 0 0,-1-15 3537 0 0</inkml:trace>
  <inkml:trace contextRef="#ctx0" brushRef="#br0" timeOffset="219918.917">19623 11649 1268 0 0,'10'-21'3215'0'0,"-15"29"-1045"0"0,-2 9-2031 0 0,0 1 1 0 0,1 0 0 0 0,1 0-1 0 0,1 0 1 0 0,0 1 0 0 0,2 0 0 0 0,0-1-1 0 0,1 1 1 0 0,1 9-140 0 0,1-22 35 0 0,0 0 0 0 0,0-1 1 0 0,1 1-1 0 0,0-1 0 0 0,0 1 0 0 0,1-1 0 0 0,-1 0 0 0 0,1 1 1 0 0,0-2-1 0 0,0 1 0 0 0,1 0 0 0 0,0-1 0 0 0,0 1 1 0 0,0-1-1 0 0,0 0 0 0 0,0 0 0 0 0,1-1 0 0 0,0 1 0 0 0,0-1 1 0 0,0 0-1 0 0,0 0 0 0 0,0-1 0 0 0,0 1 0 0 0,1-1 1 0 0,-1-1-1 0 0,1 1 0 0 0,0-1 0 0 0,0 0 0 0 0,-1 0 0 0 0,1 0 1 0 0,0-1-1 0 0,0 0 0 0 0,0 0 0 0 0,-1 0 0 0 0,1-1 0 0 0,0 0 1 0 0,0 0-1 0 0,2-1-35 0 0,6-2 49 0 0,0 1-1 0 0,1-2 1 0 0,-2 0 0 0 0,1 0-1 0 0,0-2 1 0 0,-1 1 0 0 0,-1-2-1 0 0,1 0 1 0 0,-1 0 0 0 0,0-1-1 0 0,-1 0 1 0 0,0-1 0 0 0,0-1-1 0 0,-1 0 1 0 0,-1 0 0 0 0,4-5-49 0 0,22-63 582 0 0,-34 77-424 0 0,-4-16 373 0 0,3 17-527 0 0,-1 1 0 0 0,1-1 0 0 0,0 0 1 0 0,0 1-1 0 0,-1-1 0 0 0,1 1 0 0 0,0 0 0 0 0,-1-1 0 0 0,1 1 1 0 0,-1-1-1 0 0,1 1 0 0 0,-1 0 0 0 0,1-1 0 0 0,-1 1 0 0 0,1 0 0 0 0,-1-1 1 0 0,1 1-1 0 0,-1 0 0 0 0,1 0 0 0 0,-1-1 0 0 0,1 1 0 0 0,-1 0 1 0 0,1 0-1 0 0,-1 0 0 0 0,0 0 0 0 0,1 0 0 0 0,-1 0 0 0 0,1 0 0 0 0,-1 0 1 0 0,0 0-1 0 0,1 0 0 0 0,-1 0 0 0 0,1 0 0 0 0,-1 0 0 0 0,1 0 1 0 0,-1 1-1 0 0,1-1 0 0 0,-1 0 0 0 0,0 0 0 0 0,1 1 0 0 0,-1-1 0 0 0,1 0 1 0 0,0 1-1 0 0,-1-1 0 0 0,1 1 0 0 0,-1-1 0 0 0,1 0 0 0 0,-1 1 0 0 0,1-1 1 0 0,0 1-1 0 0,0-1 0 0 0,-1 1 0 0 0,1-1 0 0 0,0 1 0 0 0,0-1 1 0 0,-1 1-1 0 0,1 0 0 0 0,0-1 0 0 0,0 1 0 0 0,0-1 0 0 0,0 1 0 0 0,0-1 1 0 0,0 1-1 0 0,0 0 0 0 0,0-1 0 0 0,0 1 0 0 0,0-1 0 0 0,0 1-4 0 0,-2 53 120 0 0,2-44-123 0 0,27 137-413 0 0,-7-68-1559 0 0,-12-1-3572 0 0,-8-60 4313 0 0,0-1-22 0 0</inkml:trace>
  <inkml:trace contextRef="#ctx0" brushRef="#br0" timeOffset="220276.378">20383 11944 964 0 0,'17'15'4688'0'0,"-13"44"-3972"0"0,-4-55-445 0 0,-1 11-235 0 0,-1 1 0 0 0,0-1 0 0 0,-1 0 0 0 0,0 0 1 0 0,-2 0-1 0 0,0 0 0 0 0,0 0 0 0 0,-1-1 1 0 0,-1 0-1 0 0,0-1 0 0 0,-1 1 0 0 0,-1-1 0 0 0,0-1 1 0 0,-1 0-37 0 0,-110 80-4724 0 0,86-81 3350 0 0</inkml:trace>
  <inkml:trace contextRef="#ctx0" brushRef="#br0" timeOffset="199553.74">22916 11193 2240 0 0,'8'-8'896'0'0,"-3"3"-796"0"0,-2 1 25 0 0,0-1 0 0 0,1 1 0 0 0,0 1-1 0 0,0-1 1 0 0,0 0 0 0 0,0 1 0 0 0,1 0 0 0 0,-1 0-1 0 0,1 0 1 0 0,0 1 0 0 0,-1-1 0 0 0,1 1 0 0 0,0 0-1 0 0,1 1 1 0 0,-1-1 0 0 0,0 1 0 0 0,0 0-1 0 0,1 0 1 0 0,-1 1 0 0 0,1 0 0 0 0,-1 0 0 0 0,0 0-1 0 0,1 0 1 0 0,-1 1 0 0 0,5 1-125 0 0,6 4 107 0 0,0 2 1 0 0,0 0-1 0 0,-1 1 0 0 0,0 0 1 0 0,0 1-1 0 0,-1 1 0 0 0,0 0 1 0 0,-1 1-1 0 0,-1 0 1 0 0,0 1-1 0 0,0 1 0 0 0,-1 0 1 0 0,-1 0-1 0 0,0 1 0 0 0,-2 0 1 0 0,1 1-1 0 0,-2 0 0 0 0,0 0 1 0 0,-1 1-1 0 0,0 0 1 0 0,-2 0-1 0 0,0 0 0 0 0,0 1 1 0 0,-2-1-1 0 0,0 1 0 0 0,-1-1 1 0 0,-1 1-1 0 0,-1 0 1 0 0,0-1-1 0 0,-2 2-107 0 0,-2 17 91 0 0,-2 0 0 0 0,-1-1 0 0 0,-2 0 0 0 0,-2-1 0 0 0,-1 0-1 0 0,-1 0 1 0 0,-2-2 0 0 0,-15 23-91 0 0,2-13-150 0 0,-2-1 0 0 0,-1-1 0 0 0,-3-2 0 0 0,-1-2 0 0 0,-1-1 1 0 0,-18 11 149 0 0,-156 85-4528 0 0,157-111 3169 0 0,5-10 53 0 0</inkml:trace>
  <inkml:trace contextRef="#ctx0" brushRef="#br0" timeOffset="223345.809">20960 11769 1148 0 0,'0'0'473'0'0,"0"0"-101"0"0,0 0-32 0 0,0 0 61 0 0,3-18 1081 0 0,32-12 151 0 0,-28 16-275 0 0,-7 14-1333 0 0,0 0 0 0 0,0 1 0 0 0,0-1 0 0 0,0 1 0 0 0,0-1 1 0 0,0 1-1 0 0,0-1 0 0 0,0 0 0 0 0,0 1 0 0 0,0-1 0 0 0,0 1 1 0 0,0-1-1 0 0,1 0 0 0 0,-1 1 0 0 0,0-1 0 0 0,0 1 0 0 0,0-1 1 0 0,1 0-1 0 0,-1 1 0 0 0,0-1 0 0 0,1 0 0 0 0,-1 1 0 0 0,0-1 1 0 0,1 0-1 0 0,-1 0 0 0 0,0 1 0 0 0,1-1 0 0 0,-1 0 0 0 0,1 0 1 0 0,-1 0-1 0 0,0 1 0 0 0,1-1 0 0 0,-1 0 0 0 0,1 0 0 0 0,-1 0 1 0 0,0 0-1 0 0,1 0 0 0 0,-1 0 0 0 0,1 0 0 0 0,-1 0 0 0 0,1 0 1 0 0,-1 0-1 0 0,1 0 0 0 0,-1 0 0 0 0,0 0 0 0 0,1 0 0 0 0,-1-1 1 0 0,1 1-1 0 0,-1 0 0 0 0,0 0 0 0 0,1 0 0 0 0,-1-1 0 0 0,0 1 0 0 0,1 0 1 0 0,-1 0-1 0 0,0-1 0 0 0,1 1 0 0 0,-1 0 0 0 0,0-1 0 0 0,1 1 1 0 0,-1 0-1 0 0,0-1-25 0 0,18 29 67 0 0,-1 2 1 0 0,-2 0 0 0 0,-1 0-1 0 0,-1 2 1 0 0,-2-1-1 0 0,-1 2 1 0 0,-1-1 0 0 0,-2 1-1 0 0,-1 0 1 0 0,0 25-68 0 0,-7-53 34 0 0,-1 0 0 0 0,0 0 0 0 0,0-1 0 0 0,0 1 0 0 0,0 0 1 0 0,-1-1-1 0 0,1 0 0 0 0,-1 0 0 0 0,0 0 0 0 0,0 0 0 0 0,-1 0 0 0 0,1 0 0 0 0,-1-1 1 0 0,0 0-1 0 0,0 0 0 0 0,0 0 0 0 0,-1 0 0 0 0,1 0 0 0 0,0-1 0 0 0,-1 0 0 0 0,0 0 1 0 0,1 0-1 0 0,-1-1 0 0 0,0 1 0 0 0,0-1 0 0 0,0 0 0 0 0,0-1 0 0 0,0 1 0 0 0,0-1 1 0 0,0 0-1 0 0,0 0 0 0 0,-1-1 0 0 0,1 1 0 0 0,0-1 0 0 0,0 0 0 0 0,1 0 0 0 0,-1-1 1 0 0,0 0-1 0 0,0 0 0 0 0,1 0 0 0 0,-1 0 0 0 0,1-1 0 0 0,-1 1 0 0 0,1-1 0 0 0,-2-2-34 0 0,-3-7 44 0 0,0-1 0 0 0,0 1 0 0 0,1-1 0 0 0,1-1-1 0 0,1 0 1 0 0,-1 0 0 0 0,2 0 0 0 0,0-1-1 0 0,1 1 1 0 0,1-1 0 0 0,0 0 0 0 0,1 0 0 0 0,0-1-1 0 0,1 1 1 0 0,1 0 0 0 0,1-13-44 0 0,3 10 16 0 0,1 0 0 0 0,0 0-1 0 0,1 1 1 0 0,1 0 0 0 0,1 0 0 0 0,0 0 0 0 0,1 1-1 0 0,1 0 1 0 0,0 1 0 0 0,1 0 0 0 0,1 1-1 0 0,0 0 1 0 0,1 0 0 0 0,1 2 0 0 0,0 0 0 0 0,1 0-1 0 0,0 1 1 0 0,0 1 0 0 0,1 1 0 0 0,0 0-1 0 0,1 1 1 0 0,0 0 0 0 0,1 2 0 0 0,10-3-16 0 0,59-13-1424 0 0,-47 21-6684 0 0,-40 1 6690 0 0</inkml:trace>
  <inkml:trace contextRef="#ctx0" brushRef="#br0" timeOffset="223732.4">21348 11161 1772 0 0,'7'-5'4450'0'0,"30"6"-3721"0"0,-30-2-680 0 0,-1 1 0 0 0,0 1 0 0 0,0-1 1 0 0,1 1-1 0 0,-1 0 0 0 0,0 0 0 0 0,0 1 0 0 0,0 0 1 0 0,0 0-1 0 0,0 1 0 0 0,0-1 0 0 0,-1 1 1 0 0,1 0-1 0 0,-1 1 0 0 0,0-1 0 0 0,0 1 0 0 0,0 0 1 0 0,0 0-1 0 0,-1 1 0 0 0,1 0 0 0 0,-1-1 1 0 0,0 1-1 0 0,-1 1 0 0 0,1-1 0 0 0,-1 0 0 0 0,0 1 1 0 0,0 0-1 0 0,-1 0 0 0 0,0-1 0 0 0,0 2 1 0 0,0-1-1 0 0,-1 0 0 0 0,0 0 0 0 0,0 0 0 0 0,0 1 1 0 0,-1-1-1 0 0,0 0 0 0 0,0 1 0 0 0,-1-1 1 0 0,0 0-1 0 0,0 0 0 0 0,0 1 0 0 0,-1-1 0 0 0,0 0 1 0 0,0 0-1 0 0,-1 0-49 0 0,-96 104 1110 0 0,99-109-1085 0 0,0-1-65 0 0,6 3-72 0 0,10 3-393 0 0,0-1 0 0 0,1 0-1 0 0,0-1 1 0 0,0-1 0 0 0,0-1-1 0 0,0-1 1 0 0,0 0 0 0 0,0-1-1 0 0,0-1 1 0 0,12-2 505 0 0,27 2-2095 0 0,-16 1 577 0 0</inkml:trace>
  <inkml:trace contextRef="#ctx0" brushRef="#br0" timeOffset="224278.012">21798 11614 1148 0 0,'18'39'4023'0'0,"3"1"-3595"0"0,-11-15-45 0 0,-1 1-1 0 0,-1 1 0 0 0,-1-1 1 0 0,-2 1-1 0 0,0 1 1 0 0,-2-1-1 0 0,0 27-382 0 0,-4-46 129 0 0,0-1-1 0 0,0 1 1 0 0,-1 0-1 0 0,0-1 1 0 0,0 1-1 0 0,-1-1 1 0 0,0 0-1 0 0,0 0 1 0 0,-1 0 0 0 0,0 0-1 0 0,0 0 1 0 0,0-1-1 0 0,-1 0 1 0 0,0 0-1 0 0,-1 1-128 0 0,4-8 42 0 0,0 0-1 0 0,1-1 0 0 0,-1 1 0 0 0,1 0 1 0 0,-1 0-1 0 0,1-1 0 0 0,-1 1 1 0 0,1-1-1 0 0,0 0 0 0 0,-1 1 1 0 0,1-1-1 0 0,0 0 0 0 0,0 1 1 0 0,0-1-1 0 0,0 0 0 0 0,1 0 0 0 0,-1 0 1 0 0,1 0-1 0 0,-1 0 0 0 0,1 0 1 0 0,-1 0-1 0 0,1 0 0 0 0,0 0 1 0 0,0 0-1 0 0,0 0 0 0 0,0 0 1 0 0,1 0-1 0 0,-1 0 0 0 0,0 0 0 0 0,1 0 1 0 0,-1 0-1 0 0,1 0 0 0 0,0 0 1 0 0,0 0-1 0 0,0 0 0 0 0,0 0-41 0 0,-1-8 101 0 0,1-3-77 0 0,1 1 0 0 0,0 0-1 0 0,0 0 1 0 0,1 0 0 0 0,1 0-1 0 0,0 0 1 0 0,1 1-1 0 0,0-1 1 0 0,0 1 0 0 0,1 0-1 0 0,1 1 1 0 0,0 0-1 0 0,0 0 1 0 0,1 0 0 0 0,1 1-1 0 0,-1 0 1 0 0,1 0 0 0 0,6-3-24 0 0,194-115 194 0 0,-187 118-195 0 0,1 0 0 0 0,0 2-1 0 0,0 1 1 0 0,0 0-1 0 0,1 2 1 0 0,0 1 0 0 0,0 0-1 0 0,12 2 2 0 0,-31 1-2 0 0,1 1 1 0 0,0 0-1 0 0,0 0 0 0 0,0 1 0 0 0,0-1 0 0 0,-1 1 0 0 0,1 1 1 0 0,-1-1-1 0 0,1 1 0 0 0,-1 0 0 0 0,0 0 0 0 0,0 0 1 0 0,0 1-1 0 0,-1-1 0 0 0,1 1 0 0 0,-1 1 0 0 0,0-1 0 0 0,0 1 1 0 0,0-1-1 0 0,-1 1 0 0 0,1 0 0 0 0,-1 0 0 0 0,0 0 1 0 0,-1 1-1 0 0,1-1 0 0 0,-1 1 0 0 0,0 0 0 0 0,-1-1 0 0 0,1 1 1 0 0,-1 0-1 0 0,0 0 0 0 0,-1 0 0 0 0,1 0 0 0 0,-1 0 1 0 0,0 0-1 0 0,-1 3 2 0 0,10 213-2706 0 0,-27-146-1732 0 0,4-58 1788 0 0,1-5 1324 0 0</inkml:trace>
  <inkml:trace contextRef="#ctx0" brushRef="#br0" timeOffset="259989.321">970 11574 944 0 0,'0'0'160'0'0,"0"0"13"0"0,0 0-9 0 0,0 0-14 0 0,0 0-55 0 0,0 0-15 0 0,0 0 20 0 0,0 0-9 0 0,0 0-21 0 0,0 0 34 0 0,0 0 4 0 0,0 0-5 0 0,-1 21 679 0 0,1-20-780 0 0,0 1-1 0 0,1-1 1 0 0,-1 0-1 0 0,0 1 1 0 0,1-1-1 0 0,-1 0 1 0 0,1 0-1 0 0,-1 0 1 0 0,1 1-1 0 0,0-1 1 0 0,0 0-1 0 0,-1 0 1 0 0,1 0-1 0 0,0 0 0 0 0,0 0 1 0 0,0 0-1 0 0,0 0 1 0 0,0-1-1 0 0,0 1 1 0 0,0 0-1 0 0,0 0 1 0 0,1-1-1 0 0,-1 1 1 0 0,0-1-1 0 0,0 1 1 0 0,0-1-1 0 0,1 1 1 0 0,-1-1-1 0 0,0 0 1 0 0,1 0-1 0 0,-1 0 1 0 0,0 1-1 0 0,1-1 1 0 0,-1-1-1 0 0,0 1 1 0 0,1 0-1 0 0,-1 0 0 0 0,0 0 1 0 0,1-1-1 0 0,-1 1 1 0 0,0 0-1 0 0,0-1 1 0 0,0 0-1 0 0,1 1 1 0 0,-1-1-2 0 0,16 1 23 0 0,209 0 204 0 0,-92-17-238 0 0,921 2 496 0 0,-815 0-449 0 0,402-7-233 0 0,7-18 283 0 0,-131 20-85 0 0,-299 2 7 0 0,545-46 85 0 0,315-40 240 0 0,-137 65-399 0 0,-576 28 54 0 0,183-7-121 0 0,-189 10 293 0 0,749-41 200 0 0,-307 29-492 0 0,-516 5 138 0 0,1104-15 616 0 0,-1182 11-578 0 0,831 3 335 0 0,199 16 219 0 0,-926-14-521 0 0,357 25 14 0 0,231 5-3 0 0,284-11-453 0 0,-851-18 473 0 0,128 10 188 0 0,135-11-343 0 0,751 14-101 0 0,-1012-18 100 0 0,576-32 33 0 0,-340 12 182 0 0,116 24-167 0 0,-483 33-28 0 0,-78-15 50 0 0,-1 7-1 0 0,-1 4 1 0 0,0 6-1 0 0,-1 6 1 0 0,-2 5 0 0 0,12 9-22 0 0,-93-25-24 0 0,-1 1 1 0 0,0 2 0 0 0,-1 2 0 0 0,-2 2-1 0 0,0 1 1 0 0,-1 1 0 0 0,3 7 23 0 0,-29-23-4 0 0,0 1-1 0 0,0 1 1 0 0,-2-1 0 0 0,1 2 0 0 0,-1-1-1 0 0,-1 1 1 0 0,0 0 0 0 0,0 0-1 0 0,-2 0 1 0 0,1 1 0 0 0,-2 0 0 0 0,1 0-1 0 0,-2 0 1 0 0,0 0 0 0 0,0 0-1 0 0,-1 1 1 0 0,-1-1 0 0 0,0 1 0 0 0,-1-1-1 0 0,-1 0 1 0 0,0 0 0 0 0,0 0 0 0 0,-2 0-1 0 0,-1 6 5 0 0,-21 86 26 0 0,-5-1 0 0 0,-4-1-1 0 0,-5-2 1 0 0,-28 48-26 0 0,-29 5 15 0 0,86-139 1 0 0,-1-1 0 0 0,0 0 0 0 0,-1-1 0 0 0,0 0 0 0 0,-1-1 0 0 0,0 0 0 0 0,-1-1 0 0 0,-1-1 0 0 0,1 0 0 0 0,-2-1 0 0 0,1-1 0 0 0,-1-1 0 0 0,0 0 0 0 0,-1-1 0 0 0,-6 1-16 0 0,-293 55 161 0 0,40-40-258 0 0,0-11-1 0 0,-12-13 98 0 0,90 1-78 0 0,-148 9 110 0 0,56-4 58 0 0,-370 24-720 0 0,0-29 630 0 0,246-2-120 0 0,-361 3 567 0 0,474 18-836 0 0,-570 18 73 0 0,-318 46 319 0 0,777-73-9 0 0,126 6-272 0 0,-863-6-162 0 0,893 3 452 0 0,-537-11 221 0 0,484 17-298 0 0,-1082 61-371 0 0,485-5 354 0 0,353-32-49 0 0,277-32 98 0 0,-419 37 138 0 0,-367 50-273 0 0,535-52 155 0 0,-990 68 375 0 0,-175-63-474 0 0,635-41 17 0 0,695-14-63 0 0,-297-12 74 0 0,500 15 137 0 0,-47-11-39 0 0,-1135-22 928 0 0,1265 33-761 0 0,0-4 0 0 0,1-2 0 0 0,0-4 0 0 0,-54-17-181 0 0,123 24 33 0 0,1 0 0 0 0,-1 0 0 0 0,1-1 0 0 0,0 1 1 0 0,1-2-1 0 0,-1 1 0 0 0,1-1 0 0 0,0 1 0 0 0,1-1 0 0 0,0-1 0 0 0,0 1 1 0 0,0-1-1 0 0,1 1 0 0 0,0-1 0 0 0,1 0 0 0 0,0 0 0 0 0,0 0 0 0 0,0 0 1 0 0,1-1-1 0 0,0 1 0 0 0,1 0 0 0 0,0 0 0 0 0,0-1 0 0 0,1 0-33 0 0,-8-44-24 0 0,-47-162-164 0 0,43 177 152 0 0,1-1-1 0 0,3 0 1 0 0,1 0-1 0 0,1-1 1 0 0,3 0 0 0 0,1-19 36 0 0,49-152-306 0 0,-40 177 169 0 0,9-49-11 0 0,4 1 0 0 0,3 1-1 0 0,4 0 1 0 0,26-48 148 0 0,-11 24 734 0 0,-42 105-635 0 0,-1 0-54 0 0,0 0-20 0 0,0 0 26 0 0,2-20-956 0 0,10 12-1563 0 0,-16 12 1162 0 0</inkml:trace>
  <inkml:trace contextRef="#ctx0" brushRef="#br0" timeOffset="262597.989">12313 11968 1348 0 0,'-12'-58'2574'0'0,"12"58"-2538"0"0,1 0-1 0 0,-1 1 1 0 0,1-1 0 0 0,-1 0 0 0 0,0 1 0 0 0,1-1 0 0 0,-1 0 0 0 0,1 0-1 0 0,-1 0 1 0 0,1 1 0 0 0,-1-1 0 0 0,0 0 0 0 0,1 0 0 0 0,-1 0 0 0 0,1 0 0 0 0,-1 0-1 0 0,1 0 1 0 0,-1 0 0 0 0,1 0 0 0 0,-1 0 0 0 0,1 0 0 0 0,-1 0 0 0 0,1 0-1 0 0,-1 0 1 0 0,1 0 0 0 0,-1 0 0 0 0,1 0 0 0 0,-1-1 0 0 0,1 1 0 0 0,-1 0 0 0 0,0 0-1 0 0,1 0 1 0 0,-1-1 0 0 0,1 1 0 0 0,-1 0 0 0 0,0-1 0 0 0,1 1 0 0 0,-1 0-1 0 0,0-1 1 0 0,1 1 0 0 0,-1-1 0 0 0,0 1 0 0 0,0 0 0 0 0,1-1 0 0 0,-1 1 0 0 0,0-1-1 0 0,0 1 1 0 0,0-1 0 0 0,0 1 0 0 0,1-1 0 0 0,-1 1 0 0 0,0-1 0 0 0,0 1-1 0 0,0-1 1 0 0,0 1 0 0 0,0-1-36 0 0,24 9 187 0 0,-24-8-176 0 0,-1 0 1 0 0,1-1 0 0 0,0 1-1 0 0,-1 0 1 0 0,1 0 0 0 0,0-1-1 0 0,0 1 1 0 0,-1 0 0 0 0,1 0-1 0 0,0-1 1 0 0,0 1 0 0 0,0 0-1 0 0,-1-1 1 0 0,1 1 0 0 0,0 0-1 0 0,0-1 1 0 0,0 1 0 0 0,0 0-1 0 0,0-1 1 0 0,0 1 0 0 0,0-1 0 0 0,0 1-1 0 0,0 0 1 0 0,0-1 0 0 0,0 1-1 0 0,0 0 1 0 0,0-1 0 0 0,0 1-1 0 0,0 0 1 0 0,0-1 0 0 0,0 1-1 0 0,0-1 1 0 0,0 1 0 0 0,0 0-1 0 0,1-1 1 0 0,-1 1 0 0 0,0 0-1 0 0,0-1 1 0 0,0 1 0 0 0,1 0-1 0 0,-1 0 1 0 0,0-1 0 0 0,0 1-1 0 0,1 0 1 0 0,-1-1-12 0 0,-8 8-2832 0 0,7-2 1819 0 0,0 0-392 0 0</inkml:trace>
  <inkml:trace contextRef="#ctx0" brushRef="#br0" timeOffset="262941.778">12190 12413 1164 0 0,'-10'-4'5841'0'0,"11"2"-9610"0"0,-1 1 2469 0 0</inkml:trace>
  <inkml:trace contextRef="#ctx0" brushRef="#br1" timeOffset="1.20076E6">127 1290 1268 0 0,'0'0'301'0'0,"0"0"-76"0"0,-4 0-13 0 0,-56-37 1020 0 0,26 35 279 0 0,6 1 240 0 0,52 5-1362 0 0,384 6 553 0 0,734 57-370 0 0,-1014-57-393 0 0,-127-10-125 0 0,38 0-579 0 0,-38 1 182 0 0,2-1 591 0 0,3-2-5385 0 0,9-5 3942 0 0</inkml:trace>
  <inkml:trace contextRef="#ctx0" brushRef="#br1" timeOffset="1.20133E6">1466 1046 928 0 0,'0'0'354'0'0,"0"0"1"0"0,0-1-1 0 0,0 1 0 0 0,1 0 1 0 0,-1-1-1 0 0,0 1 0 0 0,0-1 1 0 0,0 1-1 0 0,0 0 1 0 0,0-1-1 0 0,0 1 0 0 0,0 0 1 0 0,0-1-1 0 0,0 1 0 0 0,0-1-354 0 0,119 45 482 0 0,-65-26-298 0 0,-2 2 0 0 0,0 2 0 0 0,-2 2 0 0 0,40 26-184 0 0,-82-46 37 0 0,-1 0 0 0 0,1 0 0 0 0,-1 1 0 0 0,0-1-1 0 0,-1 2 1 0 0,1-1 0 0 0,-1 1 0 0 0,0 0-1 0 0,0 0 1 0 0,-1 0 0 0 0,0 1 0 0 0,0 0 0 0 0,0 0-1 0 0,-1 0 1 0 0,0 1 0 0 0,0-1 0 0 0,-1 1 0 0 0,0 0-1 0 0,-1 0 1 0 0,1 0 0 0 0,-1 1 0 0 0,-1-1-1 0 0,0 0 1 0 0,0 1 0 0 0,-1-1 0 0 0,0 1 0 0 0,0-1-1 0 0,-1 1-36 0 0,-15 16 111 0 0,-1-1-1 0 0,-2-1 0 0 0,0 0 0 0 0,-1-1 0 0 0,-2-1 0 0 0,0-1 0 0 0,-1-1 0 0 0,-1-1 0 0 0,0-1 1 0 0,-2-1-1 0 0,0-2 0 0 0,0 0 0 0 0,-5 0-110 0 0,1 3 81 0 0,-38 20-391 0 0,2 3 1 0 0,2 2 0 0 0,1 4 0 0 0,-48 46 309 0 0,50-42-5455 0 0,60-50 4343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5:3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2272 0 0,'-6'18'507'0'0,"1"0"-1"0"0,1 1 0 0 0,0 0 1 0 0,1-1-1 0 0,1 1 1 0 0,1 0-1 0 0,1 0 0 0 0,1 0 1 0 0,0 0-1 0 0,1 0 1 0 0,2 2-507 0 0,-3-12 55 0 0,1-1 1 0 0,0 1 0 0 0,1 0 0 0 0,0-1 0 0 0,1 0 0 0 0,-1 1 0 0 0,1-1 0 0 0,1 0-1 0 0,0-1 1 0 0,0 1 0 0 0,0-1 0 0 0,1 0 0 0 0,0-1 0 0 0,1 1 0 0 0,-1-1 0 0 0,1 0-1 0 0,0-1 1 0 0,1 0 0 0 0,-1 0 0 0 0,1 0 0 0 0,0-1 0 0 0,0 0 0 0 0,0-1-1 0 0,4 1-54 0 0,1-2 39 0 0,0-2 0 0 0,0 0 1 0 0,0 0-1 0 0,0-1 0 0 0,-1-1 1 0 0,1 0-1 0 0,0-1 1 0 0,-1 0-1 0 0,1-1 0 0 0,-1 0 1 0 0,0-1-1 0 0,0-1 1 0 0,-1 0-1 0 0,1 0 0 0 0,-1-1 1 0 0,-1-1-1 0 0,1 1 1 0 0,-1-2-1 0 0,0 0-40 0 0,90-78 71 0 0,64-38 79 0 0,-154 124-172 0 0,1 0-1 0 0,0 1 1 0 0,0 1 0 0 0,-1 0 0 0 0,1 0 0 0 0,0 1 0 0 0,-1 0 0 0 0,1 1 0 0 0,-1 0 0 0 0,0 1 0 0 0,0 0 0 0 0,0 1 0 0 0,0 0 0 0 0,-1 0 0 0 0,0 1 0 0 0,0 0 0 0 0,0 1 0 0 0,-1 0 0 0 0,0 0 0 0 0,-1 1 0 0 0,1 0-1 0 0,-1 0 1 0 0,-1 1 0 0 0,0 0 0 0 0,5 8 22 0 0,5 0-196 0 0,99 142-3354 0 0,-85-113 169 0 0,-22-36 2200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5:4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43 208 1484 0 0,'2'-1'40'0'0,"24"-24"4310"0"0,-24 52-1551 0 0,-37 187-1120 0 0,33-161-1808 0 0,3 0-1 0 0,2 0 1 0 0,3 0-1 0 0,2-1 1 0 0,2 0-1 0 0,2 0 1 0 0,11 22 129 0 0,-22-69 164 0 0,0-4-369 0 0,0 1 1 0 0,0 0-1 0 0,0 0 1 0 0,0 0 0 0 0,0 0-1 0 0,-1 0 1 0 0,1 0-1 0 0,-1 0 1 0 0,1 0 0 0 0,-1 0-1 0 0,0 0 1 0 0,0 0-1 0 0,0 0 1 0 0,0 0-1 0 0,0 0 1 0 0,0 0 0 0 0,-1 0-1 0 0,1 1 1 0 0,0-1-1 0 0,-1 0 1 0 0,0 0 0 0 0,0-1-1 0 0,1 1 1 0 0,-1 0-1 0 0,0 0 1 0 0,0 0 0 0 0,-1 0-1 0 0,1-1 1 0 0,0 1-1 0 0,-1-1 1 0 0,1 1 204 0 0,-12 2-1389 0 0</inkml:trace>
  <inkml:trace contextRef="#ctx0" brushRef="#br0" timeOffset="229.937">2 493 1152 0 0,'23'-10'618'0'0,"1"1"1"0"0,0 0-1 0 0,0 2 0 0 0,1 1 0 0 0,0 0 1 0 0,0 2-1 0 0,0 1 0 0 0,0 2 1 0 0,11 0-619 0 0,-32 0 50 0 0,0 1 1 0 0,0 1 0 0 0,0-1 0 0 0,0 0-1 0 0,0 1 1 0 0,1 0 0 0 0,-1 0 0 0 0,0 0 0 0 0,-1 0-1 0 0,1 1 1 0 0,0 0 0 0 0,0-1 0 0 0,-1 1-1 0 0,1 1 1 0 0,-1-1 0 0 0,1 0 0 0 0,-1 1 0 0 0,0 0-1 0 0,0 0 1 0 0,0 0 0 0 0,0 0 0 0 0,-1 0-1 0 0,1 0 1 0 0,-1 1 0 0 0,0-1 0 0 0,0 1 0 0 0,0 0-1 0 0,-1 0 1 0 0,1 0 0 0 0,-1-1 0 0 0,0 1-1 0 0,0 0 1 0 0,0 1 0 0 0,0-1 0 0 0,-1 0 0 0 0,0 0-1 0 0,0 0 1 0 0,0 4-51 0 0,-8 4-94 0 0,0 0 0 0 0,0-1 0 0 0,-2 0 0 0 0,1 0 0 0 0,-1-1 0 0 0,-1 0 0 0 0,0-1 0 0 0,0 0 1 0 0,-1 0-1 0 0,0-2 0 0 0,-12 7 94 0 0,-158 52-4610 0 0,139-62 3271 0 0</inkml:trace>
  <inkml:trace contextRef="#ctx0" brushRef="#br0" timeOffset="479.616">433 0 1372 0 0,'7'2'232'0'0,"0"0"0"0"0,0 0 0 0 0,1 1 0 0 0,-2 0 1 0 0,1 0-1 0 0,0 1 0 0 0,0 0 0 0 0,-1 0 0 0 0,0 0 0 0 0,0 1 0 0 0,0 0 0 0 0,-1 0 0 0 0,1 0 0 0 0,-1 1 0 0 0,-1 0 0 0 0,1 0 0 0 0,-1 0 1 0 0,0 1-1 0 0,0-1 0 0 0,-1 1 0 0 0,0 0 0 0 0,0 0 0 0 0,0 0 0 0 0,-1 0 0 0 0,0 1 0 0 0,0 1-232 0 0,24 194 1623 0 0,-29-166-2003 0 0,-1-1 1 0 0,-2 0-1 0 0,-2 0 0 0 0,-1-1 1 0 0,-2 0-1 0 0,-1-1 1 0 0,-2 0-1 0 0,-1-1 1 0 0,-1 0-1 0 0,-2-1 0 0 0,-2-1 1 0 0,0-1-1 0 0,-2-1 1 0 0,-2-1-1 0 0,-5 4 380 0 0,-45 44-1255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5:4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 1436 0 0,'-2'-7'3305'0'0,"-19"22"-2140"0"0,4 9-907 0 0,1 0 0 0 0,1 0 0 0 0,1 1-1 0 0,2 1 1 0 0,0 0 0 0 0,2 1 0 0 0,1 0 0 0 0,1 1 0 0 0,1 0 0 0 0,2 0 0 0 0,0 1 0 0 0,2-1 0 0 0,2 1-1 0 0,0-1 1 0 0,2 1 0 0 0,1 2-258 0 0,-1-7-131 0 0,1 0 0 0 0,2-1 0 0 0,0 1 0 0 0,1-1 1 0 0,2 0-1 0 0,0 0 0 0 0,1-1 0 0 0,1 0 0 0 0,2 0 0 0 0,0-1 0 0 0,1-1 0 0 0,1 0 0 0 0,0 0 0 0 0,2-1 0 0 0,6 5 131 0 0,50 17-4226 0 0,-61-41 2876 0 0</inkml:trace>
  <inkml:trace contextRef="#ctx0" brushRef="#br0" timeOffset="385.095">320 92 2272 0 0,'6'0'128'0'0,"1"1"0"0"0,0 0-1 0 0,0 1 1 0 0,0 0 0 0 0,-1 0-1 0 0,1 0 1 0 0,-1 1 0 0 0,1 0 0 0 0,-1 0-1 0 0,0 0 1 0 0,0 1 0 0 0,-1 0-1 0 0,1 0 1 0 0,-1 1 0 0 0,0-1-1 0 0,0 1 1 0 0,0 0 0 0 0,-1 1 0 0 0,1-1-1 0 0,-1 1 1 0 0,-1 0 0 0 0,1 0-1 0 0,-1 0 1 0 0,0 0 0 0 0,0 1 0 0 0,-1-1-128 0 0,9 17 199 0 0,-1 0 0 0 0,-1 0 0 0 0,-1 1 0 0 0,-2 0 0 0 0,0 0 0 0 0,-1 0 0 0 0,-1 1 0 0 0,-2 0 0 0 0,0 0 0 0 0,-2 0 0 0 0,-1 2-199 0 0,1-27 21 0 0,-1-1 1 0 0,1 1-1 0 0,0-1 1 0 0,-1 0-1 0 0,1 1 1 0 0,-1-1-1 0 0,1 1 1 0 0,-1-1-1 0 0,1 1 1 0 0,-1 0-1 0 0,0-1 0 0 0,1 1 1 0 0,-1-1-1 0 0,0 1 1 0 0,1 0-1 0 0,-1 0 1 0 0,0-1-1 0 0,1 1 1 0 0,-1 0-1 0 0,0 0 0 0 0,1 0 1 0 0,-1 0-1 0 0,0 0 1 0 0,0 0-1 0 0,1 0 1 0 0,-1 0-1 0 0,0 0 1 0 0,1 0-1 0 0,-1 0 0 0 0,0 0 1 0 0,0 0-1 0 0,1 1 1 0 0,-1-1-1 0 0,0 0 1 0 0,1 0-1 0 0,-1 1 1 0 0,0-1-1 0 0,1 1 1 0 0,-1-1-1 0 0,1 1 0 0 0,-1-1 1 0 0,1 0-1 0 0,-1 1 1 0 0,1 0-1 0 0,-1-1 1 0 0,1 1-1 0 0,-1-1 1 0 0,1 1-1 0 0,0 0 0 0 0,-1-1 1 0 0,1 1-1 0 0,0 0 1 0 0,0-1-1 0 0,-1 1 1 0 0,1 0-1 0 0,0-1 1 0 0,0 1-1 0 0,0 0 1 0 0,0 0-23 0 0,2-25 75 0 0,0 0 0 0 0,2 0-1 0 0,1 1 1 0 0,1 0-1 0 0,1 0 1 0 0,1 0 0 0 0,0 1-1 0 0,8-12-73 0 0,-15 31 15 0 0,2-5 1 0 0,-1-1-1 0 0,2 1 0 0 0,-1-1 0 0 0,1 1 1 0 0,0 0-1 0 0,1 0 0 0 0,0 1 1 0 0,0-1-1 0 0,0 1 0 0 0,1 1 1 0 0,0-1-1 0 0,1 1 0 0 0,0 0 1 0 0,0 0-1 0 0,0 0 0 0 0,0 1 1 0 0,1 1-1 0 0,6-4-15 0 0,-9 9-2 0 0,0 1-1 0 0,0 0 1 0 0,-1 1 0 0 0,1-1 0 0 0,-1 1-1 0 0,1 0 1 0 0,-1 0 0 0 0,0 0-1 0 0,0 1 1 0 0,0-1 0 0 0,-1 1 0 0 0,1 0-1 0 0,-1 0 1 0 0,0 0 0 0 0,0 1-1 0 0,0-1 1 0 0,-1 1 0 0 0,0-1 0 0 0,0 1-1 0 0,0 0 1 0 0,0 0 0 0 0,-1 0 0 0 0,1 0-1 0 0,-1 1 3 0 0,12 115-1258 0 0,-12-70-4317 0 0,-1-49 4340 0 0</inkml:trace>
  <inkml:trace contextRef="#ctx0" brushRef="#br0" timeOffset="570.425">1038 502 1660 0 0,'1'23'399'0'0,"-2"1"0"0"0,0-1 0 0 0,-1 1 0 0 0,-2-1 0 0 0,0 0-1 0 0,-1 0 1 0 0,-2-1 0 0 0,0 1 0 0 0,-1-1 0 0 0,-2-1 0 0 0,0 0 0 0 0,-1 0 0 0 0,-1-1-1 0 0,-1 0 1 0 0,-2 1-399 0 0,-47 41-1204 0 0,60-62 422 0 0,-13-43-2550 0 0,14 15 2023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5:3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27 107 1056 0 0,'7'-9'2841'0'0,"-7"16"365"0"0,-2-1-3239 0 0,-9 47 744 0 0,2 0-1 0 0,3 0 1 0 0,2 0 0 0 0,2 50-711 0 0,42 100-561 0 0,-45-214-5984 0 0,2 4 6144 0 0,-7-19-1109 0 0</inkml:trace>
  <inkml:trace contextRef="#ctx0" brushRef="#br0" timeOffset="415.464">25 37 1392 0 0,'8'-5'109'0'0,"-1"1"0"0"0,1-1 0 0 0,-1 1 0 0 0,1 1 0 0 0,0 0 0 0 0,0 0 0 0 0,1 0 0 0 0,-1 1 0 0 0,1 0 0 0 0,-1 1 0 0 0,1 0 0 0 0,0 0 0 0 0,-1 1 0 0 0,1 0 0 0 0,0 1 0 0 0,-1 0 0 0 0,1 0 0 0 0,-1 1 0 0 0,1 0 0 0 0,-1 0 0 0 0,0 1 0 0 0,1 0 0 0 0,-1 0 0 0 0,-1 1 0 0 0,1 0 0 0 0,-1 1 0 0 0,1-1 0 0 0,-1 1 0 0 0,0 1 0 0 0,-1-1 0 0 0,0 1 0 0 0,0 1 0 0 0,0-1 0 0 0,0 1 0 0 0,-1 0 0 0 0,0 0 0 0 0,-1 0 0 0 0,1 1 0 0 0,0 2-109 0 0,-4 3 85 0 0,0 0-1 0 0,0 0 1 0 0,-1 0-1 0 0,-1 0 0 0 0,0 0 1 0 0,-1 0-1 0 0,0 0 1 0 0,-1-1-1 0 0,0 1 1 0 0,-1-1-1 0 0,-1 0 1 0 0,0 0-1 0 0,0 0 1 0 0,-1 0-1 0 0,-1-1 1 0 0,0 0-1 0 0,0-1 0 0 0,-1 1 1 0 0,-1-1-1 0 0,1-1 1 0 0,-2 0-1 0 0,1 0 1 0 0,-1-1-1 0 0,-1 0 1 0 0,0 0-85 0 0,8-5-13 0 0,-18 18 778 0 0,39-14 4 0 0,-17-7-767 0 0,18-5 44 0 0,0 1 1 0 0,0 1 0 0 0,0 1-1 0 0,1 0 1 0 0,-1 2 0 0 0,1 0-1 0 0,-1 1 1 0 0,1 1 0 0 0,-1 1-1 0 0,0 0 1 0 0,5 3-47 0 0,-20-5 8 0 0,1-1 0 0 0,-1 1 1 0 0,0 0-1 0 0,0 1 0 0 0,0-1 1 0 0,0 1-1 0 0,0 0 0 0 0,0 0 0 0 0,0 0 1 0 0,0 0-1 0 0,-1 1 0 0 0,1-1 0 0 0,-1 1 1 0 0,1 0-1 0 0,-1 0 0 0 0,0 0 0 0 0,-1 1 1 0 0,1-1-1 0 0,0 1 0 0 0,-1-1 1 0 0,0 1-1 0 0,0 0 0 0 0,0 0 0 0 0,0 0 1 0 0,-1 0-1 0 0,1 0 0 0 0,-1 1 0 0 0,0-1 1 0 0,0 0-1 0 0,-1 1 0 0 0,1-1 0 0 0,-1 0 1 0 0,0 1-1 0 0,0-1 0 0 0,-1 0 1 0 0,1 1-1 0 0,-1-1 0 0 0,0 0 0 0 0,0 1 1 0 0,0-1-1 0 0,-1 0 0 0 0,1 0 0 0 0,-1 0 1 0 0,0 0-1 0 0,-2 2-8 0 0,-11 10 2 0 0,-1-1 0 0 0,-1 0 0 0 0,0-2 1 0 0,0 0-1 0 0,-2-1 0 0 0,1 0 0 0 0,-2-2 0 0 0,1 0 0 0 0,-1-1 0 0 0,-1-1 1 0 0,0-1-1 0 0,0-1 0 0 0,-2-1-2 0 0,-59 6-951 0 0,80-12 830 0 0,1 0 1 0 0,-1-1 0 0 0,1 1 0 0 0,-1-1-1 0 0,1 0 1 0 0,-1 1 0 0 0,1-1 0 0 0,0 0-1 0 0,0 0 1 0 0,0 0 0 0 0,0 0 0 0 0,0 0-1 0 0,0 0 1 0 0,1 0 0 0 0,-1 0 0 0 0,1-1 0 0 0,-1 1-1 0 0,1 0 1 0 0,0 0 0 0 0,0 0 0 0 0,0 0-1 0 0,0-1 1 0 0,0 1 0 0 0,0 0 0 0 0,1 0-1 0 0,-1 0 1 0 0,1-1 0 0 0,-1 1 0 0 0,1 0 0 0 0,0 0-1 0 0,0 0 1 0 0,0 0 0 0 0,1-1 120 0 0,38-64-2494 0 0,-20 39 1200 0 0</inkml:trace>
  <inkml:trace contextRef="#ctx0" brushRef="#br0" timeOffset="617.14">561 344 1152 0 0,'37'-21'3499'0'0,"-27"23"2009"0"0,-12 11-5415 0 0,0 0 1 0 0,0 1-1 0 0,1-1 0 0 0,1 1 1 0 0,0-1-1 0 0,1 1 1 0 0,0-1-1 0 0,1 1 0 0 0,1-1 1 0 0,0 0-1 0 0,1 0 1 0 0,0 0-1 0 0,1 0 0 0 0,1-1 1 0 0,3 6-94 0 0,32 71-1190 0 0,-10-35-3151 0 0,-36-52 1638 0 0,-2-4 1417 0 0</inkml:trace>
  <inkml:trace contextRef="#ctx0" brushRef="#br0" timeOffset="801.821">543 142 2172 0 0,'10'-64'6112'0'0,"-10"63"-5860"0"0,19-22-1433 0 0,0 32-3670 0 0,-16-5 3575 0 0</inkml:trace>
  <inkml:trace contextRef="#ctx0" brushRef="#br0" timeOffset="1115.278">680 250 1240 0 0,'129'204'4735'0'0,"-97"-108"-2221"0"0,-29-109-2447 0 0,0-1-1 0 0,0 1 0 0 0,2 0 0 0 0,-1 0 0 0 0,2 0 1 0 0,-1 1-1 0 0,2 0 0 0 0,0 0 0 0 0,0 0 0 0 0,1 1 1 0 0,0 0-1 0 0,1 1 0 0 0,1 0 0 0 0,-1 0 0 0 0,1 1 1 0 0,1 0-1 0 0,0 1 0 0 0,0 0 0 0 0,1 0 0 0 0,0 2 1 0 0,0-1-1 0 0,0 2 0 0 0,1-1 0 0 0,11-2-66 0 0,-16 12-121 0 0,-1-1-1 0 0,0 2 0 0 0,0-1 1 0 0,-1 1-1 0 0,1 0 0 0 0,-1 0 1 0 0,0 1-1 0 0,0-1 0 0 0,-1 1 1 0 0,0 1-1 0 0,0-1 0 0 0,0 1 1 0 0,-1 0-1 0 0,0 0 1 0 0,0 0-1 0 0,-1 1 0 0 0,0-1 1 0 0,0 1-1 0 0,-1 0 0 0 0,0 0 1 0 0,0 0-1 0 0,-1 0 0 0 0,0 0 1 0 0,0 5 121 0 0,3 56-4331 0 0,-4-60 2875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5:3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875 102 988 0 0,'0'0'415'0'0,"0"0"-33"0"0,2-24 488 0 0,14-40 3503 0 0,-16 62-4168 0 0,0 2-25 0 0,0 0-13 0 0,0 0 0 0 0,0 0-67 0 0,-6-11 275 0 0,-52 127 378 0 0,-70 143 146 0 0,11 5 1 0 0,4 30-900 0 0,55-131-1464 0 0,54-165-2962 0 0,-5-26 2571 0 0,6 4 550 0 0</inkml:trace>
  <inkml:trace contextRef="#ctx0" brushRef="#br0" timeOffset="245.104">87 232 848 0 0,'-86'-154'7045'0'0,"124"161"-5205"0"0,96 54-1483 0 0,-2 6 1 0 0,-3 6-1 0 0,-4 6 0 0 0,90 75-357 0 0,-108-67-890 0 0,28 19-3638 0 0,-117-99 2193 0 0,-17-7 1194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5:4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3484 283 1556 0 0,'0'0'318'0'0,"0"0"54"0"0,0 0-55 0 0,0 0-88 0 0,0 0-37 0 0,0 0-6 0 0,0 0 44 0 0,0 0-16 0 0,0 0-64 0 0,14 0 84 0 0,-15 4 7174 0 0,-39 33-7309 0 0,1 2-1 0 0,3 1 0 0 0,1 2 0 0 0,2 2 0 0 0,-18 32-98 0 0,3-8 94 0 0,-214 324 558 0 0,108-127-295 0 0,142-249-1469 0 0,-7-26-7164 0 0,12-6 8526 0 0,-2-8-1472 0 0,1-4 10 0 0</inkml:trace>
  <inkml:trace contextRef="#ctx0" brushRef="#br0" timeOffset="400.757">2835 328 1096 0 0,'1'-21'5092'0'0,"0"44"-2838"0"0,51 113-706 0 0,70 55-228 0 0,285 365 1091 0 0,-354-488-2185 0 0,-53-67-408 0 0,-7-84-10469 0 0,7 67 9481 0 0</inkml:trace>
  <inkml:trace contextRef="#ctx0" brushRef="#br0" timeOffset="850.077">3829 807 1460 0 0,'-44'2'6707'0'0,"45"-2"-4769"0"0,22-3-1661 0 0,617-77 1691 0 0,-525 67-1717 0 0,-103 10-1454 0 0,-4-3-6669 0 0,-8 4 6494 0 0</inkml:trace>
  <inkml:trace contextRef="#ctx0" brushRef="#br0" timeOffset="1425.384">5484 163 1460 0 0,'0'-22'4484'0'0,"0"33"-2327"0"0,0 42-1149 0 0,3 207 946 0 0,48 203 188 0 0,-51-457-2104 0 0,0 1 1 0 0,0-1 0 0 0,1 1 0 0 0,0-1 0 0 0,0 0 0 0 0,1 0 0 0 0,-1 1 0 0 0,1-1 0 0 0,1 0-1 0 0,-1-1 1 0 0,1 1 0 0 0,0 0 0 0 0,0-1 0 0 0,1 1 0 0 0,0-1 0 0 0,0 0 0 0 0,0 0 0 0 0,0-1-1 0 0,1 1 1 0 0,0-1 0 0 0,0 0 0 0 0,0 0 0 0 0,0-1 0 0 0,1 1 0 0 0,-1-1 0 0 0,1-1 0 0 0,4 3-39 0 0,29 0-43 0 0,0-1 1 0 0,0-1 0 0 0,0-3-1 0 0,0-1 1 0 0,0-2-1 0 0,-1-1 1 0 0,1-2 0 0 0,-1-2-1 0 0,36-13 43 0 0,26-15-2559 0 0,-102 25-2266 0 0,-29-13 3499 0 0,31 24 1145 0 0,-48-26-2259 0 0,23 12 1202 0 0</inkml:trace>
  <inkml:trace contextRef="#ctx0" brushRef="#br0" timeOffset="1687.681">5596 670 1164 0 0,'-8'-12'5588'0'0,"31"2"-3652"0"0,47-3-1990 0 0,-57 11 650 0 0,412-68 449 0 0,-394 60-2044 0 0,-18-4-2614 0 0,-30 4 955 0 0,-5-2 1277 0 0</inkml:trace>
  <inkml:trace contextRef="#ctx0" brushRef="#br0" timeOffset="1888.36">5498 258 1592 0 0,'11'-39'5673'0'0,"94"-16"-3798"0"0,-104 55-1855 0 0,288-54 1241 0 0,10 51-5221 0 0,-174 4 375 0 0,-77-1 2113 0 0</inkml:trace>
  <inkml:trace contextRef="#ctx0" brushRef="#br0" timeOffset="2152.196">7091 65 1240 0 0,'-182'190'5278'0'0,"162"-159"-4954"0"0,1 0 1 0 0,1 2-1 0 0,2 0 1 0 0,2 1 0 0 0,0 0-1 0 0,3 1 1 0 0,0 1-1 0 0,3 0 1 0 0,-3 23-325 0 0,-14 55-395 0 0,23-112 168 0 0,1 0-1 0 0,-1 0 1 0 0,0 0 0 0 0,0 0-1 0 0,0 0 1 0 0,0 0 0 0 0,0-1-1 0 0,0 1 1 0 0,-1-1 0 0 0,1 1-1 0 0,0-1 1 0 0,-1 0 0 0 0,1 0-1 0 0,-1 0 1 0 0,1 0-1 0 0,-1-1 1 0 0,0 1 0 0 0,1-1-1 0 0,-1 1 1 0 0,0-1 0 0 0,1 0-1 0 0,-1 0 1 0 0,0 0 0 0 0,1-1-1 0 0,-3 1 228 0 0,-8 0-1128 0 0</inkml:trace>
  <inkml:trace contextRef="#ctx0" brushRef="#br0" timeOffset="2413.363">6465 375 836 0 0,'0'-8'1327'0'0,"0"7"-1175"0"0,-1 0 1 0 0,1 0 0 0 0,-1 0-1 0 0,1 1 1 0 0,-1-1-1 0 0,1 0 1 0 0,0 0 0 0 0,0 0-1 0 0,-1 0 1 0 0,1 0-1 0 0,0 0 1 0 0,0 0 0 0 0,0-1-1 0 0,0 1 1 0 0,0 0-1 0 0,0 0 1 0 0,1 0 0 0 0,-1 0-1 0 0,0 0 1 0 0,0 0 0 0 0,1 0-1 0 0,-1 1 1 0 0,1-1-1 0 0,-1 0 1 0 0,1 0 0 0 0,-1 0-1 0 0,1 0 1 0 0,-1 0-1 0 0,1 0 1 0 0,0 1 0 0 0,0-1-1 0 0,-1 0 1 0 0,1 1-1 0 0,0-1 1 0 0,0 0 0 0 0,0 1-1 0 0,0-1 1 0 0,-1 1-1 0 0,1 0 1 0 0,0-1 0 0 0,0 1-1 0 0,0-1 1 0 0,0 1 0 0 0,0 0-1 0 0,0 0 1 0 0,0 0-1 0 0,0 0 1 0 0,0 0 0 0 0,0 0-1 0 0,0 0 1 0 0,0 0-1 0 0,0 0 1 0 0,0 0 0 0 0,1 0-153 0 0,210 130 2094 0 0,-142-80-1675 0 0,17 5-117 0 0,-60-40-586 0 0,-1 1 0 0 0,0 1 0 0 0,-1 1 0 0 0,-1 1 0 0 0,-1 2-1 0 0,-1 0 1 0 0,6 7 284 0 0,-28-27-137 0 0,1 0-1 0 0,0 0 0 0 0,0 0 0 0 0,-1 0 1 0 0,1-1-1 0 0,-1 1 0 0 0,1 0 0 0 0,0 0 1 0 0,-1 0-1 0 0,0 0 0 0 0,1 0 0 0 0,-1 1 1 0 0,0-1-1 0 0,1 0 0 0 0,-1 0 0 0 0,0 0 1 0 0,0 0-1 0 0,0 0 0 0 0,0 0 0 0 0,0 0 1 0 0,0 1-1 0 0,0-1 0 0 0,0 0 1 0 0,-1 0-1 0 0,1 0 0 0 0,0 0 0 0 0,-1 0 1 0 0,1 0-1 0 0,-1 0 0 0 0,1 0 0 0 0,-1 0 1 0 0,1 0-1 0 0,-1 0 0 0 0,0 0 0 0 0,1 0 1 0 0,-1-1-1 0 0,0 1 0 0 0,0 0 0 0 0,0 0 1 0 0,0-1-1 0 0,0 1 0 0 0,0-1 0 0 0,1 1 1 0 0,-1 0-1 0 0,-1-1 0 0 0,1 0 0 0 0,0 1 1 0 0,0-1-1 0 0,0 0 0 0 0,0 1 0 0 0,0-1 1 0 0,0 0-1 0 0,0 0 0 0 0,0 0 0 0 0,0 0 1 0 0,-1 0-1 0 0,1 0 138 0 0,-24-3-1139 0 0</inkml:trace>
  <inkml:trace contextRef="#ctx0" brushRef="#br0" timeOffset="2692.28">6439 85 2876 0 0,'-14'3'227'0'0,"1"1"-1"0"0,1 1 1 0 0,-1 0-1 0 0,1 0 1 0 0,0 2-1 0 0,0-1 0 0 0,0 1 1 0 0,1 1-1 0 0,0 0 1 0 0,1 1-1 0 0,0 0 1 0 0,0 0-1 0 0,1 1 1 0 0,0 1-1 0 0,1-1 1 0 0,0 1-1 0 0,1 1 1 0 0,0-1-1 0 0,0 1 0 0 0,1 1 1 0 0,1-1-1 0 0,0 1 1 0 0,1 0-1 0 0,1 0 1 0 0,0 0-1 0 0,0 0 1 0 0,1 1-1 0 0,1-1 1 0 0,0 1-1 0 0,1-1 0 0 0,0 1 1 0 0,2 3-227 0 0,3 9 154 0 0,0 0 1 0 0,2 0-1 0 0,1-1 1 0 0,1 0-1 0 0,1-1 1 0 0,1 1-1 0 0,10 12-154 0 0,-3-8-170 0 0,1-1-1 0 0,2-1 0 0 0,1-1 0 0 0,1-1 0 0 0,1-1 1 0 0,22 18 170 0 0,-33-31-356 0 0,1-1 0 0 0,1 0 1 0 0,-1-1-1 0 0,1-1 1 0 0,1 0-1 0 0,0-1 1 0 0,0 0-1 0 0,0-1 0 0 0,1-1 1 0 0,0-1-1 0 0,0-1 1 0 0,0 0-1 0 0,15 0 356 0 0,44-22-2043 0 0,-43-1 821 0 0</inkml:trace>
  <inkml:trace contextRef="#ctx0" brushRef="#br0" timeOffset="2893.259">7265 2 2088 0 0,'4'-1'140'0'0,"0"1"-1"0"0,0 0 1 0 0,0 0-1 0 0,0 0 1 0 0,-1 1-1 0 0,1-1 0 0 0,0 1 1 0 0,0 0-1 0 0,-1 0 1 0 0,1 1-1 0 0,0-1 1 0 0,-1 1-1 0 0,1-1 1 0 0,-1 1-1 0 0,0 0 1 0 0,0 0-1 0 0,0 1 1 0 0,0-1-1 0 0,0 1 0 0 0,0-1 1 0 0,0 1-1 0 0,-1 0 1 0 0,1 0-1 0 0,-1 0 1 0 0,0 1-1 0 0,0-1 1 0 0,0 0-1 0 0,-1 1 1 0 0,2 1-140 0 0,43 111 1426 0 0,-46-115-1396 0 0,14 48 345 0 0,-3-1 1 0 0,-1 2-1 0 0,-3 0 0 0 0,-2 0 0 0 0,-1 37-375 0 0,-5-72-82 0 0,-1 0 0 0 0,0 0 0 0 0,-1-1 0 0 0,0 1 0 0 0,-1-1 0 0 0,-1 1 0 0 0,0-1 0 0 0,-1-1 0 0 0,-1 1 0 0 0,0-1 0 0 0,0 0 0 0 0,-2 0 0 0 0,1-1 0 0 0,-2 0 0 0 0,1-1 0 0 0,-2 0 0 0 0,1-1 0 0 0,-2 0 82 0 0,-18 16-733 0 0,-1-1 1 0 0,-1-2-1 0 0,-1-2 1 0 0,-1-1-1 0 0,-1-1 1 0 0,-6 0 732 0 0,-31 13-1450 0 0</inkml:trace>
  <inkml:trace contextRef="#ctx0" brushRef="#br0" timeOffset="3502.025">2333 1978 1312 0 0,'-37'8'2817'0'0,"52"-8"733"0"0,334-46-895 0 0,1782-214 246 0 0,-133-5-2341 0 0,-1481 217-4655 0 0,-518 48 4009 0 0,1 0 0 0 0,-1 0 0 0 0,0 1 0 0 0,1-1 1 0 0,-1 0-1 0 0,0 1 0 0 0,1-1 0 0 0,-1 1 1 0 0,1-1-1 0 0,-1 1 0 0 0,1-1 0 0 0,-1 1 1 0 0,1-1-1 0 0,-1 1 0 0 0,1-1 0 0 0,-1 1 1 0 0,1 0-1 0 0,0-1 0 0 0,-1 1 0 0 0,1 0 1 0 0,0-1-1 0 0,-1 1 0 0 0,1 0 0 0 0,0-1 0 0 0,0 1 1 0 0,0 0-1 0 0,0 0 0 0 0,0-1 0 0 0,0 1 1 0 0,0 0-1 0 0,0 0 0 0 0,0-1 0 0 0,0 1 1 0 0,0 0-1 0 0,0 0 0 0 0,0-1 0 0 0,1 1 1 0 0,-1 0-1 0 0,0-1 0 0 0,1 1 0 0 0,-1 0 0 0 0,0-1 1 0 0,1 1-1 0 0,-1-1 0 0 0,1 1 0 0 0,-1 0 1 0 0,1-1-1 0 0,-1 1 0 0 0,1-1 0 0 0,-1 1 1 0 0,1-1-1 0 0,-1 0 0 0 0,1 1 0 0 0,0-1 1 0 0,-1 1-1 0 0,1-1 0 0 0,0 0 0 0 0,0 0 0 0 0,-1 1 1 0 0,1-1-1 0 0,0 0 0 0 0,-1 0 0 0 0,1 0 86 0 0,-29 10-1308 0 0,-5 0-124 0 0</inkml:trace>
  <inkml:trace contextRef="#ctx0" brushRef="#br0" timeOffset="4153.393">3121 2374 1676 0 0,'-8'-31'5376'0'0,"-4"41"-2576"0"0,3 69-1907 0 0,4 0 0 0 0,3 1 0 0 0,7 65-893 0 0,146 877 3010 0 0,-127-784-2057 0 0,-25-235-963 0 0,1 0 0 0 0,-1 0 1 0 0,0 0-1 0 0,0-1 1 0 0,-1 1-1 0 0,1 0 1 0 0,0-1-1 0 0,-1 1 1 0 0,0-1-1 0 0,1 1 0 0 0,-1-1 1 0 0,0 0-1 0 0,0 0 1 0 0,0 0-1 0 0,-1 0 1 0 0,1 0-1 0 0,0 0 1 0 0,-1-1-1 0 0,1 1 0 0 0,-1-1 1 0 0,0 1-1 0 0,1-1 1 0 0,-1 0-1 0 0,0 0 1 0 0,0 0-1 0 0,0-1 1 0 0,0 1-1 0 0,0-1 0 0 0,0 0 1 0 0,0 1-1 0 0,0-1 1 0 0,1 0-1 0 0,-1-1 1 0 0,0 1-1 0 0,0 0 1 0 0,0-1-1 0 0,0 0 1 0 0,0 0-1 0 0,0 0 0 0 0,1 0 1 0 0,-1 0-1 0 0,0 0 1 0 0,1-1-1 0 0,-1 1 1 0 0,1-1-1 0 0,-1 0 1 0 0,1 0-1 0 0,0 0 0 0 0,0 0 1 0 0,0 0-1 0 0,0 0 1 0 0,0 0-1 0 0,0-1 1 0 0,1 1-1 0 0,-1-1 1 0 0,1 0-1 0 0,-1 1 0 0 0,0-3 10 0 0,-32-40-1292 0 0,3-1 0 0 0,1-1 0 0 0,2-2 0 0 0,3-1-1 0 0,1 0 1 0 0,3-2 0 0 0,2-1 0 0 0,-1-13 1292 0 0,12 43-410 0 0,-33-107-2002 0 0,25 69 1244 0 0</inkml:trace>
  <inkml:trace contextRef="#ctx0" brushRef="#br0" timeOffset="4479.632">2845 2434 1192 0 0,'-10'-31'4544'0'0,"51"5"-2884"0"0,-38 25-1659 0 0,354-91 1986 0 0,-259 73-1675 0 0,1030-153 1286 0 0,975-225-257 0 0,-1460 269-1891 0 0,-528 118-2317 0 0,-114 11 2802 0 0,-1-1 1 0 0,1 0 0 0 0,-1 0-1 0 0,1 1 1 0 0,0-1 0 0 0,-1 0 0 0 0,1 1-1 0 0,-1-1 1 0 0,1 0 0 0 0,-1 1 0 0 0,1-1-1 0 0,-1 1 1 0 0,1-1 0 0 0,-1 1 0 0 0,0-1-1 0 0,1 1 1 0 0,-1-1 0 0 0,0 1-1 0 0,1-1 1 0 0,-1 1 0 0 0,0-1 0 0 0,0 1-1 0 0,1 0 1 0 0,-1-1 0 0 0,0 1 0 0 0,0-1-1 0 0,0 1 1 0 0,0 0 0 0 0,0-1 0 0 0,0 1-1 0 0,0 0 1 0 0,0-1 0 0 0,0 1 0 0 0,0 0-1 0 0,0-1 1 0 0,-1 1 0 0 0,1-1-1 0 0,0 1 1 0 0,0 0 0 0 0,-1-1 0 0 0,1 1-1 0 0,0-1 1 0 0,0 1 0 0 0,-1-1 0 0 0,1 1-1 0 0,-1-1 1 0 0,1 1 0 0 0,-1-1 0 0 0,1 1-1 0 0,-1-1 1 0 0,1 0 0 0 0,-1 1-1 0 0,1-1 1 0 0,-1 0 0 0 0,1 1 0 0 0,-1-1-1 0 0,1 0 1 0 0,-1 0 0 0 0,0 1 0 0 0,1-1-1 0 0,-1 0 1 0 0,1 0 0 0 0,-1 0 0 0 0,0 0-1 0 0,1 0 1 0 0,-1 0 0 0 0,0 0 64 0 0,-28 13-1212 0 0,-7 2 56 0 0</inkml:trace>
  <inkml:trace contextRef="#ctx0" brushRef="#br0" timeOffset="4944.626">3885 2795 1860 0 0,'-22'21'3918'0'0,"18"44"-2915"0"0,4-51-501 0 0,6 24-155 0 0,1 0-1 0 0,2-1 1 0 0,2 0 0 0 0,2 0 0 0 0,1-1 0 0 0,1-1 0 0 0,2 0-1 0 0,2-2 1 0 0,18 26-347 0 0,173 255 2756 0 0,-210-314-2734 0 0,0-1 1 0 0,0 1-1 0 0,0-1 1 0 0,0 1-1 0 0,0-1 1 0 0,0 1-1 0 0,0-1 1 0 0,0 0-1 0 0,0 1 1 0 0,0-1-1 0 0,0 1 0 0 0,0-1 1 0 0,0 1-1 0 0,0-1 1 0 0,0 1-1 0 0,0-1 1 0 0,1 1-1 0 0,-1-1 1 0 0,0 1-1 0 0,0-1 1 0 0,1 1-1 0 0,-1-1 1 0 0,0 1-1 0 0,1-1 0 0 0,-1 1 1 0 0,1 0-1 0 0,-1-1 1 0 0,0 1-1 0 0,1 0 1 0 0,-1-1-1 0 0,1 1 1 0 0,-1 0-1 0 0,1 0 1 0 0,-1-1-1 0 0,1 1 1 0 0,-1 0-1 0 0,1 0 0 0 0,-1 0 1 0 0,1 0-1 0 0,-1-1 1 0 0,1 1-1 0 0,-1 0 1 0 0,1 0-1 0 0,0 0 1 0 0,-1 0-1 0 0,1 0 1 0 0,-1 0-1 0 0,1 1 1 0 0,-1-1-1 0 0,1 0 0 0 0,-1 0 1 0 0,1 0-1 0 0,-1 0 1 0 0,1 1-1 0 0,-1-1 1 0 0,1 0-1 0 0,-1 0 1 0 0,1 1-1 0 0,-1-1 1 0 0,1 0-1 0 0,-1 1 1 0 0,0-1-1 0 0,1 1 1 0 0,-1-1-1 0 0,0 1 0 0 0,1-1 1 0 0,-1 0-1 0 0,0 1 1 0 0,0-1-1 0 0,1 1-22 0 0,3-53 118 0 0,-4 48-71 0 0,1-121-473 0 0,6-1 1 0 0,6 1 0 0 0,5 1-1 0 0,11-27 426 0 0,13 59-1872 0 0,-36 83 1219 0 0,0-1-1 0 0,1 2 0 0 0,0-1 0 0 0,1 1 0 0 0,0 0 0 0 0,0 1 1 0 0,1-1-1 0 0,0 2 0 0 0,0-1 0 0 0,0 1 0 0 0,1 1 1 0 0,8-4 653 0 0,1 3-1170 0 0</inkml:trace>
  <inkml:trace contextRef="#ctx0" brushRef="#br0" timeOffset="5223.421">5507 2617 2472 0 0,'-16'30'3086'0'0,"-6"6"-2394"0"0,2 2 0 0 0,2 0 1 0 0,2 0-1 0 0,1 2 0 0 0,1 0 1 0 0,3 0-1 0 0,-1 12-692 0 0,7-32 185 0 0,-54 349-240 0 0,59-366-133 0 0,0 0 1 0 0,0 1-1 0 0,0-1 1 0 0,-1 0-1 0 0,1 0 1 0 0,-1 1-1 0 0,0-1 1 0 0,0 0-1 0 0,0 0 1 0 0,0 0-1 0 0,0 0 1 0 0,-1 0 0 0 0,1 0-1 0 0,-1 0 1 0 0,0 0-1 0 0,0-1 1 0 0,0 1-1 0 0,0-1 1 0 0,0 1-1 0 0,0-1 1 0 0,-1 0-1 0 0,1 0 1 0 0,-1 0-1 0 0,0 0 1 0 0,0 0-1 0 0,0-1 1 0 0,1 1-1 0 0,-2-1 1 0 0,1 0 0 0 0,0 0-1 0 0,0 0 1 0 0,0 0-1 0 0,0 0 1 0 0,0-1-1 0 0,-1 0 1 0 0,1 1-1 0 0,0-1 1 0 0,-1 0-1 0 0,-1-1 188 0 0,-28-13-1198 0 0</inkml:trace>
  <inkml:trace contextRef="#ctx0" brushRef="#br0" timeOffset="5470.653">4943 2915 2584 0 0,'13'-32'5935'0'0,"18"38"-4835"0"0,222 70 1897 0 0,160 77-2997 0 0,-395-146-49 0 0,113 55-1466 0 0,-50-13-4073 0 0,-86-57 3041 0 0,-10-3 1158 0 0</inkml:trace>
  <inkml:trace contextRef="#ctx0" brushRef="#br0" timeOffset="5686.696">5011 2624 1856 0 0,'-20'17'481'0'0,"1"2"1"0"0,1 0-1 0 0,0 1 0 0 0,2 1 1 0 0,0 1-1 0 0,1 0 0 0 0,2 1 0 0 0,0 0 1 0 0,1 1-1 0 0,2 1 0 0 0,0 0 0 0 0,2 0 1 0 0,0 1-1 0 0,2 0 0 0 0,1 0 1 0 0,1 0-1 0 0,2 1 0 0 0,0-1 0 0 0,2 16-481 0 0,2-15 95 0 0,1-1 0 0 0,1 1 1 0 0,2 0-1 0 0,1-1 0 0 0,1 0 0 0 0,1 0 0 0 0,1-1 0 0 0,1-1 0 0 0,1 1 0 0 0,1-2 0 0 0,2 0 0 0 0,0 0 0 0 0,1-2 0 0 0,1 0 0 0 0,1-1 0 0 0,1 0 1 0 0,1-2-1 0 0,1 0 0 0 0,0-1 0 0 0,2-1-95 0 0,1 2-471 0 0,1-1 0 0 0,0-2 0 0 0,2-1 0 0 0,-1 0 0 0 0,2-2 0 0 0,0-2 1 0 0,0 0-1 0 0,1-2 0 0 0,0-1 0 0 0,0-1 0 0 0,14 0 471 0 0,-33-5-295 0 0,-1-1 1 0 0,0 0-1 0 0,0-1 0 0 0,0 0 0 0 0,1 0 1 0 0,-1-1-1 0 0,0 0 0 0 0,-1-1 0 0 0,1 0 1 0 0,0 0-1 0 0,-1-1 0 0 0,0 0 0 0 0,1 0 1 0 0,1-3 294 0 0,28-18-1184 0 0</inkml:trace>
  <inkml:trace contextRef="#ctx0" brushRef="#br0" timeOffset="5905.764">5998 2737 2340 0 0,'2'-7'180'0'0,"1"1"0"0"0,0-1 0 0 0,1 1 0 0 0,-1 0 0 0 0,1 0 0 0 0,0 0 0 0 0,1 1 0 0 0,-1 0 0 0 0,1-1 0 0 0,0 1 0 0 0,1 1 0 0 0,-1-1 0 0 0,1 1-1 0 0,0 0 1 0 0,0 0 0 0 0,0 1 0 0 0,0 0 0 0 0,1 0 0 0 0,-1 0 0 0 0,1 1 0 0 0,0 0 0 0 0,0 0 0 0 0,0 1 0 0 0,0 0 0 0 0,0 0 0 0 0,0 1 0 0 0,0-1 0 0 0,0 1 0 0 0,6 2-180 0 0,9 11 246 0 0,-1 1 0 0 0,0 1 0 0 0,-1 1 0 0 0,-1 0 1 0 0,-1 2-1 0 0,0 0 0 0 0,-1 2 0 0 0,-1-1 0 0 0,-1 2 0 0 0,-1 0 1 0 0,-1 1-1 0 0,0 0 0 0 0,-2 1 0 0 0,-1 0 0 0 0,0 1 1 0 0,-2 0-1 0 0,2 11-246 0 0,-6-21-18 0 0,0 1-1 0 0,0 1 1 0 0,-2-1 0 0 0,0 0 0 0 0,0 0 0 0 0,-2 1 0 0 0,0-1 0 0 0,0 1 0 0 0,-2-1-1 0 0,0 1 1 0 0,0-1 0 0 0,-2 0 0 0 0,0 0 0 0 0,0 0 0 0 0,-2-1 0 0 0,0 0 0 0 0,0 0-1 0 0,-1 0 1 0 0,-1-1 0 0 0,-5 7 18 0 0,4-9-416 0 0,0 1 0 0 0,-1-1 0 0 0,-1 0 0 0 0,1-1 0 0 0,-2 0 0 0 0,1-1 0 0 0,-2-1 0 0 0,1 1 0 0 0,-1-2 0 0 0,0 0 0 0 0,-1 0 0 0 0,1-2 0 0 0,-1 1 0 0 0,0-2 0 0 0,-1 0 0 0 0,1 0 1 0 0,-1-2-1 0 0,0 0 0 0 0,1 0 0 0 0,-1-1 0 0 0,-1-1 416 0 0,-19 0-1366 0 0</inkml:trace>
  <inkml:trace contextRef="#ctx0" brushRef="#br0" timeOffset="9241.103">84 1457 836 0 0,'-23'-6'1906'0'0,"-37"-30"1237"0"0,155 15-269 0 0,-63 17-2570 0 0,376-29 639 0 0,-399 32-932 0 0,0 1-1 0 0,0 0 1 0 0,0 1 0 0 0,0 0 0 0 0,0 0 0 0 0,-1 1 0 0 0,1 0 0 0 0,-1 1 0 0 0,1 0 0 0 0,-1 0 0 0 0,0 0 0 0 0,0 1 0 0 0,0 1 0 0 0,0-1 0 0 0,-1 1-11 0 0,-4 0 3 0 0,0-1 1 0 0,0 0 0 0 0,-1 1 0 0 0,0-1 0 0 0,0 1 0 0 0,0 0 0 0 0,-1 0 0 0 0,1 0 0 0 0,-1 0 0 0 0,0 0-1 0 0,-1 0 1 0 0,1 0 0 0 0,-1 0 0 0 0,0 0 0 0 0,0 0 0 0 0,-1 0 0 0 0,1 0 0 0 0,-1 0 0 0 0,0 0-1 0 0,-1 0 1 0 0,1 0 0 0 0,-1 0 0 0 0,0 0 0 0 0,0-1 0 0 0,-1 2-4 0 0,-142 252 294 0 0,74-147-102 0 0,-11 22 94 0 0,17-32 179 0 0,5 3 0 0 0,4 3-1 0 0,0 14-464 0 0,52-112 56 0 0,-6 57 326 0 0,20-62-390 0 0,0 0 0 0 0,0-1-1 0 0,0 0 1 0 0,0 0 0 0 0,0-1-1 0 0,1-1 1 0 0,-1 0 0 0 0,1 0 0 0 0,0-1-1 0 0,-1 0 1 0 0,1-1 0 0 0,-1 0-1 0 0,0-1 1 0 0,1 0 0 0 0,-1 0-1 0 0,0-1 1 0 0,0-1 0 0 0,0 1 0 0 0,0-2-1 0 0,-1 0 9 0 0,-4 4-29 0 0,11-4-61 0 0,107-41-1872 0 0,-25-31-3931 0 0,-90 62 4632 0 0,-6 2 47 0 0</inkml:trace>
  <inkml:trace contextRef="#ctx0" brushRef="#br0" timeOffset="9522.083">77 2182 2816 0 0,'-4'-14'4997'0'0,"39"-5"-3542"0"0,50-10-811 0 0,213-32-50 0 0,-118 27-5441 0 0,-126 19 2276 0 0,-35 5 1291 0 0</inkml:trace>
  <inkml:trace contextRef="#ctx0" brushRef="#br0" timeOffset="9787.693">1050 1797 1492 0 0,'80'-28'4209'0'0,"49"6"-2310"0"0,-36 7-1080 0 0,-92 15-812 0 0,4-2-155 0 0,0 0 0 0 0,0 0 0 0 0,0 1 0 0 0,0 0 0 0 0,0 0 0 0 0,1 0 0 0 0,-1 1 0 0 0,0-1 0 0 0,1 1-1 0 0,-1 0 1 0 0,0 1 0 0 0,1 0 0 0 0,-1 0 0 0 0,0 0 0 0 0,0 0 0 0 0,0 1 0 0 0,0-1 0 0 0,0 1 0 0 0,0 1 0 0 0,0-1 0 0 0,-1 1 0 0 0,2 1 148 0 0,-8 15-2596 0 0,-10-4 1335 0 0</inkml:trace>
  <inkml:trace contextRef="#ctx0" brushRef="#br0" timeOffset="10054.888">1121 2154 1756 0 0,'12'0'848'0'0,"15"-4"-24"0"0,1-1-204 0 0,10-6-40 0 0,3 4-24 0 0,-4-1-163 0 0,4-2-65 0 0,-2 0-228 0 0,4 0-4 0 0,-6 5-1385 0 0,6-4 5 0 0,-8-1 64 0 0,-3-1-112 0 0</inkml:trace>
  <inkml:trace contextRef="#ctx0" brushRef="#br0" timeOffset="13272.469">4671 5219 1896 0 0,'29'-2'5485'0'0,"16"-5"-3523"0"0,20-3-1563 0 0,43 3 329 0 0,142-5-3784 0 0,-188 26 388 0 0,-56-8 1446 0 0,-11 2-2 0 0</inkml:trace>
  <inkml:trace contextRef="#ctx0" brushRef="#br0" timeOffset="13459.307">4670 5486 2568 0 0,'47'21'3730'0'0,"205"-16"-1696"0"0,-15-33-5156 0 0,-150 3 433 0 0,-49 13 1308 0 0</inkml:trace>
  <inkml:trace contextRef="#ctx0" brushRef="#br0" timeOffset="11288.378">872 5132 916 0 0,'0'0'821'0'0,"4"-25"1154"0"0,13-13 420 0 0,-49 210 98 0 0,-2 104 1027 0 0,2 246-3520 0 0,59-378 453 0 0,-24-138-429 0 0,0 1 0 0 0,0-1 0 0 0,1 0-1 0 0,-1 0 1 0 0,1 0 0 0 0,1-1 0 0 0,-1 1 0 0 0,1-1 0 0 0,0 0 0 0 0,0 0-1 0 0,0-1 1 0 0,1 1 0 0 0,-1-1 0 0 0,1 0 0 0 0,0-1 0 0 0,0 0-1 0 0,1 0 1 0 0,-1 0 0 0 0,1 0 0 0 0,-1-1 0 0 0,1 0 0 0 0,0-1-1 0 0,0 0 1 0 0,0 0 0 0 0,0 0 0 0 0,0-1 0 0 0,4 0-24 0 0,197-18 182 0 0,-193 15-187 0 0,51-11-547 0 0,-1-4-1 0 0,0-2 1 0 0,-2-3 0 0 0,0-3-1 0 0,3-5 553 0 0,-61 29-260 0 0,-1 1 0 0 0,0-1-1 0 0,-1 0 1 0 0,1 1-1 0 0,0-2 1 0 0,0 1 0 0 0,-1 0-1 0 0,0-1 1 0 0,1 0-1 0 0,-1 0 1 0 0,0 0 0 0 0,0 0-1 0 0,-1 0 1 0 0,1 0 0 0 0,0-1-1 0 0,-1 0 1 0 0,0 1-1 0 0,0-1 1 0 0,0 0 0 0 0,-1 0-1 0 0,1 0 1 0 0,-1 0-1 0 0,0 0 1 0 0,1-2 260 0 0,-5 0-1463 0 0,-9-13 11 0 0</inkml:trace>
  <inkml:trace contextRef="#ctx0" brushRef="#br0" timeOffset="11536.82">939 5822 1556 0 0,'1'0'103'0'0,"-1"-1"1"0"0,1 1-1 0 0,-1-1 0 0 0,0 0 0 0 0,1 1 0 0 0,-1-1 0 0 0,0 0 1 0 0,0 1-1 0 0,0-1 0 0 0,0 0 0 0 0,1 1 0 0 0,-1-1 1 0 0,0 0-1 0 0,0 1 0 0 0,0-1 0 0 0,0 0 0 0 0,0 1 1 0 0,-1-1-1 0 0,1 0 0 0 0,0 1 0 0 0,0-1 0 0 0,0 0 0 0 0,-1 1 1 0 0,1-1-1 0 0,0 0 0 0 0,0 1 0 0 0,-1-1 0 0 0,1 1 1 0 0,-1-1-1 0 0,1 0 0 0 0,0 1 0 0 0,-1-1 0 0 0,1 1 0 0 0,-1 0 1 0 0,0-1-1 0 0,1 1 0 0 0,-1-1 0 0 0,1 1 0 0 0,-1 0 1 0 0,1-1-1 0 0,-1 1 0 0 0,0 0 0 0 0,1 0 0 0 0,-1-1 1 0 0,0 1-1 0 0,1 0 0 0 0,-1 0 0 0 0,0 0 0 0 0,0 0 0 0 0,1 0 1 0 0,-1 0-1 0 0,0 0 0 0 0,1 0 0 0 0,-1 0 0 0 0,0 0 1 0 0,1 0-1 0 0,-1 1 0 0 0,0-1 0 0 0,1 0 0 0 0,-1 0 1 0 0,0 1-1 0 0,1-1 0 0 0,-1 0 0 0 0,0 1-103 0 0,282-61 1990 0 0,30-9-5503 0 0,-259 34-520 0 0,-51 33 2669 0 0</inkml:trace>
  <inkml:trace contextRef="#ctx0" brushRef="#br0" timeOffset="11780.495">694 5201 976 0 0,'0'-1'94'0'0,"-1"1"-1"0"0,0-1 1 0 0,1 1 0 0 0,-1 0-1 0 0,1-1 1 0 0,-1 1 0 0 0,1-1-1 0 0,-1 1 1 0 0,1-1 0 0 0,0 0-1 0 0,-1 1 1 0 0,1-1 0 0 0,0 1-1 0 0,-1-1 1 0 0,1 0-1 0 0,0 1 1 0 0,0-1 0 0 0,0 0-1 0 0,-1 1 1 0 0,1-1 0 0 0,0 0-1 0 0,0 1 1 0 0,0-1 0 0 0,0 0-1 0 0,0 1 1 0 0,0-1 0 0 0,0 0-1 0 0,0 1 1 0 0,1-1 0 0 0,-1 0-1 0 0,0 1 1 0 0,0-1-1 0 0,1 0 1 0 0,-1 1 0 0 0,0-1-1 0 0,1 1 1 0 0,-1-1 0 0 0,0 0-1 0 0,1 1 1 0 0,-1-1 0 0 0,1 1-1 0 0,-1-1 1 0 0,1 1 0 0 0,-1 0-1 0 0,1-1 1 0 0,-1 1 0 0 0,1-1-1 0 0,-1 1 1 0 0,1 0-1 0 0,0-1 1 0 0,-1 1 0 0 0,1 0-1 0 0,0 0 1 0 0,-1 0 0 0 0,1-1-1 0 0,0 1 1 0 0,-1 0 0 0 0,1 0-1 0 0,0 0 1 0 0,-1 0 0 0 0,2 0-94 0 0,54-16 305 0 0,-48 14 63 0 0,71-14-77 0 0,0 4 0 0 0,1 3 1 0 0,0 4-1 0 0,64 5-291 0 0,102 20-3049 0 0,-109-10 446 0 0,-74-5 1340 0 0</inkml:trace>
  <inkml:trace contextRef="#ctx0" brushRef="#br0" timeOffset="12216.215">2618 5181 1404 0 0,'91'-7'5921'0'0,"-78"3"-5829"0"0,0 2-1 0 0,1 0 0 0 0,-1 1 1 0 0,1 0-1 0 0,-1 1 1 0 0,1 0-1 0 0,-1 1 1 0 0,0 0-1 0 0,1 2 0 0 0,-1-1 1 0 0,0 1-1 0 0,0 1 1 0 0,0 1-1 0 0,-1 0 1 0 0,0 0-1 0 0,0 1 0 0 0,3 2-91 0 0,-10-1 32 0 0,1 1-1 0 0,-1-1 1 0 0,-1 1-1 0 0,0 0 0 0 0,0 0 1 0 0,0 0-1 0 0,-1 1 1 0 0,0-1-1 0 0,-1 1 0 0 0,0 0 1 0 0,0 0-1 0 0,-1 0 0 0 0,0-1 1 0 0,-1 1-1 0 0,0 0 1 0 0,0 0-1 0 0,-1 0 0 0 0,0 0 1 0 0,0 0-1 0 0,-1 0 1 0 0,0 0-1 0 0,-1-1 0 0 0,0 1 1 0 0,0-1-1 0 0,-1 0 0 0 0,0 0 1 0 0,-1 0-1 0 0,0 1-31 0 0,-12 27 182 0 0,-1-1-1 0 0,-1-1 1 0 0,-2-1-1 0 0,-2-1 0 0 0,-1-1 1 0 0,-1-1-1 0 0,-1 0 1 0 0,-11 6-182 0 0,-98 114 1042 0 0,134-149-1033 0 0,0 1 1 0 0,0-1 0 0 0,0 1-1 0 0,1 0 1 0 0,-1 0-1 0 0,0-1 1 0 0,1 1-1 0 0,-1 0 1 0 0,1 0 0 0 0,-1 0-1 0 0,1 0 1 0 0,0 0-1 0 0,0-1 1 0 0,0 1-1 0 0,0 0 1 0 0,0 0 0 0 0,0 0-1 0 0,0 0 1 0 0,1 0-1 0 0,-1 0 1 0 0,1-1-1 0 0,-1 1 1 0 0,1 0 0 0 0,0 0-1 0 0,0-1 1 0 0,0 1-1 0 0,0 0 1 0 0,0-1 0 0 0,0 1-1 0 0,0-1 1 0 0,0 1-1 0 0,1-1 1 0 0,-1 0-1 0 0,0 1 1 0 0,1-1 0 0 0,-1 0-1 0 0,1 0 1 0 0,0 0-1 0 0,-1 0 1 0 0,1 0-1 0 0,0-1 1 0 0,0 1 0 0 0,-1 0-1 0 0,1-1 1 0 0,0 1-1 0 0,0-1 1 0 0,0 0-1 0 0,0 0 1 0 0,0 0 0 0 0,0 1-1 0 0,-1-2 1 0 0,1 1-1 0 0,0 0 1 0 0,0 0 0 0 0,0-1-10 0 0,183-11 198 0 0,57-68-4426 0 0,-238 79 3964 0 0,-1-1 0 0 0,1 0 0 0 0,-1 1 0 0 0,0-2 0 0 0,0 1 0 0 0,0 0 0 0 0,0-1 0 0 0,0 1 0 0 0,0-1 0 0 0,-1 0 0 0 0,1 0 0 0 0,-1 0 0 0 0,0 0 0 0 0,0 0 0 0 0,0 0 0 0 0,0-1 0 0 0,0 1 1 0 0,-1-1-1 0 0,0 1 0 0 0,0-1 0 0 0,1-1 264 0 0,-2 3-1262 0 0</inkml:trace>
  <inkml:trace contextRef="#ctx0" brushRef="#br0" timeOffset="12466.448">2305 5674 1768 0 0,'30'-22'3558'0'0,"451"-147"-1582"0"0,-357 109-5666 0 0,-107 43 2422 0 0</inkml:trace>
  <inkml:trace contextRef="#ctx0" brushRef="#br0" timeOffset="12714.796">1987 4987 2452 0 0,'-15'4'244'0'0,"0"1"0"0"0,1 1 0 0 0,-1 0 1 0 0,1 1-1 0 0,1 0 0 0 0,-1 1 0 0 0,1 1 0 0 0,1 0 0 0 0,0 0 0 0 0,0 2 0 0 0,1-1 0 0 0,0 1 0 0 0,1 1 0 0 0,0 0 0 0 0,1 0 0 0 0,0 1 1 0 0,1 0-1 0 0,0 1 0 0 0,1 0 0 0 0,1 0 0 0 0,0 0 0 0 0,1 1 0 0 0,1 0 0 0 0,-2 11-244 0 0,2 0 163 0 0,2 1 0 0 0,0-1-1 0 0,2 0 1 0 0,1 0 0 0 0,1 1 0 0 0,1-1-1 0 0,1 0 1 0 0,2-1 0 0 0,2 7-163 0 0,7 14 98 0 0,3-1 1 0 0,1-1-1 0 0,2-1 0 0 0,2-1 1 0 0,1-1-1 0 0,3-1 0 0 0,1-1 1 0 0,2-1-1 0 0,1-2 0 0 0,3-1 1 0 0,0-2-1 0 0,2-1 0 0 0,12 6-98 0 0,13 8-470 0 0,2-2-1 0 0,2-4 0 0 0,2-2 0 0 0,64 26 471 0 0,-102-52-761 0 0,1-1-1 0 0,0-1 1 0 0,1-1-1 0 0,0-2 1 0 0,0-1-1 0 0,0-2 1 0 0,10 0 761 0 0,-4-8-1258 0 0,23-18 44 0 0</inkml:trace>
  <inkml:trace contextRef="#ctx0" brushRef="#br0" timeOffset="12950.496">3533 4894 944 0 0,'9'-1'148'0'0,"-1"0"0"0"0,0 0 0 0 0,1 1-1 0 0,-1 0 1 0 0,1 1 0 0 0,-1 0 0 0 0,0 0 0 0 0,0 1-1 0 0,1 0 1 0 0,-1 0 0 0 0,0 1 0 0 0,-1 0 0 0 0,1 0 0 0 0,0 1-1 0 0,-1 0 1 0 0,0 0 0 0 0,0 1 0 0 0,0 0 0 0 0,-1 0 0 0 0,1 1-1 0 0,-1-1 1 0 0,0 1 0 0 0,-1 1 0 0 0,0-1 0 0 0,0 1-1 0 0,0 0 1 0 0,-1 0 0 0 0,2 4-148 0 0,10 24 317 0 0,-2 1 0 0 0,-1 1 0 0 0,-1 0-1 0 0,-3 1 1 0 0,-1 0 0 0 0,-2 0 0 0 0,-1 1 0 0 0,-2-1 0 0 0,-2 1-1 0 0,-2 14-316 0 0,1-31 98 0 0,-1 0-1 0 0,-2 0 0 0 0,0-1 1 0 0,-1 1-1 0 0,-1-1 0 0 0,-1 0 1 0 0,-1 0-1 0 0,-6 13-97 0 0,-4 9 34 0 0,-1 0 0 0 0,-2-2 1 0 0,-2 0-1 0 0,-2-1 0 0 0,-2-2 0 0 0,-27 34-34 0 0,7-45-3710 0 0,28-44 1224 0 0,12-4 1295 0 0</inkml:trace>
  <inkml:trace contextRef="#ctx0" brushRef="#br0" timeOffset="14721.148">6424 4397 1148 0 0,'23'-36'2395'0'0,"-3"2"639"0"0,-50 79-1159 0 0,13 5-1556 0 0,2 1 0 0 0,3 1 0 0 0,2 0 0 0 0,2 1 0 0 0,3 0 0 0 0,1 0 0 0 0,3 0 1 0 0,6 48-320 0 0,-4-9 461 0 0,26 151 262 0 0,27-30 305 0 0,-50-205-993 0 0,0 0 0 0 0,1 1 0 0 0,0-2 0 0 0,0 1 0 0 0,1-1 0 0 0,0 0 0 0 0,0 0 0 0 0,1 0 0 0 0,0-1-1 0 0,0 0 1 0 0,0 0 0 0 0,1-1 0 0 0,0 0 0 0 0,0 0 0 0 0,0-1 0 0 0,0 0 0 0 0,1 0 0 0 0,0-1 0 0 0,0-1 0 0 0,0 1 0 0 0,0-1 0 0 0,3 0-35 0 0,20-1-30 0 0,0-1 0 0 0,1-1 0 0 0,-1-2 0 0 0,0-1 0 0 0,0-2 0 0 0,-1 0-1 0 0,1-3 1 0 0,-2-1 0 0 0,1-1 0 0 0,1-2 30 0 0,-12 6-203 0 0,15-3-514 0 0,-1-3 0 0 0,0 0 0 0 0,-1-2-1 0 0,-1-1 1 0 0,0-2 0 0 0,-1-1 0 0 0,-1-2 0 0 0,15-14 717 0 0,-38 7-4325 0 0,-20 1 3077 0 0</inkml:trace>
  <inkml:trace contextRef="#ctx0" brushRef="#br0" timeOffset="14969.419">6376 4951 2864 0 0,'1'-1'107'0'0,"-1"0"0"0"0,1 1 0 0 0,-1-1 0 0 0,1 1 0 0 0,-1-1 0 0 0,0 0 0 0 0,1 1 0 0 0,-1-1 0 0 0,0 0 0 0 0,0 0-1 0 0,0 1 1 0 0,1-1 0 0 0,-1 0 0 0 0,0 0 0 0 0,0 1 0 0 0,0-1 0 0 0,0 0 0 0 0,0 0 0 0 0,0 1 0 0 0,0-1 0 0 0,-1 0 0 0 0,1 1 0 0 0,0-1-1 0 0,0 0 1 0 0,0 0 0 0 0,-1 1 0 0 0,1-1 0 0 0,0 0 0 0 0,-1 1 0 0 0,1-1 0 0 0,-1 1 0 0 0,1-1 0 0 0,-1 0 0 0 0,1 1 0 0 0,-1-1 0 0 0,1 1 0 0 0,-1-1-1 0 0,1 1 1 0 0,-1-1 0 0 0,0 1 0 0 0,1 0 0 0 0,-1-1 0 0 0,0 1 0 0 0,1 0 0 0 0,-1 0 0 0 0,0-1 0 0 0,0 1 0 0 0,1 0 0 0 0,-1 0 0 0 0,0 0-1 0 0,0 0-106 0 0,70-25 1077 0 0,610-118-913 0 0,-652 136-742 0 0,-14 5 76 0 0,0 0 0 0 0,0-1 1 0 0,0-1-1 0 0,0 0 1 0 0,0 0-1 0 0,-1-2 1 0 0,0 1-1 0 0,0-2 1 0 0,-1 0-1 0 0,1 0 0 0 0,-1-1 1 0 0,5-5 501 0 0,-7-6-1241 0 0</inkml:trace>
  <inkml:trace contextRef="#ctx0" brushRef="#br0" timeOffset="15185.511">6437 4227 2076 0 0,'49'-47'4294'0'0,"-47"46"-4158"0"0,59-22 375 0 0,0 3 0 0 0,1 2 0 0 0,1 3 0 0 0,1 2 0 0 0,0 4 0 0 0,41-1-511 0 0,215-1-5149 0 0,-287 11 3945 0 0,13 0 13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1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1576 0 0,'1'34'5954'0'0,"26"138"-5076"0"0,-21-159-815 0 0,2 0 1 0 0,-1-1-1 0 0,1 0 0 0 0,1-1 0 0 0,0 1 1 0 0,1-2-1 0 0,0 1 0 0 0,0-1 0 0 0,1-1 0 0 0,1 0 1 0 0,0-1-1 0 0,0 0 0 0 0,0 0 0 0 0,1-2 1 0 0,0 1-1 0 0,0-2 0 0 0,1 1 0 0 0,-1-2 1 0 0,1 0-1 0 0,0-1 0 0 0,1 0 0 0 0,-1-1 1 0 0,0-1-1 0 0,1 0 0 0 0,-1-1 0 0 0,10-1-63 0 0,-8-1-11 0 0,0 0-1 0 0,-1-1 1 0 0,1-1-1 0 0,-1-1 0 0 0,0 0 1 0 0,0-1-1 0 0,-1 0 1 0 0,1-1-1 0 0,-1-1 1 0 0,-1-1-1 0 0,0 1 1 0 0,0-2-1 0 0,0 0 0 0 0,-2-1 1 0 0,1 0-1 0 0,-1 0 1 0 0,-1-1-1 0 0,0-1 1 0 0,-1 0-1 0 0,0 0 1 0 0,-1-1-1 0 0,0 0 0 0 0,-1 0 1 0 0,-1-1-1 0 0,0 1 1 0 0,-1-2-1 0 0,-1 1 12 0 0,2-64 605 0 0,-44 26 228 0 0,55 91-794 0 0,160 204-4690 0 0,-141-196 630 0 0,-29-39 2832 0 0</inkml:trace>
  <inkml:trace contextRef="#ctx0" brushRef="#br0" timeOffset="470.302">886 186 948 0 0,'0'0'38'0'0,"0"0"33"0"0,1 1 1 0 0,0-1-1 0 0,-1 0 0 0 0,1 1 1 0 0,0-1-1 0 0,0 0 0 0 0,-1 1 1 0 0,1-1-1 0 0,0 0 0 0 0,0 0 0 0 0,-1 0 1 0 0,1 0-1 0 0,0 0 0 0 0,0 0 1 0 0,0 0-1 0 0,0 0 0 0 0,-1 0 1 0 0,1 0-1 0 0,0 0 0 0 0,0 0 1 0 0,0-1-1 0 0,-1 1 0 0 0,1 0 1 0 0,0-1-1 0 0,-1 1 0 0 0,1 0 0 0 0,0-1 1 0 0,0 1-1 0 0,-1-1 0 0 0,1 1 1 0 0,-1-1-1 0 0,1 1 0 0 0,0-1 1 0 0,-1 1-1 0 0,1-1 0 0 0,-1 0 1 0 0,1 1-1 0 0,-1-1 0 0 0,0 0 1 0 0,1 0-1 0 0,-1 1 0 0 0,0-1 0 0 0,1 0 1 0 0,-1 0-1 0 0,0 1 0 0 0,0-1 1 0 0,0 0-1 0 0,0 0 0 0 0,0 0 1 0 0,0 0-1 0 0,0 1 0 0 0,0-1 1 0 0,0 0-1 0 0,0 0 0 0 0,0 0 1 0 0,0 1-1 0 0,-1-1 0 0 0,1 0 0 0 0,0 0 1 0 0,0 1-1 0 0,-1-1 0 0 0,1 0 1 0 0,-1 0-1 0 0,1 1 0 0 0,-1-1 1 0 0,1 1-1 0 0,-1-1 0 0 0,1 0 1 0 0,-1 1-1 0 0,0-1-71 0 0,13 15 292 0 0,0 1 0 0 0,-1 0 0 0 0,-1 1 0 0 0,0 0 0 0 0,-1 0 0 0 0,-1 1 0 0 0,0 0 0 0 0,-2 1 0 0 0,0 0-1 0 0,4 16-291 0 0,-9-25 116 0 0,2 12 1538 0 0,5-34-545 0 0,-5 0-1095 0 0,3-15-140 0 0,1 0-1 0 0,0 0 0 0 0,3 1 1 0 0,0 1-1 0 0,1-1 0 0 0,2 2 1 0 0,1 0-1 0 0,0 0 0 0 0,2 1 1 0 0,14-15 126 0 0,-3 54-618 0 0,51 194-280 0 0,-72-193 619 0 0,28 55-1150 0 0,2-34-2975 0 0,-29-33 3108 0 0</inkml:trace>
  <inkml:trace contextRef="#ctx0" brushRef="#br0" timeOffset="737.075">1552 14 996 0 0,'4'-13'1130'0'0,"-4"13"-944"0"0,0 0 0 0 0,1 1-1 0 0,-1-1 1 0 0,0 1 0 0 0,1-1 0 0 0,-1 0-1 0 0,1 0 1 0 0,-1 1 0 0 0,1-1-1 0 0,-1 0 1 0 0,1 0 0 0 0,-1 0-1 0 0,1 1 1 0 0,-1-1 0 0 0,1 0 0 0 0,-1 0-1 0 0,1 0 1 0 0,-1 0 0 0 0,1 0-1 0 0,-1 0 1 0 0,1 0 0 0 0,-1 0-1 0 0,1 0 1 0 0,-1 0 0 0 0,1 0 0 0 0,-1 0-1 0 0,1-1 1 0 0,-1 1-186 0 0,112 403 1089 0 0,-106-347-2669 0 0,-6-55 659 0 0,-2 10-2151 0 0,-10 0 1782 0 0</inkml:trace>
  <inkml:trace contextRef="#ctx0" brushRef="#br0" timeOffset="1145.192">1716 376 1532 0 0,'58'-87'3709'0'0,"118"-84"-1267"0"0,-170 166-2321 0 0,24-27 444 0 0,-77 24-1153 0 0,40 10 541 0 0,-14 3-55 0 0,1 0 0 0 0,-1 1 0 0 0,1 1 0 0 0,1 1 1 0 0,0 1-1 0 0,0 0 0 0 0,0 2 0 0 0,-3 3 102 0 0,21-11 28 0 0,0 0-1 0 0,1 1 1 0 0,-1-1-1 0 0,1 1 0 0 0,-1-1 1 0 0,1 1-1 0 0,0-1 1 0 0,1 1-1 0 0,-1-1 1 0 0,0 1-1 0 0,1-1 0 0 0,0 1 1 0 0,0-1-1 0 0,0 1 1 0 0,0-1-1 0 0,1 0 0 0 0,-1 0 1 0 0,1 0-1 0 0,0 0 1 0 0,0 0-1 0 0,0 0 1 0 0,0 0-1 0 0,0 0 0 0 0,1-1 1 0 0,-1 1-1 0 0,1-1 1 0 0,-1 0-1 0 0,1 0 1 0 0,0 0-1 0 0,0 0 0 0 0,2 1-27 0 0,173 103 321 0 0,-107-72-2726 0 0,-51-20-126 0 0,-14-10 1157 0 0</inkml:trace>
  <inkml:trace contextRef="#ctx0" brushRef="#br0" timeOffset="1585.566">2077 146 968 0 0,'53'55'3532'0'0,"-5"53"-1547"0"0,-41-62 1240 0 0,-5-69-3032 0 0,0 0-1 0 0,2 0 0 0 0,0 0 0 0 0,2 1 1 0 0,0-1-1 0 0,2 1 0 0 0,9-20-192 0 0,-13 33-19 0 0,0 1-1 0 0,1 0 0 0 0,0 1 0 0 0,0-1 1 0 0,1 1-1 0 0,0 0 0 0 0,0 0 1 0 0,0 1-1 0 0,1 0 0 0 0,0 0 0 0 0,0 0 1 0 0,1 1-1 0 0,-1 0 0 0 0,1 1 0 0 0,0-1 1 0 0,0 2-1 0 0,1-1 0 0 0,-1 1 0 0 0,1 0 1 0 0,0 1-1 0 0,0 0 0 0 0,3 0 20 0 0,-5 5-10 0 0,0 0 0 0 0,-1 0 0 0 0,1 1 0 0 0,0 0 0 0 0,-1 0 0 0 0,0 1 0 0 0,0-1 0 0 0,-1 2 0 0 0,1-1-1 0 0,-1 0 1 0 0,0 1 0 0 0,0 0 0 0 0,-1 0 0 0 0,0 1 0 0 0,0-1 0 0 0,0 1 0 0 0,-1 0 0 0 0,0 0 0 0 0,0 0 0 0 0,-1 0 0 0 0,0 0-1 0 0,0 0 1 0 0,-1 1 0 0 0,0 0 10 0 0,23 126-25 0 0,-3-4-4834 0 0,-14-114 2057 0 0,-3-10 1368 0 0</inkml:trace>
  <inkml:trace contextRef="#ctx0" brushRef="#br0" timeOffset="3112.998">2847 168 1324 0 0,'0'-1'73'0'0,"1"0"0"0"0,-1 0 0 0 0,1 0-1 0 0,-1 0 1 0 0,1 0 0 0 0,-1 0 0 0 0,0 1 0 0 0,1-1 0 0 0,-1 0-1 0 0,0 0 1 0 0,0 0 0 0 0,0 0 0 0 0,1 0 0 0 0,-1 0 0 0 0,0 0-1 0 0,0 0 1 0 0,-1 0 0 0 0,1 0 0 0 0,0 0 0 0 0,0 0 0 0 0,0 0-1 0 0,-1 0 1 0 0,1 0 0 0 0,0 0 0 0 0,-1 0 0 0 0,1 0 0 0 0,-1 0-1 0 0,1 0 1 0 0,-1 1 0 0 0,1-1 0 0 0,-1 0 0 0 0,0 0 0 0 0,1 1-1 0 0,-1-1 1 0 0,0 0 0 0 0,0 1 0 0 0,0-1 0 0 0,1 1 0 0 0,-1-1-1 0 0,0 1 1 0 0,0-1 0 0 0,0 1 0 0 0,0-1 0 0 0,0 1 0 0 0,0 0-1 0 0,0 0 1 0 0,0-1 0 0 0,0 1 0 0 0,0 0 0 0 0,0 0 0 0 0,0 0-1 0 0,0 0 1 0 0,0 0 0 0 0,0 0 0 0 0,0 1 0 0 0,0-1 0 0 0,0 0-1 0 0,0 0 1 0 0,0 1 0 0 0,0-1 0 0 0,1 1 0 0 0,-1-1 0 0 0,0 0-1 0 0,0 1 1 0 0,0 0 0 0 0,0-1 0 0 0,0 1-73 0 0,-74 21 214 0 0,69-21-183 0 0,1 1 0 0 0,-1 0 0 0 0,1 0 0 0 0,0 1 0 0 0,-1-1 1 0 0,1 1-1 0 0,0 0 0 0 0,0 1 0 0 0,1-1 0 0 0,-1 1 0 0 0,1 0 0 0 0,0 0 0 0 0,0 0 0 0 0,0 1 0 0 0,0-1 0 0 0,1 1 1 0 0,0 0-1 0 0,0 0 0 0 0,0 0 0 0 0,0 1 0 0 0,1-1 0 0 0,0 1 0 0 0,0-1 0 0 0,1 1 0 0 0,-1 0 0 0 0,1-1 1 0 0,1 1-1 0 0,-1 1-31 0 0,3-3 8 0 0,0 0 0 0 0,1 0 0 0 0,-1 0 0 0 0,1 0 1 0 0,0 0-1 0 0,0 0 0 0 0,0-1 0 0 0,0 1 0 0 0,1-1 0 0 0,-1 0 1 0 0,1 0-1 0 0,0-1 0 0 0,0 1 0 0 0,0-1 0 0 0,0 1 0 0 0,1-1 1 0 0,-1-1-1 0 0,0 1 0 0 0,1-1 0 0 0,0 1 0 0 0,-1-1 0 0 0,1 0 1 0 0,0-1-1 0 0,-1 1 0 0 0,1-1 0 0 0,0 0 0 0 0,0 0 0 0 0,-1-1 1 0 0,1 1-1 0 0,0-1 0 0 0,-1 0 0 0 0,4-1-8 0 0,6-7-34 0 0,0 0 0 0 0,-1 0 0 0 0,-1-1 0 0 0,1-1 0 0 0,-2 0-1 0 0,1-1 1 0 0,-2 0 0 0 0,0 0 0 0 0,0-1 0 0 0,6-12 34 0 0,60-67-438 0 0,-22 56 95 0 0,-49 42 357 0 0,0-1-1 0 0,-1 1 1 0 0,1 0 0 0 0,-1 0 0 0 0,-1 0 0 0 0,1 0-1 0 0,-1 1 1 0 0,0 0 0 0 0,-1 0 0 0 0,0-1-1 0 0,0 1 1 0 0,0 1 0 0 0,-1-1 0 0 0,0 0 0 0 0,0 0-1 0 0,-1 0 1 0 0,0 1 0 0 0,0 5-14 0 0,1 20 272 0 0,-2-23-230 0 0,1 0 0 0 0,0 0 0 0 0,1 0-1 0 0,0 0 1 0 0,0-1 0 0 0,1 1 0 0 0,0 0-1 0 0,1-1 1 0 0,0 0 0 0 0,1 1 0 0 0,0-1-1 0 0,0 0 1 0 0,1-1 0 0 0,0 1 0 0 0,5 5-42 0 0,-3-8 15 0 0,-1-1 0 0 0,1 0 0 0 0,0 0 0 0 0,1-1 0 0 0,-1 0 0 0 0,1 0 0 0 0,0-1 1 0 0,0 0-1 0 0,0 0 0 0 0,0-1 0 0 0,1 0 0 0 0,-1-1 0 0 0,0 0 0 0 0,1 0 0 0 0,-1 0 0 0 0,1-1 0 0 0,-1-1 1 0 0,1 1-1 0 0,-1-1 0 0 0,1-1 0 0 0,-1 0 0 0 0,0 0 0 0 0,0 0 0 0 0,1-1 0 0 0,-2 0 0 0 0,1-1 0 0 0,0 0 1 0 0,-1 0-1 0 0,0-1 0 0 0,0 1 0 0 0,0-2 0 0 0,0 1 0 0 0,-1-1 0 0 0,0 0 0 0 0,0 0 0 0 0,-1 0 1 0 0,1-1-1 0 0,-1 0 0 0 0,-1 0 0 0 0,1-1 0 0 0,-1 1 0 0 0,-1-1 0 0 0,0 0 0 0 0,0 0 0 0 0,0 0 0 0 0,-1 0 1 0 0,0 0-1 0 0,0-1 0 0 0,-1-2-15 0 0,-40-98 437 0 0,39 109-434 0 0,1 1 0 0 0,-1-1 0 0 0,1 1 0 0 0,-1-1 0 0 0,1 1-1 0 0,-1 0 1 0 0,1-1 0 0 0,-1 1 0 0 0,1 0 0 0 0,-1-1 0 0 0,0 1 0 0 0,1 0 0 0 0,-1-1 0 0 0,0 1-1 0 0,0 0 1 0 0,0 0 0 0 0,1 0 0 0 0,-1-1 0 0 0,0 1 0 0 0,0 0 0 0 0,0 0 0 0 0,0-1 0 0 0,0 1-1 0 0,0 0 1 0 0,-1 0 0 0 0,1 0 0 0 0,0-1 0 0 0,0 1 0 0 0,0 0 0 0 0,-1-1 0 0 0,1 1-1 0 0,0 0 1 0 0,-1 0 0 0 0,1-1 0 0 0,-1 1 0 0 0,1-1 0 0 0,-1 1 0 0 0,1 0 0 0 0,-1-1 0 0 0,1 1-1 0 0,-1-1 1 0 0,0 1 0 0 0,1-1 0 0 0,-1 1 0 0 0,0-1 0 0 0,1 0 0 0 0,-1 1 0 0 0,0-1 0 0 0,1 0-1 0 0,-1 0 1 0 0,0 1 0 0 0,0-1 0 0 0,1 0 0 0 0,-1 0 0 0 0,0 0 0 0 0,0 0 0 0 0,0 0 0 0 0,1 0-1 0 0,-1 0 1 0 0,0 0 0 0 0,0 0 0 0 0,1 0 0 0 0,-1-1 0 0 0,-1 1-3 0 0,5 8 8 0 0,1 0 0 0 0,-1 0 0 0 0,1-1 0 0 0,1 1 0 0 0,-1-1 0 0 0,1 0 0 0 0,1 0 0 0 0,-1-1 1 0 0,1 0-1 0 0,0 0 0 0 0,1 0 0 0 0,-1 0 0 0 0,1-1 0 0 0,0 0 0 0 0,0-1 0 0 0,1 1 0 0 0,0-2 0 0 0,-1 1 0 0 0,1-1 0 0 0,0 0 1 0 0,1 0-1 0 0,-1-1 0 0 0,0 0 0 0 0,1-1 0 0 0,4 1-8 0 0,-9-5-28 0 0,0 1 1 0 0,-1-1 0 0 0,0 1-1 0 0,0-1 1 0 0,1 0-1 0 0,-2 0 1 0 0,1 0 0 0 0,0-1-1 0 0,-1 1 1 0 0,1-1-1 0 0,-1 1 1 0 0,0-1 0 0 0,0 0-1 0 0,-1 0 1 0 0,1 0-1 0 0,-1 0 1 0 0,1 0 0 0 0,-1 0-1 0 0,-1 0 1 0 0,1-3 27 0 0,0 5-2 0 0,11-53-117 0 0,-11 44 118 0 0,1 1 0 0 0,0-1 0 0 0,0 0 0 0 0,1 1 0 0 0,1-1 0 0 0,-1 1 0 0 0,2 0 0 0 0,-1 0 0 0 0,1 1 0 0 0,1-1 0 0 0,0 1 0 0 0,0 0 0 0 0,1 0 0 0 0,2-1 1 0 0,-8 9-6 0 0,0-1-1 0 0,1 0 1 0 0,-1 1-1 0 0,1-1 1 0 0,-1 1-1 0 0,1 0 1 0 0,0-1-1 0 0,-1 1 1 0 0,1 0-1 0 0,0 0 1 0 0,0 0-1 0 0,0 0 1 0 0,0 1-1 0 0,0-1 1 0 0,0 0-1 0 0,0 1 1 0 0,0-1-1 0 0,0 1 1 0 0,0 0-1 0 0,1 0 1 0 0,-1 0-1 0 0,0 0 1 0 0,0 0-1 0 0,0 0 1 0 0,0 1-1 0 0,0-1 1 0 0,0 0-1 0 0,0 1 1 0 0,0 0-1 0 0,0 0 1 0 0,0-1-1 0 0,0 1 1 0 0,0 0-1 0 0,0 1 1 0 0,0-1-1 0 0,-1 0 1 0 0,1 0-1 0 0,0 1 1 0 0,-1-1-1 0 0,1 1 1 0 0,-1-1-1 0 0,0 1 1 0 0,1 0-1 0 0,-1-1 1 0 0,0 1-1 0 0,0 1 7 0 0,8 12 65 0 0,-2-1 0 0 0,0 2 0 0 0,0-1 0 0 0,-1 1 0 0 0,-1 0 0 0 0,-1 0 0 0 0,-1 0 0 0 0,0 1 0 0 0,0-1 0 0 0,-2 1 0 0 0,0-1 0 0 0,-1 1 0 0 0,-2 11-65 0 0,-2-39 804 0 0,14-15-768 0 0,1 1 0 0 0,0 0-1 0 0,2 1 1 0 0,1 1 0 0 0,1 0-1 0 0,1 0 1 0 0,1 2 0 0 0,1 0 0 0 0,0 1-1 0 0,2 1 1 0 0,3-2-36 0 0,-19 21-4 0 0,-1 0-1 0 0,1 0 1 0 0,0 0 0 0 0,0 0-1 0 0,-1 0 1 0 0,1 1 0 0 0,0-1-1 0 0,-1 1 1 0 0,1 0 0 0 0,0 1 0 0 0,-1-1-1 0 0,1 0 1 0 0,-1 1 0 0 0,0 0-1 0 0,1 0 1 0 0,-1 0 0 0 0,0 0-1 0 0,0 0 1 0 0,0 1 0 0 0,-1-1 0 0 0,1 1-1 0 0,-1 0 1 0 0,1 0 0 0 0,-1 0-1 0 0,0 0 1 0 0,0 0 0 0 0,0 1-1 0 0,0-1 1 0 0,-1 0 0 0 0,1 1-1 0 0,-1-1 1 0 0,0 1 0 0 0,0 0 0 0 0,0-1-1 0 0,0 4 5 0 0,96 281-1337 0 0,-84-170-4563 0 0,-13-109 4701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1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1508 0 0,'3'-19'1453'0'0,"-4"18"-1384"0"0,1 0 0 0 0,-1-1 1 0 0,1 1-1 0 0,-1 0 1 0 0,1 0-1 0 0,0 0 0 0 0,0-1 1 0 0,-1 1-1 0 0,1 0 1 0 0,0 0-1 0 0,0-1 0 0 0,0 1 1 0 0,0 0-1 0 0,0 0 1 0 0,1-1-1 0 0,-1 1 0 0 0,0 0 1 0 0,0 0-1 0 0,1 0 1 0 0,-1 0-1 0 0,1-1 1 0 0,-1 1-1 0 0,1 0 0 0 0,0 0 1 0 0,-1 0-1 0 0,1 0 1 0 0,0 0-1 0 0,0 0 0 0 0,0 0 1 0 0,0 0-1 0 0,0 1 1 0 0,0-1-1 0 0,0 0 0 0 0,0 0 1 0 0,0 1-1 0 0,0-1 1 0 0,0 1-1 0 0,0-1 0 0 0,0 1 1 0 0,0-1-1 0 0,1 1 1 0 0,-1 0-1 0 0,0-1 0 0 0,0 1 1 0 0,1 0-1 0 0,-1 0 1 0 0,0 0-1 0 0,0 0 0 0 0,1 0 1 0 0,-1 0-1 0 0,0 0 1 0 0,0 1-1 0 0,0-1 0 0 0,1 0 1 0 0,-1 1-1 0 0,0-1 1 0 0,0 1-1 0 0,0-1 0 0 0,0 1 1 0 0,0 0-1 0 0,0-1 1 0 0,0 1-1 0 0,0 0 0 0 0,0 0 1 0 0,0 0-1 0 0,0-1 1 0 0,0 1-1 0 0,0 0 0 0 0,0 0-69 0 0,15 17 240 0 0,-1 0 0 0 0,0 1 0 0 0,-2 1 0 0 0,0 0 0 0 0,-1 1 0 0 0,-1 0 0 0 0,-1 1 0 0 0,6 18-240 0 0,3 2 280 0 0,69 182 1150 0 0,-9 4-1 0 0,-10 3 1 0 0,7 82-1430 0 0,-32-137 833 0 0,-9-41-50 0 0,-6 2 1 0 0,-6 2-1 0 0,-6 0 0 0 0,-3 97-783 0 0,-49-42 751 0 0,30-179-754 0 0,1-1-1 0 0,-1 0 1 0 0,-1-1 0 0 0,-1 1 0 0 0,0-1-1 0 0,0-1 1 0 0,-2 1 0 0 0,1-1-1 0 0,-1-1 1 0 0,-1 0 0 0 0,0 0-1 0 0,-1-1 1 0 0,0 0 0 0 0,0 0-1 0 0,-1-2 1 0 0,-1 1 0 0 0,1-1 0 0 0,-1-1-1 0 0,0-1 1 0 0,-1 0 0 0 0,0 0-1 0 0,0-1 1 0 0,0-1 0 0 0,0 0-1 0 0,-1-1 1 0 0,1-1 0 0 0,-14 1 3 0 0,23-3-200 0 0,0 0 0 0 0,0-1 0 0 0,0 1 1 0 0,0-1-1 0 0,0 0 0 0 0,0 0 0 0 0,0-1 1 0 0,0 1-1 0 0,0-1 0 0 0,1 0 1 0 0,-1 0-1 0 0,1-1 0 0 0,-1 1 0 0 0,1-1 1 0 0,0 0-1 0 0,0 0 0 0 0,0-1 0 0 0,0 1 1 0 0,1-1-1 0 0,-1 0 0 0 0,1 0 0 0 0,0 0 1 0 0,0 0-1 0 0,1-1 0 0 0,-1 1 0 0 0,1-1 1 0 0,0 1-1 0 0,0-1 0 0 0,0 0 0 0 0,1 0 1 0 0,-1 0-1 0 0,1 0 0 0 0,0-3 200 0 0,-1-7-699 0 0,0-1-1 0 0,1 0 1 0 0,1-1-1 0 0,0 1 1 0 0,2 0-1 0 0,-1 0 1 0 0,2 1-1 0 0,0-1 1 0 0,5-12 699 0 0,27-68-2513 0 0,-9 48 1331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13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2768 0 0,'14'-6'3287'0'0,"21"2"-2696"0"0,-11 2-193 0 0,483-56 206 0 0,-370 61-6104 0 0,-92 9 4268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1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1880 0 0,'26'10'844'0'0,"5"-4"-240"0"0,11-2 36 0 0,1-1-64 0 0,-22-3-224 0 0,15 0 76 0 0,8 0-111 0 0,4 0-33 0 0,55-20-720 0 0,-51 8-701 0 0,0 2-15 0 0,-4-5 44 0 0,-4 0-108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2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3256 0 0,'7'-4'4020'0'0,"40"-8"-2952"0"0,267-23 1756 0 0,20-3-4380 0 0,-166 13-5164 0 0,-166 24 5504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2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1784 0 0,'-7'22'1220'0'0,"11"-4"-300"0"0,12-1-116 0 0,7 0-51 0 0,13-2-93 0 0,3-5-108 0 0,0-4-4 0 0,7 1-100 0 0,0-5-212 0 0,6-2-108 0 0,-25 0-220 0 0,13 0 8 0 0,7 0-620 0 0,56-17-784 0 0,-53 9 179 0 0,-2-2 69 0 0,-2-5 16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2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350 161 1112 0 0,'-72'45'4214'0'0,"-98"142"-19"0"0,158-175-3922 0 0,1 2 1 0 0,0 0-1 0 0,2 0 1 0 0,-1 1-1 0 0,2 0 1 0 0,0 0-1 0 0,1 1 1 0 0,0 0-1 0 0,1 0 0 0 0,1 1 1 0 0,1-1-1 0 0,0 1 1 0 0,1 0-1 0 0,0 8-273 0 0,5-15 64 0 0,1 0-1 0 0,0-1 1 0 0,0 1-1 0 0,0-1 0 0 0,2 0 1 0 0,-1 0-1 0 0,1 0 1 0 0,0-1-1 0 0,1 0 1 0 0,0 0-1 0 0,0 0 1 0 0,1-1-1 0 0,0 0 0 0 0,0 0 1 0 0,0 0-1 0 0,1-1 1 0 0,0 0-1 0 0,1-1 1 0 0,-1 0-1 0 0,1 0 0 0 0,0-1 1 0 0,0 0-1 0 0,0 0 1 0 0,1-1-1 0 0,-1-1 1 0 0,1 1-1 0 0,0-2 1 0 0,0 1-1 0 0,0-1 0 0 0,0-1 1 0 0,0 1-1 0 0,-1-2 1 0 0,7 0-64 0 0,13 2 24 0 0,1-2 0 0 0,0 0 0 0 0,-1-2 0 0 0,1-2 0 0 0,-1 0 0 0 0,0-2 0 0 0,0-1 0 0 0,4-3-24 0 0,-18 6-32 0 0,0 0-1 0 0,0-1 0 0 0,0 0 0 0 0,0-2 0 0 0,-1 1 1 0 0,0-2-1 0 0,-1 0 0 0 0,0 0 0 0 0,-1-1 1 0 0,1-1-1 0 0,-2 0 0 0 0,0-1 0 0 0,0 0 0 0 0,-1 0 1 0 0,0-1-1 0 0,-1-1 0 0 0,-1 0 0 0 0,0 0 0 0 0,-1 0 1 0 0,-1-1-1 0 0,0 0 0 0 0,-1 0 0 0 0,0-1 0 0 0,-1 1 1 0 0,-1-1-1 0 0,-1 0 0 0 0,0 0 33 0 0,-28-79-189 0 0,14 76 64 0 0,-2 0 1 0 0,0 1 0 0 0,-1 1 0 0 0,-1 1 0 0 0,0 0-1 0 0,-1 1 1 0 0,-1 0 0 0 0,0 2 0 0 0,-1 0 0 0 0,0 1-1 0 0,-1 1 1 0 0,0 1 0 0 0,-1 0 0 0 0,-20-5 124 0 0,-16-12-1420 0 0,51 25 1060 0 0,1 1-1 0 0,0-2 1 0 0,0 1-1 0 0,0-1 0 0 0,0 0 1 0 0,0 0-1 0 0,1 0 1 0 0,-1 0-1 0 0,1-1 0 0 0,0 0 1 0 0,0 0-1 0 0,0 0 1 0 0,1-1-1 0 0,-1 1 0 0 0,1-1 1 0 0,0 1-1 0 0,1-1 0 0 0,-1 0 1 0 0,1 0-1 0 0,0-1 1 0 0,-1 0 360 0 0,8-1-1262 0 0,20-12-2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25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1644 0 0,'7'-20'3702'0'0,"35"4"-2835"0"0,-37 14-565 0 0,88-19 766 0 0,1 3 0 0 0,1 4 0 0 0,95 0-1068 0 0,-95 7-215 0 0,-87 6 264 0 0,134-8-1122 0 0,78 13-4927 0 0,-155 6 4684 0 0</inkml:trace>
  <inkml:trace contextRef="#ctx0" brushRef="#br0" timeOffset="249.016">280 400 1744 0 0,'-5'2'215'0'0,"1"1"0"0"0,0 0 0 0 0,0 0 1 0 0,0 0-1 0 0,0 0 0 0 0,1 1 0 0 0,-1-1 0 0 0,1 1 0 0 0,0 0 0 0 0,0 0 0 0 0,0 0 0 0 0,0 1 0 0 0,1-1 0 0 0,0 1 1 0 0,0-1-1 0 0,0 1 0 0 0,0 0 0 0 0,0 2-215 0 0,4-4 90 0 0,-1 0-1 0 0,1 0 1 0 0,0 0 0 0 0,0-1-1 0 0,0 1 1 0 0,0 0 0 0 0,0-1-1 0 0,0 0 1 0 0,1 1 0 0 0,-1-1-1 0 0,1 0 1 0 0,0 0 0 0 0,0 0 0 0 0,-1-1-1 0 0,1 1 1 0 0,0-1 0 0 0,0 0-1 0 0,1 1 1 0 0,-1-1 0 0 0,0-1-1 0 0,0 1 1 0 0,0 0 0 0 0,2-1-90 0 0,32 5 342 0 0,-1-2 1 0 0,1-1-1 0 0,0-2 1 0 0,-1-2-1 0 0,1-1 0 0 0,10-4-342 0 0,-4 3 90 0 0,405-50-737 0 0,-316 33-1408 0 0,0-7-1 0 0,-2-5 0 0 0,113-46 2056 0 0,-143 38-1165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2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287 373 924 0 0,'-7'-62'5629'0'0,"7"61"-5012"0"0,0 1-47 0 0,-5-5 432 0 0,-2 18 351 0 0,3 30-692 0 0,1-1-1 0 0,2 1 1 0 0,2 0-1 0 0,2-1 1 0 0,7 33-661 0 0,47 267 1827 0 0,-35-154-964 0 0,-22-183-875 0 0,0-1-1 0 0,0 1 1 0 0,-1 0-1 0 0,1-1 1 0 0,-1 1-1 0 0,0-1 1 0 0,0 0-1 0 0,0 1 1 0 0,0-1-1 0 0,-1 0 1 0 0,0 1-1 0 0,0-1 1 0 0,0 0-1 0 0,-1 0 1 0 0,1-1-1 0 0,-1 1 1 0 0,0 0-1 0 0,0-1 1 0 0,0 0-1 0 0,0 0 1 0 0,-1 0-1 0 0,1 0 1 0 0,-1 0-1 0 0,0-1 1 0 0,0 1-1 0 0,0-1 1 0 0,0 0-1 0 0,0 0 1 0 0,0-1-1 0 0,0 1 1 0 0,-1-1-1 0 0,1 0 1 0 0,-1 0-1 0 0,1 0 1 0 0,-1-1-1 0 0,1 1 1 0 0,-1-1-1 0 0,-3-1 13 0 0,-7-5-449 0 0,0-2 0 0 0,0 1 0 0 0,0-2 0 0 0,2 0 0 0 0,-1-1 0 0 0,1 0-1 0 0,0-1 1 0 0,1-1 0 0 0,0 0 0 0 0,1 0 0 0 0,1-1 0 0 0,0-1-1 0 0,0 1 1 0 0,2-2 0 0 0,0 1 0 0 0,0-1 0 0 0,1 0 0 0 0,1-1 0 0 0,1 0-1 0 0,0 0 1 0 0,1 0 0 0 0,0 0 0 0 0,2-1 0 0 0,0 1 0 0 0,1-1-1 0 0,0 0 1 0 0,1 0 449 0 0,-1-16-1350 0 0</inkml:trace>
  <inkml:trace contextRef="#ctx0" brushRef="#br0" timeOffset="247.249">212 313 1268 0 0,'9'-11'7207'0'0,"66"-13"-5998"0"0,285-57 2137 0 0,173-9-3346 0 0,68 17-2294 0 0,-514 52-3423 0 0,-104 12 3171 0 0,-8 5 1321 0 0</inkml:trace>
  <inkml:trace contextRef="#ctx0" brushRef="#br0" timeOffset="590.536">649 512 1292 0 0,'-6'59'7038'0'0,"54"42"-5826"0"0,-35-77-316 0 0,129 255 2727 0 0,-114-337-2125 0 0,-18 26-1774 0 0,2 0 0 0 0,1 2-1 0 0,1-1 1 0 0,2 2 0 0 0,1 0 0 0 0,1 1 0 0 0,2-1 276 0 0,10-9-1507 0 0,3 0 1 0 0,0 2-1 0 0,3 2 0 0 0,1 1 0 0 0,1 1 1 0 0,1 3-1 0 0,9-3 1507 0 0,-9 9-1043 0 0</inkml:trace>
  <inkml:trace contextRef="#ctx0" brushRef="#br0" timeOffset="867.624">1759 358 1164 0 0,'-73'186'6103'0'0,"60"-150"-5596"0"0,1 1-1 0 0,2 0 1 0 0,1 1-1 0 0,2 0 1 0 0,2 0-1 0 0,0 14-506 0 0,-10 54-965 0 0,14-105 780 0 0,-1 0-1 0 0,1 0 1 0 0,0 0 0 0 0,-1 0 0 0 0,1-1 0 0 0,-1 1-1 0 0,0 0 1 0 0,1-1 0 0 0,-1 1 0 0 0,1-1 0 0 0,-1 1-1 0 0,0-1 1 0 0,0 0 0 0 0,1 0 0 0 0,-1 0 0 0 0,0 0-1 0 0,1 0 1 0 0,-1 0 0 0 0,0 0 0 0 0,1 0 0 0 0,-1-1-1 0 0,0 1 1 0 0,1-1 0 0 0,-1 1 0 0 0,0-1 0 0 0,1 0-1 0 0,-1 0 1 0 0,1 1 0 0 0,-1-1 0 0 0,1 0 0 0 0,0 0 0 0 0,-1 0-1 0 0,1-1 1 0 0,0 1 0 0 0,0 0 0 0 0,-1-1 185 0 0,1 1 2 0 0,-20-13-1410 0 0</inkml:trace>
  <inkml:trace contextRef="#ctx0" brushRef="#br0" timeOffset="1115.328">1407 665 1332 0 0,'26'-20'7645'0'0,"52"41"-6654"0"0,-62-15-289 0 0,114 39 583 0 0,-43-14-1855 0 0,-1-4-3643 0 0,-84-27 2873 0 0,-2 0 70 0 0,2-2 54 0 0,10-9 34 0 0</inkml:trace>
  <inkml:trace contextRef="#ctx0" brushRef="#br0" timeOffset="1302.619">1373 582 2756 0 0,'-6'4'257'0'0,"-1"1"-1"0"0,1-1 0 0 0,1 2 1 0 0,-1-1-1 0 0,1 0 0 0 0,0 1 1 0 0,0 0-1 0 0,0 0 0 0 0,1 1 1 0 0,0-1-1 0 0,1 1 0 0 0,-1 0 1 0 0,1 0-1 0 0,0 0 0 0 0,1 1 1 0 0,0-1-1 0 0,0 0 0 0 0,0 1 1 0 0,1 0-1 0 0,0-1 0 0 0,1 1 1 0 0,0 0-1 0 0,0-1 1 0 0,1 1-1 0 0,-1 0 0 0 0,2-1 1 0 0,1 7-257 0 0,3 1 92 0 0,1-1 1 0 0,1 0-1 0 0,0 0 1 0 0,1 0-1 0 0,0-2 1 0 0,1 1 0 0 0,0-1-1 0 0,1 0 1 0 0,1-1-1 0 0,0-1 1 0 0,0 0-1 0 0,1 0 1 0 0,0-1 0 0 0,13 6-93 0 0,-13-7-483 0 0,0-2-1 0 0,1 1 1 0 0,0-2 0 0 0,1 0 0 0 0,-1 0 0 0 0,1-1 0 0 0,0-1 0 0 0,0-1 0 0 0,0 0 0 0 0,1-1 483 0 0,-10-1-200 0 0,0 0 0 0 0,0-1 0 0 0,0 0-1 0 0,-1 0 1 0 0,1 0 0 0 0,0-1 0 0 0,-1 0 0 0 0,1 0 0 0 0,-1 0 0 0 0,0-1 0 0 0,1 0 0 0 0,-1 0 0 0 0,0 0 0 0 0,-1-1 0 0 0,1 1 0 0 0,-1-1 0 0 0,1 0 0 0 0,0-3 200 0 0,21-20-1102 0 0</inkml:trace>
  <inkml:trace contextRef="#ctx0" brushRef="#br0" timeOffset="1565.837">2148 377 1240 0 0,'3'0'219'0'0,"-1"0"0"0"0,1 0 0 0 0,-1 1 0 0 0,1-1 0 0 0,-1 1 1 0 0,1 0-1 0 0,-1 0 0 0 0,1 0 0 0 0,-1 0 0 0 0,0 0 0 0 0,0 0 0 0 0,1 1 0 0 0,-1-1 0 0 0,0 1 0 0 0,0 0 0 0 0,-1-1 0 0 0,1 1 0 0 0,0 0 0 0 0,0 0 1 0 0,-1 0-1 0 0,1 0 0 0 0,-1 0 0 0 0,0 0 0 0 0,0 1 0 0 0,1-1 0 0 0,-1 1-219 0 0,20 106 2174 0 0,-20-105-2023 0 0,-26 157 1447 0 0,17-134-1589 0 0,-1-1-1 0 0,-1-1 1 0 0,-1 1-1 0 0,-1-2 1 0 0,-2 0-1 0 0,0 0 1 0 0,-1-1-1 0 0,-11 11-8 0 0,-8 3-757 0 0,-2-1 0 0 0,-1-1 0 0 0,-2-2 0 0 0,-1-2 0 0 0,-1-2 0 0 0,-2-2-1 0 0,-1-1 1 0 0,-1-3 0 0 0,-1-1 0 0 0,0-2 0 0 0,-12 1 757 0 0,-37 12-1131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2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5 296 1824 0 0,'0'0'957'0'0,"0"0"-77"0"0,-1-23 1146 0 0,1 21-2047 0 0,-1 1 68 0 0,1 0-1 0 0,0 0 1 0 0,-1 0-1 0 0,1 1 1 0 0,-1-1-1 0 0,1 0 0 0 0,0 0 1 0 0,0 0-1 0 0,0 0 1 0 0,-1 0-1 0 0,1 0 1 0 0,0 0-1 0 0,0 0 1 0 0,0 0-1 0 0,1 0 1 0 0,-1 0-1 0 0,0 0 0 0 0,0 0 1 0 0,0 0-1 0 0,1 0 1 0 0,-1 0-1 0 0,0 0 1 0 0,1 1-1 0 0,-1-1 1 0 0,1 0-1 0 0,-1 0 1 0 0,1 0-1 0 0,-1 1 0 0 0,1-1 1 0 0,0 0-1 0 0,-1 0 1 0 0,1 1-1 0 0,0-1 1 0 0,0 1-1 0 0,-1-1 1 0 0,1 1-1 0 0,0-1 1 0 0,0 1-1 0 0,0-1 0 0 0,0 1 1 0 0,0 0-1 0 0,0-1 1 0 0,0 1-1 0 0,0 0 1 0 0,0 0-1 0 0,-1 0 1 0 0,1-1-1 0 0,0 1 0 0 0,0 0 1 0 0,0 0-1 0 0,0 1 1 0 0,0-1-1 0 0,0 0 1 0 0,0 0-1 0 0,0 0 1 0 0,0 1-1 0 0,0-1-46 0 0,20 6 96 0 0,-1 2 0 0 0,0 0-1 0 0,0 1 1 0 0,-1 0 0 0 0,0 2 0 0 0,-1 0-1 0 0,0 2 1 0 0,-1 0 0 0 0,-1 0 0 0 0,0 2-1 0 0,0 0 1 0 0,-1 1 0 0 0,-1 0-1 0 0,-1 1 1 0 0,-1 1 0 0 0,0 0 0 0 0,-1 0-1 0 0,-1 1 1 0 0,-1 1 0 0 0,0 0 0 0 0,-2 0-1 0 0,0 0 1 0 0,-1 1 0 0 0,-1 0 0 0 0,1 18-96 0 0,-3-27 75 0 0,0 1 0 0 0,-1-1 0 0 0,0 1 0 0 0,-1 0-1 0 0,-1-1 1 0 0,0 1 0 0 0,0 0 0 0 0,-1 0 0 0 0,-1-1 0 0 0,0 1 0 0 0,-1-1 0 0 0,0 1 0 0 0,-1-1 0 0 0,-1 0 0 0 0,0 0 0 0 0,-2 4-75 0 0,7-16 14 0 0,-1 1 1 0 0,1 0-1 0 0,0 0 1 0 0,-1-1-1 0 0,1 1 0 0 0,-1 0 1 0 0,1-1-1 0 0,-1 1 0 0 0,1 0 1 0 0,-1-1-1 0 0,1 1 0 0 0,-1-1 1 0 0,0 1-1 0 0,1-1 1 0 0,-1 1-1 0 0,0-1 0 0 0,1 1 1 0 0,-1-1-1 0 0,0 0 0 0 0,0 1 1 0 0,0-1-1 0 0,1 0 0 0 0,-1 0 1 0 0,0 1-1 0 0,0-1 1 0 0,0 0-1 0 0,1 0 0 0 0,-1 0 1 0 0,0 0-1 0 0,0 0 0 0 0,0 0 1 0 0,0 0-1 0 0,1-1 0 0 0,-1 1 1 0 0,0 0-1 0 0,0 0 1 0 0,0-1-1 0 0,1 1 0 0 0,-1 0 1 0 0,0-1-1 0 0,1 1 0 0 0,-1-1 1 0 0,0 1-1 0 0,1-1 0 0 0,-1 1 1 0 0,0-1-1 0 0,1 1 1 0 0,-1-1-1 0 0,1 0 0 0 0,-1 1 1 0 0,1-1-1 0 0,-1 0 0 0 0,1 1 1 0 0,-1-1-1 0 0,1 0 0 0 0,0 0 1 0 0,0 1-1 0 0,-1-1 0 0 0,1 0 1 0 0,0 0-1 0 0,0 0 1 0 0,0 1-1 0 0,0-1 0 0 0,0 0 1 0 0,0 0-1 0 0,0 0-14 0 0,-11-60 310 0 0,16 34-292 0 0,1 1 0 0 0,1 0 1 0 0,2 1-1 0 0,0-1 1 0 0,1 2-1 0 0,2-1 1 0 0,1 2-1 0 0,0 0 1 0 0,2 0-1 0 0,0 1 0 0 0,2 1 1 0 0,0 0-1 0 0,2 2 1 0 0,0 0-1 0 0,9-6-18 0 0,-26 23 2 0 0,5-5-6 0 0,0 0 0 0 0,0 0 0 0 0,0 0 0 0 0,1 1 1 0 0,0 0-1 0 0,0 1 0 0 0,0 0 0 0 0,1 0 0 0 0,0 1 0 0 0,0 0 1 0 0,0 0-1 0 0,0 1 0 0 0,1 1 0 0 0,-1-1 0 0 0,9 0 4 0 0,-11 7-5 0 0,0-1 0 0 0,0 1 0 0 0,-1 1 0 0 0,0-1 0 0 0,0 1 1 0 0,0 0-1 0 0,0 0 0 0 0,-1 1 0 0 0,0 0 0 0 0,0 0 0 0 0,0 0 0 0 0,-1 0 0 0 0,0 1 0 0 0,0 0 0 0 0,-1 0 0 0 0,0 0 0 0 0,0 0 0 0 0,-1 0 0 0 0,1 0 0 0 0,-2 1 0 0 0,2 6 5 0 0,65 238-117 0 0,-38-83-2795 0 0,-27-153-29 0 0,-1-27-1019 0 0,-2-12 2637 0 0</inkml:trace>
  <inkml:trace contextRef="#ctx0" brushRef="#br0" timeOffset="246.117">1198 99 1428 0 0,'9'-15'1137'0'0,"-9"16"-1043"0"0,1-1 0 0 0,-1 1-1 0 0,1-1 1 0 0,-1 0 0 0 0,1 1-1 0 0,-1-1 1 0 0,1 0 0 0 0,-1 1 0 0 0,1-1-1 0 0,-1 0 1 0 0,1 0 0 0 0,-1 1-1 0 0,1-1 1 0 0,0 0 0 0 0,-1 0-1 0 0,1 0 1 0 0,-1 0 0 0 0,1 0 0 0 0,0 0-1 0 0,-1 0 1 0 0,1 0 0 0 0,0 0-1 0 0,-1 0 1 0 0,1 0 0 0 0,-1 0-1 0 0,1 0 1 0 0,0-1 0 0 0,-1 1 0 0 0,1 0-1 0 0,-1 0 1 0 0,1-1 0 0 0,-1 1-1 0 0,1 0 1 0 0,-1-1 0 0 0,1 1-1 0 0,-1-1 1 0 0,1 1 0 0 0,-1 0 0 0 0,1-1-1 0 0,-1 1 1 0 0,0-1 0 0 0,1 1-1 0 0,-1-1 1 0 0,0 0 0 0 0,1 1 0 0 0,-1-1-1 0 0,0 1 1 0 0,0-1 0 0 0,0 1-1 0 0,1-1 1 0 0,-1 0 0 0 0,0 1-1 0 0,0-1 1 0 0,0 0 0 0 0,0 1 0 0 0,0-1-1 0 0,0 1 1 0 0,0-1 0 0 0,0 0-1 0 0,0 1 1 0 0,-1-1 0 0 0,1 1-94 0 0,18 214 2628 0 0,19-29-1921 0 0,23 148 320 0 0,-44-109-3600 0 0,-16-220 2368 0 0,1 0-1 0 0,-1 1 1 0 0,0-1-1 0 0,0 0 1 0 0,-1 0-1 0 0,1 0 0 0 0,-1 0 1 0 0,0 0-1 0 0,0 0 1 0 0,0 0-1 0 0,0 0 1 0 0,-1-1-1 0 0,1 1 1 0 0,-1 0-1 0 0,0-1 0 0 0,-1 1 1 0 0,1-1-1 0 0,0 0 1 0 0,-1 1-1 0 0,0-1 1 0 0,0 0-1 0 0,0-1 1 0 0,0 1-1 0 0,0-1 1 0 0,0 1-1 0 0,-1-1 0 0 0,1 0 1 0 0,-1 0-1 0 0,0 0 1 0 0,1-1-1 0 0,-1 1 1 0 0,0-1-1 0 0,0 0 1 0 0,-2 0 205 0 0,-7-1-1296 0 0</inkml:trace>
  <inkml:trace contextRef="#ctx0" brushRef="#br0" timeOffset="528.277">1481 499 1768 0 0,'135'-23'3590'0'0,"-133"23"-3546"0"0,0 1 0 0 0,0-1 0 0 0,-1 1 0 0 0,1 0 0 0 0,0 0 0 0 0,-1-1 0 0 0,1 1 0 0 0,0 0 0 0 0,-1 1 0 0 0,1-1 0 0 0,-1 0 0 0 0,0 0 0 0 0,1 1 0 0 0,-1-1 0 0 0,0 0 0 0 0,0 1 0 0 0,0-1 0 0 0,0 1 0 0 0,0 0 0 0 0,0-1 0 0 0,0 1 0 0 0,-1 0 0 0 0,1-1 0 0 0,0 1 0 0 0,-1 0 0 0 0,0 0 0 0 0,1 0 0 0 0,-1 0 0 0 0,0 0 0 0 0,0-1 0 0 0,0 1 0 0 0,0 0 0 0 0,0 0 0 0 0,0 0 0 0 0,-1 0 0 0 0,1 0 0 0 0,-1-1 0 0 0,1 1 0 0 0,-1 0-1 0 0,0 0 1 0 0,1-1 0 0 0,-1 1 0 0 0,0 0 0 0 0,0-1 0 0 0,0 1 0 0 0,0-1 0 0 0,-1 1 0 0 0,1-1 0 0 0,0 0 0 0 0,-1 0 0 0 0,1 1 0 0 0,-1-1 0 0 0,1 0 0 0 0,-1 0 0 0 0,0 0-44 0 0,-17 17 35 0 0,0-1-1 0 0,-2 0 1 0 0,0-2-1 0 0,0 0 1 0 0,-2-2-1 0 0,0 0 1 0 0,0-1-1 0 0,-1-2 1 0 0,0 0-1 0 0,-1-2 1 0 0,-13 3-35 0 0,-5-7-2374 0 0,40-4 1079 0 0,1-3 92 0 0,-5-10 22 0 0</inkml:trace>
  <inkml:trace contextRef="#ctx0" brushRef="#br0" timeOffset="699.077">1952 516 3320 0 0,'1'-1'4389'0'0,"10"-2"-3597"0"0,175-45 1368 0 0,-111 30-2016 0 0,1 1-2198 0 0,-1-3-1 0 0,0-3 0 0 0,-2-3 0 0 0,53-28 2055 0 0,-88 34-1194 0 0</inkml:trace>
  <inkml:trace contextRef="#ctx0" brushRef="#br0" timeOffset="897.096">2932 57 1556 0 0,'6'-12'5558'0'0,"-2"-7"-3639"0"0,-7-1-8250 0 0,-2 15 5089 0 0</inkml:trace>
  <inkml:trace contextRef="#ctx0" brushRef="#br0" timeOffset="1469.919">2779 24 1004 0 0,'26'11'4943'0'0,"-12"53"-3927"0"0,-13-50-559 0 0,53 351 3027 0 0,-56-321-2588 0 0,2-44-888 0 0,0 1 1 0 0,-1-1-1 0 0,1 1 1 0 0,0-1-1 0 0,-1 1 0 0 0,1-1 1 0 0,0 1-1 0 0,-1-1 1 0 0,1 1-1 0 0,-1-1 1 0 0,1 0-1 0 0,-1 1 0 0 0,1-1 1 0 0,0 0-1 0 0,-1 1 1 0 0,1-1-1 0 0,-1 0 1 0 0,0 0-1 0 0,1 1 0 0 0,-1-1 1 0 0,1 0-1 0 0,-1 0 1 0 0,1 0-1 0 0,-1 0 1 0 0,0 0-1 0 0,1 0 0 0 0,-1 0 1 0 0,1 0-1 0 0,-1 0 1 0 0,1 0-1 0 0,-1 0 0 0 0,0 0 1 0 0,1 0-1 0 0,-1 0 1 0 0,1 0-1 0 0,-1-1 1 0 0,1 1-1 0 0,-1 0 0 0 0,1 0 1 0 0,-1-1-1 0 0,1 1 1 0 0,-1 0-1 0 0,1-1 1 0 0,-1 1-1 0 0,1 0 0 0 0,-1-1 1 0 0,1 1-1 0 0,0-1 1 0 0,-1 1-1 0 0,1-1 1 0 0,0 1-1 0 0,-1-1 0 0 0,1 1 1 0 0,0-1-1 0 0,0 1 1 0 0,-1-1-1 0 0,1 0 0 0 0,0 1 1 0 0,0-1-1 0 0,0 1 1 0 0,0-1-1 0 0,0 1 1 0 0,0-1-1 0 0,0 0 0 0 0,0 1 1 0 0,0-1-1 0 0,0 1 1 0 0,0-1-1 0 0,0 0-8 0 0,-4-13-8 0 0,0-1-1 0 0,1 1 1 0 0,1-1-1 0 0,0 0 1 0 0,1 0-1 0 0,0 0 1 0 0,1 0-1 0 0,1 0 1 0 0,0 1-1 0 0,2-1 1 0 0,-1 0-1 0 0,2 1 1 0 0,0-1-1 0 0,0 1 1 0 0,1 0-1 0 0,1 0 1 0 0,1 1-1 0 0,0 0 1 0 0,0 0-1 0 0,1 0 1 0 0,1 1-1 0 0,9-10 9 0 0,-14 15-6 0 0,0-1 0 0 0,1 1 0 0 0,0 0 0 0 0,1 0 0 0 0,-1 1-1 0 0,1-1 1 0 0,0 1 0 0 0,1 0 0 0 0,0 1 0 0 0,0 0 0 0 0,0 0 0 0 0,0 0-1 0 0,1 1 1 0 0,0 0 0 0 0,0 1 0 0 0,0-1 0 0 0,0 2 0 0 0,0-1-1 0 0,1 1 1 0 0,-1 0 0 0 0,4 0 6 0 0,-2 6-1 0 0,-1 1 1 0 0,0 0-1 0 0,0 0 0 0 0,0 0 0 0 0,-1 1 0 0 0,0 1 1 0 0,0-1-1 0 0,0 1 0 0 0,-1 0 0 0 0,0 1 0 0 0,-1 0 1 0 0,1 0-1 0 0,-2 1 0 0 0,1-1 0 0 0,-1 1 0 0 0,0 0 1 0 0,-1 1-1 0 0,0-1 0 0 0,-1 1 0 0 0,1 0 1 0 0,-2 0-1 0 0,1 5 1 0 0,71 381-748 0 0,-71-350-3101 0 0,-3-50-560 0 0,0-7 3303 0 0</inkml:trace>
  <inkml:trace contextRef="#ctx0" brushRef="#br0" timeOffset="1685.301">3650 56 1304 0 0,'3'-9'5072'0'0,"-25"40"-3375"0"0,16-10-1329 0 0,0-1-1 0 0,1 2 1 0 0,1-1-1 0 0,2 0 1 0 0,0 1-1 0 0,1-1 1 0 0,1 1-1 0 0,2 15-367 0 0,-2 0 364 0 0,23 273-711 0 0,-22-296 206 0 0,0-8-161 0 0,0 0 0 0 0,-1 0-1 0 0,1 0 1 0 0,-1 0 0 0 0,-1 0 0 0 0,1 0-1 0 0,-1 0 1 0 0,0 0 0 0 0,0 0 0 0 0,0 0 0 0 0,-1 0-1 0 0,0 0 1 0 0,0-1 0 0 0,-1 1 0 0 0,0-1-1 0 0,1 0 1 0 0,-2 0 0 0 0,1 0 0 0 0,-1 0-1 0 0,0 0 303 0 0,-8 1-1310 0 0,1-6 32 0 0</inkml:trace>
  <inkml:trace contextRef="#ctx0" brushRef="#br0" timeOffset="1891.188">3687 324 2104 0 0,'14'-8'455'0'0,"0"0"0"0"0,0 1 1 0 0,1 1-1 0 0,0 0 0 0 0,0 1 0 0 0,0 1 0 0 0,1 0 0 0 0,0 1 0 0 0,-1 0 1 0 0,1 2-1 0 0,10 0-455 0 0,-22 1 67 0 0,0 0 0 0 0,0 0 0 0 0,-1 0 0 0 0,1 1 0 0 0,0 0 0 0 0,-1 0 1 0 0,1 0-1 0 0,-1 0 0 0 0,1 1 0 0 0,-1-1 0 0 0,0 1 0 0 0,1 0 0 0 0,-1 0 0 0 0,0 0 1 0 0,0 0-1 0 0,-1 1 0 0 0,1-1 0 0 0,0 1 0 0 0,-1-1 0 0 0,1 1 0 0 0,-1 0 0 0 0,0 0 0 0 0,0 0 1 0 0,0 1-1 0 0,0-1 0 0 0,-1 0 0 0 0,1 1 0 0 0,-1-1 0 0 0,0 1 0 0 0,0-1 0 0 0,0 1 1 0 0,0 0-1 0 0,-1-1 0 0 0,0 1 0 0 0,1 0 0 0 0,-1-1 0 0 0,-1 2-67 0 0,-4 8 6 0 0,-1 0 0 0 0,-1 0 0 0 0,0-1 0 0 0,-1 0 0 0 0,0 0 0 0 0,-1-1 0 0 0,0 0 0 0 0,0 0 0 0 0,-2-1 0 0 0,1 0 0 0 0,-1-1 0 0 0,-8 6-6 0 0,-11 5-844 0 0,0-2 0 0 0,0 0 1 0 0,-2-2-1 0 0,0-2 1 0 0,-1-1-1 0 0,0-1 0 0 0,-26 5 844 0 0,-5-3-1218 0 0,-4-3 12 0 0</inkml:trace>
  <inkml:trace contextRef="#ctx0" brushRef="#br0" timeOffset="2264.185">494 1623 1856 0 0,'-231'41'5553'0'0,"219"-27"-3120"0"0,49-8-1337 0 0,175-31 710 0 0,1532-234 1811 0 0,-1485 223-3413 0 0,-51 9-1235 0 0,-1-8 0 0 0,-2-10 0 0 0,1-9 1031 0 0,-196 50-237 0 0,-2 3-100 0 0,0-1 0 0 0,1 0 0 0 0,-1-1-1 0 0,0 0 1 0 0,0 0 0 0 0,-1-1-1 0 0,1 0 1 0 0,-1 0 0 0 0,1 0-1 0 0,-1-1 1 0 0,-1-1 0 0 0,1 1 0 0 0,-1-1-1 0 0,0 0 1 0 0,0 0 0 0 0,-1-1-1 0 0,2-1 338 0 0,-24-13-3640 0 0,15 20 3261 0 0,-21-6-1027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1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30 362 1392 0 0,'1'0'86'0'0,"-1"1"-1"0"0,1 0 0 0 0,-1-1 1 0 0,0 1-1 0 0,1 0 0 0 0,-1-1 1 0 0,0 1-1 0 0,0 0 1 0 0,1 0-1 0 0,-1-1 0 0 0,0 1 1 0 0,0 0-1 0 0,0 0 0 0 0,0-1 1 0 0,0 1-1 0 0,0 0 1 0 0,0 0-1 0 0,0-1 0 0 0,0 1 1 0 0,-1 0-1 0 0,1-1 0 0 0,0 1 1 0 0,0 0-1 0 0,-1 0 1 0 0,1-1-1 0 0,0 1 0 0 0,-1 0 1 0 0,1-1-1 0 0,-1 1 1 0 0,1-1-1 0 0,-1 1 0 0 0,1-1 1 0 0,-1 1-1 0 0,1-1 0 0 0,-1 1 1 0 0,1-1-1 0 0,-1 1 1 0 0,0-1-1 0 0,1 1 0 0 0,-1-1 1 0 0,0 0-1 0 0,1 0 0 0 0,-1 1 1 0 0,0-1-1 0 0,0 0 1 0 0,1 0-1 0 0,-1 0 0 0 0,0 0 1 0 0,0 0-1 0 0,1 0 1 0 0,-1 0-1 0 0,0 0 0 0 0,0 0 1 0 0,1 0-1 0 0,-1 0 0 0 0,0 0 1 0 0,1 0-1 0 0,-1-1 1 0 0,0 1-1 0 0,0 0 0 0 0,1-1 1 0 0,-1 1-1 0 0,1 0 0 0 0,-2-1-85 0 0,-4 76 998 0 0,13 6-249 0 0,3-1 1 0 0,4 0-1 0 0,3-1 1 0 0,8 15-750 0 0,107 389 2491 0 0,-130-477-2453 0 0,0 1 1 0 0,0-1-1 0 0,1 1 0 0 0,0-1 1 0 0,0 0-1 0 0,1 0 1 0 0,-1 0-1 0 0,1 0 1 0 0,1-1-1 0 0,-1 0 1 0 0,1 0-1 0 0,0 0 1 0 0,0 0-1 0 0,0-1 1 0 0,1 1-1 0 0,-1-2 1 0 0,1 1-1 0 0,0 0 1 0 0,0-1-1 0 0,1 0 1 0 0,-1-1-1 0 0,1 1 1 0 0,-1-1-1 0 0,1-1 1 0 0,0 1-1 0 0,0-1 1 0 0,-1 0-1 0 0,1-1 1 0 0,0 1-1 0 0,0-1 1 0 0,0-1-1 0 0,0 1 1 0 0,0-1-1 0 0,0 0 1 0 0,-1-1-1 0 0,2 0-38 0 0,43-10-512 0 0,0-1-1 0 0,-2-3 1 0 0,0-2-1 0 0,0-2 1 0 0,-2-2 0 0 0,5-6 512 0 0,-40 23-531 0 0,-1-1 1 0 0,0 0-1 0 0,0-1 1 0 0,0 0-1 0 0,-1-1 0 0 0,0 0 1 0 0,-1 0-1 0 0,0-1 1 0 0,0-1-1 0 0,-1 1 1 0 0,0-1-1 0 0,0-1 1 0 0,-1 1-1 0 0,-1-1 1 0 0,0 0-1 0 0,4-11 531 0 0,-8 5-1209 0 0</inkml:trace>
  <inkml:trace contextRef="#ctx0" brushRef="#br0" timeOffset="265.717">132 990 1804 0 0,'3'-9'3889'0'0,"30"-5"-3256"0"0,-24 10-83 0 0,328-85 3198 0 0,-81 30-6405 0 0,-170 18-1826 0 0,-72 27 3035 0 0</inkml:trace>
  <inkml:trace contextRef="#ctx0" brushRef="#br0" timeOffset="514.815">174 432 936 0 0,'-16'-20'6846'0'0,"43"7"-5955"0"0,26-2-747 0 0,-1 2-1 0 0,2 3 0 0 0,0 2 0 0 0,0 2 0 0 0,0 2 0 0 0,12 3-143 0 0,54-5-1070 0 0,195-15-4256 0 0,-237 15 4074 0 0</inkml:trace>
  <inkml:trace contextRef="#ctx0" brushRef="#br0" timeOffset="746.999">2029 305 1804 0 0,'-14'6'535'0'0,"1"0"-1"0"0,0 1 1 0 0,0 0-1 0 0,1 1 1 0 0,-1 1-1 0 0,2 0 1 0 0,-1 0-1 0 0,2 1 1 0 0,-1 1-1 0 0,-5 6-534 0 0,2 2 314 0 0,0 1 0 0 0,1 0 0 0 0,0 0 0 0 0,2 1 0 0 0,1 1 1 0 0,0 0-1 0 0,2 0 0 0 0,1 1 0 0 0,-4 16-314 0 0,-44 248-322 0 0,54-279 1 0 0,0-1 0 0 0,0 0 1 0 0,-1 0-1 0 0,0 0 0 0 0,0 0 0 0 0,0 0 0 0 0,-1 0 0 0 0,0-1 0 0 0,0 1 1 0 0,-1-1-1 0 0,0 0 0 0 0,0 0 0 0 0,0 0 0 0 0,-1-1 0 0 0,0 1 0 0 0,0-1 0 0 0,0 0 1 0 0,-1-1-1 0 0,-1 2 321 0 0,-13 0-1234 0 0</inkml:trace>
  <inkml:trace contextRef="#ctx0" brushRef="#br0" timeOffset="934.705">1415 669 2768 0 0,'28'-31'6257'0'0,"56"48"-5587"0"0,-66-11-96 0 0,283 100 770 0 0,-114-7-3345 0 0,-106-34-3614 0 0,-79-64 4266 0 0,-2-1 117 0 0</inkml:trace>
  <inkml:trace contextRef="#ctx0" brushRef="#br0" timeOffset="1119.791">1456 310 1228 0 0,'-15'2'334'0'0,"-1"0"0"0"0,1 1-1 0 0,0 1 1 0 0,0 0 0 0 0,0 1 0 0 0,1 0 0 0 0,-1 2-1 0 0,1-1 1 0 0,0 2 0 0 0,1 0 0 0 0,0 0 0 0 0,0 2-1 0 0,1-1 1 0 0,0 1 0 0 0,1 1 0 0 0,0 0-1 0 0,1 1 1 0 0,0 0 0 0 0,1 1 0 0 0,0 0 0 0 0,1 0-1 0 0,0 0 1 0 0,1 1 0 0 0,1 1 0 0 0,0-1-1 0 0,1 1 1 0 0,-3 12-334 0 0,4-5 187 0 0,1 0 0 0 0,0 0 0 0 0,2 0 0 0 0,1 0 0 0 0,0 1 0 0 0,2-1 0 0 0,0 0 0 0 0,6 21-187 0 0,0-13 56 0 0,1 0-1 0 0,1 0 0 0 0,1-1 0 0 0,2-1 0 0 0,1 0 0 0 0,1-1 1 0 0,2 0-1 0 0,0-1 0 0 0,2-1 0 0 0,1-1 0 0 0,4 3-55 0 0,-6-8-445 0 0,2 0 0 0 0,0-1 0 0 0,1-1-1 0 0,1-1 1 0 0,0-1 0 0 0,2-2 0 0 0,-1 0-1 0 0,5 1 446 0 0,-19-10-343 0 0,0 0-1 0 0,0-1 0 0 0,0 0 0 0 0,1-1 0 0 0,-1 0 1 0 0,1 0-1 0 0,-1-1 0 0 0,1 0 0 0 0,0-1 0 0 0,0 0 0 0 0,-1 0 1 0 0,1-1-1 0 0,0-1 0 0 0,-1 1 0 0 0,1-2 0 0 0,3 0 344 0 0,23-18-1176 0 0</inkml:trace>
  <inkml:trace contextRef="#ctx0" brushRef="#br0" timeOffset="1382.07">2384 220 2748 0 0,'10'3'196'0'0,"0"0"0"0"0,0 1 0 0 0,-1 0 0 0 0,1 1 0 0 0,-1 0 0 0 0,0 0 0 0 0,0 1 1 0 0,-1 0-1 0 0,0 1 0 0 0,0 0 0 0 0,-1 0 0 0 0,1 0 0 0 0,-2 1 0 0 0,1 0 0 0 0,-1 1 0 0 0,0-1 0 0 0,-1 1 0 0 0,0 0 0 0 0,0 1 0 0 0,-1-1 0 0 0,1 4-196 0 0,56 215 2062 0 0,-57-201-1885 0 0,-1 1 1 0 0,-2 0-1 0 0,0-1 0 0 0,-2 1 1 0 0,-1 0-1 0 0,-2-1 0 0 0,0 0 1 0 0,-2 0-1 0 0,-1 0 0 0 0,-4 9-177 0 0,-80 115-39 0 0,-2-88-3313 0 0,44-85-487 0 0,37 7 2653 0 0</inkml:trace>
  <inkml:trace contextRef="#ctx0" brushRef="#br0" timeOffset="1647.221">2966 670 2252 0 0,'8'-3'4746'0'0,"28"-11"-3341"0"0,288-67 1667 0 0,-169 50-4341 0 0,-125 25 582 0 0,-6 1-247 0 0,0 0 1 0 0,0-1-1 0 0,0-2 0 0 0,-1 0 0 0 0,0-2 1 0 0,-1 0-1 0 0,17-11 934 0 0,-13 1-1227 0 0</inkml:trace>
  <inkml:trace contextRef="#ctx0" brushRef="#br0" timeOffset="1928.032">4161 164 1568 0 0,'-3'6'3094'0'0,"-11"18"-1989"0"0,-74 158 3257 0 0,83-167-4218 0 0,1 1 0 0 0,1 0 0 0 0,1 0 0 0 0,0 1 0 0 0,1-1 0 0 0,0 0 0 0 0,1 0 0 0 0,1 1 0 0 0,1-1 0 0 0,0 0 0 0 0,2 0 0 0 0,-1 0 0 0 0,2 0 0 0 0,0-1 0 0 0,1 0 0 0 0,0 0 1 0 0,1 0-1 0 0,1-1 0 0 0,1 0 0 0 0,0 0 0 0 0,0-1 0 0 0,1 0 0 0 0,1-1 0 0 0,0 0 0 0 0,1-1 0 0 0,0 0 0 0 0,1-1 0 0 0,0 0 0 0 0,0-1 0 0 0,1 0 0 0 0,13 5-144 0 0,-13-9 20 0 0,-7-1-62 0 0,-1-2 0 0 0,1 1 0 0 0,0-1 0 0 0,0 0 0 0 0,0 0 0 0 0,0-1 0 0 0,0 0 0 0 0,0 0 0 0 0,0 0 0 0 0,1-1 0 0 0,-1 0-1 0 0,0-1 1 0 0,0 0 0 0 0,0 0 0 0 0,2-1 42 0 0,49-36-1858 0 0,-54 34 1500 0 0,-1 1 1 0 0,0-1 0 0 0,0 0-1 0 0,0 0 1 0 0,0 0 0 0 0,-1 0-1 0 0,0-1 1 0 0,1 1-1 0 0,-2 0 1 0 0,1-1 0 0 0,0 0-1 0 0,-1 1 1 0 0,0-1 0 0 0,0 0-1 0 0,0 0 1 0 0,-1 0-1 0 0,1 1 1 0 0,-1-1 0 0 0,-1 0-1 0 0,1 0 1 0 0,0 0-1 0 0,-1 0 1 0 0,0 0 0 0 0,-1-2 357 0 0,-15-32-1108 0 0</inkml:trace>
  <inkml:trace contextRef="#ctx0" brushRef="#br0" timeOffset="2128.605">4200 504 2292 0 0,'11'8'6715'0'0,"93"-8"-5032"0"0,166-55-2001 0 0,-179 2-4684 0 0,-93 36 2600 0 0,-15-10 1330 0 0</inkml:trace>
  <inkml:trace contextRef="#ctx0" brushRef="#br0" timeOffset="2333.477">3997 210 1404 0 0,'150'-45'6718'0'0,"108"17"-6298"0"0,-90 13-1891 0 0,53-15-2414 0 0,-150 22 2791 0 0</inkml:trace>
  <inkml:trace contextRef="#ctx0" brushRef="#br0" timeOffset="2537.413">5720 0 2148 0 0,'-1'0'78'0'0,"1"0"-1"0"0,0 0 0 0 0,-1 1 1 0 0,1-1-1 0 0,-1 0 0 0 0,1 0 1 0 0,0 0-1 0 0,-1 0 1 0 0,1 1-1 0 0,-1-1 0 0 0,1 0 1 0 0,0 0-1 0 0,0 1 0 0 0,-1-1 1 0 0,1 0-1 0 0,0 1 0 0 0,-1-1 1 0 0,1 0-1 0 0,0 1 1 0 0,0-1-1 0 0,-1 0 0 0 0,1 1 1 0 0,0-1-1 0 0,0 1 0 0 0,0-1 1 0 0,0 0-1 0 0,0 1 1 0 0,0-1-1 0 0,0 1 0 0 0,-1-1 1 0 0,1 0-1 0 0,0 1 0 0 0,0-1 1 0 0,0 1-1 0 0,1-1 0 0 0,-1 1 1 0 0,0-1-1 0 0,0 0 1 0 0,0 1-1 0 0,0-1 0 0 0,0 1 1 0 0,0-1-1 0 0,1 0 0 0 0,-1 1 1 0 0,0-1-1 0 0,0 0 1 0 0,1 1-1 0 0,-1-1 0 0 0,0 0 1 0 0,0 1-1 0 0,1-1 0 0 0,-1 0 1 0 0,0 1-1 0 0,1-1 0 0 0,-1 0 1 0 0,0 0-1 0 0,1 0 1 0 0,-1 1-1 0 0,1-1 0 0 0,-1 0 1 0 0,0 0-1 0 0,1 0 0 0 0,-1 0-77 0 0,-50 38 1043 0 0,19-15-150 0 0,12-2-609 0 0,1 0 1 0 0,0 2-1 0 0,2 0 0 0 0,1 1 0 0 0,1 0 1 0 0,0 1-1 0 0,2 1 0 0 0,1 0 0 0 0,2 0 0 0 0,0 1 1 0 0,1 1-1 0 0,0 13-284 0 0,-44 116-701 0 0,50-149 335 0 0,-1 0 0 0 0,-1 0 0 0 0,0 0 0 0 0,0 0 0 0 0,0 0 0 0 0,-1-1 0 0 0,0 0 0 0 0,-1 0 0 0 0,1 0 0 0 0,-1-1-1 0 0,-1 1 1 0 0,1-1 0 0 0,-1-1 0 0 0,0 1 0 0 0,0-1 0 0 0,-1-1 0 0 0,0 1 0 0 0,1-1 0 0 0,-1-1 0 0 0,-1 1 0 0 0,1-2-1 0 0,0 1 1 0 0,-1-1 0 0 0,-7 1 366 0 0,-16-1-1302 0 0</inkml:trace>
  <inkml:trace contextRef="#ctx0" brushRef="#br0" timeOffset="2752.707">5000 315 2184 0 0,'53'-21'7633'0'0,"31"34"-6356"0"0,-78-11-1037 0 0,277 119 2661 0 0,-122-5-4576 0 0,-162-116 1543 0 0,0 0 0 0 0,0 0 0 0 0,0 0 0 0 0,0 0 0 0 0,0 0 1 0 0,-1 0-1 0 0,1 1 0 0 0,0-1 0 0 0,0 0 0 0 0,0 1 0 0 0,0-1 0 0 0,0 1 0 0 0,0-1 0 0 0,0 1 1 0 0,1-1-1 0 0,-1 1 0 0 0,0 0 0 0 0,0-1 0 0 0,0 1 0 0 0,0 0 0 0 0,1 0 0 0 0,-1-1 1 0 0,0 1-1 0 0,1 0 0 0 0,-1 0 0 0 0,1 0 0 0 0,-1 0 0 0 0,1 0 0 0 0,-1 0 0 0 0,1 0 0 0 0,0 0 1 0 0,-1 0-1 0 0,1 0 0 0 0,0 0 0 0 0,0 0 0 0 0,0 0 0 0 0,0 0 0 0 0,0 1 0 0 0,0-1 1 0 0,0 0-1 0 0,0 0 0 0 0,0 0 0 0 0,0 0 0 0 0,1 0 0 0 0,-1 0 0 0 0,0 0 0 0 0,1 0 0 0 0,-1 0 1 0 0,1 0-1 0 0,-1 0 0 0 0,1 0 0 0 0,0 0 0 0 0,-1 0 0 0 0,1-1 0 0 0,0 1 0 0 0,0 0 1 0 0,-1 0-1 0 0,1-1 0 0 0,0 1 0 0 0,0 0 0 0 0,0-1 0 0 0,0 1 0 0 0,0-1 0 0 0,0 1 0 0 0,0-1 1 0 0,0 0-1 0 0,1 1 132 0 0,-27-2-1456 0 0</inkml:trace>
  <inkml:trace contextRef="#ctx0" brushRef="#br0" timeOffset="3000.03">4911 120 1508 0 0,'-16'7'549'0'0,"0"0"-1"0"0,1 1 1 0 0,0 1-1 0 0,0 0 1 0 0,1 1-1 0 0,0 1 1 0 0,1 0 0 0 0,0 1-1 0 0,1 0 1 0 0,-9 12-549 0 0,9-9 287 0 0,1 1 0 0 0,1 0 0 0 0,0 1 0 0 0,2 0 0 0 0,0 0 1 0 0,0 1-1 0 0,2 0 0 0 0,0 1 0 0 0,1-1 0 0 0,1 1 0 0 0,1 0 0 0 0,1 0 1 0 0,0 0-1 0 0,1 12-287 0 0,2-17 94 0 0,0-1 0 0 0,0 1 0 0 0,1 0 0 0 0,1-1 0 0 0,1 1 0 0 0,0-1 0 0 0,0 0 0 0 0,1 0 1 0 0,1-1-1 0 0,5 10-94 0 0,-7-13 67 0 0,7 13-77 0 0,1 1 1 0 0,1-2-1 0 0,1 1 0 0 0,1-2 1 0 0,1 0-1 0 0,0-1 1 0 0,2 0-1 0 0,0-2 0 0 0,1 0 1 0 0,1-1-1 0 0,0-1 0 0 0,9 4 10 0 0,-11-8-475 0 0,0-2 0 0 0,0 0-1 0 0,1-1 1 0 0,0-1-1 0 0,0-1 1 0 0,1-1-1 0 0,0-1 1 0 0,0 0-1 0 0,20 0 476 0 0,-25-4-342 0 0,-1 0 0 0 0,0-1 0 0 0,1-1 0 0 0,-1-1 0 0 0,0 0 0 0 0,0-1 0 0 0,-1 0 0 0 0,1-1 0 0 0,-1-1 0 0 0,0 0 0 0 0,0 0 0 0 0,-1-2 0 0 0,4-2 342 0 0,25-17-1249 0 0</inkml:trace>
  <inkml:trace contextRef="#ctx0" brushRef="#br0" timeOffset="3217.298">5898 125 1856 0 0,'0'-2'126'0'0,"1"1"0"0"0,0-1 0 0 0,0 0 0 0 0,0 1-1 0 0,1-1 1 0 0,-1 0 0 0 0,0 1 0 0 0,0-1 0 0 0,1 1 0 0 0,-1 0 0 0 0,1 0-1 0 0,-1-1 1 0 0,1 1 0 0 0,0 0 0 0 0,0 0 0 0 0,-1 0 0 0 0,1 1 0 0 0,0-1 0 0 0,0 0-1 0 0,0 1 1 0 0,0-1 0 0 0,0 1 0 0 0,0 0 0 0 0,0-1 0 0 0,0 1 0 0 0,-1 0-1 0 0,1 0 1 0 0,0 0 0 0 0,0 1 0 0 0,0-1 0 0 0,0 0 0 0 0,0 1 0 0 0,0-1-1 0 0,0 1 1 0 0,0 0 0 0 0,0-1 0 0 0,-1 1 0 0 0,1 0 0 0 0,0 0 0 0 0,-1 0-1 0 0,1 1 1 0 0,0-1 0 0 0,-1 0 0 0 0,1 1 0 0 0,-1-1 0 0 0,0 0 0 0 0,0 1-1 0 0,1 0 1 0 0,-1-1 0 0 0,0 1 0 0 0,0 0 0 0 0,0-1 0 0 0,-1 1-126 0 0,12 13 224 0 0,-2 0 0 0 0,0 0 0 0 0,-1 1 0 0 0,0 1 0 0 0,-1-1 1 0 0,-1 1-1 0 0,-1 0 0 0 0,0 1 0 0 0,-1 0 0 0 0,-1 0 0 0 0,-1 0 0 0 0,-1 0 0 0 0,0 0 1 0 0,-1 1-1 0 0,-2 13-224 0 0,0-5-86 0 0,-1-1 0 0 0,-2 1 1 0 0,0-1-1 0 0,-2 0 0 0 0,-1 0 0 0 0,-1-1 1 0 0,-1 0-1 0 0,-1 0 0 0 0,-2-1 1 0 0,-8 14 85 0 0,1-12-535 0 0,0-1 1 0 0,-2-1-1 0 0,-1-1 0 0 0,-1-1 1 0 0,0-1-1 0 0,-2-1 1 0 0,0-2-1 0 0,-2 0 1 0 0,1-1-1 0 0,-2-2 1 0 0,0-1-1 0 0,-1-1 1 0 0,-1-1-1 0 0,0-2 0 0 0,0-1 1 0 0,-21 3 534 0 0,-52 11-1051 0 0</inkml:trace>
  <inkml:trace contextRef="#ctx0" brushRef="#br0" timeOffset="3727.355">500 2149 1892 0 0,'-131'14'7097'0'0,"970"-134"-3996"0"0,31-15-2483 0 0,2419-415 329 0 0,-3128 513-1566 0 0,38-5-5072 0 0,-217 51 1354 0 0,-12-2 3101 0 0</inkml:trace>
  <inkml:trace contextRef="#ctx0" brushRef="#br0" timeOffset="4271.962">1655 2464 964 0 0,'-1'-3'275'0'0,"0"0"-1"0"0,0 0 1 0 0,-1 1-1 0 0,0-1 0 0 0,1 1 1 0 0,-1-1-1 0 0,0 1 1 0 0,0 0-1 0 0,-1-1 1 0 0,1 1-1 0 0,0 0 1 0 0,-1 0-1 0 0,1 1 1 0 0,-1-1-1 0 0,1 0 1 0 0,-1 1-1 0 0,0 0 1 0 0,0 0-1 0 0,0-1 1 0 0,0 2-1 0 0,0-1 1 0 0,0 0-1 0 0,0 1 1 0 0,0-1-1 0 0,-1 1-274 0 0,2 0 377 0 0,-3 3-5 0 0,-4 9-200 0 0,0 1-1 0 0,0 0 0 0 0,1 0 0 0 0,1 1 0 0 0,0 0 1 0 0,1 0-1 0 0,1 1 0 0 0,0-1 0 0 0,1 1 0 0 0,0 1 1 0 0,1-1-1 0 0,1 0 0 0 0,1 1 0 0 0,0-1 0 0 0,1 1 0 0 0,0-1 1 0 0,1 1-1 0 0,3 12-171 0 0,-4-6 211 0 0,57 373 1397 0 0,-23-212-1137 0 0,0 81 178 0 0,-33-259-651 0 0,-1 0 0 0 0,1 0 1 0 0,-1 0-1 0 0,-1 0 0 0 0,1 0 0 0 0,0 0 0 0 0,-1 0 0 0 0,0 0 0 0 0,0 0 1 0 0,-1 0-1 0 0,1 0 0 0 0,-1 0 0 0 0,0-1 0 0 0,-1 1 0 0 0,1-1 1 0 0,-1 0-1 0 0,0 1 0 0 0,0-1 0 0 0,0 0 0 0 0,0 0 0 0 0,-1-1 1 0 0,1 1-1 0 0,-1-1 0 0 0,0 0 0 0 0,0 0 0 0 0,0 0 0 0 0,-1 0 1 0 0,1-1-1 0 0,-1 0 0 0 0,1 0 0 0 0,-1 0 0 0 0,0 0 0 0 0,0-1 1 0 0,0 0-1 0 0,0 0 0 0 0,0 0 0 0 0,0-1 0 0 0,0 1 0 0 0,0-1 1 0 0,-2 0 1 0 0,-18-12-609 0 0,1-1 1 0 0,0 0-1 0 0,0-2 1 0 0,1-1-1 0 0,1 0 1 0 0,1-2-1 0 0,1 0 1 0 0,0-2-1 0 0,1 0 1 0 0,2-1-1 0 0,0-1 1 0 0,1-1-1 0 0,1 0 0 0 0,1-1 1 0 0,1 0-1 0 0,1-1 1 0 0,1 0-1 0 0,2-1 1 0 0,-4-17 608 0 0,-2-10-1165 0 0</inkml:trace>
  <inkml:trace contextRef="#ctx0" brushRef="#br0" timeOffset="4595.635">1371 2422 840 0 0,'-1'-15'4053'0'0,"75"-15"-2517"0"0,207-42 2704 0 0,168-16-4240 0 0,-242 49 627 0 0,834-132 1500 0 0,76 41-3313 0 0,-1113 130 587 0 0,-6 11-1955 0 0,-113 34-3083 0 0,72-33 4430 0 0</inkml:trace>
  <inkml:trace contextRef="#ctx0" brushRef="#br0" timeOffset="4981.764">2338 2817 1160 0 0,'35'19'4329'0'0,"-5"13"-3707"0"0,-2 1 0 0 0,-1 1 0 0 0,-2 2 0 0 0,-1 0 0 0 0,-1 1 0 0 0,-3 2 0 0 0,-1 0 0 0 0,-2 1 0 0 0,-1 1 0 0 0,-1 6-622 0 0,21 79 1841 0 0,-36-125-1816 0 0,1-1 0 0 0,-1 1-1 0 0,1-1 1 0 0,-1 1 0 0 0,1-1 0 0 0,-1 0 0 0 0,1 1-1 0 0,-1-1 1 0 0,1 0 0 0 0,-1 1 0 0 0,1-1 0 0 0,-1 0 0 0 0,1 0-1 0 0,0 0 1 0 0,-1 1 0 0 0,1-1 0 0 0,-1 0 0 0 0,1 0-1 0 0,0 0 1 0 0,-1 0 0 0 0,1 0 0 0 0,0 0 0 0 0,-1 0 0 0 0,1 0-1 0 0,-1 0 1 0 0,1-1 0 0 0,0 1 0 0 0,-1 0 0 0 0,1 0-1 0 0,-1 0 1 0 0,1-1 0 0 0,0 1 0 0 0,-1 0 0 0 0,1-1-1 0 0,-1 1 1 0 0,1-1 0 0 0,-1 1 0 0 0,0 0 0 0 0,1-1 0 0 0,-1 1-1 0 0,1-1 1 0 0,-1 1 0 0 0,0-1 0 0 0,1 1 0 0 0,-1-1-1 0 0,0 1 1 0 0,1-1 0 0 0,-1 0 0 0 0,0 1 0 0 0,0-1 0 0 0,0 1-1 0 0,0-1 1 0 0,0 0 0 0 0,1 1 0 0 0,-1-1 0 0 0,0 0-1 0 0,0 1 1 0 0,0-1 0 0 0,-1 1 0 0 0,1-1 0 0 0,0 0 0 0 0,0 1-1 0 0,0-1-24 0 0,58-104 25 0 0,-11 15-915 0 0,4 2 1 0 0,4 3-1 0 0,3 2 1 0 0,4 3-1 0 0,5 1 890 0 0,154-100-7098 0 0,-182 157 5946 0 0</inkml:trace>
  <inkml:trace contextRef="#ctx0" brushRef="#br0" timeOffset="5229.63">3953 2626 2200 0 0,'-63'104'3086'0'0,"-40"97"487"0"0,41 83-2284 0 0,62-283-1437 0 0,0 0 1 0 0,0 1 0 0 0,-1-1 0 0 0,1 0 0 0 0,-1 0 0 0 0,1 0 0 0 0,-1 0 0 0 0,1 0-1 0 0,-1 0 1 0 0,1-1 0 0 0,-1 1 0 0 0,0 0 0 0 0,1 0 0 0 0,-1 0 0 0 0,0 0 0 0 0,0-1-1 0 0,0 1 1 0 0,0 0 0 0 0,0-1 0 0 0,0 1 0 0 0,0-1 0 0 0,0 1 0 0 0,0-1-1 0 0,0 1 1 0 0,0-1 0 0 0,0 0 0 0 0,0 0 0 0 0,0 1 0 0 0,0-1 0 0 0,0 0 0 0 0,0 0-1 0 0,0 0 1 0 0,0 0 0 0 0,-1 0 0 0 0,1 0 0 0 0,0-1 0 0 0,0 1 0 0 0,0 0 0 0 0,0 0-1 0 0,0-1 1 0 0,0 1 0 0 0,0-1 0 0 0,0 1 0 0 0,0-1 0 0 0,0 1 0 0 0,-1-2 147 0 0,-28-18-1244 0 0</inkml:trace>
  <inkml:trace contextRef="#ctx0" brushRef="#br0" timeOffset="5476.514">3476 2882 2736 0 0,'15'-35'6719'0'0,"33"43"-4462"0"0,-42-7-2289 0 0,310 106 2913 0 0,-110-22-6590 0 0,-206-85 3582 0 0,0-1 0 0 0,0 1 0 0 0,0 0 0 0 0,1-1 0 0 0,-1 1 0 0 0,0-1 0 0 0,0 1 0 0 0,1-1 0 0 0,-1 1 0 0 0,0 0 0 0 0,0-1 0 0 0,1 1 0 0 0,-1 0 0 0 0,0-1 0 0 0,1 1 0 0 0,-1 0 0 0 0,1 0 0 0 0,-1-1 0 0 0,0 1 0 0 0,1 0 0 0 0,-1 0 0 0 0,1-1 0 0 0,-1 1 0 0 0,1 0 0 0 0,-1 0 0 0 0,0 0 0 0 0,1 0-1 0 0,-1 0 1 0 0,1 0 0 0 0,-1 0 0 0 0,1 0 0 0 0,-1 0 0 0 0,1 0 0 0 0,-1 0 0 0 0,1 0 0 0 0,-1 0 0 0 0,1 0 0 0 0,-1 0 0 0 0,0 1 0 0 0,1-1 0 0 0,-1 0 0 0 0,1 0 0 0 0,-1 0 0 0 0,1 1 0 0 0,-1-1 0 0 0,0 0 0 0 0,1 1 0 0 0,-1-1 0 0 0,0 0 0 0 0,1 1 0 0 0,-1-1 0 0 0,0 0 0 0 0,0 1 0 0 0,1-1 0 0 0,-1 0 0 0 0,0 1 0 0 0,0-1 127 0 0,-15-10-1212 0 0</inkml:trace>
  <inkml:trace contextRef="#ctx0" brushRef="#br0" timeOffset="5645.916">3531 2691 2212 0 0,'-13'10'416'0'0,"0"2"-1"0"0,1 0 0 0 0,0 1 0 0 0,1 0 1 0 0,0 0-1 0 0,2 1 0 0 0,-1 0 1 0 0,1 1-1 0 0,1 0 0 0 0,1 1 0 0 0,0 0 1 0 0,1 0-1 0 0,1 0 0 0 0,0 1 1 0 0,2-1-1 0 0,-1 1 0 0 0,2 0 1 0 0,0 3-416 0 0,3 0 100 0 0,1-1 0 0 0,0 0 1 0 0,1 0-1 0 0,2 0 0 0 0,0 0 1 0 0,0-1-1 0 0,2 1 0 0 0,0-1 1 0 0,2-1-1 0 0,-1 0 1 0 0,2 0-1 0 0,1-1 0 0 0,0 0 1 0 0,0 0-1 0 0,2-1 0 0 0,0-1 1 0 0,1 0-1 0 0,0-1 1 0 0,1-1-1 0 0,9 7-100 0 0,-8-8-398 0 0,0 0 1 0 0,1-1-1 0 0,0-1 1 0 0,0-1-1 0 0,1 0 1 0 0,0-1-1 0 0,1-1 0 0 0,0 0 1 0 0,-1-2-1 0 0,1 0 1 0 0,1-1-1 0 0,-1-1 1 0 0,9-1 397 0 0,-17-1-279 0 0,-1-1 0 0 0,0 0 0 0 0,0-1 0 0 0,0 0 0 0 0,0 0 0 0 0,0-1 0 0 0,-1-1 0 0 0,1 1 0 0 0,-1-2 0 0 0,0 1 0 0 0,0-1 0 0 0,0 0 0 0 0,0-2 279 0 0,27-16-1228 0 0</inkml:trace>
  <inkml:trace contextRef="#ctx0" brushRef="#br0" timeOffset="5832.462">4534 2644 1844 0 0,'11'-9'850'0'0,"-8"7"-678"0"0,-1-1-1 0 0,1 1 1 0 0,0-1-1 0 0,0 1 1 0 0,0 0-1 0 0,0 0 1 0 0,0 0-1 0 0,0 1 0 0 0,1-1 1 0 0,-1 1-1 0 0,0 0 1 0 0,1 0-1 0 0,-1 0 1 0 0,1 0-1 0 0,-1 0 1 0 0,1 1-1 0 0,0 0 1 0 0,-1 0-1 0 0,1 0 1 0 0,0 0-1 0 0,-1 0 0 0 0,1 1 1 0 0,2 0-172 0 0,3 6 209 0 0,0 1 0 0 0,0 0 0 0 0,-1 1 0 0 0,0-1 0 0 0,0 2 0 0 0,-1-1 1 0 0,0 1-1 0 0,-1 0 0 0 0,0 1 0 0 0,0-1 0 0 0,-1 1 0 0 0,-1 0 0 0 0,0 0 0 0 0,0 1 0 0 0,-1-1 0 0 0,-1 1 0 0 0,0 0 0 0 0,0 0 1 0 0,-1-1-1 0 0,-1 1 0 0 0,0 0 0 0 0,0 0 0 0 0,-2 0 0 0 0,1 0 0 0 0,-2 2-209 0 0,3 2 18 0 0,-1 0-1 0 0,0 0 1 0 0,-2 0-1 0 0,0 0 1 0 0,0 0 0 0 0,-2 0-1 0 0,0-1 1 0 0,-1 0-1 0 0,0 0 1 0 0,-1 0-1 0 0,-1-1 1 0 0,0 0 0 0 0,-1 0-1 0 0,0-1 1 0 0,-1 0-1 0 0,-1-1 1 0 0,0 0 0 0 0,-1-1-1 0 0,-7 6-17 0 0,8-9-459 0 0,0 0 0 0 0,0 0 1 0 0,0-1-1 0 0,-1 0 0 0 0,0-1 0 0 0,-1-1 0 0 0,1 0 0 0 0,-1 0 0 0 0,0-2 1 0 0,0 1-1 0 0,0-2 0 0 0,0 1 0 0 0,-1-2 0 0 0,-5 0 459 0 0,-36-28-2371 0 0,36-1 1275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1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1380 0 0,'18'-14'1600'0'0,"-18"11"-1145"0"0,0 3-59 0 0,0 0-9 0 0,0 0-30 0 0,5-6-52 0 0,15-16-69 0 0,-5 62 1186 0 0,-13 16-1108 0 0,-4-46-297 0 0,0-1 0 0 0,1 0 1 0 0,0 1-1 0 0,1 0 0 0 0,0-1 0 0 0,1 1 0 0 0,0-1 0 0 0,0 1 0 0 0,1-1 0 0 0,0 0 0 0 0,0 1 0 0 0,1-1 0 0 0,0 0 0 0 0,1 0 0 0 0,0-1 0 0 0,1 1 0 0 0,0-1 0 0 0,0 0 0 0 0,0 0 0 0 0,1-1 0 0 0,0 1 0 0 0,1-1 0 0 0,0 0 0 0 0,0-1 0 0 0,0 0 0 0 0,1 0 0 0 0,0-1 0 0 0,0 0 0 0 0,0 0 0 0 0,7 2-17 0 0,-12-6-177 0 0,0 0 0 0 0,0 0-1 0 0,0 0 1 0 0,1-1 0 0 0,-1 1 0 0 0,0-1-1 0 0,0 0 1 0 0,1 0 0 0 0,-1 0-1 0 0,0-1 1 0 0,1 1 0 0 0,-1-1 0 0 0,0 0-1 0 0,0 0 1 0 0,0 0 0 0 0,0 0-1 0 0,0 0 1 0 0,0-1 0 0 0,0 1-1 0 0,0-1 1 0 0,0 0 0 0 0,-1 0 0 0 0,1 0-1 0 0,0-1 178 0 0,12-20-1328 0 0</inkml:trace>
  <inkml:trace contextRef="#ctx0" brushRef="#br0" timeOffset="235.268">195 48 1712 0 0,'0'-7'1116'0'0,"2"0"-172"0"0,-4-1-172 0 0,4 5-84 0 0,-6-2-83 0 0,4 1-105 0 0,-2-1-156 0 0,2 0-44 0 0,0 4-96 0 0,0 1-300 0 0,-2-2-20 0 0,4 4 8 0 0,0 3-292 0 0,-2 1-164 0 0,2 3-349 0 0,3 11-451 0 0,0 1 48 0 0,-1 4-144 0 0</inkml:trace>
  <inkml:trace contextRef="#ctx0" brushRef="#br0" timeOffset="660.321">289 668 1216 0 0,'9'-10'3930'0'0,"30"-47"-3011"0"0,-3-2-360 0 0,-11 21-374 0 0,-1 0 0 0 0,-2-2 1 0 0,-2 0-1 0 0,-2-2 0 0 0,-1 0 0 0 0,-2-1 0 0 0,-2 0 0 0 0,3-27-185 0 0,-16 71 2 0 0,-1-1-1 0 0,1 1 1 0 0,-1-1 0 0 0,0 1 0 0 0,1-1-1 0 0,-1 0 1 0 0,1 1 0 0 0,-1-1 0 0 0,1 0 0 0 0,-1 1-1 0 0,0-1 1 0 0,1 0 0 0 0,-1 0 0 0 0,0 0 0 0 0,1 1-1 0 0,-1-1 1 0 0,0 0 0 0 0,1 0 0 0 0,-1 0-1 0 0,0 0 1 0 0,1 0 0 0 0,-1 0 0 0 0,0-1 0 0 0,1 1-1 0 0,-1 0 1 0 0,0 0 0 0 0,1 0 0 0 0,-1-1 0 0 0,0 1-1 0 0,1 0 1 0 0,-1-1 0 0 0,1 1 0 0 0,-1 0-1 0 0,1-1 1 0 0,-1 1 0 0 0,1-1 0 0 0,-1 1 0 0 0,1-1-1 0 0,-1 1 1 0 0,1-1 0 0 0,-1 1 0 0 0,1-1 0 0 0,0 1-1 0 0,-1-1 1 0 0,1 0 0 0 0,0 1 0 0 0,0-1-1 0 0,-1 1 1 0 0,1-1 0 0 0,0 0 0 0 0,0 1 0 0 0,0-1-1 0 0,0 0 1 0 0,0 1 0 0 0,0-1 0 0 0,0 0-1 0 0,0 0 1 0 0,0 1 0 0 0,0-1 0 0 0,0 1 0 0 0,0-1-1 0 0,1 0-1 0 0,113 121 170 0 0,-102-111-146 0 0,0 0-1 0 0,0 0 0 0 0,-1 1 1 0 0,0 1-1 0 0,-1-1 0 0 0,0 2 0 0 0,-1-1 1 0 0,-1 2-1 0 0,1-1 0 0 0,-2 1 1 0 0,0 0-1 0 0,0 1 0 0 0,-2-1 0 0 0,5 15-23 0 0,-10-23 7 0 0,0 1 0 0 0,-1-1 0 0 0,1 0 0 0 0,-1 0 0 0 0,0 1 0 0 0,-1-1 0 0 0,1 0 0 0 0,-1 0 0 0 0,0 0 0 0 0,0 0 0 0 0,-1-1 0 0 0,1 1 0 0 0,-1 0 0 0 0,0-1 0 0 0,0 0 0 0 0,-1 0 0 0 0,-3 4-7 0 0,-3 3-284 0 0,-1-1-1 0 0,0 1 1 0 0,0-2 0 0 0,-1 0-1 0 0,0 0 1 0 0,-1-1-1 0 0,0 0 1 0 0,0-1 0 0 0,0-1-1 0 0,-1 0 1 0 0,0-1 0 0 0,-1-1-1 0 0,1 0 1 0 0,-1 0-1 0 0,1-2 1 0 0,-1 0 0 0 0,-4 0 284 0 0,1-4-1445 0 0,-5-9-70 0 0</inkml:trace>
  <inkml:trace contextRef="#ctx0" brushRef="#br0" timeOffset="958.327">1201 124 1576 0 0,'0'0'101'0'0,"-1"-1"0"0"0,1 0 1 0 0,0 1-1 0 0,-1-1 0 0 0,1 1 0 0 0,0-1 0 0 0,0 0 0 0 0,0 1 1 0 0,-1-1-1 0 0,1 0 0 0 0,0 1 0 0 0,0-1 0 0 0,0 0 0 0 0,0 0 1 0 0,0 1-1 0 0,0-1 0 0 0,0 0 0 0 0,0 1 0 0 0,1-1 0 0 0,-1 0 0 0 0,0 1 1 0 0,0-1-1 0 0,1 0 0 0 0,-1 1 0 0 0,0-1 0 0 0,0 1 0 0 0,1-1 1 0 0,-1 0-1 0 0,1 1 0 0 0,-1-1 0 0 0,1 1 0 0 0,-1-1 0 0 0,1 1 1 0 0,-1 0-1 0 0,1-1 0 0 0,-1 1 0 0 0,1-1 0 0 0,-1 1 0 0 0,1 0 1 0 0,0-1-1 0 0,-1 1 0 0 0,1 0 0 0 0,0 0 0 0 0,-1 0 0 0 0,1-1 0 0 0,0 1 1 0 0,-1 0-1 0 0,1 0 0 0 0,0 0 0 0 0,-1 0 0 0 0,1 0 0 0 0,0 0 1 0 0,0 0-1 0 0,-1 0 0 0 0,1 1 0 0 0,0-1 0 0 0,-1 0 0 0 0,1 0 1 0 0,-1 1-1 0 0,1-1 0 0 0,0 0 0 0 0,-1 1 0 0 0,1-1 0 0 0,-1 0 0 0 0,1 1 1 0 0,0-1-1 0 0,-1 1 0 0 0,0-1 0 0 0,1 1-101 0 0,107 296 1170 0 0,-39-130-2611 0 0,-45-68-3474 0 0,-24-96 3457 0 0</inkml:trace>
  <inkml:trace contextRef="#ctx0" brushRef="#br0" timeOffset="1963.354">942 358 1448 0 0,'-19'-11'4613'0'0,"77"8"-3775"0"0,-37 3-632 0 0,483-8-840 0 0,-402-11 149 0 0,-93-69 2227 0 0,-44-13-611 0 0,15 17-410 0 0,63 238-929 0 0,-19-76 228 0 0,44 218-111 0 0,-55-246 696 0 0,-13-49-423 0 0,0-1-35 0 0,3-5-67 0 0,88-200-279 0 0,-90 205 183 0 0,1-1 1 0 0,0 1-1 0 0,-1-1 0 0 0,1 1 0 0 0,0 0 0 0 0,-1 0 0 0 0,1 0 0 0 0,0 0 1 0 0,0 0-1 0 0,-1 0 0 0 0,1 0 0 0 0,0 1 0 0 0,0-1 0 0 0,-1 0 1 0 0,1 1-1 0 0,0 0 0 0 0,-1-1 0 0 0,1 1 0 0 0,-1 0 0 0 0,1 0 0 0 0,-1 0 1 0 0,1 0-1 0 0,-1 0 0 0 0,0 0 0 0 0,1 0 0 0 0,-1 0 0 0 0,0 1 1 0 0,0-1-1 0 0,0 1 0 0 0,0-1 0 0 0,0 1 0 0 0,0-1 0 0 0,0 1 0 0 0,-1-1 1 0 0,1 1-1 0 0,0-1 0 0 0,-1 1 0 0 0,0 0 0 0 0,1 0 0 0 0,-1 0 16 0 0,15 16-32 0 0,-9-11 20 0 0,1-1-1 0 0,0-1 0 0 0,0 1 1 0 0,0-1-1 0 0,1 0 1 0 0,0-1-1 0 0,0 0 0 0 0,0 0 1 0 0,1-1-1 0 0,-1 0 1 0 0,1 0-1 0 0,0-1 0 0 0,-1 0 1 0 0,1 0-1 0 0,0-1 0 0 0,0-1 1 0 0,0 1-1 0 0,0-1 1 0 0,0-1-1 0 0,0 0 0 0 0,0 0 1 0 0,7-2 12 0 0,-5 2-9 0 0,0-1 1 0 0,0 0-1 0 0,0 0 0 0 0,-1-1 1 0 0,1-1-1 0 0,-1 0 1 0 0,0 0-1 0 0,0-1 0 0 0,0 0 1 0 0,0-1-1 0 0,-1 0 1 0 0,0 0-1 0 0,0-1 0 0 0,-1 0 1 0 0,0-1-1 0 0,0 0 1 0 0,0 0-1 0 0,-1-1 1 0 0,-1 0-1 0 0,1 0 0 0 0,-2 0 1 0 0,1-1-1 0 0,-1 0 1 0 0,0 0-1 0 0,-1 0 0 0 0,-1-1 1 0 0,1 1-1 0 0,-1-4 9 0 0,-6 9 11 0 0,0-1 0 0 0,0 2 0 0 0,0-1 0 0 0,-1 0 0 0 0,1 1 0 0 0,-1-1 0 0 0,0 1 0 0 0,-1 0 0 0 0,1 0 0 0 0,-1 1 0 0 0,1-1 0 0 0,-1 1 0 0 0,0 0 0 0 0,-1 1 0 0 0,1-1 0 0 0,0 1 0 0 0,-1 0 0 0 0,1 0 0 0 0,-1 1 0 0 0,0-1 0 0 0,1 1 0 0 0,-1 0 0 0 0,0 1 0 0 0,0 0 0 0 0,0 0 0 0 0,1 0 0 0 0,-1 0 0 0 0,0 1 0 0 0,0 0 0 0 0,0 0 1 0 0,1 1-1 0 0,-1-1 0 0 0,0 2-11 0 0,5-3 1 0 0,-4 0 20 0 0,0 1 0 0 0,0-1 0 0 0,0 1 0 0 0,0 0 0 0 0,1 1 0 0 0,-1-1 0 0 0,0 1 0 0 0,1 0 0 0 0,-1 0 0 0 0,1 0 0 0 0,0 1 0 0 0,-1-1 0 0 0,1 1 0 0 0,0 0 0 0 0,1 0 0 0 0,-1 1 0 0 0,0-1 0 0 0,1 1 0 0 0,0 0 0 0 0,0 0 0 0 0,0 0 0 0 0,0 0 0 0 0,1 0 0 0 0,0 0 0 0 0,0 1 0 0 0,0-1 0 0 0,0 1 0 0 0,1 0 0 0 0,-1 0 0 0 0,1-1 0 0 0,0 1 0 0 0,0 3-21 0 0,12 4-105 0 0,0 0 0 0 0,0-1 1 0 0,1 0-1 0 0,1-1 0 0 0,0 0 0 0 0,0-1 0 0 0,1-1 1 0 0,0 0-1 0 0,0-1 0 0 0,1-1 0 0 0,-1 0 1 0 0,2 0-1 0 0,-1-2 0 0 0,1 0 0 0 0,-1-1 0 0 0,1 0 1 0 0,0-1-1 0 0,0-1 0 0 0,0-1 0 0 0,13-1 105 0 0,21 7-1470 0 0,29 1-1327 0 0,-59-6 1295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0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344 851 1504 0 0,'0'0'369'0'0,"0"-4"-36"0"0,-1 2-292 0 0,1-1-1 0 0,-1 0 1 0 0,1 1 0 0 0,-1-1-1 0 0,0 1 1 0 0,0-1-1 0 0,0 1 1 0 0,-1-1-1 0 0,1 1 1 0 0,-1 0 0 0 0,1-1-1 0 0,-1 1 1 0 0,0 0-1 0 0,1 0 1 0 0,-1 0-1 0 0,0 0 1 0 0,0 1 0 0 0,-1-1-1 0 0,1 1 1 0 0,0-1-1 0 0,-1 1 1 0 0,1 0-1 0 0,0-1 1 0 0,-1 1 0 0 0,0 0-1 0 0,1 1 1 0 0,-1-1-1 0 0,1 0 1 0 0,-1 1 0 0 0,0 0-1 0 0,0-1 1 0 0,1 1-1 0 0,-1 0 1 0 0,0 0-1 0 0,1 1 1 0 0,-1-1 0 0 0,0 1-1 0 0,-2 0-40 0 0,-111 23 1040 0 0,106-18-969 0 0,0 2 0 0 0,0-1-1 0 0,0 1 1 0 0,1 1 0 0 0,0-1-1 0 0,1 2 1 0 0,0-1 0 0 0,0 1-1 0 0,1 0 1 0 0,0 1 0 0 0,1-1 0 0 0,0 1-1 0 0,1 1 1 0 0,0-1 0 0 0,1 1-1 0 0,0 0 1 0 0,-1 8-71 0 0,-3 34 311 0 0,3 1 0 0 0,2-1 0 0 0,3 1 0 0 0,2 0 1 0 0,2 0-1 0 0,3-1 0 0 0,2 0 0 0 0,6 13-311 0 0,2 39 316 0 0,84 629 2235 0 0,-97-699-2376 0 0,-2 8-10 0 0,2 0 0 0 0,2-1 0 0 0,2 0 0 0 0,1 0-1 0 0,3 0 1 0 0,1-1 0 0 0,2-1 0 0 0,2 0 0 0 0,2-1 0 0 0,1-1 0 0 0,11 12-165 0 0,-24-44 2 0 0,0 0 1 0 0,1 0-1 0 0,0-1 0 0 0,0 0 1 0 0,0 0-1 0 0,1-1 0 0 0,0 0 0 0 0,0 0 1 0 0,0-1-1 0 0,1 0 0 0 0,-1-1 0 0 0,1 0 1 0 0,0-1-1 0 0,0 0 0 0 0,0 0 0 0 0,0-1 1 0 0,0 0-1 0 0,0-1 0 0 0,4 0-2 0 0,195-28-1411 0 0,-184 23 644 0 0,0-2-1 0 0,0-1 1 0 0,0-1-1 0 0,-1 0 1 0 0,-1-2 0 0 0,0-1-1 0 0,0-1 1 0 0,-1-1-1 0 0,-1-1 1 0 0,0-1 0 0 0,-1-1-1 0 0,12-13 768 0 0,-1-5-1206 0 0</inkml:trace>
  <inkml:trace contextRef="#ctx0" brushRef="#br0" timeOffset="591.554">1492 561 964 0 0,'7'-36'5017'0'0,"-32"43"-2619"0"0,3 25-2153 0 0,1 1 1 0 0,2 1-1 0 0,1 1 1 0 0,2 0-1 0 0,1 2 1 0 0,2-1-1 0 0,2 2 1 0 0,1-1-1 0 0,0 11-245 0 0,8-40 31 0 0,-83 373-332 0 0,83-373 217 0 0,2-3-157 0 0,-1-1 0 0 0,1 1 0 0 0,-1-1 0 0 0,0 1 0 0 0,0-1-1 0 0,0 0 1 0 0,-1 0 0 0 0,0 1 0 0 0,1-1 0 0 0,-2 0 0 0 0,1 0 0 0 0,0-1 0 0 0,-1 1-1 0 0,1 0 1 0 0,-1-1 0 0 0,0 1 0 0 0,0-1 0 0 0,-1 0 0 0 0,1 0 0 0 0,-1-1-1 0 0,1 1 1 0 0,-1 0 0 0 0,0-1 0 0 0,0 0 0 0 0,0 0 0 0 0,0 0 0 0 0,-2 0 241 0 0,-2-5-1297 0 0,-19-13 2 0 0</inkml:trace>
  <inkml:trace contextRef="#ctx0" brushRef="#br0" timeOffset="809.883">1005 814 1964 0 0,'-1'-12'1501'0'0,"0"12"-1428"0"0,1 0 0 0 0,-1-1-1 0 0,1 1 1 0 0,-1 0 0 0 0,1 0-1 0 0,-1-1 1 0 0,1 1 0 0 0,0-1-1 0 0,-1 1 1 0 0,1 0 0 0 0,-1-1-1 0 0,1 1 1 0 0,0-1 0 0 0,-1 1-1 0 0,1-1 1 0 0,0 1 0 0 0,0-1-1 0 0,0 1 1 0 0,-1-1 0 0 0,1 1-1 0 0,0-1 1 0 0,0 1 0 0 0,0-1-1 0 0,0 1 1 0 0,0-1 0 0 0,0 0 0 0 0,0 1-1 0 0,0-1 1 0 0,0 1 0 0 0,0-1-1 0 0,0 1 1 0 0,0-1 0 0 0,0 1-1 0 0,0-1 1 0 0,1 0 0 0 0,-1 1-1 0 0,0-1 1 0 0,0 1 0 0 0,1-1-1 0 0,-1 1 1 0 0,0 0 0 0 0,1-1-1 0 0,-1 1 1 0 0,0-1 0 0 0,1 1-1 0 0,-1 0 1 0 0,1-1 0 0 0,-1 1-1 0 0,0 0 1 0 0,1-1 0 0 0,-1 1 0 0 0,1 0-1 0 0,-1-1 1 0 0,1 1 0 0 0,-1 0-1 0 0,1 0 1 0 0,0 0 0 0 0,-1 0-1 0 0,1 0 1 0 0,-1-1 0 0 0,1 1-1 0 0,-1 0 1 0 0,1 0 0 0 0,-1 0-1 0 0,1 1 1 0 0,0-1 0 0 0,-1 0-1 0 0,1 0 1 0 0,-1 0 0 0 0,1 0-73 0 0,154 140 1776 0 0,178 86-2077 0 0,-104-76-4511 0 0,-175-117 2030 0 0,-36-21 1532 0 0</inkml:trace>
  <inkml:trace contextRef="#ctx0" brushRef="#br0" timeOffset="1229.816">2408 807 924 0 0,'-24'8'5281'0'0,"34"-11"-2197"0"0,25-8-2481 0 0,394-82 301 0 0,-355 83-1442 0 0,68-14-4463 0 0,-128 16 2580 0 0,-9 4 1137 0 0</inkml:trace>
  <inkml:trace contextRef="#ctx0" brushRef="#br0" timeOffset="1603.929">3720 367 1140 0 0,'8'11'5369'0'0,"-16"33"-4655"0"0,7-37-250 0 0,-6 39 147 0 0,2 0 0 0 0,2 1 0 0 0,2-1 0 0 0,2 1-1 0 0,2-1 1 0 0,2 0 0 0 0,8 33-611 0 0,42 116 1308 0 0,-43-170-1137 0 0,-10-19-140 0 0,0 0-1 0 0,0 0 1 0 0,0-1 0 0 0,1 1-1 0 0,0 0 1 0 0,0-1-1 0 0,1 1 1 0 0,-1-1 0 0 0,1 0-1 0 0,0 0 1 0 0,1-1 0 0 0,-1 1-1 0 0,1-1 1 0 0,0 0 0 0 0,0 0-1 0 0,0-1 1 0 0,0 1-1 0 0,1-1 1 0 0,-1 0 0 0 0,1-1-1 0 0,0 1 1 0 0,0-1 0 0 0,0 0-1 0 0,6 1-30 0 0,4-3-167 0 0,0 0-1 0 0,0-1 1 0 0,0-1-1 0 0,0-1 1 0 0,0 0-1 0 0,0-1 0 0 0,0 0 1 0 0,-1-1-1 0 0,0-1 1 0 0,0-1-1 0 0,0 0 1 0 0,-1-1-1 0 0,5-4 168 0 0,-9 7-501 0 0,0 0 1 0 0,0-1-1 0 0,0-1 1 0 0,-1 1-1 0 0,0-2 0 0 0,0 1 1 0 0,-1-1-1 0 0,0 0 0 0 0,-1-1 1 0 0,0 0-1 0 0,0 0 0 0 0,0-1 1 0 0,-1 0-1 0 0,-1 0 0 0 0,0 0 1 0 0,0-1-1 0 0,-1 1 1 0 0,-1-1-1 0 0,2-6 501 0 0,-4-12-1227 0 0</inkml:trace>
  <inkml:trace contextRef="#ctx0" brushRef="#br0" timeOffset="1854.565">3718 671 1360 0 0,'25'-9'6830'0'0,"106"-37"-5030"0"0,-59 24-1360 0 0,130-42-226 0 0,-74 8-4262 0 0,-94 21-245 0 0,-34 33 2878 0 0</inkml:trace>
  <inkml:trace contextRef="#ctx0" brushRef="#br0" timeOffset="2038.519">3869 367 1712 0 0,'8'-6'4520'0'0,"19"-12"-3552"0"0,202-56 797 0 0,10 27-4370 0 0,-96 22-444 0 0,-84 12 1814 0 0</inkml:trace>
  <inkml:trace contextRef="#ctx0" brushRef="#br0" timeOffset="2256.629">5221 97 1388 0 0,'-15'12'3033'0'0,"-4"5"-2700"0"0,0 2 1 0 0,1 0-1 0 0,2 1 0 0 0,-1 1 0 0 0,2 0 1 0 0,1 1-1 0 0,1 1 0 0 0,1 0 0 0 0,1 1 1 0 0,1 0-1 0 0,1 1 0 0 0,1 0 0 0 0,1 0 1 0 0,1 1-1 0 0,1-1 0 0 0,2 1 0 0 0,1 1 1 0 0,0 4-334 0 0,-5 137-461 0 0,7-165 291 0 0,0 1 1 0 0,-1-1 0 0 0,0 1-1 0 0,1-1 1 0 0,-1 0-1 0 0,0 1 1 0 0,-1-1 0 0 0,1 0-1 0 0,-1 0 1 0 0,1 0-1 0 0,-1 1 1 0 0,0-2-1 0 0,0 1 1 0 0,0 0 0 0 0,0 0-1 0 0,-1-1 1 0 0,1 1-1 0 0,-1-1 1 0 0,0 0-1 0 0,0 0 1 0 0,1 0 0 0 0,-1 0-1 0 0,-1 0 1 0 0,1 0-1 0 0,0-1 1 0 0,0 0 0 0 0,0 1-1 0 0,-1-1 1 0 0,1-1-1 0 0,-1 1 1 0 0,1 0-1 0 0,-1-1 1 0 0,1 0 0 0 0,-1 1-1 0 0,1-2 1 0 0,-1 1-1 0 0,0 0 170 0 0,-26 0-1310 0 0</inkml:trace>
  <inkml:trace contextRef="#ctx0" brushRef="#br0" timeOffset="2537.373">4550 431 3036 0 0,'8'-8'337'0'0,"0"1"-1"0"0,1 0 0 0 0,0 0 0 0 0,0 1 1 0 0,0 0-1 0 0,0 1 0 0 0,1 0 0 0 0,0 0 1 0 0,0 1-1 0 0,1 1 0 0 0,-1-1 1 0 0,1 2-1 0 0,-1-1 0 0 0,1 2 0 0 0,0-1 1 0 0,0 1-1 0 0,0 1 0 0 0,0 0 1 0 0,3 1-337 0 0,147 44 1580 0 0,-124-31-1640 0 0,-1 2-1 0 0,0 1 1 0 0,-1 2 0 0 0,-1 2-1 0 0,-1 1 1 0 0,0 1-1 0 0,-2 2 1 0 0,-1 1-1 0 0,3 6 61 0 0,-8 15-3767 0 0,-25-44 2444 0 0,-21 9-1363 0 0,-3-14 1236 0 0</inkml:trace>
  <inkml:trace contextRef="#ctx0" brushRef="#br0" timeOffset="2785.189">4597 257 1676 0 0,'-13'7'445'0'0,"0"-3"-120"0"0,1 1-1 0 0,-1 1 1 0 0,1 0-1 0 0,1 1 1 0 0,-1 0-1 0 0,1 1 0 0 0,0 0 1 0 0,1 0-1 0 0,-1 2 1 0 0,2-1-1 0 0,-1 1 1 0 0,2 0-1 0 0,-1 1 1 0 0,1 0-1 0 0,1 0 0 0 0,0 1 1 0 0,1 0-1 0 0,0 0 1 0 0,1 1-1 0 0,-4 10-324 0 0,8-9 129 0 0,-1 0 1 0 0,2 0-1 0 0,0 0 0 0 0,1 0 0 0 0,0 0 1 0 0,1 0-1 0 0,0 0 0 0 0,1 0 0 0 0,1 0 1 0 0,0-1-1 0 0,1 0 0 0 0,1 0 0 0 0,0 0 1 0 0,0 0-1 0 0,1-1 0 0 0,1 0 0 0 0,0-1 1 0 0,1 1-1 0 0,0-2 0 0 0,4 5-129 0 0,8 7 3 0 0,1 0-1 0 0,1-1 1 0 0,1-2 0 0 0,1 0-1 0 0,0-2 1 0 0,1 0-1 0 0,1-2 1 0 0,0-1 0 0 0,22 7-3 0 0,160 22-4938 0 0,-135-58 2275 0 0,-42-2 1329 0 0</inkml:trace>
  <inkml:trace contextRef="#ctx0" brushRef="#br0" timeOffset="3033.813">5564 1 2604 0 0,'9'4'254'0'0,"1"2"0"0"0,-1-1-1 0 0,-1 2 1 0 0,1-1 0 0 0,-1 1 0 0 0,0 0-1 0 0,0 1 1 0 0,-1-1 0 0 0,0 2 0 0 0,-1-1-1 0 0,1 1 1 0 0,-2 0 0 0 0,1 0 0 0 0,-1 0-1 0 0,-1 1 1 0 0,1 0 0 0 0,-2 0 0 0 0,1 0-1 0 0,-2 0 1 0 0,2 5-254 0 0,18 219 1858 0 0,-23-215-1873 0 0,0-1 0 0 0,-1 0 0 0 0,-2 1 0 0 0,0-1 0 0 0,0 0 1 0 0,-2-1-1 0 0,0 1 0 0 0,-1-1 0 0 0,-1 0 0 0 0,-5 7 15 0 0,2-6-477 0 0,0 0 0 0 0,-1-1 0 0 0,0 0 1 0 0,-2-1-1 0 0,0-1 0 0 0,0 0 0 0 0,-2 0 0 0 0,0-2 0 0 0,0 0 1 0 0,-1-1-1 0 0,-1 0 0 0 0,0-2 0 0 0,0 0 0 0 0,-15 5 477 0 0,-25 5-1320 0 0</inkml:trace>
  <inkml:trace contextRef="#ctx0" brushRef="#br0" timeOffset="3795.566">1201 1918 1204 0 0,'-104'-36'5101'0'0,"219"8"-1943"0"0,1490-191 67 0 0,400-130-2090 0 0,-1982 344-1147 0 0,28-5-256 0 0,-1-1-1 0 0,-1-3 1 0 0,0-2 0 0 0,-1-3 0 0 0,16-8 268 0 0,-25-8-1538 0 0,-38 33 790 0 0,-58-3-2803 0 0,-69 22-217 0 0,71-7 2515 0 0</inkml:trace>
  <inkml:trace contextRef="#ctx0" brushRef="#br0" timeOffset="5168.498">2221 2179 1016 0 0,'0'0'602'0'0,"0"-3"-35"0"0,22-71 3355 0 0,-22 73-3452 0 0,-21-64 3315 0 0,15 111-2843 0 0,7-21-757 0 0,0 0 0 0 0,2-1-1 0 0,1 1 1 0 0,1-1 0 0 0,0 0-1 0 0,2 0 1 0 0,1-1-1 0 0,7 14-184 0 0,-9-20 130 0 0,225 584 2264 0 0,-202-452-1835 0 0,-29-147-558 0 0,0 1 0 0 0,0 0 1 0 0,-1-1-1 0 0,1 1 0 0 0,-1 0 0 0 0,1-1 0 0 0,-1 1 1 0 0,0-1-1 0 0,0 1 0 0 0,0-1 0 0 0,0 1 0 0 0,0-1 0 0 0,-1 0 1 0 0,1 0-1 0 0,-1 1 0 0 0,1-1 0 0 0,-1 0 0 0 0,0 0 1 0 0,0 0-1 0 0,0-1 0 0 0,0 1 0 0 0,0 0 0 0 0,0-1 0 0 0,0 1 1 0 0,-1-1-1 0 0,1 0 0 0 0,-1 0 0 0 0,1 0 0 0 0,-1 0 1 0 0,1 0-1 0 0,-1-1 0 0 0,1 1 0 0 0,-1-1 0 0 0,0 1 0 0 0,1-1 1 0 0,-1 0-1 0 0,0 0 0 0 0,1 0 0 0 0,-1-1 0 0 0,-2 1-1 0 0,-102-35-1134 0 0,89 16 338 0 0,0-1 0 0 0,1-1-1 0 0,1-1 1 0 0,1 0-1 0 0,1-1 1 0 0,1 0 0 0 0,1-1-1 0 0,1-1 1 0 0,1 0 0 0 0,2 0-1 0 0,0-1 1 0 0,1 0-1 0 0,2 0 1 0 0,1 0 0 0 0,0-6 796 0 0,-3-15-1232 0 0</inkml:trace>
  <inkml:trace contextRef="#ctx0" brushRef="#br0" timeOffset="5554.964">1921 2043 948 0 0,'1'-9'4610'0'0,"106"-18"-3205"0"0,347-68 688 0 0,956-177 353 0 0,-970 191-2366 0 0,-362 46-1322 0 0,-116 39-1825 0 0,-60 21-1002 0 0,62-14 2917 0 0</inkml:trace>
  <inkml:trace contextRef="#ctx0" brushRef="#br0" timeOffset="6021.702">2602 2309 1944 0 0,'-2'9'4570'0'0,"29"61"-3177"0"0,1-24-768 0 0,2-2-1 0 0,3 0 0 0 0,1-2 1 0 0,2-2-1 0 0,25 21-624 0 0,-24-23 1259 0 0,-37-38-1020 0 0,1-3-73 0 0,62-319 900 0 0,-2 104-3044 0 0,-17 147-6259 0 0,-35 65 6801 0 0</inkml:trace>
  <inkml:trace contextRef="#ctx0" brushRef="#br0" timeOffset="6301.552">3862 2073 1452 0 0,'-13'6'4935'0'0,"-16"13"-2948"0"0,23-11-1865 0 0,1 0 0 0 0,0 1 0 0 0,0 0 1 0 0,1 0-1 0 0,0 0 0 0 0,1 1 0 0 0,0-1 0 0 0,0 1 0 0 0,1 0 0 0 0,0 0 1 0 0,1 0-1 0 0,0 0 0 0 0,0 0 0 0 0,1 0 0 0 0,1 0 0 0 0,-1 0 0 0 0,2 0 0 0 0,-1 0 1 0 0,2-1-1 0 0,-1 1 0 0 0,1 0 0 0 0,1 0-122 0 0,3 81-2203 0 0,-8-86 1923 0 0,-1 0 0 0 0,-1 1 0 0 0,1-1 0 0 0,-1 0 0 0 0,1-1 0 0 0,-2 1 0 0 0,1 0 0 0 0,0-1 1 0 0,-1 0-1 0 0,0 1 0 0 0,0-1 0 0 0,0-1 0 0 0,0 1 0 0 0,-1-1 0 0 0,0 1 0 0 0,1-2 0 0 0,-1 1 0 0 0,0 0 0 0 0,0-1 0 0 0,-3 1 280 0 0,-13 5-1235 0 0</inkml:trace>
  <inkml:trace contextRef="#ctx0" brushRef="#br0" timeOffset="6549.642">3525 2311 1528 0 0,'2'-14'1865'0'0,"-2"13"-1740"0"0,0-1 1 0 0,0 1-1 0 0,-1 0 1 0 0,2-1-1 0 0,-1 1 1 0 0,0 0-1 0 0,0-1 1 0 0,0 1-1 0 0,1 0 1 0 0,-1-1-1 0 0,0 1 1 0 0,1 0-1 0 0,-1 0 1 0 0,1 0-1 0 0,0-1 1 0 0,-1 1-1 0 0,1 0 1 0 0,0 0-1 0 0,0 0 1 0 0,0 0-1 0 0,0 0 1 0 0,0 0-1 0 0,0 0 1 0 0,0 1-1 0 0,0-1 1 0 0,0 0-1 0 0,0 0 1 0 0,0 1-1 0 0,0-1 1 0 0,1 1-1 0 0,-1-1 1 0 0,0 1-1 0 0,0 0 1 0 0,1-1-1 0 0,-1 1 1 0 0,0 0-1 0 0,1 0 1 0 0,-1 0-1 0 0,0 0 1 0 0,1 0-1 0 0,-1 0 1 0 0,0 0-1 0 0,0 0 1 0 0,1 0-1 0 0,-1 1 1 0 0,0-1-126 0 0,64 11 490 0 0,0 3 0 0 0,-1 3 0 0 0,-1 2 1 0 0,31 16-491 0 0,-37-15-622 0 0,-36-11 153 0 0,13 4-838 0 0,-11-10-2596 0 0,-20-3 2509 0 0,-4-1 30 0 0</inkml:trace>
  <inkml:trace contextRef="#ctx0" brushRef="#br0" timeOffset="6796.671">3670 2014 1404 0 0,'-9'1'246'0'0,"-1"-1"-1"0"0,0 2 0 0 0,1-1 1 0 0,-1 1-1 0 0,1 1 0 0 0,-1 0 1 0 0,1 0-1 0 0,0 1 0 0 0,0 0 1 0 0,0 0-1 0 0,1 1 1 0 0,0 1-1 0 0,0-1 0 0 0,0 1 1 0 0,0 0-1 0 0,1 1 0 0 0,0 0 1 0 0,1 0-1 0 0,-1 0 1 0 0,1 1-1 0 0,1 0 0 0 0,-1 0 1 0 0,2 1-1 0 0,-1 0 0 0 0,1-1 1 0 0,0 1-1 0 0,1 1 1 0 0,0-1-1 0 0,0 0 0 0 0,1 1 1 0 0,0-1-1 0 0,1 1 0 0 0,0 0 1 0 0,1 0-1 0 0,0-1 1 0 0,0 1-1 0 0,2 8-245 0 0,4 4 100 0 0,2 0 0 0 0,1 0 1 0 0,0 0-1 0 0,2-1 0 0 0,0-1 0 0 0,1 0 1 0 0,1 0-1 0 0,1-1 0 0 0,1-1 0 0 0,1 0 1 0 0,0-1-1 0 0,1-1 0 0 0,1-1 0 0 0,12 9-100 0 0,-10-9-826 0 0,0-1-1 0 0,1-1 0 0 0,1 0 0 0 0,0-2 1 0 0,0 0-1 0 0,1-2 0 0 0,1-1 0 0 0,20 5 827 0 0,14-5-2610 0 0,-44-8 1480 0 0</inkml:trace>
  <inkml:trace contextRef="#ctx0" brushRef="#br0" timeOffset="7013.519">4280 2066 1600 0 0,'9'-3'167'0'0,"-1"1"0"0"0,1 0-1 0 0,0 1 1 0 0,0 0 0 0 0,0 1 0 0 0,0-1-1 0 0,0 1 1 0 0,-1 1 0 0 0,1 0 0 0 0,0 0 0 0 0,0 1-1 0 0,0 0 1 0 0,-1 1 0 0 0,1 0 0 0 0,-1 0-1 0 0,0 0 1 0 0,0 1 0 0 0,0 1 0 0 0,0-1-1 0 0,-1 1 1 0 0,0 0 0 0 0,0 1 0 0 0,0 0-1 0 0,-1 0 1 0 0,0 0 0 0 0,0 1 0 0 0,0 0-1 0 0,-1 0 1 0 0,0 1 0 0 0,0-1 0 0 0,-1 1-1 0 0,0 0 1 0 0,0 0 0 0 0,-1 1-167 0 0,6 9 241 0 0,0 0 1 0 0,-1 1-1 0 0,-1 0 0 0 0,-1 1 1 0 0,-1 0-1 0 0,-1-1 0 0 0,0 2 1 0 0,-1-1-1 0 0,-1 14-241 0 0,-36 75 761 0 0,-67 31-400 0 0,5-88-3793 0 0,55-75-812 0 0,25 5 2912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4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2284 0 0,'23'15'226'0'0,"-2"1"0"0"0,1 1 0 0 0,-2 1 0 0 0,-1 0 0 0 0,0 2 0 0 0,-1 0 0 0 0,-1 2 0 0 0,-1-1 0 0 0,-1 2 0 0 0,-1 0 0 0 0,-2 1 0 0 0,0 0 0 0 0,-1 1 1 0 0,-1 0-1 0 0,-1 1 0 0 0,-2 0 0 0 0,0 3-226 0 0,12 23 360 0 0,-2 0 0 0 0,-2 2 0 0 0,-3-1 0 0 0,-2 2 0 0 0,-2 0 0 0 0,-3 0 0 0 0,-2 0 0 0 0,-3 0 0 0 0,-3 7-360 0 0,-1-11 236 0 0,-3 0 1 0 0,-2 0-1 0 0,-2-1 0 0 0,-2 0 1 0 0,-3-1-1 0 0,-2-1 1 0 0,-18 35-237 0 0,10-33 17 0 0,-3-1 0 0 0,-1-2-1 0 0,-3-1 1 0 0,-2-1 0 0 0,-1-2 0 0 0,-3-1 0 0 0,-1-2 0 0 0,-12 6-17 0 0,50-43-147 0 0,0-1-1 0 0,0 1 1 0 0,0-1-1 0 0,0 0 1 0 0,0 1 0 0 0,0-1-1 0 0,-1 0 1 0 0,1-1-1 0 0,-1 1 1 0 0,1 0 0 0 0,-1-1-1 0 0,0 1 1 0 0,1-1-1 0 0,-1 0 1 0 0,0 0 0 0 0,0 0-1 0 0,0 0 1 0 0,0-1-1 0 0,0 1 1 0 0,0-1 0 0 0,0 0-1 0 0,0 1 1 0 0,0-1-1 0 0,0-1 1 0 0,-1 1 0 0 0,1 0-1 0 0,0-1 1 0 0,0 0-1 0 0,0 1 1 0 0,1-1-1 0 0,-1 0 1 0 0,0-1 0 0 0,0 1-1 0 0,0 0 1 0 0,1-1-1 0 0,-1 0 1 0 0,1 1 0 0 0,-1-1-1 0 0,1 0 1 0 0,0 0-1 0 0,-1-1 1 0 0,1 1 0 0 0,0 0-1 0 0,1-1 1 0 0,-1 1-1 0 0,-1-3 148 0 0,-1-21-1479 0 0,4 6 10 0 0</inkml:trace>
  <inkml:trace contextRef="#ctx0" brushRef="#br0" timeOffset="263.774">1007 924 1684 0 0,'2'0'960'0'0,"1"0"-112"0"0,8 0-160 0 0,17-2-140 0 0,-10 2 80 0 0,41-11-199 0 0,-13 6-21 0 0,11-2 64 0 0,3-1-84 0 0,4 1-168 0 0,4 0-112 0 0,-4-1-204 0 0,3 3 4 0 0,-4-5-684 0 0,-10 5-613 0 0,-7-2 57 0 0,-7 1 128 0 0,-10-1-148 0 0</inkml:trace>
  <inkml:trace contextRef="#ctx0" brushRef="#br0" timeOffset="449.982">1050 1171 1036 0 0,'-1'2'125'0'0,"0"0"-1"0"0,1 1 1 0 0,-1-1 0 0 0,1 0-1 0 0,0 1 1 0 0,-1-1-1 0 0,1 0 1 0 0,0 1 0 0 0,1-1-1 0 0,-1 0 1 0 0,0 1-1 0 0,1-1 1 0 0,-1 0 0 0 0,1 1-1 0 0,0-1 1 0 0,0 0-1 0 0,-1 0 1 0 0,2 0 0 0 0,-1 0-1 0 0,0 0 1 0 0,0 0 0 0 0,1 0-1 0 0,-1 0 1 0 0,1 0-1 0 0,-1-1 1 0 0,1 1 0 0 0,0 0-1 0 0,0-1 1 0 0,0 0-1 0 0,-1 1 1 0 0,1-1 0 0 0,1 0-1 0 0,-1 0 1 0 0,0 0-1 0 0,0 0 1 0 0,0 0 0 0 0,1-1-125 0 0,89 31 1372 0 0,224-9 316 0 0,-68-46-3141 0 0,17-43-2518 0 0,-203 41 2620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3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40 772 1576 0 0,'0'0'698'0'0,"-7"3"-152"0"0,5-3-502 0 0,0 1 0 0 0,0 0 1 0 0,0 1-1 0 0,0-1 1 0 0,0 0-1 0 0,1 1 1 0 0,-1-1-1 0 0,0 1 0 0 0,1-1 1 0 0,-1 1-1 0 0,1 0 1 0 0,-1-1-1 0 0,1 1 0 0 0,0 0 1 0 0,0 0-1 0 0,0 0 1 0 0,0 0-1 0 0,0 0 1 0 0,0 1-1 0 0,0-1 0 0 0,1 0 1 0 0,-1 0-1 0 0,1 1 1 0 0,-1-1-1 0 0,1 0 1 0 0,0 0-1 0 0,0 1 0 0 0,0-1 1 0 0,1 0-1 0 0,-1 0 1 0 0,0 1-1 0 0,1 1-44 0 0,14 381 2095 0 0,3-234-1642 0 0,7-1 0 0 0,7-1 0 0 0,6-2 0 0 0,6-1 0 0 0,29 55-453 0 0,25 26 963 0 0,-96-227-946 0 0,-1 1 0 0 0,0-1 0 0 0,0 1 0 0 0,1-1 1 0 0,-1 0-1 0 0,0 0 0 0 0,0 1 0 0 0,1-1 1 0 0,-1 0-1 0 0,0 0 0 0 0,1 0 0 0 0,-1 0 1 0 0,0 0-1 0 0,1-1 0 0 0,-1 1 0 0 0,0 0 1 0 0,0-1-1 0 0,1 1 0 0 0,-1-1 0 0 0,0 1 0 0 0,0-1 1 0 0,0 1-1 0 0,0-1 0 0 0,0 0 0 0 0,1 1 1 0 0,-1-1-1 0 0,-1 0 0 0 0,1 0 0 0 0,0 0 1 0 0,0 0-1 0 0,0 0 0 0 0,0 0 0 0 0,-1 0 0 0 0,1 0 1 0 0,0-1-1 0 0,-1 1 0 0 0,1 0 0 0 0,-1 0 1 0 0,1 0-1 0 0,-1-1 0 0 0,0 1 0 0 0,1-1-17 0 0,1-1-4 0 0,89-215 377 0 0,-65 137-305 0 0,198-488 1248 0 0,127-198-1316 0 0,-90 148 1534 0 0,-212 506-2681 0 0,-29 131-1208 0 0,12 80-970 0 0,-20-2-27 0 0,-7-66 2129 0 0</inkml:trace>
  <inkml:trace contextRef="#ctx0" brushRef="#br0" timeOffset="665.939">2564 542 2116 0 0,'-34'-4'1769'0'0,"24"1"-415"0"0,26-2-154 0 0,234-25 224 0 0,1 11 1 0 0,14 11-1425 0 0,-246 8 35 0 0,0 1 1 0 0,1 0 0 0 0,-1 2 0 0 0,0 0-1 0 0,0 1 1 0 0,0 1 0 0 0,-1 0 0 0 0,0 2 0 0 0,11 5-36 0 0,-24-9 14 0 0,1 1 0 0 0,-1 0 0 0 0,0 1 1 0 0,0 0-1 0 0,0-1 0 0 0,0 1 1 0 0,-1 1-1 0 0,0-1 0 0 0,0 1 1 0 0,-1-1-1 0 0,1 1 0 0 0,-1 0 1 0 0,0 1-1 0 0,-1-1 0 0 0,0 0 1 0 0,0 1-1 0 0,0-1 0 0 0,-1 1 0 0 0,1 0 1 0 0,-2-1-1 0 0,1 1 0 0 0,-1 0 1 0 0,0 0-1 0 0,0-1 0 0 0,-1 1 1 0 0,0 0-1 0 0,0 0 0 0 0,-1-1 1 0 0,0 1-1 0 0,0-1 0 0 0,0 1 0 0 0,-1-1 1 0 0,0 0-1 0 0,0 0 0 0 0,0 0 1 0 0,-1-1-1 0 0,0 1 0 0 0,0-1 1 0 0,0 0-1 0 0,-1 0 0 0 0,-1 1-14 0 0,-42 61 356 0 0,-2-3 1 0 0,-4-2-1 0 0,-2-3 0 0 0,-55 46-356 0 0,-90 96 627 0 0,161-157-493 0 0,25-31-94 0 0,1 0 1 0 0,1 1 0 0 0,0 0-1 0 0,1 2 1 0 0,1-1 0 0 0,0 1-1 0 0,1 1 1 0 0,1 0 0 0 0,0 0 0 0 0,2 1-1 0 0,0 0 1 0 0,0 0 0 0 0,2 1-41 0 0,5-16 9 0 0,0 0 0 0 0,1 0 0 0 0,-1 0 0 0 0,1 0 0 0 0,-1 0 0 0 0,1 0 0 0 0,0 0 0 0 0,0 0 0 0 0,0-1 1 0 0,1 1-1 0 0,-1 0 0 0 0,1-1 0 0 0,-1 1 0 0 0,1-1 0 0 0,0 0 0 0 0,0 0 0 0 0,0 1 0 0 0,0-1 0 0 0,1 0 1 0 0,-1-1-1 0 0,0 1 0 0 0,1 0 0 0 0,-1-1 0 0 0,1 1 0 0 0,0-1 0 0 0,-1 0 0 0 0,1 0 0 0 0,0 0 0 0 0,0 0 1 0 0,0 0-1 0 0,0-1 0 0 0,0 1 0 0 0,0-1-9 0 0,102 11 76 0 0,-99-10-76 0 0,199-37-320 0 0,-196 34 293 0 0,64-12-1395 0 0,0-4 1 0 0,-2-3 0 0 0,0-3 0 0 0,-2-3 0 0 0,46-26 1421 0 0,-28-9-2746 0 0,-55 32 1430 0 0</inkml:trace>
  <inkml:trace contextRef="#ctx0" brushRef="#br0" timeOffset="947.414">2650 1100 1248 0 0,'-51'3'2457'0'0,"283"-41"891"0"0,-179 28-3200 0 0,314-67 20 0 0,-129 4-3455 0 0,-181 50 1873 0 0,-8-4 150 0 0</inkml:trace>
  <inkml:trace contextRef="#ctx0" brushRef="#br0" timeOffset="1177.106">2002 83 1484 0 0,'-27'25'271'0'0,"0"2"-1"0"0,1 0 1 0 0,2 2-1 0 0,1 0 1 0 0,1 2-1 0 0,1 1 1 0 0,2 0-1 0 0,2 1 0 0 0,1 1 1 0 0,1 1-1 0 0,2 0 1 0 0,1 0-1 0 0,2 2 1 0 0,2-1-1 0 0,1 1 1 0 0,2 0-1 0 0,1 1 1 0 0,2-1-1 0 0,2 14-270 0 0,4 30 379 0 0,7-16-213 0 0,2 0 0 0 0,3-1 0 0 0,3 0 1 0 0,3-2-1 0 0,7 12-166 0 0,32 39 53 0 0,4-2 0 0 0,5-4 0 0 0,5-2-1 0 0,4-5 1 0 0,5-2 0 0 0,3-4 0 0 0,5-5 0 0 0,3-3 0 0 0,5-5 0 0 0,33 18-53 0 0,-84-61-712 0 0,3-2 1 0 0,1-2-1 0 0,1-2 0 0 0,2-3 0 0 0,1-3 0 0 0,1-2 1 0 0,52 14 711 0 0,-24-21-1260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4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1016 0 0,'5'8'2110'0'0,"214"612"2671"0"0,-60-187-1329 0 0,39 209-3452 0 0,-148-495 959 0 0,-18-200-199 0 0,223-709-336 0 0,94-86-681 0 0,-300 686-1732 0 0,-43 177-6961 0 0,-4-8 7612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4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90 1544 0 0,'-69'53'648'0'0,"3"4"-1"0"0,2 2 1 0 0,3 3 0 0 0,2 3-1 0 0,4 2 1 0 0,2 3 0 0 0,4 1-1 0 0,-4 14-647 0 0,-6 8 377 0 0,5 3 0 0 0,4 2-1 0 0,5 2 1 0 0,4 2-1 0 0,4 2 1 0 0,5 1 0 0 0,4 1-1 0 0,6 2 1 0 0,3 0 0 0 0,4 27-377 0 0,14 117 564 0 0,13-145-416 0 0,5 0 0 0 0,5-1 0 0 0,21 57-148 0 0,-17-84-108 0 0,4-2 0 0 0,2-1 0 0 0,5-1 0 0 0,2-2 0 0 0,3-2 0 0 0,51 64 108 0 0,-62-96-681 0 0,2-2 1 0 0,1-2 0 0 0,1-1-1 0 0,2-1 1 0 0,2-3 0 0 0,1 0-1 0 0,40 21 681 0 0,72 7-2693 0 0,-81-51 1453 0 0</inkml:trace>
  <inkml:trace contextRef="#ctx0" brushRef="#br0" timeOffset="1660.118">2053 153 1820 0 0,'0'0'399'0'0,"0"0"40"0"0,0 0 105 0 0,0 0-53 0 0,0 0-65 0 0,-12-6 389 0 0,-41 79 489 0 0,-124 300 1166 0 0,17-28-2084 0 0,145-319-579 0 0,6-8-280 0 0,-1 0 0 0 0,-1 0 0 0 0,-1-1 0 0 0,0-1 0 0 0,-2 0 0 0 0,1-1 0 0 0,-2 0-1 0 0,-15 11 474 0 0,-2-14-2620 0 0,29-12 1320 0 0</inkml:trace>
  <inkml:trace contextRef="#ctx0" brushRef="#br0" timeOffset="1894.28">1463 330 1636 0 0,'2'-15'844'0'0,"-3"14"-719"0"0,0-1 0 0 0,1 1-1 0 0,0-1 1 0 0,-1 0 0 0 0,1 1 0 0 0,0-1 0 0 0,-1 0 0 0 0,1 1-1 0 0,0-1 1 0 0,0 0 0 0 0,1 1 0 0 0,-1-1 0 0 0,0 0-1 0 0,0 1 1 0 0,1-1 0 0 0,-1 1 0 0 0,1-1 0 0 0,0 0 0 0 0,-1 1-1 0 0,1-1 1 0 0,0 1 0 0 0,0-1 0 0 0,0 1 0 0 0,0 0 0 0 0,0-1-1 0 0,0 1 1 0 0,0 0 0 0 0,0 0 0 0 0,1 0 0 0 0,-1 0 0 0 0,0 0-1 0 0,1 0 1 0 0,-1 0 0 0 0,1 0 0 0 0,-1 1 0 0 0,1-1-1 0 0,-1 0 1 0 0,1 1 0 0 0,0-1 0 0 0,-1 1 0 0 0,1 0 0 0 0,0-1-1 0 0,-1 1 1 0 0,1 0 0 0 0,0 0 0 0 0,-1 0 0 0 0,2 1-125 0 0,149 75 1407 0 0,-4 7 1 0 0,82 64-1408 0 0,-163-98-1878 0 0,-2 3 1 0 0,-2 3-1 0 0,48 55 1878 0 0,-67-59-2699 0 0,-25-33 1413 0 0</inkml:trace>
  <inkml:trace contextRef="#ctx0" brushRef="#br0" timeOffset="2173.34">2462 502 1492 0 0,'0'-1'139'0'0,"1"1"-1"0"0,-1 0 1 0 0,0 0 0 0 0,0 0-1 0 0,1-1 1 0 0,-1 1 0 0 0,0 0-1 0 0,0 0 1 0 0,0-1-1 0 0,1 1 1 0 0,-1 0 0 0 0,0-1-1 0 0,0 1 1 0 0,0 0 0 0 0,0 0-1 0 0,0-1 1 0 0,0 1-1 0 0,0 0 1 0 0,0-1 0 0 0,0 1-1 0 0,0 0 1 0 0,0-1 0 0 0,0 1-1 0 0,0 0 1 0 0,0-1 0 0 0,0 1-1 0 0,0 0 1 0 0,0-1-1 0 0,0 1 1 0 0,0 0 0 0 0,0 0-1 0 0,0-1 1 0 0,0 1 0 0 0,-1 0-1 0 0,1-1 1 0 0,0 1-1 0 0,0 0 1 0 0,0 0 0 0 0,-1-1-1 0 0,1 1 1 0 0,0 0-139 0 0,16-4 12 0 0,304-69 1427 0 0,15-5-7049 0 0,-281 63 4313 0 0</inkml:trace>
  <inkml:trace contextRef="#ctx0" brushRef="#br0" timeOffset="2485.447">3826 62 1412 0 0,'-72'75'5147'0'0,"63"-55"-4763"0"0,2 1-1 0 0,0-1 1 0 0,1 1 0 0 0,0 0-1 0 0,2 0 1 0 0,1 1 0 0 0,1-1-1 0 0,0 1 1 0 0,2 0 0 0 0,1 7-384 0 0,1-3 164 0 0,1-1 1 0 0,2 1 0 0 0,0-1-1 0 0,2-1 1 0 0,1 1 0 0 0,1-1-1 0 0,1 0 1 0 0,0-1 0 0 0,2-1-1 0 0,1 1 1 0 0,1-2 0 0 0,1 0-1 0 0,0 0 1 0 0,2-2 0 0 0,1 0-165 0 0,-9-10 6 0 0,1-1-1 0 0,0 0 1 0 0,0-1 0 0 0,1 0 0 0 0,0-1 0 0 0,1 0-1 0 0,-1 0 1 0 0,1-1 0 0 0,0-1 0 0 0,1 0-1 0 0,-1-1 1 0 0,4 1-6 0 0,64-13-1966 0 0,-22-54-3298 0 0,-52 35 2615 0 0,-6 26 1257 0 0</inkml:trace>
  <inkml:trace contextRef="#ctx0" brushRef="#br0" timeOffset="2671.51">3746 502 1744 0 0,'45'-29'4302'0'0,"153"-28"-1664"0"0,37-18-4515 0 0,-206 46-2111 0 0,-28 27 2725 0 0</inkml:trace>
  <inkml:trace contextRef="#ctx0" brushRef="#br0" timeOffset="2919.405">3680 182 1388 0 0,'4'-2'980'0'0,"-1"-1"-96"0"0,15-2-136 0 0,7-4-208 0 0,3 4 20 0 0,3-1-99 0 0,8-3-21 0 0,2 3-24 0 0,-2-1-136 0 0,2-1-180 0 0,5 4-16 0 0,2-4-528 0 0,5 3-124 0 0,0 2-593 0 0,3-1-91 0 0,-1-1-20 0 0,0-1 176 0 0</inkml:trace>
  <inkml:trace contextRef="#ctx0" brushRef="#br0" timeOffset="3197.151">5172 77 888 0 0,'1'20'4355'0'0,"-24"27"-3243"0"0,18-38-503 0 0,-13 32 32 0 0,3 1 0 0 0,1 0 0 0 0,2 0 0 0 0,3 1 0 0 0,-4 32-641 0 0,-16 67 340 0 0,-26 15-1885 0 0,52-149 1192 0 0,-1-1 0 0 0,0 0 0 0 0,0 0 0 0 0,-1 0-1 0 0,1 0 1 0 0,-2-1 0 0 0,1 1 0 0 0,-1-1 0 0 0,0 0 0 0 0,0-1 0 0 0,-1 0-1 0 0,1 0 1 0 0,-1 0 0 0 0,0-1 0 0 0,-1 0 0 0 0,1 0 0 0 0,-1-1 0 0 0,-6 2 353 0 0,-11-2-1216 0 0</inkml:trace>
  <inkml:trace contextRef="#ctx0" brushRef="#br0" timeOffset="3462.265">4702 308 1624 0 0,'-2'-12'2027'0'0,"3"12"-1944"0"0,-1 0 0 0 0,1 1 0 0 0,-1-1-1 0 0,1 0 1 0 0,-1 0 0 0 0,1 0 0 0 0,-1 0 0 0 0,1 0 0 0 0,-1 1-1 0 0,1-1 1 0 0,-1 0 0 0 0,1 0 0 0 0,-1 0 0 0 0,1 0 0 0 0,-1-1-1 0 0,1 1 1 0 0,-1 0 0 0 0,1 0 0 0 0,-1 0 0 0 0,1 0 0 0 0,-1 0-1 0 0,1-1 1 0 0,-1 1 0 0 0,1 0 0 0 0,-1 0 0 0 0,1-1 0 0 0,-1 1-1 0 0,0 0 1 0 0,1-1 0 0 0,-1 1 0 0 0,1 0 0 0 0,-1-1 0 0 0,0 1-1 0 0,0-1 1 0 0,1 1 0 0 0,-1-1 0 0 0,0 1 0 0 0,1-1 0 0 0,-1 1-1 0 0,0-1 1 0 0,0 1 0 0 0,0-1 0 0 0,0 1 0 0 0,0-1 0 0 0,0 1-1 0 0,0-1 1 0 0,1 1 0 0 0,-1-1 0 0 0,-1 1 0 0 0,1-1 0 0 0,0 1-1 0 0,0-1 1 0 0,0 1 0 0 0,0-1 0 0 0,0 1 0 0 0,0-1 0 0 0,0 1-1 0 0,-1-1 1 0 0,1 1 0 0 0,0-1 0 0 0,0 1 0 0 0,-1 0-1 0 0,1-1-82 0 0,372 215 1760 0 0,-252-104-5232 0 0,-114-89-849 0 0,-6-21 2945 0 0</inkml:trace>
  <inkml:trace contextRef="#ctx0" brushRef="#br0" timeOffset="3727.842">4455 98 968 0 0,'-11'5'290'0'0,"0"1"0"0"0,0 0 1 0 0,0 1-1 0 0,0 0 0 0 0,1 0 0 0 0,1 1 1 0 0,-1 0-1 0 0,1 1 0 0 0,0 0 0 0 0,1 0 0 0 0,0 1 1 0 0,1 0-1 0 0,0 1 0 0 0,1 0 0 0 0,0 0 0 0 0,0 0 1 0 0,1 1-1 0 0,1-1 0 0 0,0 1 0 0 0,0 0 0 0 0,1 0 1 0 0,1 1-1 0 0,0-1 0 0 0,1 1 0 0 0,0-1 0 0 0,1 1 1 0 0,0-1-1 0 0,1 1 0 0 0,0-1 0 0 0,2 4-290 0 0,5 12 96 0 0,2-1-1 0 0,1 0 0 0 0,1-1 1 0 0,1 0-1 0 0,1-1 1 0 0,1 0-1 0 0,2-1 1 0 0,0-1-1 0 0,2-1 0 0 0,0 0 1 0 0,1-2-1 0 0,2 0 1 0 0,0-1-1 0 0,0-1 0 0 0,22 12-95 0 0,-23-16-494 0 0,1-2 0 0 0,0 0 0 0 0,1-1-1 0 0,0-1 1 0 0,1-1 0 0 0,0-1 0 0 0,0-2-1 0 0,1 0 1 0 0,0-1 0 0 0,0-2 0 0 0,0 0-1 0 0,4-2 495 0 0,75-26-2524 0 0,-61 0 1302 0 0</inkml:trace>
  <inkml:trace contextRef="#ctx0" brushRef="#br0" timeOffset="3975.238">5478 65 924 0 0,'70'-65'4522'0'0,"-46"83"-3259"0"0,-17-7-997 0 0,0 0 0 0 0,0 1 0 0 0,-1 0 0 0 0,0 0 1 0 0,-1 0-1 0 0,-1 1 0 0 0,0-1 0 0 0,-1 1 0 0 0,0 0 1 0 0,1 12-267 0 0,3 8 342 0 0,15 179 1063 0 0,-23-191-1445 0 0,0-1 0 0 0,-2 1 0 0 0,0 0 0 0 0,-2-1 0 0 0,0 0 0 0 0,-1 0 1 0 0,-1 0-1 0 0,-1-1 0 0 0,-1 0 0 0 0,0 0 0 0 0,-1-1 0 0 0,-1-1 0 0 0,-1 1 0 0 0,-13 13 40 0 0,8-12-549 0 0,0 0 0 0 0,-1-2-1 0 0,-1 0 1 0 0,-1-1 0 0 0,-1-1-1 0 0,0-1 1 0 0,-19 10 549 0 0,-163 61-4147 0 0,136-66 2892 0 0</inkml:trace>
  <inkml:trace contextRef="#ctx0" brushRef="#br0" timeOffset="4344.779">1054 1833 936 0 0,'-58'13'4796'0'0,"70"-9"-3683"0"0,223 3 1204 0 0,1720-238-29 0 0,-1828 212-2242 0 0,1842-271-696 0 0,-1779 256-1624 0 0,-5-10-3336 0 0,-156 35 4404 0 0</inkml:trace>
  <inkml:trace contextRef="#ctx0" brushRef="#br0" timeOffset="4949.285">2091 2303 1372 0 0,'-1'1'119'0'0,"1"-1"0"0"0,-1 0-1 0 0,0 1 1 0 0,1-1 0 0 0,-1 0-1 0 0,1 0 1 0 0,-1 0 0 0 0,1 1-1 0 0,-1-1 1 0 0,0 0 0 0 0,1 0-1 0 0,-1 0 1 0 0,0 0 0 0 0,1 0-1 0 0,-1 0 1 0 0,1 0 0 0 0,-1 0 0 0 0,0-1-1 0 0,1 1 1 0 0,-1 0 0 0 0,1 0-1 0 0,-1 0 1 0 0,1-1 0 0 0,-1 1-1 0 0,0 0 1 0 0,1-1 0 0 0,-1 1-1 0 0,1 0 1 0 0,-1-1 0 0 0,1 1-1 0 0,0-1 1 0 0,-1 1 0 0 0,1 0 0 0 0,-1-1-1 0 0,1 1 1 0 0,0-1 0 0 0,-1 1-1 0 0,1-1 1 0 0,0 0 0 0 0,0 1-1 0 0,-1-1 1 0 0,1 1 0 0 0,0-1-1 0 0,0 0 1 0 0,0 1 0 0 0,0-1-1 0 0,0 1 1 0 0,0-1 0 0 0,0 0 0 0 0,0 1-1 0 0,0-1 1 0 0,0 1 0 0 0,0-1-1 0 0,0 0 1 0 0,0 1 0 0 0,0-1-1 0 0,1 1 1 0 0,-1-1 0 0 0,0 0-1 0 0,0 1 1 0 0,1-1-119 0 0,-3 36 349 0 0,1-1 0 0 0,2 1-1 0 0,1-1 1 0 0,2 0 0 0 0,1 0 0 0 0,2 0 0 0 0,1-1-1 0 0,2 0 1 0 0,5 10-349 0 0,-3-4 213 0 0,92 327 1025 0 0,-88-197-554 0 0,-17-163-685 0 0,0-1 1 0 0,-1 0-1 0 0,0 1 1 0 0,0-1-1 0 0,-1 0 1 0 0,1 0-1 0 0,-1-1 1 0 0,0 1-1 0 0,0-1 1 0 0,-1 1-1 0 0,1-1 0 0 0,-1 0 1 0 0,0 0-1 0 0,0 0 1 0 0,0-1-1 0 0,-1 0 1 0 0,1 0-1 0 0,-1 0 1 0 0,0 0-1 0 0,0 0 1 0 0,0-1-1 0 0,0 0 1 0 0,0 0-1 0 0,0-1 1 0 0,-1 1-1 0 0,1-1 0 0 0,0 0 1 0 0,-1-1-1 0 0,1 1 1 0 0,-1-1-1 0 0,0 0 1 0 0,1 0-1 0 0,-1-1 1 0 0,1 0-1 0 0,0 0 1 0 0,-1 0 0 0 0,-9-4-382 0 0,1 0-1 0 0,0-2 1 0 0,0 0 0 0 0,0 0 0 0 0,1-1 0 0 0,0-1 0 0 0,0 0 0 0 0,1-1 0 0 0,0 0 0 0 0,1-1 0 0 0,0 0 0 0 0,1-1 0 0 0,0 0 0 0 0,1 0 0 0 0,1-1 0 0 0,-1-1-1 0 0,2 1 1 0 0,0-1 0 0 0,1-1 0 0 0,0 1 0 0 0,1-1 0 0 0,0-4 382 0 0,-24-87-2642 0 0,19 52 1399 0 0</inkml:trace>
  <inkml:trace contextRef="#ctx0" brushRef="#br0" timeOffset="5245.628">1847 2188 1280 0 0,'2'-20'4456'0'0,"276"-66"-1683"0"0,-196 67-2351 0 0,477-98 2728 0 0,428-27-3150 0 0,-406 66-383 0 0,-375 42-1643 0 0,-198 39-2786 0 0,-33 11 2326 0 0,1-4 1160 0 0</inkml:trace>
  <inkml:trace contextRef="#ctx0" brushRef="#br0" timeOffset="5718.955">2576 2535 1356 0 0,'11'18'6413'0'0,"45"132"-4442"0"0,119 234 597 0 0,-175-384-2543 0 0,1 1-1 0 0,-1 0 0 0 0,1-1 0 0 0,0 1 0 0 0,0-1 1 0 0,-1 1-1 0 0,1-1 0 0 0,0 1 0 0 0,0-1 0 0 0,0 0 0 0 0,0 1 1 0 0,-1-1-1 0 0,1 0 0 0 0,0 0 0 0 0,0 1 0 0 0,0-1 0 0 0,0 0 1 0 0,0 0-1 0 0,0 0 0 0 0,0 0 0 0 0,0 0 0 0 0,0 0 1 0 0,-1-1-1 0 0,1 1 0 0 0,0 0 0 0 0,0 0 0 0 0,0-1 0 0 0,0 1 1 0 0,0 0-1 0 0,0-1 0 0 0,-1 1 0 0 0,1-1 0 0 0,0 1 1 0 0,0-1-1 0 0,-1 1 0 0 0,1-1 0 0 0,0 0 0 0 0,-1 1 0 0 0,1-1 1 0 0,-1 0-1 0 0,1 0 0 0 0,-1 1 0 0 0,1-1 0 0 0,-1 0 0 0 0,1 0 1 0 0,-1 0-1 0 0,0 0 0 0 0,1 1 0 0 0,-1-1 0 0 0,0 0 1 0 0,0 0-1 0 0,0 0 0 0 0,0 0 0 0 0,0 0 0 0 0,0 0 0 0 0,0 0 1 0 0,0 0-1 0 0,0 0 0 0 0,0 1 0 0 0,0-1 0 0 0,0 0 0 0 0,-1 0 1 0 0,1-1-25 0 0,24-73 202 0 0,-24 74-189 0 0,40-169 253 0 0,-19 76-685 0 0,3 1-1 0 0,5 0 1 0 0,25-52 419 0 0,-4 76-2815 0 0,25 37-4911 0 0,-63 32 6308 0 0</inkml:trace>
  <inkml:trace contextRef="#ctx0" brushRef="#br0" timeOffset="6012.91">4052 2337 1372 0 0,'-13'-1'4837'0'0,"-12"19"-3575"0"0,7 5-880 0 0,1 1-1 0 0,1 1 1 0 0,1 1 0 0 0,1 0-1 0 0,1 0 1 0 0,1 2-1 0 0,2-1 1 0 0,1 1-1 0 0,1 1 1 0 0,1 0 0 0 0,-2 28-382 0 0,-23 73-59 0 0,31-126 44 0 0,-54 112-2773 0 0,53-114 2559 0 0,0 0 1 0 0,0 0-1 0 0,0 0 0 0 0,0 0 1 0 0,-1-1-1 0 0,1 1 1 0 0,-1-1-1 0 0,1 1 0 0 0,-1-1 1 0 0,1 0-1 0 0,-1 0 1 0 0,0 0-1 0 0,0 0 0 0 0,1-1 1 0 0,-1 1-1 0 0,0-1 1 0 0,0 1-1 0 0,0-1 1 0 0,0 0-1 0 0,0 0 0 0 0,0-1 1 0 0,1 1-1 0 0,-1 0 1 0 0,0-1-1 0 0,0 0 0 0 0,0 0 1 0 0,1 0-1 0 0,-3-1 229 0 0,-29-16-1370 0 0</inkml:trace>
  <inkml:trace contextRef="#ctx0" brushRef="#br0" timeOffset="6258.985">3495 2532 1196 0 0,'29'-48'7080'0'0,"37"36"-4613"0"0,60 30-1451 0 0,-83-6-766 0 0,1 2 1 0 0,-2 2-1 0 0,0 1 0 0 0,-1 3 1 0 0,-1 1-1 0 0,4 4-250 0 0,115 106-2888 0 0,-126-81-2999 0 0,-32-49 4615 0 0,-1-1 114 0 0</inkml:trace>
  <inkml:trace contextRef="#ctx0" brushRef="#br0" timeOffset="6459.474">3602 2427 2840 0 0,'-11'9'326'0'0,"0"0"1"0"0,1 1-1 0 0,1 1 0 0 0,0-1 0 0 0,0 2 0 0 0,1-1 1 0 0,0 1-1 0 0,1 0 0 0 0,0 1 0 0 0,1 0 1 0 0,0 0-1 0 0,2 0 0 0 0,-1 0 0 0 0,1 1 0 0 0,1 0 1 0 0,1 0-1 0 0,0 0 0 0 0,0 0 0 0 0,2 0 0 0 0,0 0 1 0 0,0 0-1 0 0,1 1 0 0 0,3 9-326 0 0,4 1 131 0 0,1-1 0 0 0,1 0 0 0 0,1 0 1 0 0,1-2-1 0 0,2 1 0 0 0,0-1 0 0 0,1-1 0 0 0,1-1 0 0 0,1 0 0 0 0,1-1 1 0 0,0-1-1 0 0,7 4-131 0 0,-7-6-491 0 0,1-1 0 0 0,0-1 1 0 0,1-1-1 0 0,1-1 0 0 0,0 0 0 0 0,0-2 0 0 0,1-1 1 0 0,18 6 490 0 0,-28-12-471 0 0,0-1 0 0 0,-1 0-1 0 0,1 0 1 0 0,0-1 0 0 0,0-1 0 0 0,0 0 0 0 0,0-1 0 0 0,0 0 0 0 0,0 0 0 0 0,0-2 0 0 0,0 1 0 0 0,8-4 471 0 0,16-12-1330 0 0</inkml:trace>
  <inkml:trace contextRef="#ctx0" brushRef="#br0" timeOffset="6707.512">4653 2245 1756 0 0,'5'-3'146'0'0,"1"0"0"0"0,-1 1-1 0 0,1-1 1 0 0,0 1 0 0 0,0 0-1 0 0,0 1 1 0 0,0 0 0 0 0,0 0 0 0 0,0 0-1 0 0,0 0 1 0 0,0 1 0 0 0,1 0-1 0 0,-1 0 1 0 0,0 1 0 0 0,0 0 0 0 0,0 0-1 0 0,0 0 1 0 0,0 1 0 0 0,0 0 0 0 0,0 0-1 0 0,0 0 1 0 0,-1 1 0 0 0,1 0-1 0 0,-1 0 1 0 0,0 0 0 0 0,0 1 0 0 0,0 0-1 0 0,0 0 1 0 0,-1 0 0 0 0,1 0-1 0 0,-1 1 1 0 0,0 0 0 0 0,0 0 0 0 0,-1 0-1 0 0,0 0 1 0 0,1 1-146 0 0,5 6 219 0 0,0 1 0 0 0,-1 0-1 0 0,0 1 1 0 0,-1 0 0 0 0,0 0 0 0 0,-1 0 0 0 0,-1 1 0 0 0,0 0-1 0 0,-1 0 1 0 0,-1 0 0 0 0,0 1 0 0 0,-1-1 0 0 0,-1 1 0 0 0,0 0-1 0 0,-1-1 1 0 0,-1 1 0 0 0,0-1 0 0 0,-1 1 0 0 0,-1 1-219 0 0,-6 15 102 0 0,-1 0 0 0 0,-2 0 1 0 0,0-1-1 0 0,-3 0 0 0 0,0-1 1 0 0,-2-1-1 0 0,-1-1 0 0 0,-1 0 1 0 0,-2-1-1 0 0,-22 22-102 0 0,28-33 1 0 0,9-8-393 0 0,-1 0 0 0 0,0 0-1 0 0,-1 0 1 0 0,0-1-1 0 0,0 0 1 0 0,0-1 0 0 0,-1 0-1 0 0,0 0 1 0 0,0-1-1 0 0,0 0 1 0 0,-1-1 0 0 0,0 1-1 0 0,0-2 1 0 0,0 0-1 0 0,0 0 1 0 0,-7 1 392 0 0,-18-36-2912 0 0,21 4 1422 0 0</inkml:trace>
  <inkml:trace contextRef="#ctx0" brushRef="#br0" timeOffset="7156.61">6073 163 1480 0 0,'34'19'553'0'0,"-1"1"0"0"0,-1 2 0 0 0,-1 1 0 0 0,-1 2 0 0 0,-2 0 0 0 0,0 2 0 0 0,-1 1 0 0 0,-2 2 0 0 0,2 5-553 0 0,24 30 371 0 0,-2 2 0 0 0,-4 3-1 0 0,-2 1 1 0 0,-4 2-1 0 0,-3 2 1 0 0,-3 1 0 0 0,-4 2-1 0 0,-3 1 1 0 0,-4 1 0 0 0,-3 1-1 0 0,-3 0 1 0 0,4 84-371 0 0,-17 74 699 0 0,-12-161-507 0 0,-4 0 0 0 0,-4 0 1 0 0,-2-2-1 0 0,-4 0 0 0 0,-5 2-192 0 0,-14 16 171 0 0,-5-2 0 0 0,-3-3 0 0 0,-4-1 0 0 0,-4-3-1 0 0,-34 35-170 0 0,-211 202-3215 0 0,289-309 2679 0 0,0 0 0 0 0,-1 0 0 0 0,0-2 0 0 0,-1 0 0 0 0,0 0 0 0 0,-1-2 0 0 0,0 0-1 0 0,0-1 1 0 0,-1-1 0 0 0,0 0 0 0 0,-19 4 536 0 0,6-13-1257 0 0,-18-13 63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5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1428 0 0,'3'-23'3906'0'0,"5"17"-3765"0"0,1 1 0 0 0,0-1 0 0 0,0 2 0 0 0,0-1 0 0 0,0 1 0 0 0,1 1 0 0 0,0 0 0 0 0,-1 0 0 0 0,1 1 0 0 0,1 0 0 0 0,-1 0 0 0 0,0 1 0 0 0,0 1 0 0 0,0 0 0 0 0,6 1-141 0 0,21-5 261 0 0,355-28 1271 0 0,-130 26-7846 0 0,-248 6 5142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6:5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1404 0 0,'16'15'952'0'0,"6"-1"-200"0"0,11-4-180 0 0,8 0-60 0 0,5-7-140 0 0,6 0 68 0 0,7-1-56 0 0,1-2-19 0 0,-30 0-133 0 0,15 0-156 0 0,10 0-4 0 0,5 0-644 0 0,58-17-657 0 0,-65 12-47 0 0,-3-1 120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7:0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1180 0 0,'0'0'506'0'0,"4"-23"602"0"0,11-22 1028 0 0,-16 25-98 0 0,1 28-1277 0 0,1 172 406 0 0,11 116-146 0 0,-2-245-802 0 0,1 1 0 0 0,3-1-1 0 0,2-1 1 0 0,3-1 0 0 0,1 0 0 0 0,21 34-219 0 0,-17-26-1089 0 0,-86-50-6640 0 0,46-7 6213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7:0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36 207 956 0 0,'-6'3'327'0'0,"5"-3"-264"0"0,0 0 0 0 0,0 0 0 0 0,0-1 0 0 0,0 1 0 0 0,0 0 0 0 0,0 0 0 0 0,0 0 0 0 0,0 0 0 0 0,0 0 0 0 0,0 0 0 0 0,0 1 0 0 0,0-1 0 0 0,0 0 0 0 0,0 0 1 0 0,0 1-1 0 0,1-1 0 0 0,-1 0 0 0 0,0 1 0 0 0,0-1 0 0 0,0 1 0 0 0,0 0 0 0 0,1-1 0 0 0,-1 1 0 0 0,0-1 0 0 0,0 1 0 0 0,1 0 0 0 0,-1 0 0 0 0,0-1 0 0 0,1 1 0 0 0,-1 0 1 0 0,1 0-1 0 0,-1 0 0 0 0,1 0 0 0 0,0 0 0 0 0,-1 0 0 0 0,1-1 0 0 0,0 1 0 0 0,-1 0 0 0 0,1 0 0 0 0,0 0 0 0 0,0 0 0 0 0,0 0 0 0 0,0 0 0 0 0,0 0 0 0 0,0 0 1 0 0,0 0-1 0 0,0 0 0 0 0,1 0 0 0 0,-1 0 0 0 0,0 0 0 0 0,1 0 0 0 0,-1 0 0 0 0,0 0 0 0 0,1 0 0 0 0,-1 0 0 0 0,1-1 0 0 0,-1 1 0 0 0,1 0 0 0 0,0 0 0 0 0,-1 0 0 0 0,1-1 1 0 0,0 1-1 0 0,0 0 0 0 0,-1-1 0 0 0,1 1 0 0 0,0-1 0 0 0,0 1-63 0 0,273-17 3206 0 0,1335-187-945 0 0,-1272 170-6243 0 0,-340 39-49 0 0,-5-4 2573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7:0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8 208 1528 0 0,'-1'0'281'0'0,"1"0"0"0"0,-1 0-1 0 0,1 1 1 0 0,0-1 0 0 0,-1 0 0 0 0,1 0 0 0 0,-1 0-1 0 0,1 0 1 0 0,-1 0 0 0 0,1 1 0 0 0,0-1 0 0 0,-1 0-1 0 0,1 0 1 0 0,-1 0 0 0 0,1 0-281 0 0,46 261 4008 0 0,72 228-4008 0 0,-83-385 556 0 0,-35-103-545 0 0,1-1 1 0 0,-1 1-1 0 0,1-1 0 0 0,0 1 0 0 0,-1-1 1 0 0,1 1-1 0 0,0-1 0 0 0,0 0 0 0 0,-1 1 0 0 0,1-1 1 0 0,0 0-1 0 0,0 0 0 0 0,-1 1 0 0 0,1-1 0 0 0,0 0 1 0 0,0 0-1 0 0,0 0 0 0 0,0 0 0 0 0,-1 0 0 0 0,1 0 1 0 0,0 0-1 0 0,0 0 0 0 0,0-1 0 0 0,-1 1 0 0 0,1 0 1 0 0,0 0-1 0 0,0-1 0 0 0,-1 1 0 0 0,1 0 0 0 0,0-1 1 0 0,0 1-1 0 0,-1-1 0 0 0,1 1 0 0 0,0-1 0 0 0,-1 1 1 0 0,1-1-1 0 0,-1 1 0 0 0,1-1 0 0 0,-1 0 1 0 0,1 1-1 0 0,-1-1 0 0 0,1 0 0 0 0,-1 1 0 0 0,0-1 1 0 0,1 0-1 0 0,-1 0 0 0 0,0 1 0 0 0,1-1 0 0 0,-1 0 1 0 0,0 0-1 0 0,0 0 0 0 0,0 1 0 0 0,0-2-11 0 0,3-2-16 0 0,21-31 79 0 0,-2-1-1 0 0,-2-1 1 0 0,-1-1-1 0 0,-1-1 0 0 0,6-26-62 0 0,-5 18 24 0 0,100-258 287 0 0,27-139-311 0 0,-145 444-59 0 0,-1 1-1 0 0,0-1 1 0 0,1 0-1 0 0,-1 1 1 0 0,1-1-1 0 0,-1 0 1 0 0,0 0-1 0 0,1 0 1 0 0,-1 1-1 0 0,1-1 1 0 0,-1 0-1 0 0,1 0 1 0 0,-1 0-1 0 0,0 0 1 0 0,1 0 0 0 0,-1 0-1 0 0,1 0 1 0 0,-1 0-1 0 0,1 0 1 0 0,-1 0-1 0 0,1 0 1 0 0,-1 0-1 0 0,0 0 1 0 0,1 0-1 0 0,-1 0 1 0 0,1 0-1 0 0,-1 0 1 0 0,1-1-1 0 0,-1 1 1 0 0,0 0-1 0 0,1 0 1 0 0,-1-1-1 0 0,1 1 1 0 0,-1 0 0 0 0,0 0-1 0 0,1-1 1 0 0,-1 1-1 0 0,0-1 60 0 0,6 19-340 0 0,34 98-6144 0 0,-33-92 5187 0 0</inkml:trace>
  <inkml:trace contextRef="#ctx0" brushRef="#br0" timeOffset="284.078">1538 264 1676 0 0,'-8'1'237'0'0,"0"-1"-1"0"0,0 2 1 0 0,0-1 0 0 0,1 1-1 0 0,-1 0 1 0 0,0 1 0 0 0,1 0-1 0 0,-1 0 1 0 0,1 0 0 0 0,0 1-1 0 0,0 0 1 0 0,0 1 0 0 0,1-1-1 0 0,-1 1 1 0 0,1 1 0 0 0,0-1-1 0 0,1 1 1 0 0,-1 0 0 0 0,1 0-1 0 0,1 1 1 0 0,-1-1 0 0 0,-1 4-237 0 0,-12 20 303 0 0,0 0 0 0 0,2 2 0 0 0,2 0 0 0 0,1 1 1 0 0,1 0-1 0 0,2 1 0 0 0,1 0 0 0 0,-3 30-303 0 0,-66 186-825 0 0,73-241 436 0 0,0-1 1 0 0,-1 1-1 0 0,0-1 1 0 0,0 0 0 0 0,0 0-1 0 0,-1-1 1 0 0,0 0-1 0 0,-1 0 1 0 0,0 0-1 0 0,0-1 1 0 0,0-1-1 0 0,-1 1 1 0 0,0-1 388 0 0,-22 9-1405 0 0</inkml:trace>
  <inkml:trace contextRef="#ctx0" brushRef="#br0" timeOffset="565.683">884 571 1416 0 0,'3'-14'306'0'0,"-4"10"-99"0"0,1 0 0 0 0,0 0 0 0 0,0-1 0 0 0,0 1 0 0 0,1 0-1 0 0,0 0 1 0 0,-1 0 0 0 0,2 0 0 0 0,-1 0 0 0 0,0 0 0 0 0,1 0 0 0 0,-1 0-1 0 0,1 0 1 0 0,0 0 0 0 0,1 1 0 0 0,-1-1 0 0 0,1 1 0 0 0,-1 0 0 0 0,1 0 0 0 0,0 0-1 0 0,0 0 1 0 0,0 0 0 0 0,1 0 0 0 0,-1 1 0 0 0,1 0 0 0 0,-1 0 0 0 0,1 0-1 0 0,0 0 1 0 0,0 0 0 0 0,0 1 0 0 0,0-1 0 0 0,0 1 0 0 0,3 0-207 0 0,20 5 216 0 0,0 1 0 0 0,-1 2 0 0 0,0 1 1 0 0,0 0-1 0 0,-1 2 0 0 0,0 2 0 0 0,0 0 0 0 0,-2 1 1 0 0,1 1-1 0 0,-2 1 0 0 0,0 1 0 0 0,-1 2 0 0 0,4 4-216 0 0,-7-8 97 0 0,142 126-545 0 0,-93-23-3792 0 0,-87-74 165 0 0,7-34 2910 0 0</inkml:trace>
  <inkml:trace contextRef="#ctx0" brushRef="#br0" timeOffset="828.93">865 369 1088 0 0,'-16'8'327'0'0,"1"0"-1"0"0,1 1 1 0 0,0 0-1 0 0,0 2 1 0 0,1-1-1 0 0,0 2 1 0 0,1-1-1 0 0,1 2 1 0 0,-1 0-1 0 0,2 0 1 0 0,0 1-1 0 0,1 0 1 0 0,0 0-1 0 0,1 1 1 0 0,0 1-1 0 0,2-1 1 0 0,-1 1 0 0 0,2 0-1 0 0,0 1 1 0 0,1-1-1 0 0,1 1 1 0 0,1 0-1 0 0,0 2-326 0 0,3 63 786 0 0,5-54-670 0 0,2 0 0 0 0,1 0-1 0 0,1-1 1 0 0,1 0 0 0 0,2-1 0 0 0,0-1 0 0 0,2 0 0 0 0,0 0 0 0 0,2-2 0 0 0,1 0 0 0 0,13 12-116 0 0,-14-16-444 0 0,2-2-1 0 0,1 0 0 0 0,0-1 1 0 0,0-1-1 0 0,2-1 0 0 0,0-1 1 0 0,0 0-1 0 0,19 6 445 0 0,75-2-4033 0 0,-64-28 2788 0 0</inkml:trace>
  <inkml:trace contextRef="#ctx0" brushRef="#br0" timeOffset="1078.068">1901 148 1368 0 0,'2'-3'117'0'0,"0"0"-1"0"0,0 0 1 0 0,1 1-1 0 0,-1-1 1 0 0,1 1-1 0 0,-1-1 1 0 0,1 1-1 0 0,0 0 0 0 0,0 0 1 0 0,0 1-1 0 0,0-1 1 0 0,0 1-1 0 0,0-1 1 0 0,0 1-1 0 0,1 0 1 0 0,-1 0-1 0 0,0 0 1 0 0,1 0-1 0 0,-1 1 1 0 0,1 0-1 0 0,-1-1 1 0 0,1 1-1 0 0,-1 1 1 0 0,0-1-1 0 0,1 0 1 0 0,-1 1-1 0 0,1-1 1 0 0,-1 1-1 0 0,0 0 1 0 0,1 0-1 0 0,-1 1 1 0 0,0-1-1 0 0,0 1 1 0 0,0-1-1 0 0,0 1 1 0 0,0 0-1 0 0,0 0 1 0 0,-1 1-1 0 0,1-1 1 0 0,0 0-1 0 0,-1 1 0 0 0,0-1 1 0 0,0 1-1 0 0,0 0 1 0 0,1 1-117 0 0,9 20 394 0 0,0 1 1 0 0,-2 0 0 0 0,-1 0-1 0 0,-1 1 1 0 0,-1 0-1 0 0,-1 1 1 0 0,-1-1-1 0 0,-2 1 1 0 0,-1 0-1 0 0,0 0 1 0 0,-3 22-395 0 0,0-14-17 0 0,-1 0 0 0 0,-1 1 0 0 0,-2-2-1 0 0,-1 1 1 0 0,-2 0 0 0 0,-2-1 0 0 0,-1-1 0 0 0,-1 0 0 0 0,-2 0 0 0 0,-1-2 0 0 0,-3 3 17 0 0,-6 6-598 0 0,-2-2-1 0 0,-1 0 0 0 0,-2-2 1 0 0,-2-1-1 0 0,-1-1 1 0 0,-2-2-1 0 0,-1-1 0 0 0,-1-2 1 0 0,-1-1-1 0 0,-2-2 1 0 0,-1-2-1 0 0,-21 9 599 0 0,-48 17-1251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19:5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83 1544 0 0,'0'0'814'0'0,"0"0"-64"0"0,0 0-108 0 0,0 0-38 0 0,0 0-76 0 0,-2 4-43 0 0,-31 20 2739 0 0,32-31-368 0 0,-6-8-2274 0 0,17 0-4533 0 0,36-41-1687 0 0,-34 38 4358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2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34 326 1440 0 0,'0'0'718'0'0,"0"0"-73"0"0,0 0-27 0 0,0-13 196 0 0,-2 13 2842 0 0,-14 120-3451 0 0,35 174 357 0 0,24 50-2644 0 0,-66-312-2089 0 0,16-33 2702 0 0</inkml:trace>
  <inkml:trace contextRef="#ctx0" brushRef="#br0" timeOffset="361.847">0 532 1016 0 0,'4'-11'188'0'0,"0"0"-1"0"0,1 1 1 0 0,0 0-1 0 0,1 0 0 0 0,0 0 1 0 0,0 1-1 0 0,1 0 1 0 0,0 0-1 0 0,1 0 1 0 0,0 1-1 0 0,0 0 1 0 0,1 1-1 0 0,0 0 1 0 0,0 0-1 0 0,0 1 1 0 0,1 0-1 0 0,0 1 1 0 0,0 0-1 0 0,1 0 1 0 0,0 1-1 0 0,-1 1 1 0 0,1 0-1 0 0,0 0 0 0 0,1 1 1 0 0,-1 0-1 0 0,0 1 1 0 0,11 0-188 0 0,-17 1 29 0 0,0 0 1 0 0,0 0 0 0 0,1 1-1 0 0,-1-1 1 0 0,0 1-1 0 0,0 0 1 0 0,0 1 0 0 0,0-1-1 0 0,0 1 1 0 0,0 0-1 0 0,0 0 1 0 0,-1 1 0 0 0,1-1-1 0 0,-1 1 1 0 0,1 0-1 0 0,-1 0 1 0 0,0 0 0 0 0,0 1-1 0 0,0 0 1 0 0,-1 0-1 0 0,0 0 1 0 0,1 0 0 0 0,-1 0-1 0 0,0 0 1 0 0,-1 1-1 0 0,1-1 1 0 0,-1 1 0 0 0,0 0-1 0 0,0 0 1 0 0,-1 0-1 0 0,1 0 1 0 0,-1 0 0 0 0,0 0-1 0 0,0 0 1 0 0,-1 1-1 0 0,0-1 1 0 0,0 0 0 0 0,0 3-30 0 0,-10 7-45 0 0,0 1 1 0 0,-1-2 0 0 0,-1 0-1 0 0,0 0 1 0 0,-1-1 0 0 0,0 0 0 0 0,-1-2-1 0 0,-1 1 1 0 0,0-2 0 0 0,0 0-1 0 0,-1 0 1 0 0,0-2 0 0 0,-1 0 0 0 0,1-1-1 0 0,-2 0 1 0 0,-6 0 44 0 0,-11-18-2970 0 0,32 2 1582 0 0</inkml:trace>
  <inkml:trace contextRef="#ctx0" brushRef="#br0" timeOffset="942.642">806 425 1236 0 0,'6'-60'3874'0'0,"-8"56"-3831"0"0,0 0 1 0 0,0 0-1 0 0,-1 0 0 0 0,1 0 0 0 0,-1 0 1 0 0,0 1-1 0 0,0-1 0 0 0,-1 1 0 0 0,1 0 1 0 0,-1 0-1 0 0,1 0 0 0 0,-1 1 1 0 0,0-1-1 0 0,0 1 0 0 0,0 0 0 0 0,0 0 1 0 0,0 0-1 0 0,-1 1 0 0 0,1-1 0 0 0,-1 1 1 0 0,1 0-1 0 0,-1 0 0 0 0,1 1 0 0 0,-1-1 1 0 0,1 1-1 0 0,-1 0 0 0 0,0 0 0 0 0,1 1 1 0 0,-1-1-1 0 0,1 1 0 0 0,-2 0-43 0 0,-10 2 25 0 0,1 1 0 0 0,0 1 0 0 0,0 0-1 0 0,0 1 1 0 0,0 0 0 0 0,1 1 0 0 0,0 1-1 0 0,0 0 1 0 0,1 1 0 0 0,0 1 0 0 0,1 0 0 0 0,0 0-1 0 0,0 1 1 0 0,1 1 0 0 0,1 0 0 0 0,0 0 0 0 0,0 1-1 0 0,1 0 1 0 0,1 1 0 0 0,0 0 0 0 0,1 0-1 0 0,1 1 1 0 0,0 0 0 0 0,1 0-25 0 0,7-11 6 0 0,1 0 1 0 0,-1 0-1 0 0,1 0 1 0 0,0 0-1 0 0,0 0 1 0 0,1-1-1 0 0,-1 0 0 0 0,1 1 1 0 0,-1-1-1 0 0,1-1 1 0 0,0 1-1 0 0,0 0 1 0 0,0-1-1 0 0,0 0 0 0 0,1 0 1 0 0,-1 0-1 0 0,1-1 1 0 0,-1 1-1 0 0,1-1 0 0 0,0 0 1 0 0,-1-1-1 0 0,1 1 1 0 0,0-1-1 0 0,-1 0 1 0 0,1 0-1 0 0,0 0 0 0 0,0-1 1 0 0,-1 1-1 0 0,1-1 1 0 0,0 0-1 0 0,-1-1 1 0 0,1 1-1 0 0,0-1-6 0 0,142-62 201 0 0,-118 126-196 0 0,89 79-4464 0 0,-110-134 3130 0 0</inkml:trace>
  <inkml:trace contextRef="#ctx0" brushRef="#br0" timeOffset="1287.829">1042 403 1060 0 0,'14'13'297'0'0,"-1"1"-1"0"0,-1 0 0 0 0,0 1 1 0 0,0 0-1 0 0,-2 1 1 0 0,0 0-1 0 0,-1 0 1 0 0,0 1-1 0 0,-2 0 1 0 0,0 1-1 0 0,-1 0 0 0 0,0 0 1 0 0,-2 0-1 0 0,0 1 1 0 0,-1 0-1 0 0,-1 3-296 0 0,-2-14 163 0 0,-1-1-1 0 0,0 0 0 0 0,-1 0 0 0 0,1 0 1 0 0,-1-1-1 0 0,-1 1 0 0 0,0 0 1 0 0,0-1-1 0 0,0 1 0 0 0,0-1 1 0 0,-1 0-1 0 0,0 0 0 0 0,0 0 1 0 0,-1-1-1 0 0,0 0 0 0 0,0 0 0 0 0,0 0 1 0 0,-2 1-163 0 0,4-7 46 0 0,1 0 0 0 0,-1 0 0 0 0,1-1 0 0 0,0 1 0 0 0,0-1 0 0 0,-1 0 0 0 0,1 0 0 0 0,0 0 0 0 0,1 0 0 0 0,-1 0 0 0 0,0 0 0 0 0,0 0 0 0 0,1 0 0 0 0,-1-1 0 0 0,1 1 0 0 0,0-1 0 0 0,0 1 0 0 0,0-1 1 0 0,0 0-1 0 0,0 1 0 0 0,1-1 0 0 0,-1 0 0 0 0,1 1 0 0 0,0-1 0 0 0,-1 0 0 0 0,1 0 0 0 0,0 1 0 0 0,1-1 0 0 0,-1 0 0 0 0,0 0 0 0 0,1 1 0 0 0,0-1 0 0 0,-1 0 0 0 0,1 1 0 0 0,0-1 0 0 0,1 1 0 0 0,-1-1 0 0 0,0 1 0 0 0,1-1-46 0 0,6-17-202 0 0,2 0 0 0 0,0 1 0 0 0,2 0 0 0 0,0 0 1 0 0,1 1-1 0 0,0 1 0 0 0,2 0 0 0 0,0 1 0 0 0,0 1 0 0 0,3 0 202 0 0,113-86-5707 0 0,-113 89 4153 0 0</inkml:trace>
  <inkml:trace contextRef="#ctx0" brushRef="#br0" timeOffset="1805.431">1703 400 1148 0 0,'-2'-4'92'0'0,"-1"1"-1"0"0,0-1 1 0 0,0 1-1 0 0,0 0 1 0 0,0 0-1 0 0,0 0 0 0 0,-1 0 1 0 0,1 1-1 0 0,-1-1 1 0 0,0 1-1 0 0,0 0 1 0 0,0 0-1 0 0,0 0 1 0 0,0 1-1 0 0,0-1 1 0 0,-1 1-1 0 0,1 0 1 0 0,0 0-1 0 0,-1 1 1 0 0,1-1-1 0 0,-1 1 1 0 0,1 0-1 0 0,0 0 1 0 0,-1 1-1 0 0,1-1 1 0 0,-1 1-1 0 0,1 0 1 0 0,-3 1-92 0 0,-14 2 169 0 0,1 2 1 0 0,0 0 0 0 0,0 1-1 0 0,0 1 1 0 0,1 1 0 0 0,0 0 0 0 0,0 2-1 0 0,2 0 1 0 0,-1 1 0 0 0,1 1-1 0 0,1 1 1 0 0,0 0 0 0 0,1 1-1 0 0,1 0 1 0 0,0 1 0 0 0,1 1 0 0 0,-1 4-170 0 0,12-20 13 0 0,1 1 1 0 0,0 0 0 0 0,0 0-1 0 0,0 0 1 0 0,0 0 0 0 0,0 0-1 0 0,1 0 1 0 0,-1 0 0 0 0,1 0 0 0 0,-1 0-1 0 0,1 0 1 0 0,0 0 0 0 0,0 0-1 0 0,0 1 1 0 0,0-1 0 0 0,0 0-1 0 0,0 0 1 0 0,0 0 0 0 0,1 0 0 0 0,-1 0-1 0 0,1 0 1 0 0,0 0 0 0 0,-1 0-1 0 0,1 0 1 0 0,0 0 0 0 0,0 0-1 0 0,0 0 1 0 0,1 0 0 0 0,-1-1 0 0 0,0 1-1 0 0,1 0 1 0 0,-1-1 0 0 0,1 1-1 0 0,-1-1 1 0 0,1 0 0 0 0,0 1-1 0 0,0-1 1 0 0,-1 0 0 0 0,1 0-1 0 0,0 0 1 0 0,0 0 0 0 0,0 0 0 0 0,0-1-1 0 0,0 1 1 0 0,0-1 0 0 0,1 1-1 0 0,-1-1 1 0 0,0 0 0 0 0,0 0-1 0 0,0 0 1 0 0,0 0 0 0 0,0 0 0 0 0,0 0-1 0 0,1 0 1 0 0,-1-1 0 0 0,1 0-14 0 0,120-10-221 0 0,56-48-247 0 0,-178 58 478 0 0,-1 1 0 0 0,1-1 0 0 0,-1 1 0 0 0,1-1 0 0 0,0 1 0 0 0,-1-1 0 0 0,1 1 0 0 0,-1-1 0 0 0,1 1 0 0 0,0 0 0 0 0,0-1 0 0 0,-1 1 0 0 0,1 0 0 0 0,0 0 0 0 0,-1 0 0 0 0,1-1 0 0 0,0 1 1 0 0,0 0-1 0 0,-1 0 0 0 0,1 0 0 0 0,0 0 0 0 0,0 0 0 0 0,-1 0 0 0 0,1 0 0 0 0,0 0 0 0 0,0 1 0 0 0,-1-1 0 0 0,1 0 0 0 0,0 0 0 0 0,-1 1 0 0 0,1-1 0 0 0,0 0 0 0 0,-1 1 0 0 0,1-1 0 0 0,0 1 0 0 0,-1-1 0 0 0,1 1 0 0 0,-1-1 1 0 0,1 1-1 0 0,-1-1 0 0 0,1 1 0 0 0,-1-1 0 0 0,1 1 0 0 0,-1 0 0 0 0,1-1 0 0 0,-1 1 0 0 0,0 0 0 0 0,0-1 0 0 0,1 1 0 0 0,-1 0 0 0 0,0 0 0 0 0,0-1 0 0 0,0 1 0 0 0,0 0 0 0 0,1 0 0 0 0,-1-1 0 0 0,0 1-10 0 0,7 22-162 0 0,4-4-235 0 0,0 0-1 0 0,2-1 0 0 0,0-1 1 0 0,0 0-1 0 0,2 0 1 0 0,0-1-1 0 0,1-1 0 0 0,16 12 398 0 0,-18-16-822 0 0</inkml:trace>
  <inkml:trace contextRef="#ctx0" brushRef="#br0" timeOffset="2890.071">1922 376 1372 0 0,'11'30'587'0'0,"-1"1"0"0"0,-1-1 0 0 0,-2 1-1 0 0,-1 1 1 0 0,-1-1 0 0 0,-2 1 0 0 0,-1 13-587 0 0,-6-22 1141 0 0,7-29 5 0 0,10-38-1124 0 0,3 0 1 0 0,1 1-1 0 0,3 0 0 0 0,1 1 1 0 0,14-19-23 0 0,-34 59-36 0 0,0 0 1 0 0,0 0-1 0 0,1 0 1 0 0,-1 0-1 0 0,0 1 1 0 0,1-1-1 0 0,-1 0 1 0 0,1 1-1 0 0,-1 0 1 0 0,1-1-1 0 0,0 1 1 0 0,-1 0-1 0 0,1 0 1 0 0,0-1-1 0 0,0 2 1 0 0,0-1-1 0 0,0 0 1 0 0,0 0-1 0 0,0 0 1 0 0,0 1 0 0 0,0 0-1 0 0,0-1 1 0 0,1 1-1 0 0,-1 0 1 0 0,0 0-1 0 0,0 0 1 0 0,0 0-1 0 0,0 0 1 0 0,1 0-1 0 0,-1 1 1 0 0,0-1-1 0 0,0 1 1 0 0,0 0-1 0 0,0-1 1 0 0,0 1-1 0 0,0 0 1 0 0,0 0-1 0 0,0 0 1 0 0,-1 0-1 0 0,1 1 1 0 0,0-1-1 0 0,-1 0 1 0 0,1 1-1 0 0,-1-1 1 0 0,1 1-1 0 0,-1 0 1 0 0,1 0 35 0 0,58 86-519 0 0,-15 98 489 0 0,-38-130 595 0 0,39-151 1162 0 0,52-89-2110 0 0,-96 183 366 0 0,1 1 0 0 0,-1 0 0 0 0,1 0 0 0 0,-1 0 0 0 0,1 0 0 0 0,-1 0 0 0 0,1 0 0 0 0,-1 1 1 0 0,1-1-1 0 0,-1 1 0 0 0,1 0 0 0 0,-1 0 0 0 0,0 0 0 0 0,0 0 0 0 0,1 0 0 0 0,-1 0 0 0 0,0 1 0 0 0,0-1 1 0 0,0 1-1 0 0,0-1 0 0 0,0 1 0 0 0,-1 0 0 0 0,1 0 0 0 0,0 0 0 0 0,-1 0 0 0 0,1 0 0 0 0,-1 0 0 0 0,0 0 1 0 0,0 0-1 0 0,0 1 0 0 0,0-1 0 0 0,0 0 0 0 0,0 1 0 0 0,-1-1 0 0 0,1 0 0 0 0,-1 1 0 0 0,1 2 17 0 0,12 16-49 0 0,-5-12 64 0 0,2 0 1 0 0,-1 0-1 0 0,1-1 0 0 0,0 0 1 0 0,1-1-1 0 0,0 0 0 0 0,0-1 1 0 0,1 0-1 0 0,0 0 0 0 0,0-2 1 0 0,0 1-1 0 0,0-1 0 0 0,1-1 1 0 0,-1-1-1 0 0,1 1 0 0 0,0-2 1 0 0,0 0-1 0 0,0 0 0 0 0,0-1 1 0 0,-1-1-1 0 0,1 0 0 0 0,0-1 1 0 0,0 0-1 0 0,-1-1 0 0 0,1-1 1 0 0,2-1-16 0 0,-3 4 24 0 0,-1 0 0 0 0,1-1 1 0 0,-1 0-1 0 0,0-1 1 0 0,1-1-1 0 0,-2 0 0 0 0,1 0 1 0 0,0-1-1 0 0,-1 0 1 0 0,0-1-1 0 0,0 0 0 0 0,0 0 1 0 0,-1-1-1 0 0,0-1 1 0 0,0 0-1 0 0,-1 0 0 0 0,0 0 1 0 0,0-1-1 0 0,-1 0 0 0 0,0-1 1 0 0,-1 1-1 0 0,0-1 1 0 0,-1-1-1 0 0,2-4-24 0 0,-8 11 17 0 0,-1 0 0 0 0,-1 0 0 0 0,1 0 0 0 0,0 0 0 0 0,-1 0 0 0 0,0 1 0 0 0,0-1 0 0 0,0 1 0 0 0,0 0 0 0 0,-1 0 0 0 0,1 0-1 0 0,-1 0 1 0 0,0 0 0 0 0,1 1 0 0 0,-1-1 0 0 0,-1 1 0 0 0,1 0 0 0 0,0 1 0 0 0,0-1 0 0 0,-1 1 0 0 0,1 0 0 0 0,-1 0 0 0 0,1 0 0 0 0,-1 0 0 0 0,1 1 0 0 0,-3 0-17 0 0,-4-3 56 0 0,-1 2 0 0 0,0-1 0 0 0,0 2 0 0 0,0 0 0 0 0,1 0 0 0 0,-1 1 0 0 0,0 0 1 0 0,0 1-1 0 0,1 0 0 0 0,-1 1 0 0 0,1 1 0 0 0,0-1 0 0 0,0 2 0 0 0,0 0 0 0 0,0 0 0 0 0,1 1 0 0 0,0 0 1 0 0,0 0-1 0 0,0 1 0 0 0,1 1 0 0 0,-7 7-56 0 0,14-13-5 0 0,0 1 0 0 0,0 0-1 0 0,0-1 1 0 0,1 1 0 0 0,-1 0 0 0 0,1 0 0 0 0,-1 0 0 0 0,1 1-1 0 0,0-1 1 0 0,0 0 0 0 0,1 0 0 0 0,-1 0 0 0 0,1 1 0 0 0,-1-1-1 0 0,1 0 1 0 0,0 1 0 0 0,0-1 0 0 0,1 0 0 0 0,-1 1 0 0 0,1-1-1 0 0,-1 0 1 0 0,1 0 0 0 0,0 1 0 0 0,0-1 0 0 0,1 0 0 0 0,-1 0-1 0 0,1 0 1 0 0,-1 0 0 0 0,1-1 0 0 0,0 1 0 0 0,0 0 0 0 0,0-1-1 0 0,0 1 1 0 0,1-1 0 0 0,-1 0 0 0 0,1 0 0 0 0,-1 0-1 0 0,2 1 6 0 0,118 47-1167 0 0,-108-47 1047 0 0,0 0 0 0 0,-1-1 0 0 0,1-1 0 0 0,0 0 0 0 0,0-1 0 0 0,0 0 0 0 0,0-1 0 0 0,0 0 0 0 0,0-1 0 0 0,-1-1 0 0 0,1-1 0 0 0,-1 1 1 0 0,0-2-1 0 0,0 0 0 0 0,0-1 0 0 0,0 0 0 0 0,-1-1 0 0 0,0 0 0 0 0,-1-1 0 0 0,1 0 0 0 0,-2-1 0 0 0,1 0 0 0 0,-1 0 0 0 0,0-1 0 0 0,-1-1 0 0 0,-1 0 0 0 0,1 0 0 0 0,1-5 120 0 0,0-15 445 0 0,-1 0 0 0 0,-1-1 0 0 0,-2 0 0 0 0,-1 0-1 0 0,-1 0 1 0 0,-2-1 0 0 0,-2-28-445 0 0,2-15 1796 0 0,-2 75-1701 0 0,3-67 3670 0 0,-4 53-2340 0 0,-4 44-1149 0 0,3 8-191 0 0,1 0 0 0 0,2 0-1 0 0,1 0 1 0 0,3 0 0 0 0,0-1-1 0 0,4 8-84 0 0,15 135-1794 0 0,-41-39-2938 0 0,-32-88-1607 0 0,47-52 5005 0 0</inkml:trace>
  <inkml:trace contextRef="#ctx0" brushRef="#br0" timeOffset="3141.978">2968 348 2308 0 0,'6'-9'7968'0'0,"51"-13"-7082"0"0,144-26-2973 0 0,-50 15-3830 0 0,-122 23 4447 0 0</inkml:trace>
  <inkml:trace contextRef="#ctx0" brushRef="#br0" timeOffset="3628.099">3355 378 1440 0 0,'50'-1'4448'0'0,"58"-13"-3140"0"0,-12-5-614 0 0,-67 16-607 0 0,-1-2 1 0 0,0-1-1 0 0,0-1 1 0 0,0-2-1 0 0,-1-1 0 0 0,0 0 1 0 0,-1-2-1 0 0,-1-1 1 0 0,8-6-88 0 0,-32 19-3 0 0,0 0 0 0 0,0-1 0 0 0,0 1 0 0 0,0-1 0 0 0,0 1 0 0 0,0-1 0 0 0,0 1 0 0 0,-1-1 0 0 0,1 1 0 0 0,0-1 0 0 0,0 0 0 0 0,0 0 0 0 0,-1 1 0 0 0,1-1 0 0 0,0 0 0 0 0,-1 0 0 0 0,1 0 0 0 0,0 0 0 0 0,-1 0 0 0 0,1 0 0 0 0,-1 0 0 0 0,0 0 0 0 0,1 0 0 0 0,-1 0 0 0 0,0 0 0 0 0,1 0 0 0 0,-1 0 0 0 0,0 0 0 0 0,0 0 0 0 0,0 0 0 0 0,0 0 0 0 0,0 0 0 0 0,0 0 0 0 0,0 0 0 0 0,-1 0 0 0 0,1 0 0 0 0,0 0 0 0 0,-1 0 0 0 0,1 0 0 0 0,0 0 0 0 0,-1 0 0 0 0,1 0 0 0 0,-1 0 0 0 0,0 0 0 0 0,1 0 0 0 0,-1 0 0 0 0,0 0 0 0 0,1 0 0 0 0,-1 1 0 0 0,-1-1 3 0 0,-57-17-10 0 0,43 16 39 0 0,0 2 0 0 0,1 0-1 0 0,-1 0 1 0 0,0 2-1 0 0,1 0 1 0 0,-1 1 0 0 0,1 0-1 0 0,0 1 1 0 0,0 1 0 0 0,0 1-1 0 0,1 0 1 0 0,0 0-1 0 0,0 2 1 0 0,0-1 0 0 0,1 2-1 0 0,0 0 1 0 0,1 1-1 0 0,0 0 1 0 0,0 0 0 0 0,1 1-1 0 0,0 1-28 0 0,9-9 4 0 0,0 0 1 0 0,0 0-1 0 0,0 1 0 0 0,1-1 1 0 0,-1 0-1 0 0,1 1 0 0 0,0-1 1 0 0,0 1-1 0 0,0-1 0 0 0,0 1 1 0 0,1-1-1 0 0,-1 1 0 0 0,1-1 1 0 0,0 1-1 0 0,0 0 0 0 0,1-1 0 0 0,-1 1 1 0 0,0-1-1 0 0,1 1 0 0 0,0 0 1 0 0,0-1-1 0 0,0 0 0 0 0,1 1 1 0 0,-1-1-1 0 0,1 0 0 0 0,-1 1 1 0 0,1-1-1 0 0,0 0 0 0 0,1 0 0 0 0,-1-1 1 0 0,0 1-1 0 0,1 0 0 0 0,-1-1 1 0 0,1 1-1 0 0,0-1 0 0 0,0 0 1 0 0,0 0-1 0 0,0 0 0 0 0,0 0 1 0 0,0-1-1 0 0,1 1 0 0 0,-1-1-4 0 0,153 46-842 0 0,-6-40-4176 0 0,-125-7 3575 0 0</inkml:trace>
  <inkml:trace contextRef="#ctx0" brushRef="#br0" timeOffset="3926.03">3990 231 1100 0 0,'5'-3'146'0'0,"1"-1"0"0"0,-1 1 0 0 0,1 0 0 0 0,0 1 0 0 0,0-1 0 0 0,0 1 0 0 0,0 0 0 0 0,1 0 0 0 0,-1 1 1 0 0,0 0-1 0 0,1 0 0 0 0,-1 1 0 0 0,1 0 0 0 0,-1 0 0 0 0,1 0 0 0 0,-1 1 0 0 0,1-1 0 0 0,-1 2 0 0 0,0-1 0 0 0,1 1 0 0 0,-1 0 0 0 0,0 0 0 0 0,0 1 0 0 0,0 0 0 0 0,-1 0 0 0 0,1 0 0 0 0,-1 0 0 0 0,2 2-146 0 0,6 4 156 0 0,0 1-1 0 0,-1 0 1 0 0,0 1 0 0 0,0 0-1 0 0,-2 1 1 0 0,1 0-1 0 0,-1 1 1 0 0,-1 0-1 0 0,0 0 1 0 0,-1 1 0 0 0,1 4-156 0 0,-6-12 143 0 0,-1-1 0 0 0,0 1 0 0 0,0 0 0 0 0,-1 0 0 0 0,0 0 0 0 0,0 0-1 0 0,0 0 1 0 0,-1 0 0 0 0,1 0 0 0 0,-2 1 0 0 0,1-1 0 0 0,-1 0 0 0 0,0 0 0 0 0,0 0 0 0 0,0 0 0 0 0,-1 0 0 0 0,0 0 0 0 0,0-1 0 0 0,-1 1 0 0 0,1-1 0 0 0,-1 1 0 0 0,-1 0-143 0 0,-7 21 1108 0 0,30-88 1197 0 0,-4 35-2591 0 0,2 0 0 0 0,1 1 0 0 0,1 1 0 0 0,1 1 0 0 0,1 1 1 0 0,1 1-1 0 0,6-3 286 0 0,113-134-9011 0 0,-129 140 7512 0 0</inkml:trace>
  <inkml:trace contextRef="#ctx0" brushRef="#br0" timeOffset="4319.041">4825 330 1792 0 0,'7'6'2633'0'0,"-7"-5"-2389"0"0,0 0 1 0 0,1 0-1 0 0,-1-1 1 0 0,0 1-1 0 0,1 0 1 0 0,-1 0-1 0 0,1 0 1 0 0,-1-1-1 0 0,1 1 1 0 0,0 0-1 0 0,-1-1 1 0 0,1 1 0 0 0,0 0-1 0 0,-1-1 1 0 0,1 1-1 0 0,0-1 1 0 0,0 1-1 0 0,-1-1 1 0 0,1 0-1 0 0,0 1 1 0 0,0-1-1 0 0,0 0 1 0 0,0 1-1 0 0,0-1 1 0 0,0 0-1 0 0,-1 0 1 0 0,1 0-1 0 0,0 0 1 0 0,0 0-1 0 0,0 0 1 0 0,0 0 0 0 0,0 0-1 0 0,0 0 1 0 0,0 0-1 0 0,0 0 1 0 0,-1-1-1 0 0,1 1 1 0 0,0 0-1 0 0,0-1 1 0 0,0 1-1 0 0,0-1 1 0 0,-1 1-1 0 0,1-1 1 0 0,0 1-1 0 0,0-1 1 0 0,-1 1-1 0 0,1-1 1 0 0,0 0-1 0 0,-1 1 1 0 0,1-1 0 0 0,-1 0-1 0 0,1 0 1 0 0,-1 1-1 0 0,1-1 1 0 0,-1-1-245 0 0,-19-15-12715 0 0,6 9 10034 0 0,7 5 1415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7:1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1576 0 0,'21'-38'1246'0'0,"-1"-12"585"0"0,-7 106-117 0 0,4 322 2630 0 0,39 188-4344 0 0,-55-553 67 0 0,-1-8-24 0 0,0-1 0 0 0,0 1 0 0 0,0 0 0 0 0,1 0 0 0 0,-1-1 0 0 0,1 1 1 0 0,0-1-1 0 0,1 1 0 0 0,-1 0 0 0 0,1-1 0 0 0,0 0 0 0 0,0 1 0 0 0,0-1 0 0 0,0 0 1 0 0,1 0-1 0 0,0 0 0 0 0,0-1 0 0 0,0 1 0 0 0,2 1-43 0 0,1-9 135 0 0,139-165 471 0 0,-82 77-466 0 0,-3-3 0 0 0,-6-3 0 0 0,-3-1-1 0 0,33-96-139 0 0,-72 165 24 0 0,-1 1 0 0 0,-2-1-1 0 0,-1-1 1 0 0,-1 0 0 0 0,-2 0-1 0 0,-1 0 1 0 0,-1-1-24 0 0,-3 31-83 0 0,0 1-39 0 0,0 0-36 0 0,-2 3-1174 0 0,5 106-3651 0 0,18 6 891 0 0,-15-91 2847 0 0</inkml:trace>
  <inkml:trace contextRef="#ctx0" brushRef="#br0" timeOffset="323.453">1707 285 1016 0 0,'-24'0'405'0'0,"-1"0"1"0"0,1 2-1 0 0,-1 1 0 0 0,1 1 1 0 0,0 0-1 0 0,0 2 1 0 0,1 1-1 0 0,-1 1 0 0 0,1 1 1 0 0,1 1-1 0 0,0 1 0 0 0,1 1 1 0 0,0 0-1 0 0,0 2 0 0 0,0 2-405 0 0,-2 3 207 0 0,0 1-1 0 0,2 1 1 0 0,0 1-1 0 0,2 1 1 0 0,0 1-1 0 0,2 0 1 0 0,0 2-1 0 0,2 0 1 0 0,1 0 0 0 0,1 1-1 0 0,1 1 1 0 0,2 0-1 0 0,0 1 1 0 0,2 0-1 0 0,2 0 1 0 0,0 1-1 0 0,2 0 1 0 0,0 16-207 0 0,7 69 388 0 0,7-76-377 0 0,2 0 0 0 0,1 0 0 0 0,2-1 0 0 0,1-1-1 0 0,2-1 1 0 0,2 0 0 0 0,1-1 0 0 0,2-2 0 0 0,2 2-11 0 0,-23-33-11 0 0,94 104-1663 0 0,-89-100 1298 0 0,-1 0-1 0 0,1-1 1 0 0,0 0 0 0 0,0 0-1 0 0,1-1 1 0 0,-1 0 0 0 0,1 0-1 0 0,0 0 1 0 0,0-1 0 0 0,0 0-1 0 0,0-1 1 0 0,1 0-1 0 0,-1 0 1 0 0,1-1 0 0 0,2 0 376 0 0,12-5-1214 0 0,20-15 22 0 0</inkml:trace>
  <inkml:trace contextRef="#ctx0" brushRef="#br0" timeOffset="728.063">2239 500 1240 0 0,'-19'2'5424'0'0,"-4"18"-5095"0"0,1 0 0 0 0,1 2-1 0 0,2 1 1 0 0,0 0 0 0 0,1 2 0 0 0,1 0 0 0 0,2 0-1 0 0,0 2 1 0 0,2 0 0 0 0,1 0 0 0 0,1 1 0 0 0,-7 27-329 0 0,-28 120 756 0 0,37-128-839 0 0,-3-1 0 0 0,-1 0 1 0 0,-3-1-1 0 0,-2-1 0 0 0,-9 17 83 0 0,25-57-231 0 0,0 0-1 0 0,0 0 0 0 0,0 0 0 0 0,0 0 1 0 0,-1-1-1 0 0,0 1 0 0 0,0-1 0 0 0,0 1 0 0 0,0-1 1 0 0,0 0-1 0 0,-1 0 0 0 0,1 0 0 0 0,-1-1 1 0 0,1 1-1 0 0,-1-1 0 0 0,0 0 0 0 0,0 0 1 0 0,-1-1-1 0 0,1 1 0 0 0,0-1 0 0 0,0 1 1 0 0,-1-1-1 0 0,1-1 0 0 0,-1 1 0 0 0,1-1 0 0 0,0 0 1 0 0,-1 0-1 0 0,1 0 0 0 0,-1 0 0 0 0,1-1 1 0 0,-3 0 231 0 0,-24-21-1268 0 0,10-2 8 0 0</inkml:trace>
  <inkml:trace contextRef="#ctx0" brushRef="#br0" timeOffset="976.602">1664 645 1128 0 0,'12'-43'4923'0'0,"18"56"-1408"0"0,371 407-886 0 0,-301-307-4700 0 0,-35-36-2798 0 0,-53-57 2426 0 0,-11-16 1319 0 0</inkml:trace>
  <inkml:trace contextRef="#ctx0" brushRef="#br0" timeOffset="1227.367">2418 964 1576 0 0,'3'-25'5859'0'0,"19"6"-3353"0"0,75-16-2086 0 0,-90 33 5 0 0,297-63-3128 0 0,-202 28-2143 0 0,-82 26 3605 0 0</inkml:trace>
  <inkml:trace contextRef="#ctx0" brushRef="#br0" timeOffset="1694.129">3467 317 1896 0 0,'-8'-5'2359'0'0,"-2"20"808"0"0,-5 120-1293 0 0,-54 180 1138 0 0,33-79-1546 0 0,36-229-1447 0 0,0-1 0 0 0,1 0 1 0 0,1 1-1 0 0,-1-1 0 0 0,1 0 0 0 0,0 0 0 0 0,0 0 1 0 0,0 0-1 0 0,1-1 0 0 0,0 1 0 0 0,0-1 0 0 0,1 1 0 0 0,-1-1 1 0 0,1 0-1 0 0,0 0 0 0 0,1-1 0 0 0,-1 1 0 0 0,1-1 1 0 0,0 0-1 0 0,0 0 0 0 0,0-1 0 0 0,1 1 0 0 0,-1-1 1 0 0,1 0-1 0 0,0-1 0 0 0,-1 1 0 0 0,1-1 0 0 0,0 0 1 0 0,1-1-1 0 0,-1 1 0 0 0,3-1-19 0 0,11 3-134 0 0,0-1-1 0 0,0 0 1 0 0,0-2-1 0 0,0 0 1 0 0,1-1-1 0 0,-1-1 1 0 0,0-1-1 0 0,0-1 1 0 0,4-2 134 0 0,-16 4-356 0 0,0 0 0 0 0,-1 0 1 0 0,1-1-1 0 0,0 0 0 0 0,-1-1 1 0 0,0 0-1 0 0,0 0 0 0 0,0 0 1 0 0,0-1-1 0 0,0 0 0 0 0,-1-1 1 0 0,1 1-1 0 0,-1-1 0 0 0,0 0 1 0 0,-1-1-1 0 0,1 1 0 0 0,-1-1 1 0 0,0 0-1 0 0,-1-1 1 0 0,1 1-1 0 0,-1-1 0 0 0,0 0 1 0 0,-1 0-1 0 0,0 0 0 0 0,0 0 1 0 0,0-1-1 0 0,-1 1 0 0 0,0-1 356 0 0,-2-6-1236 0 0</inkml:trace>
  <inkml:trace contextRef="#ctx0" brushRef="#br0" timeOffset="1943.346">3339 777 948 0 0,'14'-7'5739'0'0,"65"-20"-4410"0"0,90-14 377 0 0,105-36-4299 0 0,-211 43-1451 0 0,-59 23 2767 0 0</inkml:trace>
  <inkml:trace contextRef="#ctx0" brushRef="#br0" timeOffset="2206.069">3437 459 1664 0 0,'0'-4'1128'0'0,"2"3"-144"0"0,1-4-188 0 0,13-7-40 0 0,6 0-55 0 0,11 4-125 0 0,5-2-84 0 0,1 2-56 0 0,5-1-216 0 0,-1 3-132 0 0,5 1-196 0 0,4-2 0 0 0,4 2-672 0 0,0-2 68 0 0,0 7 60 0 0,0-3-645 0 0,4 0 137 0 0,-7-1-20 0 0</inkml:trace>
  <inkml:trace contextRef="#ctx0" brushRef="#br0" timeOffset="2471.386">4872 382 1140 0 0,'-44'16'4235'0'0,"-30"21"-1964"0"0,59-21-2007 0 0,1 1-1 0 0,1 0 1 0 0,1 1-1 0 0,0 0 1 0 0,2 1-1 0 0,0 1 1 0 0,1-1 0 0 0,1 1-1 0 0,1 1 1 0 0,0-1-1 0 0,2 1 1 0 0,0 0-1 0 0,2 1 1 0 0,0-1 0 0 0,1 1-1 0 0,1 0-263 0 0,-42 164-1409 0 0,41-180 1090 0 0,-1 1 0 0 0,0-1 0 0 0,-1 1 0 0 0,0-1 0 0 0,0 0 0 0 0,0 0 0 0 0,-1-1 0 0 0,1 0 0 0 0,-1 1 0 0 0,0-1 0 0 0,-1-1 0 0 0,0 1 0 0 0,1-1 0 0 0,-1 0 0 0 0,0 0 0 0 0,-1-1 0 0 0,1 0 0 0 0,-1 0 0 0 0,0-1 0 0 0,1 1 0 0 0,-1-1 0 0 0,0-1 0 0 0,0 1 0 0 0,-7 0 319 0 0,-1-2-1302 0 0</inkml:trace>
  <inkml:trace contextRef="#ctx0" brushRef="#br0" timeOffset="2735.515">4289 602 1556 0 0,'11'-27'6028'0'0,"33"39"-3699"0"0,-27-5-2220 0 0,43 20-45 0 0,-2 2 0 0 0,-1 3 0 0 0,-2 2 0 0 0,-1 2 0 0 0,-2 3 0 0 0,2 6-64 0 0,-20 3-4592 0 0,-43-49 1853 0 0,0 0 1252 0 0</inkml:trace>
  <inkml:trace contextRef="#ctx0" brushRef="#br0" timeOffset="2983.308">4169 399 2080 0 0,'-11'3'287'0'0,"-1"1"-1"0"0,1 0 1 0 0,0 1-1 0 0,0 0 0 0 0,0 1 1 0 0,1 0-1 0 0,0 0 1 0 0,0 1-1 0 0,0 1 1 0 0,1 0-1 0 0,0 0 1 0 0,1 1-1 0 0,0 0 1 0 0,0 0-1 0 0,1 1 0 0 0,0 0 1 0 0,0 0-1 0 0,1 0 1 0 0,1 1-1 0 0,0 0 1 0 0,0 1-1 0 0,1-1 1 0 0,1 1-1 0 0,0-1 1 0 0,0 1-1 0 0,1 0 1 0 0,1 0-1 0 0,0 0 0 0 0,0 0 1 0 0,2 0-1 0 0,-1 3-286 0 0,8 12 140 0 0,1-1-1 0 0,1 0 1 0 0,1 0-1 0 0,1-1 1 0 0,2-1-1 0 0,0 0 1 0 0,1-1-1 0 0,2 0 0 0 0,0-2 1 0 0,1 0-1 0 0,2 0 1 0 0,0-2-1 0 0,11 8-139 0 0,-8-7-328 0 0,1-2 0 0 0,1-1 0 0 0,0-1 0 0 0,1 0 0 0 0,1-2 1 0 0,0-2-1 0 0,1 0 0 0 0,1-1 328 0 0,-19-8-421 0 0,0 0 0 0 0,0-1 0 0 0,1 0 1 0 0,-1 0-1 0 0,1-1 0 0 0,0 0 0 0 0,-1-1 1 0 0,1 0-1 0 0,-1-1 0 0 0,1 0 0 0 0,0-1 1 0 0,-1 0-1 0 0,0-1 0 0 0,0 0 0 0 0,1 0 1 0 0,-2-1-1 0 0,2-1 421 0 0,23-15-1153 0 0</inkml:trace>
  <inkml:trace contextRef="#ctx0" brushRef="#br0" timeOffset="3188.097">5082 302 1108 0 0,'31'9'4265'0'0,"3"45"-2953"0"0,-33-53-1267 0 0,20 43 492 0 0,-1 1 0 0 0,-2 1 0 0 0,-2 0-1 0 0,-2 2 1 0 0,-2-1 0 0 0,-1 9-537 0 0,-8-35-248 0 0,0-1 0 0 0,-2 1 0 0 0,0-1 0 0 0,-1 1 1 0 0,-1-1-1 0 0,-1 1 0 0 0,-1-1 0 0 0,-1 0 0 0 0,0 0 0 0 0,-2 0 0 0 0,0 0 0 0 0,-1-1 0 0 0,-1 0 0 0 0,-1 0 1 0 0,-10 15 247 0 0,-50 28-3625 0 0,44-55 2497 0 0</inkml:trace>
  <inkml:trace contextRef="#ctx0" brushRef="#br0" timeOffset="3435.646">5626 0 1304 0 0,'7'1'238'0'0,"1"0"0"0"0,-1 1 1 0 0,1 0-1 0 0,-1 0 0 0 0,0 1 0 0 0,0-1 0 0 0,0 1 0 0 0,0 1 0 0 0,0 0 0 0 0,-1 0 1 0 0,1 0-1 0 0,-1 1 0 0 0,0-1 0 0 0,-1 1 0 0 0,1 1 0 0 0,-1-1 0 0 0,0 1 0 0 0,0 0 1 0 0,-1 0-1 0 0,1 1 0 0 0,-1-1 0 0 0,-1 1 0 0 0,0 0 0 0 0,0 0 0 0 0,0 0 0 0 0,0 0 1 0 0,0 4-239 0 0,30 204 2743 0 0,-31-180-2480 0 0,-2 0 0 0 0,-1 1 1 0 0,-2-1-1 0 0,-2 0 0 0 0,-1 0 0 0 0,-2-1 0 0 0,-1 0 0 0 0,-6 15-263 0 0,-6 4 46 0 0,-1-1-1 0 0,-3-1 0 0 0,-1-1 0 0 0,-3-1 0 0 0,-2-1 0 0 0,-2-2 0 0 0,-3-2 0 0 0,-1-1 1 0 0,-1-1-1 0 0,-3-3 0 0 0,-8 5-45 0 0,-37 28-859 0 0,-2-5-1 0 0,-4-3 1 0 0,-2-4-1 0 0,-3-5 1 0 0,-17 4 859 0 0,-316 110-2827 0 0,-84-25 240 0 0,234-81 1375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7:1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2196 0 0,'1'0'45'0'0,"-1"0"1"0"0,1 0-1 0 0,0 0 0 0 0,-1 0 0 0 0,1-1 0 0 0,0 1 1 0 0,-1 0-1 0 0,1 0 0 0 0,0-1 0 0 0,-1 1 0 0 0,1 0 1 0 0,-1-1-1 0 0,1 1 0 0 0,0-1 0 0 0,-1 1 0 0 0,1-1 0 0 0,-1 1 1 0 0,0-1-1 0 0,1 1 0 0 0,-1-1 0 0 0,1 1 0 0 0,-1-1 1 0 0,0 0-1 0 0,1 1 0 0 0,-1-1 0 0 0,0 0 0 0 0,0 1 1 0 0,1-1-1 0 0,-1 0 0 0 0,0 1 0 0 0,0-1 0 0 0,0 0 1 0 0,0 1-1 0 0,0-1 0 0 0,0 0 0 0 0,0 0 0 0 0,0 1 0 0 0,0-1 1 0 0,0 0-1 0 0,-1 1 0 0 0,1-1 0 0 0,0 0 0 0 0,0 1 1 0 0,-1-1-1 0 0,1 1 0 0 0,0-1 0 0 0,-1 0 0 0 0,1 1 1 0 0,-1-1-1 0 0,1 1 0 0 0,0-1 0 0 0,-1 1 0 0 0,1-1 1 0 0,-1 1-1 0 0,0-1 0 0 0,1 1 0 0 0,-1 0 0 0 0,1-1 1 0 0,-1 1-1 0 0,0 0 0 0 0,1-1 0 0 0,-1 1 0 0 0,0 0 0 0 0,0 0-45 0 0,134-2 1570 0 0,-10 1-913 0 0,-23-2-607 0 0,-1 4 0 0 0,1 5 0 0 0,45 11-50 0 0,-138-16-113 0 0,0-1-183 0 0,0 1 0 0 0,1 0 0 0 0,-1 0 0 0 0,0 1 0 0 0,0 0-1 0 0,0 0 1 0 0,0 1 0 0 0,0 0 0 0 0,-1 0 0 0 0,1 0-1 0 0,-1 1 1 0 0,0 0 0 0 0,0 0 0 0 0,0 1 0 0 0,-1 0 0 0 0,5 3 296 0 0,-8 5-1374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7:1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1036 0 0,'34'0'824'0'0,"-15"0"-144"0"0,17 0-96 0 0,3 0-64 0 0,5 0 36 0 0,3 0-140 0 0,2 0-72 0 0,60-14 0 0 0,-84 14-175 0 0,17 0-13 0 0,14 0-529 0 0,50 15-419 0 0,-49-10-468 0 0,-7 0 32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7:25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0 614 2188 0 0,'1'0'93'0'0,"-1"0"1"0"0,1 0-1 0 0,-1 0 0 0 0,1 0 0 0 0,-1 0 0 0 0,1-1 0 0 0,-1 1 1 0 0,1 0-1 0 0,-1 0 0 0 0,0-1 0 0 0,1 1 0 0 0,-1 0 0 0 0,1 0 1 0 0,-1-1-1 0 0,0 1 0 0 0,1 0 0 0 0,-1-1 0 0 0,0 1 0 0 0,1 0 1 0 0,-1-1-1 0 0,0 1 0 0 0,0-1 0 0 0,0 1 0 0 0,1-1 0 0 0,-1 1 1 0 0,0 0-1 0 0,0-1 0 0 0,0 1 0 0 0,0-1 0 0 0,0 1 0 0 0,0-1 1 0 0,1 1-1 0 0,-1-1 0 0 0,0 1 0 0 0,-1-1 0 0 0,1 1 0 0 0,0-1 1 0 0,0 1-1 0 0,0-1 0 0 0,0 1 0 0 0,0-1 0 0 0,0 1 0 0 0,0 0 1 0 0,-1-1-1 0 0,1 1 0 0 0,0-1 0 0 0,0 1 0 0 0,-1 0 0 0 0,1-1 1 0 0,0 1-1 0 0,-1-1 0 0 0,1 1 0 0 0,0 0 0 0 0,-1 0 0 0 0,1-1 1 0 0,-1 1-1 0 0,1 0 0 0 0,0-1 0 0 0,-1 1 0 0 0,1 0 0 0 0,-1 0 1 0 0,1 0-1 0 0,-1 0-93 0 0,41-15 861 0 0,-39 14-827 0 0,59-15 449 0 0,1 3-1 0 0,1 2 1 0 0,0 3-1 0 0,41 1-482 0 0,-43 5-1824 0 0,-1 4 0 0 0,1 2 0 0 0,0 2-1 0 0,49 13 1825 0 0,-97-14-1180 0 0,-9 0-46 0 0</inkml:trace>
  <inkml:trace contextRef="#ctx0" brushRef="#br0" timeOffset="196.104">130 938 1552 0 0,'6'5'1104'0'0,"6"-4"-36"0"0,18-1-148 0 0,-8 0-83 0 0,11 0-25 0 0,51-16-136 0 0,-24 4-80 0 0,3 0-76 0 0,6 1-24 0 0,-1-3-104 0 0,6 1-296 0 0,-3-4-172 0 0,4 4 12 0 0,0-7-1104 0 0,-2 5-344 0 0,-6-5 131 0 0,-1-3 33 0 0,-6-2 40 0 0</inkml:trace>
  <inkml:trace contextRef="#ctx0" brushRef="#br0" timeOffset="459.357">1985 41 3216 0 0,'-27'13'4558'0'0,"1"77"-2332"0"0,25-43-1639 0 0,2 1 0 0 0,2 0 0 0 0,3 0 1 0 0,1-1-1 0 0,6 14-587 0 0,18 188 612 0 0,-33-154-921 0 0,0-73-136 0 0,-1 0-1 0 0,-1 0 1 0 0,0 0 0 0 0,-2 0-1 0 0,-1-1 1 0 0,0 0 0 0 0,-2 0-1 0 0,0-1 1 0 0,-1 0-1 0 0,-1-1 1 0 0,-1 0 0 0 0,-13 16 445 0 0,-85 48-4445 0 0,68-68 3035 0 0</inkml:trace>
  <inkml:trace contextRef="#ctx0" brushRef="#br0" timeOffset="705.622">1382 1144 1564 0 0,'30'-16'1155'0'0,"1"1"0"0"0,0 1-1 0 0,1 2 1 0 0,0 1 0 0 0,1 2 0 0 0,1 1-1 0 0,-1 2 1 0 0,16-1-1155 0 0,275-6 1408 0 0,-285 13-1832 0 0,30-16-3315 0 0,-71-30-2132 0 0,-22 9 4575 0 0</inkml:trace>
  <inkml:trace contextRef="#ctx0" brushRef="#br0" timeOffset="954.895">1896 1 1436 0 0,'-34'10'1420'0'0,"-3"1"-256"0"0,3 4-176 0 0,-5 0-107 0 0,-2 5-69 0 0,4 4-136 0 0,1 2-72 0 0,-1-2-136 0 0,3 4-268 0 0,-2 9-352 0 0,10-1 20 0 0,-1 1-924 0 0,0 1-408 0 0,4-3 99 0 0,0-3 41 0 0,0-2 28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37:2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168 355 1172 0 0,'-1'9'440'0'0,"42"130"648"0"0,-1-66-124 0 0,4-1 0 0 0,3-3 0 0 0,3-1 0 0 0,56 56-964 0 0,-102-124 76 0 0,0 0 1 0 0,1 0-1 0 0,-1-1 1 0 0,0 0-1 0 0,0 0 1 0 0,1 0-1 0 0,-1-1 0 0 0,0 1 1 0 0,0-1-1 0 0,0 0 1 0 0,0 0-1 0 0,-1 0 1 0 0,1 0-1 0 0,-1-1 0 0 0,1 0 1 0 0,-1 1-1 0 0,0-1 1 0 0,0-1-1 0 0,0 1 1 0 0,0 0-1 0 0,0-1 0 0 0,-1 1 1 0 0,0-1-1 0 0,0 0 1 0 0,0 0-1 0 0,0 0 1 0 0,0 0-1 0 0,-1 0 1 0 0,0 0-1 0 0,1-1-76 0 0,3-4 138 0 0,379-698 1231 0 0,-319 593-2543 0 0,-64 113 620 0 0,10 30-1789 0 0,4 12-577 0 0,-9-18 1439 0 0</inkml:trace>
  <inkml:trace contextRef="#ctx0" brushRef="#br0" timeOffset="280.566">2129 223 1160 0 0,'-7'1'158'0'0,"0"1"1"0"0,0-1-1 0 0,0 1 0 0 0,0 1 1 0 0,1-1-1 0 0,-1 1 0 0 0,1 0 1 0 0,0 0-1 0 0,0 1 0 0 0,0 0 1 0 0,0 0-1 0 0,1 1 0 0 0,-1-1 1 0 0,1 1-1 0 0,0 0 0 0 0,1 0 1 0 0,-1 1-1 0 0,1 0 0 0 0,0-1 1 0 0,1 1-1 0 0,-1 1 0 0 0,1-1 1 0 0,0 0-1 0 0,1 1 0 0 0,-1 0 0 0 0,0 4-158 0 0,-58 250 1090 0 0,60-256-1062 0 0,-56 149-409 0 0,-33-16-3284 0 0,62-112 2205 0 0</inkml:trace>
  <inkml:trace contextRef="#ctx0" brushRef="#br0" timeOffset="529.814">1519 443 1056 0 0,'0'-2'131'0'0,"0"0"0"0"0,0 0 0 0 0,1 0 0 0 0,-1 0-1 0 0,1 0 1 0 0,-1 0 0 0 0,1 1 0 0 0,0-1 0 0 0,0 0 0 0 0,0 0-1 0 0,0 0 1 0 0,0 1 0 0 0,0-1 0 0 0,0 0 0 0 0,1 1 0 0 0,-1-1 0 0 0,0 1-1 0 0,1 0 1 0 0,0-1 0 0 0,-1 1 0 0 0,1 0 0 0 0,0 0 0 0 0,-1 0 0 0 0,1 0-1 0 0,0 0 1 0 0,0 0 0 0 0,0 1 0 0 0,0-1 0 0 0,0 1 0 0 0,0-1 0 0 0,0 1-1 0 0,0 0 1 0 0,0-1 0 0 0,0 1 0 0 0,0 0 0 0 0,0 1 0 0 0,0-1 0 0 0,0 0-1 0 0,0 0 1 0 0,0 1 0 0 0,0-1 0 0 0,0 1 0 0 0,0 0-131 0 0,82 22 751 0 0,18 22-145 0 0,-1 4-1 0 0,-4 4 1 0 0,30 25-606 0 0,-24-1-1018 0 0,-51-16-3600 0 0,-52-59 3231 0 0</inkml:trace>
  <inkml:trace contextRef="#ctx0" brushRef="#br0" timeOffset="780.826">1448 298 1312 0 0,'-14'11'246'0'0,"2"-1"-1"0"0,-1 1 1 0 0,1 1-1 0 0,1 1 1 0 0,0-1-1 0 0,1 2 1 0 0,1-1 0 0 0,0 1-1 0 0,0 1 1 0 0,2-1-1 0 0,-1 2 1 0 0,2-1-1 0 0,0 1 1 0 0,1 0-1 0 0,1 0 1 0 0,0 0 0 0 0,1 0-1 0 0,1 1 1 0 0,1 0-1 0 0,0-1 1 0 0,1 1-1 0 0,1 0 1 0 0,0-1-1 0 0,1 1 1 0 0,1-1 0 0 0,1 1-1 0 0,2 5-245 0 0,5 2 27 0 0,1 0 0 0 0,1 0 0 0 0,2-1 1 0 0,0-1-1 0 0,1-1 0 0 0,1 0 0 0 0,1-1 0 0 0,1 0 0 0 0,1-2 1 0 0,0 0-1 0 0,1-2 0 0 0,1 0 0 0 0,1-1 0 0 0,3 0-27 0 0,-6-4-595 0 0,0-2-1 0 0,1 0 1 0 0,0-1-1 0 0,0-1 1 0 0,0-1-1 0 0,1-1 1 0 0,0-1-1 0 0,21 1 596 0 0,-13-4-1358 0 0</inkml:trace>
  <inkml:trace contextRef="#ctx0" brushRef="#br0" timeOffset="1028.874">2685 207 848 0 0,'5'1'142'0'0,"0"0"0"0"0,0 0-1 0 0,0 1 1 0 0,0 0 0 0 0,-1 0-1 0 0,1 0 1 0 0,-1 1 0 0 0,1 0 0 0 0,-1 0-1 0 0,0 0 1 0 0,0 0 0 0 0,0 0 0 0 0,0 1-1 0 0,-1 0 1 0 0,1 0 0 0 0,-1 0 0 0 0,0 0-1 0 0,0 0 1 0 0,-1 0 0 0 0,1 1-1 0 0,-1 0 1 0 0,0-1 0 0 0,0 1 0 0 0,-1 0-1 0 0,2 4-141 0 0,4 6 328 0 0,9 13-2 0 0,-1 1 1 0 0,-2 1-1 0 0,-1 0 1 0 0,-1 1-1 0 0,-2 0 0 0 0,-1 0 1 0 0,-2 1-1 0 0,0 0 0 0 0,-3 1 1 0 0,0-1-327 0 0,-4-16 17 0 0,-1-1 0 0 0,0 0-1 0 0,-1 0 1 0 0,-1 0 0 0 0,0-1 0 0 0,-1 1 0 0 0,0-1 0 0 0,-2 0 0 0 0,1 0 0 0 0,-2-1 0 0 0,0 0 0 0 0,0 0 0 0 0,-1-1 0 0 0,-1 0-1 0 0,0 0 1 0 0,0-1 0 0 0,-11 8-17 0 0,-2 1-546 0 0,-2 0 0 0 0,0-2 0 0 0,-1 0 0 0 0,-1-2 0 0 0,0-1 0 0 0,-1-1 0 0 0,-1-2 0 0 0,-9 3 546 0 0,-35 7-1442 0 0,-6-5-34 0 0</inkml:trace>
  <inkml:trace contextRef="#ctx0" brushRef="#br0" timeOffset="1295.625">68 1515 1088 0 0,'-68'23'3052'0'0,"159"-39"621"0"0,1067-207 1256 0 0,-1073 209-4865 0 0,662-94 112 0 0,-249 66-3464 0 0,-340 39-2874 0 0,-142 3 4626 0 0</inkml:trace>
  <inkml:trace contextRef="#ctx0" brushRef="#br0" timeOffset="1715.012">226 2017 1448 0 0,'29'27'5046'0'0,"88"104"-3387"0"0,89 200 1250 0 0,-206-330-2889 0 0,0 0 1 0 0,0 0 0 0 0,1-1-1 0 0,-1 1 1 0 0,0 0-1 0 0,0-1 1 0 0,0 1 0 0 0,1 0-1 0 0,-1-1 1 0 0,0 1-1 0 0,1 0 1 0 0,-1-1 0 0 0,1 1-1 0 0,-1-1 1 0 0,0 1 0 0 0,1-1-1 0 0,-1 1 1 0 0,1-1-1 0 0,0 1 1 0 0,-1-1 0 0 0,1 1-1 0 0,-1-1 1 0 0,1 0-1 0 0,0 1 1 0 0,-1-1 0 0 0,1 0-1 0 0,0 0 1 0 0,-1 1 0 0 0,1-1-1 0 0,0 0 1 0 0,-1 0-1 0 0,1 0 1 0 0,0 0 0 0 0,-1 0-1 0 0,1 0 1 0 0,0 0-1 0 0,0 0 1 0 0,-1 0 0 0 0,1 0-1 0 0,0 0 1 0 0,-1-1 0 0 0,1 1-1 0 0,0 0 1 0 0,-1 0-1 0 0,1-1 1 0 0,0 1 0 0 0,-1 0-1 0 0,1-1 1 0 0,-1 1 0 0 0,1-1-1 0 0,-1 1 1 0 0,1-1-1 0 0,-1 1 1 0 0,1-1 0 0 0,-1 1-1 0 0,1-1 1 0 0,-1 1-1 0 0,1-1 1 0 0,-1 0 0 0 0,0 1-1 0 0,1-1 1 0 0,-1 0 0 0 0,0 1-1 0 0,0-1 1 0 0,0 0-21 0 0,21-54 160 0 0,-18 44-7 0 0,18-48-294 0 0,2 1-1 0 0,3 1 1 0 0,3 1-1 0 0,1 1 0 0 0,3 2 1 0 0,3 2-1 0 0,14-16 142 0 0,-31 45-1142 0 0,1 1 0 0 0,1 1 0 0 0,0 0 0 0 0,2 2 0 0 0,0 1 0 0 0,1 0 0 0 0,15-6 1142 0 0,-8 6-1526 0 0</inkml:trace>
  <inkml:trace contextRef="#ctx0" brushRef="#br0" timeOffset="1983.96">2020 1837 1756 0 0,'-95'132'4780'0'0,"85"-107"-4444"0"0,1 1 0 0 0,1 1 0 0 0,1-1 1 0 0,2 1-1 0 0,0 1 0 0 0,2-1 0 0 0,1 22-336 0 0,-21 125-148 0 0,23-172-19 0 0,-1 1 1 0 0,0-1 0 0 0,1 0-1 0 0,-1 0 1 0 0,0 0-1 0 0,0 0 1 0 0,0 0 0 0 0,-1 0-1 0 0,1 0 1 0 0,0 0-1 0 0,-1-1 1 0 0,1 1 0 0 0,-1 0-1 0 0,0-1 1 0 0,1 1-1 0 0,-1-1 1 0 0,0 0 0 0 0,0 1-1 0 0,0-1 1 0 0,0 0-1 0 0,0 0 1 0 0,0 0 0 0 0,0-1-1 0 0,-1 1 1 0 0,1 0-1 0 0,0-1 1 0 0,0 1 0 0 0,-1-1-1 0 0,1 0 1 0 0,0 0 0 0 0,0 0-1 0 0,-1 0 1 0 0,1 0-1 0 0,0 0 1 0 0,-3-1 166 0 0,-11 1-1421 0 0</inkml:trace>
  <inkml:trace contextRef="#ctx0" brushRef="#br0" timeOffset="2229.993">1538 1947 1780 0 0,'2'-14'1861'0'0,"-3"13"-1767"0"0,1 0-1 0 0,0 1 1 0 0,0-1-1 0 0,0 0 1 0 0,0 1 0 0 0,0-1-1 0 0,0 0 1 0 0,0 1-1 0 0,0-1 1 0 0,0 0-1 0 0,0 0 1 0 0,0 1 0 0 0,0-1-1 0 0,0 0 1 0 0,1 1-1 0 0,-1-1 1 0 0,0 0-1 0 0,0 1 1 0 0,1-1-1 0 0,-1 1 1 0 0,0-1 0 0 0,1 0-1 0 0,-1 1 1 0 0,1-1-1 0 0,-1 1 1 0 0,1-1-1 0 0,-1 1 1 0 0,1-1-1 0 0,-1 1 1 0 0,1 0 0 0 0,0-1-1 0 0,-1 1 1 0 0,1 0-1 0 0,-1-1 1 0 0,1 1-1 0 0,0 0 1 0 0,-1 0 0 0 0,1-1-1 0 0,0 1 1 0 0,-1 0-1 0 0,1 0 1 0 0,0 0-1 0 0,0 0 1 0 0,-1 0-1 0 0,1 0 1 0 0,0 0 0 0 0,-1 0-1 0 0,1 0 1 0 0,0 0-1 0 0,-1 1 1 0 0,1-1-1 0 0,0 0 1 0 0,-1 0-1 0 0,2 1-93 0 0,52 12 485 0 0,0 2-1 0 0,-1 2 0 0 0,0 3 0 0 0,-2 2 0 0 0,6 6-484 0 0,136 96-2487 0 0,-150-62-2988 0 0,-43-61 4139 0 0</inkml:trace>
  <inkml:trace contextRef="#ctx0" brushRef="#br0" timeOffset="2476.954">1556 1817 1016 0 0,'-15'9'430'0'0,"0"1"-1"0"0,1 0 1 0 0,1 1-1 0 0,-1 0 0 0 0,2 1 1 0 0,0 1-1 0 0,0 0 1 0 0,1 1-1 0 0,0 0 1 0 0,2 0-1 0 0,0 1 1 0 0,0 1-1 0 0,1-1 1 0 0,1 1-1 0 0,1 1 1 0 0,0-1-1 0 0,1 1 1 0 0,1 0-1 0 0,0 0 1 0 0,0 17-430 0 0,6-18 148 0 0,0 1 1 0 0,1-1 0 0 0,1 0 0 0 0,1 0 0 0 0,0 0-1 0 0,1-1 1 0 0,1 0 0 0 0,0 0 0 0 0,1-1 0 0 0,1 1 0 0 0,0-2-1 0 0,1 1 1 0 0,0-1 0 0 0,8 7-149 0 0,4 6-84 0 0,2-1-1 0 0,0-1 1 0 0,2-1-1 0 0,1-1 1 0 0,0-1-1 0 0,2-1 1 0 0,0-2-1 0 0,12 5 85 0 0,-21-13-730 0 0,0-1-1 0 0,1-1 1 0 0,0-1-1 0 0,0-1 0 0 0,0 0 1 0 0,1-2-1 0 0,0 0 0 0 0,9-1 731 0 0,37-22-2595 0 0,-36 0 1390 0 0</inkml:trace>
  <inkml:trace contextRef="#ctx0" brushRef="#br0" timeOffset="2755.361">2760 1689 1316 0 0,'10'-3'142'0'0,"0"1"1"0"0,0 1-1 0 0,0 0 0 0 0,0 1 0 0 0,0 0 1 0 0,1 0-1 0 0,-1 1 0 0 0,0 0 0 0 0,0 1 0 0 0,0 0 1 0 0,0 0-1 0 0,0 1 0 0 0,-1 1 0 0 0,1 0 1 0 0,-1 0-1 0 0,0 1 0 0 0,0 0 0 0 0,-1 0 1 0 0,1 1-1 0 0,-1 0 0 0 0,0 0 0 0 0,-1 1 1 0 0,1 0-1 0 0,-1 1 0 0 0,-1 0 0 0 0,0 0 0 0 0,0 0 1 0 0,0 1-1 0 0,-1-1 0 0 0,0 1 0 0 0,-1 1 1 0 0,0-1-1 0 0,0 1 0 0 0,-1-1 0 0 0,0 1 1 0 0,-1 0-1 0 0,0 0 0 0 0,-1 0 0 0 0,0 0 1 0 0,0 1-1 0 0,-1-1 0 0 0,-1 10-142 0 0,-5 7 140 0 0,-1 1-1 0 0,-2-1 1 0 0,0 0-1 0 0,-2-1 1 0 0,0 0 0 0 0,-2 0-1 0 0,-1-1 1 0 0,-1-1-1 0 0,-1-1 1 0 0,-1 0-1 0 0,-1-1 1 0 0,-1-1 0 0 0,-1 0-1 0 0,-3-1-139 0 0,-38 34-3812 0 0,57-73 1279 0 0,8-6 1306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3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2396 0 0,'43'0'6227'0'0,"59"-16"-4425"0"0,-167 17-5908 0 0,39-1 200 0 0,16 0 2653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3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1504 0 0,'14'36'7079'0'0,"-7"-45"-6318"0"0,-6-10-5371 0 0,-4 13 3350 0 0,-2 0 130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4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42 1768 0 0,'-2'8'366'0'0,"1"0"0"0"0,0 0 0 0 0,0 0 0 0 0,0 0 1 0 0,1 1-1 0 0,1-1 0 0 0,-1 0 0 0 0,1 0 0 0 0,0 0 0 0 0,1 0 0 0 0,0 0 0 0 0,0 0 0 0 0,1 0 0 0 0,0 0-366 0 0,104 146 2238 0 0,-92-136-1827 0 0,13 12-63 0 0,-22-25-275 0 0,0 0 0 0 0,0 1 1 0 0,0 0-1 0 0,-1 0 0 0 0,0 0 0 0 0,0 1 1 0 0,0 0-1 0 0,-1 0 0 0 0,0 0 0 0 0,-1 1 0 0 0,1-1 1 0 0,-1 1-1 0 0,-1 0 0 0 0,1 0 0 0 0,-2 0 1 0 0,2 4-74 0 0,-5-9-115 0 0,1 0 1 0 0,-1 0 0 0 0,0-1 0 0 0,0 1-1 0 0,0-1 1 0 0,0 1 0 0 0,-1-1-1 0 0,1 0 1 0 0,0 0 0 0 0,-1 0-1 0 0,0 0 1 0 0,1-1 0 0 0,-1 1 0 0 0,0-1-1 0 0,0 1 1 0 0,0-1 0 0 0,0 0-1 0 0,0 0 1 0 0,0-1 0 0 0,0 1 0 0 0,0 0-1 0 0,-1-1 1 0 0,1 0 0 0 0,0 0-1 0 0,0 0 1 0 0,0 0 0 0 0,0 0 0 0 0,-1-1-1 0 0,1 1 1 0 0,0-1 0 0 0,-3-1 114 0 0,-78-44-3881 0 0,64 30 2755 0 0</inkml:trace>
  <inkml:trace contextRef="#ctx0" brushRef="#br0" timeOffset="265.288">38 138 2396 0 0,'71'-21'6091'0'0,"0"1"-3696"0"0,143-32-6088 0 0,-115 19-605 0 0,-75 21 3059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4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9 1132 0 0,'6'-9'5700'0'0,"-18"24"-4039"0"0,-290 465 464 0 0,290-461-2151 0 0,6-8-277 0 0,0 0 1 0 0,0-1-1 0 0,-1 0 0 0 0,0-1 0 0 0,-1 0 0 0 0,0 0 0 0 0,0 0 0 0 0,-1-1 0 0 0,0 0 0 0 0,0-1 1 0 0,-1 0-1 0 0,0 0 0 0 0,0-1 0 0 0,-4 1 303 0 0,-33-27-3704 0 0,30 1 2612 0 0</inkml:trace>
  <inkml:trace contextRef="#ctx0" brushRef="#br0" timeOffset="214.414">20 61 948 0 0,'22'-1'6478'0'0,"16"51"-5867"0"0,-20-24-27 0 0,166 186 730 0 0,-50-83-4228 0 0,-66-79-1122 0 0,-52-39 2919 0 0</inkml:trace>
  <inkml:trace contextRef="#ctx0" brushRef="#br0" timeOffset="647.522">592 288 1528 0 0,'10'-4'7089'0'0,"49"-10"-6154"0"0,95 2 628 0 0,-151 12-1549 0 0,0 0 0 0 0,1 1 0 0 0,-1-1 0 0 0,1 1 0 0 0,-1 0 0 0 0,0 0 0 0 0,0 0 0 0 0,1 1 0 0 0,-1-1 0 0 0,0 1 0 0 0,0-1 0 0 0,0 1 0 0 0,-1 0 0 0 0,1 0 0 0 0,0 1 0 0 0,-1-1 0 0 0,1 0 0 0 0,-1 1 0 0 0,0 0 0 0 0,0-1 0 0 0,0 1 0 0 0,0 0 0 0 0,0 0 0 0 0,-1 0 0 0 0,1 0 1 0 0,-1 1-1 0 0,0-1 0 0 0,0 0 0 0 0,0 0 0 0 0,0 1 0 0 0,0 2-14 0 0,8 116 485 0 0,-9-105-371 0 0,-60 223 370 0 0,17-67-1885 0 0,13-139-2938 0 0,30-34 2997 0 0,-13-3-1173 0 0,-10-14 1311 0 0</inkml:trace>
  <inkml:trace contextRef="#ctx0" brushRef="#br0" timeOffset="894.064">514 704 1856 0 0,'-2'-3'4784'0'0,"33"-13"-3717"0"0,150-31-304 0 0,26-10-6430 0 0,-176 42 4476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3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2764 0 0,'0'0'1016'0'0,"1"-1"-88"0"0,1-1-143 0 0,2 0-61 0 0,-1-1-136 0 0,15-5 12 0 0,3 1-184 0 0,6-3-44 0 0,0 0-144 0 0,5-2-168 0 0,1 4-204 0 0,1-4 16 0 0,4 2-440 0 0,-1 0-180 0 0,4 4-476 0 0,-7-6-85 0 0,5 2-15 0 0,0 0 20 0 0</inkml:trace>
  <inkml:trace contextRef="#ctx0" brushRef="#br0" timeOffset="280.349">589 29 1808 0 0,'4'0'884'0'0,"-3"0"-148"0"0,1 2-32 0 0,0-2-84 0 0,0 0-56 0 0,0 2-79 0 0,5-4-85 0 0,-4 0-192 0 0,3 2-100 0 0,2 0-24 0 0,14-5-564 0 0,4-1-265 0 0,-2-1-467 0 0,2 2-112 0 0,4 0 16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4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283 379 1280 0 0,'17'-7'1865'0'0,"-15"6"-1725"0"0,1 1 0 0 0,-1-1 1 0 0,0 0-1 0 0,1 1 0 0 0,-1-1 1 0 0,0 0-1 0 0,1-1 0 0 0,-1 1 1 0 0,0 0-1 0 0,0-1 0 0 0,0 1 1 0 0,0-1-1 0 0,0 1 0 0 0,-1-1 1 0 0,1 0-1 0 0,0 0 0 0 0,-1 0 1 0 0,1 0-1 0 0,-1 0 0 0 0,0 0 1 0 0,1 0-1 0 0,-1-1 0 0 0,0 1 1 0 0,0 0-1 0 0,-1-1 0 0 0,1 1 1 0 0,0 0-1 0 0,-1-1 0 0 0,0 1 1 0 0,1-3-141 0 0,-66-15 600 0 0,51 23-558 0 0,-1 1 0 0 0,1 1-1 0 0,1 0 1 0 0,-1 0 0 0 0,1 2-1 0 0,0-1 1 0 0,0 2 0 0 0,0 0-1 0 0,1 0 1 0 0,1 1 0 0 0,-1 1-1 0 0,2 0 1 0 0,-1 0 0 0 0,1 1-1 0 0,1 0 1 0 0,0 1 0 0 0,0 0-1 0 0,2 1 1 0 0,-1-1 0 0 0,-3 10-42 0 0,-31 96 563 0 0,42-115-540 0 0,0 1 1 0 0,-1-1-1 0 0,1 1 0 0 0,0-1 1 0 0,1 1-1 0 0,-1-1 0 0 0,1 1 1 0 0,-1-1-1 0 0,1 1 1 0 0,0-1-1 0 0,0 0 0 0 0,0 0 1 0 0,1 1-1 0 0,-1-1 0 0 0,1 0 1 0 0,0 0-1 0 0,0 0 0 0 0,0-1 1 0 0,0 1-1 0 0,0 0 0 0 0,1-1 1 0 0,-1 1-1 0 0,1-1 0 0 0,0 0 1 0 0,-1 0-1 0 0,1 0 0 0 0,0 0 1 0 0,0 0-1 0 0,1-1 0 0 0,-1 0 1 0 0,0 1-1 0 0,0-1 0 0 0,1 0 1 0 0,2 0-24 0 0,5 0-9 0 0,0-1 1 0 0,0 0-1 0 0,0-1 1 0 0,0-1 0 0 0,0 1-1 0 0,0-2 1 0 0,0 1 0 0 0,0-2-1 0 0,-1 1 1 0 0,0-1-1 0 0,0-1 1 0 0,0 0 0 0 0,0 0-1 0 0,-1-1 1 0 0,0-1-1 0 0,0 1 1 0 0,0-1 0 0 0,-1-1-1 0 0,0 1 1 0 0,-1-1 0 0 0,1-1-1 0 0,-2 0 1 0 0,1 0-1 0 0,-1 0 1 0 0,0 0 0 0 0,2-7 8 0 0,8-49 209 0 0,-5 67-298 0 0,194 193-2553 0 0,-172-160 224 0 0,-14-18-294 0 0,-13-15 1344 0 0</inkml:trace>
  <inkml:trace contextRef="#ctx0" brushRef="#br0" timeOffset="472.336">617 442 1148 0 0,'64'90'3027'0'0,"-61"-82"-2624"0"0,16 97 5239 0 0,79-337-7149 0 0,-29 153-378 0 0,-66 81 1837 0 0,1 0 1 0 0,-1 0-1 0 0,1 0 0 0 0,-1 0 1 0 0,0 1-1 0 0,0-1 1 0 0,0 1-1 0 0,0 0 0 0 0,0-1 1 0 0,0 2-1 0 0,-1-1 1 0 0,1 0-1 0 0,-1 0 0 0 0,0 1 1 0 0,0-1-1 0 0,0 1 0 0 0,-1 0 1 0 0,1-1-1 0 0,-1 1 1 0 0,0 0-1 0 0,0 0 0 0 0,0 1 48 0 0,-1-4-11 0 0,54 134-73 0 0,-50-126 21 0 0,1-1 0 0 0,0 1 1 0 0,1-1-1 0 0,-1 0 0 0 0,1 0 0 0 0,1-1 1 0 0,0 0-1 0 0,0 0 0 0 0,0 0 1 0 0,1-1-1 0 0,0 0 0 0 0,0 0 1 0 0,0-1-1 0 0,1 0 0 0 0,0-1 1 0 0,0 0-1 0 0,0 0 0 0 0,1-1 1 0 0,-1 0-1 0 0,1-1 0 0 0,2 1 63 0 0,18 1-440 0 0</inkml:trace>
  <inkml:trace contextRef="#ctx0" brushRef="#br0" timeOffset="879.552">1479 522 1648 0 0,'-7'-4'209'0'0,"0"0"-1"0"0,-1 1 1 0 0,0 0 0 0 0,0 0-1 0 0,0 1 1 0 0,0 0 0 0 0,0 0-1 0 0,-1 1 1 0 0,1 0-1 0 0,0 1 1 0 0,-1-1 0 0 0,1 2-1 0 0,0-1 1 0 0,-1 1-1 0 0,1 0 1 0 0,0 1 0 0 0,0 0-1 0 0,0 0 1 0 0,0 1 0 0 0,0 0-1 0 0,0 0 1 0 0,-2 2-209 0 0,0-1 141 0 0,-2-1 18 0 0,1 0 0 0 0,-1 2 0 0 0,1-1-1 0 0,0 1 1 0 0,1 1 0 0 0,0 0 0 0 0,-1 0 0 0 0,2 1-1 0 0,-1 1 1 0 0,1-1 0 0 0,-6 7-159 0 0,16-12 4 0 0,-1 1-1 0 0,0-1 1 0 0,0 0-1 0 0,1 1 1 0 0,-1-1-1 0 0,1 0 1 0 0,0 1-1 0 0,0-1 1 0 0,0 0-1 0 0,0 0 1 0 0,0 0 0 0 0,0 0-1 0 0,1 0 1 0 0,-1 0-1 0 0,1 0 1 0 0,-1-1-1 0 0,1 1 1 0 0,0 0-1 0 0,-1-1 1 0 0,1 1-1 0 0,0-1 1 0 0,0 0-1 0 0,0 0 1 0 0,0 0 0 0 0,0 0-1 0 0,0 0 1 0 0,1 0-1 0 0,-1 0 1 0 0,0 0-1 0 0,0-1 1 0 0,1 0-1 0 0,-1 1 1 0 0,0-1-1 0 0,1 0 1 0 0,-1 0 0 0 0,0 0-1 0 0,1 0 1 0 0,-1 0-1 0 0,0-1 1 0 0,1 1-1 0 0,-1-1 1 0 0,2 0-4 0 0,6 2-71 0 0,1-1 1 0 0,-1 0-1 0 0,1-1 0 0 0,-1 0 1 0 0,1 0-1 0 0,-1-1 1 0 0,0-1-1 0 0,0 0 1 0 0,0 0-1 0 0,0-1 0 0 0,0 0 1 0 0,-1 0-1 0 0,0-1 1 0 0,0-1-1 0 0,0 1 0 0 0,0-1 1 0 0,-1-1-1 0 0,0 0 1 0 0,0 0-1 0 0,-1-1 0 0 0,0 1 1 0 0,0-2-1 0 0,-1 1 1 0 0,0-1-1 0 0,-1 0 1 0 0,0 0-1 0 0,0 0 0 0 0,-1-1 1 0 0,0 1-1 0 0,1-6 71 0 0,-2-10 191 0 0,-2 0 1 0 0,0 0-1 0 0,-2-1 0 0 0,-1 1 0 0 0,0 1 0 0 0,-2-1 0 0 0,-1 0 0 0 0,-2 1 1 0 0,0 0-1 0 0,-1 0 0 0 0,-1 1 0 0 0,-1 0 0 0 0,-2 0 0 0 0,0 2 1 0 0,-1-1-1 0 0,-1 1 0 0 0,-3-2-191 0 0,-38-26 2082 0 0,54 49-1899 0 0,-1 4-28 0 0,-1 6-118 0 0,1 0-1 0 0,0 0 1 0 0,1 0 0 0 0,0 0-1 0 0,1 0 1 0 0,0 1 0 0 0,0-1-1 0 0,1 0 1 0 0,1 0 0 0 0,-1 0-1 0 0,2 0 1 0 0,-1 0 0 0 0,2 0-1 0 0,-1 0 1 0 0,1-1 0 0 0,0 1-1 0 0,1-1 1 0 0,0 0 0 0 0,4 3-37 0 0,0 8-24 0 0,91 169-1340 0 0,15 32-4718 0 0,-95-148 3438 0 0,-13-41 1462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3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1956 0 0,'-19'6'324'0'0,"1"0"0"0"0,0 2 0 0 0,0 0 0 0 0,1 0-1 0 0,0 2 1 0 0,1 0 0 0 0,0 1 0 0 0,1 0 0 0 0,0 2 0 0 0,0 0-1 0 0,2 0 1 0 0,0 1 0 0 0,0 1 0 0 0,-3 6-324 0 0,-140 232 194 0 0,154-250-215 0 0,-42 52-2959 0 0,33-48 1869 0 0</inkml:trace>
  <inkml:trace contextRef="#ctx0" brushRef="#br0" timeOffset="260.46">3 95 2716 0 0,'0'0'111'0'0,"-1"-1"-1"0"0,1 0 1 0 0,0 0-1 0 0,-1 1 1 0 0,1-1-1 0 0,0 0 1 0 0,0 0-1 0 0,0 0 1 0 0,0 1-1 0 0,0-1 1 0 0,0 0 0 0 0,0 0-1 0 0,0 0 1 0 0,0 1-1 0 0,0-1 1 0 0,0 0-1 0 0,0 0 1 0 0,1 1-1 0 0,-1-1 1 0 0,0 0-1 0 0,1 0 1 0 0,-1 1-1 0 0,0-1 1 0 0,1 0-1 0 0,-1 1 1 0 0,1-1-1 0 0,-1 0 1 0 0,1 1-1 0 0,-1-1 1 0 0,1 1 0 0 0,0-1-1 0 0,-1 1 1 0 0,1-1-1 0 0,0 1 1 0 0,-1-1-1 0 0,1 1 1 0 0,0 0-1 0 0,-1-1 1 0 0,1 1-1 0 0,0 0 1 0 0,0 0-1 0 0,0-1 1 0 0,-1 1-1 0 0,1 0 1 0 0,0 0-1 0 0,0 0 1 0 0,0 0-1 0 0,-1 0 1 0 0,1 0-1 0 0,0 0 1 0 0,0 0 0 0 0,-1 1-1 0 0,1-1 1 0 0,0 0-1 0 0,0 1-110 0 0,41 29 610 0 0,-37-26-581 0 0,271 240 978 0 0,-168-149-2706 0 0,-1 0-3469 0 0,-96-86 3938 0 0</inkml:trace>
  <inkml:trace contextRef="#ctx0" brushRef="#br0" timeOffset="465.953">702 345 2268 0 0,'4'19'4295'0'0,"3"20"-3453"0"0,-2-7-618 0 0,26 128 1077 0 0,16-63-5433 0 0,-40-89 2796 0 0,0-1 30 0 0</inkml:trace>
  <inkml:trace contextRef="#ctx0" brushRef="#br0" timeOffset="667.552">1070 667 1492 0 0,'0'12'505'0'0,"1"0"1"0"0,-2 0-1 0 0,0 0 0 0 0,0 0 0 0 0,-1 0 1 0 0,0 0-1 0 0,-1-1 0 0 0,-1 1 0 0 0,0-1 0 0 0,0 0 1 0 0,-1 0-1 0 0,-6 10-505 0 0,-11 33 732 0 0,-33 94-2574 0 0,46-141-2183 0 0,9-7 2765 0 0</inkml:trace>
  <inkml:trace contextRef="#ctx0" brushRef="#br0" timeOffset="1007.574">1690 152 976 0 0,'0'1'81'0'0,"-1"-1"0"0"0,1 1 0 0 0,-1-1 1 0 0,1 0-1 0 0,-1 1 0 0 0,1-1 0 0 0,-1 1 0 0 0,0-1 0 0 0,1 0 0 0 0,-1 1 0 0 0,1-1 1 0 0,-1 0-1 0 0,0 0 0 0 0,1 0 0 0 0,-1 1 0 0 0,0-1 0 0 0,0 0 0 0 0,1 0 1 0 0,-1 0-1 0 0,0 0 0 0 0,1 0 0 0 0,-1 0 0 0 0,0 0 0 0 0,1 0 0 0 0,-1-1 0 0 0,0 1 1 0 0,1 0-1 0 0,-1 0 0 0 0,0-1 0 0 0,1 1 0 0 0,-1 0 0 0 0,1 0 0 0 0,-1-1 0 0 0,0 1 1 0 0,1-1-1 0 0,-1 1 0 0 0,1-1 0 0 0,-1 1 0 0 0,1-1 0 0 0,-1 1 0 0 0,1-1 0 0 0,0 1 1 0 0,-1-1-1 0 0,1 1 0 0 0,0-1 0 0 0,-1 0 0 0 0,1 1 0 0 0,0-1 0 0 0,0 0 0 0 0,-1 1 1 0 0,1-1-1 0 0,0 0 0 0 0,0 1 0 0 0,0-1 0 0 0,0 0 0 0 0,0 1 0 0 0,0-1 0 0 0,0 0 1 0 0,0 0-1 0 0,0 1 0 0 0,0-1 0 0 0,1 0 0 0 0,-1 1 0 0 0,0-1 0 0 0,0 0 0 0 0,1 1 1 0 0,-1-1-1 0 0,1 0-81 0 0,-48 36 787 0 0,29-12-590 0 0,2 1 0 0 0,1 1-1 0 0,1 0 1 0 0,2 1 0 0 0,0 1 0 0 0,1 0-1 0 0,-4 19-196 0 0,-44 98-949 0 0,16-107-3924 0 0,31-37 3722 0 0</inkml:trace>
  <inkml:trace contextRef="#ctx0" brushRef="#br0" timeOffset="1288.87">1219 244 1292 0 0,'6'-29'5688'0'0,"19"46"-4168"0"0,-19-11-1609 0 0,114 106 1236 0 0,32 28-1011 0 0,-40-66-4039 0 0,-92-68 1040 0 0,-15-6 1583 0 0</inkml:trace>
  <inkml:trace contextRef="#ctx0" brushRef="#br0" timeOffset="1600.144">1735 344 1292 0 0,'15'2'5442'0'0,"17"-11"-4560"0"0,-14 4-283 0 0,-12 2-534 0 0,1 1 0 0 0,-1 0 0 0 0,1 0 1 0 0,0 1-1 0 0,0 0 0 0 0,0 0 0 0 0,-1 1 1 0 0,1 0-1 0 0,0 0 0 0 0,0 0 0 0 0,0 1 0 0 0,0 0 1 0 0,0 0-1 0 0,-1 1 0 0 0,1 0 0 0 0,-1 0 1 0 0,1 0-1 0 0,-1 1 0 0 0,0 0 0 0 0,0 0 1 0 0,0 1-1 0 0,0 0 0 0 0,0 0 0 0 0,-1 0 0 0 0,0 1 1 0 0,0-1-1 0 0,0 1 0 0 0,0 1 0 0 0,-1-1 1 0 0,0 1-1 0 0,0-1 0 0 0,0 1 0 0 0,-1 0 1 0 0,0 0-1 0 0,0 1 0 0 0,1 5-65 0 0,-3 5-8 0 0,-2 0 1 0 0,0-1-1 0 0,-1 1 0 0 0,0-1 1 0 0,-2 1-1 0 0,0-1 0 0 0,0 0 1 0 0,-2 0-1 0 0,0-1 0 0 0,-1 0 1 0 0,0 0-1 0 0,-1 0 0 0 0,-1-1 1 0 0,0 0-1 0 0,-1 0 0 0 0,-4 3 8 0 0,80-78-7738 0 0,-43 41 6464 0 0</inkml:trace>
  <inkml:trace contextRef="#ctx0" brushRef="#br0" timeOffset="1849.718">2211 535 1304 0 0,'-5'77'4862'0'0,"-9"-16"-4312"0"0,-30 87 860 0 0,-12-73-4660 0 0,38-65 2094 0 0,-3-4-4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3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75 151 2800 0 0,'-8'-59'5467'0'0,"-8"84"-4350"0"0,10-8-1019 0 0,1 0 1 0 0,1 1-1 0 0,0-1 1 0 0,2 1 0 0 0,0 0-1 0 0,0 0 1 0 0,2 0-1 0 0,0 0 1 0 0,2 6-99 0 0,-1 23 191 0 0,4 6-72 0 0,1 0-1 0 0,4 0 1 0 0,1 0-1 0 0,19 49-118 0 0,14 72 219 0 0,12 157-554 0 0,-56-330 296 0 0,0 0-1 0 0,0 1 1 0 0,0-1-1 0 0,0 0 1 0 0,-1 0-1 0 0,1 1 1 0 0,0-1-1 0 0,0 0 0 0 0,-1 0 1 0 0,1 0-1 0 0,-1 0 1 0 0,1 1-1 0 0,-1-1 1 0 0,0 0-1 0 0,1 0 1 0 0,-1 0-1 0 0,0 0 1 0 0,0 0-1 0 0,1 0 0 0 0,-1-1 1 0 0,0 1-1 0 0,0 0 1 0 0,0 0-1 0 0,0 0 1 0 0,0-1-1 0 0,0 1 1 0 0,-1-1-1 0 0,1 1 1 0 0,0-1-1 0 0,0 1 0 0 0,0-1 1 0 0,0 0-1 0 0,-1 1 1 0 0,1-1-1 0 0,0 0 1 0 0,0 0-1 0 0,-1 0 1 0 0,1 0-1 0 0,0 0 1 0 0,0 0-1 0 0,-1 0 0 0 0,1-1 1 0 0,0 1-1 0 0,0 0 1 0 0,0-1-1 0 0,-1 1 1 0 0,1-1-1 0 0,0 1 1 0 0,0-1-1 0 0,0 1 1 0 0,0-1-1 0 0,0 0 0 0 0,0 0 1 0 0,0 1-1 0 0,0-1 1 0 0,0 0-1 0 0,0 0 1 0 0,1 0-1 0 0,-1 0 1 0 0,0 0-1 0 0,0-1 40 0 0,-9-10-486 0 0,0 0 0 0 0,1-1 1 0 0,1 0-1 0 0,0 0 0 0 0,0-1 0 0 0,1 0 0 0 0,1-1 0 0 0,1 0 1 0 0,0 1-1 0 0,0-6 486 0 0,-10-23-1194 0 0</inkml:trace>
  <inkml:trace contextRef="#ctx0" brushRef="#br0" timeOffset="201.433">0 581 1324 0 0,'7'-83'780'0'0,"-3"60"-592"0"0,1 0-1 0 0,1 0 1 0 0,1 1 0 0 0,0 0 0 0 0,2 1 0 0 0,1-1 0 0 0,0 1 0 0 0,2 1 0 0 0,0 0 0 0 0,1 1 0 0 0,2 0 0 0 0,-1 1 0 0 0,2 1 0 0 0,0 0 0 0 0,1 2 0 0 0,1-1 0 0 0,0 2 0 0 0,10-5-188 0 0,-24 16 33 0 0,0 1 1 0 0,0 0-1 0 0,-1 1 0 0 0,1-1 1 0 0,0 1-1 0 0,1 0 0 0 0,-1 0 1 0 0,0 0-1 0 0,0 0 0 0 0,0 1 1 0 0,1-1-1 0 0,-1 1 0 0 0,0 1 0 0 0,0-1 1 0 0,1 0-1 0 0,-1 1 0 0 0,0 0 1 0 0,0 0-1 0 0,0 0 0 0 0,0 0 1 0 0,0 1-1 0 0,0 0 0 0 0,0 0 1 0 0,0 0-1 0 0,-1 0 0 0 0,1 0 0 0 0,-1 1 1 0 0,0-1-1 0 0,1 1 0 0 0,-1 0 1 0 0,0 0-1 0 0,-1 1 0 0 0,1-1 1 0 0,0 0-1 0 0,-1 1 0 0 0,0-1 0 0 0,0 1 1 0 0,0 0-1 0 0,0 0 0 0 0,-1 0 1 0 0,1 0-1 0 0,-1 0 0 0 0,0 0 1 0 0,0 2-34 0 0,1 14 33 0 0,-1 1 0 0 0,-1-1 0 0 0,-1 0 0 0 0,0 1 0 0 0,-2-1 0 0 0,0 0 0 0 0,-2 0 0 0 0,0 0 0 0 0,-1-1 0 0 0,0 1 0 0 0,-2-1 0 0 0,-1-1-1 0 0,0 0 1 0 0,-1 0 0 0 0,-1-1 0 0 0,0 0 0 0 0,-2-1 0 0 0,0 0 0 0 0,0-1 0 0 0,-2 0 0 0 0,1-1 0 0 0,-2-1 0 0 0,-16 11-33 0 0,30-23-94 0 0,1 1-1 0 0,-1-1 1 0 0,0 0-1 0 0,0 0 1 0 0,1 0-1 0 0,-1 0 1 0 0,0 0-1 0 0,0 0 0 0 0,0-1 1 0 0,0 1-1 0 0,0-1 1 0 0,0 1-1 0 0,0-1 1 0 0,-1 0-1 0 0,1 0 1 0 0,0 0-1 0 0,0 0 1 0 0,0 0-1 0 0,0 0 1 0 0,0 0-1 0 0,0-1 0 0 0,0 1 1 0 0,0-1-1 0 0,0 0 1 0 0,0 1-1 0 0,0-1 1 0 0,0 0-1 0 0,0 0 1 0 0,0 0-1 0 0,1 0 1 0 0,-1-1-1 0 0,0 1 0 0 0,1 0 1 0 0,-1-1-1 0 0,1 1 1 0 0,-1-1-1 0 0,1 0 1 0 0,0 1-1 0 0,0-1 1 0 0,0 0-1 0 0,0 0 1 0 0,0 0-1 0 0,0 0 1 0 0,0 0-1 0 0,0-1 95 0 0,-7-15-1217 0 0</inkml:trace>
  <inkml:trace contextRef="#ctx0" brushRef="#br0" timeOffset="447.399">468 127 1660 0 0,'21'7'3989'0'0,"-21"61"-2734"0"0,-1-45-827 0 0,0 75 318 0 0,-2-31-459 0 0,4 1 0 0 0,3-1 0 0 0,2 1 0 0 0,4-1 1 0 0,7 21-288 0 0,30 173-1232 0 0,-82-254-2299 0 0,17-22 2312 0 0,0-5 23 0 0</inkml:trace>
  <inkml:trace contextRef="#ctx0" brushRef="#br0" timeOffset="681.213">561 234 2136 0 0,'11'-9'318'0'0,"-5"2"-140"0"0,2 1-1 0 0,-1 0 1 0 0,1 0 0 0 0,0 0 0 0 0,0 1 0 0 0,0 0 0 0 0,1 1-1 0 0,0 0 1 0 0,0 0 0 0 0,0 1 0 0 0,0 0 0 0 0,0 1-1 0 0,1 0 1 0 0,-1 0 0 0 0,2 1-178 0 0,-5 4 67 0 0,-1 0 0 0 0,1 0 0 0 0,-1 1-1 0 0,0 0 1 0 0,0 0 0 0 0,-1 0 0 0 0,1 1 0 0 0,-1-1 0 0 0,0 1-1 0 0,0 0 1 0 0,0 0 0 0 0,-1 1 0 0 0,0-1 0 0 0,0 1 0 0 0,0-1-1 0 0,-1 1 1 0 0,1 0 0 0 0,-2 0 0 0 0,1 0 0 0 0,-1 0 0 0 0,1 0-1 0 0,-2 1 1 0 0,1-1 0 0 0,-1 0 0 0 0,0 1 0 0 0,0-1 0 0 0,-1 0-1 0 0,1 0 1 0 0,-1 1 0 0 0,-1-1 0 0 0,1 0 0 0 0,-1 0 0 0 0,-2 4-67 0 0,0 6 10 0 0,0 1 1 0 0,-2-1 0 0 0,1-1 0 0 0,-2 1 0 0 0,0-1 0 0 0,-1 0-1 0 0,-1-1 1 0 0,0 0 0 0 0,0 0 0 0 0,-2-1 0 0 0,0 0-1 0 0,0-1 1 0 0,-1 0 0 0 0,-1-1 0 0 0,1 0 0 0 0,-2-1 0 0 0,0-1-1 0 0,-4 3-10 0 0,16-11-456 0 0,-8-5-845 0 0,-1-28-489 0 0,16 9 940 0 0</inkml:trace>
  <inkml:trace contextRef="#ctx0" brushRef="#br0" timeOffset="977.926">969 152 1756 0 0,'-97'198'3773'0'0,"94"-193"-3717"0"0,1-1 0 0 0,-1 0 0 0 0,1 1 0 0 0,0 0 0 0 0,0 0 0 0 0,0-1 0 0 0,1 1 0 0 0,0 0 0 0 0,0 0 0 0 0,0 0 1 0 0,0 0-1 0 0,1 0 0 0 0,0 1 0 0 0,0-1 0 0 0,0 0 0 0 0,1 0 0 0 0,0 0 0 0 0,0 0 0 0 0,0 0 0 0 0,0 0 1 0 0,1 0-1 0 0,0-1 0 0 0,0 1 0 0 0,0 0 0 0 0,1-1 0 0 0,-1 0 0 0 0,1 1 0 0 0,0-1 0 0 0,0 0 0 0 0,1 0 0 0 0,-1-1 1 0 0,1 1-1 0 0,0-1 0 0 0,0 1 0 0 0,0-1 0 0 0,0-1 0 0 0,0 1 0 0 0,1 0 0 0 0,-1-1 0 0 0,1 0 0 0 0,0 0 1 0 0,0-1-1 0 0,0 1 0 0 0,1-1-56 0 0,167-44 536 0 0,-168 42-543 0 0,1-1 1 0 0,-1 1-1 0 0,0-1 0 0 0,1 0 1 0 0,-1-1-1 0 0,0 1 0 0 0,0-1 1 0 0,-1 0-1 0 0,1 0 0 0 0,-1 0 1 0 0,1-1-1 0 0,-1 0 1 0 0,0 0-1 0 0,0 0 0 0 0,0 0 1 0 0,-1 0-1 0 0,0-1 0 0 0,0 0 1 0 0,0 1-1 0 0,0-1 0 0 0,-1 0 1 0 0,1-2 6 0 0,-7 1-50 0 0,0 0 0 0 0,-1 1 0 0 0,0-1 0 0 0,0 1 0 0 0,0 0 0 0 0,-1 0 0 0 0,0 1 0 0 0,0 0 0 0 0,0 0 0 0 0,0 0 0 0 0,0 0 0 0 0,-1 1 0 0 0,0 0 0 0 0,1 1 0 0 0,-1 0 0 0 0,0 0 0 0 0,-7-1 50 0 0,-23-8-252 0 0,30 10-14 0 0,0 0 1 0 0,-1-1 0 0 0,1 0 0 0 0,0 0 0 0 0,0-1 0 0 0,0 0 0 0 0,0 0 0 0 0,1-1 0 0 0,-1 1 0 0 0,1-2 0 0 0,0 1 0 0 0,0-1 0 0 0,0 1 0 0 0,-4-7 265 0 0,5 1-1238 0 0</inkml:trace>
  <inkml:trace contextRef="#ctx0" brushRef="#br0" timeOffset="1535.903">1471 1 2064 0 0,'-5'1'146'0'0,"1"1"0"0"0,-1 0 0 0 0,1 1 0 0 0,0-1 0 0 0,-1 1 1 0 0,1 0-1 0 0,0 0 0 0 0,1 0 0 0 0,-1 0 0 0 0,1 0 0 0 0,-1 1 0 0 0,1 0 0 0 0,0 0 0 0 0,0 0 0 0 0,1 0 0 0 0,-1 0 0 0 0,1 1 0 0 0,0-1 0 0 0,0 1 0 0 0,0-1 0 0 0,1 1 0 0 0,-1 0 1 0 0,1 0-1 0 0,0-1 0 0 0,1 1 0 0 0,-1 0 0 0 0,1 0 0 0 0,0 0 0 0 0,0 0 0 0 0,1 1-146 0 0,204 209 2633 0 0,-204-212-2611 0 0,0 1-1 0 0,0-1 0 0 0,0 1 0 0 0,0 0 0 0 0,0-1 0 0 0,-1 1 0 0 0,1 0 0 0 0,-1-1 0 0 0,0 1 0 0 0,0 0 1 0 0,-1-1-1 0 0,1 1 0 0 0,-1 0 0 0 0,0-1 0 0 0,0 1 0 0 0,0 0 0 0 0,0-1 0 0 0,-1 0 0 0 0,1 1 0 0 0,-1-1 1 0 0,0 0-1 0 0,0 0 0 0 0,0 0 0 0 0,0 0 0 0 0,-1 0 0 0 0,1 0 0 0 0,-1-1 0 0 0,1 1 0 0 0,-1-1 0 0 0,0 1 1 0 0,0-1-1 0 0,-1 0-21 0 0,-109 60 229 0 0,-35-25 69 0 0,147-36-302 0 0,0-1 1 0 0,1 0 0 0 0,-1 0 0 0 0,0 0 0 0 0,0 0 0 0 0,1 0 0 0 0,-1 0 0 0 0,0 0-1 0 0,0 0 1 0 0,0 0 0 0 0,1 0 0 0 0,-1 0 0 0 0,0 0 0 0 0,0-1 0 0 0,0 1 0 0 0,1 0 0 0 0,-1 0-1 0 0,0-1 1 0 0,1 1 0 0 0,-1-1 0 0 0,0 1 0 0 0,1-1 0 0 0,-1 1 0 0 0,0-1 0 0 0,1 1-1 0 0,-1-1 1 0 0,1 1 0 0 0,-1-1 0 0 0,1 0 0 0 0,-1 1 0 0 0,1-1 0 0 0,0 0 0 0 0,-1 1-1 0 0,1-1 1 0 0,0 0 0 0 0,-1 0 0 0 0,1 1 0 0 0,0-1 0 0 0,0 0 0 0 0,0 0 0 0 0,0 0-1 0 0,0 1 1 0 0,0-1 0 0 0,0 0 0 0 0,0 0 0 0 0,0 0 0 0 0,0 1 0 0 0,0-1 0 0 0,0 0-1 0 0,1 0 1 0 0,-1 1 0 0 0,0-1 0 0 0,0 0 0 0 0,1 0 0 0 0,-1 1 0 0 0,1-1 0 0 0,-1 0-1 0 0,1 1 1 0 0,-1-1 0 0 0,1 0 0 0 0,-1 1 0 0 0,1-1 0 0 0,-1 1 0 0 0,1-1 0 0 0,0 1-1 0 0,0-1 4 0 0,42-42-148 0 0,257-101-177 0 0,-101 58 509 0 0,-161 44-13 0 0,-91 26 75 0 0,27 15-201 0 0,0 2 1 0 0,-1 0-1 0 0,1 2 1 0 0,0 1-1 0 0,1 1 1 0 0,-1 2-1 0 0,1 0 1 0 0,0 2-1 0 0,-1 1-45 0 0,22-9 2 0 0,1-1 0 0 0,0 1-1 0 0,0 0 1 0 0,0 0 0 0 0,0 0-1 0 0,0 1 1 0 0,0-1 0 0 0,0 1-1 0 0,0 0 1 0 0,0 0 0 0 0,1 0-1 0 0,-1 0 1 0 0,1 0 0 0 0,-1 0-1 0 0,1 1 1 0 0,0-1 0 0 0,0 1-1 0 0,0 0 1 0 0,0-1 0 0 0,0 1 0 0 0,1 0-1 0 0,-1 0 1 0 0,1 0 0 0 0,0 0-1 0 0,0 0 1 0 0,0 1 0 0 0,0-1-1 0 0,1 0 1 0 0,-1 0 0 0 0,1 1-1 0 0,0-1 1 0 0,0 0 0 0 0,0 1-1 0 0,0-1 1 0 0,1 2-2 0 0,12 8-321 0 0,1-1 0 0 0,1-1 0 0 0,-1 0 0 0 0,2-1 1 0 0,-1-1-1 0 0,2 0 0 0 0,-1-1 0 0 0,1-1 0 0 0,0-1 0 0 0,0 0 0 0 0,1-1 0 0 0,0-1 0 0 0,0 0 1 0 0,0-2-1 0 0,0 0 0 0 0,7-1 321 0 0,-3 3-761 0 0,24 3-418 0 0,0-3-18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3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 1744 0 0,'-25'2'351'0'0,"1"2"-1"0"0,0 1 1 0 0,0 1-1 0 0,0 1 1 0 0,1 1-1 0 0,0 1 1 0 0,1 1-1 0 0,0 1 1 0 0,0 1-1 0 0,-15 11-350 0 0,35-20 50 0 0,0-1 0 0 0,0 0 0 0 0,0 0 0 0 0,0 1 1 0 0,0-1-1 0 0,0 1 0 0 0,1 0 0 0 0,-1-1 0 0 0,1 1 0 0 0,0 0 0 0 0,-1 0 0 0 0,1 0 0 0 0,1 0 0 0 0,-1 0 0 0 0,0 0 0 0 0,1 0 1 0 0,0 0-1 0 0,-1 1 0 0 0,1-1 0 0 0,0 0 0 0 0,1 0 0 0 0,-1 0 0 0 0,1 0 0 0 0,-1 0 0 0 0,1 0 0 0 0,0 0 0 0 0,0 0 0 0 0,0 0 1 0 0,0 0-1 0 0,1 0 0 0 0,-1 0 0 0 0,1-1 0 0 0,0 1 0 0 0,0-1 0 0 0,1 2-50 0 0,76 88 957 0 0,-78-91-941 0 0,67 61 459 0 0,-44-42-330 0 0,0 0-1 0 0,-2 2 1 0 0,0 0-1 0 0,-2 1 1 0 0,0 2 0 0 0,-2 0-1 0 0,-1 1 1 0 0,6 12-145 0 0,-21-33 18 0 0,1 1 1 0 0,-2 0-1 0 0,1 0 0 0 0,0 0 1 0 0,-1 0-1 0 0,-1 0 0 0 0,1 0 1 0 0,-1 0-1 0 0,0 0 1 0 0,0 0-1 0 0,0 0 0 0 0,-1 0 1 0 0,0 0-1 0 0,0 0 0 0 0,-1 0 1 0 0,0 0-1 0 0,0 0 1 0 0,0-1-1 0 0,0 1 0 0 0,-1-1 1 0 0,0 1-1 0 0,0-1 0 0 0,-1 0 1 0 0,0 0-1 0 0,1-1 1 0 0,-2 1-1 0 0,1-1 0 0 0,0 1 1 0 0,-1-2-1 0 0,0 1 0 0 0,0 0 1 0 0,0-1-1 0 0,0 0 1 0 0,-1 0-1 0 0,0 0-18 0 0,-3 3-55 0 0,-1-1 1 0 0,1 0-1 0 0,-1-1 0 0 0,-1 0 1 0 0,1 0-1 0 0,-1-1 1 0 0,1-1-1 0 0,-1 0 0 0 0,0 0 1 0 0,1-1-1 0 0,-1 0 1 0 0,0-1-1 0 0,0 0 0 0 0,0-1 1 0 0,0 0-1 0 0,0-1 0 0 0,1 0 1 0 0,-1-1-1 0 0,-4-1 55 0 0,12 2-153 0 0,0 0-1 0 0,0 0 1 0 0,0 0 0 0 0,1 0-1 0 0,-1 0 1 0 0,0 0 0 0 0,1-1-1 0 0,0 1 1 0 0,0-1 0 0 0,0 0-1 0 0,0 0 1 0 0,0 0 0 0 0,0 0-1 0 0,1 0 1 0 0,-1 0 0 0 0,1 0-1 0 0,0 0 1 0 0,0-1 0 0 0,0 1-1 0 0,1 0 1 0 0,-1-1 0 0 0,1 1-1 0 0,0 0 1 0 0,-1-1-1 0 0,2 1 1 0 0,-1-1 0 0 0,0 1-1 0 0,1 0 1 0 0,-1-1 0 0 0,1 1-1 0 0,0 0 1 0 0,0-1 0 0 0,0 1-1 0 0,1 0 1 0 0,-1 0 0 0 0,1 0-1 0 0,0 0 1 0 0,0 0 0 0 0,0 0-1 0 0,0 1 1 0 0,0-1 0 0 0,0 1 153 0 0,20-24-1264 0 0</inkml:trace>
  <inkml:trace contextRef="#ctx0" brushRef="#br0" timeOffset="482.141">508 426 904 0 0,'3'-7'5844'0'0,"-9"32"-4956"0"0,20 126-182 0 0,-14-147-696 0 0,2 0 0 0 0,-1 0-1 0 0,0 0 1 0 0,1-1 0 0 0,0 1-1 0 0,-1-1 1 0 0,1 1 0 0 0,1-1-1 0 0,-1 0 1 0 0,0 0 0 0 0,1 0 0 0 0,0 0-1 0 0,0 0 1 0 0,0 0 0 0 0,0-1-1 0 0,0 1 1 0 0,0-1 0 0 0,1 0-1 0 0,-1 0 1 0 0,1 0 0 0 0,-1-1 0 0 0,1 1-1 0 0,0-1 1 0 0,-1 0 0 0 0,1 0-1 0 0,0 0 1 0 0,0 0 0 0 0,0-1-1 0 0,0 0 1 0 0,0 0 0 0 0,0 0 0 0 0,0 0-1 0 0,0 0 1 0 0,0-1 0 0 0,0 0-1 0 0,0 0 1 0 0,-1 0 0 0 0,4-1-10 0 0,8-1-10 0 0,-1 0 1 0 0,0-1-1 0 0,0-1 1 0 0,0 0-1 0 0,0-1 0 0 0,-1-1 1 0 0,0 0-1 0 0,-1-1 1 0 0,1 0-1 0 0,-1 0 1 0 0,-1-2-1 0 0,0 1 1 0 0,0-2-1 0 0,-1 1 0 0 0,0-1 1 0 0,-1-1-1 0 0,0 0 1 0 0,-1 0-1 0 0,0-1 1 0 0,-1 1-1 0 0,-1-2 1 0 0,0 1-1 0 0,0-1 0 0 0,1-8 10 0 0,-8 22 7 0 0,0-1 0 0 0,0 1 0 0 0,0-1 0 0 0,1 1 0 0 0,-1-1 0 0 0,0 1-1 0 0,0-1 1 0 0,0 1 0 0 0,0 0 0 0 0,0 0 0 0 0,0-1 0 0 0,-1 1 0 0 0,1 0-1 0 0,0 0 1 0 0,0 0 0 0 0,0 0 0 0 0,0 0 0 0 0,0 1 0 0 0,0-1 0 0 0,0 0-1 0 0,0 0 1 0 0,0 1 0 0 0,0-1 0 0 0,0 0 0 0 0,0 1 0 0 0,0-1 0 0 0,0 1-1 0 0,1-1 1 0 0,-1 1 0 0 0,0 0 0 0 0,0-1 0 0 0,0 1 0 0 0,1 0 0 0 0,-1 0-1 0 0,0-1 1 0 0,1 1 0 0 0,-1 0 0 0 0,1 0 0 0 0,-1 0 0 0 0,1 0 0 0 0,-1 0-1 0 0,1 0 1 0 0,-1 0 0 0 0,1 0 0 0 0,0 0 0 0 0,0 0 0 0 0,-1 0 0 0 0,1 0-1 0 0,0 0 1 0 0,0 0 0 0 0,0 0 0 0 0,0 0 0 0 0,0 1-7 0 0,-3 7-41 0 0,0 0 0 0 0,1 0 0 0 0,0 0 0 0 0,0 1 0 0 0,1-1 0 0 0,0 1 0 0 0,1 0 1 0 0,0-1-1 0 0,1 1 0 0 0,0-1 0 0 0,0 1 0 0 0,1-1 0 0 0,0 1 0 0 0,0-1 0 0 0,1 0 0 0 0,1 0 0 0 0,-1 0 1 0 0,1-1-1 0 0,1 1 0 0 0,0-1 0 0 0,0 0 0 0 0,1 0 0 0 0,3 3 41 0 0,-4-3-299 0 0,2-1 0 0 0,-1-1 0 0 0,1 1 0 0 0,0-1 0 0 0,0 0 1 0 0,1-1-1 0 0,-1 1 0 0 0,1-2 0 0 0,0 1 0 0 0,1-1 0 0 0,-1 0 0 0 0,1-1 0 0 0,0 0 0 0 0,0 0 0 0 0,7 0 299 0 0,11 1-1224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3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91 136 1164 0 0,'0'-3'476'0'0,"-39"-82"2464"0"0,29 37 1177 0 0,6 84-4035 0 0,-7 235 93 0 0,-3-155 285 0 0,5 0 1 0 0,6 114-461 0 0,3-218 47 0 0,17 19 61 0 0,-11-25-74 0 0,-1-1 1 0 0,1 0-1 0 0,0-1 0 0 0,0 0 0 0 0,1 0 1 0 0,0 0-1 0 0,-1-1 0 0 0,1 1 0 0 0,0-2 1 0 0,0 1-1 0 0,1-1 0 0 0,-1 0 0 0 0,0-1 1 0 0,1 1-1 0 0,-1-2 0 0 0,1 1 0 0 0,-1-1 1 0 0,1 0-1 0 0,0 0 0 0 0,-1-1 0 0 0,1 0 0 0 0,5-2-34 0 0,21 2 34 0 0,276-43-179 0 0,-304 43 342 0 0,12-3-2710 0 0,-29-2-2723 0 0,4 4 4112 0 0</inkml:trace>
  <inkml:trace contextRef="#ctx0" brushRef="#br0" timeOffset="293.529">20 584 1508 0 0,'0'0'176'0'0,"1"0"0"0"0,-1-1 0 0 0,0 1-1 0 0,0-1 1 0 0,0 1 0 0 0,0 0 0 0 0,0-1 0 0 0,1 1-1 0 0,-1-1 1 0 0,0 1 0 0 0,0 0 0 0 0,0-1-1 0 0,0 1 1 0 0,0-1 0 0 0,-1 1 0 0 0,1 0 0 0 0,0-1-1 0 0,0 1 1 0 0,0-1 0 0 0,0 1 0 0 0,0 0 0 0 0,0-1-1 0 0,-1 1 1 0 0,1-1 0 0 0,0 1 0 0 0,0 0 0 0 0,-1-1-1 0 0,1 1 1 0 0,0 0 0 0 0,0-1 0 0 0,-1 1 0 0 0,1 0-1 0 0,0 0 1 0 0,-1-1 0 0 0,1 1 0 0 0,-1 0-176 0 0,19-4-50 0 0,525-72 1733 0 0,-515 69-1697 0 0,-6 2-1065 0 0,-10 4-3094 0 0,-18-3 2925 0 0,-25-12 36 0 0</inkml:trace>
  <inkml:trace contextRef="#ctx0" brushRef="#br0" timeOffset="554.606">61 154 1004 0 0,'-6'-3'4260'0'0,"32"6"-3631"0"0,401 10 1173 0 0,-210 16-5959 0 0,-200-26 3335 0 0</inkml:trace>
  <inkml:trace contextRef="#ctx0" brushRef="#br0" timeOffset="849.799">1222 318 1712 0 0,'-155'333'3990'0'0,"91"-175"-3550"0"0,44-148-3810 0 0,19-10 2258 0 0</inkml:trace>
  <inkml:trace contextRef="#ctx0" brushRef="#br0" timeOffset="1127.796">840 441 1016 0 0,'-1'-31'7767'0'0,"283"243"-6225"0"0,-222-175-1392 0 0,-47-32-286 0 0,-1 2 0 0 0,1 0 1 0 0,-1 0-1 0 0,0 1 0 0 0,-1 1 0 0 0,0 0 0 0 0,0 0 0 0 0,-1 1 1 0 0,0 0-1 0 0,-1 1 0 0 0,0 0 0 0 0,0 1 0 0 0,-2 0 0 0 0,1 0 0 0 0,-1 2 136 0 0,-29 41-2810 0 0,-34-22 470 0 0,20-22 1149 0 0</inkml:trace>
  <inkml:trace contextRef="#ctx0" brushRef="#br0" timeOffset="1392.607">177 1108 836 0 0,'21'24'4842'0'0,"59"-16"-4058"0"0,-73-7-435 0 0,397-36 2550 0 0,154-60-3354 0 0,-542 92-108 0 0,0 0 0 0 0,0-1 0 0 0,0-1 1 0 0,0 0-1 0 0,-1-1 0 0 0,1-1 0 0 0,-2-1 1 0 0,1 0-1 0 0,-1 0 0 0 0,2-3 563 0 0,6-9-1231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4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78 936 0 0,'0'0'739'0'0,"0"-3"-24"0"0,13-72 3319 0 0,-1 183-2204 0 0,93 519-1313 0 0,-96-501 638 0 0,-9-125-1061 0 0,0-1 4 0 0,0 0 8 0 0,5-16 73 0 0,1 2-165 0 0,0 1-1 0 0,1-1 1 0 0,1 1 0 0 0,0 0 0 0 0,1 1-1 0 0,0 0 1 0 0,1 0 0 0 0,0 1-1 0 0,1 0 1 0 0,0 1 0 0 0,1 0 0 0 0,0 1-1 0 0,0 1 1 0 0,1-1 0 0 0,0 2-1 0 0,1 0 1 0 0,-1 0 0 0 0,1 2 0 0 0,1-1-1 0 0,-1 2 1 0 0,1 0 0 0 0,-1 1-1 0 0,1 0 1 0 0,0 1 0 0 0,1 1 0 0 0,9 0-14 0 0,-18 2-5 0 0,-1 0 0 0 0,1 1 0 0 0,0-1 0 0 0,-1 2 1 0 0,1-1-1 0 0,-1 1 0 0 0,0-1 0 0 0,0 2 0 0 0,0-1 0 0 0,0 1 1 0 0,0 0-1 0 0,-1 0 0 0 0,0 0 0 0 0,0 1 0 0 0,0 0 1 0 0,0 0-1 0 0,-1 0 0 0 0,0 1 0 0 0,0-1 0 0 0,0 1 0 0 0,-1 0 1 0 0,1 0-1 0 0,-2 0 0 0 0,1 1 0 0 0,-1-1 0 0 0,0 1 1 0 0,0-1-1 0 0,0 1 0 0 0,-1 0 0 0 0,0 0 0 0 0,-1 0 0 0 0,1-1 1 0 0,-2 1-1 0 0,1 0 0 0 0,-1 5 5 0 0,-10 5-10 0 0,0-1 0 0 0,-1 0 0 0 0,-1-1 0 0 0,0-1-1 0 0,-1 0 1 0 0,-1-1 0 0 0,0 0 0 0 0,0-1 0 0 0,-2-1 0 0 0,1 0 0 0 0,-1-2 0 0 0,-1 0 0 0 0,0 0-1 0 0,0-2 1 0 0,-1 0 0 0 0,1-1 0 0 0,-1-1 0 0 0,-11 1 10 0 0,26-4 0 0 0,0-1 0 0 0,0 1 0 0 0,0-1 0 0 0,0 0 0 0 0,0 0 0 0 0,-1-1 0 0 0,1 1 0 0 0,0-1 0 0 0,0 0 0 0 0,0 0 0 0 0,0 0 0 0 0,-1 0 0 0 0,1-1 0 0 0,0 0 0 0 0,0 0 0 0 0,0 0 0 0 0,0 0 0 0 0,0-1 0 0 0,0 1 0 0 0,0-1 0 0 0,1 0 0 0 0,-1 0 0 0 0,1-1 0 0 0,-1 1 0 0 0,1-1 0 0 0,0 0 0 0 0,-3-2 0 0 0,9 0-16 0 0,-1-1 0 0 0,1 1 0 0 0,0 0 0 0 0,0 0 0 0 0,1 0 0 0 0,-1 0 0 0 0,1 1 0 0 0,0-1 0 0 0,1 1 0 0 0,-1 0 0 0 0,1 0 0 0 0,-1 1 0 0 0,1-1 0 0 0,0 1 0 0 0,1 0 0 0 0,-1 0 0 0 0,1 1 16 0 0,1-3-23 0 0,33-15-93 0 0,1 2 0 0 0,1 1 0 0 0,0 2 0 0 0,1 3 0 0 0,0 1 0 0 0,44-5 116 0 0,-52 8-98 0 0,96-16-124 0 0,194-55-700 0 0,-283 41 530 0 0,-92 32 364 0 0,43 6 26 0 0,1-1 1 0 0,0 1-1 0 0,0 0 1 0 0,0 0-1 0 0,0 1 1 0 0,0 0-1 0 0,0 0 1 0 0,0 0-1 0 0,0 1 0 0 0,0 0 1 0 0,0 0-1 0 0,1 0 1 0 0,-1 1-1 0 0,1 0 1 0 0,0 0-1 0 0,0 0 0 0 0,0 1 1 0 0,0-1-1 0 0,0 1 1 0 0,1 1-1 0 0,-1-1 1 0 0,1 1-1 0 0,0-1 1 0 0,1 1-1 0 0,-1 0 0 0 0,1 0 1 0 0,0 1-1 0 0,0-1 1 0 0,-1 5 1 0 0,8-2-19 0 0,0-1 0 0 0,1-1-1 0 0,1 1 1 0 0,-1-1 0 0 0,1 1 0 0 0,0-2 0 0 0,0 1 0 0 0,0-1 0 0 0,1 0 0 0 0,0 0 0 0 0,0 0 0 0 0,0-1 0 0 0,1 0 0 0 0,-1-1-1 0 0,1 0 1 0 0,5 2 19 0 0,180 44-4215 0 0,-148-46 2969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4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0 916 0 0,'4'6'257'0'0,"0"0"0"0"0,-1-1-1 0 0,1 1 1 0 0,-1 1 0 0 0,-1-1 0 0 0,1 0-1 0 0,-1 1 1 0 0,0-1 0 0 0,-1 1 0 0 0,1-1-1 0 0,-1 1 1 0 0,-1 0 0 0 0,1 0 0 0 0,-1 0-1 0 0,-1 5-256 0 0,2-8 125 0 0,1 250 3652 0 0,-2-251-3782 0 0,-1-1 0 0 0,1 0 0 0 0,0 0-1 0 0,0 0 1 0 0,1 1 0 0 0,-1-1 0 0 0,0 0-1 0 0,1 0 1 0 0,-1 0 0 0 0,1 0 0 0 0,0 0-1 0 0,0 1 1 0 0,-1-1 0 0 0,1-1 0 0 0,1 1-1 0 0,-1 0 1 0 0,0 0 0 0 0,0 0-1 0 0,1 0 1 0 0,-1-1 0 0 0,1 1 0 0 0,-1-1-1 0 0,1 1 1 0 0,0-1 0 0 0,0 0 0 0 0,-1 0-1 0 0,1 1 1 0 0,0-1 0 0 0,0-1 0 0 0,0 1-1 0 0,0 0 1 0 0,1 0 0 0 0,-1-1 0 0 0,0 1-1 0 0,0-1 1 0 0,0 0 0 0 0,0 1 0 0 0,1-1-1 0 0,-1 0 1 0 0,0 0 0 0 0,0 0-1 0 0,0-1 1 0 0,2 1 5 0 0,95-32-3243 0 0,-43-5 446 0 0,-30 14 1382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4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1448 0 0,'-4'22'402'0'0,"2"1"-1"0"0,0 0 1 0 0,2 0 0 0 0,0 0-1 0 0,2 0 1 0 0,0 0 0 0 0,2-1-1 0 0,0 1 1 0 0,1-1 0 0 0,2 0-1 0 0,0 0 1 0 0,5 9-402 0 0,28 12 332 0 0,-16-38-2738 0 0,-14-9 1472 0 0,0-12-234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45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33 1988 0 0,'-16'-10'6847'0'0,"30"2"-8135"0"0,36-1-2668 0 0,-37 4 2749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4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3016 0 0,'18'7'5686'0'0,"24"-3"-10527"0"0,-34-4 3541 0 0,4 1 27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4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390 454 964 0 0,'-16'1'552'0'0,"1"0"1"0"0,-1 1-1 0 0,1 1 0 0 0,0 1 1 0 0,0 0-1 0 0,0 0 0 0 0,0 2 1 0 0,1 0-1 0 0,0 0 0 0 0,-8 6-552 0 0,2 0 147 0 0,0 1 0 0 0,1 1 0 0 0,0 1 0 0 0,1 1 0 0 0,0 0 0 0 0,2 1-1 0 0,0 1 1 0 0,1 1 0 0 0,1 0 0 0 0,-5 10-147 0 0,16-28 10 0 0,1 1-1 0 0,1 0 1 0 0,-1 0-1 0 0,0 0 0 0 0,0 0 1 0 0,1 0-1 0 0,-1 1 1 0 0,1-1-1 0 0,0 0 1 0 0,0 1-1 0 0,0-1 1 0 0,0 1-1 0 0,0-1 1 0 0,0 1-1 0 0,1 0 1 0 0,-1-1-1 0 0,1 1 1 0 0,0 0-1 0 0,0-1 1 0 0,0 1-1 0 0,0 0 1 0 0,0-1-1 0 0,0 1 1 0 0,1 0-1 0 0,-1-1 1 0 0,1 1-1 0 0,0-1 1 0 0,0 1-1 0 0,0 0 0 0 0,0-1 1 0 0,0 0-1 0 0,1 1 1 0 0,-1-1-1 0 0,1 0 1 0 0,-1 0-1 0 0,1 0 1 0 0,0 0-1 0 0,0 0 1 0 0,0 0-1 0 0,0 0 1 0 0,0-1-1 0 0,0 1 1 0 0,0-1-1 0 0,1 1 1 0 0,-1-1-1 0 0,1 0 1 0 0,-1 0-1 0 0,1 0 1 0 0,-1 0-1 0 0,2 0-9 0 0,12 1-102 0 0,0-1 0 0 0,0 0 0 0 0,0-1 0 0 0,-1-1 0 0 0,1-1 0 0 0,0 0 0 0 0,0-1 0 0 0,-1 0-1 0 0,0-2 1 0 0,0 0 0 0 0,0 0 0 0 0,0-1 0 0 0,-1-1 0 0 0,0-1 0 0 0,0 0 0 0 0,-1 0 0 0 0,0-1 0 0 0,0-1 0 0 0,-1 0 0 0 0,-1-1 0 0 0,8-9 102 0 0,-7 3 19 0 0,0-1 1 0 0,-1 0-1 0 0,-1-1 0 0 0,0-1 1 0 0,-2 1-1 0 0,0-1 1 0 0,-2-1-1 0 0,0 1 1 0 0,-1-1-1 0 0,-1 0 1 0 0,-1-1-1 0 0,0 1 1 0 0,-2 0-1 0 0,-1-1 1 0 0,-1 1-1 0 0,0-1 0 0 0,-2 1 1 0 0,0 0-1 0 0,-1 0 1 0 0,-2 0-1 0 0,-4-13-19 0 0,8 27 109 0 0,-3-14 463 0 0,0-1 1 0 0,-2 1 0 0 0,0 0-1 0 0,-2 1 1 0 0,0 0 0 0 0,-1 0-1 0 0,-1 1 1 0 0,0 0 0 0 0,-6-5-573 0 0,13 20 296 0 0,4 4-266 0 0,0 0 1 0 0,0 1-1 0 0,0-1 0 0 0,0 1 1 0 0,0-1-1 0 0,0 0 0 0 0,0 1 1 0 0,0-1-1 0 0,0 1 0 0 0,0-1 0 0 0,0 0 1 0 0,0 1-1 0 0,0-1 0 0 0,-1 1 1 0 0,1-1-1 0 0,0 0 0 0 0,0 1 1 0 0,0-1-1 0 0,0 0 0 0 0,-1 1 1 0 0,1-1-1 0 0,0 0 0 0 0,0 1 1 0 0,-1-1-1 0 0,1 0 0 0 0,0 1 0 0 0,-1-1 1 0 0,1 0-1 0 0,0 0 0 0 0,-1 1 1 0 0,1-1-1 0 0,0 0 0 0 0,-1 0 1 0 0,1 0-1 0 0,-1 0 0 0 0,1 1 1 0 0,0-1-1 0 0,-1 0 0 0 0,1 0 0 0 0,-1 0 1 0 0,1 0-1 0 0,0 0 0 0 0,-1 0 1 0 0,1 0-1 0 0,-1 0 0 0 0,1 0 1 0 0,0 0-1 0 0,-1 0 0 0 0,1-1-30 0 0,0 24 77 0 0,1-1 0 0 0,0 1 1 0 0,2-1-1 0 0,1 0 0 0 0,1 0 0 0 0,1 0 0 0 0,8 19-77 0 0,-1 1 53 0 0,10 36-243 0 0,34 127-1808 0 0,-19 1-3811 0 0,-37-162 3260 0 0,-1-20 1479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3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95 1472 0 0,'-7'7'3841'0'0,"-25"30"-2702"0"0,14-7-736 0 0,0 0 0 0 0,3 1 1 0 0,0 1-1 0 0,2 0 0 0 0,1 1 1 0 0,2 1-1 0 0,-2 13-403 0 0,-10 25-998 0 0,-7-42-3901 0 0,20-30 3597 0 0</inkml:trace>
  <inkml:trace contextRef="#ctx0" brushRef="#br0" timeOffset="267.18">303 108 2008 0 0,'14'-7'5412'0'0,"27"37"-4287"0"0,-32-23-735 0 0,46 35 155 0 0,-3 3 0 0 0,-1 1-1 0 0,-2 3 1 0 0,29 38-545 0 0,-78-86-32 0 0,49 64-846 0 0,-33-16-4239 0 0,-35-23 2468 0 0,0-16 1343 0 0</inkml:trace>
  <inkml:trace contextRef="#ctx0" brushRef="#br0" timeOffset="534.432">256 705 2136 0 0,'37'22'5645'0'0,"43"-17"-4798"0"0,-74-5-453 0 0,147-17-1383 0 0,-71-33-4066 0 0,-72 34 3581 0 0</inkml:trace>
  <inkml:trace contextRef="#ctx0" brushRef="#br0" timeOffset="800.995">103 30 1416 0 0,'-9'8'280'0'0,"0"1"0"0"0,1-1 0 0 0,-1 2 1 0 0,2-1-1 0 0,-1 1 0 0 0,1 0 0 0 0,1 1 0 0 0,0-1 0 0 0,0 1 0 0 0,1 1 0 0 0,1-1 0 0 0,-1 1 1 0 0,2 0-1 0 0,0-1 0 0 0,0 2 0 0 0,1-1 0 0 0,1 0 0 0 0,0 0 0 0 0,1 1 0 0 0,0-1 0 0 0,1 0 1 0 0,0 0-1 0 0,2 10-280 0 0,9 15 253 0 0,2 0 0 0 0,1 0 0 0 0,2-2 0 0 0,1 0 0 0 0,2-1 0 0 0,1 0 1 0 0,2-2-1 0 0,1-1 0 0 0,15 14-253 0 0,158 158-1884 0 0,-95-140-3411 0 0,-87-61 3925 0 0</inkml:trace>
  <inkml:trace contextRef="#ctx0" brushRef="#br0" timeOffset="1067.276">1142 0 1428 0 0,'19'35'661'0'0,"0"0"0"0"0,-3 1 0 0 0,-1 1 0 0 0,-1 0 0 0 0,-3 1 0 0 0,0 0-1 0 0,-3 1 1 0 0,-1 0 0 0 0,-2 0 0 0 0,-2 1 0 0 0,-1 1-661 0 0,-5-15 84 0 0,0 0 0 0 0,-1-1 0 0 0,-2 1 0 0 0,-1-1 0 0 0,0 0 0 0 0,-2-1-1 0 0,-1 0 1 0 0,-1-1 0 0 0,-1 0 0 0 0,-1 0 0 0 0,-1-1 0 0 0,-1-1 0 0 0,0 0 0 0 0,-2-1 0 0 0,-1-1-1 0 0,0-1 1 0 0,-1 0 0 0 0,-1-2 0 0 0,0 0 0 0 0,-2-1 0 0 0,1-1 0 0 0,-2-1 0 0 0,0-1 0 0 0,-2 0-84 0 0,22-10-190 0 0,-1 0 1 0 0,1 0-1 0 0,-1 0 0 0 0,1 0 1 0 0,-1-1-1 0 0,0 1 1 0 0,0-1-1 0 0,0 0 1 0 0,0 0-1 0 0,0-1 1 0 0,0 1-1 0 0,0-1 1 0 0,0 0-1 0 0,0 0 0 0 0,0 0 1 0 0,0 0-1 0 0,0-1 1 0 0,0 0-1 0 0,0 0 1 0 0,1 0-1 0 0,-1 0 1 0 0,0 0-1 0 0,0-1 1 0 0,1 0-1 0 0,-1 0 0 0 0,1 0 1 0 0,-1 0-1 0 0,1 0 1 0 0,0-1-1 0 0,0 1 1 0 0,0-1-1 0 0,0 0 1 0 0,0 0-1 0 0,1 0 0 0 0,-1 0 1 0 0,1-1-1 0 0,0 1 1 0 0,0 0-1 0 0,0-1 1 0 0,0 0-1 0 0,1 1 1 0 0,-1-1-1 0 0,1 0 1 0 0,0 0 189 0 0,-4-34-1292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5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2324 0 0,'23'13'290'0'0,"0"1"-1"0"0,-1 1 1 0 0,0 1 0 0 0,-2 1-1 0 0,0 1 1 0 0,-1 1-1 0 0,0 1 1 0 0,-2 0 0 0 0,0 1-1 0 0,-2 1 1 0 0,0 1 0 0 0,-1 0-1 0 0,-2 1 1 0 0,0 0-1 0 0,-2 0 1 0 0,4 16-290 0 0,-4-17 199 0 0,-1 0-1 0 0,-1 1 1 0 0,-1 0 0 0 0,-2 0-1 0 0,0 0 1 0 0,-1 1 0 0 0,-2 0-1 0 0,-1-1 1 0 0,0 1 0 0 0,-2 0 0 0 0,-1 0-1 0 0,-2 9-198 0 0,-4 6 133 0 0,-2 0-1 0 0,-2 0 0 0 0,-2-1 1 0 0,-1-1-1 0 0,-2 0 1 0 0,-1-1-1 0 0,-2-1 1 0 0,-5 5-133 0 0,12-22-234 0 0,11-13-68 0 0,-1 0 1 0 0,-1 0-1 0 0,1-1 1 0 0,-1 1-1 0 0,0-1 1 0 0,0 0-1 0 0,-1 0 1 0 0,1 0-1 0 0,-1-1 1 0 0,0 0-1 0 0,-1 1 1 0 0,1-2-1 0 0,-1 1 1 0 0,1-1-1 0 0,-1 0 1 0 0,-5 2 301 0 0,-1-19-2495 0 0,6-7 1354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5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41 211 1312 0 0,'12'7'6211'0'0,"-2"60"-6049"0"0,-7-51 418 0 0,17 101 88 0 0,6-1 1 0 0,5-1-1 0 0,13 23-668 0 0,-32-82-2813 0 0,-27-61-1190 0 0,9 0 2705 0 0</inkml:trace>
  <inkml:trace contextRef="#ctx0" brushRef="#br0" timeOffset="432.482">12 266 2204 0 0,'-3'-8'142'0'0,"1"-1"0"0"0,0 1-1 0 0,0-1 1 0 0,1 1 0 0 0,0-1 0 0 0,1 0-1 0 0,0 1 1 0 0,0-1 0 0 0,1 0-1 0 0,0 1 1 0 0,0-1 0 0 0,1 1 0 0 0,0-1-1 0 0,0 1 1 0 0,1 0 0 0 0,0 0 0 0 0,1 0-1 0 0,0 0 1 0 0,0 0 0 0 0,1 1 0 0 0,0 0-1 0 0,0 0 1 0 0,0 0 0 0 0,1 0-1 0 0,0 1 1 0 0,0 0 0 0 0,1 1 0 0 0,0-1-1 0 0,0 1 1 0 0,0 0 0 0 0,1 1 0 0 0,-1 0-1 0 0,1 0 1 0 0,0 0 0 0 0,0 1-1 0 0,0 1 1 0 0,1-1 0 0 0,-1 1 0 0 0,1 1-1 0 0,3-1-141 0 0,0 4 39 0 0,-1 1-1 0 0,1 0 0 0 0,-1 0 1 0 0,1 2-1 0 0,-1-1 0 0 0,-1 1 1 0 0,1 1-1 0 0,-1 0 1 0 0,0 0-1 0 0,0 1 0 0 0,-1 0 1 0 0,1 1-1 0 0,-2 0 0 0 0,1 1 1 0 0,-1 0-1 0 0,-1 0 0 0 0,1 0 1 0 0,-2 1-1 0 0,1 0 0 0 0,-1 0 1 0 0,-1 1-1 0 0,0 0 0 0 0,0 0 1 0 0,-1 0-1 0 0,-1 1 0 0 0,0-1 1 0 0,0 1-1 0 0,-1-1 0 0 0,0 5-38 0 0,-2 2 111 0 0,-1 0 0 0 0,-1 0-1 0 0,0 0 1 0 0,-1 0 0 0 0,-1 0-1 0 0,-1 0 1 0 0,-1-1-1 0 0,0 0 1 0 0,-1 0 0 0 0,-1-1-1 0 0,0 0 1 0 0,-1 0-1 0 0,-1-1 1 0 0,0 0 0 0 0,-1 0-1 0 0,-1-2 1 0 0,0 1 0 0 0,-1-1-1 0 0,-1-1 1 0 0,0 0-1 0 0,0-1 1 0 0,-14 7-111 0 0,105-8 432 0 0,144 53-1928 0 0,-93-18-2642 0 0,-60-38 542 0 0,-65-7 2479 0 0</inkml:trace>
  <inkml:trace contextRef="#ctx0" brushRef="#br0" timeOffset="864.778">732 84 848 0 0,'-1'-18'4288'0'0,"18"35"-3034"0"0,24 39-1086 0 0,-40-54 1 0 0,23 37 198 0 0,-2 1 1 0 0,-1 1-1 0 0,-3 1 1 0 0,-1 0 0 0 0,-2 2-1 0 0,-2-1 1 0 0,-2 2-1 0 0,-2-1 1 0 0,-2 2 0 0 0,-2-1-1 0 0,-2 1 1 0 0,-2 13-368 0 0,20-206 2821 0 0,61-141-3394 0 0,-55 207 68 0 0,-2 4-1149 0 0,-4 29-3231 0 0,-15 43 946 0 0,-6 5 2656 0 0</inkml:trace>
  <inkml:trace contextRef="#ctx0" brushRef="#br0" timeOffset="1208.429">1145 643 1436 0 0,'-1'-47'3216'0'0,"56"-59"-1357"0"0,-49 99-1802 0 0,1 0 0 0 0,0 0 1 0 0,0 1-1 0 0,1-1 0 0 0,0 2 0 0 0,0-1 0 0 0,0 1 0 0 0,0 0 0 0 0,1 1 0 0 0,0 0 0 0 0,0 1 0 0 0,0-1 0 0 0,0 2 1 0 0,1-1-1 0 0,-1 1 0 0 0,1 1 0 0 0,-1 0 0 0 0,1 0 0 0 0,0 1 0 0 0,0 0 0 0 0,-1 0 0 0 0,1 1 0 0 0,0 1 0 0 0,-1 0 0 0 0,1 0 1 0 0,-1 0-1 0 0,0 1 0 0 0,0 1 0 0 0,0 0 0 0 0,0 0 0 0 0,-1 1 0 0 0,1 0 0 0 0,-1 0 0 0 0,0 1 0 0 0,-1 0 0 0 0,1 0 1 0 0,-1 1-1 0 0,-1 0 0 0 0,1 0 0 0 0,3 6-57 0 0,-6-7 75 0 0,0 0 0 0 0,-1 0 0 0 0,0 0 0 0 0,0 0 0 0 0,-1 1 1 0 0,0-1-1 0 0,0 1 0 0 0,0-1 0 0 0,-1 1 0 0 0,0 0 0 0 0,0 0 0 0 0,0 0 0 0 0,-1 0 1 0 0,0-1-1 0 0,-1 1 0 0 0,0 0 0 0 0,0 0 0 0 0,0 0 0 0 0,-1-1 0 0 0,0 1 0 0 0,0 0 1 0 0,0-1-1 0 0,-1 0 0 0 0,0 1 0 0 0,0-1 0 0 0,-1-1 0 0 0,0 1 0 0 0,0 0 0 0 0,0-1 1 0 0,-1 0-1 0 0,0 0 0 0 0,1 0 0 0 0,-2 0 0 0 0,1-1-75 0 0,-2 3-77 0 0,1-1-1 0 0,-1 0 1 0 0,0-1-1 0 0,0 0 1 0 0,0 0-1 0 0,-1 0 1 0 0,0-1 0 0 0,0 0-1 0 0,0 0 1 0 0,0-1-1 0 0,-1 0 1 0 0,0-1 0 0 0,1 0-1 0 0,-1 0 1 0 0,0-1-1 0 0,-8 1 78 0 0,13-4-232 0 0,0 1 0 0 0,1-1-1 0 0,-1 0 1 0 0,0 0 0 0 0,1 0-1 0 0,-1-1 1 0 0,1 1 0 0 0,0-1-1 0 0,0 1 1 0 0,0-1-1 0 0,0 0 1 0 0,0-1 0 0 0,0 1-1 0 0,1 0 1 0 0,0-1 0 0 0,0 1-1 0 0,0-1 1 0 0,0 0 0 0 0,0 0-1 0 0,1 0 1 0 0,-1 0 0 0 0,1 0-1 0 0,0 0 1 0 0,1 0 0 0 0,-1 0-1 0 0,1 0 1 0 0,-1 0 0 0 0,1-1-1 0 0,0 1 1 0 0,1 0 0 0 0,-1-1 232 0 0,0-14-1504 0 0</inkml:trace>
  <inkml:trace contextRef="#ctx0" brushRef="#br0" timeOffset="1378.533">1728 404 1468 0 0,'41'-7'6426'0'0,"-44"8"-2399"0"0,-20 0-4741 0 0,-78-2-6939 0 0,55-11 6511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4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1428 0 0,'-44'0'3268'0'0,"-59"48"-1227"0"0,82-30-1801 0 0,1 0-1 0 0,0 1 1 0 0,1 1 0 0 0,2 0 0 0 0,0 2 0 0 0,1 0 0 0 0,1 1 0 0 0,1 0 0 0 0,1 1 0 0 0,1 1-1 0 0,1 0 1 0 0,2 1 0 0 0,0 0 0 0 0,2 0 0 0 0,0 0 0 0 0,2 1 0 0 0,1 0 0 0 0,1 1 0 0 0,2-1-1 0 0,1 10-239 0 0,2-12-13 0 0,2 1 0 0 0,0-1 0 0 0,2 0-1 0 0,1-1 1 0 0,1 1 0 0 0,1-1-1 0 0,1-1 1 0 0,1 0 0 0 0,1 0-1 0 0,1-1 1 0 0,1-1 0 0 0,1 0 0 0 0,1-1-1 0 0,0-1 1 0 0,2 0 0 0 0,0-1 13 0 0,-9-10-417 0 0,-1-2 0 0 0,1 1 0 0 0,0-1 0 0 0,0 0 0 0 0,0-1 0 0 0,1 0 0 0 0,0-1 0 0 0,0 0 0 0 0,0 0 0 0 0,0-1 0 0 0,1 0 0 0 0,0-1-1 0 0,-1 0 1 0 0,1-1 0 0 0,4 0 417 0 0,48-25-2605 0 0,-38 4 1380 0 0</inkml:trace>
  <inkml:trace contextRef="#ctx0" brushRef="#br0" timeOffset="437.594">495 403 1452 0 0,'19'-26'5500'0'0,"84"7"-4369"0"0,-96 19-1095 0 0,0 1 1 0 0,0 0-1 0 0,0 1 0 0 0,0 0 1 0 0,0 0-1 0 0,-1 0 1 0 0,1 1-1 0 0,-1 0 1 0 0,1 0-1 0 0,-1 1 0 0 0,0-1 1 0 0,0 1-1 0 0,-1 1 1 0 0,1-1-1 0 0,-1 1 1 0 0,0 0-1 0 0,0 0 0 0 0,0 1 1 0 0,-1-1-1 0 0,0 1 1 0 0,0 0-1 0 0,-1 0 1 0 0,1 1-1 0 0,-1-1 0 0 0,0 1 1 0 0,-1-1-1 0 0,0 1 1 0 0,0 0-1 0 0,0 0 0 0 0,-1 0 1 0 0,0 0-1 0 0,-1 0 1 0 0,1 0-1 0 0,-1 0 1 0 0,0 0-1 0 0,-1 0 0 0 0,0 0 1 0 0,-1 3-37 0 0,-8 12 244 0 0,-1-1-1 0 0,0 0 1 0 0,-2-1 0 0 0,-1 0-1 0 0,0-1 1 0 0,-2-1 0 0 0,0 0-1 0 0,-3 2-243 0 0,19-20-1 0 0,1 0 0 0 0,-1 0 1 0 0,1 0-1 0 0,-1 1 0 0 0,1-1 0 0 0,-1 0 0 0 0,1 1 0 0 0,-1-1 0 0 0,0 0 0 0 0,1 1 0 0 0,-1-1 0 0 0,1 0 0 0 0,-1 1 0 0 0,0-1 0 0 0,1 1 0 0 0,-1-1 0 0 0,0 1 0 0 0,1-1 0 0 0,-1 1 0 0 0,0-1 0 0 0,0 1 0 0 0,0-1 0 0 0,1 1 0 0 0,-1-1 1 0 0,0 1-1 0 0,0-1 0 0 0,0 1 0 0 0,0-1 0 0 0,0 1 0 0 0,0-1 0 0 0,0 1 0 0 0,0-1 0 0 0,0 1 0 0 0,0 0 0 0 0,0-1 0 0 0,-1 1 0 0 0,1-1 0 0 0,0 1 0 0 0,0-1 0 0 0,0 1 0 0 0,-1-1 0 0 0,1 1 1 0 0,53-19-948 0 0,147-93-6093 0 0,-154 82 5786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4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150 254 1452 0 0,'0'0'715'0'0,"-5"-22"2210"0"0,-12 0-2581 0 0,11-3 2572 0 0,9 44-2600 0 0,-6 73 91 0 0,4 1 1 0 0,4-1-1 0 0,4 0 0 0 0,3-1 0 0 0,5 0 0 0 0,4-1 1 0 0,4-2-1 0 0,19 44-407 0 0,-8-32 694 0 0,-32-86-1443 0 0,-10-26-1002 0 0,-3-32-1996 0 0,6 4 922 0 0,-10-8 1529 0 0</inkml:trace>
  <inkml:trace contextRef="#ctx0" brushRef="#br0" timeOffset="341.821">0 130 2664 0 0,'11'-12'186'0'0,"0"1"0"0"0,1 0 0 0 0,0 0-1 0 0,1 1 1 0 0,0 1 0 0 0,1 0 0 0 0,0 1-1 0 0,0 0 1 0 0,0 1 0 0 0,1 1 0 0 0,0 0 0 0 0,1 1-1 0 0,-1 1 1 0 0,1 0 0 0 0,0 1 0 0 0,0 1-1 0 0,0 0 1 0 0,0 1 0 0 0,0 1 0 0 0,0 0 0 0 0,0 2-1 0 0,0 0 1 0 0,0 0 0 0 0,0 1 0 0 0,10 4-186 0 0,-17-6 57 0 0,1 1 1 0 0,-1 0-1 0 0,0 0 0 0 0,0 0 1 0 0,0 1-1 0 0,0 1 1 0 0,-1-1-1 0 0,1 1 1 0 0,-1 1-1 0 0,0 0 1 0 0,0 0-1 0 0,-1 0 1 0 0,1 1-1 0 0,-1 0 1 0 0,0 1-1 0 0,-1 0 0 0 0,1 0 1 0 0,-2 0-1 0 0,1 0 1 0 0,-1 1-1 0 0,0 0 1 0 0,0 0-1 0 0,-1 1 1 0 0,0-1-1 0 0,-1 1 1 0 0,0 0-1 0 0,0 0 0 0 0,-1 0 1 0 0,0 0-1 0 0,0 0 1 0 0,-1 1-1 0 0,-1-1 1 0 0,1 1-1 0 0,-2 7-57 0 0,-5-2 67 0 0,-1-1 1 0 0,0 0-1 0 0,-2 0 0 0 0,1-1 1 0 0,-1 0-1 0 0,-1 0 0 0 0,-1-1 0 0 0,0 0 1 0 0,0-1-1 0 0,-1 0 0 0 0,0-1 1 0 0,-1-1-1 0 0,-3 2-67 0 0,-82 57-2185 0 0,112-82-3387 0 0,6 7 4280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7:4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 1240 0 0,'16'102'4645'0'0,"-21"-83"-4529"0"0,0 0 0 0 0,-1 0 0 0 0,-1-1 0 0 0,-1 1 0 0 0,-1-2 0 0 0,0 1 0 0 0,-2-1 0 0 0,1-1 0 0 0,-2 0 0 0 0,0 0 0 0 0,-14 12-116 0 0,4-5-556 0 0,0 0-1 0 0,-2-2 1 0 0,-1-1-1 0 0,-1-1 1 0 0,0-1-1 0 0,-2-1 0 0 0,0-1 1 0 0,-8 2 556 0 0,6-6-1217 0 0</inkml:trace>
  <inkml:trace contextRef="#ctx0" brushRef="#br0" timeOffset="27954.754">0 131 2260 0 0,'0'0'598'0'0,"0"0"-22"0"0,0 0-6 0 0,0 0-94 0 0,0 0-88 0 0,0 0 12 0 0,0 0-53 0 0,0 0-35 0 0,0 0-93 0 0,0 0 8 0 0,0 0 23 0 0,0 0-106 0 0,0 0 14 0 0,0 0-21 0 0,0 0-74 0 0,0 0-213 0 0,0 0-43 0 0,0 0-108 0 0,0 0-101 0 0,0 0-158 0 0,0 0-185 0 0,0 0-109 0 0,3 0-410 0 0,12 0-104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1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0 836 0 0,'0'0'943'0'0,"0"0"-222"0"0,0 0-97 0 0,0 0-2 0 0,0 0-32 0 0,0 0-97 0 0,0 0-13 0 0,0 0-30 0 0,0 0-35 0 0,0 0-42 0 0,0 0-49 0 0,0 0-15 0 0,0 0 2 0 0,0 0 30 0 0,0 0 21 0 0,0 0 4 0 0,0 0-20 0 0,0 0-12 0 0,0 0 2 0 0,0 0-24 0 0,0 0 28 0 0,0 0-15 0 0,0 0-32 0 0,0 0 18 0 0,0 0 20 0 0,0 0-15 0 0,0 0-61 0 0,0 0 2 0 0,0 0-73 0 0,0 0-14 0 0,0 0-7 0 0,0 0 13 0 0,0 0 16 0 0,0 0-26 0 0,0 0-51 0 0,0 0 25 0 0,0 0-35 0 0,0 0-26 0 0,0 0-37 0 0,0 0-95 0 0,0 0-74 0 0,0 0-120 0 0,0 0-119 0 0,0 0-171 0 0,0 0-83 0 0,0 0-310 0 0,0 0-251 0 0,0 0-363 0 0,0 0-3 0 0,0 0 99 0 0,0 0 95 0 0,0 0 39 0 0,0 0 37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6 131 1228 0 0,'-5'-88'3999'0'0,"5"86"-3318"0"0,-1-38 2952 0 0,3 196-2957 0 0,5-90-554 0 0,4-1 0 0 0,3-1 0 0 0,2 0 1 0 0,3-1-1 0 0,16 35-122 0 0,-34-95 25 0 0,1 0 1 0 0,-1 0-1 0 0,0 0 0 0 0,1 0 1 0 0,-1-1-1 0 0,1 1 1 0 0,0 0-1 0 0,0-1 1 0 0,0 1-1 0 0,0-1 1 0 0,0 0-1 0 0,1 1 1 0 0,-1-1-1 0 0,1 0 1 0 0,-1-1-1 0 0,1 1 0 0 0,0 0 1 0 0,-1-1-1 0 0,1 1 1 0 0,0-1-1 0 0,0 0 1 0 0,0 0-1 0 0,0 0 1 0 0,1 0-1 0 0,-1-1 1 0 0,0 0-1 0 0,0 1 0 0 0,0-1 1 0 0,1 0-1 0 0,-1 0 1 0 0,0 0-1 0 0,0-1 1 0 0,3 0-26 0 0,10-14 49 0 0,0-1 1 0 0,-2 0-1 0 0,1-2 1 0 0,-2 1-1 0 0,-1-2 1 0 0,0 1-1 0 0,-1-2 0 0 0,-1 1 1 0 0,-1-2-1 0 0,0 1 1 0 0,-2-1-1 0 0,-1 0 1 0 0,0-1-1 0 0,2-18-49 0 0,-7 35 8 0 0,11-44 292 0 0,-3 1 0 0 0,-2-2-1 0 0,-2 1 1 0 0,-2-1 0 0 0,-2-10-300 0 0,-1 59 26 0 0,-10-4-26 0 0,-2 17 56 0 0,7 36-158 0 0,2 0 1 0 0,3 0 0 0 0,1 0 0 0 0,3 0 0 0 0,2 0 0 0 0,2 0-1 0 0,2-1 1 0 0,15 45 101 0 0,22 45-3792 0 0,-46-136 3321 0 0,5 5-70 0 0,3-8-5092 0 0,9-11 4243 0 0</inkml:trace>
  <inkml:trace contextRef="#ctx0" brushRef="#br0" timeOffset="360.846">796 181 1060 0 0,'-7'0'147'0'0,"1"0"0"0"0,-1 0 0 0 0,1 1 0 0 0,-1 0-1 0 0,1 0 1 0 0,0 0 0 0 0,-1 1 0 0 0,1 0 0 0 0,0 0 0 0 0,0 1-1 0 0,0 0 1 0 0,1 0 0 0 0,-1 0 0 0 0,0 1 0 0 0,1-1 0 0 0,0 1 0 0 0,0 1-1 0 0,0-1 1 0 0,1 1 0 0 0,0 0 0 0 0,-1 0 0 0 0,2 0 0 0 0,-1 0 0 0 0,0 1-1 0 0,1-1 1 0 0,0 1 0 0 0,1 0 0 0 0,-1 0 0 0 0,1 0 0 0 0,0 0 0 0 0,1 1-147 0 0,6 5 126 0 0,0 0 0 0 0,1 0 1 0 0,1-1-1 0 0,0 0 0 0 0,1 0 1 0 0,0-1-1 0 0,0 1 1 0 0,1-2-1 0 0,1 1 0 0 0,-1-2 1 0 0,1 1-1 0 0,1-1 0 0 0,0 0 1 0 0,0-1-1 0 0,0-1 0 0 0,1 0 1 0 0,0 0-1 0 0,8 2-126 0 0,-8-2 85 0 0,22 13 109 0 0,-26-17-141 0 0,0 1-1 0 0,0 1 1 0 0,0-1-1 0 0,-1 1 1 0 0,0 0-1 0 0,0 1 1 0 0,0 0-1 0 0,0 0 1 0 0,-1 0-1 0 0,0 1 0 0 0,0 0 1 0 0,0 0-1 0 0,-1 1 1 0 0,0 0-1 0 0,0-1 1 0 0,0 2-1 0 0,-1-1 1 0 0,0 0-1 0 0,-1 1 1 0 0,0 0-1 0 0,1 2-52 0 0,-9-3 66 0 0,-2 0-146 0 0,0-1 0 0 0,0-1 0 0 0,-1 1 0 0 0,0-1 0 0 0,0 0 1 0 0,-1-1-1 0 0,1 0 0 0 0,-1-1 0 0 0,0 1 0 0 0,0-2 1 0 0,0 1-1 0 0,0-1 0 0 0,-1-1 0 0 0,-4 1 80 0 0,8-1-230 0 0,-1 0 1 0 0,1-1-1 0 0,-1 0 0 0 0,1 0 0 0 0,-1-1 0 0 0,1 0 1 0 0,-1 0-1 0 0,1 0 0 0 0,0-1 0 0 0,-1 0 1 0 0,1 0-1 0 0,0-1 0 0 0,0 1 0 0 0,0-1 0 0 0,1 0 1 0 0,-1-1-1 0 0,1 0 0 0 0,0 0 0 0 0,0 0 1 0 0,0 0-1 0 0,0-1 0 0 0,-1-1 230 0 0,-9-16-1265 0 0</inkml:trace>
  <inkml:trace contextRef="#ctx0" brushRef="#br0" timeOffset="748.89">1002 411 1552 0 0,'24'1'416'0'0,"1"-1"1"0"0,0-1-1 0 0,0-1 0 0 0,-1-1 0 0 0,0-2 1 0 0,1 0-1 0 0,-2-1 0 0 0,1-2 0 0 0,2-1-416 0 0,-13 4 78 0 0,-6 4-7 0 0,1-1 0 0 0,-1 0-1 0 0,0-1 1 0 0,1 0-1 0 0,-1 0 1 0 0,0 0-1 0 0,-1-1 1 0 0,1 0-1 0 0,-1 0 1 0 0,0-1-1 0 0,0 0 1 0 0,0 0 0 0 0,0 0-1 0 0,-1-1 1 0 0,2-1-71 0 0,-7 5-24 0 0,-60-29-9 0 0,32 28 126 0 0,0 1-1 0 0,0 2 1 0 0,-1 0-1 0 0,1 2 1 0 0,0 1 0 0 0,1 1-1 0 0,-1 2 1 0 0,1 1-1 0 0,0 0 1 0 0,0 2 0 0 0,1 2-1 0 0,-14 7-92 0 0,37-17 14 0 0,0 0 0 0 0,0 0-1 0 0,0 1 1 0 0,0-1 0 0 0,0 1 0 0 0,0 0-1 0 0,0 0 1 0 0,1 0 0 0 0,-1 0 0 0 0,1 0-1 0 0,-1 1 1 0 0,1-1 0 0 0,0 1-1 0 0,0-1 1 0 0,0 1 0 0 0,0 0 0 0 0,0 0-1 0 0,1 0 1 0 0,0 0 0 0 0,-1 0-1 0 0,1 0 1 0 0,0 1 0 0 0,0-1 0 0 0,1 0-1 0 0,-1 0 1 0 0,1 1 0 0 0,-1-1-1 0 0,1 0 1 0 0,0 1 0 0 0,1-1 0 0 0,-1 0-1 0 0,0 1 1 0 0,1-1 0 0 0,0 0-1 0 0,1 4-13 0 0,14 11-160 0 0,1 0 0 0 0,0-1 0 0 0,2 0 0 0 0,0-2 0 0 0,1 0 0 0 0,0-1 0 0 0,1-2 0 0 0,0 0 0 0 0,1-1 0 0 0,1-1 0 0 0,0-1 0 0 0,0 0 0 0 0,0-2 0 0 0,1-1 0 0 0,0-2 0 0 0,19 3 160 0 0,-31-5-331 0 0,93 22-2245 0 0,-55-17 1290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1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12 1228 0 0,'-23'-12'5543'0'0,"10"24"-3306"0"0,3 42-1649 0 0,10-52-558 0 0,-4 58 189 0 0,2 0 0 0 0,3 0 0 0 0,3 0 0 0 0,2 0 0 0 0,8 30-219 0 0,4 23-264 0 0,1 10-4608 0 0,-18-120 3599 0 0,-2-1 18 0 0,-2 6 14 0 0</inkml:trace>
  <inkml:trace contextRef="#ctx0" brushRef="#br0" timeOffset="826.035">0 309 888 0 0,'8'-10'4698'0'0,"60"0"-4444"0"0,-48 8 227 0 0,53-8-296 0 0,-37 9-147 0 0,-1-1 1 0 0,1-2-1 0 0,-1-2 0 0 0,-1-1 1 0 0,1-2-1 0 0,-1-1 0 0 0,-1-2 1 0 0,0-1-1 0 0,0-2 0 0 0,-1 0 1 0 0,-1-3-1 0 0,-1 0 0 0 0,-1-2 1 0 0,1-2-39 0 0,-25 16 300 0 0,1 0 1 0 0,-1 1 0 0 0,0-2 0 0 0,0 1 0 0 0,-1 0 0 0 0,1-1 0 0 0,-2 0-1 0 0,1 0 1 0 0,-1 0 0 0 0,0-1 0 0 0,0 1 0 0 0,-1-1 0 0 0,0 1-1 0 0,0-3-300 0 0,-2 10 49 0 0,0 0 24 0 0,4 24 5 0 0,-1 475 44 0 0,-3-322 63 0 0,1-177-193 0 0,1 1 0 0 0,-1-1 0 0 0,0 0 0 0 0,1 1 0 0 0,-1-1 0 0 0,0 0 0 0 0,1 0 1 0 0,-1 0-1 0 0,1 0 0 0 0,-1 0 0 0 0,0 0 0 0 0,1 0 0 0 0,-1-1 0 0 0,0 1 0 0 0,1 0 0 0 0,-1-1 0 0 0,0 1 0 0 0,1-1 0 0 0,-1 0 0 0 0,0 1 0 0 0,0-1 0 0 0,1 0 0 0 0,-1 0 0 0 0,0 1 0 0 0,0-1 0 0 0,0 0 1 0 0,0 0-1 0 0,0 0 0 0 0,-1-1 0 0 0,1 1 0 0 0,0 0 0 0 0,0 0 0 0 0,-1 0 0 0 0,1 0 0 0 0,0-1 0 0 0,-1 1 0 0 0,1 0 0 0 0,-1-1 0 0 0,0 1 0 0 0,1 0 0 0 0,-1-2 8 0 0,0 3 2 0 0,91-109-750 0 0,-88 108 732 0 0,0 0 1 0 0,0 0-1 0 0,1 1 0 0 0,-1 0 0 0 0,0-1 1 0 0,0 1-1 0 0,0 0 0 0 0,0 1 1 0 0,0-1-1 0 0,0 0 0 0 0,0 1 0 0 0,0 0 1 0 0,0 0-1 0 0,0 0 0 0 0,0 0 1 0 0,0 0-1 0 0,0 0 0 0 0,-1 1 1 0 0,1 0-1 0 0,0-1 0 0 0,-1 1 0 0 0,0 0 1 0 0,1 0-1 0 0,-1 0 0 0 0,0 0 1 0 0,0 1-1 0 0,1 0 16 0 0,29 19-23 0 0,-20-18 11 0 0,1 0 0 0 0,-1-1 0 0 0,1-1-1 0 0,0 0 1 0 0,-1-1 0 0 0,1 0 0 0 0,0-1-1 0 0,0 0 1 0 0,0-1 0 0 0,0 0 0 0 0,0-1-1 0 0,-1-1 1 0 0,1 0 0 0 0,-1-1 0 0 0,0 0-1 0 0,0 0 1 0 0,0-2 0 0 0,0 1 0 0 0,-1-2-1 0 0,0 1 1 0 0,0-2 0 0 0,-1 1 0 0 0,0-1-1 0 0,0-1 1 0 0,-1 0 0 0 0,0 0 0 0 0,-1-1-1 0 0,1 0 1 0 0,-2 0 0 0 0,0-1 0 0 0,0 0-1 0 0,-1-1 1 0 0,0 1 0 0 0,-1-1 0 0 0,0 0-1 0 0,-1 0 1 0 0,-1-1 0 0 0,2-8 12 0 0,-4 20-2 0 0,-1-1 1 0 0,1 0-1 0 0,-1 1 0 0 0,0-1 1 0 0,0 0-1 0 0,0 0 0 0 0,0 1 0 0 0,0-1 1 0 0,0 0-1 0 0,0 1 0 0 0,0-1 1 0 0,-1 0-1 0 0,1 0 0 0 0,0 1 1 0 0,-1-1-1 0 0,0 1 0 0 0,1-1 1 0 0,-1 0-1 0 0,0 1 0 0 0,0-1 1 0 0,0 1-1 0 0,0 0 0 0 0,0-1 1 0 0,0 1-1 0 0,0 0 0 0 0,-1 0 1 0 0,1-1-1 0 0,0 1 0 0 0,-1 0 1 0 0,1 0-1 0 0,0 1 0 0 0,-1-1 1 0 0,0 0-1 0 0,1 0 0 0 0,-1 1 0 0 0,1-1 1 0 0,-1 1-1 0 0,0-1 0 0 0,1 1 1 0 0,-1 0-1 0 0,0 0 0 0 0,0-1 1 0 0,1 1-1 0 0,-1 0 0 0 0,0 1 1 0 0,1-1-1 0 0,-1 0 0 0 0,0 0 1 0 0,0 1 1 0 0,-85 25-100 0 0,82-23 85 0 0,0 0 1 0 0,0 0 0 0 0,0 1-1 0 0,0 0 1 0 0,0 0 0 0 0,1 0-1 0 0,0 0 1 0 0,0 1-1 0 0,0 0 1 0 0,0 0 0 0 0,1 0-1 0 0,0 0 1 0 0,0 0-1 0 0,0 1 1 0 0,0-1 0 0 0,1 1-1 0 0,0 0 1 0 0,1-1-1 0 0,-1 1 1 0 0,1 0 0 0 0,0 0-1 0 0,0 0 1 0 0,1 0-1 0 0,0 1 1 0 0,0-1 0 0 0,0 0-1 0 0,1 0 1 0 0,0 0-1 0 0,0 0 1 0 0,0 0 0 0 0,1 0-1 0 0,0-1 1 0 0,0 1 0 0 0,1 0-1 0 0,-1-1 1 0 0,1 0-1 0 0,0 1 1 0 0,1-1 0 0 0,-1 0-1 0 0,1-1 1 0 0,0 1-1 0 0,0-1 1 0 0,1 1 0 0 0,-1-1-1 0 0,1 0 1 0 0,0-1-1 0 0,0 1 1 0 0,0-1 0 0 0,0 0-1 0 0,1-1 1 0 0,1 2 14 0 0,11 5-657 0 0,0 0 0 0 0,0 0 0 0 0,1-2-1 0 0,0 0 1 0 0,1-2 0 0 0,-1 0 0 0 0,1-1 0 0 0,0 0 0 0 0,11-1 657 0 0,0-1-1055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2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74 1056 0 0,'-15'-1'292'0'0,"0"1"-1"0"0,0 0 1 0 0,1 1-1 0 0,-1 1 1 0 0,0 0-1 0 0,0 1 1 0 0,1 0 0 0 0,0 1-1 0 0,0 1 1 0 0,0 1-1 0 0,0 0 1 0 0,1 0-1 0 0,0 1 1 0 0,0 1-1 0 0,1 0 1 0 0,0 1 0 0 0,-5 5-292 0 0,10-9 81 0 0,0 0-1 0 0,1 0 1 0 0,-1 1 0 0 0,1 0 0 0 0,0 1 0 0 0,1-1 0 0 0,0 1 0 0 0,0 0 0 0 0,0 0 0 0 0,1 1 0 0 0,0-1 0 0 0,0 1 0 0 0,1 0 0 0 0,0 0 0 0 0,1 0 0 0 0,-1 0 0 0 0,2 1 0 0 0,-1-1 0 0 0,1 1 0 0 0,0-1 0 0 0,1 1 0 0 0,0-1 0 0 0,0 1 0 0 0,1-1 0 0 0,0 1 0 0 0,1-1 0 0 0,-1 1 0 0 0,2-1 0 0 0,2 7-81 0 0,1-5 24 0 0,1 0 0 0 0,0 0 0 0 0,1-1 0 0 0,0 0 0 0 0,1 0 0 0 0,0-1 0 0 0,0 0 0 0 0,0 0 0 0 0,1-1 1 0 0,0 0-1 0 0,1-1 0 0 0,0 0 0 0 0,0-1 0 0 0,0 0 0 0 0,0-1 0 0 0,1 0 0 0 0,0-1 0 0 0,0 0 0 0 0,0-1 0 0 0,2 0-24 0 0,155 12-3523 0 0,-74-35 649 0 0,-62 5 1317 0 0</inkml:trace>
  <inkml:trace contextRef="#ctx0" brushRef="#br0" timeOffset="550.545">651 86 876 0 0,'-1'57'5369'0'0,"-5"35"-3963"0"0,1-7-1094 0 0,3-54-4 0 0,14 145 1033 0 0,-6-170-1276 0 0,0 0-1 0 0,-1-1 1 0 0,2 0-1 0 0,-1 0 1 0 0,1 0-1 0 0,-1-1 0 0 0,1 0 1 0 0,0 0-1 0 0,1-1 1 0 0,-1 0-1 0 0,1 0 1 0 0,-1-1-1 0 0,1 1 1 0 0,0-2-1 0 0,0 1 1 0 0,0-1-1 0 0,0-1 1 0 0,0 1-1 0 0,0-1 0 0 0,0-1 1 0 0,0 1-1 0 0,0-1 1 0 0,0-1-1 0 0,-1 1 1 0 0,2-2-65 0 0,30 2 181 0 0,170-32 540 0 0,-174 24-1485 0 0,-6-15-7430 0 0,-19 11 6818 0 0</inkml:trace>
  <inkml:trace contextRef="#ctx0" brushRef="#br0" timeOffset="915.266">1569 67 1604 0 0,'4'0'1162'0'0,"-4"0"-1069"0"0,1 0-1 0 0,0 0 0 0 0,0 0 0 0 0,-1 0 1 0 0,1 0-1 0 0,0 0 0 0 0,-1 0 0 0 0,1 0 1 0 0,0 0-1 0 0,0 1 0 0 0,-1-1 0 0 0,1 0 1 0 0,0 0-1 0 0,-1 1 0 0 0,1-1 1 0 0,0 0-1 0 0,-1 1 0 0 0,1-1 0 0 0,-1 0 1 0 0,1 1-1 0 0,-1-1 0 0 0,1 1 0 0 0,-1-1 1 0 0,1 1-1 0 0,-1-1 0 0 0,1 1 0 0 0,-1 0 1 0 0,0-1-1 0 0,1 1 0 0 0,-1 0 0 0 0,0-1 1 0 0,1 1-1 0 0,-1 0 0 0 0,0-1 1 0 0,0 1-1 0 0,0 0 0 0 0,0-1 0 0 0,1 1 1 0 0,-1 0-1 0 0,0-1 0 0 0,0 1 0 0 0,0 0 1 0 0,-1 0-1 0 0,1-1 0 0 0,0 1 0 0 0,0 0 1 0 0,0-1-1 0 0,0 1 0 0 0,-1 0 1 0 0,1-1-1 0 0,0 1 0 0 0,-1 0 0 0 0,1-1 1 0 0,0 1-1 0 0,-1-1 0 0 0,1 1 0 0 0,-1 0-92 0 0,-1 247 1363 0 0,34-32-718 0 0,-31-210-831 0 0,-5 53 388 0 0,4-59-284 0 0,0 1 0 0 0,0 0 1 0 0,0 0-1 0 0,0 0 1 0 0,0-1-1 0 0,0 1 0 0 0,0 0 1 0 0,0 0-1 0 0,0-1 0 0 0,-1 1 1 0 0,1 0-1 0 0,0-1 0 0 0,-1 1 1 0 0,1 0-1 0 0,0 0 0 0 0,-1-1 1 0 0,1 1-1 0 0,-1-1 0 0 0,1 1 1 0 0,-1 0-1 0 0,1-1 0 0 0,-1 1 1 0 0,0-1-1 0 0,1 0 0 0 0,-1 1 1 0 0,1-1-1 0 0,-1 1 1 0 0,0-1-1 0 0,0 0 0 0 0,1 1 1 0 0,-1-1-1 0 0,0 0 0 0 0,1 0 1 0 0,-1 0-1 0 0,0 1 0 0 0,0-1 1 0 0,1 0-1 0 0,-1 0 0 0 0,0 0 1 0 0,0 0-1 0 0,0 0 0 0 0,1-1 1 0 0,-1 1-1 0 0,0 0 0 0 0,0 0 1 0 0,1 0-1 0 0,-1-1 0 0 0,0 1 1 0 0,1 0-1 0 0,-1-1 1 0 0,0 1-1 0 0,1 0 0 0 0,-1-1 1 0 0,0 1-1 0 0,1-1 0 0 0,-1 1 1 0 0,1-1-1 0 0,-1 0 0 0 0,1 1 1 0 0,-1-1-1 0 0,1 1 0 0 0,-1-1 1 0 0,1 0-1 0 0,0 1 0 0 0,-1-1 1 0 0,1 0 81 0 0,-14-14-1307 0 0,-2-3 46 0 0</inkml:trace>
  <inkml:trace contextRef="#ctx0" brushRef="#br0" timeOffset="1346.574">1226 37 1588 0 0,'-66'-13'7544'0'0,"178"12"-4051"0"0,149-11-2345 0 0,27 2 401 0 0,-286 10-1538 0 0,23 0-1756 0 0,-15 0-1806 0 0,-6 0-3784 0 0,-4 0 6137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2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520 333 1196 0 0,'-14'-131'1679'0'0,"21"14"660"0"0,-5 40 646 0 0,-2 76-2895 0 0,8-5 142 0 0,-21 58-146 0 0,2 0 0 0 0,2 1 0 0 0,3 0 0 0 0,2 1 0 0 0,2-1 0 0 0,5 37-86 0 0,-3-36 67 0 0,52 372-523 0 0,-52-423 261 0 0,-1-1 0 0 0,1 0 0 0 0,-1 1 0 0 0,1-1 1 0 0,-1 0-1 0 0,0 1 0 0 0,1-1 0 0 0,-1 0 0 0 0,0 0 0 0 0,-1 0 0 0 0,1 0 0 0 0,0 0 0 0 0,-1 0 0 0 0,1 0 1 0 0,-1-1-1 0 0,1 1 0 0 0,-1 0 0 0 0,0-1 0 0 0,0 1 0 0 0,0-1 0 0 0,1 1 0 0 0,-2-1 0 0 0,1 0 0 0 0,0 0 0 0 0,0 0 1 0 0,0 0-1 0 0,0-1 0 0 0,-1 1 0 0 0,1 0 0 0 0,-2-1 195 0 0,-8-2-1269 0 0</inkml:trace>
  <inkml:trace contextRef="#ctx0" brushRef="#br0" timeOffset="529.722">3 773 1624 0 0,'-3'-1'236'0'0,"4"1"-145"0"0,0 0-1 0 0,0-1 1 0 0,-1 1-1 0 0,1 0 1 0 0,0 0-1 0 0,-1-1 1 0 0,1 1-1 0 0,0 0 0 0 0,-1-1 1 0 0,1 1-1 0 0,0 0 1 0 0,-1-1-1 0 0,1 1 1 0 0,-1-1-1 0 0,1 1 1 0 0,-1-1-1 0 0,1 0 1 0 0,-1 1-1 0 0,0-1 1 0 0,1 1-1 0 0,-1-1 0 0 0,1 0 1 0 0,-1 1-1 0 0,0-1 1 0 0,0 0-1 0 0,1 1 1 0 0,-1-1-1 0 0,0 0 1 0 0,0 0-1 0 0,0 1 1 0 0,0-1-1 0 0,0 0 0 0 0,0 0 1 0 0,0 1-1 0 0,0-1 1 0 0,0 0-1 0 0,0 1 1 0 0,-1-1-1 0 0,1 0 1 0 0,0 0-1 0 0,0 1 1 0 0,-1-1-1 0 0,1 0 0 0 0,0 1 1 0 0,-1-1-1 0 0,1 0 1 0 0,0 1-1 0 0,-1-1 1 0 0,1 1-1 0 0,-1-1-90 0 0,401-64 1612 0 0,325-15-734 0 0,-698 75-823 0 0,-15 3 40 0 0,-27 8 56 0 0,4-2-158 0 0,0 0 0 0 0,1 1 0 0 0,0 0 0 0 0,0 0 0 0 0,0 1 0 0 0,1 1 0 0 0,-1 0 1 0 0,2 0-1 0 0,-1 0 0 0 0,1 1 0 0 0,0 1 0 0 0,0-1 0 0 0,1 1 0 0 0,1 0 1 0 0,-1 1-1 0 0,1 0 0 0 0,1 0 0 0 0,0 0 0 0 0,1 1 0 0 0,-1-1 0 0 0,2 1 1 0 0,0 0-1 0 0,0 0 0 0 0,1 1 7 0 0,2-6 11 0 0,1-1 0 0 0,0 1 0 0 0,0-1 0 0 0,0 0 0 0 0,1 1 1 0 0,-1-1-1 0 0,1 0 0 0 0,1 0 0 0 0,-1 0 0 0 0,1 0 0 0 0,0-1 0 0 0,0 1 1 0 0,0-1-1 0 0,1 1 0 0 0,-1-1 0 0 0,1 0 0 0 0,0-1 0 0 0,0 1 0 0 0,0 0 1 0 0,1-1-1 0 0,0 0 0 0 0,-1 0 0 0 0,1-1 0 0 0,0 1 0 0 0,0-1 0 0 0,0 0 0 0 0,0 0 1 0 0,1-1-1 0 0,0 1-11 0 0,11 2 27 0 0,0 0 0 0 0,0 0 0 0 0,1-2 0 0 0,-1 0 0 0 0,1-1 0 0 0,-1 0 0 0 0,1-2 0 0 0,-1 0 1 0 0,7-2-28 0 0,157-53 177 0 0,-174 53-163 0 0,1-1 0 0 0,-1 0 0 0 0,1 0 0 0 0,-1-1 1 0 0,0 0-1 0 0,-1 0 0 0 0,1-1 0 0 0,-1 1 0 0 0,0-1 0 0 0,-1-1 0 0 0,1 1 0 0 0,-1-1 0 0 0,-1 0 0 0 0,1 0 0 0 0,-1-1 0 0 0,0 1 1 0 0,-1-1-1 0 0,0 0 0 0 0,0 0 0 0 0,0 0 0 0 0,0-7-14 0 0,-4 6 4 0 0,-1 0-1 0 0,-1 0 1 0 0,0 0 0 0 0,0 1-1 0 0,0-1 1 0 0,-1 1 0 0 0,-1 0-1 0 0,1 0 1 0 0,-1 0-1 0 0,0 1 1 0 0,-1 0 0 0 0,0 0-1 0 0,0 0 1 0 0,-1 1 0 0 0,1 0-1 0 0,-2 0 1 0 0,1 0 0 0 0,0 1-1 0 0,-1 0 1 0 0,0 1 0 0 0,0 0-1 0 0,0 0 1 0 0,-1 0 0 0 0,0 1-1 0 0,1 1 1 0 0,-1-1 0 0 0,0 1-1 0 0,0 1 1 0 0,-8-1-4 0 0,0 1-412 0 0,-1 0 0 0 0,1 1 0 0 0,-1 1 0 0 0,1 1 0 0 0,-1 0 0 0 0,1 2 0 0 0,0 0 0 0 0,0 0 0 0 0,0 2 0 0 0,-12 5 412 0 0,-30 9-3128 0 0,41-16 1953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3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29 1316 0 0,'5'-14'2808'0'0,"-5"14"-2680"0"0,0 0 0 0 0,1 0 0 0 0,-1 1 0 0 0,1-1 0 0 0,-1 0 0 0 0,1 0 0 0 0,-1 0 1 0 0,0 0-1 0 0,1 0 0 0 0,-1 0 0 0 0,1 0 0 0 0,-1 0 0 0 0,1 0 0 0 0,-1 0 1 0 0,0 0-1 0 0,1 0 0 0 0,-1-1 0 0 0,1 1 0 0 0,-1 0 0 0 0,0 0 0 0 0,1 0 1 0 0,-1 0-1 0 0,1-1 0 0 0,-1 1 0 0 0,0 0 0 0 0,1 0 0 0 0,-1-1 0 0 0,0 1 1 0 0,1 0-1 0 0,-1-1 0 0 0,0 1 0 0 0,0 0 0 0 0,1-1 0 0 0,-1 1 0 0 0,0 0 0 0 0,0-1 1 0 0,0 1-1 0 0,1-1 0 0 0,-1 1 0 0 0,0-1 0 0 0,0 1 0 0 0,0 0 0 0 0,0-1 1 0 0,0 1-129 0 0,126 587 1192 0 0,-113-526-2973 0 0,-13-59 581 0 0,-20 2-2524 0 0,2-17 2366 0 0,-2-4 19 0 0</inkml:trace>
  <inkml:trace contextRef="#ctx0" brushRef="#br0" timeOffset="329.338">17 15 1060 0 0,'-17'-10'6444'0'0,"46"6"-4614"0"0,-15 4-1960 0 0,414 8 1272 0 0,-186 5-1488 0 0,-233-13 303 0 0,-8 0-792 0 0,-26 5-5457 0 0,21-3 5018 0 0</inkml:trace>
  <inkml:trace contextRef="#ctx0" brushRef="#br0" timeOffset="612.214">728 424 1372 0 0,'18'23'3855'0'0,"-2"33"-2768"0"0,-10-33-478 0 0,62 254 2011 0 0,-61-232-3331 0 0,-6-30-5354 0 0,-1-19 4770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3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0 528 1624 0 0,'23'96'3305'0'0,"14"202"1020"0"0,-29-326-4066 0 0,1 0 0 0 0,1 1 0 0 0,1 1 0 0 0,1-1-1 0 0,2 2 1 0 0,0 0 0 0 0,2 1 0 0 0,1 0 0 0 0,9-9-259 0 0,-24 31-18 0 0,1 0 1 0 0,0 0-1 0 0,0 0 1 0 0,0 0-1 0 0,0 1 1 0 0,0-1-1 0 0,1 1 1 0 0,-1 0-1 0 0,0 0 1 0 0,0 0-1 0 0,1 1 1 0 0,-1-1-1 0 0,1 1 1 0 0,-1 0-1 0 0,1 0 0 0 0,-1 0 1 0 0,0 0-1 0 0,1 0 1 0 0,-1 1-1 0 0,1 0 1 0 0,-1-1-1 0 0,0 1 1 0 0,0 0-1 0 0,1 1 1 0 0,-1-1-1 0 0,0 1 1 0 0,0-1-1 0 0,0 1 1 0 0,0 0-1 0 0,-1 0 1 0 0,1 0-1 0 0,0 1 1 0 0,-1-1-1 0 0,0 0 1 0 0,1 1-1 0 0,-1 0 1 0 0,0 0-1 0 0,0-1 1 0 0,-1 1-1 0 0,1 0 1 0 0,1 3 17 0 0,-3-5-2 0 0,8 7-5 0 0,0 2 0 0 0,-1-1 0 0 0,-1 1 1 0 0,0 0-1 0 0,0 1 0 0 0,-1-1 0 0 0,0 1 0 0 0,-1 0 0 0 0,0 0 0 0 0,-1 1 0 0 0,0-1 0 0 0,-1 1 0 0 0,0 0 0 0 0,0 11 7 0 0,-2-22 8 0 0,0-1-3 0 0,-16 17 195 0 0,13-28-194 0 0,1 1 0 0 0,0-1-1 0 0,1 1 1 0 0,0-1 0 0 0,1 0-1 0 0,0 0 1 0 0,0 1 0 0 0,1-1-1 0 0,1 0 1 0 0,0 1 0 0 0,0-1 0 0 0,1 1-1 0 0,0-1 1 0 0,1 1 0 0 0,0 0-1 0 0,1 1 1 0 0,0-1 0 0 0,0 1-1 0 0,1 0 1 0 0,0 0 0 0 0,1 1-1 0 0,0-1 1 0 0,4-2-6 0 0,-8 8-9 0 0,0-3-21 0 0,1 1 0 0 0,0 0 0 0 0,0 1 1 0 0,1-1-1 0 0,0 0 0 0 0,0 1 0 0 0,0 0 0 0 0,0 0 0 0 0,0 1 0 0 0,1 0 0 0 0,-1 0 0 0 0,1 0 0 0 0,0 0 0 0 0,0 1 0 0 0,0 0 0 0 0,0 0 1 0 0,1 1-1 0 0,0-1 30 0 0,-1 5-21 0 0,1 1 0 0 0,-1-1-1 0 0,0 1 1 0 0,0 0 0 0 0,0 1 0 0 0,-1-1 0 0 0,0 1 0 0 0,0 0 0 0 0,0 0 0 0 0,0 1 0 0 0,-1-1 0 0 0,0 1 0 0 0,0 0 0 0 0,0 1 0 0 0,-1-1 0 0 0,0 0 0 0 0,0 1 0 0 0,-1 0-1 0 0,0-1 1 0 0,0 1 0 0 0,0 0 0 0 0,-1 1 21 0 0,24 127-676 0 0,-22-132 549 0 0,-1-1 1 0 0,0 0 0 0 0,0 0 0 0 0,1-1 0 0 0,-1 1-1 0 0,1 0 1 0 0,-1-1 0 0 0,1 0 0 0 0,0 1 0 0 0,-1-1-1 0 0,1 0 1 0 0,0 0 0 0 0,0-1 0 0 0,0 1 0 0 0,0-1-1 0 0,0 1 1 0 0,0-1 0 0 0,0 0 0 0 0,0 0 0 0 0,0 0 0 0 0,0 0-1 0 0,0-1 1 0 0,-1 1 0 0 0,1-1 0 0 0,0 0 0 0 0,0 0-1 0 0,0 0 1 0 0,0 0 0 0 0,-1 0 0 0 0,1-1 0 0 0,0 1-1 0 0,-1-1 1 0 0,2-1 126 0 0,0 2 56 0 0,55-31-2090 0 0,-31 15 977 0 0</inkml:trace>
  <inkml:trace contextRef="#ctx0" brushRef="#br0" timeOffset="557.16">919 675 1768 0 0,'-13'4'225'0'0,"-1"0"0"0"0,1 1 0 0 0,0 0 0 0 0,0 1 0 0 0,1 0 0 0 0,0 1 0 0 0,0 1 0 0 0,1 0 1 0 0,-1 1-1 0 0,2 0 0 0 0,-1 0 0 0 0,1 1 0 0 0,1 0 0 0 0,0 1 0 0 0,0 0 0 0 0,1 1 0 0 0,-5 9-225 0 0,15-19 38 0 0,-1 0 1 0 0,1-1 0 0 0,0 1-1 0 0,0 0 1 0 0,-1-1-1 0 0,1 1 1 0 0,0-1 0 0 0,0 0-1 0 0,0 1 1 0 0,1-1-1 0 0,-1 0 1 0 0,0-1-1 0 0,0 1 1 0 0,1 0 0 0 0,-1 0-1 0 0,0-1 1 0 0,1 0-1 0 0,-1 1 1 0 0,0-1 0 0 0,1 0-1 0 0,-1 0 1 0 0,1 0-1 0 0,-1 0 1 0 0,0-1 0 0 0,1 1-1 0 0,-1-1 1 0 0,0 1-1 0 0,1-1 1 0 0,-1 0-1 0 0,0 0 1 0 0,0 0 0 0 0,2-1-39 0 0,155-64 1144 0 0,-180 81-111 0 0,19-12-1043 0 0,-1 0 0 0 0,1 0-1 0 0,0 0 1 0 0,0 0 0 0 0,1 0 0 0 0,-1 1-1 0 0,1-1 1 0 0,-1 0 0 0 0,1 1 0 0 0,0-1-1 0 0,0 1 1 0 0,1 0 0 0 0,-1-1 0 0 0,1 1-1 0 0,-1-1 1 0 0,1 1 0 0 0,0 0 0 0 0,1-1-1 0 0,-1 1 1 0 0,1 0 0 0 0,-1-1 0 0 0,1 1-1 0 0,0-1 1 0 0,1 1 0 0 0,-1-1 0 0 0,0 0-1 0 0,1 1 1 0 0,0-1 0 0 0,0 0 0 0 0,0 0-1 0 0,0 0 1 0 0,0 0 0 0 0,1 0 0 0 0,-1-1-1 0 0,1 1 1 0 0,0-1 0 0 0,0 0 0 0 0,0 1-1 0 0,0-1 1 0 0,0-1 0 0 0,0 1 0 0 0,0 0-1 0 0,1-1 1 0 0,-1 1 0 0 0,0-1 0 0 0,1 0-1 0 0,0 0 1 0 0,-1-1 0 0 0,1 1 0 0 0,-1-1-1 0 0,2 0 11 0 0,9-3-95 0 0,0-2-1 0 0,0 1 0 0 0,-1-2 0 0 0,1 0 1 0 0,-1-1-1 0 0,-1 0 0 0 0,1-1 0 0 0,-1 0 1 0 0,-1-1-1 0 0,1 0 0 0 0,-1-1 0 0 0,-1 0 1 0 0,0-1-1 0 0,-1 0 0 0 0,0 0 0 0 0,0-1 1 0 0,-1 0-1 0 0,3-8 96 0 0,13-26 220 0 0,-2-1-1 0 0,-2-1 1 0 0,-2 0 0 0 0,-3-2-1 0 0,-1 0 1 0 0,-3-1 0 0 0,-2 0-1 0 0,-2 0 1 0 0,-2-1 0 0 0,-3 0-1 0 0,-3-23-219 0 0,-32-68 2114 0 0,33 144-2094 0 0,0-1-1 0 0,0 1 0 0 0,0-1 1 0 0,-1 1-1 0 0,1-1 0 0 0,0 1 1 0 0,0-1-1 0 0,0 1 0 0 0,0-1 1 0 0,-1 1-1 0 0,1-1 0 0 0,0 1 1 0 0,0-1-1 0 0,-1 1 0 0 0,1-1 1 0 0,0 0-1 0 0,-1 1 0 0 0,1-1 1 0 0,-1 1-1 0 0,1-1 0 0 0,0 0 1 0 0,-1 1-1 0 0,1-1 0 0 0,-1 0 1 0 0,1 0-1 0 0,-1 1 0 0 0,1-1 1 0 0,-1 0-1 0 0,1 0 0 0 0,-1 0 1 0 0,1 0-1 0 0,-1 0 0 0 0,1 0 1 0 0,-1 1-1 0 0,1-1 0 0 0,-1 0 1 0 0,1-1-1 0 0,-1 1 0 0 0,1 0 1 0 0,-1 0-1 0 0,0 0 0 0 0,1 0 0 0 0,-1 0 1 0 0,1 0-1 0 0,-1-1 0 0 0,1 1 1 0 0,0 0-1 0 0,-1 0 0 0 0,1-1 1 0 0,-1 1-1 0 0,1 0 0 0 0,-1-1 1 0 0,1 1-1 0 0,0 0 0 0 0,-1-1 1 0 0,1 1-1 0 0,0-1 0 0 0,-1 1 1 0 0,1 0-1 0 0,0-1-19 0 0,-13 49 134 0 0,8-10-80 0 0,2 0 0 0 0,1 0 0 0 0,2 0 1 0 0,2-1-1 0 0,1 1 0 0 0,2 0 0 0 0,2-1 0 0 0,9 28-54 0 0,19 56-401 0 0,19 119-3854 0 0,-55-231 3885 0 0,1 0-1 0 0,-1 0 0 0 0,-1-1 1 0 0,1 1-1 0 0,-1 0 0 0 0,-1-1 1 0 0,0 0-1 0 0,0 1 1 0 0,-1-1-1 0 0,0 0 0 0 0,0 0 1 0 0,0-1-1 0 0,-1 1 0 0 0,-1-1 1 0 0,-4 5 370 0 0,-14 12-1298 0 0</inkml:trace>
  <inkml:trace contextRef="#ctx0" brushRef="#br0" timeOffset="851.427">1051 652 1792 0 0,'50'-46'6283'0'0,"57"2"-5468"0"0,-86 37-292 0 0,161-36-1469 0 0,0 22-3873 0 0,-170 20 3651 0 0</inkml:trace>
  <inkml:trace contextRef="#ctx0" brushRef="#br0" timeOffset="1130.625">1614 680 2676 0 0,'38'8'3593'0'0,"29"-29"-2723"0"0,-59 18-536 0 0,-8 3-329 0 0,18-5 168 0 0,-1-1 0 0 0,0 0 0 0 0,-1-1 0 0 0,1-1 0 0 0,-1-1 1 0 0,-1 0-1 0 0,0-1 0 0 0,0-1 0 0 0,-1 0 0 0 0,0-1 0 0 0,-1 0 0 0 0,-1-1 0 0 0,0-1 1 0 0,4-6-174 0 0,-15 19 4 0 0,0 0 1 0 0,-1 0 0 0 0,1-1-1 0 0,-1 1 1 0 0,0 0 0 0 0,1-1-1 0 0,-1 1 1 0 0,0 0 0 0 0,1-1-1 0 0,-1 1 1 0 0,0 0 0 0 0,0-1 0 0 0,0 1-1 0 0,-1 0 1 0 0,1-1 0 0 0,0 1-1 0 0,0 0 1 0 0,-1-1 0 0 0,1 1-1 0 0,-1 0 1 0 0,1-1 0 0 0,-1 1-1 0 0,1 0 1 0 0,-1 0 0 0 0,0 0-1 0 0,0-1 1 0 0,1 1 0 0 0,-1 0 0 0 0,0 0-1 0 0,0 0 1 0 0,0 0 0 0 0,0 1-1 0 0,0-1 1 0 0,-1 0 0 0 0,1 0-1 0 0,0 1 1 0 0,0-1 0 0 0,0 0-1 0 0,-1 1 1 0 0,1-1 0 0 0,0 1-1 0 0,-1 0 1 0 0,1-1 0 0 0,0 1 0 0 0,-1 0-1 0 0,1 0 1 0 0,0 0 0 0 0,-1 0-1 0 0,1 0 1 0 0,-1 0 0 0 0,1 0-1 0 0,0 0-4 0 0,-88 4 233 0 0,67 0-171 0 0,-1 0 0 0 0,0 2 0 0 0,1 0 1 0 0,0 2-1 0 0,1 0 0 0 0,-1 1 0 0 0,2 2 0 0 0,-1 0 1 0 0,2 1-1 0 0,-1 1 0 0 0,2 0 0 0 0,-10 10-62 0 0,26-21 3 0 0,-1 1-1 0 0,1 0 0 0 0,0 0 0 0 0,0 0 1 0 0,0 0-1 0 0,0 1 0 0 0,0-1 0 0 0,1 0 1 0 0,-1 1-1 0 0,1-1 0 0 0,0 1 1 0 0,0-1-1 0 0,0 1 0 0 0,1 0 0 0 0,-1-1 1 0 0,1 1-1 0 0,0 0 0 0 0,0-1 0 0 0,0 1 1 0 0,1 0-1 0 0,-1-1 0 0 0,1 1 0 0 0,0 0 1 0 0,0-1-1 0 0,0 1 0 0 0,0-1 0 0 0,1 1 1 0 0,-1-1-1 0 0,1 0 0 0 0,0 0 0 0 0,0 0 1 0 0,0 0-1 0 0,0 0 0 0 0,1 0 1 0 0,-1 0-1 0 0,1-1 0 0 0,0 1 0 0 0,0-1 1 0 0,0 0-1 0 0,0 0 0 0 0,1 1-2 0 0,137 69-1143 0 0,165-7-5776 0 0,-254-62 5556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2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405 424 860 0 0,'0'0'510'0'0,"0"0"-97"0"0,35-1 4705 0 0,-128 6-4714 0 0,82-1-400 0 0,-6-1 17 0 0,-1 1 1 0 0,1 1 0 0 0,1 1-1 0 0,-1 0 1 0 0,1 2 0 0 0,0 0-1 0 0,1 0 1 0 0,-1 1-1 0 0,2 1 1 0 0,-1 1 0 0 0,2 0-1 0 0,-1 1 1 0 0,1 0 0 0 0,1 1-1 0 0,1 0 1 0 0,-1 1 0 0 0,2 0-1 0 0,0 1 1 0 0,1 0 0 0 0,0 1-1 0 0,2 0 1 0 0,0 0 0 0 0,0 0-1 0 0,1 1 1 0 0,2 0-1 0 0,-1 0 1 0 0,2 1 0 0 0,0-1-1 0 0,1 1 1 0 0,1 12-22 0 0,1-25 34 0 0,1 0-1 0 0,0 0 1 0 0,0 0-1 0 0,0 0 1 0 0,1 0-1 0 0,-1 0 1 0 0,1 0-1 0 0,1 0 1 0 0,-1 0-1 0 0,1-1 1 0 0,-1 1-1 0 0,1-1 1 0 0,0 0-1 0 0,1 0 1 0 0,-1 0-1 0 0,1 0 1 0 0,0 0-1 0 0,0-1 1 0 0,0 0-1 0 0,0 0 1 0 0,1 0-1 0 0,-1 0 1 0 0,1-1-1 0 0,-1 1 1 0 0,1-1-1 0 0,0 0 1 0 0,0-1-1 0 0,0 1 1 0 0,0-1 0 0 0,0 0-1 0 0,1-1 1 0 0,-1 1-1 0 0,0-1 1 0 0,0 0-1 0 0,1 0 1 0 0,-1 0-1 0 0,0-1 1 0 0,0 0-1 0 0,0 0 1 0 0,0 0-1 0 0,4-2-33 0 0,6-2 45 0 0,-1-1 0 0 0,0-1 0 0 0,0 0 0 0 0,0-1 0 0 0,-1 0-1 0 0,-1-1 1 0 0,1-1 0 0 0,-2 0 0 0 0,1 0 0 0 0,-1-1 0 0 0,-1 0 0 0 0,0-1 0 0 0,6-9-45 0 0,-5 6 61 0 0,-1-1 0 0 0,-1 0 0 0 0,0-1 1 0 0,-1 0-1 0 0,-1 0 0 0 0,-1 0 1 0 0,0-1-1 0 0,-1 0 0 0 0,-1 0 0 0 0,-1 0 1 0 0,0-5-62 0 0,-11 36-210 0 0,49 136 230 0 0,-33-133-135 0 0,0 0 0 0 0,1-1 1 0 0,1-1-1 0 0,0 1 1 0 0,1-2-1 0 0,1 0 0 0 0,0 0 1 0 0,1-1-1 0 0,0 0 0 0 0,1-1 1 0 0,5 3 114 0 0,-10-8-488 0 0,0-1 0 0 0,1 0 1 0 0,-1 0-1 0 0,1-1 0 0 0,1 0 1 0 0,-1-1-1 0 0,0 0 0 0 0,1-1 0 0 0,-1 0 1 0 0,1-1-1 0 0,0 0 0 0 0,3 0 488 0 0,-1-1-1194 0 0</inkml:trace>
  <inkml:trace contextRef="#ctx0" brushRef="#br0" timeOffset="310.243">938 364 2000 0 0,'0'-1'194'0'0,"-1"-23"3290"0"0,-8 32-1428 0 0,-12 198-1134 0 0,22-157-783 0 0,5 33-1 0 0,4 0 0 0 0,3 0 0 0 0,21 63-138 0 0,-5-12 107 0 0,-24-108-147 0 0,45 348-493 0 0,-51-372 457 0 0,1 0-1 0 0,-1 0 1 0 0,0 0-1 0 0,0 0 1 0 0,0 0-1 0 0,0 0 1 0 0,0 0-1 0 0,0-1 1 0 0,-1 1-1 0 0,1 0 1 0 0,0-1-1 0 0,0 1 1 0 0,0-1-1 0 0,-1 0 1 0 0,1 1-1 0 0,0-1 1 0 0,-1 0-1 0 0,1 1 0 0 0,0-1 1 0 0,-1 0-1 0 0,1 0 1 0 0,0 0-1 0 0,-1 0 1 0 0,1-1-1 0 0,0 1 1 0 0,0 0-1 0 0,-1 0 1 0 0,1-1-1 0 0,0 1 1 0 0,0-1-1 0 0,-1 1 1 0 0,1-1-1 0 0,0 0 1 0 0,0 1-1 0 0,0-1 1 0 0,0 0-1 0 0,0 0 0 0 0,0 0 1 0 0,0 0-1 0 0,0 1 1 0 0,0-1-1 0 0,0-1 1 0 0,0 1-1 0 0,1 0 1 0 0,-1 0-1 0 0,0 0 1 0 0,1 0-1 0 0,-1 0 1 0 0,1-1-1 0 0,-1 1 1 0 0,1 0-1 0 0,0-1 1 0 0,0 1-1 0 0,-1 0 77 0 0,-13-27-1184 0 0,-2-3 85 0 0</inkml:trace>
  <inkml:trace contextRef="#ctx0" brushRef="#br0" timeOffset="541.011">968 566 1780 0 0,'5'-12'180'0'0,"0"-1"0"0"0,1 1 0 0 0,1 1 0 0 0,0-1-1 0 0,0 1 1 0 0,1 0 0 0 0,1 1 0 0 0,-1 0 0 0 0,2 0 0 0 0,-1 1-1 0 0,1 0 1 0 0,1 1 0 0 0,0 0 0 0 0,0 0 0 0 0,0 1 0 0 0,1 1-1 0 0,0 0 1 0 0,0 1 0 0 0,2-1-180 0 0,-6 7 63 0 0,-1 1 0 0 0,1 0-1 0 0,0 0 1 0 0,-1 0 0 0 0,0 1-1 0 0,1 0 1 0 0,-1 0 0 0 0,0 1 0 0 0,-1 0-1 0 0,1 0 1 0 0,-1 1 0 0 0,0 0-1 0 0,0 0 1 0 0,0 0 0 0 0,0 1 0 0 0,-1-1-1 0 0,0 2 1 0 0,0-1 0 0 0,-1 0-1 0 0,0 1 1 0 0,0 0 0 0 0,0 0 0 0 0,-1 0-1 0 0,0 0 1 0 0,-1 0 0 0 0,1 1-1 0 0,-1-1 1 0 0,-1 1 0 0 0,1 0 0 0 0,-2 0-1 0 0,1-1 1 0 0,-1 1 0 0 0,0 2-63 0 0,1 12 110 0 0,0 1 1 0 0,-2 0 0 0 0,-1-1 0 0 0,0 1-1 0 0,-2-1 1 0 0,-1 0 0 0 0,0 0-1 0 0,-2 0 1 0 0,-1 0 0 0 0,0-1 0 0 0,-1-1-1 0 0,-2 1 1 0 0,0-2 0 0 0,-7 10-111 0 0,13-19-70 0 0,-2 0 0 0 0,1 0 1 0 0,-2 0-1 0 0,1-1 0 0 0,-1 0 0 0 0,0 0 0 0 0,-1-1 1 0 0,0 0-1 0 0,-1 0 0 0 0,1-1 0 0 0,-8 3 70 0 0,1-13-1952 0 0,-11-50-717 0 0,24 21 1269 0 0</inkml:trace>
  <inkml:trace contextRef="#ctx0" brushRef="#br0" timeOffset="789.981">1526 393 1336 0 0,'12'-4'1080'0'0,"-12"3"-1024"0"0,1 1-1 0 0,-1-1 1 0 0,1 1-1 0 0,0 0 1 0 0,-1-1-1 0 0,1 1 1 0 0,0 0-1 0 0,-1-1 1 0 0,1 1-1 0 0,0 0 1 0 0,-1 0-1 0 0,1 0 1 0 0,0 0-1 0 0,-1 0 1 0 0,1 0-1 0 0,0 0 1 0 0,0 0-1 0 0,-1 0 1 0 0,1 0-1 0 0,0 0 1 0 0,-1 0-1 0 0,1 0 1 0 0,0 1-1 0 0,-1-1 0 0 0,1 0 1 0 0,0 0-1 0 0,-1 1 1 0 0,1-1-1 0 0,0 1 1 0 0,-1-1-1 0 0,1 0 1 0 0,-1 1-1 0 0,1-1 1 0 0,-1 1-1 0 0,1-1 1 0 0,-1 1-1 0 0,1 0 1 0 0,-1-1-1 0 0,0 1 1 0 0,1-1-1 0 0,-1 1 1 0 0,0 0-1 0 0,1-1 1 0 0,-1 1-1 0 0,0 0 1 0 0,0-1-1 0 0,0 1 1 0 0,1 0-1 0 0,-1-1 1 0 0,0 1-1 0 0,0 0 1 0 0,0 0-1 0 0,0-1 0 0 0,0 1 1 0 0,-1 0-1 0 0,1-1 1 0 0,0 1-1 0 0,0 0 1 0 0,0 0-1 0 0,0-1 1 0 0,-1 1-1 0 0,1-1 1 0 0,0 1-1 0 0,-1 0 1 0 0,1-1-1 0 0,-1 1 1 0 0,1-1-1 0 0,-1 1-55 0 0,6 73 383 0 0,4-1 0 0 0,2 0 0 0 0,4-1 0 0 0,3 0 0 0 0,3-2 0 0 0,3 0-1 0 0,9 13-382 0 0,-10-25 117 0 0,-12-35-177 0 0,-1 1-1 0 0,-1 1 0 0 0,-1 0 1 0 0,-1 0-1 0 0,-1 1 0 0 0,-2 0 0 0 0,0 0 1 0 0,-1 6 60 0 0,-5-30-131 0 0,1 0 0 0 0,-1-1-1 0 0,0 1 1 0 0,0-1 0 0 0,1 1 0 0 0,-1-1 0 0 0,0 0 0 0 0,0 0 0 0 0,0 1 0 0 0,0-2 0 0 0,-1 1 0 0 0,1 0-1 0 0,0 0 1 0 0,0-1 0 0 0,0 1 0 0 0,-1-1 0 0 0,1 0 0 0 0,0 1 0 0 0,-1-1 0 0 0,1 0 0 0 0,0 0-1 0 0,-1-1 1 0 0,1 1 0 0 0,0 0 0 0 0,0-1 0 0 0,0 0 0 0 0,-1 1 0 0 0,1-1 0 0 0,0 0 0 0 0,0 0 0 0 0,0 0-1 0 0,0 0 1 0 0,0-1 0 0 0,0 1 0 0 0,0 0 0 0 0,0-1 131 0 0,-23-17-1217 0 0,0-1-59 0 0</inkml:trace>
  <inkml:trace contextRef="#ctx0" brushRef="#br0" timeOffset="1024.749">1704 291 1316 0 0,'147'-61'2560'0'0,"-140"62"-2494"0"0,0 0 0 0 0,0 1 0 0 0,-1 0 0 0 0,1 0 0 0 0,0 1 1 0 0,-1 0-1 0 0,1 0 0 0 0,-1 0 0 0 0,0 1 0 0 0,0 0 0 0 0,0 0 0 0 0,-1 0 1 0 0,1 1-1 0 0,-1 0 0 0 0,0 0 0 0 0,0 0 0 0 0,-1 1 0 0 0,0-1 0 0 0,0 1 0 0 0,0 0 1 0 0,0 0-1 0 0,-1 1 0 0 0,0-1 0 0 0,-1 1 0 0 0,1 0 0 0 0,-1-1 0 0 0,0 1 1 0 0,-1 0-1 0 0,0 0 0 0 0,0 2-66 0 0,1 6 19 0 0,-2 0 1 0 0,1 0-1 0 0,-2 0 0 0 0,0 0 1 0 0,-1 0-1 0 0,0 0 1 0 0,-1 0-1 0 0,-1-1 0 0 0,0 1 1 0 0,-1-1-1 0 0,-1 0 1 0 0,0 0-1 0 0,-1-1 0 0 0,0 0 1 0 0,-1 0-1 0 0,-1 0 1 0 0,0-1-1 0 0,0-1 0 0 0,-1 1 1 0 0,-1-2-1 0 0,0 1 1 0 0,0-1-1 0 0,-1-1 0 0 0,0 0 1 0 0,-1-1-1 0 0,0 0 1 0 0,0-1-1 0 0,-1-1 0 0 0,1 0 1 0 0,-2 0-1 0 0,1-2 1 0 0,-7 2-20 0 0,-68-27-3065 0 0,63-1 1945 0 0</inkml:trace>
  <inkml:trace contextRef="#ctx0" brushRef="#br0" timeOffset="1320.32">2074 283 1372 0 0,'25'37'635'0'0,"-2"1"0"0"0,-1 1 0 0 0,-3 1 0 0 0,-1 1 0 0 0,-1 0-1 0 0,-3 2 1 0 0,-1-1 0 0 0,0 17-635 0 0,-10-55 124 0 0,-1 1-1 0 0,-1-1 1 0 0,1 0 0 0 0,-1 1-1 0 0,0 0 1 0 0,0-1-1 0 0,0 1 1 0 0,0 0-1 0 0,-1-1 1 0 0,0 1 0 0 0,0 0-1 0 0,0 0 1 0 0,-1-1-1 0 0,0 1 1 0 0,1 0-1 0 0,-2-1 1 0 0,1 1 0 0 0,0-1-1 0 0,-1 1 1 0 0,0-1-1 0 0,0 1 1 0 0,0-1-1 0 0,-1 0 1 0 0,1 0 0 0 0,-1 0-1 0 0,0-1 1 0 0,0 1-1 0 0,0-1 1 0 0,-1 1-124 0 0,0-6 48 0 0,0 0 1 0 0,1 0-1 0 0,-1 0 1 0 0,1 0-1 0 0,-1-1 0 0 0,1 1 1 0 0,0-1-1 0 0,0 0 1 0 0,0 0-1 0 0,0 0 0 0 0,1 0 1 0 0,-1-1-1 0 0,1 1 0 0 0,0-1 1 0 0,0 1-1 0 0,0-1 1 0 0,0 0-1 0 0,0 0 0 0 0,1 0 1 0 0,0 0-1 0 0,0 0 1 0 0,0-2-49 0 0,-3-10-50 0 0,1-1 1 0 0,0 0 0 0 0,1 0-1 0 0,1 0 1 0 0,1 0-1 0 0,0 0 1 0 0,1 0 0 0 0,1 0-1 0 0,1 0 1 0 0,0 0-1 0 0,1 0 1 0 0,1 1 0 0 0,1 0-1 0 0,0 0 1 0 0,1 0-1 0 0,1 1 1 0 0,1-1 49 0 0,113-148-5158 0 0,-79 127 2817 0 0,-27 22 1232 0 0</inkml:trace>
  <inkml:trace contextRef="#ctx0" brushRef="#br0" timeOffset="1742.658">2735 348 916 0 0,'-36'33'3154'0'0,"15"-17"-2898"0"0,1 0 0 0 0,0 1 0 0 0,2 2 0 0 0,0 0 0 0 0,1 0 0 0 0,1 2 0 0 0,1 0 0 0 0,1 1 0 0 0,1 0 0 0 0,1 1 0 0 0,1 0 0 0 0,0 1 0 0 0,2 2-256 0 0,10-22 22 0 0,0 0 0 0 0,1 0-1 0 0,-1 0 1 0 0,1 0 0 0 0,0 0 0 0 0,0-1 0 0 0,1 1-1 0 0,-1-1 1 0 0,1 1 0 0 0,-1-1 0 0 0,1 0 0 0 0,0 0-1 0 0,0 0 1 0 0,1-1 0 0 0,-1 1 0 0 0,0-1 0 0 0,1 0-1 0 0,0 1 1 0 0,-1-2 0 0 0,1 1 0 0 0,0 0 0 0 0,0-1-1 0 0,0 0 1 0 0,0 1 0 0 0,0-2 0 0 0,1 1 0 0 0,-1 0-1 0 0,0-1 1 0 0,0 0 0 0 0,0 0 0 0 0,1 0 0 0 0,-1-1-1 0 0,0 1 1 0 0,0-1 0 0 0,0 0 0 0 0,0 0 0 0 0,2-1-22 0 0,-3 2 20 0 0,20-2 22 0 0,0-1 1 0 0,0 0 0 0 0,0-2-1 0 0,0-1 1 0 0,-1-1-1 0 0,0-1 1 0 0,-1 0 0 0 0,1-2-1 0 0,-2 0 1 0 0,17-12-43 0 0,-33 20-2 0 0,0-1-1 0 0,0 1 1 0 0,-1-1 0 0 0,1 0 0 0 0,-1 0 0 0 0,1 0-1 0 0,-1 0 1 0 0,0 0 0 0 0,0-1 0 0 0,-1 1 0 0 0,1-1-1 0 0,-1 0 1 0 0,0 0 0 0 0,0 0 0 0 0,0 0 0 0 0,0 0-1 0 0,-1-1 1 0 0,1 1 0 0 0,-1 0 0 0 0,0-1 0 0 0,-1 1-1 0 0,1-1 1 0 0,-1 1 0 0 0,0-1 0 0 0,0 1 0 0 0,0-1-1 0 0,-1 1 1 0 0,1-1 0 0 0,-1 1 0 0 0,-1-3 2 0 0,-8-6-18 0 0,-1 1 0 0 0,0 1 1 0 0,0 0-1 0 0,-1 0 0 0 0,-1 1 1 0 0,1 1-1 0 0,-2 0 0 0 0,1 1 1 0 0,-1 0-1 0 0,-1 1 0 0 0,1 1 1 0 0,-1 0-1 0 0,0 1 0 0 0,-1 0 0 0 0,1 1 1 0 0,-1 1-1 0 0,0 1 18 0 0,-29-11-600 0 0,45 13 337 0 0,-3-1 400 0 0,8-4-3213 0 0,21-11 1804 0 0,-2 4 26 0 0</inkml:trace>
  <inkml:trace contextRef="#ctx0" brushRef="#br0" timeOffset="1977.723">3388 234 1036 0 0,'3'12'3098'0'0,"-24"40"-2214"0"0,-212 382 2560 0 0,203-386-3780 0 0,3-29-4728 0 0,27-19 3870 0 0</inkml:trace>
  <inkml:trace contextRef="#ctx0" brushRef="#br0" timeOffset="2256.158">3057 388 1360 0 0,'17'-8'4529'0'0,"28"40"-4193"0"0,-39-27-44 0 0,22 13-378 0 0,1-1 1 0 0,1-1 0 0 0,0-1 0 0 0,1-2-1 0 0,0-1 1 0 0,1-1 0 0 0,0-2 0 0 0,1-1-1 0 0,0-2 1 0 0,0-1 0 0 0,1-1 0 0 0,-1-2-1 0 0,30-2 86 0 0,-1-21-550 0 0,-50 10 464 0 0</inkml:trace>
  <inkml:trace contextRef="#ctx0" brushRef="#br0" timeOffset="2503">3688 478 5348 0 0,'-29'-77'5598'0'0,"4"116"-4252"0"0,16 48-2377 0 0,8 2-4111 0 0,1-80 4369 0 0,-8 14-1659 0 0,0-23 1274 0 0</inkml:trace>
  <inkml:trace contextRef="#ctx0" brushRef="#br0" timeOffset="2750.417">3594 139 836 0 0,'0'-87'9214'0'0,"1"63"-9260"0"0,0 2-4460 0 0,5 17 2095 0 0,-7 7 1168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3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1 988 0 0,'-8'20'5421'0'0,"2"21"-4509"0"0,34 145-533 0 0,-23-168-683 0 0,-1 22-4560 0 0,-4-39 3792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36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1440 0 0,'2'-118'7710'0'0,"-1"115"-7890"0"0,1 0-1 0 0,0 1 0 0 0,0-1 1 0 0,0 0-1 0 0,0 1 0 0 0,0 0 1 0 0,0-1-1 0 0,1 1 0 0 0,-1 0 1 0 0,1 0-1 0 0,0 0 0 0 0,-1 1 1 0 0,1-1-1 0 0,0 1 1 0 0,0-1-1 0 0,0 1 0 0 0,0 0 1 0 0,0 0-1 0 0,0 0 0 0 0,1 0 1 0 0,-1 1-1 0 0,0 0 0 0 0,0-1 1 0 0,1 1-1 0 0,-1 0 0 0 0,0 0 1 0 0,0 1-1 0 0,0-1 1 0 0,1 1-1 0 0,-1-1 0 0 0,0 1 1 0 0,0 0-1 0 0,0 1 181 0 0,31 16-1125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3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0 701 1816 0 0,'1'0'161'0'0,"-1"0"1"0"0,0 0-1 0 0,1 0 0 0 0,-1 0 1 0 0,1 0-1 0 0,-1 0 0 0 0,0 0 1 0 0,1 0-1 0 0,-1 0 0 0 0,0 0 1 0 0,1 0-1 0 0,-1 0 0 0 0,0 0 1 0 0,1 0-1 0 0,-1 0 0 0 0,0 0 1 0 0,1 1-1 0 0,-1-1 0 0 0,0 0 0 0 0,1 0 1 0 0,-1 0-1 0 0,0 1 0 0 0,0-1 1 0 0,1 0-1 0 0,-1 0 0 0 0,0 1 1 0 0,0-1-1 0 0,1 0 0 0 0,-1 0 1 0 0,0 1-1 0 0,0-1 0 0 0,0 0 1 0 0,1 1-1 0 0,-1-1 0 0 0,0 0 1 0 0,0 1-1 0 0,0-1-161 0 0,37-16 564 0 0,-14-1-546 0 0,-1 0 1 0 0,-1-2-1 0 0,-1-1 1 0 0,0 0-1 0 0,-2-1 1 0 0,0-1-1 0 0,-1-1 1 0 0,-2 0-1 0 0,0-2 0 0 0,-2 1 1 0 0,0-2-1 0 0,-2 1 1 0 0,-1-2-1 0 0,-1 1 1 0 0,-1-1-1 0 0,-2-1 1 0 0,1-9-19 0 0,14-139 139 0 0,-22 174-137 0 0,1 0-1 0 0,0 1 1 0 0,-1-1-1 0 0,1 0 1 0 0,-1 1-1 0 0,1-1 1 0 0,-1 1-1 0 0,0-1 1 0 0,0 0-1 0 0,0 1 1 0 0,0 0-1 0 0,0-1 1 0 0,0 1-1 0 0,0 0 1 0 0,0-1-1 0 0,0 1 1 0 0,-1 0 0 0 0,1 0-1 0 0,-1 0 1 0 0,1 0-1 0 0,-1 0 1 0 0,1 0-1 0 0,-1 0 1 0 0,1 1-1 0 0,-1-1 1 0 0,0 1-1 0 0,1-1 1 0 0,-1 1-1 0 0,0-1 1 0 0,1 1-1 0 0,-1 0 1 0 0,0 0-1 0 0,0 0 1 0 0,1 0-1 0 0,-1 0 1 0 0,0 0-1 0 0,0 1 1 0 0,1-1 0 0 0,-1 0-1 0 0,0 1 1 0 0,1-1-1 0 0,-1 1 1 0 0,1 0-1 0 0,-1 0 1 0 0,1 0-1 0 0,-1-1 1 0 0,1 1-1 0 0,-1 0 1 0 0,1 1-1 0 0,0-1 1 0 0,-1 0-1 0 0,1 0 1 0 0,0 1-1 0 0,0-1 1 0 0,0 0-1 0 0,0 1 1 0 0,0-1-1 0 0,0 1 1 0 0,1-1-1 0 0,-2 2-1 0 0,-10 15 50 0 0,0 0 0 0 0,1 0 0 0 0,1 1-1 0 0,0 0 1 0 0,2 1 0 0 0,0 0 0 0 0,1 1 0 0 0,1-1-1 0 0,1 1 1 0 0,1 0 0 0 0,1 1 0 0 0,1-1-1 0 0,1 0 1 0 0,0 1 0 0 0,2-1 0 0 0,1 8-50 0 0,-1-13 25 0 0,0 0 1 0 0,0 0 0 0 0,2-1-1 0 0,0 1 1 0 0,0-1 0 0 0,2 0-1 0 0,0 0 1 0 0,1 0 0 0 0,0 0-1 0 0,1-1 1 0 0,0 0 0 0 0,2-1-1 0 0,-1 1 1 0 0,2-2 0 0 0,-1 1-1 0 0,2-1 1 0 0,0-1 0 0 0,0 0-1 0 0,1 0 1 0 0,0-1 0 0 0,1-1-1 0 0,0 0 1 0 0,1-1 0 0 0,0 0-1 0 0,0-1 1 0 0,0-1 0 0 0,1 0-1 0 0,0-1 1 0 0,0 0 0 0 0,0-2-1 0 0,1 1 1 0 0,1-2-26 0 0,142-19-131 0 0,-148 14 136 0 0,0 1 0 0 0,0-2 1 0 0,0 0-1 0 0,0 0 0 0 0,-1-1 0 0 0,1 0 0 0 0,-1-1 0 0 0,0 0 0 0 0,-1-1 0 0 0,0 0 0 0 0,0 0 0 0 0,0-1 0 0 0,-1 0 0 0 0,0-1 1 0 0,-1 0-1 0 0,0 0 0 0 0,0 0 0 0 0,-1-1 0 0 0,0 0 0 0 0,-1 0 0 0 0,0-1 0 0 0,0 0 0 0 0,-1 0 0 0 0,0-2-5 0 0,-4 13 16 0 0,-1 1-1 0 0,1 0 1 0 0,-1-1-1 0 0,1 1 1 0 0,-1-1-1 0 0,1 1 1 0 0,-1 0-1 0 0,0-1 1 0 0,1 1-1 0 0,-1-1 1 0 0,1 0-1 0 0,-1 1 1 0 0,0-1-1 0 0,0 1 1 0 0,1-1-1 0 0,-1 0 1 0 0,0 0-1 0 0,0 1 1 0 0,1-1-1 0 0,-1 0 0 0 0,0 0 1 0 0,0 0-1 0 0,1 0 1 0 0,-1 0-1 0 0,0 0 1 0 0,0 0-1 0 0,0 0 1 0 0,1 0-1 0 0,-1 0 1 0 0,0-1-1 0 0,0 1 1 0 0,1 0-1 0 0,-1 0 1 0 0,0-1-1 0 0,0 1 1 0 0,1 0-1 0 0,-1-1 1 0 0,0 1-1 0 0,1-1 1 0 0,-1 1-1 0 0,1-1 1 0 0,-1 1-1 0 0,0-1 1 0 0,1 0-1 0 0,-1 1 1 0 0,1-1-1 0 0,0 1 1 0 0,-1-1-1 0 0,1 0 1 0 0,-1 0-1 0 0,1 1 1 0 0,0-1-1 0 0,-1 0-15 0 0,-4 39-2885 0 0,5-31-119 0 0,0-5 1541 0 0,3 0 5 0 0,7 9-7 0 0</inkml:trace>
  <inkml:trace contextRef="#ctx0" brushRef="#br0" timeOffset="171.969">832 214 1088 0 0,'0'-8'1380'0'0,"-1"0"-284"0"0,1 3-224 0 0,-4-4-160 0 0,4 3-227 0 0,-3 1-181 0 0,3-2-124 0 0,-2 0-96 0 0,4 1-16 0 0,-2 6-448 0 0,0 0 12 0 0,0-10-193 0 0,0 1-455 0 0,23-14-228 0 0,-9 13-16 0 0</inkml:trace>
  <inkml:trace contextRef="#ctx0" brushRef="#br0" timeOffset="422.656">1106 1 924 0 0,'6'15'3054'0'0,"-6"28"-2593"0"0,0-33-88 0 0,14 228 1322 0 0,35 132-319 0 0,-67-292-2510 0 0,-31-62-3079 0 0,47-16 3145 0 0</inkml:trace>
  <inkml:trace contextRef="#ctx0" brushRef="#br0" timeOffset="856.797">996 578 1004 0 0,'9'-18'257'0'0,"1"1"-1"0"0,0 1 1 0 0,1-1-1 0 0,1 2 1 0 0,0 0-1 0 0,1 0 1 0 0,1 1-1 0 0,1 1 1 0 0,-1 0 0 0 0,2 1-1 0 0,0 1 1 0 0,0 0-1 0 0,1 1 1 0 0,1 1-1 0 0,-1 0 1 0 0,1 2-1 0 0,1 0 1 0 0,0 0-257 0 0,-13 9 47 0 0,0-1 0 0 0,0 1 0 0 0,-1 0 0 0 0,1 0 0 0 0,-1 0 1 0 0,0 1-1 0 0,0 0 0 0 0,0 0 0 0 0,0 0 0 0 0,0 1 0 0 0,-1-1 0 0 0,1 1 0 0 0,-1 0 1 0 0,0 1-1 0 0,0-1 0 0 0,0 1 0 0 0,-1-1 0 0 0,0 1 0 0 0,0 0 0 0 0,0 1 0 0 0,0-1 1 0 0,-1 0-1 0 0,0 1 0 0 0,0-1 0 0 0,0 5-47 0 0,14 47 413 0 0,-17-52-390 0 0,1-1 1 0 0,0 1-1 0 0,0 0 1 0 0,0 0 0 0 0,1 0-1 0 0,-1 0 1 0 0,1 0-1 0 0,0-1 1 0 0,0 1 0 0 0,1 0-1 0 0,-1-1 1 0 0,1 1-1 0 0,0-1 1 0 0,1 0 0 0 0,-1 1-1 0 0,1-1 1 0 0,0 0-1 0 0,0 0 1 0 0,0-1 0 0 0,0 1-1 0 0,0-1 1 0 0,1 1-1 0 0,0-1 1 0 0,0 0 0 0 0,0 0-1 0 0,0-1 1 0 0,0 1-1 0 0,0-1 1 0 0,1 0 0 0 0,-1 0-1 0 0,1-1 1 0 0,0 1-1 0 0,-1-1 1 0 0,1 0 0 0 0,0 0-1 0 0,0 0 1 0 0,0-1-1 0 0,-1 0 1 0 0,1 0 0 0 0,0 0-1 0 0,0 0 1 0 0,0-1-1 0 0,4-1-23 0 0,10-4-7 0 0,1-1 0 0 0,-2-1 0 0 0,1-1-1 0 0,-1 0 1 0 0,-1-2 0 0 0,0 0-1 0 0,0-1 1 0 0,-1 0 0 0 0,0-1 0 0 0,-2-1-1 0 0,1-1 1 0 0,-2 0 0 0 0,0 0-1 0 0,0-2 1 0 0,-1-1 7 0 0,47-75 1658 0 0,-46 150-730 0 0,54 487 88 0 0,-69-525-967 0 0,0 1 1 0 0,-1-1 0 0 0,-1 0-1 0 0,0 0 1 0 0,-2-1 0 0 0,0 0-1 0 0,-1 0 1 0 0,-1 0 0 0 0,-1-1-1 0 0,0 0 1 0 0,-1 0 0 0 0,-1-1 0 0 0,-1 0-1 0 0,0-1-49 0 0,-106 76-1424 0 0,109-87 1060 0 0,0-1-1 0 0,-1 0 1 0 0,0 0-1 0 0,1-1 1 0 0,-1 0 0 0 0,0-1-1 0 0,0 0 1 0 0,0 0-1 0 0,0-1 1 0 0,0-1-1 0 0,-1 0 1 0 0,2 0 0 0 0,-1-1-1 0 0,0 0 365 0 0,-114-52-2562 0 0,75 19 1351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3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71 573 1036 0 0,'0'1'81'0'0,"-1"-1"0"0"0,1 0 1 0 0,-1 0-1 0 0,1 1 0 0 0,-1-1 0 0 0,1 0 0 0 0,-1 0 1 0 0,1 0-1 0 0,-1 0 0 0 0,1 1 0 0 0,-1-1 0 0 0,0 0 1 0 0,1 0-1 0 0,-1 0 0 0 0,1 0 0 0 0,-1 0 0 0 0,1-1 0 0 0,-1 1 1 0 0,1 0-1 0 0,-1 0 0 0 0,1 0 0 0 0,-1 0 0 0 0,0-1 1 0 0,1 1-1 0 0,-1 0 0 0 0,1 0 0 0 0,0-1 0 0 0,-1 1 0 0 0,1 0 1 0 0,-1-1-1 0 0,1 1 0 0 0,-1 0 0 0 0,1-1 0 0 0,0 1 1 0 0,-1-1-1 0 0,1 1 0 0 0,0-1 0 0 0,0 1 0 0 0,-1-1 1 0 0,1 1-1 0 0,0-1 0 0 0,0 1 0 0 0,-1-1 0 0 0,1 1 0 0 0,0-1 1 0 0,0 1-1 0 0,0-1 0 0 0,0 0 0 0 0,0 1 0 0 0,0-1 1 0 0,0 1-1 0 0,0-1 0 0 0,0 1 0 0 0,0-1 0 0 0,0 1 0 0 0,1-1 1 0 0,-1 1-1 0 0,0-1 0 0 0,0 1 0 0 0,0-1 0 0 0,1 1 1 0 0,-1-1-82 0 0,-25 43 956 0 0,16 0-718 0 0,1 1 1 0 0,3 1-1 0 0,1-1 0 0 0,2 1 0 0 0,2-1 1 0 0,2 1-1 0 0,2-1 0 0 0,2 0 0 0 0,2 0 1 0 0,1 0-1 0 0,2-1 0 0 0,3 0 1 0 0,11 24-239 0 0,45 234-1435 0 0,-70-298 161 0 0,-41-9-2713 0 0,18-11 2695 0 0</inkml:trace>
  <inkml:trace contextRef="#ctx0" brushRef="#br0" timeOffset="234.5">114 580 1744 0 0,'6'-2'97'0'0,"0"1"-1"0"0,1 0 1 0 0,-1 0 0 0 0,1 0-1 0 0,-1 1 1 0 0,1 0 0 0 0,-1 0-1 0 0,1 0 1 0 0,-1 1 0 0 0,1 0-1 0 0,-1 0 1 0 0,0 1 0 0 0,1 0-1 0 0,-1 0 1 0 0,0 1 0 0 0,0-1-1 0 0,-1 1 1 0 0,1 0 0 0 0,0 1-1 0 0,-1-1 1 0 0,0 1 0 0 0,0 1-1 0 0,0-1 1 0 0,0 0 0 0 0,-1 1-1 0 0,0 0 1 0 0,0 0 0 0 0,0 1-1 0 0,0-1 1 0 0,-1 1 0 0 0,0-1-1 0 0,0 1 1 0 0,-1 0 0 0 0,1 0-1 0 0,-1 0 1 0 0,-1 1-1 0 0,1 0-96 0 0,3 6 46 0 0,0 1-1 0 0,-1-1 1 0 0,-1 1-1 0 0,0 0 1 0 0,-1 0-1 0 0,0 0 1 0 0,-1 0-1 0 0,-1 0 0 0 0,0 0 1 0 0,-1 0-1 0 0,-1 0 1 0 0,0 0-1 0 0,-1 0 1 0 0,0 0-1 0 0,-1 0 0 0 0,0-1 1 0 0,-2 0-1 0 0,1 0 1 0 0,-2 0-1 0 0,1-1 1 0 0,-5 6-46 0 0,-28 10-2401 0 0,37-26 1085 0 0,2-2-26 0 0</inkml:trace>
  <inkml:trace contextRef="#ctx0" brushRef="#br0" timeOffset="512.156">411 577 1316 0 0,'9'3'216'0'0,"0"1"0"0"0,1 1 1 0 0,-2-1-1 0 0,1 2 0 0 0,0-1 0 0 0,-1 1 0 0 0,0 0 0 0 0,-1 1 0 0 0,1 0 0 0 0,-1 0 1 0 0,-1 0-1 0 0,1 1 0 0 0,-1 0 0 0 0,-1 1 0 0 0,1-1 0 0 0,-1 1 0 0 0,-1 0 0 0 0,0 0 1 0 0,0 2-217 0 0,-1-7 110 0 0,6 10 247 0 0,-1 0-1 0 0,0 1 0 0 0,-1 0 1 0 0,-1 0-1 0 0,0 0 0 0 0,-1 1 1 0 0,-1 0-1 0 0,0 0 0 0 0,-1 1 1 0 0,-1-1-1 0 0,0 2-356 0 0,-2-16 40 0 0,0-1-1 0 0,-1 0 1 0 0,1 0 0 0 0,0 0-1 0 0,-1 0 1 0 0,1 0 0 0 0,-1 1-1 0 0,1-1 1 0 0,-1 0 0 0 0,0 0 0 0 0,1 0-1 0 0,-1 0 1 0 0,0 0 0 0 0,0-1-1 0 0,1 1 1 0 0,-1 0 0 0 0,0 0 0 0 0,0 0-1 0 0,0-1 1 0 0,0 1 0 0 0,0-1-1 0 0,0 1 1 0 0,-1-1 0 0 0,1 1-1 0 0,0-1 1 0 0,0 1 0 0 0,0-1 0 0 0,0 0-1 0 0,0 0 1 0 0,-1 1 0 0 0,1-1-1 0 0,0 0 1 0 0,0 0 0 0 0,0 0-1 0 0,-1-1 1 0 0,1 1 0 0 0,0 0 0 0 0,0 0-1 0 0,0-1 1 0 0,-1 1 0 0 0,1 0-1 0 0,0-1 1 0 0,0 1 0 0 0,0-1-1 0 0,0 1 1 0 0,0-1 0 0 0,0 0 0 0 0,0 0-1 0 0,0 1 1 0 0,0-1 0 0 0,1 0-1 0 0,-1 0 1 0 0,0 0 0 0 0,0 0-1 0 0,1 0 1 0 0,-1 0 0 0 0,0 0 0 0 0,1 0-1 0 0,-1 0 1 0 0,1 0 0 0 0,-1 0-1 0 0,1 0 1 0 0,0-1 0 0 0,0 1-40 0 0,-4-10 21 0 0,0 0 1 0 0,1 0-1 0 0,1 0 1 0 0,0 0-1 0 0,0-1 1 0 0,1 1-1 0 0,1-1 1 0 0,0 1-1 0 0,0-1 1 0 0,1 1-1 0 0,1-1 1 0 0,0 1-1 0 0,1 0 1 0 0,0 0-1 0 0,0 0 1 0 0,1 0-1 0 0,0 0 0 0 0,5-6-21 0 0,67-120-2049 0 0,-6 64-5676 0 0,-65 71 6559 0 0</inkml:trace>
  <inkml:trace contextRef="#ctx0" brushRef="#br0" timeOffset="1306.07">1126 553 1604 0 0,'-21'-7'5303'0'0,"20"7"-5276"0"0,-12 1 135 0 0,1 1-1 0 0,0 1 0 0 0,-1 0 1 0 0,1 0-1 0 0,0 1 1 0 0,1 1-1 0 0,-1 0 0 0 0,1 0 1 0 0,0 1-1 0 0,0 1 1 0 0,0 0-1 0 0,1 0 0 0 0,0 1 1 0 0,1 0-1 0 0,0 1 1 0 0,0 0-1 0 0,1 1 0 0 0,0 0 1 0 0,0 0-1 0 0,1 0 1 0 0,0 3-162 0 0,6-11 7 0 0,1 1 0 0 0,0 0 0 0 0,0 0 0 0 0,0 0 0 0 0,0 0 1 0 0,0-1-1 0 0,1 1 0 0 0,-1 0 0 0 0,1 0 0 0 0,0 0 0 0 0,0-1 1 0 0,0 1-1 0 0,0-1 0 0 0,0 1 0 0 0,1 0 0 0 0,-1-1 0 0 0,1 0 1 0 0,0 1-1 0 0,-1-1 0 0 0,1 0 0 0 0,0 0 0 0 0,0 0 0 0 0,0 0 1 0 0,1 0-1 0 0,-1-1 0 0 0,0 1 0 0 0,1-1 0 0 0,-1 1 0 0 0,1-1 0 0 0,0 0 1 0 0,-1 0-1 0 0,1 0 0 0 0,0 0 0 0 0,-1-1 0 0 0,1 1 0 0 0,0-1 1 0 0,1 1-8 0 0,112 14-385 0 0,-109-15 323 0 0,0 1-1 0 0,1-1 0 0 0,-1 0 1 0 0,0-1-1 0 0,1 1 0 0 0,-1-2 1 0 0,0 1-1 0 0,0-1 0 0 0,0 0 1 0 0,0 0-1 0 0,0-1 0 0 0,0 0 1 0 0,-1 0-1 0 0,1-1 0 0 0,-1 0 1 0 0,0 0-1 0 0,0 0 0 0 0,0-1 1 0 0,-1 1-1 0 0,0-2 0 0 0,0 1 0 0 0,3-4 63 0 0,-6-3-54 0 0,0 0 0 0 0,-1 0-1 0 0,-1-1 1 0 0,0 1-1 0 0,0 0 1 0 0,-1 0-1 0 0,-1-1 1 0 0,0 1-1 0 0,0 0 1 0 0,-1 0-1 0 0,-1 0 1 0 0,0 1 0 0 0,-1-1-1 0 0,0 1 1 0 0,-1 0-1 0 0,0 0 1 0 0,0 1-1 0 0,-1 0 1 0 0,-1 0-1 0 0,0 1 1 0 0,0-1-1 0 0,-7-4 55 0 0,-93-111 445 0 0,108 124-450 0 0,0 1-71 0 0,69-18-276 0 0,-64 18 304 0 0,205 0-790 0 0,-188 10 1299 0 0,6-45 1753 0 0,-28 35-2090 0 0,-3 31 94 0 0,-6 367 453 0 0,9-312-188 0 0,0-84-342 0 0,20 1 76 0 0,-10-16-237 0 0,1 0 0 0 0,0 0 0 0 0,1 2 1 0 0,1-1-1 0 0,-1 1 0 0 0,2 1 0 0 0,-1 1 0 0 0,1-1 0 0 0,1 2 0 0 0,0 0 0 0 0,0 1 0 0 0,0 1 0 0 0,1 0 0 0 0,0 1 0 0 0,0 0 0 0 0,16-1 20 0 0,-28 6-3 0 0,-1 0 0 0 0,1 0 0 0 0,0 1 0 0 0,0-1 0 0 0,0 1 0 0 0,-1 0 0 0 0,1 0 0 0 0,0 1 0 0 0,-1-1 0 0 0,1 1 1 0 0,-1-1-1 0 0,0 1 0 0 0,1 0 0 0 0,-1 0 0 0 0,0 1 0 0 0,0-1 0 0 0,0 1 0 0 0,-1-1 0 0 0,1 1 0 0 0,-1 0 0 0 0,1 0 0 0 0,-1 0 0 0 0,0 0 0 0 0,0 1 0 0 0,0-1 0 0 0,0 1 0 0 0,-1-1 0 0 0,0 1 0 0 0,1-1 0 0 0,-1 1 1 0 0,-1 0-1 0 0,1 0 0 0 0,0-1 0 0 0,-1 1 0 0 0,0 0 0 0 0,0 0 0 0 0,0 0 0 0 0,0-1 0 0 0,-1 1 0 0 0,1 0 0 0 0,-1 0 0 0 0,0-1 0 0 0,0 1 0 0 0,0 0 0 0 0,-1-1 0 0 0,1 1 0 0 0,-1-1 0 0 0,0 1 0 0 0,0-1 0 0 0,0 0 1 0 0,-1 0-1 0 0,1 0 0 0 0,-1 0 0 0 0,0 0 3 0 0,-10 9-61 0 0,0 0 1 0 0,-1-1 0 0 0,-1-1 0 0 0,0 0 0 0 0,0-1-1 0 0,0-1 1 0 0,-1 0 0 0 0,-1-1 0 0 0,1-1 0 0 0,-1-1-1 0 0,0 0 1 0 0,0-1 0 0 0,-1-1 0 0 0,1 0 0 0 0,-1-2-1 0 0,1 0 1 0 0,-10-1 60 0 0,22 0-233 0 0,1 0-1 0 0,0 0 1 0 0,0-1-1 0 0,0 0 1 0 0,-1 0-1 0 0,1 0 1 0 0,0 0-1 0 0,0-1 0 0 0,0 0 1 0 0,0 0-1 0 0,1 0 1 0 0,-1 0-1 0 0,0 0 1 0 0,1-1-1 0 0,0 1 1 0 0,-1-1-1 0 0,1 0 1 0 0,0 0-1 0 0,1 0 1 0 0,-1-1-1 0 0,0 1 1 0 0,1-1-1 0 0,0 1 0 0 0,0-1 1 0 0,0 0-1 0 0,0 0 1 0 0,0 0-1 0 0,1 0 1 0 0,0 0-1 0 0,-1-2 234 0 0,-1-16-1126 0 0</inkml:trace>
  <inkml:trace contextRef="#ctx0" brushRef="#br0" timeOffset="1991.649">1938 615 1360 0 0,'0'-1'72'0'0,"1"0"0"0"0,-1 0 0 0 0,0 0 0 0 0,0 0 0 0 0,0 0 0 0 0,1 0 0 0 0,-1 0 0 0 0,0 0 0 0 0,0 0 0 0 0,-1 0 0 0 0,1 0 0 0 0,0 0 0 0 0,0 0 0 0 0,0 0 0 0 0,-1 0 0 0 0,1 0 0 0 0,0 0-1 0 0,-1 0 1 0 0,1 0 0 0 0,-1 0 0 0 0,1 0 0 0 0,-1 1 0 0 0,0-1 0 0 0,1 0 0 0 0,-1 0 0 0 0,0 0 0 0 0,1 1 0 0 0,-1-1 0 0 0,0 0 0 0 0,0 1 0 0 0,0-1 0 0 0,0 1 0 0 0,0-1 0 0 0,1 1 0 0 0,-1 0 0 0 0,0-1 0 0 0,0 1 0 0 0,0 0 0 0 0,0-1 0 0 0,0 1 0 0 0,0 0 0 0 0,0 0 0 0 0,0 0 0 0 0,0 0 0 0 0,-1 0-1 0 0,1 0 1 0 0,0 0 0 0 0,0 0 0 0 0,0 1 0 0 0,0-1 0 0 0,0 0 0 0 0,0 1 0 0 0,1-1 0 0 0,-1 0 0 0 0,0 1 0 0 0,0-1 0 0 0,0 1 0 0 0,0 0-72 0 0,-60 17 549 0 0,48-13-440 0 0,0 1 1 0 0,0 0-1 0 0,1 0 1 0 0,0 2-1 0 0,1 0 1 0 0,0 0-1 0 0,0 1 1 0 0,0 0-1 0 0,1 0 1 0 0,1 1-1 0 0,0 1 1 0 0,0 0-1 0 0,1 0 1 0 0,0 1-1 0 0,1 0 1 0 0,0 0 0 0 0,1 0-1 0 0,-1 4-109 0 0,8-12 21 0 0,-1-1 1 0 0,1 1-1 0 0,0-1 1 0 0,0 1-1 0 0,0-1 1 0 0,0 1-1 0 0,1-1 0 0 0,-1 0 1 0 0,1 1-1 0 0,0-1 1 0 0,0 0-1 0 0,0 0 1 0 0,0 0-1 0 0,1-1 0 0 0,-1 1 1 0 0,1 0-1 0 0,-1-1 1 0 0,1 0-1 0 0,0 0 0 0 0,0 0 1 0 0,0 0-1 0 0,1 0 1 0 0,-1 0-1 0 0,0-1 1 0 0,0 1-1 0 0,1-1 0 0 0,-1 0 1 0 0,1 0-1 0 0,0 0 1 0 0,-1-1-1 0 0,1 1 0 0 0,-1-1 1 0 0,1 0-1 0 0,0 0 1 0 0,-1 0-1 0 0,1-1 1 0 0,0 1-1 0 0,-1-1 0 0 0,1 0 1 0 0,0 0-22 0 0,17-2-23 0 0,0-1 0 0 0,0-1 0 0 0,0-1 0 0 0,-1 0 0 0 0,0-2 0 0 0,-1 0 0 0 0,0-2 0 0 0,0 0 0 0 0,0 0 1 0 0,-2-2-1 0 0,1-1 0 0 0,-2 0 0 0 0,7-7 23 0 0,15-44-186 0 0,-38 63 176 0 0,-6 1 7 0 0,0 1-1 0 0,0 0 0 0 0,0 1 0 0 0,0-1 1 0 0,1 1-1 0 0,-1 0 0 0 0,0 1 0 0 0,1-1 0 0 0,0 1 1 0 0,-1 0-1 0 0,1 0 0 0 0,1 1 0 0 0,-1 0 0 0 0,0 0 1 0 0,1 0-1 0 0,0 0 0 0 0,0 0 0 0 0,0 1 1 0 0,0 0-1 0 0,1 0 0 0 0,-1 0 0 0 0,2 0 0 0 0,-1 1 1 0 0,0-1-1 0 0,1 1 0 0 0,0-1 0 0 0,0 1 0 0 0,1 0 4 0 0,2-1-18 0 0,0-1-1 0 0,1 1 0 0 0,0-1 1 0 0,0 1-1 0 0,0-1 0 0 0,1 0 0 0 0,-1 0 1 0 0,1 0-1 0 0,0 0 0 0 0,0 0 0 0 0,0-1 1 0 0,1 1-1 0 0,-1-1 0 0 0,1 0 1 0 0,0 0-1 0 0,0 0 0 0 0,0 0 0 0 0,0-1 1 0 0,0 0-1 0 0,0 0 0 0 0,1 0 1 0 0,-1 0-1 0 0,1-1 0 0 0,0 1 0 0 0,-1-1 1 0 0,1 0-1 0 0,0-1 0 0 0,0 1 0 0 0,0-1 1 0 0,-1 0-1 0 0,1 0 0 0 0,0-1 1 0 0,0 1-1 0 0,0-1 0 0 0,-1 0 0 0 0,4-1 19 0 0,13-3-204 0 0,-1 0 0 0 0,1-1 0 0 0,-1-1 0 0 0,0-1 0 0 0,-1-1 1 0 0,1-1-1 0 0,-2-1 0 0 0,0 0 0 0 0,0-1 0 0 0,-1-1 0 0 0,0-1 0 0 0,-2 0 0 0 0,1-1 0 0 0,-2-1 0 0 0,0 0 0 0 0,9-14 204 0 0,-1-8-366 0 0</inkml:trace>
  <inkml:trace contextRef="#ctx0" brushRef="#br0" timeOffset="2365.553">2491 345 2956 0 0,'3'-32'364'0'0,"-1"0"-1"0"0,-1-1 1 0 0,-2 1 0 0 0,-2 0-1 0 0,-1 0 1 0 0,-5-23-364 0 0,-25-42 1749 0 0,-3 133-1367 0 0,0 157 7 0 0,35-168-326 0 0,-14 528 1808 0 0,37-546-1597 0 0,52-49-62 0 0,-42 22-93 0 0,-18 9-123 0 0,1 1 0 0 0,0 0 0 0 0,1 1 0 0 0,0 1 0 0 0,0 1-1 0 0,1 0 1 0 0,0 0 0 0 0,0 2 0 0 0,0 0 0 0 0,1 1 0 0 0,0 1 0 0 0,11-1 4 0 0,-25 4 2 0 0,1 0 0 0 0,0 0-1 0 0,-1 1 1 0 0,1-1 0 0 0,-1 1 0 0 0,1 0 0 0 0,-1 0 0 0 0,1 0 0 0 0,-1 1 0 0 0,1-1 0 0 0,-1 1 0 0 0,0 0 0 0 0,0 0 0 0 0,0 0 0 0 0,0 0 0 0 0,0 0 0 0 0,0 1 0 0 0,-1-1 0 0 0,1 1 0 0 0,-1 0 0 0 0,0 0 0 0 0,0 0 0 0 0,0 0 0 0 0,0 0 0 0 0,0 0 0 0 0,0 0 0 0 0,-1 1 0 0 0,0-1 0 0 0,0 1 0 0 0,0-1 0 0 0,0 1 0 0 0,0-1-1 0 0,-1 1 1 0 0,1 0 0 0 0,-1-1 0 0 0,0 1 0 0 0,0 0 0 0 0,-1-1 0 0 0,1 2-2 0 0,-4 2-38 0 0,1 1-1 0 0,-1-1 1 0 0,-1 0-1 0 0,1 0 1 0 0,-1-1-1 0 0,-1 1 1 0 0,1-1-1 0 0,-1 0 1 0 0,0-1-1 0 0,0 1 1 0 0,-1-1-1 0 0,1 0 1 0 0,-1-1-1 0 0,0 0 1 0 0,-1 0-1 0 0,1 0 1 0 0,-1-1-1 0 0,1 0 1 0 0,-1 0 0 0 0,0-1-1 0 0,0 0 1 0 0,-2 0 38 0 0,9-3-162 0 0,-1 0 0 0 0,0 0 0 0 0,1 0 0 0 0,-1 0 0 0 0,1 0 0 0 0,-1-1 0 0 0,1 1 1 0 0,-1 0-1 0 0,1-1 0 0 0,0 1 0 0 0,0-1 0 0 0,0 1 0 0 0,0-1 0 0 0,0 0 0 0 0,0 1 1 0 0,0-1-1 0 0,0 0 0 0 0,0 0 0 0 0,1 0 0 0 0,-1 1 0 0 0,1-1 0 0 0,0 0 0 0 0,-1 0 1 0 0,1 0-1 0 0,0 0 0 0 0,0 0 0 0 0,0 0 0 0 0,0 0 0 0 0,1 0 0 0 0,-1 0 0 0 0,1 1 1 0 0,-1-1-1 0 0,1 0 0 0 0,-1 0 0 0 0,1 0 0 0 0,0 1 0 0 0,0-1 0 0 0,0 0 162 0 0,10-33-1238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3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1004 0 0,'0'0'764'0'0,"0"0"-63"0"0,0 0-88 0 0,0 0-68 0 0,0 0-27 0 0,0 0-95 0 0,0 0-52 0 0,2 6-61 0 0,16 127 742 0 0,67 185 237 0 0,-48-205-1062 0 0,-8 63-3389 0 0,-33-153 1909 0 0,-19 13 39 0 0</inkml:trace>
  <inkml:trace contextRef="#ctx0" brushRef="#br0" timeOffset="821.591">0 530 1732 0 0,'75'-1'3603'0'0,"105"-10"-2717"0"0,-31-3-409 0 0,-113 14-451 0 0,-1-1 0 0 0,1-1 1 0 0,0-3-1 0 0,-1 0 0 0 0,1-2 0 0 0,-2-2 1 0 0,1-2-1 0 0,-1 0 0 0 0,-1-2 1 0 0,0-2-1 0 0,-1-1 0 0 0,-1-2 1 0 0,0-1-1 0 0,22-18-26 0 0,-46 31 56 0 0,-1 0-1 0 0,0 0 1 0 0,0-1 0 0 0,-1 1-1 0 0,0-1 1 0 0,0-1-1 0 0,-1 1 1 0 0,1-1 0 0 0,-2 0-1 0 0,1 0 1 0 0,-1 0 0 0 0,0 0-1 0 0,-1 0 1 0 0,0-1-1 0 0,0 1 1 0 0,-1-1 0 0 0,0 0-1 0 0,-1 1 1 0 0,1-1 0 0 0,-2 0-1 0 0,1 1 1 0 0,-1-1 0 0 0,-1 1-1 0 0,1-1 1 0 0,-3-4-56 0 0,-2-4 142 0 0,-9-19 529 0 0,9 64-466 0 0,54 348 186 0 0,16-30 57 0 0,-53-324-418 0 0,-2-22-40 0 0,4-10-59 0 0,-1-1 0 0 0,0-1 0 0 0,-1 0 1 0 0,0-1-1 0 0,0 0 0 0 0,-2-1 1 0 0,1 0-1 0 0,-2-1 0 0 0,0 1 0 0 0,-1-2 1 0 0,0 1-1 0 0,-1-1 0 0 0,-1 0 1 0 0,-1 0-1 0 0,0 0 0 0 0,1-15 69 0 0,7-10-302 0 0,3-2 54 0 0,-14 43 141 0 0,-1 0 91 0 0,60 76 12 0 0,-43-66 11 0 0,0-1 0 0 0,0-1 0 0 0,1 0 0 0 0,0-2 0 0 0,0 0 0 0 0,0-1 0 0 0,1-1 0 0 0,0 0 0 0 0,0-2 0 0 0,0 0 0 0 0,0-1 0 0 0,0-1 1 0 0,0 0-1 0 0,0-2 0 0 0,0 0 0 0 0,0-2 0 0 0,0 0 0 0 0,-1 0 0 0 0,0-2 0 0 0,0 0 0 0 0,0-2 0 0 0,-1 0 0 0 0,0 0 0 0 0,16-12-7 0 0,-29 17-42 0 0,1 0-1 0 0,-1-1 1 0 0,0 1-1 0 0,0-1 0 0 0,0 0 1 0 0,0-1-1 0 0,-1 1 1 0 0,1-1-1 0 0,-1 1 1 0 0,0-1-1 0 0,-1 0 1 0 0,1 0-1 0 0,-1 0 1 0 0,0-1-1 0 0,0 1 1 0 0,-1 0-1 0 0,1-1 0 0 0,-1 0 1 0 0,0 1-1 0 0,-1-1 43 0 0,-32-38-389 0 0,24 41 394 0 0,0-1 1 0 0,-1 1-1 0 0,1 1 1 0 0,-1 0-1 0 0,0 0 1 0 0,1 0-1 0 0,-1 1 1 0 0,0 1-1 0 0,0-1 1 0 0,0 1-1 0 0,0 1 1 0 0,1 0-1 0 0,-1 0 1 0 0,0 0-1 0 0,0 1 1 0 0,1 1-1 0 0,-1-1 1 0 0,1 2-1 0 0,0-1 1 0 0,0 1-1 0 0,0 0 0 0 0,0 1 1 0 0,1-1-1 0 0,0 1 1 0 0,0 1-1 0 0,0 0 1 0 0,0 0-1 0 0,1 0 1 0 0,0 1-1 0 0,1 0 1 0 0,-1 0-1 0 0,1 0 1 0 0,-1 2-6 0 0,6-1 11 0 0,0 0 0 0 0,1 0 0 0 0,0 0 0 0 0,0 0 0 0 0,0 0 0 0 0,1-1 1 0 0,1 1-1 0 0,-1 0 0 0 0,1-1 0 0 0,0 0 0 0 0,1 0 0 0 0,0 0 0 0 0,0 0 0 0 0,0 0 1 0 0,1-1-1 0 0,0 0 0 0 0,0 0 0 0 0,0 0 0 0 0,6 4-11 0 0,12 16-728 0 0,1-1-1 0 0,2 0 1 0 0,0-2-1 0 0,1-1 1 0 0,1-2-1 0 0,1 0 1 0 0,11 4 728 0 0,-1-4-1327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4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1 964 0 0,'-25'10'298'0'0,"0"1"-1"0"0,1 1 1 0 0,1 2-1 0 0,0 0 1 0 0,0 1-1 0 0,2 2 1 0 0,0 0-1 0 0,1 1 1 0 0,0 1-1 0 0,2 1 1 0 0,0 0-1 0 0,2 1 1 0 0,0 1-1 0 0,1 1 1 0 0,1 0-1 0 0,2 1 1 0 0,0 1-1 0 0,1-1 1 0 0,2 2-1 0 0,0 0 1 0 0,2 0-1 0 0,1 0 1 0 0,1 1-1 0 0,0 10-297 0 0,4-12 99 0 0,2 0 0 0 0,0 0 1 0 0,2-1-1 0 0,0 1 0 0 0,2 0 0 0 0,1-1 0 0 0,0 0 1 0 0,2 0-1 0 0,10 20-99 0 0,-5-11-149 0 0,2 0 1 0 0,2-1 0 0 0,1-1-1 0 0,1-1 1 0 0,1 0 0 0 0,14 13 148 0 0,-13-19-789 0 0,1 0 1 0 0,0-2 0 0 0,2-1 0 0 0,1-1 0 0 0,0-1 0 0 0,1-1 0 0 0,16 8 788 0 0,-5-7-1150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4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5 1892 0 0,'16'-4'6132'0'0,"-24"35"-4478"0"0,-25 40-1171 0 0,-209 295 2133 0 0,238-359-2582 0 0,1-2 8 0 0,-1 0 1 0 0,1 1-1 0 0,-1-1 0 0 0,1 1 0 0 0,1 0 0 0 0,-1-1 0 0 0,1 2 0 0 0,0-1 0 0 0,1 0 0 0 0,-1 0 0 0 0,1 0 0 0 0,0 1 0 0 0,1-1 0 0 0,0 0 0 0 0,0 1 0 0 0,0-1 0 0 0,0 1 1 0 0,1-1-1 0 0,1 1-42 0 0,7 3 42 0 0,0-1 1 0 0,1 0 0 0 0,0 0 0 0 0,0-1 0 0 0,1-1 0 0 0,0 0-1 0 0,1 0 1 0 0,0-1 0 0 0,0 0 0 0 0,0-1 0 0 0,0-1-1 0 0,1 0 1 0 0,0 0 0 0 0,0-1 0 0 0,0-1 0 0 0,0 0 0 0 0,0-1-1 0 0,10 0-42 0 0,24 7-71 0 0,37 6-213 0 0,-43-8-80 0 0,-1 1 1 0 0,0 2-1 0 0,0 2 1 0 0,-1 1-1 0 0,28 14 364 0 0,-14 9-1727 0 0,-38-16-2953 0 0,-15-18 3365 0 0,0-3 53 0 0,0-5 38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4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1652 0 0,'5'-14'2354'0'0,"-5"14"-2203"0"0,0 1 0 0 0,1-1 0 0 0,-1 0-1 0 0,1 0 1 0 0,-1 0 0 0 0,1 0-1 0 0,-1 0 1 0 0,0 0 0 0 0,1 0 0 0 0,-1 0-1 0 0,1 0 1 0 0,-1 0 0 0 0,1 0 0 0 0,-1 0-1 0 0,1 0 1 0 0,-1-1 0 0 0,0 1 0 0 0,1 0-1 0 0,-1 0 1 0 0,1 0 0 0 0,-1-1 0 0 0,0 1-1 0 0,1 0 1 0 0,-1 0 0 0 0,0-1-1 0 0,1 1 1 0 0,-1 0 0 0 0,0-1 0 0 0,1 1-1 0 0,-1 0 1 0 0,0-1 0 0 0,0 1 0 0 0,1-1-1 0 0,-1 1 1 0 0,0 0 0 0 0,0-1-151 0 0,32 216 937 0 0,39 106-642 0 0,-49-257-1650 0 0,-22-63-4694 0 0,-3-9 4920 0 0</inkml:trace>
  <inkml:trace contextRef="#ctx0" brushRef="#br0" timeOffset="406.425">275 79 2176 0 0,'20'-38'3027'0'0,"84"-2"-1645"0"0,-94 41-1319 0 0,1 1 0 0 0,-1 0 0 0 0,1 0 0 0 0,-1 1 0 0 0,0 1 0 0 0,0 0 0 0 0,0 0 0 0 0,-1 1 0 0 0,0 0 0 0 0,0 0 0 0 0,0 1 0 0 0,0 1 0 0 0,-1-1 0 0 0,0 1 0 0 0,0 1 0 0 0,-1 0 0 0 0,0 0 0 0 0,0 0-1 0 0,-1 1 1 0 0,0-1 0 0 0,0 2 0 0 0,-1-1 0 0 0,-1 0 0 0 0,1 1 0 0 0,-2 0 0 0 0,1 0 0 0 0,-1 0 0 0 0,-1 1 0 0 0,0-1 0 0 0,0 1 0 0 0,-1-1 0 0 0,0 1 0 0 0,-1 0 0 0 0,0-1 0 0 0,-2 5-63 0 0,0 0 146 0 0,0-1 0 0 0,-1 1 1 0 0,-1-1-1 0 0,-1 0 0 0 0,0 0 1 0 0,0-1-1 0 0,-2 0 0 0 0,0 0 0 0 0,0 0 1 0 0,-1-1-1 0 0,-4 5-146 0 0,-45 93 1149 0 0,58-108-1164 0 0,0 0 1 0 0,0 0-1 0 0,0 0 0 0 0,0 0 0 0 0,0-1 0 0 0,0 1 1 0 0,1 0-1 0 0,-1 0 0 0 0,1-1 0 0 0,-1 1 1 0 0,1-1-1 0 0,0 1 0 0 0,-1-1 0 0 0,1 0 1 0 0,0 0-1 0 0,0 0 0 0 0,0 0 0 0 0,0 0 1 0 0,0 0-1 0 0,0 0 0 0 0,0-1 0 0 0,0 1 1 0 0,0-1-1 0 0,0 1 0 0 0,0-1 0 0 0,1 0 0 0 0,-1 0 1 0 0,0 0-1 0 0,0 0 0 0 0,0 0 0 0 0,1 0 1 0 0,-1-1-1 0 0,0 1 0 0 0,0-1 0 0 0,0 1 1 0 0,0-1-1 0 0,0 0 0 0 0,0 0 0 0 0,0 0 1 0 0,0 0-1 0 0,0 0 0 0 0,1-2 15 0 0,61-17-1966 0 0,-1-3 1 0 0,-1-2-1 0 0,-1-3 1 0 0,41-28 1965 0 0,-64 35-1209 0 0</inkml:trace>
  <inkml:trace contextRef="#ctx0" brushRef="#br0" timeOffset="671.517">1197 247 1484 0 0,'0'1'89'0'0,"-1"-1"-1"0"0,0 0 1 0 0,0 0-1 0 0,0 0 0 0 0,1 1 1 0 0,-1-1-1 0 0,0 0 1 0 0,0 0-1 0 0,0 0 1 0 0,1 0-1 0 0,-1 0 1 0 0,0-1-1 0 0,0 1 1 0 0,1 0-1 0 0,-1 0 1 0 0,0 0-1 0 0,0-1 1 0 0,1 1-1 0 0,-1 0 1 0 0,0-1-1 0 0,0 1 0 0 0,1-1 1 0 0,-1 1-1 0 0,0-1 1 0 0,1 1-1 0 0,-1-1 1 0 0,1 1-1 0 0,-1-1 1 0 0,1 1-1 0 0,-1-1 1 0 0,1 0-1 0 0,-1 1 1 0 0,1-1-1 0 0,0 0 1 0 0,-1 0-1 0 0,1 1 1 0 0,0-1-1 0 0,0 0 0 0 0,-1 0 1 0 0,1 1-1 0 0,0-1 1 0 0,0 0-1 0 0,0 0 1 0 0,0 0-1 0 0,0 1 1 0 0,0-1-1 0 0,0 0 1 0 0,0 0-1 0 0,0 0 1 0 0,1 1-1 0 0,-1-1 1 0 0,0 0-1 0 0,0 0 1 0 0,1 1-1 0 0,-1-1 0 0 0,0 0 1 0 0,1 1-1 0 0,-1-1 1 0 0,1 0-1 0 0,-1 1 1 0 0,1-1-1 0 0,0 0-88 0 0,-6 3 45 0 0,0 0-1 0 0,0 0 1 0 0,0 0-1 0 0,0 1 0 0 0,1 0 1 0 0,0 0-1 0 0,-1 0 0 0 0,1 0 1 0 0,0 1-1 0 0,0-1 1 0 0,1 1-1 0 0,-1 0 0 0 0,1 0 1 0 0,0 1-1 0 0,0-1 1 0 0,0 1-1 0 0,0-1 0 0 0,1 1 1 0 0,0 0-1 0 0,0 0 1 0 0,0 0-1 0 0,1 0 0 0 0,0 0 1 0 0,0 0-1 0 0,0 1 1 0 0,0-1-1 0 0,1 0 0 0 0,0 1 1 0 0,0-1-1 0 0,0 0 1 0 0,1 1-1 0 0,0-1 0 0 0,0 0 1 0 0,0 0-1 0 0,1 0 1 0 0,-1 0-1 0 0,1 0 0 0 0,1 0 1 0 0,-1 0-1 0 0,0 0 1 0 0,1-1-1 0 0,0 1 0 0 0,0-1 1 0 0,1 0-1 0 0,-1 0 1 0 0,1 0-1 0 0,0-1 0 0 0,0 1 1 0 0,3 2-45 0 0,5 1 16 0 0,1 0 1 0 0,0 0-1 0 0,0-1 0 0 0,0-1 1 0 0,1 0-1 0 0,-1-1 0 0 0,1 0 1 0 0,0-1-1 0 0,0-1 1 0 0,1 0-1 0 0,-1-1 0 0 0,0 0 1 0 0,1-1-1 0 0,-1-1 1 0 0,0 0-1 0 0,1-1 0 0 0,-1-1 1 0 0,0 0-1 0 0,0-1 0 0 0,-1 0 1 0 0,1-1-1 0 0,-1-1 1 0 0,10-5-17 0 0,-21 10-8 0 0,0-1 1 0 0,0 1-1 0 0,0-1 1 0 0,0 1 0 0 0,0-1-1 0 0,0 1 1 0 0,0-1 0 0 0,-1 0-1 0 0,1 0 1 0 0,-1 0-1 0 0,1 0 1 0 0,-1 0 0 0 0,0 0-1 0 0,0-1 1 0 0,0 1 0 0 0,0 0-1 0 0,0-1 1 0 0,0 1 0 0 0,-1-1-1 0 0,1 1 1 0 0,-1 0-1 0 0,1-1 1 0 0,-1 1 0 0 0,0-1-1 0 0,0 1 1 0 0,0-1 0 0 0,0 1-1 0 0,-1-1 1 0 0,1 1-1 0 0,-1-1 1 0 0,0 1 0 0 0,1-1-1 0 0,-1 1 1 0 0,0 0 0 0 0,0-1-1 0 0,-1 1 1 0 0,1 0-1 0 0,0 0 1 0 0,-1 0 0 0 0,1 0-1 0 0,-1 0 1 0 0,0 0 0 0 0,1 1-1 0 0,-1-1 1 0 0,0 0 0 0 0,0 1-1 0 0,0-1 1 0 0,0 1-1 0 0,-2-1 8 0 0,-114-63-599 0 0,9-5-4546 0 0,99 53 4001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3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 1016 0 0,'-38'-3'684'0'0,"33"2"-569"0"0,0-1 0 0 0,0 1 0 0 0,0 1 1 0 0,0-1-1 0 0,0 1 0 0 0,0 0 0 0 0,0 0 0 0 0,-1 0 0 0 0,1 1 1 0 0,0 0-1 0 0,0 0 0 0 0,0 0 0 0 0,0 1 0 0 0,1-1 0 0 0,-1 1 1 0 0,0 0-1 0 0,0 1 0 0 0,1-1 0 0 0,0 1 0 0 0,-1 0 0 0 0,0 1-115 0 0,4 0 73 0 0,0-1-1 0 0,0 1 0 0 0,1 0 1 0 0,0 0-1 0 0,0-1 0 0 0,0 1 1 0 0,0 0-1 0 0,0 0 0 0 0,1-1 0 0 0,-1 1 1 0 0,1 0-1 0 0,0-1 0 0 0,0 1 1 0 0,1-1-1 0 0,-1 1 0 0 0,1-1 1 0 0,0 1-1 0 0,0-1 0 0 0,0 0 0 0 0,0 0 1 0 0,0 0-1 0 0,1 0 0 0 0,-1 0 1 0 0,1-1-1 0 0,0 1 0 0 0,0-1 1 0 0,0 0-1 0 0,0 0 0 0 0,0 0 1 0 0,0 0-1 0 0,1 0 0 0 0,-1 0 0 0 0,0-1 1 0 0,1 0-1 0 0,0 0 0 0 0,-1 0 1 0 0,1 0-1 0 0,2 0-72 0 0,3 4 207 0 0,48 26 259 0 0,102 77 383 0 0,-156-105-845 0 0,-1 0 0 0 0,1 0 0 0 0,-1 0 0 0 0,0 0 0 0 0,0 0 1 0 0,0 1-1 0 0,0-1 0 0 0,0 1 0 0 0,-1-1 0 0 0,0 1 0 0 0,1 0 0 0 0,-1 0 0 0 0,-1-1 0 0 0,1 1 0 0 0,-1 0 0 0 0,1 0 0 0 0,-1 0 0 0 0,0 0 1 0 0,0 0-1 0 0,-1-1 0 0 0,1 1 0 0 0,-1 0 0 0 0,0 0 0 0 0,0 0 0 0 0,0-1 0 0 0,0 1 0 0 0,-1 0 0 0 0,0-1 0 0 0,1 0 0 0 0,-1 1 0 0 0,-1-1 1 0 0,1 0-1 0 0,0 0 0 0 0,-1 0 0 0 0,1 0 0 0 0,-1 0 0 0 0,-2 1-4 0 0,-125 73-146 0 0,121-73-31 0 0,0-1 1 0 0,0-1-1 0 0,0 1 1 0 0,-1-1-1 0 0,1-1 1 0 0,-1 0-1 0 0,1 0 1 0 0,-1-1-1 0 0,1 0 1 0 0,-1 0-1 0 0,0-1 0 0 0,1-1 1 0 0,0 0-1 0 0,-1 0 1 0 0,1-1-1 0 0,0 0 1 0 0,0 0-1 0 0,0-1 1 0 0,0 0-1 0 0,1-1 1 0 0,-6-3 176 0 0,2-11-1322 0 0,8 0-94 0 0</inkml:trace>
  <inkml:trace contextRef="#ctx0" brushRef="#br0" timeOffset="720.644">450 217 968 0 0,'59'-48'7089'0'0,"-63"55"-7056"0"0,0 1-1 0 0,1-1 0 0 0,0 1 0 0 0,1-1 0 0 0,0 1 0 0 0,0 0 0 0 0,1 0 0 0 0,0 0 0 0 0,0 0 0 0 0,0 0 1 0 0,1 1-1 0 0,1-1 0 0 0,-1 0 0 0 0,2 0 0 0 0,-1 0 0 0 0,1 0 0 0 0,0 0 0 0 0,0-1 0 0 0,1 1 1 0 0,0-1-1 0 0,0 1 0 0 0,1-1 0 0 0,0 0 0 0 0,1 0 0 0 0,-1 0 0 0 0,1-1 0 0 0,0 0 0 0 0,1 0 0 0 0,-1 0 1 0 0,1-1-1 0 0,1 1 0 0 0,-1-1 0 0 0,1-1 0 0 0,0 1 0 0 0,0-1 0 0 0,0 0 0 0 0,0-1 0 0 0,1 0 1 0 0,2 1-33 0 0,3-2-37 0 0,0-1 1 0 0,0 0 0 0 0,0-1-1 0 0,0 0 1 0 0,0-1 0 0 0,0-1-1 0 0,0 0 1 0 0,0-1 0 0 0,-1 0-1 0 0,1-1 1 0 0,4-2 36 0 0,1 0-169 0 0,-1 0 0 0 0,0-1 0 0 0,-1 0 0 0 0,0-2 0 0 0,0 0-1 0 0,0 0 1 0 0,-1-2 0 0 0,-1 0 0 0 0,0 0 0 0 0,-1-2 0 0 0,0 1 0 0 0,0-2 0 0 0,-2 0-1 0 0,1 0 1 0 0,7-15 169 0 0,-17 26-6 0 0,-1 2-16 0 0,1 0-1 0 0,-1-1 1 0 0,1 1 0 0 0,-1-1 0 0 0,1 1-1 0 0,-1-1 1 0 0,0 1 0 0 0,0-1-1 0 0,0 0 1 0 0,0 1 0 0 0,0-1-1 0 0,0 0 1 0 0,0 0 0 0 0,-1 0-1 0 0,1 0 1 0 0,0 0 0 0 0,-1 0-1 0 0,0 0 1 0 0,0 0 0 0 0,1 0-1 0 0,-1 0 1 0 0,0 0 0 0 0,0 0 0 0 0,-1 0-1 0 0,1 0 1 0 0,0 0 0 0 0,-1 0-1 0 0,1 0 1 0 0,-1 0 0 0 0,0 0-1 0 0,0 0 1 0 0,1 1 0 0 0,-1-1-1 0 0,-1 0 1 0 0,1 0 0 0 0,0 1-1 0 0,0-1 1 0 0,0 1 0 0 0,-1-1-1 0 0,1 1 1 0 0,-1-1 0 0 0,-1 0 22 0 0,-6 4-1 0 0,0 0 0 0 0,0 1-1 0 0,0 0 1 0 0,0 1 0 0 0,1 0 0 0 0,0 0 0 0 0,-1 1 0 0 0,1 0 0 0 0,1 0 0 0 0,-1 1-1 0 0,1 0 1 0 0,0 1 0 0 0,0-1 0 0 0,1 1 0 0 0,0 0 0 0 0,0 1 0 0 0,1-1-1 0 0,0 1 1 0 0,0 0 0 0 0,1 1 0 0 0,0-1 0 0 0,0 1 0 0 0,1 0 1 0 0,3-4-39 0 0,0-1 0 0 0,1 1-1 0 0,-1-1 1 0 0,1 1 0 0 0,0-1 0 0 0,1 1 0 0 0,-1-1 0 0 0,1 0 0 0 0,0 0-1 0 0,0 1 1 0 0,0-1 0 0 0,0-1 0 0 0,1 1 0 0 0,0 0 0 0 0,-1 0 0 0 0,2-1 0 0 0,-1 0-1 0 0,0 1 1 0 0,0-1 0 0 0,1-1 0 0 0,0 1 0 0 0,0 0 0 0 0,-1-1 0 0 0,1 0 0 0 0,1 0-1 0 0,-1 0 1 0 0,0 0 0 0 0,0-1 0 0 0,1 1 0 0 0,-1-1 0 0 0,1 0 0 0 0,-1-1-1 0 0,1 1 1 0 0,-1-1 0 0 0,1 0 0 0 0,0 0 39 0 0,190-14-2549 0 0,-151 4 1963 0 0</inkml:trace>
  <inkml:trace contextRef="#ctx0" brushRef="#br0" timeOffset="987.365">1428 226 1160 0 0,'3'-6'220'0'0,"0"1"0"0"0,-1-1 0 0 0,0 1 0 0 0,0-1 0 0 0,0 0 0 0 0,-1 0 0 0 0,0 0 0 0 0,0 0 0 0 0,0 0 0 0 0,-1 0 0 0 0,0-1 0 0 0,0 1 0 0 0,0 0-1 0 0,-1 0 1 0 0,0 0 0 0 0,0 0 0 0 0,-1 0 0 0 0,1 0 0 0 0,-1 0 0 0 0,-1 1 0 0 0,1-1 0 0 0,-1 1 0 0 0,0-1 0 0 0,0 1 0 0 0,-1 0 0 0 0,1 0 0 0 0,-1 0 0 0 0,0 1 0 0 0,0-1 0 0 0,-5-3-220 0 0,6 9 44 0 0,0 0 0 0 0,0-1 0 0 0,0 1 0 0 0,1 0 0 0 0,-1 1-1 0 0,0-1 1 0 0,1 0 0 0 0,-1 1 0 0 0,1 0 0 0 0,0-1 0 0 0,-1 1 0 0 0,1 0 0 0 0,0 0 0 0 0,0 0 0 0 0,0 1 0 0 0,0-1 0 0 0,1 0 0 0 0,-1 1 0 0 0,1-1 0 0 0,-1 1 0 0 0,1 0 0 0 0,0-1 0 0 0,0 1 0 0 0,0 0 0 0 0,0 0 0 0 0,0-1 0 0 0,1 1 0 0 0,-1 0 0 0 0,1 0-1 0 0,0 1-43 0 0,-8 33 138 0 0,2 1 0 0 0,2 0-1 0 0,2 0 1 0 0,1 0-1 0 0,1 0 1 0 0,3 0-1 0 0,1 0 1 0 0,1-1 0 0 0,10 29-138 0 0,4 37 57 0 0,32 299-714 0 0,-79-406-2680 0 0,-2-44 484 0 0,15 19 1503 0 0</inkml:trace>
  <inkml:trace contextRef="#ctx0" brushRef="#br0" timeOffset="1253.789">1421 222 1016 0 0,'7'-7'219'0'0,"1"1"-1"0"0,0-1 0 0 0,0 1 1 0 0,0 0-1 0 0,1 1 1 0 0,0 0-1 0 0,0 1 0 0 0,0-1 1 0 0,0 2-1 0 0,1-1 1 0 0,0 1-1 0 0,4 0-218 0 0,-9 4 50 0 0,-1 1 1 0 0,0 0-1 0 0,0 0 1 0 0,0 0-1 0 0,0 0 1 0 0,0 1-1 0 0,-1-1 1 0 0,1 1-1 0 0,-1 0 1 0 0,0 0-1 0 0,0 0 1 0 0,0 1-1 0 0,0-1 1 0 0,0 1-1 0 0,-1 0 1 0 0,1-1-1 0 0,-1 1 1 0 0,0 0-1 0 0,0 1 1 0 0,-1-1-1 0 0,1 0 1 0 0,-1 0-1 0 0,0 1 1 0 0,0-1-1 0 0,0 1-50 0 0,-26 76 770 0 0,19-71-762 0 0,0-1 1 0 0,0 0-1 0 0,-1 0 1 0 0,0-1-1 0 0,-1 0 1 0 0,1 0-1 0 0,-2 0 1 0 0,1-1-1 0 0,-1-1 1 0 0,0 1-1 0 0,0-1 1 0 0,-1-1-1 0 0,0 0 1 0 0,0 0-1 0 0,0-1 1 0 0,0 0-1 0 0,-1-1 1 0 0,0 0-1 0 0,1-1 1 0 0,-1 0-9 0 0,9-2-590 0 0,-13-12-1232 0 0,15 3 451 0 0</inkml:trace>
  <inkml:trace contextRef="#ctx0" brushRef="#br0" timeOffset="1551.499">1830 157 1612 0 0,'11'5'6503'0'0,"-2"50"-6902"0"0,-8-49 861 0 0,57 602 1134 0 0,-54-511-3137 0 0,-4-97 1445 0 0,0 1 1 0 0,-1 0 0 0 0,1-1-1 0 0,-1 1 1 0 0,1 0 0 0 0,-1-1-1 0 0,1 1 1 0 0,-1-1 0 0 0,1 1-1 0 0,-1-1 1 0 0,0 1 0 0 0,1-1-1 0 0,-1 1 1 0 0,0-1 0 0 0,1 0-1 0 0,-1 1 1 0 0,0-1 0 0 0,0 0-1 0 0,1 0 1 0 0,-1 1 0 0 0,0-1-1 0 0,0 0 1 0 0,1 0 0 0 0,-1 0-1 0 0,0 0 1 0 0,0 0 0 0 0,0 0-1 0 0,1 0 1 0 0,-1 0-1 0 0,0 0 1 0 0,0 0 0 0 0,0-1-1 0 0,1 1 1 0 0,-1 0 0 0 0,0-1-1 0 0,1 1 1 0 0,-1 0 0 0 0,0-1-1 0 0,0 1 1 0 0,1-1 0 0 0,-1 1-1 0 0,1-1 1 0 0,-1 1 0 0 0,0-1-1 0 0,1 1 1 0 0,-1-1 0 0 0,1 0-1 0 0,0 1 1 0 0,-1-1 0 0 0,1 0-1 0 0,-1 1 1 0 0,1-1 0 0 0,0 0-1 0 0,0 0 1 0 0,-1 1 0 0 0,1-1-1 0 0,0 0 1 0 0,0 0 0 0 0,0 1-1 0 0,0-1 1 0 0,0 0 0 0 0,0 0 95 0 0,-14-19-1262 0 0</inkml:trace>
  <inkml:trace contextRef="#ctx0" brushRef="#br0" timeOffset="1802.434">1919 192 1152 0 0,'3'-3'67'0'0,"1"-1"-1"0"0,0 1 1 0 0,-1 0-1 0 0,1 0 1 0 0,1 0-1 0 0,-1 1 1 0 0,0-1 0 0 0,1 1-1 0 0,-1 0 1 0 0,1 1-1 0 0,0-1 1 0 0,-1 1-1 0 0,1-1 1 0 0,0 1-1 0 0,0 1 1 0 0,0-1 0 0 0,0 1-1 0 0,0 0 1 0 0,0 0-1 0 0,0 0 1 0 0,0 1-1 0 0,0 0 1 0 0,-1 0 0 0 0,1 0-1 0 0,0 0 1 0 0,0 1-1 0 0,-1 0 1 0 0,1 0-1 0 0,-1 0 1 0 0,1 0-1 0 0,-1 1 1 0 0,0 0 0 0 0,0 0-1 0 0,0 0 1 0 0,0 0-1 0 0,-1 0 1 0 0,1 1-1 0 0,-1 0 1 0 0,0 0-1 0 0,0 0 1 0 0,0 0 0 0 0,-1 0-1 0 0,1 0 1 0 0,-1 1-1 0 0,0-1 1 0 0,0 1-1 0 0,0 3-66 0 0,0-2 87 0 0,0 1-1 0 0,-1 0 0 0 0,1-1 0 0 0,-1 1 0 0 0,-1 0 0 0 0,1 0 1 0 0,-1 0-1 0 0,-1 0 0 0 0,1 0 0 0 0,-1-1 0 0 0,0 1 0 0 0,-1 0 1 0 0,1 0-1 0 0,-1-1 0 0 0,-1 1 0 0 0,1-1 0 0 0,-1 0 0 0 0,0 1 0 0 0,-1-1 1 0 0,1-1-1 0 0,-1 1 0 0 0,-1 0 0 0 0,1-1 0 0 0,-1 0 0 0 0,1 0 1 0 0,-1 0-1 0 0,-1-1 0 0 0,-4 4-86 0 0,-171 95 842 0 0,180-102-913 0 0,0-1 0 0 0,1 1 1 0 0,-1-1-1 0 0,0 0 0 0 0,1 1 0 0 0,-1-1 1 0 0,0 0-1 0 0,0 0 0 0 0,1 1 1 0 0,-1-1-1 0 0,0 0 0 0 0,0 0 1 0 0,0 0-1 0 0,1 0 0 0 0,-1 0 1 0 0,0 0-1 0 0,0 0 0 0 0,1 0 0 0 0,-1 0 1 0 0,0 0-1 0 0,0 0 0 0 0,0-1 1 0 0,1 1-1 0 0,-1 0 0 0 0,0-1 1 0 0,0 1-1 0 0,1 0 0 0 0,-1-1 0 0 0,0 1 1 0 0,1-1-1 0 0,-1 1 0 0 0,1-1 1 0 0,-1 1-1 0 0,1-1 0 0 0,-1 1 1 0 0,1-1-1 0 0,-1 0 0 0 0,1 1 0 0 0,-1-1 1 0 0,1 0-1 0 0,0 0 0 0 0,-1 1 1 0 0,1-1-1 0 0,0 0 0 0 0,-1 0 1 0 0,1 1-1 0 0,0-1 0 0 0,0 0 0 0 0,0 0 1 0 0,0 0-1 0 0,0 1 0 0 0,0-1 1 0 0,0-1 70 0 0,3-6-1532 0 0</inkml:trace>
  <inkml:trace contextRef="#ctx0" brushRef="#br0" timeOffset="2115.805">2319 169 1036 0 0,'-26'173'4184'0'0,"27"-168"-4128"0"0,-1 0 0 0 0,1 0 0 0 0,0-1-1 0 0,0 1 1 0 0,0 0 0 0 0,1-1-1 0 0,0 1 1 0 0,0-1 0 0 0,0 0 0 0 0,0 0-1 0 0,1 0 1 0 0,-1 0 0 0 0,1 0-1 0 0,0 0 1 0 0,0 0 0 0 0,1-1 0 0 0,-1 0-1 0 0,1 1 1 0 0,-1-1 0 0 0,1-1-1 0 0,0 1 1 0 0,0-1 0 0 0,1 1 0 0 0,-1-1-1 0 0,0 0 1 0 0,1 0 0 0 0,-1-1-1 0 0,1 0 1 0 0,0 1 0 0 0,-1-2 0 0 0,1 1-1 0 0,0 0 1 0 0,0-1 0 0 0,4 0-56 0 0,2 1 17 0 0,0 0 1 0 0,1-1-1 0 0,-1 0 0 0 0,0-1 1 0 0,1 0-1 0 0,-1 0 1 0 0,0-2-1 0 0,0 1 1 0 0,0-1-1 0 0,0-1 1 0 0,-1 0-1 0 0,1-1 0 0 0,-1 0 1 0 0,0 0-1 0 0,0-1 1 0 0,-1 0-1 0 0,0-1 1 0 0,8-7-18 0 0,-15 12-7 0 0,-1-1 0 0 0,1 1 0 0 0,-1 0 0 0 0,0-1 0 0 0,0 0 0 0 0,0 1 0 0 0,0-1 0 0 0,0 0 0 0 0,0 0 0 0 0,-1 1 0 0 0,0-1 0 0 0,1 0 0 0 0,-1 0 0 0 0,0 0 0 0 0,0 1 0 0 0,-1-1 0 0 0,1 0 0 0 0,0 0 0 0 0,-1 0 1 0 0,0 1-1 0 0,0-1 0 0 0,0 0 0 0 0,0 1 0 0 0,0-1 0 0 0,0 1 0 0 0,-1-1 0 0 0,1 1 0 0 0,-1-1 0 0 0,1 1 0 0 0,-1 0 0 0 0,0 0 0 0 0,0 0 0 0 0,0 0 0 0 0,-2-1 7 0 0,-85-60-4 0 0,79 57-3 0 0,-216-64-1880 0 0,204 54 3 0 0,20 10 966 0 0</inkml:trace>
  <inkml:trace contextRef="#ctx0" brushRef="#br0" timeOffset="2711.954">2777 47 2036 0 0,'-6'2'132'0'0,"0"-1"0"0"0,0 1 0 0 0,1 0 1 0 0,-1 1-1 0 0,0 0 0 0 0,1-1 0 0 0,-1 2 0 0 0,1-1 0 0 0,0 0 0 0 0,0 1 0 0 0,0 0 0 0 0,1 1 0 0 0,-1-1 0 0 0,1 1 0 0 0,0-1 0 0 0,0 1 1 0 0,1 0-1 0 0,-1 1 0 0 0,1-1 0 0 0,0 1 0 0 0,1-1 0 0 0,-1 1 0 0 0,1 0 0 0 0,1 0 0 0 0,-1 0 0 0 0,1 0 0 0 0,0 0 0 0 0,0 0 1 0 0,0 0-1 0 0,1 1 0 0 0,0-1 0 0 0,0 0 0 0 0,1 0 0 0 0,0 1 0 0 0,0-1 0 0 0,0 0 0 0 0,1 0 0 0 0,0 0 0 0 0,1 2-132 0 0,6 5 138 0 0,1 0-1 0 0,1-1 0 0 0,0 0 1 0 0,1-1-1 0 0,0 0 0 0 0,1-1 1 0 0,0 0-1 0 0,0-1 0 0 0,10 5-137 0 0,96 91 917 0 0,-117-103-891 0 0,-1 0 0 0 0,0 0 0 0 0,0 0 0 0 0,0 1 0 0 0,-1-1 0 0 0,1 0 0 0 0,-1 1 1 0 0,1-1-1 0 0,-1 0 0 0 0,0 1 0 0 0,1-1 0 0 0,-1 1 0 0 0,0-1 0 0 0,-1 1 1 0 0,1-1-1 0 0,0 0 0 0 0,-1 1 0 0 0,1-1 0 0 0,-1 1 0 0 0,0-1 0 0 0,0 0 1 0 0,0 0-1 0 0,0 1 0 0 0,0-1 0 0 0,-1 0 0 0 0,1 0 0 0 0,0 0 0 0 0,-1 0 1 0 0,0-1-1 0 0,1 1 0 0 0,-1 0 0 0 0,0-1 0 0 0,0 1 0 0 0,0-1 0 0 0,0 1 1 0 0,0-1-1 0 0,0 0 0 0 0,0 0 0 0 0,-1 0 0 0 0,1 0-26 0 0,-100 41 476 0 0,97-40-438 0 0,-137 23 504 0 0,140-26-570 0 0,0 0 0 0 0,-1 0 0 0 0,1 1 0 0 0,0-1 0 0 0,-1-1 0 0 0,1 1 0 0 0,0 0 0 0 0,0 0 0 0 0,0-1 0 0 0,0 1 0 0 0,0-1 0 0 0,0 0 0 0 0,1 1-1 0 0,-1-1 1 0 0,0 0 0 0 0,1 0 0 0 0,-1 0 0 0 0,1 0 0 0 0,0-1 0 0 0,0 1 0 0 0,0 0 0 0 0,0 0 0 0 0,0-1 0 0 0,0 1 0 0 0,1-1 0 0 0,-1 1 0 0 0,1 0 0 0 0,0-1 0 0 0,-1 1 0 0 0,1-1 0 0 0,0 1 0 0 0,1-1 0 0 0,-1 1 0 0 0,0-1 0 0 0,1 1 0 0 0,-1-1 0 0 0,1 1 0 0 0,0 0 0 0 0,0-1-1 0 0,0 1 1 0 0,0 0 0 0 0,0 0 0 0 0,0-1 0 0 0,1 1 0 0 0,-1 0 0 0 0,1 0 0 0 0,-1 1 0 0 0,1-1 0 0 0,0 0 0 0 0,0 0 0 0 0,-1 1 0 0 0,1-1 0 0 0,1 1 0 0 0,-1 0 0 0 0,0-1 28 0 0,30-22-317 0 0,1 2-1 0 0,1 1 1 0 0,1 1 0 0 0,0 3-1 0 0,1 0 1 0 0,1 2 0 0 0,1 2 0 0 0,36-8 317 0 0,56-22-741 0 0,-125 41 698 0 0,5-1 32 0 0,0 0-1 0 0,-1-1 1 0 0,0 1-1 0 0,0-2 1 0 0,0 0 0 0 0,0 0-1 0 0,-1 0 1 0 0,1-1-1 0 0,-1 0 1 0 0,-1-1-1 0 0,1 1 1 0 0,-1-2 0 0 0,3-3 11 0 0,-9 9 44 0 0,-18-27 280 0 0,9 27-277 0 0,0 0 0 0 0,0 0 1 0 0,-1 1-1 0 0,1 0 1 0 0,0 0-1 0 0,-1 1 0 0 0,1 0 1 0 0,-1 0-1 0 0,1 1 1 0 0,0 0-1 0 0,0 1 0 0 0,-1 0 1 0 0,1 0-1 0 0,0 1 1 0 0,0 0-1 0 0,1 0 0 0 0,-1 1 1 0 0,1 0-1 0 0,0 0 0 0 0,0 1 1 0 0,0 0-1 0 0,0 0 1 0 0,1 0-1 0 0,-4 5-47 0 0,6-8 39 0 0,0 0 0 0 0,1 1 1 0 0,-1 0-1 0 0,1 0 0 0 0,-1 0 0 0 0,1 0 0 0 0,0 0 0 0 0,0 1 1 0 0,1 0-1 0 0,-1-1 0 0 0,1 1 0 0 0,-1 0 0 0 0,1 0 0 0 0,0 0 1 0 0,1 0-1 0 0,-1 1 0 0 0,1-1 0 0 0,0 0 0 0 0,0 1 0 0 0,0-1 1 0 0,0 1-1 0 0,1-1 0 0 0,0 1 0 0 0,0-1 0 0 0,0 1 0 0 0,0-1 1 0 0,1 1-1 0 0,0 0-39 0 0,3 5-4 0 0,1 0 1 0 0,0 0-1 0 0,1 0 0 0 0,0-1 1 0 0,1 0-1 0 0,-1 0 1 0 0,2-1-1 0 0,-1 0 0 0 0,1 0 1 0 0,1 0-1 0 0,-1-1 1 0 0,1-1-1 0 0,0 1 0 0 0,1-2 1 0 0,-1 1-1 0 0,1-1 1 0 0,0 0-1 0 0,1-1 0 0 0,9 2 4 0 0,9 4-997 0 0,0-2-1 0 0,1-1 1 0 0,-1-1-1 0 0,2-2 0 0 0,-1 0 1 0 0,26-2 997 0 0,-37-2-1493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4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2408 0 0,'0'0'668'0'0,"0"0"-36"0"0,0 0-78 0 0,3-16 933 0 0,30-18 465 0 0,-33 34-1800 0 0,2 27 500 0 0,31 192-126 0 0,89 261 574 0 0,-108-279-1460 0 0,-43-129-1637 0 0,27-72 1827 0 0,0 0 1 0 0,0-1-1 0 0,-1 1 1 0 0,1-1-1 0 0,0 1 1 0 0,0-1-1 0 0,0 0 0 0 0,0 0 1 0 0,0 0-1 0 0,0 0 1 0 0,0 0-1 0 0,0 0 1 0 0,0 0-1 0 0,1-1 0 0 0,-1 1 1 0 0,0-1-1 0 0,1 1 1 0 0,-1-1-1 0 0,1 0 1 0 0,0 0-1 0 0,0 1 0 0 0,-1-1 1 0 0,1 0-1 0 0,0 0 1 0 0,1 0-1 0 0,-1 0 1 0 0,0-1-1 0 0,0 1 0 0 0,1-1 170 0 0,-1 1-133 0 0,-15-29-1150 0 0</inkml:trace>
  <inkml:trace contextRef="#ctx0" brushRef="#br0" timeOffset="250.143">116 105 1504 0 0,'4'-8'157'0'0,"1"0"1"0"0,0 1-1 0 0,1 0 0 0 0,0 1 0 0 0,0-1 1 0 0,0 1-1 0 0,1 0 0 0 0,-1 0 1 0 0,2 1-1 0 0,-1 0 0 0 0,0 0 0 0 0,1 1 1 0 0,0 0-1 0 0,0 0 0 0 0,0 1 0 0 0,1 0 1 0 0,-1 0-1 0 0,1 1 0 0 0,-1 0 0 0 0,1 1 1 0 0,0 0-1 0 0,0 0 0 0 0,0 1 1 0 0,0 0-1 0 0,6 1-157 0 0,-2 3 77 0 0,-1 0 0 0 0,0 1 0 0 0,0 1 0 0 0,0 0 0 0 0,-1 0 0 0 0,0 1 0 0 0,0 1-1 0 0,0 0 1 0 0,-1 0 0 0 0,-1 1 0 0 0,1 0 0 0 0,-1 1 0 0 0,-1 0 0 0 0,0 0 0 0 0,0 1 0 0 0,-1 0 0 0 0,0 0 0 0 0,-1 1 0 0 0,-1 0 0 0 0,0 0 0 0 0,0 0 0 0 0,-1 1 0 0 0,-1 0 0 0 0,0-1 0 0 0,0 1 0 0 0,-1 8-77 0 0,-2 4 66 0 0,-1 1 1 0 0,-2 0-1 0 0,0-1 0 0 0,-2 0 1 0 0,-1 0-1 0 0,-1 0 1 0 0,-1-1-1 0 0,-1 0 1 0 0,-1 0-1 0 0,-1-1 0 0 0,-1-1 1 0 0,-1 1-1 0 0,-1-2 1 0 0,-3 3-67 0 0,-82 106-3119 0 0,90-122 681 0 0,8-12 1264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4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528 166 1944 0 0,'50'-87'4088'0'0,"-50"86"-3583"0"0,-2-4-57 0 0,-1-1-369 0 0,0 1-1 0 0,-1 1 0 0 0,1-1 1 0 0,-1 0-1 0 0,0 1 1 0 0,0 0-1 0 0,0 0 0 0 0,-1 0 1 0 0,1 0-1 0 0,-1 1 1 0 0,0 0-1 0 0,0 0 0 0 0,0 0 1 0 0,0 0-1 0 0,-1 1 1 0 0,1 0-1 0 0,-1 0 0 0 0,1 0 1 0 0,-1 1-1 0 0,0 0 1 0 0,0 0-1 0 0,1 0 0 0 0,-1 1 1 0 0,0 0-1 0 0,0 0 1 0 0,0 1-1 0 0,-2 0-78 0 0,-166 30 669 0 0,161-29-628 0 0,-1 1-1 0 0,1 0 1 0 0,0 1 0 0 0,0 0-1 0 0,0 1 1 0 0,0 1 0 0 0,1 0-1 0 0,0 1 1 0 0,0 0 0 0 0,1 0 0 0 0,-1 2-1 0 0,2-1 1 0 0,-1 1 0 0 0,1 1-1 0 0,1 0 1 0 0,0 0 0 0 0,0 1-1 0 0,1 0 1 0 0,0 0 0 0 0,1 1 0 0 0,1 0-1 0 0,0 0 1 0 0,0 1 0 0 0,1 0-1 0 0,-1 6-40 0 0,8-6 40 0 0,1 0 0 0 0,0 0-1 0 0,1 0 1 0 0,1-1 0 0 0,0 1-1 0 0,1-1 1 0 0,0-1 0 0 0,1 1 0 0 0,0-1-1 0 0,1 0 1 0 0,0 0 0 0 0,0-1-1 0 0,1-1 1 0 0,1 1 0 0 0,0-1-1 0 0,0-1 1 0 0,1 0 0 0 0,-1 0-1 0 0,11 5-39 0 0,42 32 165 0 0,-43-32-108 0 0,0 1 1 0 0,0 1 0 0 0,-2 0 0 0 0,0 1 0 0 0,-1 1 0 0 0,0 1 0 0 0,11 17-58 0 0,-26-32 9 0 0,1 1 0 0 0,-1-1 0 0 0,0 1 0 0 0,0 0 0 0 0,0 0 1 0 0,-1 0-1 0 0,1 0 0 0 0,-1 0 0 0 0,0 1 0 0 0,0-1 0 0 0,-1 0 0 0 0,1 0 0 0 0,-1 1 1 0 0,0-1-1 0 0,0 0 0 0 0,0 1 0 0 0,-1-1 0 0 0,1 0 0 0 0,-1 0 0 0 0,0 1 0 0 0,-1-1 1 0 0,1 0-1 0 0,-1 0 0 0 0,1 0 0 0 0,-1 0 0 0 0,0-1 0 0 0,-1 1 0 0 0,1 0 1 0 0,-1-1-1 0 0,1 1 0 0 0,-1-1 0 0 0,0 0 0 0 0,0 0 0 0 0,-1 0 0 0 0,1-1 0 0 0,0 1 1 0 0,-1-1-1 0 0,0 1 0 0 0,0-1 0 0 0,1-1 0 0 0,-3 2-9 0 0,-10 5-30 0 0,1-1 0 0 0,-1-1 0 0 0,0 0 0 0 0,-1-1 0 0 0,0-1 0 0 0,1 0 0 0 0,-1-2 0 0 0,0 1 0 0 0,-14-2 30 0 0,26 0-138 0 0,1-1 1 0 0,0 0-1 0 0,-1 0 1 0 0,1 0-1 0 0,-1-1 1 0 0,1 0-1 0 0,-1 0 1 0 0,1 0-1 0 0,0 0 1 0 0,0 0-1 0 0,-1-1 1 0 0,1 0-1 0 0,0 0 1 0 0,1 0-1 0 0,-1-1 1 0 0,0 1 0 0 0,1-1-1 0 0,-1 0 1 0 0,1 0-1 0 0,0 0 1 0 0,0 0-1 0 0,0 0 1 0 0,0-1-1 0 0,0 1 1 0 0,1-1-1 0 0,0 0 1 0 0,-1 0-1 0 0,2 0 1 0 0,-1 0-1 0 0,0 0 1 0 0,1 0-1 0 0,0-1 1 0 0,0 1-1 0 0,0-1 1 0 0,0 1-1 0 0,1 0 1 0 0,-1-1-1 0 0,1-2 138 0 0,35-81-3653 0 0,-32 84 3374 0 0,19-25-1032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4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1120 0 0,'-1'0'86'0'0,"1"0"1"0"0,-1 1-1 0 0,1-1 1 0 0,-1 0-1 0 0,1 0 0 0 0,-1 0 1 0 0,1 1-1 0 0,-1-1 0 0 0,1 0 1 0 0,-1 0-1 0 0,1 1 0 0 0,0-1 1 0 0,-1 0-1 0 0,1 1 1 0 0,-1-1-1 0 0,1 1 0 0 0,0-1 1 0 0,0 0-1 0 0,-1 1 0 0 0,1-1 1 0 0,0 1-1 0 0,0-1 0 0 0,-1 1 1 0 0,1-1-1 0 0,0 1 0 0 0,0-1 1 0 0,0 1-1 0 0,0-1 1 0 0,0 1-1 0 0,0-1 0 0 0,0 1 1 0 0,0-1-1 0 0,0 1 0 0 0,0-1 1 0 0,0 1-1 0 0,0-1 0 0 0,0 1 1 0 0,0-1-1 0 0,0 1 1 0 0,0-1-1 0 0,1 1 0 0 0,-1-1 1 0 0,0 1-1 0 0,0-1 0 0 0,1 1 1 0 0,-1-1-1 0 0,0 0 0 0 0,1 1 1 0 0,-1-1-1 0 0,0 1 0 0 0,1-1 1 0 0,-1 0-1 0 0,1 1 1 0 0,-1-1-1 0 0,0 0 0 0 0,1 1-86 0 0,-7 3-14 0 0,-219 211 3791 0 0,217-209-3680 0 0,1 0-1 0 0,1 1 1 0 0,-1 0 0 0 0,1 0 0 0 0,0 0-1 0 0,1 1 1 0 0,0 0 0 0 0,0 0-1 0 0,0 0 1 0 0,1 0 0 0 0,0 1 0 0 0,1 0-1 0 0,0 0 1 0 0,-1 8-97 0 0,5-13 41 0 0,1 0 0 0 0,1-1 0 0 0,-1 1 0 0 0,0-1 0 0 0,1 1 0 0 0,0-1 0 0 0,0 0 0 0 0,0 0 0 0 0,0 0 0 0 0,0-1 0 0 0,0 1 0 0 0,1-1 0 0 0,-1 1 0 0 0,1-1 0 0 0,0-1 0 0 0,0 1 0 0 0,0 0 0 0 0,0-1 0 0 0,2 1-41 0 0,218 31 458 0 0,-15-4-3802 0 0,-185-9-2026 0 0,-24-20 4058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4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2716 0 0,'12'10'5176'0'0,"37"-8"-4347"0"0,-41-2-364 0 0,88 1 718 0 0,-15 1-3528 0 0,-1-3 0 0 0,0-4 0 0 0,59-11 2345 0 0,-110 8-1146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4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66 976 0 0,'19'-32'4837'0'0,"-14"26"-4205"0"0,24-22 1338 0 0,-12 89 81 0 0,79 446-1542 0 0,-85-427-1109 0 0,-6-35-1038 0 0,3 0-3831 0 0,-8-45 4297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4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6 2200 0 0,'-3'-1'167'0'0,"0"0"0"0"0,0 0 0 0 0,0 0 0 0 0,0 1-1 0 0,-1-1 1 0 0,1 1 0 0 0,0 0 0 0 0,0 0 0 0 0,0 0 0 0 0,-1 0-1 0 0,1 1 1 0 0,0-1 0 0 0,0 1 0 0 0,0 0 0 0 0,0-1-1 0 0,0 2 1 0 0,0-1 0 0 0,0 0 0 0 0,0 1 0 0 0,0-1 0 0 0,0 1-1 0 0,1 0 1 0 0,-1 0 0 0 0,0 0 0 0 0,1 0 0 0 0,0 0 0 0 0,-2 2-167 0 0,-15 11 269 0 0,0 2 0 0 0,1 0 0 0 0,1 1 0 0 0,1 1 0 0 0,0 0 0 0 0,1 1 0 0 0,2 1 0 0 0,0 0 0 0 0,1 1 0 0 0,1 0 0 0 0,1 1 0 0 0,1 0 0 0 0,1 1 0 0 0,1 0 1 0 0,1 0-1 0 0,1 0 0 0 0,1 1 0 0 0,0 21-269 0 0,5-36 33 0 0,1 0 0 0 0,0 0 0 0 0,0 0 0 0 0,1-1 0 0 0,0 1 0 0 0,0-1 0 0 0,1 1-1 0 0,1-1 1 0 0,-1 0 0 0 0,2-1 0 0 0,-1 1 0 0 0,1-1 0 0 0,0 0 0 0 0,1 0 0 0 0,0-1 0 0 0,0 0 0 0 0,0 0 0 0 0,1-1 0 0 0,0 1 0 0 0,1-2 0 0 0,-1 1 0 0 0,1-1 0 0 0,0-1 0 0 0,0 0 0 0 0,1 0 0 0 0,-1-1 0 0 0,1 0 0 0 0,0 0 0 0 0,0-1 0 0 0,0 0 0 0 0,9 0-33 0 0,-16-3-22 0 0,0 0 0 0 0,0 0 0 0 0,0 0 1 0 0,0 0-1 0 0,0-1 0 0 0,0 1 0 0 0,-1-1 0 0 0,1 1 1 0 0,0-1-1 0 0,-1 0 0 0 0,1 0 0 0 0,-1 0 0 0 0,0-1 0 0 0,1 1 1 0 0,-1-1-1 0 0,0 1 0 0 0,-1-1 0 0 0,1 0 0 0 0,0 1 1 0 0,-1-1-1 0 0,1 0 0 0 0,-1 0 0 0 0,0 0 0 0 0,0 0 1 0 0,0 0-1 0 0,-1 0 0 0 0,1-1 0 0 0,-1 1 0 0 0,1 0 1 0 0,-1 0-1 0 0,0 0 0 0 0,0-1 0 0 0,-1 1 0 0 0,1 0 0 0 0,-1 0 1 0 0,1 0-1 0 0,-1 0 0 0 0,0 0 0 0 0,0 0 0 0 0,-1 0 1 0 0,1 0-1 0 0,0 0 0 0 0,-1 0 0 0 0,0 0 0 0 0,0 1 1 0 0,0-1-1 0 0,0 1 0 0 0,0-1 0 0 0,0 1 0 0 0,0 0 1 0 0,-1 0-1 0 0,-1-1 22 0 0,-11-11-166 0 0,-1 2 0 0 0,1 0 0 0 0,-2 1 0 0 0,0 1-1 0 0,0 0 1 0 0,-1 1 0 0 0,0 1 0 0 0,-10-2 166 0 0,13 3-190 0 0,13 7 45 0 0,0-1 0 0 0,1 0 1 0 0,-1 1-1 0 0,0-1 0 0 0,1 0 0 0 0,-1 0 0 0 0,0 0 1 0 0,1-1-1 0 0,-1 1 0 0 0,1 0 0 0 0,0 0 0 0 0,-1-1 1 0 0,1 1-1 0 0,0-1 0 0 0,0 1 0 0 0,0-1 1 0 0,0 0-1 0 0,0 1 0 0 0,0-1 0 0 0,0 0 0 0 0,1 0 1 0 0,-1 1-1 0 0,1-1 0 0 0,-1 0 0 0 0,1 0 0 0 0,0 0 1 0 0,-1 0-1 0 0,1 0 0 0 0,0 0 0 0 0,0 0 1 0 0,1 0-1 0 0,-1 1 0 0 0,0-1 0 0 0,1 0 0 0 0,-1 0 1 0 0,1 0-1 0 0,-1 0 0 0 0,1 1 0 0 0,0-1 0 0 0,0 0 1 0 0,0 0-1 0 0,0 1 0 0 0,0-1 0 0 0,0 1 1 0 0,0-1-1 0 0,0 1 0 0 0,1 0 0 0 0,-1-1 0 0 0,1 1 1 0 0,0-1 144 0 0,22-19-1138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4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31 1240 0 0,'-19'5'3291'0'0,"5"4"-3029"0"0,0 0 0 0 0,1 2 1 0 0,0 0-1 0 0,1 0 0 0 0,1 1 0 0 0,0 1 0 0 0,0-1 1 0 0,1 2-1 0 0,1 0 0 0 0,0 0 0 0 0,1 0 0 0 0,0 1 0 0 0,1 0 1 0 0,1 1-1 0 0,1 0 0 0 0,0 0 0 0 0,1 0 0 0 0,0 0 1 0 0,2 1-1 0 0,0-1 0 0 0,0 7-262 0 0,2-17 39 0 0,0 0-1 0 0,1 0 1 0 0,0 0 0 0 0,0-1 0 0 0,0 1-1 0 0,0 0 1 0 0,1-1 0 0 0,0 1-1 0 0,0-1 1 0 0,1 1 0 0 0,0-1 0 0 0,-1 0-1 0 0,2 0 1 0 0,-1 0 0 0 0,0-1 0 0 0,1 1-1 0 0,0-1 1 0 0,0 0 0 0 0,1 0 0 0 0,-1 0-1 0 0,1-1 1 0 0,-1 1 0 0 0,1-1-1 0 0,0 0 1 0 0,1-1 0 0 0,-1 1 0 0 0,0-1-1 0 0,1 0 1 0 0,-1 0 0 0 0,1-1 0 0 0,4 2-39 0 0,4-1 30 0 0,0 1 0 0 0,0-1 1 0 0,0-1-1 0 0,0-1 0 0 0,1 0 1 0 0,-1-1-1 0 0,0 0 0 0 0,0-1 1 0 0,0-1-1 0 0,0 0 0 0 0,-1-1 1 0 0,4-1-31 0 0,-11 4-15 0 0,-1-1 0 0 0,1 0 1 0 0,0 0-1 0 0,-1 0 1 0 0,1-1-1 0 0,-1 0 0 0 0,0 0 1 0 0,0 0-1 0 0,0-1 1 0 0,0 1-1 0 0,0-1 0 0 0,-1 0 1 0 0,0-1-1 0 0,0 1 0 0 0,0-1 1 0 0,0 0-1 0 0,-1 0 1 0 0,1 0-1 0 0,-2 0 0 0 0,1 0 1 0 0,0-1-1 0 0,-1 1 1 0 0,0-1-1 0 0,0 0 0 0 0,-1 0 1 0 0,1 0-1 0 0,-1 1 0 0 0,-1-1 1 0 0,1 0-1 0 0,-1 0 1 0 0,0-1-1 0 0,0 1 0 0 0,-1 0 1 0 0,0 0-1 0 0,0 1 0 0 0,0-1 1 0 0,-1 0-1 0 0,0 0 1 0 0,0 0-1 0 0,-2-2 15 0 0,-3-5-88 0 0,-1 1-1 0 0,0 0 1 0 0,-1 0 0 0 0,0 1 0 0 0,-1 0-1 0 0,0 1 1 0 0,-1 0 0 0 0,0 1-1 0 0,-1 0 1 0 0,0 1 0 0 0,0 0 0 0 0,-1 1-1 0 0,-2-1 89 0 0,-97-79-4537 0 0,95 52 2088 0 0,16 22 1334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4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1008 0 0,'29'38'590'0'0,"-1"1"0"0"0,-3 2-1 0 0,-1 0 1 0 0,-2 2 0 0 0,-2 0 0 0 0,-2 1-1 0 0,-1 1 1 0 0,-3 1 0 0 0,-2 0 0 0 0,-2 1 0 0 0,-1 0-1 0 0,-3 1 1 0 0,-2-1 0 0 0,-2 18-590 0 0,-26 137 1119 0 0,16-169-915 0 0,-5 19-256 0 0,-2-1 0 0 0,-3 0 1 0 0,-1-2-1 0 0,-3 0 0 0 0,-17 27 52 0 0,26-53-581 0 0,-1-1 0 0 0,-1 0 0 0 0,-1-1 0 0 0,-1 0 0 0 0,-1-2 0 0 0,0 0 0 0 0,-2-1 0 0 0,0 0 0 0 0,-1-2 0 0 0,0-1 0 0 0,-1 0 0 0 0,-7 1 581 0 0,-18 4-1357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5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1316 0 0,'0'0'429'0'0,"0"0"-50"0"0,0 0-18 0 0,0 0 95 0 0,41-3 4270 0 0,-14-17-2675 0 0,-24 281-2165 0 0,-1-251 131 0 0,-1-1 1 0 0,1 1 0 0 0,1-1 0 0 0,0 0 0 0 0,0 0 0 0 0,1 0 0 0 0,0-1 0 0 0,0 1 0 0 0,1-1 0 0 0,0 0 0 0 0,1 0 0 0 0,-1 0 0 0 0,2-1 0 0 0,-1 0-1 0 0,1 0 1 0 0,0-1 0 0 0,0 1 0 0 0,1-2 0 0 0,0 1 0 0 0,0-1 0 0 0,0 0 0 0 0,0-1 0 0 0,1 0 0 0 0,0 0 0 0 0,0-1 0 0 0,0 0 0 0 0,0 0-1 0 0,1-1 1 0 0,-1-1 0 0 0,1 0 0 0 0,-1 0 0 0 0,1 0 0 0 0,-1-1 0 0 0,1-1 0 0 0,4 0-18 0 0,-6 0-61 0 0,0-1-1 0 0,0 1 1 0 0,1-2-1 0 0,-1 1 1 0 0,-1-1 0 0 0,1 0-1 0 0,0-1 1 0 0,-1 0 0 0 0,1 0-1 0 0,-1-1 1 0 0,0 1 0 0 0,-1-2-1 0 0,1 1 1 0 0,-1-1-1 0 0,0 0 1 0 0,0 0 0 0 0,-1 0-1 0 0,0-1 1 0 0,0 0 0 0 0,-1 0-1 0 0,1 0 1 0 0,-1-1 0 0 0,-1 1-1 0 0,0-1 1 0 0,0 0-1 0 0,0 0 1 0 0,0-6 61 0 0,-3 13-159 0 0,0 1 103 0 0,0 0-14 0 0,-3 1 51 0 0,1 1 0 0 0,-1 0 0 0 0,0 0 0 0 0,1 0 0 0 0,-1 0 1 0 0,1 1-1 0 0,0-1 0 0 0,0 1 0 0 0,0-1 0 0 0,0 1 0 0 0,0 0 1 0 0,0 0-1 0 0,1 0 0 0 0,0 0 0 0 0,-1 0 0 0 0,1 0 0 0 0,0 0 0 0 0,0 0 1 0 0,1 0-1 0 0,-1 1 0 0 0,1-1 0 0 0,-1 0 0 0 0,1 0 0 0 0,0 1 0 0 0,0-1 1 0 0,1 0-1 0 0,-1 1 0 0 0,1-1 0 0 0,0 0 0 0 0,-1 0 0 0 0,1 0 0 0 0,1 0 1 0 0,-1 0-1 0 0,0 0 0 0 0,1 0 0 0 0,-1 0 0 0 0,1 0 0 0 0,0 0 0 0 0,0-1 1 0 0,0 1-1 0 0,0-1 0 0 0,1 0 0 0 0,2 3 19 0 0,9 4 12 0 0,0-1 0 0 0,1 0 0 0 0,0-1-1 0 0,1 0 1 0 0,-1-1 0 0 0,1-1 0 0 0,0-1 0 0 0,1 0 0 0 0,-1-1-1 0 0,1 0 1 0 0,0-2 0 0 0,0 0 0 0 0,-1-1 0 0 0,1 0 0 0 0,11-3-12 0 0,-22 3-1 0 0,229-47 249 0 0,-229 46-251 0 0,0 1 1 0 0,0-2-1 0 0,0 1 0 0 0,-1 0 0 0 0,1-1 0 0 0,-1 0 0 0 0,1-1 0 0 0,-1 1 0 0 0,1-1 0 0 0,-1 0 0 0 0,0 0 0 0 0,-1-1 0 0 0,1 1 0 0 0,0-1 0 0 0,-1 0 0 0 0,0-1 0 0 0,0 1 1 0 0,0-1-1 0 0,-1 1 0 0 0,1-1 0 0 0,-1 0 0 0 0,0-1 0 0 0,-1 1 0 0 0,1 0 0 0 0,-1-1 0 0 0,0 1 0 0 0,0-1 0 0 0,-1 0 0 0 0,0 0 0 0 0,0 1 0 0 0,0-1 0 0 0,0 0 0 0 0,-1 0 1 0 0,0 0-1 0 0,-1 0 0 0 0,1 0 0 0 0,-2-3 3 0 0,-10-10-67 0 0,0 1 1 0 0,-2 0 0 0 0,0 1 0 0 0,-1 1-1 0 0,-1 0 1 0 0,0 1 0 0 0,-1 1-1 0 0,-1 0 1 0 0,0 2 0 0 0,-1 0 0 0 0,0 0-1 0 0,-1 2 1 0 0,-8-3 66 0 0,-55-36-1529 0 0,62 32-870 0 0,17 9 1218 0 0</inkml:trace>
  <inkml:trace contextRef="#ctx0" brushRef="#br0" timeOffset="790.963">1238 0 1152 0 0,'7'55'3149'0'0,"12"119"-1525"0"0,61 275 1118 0 0,-68-391-1047 0 0,7-95-967 0 0,67-152-805 0 0,-34 230-372 0 0,-38-30 412 0 0,1-1 0 0 0,1 0 1 0 0,-1-1-1 0 0,1 0 0 0 0,1-1 1 0 0,0-1-1 0 0,0-1 0 0 0,0 0 1 0 0,1-2-1 0 0,-1 0 1 0 0,1 0-1 0 0,0-2 0 0 0,0 0 1 0 0,1-1-1 0 0,-1-1 0 0 0,0-1 1 0 0,0 0-1 0 0,0-2 0 0 0,0 0 1 0 0,0-1-1 0 0,-1 0 0 0 0,1-2 1 0 0,-1 0-1 0 0,0-1 1 0 0,-1 0-1 0 0,0-2 0 0 0,4-2 37 0 0,-16 9-48 0 0,-1 0 0 0 0,0 0 0 0 0,0 0 0 0 0,0 0 0 0 0,0 0 0 0 0,0-1 0 0 0,-1 1 0 0 0,1-1 0 0 0,-1 0 0 0 0,1 0 0 0 0,-1 0 0 0 0,0 0 1 0 0,0 0-1 0 0,-1 0 0 0 0,1-1 0 0 0,-1 1 0 0 0,1 0 0 0 0,-1-1 0 0 0,0 1 0 0 0,0-1 0 0 0,-1 0 0 0 0,1 1 0 0 0,-1-1 0 0 0,0-2 48 0 0,-1 0 5 0 0,0 0 1 0 0,-1 0 0 0 0,1 0 0 0 0,-2 0-1 0 0,1 1 1 0 0,-1-1 0 0 0,1 1-1 0 0,-2-1 1 0 0,1 1 0 0 0,0 0-1 0 0,-1 0 1 0 0,0 0 0 0 0,0 1 0 0 0,-1-1-1 0 0,1 1 1 0 0,-1 0 0 0 0,0 1-1 0 0,0-1 1 0 0,0 1 0 0 0,-1 0-1 0 0,1 0 1 0 0,-1 0 0 0 0,1 1 0 0 0,-1 0-1 0 0,0 0 1 0 0,0 0 0 0 0,0 1-1 0 0,0 0 1 0 0,0 0 0 0 0,0 1-1 0 0,-1-1 1 0 0,1 1 0 0 0,-2 1-6 0 0,4 1 4 0 0,0 0 1 0 0,-1 0 0 0 0,2 1-1 0 0,-1-1 1 0 0,0 1-1 0 0,0 0 1 0 0,1 0-1 0 0,-1 0 1 0 0,1 1 0 0 0,0-1-1 0 0,0 1 1 0 0,0 0-1 0 0,1 0 1 0 0,-1 0-1 0 0,1 0 1 0 0,0 0 0 0 0,0 0-1 0 0,1 1 1 0 0,-1-1-1 0 0,1 1 1 0 0,0-1 0 0 0,0 1-1 0 0,0 0 1 0 0,1-1-1 0 0,-1 1 1 0 0,1 0-1 0 0,0-1 1 0 0,1 1 0 0 0,-1 0-1 0 0,2 4-4 0 0,3 3-13 0 0,0-1-1 0 0,1 1 1 0 0,0-1-1 0 0,1-1 1 0 0,0 1 0 0 0,1-1-1 0 0,0 0 1 0 0,1 0-1 0 0,0-1 1 0 0,0-1-1 0 0,1 1 1 0 0,0-2-1 0 0,0 1 1 0 0,1-1 0 0 0,0-1-1 0 0,0 0 1 0 0,1 0-1 0 0,0-1 1 0 0,0-1-1 0 0,0 0 1 0 0,0-1 0 0 0,0 0-1 0 0,1 0 1 0 0,0-2-1 0 0,10 1 14 0 0,-9-1-352 0 0,-1 0-1 0 0,1-1 0 0 0,-1 0 1 0 0,1-1-1 0 0,-1-1 1 0 0,0 0-1 0 0,1-1 0 0 0,-1 0 1 0 0,0-1-1 0 0,-1-1 0 0 0,1 0 1 0 0,-1 0-1 0 0,0-1 1 0 0,0-1-1 0 0,-1 0 0 0 0,2-2 353 0 0,12-13-1190 0 0</inkml:trace>
  <inkml:trace contextRef="#ctx0" brushRef="#br0" timeOffset="1275.412">2278 304 908 0 0,'24'15'6109'0'0,"61"66"-5327"0"0,-78-73-677 0 0,1 0 0 0 0,-1 1-1 0 0,0 0 1 0 0,-1 0 0 0 0,0 1-1 0 0,-1-1 1 0 0,0 1-1 0 0,0 0 1 0 0,-1 1 0 0 0,0-1-1 0 0,-1 1 1 0 0,0 0 0 0 0,-1 0-1 0 0,0 0 1 0 0,-1 0 0 0 0,0 5-105 0 0,-2-10 96 0 0,-1 0 0 0 0,0 0 0 0 0,0-1 0 0 0,-1 1 1 0 0,1-1-1 0 0,-1 1 0 0 0,-1-1 0 0 0,1 0 1 0 0,-1 0-1 0 0,0-1 0 0 0,0 1 0 0 0,0-1 1 0 0,0 1-1 0 0,-1-1 0 0 0,0-1 0 0 0,0 1 0 0 0,0-1 1 0 0,0 0-1 0 0,0 0 0 0 0,-1 0 0 0 0,-1 0-96 0 0,5-2 231 0 0,-8-7 50 0 0,8-6-325 0 0,-1-1 0 0 0,2 1 0 0 0,0-1-1 0 0,0 0 1 0 0,1 0 0 0 0,1 0 0 0 0,0 1 0 0 0,1-1 0 0 0,0 0 0 0 0,1 1 0 0 0,0 0 0 0 0,1-1 0 0 0,1 1 0 0 0,-1 1 0 0 0,2-1 0 0 0,0 1 0 0 0,0 0 0 0 0,1 0-1 0 0,1 0 1 0 0,-1 1 0 0 0,5-3 44 0 0,38-57-1181 0 0,11-19-3749 0 0,-56 73 2489 0 0,-2 8 1341 0 0</inkml:trace>
  <inkml:trace contextRef="#ctx0" brushRef="#br0" timeOffset="1615.891">2860 439 1248 0 0,'134'-62'2934'0'0,"-133"60"-2896"0"0,-1 0 0 0 0,1 0 0 0 0,-1 0 0 0 0,0 0 0 0 0,0 0 0 0 0,0 0 0 0 0,0 0 0 0 0,0-1 0 0 0,0 1 0 0 0,0 0 0 0 0,-1 0 0 0 0,1 0 0 0 0,-1 0 0 0 0,0 0 0 0 0,1 0 0 0 0,-1 1 0 0 0,0-1 0 0 0,0 0 0 0 0,0 0 0 0 0,0 0 0 0 0,-1 1 0 0 0,1-1 0 0 0,0 1 0 0 0,-1-1 0 0 0,1 1 0 0 0,-1-1 0 0 0,0 1 0 0 0,1 0 0 0 0,-1 0 0 0 0,0 0 0 0 0,0 0 0 0 0,0 0 0 0 0,1 0 0 0 0,-1 0 0 0 0,0 0 0 0 0,0 1 0 0 0,0-1 0 0 0,0 1-1 0 0,0 0 1 0 0,-1 0 0 0 0,1-1 0 0 0,0 1 0 0 0,0 0 0 0 0,0 1 0 0 0,0-1 0 0 0,0 0 0 0 0,0 1 0 0 0,0-1 0 0 0,0 1 0 0 0,-2 0-38 0 0,-17-2 179 0 0,1 2-1 0 0,-1 0 0 0 0,0 1 1 0 0,0 1-1 0 0,1 1 0 0 0,0 0 1 0 0,-1 2-1 0 0,2 0 1 0 0,-1 2-1 0 0,1 0 0 0 0,0 1 1 0 0,1 1-1 0 0,-9 6-178 0 0,22-13 39 0 0,-1 0 0 0 0,1 1 0 0 0,0 0 0 0 0,0 0 0 0 0,0 0 0 0 0,0 1 0 0 0,1 0 0 0 0,0 0 0 0 0,0 0-1 0 0,0 0 1 0 0,0 0 0 0 0,1 1 0 0 0,0 0 0 0 0,0 0 0 0 0,1 0 0 0 0,-1 0 0 0 0,2 0 0 0 0,-1 0 0 0 0,0 0 0 0 0,1 1 0 0 0,0-1 0 0 0,1 1 0 0 0,-1-1 0 0 0,1 0-1 0 0,1 1 1 0 0,-1-1 0 0 0,1 1 0 0 0,0-1 0 0 0,0 1 0 0 0,1-1 0 0 0,0 0 0 0 0,0 0 0 0 0,0 0 0 0 0,1 0 0 0 0,0 0 0 0 0,0-1 0 0 0,1 1 0 0 0,-1-1 0 0 0,1 0-1 0 0,0 0 1 0 0,1 0 0 0 0,-1 0 0 0 0,2 0-39 0 0,111 64-656 0 0,81-34-4646 0 0,-164-31 4159 0 0,-9-3-218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54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508 170 944 0 0,'17'-3'1445'0'0,"11"-41"1364"0"0,-27 41-2725 0 0,0 0 0 0 0,-1 0 1 0 0,1 0-1 0 0,-1-1 0 0 0,0 1 0 0 0,0 0 1 0 0,0 0-1 0 0,0 0 0 0 0,-1 0 0 0 0,1-1 1 0 0,-1 1-1 0 0,0 0 0 0 0,0 0 0 0 0,0 0 1 0 0,0 0-1 0 0,0 1 0 0 0,-1-1 0 0 0,1 0 1 0 0,-1 0-1 0 0,0 1 0 0 0,0-1 0 0 0,0 1 1 0 0,0 0-1 0 0,0-1 0 0 0,-1 1 0 0 0,1 0 1 0 0,-1 0-1 0 0,1 0 0 0 0,-1 1 0 0 0,0-1 1 0 0,1 1-1 0 0,-1-1 0 0 0,0 1 0 0 0,0 0 1 0 0,0 0-1 0 0,-2 0-84 0 0,-10-5 54 0 0,0 0 0 0 0,-1 1 0 0 0,0 1 0 0 0,0 1 0 0 0,0 0 0 0 0,-1 1 0 0 0,1 0 1 0 0,-1 2-1 0 0,1 0 0 0 0,-1 1 0 0 0,1 0 0 0 0,-1 1 0 0 0,1 1 0 0 0,0 1 0 0 0,0 0 0 0 0,1 1 1 0 0,-1 1-1 0 0,1 1 0 0 0,0 0 0 0 0,0 0 0 0 0,1 2 0 0 0,0 0 0 0 0,1 0 0 0 0,0 1 0 0 0,0 1 1 0 0,1 0-1 0 0,0 1 0 0 0,1 0 0 0 0,1 1 0 0 0,0 0 0 0 0,0 0 0 0 0,2 1 0 0 0,-6 10-54 0 0,11-13 51 0 0,1 0 1 0 0,0 0-1 0 0,1 0 0 0 0,0 1 0 0 0,0-1 0 0 0,1 0 1 0 0,0 1-1 0 0,1-1 0 0 0,1 0 0 0 0,0 0 0 0 0,0 0 1 0 0,1 0-1 0 0,1 0 0 0 0,-1-1 0 0 0,2 1 0 0 0,-1-1 1 0 0,2 0-1 0 0,-1 0 0 0 0,1 0 0 0 0,1-1 0 0 0,0 0 1 0 0,0-1-1 0 0,1 1 0 0 0,-1-1 0 0 0,9 5-51 0 0,23 23 158 0 0,2-3 0 0 0,2-1 0 0 0,1-2 0 0 0,40 20-158 0 0,254 159 577 0 0,-334-206-564 0 0,-1-1 0 0 0,0 1-1 0 0,1-1 1 0 0,-1 1 0 0 0,0 0-1 0 0,0 0 1 0 0,-1 1 0 0 0,1-1 0 0 0,-1 1-1 0 0,1-1 1 0 0,-1 1 0 0 0,0 0-1 0 0,-1 0 1 0 0,1-1 0 0 0,-1 1 0 0 0,1 0-1 0 0,-1 1 1 0 0,0-1 0 0 0,-1 0-1 0 0,1 0 1 0 0,-1 0 0 0 0,1 1 0 0 0,-1-1-1 0 0,-1 0 1 0 0,1 0 0 0 0,-1 1-1 0 0,1-1 1 0 0,-1 0 0 0 0,0 0 0 0 0,-1 0-1 0 0,1 0 1 0 0,-1 0 0 0 0,0 0-1 0 0,0 0 1 0 0,0-1 0 0 0,0 1 0 0 0,0-1-1 0 0,-1 1 1 0 0,0-1 0 0 0,0 0-1 0 0,0 0 1 0 0,0 0-13 0 0,-18 10-58 0 0,-1-1 1 0 0,0-1-1 0 0,0-1 0 0 0,-1-1 0 0 0,-1-1 0 0 0,1-1 1 0 0,-1-1-1 0 0,0-1 0 0 0,-1-1 0 0 0,1-1 0 0 0,-1-1 1 0 0,0-2-1 0 0,-22-1 58 0 0,-10-19-2472 0 0,56 19 2323 0 0,-1-1 0 0 0,1 1 0 0 0,1-1 0 0 0,-1 1 1 0 0,0-1-1 0 0,0 1 0 0 0,1-1 0 0 0,-1 0 0 0 0,0 1 0 0 0,1-1 0 0 0,0 0 0 0 0,-1 0 0 0 0,1 1 0 0 0,0-1 0 0 0,0 0 0 0 0,0 0 0 0 0,0 1 0 0 0,0-1 0 0 0,0 0 0 0 0,1 0 0 0 0,-1 1 0 0 0,1-1 1 0 0,-1 0-1 0 0,1 1 0 0 0,0-1 0 0 0,-1 1 0 0 0,1-1 0 0 0,0 1 0 0 0,0-1 0 0 0,0 1 0 0 0,0-1 0 0 0,0 1 0 0 0,0 0 0 0 0,1-1 0 0 0,-1 1 0 0 0,0 0 0 0 0,1 0 0 0 0,-1 0 0 0 0,1 0 0 0 0,-1 0 1 0 0,1 1-1 0 0,-1-1 0 0 0,2 0 149 0 0,3-5-552 0 0,10-11-660 0 0</inkml:trace>
  <inkml:trace contextRef="#ctx0" brushRef="#br0" timeOffset="608.503">747 512 1416 0 0,'-12'9'5688'0'0,"44"-11"-3643"0"0,-26 2-2298 0 0,516-105 1289 0 0,-456 90-4186 0 0,-65 23-736 0 0,-15 2 2702 0 0</inkml:trace>
  <inkml:trace contextRef="#ctx0" brushRef="#br0" timeOffset="778.401">951 823 984 0 0,'20'15'972'0'0,"4"-5"-128"0"0,8 4 4 0 0,0-9-124 0 0,2 0-24 0 0,7-4-115 0 0,0-1-77 0 0,-20 0-44 0 0,11 0-24 0 0,4 0-148 0 0,40-16-148 0 0,-33 9-272 0 0,0-1 12 0 0,-4-2-488 0 0,0 0-661 0 0,-2 0 33 0 0,-6-2 112 0 0,-3 2 36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4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1256 0 0,'15'21'376'0'0,"0"0"0"0"0,-1 2 1 0 0,-1-1-1 0 0,-2 1 0 0 0,0 1 0 0 0,-1 0 0 0 0,-2 1 0 0 0,0 0 0 0 0,-2 0 1 0 0,0 1-1 0 0,-2-1 0 0 0,-1 1 0 0 0,-1 0 0 0 0,-1 0 0 0 0,-1 0 0 0 0,-2 0 0 0 0,0 0 1 0 0,-2 0-1 0 0,-3 11-376 0 0,0-10 57 0 0,0-1 0 0 0,-2 0 0 0 0,-1 0 0 0 0,-1-1 0 0 0,-1-1 0 0 0,-1 0 0 0 0,-1 0 0 0 0,-1-1 0 0 0,-1-1 0 0 0,-2-1 0 0 0,0 0 0 0 0,0-1 0 0 0,-5 2-57 0 0,23-22-87 0 0,-31 22-1524 0 0,7-22-2583 0 0,10-14 2654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57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1468 0 0,'50'16'7443'0'0,"39"-30"-7539"0"0,-74 10 364 0 0,204-64-6639 0 0,-187 56 5155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5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1700 0 0,'51'10'6126'0'0,"1"-10"-4514"0"0,102-29-7703 0 0,-121 21 5582 0 0,-4 0-609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5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1868 0 0,'3'0'1100'0'0,"1"2"-148"0"0,-2-2-132 0 0,0 0-104 0 0,-1 0-91 0 0,-2 0-205 0 0,2 0-236 0 0,1-2-216 0 0,0 2 4 0 0,1-1-612 0 0,1-1-645 0 0,3-1 49 0 0,14-6 28 0 0,3-4-60 0 0</inkml:trace>
  <inkml:trace contextRef="#ctx0" brushRef="#br0" timeOffset="264.115">573 87 1048 0 0,'3'0'679'0'0,"34"7"9860"0"0,-27 36-8362 0 0,5 144-1239 0 0,19 65-3192 0 0,-33-249 2018 0 0,-1 0-1 0 0,0 0 1 0 0,0 0-1 0 0,0 0 0 0 0,0 0 1 0 0,0 0-1 0 0,-1 0 1 0 0,1 0-1 0 0,-1 0 1 0 0,0 0-1 0 0,0 0 1 0 0,0 0-1 0 0,0 0 1 0 0,-1-1-1 0 0,1 1 1 0 0,-1 0-1 0 0,0-1 0 0 0,1 1 1 0 0,-1-1-1 0 0,0 0 1 0 0,-1 1-1 0 0,1-1 1 0 0,0 0-1 0 0,-1 0 1 0 0,1-1-1 0 0,-1 1 1 0 0,1 0-1 0 0,-1-1 0 0 0,0 0 1 0 0,0 1-1 0 0,1-1 1 0 0,-1 0-1 0 0,0 0 1 0 0,0-1-1 0 0,0 1 1 0 0,0-1-1 0 0,0 1 1 0 0,0-1-1 0 0,-1 0 1 0 0,1 0-1 0 0,0 0 237 0 0,-11 0-1201 0 0</inkml:trace>
  <inkml:trace contextRef="#ctx0" brushRef="#br0" timeOffset="468.09">292 436 3040 0 0,'31'-13'4474'0'0,"-17"9"-4081"0"0,257-73 2234 0 0,15-7-7792 0 0,-256 63 3015 0 0,-25 10 735 0 0</inkml:trace>
  <inkml:trace contextRef="#ctx0" brushRef="#br0" timeOffset="934.9">1722 1 1372 0 0,'-20'10'4880'0'0,"-21"13"-4157"0"0,-4 20-282 0 0,1 2 0 0 0,2 3 0 0 0,3 1 0 0 0,1 1 1 0 0,3 3-1 0 0,2 0 0 0 0,3 3 0 0 0,-14 34-441 0 0,-15 20-1042 0 0,58-106 761 0 0,-1 0 1 0 0,0 0-1 0 0,0 0 1 0 0,0 0-1 0 0,-1 0 1 0 0,1 0-1 0 0,-1-1 1 0 0,0 1-1 0 0,0-1 1 0 0,0 0-1 0 0,0 0 1 0 0,-1 0-1 0 0,1-1 1 0 0,-1 1-1 0 0,0-1 1 0 0,0 1 0 0 0,0-1-1 0 0,0-1 1 0 0,0 1-1 0 0,0 0 1 0 0,-1-1 280 0 0,3-1-1080 0 0</inkml:trace>
  <inkml:trace contextRef="#ctx0" brushRef="#br0" timeOffset="1231.989">1062 216 3464 0 0,'4'-11'3050'0'0,"4"-3"3082"0"0,15 21-4757 0 0,-18-5-1565 0 0,33 17 279 0 0,-1 2 0 0 0,-1 2 0 0 0,-1 1-1 0 0,-1 2 1 0 0,-1 1 0 0 0,20 23-89 0 0,48 37-2186 0 0,-16-26-4914 0 0,-66-52 4610 0 0,-12-7 1318 0 0</inkml:trace>
  <inkml:trace contextRef="#ctx0" brushRef="#br0" timeOffset="1714.066">1711 479 1240 0 0,'-1'-17'9269'0'0,"25"9"-7939"0"0,277-8 255 0 0,-142 16-1168 0 0,-131 19-263 0 0,-25 38 22 0 0,-62 145 68 0 0,17-79-146 0 0,-61 132-2057 0 0,67-217-1087 0 0,2-38-3840 0 0,13-19 5736 0 0</inkml:trace>
  <inkml:trace contextRef="#ctx0" brushRef="#br0" timeOffset="1963.477">1830 808 1036 0 0,'-4'-14'7817'0'0,"52"-17"-5776"0"0,159-40-1373 0 0,100-46-9540 0 0,-280 103 7678 0 0</inkml:trace>
  <inkml:trace contextRef="#ctx0" brushRef="#br0" timeOffset="2225.559">2554 459 1712 0 0,'-5'4'250'0'0,"0"0"0"0"0,0 0 1 0 0,1 0-1 0 0,0 1 0 0 0,-1-1 0 0 0,1 1 0 0 0,1 0 0 0 0,-1 1 0 0 0,1-1 1 0 0,0 0-1 0 0,0 1 0 0 0,1 0 0 0 0,0 0 0 0 0,0-1 0 0 0,0 1 0 0 0,0 1 1 0 0,1-1-1 0 0,0 0 0 0 0,1 0 0 0 0,-1 0 0 0 0,1 1 0 0 0,0-1 1 0 0,1 0-1 0 0,-1 0 0 0 0,2 3-250 0 0,58 148 2198 0 0,-23-100-1567 0 0,-28-47-520 0 0,-1 1 0 0 0,-1 0 0 0 0,0 0 0 0 0,0 1-1 0 0,-1 0 1 0 0,-1 0 0 0 0,0 0 0 0 0,-1 1 0 0 0,0-1-1 0 0,0 1 1 0 0,-2 0 0 0 0,0 1 0 0 0,1 12-111 0 0,-3-23-13 0 0,0 0 0 0 0,0 0 0 0 0,-1 0 0 0 0,1 0 0 0 0,-1 0 0 0 0,0 0-1 0 0,0-1 1 0 0,0 1 0 0 0,0 0 0 0 0,0 0 0 0 0,0 0 0 0 0,-1-1 0 0 0,1 1 0 0 0,-1-1 0 0 0,0 1 0 0 0,0-1 0 0 0,0 0 0 0 0,0 1 0 0 0,0-1 0 0 0,-1 0 0 0 0,1-1 0 0 0,0 1 0 0 0,-1 0 0 0 0,0-1 0 0 0,-1 2 13 0 0,-1-1-292 0 0,-1 0-1 0 0,0 0 1 0 0,0 0 0 0 0,0-1 0 0 0,0 0 0 0 0,0 0 0 0 0,0 0 0 0 0,0-1-1 0 0,0 0 1 0 0,0 0 0 0 0,0 0 0 0 0,0-1 0 0 0,0 0 0 0 0,0 0 0 0 0,0-1 0 0 0,0 1-1 0 0,1-1 1 0 0,-4-2 292 0 0,-56-47-3835 0 0,48 28 2779 0 0</inkml:trace>
  <inkml:trace contextRef="#ctx0" brushRef="#br0" timeOffset="2459.641">2445 563 2436 0 0,'11'-11'6444'0'0,"23"-2"-5888"0"0,-25 10 114 0 0,270-68 1148 0 0,-162 48-3429 0 0,-79-3-6048 0 0,-38 26 6509 0 0</inkml:trace>
  <inkml:trace contextRef="#ctx0" brushRef="#br0" timeOffset="2753.82">3221 34 1964 0 0,'19'7'7073'0'0,"-28"-1"-4225"0"0,-13 3-3629 0 0,-191 73-6950 0 0,157-67 6410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5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0 418 2308 0 0,'14'2'5384'0'0,"-16"40"-4328"0"0,1-25-661 0 0,9 251 672 0 0,-5-238-1606 0 0,-1 1-1175 0 0,4-18-2543 0 0,-5-13 3084 0 0,0 0 114 0 0</inkml:trace>
  <inkml:trace contextRef="#ctx0" brushRef="#br0" timeOffset="266.13">189 299 1372 0 0,'2'-2'4548'0'0,"19"-12"-3299"0"0,272-81 1369 0 0,-93 39-5840 0 0,-141 25-308 0 0,-53 23 2387 0 0</inkml:trace>
  <inkml:trace contextRef="#ctx0" brushRef="#br0" timeOffset="515.929">623 1 2480 0 0,'-51'9'4322'0'0,"-1"65"-2553"0"0,46-54-1554 0 0,1 1 0 0 0,1 1 0 0 0,1-1 0 0 0,1 0 0 0 0,1 1 0 0 0,1-1 0 0 0,1 1 0 0 0,0-1 0 0 0,2 1 0 0 0,5 19-215 0 0,39 127-3012 0 0,-22-130-2079 0 0,-20-38 3925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8:5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15 1528 0 0,'3'-14'1356'0'0,"-7"25"4398"0"0,-8 2-6122 0 0,-24 29 615 0 0,2 2 1 0 0,2 1-1 0 0,2 1 0 0 0,2 2 1 0 0,2 0-1 0 0,-13 37-247 0 0,-2-4 220 0 0,20-34-300 0 0,17-36-188 0 0,0 1 1 0 0,0-1-1 0 0,-2 0 1 0 0,1 0 0 0 0,-1-1-1 0 0,-1 0 1 0 0,0 0-1 0 0,0 0 1 0 0,-1-1-1 0 0,0 0 1 0 0,-1 0 0 0 0,0-1-1 0 0,-8 5 268 0 0,-19-11-4157 0 0,16-22 2913 0 0</inkml:trace>
  <inkml:trace contextRef="#ctx0" brushRef="#br0" timeOffset="246.024">48 160 1316 0 0,'16'-35'6560'0'0,"36"79"-4204"0"0,158 226-1472 0 0,-151-188-1626 0 0,0 2-1501 0 0,-14-35-2306 0 0,-39-45 3395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9:3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62 964 0 0,'-16'0'631'0'0,"13"0"40"0"0,-1 0-81 0 0,-58 8 3117 0 0,62-8-3301 0 0,0 0-49 0 0,33 13 1355 0 0,296 28-765 0 0,-114-22-742 0 0,41 26 27 0 0,-167-18-662 0 0,-93-21-6301 0 0,-3-4 6685 0 0,-15 2-1129 0 0</inkml:trace>
  <inkml:trace contextRef="#ctx0" brushRef="#br0" timeOffset="388.155">17 417 2292 0 0,'-16'9'4498'0'0,"46"-9"-2504"0"0,-8-1-1944 0 0,885 4 2208 0 0,-885-1-2388 0 0,21 0-1928 0 0,-34-11-4256 0 0,-10 6 5012 0 0</inkml:trace>
  <inkml:trace contextRef="#ctx0" brushRef="#br0" timeOffset="729.354">1050 40 1088 0 0,'-5'-36'6753'0'0,"34"33"-5320"0"0,-15 7-1355 0 0,0 1 0 0 0,0 0 1 0 0,-1 1-1 0 0,1 1 0 0 0,-1 0 0 0 0,-1 1 0 0 0,0 0 0 0 0,0 1 0 0 0,0 0 0 0 0,-1 1 0 0 0,-1 0 0 0 0,0 1 1 0 0,0 0-1 0 0,-1 1 0 0 0,0 0 0 0 0,-1 0 0 0 0,0 1 0 0 0,-1 0 0 0 0,-1 0 0 0 0,0 1 0 0 0,-1 0 1 0 0,0 0-1 0 0,-1 0 0 0 0,-1 0 0 0 0,0 1 0 0 0,-1-1 0 0 0,0 15-78 0 0,-5 86 906 0 0,-11-74-869 0 0,-3-1-1 0 0,-1 0 0 0 0,-3-2 1 0 0,0 0-1 0 0,-3-1 1 0 0,-1-2-1 0 0,-1 0 1 0 0,-2-2-1 0 0,-2-1 0 0 0,0-1 1 0 0,-14 8-37 0 0,-4 10-3651 0 0,45-48 2126 0 0,-17-18-1193 0 0,12-5 1490 0 0,4-5 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9:5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1 921 1076 0 0,'7'16'5903'0'0,"11"-25"-4647"0"0,15-29-1128 0 0,-17 6-61 0 0,-1-2 1 0 0,-1 0-1 0 0,-2 0 0 0 0,-1-1 0 0 0,-2 0 0 0 0,-2-1 0 0 0,-1 0 0 0 0,-1 0 0 0 0,-2 0 0 0 0,-2-1 0 0 0,-2-7-67 0 0,-24 4-362 0 0,63 58 346 0 0,-20-11 75 0 0,0-1-1 0 0,-1 2 1 0 0,0 1 0 0 0,-1 0 0 0 0,0 0 0 0 0,0 2 0 0 0,-1 0-1 0 0,0 1 1 0 0,-1 0 0 0 0,-1 2 0 0 0,0-1 0 0 0,0 1-1 0 0,-2 1 1 0 0,1 0 0 0 0,-2 1 0 0 0,0 0 0 0 0,-1 1-1 0 0,-1 0 1 0 0,-1 0 0 0 0,0 1 0 0 0,-1-1 0 0 0,-1 1 0 0 0,2 11-59 0 0,-9-15-1 0 0,-1-1 1 0 0,0 1-1 0 0,-1-1 1 0 0,0 0 0 0 0,-1 0-1 0 0,-1 0 1 0 0,0 0 0 0 0,0-1-1 0 0,-1 0 1 0 0,-1-1 0 0 0,-6 8 0 0 0,4-12 156 0 0,2-17-7409 0 0,19-3 5998 0 0</inkml:trace>
  <inkml:trace contextRef="#ctx0" brushRef="#br0" timeOffset="499.168">788 659 1336 0 0,'-4'-10'1599'0'0,"-31"-6"1398"0"0,22 18-2858 0 0,-1 0 0 0 0,1 1 0 0 0,-1 1 0 0 0,1 0 0 0 0,0 1 0 0 0,1 0 0 0 0,-1 1 0 0 0,1 1 0 0 0,0 0 0 0 0,1 0 0 0 0,0 1 0 0 0,0 1 0 0 0,0 0 0 0 0,1 0 0 0 0,0 1 0 0 0,1 0 0 0 0,0 1 0 0 0,1 0 0 0 0,0 0 0 0 0,1 1 0 0 0,0 1-139 0 0,6-11 22 0 0,1 0 0 0 0,-1-1 0 0 0,1 1 0 0 0,0 0 0 0 0,0 0 0 0 0,0 0 0 0 0,0 0 0 0 0,0 0 0 0 0,0 0 0 0 0,1 0 0 0 0,-1 0-1 0 0,0-1 1 0 0,1 1 0 0 0,0 0 0 0 0,-1 0 0 0 0,1 0 0 0 0,0-1 0 0 0,0 1 0 0 0,0 0 0 0 0,0-1 0 0 0,0 1 0 0 0,0-1 0 0 0,1 1 0 0 0,-1-1 0 0 0,0 0 0 0 0,1 1 0 0 0,-1-1 0 0 0,1 0 0 0 0,0 0 0 0 0,-1 0 0 0 0,1 0 0 0 0,0 0 0 0 0,-1-1 0 0 0,1 1 0 0 0,0 0 0 0 0,0-1 0 0 0,0 1 0 0 0,0-1 0 0 0,0 0 0 0 0,1 1-22 0 0,90 2 363 0 0,-76-7-345 0 0,0-1-1 0 0,0-1 1 0 0,-1 0 0 0 0,0-2-1 0 0,0 1 1 0 0,0-2 0 0 0,-1 0-1 0 0,-1-1 1 0 0,1-1 0 0 0,-2 0 0 0 0,1 0-1 0 0,-2-2 1 0 0,1 1 0 0 0,-2-2-1 0 0,9-12-17 0 0,-20 27 5 0 0,-1 0-1 0 0,1 0 0 0 0,-1 0 1 0 0,0 0-1 0 0,1 0 0 0 0,-1 0 1 0 0,0 0-1 0 0,0-1 0 0 0,1 1 1 0 0,-1 0-1 0 0,0 0 0 0 0,0-1 1 0 0,0 1-1 0 0,0-1 1 0 0,0 1-1 0 0,0-1 0 0 0,0 1 1 0 0,0-1-1 0 0,0 0 0 0 0,0 1 1 0 0,0-1-1 0 0,0 0 0 0 0,0 0 1 0 0,0 0-1 0 0,0 0 0 0 0,-1 0 1 0 0,1 0-1 0 0,0 0 0 0 0,0 0 1 0 0,0 0-1 0 0,0 0 0 0 0,0-1 1 0 0,0 1-1 0 0,0 0 1 0 0,0-1-1 0 0,0 1 0 0 0,0-1 1 0 0,0 1-1 0 0,0-1 0 0 0,0 0 1 0 0,0 1-1 0 0,0-1 0 0 0,1 0 1 0 0,-1 1-1 0 0,0-1 0 0 0,0 0 1 0 0,1 0-1 0 0,-1 0 0 0 0,0 0 1 0 0,1 0-1 0 0,-1 0 1 0 0,1 0-1 0 0,0 0 0 0 0,-1 0 1 0 0,1 0-1 0 0,0 0 0 0 0,-1 0 1 0 0,1 0-1 0 0,0 0 0 0 0,0 0 1 0 0,0-1-5 0 0,0 8-20 0 0,1 0 1 0 0,0 1-1 0 0,0-1 1 0 0,1 0-1 0 0,0 0 1 0 0,0 0-1 0 0,0 0 1 0 0,1 0-1 0 0,0-1 1 0 0,0 1-1 0 0,0-1 1 0 0,1 0-1 0 0,0 0 1 0 0,0 0-1 0 0,0 0 1 0 0,0-1-1 0 0,1 1 1 0 0,0-1-1 0 0,0 0 1 0 0,0-1-1 0 0,0 1 1 0 0,1-1-1 0 0,-1 0 1 0 0,1 0-1 0 0,0-1 1 0 0,0 0-1 0 0,0 0 1 0 0,5 1 19 0 0,-2 1-242 0 0,1-1 0 0 0,0 0 0 0 0,0-1 1 0 0,0 0-1 0 0,0 0 0 0 0,0-1 1 0 0,0 0-1 0 0,0-1 0 0 0,1 0 1 0 0,-1-1-1 0 0,0 0 0 0 0,0-1 0 0 0,0 0 1 0 0,0 0-1 0 0,0-1 0 0 0,-1-1 1 0 0,1 1-1 0 0,-1-1 0 0 0,0-1 1 0 0,0 0-1 0 0,0 0 0 0 0,0-1 1 0 0,-1 0-1 0 0,0 0 0 0 0,-1-1 0 0 0,1 0 1 0 0,-1-1-1 0 0,0 1 0 0 0,-1-1 1 0 0,0-1-1 0 0,5-8 242 0 0,2-13-1229 0 0</inkml:trace>
  <inkml:trace contextRef="#ctx0" brushRef="#br0" timeOffset="900.819">1265 239 1428 0 0,'-6'-37'1066'0'0,"-33"-99"3861"0"0,9 172-3597 0 0,23-5-1216 0 0,0 1 0 0 0,2 0-1 0 0,1 0 1 0 0,2 0-1 0 0,1 0 1 0 0,3 29-114 0 0,-1-7 145 0 0,22 142 77 0 0,-2-18 146 0 0,44-278 406 0 0,-61 91-778 0 0,0 1 1 0 0,1-1-1 0 0,0 1 1 0 0,0 1-1 0 0,1-1 1 0 0,0 1-1 0 0,0 0 1 0 0,1 0-1 0 0,-1 0 1 0 0,2 1-1 0 0,-1 0 1 0 0,1 1-1 0 0,-1 0 1 0 0,2 0-1 0 0,-1 0 1 0 0,0 1-1 0 0,1 1 1 0 0,0-1-1 0 0,0 1 1 0 0,0 1-1 0 0,0-1 1 0 0,0 2-1 0 0,1-1 1 0 0,-1 1-1 0 0,1 1 1 0 0,-1 0-1 0 0,0 0 1 0 0,1 1-1 0 0,3 0 4 0 0,-5 2 3 0 0,1-1 0 0 0,-1 1 0 0 0,0 1 0 0 0,1 0-1 0 0,-2 0 1 0 0,1 1 0 0 0,0-1 0 0 0,-1 2 0 0 0,0-1-1 0 0,0 1 1 0 0,-1 0 0 0 0,1 0 0 0 0,-1 1 0 0 0,-1 0-1 0 0,1 0 1 0 0,-1 0 0 0 0,0 1 0 0 0,-1 0 0 0 0,0 0-1 0 0,0 0 1 0 0,-1 0 0 0 0,0 0 0 0 0,0 1 0 0 0,-1 0-1 0 0,1 7-2 0 0,-4-10-1 0 0,0 0 0 0 0,-1 0-1 0 0,1 0 1 0 0,-1-1-1 0 0,-1 1 1 0 0,1-1-1 0 0,-1 0 1 0 0,0 1 0 0 0,0-1-1 0 0,-1-1 1 0 0,1 1-1 0 0,-1 0 1 0 0,0-1 0 0 0,-1 0-1 0 0,1 0 1 0 0,-1 0-1 0 0,1 0 1 0 0,-1-1-1 0 0,-1 1 2 0 0,-41 12-2906 0 0,43-18 2685 0 0,0 0-1 0 0,0 0 1 0 0,0-1 0 0 0,1 1 0 0 0,-1-1 0 0 0,1 0 0 0 0,0 1 0 0 0,-1-2 0 0 0,2 1-1 0 0,-1 0 1 0 0,0 0 0 0 0,0-1 0 0 0,1 0 0 0 0,0 1 0 0 0,0-1 0 0 0,0 0-1 0 0,0 0 1 0 0,1 0 0 0 0,-1 0 0 0 0,1-1 0 0 0,0 1 0 0 0,0-3 221 0 0,-1 2-251 0 0,-10-30-962 0 0</inkml:trace>
  <inkml:trace contextRef="#ctx0" brushRef="#br0" timeOffset="1152.197">1613 261 1528 0 0,'-12'-40'6133'0'0,"26"86"-10084"0"0,-3-26 2586 0 0,-1 2 184 0 0</inkml:trace>
  <inkml:trace contextRef="#ctx0" brushRef="#br0" timeOffset="1385.542">1683 699 1348 0 0,'9'-10'256'0'0,"1"0"0"0"0,0 0 0 0 0,1 1 0 0 0,0 0 0 0 0,1 1 0 0 0,-1 1 1 0 0,1-1-1 0 0,1 2 0 0 0,0 0 0 0 0,0 0 0 0 0,0 1 0 0 0,0 1 0 0 0,1 0 0 0 0,-1 1 0 0 0,1 1 0 0 0,0 0 0 0 0,0 0 0 0 0,7 2-256 0 0,-15 1 53 0 0,-1 0 0 0 0,1 1 0 0 0,-1-1 0 0 0,1 1 0 0 0,-1 1 0 0 0,0-1 0 0 0,0 1 0 0 0,0 0 0 0 0,0 0 0 0 0,-1 1 0 0 0,1-1 0 0 0,-1 1 0 0 0,0 0 0 0 0,0 0 0 0 0,0 0-1 0 0,0 1 1 0 0,-1-1 0 0 0,0 1 0 0 0,0 0 0 0 0,0 0 0 0 0,-1 0 0 0 0,1 0 0 0 0,-1 1 0 0 0,0-1 0 0 0,-1 1 0 0 0,1-1 0 0 0,-1 1 0 0 0,0-1 0 0 0,-1 1 0 0 0,1 0 0 0 0,-1 0 0 0 0,0-1 0 0 0,-1 1 0 0 0,1 0 0 0 0,-1-1 0 0 0,0 1 0 0 0,-1-1-1 0 0,1 1 1 0 0,-1-1 0 0 0,-2 5-53 0 0,0-2 76 0 0,-1 0-1 0 0,0 0 1 0 0,-1-1-1 0 0,0 0 1 0 0,0 0 0 0 0,-1 0-1 0 0,0 0 1 0 0,0-1-1 0 0,0 0 1 0 0,-1-1-1 0 0,1 0 1 0 0,-2 0-1 0 0,1-1 1 0 0,0 1-1 0 0,-5 0-75 0 0,11-5-122 0 0,-1 0-1 0 0,1 0 1 0 0,0 0 0 0 0,0 0-1 0 0,-1 0 1 0 0,1 0-1 0 0,0-1 1 0 0,0 1 0 0 0,-1-1-1 0 0,1 1 1 0 0,0-1-1 0 0,0 0 1 0 0,0 0 0 0 0,0 0-1 0 0,0 0 1 0 0,0 0-1 0 0,0-1 1 0 0,0 1 0 0 0,1-1-1 0 0,-1 1 1 0 0,0-1-1 0 0,1 1 1 0 0,-1-1 0 0 0,1 0-1 0 0,0 0 1 0 0,0 0-1 0 0,-1 0 1 0 0,1 0 0 0 0,0 0-1 0 0,1 0 1 0 0,-1 0-1 0 0,0 0 1 0 0,1 0 0 0 0,-1-1-1 0 0,1 1 1 0 0,-1 0-1 0 0,1 0 1 0 0,0-1 0 0 0,0 1-1 0 0,0 0 1 0 0,1 0-1 0 0,-1-1 1 0 0,0 1 0 0 0,1 0-1 0 0,-1 0 1 0 0,1 0-1 0 0,0 0 1 0 0,0-1 0 0 0,0 1-1 0 0,0 0 1 0 0,0 0-1 0 0,0 1 1 0 0,1-2 122 0 0,8-44-1309 0 0</inkml:trace>
  <inkml:trace contextRef="#ctx0" brushRef="#br0" timeOffset="1634.174">2399 1 1804 0 0,'-98'15'4439'0'0,"90"-10"-4312"0"0,1 1 0 0 0,1 1 0 0 0,-1-1-1 0 0,1 1 1 0 0,0 0 0 0 0,1 0 0 0 0,-1 1 0 0 0,2 0 0 0 0,-1 0-1 0 0,1 0 1 0 0,0 0 0 0 0,1 1 0 0 0,0 0 0 0 0,0-1-1 0 0,1 1 1 0 0,0 0 0 0 0,0 0 0 0 0,1 1 0 0 0,0-1 0 0 0,1 0-1 0 0,0 0 1 0 0,1 0 0 0 0,-1 1 0 0 0,3 6-127 0 0,9 42 341 0 0,3-1 0 0 0,2-1 1 0 0,3-1-1 0 0,2-1 0 0 0,21 36-341 0 0,33 85 527 0 0,-71-160-640 0 0,1 1 0 0 0,-2 0 0 0 0,0 0 0 0 0,-1 1-1 0 0,-1-1 1 0 0,0 1 0 0 0,-1-1 0 0 0,-1 1 0 0 0,-1 0-1 0 0,0 1 114 0 0,0-13-218 0 0,1-1 0 0 0,-1 1 0 0 0,0 0-1 0 0,0-1 1 0 0,-1 1 0 0 0,1 0 0 0 0,-1-1-1 0 0,0 1 1 0 0,0-1 0 0 0,-1 0 0 0 0,1 0 0 0 0,-1 0-1 0 0,0 0 1 0 0,0 0 0 0 0,0-1 0 0 0,-1 1-1 0 0,1-1 1 0 0,-1 0 0 0 0,0 0 0 0 0,0 0-1 0 0,0 0 1 0 0,0-1 0 0 0,0 0 0 0 0,0 0 0 0 0,-1 0-1 0 0,1 0 1 0 0,-1 0 0 0 0,0-1 0 0 0,1 0-1 0 0,-1 0 1 0 0,0-1 0 0 0,0 1 0 0 0,0-1-1 0 0,1 0 1 0 0,-3 0 218 0 0,-14 0-1426 0 0</inkml:trace>
  <inkml:trace contextRef="#ctx0" brushRef="#br0" timeOffset="2021.349">2234 689 1624 0 0,'-3'-20'6258'0'0,"17"8"-6038"0"0,1 0 0 0 0,0 1 1 0 0,1 1-1 0 0,0 0 0 0 0,0 1 0 0 0,1 1 0 0 0,0 0 1 0 0,1 2-1 0 0,-1 0 0 0 0,1 1 0 0 0,1 0 0 0 0,-1 2 0 0 0,1 0 1 0 0,-1 1-1 0 0,1 1 0 0 0,8 1-220 0 0,-23 0 24 0 0,0 0 0 0 0,0 0-1 0 0,0 1 1 0 0,0 0 0 0 0,0 0 0 0 0,-1 0-1 0 0,1 0 1 0 0,0 0 0 0 0,0 1 0 0 0,-1 0-1 0 0,1 0 1 0 0,-1 0 0 0 0,1 0 0 0 0,-1 0-1 0 0,0 1 1 0 0,0-1 0 0 0,0 1 0 0 0,0 0 0 0 0,-1 0-1 0 0,1 0 1 0 0,-1 0 0 0 0,1 1 0 0 0,-1-1-1 0 0,0 1 1 0 0,-1-1 0 0 0,1 1 0 0 0,-1 0-1 0 0,1-1 1 0 0,-1 1 0 0 0,0 0 0 0 0,0 0-1 0 0,-1 1-23 0 0,10 139-1642 0 0,-11-113-719 0 0,1-31 2260 0 0,-1 1 1 0 0,1-1-1 0 0,0 1 0 0 0,-1-1 0 0 0,1 1 0 0 0,-1-1 1 0 0,0 1-1 0 0,1-1 0 0 0,-1 0 0 0 0,1 1 1 0 0,-1-1-1 0 0,0 0 0 0 0,1 0 0 0 0,-1 1 1 0 0,1-1-1 0 0,-1 0 0 0 0,0 0 0 0 0,1 0 1 0 0,-1 0-1 0 0,0 1 0 0 0,0-1 0 0 0,1 0 0 0 0,-1-1 1 0 0,0 1-1 0 0,1 0 0 0 0,-1 0 0 0 0,0 0 1 0 0,1 0-1 0 0,-1 0 0 0 0,0-1 0 0 0,1 1 1 0 0,-1 0-1 0 0,1 0 0 0 0,-1-1 0 0 0,0 1 1 0 0,1-1-1 0 0,-1 1 0 0 0,1 0 0 0 0,-1-1 0 0 0,1 1 1 0 0,-1-1-1 0 0,1 1 0 0 0,-1-1 0 0 0,1 0 1 0 0,0 1-1 0 0,-1-1 0 0 0,1 1 0 0 0,0-1 1 0 0,-1 0-1 0 0,1 1 0 0 0,0-1 0 0 0,0 0 101 0 0,-13-12-1202 0 0</inkml:trace>
  <inkml:trace contextRef="#ctx0" brushRef="#br0" timeOffset="2206.317">2495 449 1372 0 0,'-6'-38'6199'0'0,"29"16"-5806"0"0,60 21-5152 0 0,-46 14 3510 0 0</inkml:trace>
  <inkml:trace contextRef="#ctx0" brushRef="#br0" timeOffset="2701.604">2778 626 1088 0 0,'7'6'274'0'0,"0"-1"0"0"0,0 0 0 0 0,0 0-1 0 0,1 0 1 0 0,0-1 0 0 0,0 0 0 0 0,0 0 0 0 0,0-1-1 0 0,1 0 1 0 0,-1-1 0 0 0,1 0 0 0 0,0 0 0 0 0,0-1-1 0 0,-1 0 1 0 0,1 0 0 0 0,0-1 0 0 0,0-1 0 0 0,0 1-1 0 0,0-1 1 0 0,0-1 0 0 0,8-2-274 0 0,177-70 1816 0 0,-152 24-1106 0 0,-42 49-616 0 0,-19-12 157 0 0,6 11-229 0 0,-1 0-1 0 0,1 1 1 0 0,0 1 0 0 0,0 0 0 0 0,0 1-1 0 0,-1 1 1 0 0,1-1 0 0 0,0 2 0 0 0,1 0-1 0 0,-1 1 1 0 0,0 0 0 0 0,1 1 0 0 0,0 0 0 0 0,0 1-1 0 0,0 0 1 0 0,1 1 0 0 0,0 0 0 0 0,0 1-1 0 0,1 0 1 0 0,0 1 0 0 0,1 0 0 0 0,-2 3-22 0 0,6-8 9 0 0,0 0 0 0 0,0 0 1 0 0,1 1-1 0 0,0 0 0 0 0,0 0 1 0 0,0 0-1 0 0,1 0 0 0 0,0 1 1 0 0,0 0-1 0 0,0-1 0 0 0,1 1 1 0 0,-1 0-1 0 0,1 0 0 0 0,1 0 1 0 0,-1 1-1 0 0,1-1 0 0 0,0 0 1 0 0,1 6-10 0 0,2-9 9 0 0,1 0 0 0 0,-1 0 0 0 0,1 0 0 0 0,0 0 0 0 0,0 0 0 0 0,1-1 0 0 0,-1 1 0 0 0,0-1 0 0 0,1 0 0 0 0,0 0 0 0 0,-1-1 0 0 0,1 1 0 0 0,0-1 0 0 0,0 1 0 0 0,0-1 0 0 0,0 0 0 0 0,0-1 0 0 0,0 1 0 0 0,0-1 0 0 0,0 0 0 0 0,0 0 0 0 0,0 0 0 0 0,0 0 0 0 0,1-1-9 0 0,18-3 22 0 0,0-1 0 0 0,0-1 0 0 0,0-2 0 0 0,-1 0-1 0 0,0-1 1 0 0,-1-1 0 0 0,0-1 0 0 0,0-1 0 0 0,-1-1-1 0 0,-1-1 1 0 0,0-1-22 0 0,15-6 36 0 0,173-107 100 0 0,-201 129-137 0 0,-1 0 0 0 0,1 0 0 0 0,0 1 0 0 0,-1-1 0 0 0,1 2 0 0 0,-1-1 0 0 0,0 0 0 0 0,0 1 0 0 0,0 0 0 0 0,0 0 1 0 0,0 1-1 0 0,-1-1 0 0 0,1 1 0 0 0,-1 0 0 0 0,0 0 0 0 0,0 1 0 0 0,0-1 0 0 0,-1 1 0 0 0,0 0 0 0 0,0 0 0 0 0,0 0 0 0 0,0 0 0 0 0,-1 0 0 0 0,0 1 1 0 0,0-1-1 0 0,0 1 0 0 0,-1-1 0 0 0,0 1 0 0 0,0 0 0 0 0,0-1 0 0 0,-1 2 1 0 0,-23 95-1101 0 0,17-95 663 0 0,0 1 0 0 0,0-1 0 0 0,-1 0 0 0 0,0 0 0 0 0,0 0 0 0 0,-1-1 0 0 0,0 0 0 0 0,0-1 0 0 0,0 0 0 0 0,-1 0 0 0 0,0-1 0 0 0,0 0 0 0 0,0-1 0 0 0,0 1 0 0 0,-2-1 438 0 0,-17 4-1168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9:5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415 579 1708 0 0,'48'-61'1796'0'0,"-47"57"-1713"0"0,0 0 0 0 0,0 0-1 0 0,0 0 1 0 0,0-1-1 0 0,0 1 1 0 0,-1 0-1 0 0,0-1 1 0 0,0 1 0 0 0,0-1-1 0 0,-1 1 1 0 0,1 0-1 0 0,-1-1 1 0 0,0 1 0 0 0,0 0-1 0 0,-1 0 1 0 0,1 0-1 0 0,-1 0 1 0 0,0 0 0 0 0,0 0-1 0 0,0 0 1 0 0,0 1-1 0 0,-1-1 1 0 0,0 1 0 0 0,1-1-1 0 0,-1 1 1 0 0,-1 0-1 0 0,1 0 1 0 0,0 0 0 0 0,-1 1-1 0 0,1-1 1 0 0,-1 1-1 0 0,0 0 1 0 0,0 0 0 0 0,0 0-83 0 0,-5-4 64 0 0,-1 1 0 0 0,0 1 0 0 0,0 0 0 0 0,-1 0 0 0 0,1 1 0 0 0,-1 0 0 0 0,1 1 0 0 0,-1 0 0 0 0,0 0 0 0 0,0 2 0 0 0,0-1 0 0 0,0 1 0 0 0,0 1 0 0 0,0 0 0 0 0,0 0 0 0 0,0 1 0 0 0,1 1 0 0 0,-1 0 0 0 0,0 0 0 0 0,1 1 0 0 0,0 0 1 0 0,0 1-1 0 0,0 0 0 0 0,1 1 0 0 0,0 0 0 0 0,0 0 0 0 0,0 1 0 0 0,1 0 0 0 0,0 0 0 0 0,0 1 0 0 0,1 0 0 0 0,-1 1 0 0 0,2-1 0 0 0,0 2 0 0 0,0-1 0 0 0,0 0 0 0 0,-2 9-64 0 0,2-11 36 0 0,1 0-1 0 0,0 1 1 0 0,0-1 0 0 0,1 1-1 0 0,0 0 1 0 0,0 0 0 0 0,1 0-1 0 0,0 1 1 0 0,1-1 0 0 0,0 1-1 0 0,0 0 1 0 0,1-1 0 0 0,0 1-1 0 0,0 0 1 0 0,1 0 0 0 0,0 0-1 0 0,1 0 1 0 0,0 0 0 0 0,0-1-1 0 0,1 1 1 0 0,0 0-1 0 0,0-1 1 0 0,1 1 0 0 0,0-1-1 0 0,1 0 1 0 0,0 0 0 0 0,0 0-1 0 0,1-1 1 0 0,0 1 0 0 0,0-1-1 0 0,0 0 1 0 0,1-1 0 0 0,0 1-1 0 0,1-1 1 0 0,-1 0 0 0 0,1-1-1 0 0,0 1 1 0 0,3 0-36 0 0,129 14 463 0 0,-126-22-460 0 0,-1-1-1 0 0,0 0 0 0 0,0-1 1 0 0,0 0-1 0 0,-1-1 0 0 0,1 0 1 0 0,-1-1-1 0 0,0 0 0 0 0,0-1 1 0 0,-1 0-1 0 0,0-1 0 0 0,-1 0 1 0 0,1-1-1 0 0,-1 0 0 0 0,-1 0 1 0 0,0-1-1 0 0,0 0 1 0 0,-1 0-1 0 0,0-1 0 0 0,-1 0 1 0 0,0 0-1 0 0,-1 0 0 0 0,0-1 1 0 0,-1 0-1 0 0,0 0 0 0 0,-1 0 1 0 0,1-3-3 0 0,0-44-112 0 0,-4 59 111 0 0,0 1 0 0 0,0 0-1 0 0,0-1 1 0 0,0 1 0 0 0,0 0-1 0 0,0-1 1 0 0,0 1 0 0 0,0-1-1 0 0,-1 1 1 0 0,1 0 0 0 0,0-1-1 0 0,0 1 1 0 0,-1-1-1 0 0,1 1 1 0 0,0 0 0 0 0,-1-1-1 0 0,1 1 1 0 0,-1-1 0 0 0,1 1-1 0 0,-1-1 1 0 0,1 1 0 0 0,-1-1-1 0 0,1 0 1 0 0,-1 1 0 0 0,1-1-1 0 0,-1 0 1 0 0,0 1 0 0 0,1-1-1 0 0,-1 0 1 0 0,1 0 0 0 0,-1 1-1 0 0,0-1 1 0 0,1 0 0 0 0,-1 0-1 0 0,0 0 1 0 0,1 0 0 0 0,-1 0-1 0 0,0 0 1 0 0,1 0 0 0 0,-1 0-1 0 0,0 0 1 0 0,1 0 0 0 0,-1-1-1 0 0,0 1 1 0 0,1 0-1 0 0,-1 0 1 0 0,1 0 0 0 0,-1-1-1 0 0,0 1 1 0 0,1 0 0 0 0,-1-1-1 0 0,1 1 1 0 0,-1-1 0 0 0,1 1-1 0 0,-1-1 1 0 0,1 1 0 0 0,-1-1-1 0 0,1 1 1 0 0,0-1 0 0 0,-1 1-1 0 0,1-1 1 0 0,-1 1 0 0 0,1-1-1 0 0,0 0 1 0 0,0 1 0 0 0,-1-1 1 0 0,7 13-137 0 0,0 0 1 0 0,0 0-1 0 0,1-1 1 0 0,1 0 0 0 0,0 0-1 0 0,0-1 1 0 0,1 0 0 0 0,0 0-1 0 0,1-1 1 0 0,0 0-1 0 0,0-1 1 0 0,1 0 0 0 0,0-1-1 0 0,0 0 1 0 0,1 0-1 0 0,0-2 1 0 0,0 1 0 0 0,2-1 136 0 0,97 35-5253 0 0,-85-32 3865 0 0</inkml:trace>
  <inkml:trace contextRef="#ctx0" brushRef="#br0" timeOffset="494.344">991 576 1028 0 0,'-4'-4'139'0'0,"1"0"-1"0"0,-1 0 0 0 0,0 1 1 0 0,0-1-1 0 0,0 1 1 0 0,-1 0-1 0 0,1 0 0 0 0,-1 1 1 0 0,1-1-1 0 0,-1 1 1 0 0,0 0-1 0 0,0 0 1 0 0,0 1-1 0 0,0-1 0 0 0,0 1 1 0 0,-1 0-1 0 0,1 1 1 0 0,0-1-1 0 0,0 1 1 0 0,-1 0-1 0 0,1 0 0 0 0,0 1 1 0 0,-1 0-1 0 0,1-1 1 0 0,0 2-1 0 0,0-1-138 0 0,-7 2 152 0 0,0 1-1 0 0,0 0 1 0 0,1 1 0 0 0,-1 0-1 0 0,1 0 1 0 0,1 1-1 0 0,-1 1 1 0 0,1 0 0 0 0,0 0-1 0 0,0 1 1 0 0,1 0 0 0 0,0 1-1 0 0,1 0 1 0 0,0 1-1 0 0,0-1 1 0 0,1 1 0 0 0,0 1-1 0 0,1-1 1 0 0,0 1-1 0 0,1 1 1 0 0,0-1 0 0 0,1 1-1 0 0,0-1 1 0 0,0 1 0 0 0,2 0-1 0 0,-1 0 1 0 0,1 7-152 0 0,3-14 16 0 0,1 1 0 0 0,0-1 0 0 0,0 1 0 0 0,1-1-1 0 0,-1 0 1 0 0,1 0 0 0 0,0 0 0 0 0,1 0 0 0 0,-1 0 0 0 0,1-1 0 0 0,0 0 0 0 0,0 1 0 0 0,0-1 0 0 0,0-1 0 0 0,1 1 0 0 0,0-1 0 0 0,0 0 0 0 0,0 0-1 0 0,0 0 1 0 0,0 0 0 0 0,1-1 0 0 0,-1 0 0 0 0,1 0 0 0 0,-1-1 0 0 0,1 1 0 0 0,0-1 0 0 0,-1-1 0 0 0,1 1 0 0 0,0-1 0 0 0,0 0 0 0 0,0 0 0 0 0,-1 0-1 0 0,1-1 1 0 0,0 0 0 0 0,0 0 0 0 0,-1-1 0 0 0,1 1 0 0 0,-1-1 0 0 0,1-1 0 0 0,-1 1 0 0 0,0-1 0 0 0,0 0 0 0 0,0 0 0 0 0,0 0 0 0 0,0 0 0 0 0,1-2-16 0 0,8-11-140 0 0,1 1 1 0 0,-2-2-1 0 0,0 0 1 0 0,-1 0-1 0 0,-1-1 1 0 0,0-1-1 0 0,-2 0 1 0 0,0 0 0 0 0,-1-1-1 0 0,-1 0 1 0 0,-1-1-1 0 0,-1 1 1 0 0,0-1-1 0 0,-2 0 1 0 0,0 0-1 0 0,-1-21 140 0 0,4 3-171 0 0,10-247 1435 0 0,-50 161 296 0 0,33 124-1545 0 0,1 1 1 0 0,-1-1-1 0 0,1 0 1 0 0,-1 1 0 0 0,0-1-1 0 0,1 0 1 0 0,-1 1-1 0 0,0-1 1 0 0,0 1-1 0 0,1 0 1 0 0,-1-1-1 0 0,0 1 1 0 0,0-1-1 0 0,0 1 1 0 0,0 0-1 0 0,1 0 1 0 0,-1-1-1 0 0,0 1 1 0 0,0 0-1 0 0,0 0 1 0 0,0 0-1 0 0,0 0 1 0 0,0 0-1 0 0,1 0 1 0 0,-1 0-1 0 0,0 0 1 0 0,0 1-1 0 0,0-1 1 0 0,0 0 0 0 0,0 0-1 0 0,0 1 1 0 0,1-1-1 0 0,-1 1 1 0 0,0-1-1 0 0,0 0 1 0 0,1 1-1 0 0,-1 0 1 0 0,0-1-1 0 0,1 1 1 0 0,-1-1-1 0 0,0 1 1 0 0,1 0-1 0 0,-1-1 1 0 0,1 1-1 0 0,-1 0 1 0 0,1 0-1 0 0,-1-1 1 0 0,1 1-1 0 0,0 0 1 0 0,-1 0-1 0 0,1 0 1 0 0,0 0-1 0 0,0 0 1 0 0,0-1 0 0 0,-1 1-1 0 0,1 0 1 0 0,0 0-1 0 0,0 0 1 0 0,0 0-16 0 0,-16 57 167 0 0,15-26-150 0 0,2 0-1 0 0,0-1 0 0 0,2 1 1 0 0,2-1-1 0 0,1 0 0 0 0,1 0 1 0 0,1 0-1 0 0,2-1 0 0 0,1 0 1 0 0,2-1-1 0 0,15 26-16 0 0,-13-28-433 0 0,1 0-1 0 0,1-2 1 0 0,2 0 0 0 0,0-1 0 0 0,2-1 0 0 0,0 0-1 0 0,21 15 434 0 0,66 22-4691 0 0,-80-53 3509 0 0</inkml:trace>
  <inkml:trace contextRef="#ctx0" brushRef="#br0" timeOffset="1162.006">1552 649 2000 0 0,'1'-3'152'0'0,"0"-1"0"0"0,0 0-1 0 0,0 0 1 0 0,-1 0 0 0 0,1 0 0 0 0,-1 1 0 0 0,0-1-1 0 0,-1 0 1 0 0,1 0 0 0 0,-1 0 0 0 0,1 0-1 0 0,-1 1 1 0 0,0-1 0 0 0,-1 0 0 0 0,1 1-1 0 0,0-1 1 0 0,-1 0 0 0 0,0 1 0 0 0,0 0-1 0 0,0-1 1 0 0,0 1 0 0 0,-1 0 0 0 0,1 0-1 0 0,-1 1 1 0 0,0-1 0 0 0,0 0 0 0 0,0 1 0 0 0,0 0-1 0 0,0-1 1 0 0,0 1 0 0 0,-1 0 0 0 0,1 1-1 0 0,-1-1 1 0 0,1 1 0 0 0,-1-1 0 0 0,0 1-1 0 0,1 0 1 0 0,-1 1 0 0 0,0-1 0 0 0,0 1-1 0 0,0-1 1 0 0,0 1 0 0 0,1 0 0 0 0,-1 0-1 0 0,-1 1-151 0 0,-4 3 68 0 0,0 0 0 0 0,0 1 0 0 0,0 0 0 0 0,0 0 0 0 0,1 1-1 0 0,0 0 1 0 0,0 0 0 0 0,1 1 0 0 0,-1 0 0 0 0,1 1-1 0 0,1-1 1 0 0,0 1 0 0 0,0 1 0 0 0,0-1 0 0 0,1 1 0 0 0,0 0-1 0 0,1 0 1 0 0,0 0 0 0 0,0 1 0 0 0,1-1 0 0 0,1 1-1 0 0,-1 0 1 0 0,1 0 0 0 0,1 0 0 0 0,0 2-68 0 0,4-6 1 0 0,-1-1-1 0 0,1 1 1 0 0,0 0 0 0 0,1-1-1 0 0,0 1 1 0 0,0-1-1 0 0,0 0 1 0 0,0-1 0 0 0,1 1-1 0 0,-1-1 1 0 0,1 1 0 0 0,0-1-1 0 0,1-1 1 0 0,-1 1 0 0 0,1-1-1 0 0,-1 0 1 0 0,1 0 0 0 0,0-1-1 0 0,0 0 1 0 0,1 0 0 0 0,-1 0-1 0 0,0-1 1 0 0,0 1-1 0 0,1-2 1 0 0,-1 1 0 0 0,1-1-1 0 0,-1 0 1 0 0,1 0 0 0 0,-1 0-1 0 0,1-1 1 0 0,-1 0 0 0 0,1-1-1 0 0,2 1-51 0 0,0 0 0 0 0,-1 0 0 0 0,1 0 1 0 0,-1-1-1 0 0,0-1 0 0 0,1 0 0 0 0,-1 0 1 0 0,0 0-1 0 0,0-1 0 0 0,-1 0 1 0 0,1-1-1 0 0,-1 1 0 0 0,0-2 0 0 0,0 1 1 0 0,-1-1-1 0 0,1 0 0 0 0,-1 0 0 0 0,-1 0 1 0 0,1-1-1 0 0,-1 0 0 0 0,0 0 0 0 0,-1-1 1 0 0,1 1-1 0 0,0-5 51 0 0,6-11-150 0 0,0 0 0 0 0,-2-1 0 0 0,-1 0 0 0 0,-1-1 0 0 0,-1 0 0 0 0,-1 0 0 0 0,1-17 150 0 0,-1 0 44 0 0,-1-1 0 0 0,-2 1-1 0 0,-2-1 1 0 0,-2 0 0 0 0,-2 1 0 0 0,-1 0-1 0 0,-2 0 1 0 0,-5-9-44 0 0,10 43 96 0 0,0 1-1 0 0,-1 0 1 0 0,0-1-1 0 0,0 1 1 0 0,0 1-1 0 0,-1-1 0 0 0,0 0 1 0 0,-1 1-1 0 0,1 0 1 0 0,-1 0-1 0 0,-1 0 1 0 0,1 1-1 0 0,-1-1 1 0 0,0 1-1 0 0,-6-4-95 0 0,11 9 69 0 0,1 0 12 0 0,-4 5 15 0 0,-3 10-66 0 0,0 1 1 0 0,2-1-1 0 0,-1 1 1 0 0,2 1-1 0 0,0-1 1 0 0,2 1 0 0 0,-1-1-1 0 0,2 1 1 0 0,0 0-1 0 0,1-1 1 0 0,1 1 0 0 0,0 0-1 0 0,1 0 1 0 0,1-1-1 0 0,1 1 1 0 0,0-1-1 0 0,1 0 1 0 0,1 0 0 0 0,0-1-1 0 0,2 0 1 0 0,0 2-31 0 0,-1 4 6 0 0,0-1 1 0 0,1 0 0 0 0,1 0 0 0 0,1-1-1 0 0,1 0 1 0 0,0 0 0 0 0,1-2 0 0 0,1 1-1 0 0,1-2 1 0 0,1 0 0 0 0,0 0 0 0 0,1-2-1 0 0,0 0 1 0 0,1 0 0 0 0,1-2 0 0 0,0 0-1 0 0,1-1 1 0 0,0-1 0 0 0,0-1 0 0 0,1 0-1 0 0,0-2 1 0 0,1 0 0 0 0,0-1 0 0 0,0-1-1 0 0,0-1 1 0 0,21 1-7 0 0,-32-8-9 0 0,0 1 1 0 0,0-1-1 0 0,0 0 0 0 0,-1-1 1 0 0,1 0-1 0 0,-1-1 0 0 0,0 0 1 0 0,0-1-1 0 0,0 1 0 0 0,-1-2 1 0 0,0 1-1 0 0,0-1 0 0 0,-1 0 1 0 0,0-1-1 0 0,0 0 0 0 0,-1 0 1 0 0,1 0-1 0 0,-2-1 0 0 0,1 0 1 0 0,-2 0-1 0 0,1 0 0 0 0,-1-1 1 0 0,0 1-1 0 0,-1-1 0 0 0,0 0 1 0 0,-1 0-1 0 0,0 0 0 0 0,0-1 1 0 0,-1 1-1 0 0,0-4 9 0 0,-2 13 17 0 0,0-1 1 0 0,1 1-1 0 0,-1-1 1 0 0,0 1-1 0 0,0 0 1 0 0,0-1-1 0 0,0 1 0 0 0,0 0 1 0 0,0 0-1 0 0,0-1 1 0 0,-1 1-1 0 0,1 0 1 0 0,0 0-1 0 0,-1 0 0 0 0,1 0 1 0 0,-1 1-1 0 0,1-1 1 0 0,-1 0-1 0 0,1 1 1 0 0,-1-1-1 0 0,1 1 1 0 0,-1-1-1 0 0,1 1 0 0 0,-1 0 1 0 0,0-1-1 0 0,1 1 1 0 0,-1 0-1 0 0,0 0 1 0 0,1 0-1 0 0,-1 1 0 0 0,0-1 1 0 0,1 0-1 0 0,-1 0 1 0 0,0 1-1 0 0,1-1 1 0 0,-1 1-1 0 0,1 0 0 0 0,-1-1 1 0 0,1 1-1 0 0,-1 0 1 0 0,1 0-1 0 0,0 0 1 0 0,-1 0-1 0 0,1 0 0 0 0,0 0 1 0 0,0 0-1 0 0,0 1 1 0 0,-1-1-18 0 0,0 4 0 0 0,-1 0 0 0 0,1-1 1 0 0,0 1-1 0 0,0 1 0 0 0,0-1 0 0 0,1 0 1 0 0,-1 0-1 0 0,1 0 0 0 0,1 1 0 0 0,-1-1 1 0 0,1 1-1 0 0,0-1 0 0 0,0 0 0 0 0,0 1 1 0 0,1-1-1 0 0,0 0 0 0 0,0 1 1 0 0,0-1-1 0 0,1 0 0 0 0,0 0 0 0 0,0 0 1 0 0,0 0-1 0 0,0 0 0 0 0,1 0 0 0 0,0-1 1 0 0,1 3-1 0 0,73 53-6689 0 0,-76-60 5298 0 0,-1 0 51 0 0,0 0 129 0 0</inkml:trace>
  <inkml:trace contextRef="#ctx0" brushRef="#br0" timeOffset="1441.288">2189 261 1528 0 0,'-36'-126'9610'0'0,"36"125"-10010"0"0,0 1-433 0 0,0 0-441 0 0,3-2-230 0 0,23-14-2479 0 0,-19 12 2719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9:5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1196 0 0,'3'-35'6455'0'0,"7"56"-3732"0"0,247 734-230 0 0,-256-752-2410 0 0,10 70-2208 0 0,-11-71 1967 0 0,0-1 0 0 0,0 0 0 0 0,0 1 0 0 0,0-1 0 0 0,0 0 0 0 0,0 1 0 0 0,0-1 0 0 0,-1 0 0 0 0,1 1 0 0 0,-1-1 0 0 0,1 0 0 0 0,-1 0 0 0 0,1 1 0 0 0,-1-1 0 0 0,0 0 0 0 0,1 0 0 0 0,-1 0 0 0 0,0 0 0 0 0,0 0 0 0 0,0 0 0 0 0,0 0 0 0 0,0 0 1 0 0,0 0-1 0 0,0 0 0 0 0,0 0 0 0 0,0-1 0 0 0,0 1 0 0 0,0 0 0 0 0,-1-1 0 0 0,1 1 0 0 0,0-1 0 0 0,-1 1 0 0 0,1-1 0 0 0,0 0 0 0 0,-1 0 0 0 0,1 1 0 0 0,0-1 0 0 0,-1 0 0 0 0,1 0 0 0 0,0 0 0 0 0,-1 0 0 0 0,1-1 0 0 0,0 1 0 0 0,-1 0 0 0 0,1-1 0 0 0,0 1 0 0 0,-1 0 0 0 0,1-1 0 0 0,0 0 158 0 0,-18-6-1148 0 0</inkml:trace>
  <inkml:trace contextRef="#ctx0" brushRef="#br0" timeOffset="386.727">120 569 1184 0 0,'6'-9'170'0'0,"0"1"-1"0"0,1 0 0 0 0,0 0 1 0 0,1 1-1 0 0,0 0 1 0 0,0 0-1 0 0,0 1 1 0 0,1 0-1 0 0,0 0 1 0 0,0 1-1 0 0,0 1 1 0 0,1-1-1 0 0,-1 1 0 0 0,1 1 1 0 0,0 0-1 0 0,0 0 1 0 0,0 1-1 0 0,1 0 1 0 0,-1 1-1 0 0,1 0 1 0 0,-1 1-1 0 0,1 0 0 0 0,-1 1 1 0 0,0 0-1 0 0,1 0 1 0 0,-1 1-1 0 0,0 0 1 0 0,0 1-1 0 0,0 0 1 0 0,0 1-1 0 0,0 0 1 0 0,-1 1-1 0 0,8 4-169 0 0,-12-7 37 0 0,1 1 0 0 0,-1 0 0 0 0,0 0 1 0 0,1 1-1 0 0,-1 0 0 0 0,-1 0 0 0 0,1 0 0 0 0,-1 0 1 0 0,1 1-1 0 0,-1-1 0 0 0,-1 1 0 0 0,1 0 0 0 0,0 0 0 0 0,-1 1 1 0 0,0-1-1 0 0,-1 1 0 0 0,1-1 0 0 0,-1 1 0 0 0,0 0 0 0 0,0 0 1 0 0,-1 0-1 0 0,0 0 0 0 0,0 0 0 0 0,0 0 0 0 0,-1 1 1 0 0,0-1-1 0 0,0 0 0 0 0,-1 0 0 0 0,0 4-37 0 0,-5 2 25 0 0,-1 0-1 0 0,0-1 1 0 0,0 0 0 0 0,-1-1 0 0 0,-1 1-1 0 0,0-1 1 0 0,0-1 0 0 0,-1 0-1 0 0,0 0 1 0 0,0-1 0 0 0,-1 0-1 0 0,0-1 1 0 0,-1 0 0 0 0,1-1 0 0 0,-1-1-1 0 0,-1 1 1 0 0,1-2 0 0 0,-1 0-1 0 0,0 0 1 0 0,0-1 0 0 0,0-1-1 0 0,0 0 1 0 0,-10 0-25 0 0,21-2-111 0 0,1-1-1 0 0,-1 1 1 0 0,0 0 0 0 0,1-1-1 0 0,-1 1 1 0 0,0-1 0 0 0,1 0-1 0 0,-1 0 1 0 0,1 1 0 0 0,-1-1-1 0 0,1 0 1 0 0,-1 0-1 0 0,1-1 1 0 0,0 1 0 0 0,-1 0-1 0 0,1 0 1 0 0,0-1 0 0 0,0 1-1 0 0,0 0 1 0 0,0-1 0 0 0,0 1-1 0 0,0-1 1 0 0,1 1-1 0 0,-1-1 1 0 0,0 0 0 0 0,1 1-1 0 0,-1-1 1 0 0,1 0 0 0 0,0 1-1 0 0,-1-1 1 0 0,1 0 0 0 0,0 0-1 0 0,0 1 1 0 0,0-1 0 0 0,0 0-1 0 0,1 0 1 0 0,-1 1-1 0 0,0-1 1 0 0,1 0 0 0 0,-1 1-1 0 0,1-2 112 0 0,10-17-1232 0 0,1-3 20 0 0</inkml:trace>
  <inkml:trace contextRef="#ctx0" brushRef="#br0" timeOffset="709.695">531 465 1732 0 0,'42'-15'5425'0'0,"68"85"-4337"0"0,-102-65-1020 0 0,-1 0 0 0 0,0 1 0 0 0,-1-1 0 0 0,1 1 0 0 0,-1 0 0 0 0,-1 1 1 0 0,1 0-1 0 0,-1 0 0 0 0,0 0 0 0 0,0 0 0 0 0,-1 1 0 0 0,0-1 0 0 0,-1 1 0 0 0,0 0 0 0 0,0 1 0 0 0,0-1 1 0 0,-1 0-1 0 0,0 1 0 0 0,-1-1 0 0 0,0 1 0 0 0,0 0 0 0 0,-1-1 0 0 0,0 1 0 0 0,0 0 0 0 0,-1-1 1 0 0,-1 1-1 0 0,1-1 0 0 0,-1 1 0 0 0,-1-1 0 0 0,1 0 0 0 0,-1 0 0 0 0,-1 0 0 0 0,-1 3-68 0 0,-62 64 1994 0 0,110-136-1148 0 0,3 7-1245 0 0,122-171-4756 0 0,-147 167 1008 0 0,-20 44 2836 0 0</inkml:trace>
  <inkml:trace contextRef="#ctx0" brushRef="#br0" timeOffset="1282.847">1334 410 1748 0 0,'-15'-5'3172'0'0,"-29"20"-2539"0"0,36-12-284 0 0,-5 1-188 0 0,0 1-1 0 0,1 0 1 0 0,-1 1 0 0 0,1 1 0 0 0,0 0-1 0 0,1 0 1 0 0,0 1 0 0 0,0 1 0 0 0,1 0 0 0 0,0 0-1 0 0,0 1 1 0 0,1 0 0 0 0,0 1 0 0 0,1 0-1 0 0,0 0 1 0 0,1 1 0 0 0,0 0 0 0 0,1 0-1 0 0,1 0 1 0 0,0 1 0 0 0,0 0 0 0 0,1 0 0 0 0,0 6-161 0 0,4-17 23 0 0,0 1 0 0 0,0 0 1 0 0,1-1-1 0 0,0 1 0 0 0,-1 0 1 0 0,1-1-1 0 0,0 1 1 0 0,0-1-1 0 0,1 1 0 0 0,-1-1 1 0 0,0 0-1 0 0,1 1 0 0 0,-1-1 1 0 0,1 0-1 0 0,0 0 1 0 0,0 0-1 0 0,0 0 0 0 0,0-1 1 0 0,0 1-1 0 0,0 0 0 0 0,0-1 1 0 0,1 1-1 0 0,-1-1 1 0 0,0 0-1 0 0,1 0 0 0 0,-1 0 1 0 0,1 0-1 0 0,0 0 0 0 0,-1-1 1 0 0,1 1-1 0 0,0-1 1 0 0,-1 1-1 0 0,1-1 0 0 0,0 0 1 0 0,-1 0-1 0 0,2-1-23 0 0,90-11 49 0 0,-80 4-115 0 0,0 0 0 0 0,-1-2 0 0 0,0 1 0 0 0,-1-2 0 0 0,0 0 0 0 0,-1 0 0 0 0,0-1 0 0 0,-1 0 0 0 0,0-1 0 0 0,-1 0 0 0 0,0-1 0 0 0,-1 0 0 0 0,0 0 0 0 0,-2-1 0 0 0,1 1 0 0 0,-2-2 0 0 0,0 1 0 0 0,-1 0 0 0 0,0-1 0 0 0,-2 0 0 0 0,0 0 0 0 0,0 0 0 0 0,-1 0 0 0 0,-2-3 66 0 0,37-138 404 0 0,-35 154-395 0 0,-1 1-1 0 0,1 0 1 0 0,0 0 0 0 0,0-1-1 0 0,0 1 1 0 0,0 0-1 0 0,1 0 1 0 0,-1 0 0 0 0,0 0-1 0 0,1 0 1 0 0,-1 1-1 0 0,1-1 1 0 0,0 0-1 0 0,0 1 1 0 0,-1-1 0 0 0,1 1-1 0 0,0 0 1 0 0,0-1-1 0 0,0 1 1 0 0,1 0 0 0 0,-1 0-1 0 0,0 0 1 0 0,0 1-1 0 0,0-1 1 0 0,1 1 0 0 0,-1-1-1 0 0,0 1 1 0 0,1-1-1 0 0,-1 1 1 0 0,1 0 0 0 0,-1 0-1 0 0,0 1 1 0 0,1-1-1 0 0,-1 0 1 0 0,0 1 0 0 0,1-1-1 0 0,-1 1 1 0 0,0 0-1 0 0,0 0 1 0 0,1 0-1 0 0,-1 0 1 0 0,0 0 0 0 0,0 0-1 0 0,0 0 1 0 0,0 1-1 0 0,-1-1 1 0 0,1 1 0 0 0,0-1-1 0 0,0 1 1 0 0,-1 0-1 0 0,1 0 1 0 0,-1 0 0 0 0,0 0-1 0 0,1 0 1 0 0,-1 0-1 0 0,0 0 1 0 0,0 0 0 0 0,0 0-1 0 0,-1 1 1 0 0,1-1-1 0 0,-1 0 1 0 0,1 2-9 0 0,21 41 228 0 0,-2 1 1 0 0,-2 1-1 0 0,-2 1 1 0 0,-3 0 0 0 0,-1 1-1 0 0,-3 0 1 0 0,-1 1-1 0 0,-2 14-228 0 0,6 231 114 0 0,-23-272-1124 0 0,-23-35-7388 0 0,26-2 7205 0 0</inkml:trace>
  <inkml:trace contextRef="#ctx0" brushRef="#br0" timeOffset="1548.25">1779 320 1576 0 0,'12'-7'411'0'0,"0"0"0"0"0,0 1 0 0 0,1 0 0 0 0,0 1 0 0 0,0 1 1 0 0,0 0-1 0 0,0 1 0 0 0,1 0 0 0 0,0 1 0 0 0,-1 0 0 0 0,4 1-411 0 0,-14 1 51 0 0,1 1 0 0 0,-1-1 0 0 0,0 0 0 0 0,0 1 0 0 0,0 0 0 0 0,1 0-1 0 0,-1 0 1 0 0,0 0 0 0 0,0 1 0 0 0,0-1 0 0 0,-1 1 0 0 0,1 0 0 0 0,0-1 0 0 0,0 1 0 0 0,-1 1 0 0 0,0-1 0 0 0,1 0 0 0 0,-1 0 0 0 0,0 1 0 0 0,0-1 0 0 0,0 1 0 0 0,0 0-1 0 0,-1 0 1 0 0,1 0 0 0 0,-1 0 0 0 0,1 0 0 0 0,-1 0 0 0 0,0 0 0 0 0,0 0 0 0 0,-1 0 0 0 0,1 0 0 0 0,-1 1 0 0 0,1-1 0 0 0,-1 0 0 0 0,0 0 0 0 0,0 1 0 0 0,0-1 0 0 0,-1 0-1 0 0,1 0 1 0 0,-1 1-51 0 0,-5 7 66 0 0,0 0 0 0 0,-1 0-1 0 0,0 0 1 0 0,0-1-1 0 0,-1 0 1 0 0,-1-1 0 0 0,0 1-1 0 0,0-2 1 0 0,0 1-1 0 0,-1-1 1 0 0,-1-1-1 0 0,1 0 1 0 0,-1 0 0 0 0,0-1-1 0 0,-4 1-65 0 0,-122 27-3588 0 0,83-48 1323 0 0,32 1 1135 0 0</inkml:trace>
  <inkml:trace contextRef="#ctx0" brushRef="#br0" timeOffset="2494.565">2145 392 1884 0 0,'0'0'600'0'0,"0"0"-118"0"0,0 0-49 0 0,0 0-28 0 0,0 0 55 0 0,0 0 79 0 0,0 0-46 0 0,0 0-68 0 0,16-3 312 0 0,174-8 817 0 0,-16-32-827 0 0,-174 43-737 0 0,1-1-1 0 0,-1 0 1 0 0,1 1 0 0 0,-1-1 0 0 0,1 1 0 0 0,-1-1-1 0 0,1 0 1 0 0,-1 1 0 0 0,0-1 0 0 0,1 0 0 0 0,-1 0 0 0 0,0 1-1 0 0,0-1 1 0 0,0 0 0 0 0,1 0 0 0 0,-1 0 0 0 0,0 1-1 0 0,0-1 1 0 0,0 0 0 0 0,0 0 0 0 0,0 1 0 0 0,0-1-1 0 0,-1 0 1 0 0,1 0 0 0 0,0 0 0 0 0,0 1 0 0 0,0-1 0 0 0,-1 0-1 0 0,1 0 1 0 0,0 1 0 0 0,-1-1 0 0 0,1 0 0 0 0,-1 1-1 0 0,1-1 1 0 0,-1 0 0 0 0,1 1 0 0 0,-1-1 0 0 0,1 1 0 0 0,-1-1-1 0 0,0 1 1 0 0,1-1 0 0 0,-1 1 0 0 0,0-1 0 0 0,1 1-1 0 0,-1 0 1 0 0,0-1 0 0 0,1 1 0 0 0,-1 0 0 0 0,0 0-1 0 0,0 0 1 0 0,0-1 0 0 0,1 1 0 0 0,-1 0 0 0 0,0 0 0 0 0,0 0-1 0 0,1 0 1 0 0,-1 0 0 0 0,0 0 0 0 0,0 1 0 0 0,0-1-1 0 0,1 0 1 0 0,-2 0 10 0 0,-2-1 30 0 0,-15-6-36 0 0,-1 2 0 0 0,0 0-1 0 0,-1 1 1 0 0,1 1-1 0 0,-1 1 1 0 0,1 1-1 0 0,-1 1 1 0 0,-16 2 6 0 0,-2-2 51 0 0,33-1-41 0 0,0 1 1 0 0,0-1 0 0 0,0 1 0 0 0,0 0-1 0 0,0 1 1 0 0,0-1 0 0 0,0 1 0 0 0,0 0-1 0 0,0 1 1 0 0,0-1 0 0 0,0 1 0 0 0,1 0-1 0 0,-1 1 1 0 0,1-1 0 0 0,-1 1-1 0 0,1 0 1 0 0,0 1 0 0 0,0-1 0 0 0,0 1-1 0 0,1 0 1 0 0,-1 0 0 0 0,1 0 0 0 0,0 1-1 0 0,0 0 1 0 0,0-1 0 0 0,1 1-1 0 0,0 1 1 0 0,0-1 0 0 0,0 0 0 0 0,1 1-1 0 0,-1-1 1 0 0,1 1 0 0 0,1 0 0 0 0,-1 0-1 0 0,1 0 1 0 0,0 0 0 0 0,0 0 0 0 0,1 0-1 0 0,0 0 1 0 0,0 0 0 0 0,0 0-1 0 0,1 1-10 0 0,7 12 10 0 0,1 0-1 0 0,0-1 0 0 0,2 0 0 0 0,0-1 0 0 0,1 0 0 0 0,0-1 0 0 0,2 0 0 0 0,0-1 0 0 0,0-1 1 0 0,2 0-1 0 0,0-1 0 0 0,0-1 0 0 0,1 0 0 0 0,0-1 0 0 0,1-1 0 0 0,0-1 0 0 0,1 0 0 0 0,18 4-9 0 0,134 21-5591 0 0,-147-34 4363 0 0</inkml:trace>
  <inkml:trace contextRef="#ctx0" brushRef="#br0" timeOffset="2834.579">2714 392 1248 0 0,'4'1'145'0'0,"1"1"1"0"0,-1 0-1 0 0,0 0 0 0 0,1 0 1 0 0,-1 0-1 0 0,0 1 0 0 0,0-1 0 0 0,-1 1 1 0 0,1 0-1 0 0,-1 1 0 0 0,1-1 0 0 0,-1 0 1 0 0,0 1-1 0 0,0 0 0 0 0,-1 0 1 0 0,1 0-1 0 0,-1 0 0 0 0,0 0 0 0 0,0 0 1 0 0,0 0-1 0 0,0 1 0 0 0,-1-1 1 0 0,0 1-1 0 0,0 0 0 0 0,0-1 0 0 0,0 1 1 0 0,-1 0-1 0 0,1-1 0 0 0,-2 1 1 0 0,1 0-1 0 0,0-1 0 0 0,-1 1 0 0 0,0 0 1 0 0,0-1-1 0 0,0 1 0 0 0,0-1 1 0 0,-1 1-1 0 0,0-1 0 0 0,0 0 0 0 0,0 1 1 0 0,0-1-146 0 0,-5 9 184 0 0,-3 6 1409 0 0,10-36-794 0 0,65-154-1514 0 0,43 16-4117 0 0,-83 122 3160 0 0,-9 7 470 0 0</inkml:trace>
  <inkml:trace contextRef="#ctx0" brushRef="#br0" timeOffset="3223.481">3162 0 1436 0 0,'-11'54'6614'0'0,"9"62"-5970"0"0,2-79 176 0 0,31 168-130 0 0,-28-186-487 0 0,-1-9-537 0 0,0 1 0 0 0,0 0 0 0 0,-1 0 0 0 0,0-1-1 0 0,-1 1 1 0 0,0 0 0 0 0,-1 0 0 0 0,0 0 0 0 0,-1 0-1 0 0,0-1 1 0 0,-1 1 0 0 0,0-1 0 0 0,0 0 0 0 0,-1 1-1 0 0,-4 5 335 0 0,-16 0-2376 0 0,12-12 1334 0 0</inkml:trace>
  <inkml:trace contextRef="#ctx0" brushRef="#br0" timeOffset="3859.707">2952 408 1700 0 0,'15'-22'3371'0'0,"31"0"-2694"0"0,-37 18-276 0 0,397-118-222 0 0,-322 87-222 0 0,-140 28 2899 0 0,52 8-2808 0 0,1 0 0 0 0,-1 1 0 0 0,0-1 0 0 0,1 1 1 0 0,0 0-1 0 0,-1 0 0 0 0,1 0 0 0 0,0 0 0 0 0,0 1 0 0 0,0-1 0 0 0,0 1 1 0 0,1 0-1 0 0,-1-1 0 0 0,1 1 0 0 0,-1 1 0 0 0,1-1 0 0 0,0 0 0 0 0,0 0 1 0 0,1 1-1 0 0,-1-1 0 0 0,1 1 0 0 0,0 0 0 0 0,-1-1 0 0 0,2 1 0 0 0,-1 0 1 0 0,0 0-1 0 0,1-1 0 0 0,-1 1 0 0 0,1 0 0 0 0,0 0 0 0 0,1 0 0 0 0,-1 0 1 0 0,1-1-1 0 0,0 5-48 0 0,4 1 31 0 0,0 0 1 0 0,0-1 0 0 0,1 1-1 0 0,0-1 1 0 0,1 0 0 0 0,0 0 0 0 0,0-1-1 0 0,0 0 1 0 0,1-1 0 0 0,0 1-1 0 0,0-1 1 0 0,1-1 0 0 0,0 1 0 0 0,0-2-1 0 0,0 1 1 0 0,0-1 0 0 0,1-1-1 0 0,0 0 1 0 0,0 0 0 0 0,-1 0 0 0 0,2-2-1 0 0,-1 1 1 0 0,0-1 0 0 0,0-1-1 0 0,0 1 1 0 0,0-2 0 0 0,3 0-32 0 0,-7 2-8 0 0,0 0 0 0 0,1 0 0 0 0,-1-1 0 0 0,1 0 0 0 0,-1 0 0 0 0,0-1 0 0 0,1 0 1 0 0,-1 0-1 0 0,0 0 0 0 0,1-1 0 0 0,-1 0 0 0 0,0 0 0 0 0,0-1 0 0 0,-1 1 0 0 0,1-1 0 0 0,0-1 0 0 0,-1 1 1 0 0,0-1-1 0 0,0 0 0 0 0,0 0 0 0 0,0 0 0 0 0,0-1 0 0 0,-1 1 0 0 0,0-1 0 0 0,0-1 0 0 0,0 1 0 0 0,-1 0 1 0 0,0-1-1 0 0,0 1 0 0 0,0-1 0 0 0,-1 0 0 0 0,0 0 0 0 0,1-3 8 0 0,15-98-121 0 0,15 156 145 0 0,-21-6 253 0 0,-2-1 0 0 0,-1 1 0 0 0,-3 1 0 0 0,-1 0-1 0 0,-3 0 1 0 0,-1 0 0 0 0,-3 6-277 0 0,1-23 124 0 0,-2 0 0 0 0,-1-1-1 0 0,-1 0 1 0 0,-1 0 0 0 0,-1 0 0 0 0,-2 0 0 0 0,0-1 0 0 0,-2-1-1 0 0,0 0 1 0 0,-2 0 0 0 0,-1-1 0 0 0,-1-1 0 0 0,0 0 0 0 0,-2-1 0 0 0,0-1-1 0 0,-11 9-123 0 0,-85 16-3097 0 0,110-47 2833 0 0,-1 0 1 0 0,1 0 0 0 0,-1-1-1 0 0,1 1 1 0 0,0-1-1 0 0,0 0 1 0 0,0 0 0 0 0,0 0-1 0 0,0 0 1 0 0,1 0 0 0 0,-1-1-1 0 0,1 1 1 0 0,0-1-1 0 0,0 1 1 0 0,0-1 0 0 0,1 0-1 0 0,-1 0 1 0 0,1 0-1 0 0,0 0 1 0 0,0 0 0 0 0,0 0-1 0 0,1 0 1 0 0,-1 0 0 0 0,1-1-1 0 0,0-3 264 0 0,2-51-2468 0 0,13-4 1319 0 0</inkml:trace>
  <inkml:trace contextRef="#ctx0" brushRef="#br0" timeOffset="4142.154">4131 348 2104 0 0,'21'-8'7595'0'0,"-3"-4"-5417"0"0,-11-3-4613 0 0,-20-1-3806 0 0,7 11 5108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9:5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1228 0 0,'13'3'6229'0'0,"-3"27"-6094"0"0,-9-26 292 0 0,119 435 2289 0 0,-93-242-2142 0 0,-27-192-614 0 0,-1 1 1 0 0,1-1-1 0 0,-1 0 0 0 0,0 1 0 0 0,-1-1 1 0 0,1 0-1 0 0,-1 0 0 0 0,0 0 0 0 0,0 0 1 0 0,-1 0-1 0 0,1 0 0 0 0,-1-1 0 0 0,0 1 1 0 0,0-1-1 0 0,-1 0 0 0 0,1 1 0 0 0,-1-2 1 0 0,0 1-1 0 0,0 0 0 0 0,0-1 0 0 0,-1 0 1 0 0,1 0-1 0 0,-1 0 0 0 0,0 0 0 0 0,0-1 1 0 0,0 0-1 0 0,0 0 0 0 0,0 0 0 0 0,0-1 1 0 0,0 1-1 0 0,-5-1 40 0 0,5-2-33 0 0,0-1-1 0 0,0 0 1 0 0,0 0 0 0 0,1 0 0 0 0,-1 0 0 0 0,1-1-1 0 0,-1 0 1 0 0,1 0 0 0 0,0 0 0 0 0,0-1 0 0 0,1 1-1 0 0,-1-1 1 0 0,0 0 0 0 0,1 0 0 0 0,0 0-1 0 0,0 0 1 0 0,1-1 0 0 0,-1 1 0 0 0,1-1 0 0 0,0 1-1 0 0,0-1 1 0 0,0 0 0 0 0,1 0 0 0 0,-1 0-1 0 0,1 0 1 0 0,0 0 0 0 0,1 0 0 0 0,-1-1 0 0 0,1 1-1 0 0,0 0 1 0 0,1 0 0 0 0,-1 0 0 0 0,1 0 0 0 0,0 0-1 0 0,0 0 1 0 0,1 0 0 0 0,-1 0 0 0 0,1 0-1 0 0,0 0 1 0 0,0 0 0 0 0,1 1 0 0 0,-1-1 0 0 0,1 1-1 0 0,0 0 1 0 0,3-3 33 0 0,0-5 43 0 0,1 1 1 0 0,1-1-1 0 0,-1 1 0 0 0,2 1 1 0 0,0-1-1 0 0,0 2 0 0 0,1-1 1 0 0,0 1-1 0 0,0 1 0 0 0,1-1 1 0 0,0 2-1 0 0,1 0 0 0 0,-1 0 1 0 0,1 1-1 0 0,1 0 0 0 0,-1 1 0 0 0,1 1 1 0 0,0 0-1 0 0,0 1 0 0 0,0 0 1 0 0,1 1-1 0 0,-1 0 0 0 0,1 1 1 0 0,-1 1-1 0 0,1 0 0 0 0,-1 1 1 0 0,1 0-1 0 0,-1 1 0 0 0,0 0 1 0 0,0 2-1 0 0,3 0-43 0 0,-8-2 27 0 0,-1 0-1 0 0,1 0 1 0 0,-1 1 0 0 0,0 0 0 0 0,0 0-1 0 0,0 0 1 0 0,0 1 0 0 0,0 0 0 0 0,-1 1-1 0 0,0-1 1 0 0,0 1 0 0 0,0 1 0 0 0,-1-1-1 0 0,1 1 1 0 0,-1 0 0 0 0,-1 0 0 0 0,1 0-1 0 0,-1 1 1 0 0,0-1 0 0 0,0 1 0 0 0,-1 0-1 0 0,0 0 1 0 0,0 1 0 0 0,-1-1-1 0 0,0 0 1 0 0,0 1 0 0 0,0 3-27 0 0,-36 47-257 0 0,-14-51-4899 0 0,-8-44 2572 0 0,41 17 1374 0 0</inkml:trace>
  <inkml:trace contextRef="#ctx0" brushRef="#br0" timeOffset="250.113">487 247 1344 0 0,'0'-4'1372'0'0,"1"-2"-276"0"0,-1 2-96 0 0,2 1-199 0 0,0-2-109 0 0,0 3-48 0 0,0-1-176 0 0,-2-2-152 0 0,1 3-128 0 0,1 1-64 0 0,0 1-160 0 0,1-2 0 0 0,3 2-416 0 0,1 2-192 0 0,16 3-432 0 0,-7-5-173 0 0,-4 0 73 0 0,20 10 40 0 0</inkml:trace>
  <inkml:trace contextRef="#ctx0" brushRef="#br0" timeOffset="888.131">1024 317 1908 0 0,'-108'27'3957'0'0,"95"-21"-3786"0"0,1 1 0 0 0,-1 1 0 0 0,2 0 0 0 0,-1 0 0 0 0,1 2 0 0 0,1-1-1 0 0,-1 1 1 0 0,2 0 0 0 0,-1 1 0 0 0,1 1 0 0 0,1-1 0 0 0,0 1 0 0 0,1 0 0 0 0,0 1 0 0 0,1 0 0 0 0,1 0-1 0 0,0 0 1 0 0,0 1 0 0 0,1 0 0 0 0,1 0 0 0 0,0 0 0 0 0,1 0 0 0 0,1 0 0 0 0,0 0 0 0 0,1 3-171 0 0,3-10 40 0 0,-1 0 0 0 0,2 0 0 0 0,-1 0 0 0 0,1-1 0 0 0,0 1 0 0 0,0-1 0 0 0,0 0 0 0 0,1 0 0 0 0,0-1 0 0 0,0 1 0 0 0,1-1 0 0 0,0 0 1 0 0,0-1-1 0 0,0 1 0 0 0,0-1 0 0 0,0 0 0 0 0,1-1 0 0 0,0 0 0 0 0,0 0 0 0 0,0 0 0 0 0,0-1 0 0 0,0 0 0 0 0,0 0 0 0 0,1-1 0 0 0,-1 0 1 0 0,1 0-1 0 0,-1 0 0 0 0,3-1-40 0 0,0-3-3 0 0,0 0 1 0 0,-1-1 0 0 0,1 0 0 0 0,-1 0 0 0 0,0-1-1 0 0,0 0 1 0 0,0-1 0 0 0,-1 1 0 0 0,1-2 0 0 0,-2 1-1 0 0,1-1 1 0 0,-1-1 0 0 0,0 1 0 0 0,0-1 0 0 0,-1 0-1 0 0,4-7 3 0 0,119-172-48 0 0,-102 160 17 0 0,-22 20 6 0 0,0 1-1 0 0,1-1 1 0 0,-1 1-1 0 0,1 1 1 0 0,1-1-1 0 0,-1 1 1 0 0,1 0-1 0 0,0 1 0 0 0,0 0 1 0 0,1 0-1 0 0,-1 0 1 0 0,1 1-1 0 0,-1 0 1 0 0,1 0-1 0 0,0 1 1 0 0,0 0-1 0 0,7 0 26 0 0,13 24-19 0 0,-20-12 17 0 0,-2 1-1 0 0,1-1 1 0 0,-2 1 0 0 0,1 0 0 0 0,-1 1 0 0 0,-1-1 0 0 0,0 1 0 0 0,-1 0 0 0 0,0 0-1 0 0,-1 0 1 0 0,0 1 0 0 0,-1-1 0 0 0,0 0 0 0 0,-1 1 0 0 0,-1-1 0 0 0,0 0 0 0 0,0 3 2 0 0,0 13 184 0 0,1-26-126 0 0,-6 2 0 0 0,6-17-86 0 0,10-20-9 0 0,1 1 1 0 0,2-1-1 0 0,1 2 0 0 0,2 0 1 0 0,1 1-1 0 0,11-14 37 0 0,23 14-278 0 0,-50 30 213 0 0,2 0 53 0 0,6 4-16 0 0,1 0 0 0 0,-1 1 0 0 0,0 1 0 0 0,0 0 0 0 0,-1 0 0 0 0,0 1 0 0 0,0-1 0 0 0,0 2 0 0 0,-1-1 0 0 0,0 1-1 0 0,0 0 1 0 0,-1 1 0 0 0,0 0 0 0 0,-1 0 0 0 0,0 0 0 0 0,0 0 0 0 0,0 3 28 0 0,7 7-271 0 0,-6-8-316 0 0,0-1 0 0 0,-1 0 1 0 0,0 1-1 0 0,0 0 0 0 0,-1 0 0 0 0,-1 1 0 0 0,0-1 1 0 0,0 1-1 0 0,-1-1 0 0 0,-1 1 0 0 0,0 8 587 0 0,-1-8-1194 0 0</inkml:trace>
  <inkml:trace contextRef="#ctx0" brushRef="#br0" timeOffset="9089.196">17 260 1856 0 0,'-15'0'983'0'0,"13"-1"3141"0"0,302-65-3095 0 0,-166 60-5984 0 0,-122 6 3862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4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281 127 1204 0 0,'0'0'813'0'0,"3"-17"1409"0"0,56-23 2521 0 0,-34 88-3253 0 0,84 231-980 0 0,-103-214-2902 0 0,-36-40-3506 0 0,21-28 4510 0 0</inkml:trace>
  <inkml:trace contextRef="#ctx0" brushRef="#br0" timeOffset="314.499">51 25 1452 0 0,'-51'7'4651'0'0,"102"-1"-2381"0"0,194-18-857 0 0,239-14-2708 0 0,-417 46-189 0 0,-70-18-1876 0 0,-2 0 2065 0 0</inkml:trace>
  <inkml:trace contextRef="#ctx0" brushRef="#br0" timeOffset="721.949">748 430 916 0 0,'6'-3'4112'0'0,"25"-12"-2939"0"0,-25 11-1116 0 0,0 1 0 0 0,1 0 0 0 0,-1 0 0 0 0,1 1 0 0 0,-1-1 0 0 0,1 1 0 0 0,0 1 0 0 0,0 0 0 0 0,0 0-1 0 0,0 0 1 0 0,0 0 0 0 0,1 1 0 0 0,-1 1 0 0 0,0-1 0 0 0,0 1 0 0 0,0 0 0 0 0,0 1 0 0 0,0-1 0 0 0,-1 1 0 0 0,1 1 0 0 0,0-1 0 0 0,-1 1-1 0 0,0 1 1 0 0,1-1 0 0 0,-1 1 0 0 0,0 0 0 0 0,-1 0 0 0 0,1 1 0 0 0,-1-1 0 0 0,0 1 0 0 0,0 1 0 0 0,0-1 0 0 0,-1 1 0 0 0,0-1-1 0 0,0 1 1 0 0,0 0 0 0 0,-1 1 0 0 0,0-1 0 0 0,0 1 0 0 0,0 1-57 0 0,-5 6 99 0 0,0 1 0 0 0,-1 0-1 0 0,0-1 1 0 0,-1 0 0 0 0,-1 1 0 0 0,0-2-1 0 0,-1 1 1 0 0,0 0 0 0 0,-1-1 0 0 0,-1-1-1 0 0,0 1 1 0 0,0-1 0 0 0,-2 0 0 0 0,1-1-1 0 0,-1 0 1 0 0,-1-1 0 0 0,0 0-1 0 0,-1-1 1 0 0,1 0 0 0 0,-4 1-99 0 0,-6 18 515 0 0,64-33-1187 0 0,0-1-1 0 0,-1-2 0 0 0,0-2 0 0 0,-1-2 0 0 0,22-10 673 0 0,-45 16-632 0 0,104-42-3645 0 0,-85 29 2894 0 0</inkml:trace>
  <inkml:trace contextRef="#ctx0" brushRef="#br0" timeOffset="1035.916">2165 97 1400 0 0,'-17'-7'5034'0'0,"-18"29"-4035"0"0,-40 94 175 0 0,17 35-1572 0 0,-20-95-5304 0 0,62-51 4211 0 0</inkml:trace>
  <inkml:trace contextRef="#ctx0" brushRef="#br0" timeOffset="1287.359">1771 120 1768 0 0,'0'-1'364'0'0,"2"-19"5144"0"0,11 28-3725 0 0,-2 1-1909 0 0,20 16 321 0 0,168 142 665 0 0,-83-40-3911 0 0,-95-85-1125 0 0,-21-32 2867 0 0</inkml:trace>
  <inkml:trace contextRef="#ctx0" brushRef="#br0" timeOffset="1522.873">1804 584 848 0 0,'-1'1'956'0'0,"2"1"-4"0"0,3 0-120 0 0,1-1-124 0 0,8 1-132 0 0,15 1 33 0 0,-14-3-133 0 0,40 2 20 0 0,-17 1-152 0 0,0-1-260 0 0,-17-2-160 0 0,8 0 4 0 0,3 0-1120 0 0,-1 0-209 0 0,27-18 57 0 0,-36 13-28 0 0</inkml:trace>
  <inkml:trace contextRef="#ctx0" brushRef="#br0" timeOffset="1789.603">1475 134 1128 0 0,'-7'6'237'0'0,"-1"1"-1"0"0,1 0 1 0 0,0 1 0 0 0,0 0-1 0 0,1 0 1 0 0,0 0 0 0 0,0 1-1 0 0,1-1 1 0 0,0 2 0 0 0,1-1-1 0 0,0 0 1 0 0,0 1 0 0 0,1 0-1 0 0,0-1 1 0 0,1 1 0 0 0,0 0-1 0 0,1 1 1 0 0,0-1 0 0 0,0 0-1 0 0,1 0 1 0 0,0 1 0 0 0,1-1-1 0 0,2 6-236 0 0,6 9 104 0 0,2-1 0 0 0,1 0 0 0 0,2-1 0 0 0,0-1 0 0 0,1 0-1 0 0,1 0 1 0 0,0-2 0 0 0,2 0 0 0 0,1-1 0 0 0,0-1 0 0 0,1-1 0 0 0,1 0-1 0 0,1-2 1 0 0,0 0 0 0 0,14 5-104 0 0,-8-4-677 0 0,0-2-1 0 0,0-2 1 0 0,1 0-1 0 0,1-2 1 0 0,0-1-1 0 0,0-1 0 0 0,1-2 1 0 0,14 1 677 0 0,2-3-1341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0:5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56 246 1700 0 0,'-34'12'3862'0'0,"31"-6"-3725"0"0,0-1 0 0 0,0 1 0 0 0,0 1 0 0 0,1-1-1 0 0,0 0 1 0 0,1 0 0 0 0,-1 1 0 0 0,1-1-1 0 0,0 1 1 0 0,1-1 0 0 0,0 1 0 0 0,0 0-1 0 0,0-1 1 0 0,1 1 0 0 0,-1-1 0 0 0,2 4-137 0 0,3 4 138 0 0,0-1 1 0 0,0 0-1 0 0,1-1 0 0 0,1 1 1 0 0,0-1-1 0 0,1 0 1 0 0,0-1-1 0 0,1 0 0 0 0,0 0 1 0 0,0-1-1 0 0,1 0 1 0 0,1 0-1 0 0,0-1 0 0 0,0-1 1 0 0,1 0-1 0 0,0 0 1 0 0,0-1-1 0 0,0-1 0 0 0,1 0 1 0 0,0-1-1 0 0,1 0 1 0 0,2 0-139 0 0,1 0 81 0 0,1-1 0 0 0,0 0 0 0 0,1-1 0 0 0,-1-1 0 0 0,0 0 0 0 0,1-2 0 0 0,-1 0 0 0 0,1-1 0 0 0,-1-1 0 0 0,0 0 0 0 0,1-2 1 0 0,-1 0-1 0 0,-1-1 0 0 0,1-1 0 0 0,9-4-81 0 0,20-11 104 0 0,-1-2 0 0 0,-1-1 0 0 0,-1-3-1 0 0,-1-2 1 0 0,-2-1 0 0 0,-1-2 0 0 0,5-8-104 0 0,6-7 49 0 0,3 2-1 0 0,2 3 0 0 0,2 2 1 0 0,1 2-1 0 0,2 4 0 0 0,1 1 1 0 0,37-11-49 0 0,112 20 101 0 0,-194 25-102 0 0,0 1 0 0 0,0 1-1 0 0,0 1 1 0 0,-1 0 0 0 0,1 1-1 0 0,-1 0 1 0 0,0 2 0 0 0,-1 0-1 0 0,0 1 1 0 0,0 0 0 0 0,0 1-1 0 0,-1 1 1 0 0,0 0 0 0 0,-1 1-1 0 0,-1 0 1 0 0,1 1 0 0 0,-2 1-1 0 0,0 0 1 0 0,2 3 1 0 0,-4-4-524 0 0,0 0 0 0 0,-1 1 1 0 0,0 0-1 0 0,-1 1 0 0 0,0-1 1 0 0,-1 1-1 0 0,-1 1 0 0 0,0-1 0 0 0,-1 1 1 0 0,-1 0-1 0 0,0 0 0 0 0,-1 0 1 0 0,-1 0-1 0 0,0 1 524 0 0,-19 56-2574 0 0,1-41 1362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0:5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1324 0 0,'0'0'551'0'0,"0"-22"1904"0"0,25-14-1183 0 0,-25 16 1408 0 0,-1 7-1095 0 0,5 33-1420 0 0,30 155 350 0 0,8-2 0 0 0,43 105-515 0 0,59 141 1390 0 0,-120-358-743 0 0,-23-61-697 0 0,-25-50-4728 0 0,-23-91-847 0 0,36 109 4339 0 0</inkml:trace>
  <inkml:trace contextRef="#ctx0" brushRef="#br0" timeOffset="528.209">56 299 904 0 0,'-46'-64'6244'0'0,"48"53"-6159"0"0,1 1 0 0 0,1 0-1 0 0,0 0 1 0 0,0 0 0 0 0,1 0 0 0 0,0 1-1 0 0,0-1 1 0 0,1 1 0 0 0,1 1 0 0 0,-1-1-1 0 0,2 1 1 0 0,-1 0 0 0 0,1 1 0 0 0,0 0-1 0 0,0 0 1 0 0,1 1 0 0 0,0 0 0 0 0,0 0-1 0 0,1 1 1 0 0,-1 0 0 0 0,1 1 0 0 0,0 0 0 0 0,10-2-85 0 0,-3-3 25 0 0,-1 2 1 0 0,2 0-1 0 0,-1 1 1 0 0,1 0-1 0 0,0 2 1 0 0,0 0-1 0 0,1 1 1 0 0,-1 1-1 0 0,1 1 1 0 0,-1 0-1 0 0,1 2 1 0 0,-1 0-1 0 0,1 1 1 0 0,-1 0-1 0 0,0 2 1 0 0,0 0-1 0 0,0 1 1 0 0,0 1-1 0 0,-1 1 1 0 0,0 0-1 0 0,0 1 1 0 0,-1 1-1 0 0,0 0 1 0 0,0 2-1 0 0,-1-1 1 0 0,-1 2-1 0 0,0 0 1 0 0,0 1 0 0 0,-1 0-1 0 0,-1 1 1 0 0,0 1-1 0 0,-1-1 1 0 0,5 11-26 0 0,-11-14 34 0 0,0 0 1 0 0,-1 0-1 0 0,-1 0 1 0 0,0 1 0 0 0,0-1-1 0 0,-1 1 1 0 0,0 0-1 0 0,-1-1 1 0 0,-1 1 0 0 0,0 0-1 0 0,0 0 1 0 0,-1 0 0 0 0,-1 0-1 0 0,0-1 1 0 0,0 1-1 0 0,-1-1 1 0 0,-1 1 0 0 0,0-1-1 0 0,0 0 1 0 0,-1 0-1 0 0,-1-1 1 0 0,0 0 0 0 0,0 0-1 0 0,-1 0 1 0 0,-2 2-35 0 0,-8 11-95 0 0,-2-1 1 0 0,0-1-1 0 0,-1 0 0 0 0,-1-2 1 0 0,-1 0-1 0 0,-1-2 0 0 0,-1 0 1 0 0,0-1-1 0 0,-21 9 95 0 0,43-25-138 0 0,1 1 0 0 0,-1-1 0 0 0,0 0 0 0 0,1 0 0 0 0,-1 0 0 0 0,1-1 0 0 0,-1 1 0 0 0,1 0 0 0 0,-1-1 0 0 0,1 1 0 0 0,-1 0 0 0 0,1-1 0 0 0,-1 0 0 0 0,1 1 0 0 0,-1-1 0 0 0,1 0 0 0 0,0 0 0 0 0,0 0 0 0 0,-1 0 0 0 0,1 0 0 0 0,0 0 0 0 0,0 0 0 0 0,0 0 0 0 0,0 0 0 0 0,0-1 0 0 0,0 1 0 0 0,0 0 0 0 0,0-1 0 0 0,1 1 0 0 0,-1-1 0 0 0,1 1 0 0 0,-1-1 0 0 0,1 1 0 0 0,-1-1 0 0 0,1 1 0 0 0,0-1 0 0 0,0 1 0 0 0,-1-1 0 0 0,1 1 0 0 0,1-1 0 0 0,-1 0 0 0 0,0 1 0 0 0,0-1 0 0 0,0 1 0 0 0,1-1 0 0 0,-1 1 0 0 0,1-1 0 0 0,-1 1 0 0 0,1-1 0 0 0,0 1 0 0 0,-1-1 0 0 0,1 1 0 0 0,0 0 1 0 0,0 0-1 0 0,0-1 0 0 0,1 0 138 0 0,6-22-1378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0:59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556 257 1008 0 0,'23'-58'2508'0'0,"-22"57"-2454"0"0,-1-1 1 0 0,-1 1 0 0 0,1-1-1 0 0,0 1 1 0 0,0-1 0 0 0,0 1 0 0 0,-1 0-1 0 0,1-1 1 0 0,-1 1 0 0 0,1-1-1 0 0,-1 1 1 0 0,0 0 0 0 0,0-1 0 0 0,1 1-1 0 0,-1 0 1 0 0,0 0 0 0 0,0-1-1 0 0,0 1 1 0 0,0 0 0 0 0,0 0 0 0 0,0 0-1 0 0,-1 0 1 0 0,1 0 0 0 0,0 1-1 0 0,0-1 1 0 0,-1 0 0 0 0,1 1 0 0 0,-1-1-1 0 0,1 0 1 0 0,0 1 0 0 0,-1 0-1 0 0,1-1 1 0 0,-1 1 0 0 0,1 0 0 0 0,-1 0-1 0 0,1 0 1 0 0,-1 0 0 0 0,1 0-1 0 0,-1 0 1 0 0,1 0 0 0 0,-1 0-1 0 0,1 1 1 0 0,-1-1 0 0 0,1 0 0 0 0,-1 1-1 0 0,1 0 1 0 0,0-1 0 0 0,-1 1-1 0 0,1 0 1 0 0,0 0 0 0 0,-1-1 0 0 0,1 2-55 0 0,-28 9 176 0 0,1 2 1 0 0,0 1 0 0 0,1 1 0 0 0,0 1 0 0 0,1 1 0 0 0,1 2 0 0 0,1 0-1 0 0,1 2 1 0 0,1 1 0 0 0,0 0 0 0 0,2 2 0 0 0,0 0 0 0 0,2 1-1 0 0,1 1 1 0 0,1 1 0 0 0,-7 16-177 0 0,2-1 256 0 0,1 2 0 0 0,3 0 0 0 0,1 1 1 0 0,2 0-1 0 0,2 1 0 0 0,3 1 0 0 0,1-1 0 0 0,2 2 0 0 0,1 37-256 0 0,28 62 655 0 0,-14-114-639 0 0,2-1 1 0 0,2 0 0 0 0,1-1-1 0 0,1 0 1 0 0,2-1 0 0 0,0-1-1 0 0,2-1 1 0 0,2 0 0 0 0,0-1-1 0 0,2-2 1 0 0,1 0 0 0 0,0-2 0 0 0,2 0-1 0 0,5 1-16 0 0,4 3-587 0 0,2-2 0 0 0,0-2-1 0 0,2-1 1 0 0,0-2 0 0 0,1-2-1 0 0,28 9 588 0 0,143 4-5804 0 0,-175-31 4381 0 0</inkml:trace>
  <inkml:trace contextRef="#ctx0" brushRef="#br0" timeOffset="8419.84">469 722 928 0 0,'3'-17'2135'0'0,"42"-37"833"0"0,-36 36-653 0 0,-2 35-745 0 0,27 230-928 0 0,103 118 1055 0 0,-113-325-2449 0 0,-22-102-5683 0 0,9 4 3852 0 0,-11 56 2535 0 0,7-29-1373 0 0</inkml:trace>
  <inkml:trace contextRef="#ctx0" brushRef="#br0" timeOffset="8980.665">1058 575 1056 0 0,'7'-8'6873'0'0,"-34"38"-6199"0"0,19-18-494 0 0,0 0-1 0 0,1 1 0 0 0,1 0 1 0 0,0 0-1 0 0,0 0 0 0 0,2 1 0 0 0,0-1 1 0 0,0 1-1 0 0,1 0 0 0 0,1 1 1 0 0,0 3-180 0 0,6-10 64 0 0,0 0 0 0 0,1 0 0 0 0,0 0 0 0 0,0 0 0 0 0,1-1 0 0 0,0 0 0 0 0,0 0 0 0 0,1-1 0 0 0,0 1 0 0 0,0-1 1 0 0,0-1-1 0 0,1 1 0 0 0,0-2 0 0 0,0 1 0 0 0,0-1 0 0 0,0 0 0 0 0,1 0 0 0 0,0-1-64 0 0,-5-1 14 0 0,69 35 255 0 0,-41-24-153 0 0,-1 2-1 0 0,-1 2 0 0 0,0 1 1 0 0,-2 1-1 0 0,0 1 0 0 0,-1 1 1 0 0,0 2-1 0 0,15 18-115 0 0,-39-37 48 0 0,0 0 0 0 0,0 0-1 0 0,0 0 1 0 0,-1 1 0 0 0,0-1 0 0 0,1 1 0 0 0,-2 0-1 0 0,1-1 1 0 0,0 1 0 0 0,-1 0 0 0 0,0 0-1 0 0,0 0 1 0 0,-1 0 0 0 0,1 0 0 0 0,-1 0-1 0 0,0 0 1 0 0,0 0 0 0 0,-1 0 0 0 0,0 0-1 0 0,1 0 1 0 0,-2 0 0 0 0,1 0 0 0 0,0 0-1 0 0,-1 0 1 0 0,0-1 0 0 0,0 1 0 0 0,-1-1 0 0 0,1 1-1 0 0,-1-1 1 0 0,0 0 0 0 0,0 0 0 0 0,0 0-1 0 0,-1-1 1 0 0,0 2-48 0 0,-142 103-157 0 0,142-106-37 0 0,1 0 1 0 0,-1 0-1 0 0,0-1 1 0 0,1 1-1 0 0,-1-1 1 0 0,0 0-1 0 0,0 0 1 0 0,0 0-1 0 0,0 0 1 0 0,0-1-1 0 0,1 0 1 0 0,-1 0-1 0 0,0 0 1 0 0,0 0-1 0 0,0 0 1 0 0,0-1-1 0 0,0 0 1 0 0,0 0-1 0 0,0 0 1 0 0,0 0-1 0 0,1 0 1 0 0,-1-1-1 0 0,0 0 1 0 0,1 0-1 0 0,-1 0 1 0 0,1 0-1 0 0,0 0 1 0 0,0-1-1 0 0,0 1 1 0 0,0-1-1 0 0,0 0 1 0 0,1 0-1 0 0,-1 0 0 0 0,1 0 1 0 0,-1-1-1 0 0,1 1 1 0 0,0-1-1 0 0,1 1 1 0 0,-1-1-1 0 0,1 1 1 0 0,-1-1-1 0 0,1 0 1 0 0,0 0-1 0 0,0 0 1 0 0,1 0-1 0 0,-1 0 1 0 0,1 0-1 0 0,0 0 1 0 0,0 0 193 0 0,-5-26-1319 0 0,4-6 46 0 0</inkml:trace>
  <inkml:trace contextRef="#ctx0" brushRef="#br0" timeOffset="9475.632">1006 593 2812 0 0,'25'-22'2862'0'0,"49"-10"-2078"0"0,1 3 1 0 0,2 3-1 0 0,1 3 1 0 0,1 4-1 0 0,33-2-784 0 0,51 5 654 0 0,-161 16-570 0 0,9 29 124 0 0,-158 201 746 0 0,142-220-922 0 0,2-1 0 0 0,-1 1 0 0 0,1 0 0 0 0,1 0 0 0 0,0 0 0 0 0,0 0 0 0 0,1 0 0 0 0,0 0 0 0 0,1 1 0 0 0,0-1 0 0 0,1 0 0 0 0,0 0 0 0 0,0 0 0 0 0,1 1 0 0 0,0-1 0 0 0,1-1 0 0 0,0 1 0 0 0,1 0 0 0 0,0-1 0 0 0,1 0 0 0 0,0 0 0 0 0,0 0 0 0 0,0 0 0 0 0,1-1 0 0 0,1 0 0 0 0,-1 0 0 0 0,2-1 0 0 0,-1 1 0 0 0,1-2 0 0 0,0 1 0 0 0,0-1 0 0 0,0 0 0 0 0,1-1 0 0 0,0 0 0 0 0,8 3-32 0 0,9 0 63 0 0,1-2 0 0 0,1 0 0 0 0,-1-2 0 0 0,1-1 0 0 0,-1-2 1 0 0,1 0-1 0 0,0-2 0 0 0,0-1 0 0 0,-1-1 0 0 0,0-1 0 0 0,1-2 0 0 0,2-2-63 0 0,-26 8-5 0 0,0 1 0 0 0,-1-2 0 0 0,1 1 0 0 0,0 0 0 0 0,-1-1 0 0 0,1 0 0 0 0,-1 0 0 0 0,1 0 0 0 0,-1 0 0 0 0,1 0 0 0 0,-1-1 0 0 0,0 1 0 0 0,0-1 0 0 0,0 0 0 0 0,0 0 0 0 0,0 0 0 0 0,0-1 0 0 0,0 1 0 0 0,-1 0 0 0 0,1-1 0 0 0,-1 0 0 0 0,1 0 0 0 0,-1 0 0 0 0,0 0 0 0 0,0 0 0 0 0,-1 0 0 0 0,1 0 0 0 0,-1-1 0 0 0,1 1 0 0 0,-1-1 0 0 0,0 1 0 0 0,0-1 0 0 0,-1 1 0 0 0,1-1 0 0 0,-1 1 0 0 0,0-1 0 0 0,0 0 0 0 0,0 1 0 0 0,0-1 0 0 0,-1-3 5 0 0,-8-6-63 0 0,-1 0 1 0 0,-1 1 0 0 0,0 0 0 0 0,0 0 0 0 0,-1 1-1 0 0,-1 1 1 0 0,0 0 0 0 0,0 1 0 0 0,-1 0 0 0 0,0 1 0 0 0,0 0-1 0 0,-1 2 1 0 0,0-1 0 0 0,-10-1 62 0 0,-76-43-1268 0 0,95 47 943 0 0,0 1 0 0 0,0-1 0 0 0,0 0 1 0 0,1 0-1 0 0,-1 0 0 0 0,1-1 0 0 0,0 0 0 0 0,1 0 0 0 0,-1-1 0 0 0,1 1 0 0 0,0-1 0 0 0,0 0 0 0 0,1 0 0 0 0,-1 0 0 0 0,1 0 0 0 0,1-1 0 0 0,-1 1 0 0 0,1-1 0 0 0,0 0 0 0 0,1 0 0 0 0,0 0 0 0 0,0 0 0 0 0,0-3 325 0 0,1-10-1520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1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45 126 1280 0 0,'-24'-56'2345'0'0,"17"50"-2197"0"0,6 4-80 0 0,0 1 1 0 0,1-1-1 0 0,-1 0 0 0 0,1 1 1 0 0,0-1-1 0 0,0 0 0 0 0,0 0 1 0 0,-1 0-1 0 0,2 1 0 0 0,-1-1 1 0 0,0 0-1 0 0,0 0 0 0 0,0 0 0 0 0,1 1 1 0 0,-1-1-1 0 0,1 0 0 0 0,0 1 1 0 0,-1-1-1 0 0,1 0 0 0 0,0 1 1 0 0,0-1-1 0 0,0 1 0 0 0,0-1 1 0 0,0 1-1 0 0,0-1 0 0 0,1 1 1 0 0,-1 0-1 0 0,0 0 0 0 0,1 0 1 0 0,-1 0-1 0 0,1 0 0 0 0,-1 0 1 0 0,1 0-1 0 0,-1 0 0 0 0,1 0 0 0 0,0 1 1 0 0,-1-1-1 0 0,2 0-68 0 0,0 0 86 0 0,4-1-7 0 0,0 0 0 0 0,0 1 1 0 0,0 0-1 0 0,0 1 1 0 0,0 0-1 0 0,0 0 0 0 0,0 0 1 0 0,0 1-1 0 0,0 0 1 0 0,0 0-1 0 0,0 1 0 0 0,0 0 1 0 0,0 0-1 0 0,0 1 1 0 0,-1 0-1 0 0,1 0 1 0 0,-1 0-1 0 0,0 1 0 0 0,0 0 1 0 0,0 0-1 0 0,-1 0 1 0 0,1 1-1 0 0,-1 0 0 0 0,0 0 1 0 0,0 0-1 0 0,-1 1 1 0 0,1-1-1 0 0,-1 1 0 0 0,-1 0 1 0 0,1 1-80 0 0,23 31 156 0 0,-1 1 1 0 0,-2 1 0 0 0,-2 2-1 0 0,-2 0 1 0 0,-2 1 0 0 0,-1 1-1 0 0,-2 0 1 0 0,-3 1-1 0 0,-1 1 1 0 0,-2 0 0 0 0,-3 0-1 0 0,-1 1 1 0 0,-2 31-157 0 0,-2-52 38 0 0,-2 0 1 0 0,-1 0 0 0 0,-1 0-1 0 0,-1 0 1 0 0,-1-1-1 0 0,-1 1 1 0 0,-1-1-1 0 0,-3 4-38 0 0,-13 33-8 0 0,-2-1 1 0 0,-3-1-1 0 0,-3-2 0 0 0,-2-1 1 0 0,-3-1-1 0 0,-19 21 8 0 0,-75 86-4927 0 0,94-131 2073 0 0,22-28 1580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1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48 1452 0 0,'-9'13'3722'0'0,"-12"22"-2987"0"0,11 5-407 0 0,2 0 0 0 0,2 1-1 0 0,2 0 1 0 0,1 0 0 0 0,2 0-1 0 0,2 2-327 0 0,30 150 431 0 0,2 36-1678 0 0,-66-182-2605 0 0,20-43 2481 0 0</inkml:trace>
  <inkml:trace contextRef="#ctx0" brushRef="#br0" timeOffset="514.237">1 410 1048 0 0,'20'-15'346'0'0,"1"2"0"0"0,0 1 0 0 0,1 0 1 0 0,0 2-1 0 0,1 0 0 0 0,0 1 0 0 0,0 2 0 0 0,1 0 0 0 0,0 2 0 0 0,1 1 0 0 0,-1 0 1 0 0,1 2-1 0 0,-1 1 0 0 0,21 2-346 0 0,-35-1 35 0 0,0 1-1 0 0,0 1 1 0 0,0 0 0 0 0,-1 1 0 0 0,1 0-1 0 0,-1 0 1 0 0,1 1 0 0 0,-1 0 0 0 0,-1 0-1 0 0,1 1 1 0 0,0 0 0 0 0,-1 1 0 0 0,0 0-1 0 0,-1 0 1 0 0,1 1 0 0 0,-1 0-1 0 0,0 0 1 0 0,-1 1 0 0 0,0-1 0 0 0,0 2-1 0 0,-1-1 1 0 0,0 0 0 0 0,0 1 0 0 0,-1 0-1 0 0,0 0 1 0 0,0 1 0 0 0,-1-1 0 0 0,1 5-35 0 0,-4-7 35 0 0,0 1 1 0 0,1-1-1 0 0,0 0 1 0 0,0 0-1 0 0,1 0 1 0 0,0 0-1 0 0,0 0 1 0 0,1 0-1 0 0,0 0 1 0 0,0-1 0 0 0,0 1-1 0 0,1-1 1 0 0,0 0-1 0 0,0 0 1 0 0,1 0-1 0 0,-1-1 1 0 0,1 1-1 0 0,0-1 1 0 0,1 0-1 0 0,-1-1 1 0 0,1 1-1 0 0,0-1 1 0 0,1 0-1 0 0,-1-1 1 0 0,0 0 0 0 0,1 0-1 0 0,0 0 1 0 0,0 0-1 0 0,0-1 1 0 0,0-1-1 0 0,0 1 1 0 0,0-1-1 0 0,0 0 1 0 0,0 0-1 0 0,1-1 1 0 0,-1 0-1 0 0,3-1-35 0 0,-1-1-21 0 0,0 0-1 0 0,0-1 1 0 0,-1 0-1 0 0,1 0 1 0 0,-1-1-1 0 0,1 0 1 0 0,-1 0-1 0 0,0-1 1 0 0,-1 0-1 0 0,1-1 1 0 0,-1 0-1 0 0,0 0 1 0 0,0 0-1 0 0,-1-1 1 0 0,0 0-1 0 0,0 0 1 0 0,-1-1-1 0 0,0 1 1 0 0,0-1-1 0 0,0 0 1 0 0,-1-1-1 0 0,-1 1 1 0 0,1-1-1 0 0,-1 0 1 0 0,-1 0-1 0 0,0 0 1 0 0,0 0-1 0 0,0-7 22 0 0,-3 8 21 0 0,0 0-1 0 0,-1 1 0 0 0,0-1 1 0 0,0 1-1 0 0,-1 0 0 0 0,0 0 1 0 0,0 0-1 0 0,0 0 0 0 0,-1 0 1 0 0,0 0-1 0 0,-1 1 0 0 0,1 0 1 0 0,-1 0-1 0 0,-1 0 0 0 0,1 1 1 0 0,-1 0-1 0 0,0 0 0 0 0,-6-5-20 0 0,4 3 117 0 0,17 89 56 0 0,-2-60-267 0 0,2 1-1 0 0,0-1 0 0 0,2-1 0 0 0,0 0 0 0 0,2 0 1 0 0,0-1-1 0 0,1-1 0 0 0,1 0 0 0 0,0-1 0 0 0,2 0 0 0 0,0-1 1 0 0,1-2-1 0 0,1 1 0 0 0,13 7 95 0 0,10-8-3425 0 0,-27-15 1982 0 0</inkml:trace>
  <inkml:trace contextRef="#ctx0" brushRef="#br0" timeOffset="1306.717">1485 400 1372 0 0,'-8'4'248'0'0,"-7"2"53"0"0,0 1 1 0 0,0 0-1 0 0,1 2 1 0 0,0-1-1 0 0,0 2 1 0 0,1 0-1 0 0,1 0 1 0 0,-1 1-1 0 0,2 1 1 0 0,0 0-1 0 0,0 1 1 0 0,1 0-1 0 0,-3 4-301 0 0,-32 85 1587 0 0,45-100-1352 0 0,0-2-23 0 0,32 14 312 0 0,107-94 156 0 0,-86 39-245 0 0,-76 124 569 0 0,22-80-1000 0 0,0 0-1 0 0,1 1 1 0 0,-1-1-1 0 0,1 1 1 0 0,-1-1 0 0 0,1 1-1 0 0,0-1 1 0 0,0 1-1 0 0,1-1 1 0 0,-1 1 0 0 0,1-1-1 0 0,0 1 1 0 0,0-1-1 0 0,0 1 1 0 0,0-1 0 0 0,0 0-1 0 0,1 0 1 0 0,-1 0-1 0 0,1 0 1 0 0,0 0 0 0 0,0 0-1 0 0,0 0 1 0 0,1 0-1 0 0,-1-1 1 0 0,1 1 0 0 0,-1-1-1 0 0,1 0 1 0 0,0 0-1 0 0,0 0 1 0 0,0 0 0 0 0,1 1-4 0 0,4-2-25 0 0,1-1 1 0 0,0 0 0 0 0,0 0 0 0 0,0-1 0 0 0,-1 0 0 0 0,1 0 0 0 0,0-1 0 0 0,-1 0 0 0 0,1-1-1 0 0,-1 0 1 0 0,0 0 0 0 0,0-1 0 0 0,0 0 0 0 0,0 0 0 0 0,-1-1 0 0 0,1 1 0 0 0,-1-2 0 0 0,3-2 24 0 0,8-5 19 0 0,-1 0 0 0 0,0-1 0 0 0,-1-1 0 0 0,0 0 0 0 0,-1-1 0 0 0,-1-1 0 0 0,0 0 0 0 0,-2-1 0 0 0,0 0 1 0 0,-1-1-1 0 0,-1 0 0 0 0,0-1 0 0 0,-2 0 0 0 0,0-1 0 0 0,-1 0 0 0 0,-1 0 0 0 0,-2 0 0 0 0,0-1 1 0 0,-1 1-1 0 0,0-16-19 0 0,-3 19 222 0 0,-1 0 1 0 0,-1 1-1 0 0,0-1 1 0 0,-2 0 0 0 0,0 1-1 0 0,-1 0 1 0 0,0 0-1 0 0,-2 0 1 0 0,0 0 0 0 0,-1 1-1 0 0,0 1 1 0 0,-1-1-1 0 0,-1 1 1 0 0,-4-3-223 0 0,-23-6 1671 0 0,32 42-1687 0 0,0 1 0 0 0,1-1 0 0 0,1 1 0 0 0,0-1 0 0 0,2 1 0 0 0,0 0 0 0 0,1 0 0 0 0,1 0 0 0 0,1 0 0 0 0,0-1 1 0 0,2 1-1 0 0,0-1 0 0 0,1 1 0 0 0,0-1 0 0 0,8 14 16 0 0,6 44-912 0 0,25 258-8735 0 0,-47-299 8281 0 0,-12 27 19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1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315 205 1256 0 0,'0'0'673'0'0,"0"0"-78"0"0,21 2 1941 0 0,-19 2-2515 0 0,-1 0-1 0 0,0-1 1 0 0,1 1-1 0 0,-1 0 0 0 0,-1 0 1 0 0,1 1-1 0 0,-1-1 0 0 0,0 0 1 0 0,1 0-1 0 0,-2 0 1 0 0,1 0-1 0 0,0 0 0 0 0,-1 0 1 0 0,0 0-1 0 0,0 0 0 0 0,0 0 1 0 0,-1 0-1 0 0,1 0 1 0 0,-1 0-1 0 0,0-1 0 0 0,0 1 1 0 0,0 0-21 0 0,-5 18 72 0 0,-36 131 350 0 0,14-40-91 0 0,-5-1 1 0 0,-5-1-1 0 0,-32 60-331 0 0,55-137-143 0 0,13-25-82 0 0,0 0 0 0 0,0 0 0 0 0,-1-1 0 0 0,0 0 0 0 0,-1 0 0 0 0,0 0 0 0 0,0 0 0 0 0,-1-1 0 0 0,0 0 0 0 0,0 0 0 0 0,-1 0 0 0 0,1-1 0 0 0,-6 4 225 0 0,8-14-1362 0 0,-6-16-169 0 0</inkml:trace>
  <inkml:trace contextRef="#ctx0" brushRef="#br0" timeOffset="246.144">360 24 1440 0 0,'1'-2'80'0'0,"1"0"0"0"0,-1 0 0 0 0,1 1-1 0 0,-1-1 1 0 0,1 1 0 0 0,0-1 0 0 0,0 1 0 0 0,0-1-1 0 0,0 1 1 0 0,0 0 0 0 0,0 0 0 0 0,0 0 0 0 0,0 0 0 0 0,0 0-1 0 0,0 1 1 0 0,1-1 0 0 0,-1 1 0 0 0,0-1 0 0 0,0 1 0 0 0,1 0-1 0 0,-1 0 1 0 0,0 0 0 0 0,1 0 0 0 0,-1 0 0 0 0,0 1-1 0 0,1-1 1 0 0,-1 1 0 0 0,0-1 0 0 0,0 1 0 0 0,0 0 0 0 0,1 0-1 0 0,-1 0 1 0 0,0 0 0 0 0,0 0 0 0 0,0 0 0 0 0,-1 1-1 0 0,1-1 1 0 0,0 1 0 0 0,0-1 0 0 0,-1 1 0 0 0,1 0 0 0 0,-1-1-80 0 0,60 92 1491 0 0,-54-80-1294 0 0,339 714 2639 0 0,-315-590-4946 0 0,-31-133 1959 0 0,-1 0 0 0 0,1 0 0 0 0,-1 0 0 0 0,0-1 0 0 0,0 1-1 0 0,0 0 1 0 0,0-1 0 0 0,0 1 0 0 0,-1-1 0 0 0,0 1 0 0 0,1-1 0 0 0,-1 0-1 0 0,-1 0 1 0 0,1 0 0 0 0,0 0 0 0 0,-1 0 0 0 0,0 0 0 0 0,1 0 0 0 0,-1-1-1 0 0,0 0 1 0 0,0 1 0 0 0,-1-1 0 0 0,1 0 0 0 0,0 0 0 0 0,-1-1 0 0 0,-2 2 151 0 0,-25 6-1382 0 0</inkml:trace>
  <inkml:trace contextRef="#ctx0" brushRef="#br0" timeOffset="433.026">216 697 1048 0 0,'0'-4'279'0'0,"1"0"-1"0"0,0 0 0 0 0,0 0 1 0 0,0 0-1 0 0,0 0 1 0 0,1 0-1 0 0,-1 0 0 0 0,1 0 1 0 0,0 0-1 0 0,0 1 1 0 0,1-1-1 0 0,-1 1 1 0 0,1-1-1 0 0,-1 1 0 0 0,1 0 1 0 0,0 0-1 0 0,0 0 1 0 0,1 1-1 0 0,-1-1 0 0 0,1 1 1 0 0,1-1-279 0 0,134-54 1581 0 0,206 14-6553 0 0,-290 39 3468 0 0</inkml:trace>
  <inkml:trace contextRef="#ctx0" brushRef="#br0" timeOffset="680.566">1533 391 1096 0 0,'-18'0'515'0'0,"-1"2"0"0"0,1 0 0 0 0,-1 2 1 0 0,1 0-1 0 0,0 1 0 0 0,0 0 0 0 0,1 2 0 0 0,-1 0 0 0 0,2 1 0 0 0,-1 0 0 0 0,1 2-515 0 0,3-3 96 0 0,0 1 0 0 0,1 0 0 0 0,-1 1 0 0 0,2 0 0 0 0,0 1 0 0 0,0 0-1 0 0,0 1 1 0 0,2 1 0 0 0,-1-1 0 0 0,1 1 0 0 0,1 1 0 0 0,0 0 0 0 0,1 0-1 0 0,1 0 1 0 0,0 1 0 0 0,0 0 0 0 0,1 0 0 0 0,1 0 0 0 0,1 1 0 0 0,0 0-1 0 0,0 8-95 0 0,1-14-12 0 0,1 0 0 0 0,1 0-1 0 0,0 0 1 0 0,0 0-1 0 0,1 0 1 0 0,0-1-1 0 0,0 1 1 0 0,1 0-1 0 0,0 0 1 0 0,1-1-1 0 0,0 0 1 0 0,0 1 0 0 0,1-1-1 0 0,0 0 1 0 0,0 0-1 0 0,1-1 1 0 0,0 0-1 0 0,0 1 1 0 0,0-2-1 0 0,1 1 1 0 0,1-1-1 0 0,-1 1 1 0 0,1-2-1 0 0,0 1 1 0 0,0-1 0 0 0,0 0-1 0 0,1 0 1 0 0,0-1-1 0 0,0 0 1 0 0,0-1-1 0 0,0 0 1 0 0,1 0-1 0 0,-1 0 1 0 0,1-1-1 0 0,1-1 13 0 0,171-14-4708 0 0,-127-1 3301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24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305 535 968 0 0,'-32'-22'5066'0'0,"-42"42"-4097"0"0,61-16-845 0 0,0 1-1 0 0,0 1 1 0 0,0 0-1 0 0,0 1 0 0 0,1 0 1 0 0,0 1-1 0 0,1 0 1 0 0,0 1-1 0 0,0 0 1 0 0,0 1-1 0 0,1 0 0 0 0,1 1 1 0 0,0-1-1 0 0,0 2 1 0 0,1 0-1 0 0,-2 5-123 0 0,9-15 20 0 0,-1 0 0 0 0,1 0-1 0 0,0 0 1 0 0,0 0 0 0 0,0 1 0 0 0,0-1 0 0 0,1 0-1 0 0,-1 0 1 0 0,1 1 0 0 0,-1-1 0 0 0,1 1-1 0 0,0-1 1 0 0,0 0 0 0 0,0 1 0 0 0,0-1-1 0 0,0 1 1 0 0,1-1 0 0 0,-1 0 0 0 0,1 1-1 0 0,-1-1 1 0 0,1 0 0 0 0,0 1 0 0 0,0-1-1 0 0,0 0 1 0 0,0 0 0 0 0,0 0 0 0 0,1 0 0 0 0,-1 0-1 0 0,1 0 1 0 0,-1 0 0 0 0,1-1 0 0 0,-1 1-1 0 0,1 0 1 0 0,0-1 0 0 0,0 1 0 0 0,0-1-1 0 0,0 0 1 0 0,0 0 0 0 0,0 1 0 0 0,1-1-1 0 0,-1-1 1 0 0,0 1 0 0 0,0 0 0 0 0,1-1 0 0 0,-1 1-1 0 0,0-1 1 0 0,1 1 0 0 0,-1-1 0 0 0,1 0-1 0 0,-1 0 1 0 0,0 0 0 0 0,1-1-20 0 0,118-9 194 0 0,-94 0-240 0 0,-1-2 1 0 0,-1 0 0 0 0,0-1 0 0 0,0-2-1 0 0,-2 0 1 0 0,0-2 0 0 0,0-1 0 0 0,-2 0 0 0 0,0-1-1 0 0,-1-2 1 0 0,-2 0 0 0 0,0-1 0 0 0,-1-1-1 0 0,-1 0 1 0 0,-1-1 0 0 0,-1-1 0 0 0,-1 0-1 0 0,-1-1 1 0 0,-2-1 0 0 0,0 1 0 0 0,-2-2 0 0 0,-1 1-1 0 0,-2-1 1 0 0,0 0 0 0 0,-1-13 45 0 0,-3-23 818 0 0,-1 63-814 0 0,-1 1 0 0 0,1-1 0 0 0,-1 1 1 0 0,1-1-1 0 0,-1 0 0 0 0,0 1 0 0 0,1-1 0 0 0,-1 1 0 0 0,0 0 1 0 0,0-1-1 0 0,1 1 0 0 0,-1-1 0 0 0,0 1 0 0 0,0 0 1 0 0,0 0-1 0 0,1-1 0 0 0,-1 1 0 0 0,0 0 0 0 0,0 0 0 0 0,0 0 1 0 0,0 0-1 0 0,1 0 0 0 0,-1 0 0 0 0,0 0 0 0 0,0 0 0 0 0,0 1 1 0 0,0-1-1 0 0,1 0 0 0 0,-1 0 0 0 0,0 1 0 0 0,0-1 0 0 0,1 0 1 0 0,-1 1-1 0 0,0-1 0 0 0,0 1 0 0 0,1-1 0 0 0,-1 1 1 0 0,0-1-1 0 0,1 1 0 0 0,-1-1 0 0 0,1 1 0 0 0,-1 0 0 0 0,1-1 1 0 0,-1 1-1 0 0,1 0 0 0 0,-1 0 0 0 0,1-1 0 0 0,0 1 0 0 0,-1 0 1 0 0,1 0-5 0 0,-6 12 28 0 0,1 0 0 0 0,0 0 1 0 0,1 0-1 0 0,1 0 1 0 0,0 0-1 0 0,0 1 1 0 0,2 0-1 0 0,-1-1 0 0 0,2 1 1 0 0,0 0-1 0 0,1 1-28 0 0,-1 4 32 0 0,2-1-1 0 0,1 0 1 0 0,0 0 0 0 0,1 0-1 0 0,1 0 1 0 0,0 0-1 0 0,2-1 1 0 0,0 0 0 0 0,1 0-1 0 0,0-1 1 0 0,2 0-1 0 0,0 0 1 0 0,0-1 0 0 0,1-1-1 0 0,1 0 1 0 0,1 0-1 0 0,0-1 1 0 0,1-1 0 0 0,0 0-1 0 0,0-1 1 0 0,2 0-1 0 0,-1-1 1 0 0,1-1-1 0 0,1-1 1 0 0,-1 0 0 0 0,1-1-1 0 0,1-1 1 0 0,-1 0-1 0 0,1-2 1 0 0,0 0 0 0 0,0 0-1 0 0,1-2 1 0 0,-1-1-1 0 0,17 0-31 0 0,-31 0 14 0 0,1-1-1 0 0,0 0 1 0 0,0 0-1 0 0,-1-1 1 0 0,1 1-1 0 0,0-1 1 0 0,-1 0-1 0 0,1 0 0 0 0,-1-1 1 0 0,1 1-1 0 0,-1-1 1 0 0,1 0-1 0 0,-1 0 1 0 0,0 0-1 0 0,0-1 1 0 0,0 0-1 0 0,0 1 1 0 0,-1-1-1 0 0,1-1 0 0 0,-1 1 1 0 0,0 0-1 0 0,0-1 1 0 0,0 0-1 0 0,0 0 1 0 0,0 0-1 0 0,-1 0 1 0 0,0 0-1 0 0,0 0 1 0 0,0 0-1 0 0,0-1 0 0 0,-1 1 1 0 0,1-1-1 0 0,-1 0 1 0 0,0-1-14 0 0,-1 5 136 0 0,-16-27 564 0 0,-15 4-43 0 0,20 46-715 0 0,104 80-5128 0 0,-72-93 316 0 0,-20-9 3319 0 0</inkml:trace>
  <inkml:trace contextRef="#ctx0" brushRef="#br0" timeOffset="216.452">1095 302 1460 0 0,'0'-3'764'0'0,"-2"-2"-220"0"0,2 1-204 0 0,0 1-40 0 0,-4 1-452 0 0,4 1-56 0 0,0 2-84 0 0,4 1-84 0 0,-2 1-500 0 0</inkml:trace>
  <inkml:trace contextRef="#ctx0" brushRef="#br0" timeOffset="433.505">1329 680 1100 0 0,'10'-20'523'0'0,"1"0"0"0"0,1 1 0 0 0,1 0 0 0 0,1 0 0 0 0,0 2 0 0 0,1 0 0 0 0,1 0 0 0 0,0 1 1 0 0,1 1-1 0 0,9-4-523 0 0,-21 16 45 0 0,1 1 1 0 0,0-1-1 0 0,1 2 1 0 0,-1-1 0 0 0,0 1-1 0 0,0 0 1 0 0,1 0-1 0 0,-1 1 1 0 0,0-1-1 0 0,1 1 1 0 0,-1 1 0 0 0,1-1-1 0 0,-1 1 1 0 0,0 1-1 0 0,1-1 1 0 0,-1 1 0 0 0,0 0-1 0 0,0 0 1 0 0,0 1-1 0 0,-1-1 1 0 0,1 1 0 0 0,0 1-1 0 0,-1-1 1 0 0,0 1-1 0 0,0 0 1 0 0,0 0 0 0 0,0 1-1 0 0,-1-1 1 0 0,0 1-1 0 0,0 0 1 0 0,0 0 0 0 0,0 0-1 0 0,-1 1 1 0 0,0-1-1 0 0,0 1 1 0 0,0 0-1 0 0,-1 0 1 0 0,0 0 0 0 0,0 0-1 0 0,0 0 1 0 0,-1 1-1 0 0,0 0-45 0 0,-1 2-60 0 0,0 0 0 0 0,0-1 0 0 0,-1 1 0 0 0,0-1 0 0 0,-1 1 0 0 0,0-1 0 0 0,0 0 0 0 0,-1 0 0 0 0,0 0 0 0 0,-1 0 0 0 0,1 0 0 0 0,-2 0 0 0 0,1-1 0 0 0,-1 0 0 0 0,0 0 0 0 0,0 0 0 0 0,-1-1 0 0 0,0 1 0 0 0,0-1 0 0 0,0-1 0 0 0,-1 1 0 0 0,0-1 0 0 0,-1 0 60 0 0,-4 1-3269 0 0,12-6 2041 0 0</inkml:trace>
  <inkml:trace contextRef="#ctx0" brushRef="#br0" timeOffset="667.304">1921 187 1404 0 0,'10'-13'818'0'0,"-10"13"-637"0"0,1 1 0 0 0,-1-1 1 0 0,1 1-1 0 0,-1-1 1 0 0,0 0-1 0 0,1 1 1 0 0,-1-1-1 0 0,1 1 0 0 0,-1-1 1 0 0,1 0-1 0 0,0 0 1 0 0,-1 1-1 0 0,1-1 1 0 0,-1 0-1 0 0,1 0 1 0 0,-1 1-1 0 0,1-1 0 0 0,0 0 1 0 0,-1 0-1 0 0,1 0 1 0 0,-1 0-1 0 0,1 0 1 0 0,0 0-1 0 0,-1 0 0 0 0,1 0 1 0 0,0 0-1 0 0,-1 0 1 0 0,1-1-1 0 0,-1 1 1 0 0,1 0-1 0 0,-1 0 0 0 0,1 0 1 0 0,0-1-1 0 0,-1 1 1 0 0,1 0-1 0 0,-1-1 1 0 0,1 1-1 0 0,-1 0 1 0 0,1-1-182 0 0,-4 51 405 0 0,2 0 0 0 0,2-1 0 0 0,3 1 0 0 0,1 0 0 0 0,3-1 0 0 0,9 27-405 0 0,-14-63 172 0 0,20 118-1787 0 0,-21-120 1187 0 0,-1 0 0 0 0,0 0 0 0 0,-1 1-1 0 0,0-1 1 0 0,0 0 0 0 0,-1 0-1 0 0,-1 0 1 0 0,0 0 0 0 0,0 0 0 0 0,-1 0-1 0 0,0-1 1 0 0,-1 1 0 0 0,-1-1 0 0 0,1 0-1 0 0,-2 0 1 0 0,-2 4 428 0 0,-11 6-1417 0 0</inkml:trace>
  <inkml:trace contextRef="#ctx0" brushRef="#br0" timeOffset="866.562">1598 630 2384 0 0,'55'-59'5425'0'0,"191"-61"-2363"0"0,-59 37-9316 0 0,-163 70 4942 0 0,-10-3 35 0 0</inkml:trace>
  <inkml:trace contextRef="#ctx0" brushRef="#br0" timeOffset="1240.513">2353 2 1304 0 0,'8'4'260'0'0,"0"0"0"0"0,-1 1 0 0 0,0 0 0 0 0,0 0-1 0 0,0 0 1 0 0,0 1 0 0 0,-1 0 0 0 0,0 0 0 0 0,-1 1 0 0 0,1 0 0 0 0,-1 0-1 0 0,0 0 1 0 0,-1 0 0 0 0,0 1 0 0 0,0 0 0 0 0,0 0 0 0 0,-1 0 0 0 0,-1 0 0 0 0,1 1-1 0 0,-1-1 1 0 0,-1 0 0 0 0,1 1 0 0 0,-1 0 0 0 0,-1-1 0 0 0,0 4-260 0 0,0-11 412 0 0,-6 32 3157 0 0,78-122-3003 0 0,-58 75-570 0 0,1 1 0 0 0,0 1 0 0 0,1 0 0 0 0,0 2 0 0 0,1-1 0 0 0,0 2 0 0 0,1 0-1 0 0,0 1 1 0 0,0 1 0 0 0,0 1 0 0 0,1 0 0 0 0,0 2 0 0 0,0 0 0 0 0,1 1-1 0 0,5 0 5 0 0,-21 4-15 0 0,0-1 0 0 0,0 1 0 0 0,0 0 0 0 0,0 0 0 0 0,0 1 0 0 0,0-1 0 0 0,0 1 0 0 0,0 0 0 0 0,0 0 0 0 0,0 0 0 0 0,-1 1 0 0 0,1-1 0 0 0,-1 1 0 0 0,0 0 0 0 0,0-1 0 0 0,0 2 0 0 0,0-1 0 0 0,0 0 0 0 0,-1 0 0 0 0,1 1 0 0 0,-1 0 0 0 0,0-1 0 0 0,0 1 0 0 0,-1 0 0 0 0,1 0 0 0 0,-1 0 0 0 0,1 0 0 0 0,-1 0 0 0 0,0 1 0 0 0,-1-1 0 0 0,1 0 0 0 0,-1 0 0 0 0,0 0 0 0 0,0 5 15 0 0,-10 142-3221 0 0,-5-79-2544 0 0,12-61 4291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2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18 327 1184 0 0,'0'0'800'0'0,"0"0"-127"0"0,0 0-120 0 0,0 0-123 0 0,0 0 5 0 0,0 0-46 0 0,0 0-33 0 0,0 0-23 0 0,3 18 256 0 0,-23 124 730 0 0,24-81-834 0 0,4-1 1 0 0,2 0-1 0 0,3-1 1 0 0,2 0-1 0 0,13 27-485 0 0,18 77 554 0 0,-4 90-2 0 0,-34-83-3622 0 0,-8-169 2977 0 0,0 0 1 0 0,0 0-1 0 0,0 0 0 0 0,0 0 1 0 0,0-1-1 0 0,0 1 0 0 0,0 0 0 0 0,0 0 1 0 0,0 0-1 0 0,0 0 0 0 0,-1 0 1 0 0,1 0-1 0 0,0-1 0 0 0,-1 1 0 0 0,1 0 1 0 0,0 0-1 0 0,-1 0 0 0 0,1-1 1 0 0,-1 1-1 0 0,1 0 0 0 0,-1-1 1 0 0,0 1-1 0 0,1 0 0 0 0,-1-1 0 0 0,0 1 1 0 0,1-1-1 0 0,-1 1 0 0 0,0-1 1 0 0,0 1-1 0 0,1-1 0 0 0,-1 1 0 0 0,0-1 1 0 0,0 0-1 0 0,0 0 0 0 0,0 1 1 0 0,1-1-1 0 0,-1 0 0 0 0,0 0 1 0 0,0 0-1 0 0,0 0 0 0 0,0 0 0 0 0,0 0 1 0 0,0 0-1 0 0,0 0 0 0 0,1 0 1 0 0,-2-1 92 0 0,-10-10-1424 0 0</inkml:trace>
  <inkml:trace contextRef="#ctx0" brushRef="#br0" timeOffset="249.146">82 637 1896 0 0,'4'-8'199'0'0,"0"1"0"0"0,1 0 0 0 0,-1-1 0 0 0,1 1 0 0 0,1 1 0 0 0,-1-1 0 0 0,1 1 0 0 0,0 0 0 0 0,1 0 0 0 0,-1 1 0 0 0,1 0 0 0 0,0 0 0 0 0,1 0 0 0 0,-1 1 0 0 0,1 0 0 0 0,0 1 0 0 0,0 0 0 0 0,0 0 0 0 0,0 1 0 0 0,0-1-1 0 0,1 2 1 0 0,-1-1 0 0 0,1 1 0 0 0,-1 1 0 0 0,1 0 0 0 0,6 0-199 0 0,-7 2 47 0 0,1 0-1 0 0,-1 1 1 0 0,0 0-1 0 0,1 0 1 0 0,-1 0-1 0 0,-1 1 0 0 0,1 1 1 0 0,0-1-1 0 0,-1 1 1 0 0,0 1-1 0 0,0-1 1 0 0,-1 1-1 0 0,0 0 1 0 0,0 1-1 0 0,0 0 0 0 0,-1 0 1 0 0,1 0-1 0 0,-2 0 1 0 0,1 1-1 0 0,-1-1 1 0 0,0 1-1 0 0,-1 0 0 0 0,0 1 1 0 0,0-1-1 0 0,-1 1 1 0 0,0-1-1 0 0,0 1 1 0 0,-1-1-1 0 0,0 1 1 0 0,-1 0-1 0 0,0 0 0 0 0,0 0 1 0 0,-1-1-1 0 0,0 1 1 0 0,-1 5-47 0 0,-71 139-484 0 0,-15-84-4017 0 0,77-68 3121 0 0,9-1-34 0 0</inkml:trace>
  <inkml:trace contextRef="#ctx0" brushRef="#br0" timeOffset="603.185">596 495 1468 0 0,'59'24'2920'0'0,"-34"-8"-2633"0"0,-1 1 0 0 0,0 2 0 0 0,-2 0 0 0 0,0 2 0 0 0,-1 0 0 0 0,-1 2 0 0 0,-1 0 0 0 0,-1 1 0 0 0,-1 0 0 0 0,2 7-287 0 0,-18-30 79 0 0,0 1 0 0 0,0-1 1 0 0,0 0-1 0 0,0 0 0 0 0,-1 1 0 0 0,1-1 0 0 0,0 0 1 0 0,-1 1-1 0 0,1-1 0 0 0,-1 1 0 0 0,1-1 1 0 0,-1 1-1 0 0,1-1 0 0 0,-1 1 0 0 0,0 0 0 0 0,0-1 1 0 0,0 1-1 0 0,0-1 0 0 0,0 1 0 0 0,0-1 0 0 0,-1 1 1 0 0,1 0-1 0 0,0-1 0 0 0,-1 1 0 0 0,1-1 1 0 0,-1 0-1 0 0,1 1 0 0 0,-1-1 0 0 0,0 1 0 0 0,0-1 1 0 0,0 0-1 0 0,1 1 0 0 0,-1-1 0 0 0,-1 0 0 0 0,1 0 1 0 0,0 0-1 0 0,0 0 0 0 0,0 0 0 0 0,0 0 0 0 0,-1 0 1 0 0,1 0-1 0 0,0 0 0 0 0,-1-1 0 0 0,1 1 1 0 0,-1-1-1 0 0,1 1 0 0 0,-1-1 0 0 0,1 1 0 0 0,-1-1 1 0 0,1 0-1 0 0,-1 0 0 0 0,0 1-79 0 0,0-5 35 0 0,0 0 1 0 0,0 1-1 0 0,1-1 0 0 0,-1 0 0 0 0,1 0 1 0 0,-1 0-1 0 0,1 0 0 0 0,1 0 0 0 0,-1 0 1 0 0,0 0-1 0 0,1 0 0 0 0,0 0 1 0 0,0 0-1 0 0,0 0 0 0 0,1 0 0 0 0,-1 0 1 0 0,1 0-1 0 0,0 0 0 0 0,0 0 0 0 0,1-2-35 0 0,7-16-271 0 0,0 0 0 0 0,2 1-1 0 0,1 0 1 0 0,0 1 0 0 0,2 0 0 0 0,0 1-1 0 0,12-13 272 0 0,37-53-5306 0 0,-57 75 3785 0 0,-4 2 49 0 0</inkml:trace>
  <inkml:trace contextRef="#ctx0" brushRef="#br0" timeOffset="946.8">1485 572 1184 0 0,'-187'37'4202'0'0,"178"-34"-4064"0"0,-4 0 35 0 0,0 1-1 0 0,0 0 1 0 0,1 1 0 0 0,0 0-1 0 0,0 1 1 0 0,0 0 0 0 0,0 1 0 0 0,1 0-1 0 0,0 1 1 0 0,1 0 0 0 0,0 1 0 0 0,0 0-1 0 0,0 0 1 0 0,-5 9-173 0 0,16-15 34 0 0,0 0 0 0 0,0 0-1 0 0,0-1 1 0 0,1 1 0 0 0,-1 0 0 0 0,1-1-1 0 0,-1 1 1 0 0,1-1 0 0 0,0 1 0 0 0,0-1-1 0 0,0 0 1 0 0,0 1 0 0 0,0-1 0 0 0,1-1-1 0 0,-1 1 1 0 0,1 0 0 0 0,-1 0 0 0 0,1-1 0 0 0,0 0-1 0 0,-1 1 1 0 0,1-1 0 0 0,0 0 0 0 0,0 0-1 0 0,0 0 1 0 0,0-1 0 0 0,0 1 0 0 0,0-1-1 0 0,0 0 1 0 0,0 0 0 0 0,0 0 0 0 0,0 0-1 0 0,0 0 1 0 0,0-1-34 0 0,22 2-40 0 0,0-1-1 0 0,0-1 1 0 0,0-1-1 0 0,-1-2 0 0 0,1 0 1 0 0,-1-2-1 0 0,0 0 1 0 0,0-2-1 0 0,-1-1 1 0 0,5-2 40 0 0,-13 4-73 0 0,-7 6-28 0 0,-1-2 1 0 0,0 1 0 0 0,0-1 0 0 0,0 0-1 0 0,0 0 1 0 0,0-1 0 0 0,-1 0-1 0 0,1 0 1 0 0,-1 0 0 0 0,0-1 0 0 0,-1 0-1 0 0,1 0 1 0 0,-1-1 0 0 0,0 1 0 0 0,0-1-1 0 0,-1 0 1 0 0,1-1 0 0 0,-1 1 0 0 0,-1-1-1 0 0,1 1 1 0 0,-1-1 0 0 0,0-1 100 0 0,8-106-1648 0 0,-24 58 1421 0 0,4 11 70 0 0</inkml:trace>
  <inkml:trace contextRef="#ctx0" brushRef="#br0" timeOffset="1307.567">1583 309 4432 0 0,'-5'-278'3447'0'0,"4"277"-3436"0"0,1 1-1 0 0,-1-1 1 0 0,1 0-1 0 0,-1 0 1 0 0,1 1-1 0 0,0-1 1 0 0,0 0-1 0 0,-1 0 1 0 0,1 0-1 0 0,0 1 1 0 0,0-1-1 0 0,0 0 0 0 0,0 0 1 0 0,0 0-1 0 0,0 1 1 0 0,0-1-1 0 0,0 0 1 0 0,0 0-1 0 0,0 0 1 0 0,0 0-1 0 0,1 1 1 0 0,-1-1-1 0 0,0 0 1 0 0,1 0-1 0 0,-1 1 0 0 0,0-1 1 0 0,1 0-1 0 0,-1 0 1 0 0,1 1-1 0 0,-1-1 1 0 0,1 1-1 0 0,-1-1 1 0 0,1 0-1 0 0,0 1 1 0 0,-1-1-1 0 0,1 1 1 0 0,0-1-1 0 0,-1 1 1 0 0,1 0-1 0 0,0-1 0 0 0,0 1 1 0 0,-1 0-1 0 0,1-1 1 0 0,0 1-1 0 0,0 0 1 0 0,0 0-1 0 0,-1 0 1 0 0,1 0-1 0 0,0-1 1 0 0,0 1-1 0 0,0 1 1 0 0,0-1-1 0 0,-1 0 1 0 0,1 0-1 0 0,0 0 0 0 0,0 0 1 0 0,0 0-1 0 0,-1 1 1 0 0,1-1-1 0 0,0 0 1 0 0,0 1-1 0 0,-1-1 1 0 0,1 1-1 0 0,0-1 1 0 0,-1 1-1 0 0,2 0-10 0 0,38 44 300 0 0,31 165 460 0 0,-51-118-60 0 0,-5 2 0 0 0,-3-1 0 0 0,-5 2 0 0 0,-5 81-700 0 0,43-202 236 0 0,-29 9-287 0 0,1 0 1 0 0,1 1 0 0 0,1 1-1 0 0,0 1 1 0 0,1 0 0 0 0,0 2-1 0 0,1 0 1 0 0,0 1 0 0 0,1 2-1 0 0,0 0 1 0 0,1 1 0 0 0,-1 1-1 0 0,2 1 1 0 0,-1 1 0 0 0,1 2-1 0 0,16-2 51 0 0,-39 5-1 0 0,0 0-1 0 0,0 0 0 0 0,0 0 0 0 0,-1 0 0 0 0,1 0 0 0 0,0 1 1 0 0,0-1-1 0 0,0 0 0 0 0,0 0 0 0 0,0 0 0 0 0,0 1 0 0 0,0-1 1 0 0,-1 1-1 0 0,1-1 0 0 0,0 0 0 0 0,0 1 0 0 0,0-1 0 0 0,-1 1 1 0 0,1 0-1 0 0,0-1 0 0 0,-1 1 0 0 0,1 0 0 0 0,0-1 0 0 0,-1 1 0 0 0,1 0 1 0 0,-1 0-1 0 0,1-1 0 0 0,-1 1 0 0 0,0 0 0 0 0,1 0 0 0 0,-1 0 1 0 0,0 0-1 0 0,1 0 0 0 0,-1 0 0 0 0,0-1 0 0 0,0 1 0 0 0,0 0 1 0 0,0 0-1 0 0,0 0 0 0 0,0 0 0 0 0,0 0 0 0 0,0 0 0 0 0,0 0 1 0 0,0 0-1 0 0,-1 0 0 0 0,1 0 0 0 0,0-1 0 0 0,-1 1 0 0 0,1 0 1 0 0,-1 0-1 0 0,1 0 0 0 0,0 0 0 0 0,-1-1 0 0 0,0 1 0 0 0,1 0 1 0 0,-1-1-1 0 0,0 1 2 0 0,-32 47-63 0 0,-82 28-1654 0 0,-17-45-4368 0 0,116-33 4738 0 0,-11-11 7 0 0</inkml:trace>
  <inkml:trace contextRef="#ctx0" brushRef="#br0" timeOffset="1569.555">2337 520 2480 0 0,'7'0'1388'0'0,"-4"-1"-132"0"0,-1 1-231 0 0,0 0-129 0 0,-4 0-72 0 0,0 1-228 0 0,1-1-92 0 0,-1 0-192 0 0,-2 0-204 0 0,1 0-328 0 0,3-1 20 0 0,-4-1-1336 0 0,4-1 16 0 0,-2 1 103 0 0,2-1 29 0 0,0 1-120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39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8 722 1160 0 0,'-7'43'7573'0'0,"7"-42"-7473"0"0,0-1-38 0 0,5 26 1815 0 0,-1-19-1787 0 0,-4-7-42 0 0,0 0 0 0 0,0 0 0 0 0,0-1 0 0 0,1 1 0 0 0,-1 0-1 0 0,0 0 1 0 0,0 0 0 0 0,1-1 0 0 0,-1 1 0 0 0,0 0 0 0 0,0 0 0 0 0,1 0 0 0 0,-1 0 0 0 0,0-1 0 0 0,1 1 0 0 0,-1 0 0 0 0,0 0 0 0 0,1 0-1 0 0,-1 0 1 0 0,0 0 0 0 0,1 0 0 0 0,-1 0 0 0 0,0 0 0 0 0,0 0 0 0 0,1 0 0 0 0,-1 0 0 0 0,0 0 0 0 0,1 0 0 0 0,-1 0 0 0 0,0 0 0 0 0,1 1-1 0 0,-1-1 1 0 0,0 0 0 0 0,1 0 0 0 0,-1 0 0 0 0,0 0 0 0 0,0 1 0 0 0,1-1 0 0 0,-1 0 0 0 0,0 0 0 0 0,0 0 0 0 0,1 1 0 0 0,-1-1 0 0 0,0 0-48 0 0,25-35-48 0 0,-1-1 0 0 0,-2-1 1 0 0,-2-1-1 0 0,-1-1 0 0 0,-2-1 0 0 0,-2 0 1 0 0,-2-1-1 0 0,-1-1 0 0 0,-2 0 1 0 0,-2 0-1 0 0,-2-1 0 0 0,-1-11 48 0 0,-6 49-52 0 0,1-1 0 0 0,-1 0 0 0 0,0 0 0 0 0,0 1 0 0 0,0-1 0 0 0,-1 1 0 0 0,0-1 0 0 0,0 1 0 0 0,0 0 0 0 0,-1 0-1 0 0,0 0 1 0 0,0 0 0 0 0,0 0 0 0 0,0 0 0 0 0,-1 1 0 0 0,0 0 0 0 0,0-1 0 0 0,0 1 0 0 0,0 1 0 0 0,-1-1 0 0 0,1 1-1 0 0,-1 0 1 0 0,0 0 0 0 0,0 0 0 0 0,0 0 0 0 0,-1 1 0 0 0,1 0 0 0 0,-1 0 0 0 0,1 1 0 0 0,-1-1 0 0 0,-3 1 52 0 0,8 1-7 0 0,0 1 1 0 0,1 0 0 0 0,-1 0 0 0 0,1 0-1 0 0,-1 0 1 0 0,1-1 0 0 0,-1 1 0 0 0,1 0-1 0 0,0 0 1 0 0,-1 0 0 0 0,1 0 0 0 0,0 0-1 0 0,0 0 1 0 0,0 0 0 0 0,-1 0 0 0 0,1 0-1 0 0,0 0 1 0 0,0 0 0 0 0,1 0 0 0 0,-1 0 0 0 0,0 0-1 0 0,0 0 1 0 0,0 0 0 0 0,1 0 0 0 0,-1 0-1 0 0,0 0 1 0 0,1 0 0 0 0,-1 0 0 0 0,1 0-1 0 0,-1 0 1 0 0,1 0 0 0 0,0-1 0 0 0,-1 1-1 0 0,1 0 1 0 0,0 0 0 0 0,-1-1 0 0 0,1 1-1 0 0,0-1 1 0 0,0 1 0 0 0,0 0 0 0 0,0-1 6 0 0,125 99-235 0 0,-103-84 230 0 0,-1 1 0 0 0,0 0 0 0 0,-1 2 0 0 0,-1 1-1 0 0,0 0 1 0 0,-1 1 0 0 0,-2 1 0 0 0,6 9 5 0 0,-20-23-9 0 0,0 1 1 0 0,-1 0-1 0 0,1 0 1 0 0,-2 0-1 0 0,1 0 1 0 0,-1 0-1 0 0,0 0 1 0 0,-1 1-1 0 0,0-1 1 0 0,0 0-1 0 0,0 0 1 0 0,-1 0-1 0 0,-1 0 1 0 0,1 1-1 0 0,-2-1 1 0 0,1-1-1 0 0,-1 1 1 0 0,0 0 0 0 0,0-1-1 0 0,-1 1 1 0 0,0-1-1 0 0,0 0 1 0 0,-1 0-1 0 0,0-1 1 0 0,0 1-1 0 0,0-1 1 0 0,-1 0-1 0 0,0-1 1 0 0,-1 1-1 0 0,1-1 1 0 0,-1-1-1 0 0,0 1 1 0 0,0-1-1 0 0,0 0 1 0 0,-2 0 8 0 0,6-2-180 0 0,0 0 0 0 0,0-1 0 0 0,0 1 0 0 0,1-1 0 0 0,-1 0 0 0 0,0 0 0 0 0,-1 0 0 0 0,1-1 0 0 0,0 1 0 0 0,0-1 0 0 0,0 1 0 0 0,0-1 0 0 0,-1 0 0 0 0,1 0 0 0 0,0 0 0 0 0,0-1 0 0 0,0 1 0 0 0,0-1 0 0 0,0 0 0 0 0,0 0 0 0 0,0 0 0 0 0,0 0 0 0 0,0 0 0 0 0,0-1 0 0 0,0 1 0 0 0,0-1 0 0 0,1 0 0 0 0,-1 0 0 0 0,1 0 0 0 0,-1 0 0 0 0,1 0 0 0 0,0-1 0 0 0,0 1 0 0 0,0-1 0 0 0,0 1 0 0 0,0-1 0 0 0,1 0 0 0 0,-1 0 0 0 0,1 1 0 0 0,-1-3 180 0 0,-5-19-1483 0 0</inkml:trace>
  <inkml:trace contextRef="#ctx0" brushRef="#br0" timeOffset="261.931">657 16 1896 0 0,'10'-15'3925'0'0,"52"16"-2247"0"0,-40 6-1525 0 0,1 1 0 0 0,-2 2-1 0 0,1 0 1 0 0,-1 1-1 0 0,-1 1 1 0 0,0 1 0 0 0,0 1-1 0 0,-2 0 1 0 0,0 2 0 0 0,0 0-1 0 0,-2 1 1 0 0,0 0-1 0 0,-1 2 1 0 0,0 0 0 0 0,-2 0-1 0 0,0 1 1 0 0,-1 1-1 0 0,-2 0 1 0 0,0 1 0 0 0,-1 0-1 0 0,-1 0 1 0 0,-1 1 0 0 0,-1 0-1 0 0,-1 0 1 0 0,-1 1-1 0 0,-1-1 1 0 0,-1 1 0 0 0,-1 0-1 0 0,-2-1 1 0 0,0 1-1 0 0,-1 1-152 0 0,-4 11 89 0 0,-2 1 0 0 0,-1-1-1 0 0,-1 0 1 0 0,-2-1-1 0 0,-2 0 1 0 0,-1-1 0 0 0,-13 18-89 0 0,-2-1-942 0 0,-3-2 1 0 0,-2-2 0 0 0,-2-1 0 0 0,-2-1-1 0 0,-2-3 1 0 0,-2-1 0 0 0,-1-2 0 0 0,-2-2 0 0 0,-2-2-1 0 0,-50 27 942 0 0,21-19-1322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3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23 329 1568 0 0,'0'0'786'0'0,"0"0"-59"0"0,0 0-97 0 0,0 0-109 0 0,0 0 2 0 0,-3-14 2769 0 0,-17 109-2680 0 0,41 138 389 0 0,70 156 506 0 0,-61-256-918 0 0,-30-134-653 0 0,0 1 0 0 0,0-1-1 0 0,-1 1 1 0 0,1 0 0 0 0,0-1 0 0 0,-1 1-1 0 0,1 0 1 0 0,0-1 0 0 0,-1 1-1 0 0,1 0 1 0 0,0-1 0 0 0,-1 1-1 0 0,1 0 1 0 0,-1 0 0 0 0,1 0-1 0 0,0-1 1 0 0,-1 1 0 0 0,1 0-1 0 0,-1 0 1 0 0,1 0 0 0 0,-1 0-1 0 0,1 0 1 0 0,-1 0 0 0 0,1 0-1 0 0,-1 0 1 0 0,1 0 0 0 0,0 0 0 0 0,-1 0-1 0 0,1 0 1 0 0,-1 0 0 0 0,1 0-1 0 0,-1 0 1 0 0,1 1 0 0 0,-1-1-1 0 0,1 0 1 0 0,0 0 0 0 0,-1 0-1 0 0,1 1 1 0 0,-1-1 0 0 0,1 0-1 0 0,0 0 1 0 0,-1 1 0 0 0,1-1-1 0 0,0 0 1 0 0,-1 1 0 0 0,1-1-1 0 0,0 1 1 0 0,0-1 0 0 0,-1 0 0 0 0,1 1-1 0 0,0-1 65 0 0,-28-45-2447 0 0,6-18-492 0 0,10 30 1705 0 0</inkml:trace>
  <inkml:trace contextRef="#ctx0" brushRef="#br0" timeOffset="294.306">38 235 1068 0 0,'50'-87'3481'0'0,"-43"80"-3314"0"0,1 0 1 0 0,0 1 0 0 0,0 0-1 0 0,0 0 1 0 0,1 1-1 0 0,0 0 1 0 0,0 1-1 0 0,0 0 1 0 0,0 0 0 0 0,1 1-1 0 0,0 0 1 0 0,-1 1-1 0 0,9-1-167 0 0,-5 1 105 0 0,0 1 0 0 0,0 0-1 0 0,0 1 1 0 0,0 1 0 0 0,0 0 0 0 0,0 1-1 0 0,0 0 1 0 0,-1 1 0 0 0,1 0 0 0 0,-1 1-1 0 0,1 0 1 0 0,-1 1 0 0 0,-1 1 0 0 0,9 5-105 0 0,-14-8 46 0 0,0 0 0 0 0,-1 1 0 0 0,1 0 0 0 0,-1 0-1 0 0,0 0 1 0 0,-1 1 0 0 0,1 0 0 0 0,-1 0 0 0 0,1 0 0 0 0,-2 0 0 0 0,1 1 0 0 0,-1 0 0 0 0,1-1 0 0 0,-1 1 0 0 0,-1 0 0 0 0,1 1 0 0 0,-1-1 0 0 0,-1 0 0 0 0,1 1 0 0 0,-1-1 0 0 0,0 1 0 0 0,0-1 0 0 0,-1 1 0 0 0,0 0 0 0 0,0-1 0 0 0,0 1 0 0 0,-1 0 0 0 0,0-1 0 0 0,0 1 0 0 0,-2 3-46 0 0,-8 17 14 0 0,-2 0 1 0 0,0-1-1 0 0,-2 0 1 0 0,-1-1 0 0 0,-1-1-1 0 0,0-1 1 0 0,-2 0-1 0 0,-1-1 1 0 0,-1-1-1 0 0,-1-1 1 0 0,0-1-1 0 0,-2-1 1 0 0,0-1-1 0 0,-1-1 1 0 0,-16 7-15 0 0,39-20-170 0 0,-1-1 1 0 0,1 0-1 0 0,0 0 0 0 0,-1 0 1 0 0,1-1-1 0 0,-1 1 0 0 0,1 0 1 0 0,-1-1-1 0 0,0 0 0 0 0,0 0 1 0 0,0 0-1 0 0,1 0 0 0 0,-1 0 1 0 0,0 0-1 0 0,0-1 0 0 0,0 1 1 0 0,0-1-1 0 0,0 0 1 0 0,-1 0-1 0 0,1 0 0 0 0,0-1 1 0 0,0 1-1 0 0,0-1 0 0 0,0 1 1 0 0,0-1-1 0 0,1 0 0 0 0,-1 0 1 0 0,0 0-1 0 0,0-1 0 0 0,0 1 1 0 0,1-1-1 0 0,-1 1 0 0 0,1-1 1 0 0,-1 0-1 0 0,1 0 0 0 0,0 0 1 0 0,0 0-1 0 0,0 0 0 0 0,0-1 1 0 0,0 1-1 0 0,0-1 1 0 0,1 1-1 0 0,-1-1 0 0 0,0-1 170 0 0,1-10-1450 0 0</inkml:trace>
  <inkml:trace contextRef="#ctx0" brushRef="#br0" timeOffset="544.194">968 0 1164 0 0,'-123'118'4772'0'0,"98"-84"-4403"0"0,2 2 0 0 0,1 0 0 0 0,2 1 0 0 0,1 1 0 0 0,2 1 0 0 0,2 1 0 0 0,2 0 0 0 0,1 1-1 0 0,2 0 1 0 0,2 1 0 0 0,2 0 0 0 0,2 0 0 0 0,1 36-369 0 0,33 57 401 0 0,-21-115-502 0 0,0 0 0 0 0,1 0-1 0 0,1-1 1 0 0,1 0 0 0 0,1-1 0 0 0,0-1 0 0 0,1 0-1 0 0,1-1 1 0 0,1 0 0 0 0,0-1 0 0 0,1-1 0 0 0,7 5 101 0 0,-4-6-693 0 0,1 1 0 0 0,0-2 0 0 0,0-1 0 0 0,1-1 0 0 0,0 0 0 0 0,1-2 0 0 0,0-1 0 0 0,1 0 0 0 0,-1-2 0 0 0,16 1 693 0 0,-11-4-1377 0 0</inkml:trace>
  <inkml:trace contextRef="#ctx0" brushRef="#br0" timeOffset="1762.173">1666 254 1016 0 0,'0'0'783'0'0,"0"0"-99"0"0,0 0-13 0 0,3-3-23 0 0,42-46 2710 0 0,-109 22-1422 0 0,41 23-1851 0 0,-1 2-1 0 0,0 0 0 0 0,0 2 1 0 0,1 0-1 0 0,-1 2 1 0 0,0 1-1 0 0,1 0 0 0 0,-1 2 1 0 0,1 1-1 0 0,0 1 1 0 0,1 0-1 0 0,-1 2 0 0 0,2 1 1 0 0,-1 0-1 0 0,1 2-84 0 0,17-10 23 0 0,0 0 0 0 0,0 1 0 0 0,1-1 0 0 0,-1 1 0 0 0,1 0 1 0 0,-1 0-1 0 0,1 1 0 0 0,0-1 0 0 0,0 1 0 0 0,0-1 0 0 0,1 1 0 0 0,-1 0 0 0 0,1 0 0 0 0,0 0 0 0 0,0 0 0 0 0,1 0 0 0 0,-1 1 0 0 0,1-1 0 0 0,0 0 0 0 0,0 1 0 0 0,0-1 0 0 0,0 1 0 0 0,1-1 0 0 0,0 1 0 0 0,0 0 0 0 0,0-1 0 0 0,1 1 0 0 0,-1-1 0 0 0,1 1 1 0 0,0-1-1 0 0,0 1 0 0 0,1-1 0 0 0,-1 0 0 0 0,1 0 0 0 0,0 1 0 0 0,0-1 0 0 0,0 0 0 0 0,1-1 0 0 0,0 1 0 0 0,-1 0 0 0 0,1-1 0 0 0,1 0 0 0 0,2 4-23 0 0,245 230 1015 0 0,-247-231-994 0 0,0 0-1 0 0,-1 1 0 0 0,1-1 1 0 0,-1 1-1 0 0,-1 0 0 0 0,1 0 1 0 0,-1 0-1 0 0,-1 1 0 0 0,1-1 0 0 0,-1 0 1 0 0,-1 0-1 0 0,1 1 0 0 0,-1-1 1 0 0,0 1-1 0 0,-1-1 0 0 0,0 0 1 0 0,0 1-1 0 0,-1-1 0 0 0,1 0 1 0 0,-2 0-1 0 0,1 0 0 0 0,-1 0 0 0 0,0 0 1 0 0,0-1-1 0 0,-1 1 0 0 0,0-1 1 0 0,0 0-1 0 0,0 0 0 0 0,-1 0 1 0 0,0-1-1 0 0,0 1 0 0 0,0-1 0 0 0,-1 0 1 0 0,0-1-1 0 0,0 0 0 0 0,0 1 1 0 0,0-2-1 0 0,-1 1 0 0 0,0-1 1 0 0,1 0-1 0 0,-1 0 0 0 0,-2-1-20 0 0,-3 6-133 0 0,0-1 0 0 0,-1 0-1 0 0,1-1 1 0 0,-1 0 0 0 0,-1-1-1 0 0,1-1 1 0 0,-1 0 0 0 0,0-1 0 0 0,0 0-1 0 0,0-2 1 0 0,0 1 0 0 0,0-1 0 0 0,0-1-1 0 0,0-1 1 0 0,0 0 0 0 0,0-1-1 0 0,0 0 1 0 0,0-1 0 0 0,0 0 0 0 0,0-1-1 0 0,1-1 1 0 0,-5-3 133 0 0,15 6-202 0 0,1 0-1 0 0,-1-1 1 0 0,1 0-1 0 0,0 0 1 0 0,0 1 0 0 0,0-1-1 0 0,0 0 1 0 0,0-1-1 0 0,1 1 1 0 0,-1 0-1 0 0,1 0 1 0 0,0-1 0 0 0,0 1-1 0 0,0-1 1 0 0,0 1-1 0 0,1-1 1 0 0,-1 1 0 0 0,1-1-1 0 0,0 1 1 0 0,0-1-1 0 0,0 0 1 0 0,1 1 0 0 0,-1-1-1 0 0,1 1 1 0 0,0-1-1 0 0,0 1 1 0 0,0-1 0 0 0,0 1-1 0 0,1 0 1 0 0,-1 0-1 0 0,1 0 1 0 0,0-1 0 0 0,0 1-1 0 0,0 1 1 0 0,0-1-1 0 0,2-1 203 0 0,17-25-1366 0 0</inkml:trace>
  <inkml:trace contextRef="#ctx0" brushRef="#br0" timeOffset="2164.3">1897 377 1588 0 0,'108'-2'9133'0'0,"194"-16"-7680"0"0,-173 10-2810 0 0,-129 8 1297 0 0,1 0 0 0 0,0 0 0 0 0,-1 1 0 0 0,1-1 0 0 0,0 1 1 0 0,-1-1-1 0 0,1 0 0 0 0,0 1 0 0 0,-1-1 0 0 0,1 1 0 0 0,-1-1 0 0 0,1 1 0 0 0,-1 0 0 0 0,0-1 0 0 0,1 1 1 0 0,-1-1-1 0 0,1 1 0 0 0,-1 0 0 0 0,0-1 0 0 0,0 1 0 0 0,1 0 0 0 0,-1-1 0 0 0,0 1 0 0 0,0 0 0 0 0,0 0 1 0 0,0-1-1 0 0,0 1 0 0 0,0 0 0 0 0,0 0 0 0 0,0-1 0 0 0,0 1 0 0 0,0 0 0 0 0,0-1 0 0 0,0 1 0 0 0,0 0 1 0 0,-1 0-1 0 0,1-1 0 0 0,0 1 0 0 0,-1 0 0 0 0,1-1 0 0 0,0 1 0 0 0,-1-1 0 0 0,1 1 0 0 0,-1 0 0 0 0,1-1 1 0 0,-1 1-1 0 0,1-1 0 0 0,-1 1 0 0 0,1-1 0 0 0,-1 0 0 0 0,0 1 0 0 0,1-1 0 0 0,-1 1 0 0 0,0-1 0 0 0,1 0 1 0 0,-1 0-1 0 0,0 1 0 0 0,1-1 0 0 0,-1 0 0 0 0,0 0 0 0 0,1 0 0 0 0,-1 0 0 0 0,0 0 0 0 0,0 0 0 0 0,1 0 1 0 0,-1 0-1 0 0,0 0 0 0 0,0 0 0 0 0,1 0 0 0 0,-2 0 60 0 0,-84 44-4380 0 0,50-29 3016 0 0</inkml:trace>
  <inkml:trace contextRef="#ctx0" brushRef="#br0" timeOffset="2412.59">1903 702 1508 0 0,'100'10'6287'0'0,"194"-66"-4862"0"0,-106 7-7755 0 0,-153 36 4968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5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94 1036 0 0,'2'-1'51'0'0,"-1"0"1"0"0,0-1-1 0 0,0 1 0 0 0,0 0 1 0 0,0-1-1 0 0,0 1 0 0 0,-1-1 1 0 0,1 1-1 0 0,0-1 0 0 0,-1 1 1 0 0,1-1-1 0 0,-1 1 0 0 0,1-1 1 0 0,-1 0-1 0 0,0 1 0 0 0,0-1 0 0 0,0 0 1 0 0,0 1-1 0 0,0-1 0 0 0,0 0 1 0 0,0 1-1 0 0,0-1 0 0 0,-1 0 1 0 0,1 1-1 0 0,0-1 0 0 0,-1 1 1 0 0,0-1-1 0 0,1 1 0 0 0,-1-1 1 0 0,0 1-1 0 0,0-1 0 0 0,0 1 1 0 0,0 0-1 0 0,0-1 0 0 0,0 1 1 0 0,0 0-1 0 0,0 0 0 0 0,-1 0 0 0 0,1 0 1 0 0,0 0-1 0 0,-1 0 0 0 0,1 0 1 0 0,-1 0-1 0 0,1 0 0 0 0,-1 1 1 0 0,1-1-1 0 0,-2 0-51 0 0,-77-27 826 0 0,66 29-738 0 0,0 2 0 0 0,0-1 0 0 0,0 2 0 0 0,0 0 1 0 0,1 1-1 0 0,0 0 0 0 0,0 1 0 0 0,0 0 0 0 0,1 1 0 0 0,0 0 1 0 0,0 1-1 0 0,1 1 0 0 0,0 0 0 0 0,0 0 0 0 0,1 1 1 0 0,0 0-1 0 0,1 1 0 0 0,0 0 0 0 0,1 1 0 0 0,0-1 0 0 0,1 2 1 0 0,0-1-1 0 0,1 1 0 0 0,0 0 0 0 0,1 0 0 0 0,1 1 0 0 0,0-1 1 0 0,-1 8-89 0 0,7-17 18 0 0,-1 0 1 0 0,1 0-1 0 0,0 0 0 0 0,1 0 1 0 0,-1-1-1 0 0,1 1 1 0 0,0-1-1 0 0,0 1 1 0 0,0-1-1 0 0,0 0 1 0 0,0 0-1 0 0,1-1 1 0 0,-1 1-1 0 0,1-1 1 0 0,0 0-1 0 0,0 0 1 0 0,-1 0-1 0 0,1 0 0 0 0,1 0 1 0 0,-1-1-1 0 0,0 0 1 0 0,0 0-1 0 0,4 0-18 0 0,134 13-288 0 0,-137-14 280 0 0,1-1 0 0 0,-1 1 1 0 0,0-1-1 0 0,0 0 0 0 0,0-1 0 0 0,1 1 0 0 0,-1-1 0 0 0,0 0 0 0 0,-1 0 0 0 0,1 0 0 0 0,0-1 0 0 0,-1 0 0 0 0,1 0 1 0 0,-1 0-1 0 0,0 0 0 0 0,0-1 0 0 0,0 1 0 0 0,0-1 0 0 0,-1 0 0 0 0,0 0 0 0 0,0-1 0 0 0,0 1 0 0 0,1-2 8 0 0,13-91 628 0 0,-24 88-870 0 0,112 195-3678 0 0,-96-168 2773 0 0</inkml:trace>
  <inkml:trace contextRef="#ctx0" brushRef="#br0" timeOffset="1131.901">463 34 1036 0 0,'11'34'869'0'0,"-2"0"0"0"0,-1 0 0 0 0,-2 1 0 0 0,-1 0 0 0 0,-2 0 0 0 0,-1 0 0 0 0,-2 8-869 0 0,57-223 553 0 0,7 59-1681 0 0,-30 172-54 0 0,-32-41 1140 0 0,-1 0 1 0 0,1-1 0 0 0,1 1-1 0 0,0-1 1 0 0,0 1-1 0 0,1-1 1 0 0,0 0-1 0 0,1 0 1 0 0,0-1-1 0 0,0 1 1 0 0,1-1 0 0 0,0 0-1 0 0,0-1 1 0 0,1 1-1 0 0,0-1 1 0 0,0-1-1 0 0,0 1 1 0 0,1-1 0 0 0,0 0-1 0 0,1-1 1 0 0,-1 0-1 0 0,1-1 1 0 0,0 1-1 0 0,0-2 1 0 0,0 1-1 0 0,1-1 1 0 0,0 0 41 0 0,2-5 8 0 0,0 0 1 0 0,0 0-1 0 0,-1-1 1 0 0,0-1-1 0 0,1 0 0 0 0,-1 0 1 0 0,-1-1-1 0 0,1 0 1 0 0,-1-1-1 0 0,0 0 0 0 0,0-1 1 0 0,0 0-1 0 0,-1-1 1 0 0,0 0-1 0 0,-1 0 0 0 0,0-1 1 0 0,0 0-1 0 0,-1 0 0 0 0,0-1 1 0 0,0 0-1 0 0,-1 0 1 0 0,-1-1-1 0 0,0 1 0 0 0,2-6-8 0 0,-7 15 33 0 0,-1-1-1 0 0,1 0 0 0 0,0 0 1 0 0,-1 1-1 0 0,1-1 1 0 0,-1 0-1 0 0,0 1 0 0 0,1-1 1 0 0,-1 1-1 0 0,0-1 0 0 0,0 1 1 0 0,0-1-1 0 0,0 1 0 0 0,0 0 1 0 0,0-1-1 0 0,0 1 1 0 0,-1 0-1 0 0,1 0 0 0 0,0 0 1 0 0,-1 0-1 0 0,1 0 0 0 0,-1 0 1 0 0,1 0-1 0 0,-1 0 0 0 0,1 1 1 0 0,-1-1-1 0 0,0 1 0 0 0,1-1 1 0 0,-1 1-1 0 0,0-1 1 0 0,0 1-1 0 0,1 0 0 0 0,-1 0 1 0 0,0 0-1 0 0,0 0 0 0 0,1 0 1 0 0,-1 0-1 0 0,0 1 0 0 0,1-1 1 0 0,-1 1-1 0 0,0-1 0 0 0,1 1 1 0 0,-1-1-1 0 0,0 1 1 0 0,1 0-1 0 0,-1 0 0 0 0,1 0 1 0 0,0 0-1 0 0,-1 0 0 0 0,1 0 1 0 0,0 0-1 0 0,-1 0 0 0 0,1 0 1 0 0,0 1-1 0 0,0-1 0 0 0,0 1 1 0 0,0-1-1 0 0,0 1 1 0 0,0-1-1 0 0,1 1-32 0 0,-4 0 9 0 0,1 1 0 0 0,0-1 0 0 0,0 1 1 0 0,0 0-1 0 0,0 0 0 0 0,1 0 0 0 0,-1 0 0 0 0,1 1 0 0 0,0-1 0 0 0,0 0 1 0 0,0 1-1 0 0,0 0 0 0 0,1 0 0 0 0,-1-1 0 0 0,1 1 0 0 0,0 0 1 0 0,0 0-1 0 0,1 0 0 0 0,-1 0 0 0 0,1 0 0 0 0,0 0 0 0 0,0 0 0 0 0,0 0 1 0 0,0 0-1 0 0,1 0 0 0 0,0 0 0 0 0,0 0 0 0 0,0 0 0 0 0,0 0 1 0 0,0 0-1 0 0,1 0 0 0 0,0-1 0 0 0,0 1 0 0 0,0-1 0 0 0,0 1 0 0 0,0-1 1 0 0,1 0-1 0 0,-1 0 0 0 0,1 0 0 0 0,0 0 0 0 0,0 0 0 0 0,0 0 1 0 0,0-1-1 0 0,1 0 0 0 0,-1 0 0 0 0,1 0 0 0 0,-1 0 0 0 0,1 0 0 0 0,0 0 1 0 0,-1-1-1 0 0,1 0 0 0 0,1 0-9 0 0,7 3-22 0 0,-3 0-7 0 0,0-1 1 0 0,1 0 0 0 0,-1 0 0 0 0,0-1-1 0 0,1 0 1 0 0,0-1 0 0 0,-1 0 0 0 0,1-1-1 0 0,0 0 1 0 0,-1 0 0 0 0,1-1 0 0 0,7-1 28 0 0,-11 1-10 0 0,0 0 1 0 0,0-1 0 0 0,-1 1 0 0 0,1-1 0 0 0,-1 0 0 0 0,1-1 0 0 0,-1 1-1 0 0,0-1 1 0 0,0 0 0 0 0,0-1 0 0 0,0 1 0 0 0,-1-1 0 0 0,1 0-1 0 0,-1 0 1 0 0,0 0 0 0 0,0 0 0 0 0,0-1 0 0 0,-1 0 0 0 0,1 0-1 0 0,-1 0 1 0 0,-1 0 0 0 0,1 0 0 0 0,-1-1 0 0 0,0 1 0 0 0,0-1 0 0 0,0 1-1 0 0,-1-1 1 0 0,1 0 0 0 0,-2 0 0 0 0,1 0 9 0 0,-1 5-75 0 0,-2-20-73 0 0,-24-23 438 0 0,10 68-212 0 0,12 45 321 0 0,3 0-1 0 0,3-1 1 0 0,2 1 0 0 0,5 10-399 0 0,-6-55 40 0 0,35 418 2632 0 0,-37-432-2559 0 0,-1 1-1 0 0,-1-1 0 0 0,0 0 0 0 0,0 1 1 0 0,-1-1-1 0 0,0 0 0 0 0,-1 0 1 0 0,0 0-1 0 0,-1 0 0 0 0,0-1 0 0 0,0 1 1 0 0,-1-1-1 0 0,0 0 0 0 0,-1-1 1 0 0,0 1-1 0 0,0-1 0 0 0,-3 2-112 0 0,5-9 29 0 0,0 1 0 0 0,0-1-1 0 0,0 0 1 0 0,0-1 0 0 0,-1 1 0 0 0,1-1-1 0 0,0 1 1 0 0,-1-1 0 0 0,1 0 0 0 0,0-1 0 0 0,-1 1-1 0 0,1-1 1 0 0,0 0 0 0 0,0 0 0 0 0,0 0-1 0 0,0-1 1 0 0,0 1 0 0 0,0-1 0 0 0,0 0-1 0 0,0 0 1 0 0,0-1 0 0 0,1 1 0 0 0,-1-1-1 0 0,1 1 1 0 0,0-1 0 0 0,0 0 0 0 0,0 0-1 0 0,0-1 1 0 0,0 1 0 0 0,1-1 0 0 0,-1 1 0 0 0,1-1-1 0 0,0 0 1 0 0,0 0 0 0 0,1 0 0 0 0,-2-3-29 0 0,-5-11-70 0 0,1 0 0 0 0,1 0 0 0 0,0 0 0 0 0,1-1 0 0 0,1 0 0 0 0,1 0 0 0 0,1 0 0 0 0,0 0 0 0 0,2 0 0 0 0,1-12 70 0 0,-1 12-97 0 0,1 1 0 0 0,2 0 0 0 0,-1-1 0 0 0,2 1 0 0 0,1 0 0 0 0,0 1 0 0 0,1-1 0 0 0,1 1 0 0 0,5-10 97 0 0,0 2-309 0 0,1 1-1 0 0,1 1 1 0 0,1 0 0 0 0,0 0 0 0 0,2 2 0 0 0,1 0 0 0 0,0 1 0 0 0,2 1-1 0 0,0 1 1 0 0,23-16 309 0 0,137-86-6071 0 0,-148 100 4576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4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20 123 2280 0 0,'-19'-3'3675'0'0,"18"0"-3602"0"0,2 1 0 0 0,-1-1 0 0 0,0 1 1 0 0,0-1-1 0 0,1 1 0 0 0,-1-1 0 0 0,1 1 1 0 0,0-1-1 0 0,-1 1 0 0 0,1 0 0 0 0,1 0 0 0 0,-1-1 1 0 0,0 1-1 0 0,0 0 0 0 0,1 0 0 0 0,-1 0 1 0 0,1 0-1 0 0,0 0 0 0 0,-1 1 0 0 0,1-1 1 0 0,0 0-1 0 0,0 1 0 0 0,0-1 0 0 0,0 1 1 0 0,0 0-1 0 0,1 0 0 0 0,-1 0 0 0 0,0 0 1 0 0,1 0-1 0 0,-1 0 0 0 0,0 1 0 0 0,1-1 1 0 0,-1 1-1 0 0,1-1 0 0 0,-1 1 0 0 0,1 0 1 0 0,-1 0-1 0 0,1 0 0 0 0,-1 0 0 0 0,2 1-73 0 0,7-3 191 0 0,119-21-55 0 0,1 6 0 0 0,1 6 0 0 0,24 5-136 0 0,-81 21-2087 0 0,-74-15 1997 0 0,0 0 0 0 0,0 0 0 0 0,0 0-1 0 0,0 1 1 0 0,0-1 0 0 0,0 0 0 0 0,0 1 0 0 0,0-1 0 0 0,0 1-1 0 0,0-1 1 0 0,0 1 0 0 0,0 0 0 0 0,-1-1 0 0 0,1 1 0 0 0,0 0-1 0 0,0-1 1 0 0,-1 1 0 0 0,1 0 0 0 0,0 0 0 0 0,-1 0 0 0 0,1 0-1 0 0,-1 0 1 0 0,1 0 0 0 0,-1 0 0 0 0,1 0 0 0 0,-1 0 0 0 0,0 0-1 0 0,1 0 1 0 0,-1 0 0 0 0,0 0 0 0 0,0 0 0 0 0,0 0 0 0 0,0 0 0 0 0,0 0-1 0 0,0 0 1 0 0,0 0 0 0 0,0 0 0 0 0,0 0 0 0 0,-1 0 0 0 0,1 0-1 0 0,0 0 1 0 0,-1 0 0 0 0,1 0 0 0 0,0 0 0 0 0,-1 0 0 0 0,1 0-1 0 0,-1 0 1 0 0,0 0 90 0 0,-16 15-1500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4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60 948 0 0,'5'-1'1256'0'0,"6"-3"-204"0"0,16-1-144 0 0,7 0-96 0 0,-1-3-83 0 0,10 0-137 0 0,2-1-32 0 0,6 3-68 0 0,4-1-124 0 0,0 2-244 0 0,0 3-188 0 0,2 2 4 0 0,-32 0-1152 0 0,16 0 91 0 0,4 0 77 0 0,4 0-212 0 0,-2 0-60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5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1 747 3324 0 0,'146'-123'4420'0'0,"-124"100"-4045"0"0,68-73-9 0 0,-4-4 0 0 0,-5-4 1 0 0,-1-9-367 0 0,-77 110 7 0 0,4-6-15 0 0,0-1 1 0 0,-1 1-1 0 0,0-1 0 0 0,-1-1 0 0 0,0 1 1 0 0,0-1-1 0 0,-1 0 0 0 0,0 0 0 0 0,-1 0 1 0 0,0 0-1 0 0,-1 0 0 0 0,0-3 8 0 0,-4 11 8 0 0,1 0 0 0 0,-1 0 0 0 0,0 0 0 0 0,0 0 0 0 0,0 1 0 0 0,0-1 0 0 0,0 1 0 0 0,-1-1 0 0 0,1 1 0 0 0,-1 0 0 0 0,0 0 0 0 0,0 0-1 0 0,0 0 1 0 0,0 0 0 0 0,0 1 0 0 0,0-1 0 0 0,0 1 0 0 0,0 0 0 0 0,0 0 0 0 0,-1 0 0 0 0,1 0 0 0 0,0 1 0 0 0,-1-1 0 0 0,1 1 0 0 0,-1 0 0 0 0,1 0 0 0 0,0 0 0 0 0,-1 1 0 0 0,1-1 0 0 0,-1 1-1 0 0,1-1 1 0 0,0 1 0 0 0,0 0 0 0 0,-1 1 0 0 0,1-1 0 0 0,0 0 0 0 0,0 1 0 0 0,0 0 0 0 0,0 0 0 0 0,1 0 0 0 0,-1 0 0 0 0,0 0 0 0 0,1 0 0 0 0,-1 1 0 0 0,1-1 0 0 0,0 1 0 0 0,0 0 0 0 0,-1 0-8 0 0,2 3 31 0 0,1 0 1 0 0,-1-1 0 0 0,1 1 0 0 0,0 0 0 0 0,1 0 0 0 0,-1-1-1 0 0,1 1 1 0 0,0 0 0 0 0,0-1 0 0 0,1 1 0 0 0,0-1 0 0 0,0 0 0 0 0,0 1-1 0 0,0-1 1 0 0,1 0 0 0 0,0 0 0 0 0,0 0 0 0 0,0-1 0 0 0,1 1 0 0 0,0-1-1 0 0,0 0 1 0 0,0 0 0 0 0,0 0 0 0 0,0 0 0 0 0,1-1 0 0 0,2 2-32 0 0,83 71 314 0 0,-70-61-219 0 0,0 0 0 0 0,0 2 0 0 0,-2 0 0 0 0,0 1 0 0 0,-1 1 0 0 0,-1 1 0 0 0,-1 0 0 0 0,6 11-95 0 0,-19-27 20 0 0,0 1 0 0 0,0-1 0 0 0,0 1 0 0 0,-1 0 0 0 0,0-1 0 0 0,0 1 0 0 0,0 0 0 0 0,0 0 0 0 0,-1 0 0 0 0,1 0 0 0 0,-1-1 0 0 0,-1 1 0 0 0,1 0 0 0 0,-1 0 0 0 0,0 0 0 0 0,0 0 0 0 0,0-1 0 0 0,0 1 0 0 0,-1 0 0 0 0,0-1 0 0 0,0 1 0 0 0,0-1 0 0 0,-1 0 0 0 0,1 0 0 0 0,-1 0 0 0 0,0 0 0 0 0,0 0 0 0 0,0-1 0 0 0,-1 1 0 0 0,1-1 0 0 0,-1 0 0 0 0,0 0 0 0 0,-2 2-20 0 0,-147 63-1474 0 0,149-68 1275 0 0,0 0 0 0 0,0 0 1 0 0,0 0-1 0 0,0 0 1 0 0,0-1-1 0 0,1 0 0 0 0,-1 0 1 0 0,0 0-1 0 0,0 0 0 0 0,0-1 1 0 0,1 1-1 0 0,-1-1 1 0 0,0 0-1 0 0,1 0 0 0 0,0-1 1 0 0,-1 1-1 0 0,1 0 0 0 0,0-1 1 0 0,0 0-1 0 0,1 0 1 0 0,-1 0-1 0 0,1 0 0 0 0,-1 0 1 0 0,1-1-1 0 0,0 1 0 0 0,0-1 1 0 0,0 1-1 0 0,1-1 1 0 0,-1 0-1 0 0,1 1 0 0 0,0-1 1 0 0,0 0-1 0 0,0 0 1 0 0,1 0-1 0 0,-1 0 0 0 0,1 0 1 0 0,0 0-1 0 0,0 0 0 0 0,0 0 1 0 0,1 0-1 0 0,-1 0 1 0 0,2-2 198 0 0,-2-15-1312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5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2212 0 0,'78'-25'7807'0'0,"33"-32"-7903"0"0,11-4-4534 0 0,-40 32 2148 0 0,-40 18 1283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5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1100 0 0,'65'-1'7377'0'0,"-64"1"-6702"0"0,-1 0-144 0 0,36-11-861 0 0,-26-4-6550 0 0,-15 12 5467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5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34 2816 0 0,'0'4'3549'0'0,"-3"23"-1949"0"0,5 65 306 0 0,11 41-1012 0 0,8 72-1342 0 0,-20-71-4661 0 0,-1-134 5063 0 0,-14 73-2326 0 0,9-50 1122 0 0</inkml:trace>
  <inkml:trace contextRef="#ctx0" brushRef="#br0" timeOffset="247.485">483 627 988 0 0,'-7'33'3841'0'0,"-53"41"-953"0"0,-95 65 894 0 0,-7-8-3737 0 0,110-103-3870 0 0,50-28 2363 0 0,-5-20-1205 0 0,12-2 1405 0 0</inkml:trace>
  <inkml:trace contextRef="#ctx0" brushRef="#br0" timeOffset="481.692">541 25 2828 0 0,'7'-14'4428'0'0,"52"3"-2236"0"0,-50 15-2090 0 0,-1-1 0 0 0,0 1 1 0 0,0 0-1 0 0,0 1 1 0 0,0 0-1 0 0,-1 0 1 0 0,0 1-1 0 0,0 0 1 0 0,0 0-1 0 0,-1 1 1 0 0,1-1-1 0 0,-2 1 1 0 0,1 1-1 0 0,-1-1 1 0 0,0 1-1 0 0,-1 0 1 0 0,1 0-1 0 0,-2 0 1 0 0,1 1-1 0 0,-1-1 1 0 0,-1 1-1 0 0,1 0 1 0 0,-1 0-1 0 0,-1 0 1 0 0,0 0-1 0 0,0 0 1 0 0,-1 0-1 0 0,0 0 1 0 0,0 0-1 0 0,-1 1 0 0 0,-1 2-102 0 0,-2 12 270 0 0,-2-1-1 0 0,-1 1 1 0 0,0-1-1 0 0,-2-1 1 0 0,0 1-1 0 0,-2-1 1 0 0,0-1-1 0 0,-2 0 1 0 0,0-1-1 0 0,-1 0 1 0 0,-9 9-270 0 0,-1 5 427 0 0,-29 67 451 0 0,78-88-1450 0 0,126-47-3105 0 0,220-65-6526 0 0,-318 87 8709 0 0</inkml:trace>
  <inkml:trace contextRef="#ctx0" brushRef="#br0" timeOffset="667.481">1468 645 1204 0 0,'-33'54'1669'0'0,"-3"-3"-1"0"0,-1-1 1 0 0,-3-1-1 0 0,-1-2 1 0 0,-29 22-1669 0 0,-20-4-2396 0 0,88-65 946 0 0,-6-18-1171 0 0,13-2 1365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5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1240 0 0,'-6'4'248'0'0,"1"0"1"0"0,1 0-1 0 0,-1 1 0 0 0,1-1 0 0 0,-1 1 0 0 0,1 0 1 0 0,1 0-1 0 0,-1 1 0 0 0,1-1 0 0 0,0 1 1 0 0,0-1-1 0 0,0 1 0 0 0,1 0 0 0 0,0 0 1 0 0,0 0-1 0 0,1 1 0 0 0,-1-1 0 0 0,1 0 0 0 0,1 1 1 0 0,-1-1-1 0 0,1 1 0 0 0,0-1 0 0 0,1 0 1 0 0,0 1-1 0 0,0-1 0 0 0,1 4-248 0 0,7 2 104 0 0,0-1 1 0 0,0 0-1 0 0,2 0 0 0 0,-1-1 0 0 0,1-1 1 0 0,1 0-1 0 0,-1 0 0 0 0,2-1 1 0 0,-1-1-1 0 0,1 0 0 0 0,0-1 0 0 0,0 0 1 0 0,1-1-1 0 0,0 0 0 0 0,0-1 0 0 0,0-1 1 0 0,0 0-1 0 0,1-1 0 0 0,-1-1 1 0 0,1 0-1 0 0,-1-1 0 0 0,1 0 0 0 0,-1-1 1 0 0,1-1-1 0 0,4-1-104 0 0,-9 4 42 0 0,1-1 0 0 0,-1 0 1 0 0,1 0-1 0 0,-1-1 0 0 0,1-1 0 0 0,-1 0 0 0 0,0 0 1 0 0,1-1-1 0 0,-1 0 0 0 0,0-1 0 0 0,-1 0 0 0 0,1 0 1 0 0,-1-1-1 0 0,0-1 0 0 0,0 1 0 0 0,1-3-42 0 0,-9 7 1 0 0,0-1 0 0 0,-1 1-1 0 0,1-1 1 0 0,-1 1 0 0 0,1-1 0 0 0,-1 0-1 0 0,0 1 1 0 0,0-1 0 0 0,0 0-1 0 0,0 1 1 0 0,0-1 0 0 0,0 1 0 0 0,0-1-1 0 0,0 0 1 0 0,-1 1 0 0 0,1-1-1 0 0,-1 1 1 0 0,1-1 0 0 0,-1 1 0 0 0,0-1-1 0 0,1 1 1 0 0,-1-1 0 0 0,0 1-1 0 0,0-1 1 0 0,0 1 0 0 0,0 0-1 0 0,0 0 1 0 0,0-1 0 0 0,0 1 0 0 0,-1 0-1 0 0,1 0 1 0 0,-1 0-1 0 0,-11-8-67 0 0,-1 1-1 0 0,0 0 1 0 0,0 1-1 0 0,-1 0 1 0 0,0 1-1 0 0,-1 1 1 0 0,1 0-1 0 0,-1 2 1 0 0,0-1-1 0 0,0 2 68 0 0,-14-5-364 0 0,11 3 2 0 0,-42-12-1894 0 0,36-2-2034 0 0,24 16 3018 0 0</inkml:trace>
  <inkml:trace contextRef="#ctx0" brushRef="#br0" timeOffset="249.591">888 158 1896 0 0,'-3'20'535'0'0,"0"0"0"0"0,-2 0 0 0 0,0 0 0 0 0,-1-1 0 0 0,-1 0 0 0 0,0 0 0 0 0,-2 0 0 0 0,0-1 0 0 0,-5 5-535 0 0,-10 13 501 0 0,-2-1 0 0 0,-1-2 0 0 0,-1 0 0 0 0,-2-2 0 0 0,-2-2 0 0 0,-12 9-501 0 0,-72 36-2676 0 0,114-74 1638 0 0,2-20-1532 0 0,9 0 1341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5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15 948 0 0,'1'5'4737'0'0,"31"6"-3913"0"0,235-8 80 0 0,-85-32-5821 0 0,-156 24 3429 0 0</inkml:trace>
  <inkml:trace contextRef="#ctx0" brushRef="#br0" timeOffset="281.882">100 263 1216 0 0,'11'4'1208'0'0,"14"-4"-200"0"0,5-2-104 0 0,-12 2-116 0 0,42-15-111 0 0,-15 3-57 0 0,6-4-240 0 0,-1-4-340 0 0,14 1-4 0 0,-9-7-696 0 0,4-1-661 0 0,-1 0-35 0 0,-1 1 40 0 0,-3-4-28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2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1134 1036 0 0,'-50'-15'4404'0'0,"-31"32"-3431"0"0,77-16-821 0 0,-15 5 93 0 0,0 0 1 0 0,0 1 0 0 0,1 1-1 0 0,0 0 1 0 0,0 2 0 0 0,1 0-1 0 0,1 1 1 0 0,-10 8-246 0 0,25-17 11 0 0,0-1 0 0 0,1 1 0 0 0,-1 0 0 0 0,1 0 0 0 0,0-1 0 0 0,-1 1 0 0 0,1 0 0 0 0,0 0 0 0 0,0 0 0 0 0,0 0 0 0 0,0 0 0 0 0,1-1 0 0 0,-1 1 0 0 0,0 0 0 0 0,1 0 0 0 0,-1 0 0 0 0,1-1 0 0 0,0 1-1 0 0,0 0 1 0 0,-1-1 0 0 0,1 1 0 0 0,0-1 0 0 0,0 1 0 0 0,1-1 0 0 0,-1 1 0 0 0,0-1 0 0 0,0 1 0 0 0,1-1 0 0 0,-1 0 0 0 0,1 0 0 0 0,-1 0 0 0 0,1 0 0 0 0,-1 0 0 0 0,1 0 0 0 0,0 0 0 0 0,-1-1 0 0 0,1 1 0 0 0,0 0 0 0 0,0-1 0 0 0,-1 0 0 0 0,1 1 0 0 0,0-1 0 0 0,0 0 0 0 0,0 0 0 0 0,0 0 0 0 0,-1 0 0 0 0,1 0 0 0 0,0 0-1 0 0,0-1 1 0 0,0 1 0 0 0,0-1 0 0 0,-1 1 0 0 0,1-1 0 0 0,0 1 0 0 0,-1-1 0 0 0,1 0 0 0 0,0 0 0 0 0,-1 0-11 0 0,36-3-53 0 0,-1-1 0 0 0,0-2 0 0 0,0-1-1 0 0,-1-2 1 0 0,0-2 0 0 0,0-1 0 0 0,-2-1 0 0 0,21-13 53 0 0,-4-17-298 0 0,-89 28 204 0 0,-183 34 342 0 0,107 6-260 0 0,150-18-818 0 0,-7-10 701 0 0,-1-1 0 0 0,0-2 0 0 0,-1-1 0 0 0,1-1 0 0 0,-2-1 0 0 0,1-1 0 0 0,8-7 129 0 0,-27 15-45 0 0,22-10 17 0 0,-1-2 0 0 0,0 0 1 0 0,-1-2-1 0 0,-1-1 0 0 0,0-2 0 0 0,-2 0 0 0 0,0-1 0 0 0,-2-1 0 0 0,0-2 0 0 0,17-23 28 0 0,-29 32 315 0 0,-1 0 1 0 0,0-1-1 0 0,-1 0 1 0 0,-1 0-1 0 0,0-1 0 0 0,-2 0 1 0 0,1 0-1 0 0,-2-1 0 0 0,-1 1 1 0 0,0-1-1 0 0,-1 0 0 0 0,-1 0 1 0 0,0-1-316 0 0,-22-74 3879 0 0,-4 121-2203 0 0,20-7-1588 0 0,0 1 0 0 0,1 0 0 0 0,1 0 0 0 0,2 1 0 0 0,0-1 0 0 0,1 0 0 0 0,1 1-1 0 0,1-1 1 0 0,1 0 0 0 0,1 0 0 0 0,6 15-88 0 0,-4-3 48 0 0,99 504-2670 0 0,-102-513 2107 0 0,-1-14 22 0 0,1 1 0 0 0,-1-1 0 0 0,-1 0-1 0 0,0 1 1 0 0,0-1 0 0 0,-1 1 0 0 0,-1-1-1 0 0,0 1 1 0 0,0-1 0 0 0,-1 1 0 0 0,-1-1-1 0 0,0 0 1 0 0,0 0 0 0 0,-1 0 0 0 0,0-1-1 0 0,-1 1 1 0 0,-1-1 0 0 0,1 0 0 0 0,-5 5 493 0 0,-1-6-1237 0 0,2-5-12 0 0</inkml:trace>
  <inkml:trace contextRef="#ctx0" brushRef="#br0" timeOffset="1040.445">2229 500 2040 0 0,'-93'-41'1807'0'0,"69"39"-1408"0"0,0 0-1 0 0,-1 2 1 0 0,1 1 0 0 0,0 1 0 0 0,0 1-1 0 0,0 1 1 0 0,0 0 0 0 0,-21 9-399 0 0,38-13 83 0 0,0 1 1 0 0,0 0-1 0 0,-1 0 1 0 0,1 1 0 0 0,1 0-1 0 0,-1 0 1 0 0,0 0-1 0 0,0 1 1 0 0,1 0-1 0 0,-1 0 1 0 0,1 1 0 0 0,0 0-1 0 0,0 0 1 0 0,1 0-1 0 0,-1 1 1 0 0,1 0 0 0 0,0 0-1 0 0,0 0 1 0 0,0 1-1 0 0,1-1 1 0 0,0 1-1 0 0,0 0 1 0 0,0 0 0 0 0,1 1-1 0 0,0-1 1 0 0,0 1-1 0 0,1 0 1 0 0,0 0 0 0 0,0-1-1 0 0,0 1 1 0 0,1 1-1 0 0,0-1 1 0 0,0 3-84 0 0,12 14 165 0 0,1 0 0 0 0,0-1 0 0 0,2-1 0 0 0,1 0 0 0 0,0-1 0 0 0,2-1 0 0 0,0 0 0 0 0,2-1 0 0 0,0-1 0 0 0,0-1 1 0 0,2-1-1 0 0,3 1-165 0 0,32 32 207 0 0,-22-18-36 0 0,-4-7 32 0 0,-1 3 1 0 0,-1 0-1 0 0,-1 2 1 0 0,-2 0-1 0 0,-1 2 1 0 0,7 14-204 0 0,-27-39 59 0 0,-1 1 0 0 0,0 0 0 0 0,-1 0 0 0 0,0 0 1 0 0,0 0-1 0 0,0 0 0 0 0,-1 1 0 0 0,0-1 0 0 0,0 1 1 0 0,-1-1-1 0 0,0 0 0 0 0,0 1 0 0 0,-1-1 1 0 0,0 1-1 0 0,0-1 0 0 0,-1 0 0 0 0,1 0 0 0 0,-2 0 1 0 0,1 0-1 0 0,-1 0 0 0 0,0 0 0 0 0,-1 0 0 0 0,1-1 1 0 0,-1 0-1 0 0,0 1 0 0 0,-1-2 0 0 0,0 1 0 0 0,0 0 1 0 0,0-1-1 0 0,0 0 0 0 0,-3 1-59 0 0,-9 10 75 0 0,-1-2 1 0 0,-1 0-1 0 0,0-2 0 0 0,0 0 0 0 0,-1-1 1 0 0,-1 0-1 0 0,0-2 0 0 0,0-1 0 0 0,-16 4-75 0 0,-106 11-422 0 0,137-23 300 0 0,-1-1-1 0 0,1 1 0 0 0,0-1 0 0 0,0 0 1 0 0,0-1-1 0 0,0 0 0 0 0,1 0 0 0 0,-1 0 0 0 0,0 0 1 0 0,1-1-1 0 0,-1 0 0 0 0,1 0 0 0 0,0-1 1 0 0,0 1-1 0 0,0-1 0 0 0,1 0 0 0 0,-1 0 0 0 0,1-1 123 0 0,-15-68-4574 0 0,23 62 4149 0 0,1 0 0 0 0,0 0 0 0 0,0 1 0 0 0,1 0 0 0 0,0 0 0 0 0,1 0 0 0 0,0 1 0 0 0,1 0 0 0 0,0 0 0 0 0,0 0 0 0 0,1 1 0 0 0,0 1 0 0 0,4-3 425 0 0,25-19-1340 0 0</inkml:trace>
  <inkml:trace contextRef="#ctx0" brushRef="#br0" timeOffset="1586.405">3105 794 1056 0 0,'-43'11'4418'0'0,"40"-8"-4308"0"0,-1 0 1 0 0,2 0 0 0 0,-1 0 0 0 0,0 1 0 0 0,1-1 0 0 0,-1 1-1 0 0,1 0 1 0 0,0-1 0 0 0,0 1 0 0 0,0 0 0 0 0,1 0 0 0 0,0 0-1 0 0,-1 0 1 0 0,1 1 0 0 0,1-1 0 0 0,-1 0 0 0 0,1 0 0 0 0,-1 1-1 0 0,1-1 1 0 0,0 0 0 0 0,1 0 0 0 0,-1 1 0 0 0,1-1 0 0 0,0 0-1 0 0,0 0 1 0 0,0 0 0 0 0,2 4-111 0 0,2-1 93 0 0,1 0-1 0 0,0 0 1 0 0,0-1 0 0 0,1 1-1 0 0,0-1 1 0 0,0-1 0 0 0,0 0-1 0 0,1 0 1 0 0,-1 0-1 0 0,1-1 1 0 0,0 0 0 0 0,1 0-1 0 0,-1-1 1 0 0,1 0 0 0 0,-1-1-1 0 0,1 1 1 0 0,0-2-1 0 0,0 1 1 0 0,0-1 0 0 0,0-1-1 0 0,0 0 1 0 0,0 0 0 0 0,0-1-1 0 0,0 0 1 0 0,0 0 0 0 0,0-1-1 0 0,0 0 1 0 0,-1-1-1 0 0,1 0 1 0 0,5-3-93 0 0,15-6 82 0 0,-1-1 0 0 0,0-1 0 0 0,-1-1 1 0 0,-1-2-1 0 0,0 0 0 0 0,-1-2 0 0 0,8-10-82 0 0,62-42 12 0 0,-81 60-34 0 0,1 1 0 0 0,0 0 0 0 0,1 1 0 0 0,0 1 0 0 0,0 0-1 0 0,1 1 1 0 0,0 1 0 0 0,0 0 0 0 0,0 2 0 0 0,1 0 0 0 0,0 0-1 0 0,13 1 23 0 0,-20 6-16 0 0,-1 1-1 0 0,0 1 0 0 0,0-1 1 0 0,-1 2-1 0 0,1-1 0 0 0,-1 1 1 0 0,0 1-1 0 0,-1 0 0 0 0,1 0 1 0 0,-1 0-1 0 0,-1 1 0 0 0,0 0 1 0 0,0 1-1 0 0,0 0 0 0 0,-1 0 1 0 0,0 0-1 0 0,-1 1 0 0 0,0 0 1 0 0,-1 0-1 0 0,0 0 0 0 0,0 0 1 0 0,-1 1-1 0 0,0-1 0 0 0,-1 1 1 0 0,0 0-1 0 0,0 11 17 0 0,-2-20-14 0 0,15 73-620 0 0,9 26-3894 0 0,-13-87 2041 0 0,-5-9 1145 0 0</inkml:trace>
  <inkml:trace contextRef="#ctx0" brushRef="#br0" timeOffset="2763.024">5941 400 1924 0 0,'-1'20'6342'0'0,"-3"31"-3310"0"0,7 101-2170 0 0,38 185-630 0 0,-41-328-76 0 0,-2 4-9268 0 0,1-18 7848 0 0</inkml:trace>
  <inkml:trace contextRef="#ctx0" brushRef="#br0" timeOffset="3138.751">6460 420 1700 0 0,'-1'0'146'0'0,"-1"1"-1"0"0,0-1 1 0 0,0 0 0 0 0,1 1-1 0 0,-1-1 1 0 0,0 1 0 0 0,1-1-1 0 0,-1 1 1 0 0,0 0 0 0 0,1-1-1 0 0,-1 1 1 0 0,1 0-1 0 0,-1 0 1 0 0,1 0 0 0 0,-1 1-1 0 0,1-1 1 0 0,0 0 0 0 0,0 0-1 0 0,0 1 1 0 0,0-1 0 0 0,-1 1-1 0 0,2-1 1 0 0,-1 1-1 0 0,0-1 1 0 0,0 1 0 0 0,0-1-1 0 0,1 1 1 0 0,-1 0 0 0 0,1-1-1 0 0,-1 1 1 0 0,1 0 0 0 0,0 0-1 0 0,0-1 1 0 0,0 1 0 0 0,0 0-1 0 0,0 0 1 0 0,0 0-1 0 0,0-1 1 0 0,0 1 0 0 0,1 0-1 0 0,-1 0 1 0 0,1-1 0 0 0,-1 1-146 0 0,22 76 935 0 0,96 121 848 0 0,-99-175-1584 0 0,-2 1 1 0 0,0 1-1 0 0,-1 0 0 0 0,-2 1 1 0 0,-1 0-1 0 0,-1 1 0 0 0,-1 1 1 0 0,-2 0-1 0 0,1 5-199 0 0,-9-30 2 0 0,0 1 0 0 0,0-1 0 0 0,-1 0 0 0 0,0 0 0 0 0,1 0 0 0 0,-2 0 0 0 0,1 0 0 0 0,0 0 0 0 0,-1 0 0 0 0,1 1 0 0 0,-1-1 0 0 0,-1 0 0 0 0,1 0 0 0 0,0-1 0 0 0,-1 1 0 0 0,0 0 0 0 0,0 0-1 0 0,0-1 1 0 0,0 1 0 0 0,0-1 0 0 0,-1 0 0 0 0,0 0 0 0 0,1 0 0 0 0,-1 0 0 0 0,-1 0 0 0 0,1 0 0 0 0,0-1 0 0 0,0 1 0 0 0,-1-1 0 0 0,0 0 0 0 0,1 0 0 0 0,-5 1-2 0 0,-84-9-2796 0 0,85 3 2459 0 0,1-1 1 0 0,-1 0 0 0 0,1 0 0 0 0,-1-1 0 0 0,1 0 0 0 0,1 0 0 0 0,-1 0 0 0 0,1-1 0 0 0,0 0 0 0 0,0 0-1 0 0,1 0 1 0 0,-1 0 0 0 0,1-1 0 0 0,1 0 0 0 0,-1 0 0 0 0,1 0 0 0 0,1 0 0 0 0,-1 0 0 0 0,0-4 336 0 0,-8-21-1360 0 0</inkml:trace>
  <inkml:trace contextRef="#ctx0" brushRef="#br0" timeOffset="3573.195">6523 509 1804 0 0,'6'-29'3293'0'0,"43"-4"-2458"0"0,-47 31-674 0 0,24-12 170 0 0,1 1 1 0 0,0 1-1 0 0,1 1 0 0 0,0 2 0 0 0,0 1 0 0 0,1 0 0 0 0,0 3 0 0 0,0 0 0 0 0,23 0-331 0 0,-49 6 26 0 0,0-1 0 0 0,0 1 0 0 0,0-1-1 0 0,0 1 1 0 0,-1 0 0 0 0,1 0 0 0 0,0 0-1 0 0,0 1 1 0 0,-1-1 0 0 0,1 1 0 0 0,-1-1-1 0 0,1 1 1 0 0,-1 0 0 0 0,0 0 0 0 0,0 0-1 0 0,0 0 1 0 0,0 0 0 0 0,0 1 0 0 0,0-1-1 0 0,0 0 1 0 0,-1 1 0 0 0,1 0 0 0 0,-1-1-1 0 0,0 1 1 0 0,0 0 0 0 0,0-1 0 0 0,0 1-1 0 0,0 0 1 0 0,-1 0 0 0 0,1 0 0 0 0,-1 0-1 0 0,0 0 1 0 0,0 0 0 0 0,0 0 0 0 0,0 2-26 0 0,-9 102 951 0 0,-15 106 717 0 0,24-207-1643 0 0,1 1 0 0 0,0 0 0 0 0,0-1-1 0 0,1 1 1 0 0,0-1 0 0 0,0 1 0 0 0,0-1 0 0 0,1 0-1 0 0,0 0 1 0 0,0 0 0 0 0,0 0 0 0 0,1 0-1 0 0,0-1 1 0 0,0 0 0 0 0,0 0 0 0 0,1 0-1 0 0,0 0 1 0 0,0-1 0 0 0,0 1 0 0 0,0-1-1 0 0,1 0 1 0 0,-1-1 0 0 0,1 0 0 0 0,0 0-1 0 0,0 0 1 0 0,1 0 0 0 0,-1-1 0 0 0,0 0-1 0 0,1 0 1 0 0,-1-1 0 0 0,1 0 0 0 0,0 0-1 0 0,-1-1 1 0 0,1 1 0 0 0,0-1 0 0 0,0-1-1 0 0,-1 1 1 0 0,1-1 0 0 0,0-1 0 0 0,2 0-25 0 0,2 1 1 0 0,0-1 0 0 0,-1-1 0 0 0,1 1 0 0 0,-1-2 0 0 0,0 1 0 0 0,0-2 0 0 0,0 1 1 0 0,0-1-1 0 0,0-1 0 0 0,-1 1 0 0 0,0-2 0 0 0,-1 1 0 0 0,1-1 0 0 0,-1-1 0 0 0,0 1 0 0 0,-1-1 1 0 0,0-1-1 0 0,0 1 0 0 0,-1-1 0 0 0,0 0 0 0 0,-1-1 0 0 0,0 0 0 0 0,0 1 0 0 0,-1-1 1 0 0,3-11-2 0 0,-7 11-39 0 0,-1-1 0 0 0,-1 1 0 0 0,1 0 0 0 0,-2 0 0 0 0,1 0 0 0 0,-2 0 1 0 0,1 0-1 0 0,-1 0 0 0 0,0 1 0 0 0,-1 0 0 0 0,0-1 0 0 0,-1 2 1 0 0,0-1-1 0 0,0 1 0 0 0,-1 0 0 0 0,0 0 0 0 0,-1 1 0 0 0,1 0 0 0 0,-1 0 1 0 0,0 1-1 0 0,-1 0 0 0 0,0 0 0 0 0,0 1 0 0 0,0 0 0 0 0,0 1 0 0 0,-1 0 1 0 0,-9-3 38 0 0,-61-42-1392 0 0,36 6-1816 0 0,32 4-1780 0 0,12 20 3636 0 0</inkml:trace>
  <inkml:trace contextRef="#ctx0" brushRef="#br0" timeOffset="3820.516">7454 2 1392 0 0,'44'-2'5072'0'0,"63"92"-3917"0"0,-89-67-917 0 0,-1 1 1 0 0,-1 0 0 0 0,-1 2 0 0 0,-2 0 0 0 0,0 0-1 0 0,-2 1 1 0 0,-1 0 0 0 0,-1 1 0 0 0,-1 0 0 0 0,-1 1-1 0 0,-2 0 1 0 0,-1 0 0 0 0,-1 9-239 0 0,-27 80 706 0 0,10-85-639 0 0,-2 0-1 0 0,0-1 1 0 0,-2-1 0 0 0,-2-1-1 0 0,-1 0 1 0 0,-1-2 0 0 0,-1 0-1 0 0,-1-1 1 0 0,-2-2 0 0 0,-19 15-67 0 0,-175 125-4063 0 0,5-50-298 0 0,136-84 2921 0 0</inkml:trace>
  <inkml:trace contextRef="#ctx0" brushRef="#br0" timeOffset="1908.996">4551 530 1160 0 0,'-3'-31'6755'0'0,"-10"103"-4844"0"0,13-32-1610 0 0,1 0-1 0 0,2 1 1 0 0,2-1-1 0 0,1 0 0 0 0,3-1 1 0 0,1 1-301 0 0,6 35 352 0 0,5 25-307 0 0,-4 2 0 0 0,-5 0 0 0 0,-2 64-45 0 0,-37-79-2171 0 0,26-87 2002 0 0,0 1 1 0 0,-1-1-1 0 0,1 1 1 0 0,-1-1-1 0 0,1 1 0 0 0,-1-1 1 0 0,1 0-1 0 0,-1 0 1 0 0,0 0-1 0 0,1 0 0 0 0,-1 0 1 0 0,1 0-1 0 0,-1 0 1 0 0,1-1-1 0 0,-1 1 1 0 0,1-1-1 0 0,-1 1 0 0 0,1-1 1 0 0,-1 1-1 0 0,1-1 1 0 0,0 0-1 0 0,-1 0 0 0 0,1 1 1 0 0,0-1-1 0 0,-1 0 1 0 0,1 0-1 0 0,0 0 1 0 0,0-1-1 0 0,0 1 0 0 0,0 0 1 0 0,0 0-1 0 0,0 0 1 0 0,0-1-1 0 0,1 1 0 0 0,-1-1 1 0 0,0 1-1 0 0,1 0 1 0 0,-1-1-1 0 0,1 1 0 0 0,0-1 1 0 0,-1 0 168 0 0,0 0-127 0 0,-15-22-1167 0 0</inkml:trace>
  <inkml:trace contextRef="#ctx0" brushRef="#br0" timeOffset="2157.683">4524 467 1216 0 0,'8'-12'300'0'0,"-3"-2"-80"0"0,1 1 1 0 0,0 0 0 0 0,1 0-1 0 0,1 1 1 0 0,0 0-1 0 0,1 0 1 0 0,0 1-1 0 0,1 0 1 0 0,0 1-1 0 0,0 0 1 0 0,1 0-1 0 0,0 1 1 0 0,1 1-1 0 0,0 0 1 0 0,1 0 0 0 0,-1 1-1 0 0,1 1 1 0 0,1 0-1 0 0,-1 1 1 0 0,1 1-1 0 0,14-4-220 0 0,-20 10 65 0 0,0 0 0 0 0,0 0-1 0 0,0 1 1 0 0,0 0 0 0 0,0 0 0 0 0,-1 1 0 0 0,0 0-1 0 0,1 0 1 0 0,-1 1 0 0 0,-1 0 0 0 0,1 0-1 0 0,-1 0 1 0 0,0 1 0 0 0,0 0 0 0 0,0 0-1 0 0,-1 1 1 0 0,0-1 0 0 0,0 1 0 0 0,-1 1-1 0 0,0-1 1 0 0,0 0 0 0 0,0 1 0 0 0,-1 0-1 0 0,-1 0 1 0 0,1 0 0 0 0,-1 0 0 0 0,0 0-1 0 0,-1 0 1 0 0,0 1 0 0 0,-1-1 0 0 0,1 0-1 0 0,-1 1 1 0 0,-2 6-65 0 0,-1 3 62 0 0,-1 0 0 0 0,-1 0 0 0 0,-1 0 0 0 0,0-1 0 0 0,-1 1 0 0 0,-1-2 0 0 0,-1 1 0 0 0,0-1 0 0 0,-2 0 0 0 0,1-1-1 0 0,-2 0 1 0 0,-2 1-62 0 0,-13 22-291 0 0,-6 6-1085 0 0,8-23-2762 0 0,24-20 2848 0 0</inkml:trace>
  <inkml:trace contextRef="#ctx0" brushRef="#br0" timeOffset="2453.184">5374 264 1492 0 0,'-20'11'708'0'0,"0"2"-1"0"0,1 0 1 0 0,0 1 0 0 0,1 1-1 0 0,0 0 1 0 0,2 2-1 0 0,0 0 1 0 0,0 1 0 0 0,-7 12-708 0 0,9-9 334 0 0,1 1-1 0 0,1 0 1 0 0,1 1 0 0 0,0 0 0 0 0,2 1 0 0 0,1 0-1 0 0,1 0 1 0 0,1 0 0 0 0,1 1 0 0 0,2 0 0 0 0,0 0-1 0 0,1 18-333 0 0,3-16 50 0 0,2 0 0 0 0,1 0 0 0 0,1-1 0 0 0,1 1 0 0 0,1-1 0 0 0,2-1 0 0 0,0 0 0 0 0,2 0 0 0 0,1-1 0 0 0,0 0 0 0 0,2-1 0 0 0,1 0 0 0 0,1-1 0 0 0,0-1 0 0 0,17 16-50 0 0,95 80-1793 0 0,-117-109 1210 0 0,0-1 1 0 0,0 0 0 0 0,0 0 0 0 0,1-1-1 0 0,0 0 1 0 0,1-1 0 0 0,-1-1 0 0 0,1 0-1 0 0,0-1 1 0 0,0 0 0 0 0,8 1 582 0 0,0-6-1405 0 0,14-9-52 0 0</inkml:trace>
  <inkml:trace contextRef="#ctx0" brushRef="#br0" timeOffset="17957.86">609 2867 1416 0 0,'0'0'520'0'0,"0"0"4"0"0,0 0-46 0 0,0 0-101 0 0,0 0-76 0 0,0 0 69 0 0,0 0-65 0 0,0 0-65 0 0,0 0 71 0 0,0 0-5 0 0,0 0-78 0 0,0 0-77 0 0,0 0-47 0 0,0 0 47 0 0,0 0-30 0 0,0 0-9 0 0,1 23 1085 0 0,6-17-1125 0 0,-1-1 0 0 0,0 1 0 0 0,1-2 0 0 0,0 1 0 0 0,0-1 0 0 0,1 0 0 0 0,-1-1 0 0 0,1 1 0 0 0,0-1 0 0 0,-1-1 0 0 0,1 0 0 0 0,1 0 0 0 0,-1 0 0 0 0,0-1 0 0 0,0 0 0 0 0,0-1 0 0 0,1 0 0 0 0,-1 0 0 0 0,0-1 0 0 0,1 0 0 0 0,-1 0 0 0 0,0-1 1 0 0,1 0-73 0 0,26 1 311 0 0,184-33 353 0 0,-200 31-601 0 0,0-1 0 0 0,0 0 0 0 0,0-1 0 0 0,-1-1 1 0 0,0-1-1 0 0,0 0 0 0 0,-1-1 0 0 0,0-1 0 0 0,0-1 1 0 0,-1-1-1 0 0,0 0 0 0 0,-1-1 0 0 0,0 0 0 0 0,-1-1 1 0 0,6-7-64 0 0,-18 16-4 0 0,0 0 0 0 0,0 1 1 0 0,0-1-1 0 0,0 0 1 0 0,0 0-1 0 0,-1 0 0 0 0,0 0 1 0 0,0-1-1 0 0,0 1 1 0 0,0 0-1 0 0,-1 0 0 0 0,1-1 1 0 0,-1 1-1 0 0,0 0 0 0 0,0 0 1 0 0,-1-1-1 0 0,0 1 1 0 0,1 0-1 0 0,-1 0 0 0 0,-1 0 1 0 0,1 0-1 0 0,0-1 1 0 0,-1 2-1 0 0,0-1 0 0 0,0 0 1 0 0,0 0-1 0 0,-1 1 1 0 0,1-1-1 0 0,-1 1 0 0 0,0 0 1 0 0,0-1-1 0 0,0 1 0 0 0,0 1 1 0 0,0-1-1 0 0,-1 0 1 0 0,1 1-1 0 0,-1 0 0 0 0,0 0 1 0 0,1 0-1 0 0,-1 0 4 0 0,-168-47-108 0 0,142 48 119 0 0,0 2-1 0 0,-1 0 1 0 0,1 2-1 0 0,0 2 1 0 0,0 0 0 0 0,1 2-1 0 0,0 1 1 0 0,0 2-1 0 0,1 0 1 0 0,0 2 0 0 0,0 1-1 0 0,1 2-10 0 0,13-7 37 0 0,1 0 0 0 0,-1 1 0 0 0,2 0 0 0 0,-1 1 0 0 0,1 1 0 0 0,1 0 0 0 0,0 0 0 0 0,0 1 0 0 0,1 1 0 0 0,1-1 0 0 0,0 2-1 0 0,1-1 1 0 0,0 1 0 0 0,1 0 0 0 0,1 1 0 0 0,0 0 0 0 0,1 0 0 0 0,1 0 0 0 0,0 1 0 0 0,1-1 0 0 0,0 1 0 0 0,2 0 0 0 0,-1 11-37 0 0,3-16 45 0 0,1 0 0 0 0,0 0-1 0 0,0-1 1 0 0,1 1 0 0 0,1-1 0 0 0,-1 1 0 0 0,2-1 0 0 0,-1 0 0 0 0,2-1 0 0 0,-1 1 0 0 0,1-1 0 0 0,1 0-1 0 0,-1 0 1 0 0,1-1 0 0 0,1 0 0 0 0,0 0 0 0 0,0-1 0 0 0,0 0 0 0 0,9 5-45 0 0,5 4-24 0 0,0-1 1 0 0,1-2-1 0 0,1 0 1 0 0,0-1-1 0 0,0-2 1 0 0,1 0-1 0 0,23 4 24 0 0,-24-7-531 0 0,-1-2 0 0 0,1 0 0 0 0,0-2 0 0 0,1 0 0 0 0,-1-2 0 0 0,0-1 0 0 0,1-1 0 0 0,-1-1 0 0 0,7-2 531 0 0,134-42-4547 0 0,-130 26 3149 0 0</inkml:trace>
  <inkml:trace contextRef="#ctx0" brushRef="#br0" timeOffset="18967.33">1233 2246 1724 0 0,'-3'0'950'0'0,"-11"0"-84"0"0,10 0-117 0 0,-2-4-76 0 0,-27-14 508 0 0,156-2 2910 0 0,10-3-3657 0 0,38 5 222 0 0,-113 14-2079 0 0,-44-14-5063 0 0,-8 13 5095 0 0</inkml:trace>
  <inkml:trace contextRef="#ctx0" brushRef="#br0" timeOffset="19338.354">2087 1796 1544 0 0,'6'-6'1688'0'0,"9"-4"3043"0"0,-13 37-3652 0 0,-2-22-1118 0 0,0 394 2452 0 0,25-273-1864 0 0,-20-82-99 0 0,-5-43-446 0 0,0-1-83 0 0,2 24-5011 0 0,17-50 635 0 0,-10 8 3192 0 0</inkml:trace>
  <inkml:trace contextRef="#ctx0" brushRef="#br0" timeOffset="19662.977">2398 2022 1684 0 0,'-2'0'137'0'0,"0"0"0"0"0,1 0 0 0 0,-1 1 0 0 0,0-1 0 0 0,1 0 0 0 0,-1 1 0 0 0,0-1 0 0 0,1 1 0 0 0,-1 0 0 0 0,0-1 0 0 0,1 1 0 0 0,-1 0 0 0 0,1 0 0 0 0,-1 0 0 0 0,1 0 0 0 0,0 0 0 0 0,-1 0 0 0 0,1 0 0 0 0,0 1 0 0 0,0-1 0 0 0,0 0 0 0 0,0 1 0 0 0,0-1 0 0 0,0 1 0 0 0,0-1 0 0 0,0 1 0 0 0,1 0 0 0 0,-1-1 0 0 0,1 1 0 0 0,-1 0 0 0 0,1-1 0 0 0,-1 1 0 0 0,1 0 0 0 0,0-1 0 0 0,0 1 0 0 0,0 0 0 0 0,0 0 0 0 0,0-1 0 0 0,0 1 0 0 0,1 0 0 0 0,-1-1 0 0 0,1 1 0 0 0,-1 0 0 0 0,1-1 0 0 0,-1 1 0 0 0,1 0 0 0 0,1 1-137 0 0,33 80 1100 0 0,126 152 1114 0 0,-159-229-2212 0 0,0 0 0 0 0,-1 1 0 0 0,1 0-1 0 0,-1-1 1 0 0,-1 1 0 0 0,0 0 0 0 0,1-1 0 0 0,-2 1-1 0 0,1 0 1 0 0,-1-1 0 0 0,0 1 0 0 0,-1 0 0 0 0,1-1 0 0 0,-1 1-1 0 0,-1-1 1 0 0,1 0 0 0 0,-1 0 0 0 0,0 0 0 0 0,0 0-1 0 0,-1 0 1 0 0,0-1 0 0 0,0 1 0 0 0,0-1 0 0 0,0 0 0 0 0,-1-1-1 0 0,0 1 1 0 0,0-1 0 0 0,-1 0 0 0 0,1 0 0 0 0,-1 0-1 0 0,1-1 1 0 0,-1 1 0 0 0,0-2 0 0 0,-1 1 0 0 0,1-1 0 0 0,0 0-1 0 0,-1 0-1 0 0,1-2-355 0 0,0-1 0 0 0,1 1-1 0 0,-1-2 1 0 0,1 1-1 0 0,0 0 1 0 0,-1-1 0 0 0,1 0-1 0 0,0 0 1 0 0,0-1-1 0 0,0 0 1 0 0,0 0 0 0 0,1 0-1 0 0,-1 0 1 0 0,1 0-1 0 0,0-1 1 0 0,-1 0 0 0 0,2 0-1 0 0,-1 0 1 0 0,0-1-1 0 0,1 1 1 0 0,0-1 0 0 0,0 1-1 0 0,-2-6 356 0 0,-3-11-1334 0 0</inkml:trace>
  <inkml:trace contextRef="#ctx0" brushRef="#br0" timeOffset="20161.26">2407 2061 1004 0 0,'12'-47'4491'0'0,"58"-58"-2787"0"0,2 45-488 0 0,-61 76-1152 0 0,-6 165 460 0 0,-4-168-474 0 0,0 0-1 0 0,0-1 1 0 0,1 1 0 0 0,1 0 0 0 0,0-1 0 0 0,0 0-1 0 0,2 1 1 0 0,-1-1 0 0 0,1-1 0 0 0,1 1-1 0 0,0-1 1 0 0,1 0 0 0 0,0 0 0 0 0,1-1 0 0 0,0 0-1 0 0,0 0 1 0 0,1-1 0 0 0,1 0 0 0 0,-1-1-1 0 0,1 0 1 0 0,1 0 0 0 0,0-1 0 0 0,0 0 0 0 0,0-1-1 0 0,0-1 1 0 0,1 1 0 0 0,3-1-50 0 0,170 23 564 0 0,-180-28-556 0 0,0 1 0 0 0,0-1 1 0 0,0 0-1 0 0,0 0 0 0 0,0 0 0 0 0,0-1 0 0 0,0 0 1 0 0,0 0-1 0 0,0 0 0 0 0,0-1 0 0 0,-1 1 0 0 0,1-1 1 0 0,0 0-1 0 0,-1 0 0 0 0,1-1 0 0 0,-1 0 0 0 0,0 1 1 0 0,0-2-1 0 0,0 1 0 0 0,0 0 0 0 0,-1-1 0 0 0,1 1 1 0 0,-1-1-1 0 0,0 0 0 0 0,0 0 0 0 0,0 0 0 0 0,-1-1 0 0 0,1 1 1 0 0,-1-1-1 0 0,0 1 0 0 0,0-1 0 0 0,-1 0 0 0 0,1 0 1 0 0,-1 0-1 0 0,0 0 0 0 0,0 0 0 0 0,-1 0 0 0 0,0 0 1 0 0,0 0-1 0 0,0 0 0 0 0,0-1-8 0 0,-5-6 22 0 0,0 1 1 0 0,-1 0-1 0 0,-1 0 0 0 0,1 1 1 0 0,-1 0-1 0 0,-1 0 0 0 0,0 0 1 0 0,-1 1-1 0 0,1 0 0 0 0,-2 1 1 0 0,1 0-1 0 0,-1 1 1 0 0,0-1-1 0 0,-1 2 0 0 0,0 0 1 0 0,0 0-1 0 0,0 1 0 0 0,-6-2-22 0 0,-224-58-3876 0 0,201 39-95 0 0,39 19 3129 0 0</inkml:trace>
  <inkml:trace contextRef="#ctx0" brushRef="#br0" timeOffset="21342.1">4674 2481 1924 0 0,'0'0'617'0'0,"0"0"-82"0"0,0 0-41 0 0,0 0-46 0 0,0 0-60 0 0,0 0 4 0 0,0 0-19 0 0,0 0-55 0 0,0 0-5 0 0,0 0 30 0 0,0 0-19 0 0,1 4 17 0 0,-34 116 1255 0 0,6-55-955 0 0,-100 267 926 0 0,99-289-2425 0 0,13-33-2250 0 0,14-9 1681 0 0,1-1-56 0 0,0 0 5 0 0</inkml:trace>
  <inkml:trace contextRef="#ctx0" brushRef="#br0" timeOffset="22228.325">5237 2459 1120 0 0,'-103'52'2451'0'0,"93"-50"-2230"0"0,0 1-1 0 0,1 0 1 0 0,0 0-1 0 0,0 1 1 0 0,0 1-1 0 0,0-1 0 0 0,1 1 1 0 0,-1 0-1 0 0,1 1 1 0 0,0 0-1 0 0,1 0 1 0 0,0 1-1 0 0,0 0 1 0 0,0 0-1 0 0,1 1 1 0 0,0 0-1 0 0,0 0 1 0 0,1 0-1 0 0,-1 3-220 0 0,6-2 119 0 0,0-1 0 0 0,1 1 1 0 0,0-1-1 0 0,1 1 0 0 0,0-1 0 0 0,0 0 0 0 0,1 0 1 0 0,0 0-1 0 0,0 0 0 0 0,1 0 0 0 0,0-1 0 0 0,0 1 1 0 0,1-1-1 0 0,0 0 0 0 0,0-1 0 0 0,1 1 0 0 0,0-1 1 0 0,0 0-1 0 0,0 0 0 0 0,1-1 0 0 0,0 0 0 0 0,0 0 1 0 0,0 0-1 0 0,2 0-119 0 0,16 16 360 0 0,10 8-64 0 0,-27-24-241 0 0,0 0 0 0 0,0 1 1 0 0,-1 0-1 0 0,1 0 0 0 0,-1 1 1 0 0,-1 0-1 0 0,1 0 1 0 0,-1 0-1 0 0,0 1 0 0 0,-1 0 1 0 0,0 0-1 0 0,0 0 0 0 0,-1 1 1 0 0,0 0-1 0 0,0 0 0 0 0,-1 0 1 0 0,0 0-1 0 0,0 7-55 0 0,-5-8-37 0 0,-2 0 1 0 0,1 0-1 0 0,-1 0 0 0 0,-1-1 1 0 0,1 0-1 0 0,-1 1 0 0 0,-1-2 1 0 0,1 1-1 0 0,-1 0 0 0 0,0-1 1 0 0,0 0-1 0 0,-1-1 0 0 0,0 1 0 0 0,0-1 1 0 0,0-1-1 0 0,-1 1 0 0 0,1-1 1 0 0,-1-1-1 0 0,0 1 0 0 0,0-1 1 0 0,-1-1-1 0 0,1 1 0 0 0,-1-1 0 0 0,1-1 1 0 0,-1 0-1 0 0,1 0 0 0 0,-1-1 1 0 0,0 0-1 0 0,0 0 37 0 0,1 0-322 0 0,0-1 0 0 0,1 0-1 0 0,-1-1 1 0 0,0 1 0 0 0,1-2 0 0 0,-1 1 0 0 0,1-1-1 0 0,0 0 1 0 0,0 0 0 0 0,0-1 0 0 0,0 0 0 0 0,0 0-1 0 0,1-1 1 0 0,0 0 0 0 0,0 0 0 0 0,0 0 0 0 0,1-1-1 0 0,-1 0 1 0 0,1 0 0 0 0,1 0 0 0 0,-1-1 0 0 0,1 1 0 0 0,0-1-1 0 0,0-3 323 0 0,-9-18-1204 0 0</inkml:trace>
  <inkml:trace contextRef="#ctx0" brushRef="#br0" timeOffset="22755.229">5209 2557 1964 0 0,'201'-78'2916'0'0,"-138"62"-2392"0"0,-61 15-437 0 0,17 25 428 0 0,-45 48 539 0 0,22-66-982 0 0,0 1 0 0 0,1-1 0 0 0,0 1 0 0 0,0 0 0 0 0,0 0 0 0 0,1 0-1 0 0,0 0 1 0 0,1 0 0 0 0,0 0 0 0 0,0 0 0 0 0,0 1 0 0 0,1-1 0 0 0,0 0 0 0 0,0 1 0 0 0,1-1 0 0 0,0 0-1 0 0,0 0 1 0 0,1 0 0 0 0,0 0 0 0 0,0 0 0 0 0,1 1-72 0 0,5 1 44 0 0,1 0 1 0 0,0 0-1 0 0,0-1 0 0 0,1-1 1 0 0,0 1-1 0 0,1-2 0 0 0,-1 1 0 0 0,1-1 1 0 0,0-1-1 0 0,1 0 0 0 0,-1-1 0 0 0,1 0 1 0 0,0 0-1 0 0,0-2 0 0 0,0 1 1 0 0,1-1-1 0 0,-1-1 0 0 0,0-1 0 0 0,1 1 1 0 0,-1-2-1 0 0,1 0 0 0 0,-1 0 0 0 0,10-3-44 0 0,9 4-10 0 0,-24 0 13 0 0,0 1 1 0 0,0-2-1 0 0,0 1 1 0 0,0-1-1 0 0,0 1 1 0 0,0-2-1 0 0,0 1 1 0 0,0-1-1 0 0,0 0 1 0 0,-1-1-1 0 0,1 0 1 0 0,-1 0-1 0 0,0 0 1 0 0,0 0-1 0 0,0-1 1 0 0,0 0 0 0 0,5-5-4 0 0,-11 5-14 0 0,-1 0 0 0 0,0 0 1 0 0,0 0-1 0 0,0 0 0 0 0,0 0 1 0 0,-1 0-1 0 0,1 0 1 0 0,-1 0-1 0 0,0 0 0 0 0,0 1 1 0 0,0-1-1 0 0,-1 1 1 0 0,1 0-1 0 0,-1 0 0 0 0,0-1 1 0 0,0 2-1 0 0,0-1 0 0 0,0 0 1 0 0,-1 1-1 0 0,1-1 1 0 0,0 1-1 0 0,-1 0 0 0 0,0 0 1 0 0,0 0-1 0 0,1 1 1 0 0,-1 0-1 0 0,0-1 0 0 0,0 1 1 0 0,0 0-1 0 0,-5 0 14 0 0,7 0-6 0 0,-260-85-595 0 0,259 85 428 0 0,1-1-1 0 0,0 1 1 0 0,0 0 0 0 0,0-1-1 0 0,0 1 1 0 0,0-1-1 0 0,0 0 1 0 0,0 1 0 0 0,1-1-1 0 0,-1 0 1 0 0,1 0-1 0 0,-1 0 1 0 0,1 0 0 0 0,-1 0-1 0 0,1-1 1 0 0,0 1 0 0 0,0 0-1 0 0,0-1 1 0 0,1 1-1 0 0,-1 0 1 0 0,1-1 0 0 0,-1 1-1 0 0,1-1 1 0 0,0 1-1 0 0,-1-1 1 0 0,1 1 0 0 0,1-1-1 0 0,-1 1 1 0 0,0-1-1 0 0,1 1 1 0 0,-1-1 0 0 0,1 1-1 0 0,0-1 1 0 0,0-1 173 0 0,23-27-1195 0 0</inkml:trace>
  <inkml:trace contextRef="#ctx0" brushRef="#br0" timeOffset="23019.571">6165 2134 1636 0 0,'120'122'3961'0'0,"-100"-98"-3724"0"0,0 1 0 0 0,-2 0-1 0 0,-1 1 1 0 0,-2 1 0 0 0,0 1 0 0 0,-2 0 0 0 0,-1 1-1 0 0,-1 0 1 0 0,-1 1 0 0 0,-2 0 0 0 0,-1 0-1 0 0,-1 1 1 0 0,-2-1 0 0 0,-1 2 0 0 0,-1-1 0 0 0,-2 3-237 0 0,-1-14 92 0 0,0 0 0 0 0,-1-1 0 0 0,-1 1 0 0 0,-1-1 0 0 0,0 0 0 0 0,-2 0 0 0 0,0 0 0 0 0,-1 0 0 0 0,-1-1 0 0 0,-6 10-92 0 0,1-1 64 0 0,-1-1-1 0 0,-1-1 1 0 0,-1 0 0 0 0,-1-1 0 0 0,-1-1 0 0 0,-1-1 0 0 0,-1 0 0 0 0,-1-2 0 0 0,-1 0 0 0 0,-1-1 0 0 0,0-2-1 0 0,-19 11-63 0 0,22-16-406 0 0,0-2-1 0 0,-1 0 1 0 0,-1-1-1 0 0,1-1 1 0 0,-1-1-1 0 0,-1-1 1 0 0,1-1-1 0 0,-1-1 1 0 0,0 0-1 0 0,-10-2 407 0 0,-125-31-3948 0 0,152 27 3768 0 0,-44-18-1107 0 0</inkml:trace>
  <inkml:trace contextRef="#ctx0" brushRef="#br0" timeOffset="23328.27">4307 2467 1652 0 0,'-5'2'108'0'0,"-254"97"3721"0"0,248-92-3677 0 0,-1-1 1 0 0,1 1-1 0 0,0 1 0 0 0,1 0 0 0 0,0 1 0 0 0,0 0 0 0 0,1 0 0 0 0,0 1 0 0 0,1 0 0 0 0,0 1 1 0 0,0-1-1 0 0,1 2 0 0 0,1-1 0 0 0,0 1 0 0 0,0 0 0 0 0,1 0 0 0 0,1 0 0 0 0,0 1 0 0 0,-1 9-152 0 0,3 73 907 0 0,9-71-819 0 0,1 1 0 0 0,0-1 0 0 0,2 0 1 0 0,1-1-1 0 0,1 0 0 0 0,1-1 1 0 0,1-1-1 0 0,1 0 0 0 0,1 0 1 0 0,0-2-1 0 0,2 0 0 0 0,0-1 1 0 0,1 0-1 0 0,1-2 0 0 0,20 13-88 0 0,3 1-449 0 0,0-3 0 0 0,2-1 0 0 0,2-3 0 0 0,0-1-1 0 0,1-3 1 0 0,0-2 0 0 0,39 8 449 0 0,159 6-4573 0 0,-199-30 3020 0 0</inkml:trace>
  <inkml:trace contextRef="#ctx0" brushRef="#br0" timeOffset="24168.007">6652 2204 1520 0 0,'-1'11'2658'0'0,"9"-17"772"0"0,-7 5-3413 0 0,21-25 125 0 0,0-1-1 0 0,-2 0 0 0 0,-2-2 0 0 0,0 0 0 0 0,-2-1 0 0 0,-1 0 1 0 0,-1-1-1 0 0,-2-1 0 0 0,-1 0 0 0 0,-2-1 0 0 0,-1 0 0 0 0,-2-1 1 0 0,-1 1-1 0 0,-1-1 0 0 0,-1-18-141 0 0,-16-85 111 0 0,-15 84 69 0 0,54 93-172 0 0,52 58 99 0 0,68 110 56 0 0,-137-193-40 0 0,-1 0 0 0 0,-1 1 0 0 0,0 0 0 0 0,-1 0 1 0 0,-1 1-1 0 0,-1-1 0 0 0,0 1 0 0 0,-1 0 0 0 0,-1 0 0 0 0,0 0 0 0 0,-2 1 0 0 0,0-1 0 0 0,0 0 0 0 0,-2 0 0 0 0,0 1 0 0 0,-4 13-123 0 0,3-19-10 0 0,0 0 0 0 0,-1-1 0 0 0,-1 1 0 0 0,0-1-1 0 0,0 1 1 0 0,-1-1 0 0 0,0-1 0 0 0,-1 1 0 0 0,0-1 0 0 0,-1-1 0 0 0,0 1 0 0 0,-1-1-1 0 0,1 0 1 0 0,-2-1 0 0 0,-5 4 10 0 0,13-11-402 0 0,-1-4 37 0 0,1-3 55 0 0,0 0 0 0 0,0 1-1 0 0,1-1 1 0 0,0 0 0 0 0,0 0-1 0 0,0 0 1 0 0,1 0 0 0 0,0 0-1 0 0,0 0 1 0 0,0 0 0 0 0,1 0-1 0 0,0 0 1 0 0,0 0 0 0 0,1 0-1 0 0,-1 0 1 0 0,1 0 0 0 0,1 1-1 0 0,-1-1 1 0 0,1 1 0 0 0,0 0-1 0 0,0-1 1 0 0,0 1 0 0 0,1 1-1 0 0,0-1 1 0 0,0 0 0 0 0,3-2 310 0 0,14-19-1078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1:5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5879 86 1436 0 0,'5'2'160'0'0,"1"0"0"0"0,-1 0-1 0 0,1 0 1 0 0,-1 0 0 0 0,0 1-1 0 0,0 0 1 0 0,0 0 0 0 0,0 0 0 0 0,-1 1-1 0 0,1 0 1 0 0,-1-1 0 0 0,0 2 0 0 0,0-1-1 0 0,0 0 1 0 0,0 1 0 0 0,-1 0-1 0 0,0 0 1 0 0,0 0 0 0 0,0 0 0 0 0,-1 0-1 0 0,0 0 1 0 0,0 1 0 0 0,0-1-1 0 0,0 1 1 0 0,-1 0 0 0 0,0-1 0 0 0,0 1-1 0 0,-1 0 1 0 0,0 0 0 0 0,1 0 0 0 0,-2-1-1 0 0,1 3-159 0 0,-2 17 192 0 0,0-1 0 0 0,-2 1 0 0 0,0-1 0 0 0,-2 1 0 0 0,-1-2 0 0 0,0 1 0 0 0,-2-1 0 0 0,-1 0-1 0 0,0-1 1 0 0,-2 0 0 0 0,-1 0 0 0 0,-3 2-192 0 0,-116 145-4149 0 0,112-149 2855 0 0,0-7 7 0 0</inkml:trace>
  <inkml:trace contextRef="#ctx0" brushRef="#br0" timeOffset="-1499.751">1 845 1984 0 0,'34'-3'2171'0'0,"301"-52"953"0"0,612-91-449 0 0,1365-223-355 0 0,-1862 268-2823 0 0,-403 78-332 0 0,-46 21 478 0 0,-83-7-4052 0 0,-3 26 1617 0 0,46-13 1442 0 0</inkml:trace>
  <inkml:trace contextRef="#ctx0" brushRef="#br0" timeOffset="-847.689">2138 1242 1336 0 0,'28'-15'8217'0'0,"37"-35"-8045"0"0,-36 27 552 0 0,2-2-645 0 0,0-2 1 0 0,-2-1-1 0 0,-1-2 0 0 0,-2 0 0 0 0,-1-2 1 0 0,-1-1-1 0 0,-1-1 0 0 0,-2 0 1 0 0,-2-2-1 0 0,-1-1 0 0 0,-2 0 0 0 0,6-22-79 0 0,-21 57-11 0 0,0 1-1 0 0,0-1 1 0 0,-1 0 0 0 0,1 0-1 0 0,0 0 1 0 0,-1-1-1 0 0,0 1 1 0 0,1 0-1 0 0,-1 0 1 0 0,0 0-1 0 0,0 0 1 0 0,0 0 0 0 0,0 0-1 0 0,0-1 1 0 0,-1 1-1 0 0,1 0 1 0 0,-1 0-1 0 0,1 0 1 0 0,-1 0-1 0 0,0 0 1 0 0,0 0 0 0 0,0 0-1 0 0,0 0 1 0 0,0 1-1 0 0,0-1 1 0 0,0 0-1 0 0,-1 0 1 0 0,1 1-1 0 0,-1-1 1 0 0,1 1 0 0 0,-1-1-1 0 0,0 1 1 0 0,1 0-1 0 0,-1 0 1 0 0,0 0-1 0 0,0 0 1 0 0,0 0-1 0 0,0 0 1 0 0,0 0 0 0 0,0 0-1 0 0,0 1 1 0 0,0-1-1 0 0,0 1 1 0 0,0 0-1 0 0,0 0 1 0 0,0-1-1 0 0,0 1 1 0 0,-1 0 0 0 0,1 1-1 0 0,0-1 1 0 0,0 0-1 0 0,0 1 1 0 0,0-1-1 0 0,0 1 1 0 0,0 0-1 0 0,0-1 1 0 0,0 1 0 0 0,0 0-1 0 0,0 0 1 0 0,-1 1 11 0 0,-5 1-17 0 0,0 1 1 0 0,1-1-1 0 0,-1 1 1 0 0,1 0-1 0 0,0 1 1 0 0,1 0-1 0 0,-1 0 1 0 0,1 0-1 0 0,0 1 1 0 0,0 0-1 0 0,0 0 1 0 0,1 0 0 0 0,0 1-1 0 0,0 0 1 0 0,1 0-1 0 0,0 0 1 0 0,0 1-1 0 0,1-1 1 0 0,0 1-1 0 0,-1 2 17 0 0,8 0-10 0 0,1 0-1 0 0,0 0 0 0 0,1 0 1 0 0,0-1-1 0 0,0 0 0 0 0,1 0 0 0 0,0 0 1 0 0,1-1-1 0 0,-1 0 0 0 0,2-1 1 0 0,-1 0-1 0 0,1 0 0 0 0,0-1 1 0 0,0 0-1 0 0,1 0 0 0 0,0-1 1 0 0,0 0-1 0 0,0-1 0 0 0,3 1 11 0 0,-5-1-22 0 0,22 12 0 0 0,-20-13 14 0 0,0 0 0 0 0,0 1 0 0 0,0 1 0 0 0,-1-1 0 0 0,0 1 0 0 0,0 1 0 0 0,0 0 0 0 0,-1 0 0 0 0,0 1 0 0 0,0 0 0 0 0,0 0 0 0 0,-1 1 0 0 0,0 0 0 0 0,-1 0 0 0 0,1 0 0 0 0,-2 1 0 0 0,1 0-1 0 0,-1 0 1 0 0,-1 1 0 0 0,0-1 0 0 0,0 1 0 0 0,0 0 0 0 0,-2 0 0 0 0,1 2 8 0 0,-4-7-35 0 0,0 0-1 0 0,0-1 1 0 0,-1 1 0 0 0,1 0-1 0 0,-1-1 1 0 0,0 0-1 0 0,-1 1 1 0 0,1-1-1 0 0,-1 0 1 0 0,0 0 0 0 0,0 0-1 0 0,0-1 1 0 0,0 1-1 0 0,-1-1 1 0 0,1 1-1 0 0,-1-1 1 0 0,0 0 0 0 0,0-1-1 0 0,0 1 1 0 0,-1 0 35 0 0,-57 19-3701 0 0,40-42 1154 0 0,17-2 1211 0 0</inkml:trace>
  <inkml:trace contextRef="#ctx0" brushRef="#br0" timeOffset="-570.633">3263 485 1964 0 0,'-11'57'9364'0'0,"3"164"-7403"0"0,40 47-2325 0 0,-29-28-9701 0 0,-3-214 8529 0 0</inkml:trace>
  <inkml:trace contextRef="#ctx0" brushRef="#br0" timeOffset="-308.039">3548 1343 1648 0 0,'6'-1'6605'0'0,"7"-2"-3531"0"0,38-23-1835 0 0,-50 24-1214 0 0,-1-1 0 0 0,0 1-1 0 0,0-1 1 0 0,0 1 0 0 0,0-1-1 0 0,-1 1 1 0 0,1-1-1 0 0,-1 1 1 0 0,1 0 0 0 0,-1-1-1 0 0,0 1 1 0 0,0 0-1 0 0,0 0 1 0 0,0-1 0 0 0,0 1-1 0 0,0 0 1 0 0,-1 0-1 0 0,1 0 1 0 0,-1 0 0 0 0,1 0-1 0 0,-1 1 1 0 0,0-1 0 0 0,0 0-1 0 0,0 1 1 0 0,0-1-1 0 0,0 1 1 0 0,0 0 0 0 0,0 0-1 0 0,0 0 1 0 0,0 0-1 0 0,-1 0 1 0 0,1 0 0 0 0,0 0-1 0 0,-1 1 1 0 0,1-1-1 0 0,-1 1 1 0 0,1 0 0 0 0,-1 0-1 0 0,1 0 1 0 0,0 0 0 0 0,-1 0-1 0 0,0 0-24 0 0,-2-2-34 0 0,-5-1-155 0 0,-49-38-3840 0 0,115-33-2404 0 0,-32 49 5082 0 0</inkml:trace>
  <inkml:trace contextRef="#ctx0" brushRef="#br0" timeOffset="8129.295">3989 168 1152 0 0,'0'0'455'0'0,"0"0"-68"0"0,-14 0 161 0 0,7 0 2144 0 0,-40-2-1366 0 0,207-21-84 0 0,1089-85-158 0 0,-971 89-154 0 0,-215 8-270 0 0,-40 7-1563 0 0,-34 13-5252 0 0,4-6 4785 0 0</inkml:trace>
  <inkml:trace contextRef="#ctx0" brushRef="#br0" timeOffset="49579.808">3386 1560 1920 0 0,'0'0'475'0'0,"0"0"86"0"0,0 0-53 0 0,18-3 1396 0 0,-17-14-181 0 0,-1 15-1701 0 0,1 1 0 0 0,-1 0-1 0 0,1 0 1 0 0,-1-1 0 0 0,0 1-1 0 0,1 0 1 0 0,-1 0 0 0 0,0-1-1 0 0,0 1 1 0 0,0 0 0 0 0,0-1-1 0 0,0 1 1 0 0,0 0 0 0 0,0-1 0 0 0,0 1-1 0 0,-1 0 1 0 0,1 0 0 0 0,0-1-1 0 0,-1 1 1 0 0,1 0 0 0 0,-1 0-1 0 0,0-1 1 0 0,1 1 0 0 0,-1 0-1 0 0,0 0 1 0 0,1 0 0 0 0,-1 0-1 0 0,0 0 1 0 0,0 0 0 0 0,0 0 0 0 0,0 0-1 0 0,0 1 1 0 0,0-1 0 0 0,0 0-1 0 0,-1 1 1 0 0,1-1 0 0 0,0 0-1 0 0,0 1 1 0 0,0-1 0 0 0,-1 1-1 0 0,1 0 1 0 0,0-1 0 0 0,0 1-1 0 0,-1 0 1 0 0,1 0 0 0 0,0 0 0 0 0,-1 0-1 0 0,1 0 1 0 0,0 0 0 0 0,-1 0-1 0 0,1 0 1 0 0,0 1 0 0 0,-1-1-1 0 0,1 1 1 0 0,0-1 0 0 0,0 0-1 0 0,0 1-21 0 0,-5 1-7 0 0,1 0 0 0 0,-1 1 0 0 0,1 0 0 0 0,0-1 0 0 0,0 2 0 0 0,0-1 0 0 0,1 1 0 0 0,-1-1 0 0 0,1 1 0 0 0,0 1 0 0 0,0-1 0 0 0,0 0 0 0 0,0 1 0 0 0,1 0 0 0 0,0 0 0 0 0,0 0 0 0 0,0 0 0 0 0,1 1 0 0 0,-1-1 0 0 0,1 1 0 0 0,1-1 0 0 0,-1 1 0 0 0,1 0 0 0 0,0-1 0 0 0,0 2 7 0 0,1-6 70 0 0,5 13 257 0 0,-1-10-278 0 0,1-1-1 0 0,-1 0 1 0 0,1-1 0 0 0,0 1 0 0 0,0-1-1 0 0,0 0 1 0 0,0 0 0 0 0,1 0 0 0 0,-1-1-1 0 0,0 1 1 0 0,1-1 0 0 0,-1-1 0 0 0,1 1-1 0 0,-1-1 1 0 0,1 0 0 0 0,-1 0 0 0 0,1-1-1 0 0,-1 1 1 0 0,0-1 0 0 0,1-1 0 0 0,-1 1-1 0 0,0-1 1 0 0,1 0-49 0 0,-4 2 9 0 0,-1 0 0 0 0,0-1 0 0 0,1 1 0 0 0,-1 0 0 0 0,0-1 0 0 0,1 1 0 0 0,-1-1 0 0 0,0 1 0 0 0,0-1 0 0 0,0 0 0 0 0,1 0 0 0 0,-1 1-1 0 0,0-1 1 0 0,0 0 0 0 0,0 0 0 0 0,0 0 0 0 0,0 0 0 0 0,-1 0 0 0 0,1 0 0 0 0,0 0 0 0 0,0-1 0 0 0,-1 1 0 0 0,1 0 0 0 0,0 0 0 0 0,-1-1 0 0 0,0 1 0 0 0,1 0 0 0 0,-1-1 0 0 0,0 1-1 0 0,1 0 1 0 0,-1-1 0 0 0,0 1 0 0 0,0 0 0 0 0,0-1 0 0 0,0 1 0 0 0,0 0 0 0 0,-1-1 0 0 0,1 1 0 0 0,0 0 0 0 0,-1-1 0 0 0,1 1 0 0 0,-1 0 0 0 0,1-1 0 0 0,-1 1 0 0 0,1 0 0 0 0,-1 0 0 0 0,0 0-1 0 0,0 0 1 0 0,0-1 0 0 0,1 1 0 0 0,-1 0 0 0 0,0 1 0 0 0,0-1 0 0 0,-1 0 0 0 0,1 0 0 0 0,0 0 0 0 0,0 0 0 0 0,0 1 0 0 0,0-1 0 0 0,-1 1 0 0 0,1-1 0 0 0,0 1 0 0 0,-1-1 0 0 0,1 1-1 0 0,0 0 1 0 0,-1 0 0 0 0,1-1 0 0 0,-1 1-9 0 0,-82-43-597 0 0,27 23-3051 0 0,47 12 753 0 0,8 3 1465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4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284 189 1088 0 0,'0'0'581'0'0,"0"0"-62"0"0,0 0-17 0 0,0 0-22 0 0,0 0-68 0 0,4 0-49 0 0,0-1-273 0 0,-1 0 0 0 0,1 0-1 0 0,0-1 1 0 0,-1 1 0 0 0,1-1 0 0 0,-1 0 0 0 0,0 0-1 0 0,1 0 1 0 0,-1 0 0 0 0,0-1 0 0 0,0 1 0 0 0,-1-1-1 0 0,1 0 1 0 0,0 0 0 0 0,-1 0 0 0 0,0 0-1 0 0,1 0 1 0 0,-1-1 0 0 0,-1 1 0 0 0,1-1 0 0 0,0 1-1 0 0,-1-1 1 0 0,0 1 0 0 0,0-1 0 0 0,0 0 0 0 0,0 0-1 0 0,0 0 1 0 0,-1 0 0 0 0,0 1 0 0 0,0-1 0 0 0,0 0-1 0 0,0 0 1 0 0,0 0 0 0 0,-1 0 0 0 0,0 0 0 0 0,0 1-1 0 0,0-2-89 0 0,-1 0 19 0 0,0 1 0 0 0,0 0-1 0 0,0-1 1 0 0,-1 1 0 0 0,1 0 0 0 0,-1 0-1 0 0,0 0 1 0 0,-1 1 0 0 0,1-1-1 0 0,0 1 1 0 0,-1 0 0 0 0,0 0 0 0 0,0 0-1 0 0,0 0 1 0 0,0 0 0 0 0,0 1-1 0 0,-1 0 1 0 0,1 0 0 0 0,0 0 0 0 0,-1 1-1 0 0,0-1 1 0 0,1 1 0 0 0,-1 0-1 0 0,0 0 1 0 0,0 1 0 0 0,0 0 0 0 0,0-1-1 0 0,1 1 1 0 0,-1 1 0 0 0,0-1-1 0 0,0 1 1 0 0,0 0 0 0 0,1 0 0 0 0,-1 0-1 0 0,0 1 1 0 0,1 0 0 0 0,-1 0-1 0 0,1 0 1 0 0,0 0 0 0 0,0 1 0 0 0,0-1-1 0 0,0 1 1 0 0,-2 2-19 0 0,-8 5 13 0 0,0 0-1 0 0,1 0 1 0 0,1 1 0 0 0,0 1-1 0 0,1 0 1 0 0,0 1 0 0 0,0 0-1 0 0,2 0 1 0 0,-1 1 0 0 0,2 1-1 0 0,0-1 1 0 0,1 1 0 0 0,0 1-1 0 0,1-1 1 0 0,1 1 0 0 0,0 0-1 0 0,2 0 1 0 0,-1 1 0 0 0,2-1-1 0 0,0 1 1 0 0,1 0 0 0 0,1-1-1 0 0,1 6-12 0 0,-1-18 8 0 0,0 0-1 0 0,1 0 0 0 0,-1 1 0 0 0,1-1 0 0 0,0 0 0 0 0,0 0 0 0 0,1 0 0 0 0,-1 0 0 0 0,1 0 0 0 0,0 0 0 0 0,0 0 1 0 0,0-1-1 0 0,0 1 0 0 0,1-1 0 0 0,-1 1 0 0 0,1-1 0 0 0,0 0 0 0 0,0 0 0 0 0,0 0 0 0 0,1-1 0 0 0,-1 1 0 0 0,1-1 1 0 0,-1 1-1 0 0,1-1 0 0 0,0 0 0 0 0,0-1 0 0 0,0 1 0 0 0,0-1 0 0 0,0 0 0 0 0,0 1 0 0 0,0-2 0 0 0,0 1 1 0 0,1 0-1 0 0,-1-1 0 0 0,0 0 0 0 0,4 0-7 0 0,7-10-53 0 0,-1 0 0 0 0,0-1 0 0 0,0 0-1 0 0,-1-1 1 0 0,-1-1 0 0 0,0 0 0 0 0,-1-1 0 0 0,0 0 0 0 0,-1 0 0 0 0,-1-1 0 0 0,0-1 0 0 0,-1 1 0 0 0,6-17 53 0 0,11-14-42 0 0,17-24 60 0 0,-11 119-213 0 0,95 119-2921 0 0,-114-152 2036 0 0,-2 1-270 0 0</inkml:trace>
  <inkml:trace contextRef="#ctx0" brushRef="#br0" timeOffset="470.543">515 108 1240 0 0,'1'-2'108'0'0,"1"-1"0"0"0,0 1 0 0 0,0 1 0 0 0,0-1 0 0 0,0 0 0 0 0,0 0 1 0 0,1 1-1 0 0,-1-1 0 0 0,0 1 0 0 0,1 0 0 0 0,-1 0 0 0 0,1 0 0 0 0,0 0 0 0 0,-1 0 0 0 0,1 0 0 0 0,0 1 0 0 0,-1-1 0 0 0,1 1 0 0 0,0 0 0 0 0,-1 0 0 0 0,1 0 0 0 0,0 0 1 0 0,0 0-1 0 0,-1 0 0 0 0,1 1 0 0 0,0 0 0 0 0,-1-1 0 0 0,1 1 0 0 0,0 0 0 0 0,-1 0 0 0 0,1 0 0 0 0,-1 1 0 0 0,0-1 0 0 0,1 1 0 0 0,-1-1 0 0 0,0 1 0 0 0,1 0-108 0 0,80 70 482 0 0,-83-72-474 0 0,10 12 193 0 0,0 1 0 0 0,-1 0 0 0 0,0 0 0 0 0,-1 1-1 0 0,0 0 1 0 0,-1 0 0 0 0,-1 1 0 0 0,0 0 0 0 0,-1 0 0 0 0,-1 1 0 0 0,0-1 0 0 0,-1 1 0 0 0,-1 0 0 0 0,1 13-201 0 0,-3-27 201 0 0,-4 0-3 0 0,4-2-194 0 0,0 0 1 0 0,0-1 0 0 0,0 1-1 0 0,0-1 1 0 0,0 1 0 0 0,0 0-1 0 0,0-1 1 0 0,0 1 0 0 0,0-1-1 0 0,0 1 1 0 0,0 0 0 0 0,-1-1-1 0 0,1 1 1 0 0,0 0 0 0 0,0-1-1 0 0,0 1 1 0 0,-1-1 0 0 0,1 1-1 0 0,0 0 1 0 0,0 0-1 0 0,-1-1 1 0 0,1 1 0 0 0,0 0-1 0 0,0-1 1 0 0,-1 1 0 0 0,1 0-1 0 0,0 0 1 0 0,-1 0 0 0 0,1-1-1 0 0,-1 1 1 0 0,1 0 0 0 0,0 0-1 0 0,-1 0 1 0 0,1 0 0 0 0,0 0-1 0 0,-1 0 1 0 0,1-1-1 0 0,-1 1 1 0 0,1 0 0 0 0,0 0-1 0 0,-1 0 1 0 0,1 0 0 0 0,-1 1-1 0 0,1-1 1 0 0,0 0 0 0 0,-1 0-1 0 0,1 0 1 0 0,-1 0 0 0 0,1 0-1 0 0,0 0 1 0 0,-1 1 0 0 0,1-1-1 0 0,0 0 1 0 0,-1 0 0 0 0,1 0-1 0 0,0 1 1 0 0,-1-1-5 0 0,5-15-101 0 0,0 0 1 0 0,0 0 0 0 0,2 1-1 0 0,0 0 1 0 0,0 0 0 0 0,2 0-1 0 0,0 0 1 0 0,0 1 0 0 0,1 1-1 0 0,0-1 1 0 0,1 2 0 0 0,1-1-1 0 0,7-5 101 0 0,100-79-4592 0 0,-107 87 3176 0 0</inkml:trace>
  <inkml:trace contextRef="#ctx0" brushRef="#br0" timeOffset="1162.021">936 296 1180 0 0,'0'2'2581'0'0,"40"9"-130"0"0,-7-15-2392 0 0,1-2 1 0 0,-1-1-1 0 0,-1-1 1 0 0,0-2-1 0 0,0-1 1 0 0,-1-1-1 0 0,0-2 1 0 0,-1-2-1 0 0,12-8-59 0 0,-39 23 3 0 0,-1-1 0 0 0,1 0 0 0 0,0 1 0 0 0,0-1 0 0 0,-1-1 0 0 0,1 1 0 0 0,-1 0 0 0 0,0-1 0 0 0,1 1 0 0 0,-1-1 0 0 0,0 0 0 0 0,-1 0 0 0 0,1 1 0 0 0,0-1 0 0 0,-1 0 0 0 0,0-1 0 0 0,1 1 0 0 0,-1 0 0 0 0,0 0 0 0 0,-1 0 0 0 0,1-1 0 0 0,0-1-3 0 0,-45-21-5 0 0,31 25 5 0 0,-1 1-1 0 0,1 1 1 0 0,0 0 0 0 0,-1 1 0 0 0,1 0-1 0 0,0 1 1 0 0,0 1 0 0 0,1 0-1 0 0,-1 1 1 0 0,1 0 0 0 0,0 1 0 0 0,0 0-1 0 0,0 1 1 0 0,1 0 0 0 0,0 1-1 0 0,0 0 1 0 0,1 1 0 0 0,0 0 0 0 0,1 0-1 0 0,0 1 1 0 0,-6 9 0 0 0,12-14 2 0 0,1-1-1 0 0,0 1 1 0 0,-1 1 0 0 0,2-1-1 0 0,-1 0 1 0 0,1 0 0 0 0,-1 1-1 0 0,1-1 1 0 0,1 1 0 0 0,-1-1-1 0 0,1 1 1 0 0,0-1 0 0 0,0 1-1 0 0,1-1 1 0 0,0 0 0 0 0,0 1-1 0 0,0-1 1 0 0,0 1 0 0 0,1-1-1 0 0,0 0 1 0 0,0 0 0 0 0,0 0-1 0 0,1 0 1 0 0,0 0 0 0 0,0-1-1 0 0,0 1 1 0 0,0-1 0 0 0,1 0-1 0 0,0 0 1 0 0,-1 0 0 0 0,1 0-1 0 0,1-1 1 0 0,-1 1 0 0 0,1-1-1 0 0,-1 0 1 0 0,1 0 0 0 0,0-1-1 0 0,0 0 1 0 0,0 1 0 0 0,0-2-1 0 0,0 1 1 0 0,1-1 0 0 0,-1 1-1 0 0,1-1 1 0 0,-1-1 0 0 0,1 1-1 0 0,-1-1 1 0 0,6 0-2 0 0,184 4-3675 0 0,-108-18 2300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0:2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7758 1525 3052 0 0,'5'0'921'0'0,"17"-2"4835"0"0,-19 6-9237 0 0,-11-1-197 0 0,0-3 2512 0 0</inkml:trace>
  <inkml:trace contextRef="#ctx0" brushRef="#br0" timeOffset="-13863.525">56 705 1324 0 0,'0'0'363'0'0,"0"0"-18"0"0,-17-3 427 0 0,-4-36 560 0 0,18 76-614 0 0,79 415 510 0 0,37 236-337 0 0,25 241-219 0 0,-25 234 554 0 0,-29-311-1142 0 0,-4-82 864 0 0,-22-509-450 0 0,-57-256-5234 0 0,-4-31 2076 0 0,2 6 1611 0 0</inkml:trace>
  <inkml:trace contextRef="#ctx0" brushRef="#br0" timeOffset="-12432.005">1307 812 1636 0 0,'3'-17'2674'0'0,"-26"22"-1225"0"0,4 11-1278 0 0,2 1 0 0 0,0 1 0 0 0,1 0 0 0 0,1 2 0 0 0,1-1 1 0 0,1 2-1 0 0,0 0 0 0 0,1 0 0 0 0,2 1 0 0 0,0 0 0 0 0,1 1 1 0 0,1 2-172 0 0,-15 30 461 0 0,-57 142 1041 0 0,75-181-1406 0 0,-17 27-3171 0 0,22-43 1805 0 0,0 0 44 0 0,0 0 116 0 0,0 0-29 0 0</inkml:trace>
  <inkml:trace contextRef="#ctx0" brushRef="#br0" timeOffset="-12046.542">799 862 2040 0 0,'11'4'5920'0'0,"93"87"-4925"0"0,169 137 464 0 0,-140-136-1197 0 0,-133-91-761 0 0,8 3 611 0 0,0-5-6769 0 0,10-13 5477 0 0</inkml:trace>
  <inkml:trace contextRef="#ctx0" brushRef="#br0" timeOffset="-11563.941">1473 1047 1820 0 0,'-1'4'2262'0'0,"8"44"209"0"0,-5-43-2365 0 0,0-1 0 0 0,1 1 0 0 0,0 0 0 0 0,-1 0 0 0 0,1-1 0 0 0,1 0 0 0 0,-1 0 0 0 0,1 0 0 0 0,-1 0 0 0 0,1 0 0 0 0,1 0 0 0 0,-1-1 0 0 0,0 0 0 0 0,1 0 0 0 0,-1 0 0 0 0,1-1 0 0 0,0 1 0 0 0,1-1-106 0 0,-5-2 167 0 0,33-19 197 0 0,80-98 91 0 0,-102 101-428 0 0,0 0 1 0 0,2 0-1 0 0,0 2 1 0 0,1-1 0 0 0,0 2-1 0 0,1 0 1 0 0,0 1 0 0 0,15-8-28 0 0,-27 17-9 0 0,1 1 0 0 0,-1 0 1 0 0,1 0-1 0 0,0 0 0 0 0,0 1 1 0 0,0-1-1 0 0,0 1 1 0 0,0 0-1 0 0,0 1 0 0 0,0-1 1 0 0,0 1-1 0 0,0 0 0 0 0,0 0 1 0 0,0 0-1 0 0,0 1 1 0 0,0 0-1 0 0,0 0 0 0 0,0 0 1 0 0,0 1-1 0 0,0 0 0 0 0,0-1 1 0 0,-1 2-1 0 0,1-1 1 0 0,-1 0-1 0 0,0 1 0 0 0,1 0 1 0 0,-1 0-1 0 0,0 0 0 0 0,-1 1 1 0 0,1-1-1 0 0,0 1 1 0 0,-1 0-1 0 0,0 0 0 0 0,0 0 1 0 0,0 1-1 0 0,-1-1 0 0 0,1 1 1 0 0,0 2 8 0 0,61 186-1335 0 0,-64-140-3270 0 0,0-43 3529 0 0</inkml:trace>
  <inkml:trace contextRef="#ctx0" brushRef="#br0" timeOffset="-10969.682">2573 843 1908 0 0,'12'18'6850'0'0,"-9"64"-7177"0"0,-3-69 851 0 0,42 282 818 0 0,-5-85-441 0 0,-34-190-1995 0 0,-4-36-3299 0 0,0-12 2158 0 0,1 13 1059 0 0</inkml:trace>
  <inkml:trace contextRef="#ctx0" brushRef="#br0" timeOffset="-10628.566">2557 732 1824 0 0,'4'-7'164'0'0,"0"1"-1"0"0,0 0 1 0 0,1 0-1 0 0,0 0 0 0 0,0 0 1 0 0,0 1-1 0 0,1 0 1 0 0,-1 0-1 0 0,1 1 1 0 0,1-1-1 0 0,-1 1 1 0 0,0 1-1 0 0,1-1 0 0 0,0 1 1 0 0,0 0-1 0 0,0 0 1 0 0,0 1-1 0 0,0 0 1 0 0,1 0-1 0 0,-1 1 1 0 0,0 0-1 0 0,1 1 1 0 0,-1-1-1 0 0,1 1 0 0 0,-1 0 1 0 0,4 1-164 0 0,-1 5 60 0 0,0 0 1 0 0,0 0-1 0 0,-1 1 1 0 0,1 0 0 0 0,-2 1-1 0 0,1 0 1 0 0,-1 0-1 0 0,0 1 1 0 0,-1 0-1 0 0,0 0 1 0 0,-1 1-1 0 0,1 0 1 0 0,-2 0-1 0 0,0 0 1 0 0,0 1-1 0 0,0 0 1 0 0,-2 0-1 0 0,1 0 1 0 0,-2 0 0 0 0,1 1-1 0 0,-1-1 1 0 0,-1 1-1 0 0,0-1 1 0 0,-1 4-61 0 0,-2-2 33 0 0,-1-1 0 0 0,0 0 0 0 0,-1 0 0 0 0,0 0 0 0 0,-1 0 1 0 0,0-1-1 0 0,-1 0 0 0 0,-1 0 0 0 0,0 0 0 0 0,0-1 0 0 0,-1 0 0 0 0,0 0 1 0 0,0-1-1 0 0,-1 0 0 0 0,-1 0 0 0 0,1-1 0 0 0,-1 0 0 0 0,-1-1 0 0 0,1 0 1 0 0,-1-1-1 0 0,-2 1-33 0 0,-66 36-1746 0 0,83-47-1945 0 0,2 0 2461 0 0</inkml:trace>
  <inkml:trace contextRef="#ctx0" brushRef="#br0" timeOffset="-10145.708">3581 879 1520 0 0,'-9'15'3410'0'0,"-45"67"-2011"0"0,-129 242 161 0 0,151-304-5213 0 0,31-20 2437 0 0,1 0 20 0 0</inkml:trace>
  <inkml:trace contextRef="#ctx0" brushRef="#br0" timeOffset="-9867.83">3340 740 1592 0 0,'38'-30'5302'0'0,"13"41"-3623"0"0,47 61-1649 0 0,-83-59 495 0 0,24 18-364 0 0,-2 2 1 0 0,0 1-1 0 0,-3 1 1 0 0,-1 2 0 0 0,-1 2-1 0 0,-3 1 1 0 0,6 12-162 0 0,-33-50-133 0 0,-1 0 0 0 0,1 0-1 0 0,0 0 1 0 0,-1 0 0 0 0,0 0 0 0 0,0 0 0 0 0,0 1-1 0 0,0-1 1 0 0,0 0 0 0 0,0 1 0 0 0,0-1 0 0 0,-1 1 0 0 0,1-1-1 0 0,-1 1 1 0 0,0-1 0 0 0,1 1 0 0 0,-1-1 0 0 0,-1 1-1 0 0,1-1 1 0 0,0 1 0 0 0,-1-1 0 0 0,1 1 0 0 0,-1-1 0 0 0,1 1-1 0 0,-1-1 1 0 0,0 0 0 0 0,0 1 0 0 0,0-1 0 0 0,-1 0-1 0 0,1 0 1 0 0,-1 0 0 0 0,1 1 0 0 0,-1-2 0 0 0,1 1 0 0 0,-1 0-1 0 0,0 0 1 0 0,0 0 0 0 0,0-1 0 0 0,0 1 0 0 0,0-1-1 0 0,0 0 1 0 0,-1 0 0 0 0,1 0 0 0 0,0 0 0 0 0,-1 0 0 0 0,1 0-1 0 0,0 0 1 0 0,-1-1 0 0 0,1 1 0 0 0,-1-1 0 0 0,1 0-1 0 0,-1 1 1 0 0,-2-2 133 0 0,-21 5-1160 0 0</inkml:trace>
  <inkml:trace contextRef="#ctx0" brushRef="#br0" timeOffset="-9553.991">3162 825 1948 0 0,'-12'6'227'0'0,"1"1"0"0"0,-1 1 0 0 0,2-1 1 0 0,-1 2-1 0 0,1-1 0 0 0,0 2 0 0 0,1-1 0 0 0,0 1 0 0 0,1 0 0 0 0,0 1 0 0 0,0 0 0 0 0,1 0 0 0 0,1 1 1 0 0,0 0-1 0 0,0 0 0 0 0,1 1 0 0 0,1-1 0 0 0,0 1 0 0 0,1 0 0 0 0,0 0 0 0 0,1 0 0 0 0,0 0 0 0 0,1 1 1 0 0,1-1-1 0 0,0 0 0 0 0,1 9-227 0 0,1-7 117 0 0,0-1 1 0 0,1 1 0 0 0,1-1-1 0 0,0 0 1 0 0,1 0 0 0 0,0 0-1 0 0,1-1 1 0 0,1 0 0 0 0,0 0-1 0 0,0 0 1 0 0,1-1 0 0 0,1 0 0 0 0,0-1-1 0 0,1 0 1 0 0,0 0 0 0 0,7 4-118 0 0,2 1-90 0 0,1-1 1 0 0,0-1-1 0 0,1 0 1 0 0,0-2-1 0 0,1 0 1 0 0,0-2 0 0 0,1 0-1 0 0,10 2 90 0 0,124 11-4959 0 0,-129-27 3751 0 0,23-14 27 0 0</inkml:trace>
  <inkml:trace contextRef="#ctx0" brushRef="#br0" timeOffset="-9319.019">4074 732 876 0 0,'14'14'381'0'0,"0"2"1"0"0,0-1-1 0 0,-2 2 0 0 0,0-1 1 0 0,-1 2-1 0 0,-1 0 0 0 0,0 0 1 0 0,-2 1-1 0 0,0 0 0 0 0,-1 0 1 0 0,0 0-1 0 0,-2 1 0 0 0,-1 0 1 0 0,0 1-1 0 0,-1-1 0 0 0,-2 1 1 0 0,0-1-1 0 0,-1 1 0 0 0,-1 7-381 0 0,-1-7-5 0 0,-1 0 0 0 0,-1 0 0 0 0,-1-1 0 0 0,-1 1 0 0 0,-1-1 0 0 0,0 0 0 0 0,-1-1-1 0 0,-2 0 1 0 0,0 0 0 0 0,0-1 0 0 0,-2 0 0 0 0,0-1 0 0 0,-2-1 0 0 0,1 0 0 0 0,-9 7 5 0 0,-155 125-5145 0 0,134-122 3957 0 0</inkml:trace>
  <inkml:trace contextRef="#ctx0" brushRef="#br0" timeOffset="-5663.595">3763 2117 1768 0 0,'18'-9'6378'0'0,"-20"30"-4141"0"0,-1-2-2280 0 0,-34 253 1341 0 0,35-221-1563 0 0,-1 65 285 0 0,5-71-8573 0 0,-4-53 7365 0 0</inkml:trace>
  <inkml:trace contextRef="#ctx0" brushRef="#br0" timeOffset="-4950.636">4488 1775 1624 0 0,'16'17'415'0'0,"-2"0"-1"0"0,0 1 1 0 0,0 0 0 0 0,-2 1-1 0 0,0 0 1 0 0,-2 1-1 0 0,0 0 1 0 0,-1 1 0 0 0,-1 0-1 0 0,-1 1 1 0 0,-1-1-1 0 0,0 1 1 0 0,-2 1 0 0 0,-1-1-1 0 0,-1 0 1 0 0,0 1-1 0 0,-2 0 1 0 0,-1-1 0 0 0,-1 8-415 0 0,1-12 1 0 0,-1 0 0 0 0,0 0 0 0 0,-1 0 0 0 0,-1 0 0 0 0,-1-1 0 0 0,0 1 0 0 0,-2-1 0 0 0,0-1 0 0 0,0 1 0 0 0,-2-1 0 0 0,0-1 0 0 0,-1 1 0 0 0,-2 1-1 0 0,-4 4-826 0 0,-1-1 0 0 0,0 0 1 0 0,-2-1-1 0 0,0-1 0 0 0,-2-1 0 0 0,0 0 0 0 0,0-2 0 0 0,-21 11 826 0 0,3-4-1256 0 0</inkml:trace>
  <inkml:trace contextRef="#ctx0" brushRef="#br0" timeOffset="-6574.682">2660 2012 1644 0 0,'5'1'6448'0'0,"0"20"-5598"0"0,14 210 570 0 0,31 88-481 0 0,-22-221-2288 0 0,-16-101-2655 0 0,10-45 858 0 0,-17 24 1884 0 0</inkml:trace>
  <inkml:trace contextRef="#ctx0" brushRef="#br0" timeOffset="-6264.21">2755 1959 1108 0 0,'4'-6'182'0'0,"0"0"1"0"0,0 0-1 0 0,1 1 0 0 0,0 0 1 0 0,0 0-1 0 0,1 0 0 0 0,-1 1 0 0 0,1 0 1 0 0,0 0-1 0 0,0 0 0 0 0,1 1 1 0 0,-1-1-1 0 0,1 2 0 0 0,-1-1 0 0 0,1 1 1 0 0,0 0-1 0 0,0 0 0 0 0,0 1 0 0 0,0 0 1 0 0,7 0-183 0 0,-9 3 52 0 0,0 1 0 0 0,-1 0 1 0 0,1 1-1 0 0,0-1 0 0 0,-1 1 0 0 0,0 0 1 0 0,0 0-1 0 0,0 1 0 0 0,0-1 0 0 0,-1 1 1 0 0,0-1-1 0 0,0 1 0 0 0,0 0 0 0 0,0 0 1 0 0,-1 1-1 0 0,0-1 0 0 0,0 0 0 0 0,0 1 1 0 0,0 2-53 0 0,-1 1 89 0 0,0 0 1 0 0,-1-1-1 0 0,0 1 1 0 0,0 0-1 0 0,-1 0 1 0 0,0 0 0 0 0,-1-1-1 0 0,1 1 1 0 0,-2-1-1 0 0,1 1 1 0 0,-1-1 0 0 0,-1 0-1 0 0,1 0 1 0 0,-1 0-1 0 0,-1 0 1 0 0,1-1-1 0 0,-1 0 1 0 0,-1 0 0 0 0,1 0-1 0 0,-4 3-89 0 0,-136 124-108 0 0,134-125-82 0 0,25-21-4482 0 0,5 0 3404 0 0</inkml:trace>
  <inkml:trace contextRef="#ctx0" brushRef="#br0" timeOffset="-5990.404">3324 1950 1552 0 0,'-17'10'315'0'0,"0"1"0"0"0,1 0 0 0 0,1 1 0 0 0,0 1 0 0 0,0 0 0 0 0,2 1 0 0 0,-1 1 0 0 0,2 0 0 0 0,0 1 0 0 0,1 0-1 0 0,1 1 1 0 0,0 0 0 0 0,1 0 0 0 0,1 1 0 0 0,0 0 0 0 0,2 1 0 0 0,0-1 0 0 0,1 1 0 0 0,1 1 0 0 0,1-1 0 0 0,0 0 0 0 0,2 4-315 0 0,-1-6 49 0 0,1 1 1 0 0,0-1 0 0 0,2 0-1 0 0,0 1 1 0 0,1-1-1 0 0,0 0 1 0 0,2 0 0 0 0,0 0-1 0 0,1-1 1 0 0,0 1 0 0 0,2-1-1 0 0,1 1-49 0 0,65 75-1509 0 0,33-57-3615 0 0,-92-34 3893 0 0</inkml:trace>
  <inkml:trace contextRef="#ctx0" brushRef="#br0" timeOffset="-3662.337">4625 1019 1112 0 0,'-18'-4'2023'0'0,"-25"-44"494"0"0,53 52-650 0 0,304 95-224 0 0,-253-80-1515 0 0,-2 3 1 0 0,0 2 0 0 0,-1 3-1 0 0,-2 2 1 0 0,-1 2 0 0 0,-2 3-1 0 0,0 2 1 0 0,37 36-129 0 0,-86-68 8 0 0,0 1-1 0 0,0 0 1 0 0,0 0-1 0 0,-1 1 1 0 0,0-1-1 0 0,0 1 1 0 0,0 0 0 0 0,-1 0-1 0 0,1 0 1 0 0,-2 0-1 0 0,1 0 1 0 0,0 0-1 0 0,-1 0 1 0 0,0 1 0 0 0,-1-1-1 0 0,0 0 1 0 0,0 1-1 0 0,0-1 1 0 0,0 0-1 0 0,-1 1 1 0 0,0-1 0 0 0,-1 0-1 0 0,1 0 1 0 0,-1 0-1 0 0,0 0 1 0 0,-1 0-1 0 0,-1 3-7 0 0,-100 157 669 0 0,78-132-523 0 0,-8 12 27 0 0,-21 26 48 0 0,4 3-1 0 0,3 2 1 0 0,3 1 0 0 0,-5 20-221 0 0,21-6-1194 0 0,29-90 688 0 0,4 8-1681 0 0,-2-9 1997 0 0,1 0 0 0 0,-1 0 0 0 0,0 0-1 0 0,1 0 1 0 0,-1 0 0 0 0,1-1 0 0 0,-1 1 0 0 0,1-1-1 0 0,-1 0 1 0 0,1 0 0 0 0,-1 0 0 0 0,1 0-1 0 0,0 0 1 0 0,-1-1 0 0 0,1 1 0 0 0,-1-1-1 0 0,1 0 1 0 0,-1 1 0 0 0,0-1 0 0 0,1 0-1 0 0,-1 0 1 0 0,0-1 0 0 0,0 1 0 0 0,1 0-1 0 0,-1-1 1 0 0,0 1 0 0 0,0-2 190 0 0,18-10-1079 0 0</inkml:trace>
  <inkml:trace contextRef="#ctx0" brushRef="#br0" timeOffset="1548.212">1480 3247 1120 0 0,'0'0'597'0'0,"0"0"132"0"0,0 0-104 0 0,0 0-82 0 0,0 0-49 0 0,0 0-24 0 0,0 0-100 0 0,0 0 33 0 0,15 3 2473 0 0,-150 146-1736 0 0,-11 144-63 0 0,75-80-1389 0 0,63-190 59 0 0,4-14-1191 0 0,1 0-3436 0 0,3-9 3777 0 0</inkml:trace>
  <inkml:trace contextRef="#ctx0" brushRef="#br0" timeOffset="1871.212">1098 3466 2184 0 0,'-11'-24'3184'0'0,"0"2"-148"0"0,24 31-1562 0 0,193 234-24 0 0,-25-15-3373 0 0,-174-224 982 0 0,-1-1-3927 0 0,-6-3 3772 0 0</inkml:trace>
  <inkml:trace contextRef="#ctx0" brushRef="#br0" timeOffset="2355.423">1747 3484 2448 0 0,'14'-9'6350'0'0,"-8"16"-3631"0"0,-8 32-2813 0 0,0-6 367 0 0,23 157-136 0 0,18-22-936 0 0,-34-158-320 0 0,-7-22-5818 0 0,-1 4 5739 0 0</inkml:trace>
  <inkml:trace contextRef="#ctx0" brushRef="#br0" timeOffset="2603.009">1645 3716 1712 0 0,'-14'-7'6371'0'0,"37"-8"-4717"0"0,37-10-1475 0 0,46-12-194 0 0,-1 0-1591 0 0,-3-5-3605 0 0,-93 36 3995 0 0</inkml:trace>
  <inkml:trace contextRef="#ctx0" brushRef="#br0" timeOffset="2849.32">2093 3454 1780 0 0,'47'36'7386'0'0,"20"11"-6489"0"0,27 20-3386 0 0,-67-55-1564 0 0,-20-11 2652 0 0</inkml:trace>
  <inkml:trace contextRef="#ctx0" brushRef="#br0" timeOffset="3222.586">2598 3419 904 0 0,'-20'18'5673'0'0,"-15"41"-4926"0"0,24-39 56 0 0,-228 481 4905 0 0,160-307-5993 0 0,102-221-7010 0 0,1 1 4456 0 0,-16 17 1619 0 0</inkml:trace>
  <inkml:trace contextRef="#ctx0" brushRef="#br0" timeOffset="7036.685">2733 3734 1416 0 0,'0'0'377'0'0,"0"0"-14"0"0,0 0-81 0 0,0 0-59 0 0,0 0 24 0 0,0 0-36 0 0,0 0-6 0 0,0 0 13 0 0,0 0 90 0 0,0 0-4 0 0,0 0-38 0 0,0 0-50 0 0,0 0-102 0 0,0 0-19 0 0,0 0 46 0 0,0 0 3 0 0,0 0-11 0 0,0 0-1 0 0,0 0-17 0 0,0 0 58 0 0,0 0 5 0 0,0 0-18 0 0,0 0-34 0 0,0 0-100 0 0,0 0 17 0 0,0 0-49 0 0,0 0-13 0 0,0 0 13 0 0,0 0 47 0 0,0 0-47 0 0,0 0-23 0 0,0 0 45 0 0,0 0 22 0 0,0 0-33 0 0,0 0 16 0 0,3 0 29 0 0,71 47 136 0 0,-71-42-143 0 0,1-1 1 0 0,-1 0-1 0 0,1 0 1 0 0,0 0-1 0 0,0 0 1 0 0,0-1-1 0 0,0 0 1 0 0,1 0 0 0 0,-1 0-1 0 0,1 0 1 0 0,0 0-1 0 0,0-1 1 0 0,0 0-1 0 0,0 0 1 0 0,0-1-1 0 0,0 1 1 0 0,1-1-1 0 0,-1 0 1 0 0,0 0-44 0 0,13-3 46 0 0,-1 0 0 0 0,0-1-1 0 0,0-1 1 0 0,-1 0 0 0 0,1-2 0 0 0,-1 0-1 0 0,0 0 1 0 0,-1-1 0 0 0,1-1 0 0 0,-1-1-1 0 0,-1 0 1 0 0,0-1 0 0 0,0-1 0 0 0,-1 0 0 0 0,0-1-1 0 0,-1 0 1 0 0,0-1 0 0 0,-1 0 0 0 0,-1 0-1 0 0,2-4-45 0 0,-3 5 7 0 0,-5 4-2 0 0,2-1 1 0 0,-1 1 0 0 0,1-1-1 0 0,1 1 1 0 0,-1 1-1 0 0,1 0 1 0 0,1 0 0 0 0,-1 0-1 0 0,1 1 1 0 0,0 0-1 0 0,1 0 1 0 0,0 1 0 0 0,-1 0-1 0 0,1 0 1 0 0,1 1-1 0 0,-1 1 1 0 0,1-1 0 0 0,0 2-1 0 0,8-2-5 0 0,-9 6-74 0 0,1 2 0 0 0,-1 0 0 0 0,0 0 0 0 0,-1 0 0 0 0,1 1 0 0 0,-1 0 0 0 0,0 1 0 0 0,0 0 0 0 0,0 0 0 0 0,-1 1 0 0 0,0 0 0 0 0,0 0 0 0 0,-1 0 0 0 0,0 1 0 0 0,0 0 0 0 0,-1 1 0 0 0,0-1 0 0 0,0 1 0 0 0,-1 0 0 0 0,-1 0 0 0 0,1 2 74 0 0,6 53-4341 0 0,-10-57 3154 0 0</inkml:trace>
  <inkml:trace contextRef="#ctx0" brushRef="#br0" timeOffset="7594.227">3798 3419 956 0 0,'10'-6'5821'0'0,"-9"21"-5091"0"0,-6 161 331 0 0,8-148-930 0 0,2 0 0 0 0,1 0 0 0 0,2-1-1 0 0,0 0 1 0 0,2 0 0 0 0,1-1 0 0 0,1 0-131 0 0,17 48 436 0 0,-17 13-810 0 0,-12-87 162 0 0,0 0-12 0 0,0 0-43 0 0,-5-10-6004 0 0,2 4 4819 0 0</inkml:trace>
  <inkml:trace contextRef="#ctx0" brushRef="#br0" timeOffset="7983.839">3839 3467 1268 0 0,'12'-50'3518'0'0,"-9"45"-3410"0"0,0-1 0 0 0,1 1 0 0 0,0-1 0 0 0,0 1 0 0 0,0 0 1 0 0,0 0-1 0 0,1 1 0 0 0,0-1 0 0 0,0 1 0 0 0,0 0 1 0 0,1 1-1 0 0,-1-1 0 0 0,1 1 0 0 0,0 0 0 0 0,0 0 0 0 0,0 1 1 0 0,4-2-109 0 0,-5 4 22 0 0,-1 1 1 0 0,1-1 0 0 0,-1 1 0 0 0,0 0 0 0 0,1 0 0 0 0,-1 0-1 0 0,0 1 1 0 0,0-1 0 0 0,0 1 0 0 0,0 0 0 0 0,0 0 0 0 0,0 1-1 0 0,0-1 1 0 0,-1 1 0 0 0,1 0 0 0 0,-1 0 0 0 0,0 0 0 0 0,0 0-1 0 0,0 1 1 0 0,0-1 0 0 0,0 1 0 0 0,-1-1 0 0 0,0 1 0 0 0,0 0-1 0 0,0 0 1 0 0,0 0 0 0 0,0 0 0 0 0,-1 1 0 0 0,0-1 0 0 0,0 0 0 0 0,0 1-1 0 0,0-1 1 0 0,-1 1 0 0 0,0-1 0 0 0,1 0 0 0 0,-2 1 0 0 0,1-1-1 0 0,0 1 1 0 0,-1-1 0 0 0,-1 3-23 0 0,-84 117 482 0 0,29-57-1441 0 0,55-64 626 0 0,-3 3-3515 0 0,9-6 2592 0 0</inkml:trace>
  <inkml:trace contextRef="#ctx0" brushRef="#br0" timeOffset="8343.811">4481 3300 1060 0 0,'-26'2'3329'0'0,"-19"25"-2620"0"0,41-24-437 0 0,-15 10-42 0 0,1 0 0 0 0,1 1 0 0 0,0 0 0 0 0,1 2 0 0 0,1 0 0 0 0,0 1 0 0 0,1 0 0 0 0,1 1 0 0 0,0 1 0 0 0,2 0 0 0 0,0 1 0 0 0,1 0 0 0 0,1 0 0 0 0,1 1 0 0 0,1 0 0 0 0,0 0 0 0 0,2 1 0 0 0,1 0 0 0 0,0 6-230 0 0,-2 52 372 0 0,46 22-196 0 0,-33-92-273 0 0,-1 1 0 0 0,1-2 0 0 0,1 1 0 0 0,-1-1 0 0 0,2 0 0 0 0,-1 0-1 0 0,1-1 1 0 0,0 0 0 0 0,1-1 0 0 0,0 0 0 0 0,0-1 0 0 0,1 0 97 0 0,138 31-4911 0 0,-124-40 3678 0 0,17-8 34 0 0</inkml:trace>
  <inkml:trace contextRef="#ctx0" brushRef="#br0" timeOffset="148040.185">3615 1962 1268 0 0,'0'0'497'0'0,"-18"-3"2971"0"0,-24-40-776 0 0,42 42-2511 0 0,-7 12 809 0 0,21 16-916 0 0,0-1-1 0 0,2 0 1 0 0,1-1 0 0 0,0-1-1 0 0,2 0 1 0 0,1-1-1 0 0,16 13-73 0 0,-17-16 68 0 0,194 207 637 0 0,-173-142 268 0 0,-18-68-866 0 0,-3-4-2405 0 0,-14-5-3815 0 0,-5-8 4908 0 0</inkml:trace>
  <inkml:trace contextRef="#ctx0" brushRef="#br0" timeOffset="158677.142">6355 972 1056 0 0,'0'0'680'0'0,"3"-17"2400"0"0,-22 28-1010 0 0,-156 187-908 0 0,-64 88-236 0 0,235-280-1390 0 0,-3 3-637 0 0,5-9-3082 0 0,2-3 2881 0 0</inkml:trace>
  <inkml:trace contextRef="#ctx0" brushRef="#br0" timeOffset="158986.661">5925 1129 1612 0 0,'0'0'134'0'0,"1"0"1"0"0,0 0-1 0 0,0 0 0 0 0,-1-1 0 0 0,1 1 1 0 0,0 0-1 0 0,0 0 0 0 0,-1 0 0 0 0,1 0 0 0 0,0-1 1 0 0,-1 1-1 0 0,1 0 0 0 0,0-1 0 0 0,-1 1 1 0 0,1 0-1 0 0,-1-1 0 0 0,1 1 0 0 0,0-1 1 0 0,-1 1-1 0 0,1-1 0 0 0,-1 1 0 0 0,1-1 0 0 0,-1 0 1 0 0,0 1-1 0 0,1-1 0 0 0,-1 1 0 0 0,1-1 1 0 0,-1 0-1 0 0,0 1 0 0 0,0-1 0 0 0,1 0 1 0 0,-1 0-1 0 0,0 1 0 0 0,0-1 0 0 0,0 0 1 0 0,0 0-1 0 0,0 1 0 0 0,0-1 0 0 0,0 0 0 0 0,0 1 1 0 0,0-1-1 0 0,0 0 0 0 0,0 0 0 0 0,-1 1 1 0 0,1-1-1 0 0,0 0 0 0 0,0 1 0 0 0,-1-1 1 0 0,1 0-1 0 0,0 1 0 0 0,-1-1 0 0 0,1 0 0 0 0,-1 1 1 0 0,1-1-1 0 0,-1 1 0 0 0,1-1 0 0 0,-1 1 1 0 0,1-1-1 0 0,-1 1 0 0 0,0-1 0 0 0,1 1-134 0 0,58 32 665 0 0,-52-28-548 0 0,24 16-155 0 0,-1 2-1 0 0,-1 1 1 0 0,-1 1 0 0 0,-1 1-1 0 0,-1 1 1 0 0,-1 1-1 0 0,-1 2 1 0 0,-2 0 0 0 0,-1 1-1 0 0,12 26 39 0 0,-29-49-284 0 0,12 14-6737 0 0,-12-21 5804 0 0</inkml:trace>
  <inkml:trace contextRef="#ctx0" brushRef="#br0" timeOffset="159219.063">6630 1390 1372 0 0,'-18'128'4435'0'0,"11"-109"-4121"0"0,4-9-324 0 0,-1 1 0 0 0,0-1 0 0 0,-1-1-1 0 0,0 1 1 0 0,0-1 0 0 0,-1 0 0 0 0,0 0-1 0 0,-1 0 1 0 0,0-1 0 0 0,0 0 0 0 0,-1-1 0 0 0,-3 3 10 0 0,-8-4-3324 0 0,19-6 2109 0 0</inkml:trace>
  <inkml:trace contextRef="#ctx0" brushRef="#br0" timeOffset="159526.569">6739 1117 1024 0 0,'17'-4'4206'0'0,"10"21"-2598"0"0,184 126-862 0 0,-191-136-1837 0 0,-7-5-2892 0 0,-13-2 2821 0 0</inkml:trace>
  <inkml:trace contextRef="#ctx0" brushRef="#br0" timeOffset="159789.93">7335 1020 904 0 0,'-10'13'3713'0'0,"-22"10"-2811"0"0,18-13-323 0 0,-34 31 161 0 0,3 1 0 0 0,1 3 0 0 0,3 2 0 0 0,1 1 0 0 0,-15 28-740 0 0,14-16 10 0 0,3 2-1 0 0,2 2 0 0 0,4 1 1 0 0,1 5-10 0 0,14-39-1474 0 0,2-13-3598 0 0,15-18 3886 0 0</inkml:trace>
  <inkml:trace contextRef="#ctx0" brushRef="#br0" timeOffset="160253.345">7713 1380 2328 0 0,'10'-4'5163'0'0,"-12"20"-4103"0"0,-14 106 38 0 0,17-89-981 0 0,-1 0-183 0 0,0 30 534 0 0,0-22-3316 0 0,-8-47-1013 0 0,-3-10 2674 0 0</inkml:trace>
  <inkml:trace contextRef="#ctx0" brushRef="#br0" timeOffset="160502.088">7763 1199 3320 0 0,'-10'-21'6494'0'0,"4"9"-6992"0"0,24 11-5224 0 0,-15 1 4508 0 0</inkml:trace>
  <inkml:trace contextRef="#ctx0" brushRef="#br0" timeOffset="160764.705">7991 1344 2568 0 0,'-28'150'5094'0'0,"58"54"-3466"0"0,-30-204-1731 0 0,0-1 0 0 0,0 1 0 0 0,-1 0 0 0 0,1-1 0 0 0,0 1 0 0 0,0-1 0 0 0,0 1 0 0 0,-1 0 0 0 0,1-1 0 0 0,0 1 0 0 0,0 0 0 0 0,-1-1 0 0 0,1 1 1 0 0,0 0-1 0 0,-1 0 0 0 0,1-1 0 0 0,-1 1 0 0 0,1 0 0 0 0,0 0 0 0 0,-1-1 0 0 0,1 1 0 0 0,0 0 0 0 0,-1 0 0 0 0,1 0 0 0 0,-1 0 0 0 0,1 0 1 0 0,-1 0-1 0 0,1 0 0 0 0,0 0 0 0 0,-1 0 0 0 0,1 0 0 0 0,-1 0 0 0 0,1 0 0 0 0,-1 0 0 0 0,1 0 0 0 0,-1 0 0 0 0,1 0 0 0 0,0 0 0 0 0,-1 0 1 0 0,1 1-1 0 0,-1-1 0 0 0,1 0 0 0 0,0 0 0 0 0,-1 0 0 0 0,1 1 0 0 0,0-1 0 0 0,-1 0 0 0 0,1 1 0 0 0,0-1 0 0 0,-1 0 0 0 0,1 1 0 0 0,0-1 0 0 0,0 0 1 0 0,-1 1-1 0 0,1-1 0 0 0,0 0 0 0 0,0 1 0 0 0,0-1 0 0 0,0 1 103 0 0,-4-4-359 0 0,-13-8-779 0 0</inkml:trace>
  <inkml:trace contextRef="#ctx0" brushRef="#br0" timeOffset="160982.355">7983 1265 1768 0 0,'-15'-62'9078'0'0,"9"48"-9027"0"0,6 14-460 0 0,0 0-107 0 0,0 0-395 0 0,34-5-3610 0 0,-23 7 3279 0 0,12 2 36 0 0</inkml:trace>
  <inkml:trace contextRef="#ctx0" brushRef="#br0" timeOffset="161508.501">8366 1415 1160 0 0,'-8'13'3704'0'0,"-18"4"-2831"0"0,13-10-469 0 0,-7 6-125 0 0,1 1-1 0 0,0 1 0 0 0,2 0 1 0 0,0 1-1 0 0,0 1 0 0 0,2 0 1 0 0,0 2-1 0 0,1-1 0 0 0,0 2 1 0 0,2 0-279 0 0,11-19 17 0 0,1 0 0 0 0,-1 0 0 0 0,1 0 0 0 0,-1 0 0 0 0,1 0 0 0 0,-1 0 0 0 0,1 0 0 0 0,0 0 0 0 0,-1 0 0 0 0,1 0 0 0 0,0 0 0 0 0,0 0-1 0 0,0 0 1 0 0,0 0 0 0 0,0 0 0 0 0,0 0 0 0 0,0 1 0 0 0,0-1 0 0 0,0 0 0 0 0,1 0 0 0 0,-1 0 0 0 0,0 0 0 0 0,1 0 0 0 0,-1 0 0 0 0,1 0 0 0 0,-1 0 0 0 0,1 0 0 0 0,-1 0 0 0 0,1-1 0 0 0,0 1 0 0 0,-1 0 0 0 0,1 0 0 0 0,0 0 0 0 0,0-1 0 0 0,0 1 0 0 0,-1 0 0 0 0,1-1 0 0 0,0 1 0 0 0,0-1 0 0 0,0 1 0 0 0,0-1 0 0 0,0 1 0 0 0,0-1 0 0 0,0 0 0 0 0,0 1 0 0 0,0-1 0 0 0,0 0 0 0 0,1 0 0 0 0,-1 0 0 0 0,0 0 0 0 0,0 0 0 0 0,0 0-1 0 0,0 0 1 0 0,0 0 0 0 0,0 0 0 0 0,0-1 0 0 0,0 1 0 0 0,0 0 0 0 0,0-1 0 0 0,0 1 0 0 0,0-1 0 0 0,0 1 0 0 0,1-1-17 0 0,10 0-8 0 0,0-1 0 0 0,0-1 0 0 0,0 1-1 0 0,0-2 1 0 0,0 0 0 0 0,-1 0 0 0 0,1-1-1 0 0,-1-1 1 0 0,0 0 0 0 0,-1 0 0 0 0,0-1-1 0 0,0 0 1 0 0,0-1 0 0 0,-1 0 0 0 0,0 0-1 0 0,0-1 1 0 0,-1 0 0 0 0,0-1 0 0 0,-1 0-1 0 0,0 0 1 0 0,-1-1 0 0 0,0 0 0 0 0,0 0-1 0 0,-1 0 1 0 0,-1 0 0 0 0,0-1 0 0 0,0 0-1 0 0,-1 0 1 0 0,-1 0 0 0 0,1-9 8 0 0,12-224 1640 0 0,-15 236-1497 0 0,0 0 0 0 0,-1 0 0 0 0,0 0 0 0 0,0 0 0 0 0,-1 0 0 0 0,0 0 0 0 0,-1 0 0 0 0,0 1 0 0 0,0-1 0 0 0,-1 1 0 0 0,0 0 0 0 0,-1 0 0 0 0,1 0 0 0 0,-1 1 0 0 0,-1-1 0 0 0,0 1-143 0 0,4 7 32 0 0,0 0 1 0 0,0 0 0 0 0,0 1-1 0 0,0-1 1 0 0,0 1 0 0 0,0-1 0 0 0,0 1-1 0 0,0 0 1 0 0,1 0 0 0 0,-1-1 0 0 0,0 1-1 0 0,0 1 1 0 0,1-1 0 0 0,-1 0-1 0 0,1 0 1 0 0,-1 1 0 0 0,1-1 0 0 0,-1 0-1 0 0,1 1 1 0 0,0 0 0 0 0,0-1-1 0 0,0 1 1 0 0,0 0 0 0 0,0-1 0 0 0,0 1-1 0 0,0 0 1 0 0,0 0 0 0 0,1 0-1 0 0,-1 0 1 0 0,1 0 0 0 0,0 0 0 0 0,-1 0-1 0 0,1 0 1 0 0,0 0 0 0 0,0 0 0 0 0,0 0-1 0 0,0 0 1 0 0,1 0 0 0 0,-1 0-33 0 0,-9 392-2377 0 0,9-377 1856 0 0,2 6-218 0 0,-2 1 1 0 0,0-1 0 0 0,-1 1-1 0 0,-1-1 1 0 0,-1 0 0 0 0,-1 0-1 0 0,-1 0 1 0 0,-2-1-1 0 0,0 1 1 0 0,-1-2 0 0 0,-1 1-1 0 0,-8 13 739 0 0,-4-4-1128 0 0</inkml:trace>
  <inkml:trace contextRef="#ctx0" brushRef="#br0" timeOffset="173333.77">43 587 1056 0 0,'-37'-54'1583'0'0,"32"-31"576"0"0,9 81-2099 0 0,1-1-1 0 0,0 1 0 0 0,0 0 1 0 0,0 1-1 0 0,1-1 0 0 0,-1 1 1 0 0,1 0-1 0 0,0 0 0 0 0,0 0 0 0 0,0 1 1 0 0,0 0-1 0 0,0 1 0 0 0,1-1 1 0 0,-1 1-1 0 0,0 0 0 0 0,1 0 1 0 0,3 1-60 0 0,357-34 132 0 0,479-26-101 0 0,122-43 229 0 0,976-69-20 0 0,-1327 146-235 0 0,433 19-125 0 0,-815 25 154 0 0,168-3-34 0 0,438 17-162 0 0,586-20 579 0 0,-1226-2-324 0 0,123-10 75 0 0,-155 13-98 0 0,-86-5-479 0 0,-82-8 386 0 0,-1 0 57 0 0,33 15 98 0 0,-27-5-144 0 0,0 0 1 0 0,-1 0 0 0 0,0 1 0 0 0,-1 0 0 0 0,0 0 0 0 0,0 0 0 0 0,-1 0-1 0 0,-1 1 1 0 0,0-1 0 0 0,-1 1 0 0 0,0-1 0 0 0,0 1 0 0 0,-2 4 11 0 0,2-5 39 0 0,3 434 255 0 0,-38-128-274 0 0,19 7 66 0 0,-15 27-190 0 0,-8 14 352 0 0,-32-52 66 0 0,-82 293-259 0 0,126-502-1 0 0,5 2 0 0 0,4 1 1 0 0,5 0-1 0 0,4 14-54 0 0,-9 71-189 0 0,-37 446 119 0 0,45-275 2 0 0,-12-153 46 0 0,12 389 77 0 0,31-454 13 0 0,-21 108 793 0 0,-1-251-795 0 0,-5 19-1071 0 0,-4-58-2986 0 0,4 11 2897 0 0</inkml:trace>
  <inkml:trace contextRef="#ctx0" brushRef="#br0" timeOffset="180668.475">1519 1260 1416 0 0,'0'0'493'0'0,"0"0"-53"0"0,0 0-68 0 0,0 0-106 0 0,0 0 10 0 0,0 0-4 0 0,0 0 14 0 0,0 0-3 0 0,0 0 67 0 0,0 0 14 0 0,0 0 7 0 0,0 0-64 0 0,0 0-63 0 0,0-13 15 0 0,3 11 4626 0 0,0 8-4874 0 0,0-1 0 0 0,0 1 0 0 0,-1 0 0 0 0,1 0 1 0 0,-1 0-1 0 0,-1 0 0 0 0,1 1 0 0 0,-1-1 0 0 0,0 1 0 0 0,-1-1 0 0 0,1 0 0 0 0,-1 1 0 0 0,0-1 0 0 0,-1 1 0 0 0,0-1 0 0 0,0 1 0 0 0,0 0-11 0 0,0 21 82 0 0,36 257 1369 0 0,-33-277-1473 0 0,1 12 1353 0 0,-5-18-3413 0 0,-4-11-4231 0 0,3 9 3828 0 0,-2 0 1323 0 0</inkml:trace>
  <inkml:trace contextRef="#ctx0" brushRef="#br0" timeOffset="190298.692">1169 2202 1324 0 0,'32'0'4413'0'0,"-29"0"-4059"0"0,-3 0-90 0 0,0 0-16 0 0,0 0-34 0 0,0 0 53 0 0,0 0 22 0 0,0 0-36 0 0,0 0-52 0 0,0 0-75 0 0,0 0-8 0 0,0 0-9 0 0,0 0 29 0 0,0 0-36 0 0,0 0-22 0 0,-4 16 153 0 0,-127 222 1063 0 0,-37 51 40 0 0,149-259-988 0 0,-3 4-2125 0 0,14-34-5270 0 0,8-5 5902 0 0</inkml:trace>
  <inkml:trace contextRef="#ctx0" brushRef="#br0" timeOffset="190654.087">865 2390 1472 0 0,'-3'-15'2975'0'0,"3"15"-2875"0"0,0 0 0 0 0,1 0-1 0 0,-1 0 1 0 0,0 0 0 0 0,1 1 0 0 0,-1-1-1 0 0,0 0 1 0 0,1 0 0 0 0,-1 0-1 0 0,0 0 1 0 0,1 0 0 0 0,-1 0 0 0 0,0 0-1 0 0,1 0 1 0 0,-1 0 0 0 0,1 0 0 0 0,-1 0-1 0 0,0 0 1 0 0,1 0 0 0 0,-1 0 0 0 0,0-1-1 0 0,1 1 1 0 0,-1 0 0 0 0,0 0 0 0 0,1 0-1 0 0,-1 0 1 0 0,0-1 0 0 0,0 1 0 0 0,1 0-1 0 0,-1 0 1 0 0,0-1 0 0 0,1 1 0 0 0,-1 0-1 0 0,0-1 1 0 0,0 1-100 0 0,178 256 2118 0 0,-160-229-2207 0 0,18 33 541 0 0,-16-18-3507 0 0,-17-41-1165 0 0,-5-2 3024 0 0</inkml:trace>
  <inkml:trace contextRef="#ctx0" brushRef="#br0" timeOffset="191027.583">1281 2672 1360 0 0,'28'-17'4096'0'0,"58"1"-2369"0"0,-80 18-1668 0 0,-1 0 1 0 0,0 0 0 0 0,0 1 0 0 0,-1 0-1 0 0,1 0 1 0 0,-1 0 0 0 0,1 0-1 0 0,-1 1 1 0 0,0 0 0 0 0,0 0-1 0 0,0 0 1 0 0,-1 0 0 0 0,0 0 0 0 0,1 1-1 0 0,-2 0 1 0 0,1-1 0 0 0,0 1-1 0 0,-1 0 1 0 0,0 1 0 0 0,0-1 0 0 0,-1 0-1 0 0,1 0 1 0 0,-1 1 0 0 0,0-1-1 0 0,0 1 1 0 0,-1-1 0 0 0,0 1 0 0 0,0-1-1 0 0,0 1 1 0 0,-1-1 0 0 0,0 1-1 0 0,0-1 1 0 0,0 1 0 0 0,-2 3-60 0 0,-78 139 1999 0 0,127-136-2031 0 0,-22-15-911 0 0,0-2 0 0 0,0 0 0 0 0,-1-2 0 0 0,0 0 0 0 0,0-2 0 0 0,-1 0 0 0 0,0-1 0 0 0,5-5 943 0 0,-23 13-257 0 0,16-8-862 0 0</inkml:trace>
  <inkml:trace contextRef="#ctx0" brushRef="#br0" timeOffset="191629.997">1661 2439 2300 0 0,'-2'2'139'0'0,"1"1"-1"0"0,-1 0 1 0 0,0 0 0 0 0,1-1-1 0 0,0 1 1 0 0,-1 0 0 0 0,1 0-1 0 0,0 1 1 0 0,1-1-1 0 0,-1 0 1 0 0,1 0 0 0 0,-1 0-1 0 0,1 0 1 0 0,0 1-1 0 0,0-1 1 0 0,0 0 0 0 0,1 0-1 0 0,-1 0 1 0 0,1 1-1 0 0,-1-1 1 0 0,1 0 0 0 0,0 0-1 0 0,1 0 1 0 0,-1 0 0 0 0,0 0-1 0 0,1 0 1 0 0,-1-1-1 0 0,1 1 1 0 0,0 0 0 0 0,0-1-1 0 0,0 0 1 0 0,0 1-1 0 0,1-1-138 0 0,2 8 179 0 0,-3-6-113 0 0,0 0 1 0 0,0-1-1 0 0,1 1 0 0 0,-1-1 1 0 0,1 0-1 0 0,0 0 1 0 0,-1 0-1 0 0,1 0 1 0 0,1 0-1 0 0,-1-1 0 0 0,0 0 1 0 0,1 1-1 0 0,-1-1 1 0 0,1 0-1 0 0,0 0 1 0 0,-1-1-1 0 0,1 1 0 0 0,0-1 1 0 0,0 0-1 0 0,0 0 1 0 0,0 0-1 0 0,0-1 1 0 0,0 1-1 0 0,0-1 0 0 0,0 0 1 0 0,1 0-1 0 0,-1-1 1 0 0,0 1-1 0 0,0-1 1 0 0,3 0-68 0 0,21-9 162 0 0,-1-1 0 0 0,0-1-1 0 0,0-1 1 0 0,-2-2-1 0 0,1 0 1 0 0,-2-2-1 0 0,0-1 1 0 0,3-4-161 0 0,33-10 406 0 0,-59 32-373 0 0,28 2 16 0 0,96 64-2048 0 0,-53-1-3432 0 0,-62-50 4339 0 0</inkml:trace>
  <inkml:trace contextRef="#ctx0" brushRef="#br0" timeOffset="193974.46">6454 1482 1416 0 0,'0'0'434'0'0,"0"0"60"0"0,0 0-39 0 0,0 0-69 0 0,0 0-57 0 0,0 0 104 0 0,0 0 32 0 0,0 0-68 0 0,0 0-139 0 0,0 0 13 0 0,0 0 17 0 0,0 0-43 0 0,-2-37 2706 0 0,-34-1-1028 0 0,28 46-1240 0 0,11 88-267 0 0,23 144 1815 0 0,-26-239-2069 0 0,2 16-211 0 0,1-1-5564 0 0,13-25 302 0 0,-11 7 4151 0 0</inkml:trace>
  <inkml:trace contextRef="#ctx0" brushRef="#br0" timeOffset="195355.46">6826 1175 1756 0 0,'0'0'534'0'0,"0"-12"382"0"0,-3 9 2223 0 0,-14-12-144 0 0,17 12-2877 0 0,0 3-12 0 0,0 0-47 0 0,0 0 0 0 0,0 0 7 0 0,0 0-48 0 0,0 0 6 0 0,0 0 48 0 0,0 0-17 0 0,0 0-30 0 0,0 0-21 0 0,0 0 18 0 0,0 0-16 0 0,1-15 143 0 0,116 195 292 0 0,-29 20 852 0 0,-59-145-285 0 0,-22-44-754 0 0,3 4-1444 0 0,-4-24-7087 0 0,-6 5 7077 0 0</inkml:trace>
  <inkml:trace contextRef="#ctx0" brushRef="#br0" timeOffset="196086.999">6771 1157 2056 0 0,'25'50'5726'0'0,"52"46"-5282"0"0,-64-81 193 0 0,255 299 2576 0 0,-167-178-1425 0 0,-69-84 57 0 0,-32-52-1841 0 0,0 0-76 0 0,0 0-105 0 0,0 0-66 0 0,-3-10-6519 0 0,-6-14 2003 0 0,3 8 3583 0 0</inkml:trace>
  <inkml:trace contextRef="#ctx0" brushRef="#br0" timeOffset="196954.27">7399 1924 1868 0 0,'0'0'853'0'0,"0"0"-69"0"0,0 0-97 0 0,0 0-11 0 0,0 0-71 0 0,0 0-25 0 0,0 0-30 0 0,0 0-63 0 0,0 0-41 0 0,0 0-20 0 0,-3-16 622 0 0,6 14-1005 0 0,0 0 0 0 0,1 0-1 0 0,-1 1 1 0 0,1-1 0 0 0,0 1 0 0 0,-1 0-1 0 0,1 0 1 0 0,0 0 0 0 0,0 1 0 0 0,0-1 0 0 0,-1 1-1 0 0,1 0 1 0 0,0 0 0 0 0,0 0 0 0 0,0 1-1 0 0,0 0 1 0 0,-1-1 0 0 0,1 1 0 0 0,0 0-1 0 0,0 1 1 0 0,-1-1 0 0 0,1 1 0 0 0,-1-1-1 0 0,0 1 1 0 0,1 0 0 0 0,-1 0 0 0 0,0 1 0 0 0,0-1-1 0 0,0 1 1 0 0,0-1 0 0 0,-1 1 0 0 0,1 0-1 0 0,-1 0 1 0 0,1 0 0 0 0,-1 1 0 0 0,0-1-1 0 0,-1 0 1 0 0,1 1 0 0 0,0-1 0 0 0,-1 1-1 0 0,0 0 1 0 0,0-1 0 0 0,0 1 0 0 0,0 0-1 0 0,0 0 1 0 0,-1 0 0 0 0,0-1 0 0 0,0 1 0 0 0,0 0-1 0 0,0 0 1 0 0,-1 3-43 0 0,-1 13 240 0 0,-1-1-1 0 0,0 0 1 0 0,-2 0-1 0 0,0 0 1 0 0,-1 0-1 0 0,-1-1 1 0 0,-1 0-1 0 0,0 0 1 0 0,-1-1-1 0 0,-1 0 1 0 0,-10 12-240 0 0,5-4 474 0 0,16-22-450 0 0,1-1 0 0 0,-1 0 0 0 0,0 1 0 0 0,1-1 0 0 0,-1 0 0 0 0,1 0 0 0 0,-1 0-1 0 0,1 0 1 0 0,0 0 0 0 0,0 0 0 0 0,0 0 0 0 0,0 0 0 0 0,0-1 0 0 0,1 1 0 0 0,-1-1 0 0 0,0 0 0 0 0,1 0 0 0 0,-1 0 0 0 0,1 0 0 0 0,-1 0 0 0 0,1 0 0 0 0,0-1-1 0 0,-1 1 1 0 0,1-1 0 0 0,0 1 0 0 0,-1-1 0 0 0,1 0 0 0 0,0 0 0 0 0,-1-1 0 0 0,1 1 0 0 0,0 0 0 0 0,-1-1 0 0 0,1 0 0 0 0,0 1 0 0 0,-1-1 0 0 0,2-1-24 0 0,2 2 20 0 0,251-58-2324 0 0,-199 39 154 0 0,83-37-4924 0 0,-131 49 5944 0 0</inkml:trace>
  <inkml:trace contextRef="#ctx0" brushRef="#br0" timeOffset="205340">2171 3489 1172 0 0,'0'0'256'0'0,"0"0"-43"0"0,0 0 12 0 0,0 0 17 0 0,0 0-41 0 0,0 0-10 0 0,0 0-9 0 0,0 0-40 0 0,0 0-4 0 0,0 0 23 0 0,0 0-4 0 0,0 0-19 0 0,0 0 23 0 0,0 0 127 0 0,0 0-57 0 0,0 0 1 0 0,0 0 6 0 0,0 0-53 0 0,0 0 120 0 0,0 0-58 0 0,0 0-85 0 0,0 0 77 0 0,0 0-7 0 0,0 0-59 0 0,0 0 100 0 0,0 0-22 0 0,0 0-39 0 0,0 0-20 0 0,0 0-8 0 0,0 0 35 0 0,0 0-42 0 0,0 0-15 0 0,0 0-47 0 0,0 0-2 0 0,0 0 38 0 0,0 0-20 0 0,0 0-5 0 0,0 0-15 0 0,0 0-18 0 0,0 0-37 0 0,0 0 22 0 0,0 0 0 0 0,0 0-29 0 0,0 0-51 0 0,0 0-10 0 0,0 0 69 0 0,0 0-3 0 0,0 0-23 0 0,0 0 16 0 0,0 0 14 0 0,0 0 23 0 0,0 0-26 0 0,0 0 34 0 0,0 0-8 0 0,0 0-59 0 0,0 0-32 0 0,0 0 43 0 0,0 0 22 0 0,0 0 25 0 0,0 0 32 0 0,0 0-41 0 0,0 0-24 0 0,0 0 7 0 0,0 0-33 0 0,0 0 1 0 0,0 0 21 0 0,0 0 21 0 0,0 0-18 0 0,0 0-29 0 0,3 21 475 0 0,14 4-353 0 0,33 19 2930 0 0,68 77-3044 0 0,23 40 57 0 0,-18-21 320 0 0,-16-20 217 0 0,-84-95 309 0 0,-8-7-310 0 0,-15-19-4323 0 0,-8-11-4601 0 0,6 10 7074 0 0,2-1 172 0 0</inkml:trace>
  <inkml:trace contextRef="#ctx0" brushRef="#br0" timeOffset="206475.624">2988 4169 1428 0 0,'0'0'249'0'0,"-4"-17"1156"0"0,-30-5 2104 0 0,33 21-3464 0 0,-1-1 0 0 0,1 1 0 0 0,-1-1 0 0 0,1 1 0 0 0,0-1 0 0 0,-1 1 0 0 0,1-1 0 0 0,0 0 0 0 0,0 0 0 0 0,0 1 0 0 0,1-1 0 0 0,-1 0 0 0 0,0 0 0 0 0,1 0 0 0 0,-1 0 0 0 0,1 0 0 0 0,0 0 0 0 0,-1 0 0 0 0,1 0 1 0 0,0 0-1 0 0,0 0 0 0 0,1 0 0 0 0,-1 0 0 0 0,0 0 0 0 0,1 0 0 0 0,-1 0 0 0 0,1 0 0 0 0,-1 0 0 0 0,1 0 0 0 0,0 0 0 0 0,0 0 0 0 0,0 0 0 0 0,0 1 0 0 0,0-1 0 0 0,0 0 0 0 0,1 1 0 0 0,-1-1 0 0 0,0 1 0 0 0,1-1 0 0 0,-1 1 1 0 0,1 0-1 0 0,0 0 0 0 0,-1-1 0 0 0,1 1 0 0 0,0 0 0 0 0,0 1 0 0 0,0-1 0 0 0,0 0 0 0 0,0 0 0 0 0,0 1 0 0 0,0-1 0 0 0,0 1 0 0 0,0 0 0 0 0,0 0 0 0 0,0-1 0 0 0,0 1 0 0 0,0 0 0 0 0,0 1 0 0 0,0-1 0 0 0,0 0 0 0 0,0 1 1 0 0,1 0-46 0 0,3 2 13 0 0,-1 2 0 0 0,0-1 0 0 0,0 0 0 0 0,0 1 0 0 0,-1 0 0 0 0,0 0 0 0 0,0 0 0 0 0,0 1 0 0 0,-1-1 1 0 0,1 1-1 0 0,-1 0 0 0 0,-1 0 0 0 0,1 0 0 0 0,-1 1 0 0 0,0-1 0 0 0,0 0 0 0 0,-1 1 0 0 0,0-1 1 0 0,0 1-1 0 0,-1-1 0 0 0,1 1 0 0 0,-2 5-13 0 0,2-10 10 0 0,0 19 107 0 0,0 0 1 0 0,-2 0 0 0 0,0-1 0 0 0,-1 1 0 0 0,-1 0 0 0 0,-1-1 0 0 0,-1 0 0 0 0,-6 17-118 0 0,4-16-42 0 0,5-19 100 0 0,1 0 0 0 0,-1 0 0 0 0,1 0 0 0 0,0 0 0 0 0,-1 0 0 0 0,1 0 1 0 0,0 0-1 0 0,0 0 0 0 0,0 0 0 0 0,1 1 0 0 0,-1-1 0 0 0,0 0 0 0 0,1 1 0 0 0,-1-1 0 0 0,1 1 0 0 0,0-1 0 0 0,0 0 0 0 0,0 1 0 0 0,0-1 0 0 0,0 1 0 0 0,1-1 0 0 0,-1 0 0 0 0,1 1 0 0 0,0-1 1 0 0,-1 0-1 0 0,1 1 0 0 0,0-1 0 0 0,0 0 0 0 0,1 0 0 0 0,-1 0 0 0 0,0 0 0 0 0,1 0 0 0 0,-1 0 0 0 0,1 0 0 0 0,-1 0 0 0 0,1-1 0 0 0,0 1 0 0 0,0-1 0 0 0,0 1 0 0 0,0-1 0 0 0,0 0 0 0 0,0 1 1 0 0,0-1-1 0 0,0 0 0 0 0,1 0 0 0 0,-1-1 0 0 0,0 1 0 0 0,1 0 0 0 0,-1-1 0 0 0,1 0-58 0 0,188 4-524 0 0,-109-5-2998 0 0,-43-26-3146 0 0,-42 24 5568 0 0</inkml:trace>
  <inkml:trace contextRef="#ctx0" brushRef="#br0" timeOffset="219191.962">4527 3582 916 0 0,'0'0'408'0'0,"0"0"-26"0"0,0 0 84 0 0,0 0 41 0 0,0 0-13 0 0,0 0 12 0 0,0 0-141 0 0,0 0 47 0 0,0 0-2 0 0,0 0-23 0 0,26-8 4354 0 0,-23 1-4705 0 0,1 1 0 0 0,0 0-1 0 0,0 0 1 0 0,1 0 0 0 0,0 1-1 0 0,0-1 1 0 0,0 1-1 0 0,0 0 1 0 0,1 1 0 0 0,0-1-1 0 0,0 1 1 0 0,0 0 0 0 0,1 1-1 0 0,-1-1 1 0 0,1 1 0 0 0,0 0-1 0 0,0 1 1 0 0,0 0 0 0 0,0 0-1 0 0,0 1 1 0 0,1-1 0 0 0,-1 2-1 0 0,0-1 1 0 0,1 1 0 0 0,4 0-36 0 0,-7 3 6 0 0,0 0 0 0 0,0 0 1 0 0,0 0-1 0 0,0 1 1 0 0,0-1-1 0 0,-1 1 1 0 0,0 1-1 0 0,0-1 0 0 0,0 0 1 0 0,0 1-1 0 0,0 0 1 0 0,-1 0-1 0 0,0 0 0 0 0,0 0 1 0 0,-1 1-1 0 0,1-1 1 0 0,-1 1-1 0 0,0-1 1 0 0,-1 1-1 0 0,1 0 0 0 0,-1 0 1 0 0,0 0-1 0 0,-1-1 1 0 0,1 2-7 0 0,-2 10 57 0 0,0 1 0 0 0,-2 0-1 0 0,0-1 1 0 0,0 1 0 0 0,-2-1 0 0 0,0 0 0 0 0,-1 0 0 0 0,-1-1 0 0 0,0 0 0 0 0,-2 0 0 0 0,1 0 0 0 0,-7 6-57 0 0,-6 17 157 0 0,11-24-117 0 0,11-15-23 0 0,-1 0-1 0 0,1-1 1 0 0,0 1 0 0 0,-1 0 0 0 0,1 0 0 0 0,-1 0 0 0 0,1 0 0 0 0,0 0-1 0 0,-1 0 1 0 0,1 0 0 0 0,-1 0 0 0 0,1 0 0 0 0,0 1 0 0 0,-1-1-1 0 0,1 0 1 0 0,-1 0 0 0 0,1 0 0 0 0,-1 1 0 0 0,1-1 0 0 0,-1 0 0 0 0,1 1-1 0 0,-1-1 1 0 0,1 0 0 0 0,-1 1 0 0 0,1-1 0 0 0,-1 1 0 0 0,1-1-1 0 0,-1 1 1 0 0,0-1 0 0 0,1 1 0 0 0,-1-1 0 0 0,0 1 0 0 0,0-1 0 0 0,1 1-1 0 0,-1-1 1 0 0,0 1 0 0 0,0-1 0 0 0,0 1 0 0 0,1 0 0 0 0,-1-1 0 0 0,0 1-1 0 0,0-1 1 0 0,0 1 0 0 0,0 0 0 0 0,0-1 0 0 0,0 1 0 0 0,0-1-1 0 0,-1 1 1 0 0,1-1 0 0 0,0 1 0 0 0,0 0 0 0 0,0-1-17 0 0,168-35 432 0 0,-173 38-959 0 0,21-18-9236 0 0,-11 10 8557 0 0</inkml:trace>
  <inkml:trace contextRef="#ctx0" brushRef="#br0" timeOffset="219581.685">5292 3514 1540 0 0,'0'0'189'0'0,"0"1"1"0"0,1-1-1 0 0,-1 1 0 0 0,0-1 0 0 0,0 0 1 0 0,1 1-1 0 0,-1-1 0 0 0,1 1 0 0 0,-1-1 1 0 0,0 0-1 0 0,1 0 0 0 0,-1 1 0 0 0,1-1 1 0 0,-1 0-1 0 0,1 0 0 0 0,-1 1 0 0 0,1-1 1 0 0,-1 0-1 0 0,1 0 0 0 0,-1 0 0 0 0,1 0 1 0 0,-1 0-1 0 0,1 0 0 0 0,-1 0 0 0 0,1 0 1 0 0,-1 0-1 0 0,1 0 0 0 0,-1 0 0 0 0,1 0 0 0 0,-1 0 1 0 0,1 0-1 0 0,-1 0 0 0 0,1-1 0 0 0,-1 1 1 0 0,1 0-1 0 0,-1 0 0 0 0,1 0 0 0 0,-1-1 1 0 0,1 1-1 0 0,-1 0 0 0 0,0-1 0 0 0,1 1 1 0 0,-1 0-1 0 0,1-1-189 0 0,-130 329 2230 0 0,109-300-3469 0 0,0-21-2542 0 0,19-7 2467 0 0,-4-3 72 0 0,-19-9 111 0 0,5-1 65 0 0</inkml:trace>
  <inkml:trace contextRef="#ctx0" brushRef="#br0" timeOffset="219966.174">5077 3344 2408 0 0,'12'-63'6412'0'0,"4"76"-5352"0"0,293 315 2219 0 0,-177-169-2145 0 0,-120-138-2465 0 0,-17-38-5288 0 0,7-11 2920 0 0,-2 17 2443 0 0</inkml:trace>
  <inkml:trace contextRef="#ctx0" brushRef="#br0" timeOffset="220281.066">5610 3185 1260 0 0,'40'3'3431'0'0,"22"34"-2384"0"0,-51-29-568 0 0,26 20 126 0 0,0 2 0 0 0,-2 1 0 0 0,-1 2 1 0 0,-2 1-1 0 0,-1 2 0 0 0,-2 1 0 0 0,-2 1 0 0 0,-1 2 1 0 0,10 21-606 0 0,-28-43 237 0 0,-1 0 0 0 0,-1 0 0 0 0,0 0 0 0 0,-2 1 1 0 0,0-1-1 0 0,-1 1 0 0 0,-1 0 0 0 0,0 20-237 0 0,-2-26 41 0 0,-2 0-1 0 0,0-1 0 0 0,-1 1 1 0 0,0 0-1 0 0,0-1 0 0 0,-2 1 1 0 0,1-1-1 0 0,-2 0 1 0 0,1-1-1 0 0,-2 1 0 0 0,1-1 1 0 0,-2 0-1 0 0,1-1 0 0 0,-2 0 1 0 0,1 0-1 0 0,-1-1 0 0 0,-1 0 1 0 0,0 0-1 0 0,0-1 1 0 0,0 0-1 0 0,-1-1 0 0 0,0 0 1 0 0,-1-1-1 0 0,1 0 0 0 0,-1-1 1 0 0,-5 1-41 0 0,8-2-145 0 0,-2 1-394 0 0,0 0 1 0 0,0-1-1 0 0,-1 0 1 0 0,0-1-1 0 0,1 0 1 0 0,-1-1-1 0 0,0 0 1 0 0,0-1-1 0 0,0 0 0 0 0,0-1 1 0 0,0 0-1 0 0,-1-1 1 0 0,-6-2 538 0 0,-97-54-3853 0 0,85 30 2741 0 0</inkml:trace>
  <inkml:trace contextRef="#ctx0" brushRef="#br0" timeOffset="227267.137">1635 3911 1652 0 0,'0'0'338'0'0,"0"0"2"0"0,0 0-1 0 0,0 0 101 0 0,0 0 25 0 0,0 0-125 0 0,0 0-9 0 0,0 0-10 0 0,0 0-112 0 0,0 0 58 0 0,0 0 20 0 0,0 0-37 0 0,0 0-38 0 0,0 0 8 0 0,0 0-19 0 0,0 0-48 0 0,0 0-70 0 0,0 0 74 0 0,0 0-4 0 0,0 0 28 0 0,0 0-35 0 0,0 0 0 0 0,0 0-22 0 0,0 0-5 0 0,0 0 39 0 0,0 0 20 0 0,0 0-9 0 0,0 0-1 0 0,0 0 19 0 0,0 0-7 0 0,0 0-17 0 0,0 0-15 0 0,0 0 3 0 0,0 0 10 0 0,0 0-10 0 0,0 0 8 0 0,0 0 8 0 0,0 0-15 0 0,0 0-26 0 0,0 0 24 0 0,0 0 6 0 0,0 0-18 0 0,0 0-18 0 0,0 0 10 0 0,0 0-29 0 0,0 0 10 0 0,0 0-5 0 0,0 0 3 0 0,0 0-25 0 0,0 0 11 0 0,0 0 9 0 0,0 0-30 0 0,0 0 10 0 0,0 0-11 0 0,0 0-12 0 0,0 0-5 0 0,0 0-4 0 0,0 0-11 0 0,0 0-24 0 0,0 0-25 0 0,0 0 15 0 0,0 0 18 0 0,0 0-4 0 0,0 0 10 0 0,0 0-29 0 0,0 0 11 0 0,-5 22-3 0 0,-14 98 509 0 0,46 89 389 0 0,-11-95-211 0 0,-40-113-11246 0 0,20-1 9463 0 0</inkml:trace>
  <inkml:trace contextRef="#ctx0" brushRef="#br0" timeOffset="261542.197">1432 5019 1624 0 0,'0'0'452'0'0,"0"0"-20"0"0,15-3 507 0 0,-12-8-699 0 0,0 8 2318 0 0,31-33-1419 0 0,-80 71 1780 0 0,-32 24-2776 0 0,7 9 392 0 0,3 4 1 0 0,4 2 0 0 0,-43 65-536 0 0,105-137 12 0 0,0 0 665 0 0,-12 16-628 0 0,14-19-216 0 0,0 1 0 0 0,0-1 1 0 0,0 0-1 0 0,0 1 0 0 0,0-1 1 0 0,0 1-1 0 0,-1-1 0 0 0,1 1 1 0 0,0-1-1 0 0,0 1 0 0 0,-1-1 1 0 0,1 1-1 0 0,0-1 0 0 0,-1 1 0 0 0,1 0 1 0 0,-1-1-1 0 0,1 1 0 0 0,0-1 1 0 0,-1 1-1 0 0,1 0 0 0 0,-1 0 1 0 0,1-1-1 0 0,-1 1 0 0 0,1 0 1 0 0,-1 0-1 0 0,1-1 0 0 0,-1 1 1 0 0,1 0-1 0 0,-1 0 0 0 0,0 0 1 0 0,1 0-1 0 0,-1 0 0 0 0,1 0 0 0 0,-1 0 1 0 0,1 0-1 0 0,-1 0 0 0 0,1 0 1 0 0,-1 0-1 0 0,0 0 0 0 0,1 0 1 0 0,-1 0-1 0 0,1 1 0 0 0,-1-1 1 0 0,1 0-1 0 0,-1 0 0 0 0,1 1 1 0 0,-1-1-1 0 0,1 0 0 0 0,-1 1 0 0 0,1-1 1 0 0,0 0-1 0 0,-1 1 0 0 0,1-1 1 0 0,-1 1-1 0 0,1-1 0 0 0,0 0 1 0 0,-1 1-1 0 0,1-1 0 0 0,0 1 1 0 0,0-1-1 0 0,-1 1 167 0 0,1-6-1103 0 0</inkml:trace>
  <inkml:trace contextRef="#ctx0" brushRef="#br0" timeOffset="261981.106">1103 5037 1280 0 0,'21'-59'8032'0'0,"-5"96"-7276"0"0,138 266 1236 0 0,-97-206-1253 0 0,-17-20-543 0 0,-31-66-4265 0 0,-2-7-1723 0 0,-5-4 4590 0 0</inkml:trace>
  <inkml:trace contextRef="#ctx0" brushRef="#br0" timeOffset="262531.058">1663 5354 1260 0 0,'11'-5'3684'0'0,"-5"9"839"0"0,-7 17-4146 0 0,1 188 1715 0 0,25-113-1398 0 0,-25-96-872 0 0,0-1 0 0 0,-1 1 0 0 0,1 0 0 0 0,0-1-1 0 0,-1 1 1 0 0,1-1 0 0 0,-1 1 0 0 0,1-1-1 0 0,-1 1 1 0 0,1 0 0 0 0,-1-1 0 0 0,1 1-1 0 0,-1 0 1 0 0,1 0 0 0 0,-1-1 0 0 0,1 1-1 0 0,-1 0 1 0 0,1 0 0 0 0,-1 0 0 0 0,1 0-1 0 0,-1 0 1 0 0,1 0 0 0 0,-1 0 0 0 0,0 0 0 0 0,1 0-1 0 0,-1 0 1 0 0,1 0 0 0 0,-1 0 0 0 0,1 0-1 0 0,-1 0 1 0 0,0 0 0 0 0,1 0 0 0 0,-1 1-1 0 0,1-1 1 0 0,-1 0 0 0 0,1 0 0 0 0,-1 1-1 0 0,1-1 1 0 0,-1 0 0 0 0,1 1 0 0 0,0-1-1 0 0,-1 1 1 0 0,1-1 0 0 0,-1 0 0 0 0,1 1 0 0 0,0-1-1 0 0,-1 1 1 0 0,1-1 0 0 0,0 1 0 0 0,0-1-1 0 0,-1 1 1 0 0,1-1 0 0 0,0 1 0 0 0,0 0-1 0 0,0-1 1 0 0,0 1 0 0 0,0-1 178 0 0,-1-5-1299 0 0</inkml:trace>
  <inkml:trace contextRef="#ctx0" brushRef="#br0" timeOffset="262817.657">1723 5354 1212 0 0,'20'-17'5401'0'0,"230"-55"-2292"0"0,-232 67-3424 0 0,34-6 945 0 0,-24 11-7206 0 0,-28 0 5275 0 0</inkml:trace>
  <inkml:trace contextRef="#ctx0" brushRef="#br0" timeOffset="263129.363">2003 5156 2176 0 0,'-31'-22'5774'0'0,"2"69"-3541"0"0,26-23-2083 0 0,1 1 0 0 0,2-1-1 0 0,0 0 1 0 0,1 1 0 0 0,1-1 0 0 0,2 0 0 0 0,0 0-1 0 0,2-1 1 0 0,0 1 0 0 0,5 8-150 0 0,22 84-1987 0 0,-34-112-4505 0 0,-2-3 6410 0 0,-1-2-1242 0 0</inkml:trace>
  <inkml:trace contextRef="#ctx0" brushRef="#br0" timeOffset="263408.019">2303 5251 1600 0 0,'4'0'1040'0'0,"-1"-2"-128"0"0,-1 0-92 0 0,0 2-156 0 0,-1 0-11 0 0,3-1-61 0 0,1 1-68 0 0,-1 0-112 0 0,3-2-68 0 0,-2 0-112 0 0,2 1-64 0 0,2-1-196 0 0,2 0 12 0 0,12 1-652 0 0,-5-4-396 0 0,-6 1-341 0 0,1 3 121 0 0,-4-1 44 0 0</inkml:trace>
  <inkml:trace contextRef="#ctx0" brushRef="#br0" timeOffset="263672.795">2602 5246 3216 0 0,'5'0'996'0'0,"-1"0"-76"0"0,-1 0-119 0 0,1 1-53 0 0,1-1-148 0 0,0 2 12 0 0,-3-2-124 0 0,4 0-56 0 0,-5 0-152 0 0,5 0-180 0 0,-3-2-292 0 0,6 2 20 0 0,2 0-424 0 0,-6-1-548 0 0,-5 1-268 0 0,11 0 95 0 0,-11 0 65 0 0,12 0 24 0 0</inkml:trace>
  <inkml:trace contextRef="#ctx0" brushRef="#br0" timeOffset="263921.993">2941 5162 2028 0 0,'3'7'8870'0'0,"-2"21"-6322"0"0,6 52-2675 0 0,30 88-1138 0 0,-38-162 873 0 0,-1-1 1 0 0,0 1-1 0 0,0-1 1 0 0,0 0-1 0 0,-1 0 1 0 0,0 0-1 0 0,0 0 1 0 0,0 0-1 0 0,-1 0 1 0 0,1-1-1 0 0,-1 0 1 0 0,0 1-1 0 0,0-2 1 0 0,-1 1-1 0 0,1 0 1 0 0,-1-1 0 0 0,0 0-1 0 0,0 0 1 0 0,0 0-1 0 0,0-1 1 0 0,0 1-1 0 0,-1-1 1 0 0,-4 1 391 0 0,-10 5-1114 0 0</inkml:trace>
  <inkml:trace contextRef="#ctx0" brushRef="#br0" timeOffset="264166.769">2746 5441 2524 0 0,'112'-62'5986'0'0,"83"23"-5809"0"0,-172 35-937 0 0,25-1-4559 0 0,-40 5 4103 0 0</inkml:trace>
  <inkml:trace contextRef="#ctx0" brushRef="#br0" timeOffset="264582.236">3738 5014 1036 0 0,'-96'46'5077'0'0,"85"-39"-4838"0"0,1 0-1 0 0,0 1 1 0 0,0 0 0 0 0,1 0 0 0 0,0 1 0 0 0,1 0 0 0 0,-1 1 0 0 0,2 0-1 0 0,0 0 1 0 0,0 1 0 0 0,-3 6-239 0 0,-63 195 1579 0 0,33-138-2787 0 0,-13-52-4853 0 0,41-22 4919 0 0</inkml:trace>
  <inkml:trace contextRef="#ctx0" brushRef="#br0" timeOffset="264859.381">3318 5109 1392 0 0,'5'-20'3859'0'0,"-5"20"-3781"0"0,0 1-1 0 0,1-1 1 0 0,-1 1-1 0 0,0-1 1 0 0,1 1-1 0 0,-1-1 0 0 0,0 1 1 0 0,1-1-1 0 0,-1 0 1 0 0,1 1-1 0 0,-1-1 1 0 0,1 0-1 0 0,-1 1 1 0 0,1-1-1 0 0,-1 0 1 0 0,1 0-1 0 0,-1 0 1 0 0,1 1-1 0 0,-1-1 1 0 0,1 0-1 0 0,0 0 1 0 0,-1 0-1 0 0,1 0 1 0 0,-1 0-1 0 0,1 0 1 0 0,-1 0-1 0 0,1 0 1 0 0,0 0-1 0 0,-1 0 1 0 0,1 0-1 0 0,-1 0 0 0 0,1-1 1 0 0,-1 1-1 0 0,1 0 1 0 0,-1 0-1 0 0,1-1 1 0 0,0 1-1 0 0,-1 0 1 0 0,0 0-1 0 0,1-1 1 0 0,-1 1-1 0 0,1-1 1 0 0,-1 1-1 0 0,1 0 1 0 0,-1-1-1 0 0,0 1 1 0 0,1-1-1 0 0,-1 1 1 0 0,0-1-1 0 0,0 1 1 0 0,1-1-1 0 0,-1 1 1 0 0,0-1-1 0 0,0 1 1 0 0,0-1-1 0 0,1 0 0 0 0,-1 1 1 0 0,0-1-1 0 0,0 1 1 0 0,0-1-1 0 0,0 1 1 0 0,0-1-1 0 0,0 0 1 0 0,0 1-1 0 0,0-1 1 0 0,-1 1-1 0 0,1-1-77 0 0,135 98 1163 0 0,104 96-3112 0 0,-224-159-3379 0 0,-15-33 4094 0 0,0-1 72 0 0</inkml:trace>
  <inkml:trace contextRef="#ctx0" brushRef="#br0" timeOffset="265321.916">3764 5286 1416 0 0,'25'-3'5240'0'0,"10"-3"-3308"0"0,82-9-894 0 0,-101 15-759 0 0,-13-1-251 0 0,0 0 1 0 0,0 0-1 0 0,0 0 1 0 0,0 1-1 0 0,0-1 1 0 0,0 1 0 0 0,0 0-1 0 0,0 0 1 0 0,0 0-1 0 0,0 0 1 0 0,0 0-1 0 0,0 1 1 0 0,0-1-1 0 0,0 1 1 0 0,0 0 0 0 0,-1 0-1 0 0,1 0 1 0 0,0 0-1 0 0,0 1 1 0 0,0-1-1 0 0,-1 1 1 0 0,1-1-1 0 0,-1 1 1 0 0,1 0 0 0 0,-1 0-1 0 0,0 0 1 0 0,0 0-1 0 0,0 1 1 0 0,0-1-1 0 0,0 0 1 0 0,0 1-1 0 0,-1-1 1 0 0,1 1 0 0 0,-1 0-1 0 0,0 0 1 0 0,0-1-1 0 0,0 1 1 0 0,0 0-1 0 0,1 3-28 0 0,-5 10 96 0 0,-1 1-1 0 0,0-1 0 0 0,-2 0 0 0 0,1-1 1 0 0,-2 1-1 0 0,0-1 0 0 0,-1-1 0 0 0,0 1 1 0 0,-1-1-1 0 0,-1-1 0 0 0,-2 3-95 0 0,-39 68 471 0 0,-38 188 307 0 0,63-263-10329 0 0,13-20 9125 0 0,-1-3-736 0 0</inkml:trace>
  <inkml:trace contextRef="#ctx0" brushRef="#br0" timeOffset="265770.273">4218 5497 2496 0 0,'-2'1'189'0'0,"-1"0"-1"0"0,1 0 1 0 0,0 1 0 0 0,0-1-1 0 0,0 0 1 0 0,0 1 0 0 0,0-1-1 0 0,0 1 1 0 0,0 0 0 0 0,0 0-1 0 0,1 0 1 0 0,-1-1-1 0 0,1 1 1 0 0,-1 1 0 0 0,1-1-1 0 0,0 0 1 0 0,0 0 0 0 0,0 0-1 0 0,0 1 1 0 0,0-1-1 0 0,0 1 1 0 0,1-1 0 0 0,-1 0-1 0 0,1 1 1 0 0,-1-1 0 0 0,1 1-1 0 0,0-1 1 0 0,0 1-1 0 0,0-1 1 0 0,1 1 0 0 0,-1-1-1 0 0,1 1 1 0 0,-1-1 0 0 0,1 1-1 0 0,0-1 1 0 0,0 2-189 0 0,94 122 2068 0 0,-23-46-1246 0 0,-71-78-818 0 0,1 0 0 0 0,-1 1 0 0 0,0-1 0 0 0,0 0-1 0 0,0 1 1 0 0,0-1 0 0 0,-1 0 0 0 0,1 1 0 0 0,-1-1 0 0 0,1 1-1 0 0,-1-1 1 0 0,0 1 0 0 0,0-1 0 0 0,0 1 0 0 0,0-1 0 0 0,-1 1 0 0 0,1-1-1 0 0,0 1 1 0 0,-1-1 0 0 0,0 0 0 0 0,0 1 0 0 0,0-1 0 0 0,0 0-1 0 0,0 1 1 0 0,0-1 0 0 0,0 0 0 0 0,-1 0 0 0 0,1 0 0 0 0,-1 0 0 0 0,0 0-1 0 0,1 0 1 0 0,-1-1 0 0 0,0 1 0 0 0,0 0 0 0 0,0-1 0 0 0,0 0-1 0 0,0 1 1 0 0,-1-1 0 0 0,1 0-4 0 0,-95 37-1999 0 0,89-37 1585 0 0,-1 0-1 0 0,0-1 0 0 0,1 1 1 0 0,-1-2-1 0 0,0 1 0 0 0,1-1 1 0 0,-1 0-1 0 0,0-1 0 0 0,1 0 1 0 0,0 0-1 0 0,-1-1 0 0 0,1 0 1 0 0,0-1-1 0 0,0 0 0 0 0,1 0 1 0 0,-1 0-1 0 0,1-1 0 0 0,-6-6 415 0 0,-5-7-1252 0 0</inkml:trace>
  <inkml:trace contextRef="#ctx0" brushRef="#br0" timeOffset="266037.265">4264 5487 2016 0 0,'20'-8'1172'0'0,"1"0"-136"0"0,-3-1-128 0 0,1-1-195 0 0,-1 4-65 0 0,0-4-140 0 0,-2 5-92 0 0,-2 0-272 0 0,-5 0-172 0 0,3 3 0 0 0,-1 2-540 0 0,-4-2-556 0 0,0 1-237 0 0,-1 1 61 0 0,-3 0 28 0 0</inkml:trace>
  <inkml:trace contextRef="#ctx0" brushRef="#br0" timeOffset="266874.719">4677 5076 1540 0 0,'-18'-14'3519'0'0,"18"11"-3059"0"0,0 3-25 0 0,0 0-26 0 0,0 0 2 0 0,-1 0-369 0 0,-1 0 0 0 0,1 0 0 0 0,0 0 0 0 0,0 0 0 0 0,0 0-1 0 0,-1 0 1 0 0,1 0 0 0 0,0 0 0 0 0,0 1 0 0 0,0-1 0 0 0,0 0 0 0 0,-1 1 0 0 0,1-1 0 0 0,0 1 0 0 0,0-1 0 0 0,0 1 0 0 0,0 0-1 0 0,0-1 1 0 0,0 1 0 0 0,0 0 0 0 0,1 0 0 0 0,-1 0 0 0 0,0 0 0 0 0,0 0 0 0 0,1 0 0 0 0,-1 0 0 0 0,0 0 0 0 0,1 0 0 0 0,-1 0-1 0 0,1 0 1 0 0,-1 0 0 0 0,1 0 0 0 0,0 0 0 0 0,-1 0 0 0 0,1 1 0 0 0,0-1 0 0 0,0 0 0 0 0,0 0 0 0 0,0 0 0 0 0,0 1 0 0 0,0-1-1 0 0,0 0 1 0 0,0 0 0 0 0,0 0 0 0 0,1 1 0 0 0,-1-1 0 0 0,0 0 0 0 0,1 0 0 0 0,-1 0 0 0 0,1 0 0 0 0,-1 0 0 0 0,1 0 0 0 0,0 0-1 0 0,-1 0 1 0 0,1 0 0 0 0,0 0 0 0 0,0 0 0 0 0,0 0 0 0 0,0 0-42 0 0,49 63 631 0 0,-45-60-581 0 0,0 0 1 0 0,1 0 0 0 0,-1 0 0 0 0,1-1 0 0 0,0 0-1 0 0,0 0 1 0 0,0 0 0 0 0,0-1 0 0 0,0 0 0 0 0,1 0-1 0 0,-1 0 1 0 0,1-1 0 0 0,-1 0 0 0 0,1 0 0 0 0,-1-1-1 0 0,1 0 1 0 0,0 0 0 0 0,-1 0 0 0 0,1-1 0 0 0,0 0 0 0 0,-1 0-1 0 0,0-1 1 0 0,1 0 0 0 0,-1 0 0 0 0,4-2-51 0 0,146-100 383 0 0,-53 30-308 0 0,-100 73-86 0 0,0-1 1 0 0,0 1-1 0 0,0 0 1 0 0,1 0-1 0 0,-1 1 1 0 0,0-1-1 0 0,1 1 1 0 0,-1 0-1 0 0,0-1 1 0 0,1 1-1 0 0,-1 1 1 0 0,0-1-1 0 0,1 1 1 0 0,-1-1 0 0 0,0 1-1 0 0,0 0 1 0 0,1 0-1 0 0,-1 0 1 0 0,0 0-1 0 0,0 1 1 0 0,0-1-1 0 0,0 1 1 0 0,-1 0-1 0 0,1 0 1 0 0,0 0-1 0 0,-1 0 1 0 0,1 0-1 0 0,-1 1 1 0 0,0-1-1 0 0,0 1 1 0 0,0 0-1 0 0,0-1 1 0 0,0 1-1 0 0,0 0 1 0 0,-1 0-1 0 0,1 0 1 0 0,-1 0-1 0 0,0 1 1 0 0,0 1 10 0 0,11 12-245 0 0,31 44-896 0 0,34 50-6257 0 0,-70-102 6169 0 0</inkml:trace>
  <inkml:trace contextRef="#ctx0" brushRef="#br0" timeOffset="267697.827">5658 4887 1648 0 0,'0'0'850'0'0,"0"0"-87"0"0,0 0-76 0 0,0 0-51 0 0,0 0 24 0 0,0 0-44 0 0,0 0-65 0 0,0 0-80 0 0,0 0-22 0 0,0 0-39 0 0,0 0-18 0 0,0 0-38 0 0,0 0-29 0 0,0 0-29 0 0,0 0-70 0 0,0 0 26 0 0,0 0-28 0 0,0 0-52 0 0,0 0 0 0 0,0 0 22 0 0,0 10 223 0 0,-4 39-28 0 0,2 1 0 0 0,3 0 0 0 0,2-1 1 0 0,2 1-1 0 0,2-1 0 0 0,8 24-389 0 0,62 189-16 0 0,-98-309-7505 0 0,-1-4 5168 0 0,13 26 1087 0 0</inkml:trace>
  <inkml:trace contextRef="#ctx0" brushRef="#br0" timeOffset="268038.694">5710 4886 1820 0 0,'1'-7'159'0'0,"1"0"0"0"0,0 1-1 0 0,0 0 1 0 0,1-1 0 0 0,0 1 0 0 0,0 0-1 0 0,0 0 1 0 0,1 1 0 0 0,0-1-1 0 0,0 1 1 0 0,1-1 0 0 0,-1 1 0 0 0,1 1-1 0 0,0-1 1 0 0,0 1 0 0 0,1 0 0 0 0,-1 0-1 0 0,1 0 1 0 0,0 1 0 0 0,0-1-1 0 0,0 2 1 0 0,1-1 0 0 0,-1 1 0 0 0,0 0-1 0 0,1 0 1 0 0,0 1 0 0 0,-1-1-1 0 0,1 2 1 0 0,0-1 0 0 0,1 1-159 0 0,-3-3 47 0 0,1 1 0 0 0,0 0 0 0 0,0 0 0 0 0,0 1 0 0 0,0 0 0 0 0,0 0 0 0 0,1 0 0 0 0,-1 0 0 0 0,0 1 0 0 0,0 1 0 0 0,1-1 0 0 0,-1 1 0 0 0,0 0 0 0 0,0 0 0 0 0,0 0 0 0 0,0 1 0 0 0,0 0 0 0 0,0 0 0 0 0,0 1 0 0 0,-1 0 0 0 0,1 0 0 0 0,-1 0 0 0 0,0 0 0 0 0,0 1 0 0 0,0 0 0 0 0,0 0 0 0 0,-1 0 0 0 0,1 1 1 0 0,-1 0-1 0 0,0 0 0 0 0,-1 0 0 0 0,1 0 0 0 0,-1 0 0 0 0,0 1 0 0 0,0-1 0 0 0,-1 1 0 0 0,0 0 0 0 0,0 0 0 0 0,0 0 0 0 0,0 0 0 0 0,-1 0 0 0 0,0 5-47 0 0,-4 2 49 0 0,-2 0 0 0 0,1 0 1 0 0,-2 0-1 0 0,0-1 0 0 0,0 0 1 0 0,-1 0-1 0 0,-1 0 0 0 0,1-1 1 0 0,-2-1-1 0 0,0 1 0 0 0,0-1 0 0 0,-1 0 1 0 0,0-1-1 0 0,-1-1 0 0 0,0 1 1 0 0,0-2-1 0 0,-1 1 0 0 0,0-2 1 0 0,0 1-1 0 0,0-2 0 0 0,-12 4-49 0 0,-4 8-119 0 0,11-7-206 0 0,-38 17-2710 0 0,56-33 534 0 0,5 2 1297 0 0</inkml:trace>
  <inkml:trace contextRef="#ctx0" brushRef="#br0" timeOffset="268348.124">6453 4837 2480 0 0,'-20'13'702'0'0,"1"1"0"0"0,0 1 0 0 0,1 0 0 0 0,1 1 0 0 0,0 1 0 0 0,1 0 0 0 0,1 2 0 0 0,-5 9-702 0 0,6-8 333 0 0,1 1 1 0 0,1 0-1 0 0,1 1 0 0 0,0 1 1 0 0,2 0-1 0 0,1 0 1 0 0,1 0-1 0 0,1 1 0 0 0,1 0 1 0 0,1 0-1 0 0,1 1 0 0 0,0 18-333 0 0,3-37 3 0 0,1 1 0 0 0,0-1 0 0 0,0 1 0 0 0,1-1 0 0 0,0 0 0 0 0,0 0 0 0 0,0 0 0 0 0,1 0-1 0 0,-1 0 1 0 0,2 0 0 0 0,-1 0 0 0 0,0-1 0 0 0,1 1 0 0 0,0-1 0 0 0,1 0 0 0 0,-1-1 0 0 0,1 1-1 0 0,0-1 1 0 0,4 3-3 0 0,77 23-3452 0 0,19-63-2071 0 0,-90 21 4295 0 0</inkml:trace>
  <inkml:trace contextRef="#ctx0" brushRef="#br0" timeOffset="268849.486">6584 4932 1132 0 0,'-9'-8'2015'0'0,"8"8"-1913"0"0,0 0 0 0 0,0 0 0 0 0,0 0 0 0 0,0 0 0 0 0,0-1 0 0 0,0 1-1 0 0,0 0 1 0 0,0-1 0 0 0,0 1 0 0 0,0-1 0 0 0,0 1 0 0 0,0-1-1 0 0,1 1 1 0 0,-1-1 0 0 0,0 0 0 0 0,0 1 0 0 0,1-1 0 0 0,-1 0-1 0 0,0 0 1 0 0,1 0 0 0 0,-1 1 0 0 0,0-1 0 0 0,1 0 0 0 0,-1 0-1 0 0,1 0 1 0 0,0 0 0 0 0,-1 0 0 0 0,1 0 0 0 0,0 0 0 0 0,0 0 0 0 0,-1 0-1 0 0,1 0 1 0 0,0 0 0 0 0,0 0 0 0 0,0 0 0 0 0,0 0 0 0 0,0 0-1 0 0,0 0 1 0 0,1 0 0 0 0,-1 0 0 0 0,0 0 0 0 0,0 0 0 0 0,1 0-1 0 0,-1 0 1 0 0,1 0 0 0 0,-1 0 0 0 0,1 0 0 0 0,-1 0 0 0 0,1 0-1 0 0,0 0 1 0 0,-1 1 0 0 0,1-1 0 0 0,0 0 0 0 0,-1 1 0 0 0,1-1-1 0 0,0 0 1 0 0,0 1 0 0 0,0-1 0 0 0,0 1 0 0 0,0-1 0 0 0,0 1 0 0 0,0-1-1 0 0,0 1 1 0 0,0 0 0 0 0,0-1 0 0 0,0 1-102 0 0,134-20 1275 0 0,-132 22-1250 0 0,-1 0-1 0 0,1-1 1 0 0,-1 1-1 0 0,0 0 0 0 0,0 0 1 0 0,0 1-1 0 0,0-1 1 0 0,0 0-1 0 0,0 1 0 0 0,0-1 1 0 0,-1 1-1 0 0,1 0 1 0 0,-1-1-1 0 0,0 1 0 0 0,0 0 1 0 0,0 0-1 0 0,0 0 1 0 0,-1 0-1 0 0,1-1 0 0 0,-1 1 1 0 0,1 0-1 0 0,-1 0 1 0 0,0 0-1 0 0,0 0 1 0 0,0 0-1 0 0,-1 0 0 0 0,1 0 1 0 0,-1 0-1 0 0,0 0 1 0 0,0 0-1 0 0,0 0 0 0 0,0 0 1 0 0,0 0-25 0 0,-32 99 591 0 0,17-57-276 0 0,1 0-1 0 0,3 1 1 0 0,2 1-1 0 0,2 0 1 0 0,0 17-315 0 0,8-46 698 0 0,-3 14-3274 0 0,-35-9-5793 0 0,21-23 7166 0 0,1 0-21 0 0</inkml:trace>
  <inkml:trace contextRef="#ctx0" brushRef="#br0" timeOffset="269108.925">6458 5236 916 0 0,'16'-8'1336'0'0,"190"-73"6414"0"0,43 10-6999 0 0,-205 59-2631 0 0,-1-9-3283 0 0,-37 19 3961 0 0</inkml:trace>
  <inkml:trace contextRef="#ctx0" brushRef="#br0" timeOffset="269373.63">7086 4971 2440 0 0,'-11'25'5670'0'0,"44"55"-3840"0"0,134 131 554 0 0,-166-210-2439 0 0,1 1-1 0 0,-1 0 0 0 0,0 0 0 0 0,0 0 0 0 0,-1 0 0 0 0,1 0 0 0 0,0 0 0 0 0,-1 0 1 0 0,1 0-1 0 0,-1 0 0 0 0,0 0 0 0 0,1 0 0 0 0,-1 0 0 0 0,0 0 0 0 0,0 0 0 0 0,-1 0 1 0 0,1 0-1 0 0,0 0 0 0 0,-1 0 0 0 0,1 0 0 0 0,-1 0 0 0 0,0 0 0 0 0,1 0 0 0 0,-1 0 1 0 0,0 0-1 0 0,0 0 0 0 0,0 0 0 0 0,-1-1 0 0 0,1 1 0 0 0,0 0 0 0 0,-1-1 0 0 0,1 1 1 0 0,-1-1-1 0 0,1 0 0 0 0,-1 1 0 0 0,0-1 0 0 0,1 0 0 0 0,-1 0 0 0 0,0 0 0 0 0,0 0 1 0 0,0 0-1 0 0,0-1 0 0 0,0 1 0 0 0,-1 0 56 0 0,-103 9-6022 0 0,62-20 4740 0 0,10 0 44 0 0</inkml:trace>
  <inkml:trace contextRef="#ctx0" brushRef="#br0" timeOffset="269622.164">7091 5002 2036 0 0,'23'-15'1388'0'0,"0"2"-152"0"0,0 3-295 0 0,0 0-69 0 0,1 0-96 0 0,0 3-64 0 0,1-4-248 0 0,0 4-168 0 0,0-3-208 0 0,0 5-180 0 0,2 3 8 0 0,-2-3-612 0 0,3 2-624 0 0,-10 1-49 0 0,-2 2 93 0 0,-4 0 52 0 0,1 0 16 0 0</inkml:trace>
  <inkml:trace contextRef="#ctx0" brushRef="#br0" timeOffset="269853.059">7759 4947 1632 0 0,'-25'110'5702'0'0,"-1"-21"-3608"0"0,-8 114-321 0 0,33-202-1956 0 0,0 1 0 0 0,0 0 0 0 0,-1-1-1 0 0,1 1 1 0 0,0-1 0 0 0,-1 0 0 0 0,1 0 0 0 0,-1 1 0 0 0,0-1 0 0 0,1 0-1 0 0,-1 0 1 0 0,0 0 0 0 0,0-1 0 0 0,1 1 0 0 0,-1 0 0 0 0,0-1-1 0 0,0 1 1 0 0,0-1 0 0 0,0 1 0 0 0,0-1 0 0 0,0 0 0 0 0,0 0 0 0 0,0 0-1 0 0,0 0 1 0 0,0 0 0 0 0,0-1 0 0 0,0 1 0 0 0,0 0 0 0 0,0-1 0 0 0,0 0-1 0 0,1 1 1 0 0,-1-1 0 0 0,0 0 0 0 0,0 0 0 0 0,1 0 0 0 0,-1 0 0 0 0,0 0-1 0 0,1 0 1 0 0,-1-1 0 0 0,1 1 0 0 0,-1 0 0 0 0,1-1 0 0 0,-1 0 183 0 0,-17-11-1258 0 0</inkml:trace>
  <inkml:trace contextRef="#ctx0" brushRef="#br0" timeOffset="270052.289">7555 4819 1824 0 0,'26'-3'7894'0'0,"27"46"-7289"0"0,-41-31 146 0 0,365 330 661 0 0,-340-301-2847 0 0,-25-10-2555 0 0,-27-35 235 0 0,9-1 2577 0 0</inkml:trace>
  <inkml:trace contextRef="#ctx0" brushRef="#br0" timeOffset="270243.11">8229 4762 3572 0 0,'10'11'369'0'0,"-1"0"-1"0"0,0 1 1 0 0,-1 0-1 0 0,0 1 1 0 0,-1-1-1 0 0,0 1 1 0 0,-1 1-1 0 0,-1-1 1 0 0,0 1-1 0 0,-1 0 1 0 0,0 0-1 0 0,-1 1 1 0 0,0-1-1 0 0,-2 0 1 0 0,0 1-1 0 0,0 0 1 0 0,-1-1 0 0 0,-1 1-1 0 0,0-1 1 0 0,-1 1-1 0 0,-2 6-368 0 0,-5 11 16 0 0,0-1-1 0 0,-2 0 1 0 0,-2-1 0 0 0,0 0 0 0 0,-2-1-1 0 0,-1-1 1 0 0,-18 24-16 0 0,-70 58-1645 0 0,83-94 695 0 0,0 0-1 0 0,-2-2 0 0 0,0 0 0 0 0,0-2 1 0 0,-1 0-1 0 0,-1-2 0 0 0,-12 4 951 0 0,1-5-1221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49:4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3366 687 1008 0 0,'2'-1'98'0'0,"-1"0"-1"0"0,0 0 0 0 0,0 0 1 0 0,-1 0-1 0 0,1 0 1 0 0,0-1-1 0 0,0 1 0 0 0,0 0 1 0 0,-1 0-1 0 0,1 0 1 0 0,-1-1-1 0 0,1 1 1 0 0,-1 0-1 0 0,1-1 0 0 0,-1 1 1 0 0,0 0-1 0 0,0-1 1 0 0,1 1-1 0 0,-1-1 1 0 0,0 1-1 0 0,0 0 0 0 0,-1-1 1 0 0,1 1-1 0 0,0-1 1 0 0,0 1-1 0 0,-1 0 1 0 0,1-1-1 0 0,0 1 0 0 0,-1 0 1 0 0,0 0-1 0 0,1-1 1 0 0,-1 1-1 0 0,0 0 0 0 0,1 0 1 0 0,-1 0-1 0 0,0 0 1 0 0,0 0-1 0 0,0 0 1 0 0,0 0-1 0 0,0 0 0 0 0,0 0 1 0 0,0 0-1 0 0,-1 0 1 0 0,1 1-1 0 0,0-1 1 0 0,0 0-1 0 0,-1 1 0 0 0,1-1 1 0 0,0 1-1 0 0,-1-1 1 0 0,1 1-1 0 0,0 0 1 0 0,-1 0-1 0 0,1 0 0 0 0,0 0 1 0 0,-1-1-1 0 0,1 2 1 0 0,-1-1-1 0 0,1 0 0 0 0,0 0 1 0 0,-1 0-1 0 0,1 1 1 0 0,0-1-1 0 0,-1 1 1 0 0,1-1-1 0 0,-1 1-97 0 0,-8 1 73 0 0,0 0 0 0 0,-1 1-1 0 0,1 0 1 0 0,1 0 0 0 0,-1 1 0 0 0,0 1-1 0 0,1 0 1 0 0,0 0 0 0 0,0 1 0 0 0,1 0-1 0 0,-1 0 1 0 0,1 1 0 0 0,1 0 0 0 0,-1 0 0 0 0,1 1-1 0 0,0 0 1 0 0,1 0 0 0 0,0 1 0 0 0,0 0-1 0 0,1 0 1 0 0,0 0 0 0 0,1 0 0 0 0,0 1-1 0 0,0 0 1 0 0,1 0 0 0 0,0 0 0 0 0,1 0 0 0 0,-1 9-73 0 0,5-13 13 0 0,0 0 1 0 0,1-1 0 0 0,-1 1 0 0 0,1 0 0 0 0,0-1 0 0 0,1 0 0 0 0,-1 0-1 0 0,1 0 1 0 0,0 0 0 0 0,0-1 0 0 0,1 1 0 0 0,-1-1 0 0 0,1 0 0 0 0,0 0 0 0 0,0-1-1 0 0,0 1 1 0 0,1-1 0 0 0,-1 0 0 0 0,1-1 0 0 0,0 0 0 0 0,0 1 0 0 0,0-2-1 0 0,0 1 1 0 0,0-1 0 0 0,0 0 0 0 0,0 0 0 0 0,0 0 0 0 0,1-1 0 0 0,-1 0 0 0 0,0 0-1 0 0,0-1 1 0 0,0 0 0 0 0,0 0 0 0 0,1 0 0 0 0,1-2-14 0 0,5 1-18 0 0,0-1 0 0 0,-1 0 0 0 0,0-1-1 0 0,1 0 1 0 0,-1-1 0 0 0,-1 0 0 0 0,1-1 0 0 0,-1-1 0 0 0,0 1 0 0 0,0-2-1 0 0,-1 1 1 0 0,0-2 0 0 0,-1 1 0 0 0,1-1 0 0 0,-2-1 0 0 0,1 0 0 0 0,-1 0-1 0 0,-1 0 1 0 0,0-1 0 0 0,4-9 18 0 0,0-5 17 0 0,-2-1 0 0 0,-1-1 0 0 0,-1 1 0 0 0,-1-1 1 0 0,-2 0-1 0 0,0 0 0 0 0,-2 0 0 0 0,-1-1 0 0 0,-1 1 0 0 0,-2-4-17 0 0,2 27 42 0 0,0 0 0 0 0,0 0 0 0 0,-1 1 0 0 0,1-1 0 0 0,-1 0 0 0 0,0 0 0 0 0,0 1 0 0 0,0-1 0 0 0,0 0 0 0 0,-1 1 0 0 0,1 0 0 0 0,-1-1 0 0 0,0 1 0 0 0,0 0 0 0 0,0 0 0 0 0,-1 0 0 0 0,1 0 0 0 0,-1 0 0 0 0,1 0 0 0 0,-1 1-1 0 0,0-1 1 0 0,0 1 0 0 0,0 0 0 0 0,-1 0 0 0 0,1 0 0 0 0,0 0 0 0 0,-1 1 0 0 0,1-1 0 0 0,-4 0-42 0 0,1 6 16 0 0,0 0 0 0 0,-1 1-1 0 0,2-1 1 0 0,-1 1-1 0 0,0 1 1 0 0,1-1 0 0 0,0 1-1 0 0,1 0 1 0 0,-1 0 0 0 0,1 0-1 0 0,0 1 1 0 0,0-1-1 0 0,1 1 1 0 0,-2 5-16 0 0,-1 4 7 0 0,1 0 1 0 0,0 0-1 0 0,1 1 1 0 0,1-1-1 0 0,1 1 1 0 0,0 0-1 0 0,1 0 1 0 0,1 0-1 0 0,1 0 0 0 0,0 0 1 0 0,1 0-1 0 0,1-1 1 0 0,0 1-1 0 0,1-1 1 0 0,1 0-1 0 0,1 0 0 0 0,2 4-7 0 0,-4-9 19 0 0,0-1-1 0 0,1 0 0 0 0,0 0 1 0 0,0 0-1 0 0,1-1 0 0 0,1 0 1 0 0,0 0-1 0 0,0-1 0 0 0,0 0 1 0 0,1 0-1 0 0,1 0 0 0 0,-1-1 1 0 0,1 0-1 0 0,0-1 0 0 0,1 0 1 0 0,-1-1-1 0 0,1 0 0 0 0,0 0 1 0 0,0-1-1 0 0,1 0 0 0 0,0-1 0 0 0,-1 0 1 0 0,1-1-1 0 0,0 0 0 0 0,0 0 1 0 0,7-1-19 0 0,-6-2 13 0 0,-1-1 1 0 0,1 0 0 0 0,0-1 0 0 0,-1 0-1 0 0,1 0 1 0 0,-1-2 0 0 0,0 1-1 0 0,-1-1 1 0 0,1-1 0 0 0,-1 0 0 0 0,0 0-1 0 0,0-1 1 0 0,-1-1 0 0 0,0 1-1 0 0,0-1 1 0 0,0-1 0 0 0,-1 0-1 0 0,-1 0 1 0 0,0 0 0 0 0,0-1 0 0 0,-1 0-1 0 0,0-1 1 0 0,0 1 0 0 0,-1-1-1 0 0,-1 0 1 0 0,0 0 0 0 0,0-1 0 0 0,-1 1-1 0 0,-1-1 1 0 0,0 0 0 0 0,0 1-1 0 0,-1-1 1 0 0,-1 0 0 0 0,0 0-14 0 0,-30-24 921 0 0,44 87-748 0 0,38 42-379 0 0,-16-32-3555 0 0,-39-62-1026 0 0,-22-25 2655 0 0,11 4 938 0 0</inkml:trace>
  <inkml:trace contextRef="#ctx0" brushRef="#br0" timeOffset="203.627">3927 405 1960 0 0,'3'-7'1096'0'0,"-3"2"-132"0"0,0 2-148 0 0,0-2-127 0 0,2 2-169 0 0,-2-2-64 0 0,0 3-76 0 0,0-1-96 0 0,0-1-168 0 0,0 3-236 0 0,0 1 12 0 0,3 3-120 0 0,-1 0-64 0 0,0 2-304 0 0,0 2-305 0 0,8 8-459 0 0,-1 3 92 0 0,0 2 20 0 0</inkml:trace>
  <inkml:trace contextRef="#ctx0" brushRef="#br0" timeOffset="512.154">4143 753 1660 0 0,'5'-11'3773'0'0,"13"-13"-3016"0"0,-4 6-488 0 0,-8 5-192 0 0,0 0 1 0 0,1 0-1 0 0,0 1 0 0 0,1 0 0 0 0,0 0 1 0 0,1 0-1 0 0,0 2 0 0 0,1-1 0 0 0,0 1 0 0 0,1 0 1 0 0,0 1-1 0 0,1 1 0 0 0,0-1 0 0 0,0 2 0 0 0,0 0 1 0 0,1 0-1 0 0,0 1 0 0 0,1 1 0 0 0,-1 0 1 0 0,1 1-1 0 0,7-1-77 0 0,-17 7 19 0 0,-1-1 0 0 0,1 1 0 0 0,0 0 0 0 0,0 1 0 0 0,-1-1 0 0 0,1 1 0 0 0,-1 0 0 0 0,0-1 0 0 0,0 2 0 0 0,0-1-1 0 0,0 0 1 0 0,0 0 0 0 0,-1 1 0 0 0,1 0 0 0 0,-1-1 0 0 0,0 1 0 0 0,0 0 0 0 0,-1 0 0 0 0,1 0 0 0 0,-1 0 0 0 0,0 0 0 0 0,0 1 0 0 0,0-1 0 0 0,0 0 0 0 0,-1 0 0 0 0,0 4-19 0 0,-1 2-11 0 0,0 1 1 0 0,-1-1-1 0 0,0 1 1 0 0,-1-1-1 0 0,0 0 0 0 0,0 0 1 0 0,-1 0-1 0 0,-1-1 1 0 0,0 1-1 0 0,0-1 0 0 0,0 0 1 0 0,-1-1-1 0 0,-1 1 0 0 0,-7 7 11 0 0,-5-21-5773 0 0,19-3 4521 0 0</inkml:trace>
  <inkml:trace contextRef="#ctx0" brushRef="#br0" timeOffset="757.049">4830 288 836 0 0,'-13'28'6564'0'0,"-43"106"-4790"0"0,51-115-1644 0 0,2 1-1 0 0,0 1 1 0 0,1-1-1 0 0,1 0 1 0 0,1 1-1 0 0,1-1 1 0 0,0 0-1 0 0,2 0 0 0 0,0 0 1 0 0,2 2-130 0 0,11 48-701 0 0,-14-23-4183 0 0,-5-40 3620 0 0,-12 6 136 0 0</inkml:trace>
  <inkml:trace contextRef="#ctx0" brushRef="#br0" timeOffset="1019.166">4495 688 2420 0 0,'40'-37'4105'0'0,"45"-1"-2730"0"0,-63 30-864 0 0,77-27 401 0 0,90-45-4871 0 0,-160 52 1413 0 0,-21 16 1304 0 0</inkml:trace>
  <inkml:trace contextRef="#ctx0" brushRef="#br0" timeOffset="1360.328">5008 53 1368 0 0,'4'0'188'0'0,"1"0"0"0"0,0 0 0 0 0,0 1 0 0 0,0-1 0 0 0,0 1 0 0 0,0 0 0 0 0,0 0 0 0 0,0 1 0 0 0,-1 0 0 0 0,1 0 0 0 0,-1 0 0 0 0,1 0 0 0 0,-1 0 0 0 0,0 1 0 0 0,0 0 0 0 0,0 0 0 0 0,0 0 0 0 0,0 1 0 0 0,-1-1 0 0 0,1 1 0 0 0,-1 0 0 0 0,0 0 0 0 0,0 0 0 0 0,-1 0 0 0 0,2 2-188 0 0,-3-4 108 0 0,9 7 262 0 0,-1 2 0 0 0,0-1 0 0 0,-1 1 0 0 0,-1 0 0 0 0,1 1 0 0 0,-2 0 0 0 0,0 0 1 0 0,0 0-1 0 0,-1 1 0 0 0,-1 0 0 0 0,0 0 0 0 0,0 0 0 0 0,0 7-370 0 0,26-80 2005 0 0,-22 43-1985 0 0,1 1 0 0 0,0 0 0 0 0,1 0 0 0 0,0 1 0 0 0,2 1 0 0 0,0-1 0 0 0,0 2 0 0 0,1 0 0 0 0,1 0 0 0 0,0 2 0 0 0,1-1 0 0 0,0 2 0 0 0,0 0 0 0 0,1 1 0 0 0,1 0 1 0 0,-1 2-1 0 0,8-3-20 0 0,-20 10-1 0 0,0-1-1 0 0,0 1 1 0 0,0 0 0 0 0,0 0 0 0 0,0 0 0 0 0,0 0 0 0 0,0 1 0 0 0,0 0 0 0 0,0-1 0 0 0,-1 2 0 0 0,1-1 0 0 0,0 0 0 0 0,0 1 0 0 0,-1-1 0 0 0,1 1 0 0 0,-1 0 0 0 0,1 1 0 0 0,-1-1 0 0 0,0 0 0 0 0,0 1 0 0 0,0 0 0 0 0,0 0-1 0 0,0-1 1 0 0,-1 2 0 0 0,1-1 0 0 0,-1 0 0 0 0,0 1 0 0 0,0-1 0 0 0,0 1 0 0 0,0-1 0 0 0,-1 1 0 0 0,0 0 0 0 0,1 0 0 0 0,-1-1 0 0 0,0 1 0 0 0,-1 2 1 0 0,26 150-1200 0 0,-25-144 515 0 0,-1-1 0 0 0,0 1 0 0 0,0 0 0 0 0,-1-1 0 0 0,-1 1 0 0 0,0 0 0 0 0,-1-1 0 0 0,0 0 0 0 0,-1 1 0 0 0,0-1 0 0 0,0-1 1 0 0,-1 1-1 0 0,-1-1 0 0 0,-5 9 685 0 0,3-10-1278 0 0</inkml:trace>
  <inkml:trace contextRef="#ctx0" brushRef="#br0" timeOffset="-3116.95">1151 720 2096 0 0,'11'15'6578'0'0,"8"47"-6498"0"0,-13-43 442 0 0,79 201 319 0 0,-121-240-7574 0 0,22 2 5337 0 0</inkml:trace>
  <inkml:trace contextRef="#ctx0" brushRef="#br0" timeOffset="-2755.93">1183 537 1856 0 0,'11'-49'13930'0'0,"-11"49"-14010"0"0,0 0-65 0 0,12 3-12205 0 0,-12-2 11147 0 0</inkml:trace>
  <inkml:trace contextRef="#ctx0" brushRef="#br0" timeOffset="-2147.882">1626 713 1496 0 0,'1'-1'118'0'0,"-1"0"-1"0"0,1 0 1 0 0,-1 0 0 0 0,1 0-1 0 0,-1-1 1 0 0,1 1 0 0 0,-1 0-1 0 0,0 0 1 0 0,0 0-1 0 0,1-1 1 0 0,-1 1 0 0 0,0 0-1 0 0,0 0 1 0 0,0-1 0 0 0,0 1-1 0 0,-1 0 1 0 0,1 0-1 0 0,0-1 1 0 0,0 1 0 0 0,-1 0-1 0 0,1 0 1 0 0,-1 0 0 0 0,1-1-1 0 0,-1 1 1 0 0,0 0 0 0 0,1 0-1 0 0,-1 0 1 0 0,0 0-1 0 0,0 0 1 0 0,1 0 0 0 0,-1 0-1 0 0,0 0 1 0 0,0 1 0 0 0,0-1-1 0 0,0 0 1 0 0,0 1-1 0 0,0-1 1 0 0,-1 0 0 0 0,1 1-1 0 0,0-1 1 0 0,0 1 0 0 0,0 0-1 0 0,0-1 1 0 0,-1 1-1 0 0,1 0 1 0 0,0 0 0 0 0,0-1-1 0 0,-1 1 1 0 0,1 0 0 0 0,0 0-1 0 0,0 1 1 0 0,-1-1 0 0 0,1 0-1 0 0,0 0 1 0 0,0 1-1 0 0,-1-1 1 0 0,1 0 0 0 0,0 1-1 0 0,0-1 1 0 0,-1 1-118 0 0,0-1 45 0 0,-1 0-1 0 0,0 1 1 0 0,0-1-1 0 0,0 0 1 0 0,1 1-1 0 0,-1 0 1 0 0,0-1-1 0 0,0 1 1 0 0,1 0 0 0 0,-1 1-1 0 0,1-1 1 0 0,-1 0-1 0 0,1 1 1 0 0,-1-1-1 0 0,1 1 1 0 0,0 0-1 0 0,0 0 1 0 0,0 0 0 0 0,0 0-1 0 0,0 0 1 0 0,0 0-1 0 0,1 1 1 0 0,-1-1-1 0 0,1 0 1 0 0,-1 1 0 0 0,1 0-1 0 0,0-1 1 0 0,0 1-1 0 0,0 1-44 0 0,3 6 56 0 0,0 1 0 0 0,0-1-1 0 0,1 0 1 0 0,1 0 0 0 0,0 0 0 0 0,0-1-1 0 0,1 1 1 0 0,0-1 0 0 0,1 0-1 0 0,0-1 1 0 0,0 1 0 0 0,1-1 0 0 0,0 0-1 0 0,0-1 1 0 0,1 0 0 0 0,3 3-56 0 0,65 88 384 0 0,-75-91-384 0 0,0 0 1 0 0,0-1 0 0 0,-1 1 0 0 0,0 0-1 0 0,0 0 1 0 0,0 0 0 0 0,-1 0 0 0 0,0-1 0 0 0,-1 1-1 0 0,1 0 1 0 0,-1-1 0 0 0,-1 1 0 0 0,1-1-1 0 0,-1 1 1 0 0,0-1 0 0 0,0 0 0 0 0,-1 0-1 0 0,0-1 1 0 0,0 1 0 0 0,0-1 0 0 0,-1 0-1 0 0,1 0 1 0 0,-1 0 0 0 0,-1 0 0 0 0,1-1-1 0 0,-1 0 1 0 0,1 0 0 0 0,-1-1 0 0 0,0 1 0 0 0,0-1-1 0 0,-1-1 1 0 0,1 1 0 0 0,-1-1 0 0 0,1 0-1 0 0,-1-1 1 0 0,0 1 0 0 0,1-1 0 0 0,-1 0-1 0 0,0-1 1 0 0,0 0 0 0 0,0 0 0 0 0,-1-1-1 0 0,-45-25-1294 0 0,49-18-2792 0 0,37-8 1569 0 0,-17 29 1324 0 0</inkml:trace>
  <inkml:trace contextRef="#ctx0" brushRef="#br0" timeOffset="-1789.031">1910 622 1172 0 0,'-41'-1'3568'0'0,"38"1"-3499"0"0,0 1 0 0 0,1-1 0 0 0,-1 1 0 0 0,0 0 0 0 0,1 0 0 0 0,-1 0 0 0 0,0 0 0 0 0,1 0 0 0 0,-1 1 0 0 0,1-1 0 0 0,0 1 0 0 0,0-1 0 0 0,-1 1 0 0 0,1 0 0 0 0,0 0 0 0 0,1 0 0 0 0,-1 0 0 0 0,0 1 0 0 0,0-1 0 0 0,1 0 0 0 0,0 1 0 0 0,-1-1 0 0 0,1 1 0 0 0,0-1 0 0 0,0 1 0 0 0,0 0 0 0 0,0-1 0 0 0,1 1 0 0 0,-1 0 0 0 0,1-1 0 0 0,0 1-1 0 0,0 0 1 0 0,0 0 0 0 0,0 0 0 0 0,0-1 0 0 0,0 1 0 0 0,1 0 0 0 0,0 2-69 0 0,148 220 1647 0 0,-147-218-1639 0 0,0 0-1 0 0,0 0 1 0 0,-1 1-1 0 0,0-1 1 0 0,0 1-1 0 0,-1-1 1 0 0,0 1-1 0 0,0-1 1 0 0,-1 1-1 0 0,0-1 1 0 0,0 0-1 0 0,0 1 1 0 0,-1-1-1 0 0,0 0 1 0 0,-1 0-1 0 0,0 0 1 0 0,0 0-1 0 0,0 0 1 0 0,-1-1-1 0 0,0 1 1 0 0,0-1-1 0 0,-1 0 1 0 0,0 0-1 0 0,0-1 1 0 0,0 1-1 0 0,0-1 1 0 0,-1 0-1 0 0,0-1 1 0 0,0 1-1 0 0,0-1 1 0 0,-1 0-1 0 0,1-1 1 0 0,-1 0-1 0 0,0 0 1 0 0,0 0-1 0 0,0-1 1 0 0,-1 0-1 0 0,1 0 1 0 0,0-1-1 0 0,-1 0 1 0 0,1 0-1 0 0,-1-1 1 0 0,1 0-1 0 0,-4 0-7 0 0,9 0-193 0 0,-1 0-1 0 0,1 0 0 0 0,-1 0 1 0 0,1-1-1 0 0,-1 1 0 0 0,1-1 1 0 0,0 1-1 0 0,-1-1 0 0 0,1 0 1 0 0,0 0-1 0 0,0 0 0 0 0,-1 0 1 0 0,1 0-1 0 0,0-1 0 0 0,0 1 1 0 0,0-1-1 0 0,0 1 0 0 0,1-1 1 0 0,-1 0-1 0 0,0 0 0 0 0,1 0 1 0 0,-1 0-1 0 0,1 0 0 0 0,-1 0 1 0 0,1 0-1 0 0,0 0 0 0 0,0 0 1 0 0,0-1-1 0 0,0 1 0 0 0,1 0 1 0 0,-1-1-1 0 0,1 1 0 0 0,-1 0 1 0 0,1-2 193 0 0,3-7-1286 0 0</inkml:trace>
  <inkml:trace contextRef="#ctx0" brushRef="#br0" timeOffset="-934.033">2328 732 1120 0 0,'-94'-11'4654'0'0,"79"14"-4511"0"0,1 1 0 0 0,1 1-1 0 0,-1 1 1 0 0,1-1-1 0 0,0 2 1 0 0,0 0-1 0 0,1 1 1 0 0,0 0-1 0 0,0 0 1 0 0,1 2-1 0 0,0-1 1 0 0,0 1 0 0 0,1 1-1 0 0,-8 10-142 0 0,-16 102 873 0 0,36-116-817 0 0,0 0 0 0 0,0 1 0 0 0,0-1-1 0 0,1 0 1 0 0,0 0 0 0 0,0 0 0 0 0,1-1-1 0 0,0 1 1 0 0,0-1 0 0 0,1 0 0 0 0,0 0-1 0 0,0 0 1 0 0,0-1 0 0 0,0 0 0 0 0,1 0-1 0 0,0 0 1 0 0,0-1 0 0 0,1 1-1 0 0,-1-1 1 0 0,1-1 0 0 0,0 0 0 0 0,-1 0-1 0 0,2 0 1 0 0,-1 0 0 0 0,0-1 0 0 0,0-1-1 0 0,1 1 1 0 0,-1-1 0 0 0,1 0 0 0 0,1-1-56 0 0,-2-3 20 0 0,0 0 1 0 0,0 0-1 0 0,-1-1 0 0 0,1 0 1 0 0,-1 0-1 0 0,0-1 1 0 0,0 1-1 0 0,0-1 1 0 0,-1-1-1 0 0,0 1 1 0 0,0-1-1 0 0,0 0 0 0 0,-1 0 1 0 0,1-1-1 0 0,-2 1 1 0 0,1-1-1 0 0,-1 0 1 0 0,0 0-1 0 0,0 0 1 0 0,-1 0-1 0 0,1-4-20 0 0,10-48 65 0 0,-12 51-71 0 0,-1 1 1 0 0,1-1 0 0 0,0 1-1 0 0,1-1 1 0 0,0 1-1 0 0,0 0 1 0 0,0 0 0 0 0,1 0-1 0 0,0 0 1 0 0,0 0-1 0 0,1 0 1 0 0,0 1-1 0 0,0 0 1 0 0,1-1 0 0 0,0 2-1 0 0,0-1 1 0 0,0 0-1 0 0,0 1 1 0 0,5-3 5 0 0,-5 8-15 0 0,0 0 0 0 0,0 1 0 0 0,-1-1 0 0 0,1 1 0 0 0,0 0 0 0 0,-1 1 0 0 0,1-1 1 0 0,-1 1-1 0 0,1 0 0 0 0,-1 0 0 0 0,0 0 0 0 0,0 1 0 0 0,0-1 0 0 0,0 1 0 0 0,0 0 0 0 0,-1 0 0 0 0,1 0 0 0 0,-1 1 0 0 0,0-1 0 0 0,0 1 0 0 0,0 0 1 0 0,0 0-1 0 0,-1 0 0 0 0,1 0 0 0 0,-1 0 0 0 0,0 1 0 0 0,0-1 0 0 0,0 3 15 0 0,13 108 807 0 0,-15-115-793 0 0,0 0-1 0 0,-1 0 0 0 0,1-1 0 0 0,0 1 0 0 0,0 0 0 0 0,0 0 0 0 0,-1 0 1 0 0,1-1-1 0 0,0 1 0 0 0,0 0 0 0 0,-1 0 0 0 0,1 0 0 0 0,0 0 1 0 0,0 0-1 0 0,-1 0 0 0 0,1 0 0 0 0,0-1 0 0 0,0 1 0 0 0,-1 0 1 0 0,1 0-1 0 0,0 0 0 0 0,0 0 0 0 0,-1 0 0 0 0,1 0 0 0 0,0 0 1 0 0,-1 0-1 0 0,1 0 0 0 0,0 1 0 0 0,0-1 0 0 0,-1 0 0 0 0,1 0 0 0 0,0 0 1 0 0,0 0-1 0 0,-1 0 0 0 0,1 0 0 0 0,0 0 0 0 0,0 1 0 0 0,-1-1 1 0 0,1 0-1 0 0,0 0 0 0 0,0 0 0 0 0,-1 1-13 0 0,5-16-9 0 0,0 0 0 0 0,0 0 0 0 0,1 0 0 0 0,1 1 0 0 0,0 0 0 0 0,1 0 0 0 0,1 1 0 0 0,0 0 0 0 0,1 0 0 0 0,0 1 0 0 0,1 0 0 0 0,0 1-1 0 0,1 0 1 0 0,0 0 0 0 0,1 1 0 0 0,0 1 0 0 0,1 0 0 0 0,0 0 0 0 0,0 1 0 0 0,0 1 0 0 0,1 1 0 0 0,1 0 0 0 0,8-3 9 0 0,-18 8-13 0 0,-1 0 1 0 0,1 0-1 0 0,0 1 1 0 0,-1 0-1 0 0,1 0 0 0 0,0 0 1 0 0,-1 0-1 0 0,1 1 1 0 0,0-1-1 0 0,-1 1 0 0 0,1 1 1 0 0,0-1-1 0 0,-1 0 1 0 0,0 1-1 0 0,1 0 0 0 0,-1 0 1 0 0,0 1-1 0 0,0-1 1 0 0,0 1-1 0 0,0-1 0 0 0,-1 1 1 0 0,1 1-1 0 0,-1-1 1 0 0,1 0-1 0 0,-1 1 0 0 0,0 0 1 0 0,-1-1-1 0 0,1 1 1 0 0,-1 0-1 0 0,1 1 0 0 0,-1-1 1 0 0,0 0-1 0 0,-1 1 1 0 0,1 0 12 0 0,33 162-4304 0 0,-34-150 358 0 0,-1-17 2735 0 0</inkml:trace>
  <inkml:trace contextRef="#ctx0" brushRef="#br0" timeOffset="-4839.663">42 405 1372 0 0,'0'0'233'0'0,"0"0"43"0"0,0 0 85 0 0,0 0-43 0 0,0 0-11 0 0,0 0-38 0 0,0 0-21 0 0,0 0 38 0 0,0 0 33 0 0,0 0-43 0 0,0 0-27 0 0,0 0 64 0 0,0 0 56 0 0,0 0-64 0 0,0 0-50 0 0,0 0 27 0 0,0 0-17 0 0,0 0-29 0 0,0 0-43 0 0,0 0 52 0 0,0 0 24 0 0,0 0-22 0 0,0 0-13 0 0,0 0-40 0 0,0 0-16 0 0,0 0-28 0 0,0 0-18 0 0,0 0 18 0 0,0 0 6 0 0,0 0-76 0 0,0 0-6 0 0,0 0 17 0 0,0 0-12 0 0,0 0 1 0 0,0 0-21 0 0,0 0-9 0 0,0 0-21 0 0,0 0-18 0 0,0 0 11 0 0,0 0 5 0 0,0 0-8 0 0,0 0 25 0 0,-2 4 18 0 0,-1 7-43 0 0,1 0 0 0 0,0 1 0 0 0,0-1-1 0 0,1 0 1 0 0,0 0 0 0 0,1 1 0 0 0,1-1 0 0 0,0 0-1 0 0,0 1 1 0 0,1-1 0 0 0,1 0 0 0 0,3 10-19 0 0,2 20 106 0 0,63 346 1608 0 0,-59-328-795 0 0,-12-58-866 0 0,0-1 18 0 0,0 0-44 0 0,9 19-1464 0 0,-9-60-5908 0 0,0 28 6538 0 0,0-2-666 0 0</inkml:trace>
  <inkml:trace contextRef="#ctx0" brushRef="#br0" timeOffset="-4189.936">24 428 1068 0 0,'-9'-11'3148'0'0,"8"10"-3043"0"0,0 0 0 0 0,0 0 0 0 0,-1 0 0 0 0,1 0 0 0 0,0-1 0 0 0,0 1 0 0 0,1 0 0 0 0,-1 0 0 0 0,0-1 0 0 0,0 1 0 0 0,1-1 0 0 0,-1 1 0 0 0,0-1 0 0 0,1 1 0 0 0,0-1 0 0 0,-1 1 0 0 0,1-1 0 0 0,0 1 0 0 0,0-1 0 0 0,0 0 0 0 0,0 1 0 0 0,0-1 0 0 0,0 1 0 0 0,0-1 0 0 0,0 1 0 0 0,1-1 0 0 0,-1 1 0 0 0,1-1 0 0 0,-1 1 0 0 0,1-1 0 0 0,-1 1 0 0 0,1-1 0 0 0,0 1 0 0 0,0 0 0 0 0,1-2-105 0 0,7-7 62 0 0,0 0 0 0 0,1 1 1 0 0,0 0-1 0 0,1 0 0 0 0,0 1 0 0 0,0 1 1 0 0,1 0-1 0 0,0 0 0 0 0,0 1 0 0 0,1 1 1 0 0,0 0-1 0 0,0 1 0 0 0,0 0 0 0 0,0 1 1 0 0,1 0-1 0 0,-1 1 0 0 0,1 1 0 0 0,-1 0 1 0 0,1 1-1 0 0,0 0 0 0 0,6 2-62 0 0,-6-1 16 0 0,0 1 0 0 0,0 1 0 0 0,0 1 1 0 0,0 0-1 0 0,-1 1 0 0 0,0 0 0 0 0,0 1 0 0 0,0 0 0 0 0,0 1 0 0 0,-1 1 0 0 0,0 0 0 0 0,-1 0 0 0 0,0 1 0 0 0,0 1 1 0 0,6 7-17 0 0,-11-11 15 0 0,-1-1 0 0 0,1 1 0 0 0,-1 0 0 0 0,0 1 0 0 0,-1-1 0 0 0,0 1 0 0 0,0 0 0 0 0,0 0 0 0 0,-1 0 0 0 0,0 0 0 0 0,-1 1 0 0 0,1-1 0 0 0,-1 1 0 0 0,-1 0 0 0 0,1 0 0 0 0,-2-1 0 0 0,1 1 0 0 0,-1 0 0 0 0,0 0 0 0 0,-1 7-15 0 0,-6 2 7 0 0,0-1 0 0 0,-2 1 0 0 0,0-1 0 0 0,-1-1-1 0 0,0 0 1 0 0,-1 0 0 0 0,-1-1 0 0 0,0 0 0 0 0,-1-1 0 0 0,-1-1-1 0 0,0 0 1 0 0,0-1 0 0 0,-1 0 0 0 0,0-1 0 0 0,-1-1 0 0 0,-1-1 0 0 0,1 0-1 0 0,-1-1 1 0 0,0 0 0 0 0,-1-2 0 0 0,1 0 0 0 0,-1-1 0 0 0,-9 1-7 0 0,-90-5-1884 0 0,115-1 1699 0 0,0 1 0 0 0,-1-1 0 0 0,1-1 0 0 0,0 1 0 0 0,0 0 1 0 0,0 0-1 0 0,0-1 0 0 0,0 1 0 0 0,0-1 0 0 0,0 0 0 0 0,0 1 0 0 0,1-1 1 0 0,-1 0-1 0 0,1 0 0 0 0,-1 0 0 0 0,1 0 0 0 0,0-1 0 0 0,0 1 0 0 0,0 0 1 0 0,0 0-1 0 0,0-1 0 0 0,0 1 0 0 0,1 0 0 0 0,-1-1 0 0 0,1 1 0 0 0,0-1 1 0 0,-1 1-1 0 0,1-1 0 0 0,1-1 185 0 0,-1-7-1413 0 0</inkml:trace>
  <inkml:trace contextRef="#ctx0" brushRef="#br0" timeOffset="-3456.264">781 730 924 0 0,'-13'-1'363'0'0,"-1"0"-1"0"0,1 2 1 0 0,-1-1-1 0 0,1 2 1 0 0,-1-1-1 0 0,1 2 1 0 0,-1 0-1 0 0,1 1 1 0 0,0 0-1 0 0,1 1 0 0 0,-1 0 1 0 0,1 1-1 0 0,0 0 1 0 0,0 1-1 0 0,1 0 1 0 0,-8 7-363 0 0,18-9 67 0 0,0-1 0 0 0,0 1 0 0 0,0-1 0 0 0,0 1-1 0 0,1-1 1 0 0,0 1 0 0 0,0 0 0 0 0,0-1 0 0 0,1 1 0 0 0,0-1 0 0 0,-1 1 0 0 0,2-1 0 0 0,-1 1 0 0 0,0-1 0 0 0,1 0-1 0 0,0 1 1 0 0,0-1 0 0 0,0 0 0 0 0,0 0 0 0 0,1 0 0 0 0,0-1 0 0 0,0 1 0 0 0,0-1 0 0 0,0 1 0 0 0,0-1 0 0 0,1 0-1 0 0,-1 0 1 0 0,1 0 0 0 0,0-1 0 0 0,0 0 0 0 0,0 1 0 0 0,0-1 0 0 0,0 0 0 0 0,2 0-67 0 0,13 7 137 0 0,0 0 0 0 0,1-1 1 0 0,0-2-1 0 0,0 0 0 0 0,0 0 0 0 0,1-2 1 0 0,0-1-1 0 0,0-1 0 0 0,0 0 1 0 0,6-2-138 0 0,-24-1-9 0 0,-1 0 1 0 0,1-1 0 0 0,0 1 0 0 0,-1-1 0 0 0,1 0 0 0 0,-1 1 0 0 0,0-1 0 0 0,1 0-1 0 0,-1-1 1 0 0,0 1 0 0 0,0 0 0 0 0,-1-1 0 0 0,1 1 0 0 0,0-1 0 0 0,-1 1 0 0 0,1-1-1 0 0,-1 0 1 0 0,0 0 0 0 0,0 0 0 0 0,0 1 0 0 0,0-1 0 0 0,-1 0 0 0 0,1 0 0 0 0,-1 0-1 0 0,1 0 1 0 0,-1 0 0 0 0,0-1 0 0 0,-1 1 0 0 0,1 0 0 0 0,0 0 0 0 0,-1 0 0 0 0,0 0-1 0 0,1 1 1 0 0,-1-1 0 0 0,0 0 0 0 0,0 0 0 0 0,-1 0 0 0 0,1 1 0 0 0,-1-1 0 0 0,1 0-1 0 0,-1 1 1 0 0,-2-2 8 0 0,-98-70-461 0 0,56 52-102 0 0,36 9-563 0 0,13 4-3016 0 0,8 1 2972 0 0</inkml:trace>
  <inkml:trace contextRef="#ctx0" brushRef="#br0" timeOffset="57949.405">1277 1985 1540 0 0,'24'-5'1886'0'0,"18"-27"-314"0"0,-85 8 344 0 0,-5 19-1802 0 0,-1 3-1 0 0,1 2 1 0 0,-1 2 0 0 0,1 2-1 0 0,0 2 1 0 0,0 2 0 0 0,1 2-1 0 0,0 3 1 0 0,0 1-1 0 0,2 2 1 0 0,0 3 0 0 0,1 1-1 0 0,-12 9-113 0 0,40-21 82 0 0,5-5-43 0 0,-1 0-1 0 0,1 1 1 0 0,0 1 0 0 0,0 0 0 0 0,1 0-1 0 0,0 1 1 0 0,0 0 0 0 0,0 1-1 0 0,1 0 1 0 0,-1 1 0 0 0,2 0 0 0 0,-1 0-1 0 0,1 1 1 0 0,1 0 0 0 0,-1 0-1 0 0,2 0 1 0 0,-1 1 0 0 0,1 1 0 0 0,1-1-1 0 0,0 1 1 0 0,0 0 0 0 0,1 0-1 0 0,0 0 1 0 0,-1 8-39 0 0,9-5 64 0 0,0 0 0 0 0,1-1 0 0 0,0 1-1 0 0,1-1 1 0 0,0 0 0 0 0,1 0 0 0 0,1-1 0 0 0,0 0-1 0 0,0 0 1 0 0,1-1 0 0 0,1 0 0 0 0,0-1 0 0 0,0 0-1 0 0,1 0 1 0 0,0-1 0 0 0,1-1 0 0 0,0 0 0 0 0,2 1-64 0 0,19 17 120 0 0,51 40 133 0 0,-59-50-172 0 0,0 2 1 0 0,-2 0-1 0 0,0 1 0 0 0,-1 2 1 0 0,-1 0-1 0 0,-1 1 1 0 0,-1 1-1 0 0,-1 1 1 0 0,-1 1-1 0 0,-1 0 1 0 0,9 19-82 0 0,-23-36 38 0 0,1 0 0 0 0,-2 1 0 0 0,1-1 0 0 0,-1 0 1 0 0,0 1-1 0 0,-1-1 0 0 0,0 1 0 0 0,0-1 0 0 0,-1 0 0 0 0,0 1 1 0 0,-1-1-1 0 0,1 0 0 0 0,-2 0 0 0 0,1 0 0 0 0,-1 0 1 0 0,0 0-1 0 0,-1 0 0 0 0,0-1 0 0 0,0 1 0 0 0,0-1 0 0 0,-1 0 1 0 0,0-1-1 0 0,-1 1 0 0 0,1-1 0 0 0,-1 0 0 0 0,0 0 0 0 0,-1-1 1 0 0,0 0-1 0 0,0 0 0 0 0,0 0 0 0 0,0-1 0 0 0,0 0 1 0 0,-1-1-1 0 0,0 1 0 0 0,0-2 0 0 0,0 1 0 0 0,0-1 0 0 0,0 0 1 0 0,-5 0-39 0 0,5 1-66 0 0,0-1 1 0 0,0 0-1 0 0,0-1 1 0 0,0 1 0 0 0,-1-2-1 0 0,1 1 1 0 0,-1-1-1 0 0,1 0 1 0 0,0-1-1 0 0,-1 0 1 0 0,1-1 0 0 0,0 1-1 0 0,0-1 1 0 0,0-1-1 0 0,0 0 1 0 0,0 0 0 0 0,0 0-1 0 0,1-1 1 0 0,-5-3 65 0 0,9 3-214 0 0,-1-1 0 0 0,2 0 0 0 0,-1 1 0 0 0,0-1 0 0 0,1 0 0 0 0,0 0 0 0 0,0-1 0 0 0,1 1 0 0 0,-1 0 0 0 0,1 0 0 0 0,0-1 0 0 0,1 1 0 0 0,-1-1-1 0 0,1 1 1 0 0,0-1 0 0 0,0 1 0 0 0,1-1 0 0 0,0 1 0 0 0,0-1 0 0 0,0 1 0 0 0,0 0 0 0 0,1 0 0 0 0,0-1 0 0 0,0 1 0 0 0,0 0 0 0 0,1 1 0 0 0,0-1 0 0 0,0 0 0 0 0,0 1 0 0 0,0-1 0 0 0,1 1 0 0 0,2-3 214 0 0,42-57-2791 0 0,-20 31 1493 0 0</inkml:trace>
  <inkml:trace contextRef="#ctx0" brushRef="#br0" timeOffset="59300.106">1813 2333 1356 0 0,'-24'-4'3135'0'0,"-12"-20"-1598"0"0,81 20 664 0 0,175-37-607 0 0,-32 13-1151 0 0,28-6-6079 0 0,-210 33 4243 0 0,-6 2 16 0 0</inkml:trace>
  <inkml:trace contextRef="#ctx0" brushRef="#br0" timeOffset="59568.211">1909 2594 1160 0 0,'172'-14'4612'0'0,"91"-36"-2637"0"0,-5 0-6763 0 0,-221 42 3553 0 0</inkml:trace>
  <inkml:trace contextRef="#ctx0" brushRef="#br0" timeOffset="60175.689">3381 2017 1268 0 0,'-69'0'6742'0'0,"68"0"-6289"0"0,21-1 690 0 0,447-73 903 0 0,-178 22-3878 0 0,-267 49 1176 0 0,14-2-611 0 0,-18-1-2980 0 0,-22 8 2965 0 0</inkml:trace>
  <inkml:trace contextRef="#ctx0" brushRef="#br0" timeOffset="60576.952">3334 2118 1660 0 0,'-2'2'63'0'0,"3"-2"10"0"0,-1 0 0 0 0,1 1 0 0 0,0-1 1 0 0,-1 0-1 0 0,1 1 0 0 0,-1-1 0 0 0,1 1 0 0 0,0-1 1 0 0,-1 1-1 0 0,1-1 0 0 0,-1 1 0 0 0,1-1 0 0 0,-1 1 1 0 0,1 0-1 0 0,-1-1 0 0 0,0 1 0 0 0,1-1 0 0 0,-1 1 1 0 0,0 0-1 0 0,1 0 0 0 0,-1-1 0 0 0,0 1 0 0 0,0 0 1 0 0,0-1-1 0 0,0 1 0 0 0,0 0 0 0 0,0 0 0 0 0,0-1 1 0 0,0 1-1 0 0,0 0 0 0 0,0 0 0 0 0,0-1 0 0 0,0 1 1 0 0,0 0-1 0 0,0-1 0 0 0,-1 1 0 0 0,1 0 0 0 0,0-1 1 0 0,-1 1-1 0 0,1 0 0 0 0,0-1 0 0 0,-1 1 0 0 0,1 0 1 0 0,-1-1-1 0 0,1 1 0 0 0,-1-1 0 0 0,1 1 0 0 0,-1-1 1 0 0,1 1-1 0 0,-1-1 0 0 0,0 1 0 0 0,1-1 0 0 0,-1 0 1 0 0,0 1-1 0 0,1-1 0 0 0,-1 0 0 0 0,0 0 0 0 0,1 1 1 0 0,-1-1-1 0 0,0 0 0 0 0,0 0 0 0 0,1 0 0 0 0,-1 0 1 0 0,0 0-1 0 0,0 0 0 0 0,0 0-73 0 0,165 34 2254 0 0,-133-31-2040 0 0,-1 2 1 0 0,1 2-1 0 0,-1 0 0 0 0,0 2 0 0 0,-1 1 0 0 0,0 1 1 0 0,1 3-215 0 0,-25-11 18 0 0,0 0 1 0 0,0 0 0 0 0,-1 1 0 0 0,1 0 0 0 0,-1 0 0 0 0,0 0 0 0 0,0 0-1 0 0,-1 1 1 0 0,1-1 0 0 0,-1 1 0 0 0,0 0 0 0 0,0 0 0 0 0,0 0-1 0 0,-1 1 1 0 0,0-1 0 0 0,0 1 0 0 0,0-1 0 0 0,-1 1 0 0 0,0-1-1 0 0,0 1 1 0 0,0 0 0 0 0,-1 0 0 0 0,1 0 0 0 0,-1-1 0 0 0,-1 1-1 0 0,1 0 1 0 0,-1 0 0 0 0,0 0 0 0 0,-1-1 0 0 0,1 1 0 0 0,-1-1 0 0 0,0 1-1 0 0,0-1 1 0 0,-1 0 0 0 0,0 0 0 0 0,-1 2-19 0 0,-8 19 61 0 0,-2-2 1 0 0,-1 1-1 0 0,-1-2 1 0 0,-1 0-1 0 0,0-1 1 0 0,-2-1-1 0 0,-1 0-61 0 0,-209 217 944 0 0,228-236-931 0 0,-1 0-1 0 0,0 0 1 0 0,1-1 0 0 0,0 1-1 0 0,-1 1 1 0 0,1-1 0 0 0,0 0-1 0 0,0 0 1 0 0,0 0 0 0 0,0 1 0 0 0,1-1-1 0 0,-1 0 1 0 0,0 1 0 0 0,1-1-1 0 0,0 1 1 0 0,0-1 0 0 0,0 0 0 0 0,0 1-1 0 0,0-1 1 0 0,0 1 0 0 0,0-1-1 0 0,1 0 1 0 0,-1 1 0 0 0,1-1-1 0 0,0 1 1 0 0,-1-1 0 0 0,1 0 0 0 0,0 0-1 0 0,1 0 1 0 0,-1 0 0 0 0,0 1-1 0 0,1-1 1 0 0,-1-1 0 0 0,1 1-1 0 0,-1 0 1 0 0,1 0 0 0 0,0-1 0 0 0,0 1-1 0 0,0-1 1 0 0,0 1 0 0 0,0-1-1 0 0,0 0 1 0 0,0 0 0 0 0,0 0 0 0 0,1 0-1 0 0,-1 0 1 0 0,0 0 0 0 0,1-1-1 0 0,-1 1 1 0 0,0-1 0 0 0,1 1-1 0 0,-1-1 1 0 0,2 0-13 0 0,22 2-53 0 0,0 0-1 0 0,0-2 1 0 0,0-1-1 0 0,0-1 1 0 0,0-1 0 0 0,0-1-1 0 0,9-4 54 0 0,195-39-4404 0 0,-156 37-1108 0 0,-72 10 4265 0 0</inkml:trace>
  <inkml:trace contextRef="#ctx0" brushRef="#br0" timeOffset="60965.927">2933 3440 1292 0 0,'3'41'4812'0'0,"4"10"-3292"0"0,5 50-405 0 0,-11-92-1005 0 0,-3 3 16 0 0,2 1 1 0 0,-1-1-1 0 0,2 1 0 0 0,-1 0 1 0 0,2-1-1 0 0,0 1 1 0 0,0-1-1 0 0,1 0 0 0 0,1 1 1 0 0,0-1-1 0 0,1-1 1 0 0,0 1-1 0 0,0-1 1 0 0,2 0-1 0 0,-1 0 0 0 0,1 0 1 0 0,1-1-1 0 0,0 0 1 0 0,0-1-1 0 0,10 9-126 0 0,-14-17-171 0 0,0-1 0 0 0,0 1 0 0 0,1-1-1 0 0,-1 0 1 0 0,0 0 0 0 0,0 0 0 0 0,0 0 0 0 0,1-1 0 0 0,-1 0-1 0 0,0 0 1 0 0,0 0 0 0 0,0 0 0 0 0,0-1 0 0 0,0 1-1 0 0,-1-1 1 0 0,1 0 0 0 0,0 0 0 0 0,-1-1 0 0 0,1 1 0 0 0,-1-1-1 0 0,0 1 1 0 0,0-1 0 0 0,0 0 0 0 0,0-1 0 0 0,0 1 0 0 0,-1 0-1 0 0,0-1 1 0 0,1 1 0 0 0,-1-1 0 0 0,0 0 0 0 0,-1 1 0 0 0,1-1-1 0 0,-1 0 1 0 0,0 0 0 0 0,0 0 0 0 0,0-1 0 0 0,0 1 0 0 0,-1 0-1 0 0,1 0 1 0 0,-1 0 0 0 0,0 0 0 0 0,0-1 0 0 0,-1 1-1 0 0,1 0 1 0 0,-1-1 171 0 0,1-34-1462 0 0</inkml:trace>
  <inkml:trace contextRef="#ctx0" brushRef="#br0" timeOffset="61212.049">3016 3300 1060 0 0,'-13'-30'5677'0'0,"36"10"-5105"0"0,55-1-4572 0 0,-68 19 3746 0 0,6 0-969 0 0</inkml:trace>
  <inkml:trace contextRef="#ctx0" brushRef="#br0" timeOffset="61462.072">3235 3435 1528 0 0,'13'21'5974'0'0,"48"-19"-4743"0"0,-48-3-705 0 0,199-26 878 0 0,1 1-6534 0 0,-211 26 3835 0 0,-1 0 61 0 0,7 5 22 0 0</inkml:trace>
  <inkml:trace contextRef="#ctx0" brushRef="#br0" timeOffset="61773.05">3381 3629 1076 0 0,'5'14'4272'0'0,"47"-11"-3220"0"0,217-62 875 0 0,-214 43-1937 0 0,-47 13 16 0 0,44-11-84 0 0,-1-1-1 0 0,0-4 0 0 0,-1-1 1 0 0,-1-2-1 0 0,35-23 79 0 0,-83 44 105 0 0,0 1 0 0 0,0 0 0 0 0,0-1-1 0 0,0 1 1 0 0,0-1 0 0 0,0 1 0 0 0,0-1 0 0 0,0 1 0 0 0,-1-1-1 0 0,1 0 1 0 0,0 0 0 0 0,0 1 0 0 0,0-1 0 0 0,-1 0 0 0 0,1 0 0 0 0,0 0-1 0 0,-1 1 1 0 0,1-1 0 0 0,-1 0 0 0 0,1 0 0 0 0,-1 0 0 0 0,0 0-1 0 0,1 0 1 0 0,-1 0 0 0 0,0 0 0 0 0,1-1 0 0 0,-1 1 0 0 0,0 0-1 0 0,0 0 1 0 0,0 0 0 0 0,0 0 0 0 0,0 0 0 0 0,0 0 0 0 0,-1 0 0 0 0,1 0-1 0 0,0 0 1 0 0,0 0 0 0 0,-1 0 0 0 0,1 0 0 0 0,-1 0 0 0 0,1 0-1 0 0,-1 0 1 0 0,1 0 0 0 0,-1 0-105 0 0,-5 47 1044 0 0,72 253-1113 0 0,-63-280 50 0 0,1-4-585 0 0,-1 0-1 0 0,-1 1 1 0 0,-1 0 0 0 0,0-1 0 0 0,0 1 0 0 0,-2-1 0 0 0,0 1-1 0 0,-1 0 1 0 0,0-1 0 0 0,-1 0 0 0 0,-1 1 0 0 0,-1-1 0 0 0,-2 4 604 0 0,-17 6-2642 0 0,12-21 1431 0 0</inkml:trace>
  <inkml:trace contextRef="#ctx0" brushRef="#br0" timeOffset="63205.914">4858 2145 1288 0 0,'3'-5'1615'0'0,"-9"4"2885"0"0,0 4-4609 0 0,-4 5 265 0 0,-1 1-1 0 0,1 0 1 0 0,1 0-1 0 0,-1 1 1 0 0,2 1 0 0 0,-1 0-1 0 0,2 0 1 0 0,-1 0-1 0 0,2 1 1 0 0,-1 0 0 0 0,2 0-1 0 0,0 1 1 0 0,-1 4-156 0 0,-16 29 386 0 0,-170 383 1446 0 0,115-234-2933 0 0,61-172-71 0 0,0-16-2385 0 0,15-7 2176 0 0,-3-5-44 0 0,-17-20-6 0 0</inkml:trace>
  <inkml:trace contextRef="#ctx0" brushRef="#br0" timeOffset="63486.129">4316 2413 1152 0 0,'0'-8'1668'0'0,"1"8"-1577"0"0,-1 1 1 0 0,1-1 0 0 0,0 0 0 0 0,-1 0 0 0 0,1 1 0 0 0,-1-1-1 0 0,1 0 1 0 0,-1 0 0 0 0,1 0 0 0 0,0 0 0 0 0,-1 1 0 0 0,1-1-1 0 0,-1 0 1 0 0,1 0 0 0 0,0 0 0 0 0,-1-1 0 0 0,1 1 0 0 0,0 0-1 0 0,-1 0 1 0 0,1 0 0 0 0,-1 0 0 0 0,1-1 0 0 0,-1 1 0 0 0,1 0-1 0 0,0 0 1 0 0,-1-1 0 0 0,1 1 0 0 0,-1 0 0 0 0,1-1 0 0 0,-1 1-1 0 0,1-1 1 0 0,-1 1 0 0 0,0 0 0 0 0,1-1 0 0 0,-1 1 0 0 0,0-1-1 0 0,1 1 1 0 0,-1-1 0 0 0,0 0 0 0 0,1 1 0 0 0,-1-1 0 0 0,0 1-1 0 0,0-1 1 0 0,0 0 0 0 0,0 1 0 0 0,1-1 0 0 0,-1 1 0 0 0,0-1-1 0 0,0 0 1 0 0,0 1 0 0 0,0-1 0 0 0,0 1 0 0 0,-1-1 0 0 0,1 0-1 0 0,0 1 1 0 0,0-1 0 0 0,0 1 0 0 0,0-1 0 0 0,-1 0 0 0 0,1 1-1 0 0,0-1 1 0 0,-1 1 0 0 0,1-1 0 0 0,0 1 0 0 0,-1-1-92 0 0,272 297 2177 0 0,-238-258-2226 0 0,98 110-93 0 0,-44-51-4220 0 0,-57-69 340 0 0,-25-27 2751 0 0</inkml:trace>
  <inkml:trace contextRef="#ctx0" brushRef="#br0" timeOffset="63827.046">5144 2590 1612 0 0,'13'22'4217'0'0,"-7"31"-3016"0"0,-5-35-556 0 0,7 96 1327 0 0,-6-74-1334 0 0,1 1 0 0 0,1-1 1 0 0,3 1-1 0 0,1-2 0 0 0,11 32-638 0 0,34-3 247 0 0,-27-85-1148 0 0,-19 7 325 0 0,0 0 0 0 0,0-1 0 0 0,-2 0 1 0 0,1 0-1 0 0,-1 0 0 0 0,-1-1 0 0 0,0 1 1 0 0,0-1-1 0 0,-1 0 0 0 0,-1 0 0 0 0,0 0 1 0 0,-1 0-1 0 0,0-1 0 0 0,-1-2 576 0 0,0-10-1289 0 0,0-3 31 0 0</inkml:trace>
  <inkml:trace contextRef="#ctx0" brushRef="#br0" timeOffset="64107.684">5201 2345 1832 0 0,'-51'-87'11429'0'0,"45"77"-11857"0"0,38 17-9447 0 0,-28-4 8605 0 0</inkml:trace>
  <inkml:trace contextRef="#ctx0" brushRef="#br0" timeOffset="327219.125">3027 1330 996 0 0,'0'0'521'0'0,"0"0"-70"0"0,0 0-60 0 0,0 0-38 0 0,0 0 19 0 0,0 0-14 0 0,0 0-34 0 0,-14 0 35 0 0,13 3 5232 0 0,7-1-5575 0 0,1 0 0 0 0,0 0 0 0 0,0 0 1 0 0,0-1-1 0 0,0 0 0 0 0,0-1 0 0 0,0 1 0 0 0,0-1 1 0 0,1-1-1 0 0,-1 1 0 0 0,0-1 0 0 0,0 0 1 0 0,0-1-1 0 0,0 0 0 0 0,-1 0 0 0 0,1 0-16 0 0,29-5 57 0 0,310-32 309 0 0,-300 37-182 0 0,-45 2-164 0 0,-1 0 8 0 0,0 0 30 0 0,0 0-26 0 0,0 12 166 0 0,-123 157 1006 0 0,78-95-661 0 0,2 1 1 0 0,4 3-1 0 0,4 1 0 0 0,-14 48-543 0 0,47-88-1876 0 0,12-106-7111 0 0,-10 53 7847 0 0</inkml:trace>
  <inkml:trace contextRef="#ctx0" brushRef="#br0" timeOffset="327450.709">3105 1593 2524 0 0,'-1'-6'4133'0'0,"28"-6"-3365"0"0,206-32 1006 0 0,-34 10-4610 0 0,-164 24-716 0 0,-32 8 2281 0 0</inkml:trace>
  <inkml:trace contextRef="#ctx0" brushRef="#br0" timeOffset="328109.203">3927 1352 1496 0 0,'16'-9'5919'0'0,"-94"117"-2532"0"0,79-103-3358 0 0,0 0 0 0 0,0 0 0 0 0,1-1-1 0 0,-1 1 1 0 0,1 0 0 0 0,0-1 0 0 0,1 0-1 0 0,-1 1 1 0 0,1-1 0 0 0,0 0 0 0 0,0 0-1 0 0,0-1 1 0 0,0 1 0 0 0,1 0 0 0 0,-1-1-1 0 0,1 0 1 0 0,0 0 0 0 0,0 0 0 0 0,0-1 0 0 0,0 1-1 0 0,1-1 1 0 0,-1 0 0 0 0,1 0 0 0 0,-1 0-1 0 0,3 0-28 0 0,8 7 116 0 0,138 111 331 0 0,-150-118-435 0 0,0 1 0 0 0,-1-1 0 0 0,0 1 0 0 0,1 0 0 0 0,-1 0 1 0 0,0 0-1 0 0,0 0 0 0 0,-1 0 0 0 0,1 0 0 0 0,-1 0 0 0 0,1 1 0 0 0,-1-1 1 0 0,0 0-1 0 0,0 1 0 0 0,0-1 0 0 0,-1 1 0 0 0,0 0 0 0 0,1-1 0 0 0,-1 1 1 0 0,0-1-1 0 0,0 1 0 0 0,-1 0 0 0 0,1-1 0 0 0,-1 1 0 0 0,0-1 0 0 0,0 1 1 0 0,0-1-1 0 0,0 0 0 0 0,-1 1 0 0 0,1-1 0 0 0,-1 0 0 0 0,0 0 0 0 0,0 0 1 0 0,0 0-1 0 0,0 0 0 0 0,-1-1 0 0 0,1 1 0 0 0,-1 0 0 0 0,-1 0-12 0 0,-123 73 91 0 0,2-59-1068 0 0,119-19 712 0 0,0 0 0 0 0,1-1 0 0 0,-1 1 0 0 0,0-1 0 0 0,1 0 0 0 0,0 0 0 0 0,0-1 1 0 0,0 0-1 0 0,0 0 0 0 0,0 0 0 0 0,1 0 0 0 0,0-1 0 0 0,0 0 0 0 0,0 0 0 0 0,0 0 0 0 0,1 0 0 0 0,0 0 0 0 0,0-1 0 0 0,0 1 0 0 0,1-1 0 0 0,0 0 0 0 0,0 0 0 0 0,0 0 0 0 0,1 0 1 0 0,0 0-1 0 0,0 0 0 0 0,0-1 0 0 0,1 1 0 0 0,0 0 0 0 0,0 0 0 0 0,1 0 0 0 0,0-4 265 0 0,-1-12-1361 0 0</inkml:trace>
  <inkml:trace contextRef="#ctx0" brushRef="#br0" timeOffset="328479.309">3955 1297 1004 0 0,'65'-16'2965'0'0,"202"-34"1483"0"0,-224 51-2887 0 0,-50 0-7402 0 0,2-2 4578 0 0,3 1 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1532 0 0,'-10'6'329'0'0,"-1"0"0"0"0,1 0 0 0 0,0 1 1 0 0,1 1-1 0 0,0 0 0 0 0,0 0 0 0 0,1 0 0 0 0,0 1 0 0 0,0 0 0 0 0,1 1 0 0 0,0 0 0 0 0,1 0 0 0 0,-6 11-329 0 0,3-7 303 0 0,-23 38 78 0 0,3 0 0 0 0,2 2 0 0 0,2 1 0 0 0,2 1 0 0 0,4 0 0 0 0,1 2 0 0 0,3 0 0 0 0,3 1 0 0 0,2 1 0 0 0,0 36-381 0 0,9-66 61 0 0,1 1 1 0 0,2 0-1 0 0,0 0 0 0 0,3-1 1 0 0,0 1-1 0 0,2-1 0 0 0,1-1 1 0 0,8 18-62 0 0,56 74-917 0 0,14-86-3193 0 0,-25-63 1581 0 0,-37 4 1323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 1160 0 0,'3'-6'394'0'0,"9"-16"3270"0"0,-15 38-656 0 0,-11 34-2533 0 0,2 1-1 0 0,2 1 0 0 0,3-1 1 0 0,2 2-1 0 0,2-1 1 0 0,2 0-1 0 0,4 9-474 0 0,-3-38 101 0 0,24 152-1142 0 0,-22-165 1374 0 0,-5 18-7941 0 0,1-29 6132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28 836 0 0,'17'-15'5316'0'0,"25"5"-4871"0"0,-41 9-265 0 0,7 1-113 0 0,0-1 0 0 0,0 1 0 0 0,-1 0 0 0 0,1 1 0 0 0,0 0 0 0 0,0 0 0 0 0,-1 1-1 0 0,1 0 1 0 0,-1 0 0 0 0,1 0 0 0 0,-1 1 0 0 0,0 1 0 0 0,0-1 0 0 0,0 1 0 0 0,0 0 0 0 0,-1 0 0 0 0,0 1-1 0 0,1 0 1 0 0,-2 0 0 0 0,1 1 0 0 0,-1-1 0 0 0,0 1 0 0 0,0 1 0 0 0,0-1 0 0 0,-1 1 0 0 0,0-1 0 0 0,0 1-1 0 0,-1 0 1 0 0,0 0 0 0 0,0 1 0 0 0,0-1 0 0 0,-1 1 0 0 0,0-1 0 0 0,-1 1 0 0 0,0 0 0 0 0,0 0 0 0 0,-1-1-1 0 0,0 1 1 0 0,0 0 0 0 0,0 0 0 0 0,-2 6-67 0 0,-4 5 183 0 0,0 0 0 0 0,-1-1 0 0 0,-1 0 0 0 0,-1-1 0 0 0,0 0 0 0 0,-1 0-1 0 0,-1-1 1 0 0,-1 0 0 0 0,0-1 0 0 0,-6 4-183 0 0,-70 82 1262 0 0,140-102-2311 0 0,167-101-6767 0 0,-176 74 6342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1684 0 0,'-23'19'2832'0'0,"12"-10"-2609"0"0,0 1-1 0 0,0 0 0 0 0,1 1 0 0 0,0 0 1 0 0,1 0-1 0 0,1 1 0 0 0,0 0 0 0 0,0 1 0 0 0,1 0 1 0 0,1 0-1 0 0,0 1 0 0 0,1-1 0 0 0,0 1 1 0 0,1 0-1 0 0,1 1 0 0 0,0-1 0 0 0,1 1 1 0 0,0-1-1 0 0,1 7-222 0 0,2-16 30 0 0,-1 0 1 0 0,1 1-1 0 0,1-1 1 0 0,-1 0-1 0 0,1 0 1 0 0,0 1-1 0 0,0-1 1 0 0,0-1-1 0 0,1 1 1 0 0,0 0-1 0 0,0-1 1 0 0,0 1-1 0 0,0-1 1 0 0,1 0-1 0 0,0 0 1 0 0,-1 0-1 0 0,2 0 1 0 0,-1-1-1 0 0,0 0 0 0 0,1 0 1 0 0,-1 0-1 0 0,1 0 1 0 0,0-1-1 0 0,0 1 1 0 0,0-1-1 0 0,0-1 1 0 0,1 1-31 0 0,143 26 467 0 0,-134-27-475 0 0,1-2 0 0 0,0 0 1 0 0,0 0-1 0 0,-1-2 0 0 0,1 0 0 0 0,-1-1 0 0 0,0 0 1 0 0,0-1-1 0 0,0-1 0 0 0,0 0 0 0 0,-1-1 1 0 0,6-5 7 0 0,-14 10-29 0 0,0-1 0 0 0,-1 0 1 0 0,1-1-1 0 0,-1 1 1 0 0,0-1-1 0 0,0 0 1 0 0,0-1-1 0 0,0 1 1 0 0,-1-1-1 0 0,0 0 0 0 0,0 0 1 0 0,0 0-1 0 0,0-1 1 0 0,-1 1-1 0 0,0-1 1 0 0,0 0-1 0 0,-1 0 1 0 0,1 0-1 0 0,-1 0 1 0 0,-1 0-1 0 0,1 0 0 0 0,-1-1 1 0 0,0-3 28 0 0,-3 4-36 0 0,-1-1 0 0 0,0 1 0 0 0,0 0 0 0 0,0 0 0 0 0,-1 0 0 0 0,0 0 0 0 0,0 1 0 0 0,-1-1 0 0 0,0 1-1 0 0,0 0 1 0 0,0 1 0 0 0,0-1 0 0 0,-1 1 0 0 0,1 0 0 0 0,-1 0 0 0 0,0 1 0 0 0,-1-1 0 0 0,1 2 0 0 0,-3-2 36 0 0,-27-11-334 0 0,1 2-1 0 0,-1 2 0 0 0,-1 1 1 0 0,0 2-1 0 0,-1 2 1 0 0,1 1-1 0 0,-14 1 335 0 0,-60-10-3168 0 0,83 7 1976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1164 0 0,'0'6'4084'0'0,"-65"113"-2096"0"0,-6-4-1 0 0,-4-2 0 0 0,-37 37-1987 0 0,18-22 1151 0 0,91-126-1122 0 0,1 0-1 0 0,0 0 1 0 0,0 1 0 0 0,0-1-1 0 0,0 1 1 0 0,0-1 0 0 0,0 1-1 0 0,0-1 1 0 0,1 1 0 0 0,0 0-1 0 0,-1 0 1 0 0,1 0 0 0 0,0 0-1 0 0,0 0 1 0 0,1 0 0 0 0,-1 0-1 0 0,1 0 1 0 0,-1 0 0 0 0,1 0-1 0 0,0 0 1 0 0,0 0 0 0 0,0 0-1 0 0,1 1 1 0 0,-1-1 0 0 0,1 0-1 0 0,0 0 1 0 0,0 0-1 0 0,0 0 1 0 0,0 0 0 0 0,0-1-1 0 0,0 1 1 0 0,1 0 0 0 0,0 0-1 0 0,-1-1 1 0 0,1 1 0 0 0,0-1-1 0 0,0 0 1 0 0,0 1 0 0 0,1-1-1 0 0,-1 0 1 0 0,1 0 0 0 0,-1 0-1 0 0,1-1 1 0 0,-1 1 0 0 0,1-1-1 0 0,1 1-28 0 0,240 44 324 0 0,-206-43-832 0 0,0 2 1 0 0,-1 1-1 0 0,0 1 0 0 0,0 3 0 0 0,0 0 0 0 0,30 15 508 0 0,-40-5-950 0 0,0 1-1121 0 0,-10-15-2588 0 0,-13-6 3359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34 1720 0 0,'-1'-2'117'0'0,"0"0"0"0"0,1 1 0 0 0,-1-1 0 0 0,0 0 0 0 0,0 0 0 0 0,0 0-1 0 0,-1 1 1 0 0,1-1 0 0 0,0 0 0 0 0,-1 1 0 0 0,1-1 0 0 0,-1 1 0 0 0,1 0 0 0 0,-1-1 0 0 0,1 1-1 0 0,-1 0 1 0 0,0 0 0 0 0,0 0 0 0 0,0 0 0 0 0,0 0 0 0 0,0 1 0 0 0,0-1 0 0 0,0 0 0 0 0,0 1-1 0 0,0 0 1 0 0,0-1 0 0 0,0 1 0 0 0,0 0 0 0 0,0 0 0 0 0,0 0 0 0 0,0 0 0 0 0,0 1 0 0 0,0-1 0 0 0,-2 1-117 0 0,-24-1 334 0 0,1 1 1 0 0,-1 2-1 0 0,1 0 1 0 0,0 2-1 0 0,0 1 1 0 0,0 2-1 0 0,1 0 1 0 0,0 2-1 0 0,1 0 1 0 0,0 2-1 0 0,-21 13-334 0 0,39-23 56 0 0,0 0-1 0 0,0 1 0 0 0,0 0 0 0 0,0 0 1 0 0,0 0-1 0 0,1 1 0 0 0,-1 0 1 0 0,1 1-1 0 0,0-1 0 0 0,0 1 1 0 0,1 0-1 0 0,0 1 0 0 0,0-1 1 0 0,0 1-1 0 0,0 0 0 0 0,1 0 1 0 0,0 0-1 0 0,0 1 0 0 0,1 0 1 0 0,-1-1-1 0 0,2 1 0 0 0,-1 0 0 0 0,1 1 1 0 0,0-1-1 0 0,0 0 0 0 0,1 1 1 0 0,0-1-1 0 0,0 1 0 0 0,1 5-55 0 0,9 4 52 0 0,1-1 1 0 0,1-1-1 0 0,0 1 0 0 0,1-2 0 0 0,0 0 0 0 0,1 0 0 0 0,1-1 0 0 0,0-1 1 0 0,1 0-1 0 0,0-1 0 0 0,14 8-52 0 0,47 39 130 0 0,-54-40-79 0 0,-14-12-35 0 0,0-1-1 0 0,0 1 1 0 0,0 1 0 0 0,-1-1-1 0 0,0 1 1 0 0,0 1-1 0 0,-1-1 1 0 0,0 1 0 0 0,0 0-1 0 0,-1 1 1 0 0,0-1 0 0 0,-1 1-1 0 0,1 0 1 0 0,-2 0-1 0 0,1 1 1 0 0,1 6-16 0 0,-8-8 7 0 0,1-1-1 0 0,-1 1 1 0 0,-1-1 0 0 0,1 0-1 0 0,-1 0 1 0 0,0-1 0 0 0,0 1-1 0 0,-1-1 1 0 0,0 0-1 0 0,0 0 1 0 0,-1 0 0 0 0,0-1-1 0 0,0 0 1 0 0,0 0 0 0 0,0 0-1 0 0,-1-1 1 0 0,0 0 0 0 0,0 0-1 0 0,0-1 1 0 0,0 0 0 0 0,0 0-1 0 0,-1 0 1 0 0,1-1-1 0 0,-1 0-6 0 0,-2 0-115 0 0,1 1 0 0 0,-1-1 0 0 0,0-1 0 0 0,0 0-1 0 0,0 0 1 0 0,0-1 0 0 0,1 0 0 0 0,-1-1-1 0 0,0 0 1 0 0,0 0 0 0 0,0-1 0 0 0,1-1-1 0 0,-3 0 116 0 0,7 1-235 0 0,1 0-1 0 0,-1 0 0 0 0,1 0 0 0 0,-1-1 0 0 0,1 0 0 0 0,0 0 0 0 0,0 0 0 0 0,0 0 0 0 0,1 0 0 0 0,-1-1 1 0 0,1 0-1 0 0,0 1 0 0 0,0-1 0 0 0,0 0 0 0 0,0-1 0 0 0,1 1 0 0 0,-1-1 0 0 0,1 1 0 0 0,0-1 0 0 0,1 1 1 0 0,-1-1-1 0 0,1 0 0 0 0,0 0 0 0 0,0 0 0 0 0,0 0 0 0 0,1-3 236 0 0,2-15-1382 0 0,11-16-3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1472 0 0,'18'-91'9244'0'0,"-13"333"-6393"0"0,18 39-3595 0 0,-23-249 270 0 0,8 66-2289 0 0,14-41-2821 0 0,-18-53 4402 0 0,1-2 26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1100 0 0,'-90'68'5048'0'0,"59"-32"-4222"0"0,1 0 0 0 0,2 3 0 0 0,2 0 0 0 0,2 1 0 0 0,1 2 0 0 0,-13 34-826 0 0,26-49 261 0 0,1 0-1 0 0,1 0 1 0 0,1 0 0 0 0,2 1-1 0 0,1 0 1 0 0,1 1 0 0 0,1 20-261 0 0,4-39 24 0 0,0 0 1 0 0,0 0 0 0 0,1-1-1 0 0,0 1 1 0 0,1-1 0 0 0,0 1-1 0 0,0-1 1 0 0,1 0 0 0 0,0-1-1 0 0,1 1 1 0 0,0-1 0 0 0,0 0-1 0 0,1 0 1 0 0,0-1 0 0 0,0 0-1 0 0,1 0 1 0 0,0-1 0 0 0,0 0-1 0 0,0 0 1 0 0,1-1 0 0 0,0 0-1 0 0,0-1 1 0 0,0 0 0 0 0,1 0-1 0 0,-1-1 1 0 0,1 0 0 0 0,0 0-1 0 0,0-2 1 0 0,0 1 0 0 0,0-1-1 0 0,0 0 1 0 0,0-1 0 0 0,1 0-25 0 0,-3-1-56 0 0,-1 0 1 0 0,0-1 0 0 0,1 0 0 0 0,-1 0-1 0 0,0 0 1 0 0,0-1 0 0 0,0 0 0 0 0,-1 0-1 0 0,1-1 1 0 0,-1 0 0 0 0,0 0 0 0 0,0-1-1 0 0,0 1 1 0 0,0-1 0 0 0,-1-1 0 0 0,0 1-1 0 0,0-1 1 0 0,0 0 0 0 0,-1 0 0 0 0,0 0-1 0 0,0 0 1 0 0,0-1 0 0 0,-1 0 0 0 0,0 1-1 0 0,-1-1 1 0 0,1 0 0 0 0,-1-1 0 0 0,0 1-1 0 0,-1 0 1 0 0,0-1 0 0 0,0 1 0 0 0,-1-1-1 0 0,0 1 1 0 0,0-1 0 0 0,0 1 0 0 0,-1 0-1 0 0,-1-1 1 0 0,1 1 0 0 0,-1 0 0 0 0,0-1-1 0 0,0 1 1 0 0,-1 0 0 0 0,0 1 0 0 0,-2-3 55 0 0,-6-7-136 0 0,-2 1 1 0 0,0 0 0 0 0,0 1 0 0 0,-1 0-1 0 0,-1 2 1 0 0,-1-1 0 0 0,1 2-1 0 0,-2 0 1 0 0,0 0 0 0 0,0 2-1 0 0,-1 0 1 0 0,0 1 0 0 0,0 1 0 0 0,-1 1-1 0 0,0 1 1 0 0,-15-3 135 0 0,-51-22-2811 0 0,75 21-923 0 0,10 8 2560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5:5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281 226 956 0 0,'4'-2'560'0'0,"-3"2"-487"0"0,-1 0 0 0 0,1-1 0 0 0,-1 1 0 0 0,0 0 0 0 0,1-1 0 0 0,-1 1-1 0 0,1 0 1 0 0,-1 0 0 0 0,1-1 0 0 0,-1 1 0 0 0,1 0 0 0 0,0 0 0 0 0,-1 0 0 0 0,1 0 0 0 0,-1 0 0 0 0,1 0 0 0 0,-1 0 0 0 0,1 0 0 0 0,-1 0 0 0 0,1 0 0 0 0,0 0 0 0 0,-1 0 0 0 0,1 0 0 0 0,-1 0 0 0 0,1 0 0 0 0,-1 0 0 0 0,1 1 0 0 0,-1-1 0 0 0,1 0 0 0 0,-1 0-1 0 0,1 1 1 0 0,-1-1 0 0 0,1 0 0 0 0,-1 1 0 0 0,0-1 0 0 0,1 1 0 0 0,-1-1 0 0 0,1 0 0 0 0,-1 1 0 0 0,0-1 0 0 0,1 1 0 0 0,-1-1 0 0 0,0 1 0 0 0,0-1 0 0 0,1 1 0 0 0,-1-1 0 0 0,0 1 0 0 0,0-1 0 0 0,0 1 0 0 0,0-1 0 0 0,0 1 0 0 0,0 0 0 0 0,0-1 0 0 0,0 1-1 0 0,0-1 1 0 0,0 1 0 0 0,0-1 0 0 0,0 1 0 0 0,0-1 0 0 0,0 1-73 0 0,2 10-20 0 0,123 380 1802 0 0,-124-388-1912 0 0,1 0-1 0 0,-1 0 0 0 0,0 0 0 0 0,0 0 0 0 0,0 1 1 0 0,0-1-1 0 0,0 0 0 0 0,-1 0 0 0 0,1 1 1 0 0,-1-1-1 0 0,0 1 0 0 0,0-1 0 0 0,-1 0 0 0 0,1 1 1 0 0,0-1-1 0 0,-1 0 0 0 0,0 1 0 0 0,0-1 0 0 0,0 0 1 0 0,0 0-1 0 0,-1 0 0 0 0,1 0 0 0 0,-1 0 1 0 0,0 0-1 0 0,0 0 0 0 0,0-1 0 0 0,0 1 0 0 0,0 0 1 0 0,0-1-1 0 0,-1 0 0 0 0,1 1 0 0 0,-2 0 131 0 0,-11 3-1326 0 0</inkml:trace>
  <inkml:trace contextRef="#ctx0" brushRef="#br0" timeOffset="692.196">0 596 880 0 0,'5'-31'4025'0'0,"36"-5"-2984"0"0,-7 22-947 0 0,1 0 0 0 0,1 3 1 0 0,0 1-1 0 0,0 1 0 0 0,1 2 0 0 0,0 2 1 0 0,0 1-1 0 0,0 2 0 0 0,0 2 0 0 0,1 1 1 0 0,20 4-95 0 0,41-3 925 0 0,-70-17 162 0 0,-19 40 30 0 0,-6 130-1067 0 0,-3-152-56 0 0,0 3 0 0 0,-1 1 0 0 0,1-1-1 0 0,1 0 1 0 0,-1 1 0 0 0,1-1-1 0 0,0 0 1 0 0,1 0 0 0 0,0 0-1 0 0,-1 0 1 0 0,2 0 0 0 0,-1-1 0 0 0,1 1-1 0 0,0-1 1 0 0,0 0 0 0 0,0 0-1 0 0,1-1 1 0 0,-1 1 0 0 0,1-1-1 0 0,1 0 1 0 0,-1 0 0 0 0,0-1 0 0 0,1 1-1 0 0,0-1 1 0 0,-1 0 0 0 0,1-1-1 0 0,1 0 1 0 0,-1 1 0 0 0,0-2-1 0 0,0 1 1 0 0,1-1 0 0 0,-1 0 0 0 0,1 0-1 0 0,6-1 7 0 0,-6-3-28 0 0,1 0 0 0 0,-1-1 0 0 0,0 0 0 0 0,0 0 0 0 0,0-1 1 0 0,-1 0-1 0 0,0 0 0 0 0,0 0 0 0 0,0-1 0 0 0,0 0 0 0 0,-1 0 0 0 0,0 0 0 0 0,0-1 0 0 0,-1 0 0 0 0,0 0 0 0 0,0 0 0 0 0,0 0 0 0 0,-1-1 0 0 0,0 1 0 0 0,-1-1 0 0 0,0 0 0 0 0,0 0 0 0 0,0 0 0 0 0,-1 0 0 0 0,0 0 0 0 0,-1 0 0 0 0,0 0 1 0 0,0-5 27 0 0,-1 12 2 0 0,1 0 1 0 0,-1 0 0 0 0,1 0-1 0 0,-1 0 1 0 0,1 0 0 0 0,-1 0 0 0 0,0 1-1 0 0,1-1 1 0 0,-1 0 0 0 0,0 0-1 0 0,0 1 1 0 0,0-1 0 0 0,1 0 0 0 0,-1 1-1 0 0,0-1 1 0 0,0 1 0 0 0,0-1-1 0 0,0 1 1 0 0,0 0 0 0 0,0-1 0 0 0,0 1-1 0 0,0 0 1 0 0,0 0 0 0 0,0 0-1 0 0,0 0 1 0 0,0-1 0 0 0,0 1 0 0 0,0 1-1 0 0,-1-1 1 0 0,1 0 0 0 0,0 0-1 0 0,0 0 1 0 0,0 0 0 0 0,0 1 0 0 0,0-1-1 0 0,0 1 1 0 0,0-1 0 0 0,0 1-1 0 0,1-1 1 0 0,-1 1 0 0 0,0-1 0 0 0,0 1-1 0 0,0 0 1 0 0,0-1 0 0 0,1 1-1 0 0,-1 0 1 0 0,0 0 0 0 0,1-1 0 0 0,-1 1-1 0 0,0 0 1 0 0,1 0 0 0 0,-1 0-1 0 0,1 0 1 0 0,0 0 0 0 0,-1 1-3 0 0,2 4 3 0 0,1 0 0 0 0,-1 0 0 0 0,1 0 0 0 0,1 0 0 0 0,-1 0 1 0 0,1-1-1 0 0,0 1 0 0 0,0-1 0 0 0,0 1 0 0 0,1-1 0 0 0,0 0 0 0 0,0-1 0 0 0,0 1 1 0 0,1-1-1 0 0,0 1 0 0 0,-1-1 0 0 0,2-1 0 0 0,-1 1 0 0 0,0-1 0 0 0,1 0 0 0 0,-1 0 0 0 0,1 0 1 0 0,0-1-1 0 0,0 0 0 0 0,0 0 0 0 0,0 0 0 0 0,0-1 0 0 0,0 0 0 0 0,0 0 0 0 0,1-1 1 0 0,3 0-4 0 0,1 4-57 0 0,0-1 0 0 0,0 0 0 0 0,1-1 0 0 0,-1 0 0 0 0,0-1 1 0 0,1-1-1 0 0,-1 1 0 0 0,1-2 0 0 0,-1 0 0 0 0,1 0 0 0 0,-1-1 1 0 0,0 0-1 0 0,0-1 0 0 0,0 0 0 0 0,0-1 0 0 0,0 0 0 0 0,-1-1 1 0 0,0 0-1 0 0,0-1 0 0 0,0 0 0 0 0,6-4 57 0 0,-15 4-29 0 0,0 1 0 0 0,0-1 0 0 0,-1 1 0 0 0,1-1 1 0 0,-1 1-1 0 0,0-1 0 0 0,-1 0 0 0 0,1 1 0 0 0,-1-1 0 0 0,0 1 0 0 0,0-1 0 0 0,-1 1 0 0 0,0 0 0 0 0,0-1 0 0 0,0 1 0 0 0,0 0 1 0 0,-1 0-1 0 0,0 0 0 0 0,0 1 0 0 0,0-1 0 0 0,-1 1 0 0 0,0 0 0 0 0,0 0 0 0 0,0 0 0 0 0,0 0 0 0 0,0 0 0 0 0,-1 1 1 0 0,1 0-1 0 0,-1 0 0 0 0,0 0 0 0 0,0 1 0 0 0,0 0 0 0 0,-3-1 29 0 0,-91-62-723 0 0,98 65 194 0 0,1 0-67 0 0,4-4-165 0 0,32-27-1507 0 0,-15 21 1029 0 0</inkml:trace>
  <inkml:trace contextRef="#ctx0" brushRef="#br0" timeOffset="943.94">1348 409 1048 0 0,'-3'7'254'0'0,"-5"4"36"0"0,2 0 1 0 0,-1 1-1 0 0,2 0 0 0 0,-1 0 0 0 0,2 0 1 0 0,-1 1-1 0 0,2-1 0 0 0,0 1 0 0 0,0 0 0 0 0,1 0 1 0 0,1 0-1 0 0,0 0 0 0 0,1 0 0 0 0,0 0 1 0 0,1 1-1 0 0,1-1 0 0 0,0 0 0 0 0,0-1 0 0 0,1 1 1 0 0,4 8-291 0 0,-1-13 22 0 0,1 0 0 0 0,0-1 1 0 0,1 0-1 0 0,-1 0 0 0 0,1-1 1 0 0,1 0-1 0 0,-1-1 0 0 0,1 0 1 0 0,0 0-1 0 0,0 0 0 0 0,0-1 1 0 0,1-1-1 0 0,0 0 0 0 0,-1 0 1 0 0,1-1-1 0 0,0 0 0 0 0,0 0 1 0 0,0-1-1 0 0,0-1 0 0 0,1 0 1 0 0,-1 0-1 0 0,0-1 0 0 0,0 0 0 0 0,0 0 1 0 0,0-2-1 0 0,0 1 0 0 0,0-1 1 0 0,-1 0-1 0 0,1-1 0 0 0,-1 0 1 0 0,0-1-1 0 0,0 0 0 0 0,-1 0 1 0 0,1-1-1 0 0,-1 0 0 0 0,0-1 1 0 0,-1 1-1 0 0,1-1 0 0 0,2-4-22 0 0,-7 7-13 0 0,0 0-1 0 0,0 0 1 0 0,0 0 0 0 0,-1 0-1 0 0,0-1 1 0 0,0 1-1 0 0,0-1 1 0 0,0 1-1 0 0,0-1 1 0 0,-1 0-1 0 0,0 1 1 0 0,0-1-1 0 0,0 0 1 0 0,-1 0-1 0 0,0 0 1 0 0,1 0-1 0 0,-2 0 1 0 0,1 0-1 0 0,-1 0 1 0 0,1 1 0 0 0,-1-1-1 0 0,-1 0 1 0 0,1 0-1 0 0,-1 1 1 0 0,1-1-1 0 0,-2 1 1 0 0,1-1-1 0 0,0 1 1 0 0,-1 0-1 0 0,0 0 1 0 0,1 0-1 0 0,-2 0 1 0 0,1 0-1 0 0,-2-1 14 0 0,-137-104-399 0 0,54 59-3317 0 0,78 41 2320 0 0</inkml:trace>
  <inkml:trace contextRef="#ctx0" brushRef="#br0" timeOffset="1838.911">1899 792 1016 0 0,'0'0'679'0'0,"0"0"113"0"0,0 0-24 0 0,0 0-75 0 0,0 0-27 0 0,6 1-91 0 0,8-6-375 0 0,0 0 1 0 0,-1-1-1 0 0,0-1 0 0 0,0 0 0 0 0,0 0 0 0 0,-1-2 1 0 0,0 1-1 0 0,-1-1 0 0 0,0-1 0 0 0,0 0 0 0 0,-1-1 1 0 0,0 0-1 0 0,4-7-200 0 0,5-2 185 0 0,0 3-214 0 0,0-2 1 0 0,-1 0-1 0 0,-1-1 0 0 0,-1-1 1 0 0,-1 0-1 0 0,-1-1 1 0 0,-1-1-1 0 0,-1 0 1 0 0,0 0-1 0 0,-2-1 0 0 0,-1-1 1 0 0,-1 0-1 0 0,-1 0 1 0 0,-2-1-1 0 0,3-23 29 0 0,-8 47-11 0 0,0-1 1 0 0,-1 0-1 0 0,1 0 0 0 0,-1 0 1 0 0,0 1-1 0 0,0-1 0 0 0,0 0 1 0 0,0 1-1 0 0,-1-1 1 0 0,1 1-1 0 0,-1-1 0 0 0,1 1 1 0 0,-1 0-1 0 0,0 0 0 0 0,0-1 1 0 0,0 1-1 0 0,0 1 0 0 0,0-1 1 0 0,0 0-1 0 0,-1 0 0 0 0,1 1 1 0 0,-1-1-1 0 0,1 1 1 0 0,-1 0-1 0 0,1 0 0 0 0,-1 0 1 0 0,0 0-1 0 0,0 0 0 0 0,1 1 1 0 0,-1-1-1 0 0,0 1 0 0 0,-3-1 11 0 0,5 1-99 0 0,-3 3 4 0 0,3-2 96 0 0,0 0 1 0 0,0 0 0 0 0,0 0-1 0 0,0 0 1 0 0,0 0-1 0 0,0 1 1 0 0,0-1 0 0 0,1 0-1 0 0,-1 1 1 0 0,0-1 0 0 0,1 0-1 0 0,-1 1 1 0 0,1-1-1 0 0,-1 1 1 0 0,1-1 0 0 0,0 1-1 0 0,0-1 1 0 0,0 1 0 0 0,0-1-1 0 0,0 1 1 0 0,0-1-1 0 0,0 1 1 0 0,0 0 0 0 0,0-1-1 0 0,1 1 1 0 0,-1-1 0 0 0,1 0-1 0 0,-1 1 1 0 0,1-1-1 0 0,-1 1 1 0 0,1-1 0 0 0,0 0-1 0 0,0 1 1 0 0,0-1 0 0 0,0 0-1 0 0,0 0 1 0 0,0 0-1 0 0,0 0 1 0 0,0 0 0 0 0,0 0-1 0 0,0 0 1 0 0,1 0 0 0 0,-1 0-1 0 0,0 0 1 0 0,1-1-1 0 0,-1 1 1 0 0,0 0 0 0 0,1-1-1 0 0,-1 1 1 0 0,1-1-2 0 0,46 37-93 0 0,-32-28 164 0 0,0 1 0 0 0,-1 1 0 0 0,0 0 0 0 0,-1 1 0 0 0,0 0 0 0 0,-1 1 0 0 0,0 1 0 0 0,-1 0 0 0 0,0 1 0 0 0,-2 0 0 0 0,0 1 0 0 0,0 0-1 0 0,-2 0 1 0 0,0 1 0 0 0,0 0 0 0 0,-2 0 0 0 0,0 1 0 0 0,2 13-71 0 0,-11-21 28 0 0,0 0 1 0 0,0-1-1 0 0,-1 0 0 0 0,0 1 1 0 0,-1-1-1 0 0,0-1 0 0 0,0 1 1 0 0,-1-1-1 0 0,0 0 0 0 0,-1 0 0 0 0,1-1 1 0 0,-2 0-1 0 0,1 0 0 0 0,-1 0 1 0 0,0-1-1 0 0,0-1 0 0 0,0 1 1 0 0,-1-1-1 0 0,0 0 0 0 0,-3 0-28 0 0,-91 31-832 0 0,101-37 685 0 0,-1 1-1 0 0,1-1 0 0 0,0 0 1 0 0,-1 0-1 0 0,1 0 1 0 0,0 0-1 0 0,0 0 1 0 0,0-1-1 0 0,0 1 1 0 0,0-1-1 0 0,0 1 0 0 0,0-1 1 0 0,0 0-1 0 0,1 1 1 0 0,-1-1-1 0 0,0 0 1 0 0,1 0-1 0 0,0 0 1 0 0,-1-1-1 0 0,1 1 1 0 0,0 0-1 0 0,0 0 0 0 0,0-1 1 0 0,1 1-1 0 0,-1 0 1 0 0,0-1-1 0 0,1 1 1 0 0,0-1-1 0 0,-1 1 1 0 0,1-1-1 0 0,0 1 1 0 0,0-1-1 0 0,1-1 148 0 0,-1-16-1319 0 0</inkml:trace>
  <inkml:trace contextRef="#ctx0" brushRef="#br0" timeOffset="2105.884">2696 167 1412 0 0,'-17'-14'5096'0'0,"10"53"-3514"0"0,5-28-1627 0 0,0 19 330 0 0,2 1 0 0 0,1-1 0 0 0,1 1 0 0 0,1-1 0 0 0,2 0 1 0 0,7 25-286 0 0,11 82-34 0 0,-22-133 15 0 0,0 1-227 0 0,1 1-1 0 0,-1-1 1 0 0,0 0-1 0 0,0 0 1 0 0,-1 0-1 0 0,0 0 1 0 0,0 1-1 0 0,0-1 1 0 0,0 0-1 0 0,-1 0 1 0 0,0 1-1 0 0,0-1 0 0 0,0 0 1 0 0,0 0-1 0 0,-1 0 1 0 0,0 0-1 0 0,0 0 1 0 0,-1-1-1 0 0,1 1 1 0 0,-1-1-1 0 0,0 1 1 0 0,0-1-1 0 0,-1 0 1 0 0,1 0-1 0 0,-1 0 1 0 0,0-1-1 0 0,0 1 1 0 0,0-1-1 0 0,-4 2 247 0 0,-9 4-1478 0 0</inkml:trace>
  <inkml:trace contextRef="#ctx0" brushRef="#br0" timeOffset="2780.255">2352 502 1452 0 0,'5'-7'4356'0'0,"44"-2"-4137"0"0,-41 7 157 0 0,622-48-1836 0 0,-545 30 2158 0 0,-85 20-581 0 0,0 0 63 0 0,0 0 17 0 0,0 0-94 0 0,0 0-43 0 0,0 0 58 0 0,0 0-37 0 0,0 0-6 0 0,-1-1-55 0 0,-1 0 0 0 0,0-1 0 0 0,0 1-1 0 0,0 0 1 0 0,0 0 0 0 0,0 1 0 0 0,0-1 0 0 0,0 0 0 0 0,0 1 0 0 0,-1-1 0 0 0,1 1 0 0 0,0 0-1 0 0,0 0 1 0 0,0 0 0 0 0,-1 0 0 0 0,1 0 0 0 0,0 0 0 0 0,0 0 0 0 0,0 1 0 0 0,-1-1-1 0 0,1 1 1 0 0,0 0 0 0 0,0 0 0 0 0,0-1 0 0 0,0 1 0 0 0,0 1 0 0 0,0-1 0 0 0,0 1-20 0 0,-12 3 65 0 0,1 1 1 0 0,0 0 0 0 0,0 2-1 0 0,1-1 1 0 0,0 1 0 0 0,1 1-1 0 0,-1 0 1 0 0,1 1 0 0 0,1 0-1 0 0,0 1 1 0 0,1 0 0 0 0,0 0-1 0 0,0 1 1 0 0,1 0 0 0 0,1 0-1 0 0,0 1 1 0 0,1 0 0 0 0,0 1-1 0 0,1-1 1 0 0,-2 10-66 0 0,6-22 6 0 0,1 1 0 0 0,0 0 0 0 0,0-1 0 0 0,0 1-1 0 0,0-1 1 0 0,0 1 0 0 0,0 0 0 0 0,0-1 0 0 0,1 1 0 0 0,-1-1 0 0 0,0 1 0 0 0,1-1-1 0 0,-1 1 1 0 0,1-1 0 0 0,0 1 0 0 0,-1-1 0 0 0,1 1 0 0 0,0-1 0 0 0,0 0 0 0 0,0 0-1 0 0,0 1 1 0 0,0-1 0 0 0,0 0 0 0 0,0 0 0 0 0,1 0 0 0 0,-1 0 0 0 0,0 0-1 0 0,1 0 1 0 0,-1 0 0 0 0,0-1 0 0 0,1 1 0 0 0,-1 0 0 0 0,1-1 0 0 0,-1 1 0 0 0,1-1-1 0 0,0 0 1 0 0,-1 1 0 0 0,1-1 0 0 0,-1 0 0 0 0,1 0 0 0 0,-1 0 0 0 0,1 0 0 0 0,0 0-1 0 0,-1-1 1 0 0,1 1 0 0 0,-1 0 0 0 0,1-1 0 0 0,-1 1 0 0 0,1-1 0 0 0,1 0-6 0 0,80-26-214 0 0,-82 27 214 0 0,8-4-33 0 0,1 0 0 0 0,-1 0 0 0 0,0-1 0 0 0,0-1 0 0 0,-1 1-1 0 0,0-1 1 0 0,0-1 0 0 0,0 1 0 0 0,0-1 0 0 0,-1-1 0 0 0,-1 1 0 0 0,1-1 0 0 0,-1 0 0 0 0,0-1-1 0 0,2-6 34 0 0,-8 16 10 0 0,0 0-1 0 0,0-1 0 0 0,0 1 1 0 0,0 0-1 0 0,0-1 0 0 0,0 1 0 0 0,0 0 1 0 0,-1-1-1 0 0,1 1 0 0 0,0-1 0 0 0,-1 1 1 0 0,1 0-1 0 0,0-1 0 0 0,-1 1 1 0 0,1-1-1 0 0,0 1 0 0 0,-1-1 0 0 0,1 1 1 0 0,-1-1-1 0 0,1 1 0 0 0,-1-1 1 0 0,1 0-1 0 0,-1 1 0 0 0,0-1 0 0 0,1 0 1 0 0,-1 1-1 0 0,1-1 0 0 0,-1 0 0 0 0,0 0 1 0 0,1 0-1 0 0,-1 1 0 0 0,0-1 1 0 0,1 0-1 0 0,-1 0 0 0 0,1 0 0 0 0,-1 0 1 0 0,0 0-1 0 0,1 0 0 0 0,-1 0 0 0 0,0 0 1 0 0,1-1-1 0 0,-1 1 0 0 0,0 0 1 0 0,1 0-1 0 0,-1 0 0 0 0,0-1 0 0 0,1 1-9 0 0,1 5-65 0 0,1 0 0 0 0,0 0 0 0 0,1 0-1 0 0,-1 0 1 0 0,1 0 0 0 0,0 0 0 0 0,0-1-1 0 0,1 1 1 0 0,-1-1 0 0 0,1 0 0 0 0,0 0-1 0 0,0-1 1 0 0,1 1 0 0 0,-1-1 0 0 0,1 0-1 0 0,-1 0 1 0 0,1 0 0 0 0,0 0 0 0 0,0-1-1 0 0,0 0 1 0 0,0 0 0 0 0,1 0 0 0 0,-1-1-1 0 0,1 0 1 0 0,-1 0 0 0 0,1 0-1 0 0,-1-1 1 0 0,1 0 0 0 0,2 0 65 0 0,157-19-2259 0 0,-140 9 1745 0 0</inkml:trace>
  <inkml:trace contextRef="#ctx0" brushRef="#br0" timeOffset="3047.254">3542 89 2604 0 0,'-1'-5'160'0'0,"-1"0"-1"0"0,0 1 1 0 0,0-1-1 0 0,0 0 1 0 0,0 1-1 0 0,-1-1 1 0 0,0 1-1 0 0,1 0 1 0 0,-2 0 0 0 0,1 0-1 0 0,0 0 1 0 0,-1 1-1 0 0,0-1 1 0 0,0 1-1 0 0,0 0 1 0 0,0 0-1 0 0,0 0 1 0 0,0 1-1 0 0,-1 0 1 0 0,0-1-1 0 0,1 1 1 0 0,-1 1-1 0 0,0-1 1 0 0,0 1-1 0 0,0 0 1 0 0,0 0 0 0 0,0 0-1 0 0,0 1 1 0 0,0 0-1 0 0,0 0 1 0 0,0 0-1 0 0,0 0 1 0 0,-2 1-160 0 0,2 2 52 0 0,0-1 0 0 0,0 1 0 0 0,0 0 0 0 0,0 0 0 0 0,0 1 0 0 0,1 0 0 0 0,-1-1 0 0 0,1 2 0 0 0,0-1 0 0 0,0 0 0 0 0,1 1 0 0 0,-1-1 0 0 0,1 1 0 0 0,0 0 0 0 0,0 1 0 0 0,0-1 0 0 0,1 0 0 0 0,0 1 0 0 0,0-1 0 0 0,0 1 0 0 0,1-1 0 0 0,0 1 0 0 0,0 0 0 0 0,0 0 0 0 0,1 0 0 0 0,0-1 0 0 0,0 3-52 0 0,23 165 673 0 0,-20-159-656 0 0,110 334-2561 0 0,-103-269-1599 0 0,-10-75 2747 0 0</inkml:trace>
  <inkml:trace contextRef="#ctx0" brushRef="#br0" timeOffset="3423.719">3158 497 1468 0 0,'9'4'2925'0'0,"59"1"-1859"0"0,152-18-386 0 0,-53-6 91 0 0,-165 19-591 0 0,-2 0 9 0 0,3 21 862 0 0,-6-16-1008 0 0,0-1 0 0 0,0 0 0 0 0,0 0 0 0 0,1 1 0 0 0,0 0 0 0 0,0-1 0 0 0,0 1 0 0 0,1 0 0 0 0,-1 0 0 0 0,1 0 0 0 0,0 0 0 0 0,1 0-1 0 0,-1 0 1 0 0,1 0 0 0 0,0 0 0 0 0,0 1 0 0 0,1-1 0 0 0,-1 0 0 0 0,1 0 0 0 0,0 0 0 0 0,1 0 0 0 0,-1 0 0 0 0,1-1 0 0 0,0 1 0 0 0,0 0 0 0 0,0-1 0 0 0,1 1 0 0 0,0-1 0 0 0,0 0 0 0 0,0 0 0 0 0,0 0 0 0 0,1 0-1 0 0,-1-1 1 0 0,1 1 0 0 0,0-1 0 0 0,0 0 0 0 0,0 0 0 0 0,3 1-43 0 0,94 25-3207 0 0,-39-72 146 0 0,-55 23 2159 0 0</inkml:trace>
  <inkml:trace contextRef="#ctx0" brushRef="#br0" timeOffset="3674.891">3650 214 3252 0 0,'0'-5'1268'0'0,"-1"2"-175"0"0,2-1-233 0 0,-2-1-80 0 0,-1 2-44 0 0,2 0-136 0 0,0 1-112 0 0,0-3-168 0 0,0 3-128 0 0,0-1-196 0 0,0 3-280 0 0,2-2 20 0 0,-4 4-776 0 0,5-2 84 0 0,1 3-568 0 0,-1-1 27 0 0,-3-2 49 0 0,2 2 304 0 0</inkml:trace>
  <inkml:trace contextRef="#ctx0" brushRef="#br0" timeOffset="4208.151">3828 657 1076 0 0,'2'-1'4584'0'0,"14"-13"-4035"0"0,97-87 1644 0 0,-97 86-2342 0 0,0-1 0 0 0,-2-1-1 0 0,0-1 1 0 0,0 0 0 0 0,-2 0 0 0 0,0-1 0 0 0,-2-1 0 0 0,0 0-1 0 0,1-5 150 0 0,-10 24-14 0 0,-1 0 0 0 0,1 0 0 0 0,-1 0 0 0 0,0 0 0 0 0,1-1 0 0 0,-1 1 0 0 0,0 0 0 0 0,0 0 0 0 0,0 0 0 0 0,0 0 0 0 0,0 0 0 0 0,0-1 0 0 0,0 1 0 0 0,0 0 0 0 0,-1 0 0 0 0,1 0 0 0 0,0 0 0 0 0,-1 0-1 0 0,1 0 1 0 0,-1 0 0 0 0,1 0 0 0 0,-1 0 0 0 0,1 0 0 0 0,-1 0 0 0 0,0 0 0 0 0,1 0 0 0 0,-1 0 0 0 0,0 0 0 0 0,0 0 0 0 0,0 1 0 0 0,0-1 0 0 0,0 0 0 0 0,0 1 0 0 0,0-1 0 0 0,0 1 0 0 0,0-1 0 0 0,0 1 0 0 0,0-1 0 0 0,0 1 0 0 0,0 0-1 0 0,0-1 1 0 0,0 1 0 0 0,0 0 0 0 0,0 0 0 0 0,-1 0 0 0 0,1 0 0 0 0,0 0 0 0 0,0 0 0 0 0,0 0 0 0 0,0 0 0 0 0,0 1 0 0 0,-1-1 0 0 0,1 0 0 0 0,0 1 0 0 0,0-1 0 0 0,0 0 0 0 0,0 1 0 0 0,0 0 0 0 0,0-1 0 0 0,0 1 0 0 0,0 0 0 0 0,0 0 14 0 0,1 2 6 0 0,0 0 1 0 0,1 1 0 0 0,-1-1 0 0 0,1 0-1 0 0,0 1 1 0 0,0-1 0 0 0,0 0 0 0 0,0 0-1 0 0,1 0 1 0 0,-1 0 0 0 0,1 0-1 0 0,0 0 1 0 0,0 0 0 0 0,0-1 0 0 0,0 1-1 0 0,0-1 1 0 0,1 1 0 0 0,-1-1 0 0 0,1 0-1 0 0,-1 0 1 0 0,1 0 0 0 0,0 0 0 0 0,0-1-1 0 0,2 2-6 0 0,1 2 19 0 0,44 35 183 0 0,-39-33-163 0 0,0-1 1 0 0,-1 2-1 0 0,1-1 1 0 0,-2 2-1 0 0,1-1 1 0 0,-1 1-1 0 0,-1 0 1 0 0,0 1-1 0 0,0 0 1 0 0,-1 0-1 0 0,0 1 1 0 0,-1 0-1 0 0,0 0 1 0 0,0 1-1 0 0,-2-1 1 0 0,1 1-1 0 0,1 8-39 0 0,-9-11-39 0 0,0 0 0 0 0,0-1 0 0 0,0 0 0 0 0,-1 0 0 0 0,-1 0 0 0 0,1 0 0 0 0,-1 0 0 0 0,-1-1 0 0 0,1 0 0 0 0,-1 0 0 0 0,0 0 0 0 0,-1-1 0 0 0,0 0 0 0 0,0 0 0 0 0,0-1 0 0 0,-1 0 0 0 0,1 0 0 0 0,-1-1 0 0 0,0 0-1 0 0,-1 0 1 0 0,1-1 0 0 0,0 0 0 0 0,-1 0 0 0 0,0-1 0 0 0,0 0 0 0 0,0-1 0 0 0,0 0 0 0 0,0 0 0 0 0,0-1 0 0 0,-8-1 39 0 0,-54-15-2053 0 0,47 1 1017 0 0,16-9-190 0 0</inkml:trace>
  <inkml:trace contextRef="#ctx0" brushRef="#br0" timeOffset="4490.532">4424 192 1404 0 0,'-44'-40'5265'0'0,"43"40"-5220"0"0,-1 0 1 0 0,1 1-1 0 0,-1-1 0 0 0,1 0 0 0 0,-1 0 0 0 0,1 1 0 0 0,0-1 0 0 0,-1 1 0 0 0,1-1 0 0 0,0 1 0 0 0,-1 0 0 0 0,1-1 0 0 0,0 1 1 0 0,-1 0-1 0 0,1 0 0 0 0,0 0 0 0 0,0 0 0 0 0,0 0 0 0 0,0 0 0 0 0,0 0 0 0 0,0 0 0 0 0,0 1 0 0 0,1-1 0 0 0,-1 0 0 0 0,0 0 1 0 0,0 1-1 0 0,1-1 0 0 0,-1 1 0 0 0,1-1 0 0 0,0 0 0 0 0,-1 1 0 0 0,1-1 0 0 0,0 1 0 0 0,0-1 0 0 0,0 1 0 0 0,0-1 0 0 0,0 2-45 0 0,0 18 88 0 0,0 0-1 0 0,2-1 1 0 0,0 1-1 0 0,2 0 0 0 0,0-1 1 0 0,1 0-1 0 0,1 0 1 0 0,1 0-1 0 0,1 0 0 0 0,1-1 1 0 0,0-1-1 0 0,3 4-87 0 0,52 147-823 0 0,-63-166 664 0 0,-1 0 0 0 0,0 1 0 0 0,1-1 0 0 0,-1 0 0 0 0,-1 0 0 0 0,1 1 0 0 0,0-1 0 0 0,-1 0-1 0 0,1 0 1 0 0,-1 0 0 0 0,0 0 0 0 0,0 0 0 0 0,0 0 0 0 0,-1 0 0 0 0,1 0 0 0 0,-1 0 0 0 0,1-1 0 0 0,-1 1-1 0 0,0 0 1 0 0,0-1 0 0 0,0 1 0 0 0,-1-1 0 0 0,1 0 0 0 0,0 0 0 0 0,-1 0 0 0 0,0 0 0 0 0,1 0-1 0 0,-1-1 1 0 0,0 1 0 0 0,0-1 0 0 0,0 1 0 0 0,0-1 0 0 0,0 0 0 0 0,0 0 0 0 0,0-1 0 0 0,-1 1 159 0 0,-18 5-1292 0 0</inkml:trace>
  <inkml:trace contextRef="#ctx0" brushRef="#br0" timeOffset="4741.674">4283 564 928 0 0,'39'-20'866'0'0,"1"1"0"0"0,0 2 0 0 0,1 2 0 0 0,0 2 0 0 0,2 2-1 0 0,-1 1 1 0 0,2 2-866 0 0,-38 10 106 0 0,0 1 0 0 0,0 0 0 0 0,0 0-1 0 0,-1 0 1 0 0,0 1 0 0 0,1 0 0 0 0,-1 0-1 0 0,-1 0 1 0 0,1 0 0 0 0,-1 1-1 0 0,1 0 1 0 0,-1 0 0 0 0,-1 0 0 0 0,1 0-1 0 0,-1 1 1 0 0,0 0 0 0 0,0-1 0 0 0,0 1-1 0 0,-1 0 1 0 0,0 0 0 0 0,0 0 0 0 0,-1 1-1 0 0,1-1 1 0 0,-1 0 0 0 0,-1 1 0 0 0,1-1-1 0 0,-1 1 1 0 0,0-1 0 0 0,-1 5-106 0 0,3 3 284 0 0,-1-9-41 0 0,3 19-1395 0 0,-13-33-3760 0 0,2-11 3613 0 0,-1-4 27 0 0</inkml:trace>
  <inkml:trace contextRef="#ctx0" brushRef="#br0" timeOffset="4961.579">4616 207 1520 0 0,'2'-3'1124'0'0,"-1"0"-176"0"0,1 1-148 0 0,2-1-176 0 0,-3 1-119 0 0,1-1-161 0 0,-2 3-136 0 0,2 0 88 0 0,0-2-212 0 0,1 5-12 0 0,3-1-320 0 0,-1 3-180 0 0,15 7-173 0 0,-3-4-583 0 0,-1 2-124 0 0,4 2 120 0 0</inkml:trace>
  <inkml:trace contextRef="#ctx0" brushRef="#br0" timeOffset="5181.657">5053 326 916 0 0,'-14'-10'4207'0'0,"-49"32"-2681"0"0,49-15-1349 0 0,0 2 1 0 0,1-1 0 0 0,0 2 0 0 0,0 0 0 0 0,1 0-1 0 0,0 1 1 0 0,1 0 0 0 0,0 1 0 0 0,1 1 0 0 0,0 0 0 0 0,1 0-1 0 0,1 0 1 0 0,0 1 0 0 0,0 1 0 0 0,2-1 0 0 0,0 1-1 0 0,0 0 1 0 0,2 1 0 0 0,0-1 0 0 0,0 1 0 0 0,2 0 0 0 0,0 0-1 0 0,0 13-177 0 0,2-21-10 0 0,1-1 0 0 0,0 1-1 0 0,0 0 1 0 0,1-1-1 0 0,0 1 1 0 0,0-1 0 0 0,1 0-1 0 0,0 1 1 0 0,0-1 0 0 0,1 0-1 0 0,0-1 1 0 0,0 1-1 0 0,1-1 1 0 0,-1 0 0 0 0,1 0-1 0 0,1 0 1 0 0,-1-1-1 0 0,1 1 1 0 0,0-1 0 0 0,0-1-1 0 0,0 1 1 0 0,1-1 0 0 0,2 1 10 0 0,-1-1-350 0 0,-1 0 1 0 0,1-1 0 0 0,0 0 0 0 0,0-1 0 0 0,0 0-1 0 0,0 0 1 0 0,0-1 0 0 0,0 0 0 0 0,1 0 0 0 0,-1-1 0 0 0,0 0-1 0 0,1 0 1 0 0,-1-1 0 0 0,0 0 0 0 0,4-1 349 0 0,82-29-2728 0 0,-62 13 1386 0 0</inkml:trace>
  <inkml:trace contextRef="#ctx0" brushRef="#br0" timeOffset="5448.559">5382 414 1648 0 0,'0'-2'149'0'0,"0"0"0"0"0,-1 0-1 0 0,1 0 1 0 0,-1 0 0 0 0,1 0 0 0 0,-1 0-1 0 0,0 0 1 0 0,1 0 0 0 0,-1 0 0 0 0,0 0-1 0 0,0 0 1 0 0,-1 1 0 0 0,1-1 0 0 0,0 0 0 0 0,-1 1-1 0 0,1-1 1 0 0,-1 1 0 0 0,1-1 0 0 0,-1 1-1 0 0,1 0 1 0 0,-1 0 0 0 0,0 0 0 0 0,0 0-1 0 0,0 0 1 0 0,0 0 0 0 0,0 0 0 0 0,0 0-1 0 0,0 1 1 0 0,0-1 0 0 0,0 1 0 0 0,0 0-1 0 0,0-1 1 0 0,0 1 0 0 0,0 0 0 0 0,-2 0-149 0 0,1 0 74 0 0,1 1 0 0 0,-1-1-1 0 0,0 0 1 0 0,1 1 0 0 0,-1-1 0 0 0,1 1 0 0 0,-1 0 0 0 0,1 0 0 0 0,-1 0 0 0 0,1 0 0 0 0,-1 0 0 0 0,1 1 0 0 0,0-1-1 0 0,0 1 1 0 0,0-1 0 0 0,0 1 0 0 0,0 0 0 0 0,0 0 0 0 0,0 0 0 0 0,1 0 0 0 0,-1 0 0 0 0,0 0 0 0 0,1 0 0 0 0,0 1 0 0 0,0-1-1 0 0,0 0 1 0 0,0 1 0 0 0,0-1 0 0 0,0 1 0 0 0,0 0 0 0 0,1-1 0 0 0,-1 1 0 0 0,1-1 0 0 0,0 1 0 0 0,0 0 0 0 0,0-1-1 0 0,0 1 1 0 0,0 0 0 0 0,1-1 0 0 0,-1 1 0 0 0,1-1 0 0 0,-1 1 0 0 0,2 2-74 0 0,6 10 120 0 0,1-1-1 0 0,1 0 1 0 0,0 0 0 0 0,1-1-1 0 0,1 0 1 0 0,0-1 0 0 0,0 0 0 0 0,1-1-1 0 0,1 0 1 0 0,0-1 0 0 0,0-1-1 0 0,5 3-119 0 0,112 99 554 0 0,-129-109-559 0 0,0 0 0 0 0,0 1 0 0 0,-1-1 0 0 0,1 1-1 0 0,-1 0 1 0 0,0-1 0 0 0,0 1 0 0 0,0 0 0 0 0,0 0 0 0 0,0 0 0 0 0,0 0 0 0 0,-1 0 0 0 0,0 0-1 0 0,1 0 1 0 0,-1 0 0 0 0,0 0 0 0 0,0 0 0 0 0,-1 0 0 0 0,1 0 0 0 0,-1-1 0 0 0,1 1-1 0 0,-1 0 1 0 0,0 0 0 0 0,0 0 0 0 0,0 0 0 0 0,-1-1 0 0 0,1 1 0 0 0,0 0 0 0 0,-1-1-1 0 0,0 1 1 0 0,0-1 0 0 0,0 0 0 0 0,0 0 0 0 0,0 0 0 0 0,0 0 0 0 0,0 0 0 0 0,-1 0 0 0 0,1 0-1 0 0,-1-1 1 0 0,1 1 0 0 0,-1-1 0 0 0,0 1 0 0 0,1-1 0 0 0,-1 0 0 0 0,0 0 5 0 0,-6 3-343 0 0,0 0 1 0 0,-1 0-1 0 0,1-1 1 0 0,-1 0-1 0 0,1 0 1 0 0,-1-1-1 0 0,0 0 1 0 0,0-1 0 0 0,0 0-1 0 0,0-1 1 0 0,0 0-1 0 0,0-1 1 0 0,-9-1 342 0 0,-56-45-4137 0 0,63 27 2857 0 0</inkml:trace>
  <inkml:trace contextRef="#ctx0" brushRef="#br0" timeOffset="5715.855">5517 376 1520 0 0,'0'0'108'0'0,"-1"0"-1"0"0,1 0 1 0 0,0-1 0 0 0,-1 1-1 0 0,1 0 1 0 0,-1 0-1 0 0,1 0 1 0 0,0 0-1 0 0,-1 0 1 0 0,1-1 0 0 0,0 1-1 0 0,-1 0 1 0 0,1 0-1 0 0,0-1 1 0 0,0 1 0 0 0,-1 0-1 0 0,1 0 1 0 0,0-1-1 0 0,0 1 1 0 0,-1 0 0 0 0,1-1-1 0 0,0 1 1 0 0,0 0-1 0 0,0-1 1 0 0,-1 1 0 0 0,1-1-1 0 0,0 1 1 0 0,0 0-1 0 0,0-1 1 0 0,0 1 0 0 0,0 0-1 0 0,0-1 1 0 0,0 1-1 0 0,0-1 1 0 0,0 1 0 0 0,0 0-1 0 0,0-1 1 0 0,0 1-1 0 0,0-1 1 0 0,0 1 0 0 0,0 0-1 0 0,1-1 1 0 0,-1 1-1 0 0,0 0 1 0 0,0-1-1 0 0,0 1 1 0 0,0 0 0 0 0,1-1-1 0 0,-1 1 1 0 0,0 0-1 0 0,0-1 1 0 0,1 1 0 0 0,-1 0-108 0 0,-32 16 1648 0 0,-2 13-1146 0 0,1 2 0 0 0,2 0 0 0 0,1 2 0 0 0,2 2 0 0 0,1 0 0 0 0,2 2 0 0 0,1 1 0 0 0,2 0 0 0 0,0 7-502 0 0,-7 7-1013 0 0,-1-1-1 0 0,-3-2 1 0 0,-2-1 0 0 0,-30 31 1013 0 0,-90 28-5737 0 0,116-92 4506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261 159 1636 0 0,'-17'5'437'0'0,"1"1"0"0"0,1 0 0 0 0,-1 1 0 0 0,1 1 0 0 0,0 1 0 0 0,1 0-1 0 0,0 1 1 0 0,0 0 0 0 0,1 1 0 0 0,0 1 0 0 0,1 0 0 0 0,1 0 0 0 0,0 2 0 0 0,0-1 0 0 0,1 1 0 0 0,1 1-1 0 0,-3 5-436 0 0,10-17 44 0 0,-1 1-1 0 0,1-1 0 0 0,0 1 0 0 0,0 0 1 0 0,0 0-1 0 0,0 0 0 0 0,1-1 0 0 0,-1 2 1 0 0,1-1-1 0 0,0 0 0 0 0,0 0 0 0 0,1 0 1 0 0,-1 0-1 0 0,1 1 0 0 0,0-1 0 0 0,0 0 0 0 0,0 0 1 0 0,1 1-1 0 0,0-1 0 0 0,-1 0 0 0 0,1 0 1 0 0,1 0-1 0 0,-1 0 0 0 0,1 0 0 0 0,-1 0 1 0 0,1 0-1 0 0,0-1 0 0 0,1 1 0 0 0,-1 0 0 0 0,0-1 1 0 0,1 0-1 0 0,0 0 0 0 0,0 0 0 0 0,0 0 1 0 0,0 0-1 0 0,1 0 0 0 0,-1-1 0 0 0,1 1 1 0 0,-1-1-1 0 0,1 0 0 0 0,0 0 0 0 0,0-1 0 0 0,0 1 1 0 0,0-1-1 0 0,0 0 0 0 0,0 0 0 0 0,0 0 1 0 0,0 0-1 0 0,0-1 0 0 0,3 1-43 0 0,14 1-27 0 0,1 0 0 0 0,0-1 0 0 0,-1-2 0 0 0,1 0 0 0 0,0-1 0 0 0,-1-1 0 0 0,1-1 0 0 0,-1-1 0 0 0,0-1 0 0 0,-1-1 0 0 0,1 0-1 0 0,-1-2 1 0 0,-1 0 0 0 0,1-2 0 0 0,-2 0 0 0 0,12-8 27 0 0,-26 15-62 0 0,1 1-1 0 0,-1 0 0 0 0,0-1 0 0 0,0 0 1 0 0,0 0-1 0 0,0 0 0 0 0,-1 0 0 0 0,0-1 1 0 0,0 1-1 0 0,0-1 0 0 0,0 0 0 0 0,-1 0 1 0 0,0 0-1 0 0,0 0 0 0 0,0 0 0 0 0,0 0 1 0 0,-1-1-1 0 0,0 1 0 0 0,0 0 0 0 0,-1-1 1 0 0,1 1-1 0 0,-1-1 0 0 0,0 1 0 0 0,-1-1 1 0 0,1 1-1 0 0,-2-4 63 0 0,-6-8-182 0 0,-2 1-1 0 0,0 0 1 0 0,0 0 0 0 0,-2 1 0 0 0,0 0 0 0 0,0 1-1 0 0,-1 0 1 0 0,-1 1 0 0 0,-1 1 0 0 0,0 0 0 0 0,0 1-1 0 0,-1 0 1 0 0,0 2 0 0 0,-15-7 182 0 0,-68-51-3948 0 0,80 51 2702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1784 0 0,'29'44'786'0'0,"-2"2"0"0"0,-2 0 0 0 0,-2 2 0 0 0,-2 1 0 0 0,-2 0 0 0 0,-2 2 0 0 0,-2 0-1 0 0,-1 9-785 0 0,3 6 651 0 0,-4 1-1 0 0,-2 1 1 0 0,-2 0-1 0 0,-4 0 1 0 0,-3 15-651 0 0,-38 135 869 0 0,30-197-776 0 0,-103 222-55 0 0,6-99-3288 0 0,37-101-657 0 0,58-47 2596 0 0,-12-16-38 0 0,5-7-18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 1600 0 0,'-10'11'4076'0'0,"-67"54"-2599"0"0,-198 175 2556 0 0,264-233-3915 0 0,1 1-1 0 0,1 1 0 0 0,-1-1 1 0 0,1 1-1 0 0,1 1 0 0 0,0-1 1 0 0,0 2-1 0 0,1-1 0 0 0,0 1 1 0 0,1 0-1 0 0,0 0 0 0 0,1 1 1 0 0,-2 4-118 0 0,9-11 31 0 0,0-1-1 0 0,0 1 1 0 0,1 0 0 0 0,-1 0 0 0 0,1-1-1 0 0,0 0 1 0 0,1 1 0 0 0,-1-1 0 0 0,0 0-1 0 0,1-1 1 0 0,0 1 0 0 0,0-1 0 0 0,0 1-1 0 0,1-1 1 0 0,-1 0 0 0 0,1-1 0 0 0,-1 1-1 0 0,1-1 1 0 0,0 0 0 0 0,0 0 0 0 0,0-1-1 0 0,0 1 1 0 0,0-1 0 0 0,0 0 0 0 0,1 0 0 0 0,-1-1-1 0 0,0 0 1 0 0,1 0 0 0 0,-1 0 0 0 0,3-1-31 0 0,-8 2 0 0 0,484 19-2825 0 0,-444-11-1306 0 0,-52 10 810 0 0,-5-9 2071 0 0</inkml:trace>
  <inkml:trace contextRef="#ctx0" brushRef="#br0" timeOffset="185.835">147 821 2272 0 0,'21'18'3536'0'0,"18"-10"-3045"0"0,-1-1 0 0 0,2-2 1 0 0,-1-1-1 0 0,0-2 0 0 0,1-2 1 0 0,2-2-492 0 0,15 1 69 0 0,-14-1-1018 0 0,-1-2 1 0 0,1-2 0 0 0,-1-1 0 0 0,-1-3-1 0 0,1-2 1 0 0,6-3 948 0 0,-1-2-1171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111 288 1100 0 0,'0'0'701'0'0,"0"0"-82"0"0,0 0-57 0 0,0 0-70 0 0,0 0 0 0 0,0 0-26 0 0,0 0-50 0 0,0 0-94 0 0,0 0 11 0 0,0 0-25 0 0,0 0-47 0 0,0 0-7 0 0,0 0 7 0 0,0 0-49 0 0,-4 1-15 0 0,-1 4-116 0 0,1-1 1 0 0,0 1-1 0 0,0 0 1 0 0,0 0-1 0 0,1 0 1 0 0,0 0-1 0 0,0 1 1 0 0,0-1-1 0 0,1 1 1 0 0,-1 0-1 0 0,2 0 1 0 0,-1 0-1 0 0,0 0 1 0 0,1 0-1 0 0,0 0 1 0 0,1 0-1 0 0,-1 1 1 0 0,1-1-1 0 0,1 0 1 0 0,0 5-82 0 0,-3 11 200 0 0,-17 570 2575 0 0,20-426-2332 0 0,15 60-61 0 0,-16-226-511 0 0,-1 0-1 0 0,0-1 1 0 0,1 1 0 0 0,-1 0 0 0 0,1 0-1 0 0,-1 0 1 0 0,0 0 0 0 0,1 0 0 0 0,-1 0 0 0 0,0 0-1 0 0,1 0 1 0 0,-1 0 0 0 0,1 0 0 0 0,-1 0-1 0 0,0 0 1 0 0,1 1 0 0 0,-1-1 0 0 0,1 0 0 0 0,-1 0-1 0 0,0 1 1 0 0,1-1 0 0 0,-1 0 0 0 0,1 1-1 0 0,-1-1 1 0 0,1 0 0 0 0,-1 1 0 0 0,1-1 0 0 0,0 1-1 0 0,-1-1 1 0 0,1 1 0 0 0,-1-1 0 0 0,1 1-1 0 0,0-1 1 0 0,-1 1 0 0 0,1-1 0 0 0,0 1 0 0 0,0-1-1 0 0,-1 2 130 0 0,-22-67-3207 0 0,14 28 1976 0 0,2-2 126 0 0</inkml:trace>
  <inkml:trace contextRef="#ctx0" brushRef="#br0" timeOffset="279.892">114 87 2160 0 0,'6'-8'123'0'0,"1"1"-1"0"0,0 0 0 0 0,0 0 1 0 0,0 1-1 0 0,1 0 0 0 0,-1 0 1 0 0,2 1-1 0 0,-1 0 0 0 0,0 0 1 0 0,1 1-1 0 0,0 0 0 0 0,0 0 1 0 0,0 1-1 0 0,1 1 1 0 0,-1-1-1 0 0,1 1 0 0 0,-1 1 1 0 0,1 0-1 0 0,0 0 0 0 0,0 1 1 0 0,-1 1-1 0 0,1-1 0 0 0,0 1 1 0 0,-1 1-1 0 0,1 0 0 0 0,-1 0 1 0 0,3 2-123 0 0,1 1 101 0 0,-1 1 0 0 0,0 0 0 0 0,0 1 1 0 0,0 1-1 0 0,-1-1 0 0 0,0 2 0 0 0,-1 0 0 0 0,0 0 1 0 0,0 1-1 0 0,-1 0 0 0 0,0 0 0 0 0,-1 1 0 0 0,0 1 1 0 0,-1-1-1 0 0,0 1 0 0 0,0 0 0 0 0,-2 1 0 0 0,0-1 1 0 0,0 1-1 0 0,-1 0 0 0 0,0 1 0 0 0,-1-1 0 0 0,-1 0 1 0 0,0 1-1 0 0,-1 0 0 0 0,-1-1 0 0 0,0 4-101 0 0,-3 7 72 0 0,-2-1 0 0 0,-1 1 1 0 0,0-1-1 0 0,-2-1 0 0 0,0 1 0 0 0,-2-2 1 0 0,-1 1-1 0 0,0-1 0 0 0,-1 0 0 0 0,-2-2 0 0 0,0 1 1 0 0,-1-1-1 0 0,0-1 0 0 0,-2-1 0 0 0,0-1 0 0 0,-1 0 1 0 0,-19 13-73 0 0,-127 73-1995 0 0,133-117-894 0 0,20-10 1418 0 0,7-5 14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35 1196 0 0,'-15'0'1410'0'0,"11"3"2467"0"0,8-1-3802 0 0,0 1 1 0 0,0-2 0 0 0,-1 1-1 0 0,1 0 1 0 0,0-1-1 0 0,0 0 1 0 0,1 1 0 0 0,-1-2-1 0 0,0 1 1 0 0,0 0 0 0 0,0-1-1 0 0,1 0 1 0 0,-1 0 0 0 0,0 0-1 0 0,0-1 1 0 0,1 1 0 0 0,-1-1-1 0 0,0 0 1 0 0,0 0-1 0 0,0 0 1 0 0,1-1-76 0 0,19-1 233 0 0,23-1-224 0 0,371-27 1502 0 0,-139 22-8353 0 0,-267 9 5580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1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34 836 0 0,'-137'7'5181'0'0,"137"-7"-5151"0"0,1 0 0 0 0,-1 1 0 0 0,1-1 1 0 0,-1 0-1 0 0,0 0 0 0 0,1 1 0 0 0,-1-1 1 0 0,0 1-1 0 0,0-1 0 0 0,1 0 0 0 0,-1 1 1 0 0,0-1-1 0 0,0 1 0 0 0,1-1 1 0 0,-1 0-1 0 0,0 1 0 0 0,0-1 0 0 0,0 1 1 0 0,0-1-1 0 0,0 1 0 0 0,0-1 0 0 0,0 1 1 0 0,0-1-1 0 0,0 1 0 0 0,0-1 0 0 0,0 1 1 0 0,0-1-1 0 0,0 1 0 0 0,0-1 1 0 0,0 1-1 0 0,0-1 0 0 0,-1 0 0 0 0,1 1 1 0 0,0-1-1 0 0,0 1 0 0 0,0-1 0 0 0,-1 0 1 0 0,1 1-1 0 0,0-1 0 0 0,-1 1 0 0 0,1-1 1 0 0,0 0-1 0 0,-1 1 0 0 0,1-1 0 0 0,0 0 1 0 0,-1 0-1 0 0,1 1 0 0 0,-1-1 1 0 0,1 0-1 0 0,-1 0 0 0 0,1 0 0 0 0,0 1 1 0 0,-1-1-1 0 0,1 0 0 0 0,-1 0 0 0 0,1 0 1 0 0,-1 0-1 0 0,1 0 0 0 0,-1 0 0 0 0,1 0 1 0 0,-1 0-1 0 0,1 0 0 0 0,-1 0 1 0 0,1 0-1 0 0,-1 0 0 0 0,1-1-30 0 0,285 7 2348 0 0,-6-25-1755 0 0,376-27-1582 0 0,-629 48-1567 0 0,-34 6 284 0 0,-40 8-223 0 0,15-9 1304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1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1484 0 0,'-3'1'151'0'0,"0"-1"-61"0"0,1 0 1 0 0,0 0-1 0 0,0 0 0 0 0,0 0 1 0 0,0 0-1 0 0,-1 1 1 0 0,1-1-1 0 0,0 1 1 0 0,0-1-1 0 0,0 1 1 0 0,0 0-1 0 0,0-1 1 0 0,0 1-1 0 0,0 0 1 0 0,0 1-1 0 0,0-1 1 0 0,0 0-1 0 0,1 0 0 0 0,-1 1 1 0 0,0-1-1 0 0,1 1 1 0 0,-1 0-1 0 0,1-1 1 0 0,0 1-1 0 0,0 0 1 0 0,-1 0-1 0 0,1 0 1 0 0,0-1-1 0 0,0 1 1 0 0,1 1-1 0 0,-1-1 1 0 0,0 0-1 0 0,1 0 1 0 0,-1 0-1 0 0,1 0 0 0 0,0 0 1 0 0,0 0-1 0 0,-1 1 1 0 0,2-1-1 0 0,-1 0 1 0 0,0 0-1 0 0,0 0 1 0 0,1 0-1 0 0,-1 2-90 0 0,21 7 335 0 0,0 0 0 0 0,1-2 0 0 0,0 0 0 0 0,0-1 0 0 0,1-2 0 0 0,0 0 0 0 0,0-1 0 0 0,11 0-335 0 0,36 10 460 0 0,153 62 491 0 0,-215-73-924 0 0,0 1 1 0 0,0 0 0 0 0,-1 0 0 0 0,0 0-1 0 0,0 1 1 0 0,0-1 0 0 0,-1 2 0 0 0,0-1-1 0 0,0 1 1 0 0,0 0 0 0 0,-1 0 0 0 0,0 1-1 0 0,-1-1 1 0 0,1 1 0 0 0,-2 0 0 0 0,1 0-1 0 0,-1 1 1 0 0,0-1 0 0 0,-1 1 0 0 0,0 0-1 0 0,0-1 1 0 0,-1 1 0 0 0,0 0 0 0 0,0 4-28 0 0,-5 7 65 0 0,0 0 1 0 0,-1 0 0 0 0,-2-1 0 0 0,1 0 0 0 0,-2 0-1 0 0,-1-1 1 0 0,0 0 0 0 0,-1 0 0 0 0,-1-1-1 0 0,-1 0 1 0 0,0-1 0 0 0,-2-1 0 0 0,1 0 0 0 0,-2 0-1 0 0,-3 2-65 0 0,-189 166 1093 0 0,-58 68 354 0 0,262-248-1428 0 0,-1-1 1 0 0,1 1-1 0 0,0 0 1 0 0,0 0-1 0 0,1 0 1 0 0,-1 1-1 0 0,0-1 1 0 0,1 0-1 0 0,0 1 1 0 0,0 0-1 0 0,0-1 1 0 0,0 1-1 0 0,1 0 1 0 0,-1 0-1 0 0,1 0 1 0 0,0 0-1 0 0,0 0 1 0 0,1 1-1 0 0,-1-1 1 0 0,1 0-1 0 0,0 0 1 0 0,0 0-1 0 0,0 0 1 0 0,1 1-1 0 0,-1-1 1 0 0,1 0-1 0 0,0 0 0 0 0,0 0 1 0 0,0 0-1 0 0,1 0 1 0 0,0 0-1 0 0,-1 0 1 0 0,1-1-1 0 0,1 1 1 0 0,-1-1-1 0 0,0 1 1 0 0,1-1-1 0 0,0 0 1 0 0,0 0-1 0 0,0 0 1 0 0,0 0-1 0 0,0 0 1 0 0,1-1-1 0 0,-1 0 1 0 0,4 3-20 0 0,18 2 49 0 0,0-2 1 0 0,0 0-1 0 0,0-1 0 0 0,1-1 1 0 0,0-2-1 0 0,-1 0 1 0 0,23-4-50 0 0,6 3 50 0 0,239-24-337 0 0,172-44-4076 0 0,-454 65 4018 0 0,-2 2-173 0 0,0 0 1 0 0,1-1-1 0 0,-1 0 0 0 0,0 0 1 0 0,0-1-1 0 0,-1-1 1 0 0,1 1-1 0 0,-1-1 0 0 0,1-1 1 0 0,-1 0-1 0 0,0 0 1 0 0,-1 0-1 0 0,4-4 518 0 0,-5-2-1215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1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177 335 2540 0 0,'-49'-2'3334'0'0,"-36"101"-1240"0"0,76-69-1841 0 0,1 2 1 0 0,1-1-1 0 0,2 1 0 0 0,2 0 1 0 0,0 0-1 0 0,3 0 0 0 0,0 0 1 0 0,2 0-1 0 0,1 0 0 0 0,2 0 1 0 0,1 0-1 0 0,2-1 0 0 0,1 0 1 0 0,3 5-254 0 0,-3 1 84 0 0,42 271 193 0 0,-87-223-2657 0 0,34-84 2176 0 0,1 0-1 0 0,-1 0 1 0 0,1 0-1 0 0,-1 0 1 0 0,0 0-1 0 0,1 0 1 0 0,-1-1-1 0 0,0 1 1 0 0,0-1-1 0 0,0 1 1 0 0,1-1-1 0 0,-1 1 1 0 0,0-1-1 0 0,0 0 1 0 0,0 0-1 0 0,0 0 1 0 0,0 0-1 0 0,0 0 1 0 0,1-1-1 0 0,-1 1 1 0 0,0-1-1 0 0,0 1 1 0 0,0-1-1 0 0,1 1 1 0 0,-1-1-1 0 0,0 0 1 0 0,0 0 0 0 0,1 0-1 0 0,-1 0 1 0 0,1 0-1 0 0,-1 0 1 0 0,1 0-1 0 0,0-1 1 0 0,-1 1 204 0 0,-14-17-1256 0 0</inkml:trace>
  <inkml:trace contextRef="#ctx0" brushRef="#br0" timeOffset="325.732">92 365 1260 0 0,'30'-155'4588'0'0,"-28"147"-4491"0"0,1 1 0 0 0,0-1 0 0 0,1 1 0 0 0,0 0 0 0 0,0 0 0 0 0,1 0 0 0 0,0 1 1 0 0,0-1-1 0 0,0 1 0 0 0,1 0 0 0 0,0 0 0 0 0,0 1 0 0 0,0 0 0 0 0,1 0 0 0 0,-1 1 0 0 0,1-1 0 0 0,0 2 0 0 0,1-1 0 0 0,-1 1 0 0 0,1 0 0 0 0,0 0 0 0 0,-1 1 1 0 0,1 0-1 0 0,0 0 0 0 0,0 1 0 0 0,0 0 0 0 0,2 1-97 0 0,2-1 50 0 0,-1 1 1 0 0,1 0-1 0 0,-1 1 1 0 0,1 0-1 0 0,0 1 0 0 0,-1 1 1 0 0,0 0-1 0 0,0 0 1 0 0,0 1-1 0 0,0 0 1 0 0,0 1-1 0 0,-1 0 1 0 0,0 1-1 0 0,0 0 0 0 0,0 1 1 0 0,-1 0-1 0 0,0 0 1 0 0,0 1-1 0 0,-1 0 1 0 0,0 1-1 0 0,0 0 1 0 0,-1 0-1 0 0,0 0 0 0 0,-1 1 1 0 0,0 0-1 0 0,-1 0 1 0 0,1 1-1 0 0,-2 0 1 0 0,0-1-1 0 0,0 2 1 0 0,-1-1-1 0 0,0 0 0 0 0,-1 1 1 0 0,-1-1-1 0 0,1 4-50 0 0,-25 69 138 0 0,7-56-184 0 0,-2 0 0 0 0,-2-2 0 0 0,0 0-1 0 0,-1-1 1 0 0,-2-1 0 0 0,0 0-1 0 0,-2-2 1 0 0,0-2 0 0 0,-2 0 0 0 0,0-1-1 0 0,-1-2 1 0 0,-1-1 0 0 0,-7 3 46 0 0,-51 8-2666 0 0,73-55-1502 0 0,25 4 2775 0 0</inkml:trace>
  <inkml:trace contextRef="#ctx0" brushRef="#br0" timeOffset="590.312">1327 90 1528 0 0,'-27'9'481'0'0,"1"2"-1"0"0,-1 0 1 0 0,2 1 0 0 0,0 2-1 0 0,0 1 1 0 0,2 1-1 0 0,0 0 1 0 0,0 2 0 0 0,2 1-1 0 0,0 0 1 0 0,1 2 0 0 0,1 0-1 0 0,1 1 1 0 0,-15 25-481 0 0,17-23 221 0 0,1 0-1 0 0,1 1 1 0 0,2 1 0 0 0,0 0 0 0 0,1 1 0 0 0,2 0 0 0 0,1 1-1 0 0,1 0 1 0 0,1 0 0 0 0,2 0 0 0 0,1 1 0 0 0,1-1 0 0 0,1 14-221 0 0,30 107 490 0 0,-21-124-546 0 0,1-1-1 0 0,1 0 1 0 0,1 0 0 0 0,1-1 0 0 0,1-1 0 0 0,2 0 0 0 0,0-1-1 0 0,1-1 1 0 0,0 0 0 0 0,2-1 0 0 0,0-1 0 0 0,21 16 56 0 0,-16-17-578 0 0,1 0 0 0 0,1-2 0 0 0,0 0 1 0 0,1-2-1 0 0,1-1 0 0 0,0-1 0 0 0,2-1 578 0 0,110 10-3875 0 0,-114-20 2723 0 0</inkml:trace>
  <inkml:trace contextRef="#ctx0" brushRef="#br0" timeOffset="1274.001">1912 365 1292 0 0,'-1'-3'149'0'0,"0"0"1"0"0,0 0-1 0 0,-1 1 1 0 0,1-1-1 0 0,-1 0 0 0 0,1 0 1 0 0,-1 1-1 0 0,0-1 0 0 0,0 1 1 0 0,-1-1-1 0 0,1 1 0 0 0,0 0 1 0 0,-1 0-1 0 0,1 0 0 0 0,-1 0 1 0 0,0 1-1 0 0,1-1 0 0 0,-1 1 1 0 0,0-1-1 0 0,0 1 0 0 0,0 0 1 0 0,0 0-1 0 0,0 0 0 0 0,-1 1 1 0 0,1-1-1 0 0,0 1 0 0 0,0 0 1 0 0,0-1-1 0 0,0 1 1 0 0,-2 1-150 0 0,-18-4 232 0 0,-1 1 0 0 0,0 2 0 0 0,1 0 1 0 0,-1 1-1 0 0,0 2 0 0 0,1 0 1 0 0,0 2-1 0 0,0 0 0 0 0,0 2 0 0 0,0 0 1 0 0,1 2-1 0 0,0 0 0 0 0,1 2 1 0 0,0 0-1 0 0,1 1 0 0 0,0 1 1 0 0,1 1-233 0 0,15-12 33 0 0,1 1 0 0 0,0-1 1 0 0,-1 1-1 0 0,1 0 1 0 0,0 0-1 0 0,1 0 1 0 0,-1 0-1 0 0,0 0 1 0 0,1 1-1 0 0,0-1 1 0 0,0 1-1 0 0,0-1 0 0 0,0 1 1 0 0,0 0-1 0 0,1 0 1 0 0,0 0-1 0 0,0 0 1 0 0,0 0-1 0 0,0 0 1 0 0,1 0-1 0 0,-1 0 0 0 0,1 1 1 0 0,0-1-1 0 0,0 0 1 0 0,1 0-1 0 0,-1 0 1 0 0,1 0-1 0 0,0 0 1 0 0,1 3-34 0 0,10 11 78 0 0,2 0 0 0 0,0 0 1 0 0,1-1-1 0 0,0-1 1 0 0,2-1-1 0 0,0 0 1 0 0,0-1-1 0 0,1-1 0 0 0,1-1 1 0 0,0-1-1 0 0,13 6-78 0 0,-5-2 79 0 0,-2 0 0 0 0,0 2-1 0 0,-1 1 1 0 0,-1 1 0 0 0,-1 0-1 0 0,18 22-78 0 0,-37-38-2 0 0,0 0-1 0 0,0 1 0 0 0,-1-1 0 0 0,0 1 0 0 0,0 0 0 0 0,0 0 1 0 0,0 0-1 0 0,0 0 0 0 0,-1 0 0 0 0,1 0 0 0 0,-1 0 0 0 0,0 0 1 0 0,-1 1-1 0 0,1-1 0 0 0,-1 0 0 0 0,0 1 0 0 0,0-1 0 0 0,0 0 1 0 0,0 1-1 0 0,-1-1 0 0 0,0 0 0 0 0,0 1 0 0 0,0-1 1 0 0,0 0-1 0 0,-1 0 0 0 0,1 0 0 0 0,-1 0 0 0 0,0 0 0 0 0,-1 0 1 0 0,1-1-1 0 0,0 1 0 0 0,-1-1 0 0 0,0 1 0 0 0,0-1 0 0 0,0 0 1 0 0,0 0-1 0 0,-1 0 0 0 0,1-1 0 0 0,-1 1 0 0 0,1-1 0 0 0,-3 1 3 0 0,-6 4-146 0 0,0 0-1 0 0,0 0 1 0 0,-1-2-1 0 0,0 1 1 0 0,0-2-1 0 0,-1 0 1 0 0,1 0 0 0 0,-1-1-1 0 0,0-1 1 0 0,0 0-1 0 0,0-1 1 0 0,0-1-1 0 0,0 0 1 0 0,-7-2 146 0 0,12 2-319 0 0,1-1 0 0 0,-1 0 0 0 0,1-1 0 0 0,-1 0 1 0 0,1 0-1 0 0,0-1 0 0 0,0 0 0 0 0,0 0 0 0 0,0-1 1 0 0,1 0-1 0 0,-1-1 0 0 0,1 1 0 0 0,0-2 0 0 0,0 1 1 0 0,1-1-1 0 0,0 1 0 0 0,0-2 0 0 0,0 1 1 0 0,0-1-1 0 0,1 0 0 0 0,-2-4 319 0 0,-3-20-1209 0 0</inkml:trace>
  <inkml:trace contextRef="#ctx0" brushRef="#br0" timeOffset="1739.584">2099 599 2960 0 0,'-10'4'1201'0'0,"-14"6"1234"0"0,34-5 271 0 0,221-23-576 0 0,18-18-1585 0 0,-89 16-3060 0 0,-157 20 1511 0 0,-24 13-4898 0 0,-6-6 4606 0 0</inkml:trace>
  <inkml:trace contextRef="#ctx0" brushRef="#br0" timeOffset="1987.493">2152 870 1816 0 0,'11'6'501'0'0,"-1"-2"0"0"0,1 1-1 0 0,0-1 1 0 0,0-1 0 0 0,0 0-1 0 0,0-1 1 0 0,1 0 0 0 0,-1-1 0 0 0,1 0-1 0 0,-1 0 1 0 0,1-1 0 0 0,5-2-501 0 0,220-33 2171 0 0,-168 22-2044 0 0,243-62-6213 0 0,-276 62 4946 0 0,-2-2 47 0 0</inkml:trace>
  <inkml:trace contextRef="#ctx0" brushRef="#br0" timeOffset="2350.401">3516 287 1600 0 0,'-20'-3'587'0'0,"0"0"1"0"0,-1 2-1 0 0,1 0 0 0 0,-1 1 0 0 0,1 1 1 0 0,0 1-1 0 0,0 1 0 0 0,0 1 1 0 0,0 0-1 0 0,0 2 0 0 0,-10 4-587 0 0,28-10 58 0 0,-1 1 0 0 0,0 0 0 0 0,0-1 0 0 0,1 1 0 0 0,-1 0 0 0 0,0 1 0 0 0,1-1 0 0 0,-1 0 0 0 0,1 1 0 0 0,0 0 1 0 0,-1-1-1 0 0,1 1 0 0 0,0 0 0 0 0,0 0 0 0 0,0 0 0 0 0,0 0 0 0 0,0 1 0 0 0,1-1 0 0 0,-1 0 0 0 0,1 1 0 0 0,-1-1 0 0 0,1 1 0 0 0,0 0 0 0 0,0-1 0 0 0,0 1 0 0 0,0 0 0 0 0,1 0 0 0 0,-1-1 0 0 0,1 1 0 0 0,0 0 0 0 0,0 0 0 0 0,-1 0 0 0 0,2 0 0 0 0,-1-1 0 0 0,0 1 1 0 0,1 0-1 0 0,-1 0 0 0 0,1 1-58 0 0,15 14 160 0 0,1 0 1 0 0,0-1 0 0 0,1-1 0 0 0,1-1-1 0 0,1 0 1 0 0,0-1 0 0 0,1-1 0 0 0,0-2-1 0 0,13 6-160 0 0,14 10 188 0 0,151 105 292 0 0,-197-131-494 0 0,1 1 0 0 0,-1 0 1 0 0,0 0-1 0 0,0 0 0 0 0,-1 0 1 0 0,1 1-1 0 0,0-1 0 0 0,-1 0 0 0 0,1 1 1 0 0,-1-1-1 0 0,0 1 0 0 0,0-1 1 0 0,0 1-1 0 0,0 0 0 0 0,0-1 1 0 0,-1 1-1 0 0,1 0 0 0 0,-1 0 0 0 0,1-1 1 0 0,-1 1-1 0 0,0 0 0 0 0,0 0 1 0 0,-1 0-1 0 0,1 0 0 0 0,0-1 1 0 0,-1 1-1 0 0,0 0 0 0 0,0-1 0 0 0,0 1 1 0 0,0 0-1 0 0,0-1 0 0 0,0 1 1 0 0,-1-1-1 0 0,1 1 0 0 0,-1-1 1 0 0,1 0-1 0 0,-1 0 0 0 0,0 0 0 0 0,0 0 1 0 0,0 0-1 0 0,0 0 0 0 0,0 0 1 0 0,-1 0-1 0 0,1-1 0 0 0,-1 0 1 0 0,1 1-1 0 0,-1-1 0 0 0,1 0 0 0 0,-1 0 1 0 0,0 0-1 0 0,-1 0 14 0 0,-8 4-364 0 0,1-1 0 0 0,-1 0 0 0 0,-1-1 0 0 0,1-1 0 0 0,0 0 0 0 0,-1 0 0 0 0,1-1 0 0 0,-1-1 0 0 0,0 0 0 0 0,1 0 0 0 0,-1-2 0 0 0,1 1 0 0 0,0-2 0 0 0,-1 0 0 0 0,1 0 0 0 0,0-1 0 0 0,0 0 0 0 0,1-1 0 0 0,-1-1 1 0 0,1 1-1 0 0,1-2 0 0 0,-1 0 0 0 0,1 0 0 0 0,-7-7 364 0 0,-4-9-1190 0 0</inkml:trace>
  <inkml:trace contextRef="#ctx0" brushRef="#br0" timeOffset="2688.226">3667 332 1180 0 0,'-39'-7'5326'0'0,"-20"30"-3789"0"0,10 13-960 0 0,1 2-1 0 0,3 2 1 0 0,0 2 0 0 0,3 2 0 0 0,2 1 0 0 0,2 2 0 0 0,2 2 0 0 0,2 2-1 0 0,2 1 1 0 0,3 1 0 0 0,2 1 0 0 0,-4 17-577 0 0,27-63 49 0 0,-130 227-1921 0 0,134-236 1776 0 0,0 1 1 0 0,0-1-1 0 0,0 0 0 0 0,0 0 1 0 0,0 1-1 0 0,0-1 1 0 0,-1 0-1 0 0,1 1 0 0 0,0-1 1 0 0,0 0-1 0 0,-1 1 1 0 0,1-1-1 0 0,-1 1 0 0 0,1-1 1 0 0,0 0-1 0 0,-1 1 1 0 0,1-1-1 0 0,-1 1 0 0 0,1-1 1 0 0,-1 1-1 0 0,0 0 0 0 0,1-1 1 0 0,-1 1-1 0 0,1-1 1 0 0,-1 1-1 0 0,0 0 0 0 0,1 0 1 0 0,-1-1-1 0 0,0 1 1 0 0,1 0-1 0 0,-1 0 0 0 0,0 0 1 0 0,0 0-1 0 0,1 0 1 0 0,-1 0-1 0 0,0 0 0 0 0,1 0 1 0 0,-1 0-1 0 0,0 0 1 0 0,0 0-1 0 0,1 0 0 0 0,-1 0 1 0 0,0 1-1 0 0,1-1 0 0 0,-1 0 1 0 0,0 0-1 0 0,1 1 1 0 0,-1-1-1 0 0,1 1 0 0 0,-1-1 1 0 0,0 0-1 0 0,1 1 1 0 0,-1-1-1 0 0,1 1 0 0 0,-1-1 1 0 0,1 1-1 0 0,-1 0 1 0 0,1-1-1 0 0,0 1 0 0 0,-1-1 1 0 0,1 1-1 0 0,0 0 1 0 0,0-1-1 0 0,-1 1 0 0 0,1 0 1 0 0,0-1-1 0 0,0 1 1 0 0,0 0-1 0 0,0 0 96 0 0,2-68-3235 0 0,8 14 2033 0 0</inkml:trace>
  <inkml:trace contextRef="#ctx0" brushRef="#br0" timeOffset="2967.596">4065 12 1900 0 0,'4'-2'204'0'0,"1"0"0"0"0,-1 1 1 0 0,0-1-1 0 0,0 1 0 0 0,1 0 0 0 0,-1 0 0 0 0,1 0 0 0 0,-1 1 1 0 0,1 0-1 0 0,-1 0 0 0 0,1 0 0 0 0,0 0 0 0 0,-1 1 0 0 0,1-1 1 0 0,-1 1-1 0 0,0 0 0 0 0,1 1 0 0 0,-1-1 0 0 0,0 1 0 0 0,0 0 0 0 0,0 0 1 0 0,0 0-1 0 0,0 0 0 0 0,0 1 0 0 0,0 0 0 0 0,-1-1 0 0 0,1 1 1 0 0,-1 1-1 0 0,0-1 0 0 0,0 0 0 0 0,0 1 0 0 0,-1 0 0 0 0,1-1 0 0 0,-1 1 1 0 0,0 0-205 0 0,73 153 1923 0 0,-66-128-1700 0 0,-1 0-1 0 0,-2 1 1 0 0,-1-1 0 0 0,-2 1 0 0 0,0 1-1 0 0,-2-1 1 0 0,-2 0 0 0 0,0 0 0 0 0,-2 0-1 0 0,-1 0 1 0 0,-2 0 0 0 0,-1 0 0 0 0,-1-1-1 0 0,-3 3-222 0 0,-4 7-3 0 0,-1-2-1 0 0,-2 0 1 0 0,-2-1 0 0 0,-2-1-1 0 0,0 0 1 0 0,-3-2-1 0 0,-1-1 1 0 0,-1-1 0 0 0,-12 9 3 0 0,2-6-838 0 0,-1-2 1 0 0,-2-1-1 0 0,-1-2 1 0 0,-2-2 0 0 0,0-2-1 0 0,-2-2 1 0 0,-1-1 0 0 0,0-3-1 0 0,-1-2 1 0 0,-1-2 0 0 0,-34 6 837 0 0,-16-2-1246 0 0,-9-2 26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0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176 100 1140 0 0,'6'5'964'0'0,"2"1"-176"0"0,16-5-140 0 0,6 3-416 0 0,5-3-16 0 0,12 3-336 0 0,-24-4-252 0 0,12 0-448 0 0,6 0-416 0 0</inkml:trace>
  <inkml:trace contextRef="#ctx0" brushRef="#br0" timeOffset="930.122">57 111 1108 0 0,'-25'-2'3085'0'0,"-6"-5"-1974"0"0,170-20 1952 0 0,370-34-1892 0 0,-165 47-5563 0 0,-271 14 1858 0 0,-40 0 1334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2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1700 0 0,'0'-24'3442'0'0,"0"17"-3548"0"0,1-33 3866 0 0,7 65-1814 0 0,83 244-952 0 0,-12-60-2811 0 0,-76-192 1419 0 0,-16 7-6616 0 0,8-23 5711 0 0</inkml:trace>
  <inkml:trace contextRef="#ctx0" brushRef="#br0" timeOffset="514.783">747 38 1612 0 0,'-2'-24'4309'0'0,"-30"11"-1957"0"0,19 18-2239 0 0,1 0 0 0 0,0 1 0 0 0,1 0-1 0 0,-1 1 1 0 0,2 1 0 0 0,-1 0 0 0 0,1 0-1 0 0,0 1 1 0 0,0 0 0 0 0,1 1 0 0 0,0 0-1 0 0,1 0 1 0 0,1 1 0 0 0,-1 1-113 0 0,-2 0 129 0 0,-6 9 23 0 0,0 0 0 0 0,1 1-1 0 0,2 1 1 0 0,0 0 0 0 0,1 1 0 0 0,1 1 0 0 0,2-1-1 0 0,0 2 1 0 0,2-1 0 0 0,1 1 0 0 0,1 0 0 0 0,1 1-1 0 0,0 12-151 0 0,6-31 28 0 0,0 1 0 0 0,1 0 0 0 0,0-1-1 0 0,1 0 1 0 0,0 0 0 0 0,0 0 0 0 0,0 0 0 0 0,1-1-1 0 0,0 0 1 0 0,1 0 0 0 0,0 0 0 0 0,0 0-1 0 0,0-1 1 0 0,1 0 0 0 0,0 0 0 0 0,0-1-1 0 0,0 0 1 0 0,1 0 0 0 0,0-1 0 0 0,0 0-1 0 0,0 0 1 0 0,0-1 0 0 0,0 0 0 0 0,1 0-1 0 0,0-1 1 0 0,-1 0 0 0 0,1-1 0 0 0,0 0 0 0 0,0 0-1 0 0,0-1 1 0 0,0 0 0 0 0,0 0 0 0 0,-1-1-1 0 0,1 0 1 0 0,0-1 0 0 0,0 0-28 0 0,-3 2-27 0 0,1-1 0 0 0,-1 1-1 0 0,0-1 1 0 0,0 0 0 0 0,1-1 0 0 0,-1 0 0 0 0,0 0 0 0 0,0 0-1 0 0,-1 0 1 0 0,1-1 0 0 0,0 0 0 0 0,-1 0 0 0 0,1-1-1 0 0,-1 0 1 0 0,0 0 0 0 0,-1 0 0 0 0,1 0 0 0 0,-1-1 0 0 0,1 1-1 0 0,-1-1 1 0 0,0 0 0 0 0,-1-1 0 0 0,0 1 0 0 0,0-1 0 0 0,0 1-1 0 0,0-1 1 0 0,-1 0 0 0 0,1-2 27 0 0,-6 2-80 0 0,0 0 0 0 0,0 0-1 0 0,0 0 1 0 0,-1 1 0 0 0,0 0 0 0 0,0-1-1 0 0,-1 2 1 0 0,0-1 0 0 0,1 0 0 0 0,-1 1-1 0 0,-1 0 1 0 0,1 0 0 0 0,-1 0-1 0 0,1 1 1 0 0,-1 0 0 0 0,0 0 0 0 0,0 0-1 0 0,-4 0 81 0 0,6 1-62 0 0,-179-64-3889 0 0,152 35 980 0 0,31 21 1627 0 0</inkml:trace>
  <inkml:trace contextRef="#ctx0" brushRef="#br0" timeOffset="935.682">1017 151 1996 0 0,'-8'5'285'0'0,"0"0"0"0"0,1 1 0 0 0,-1 0-1 0 0,1 0 1 0 0,1 1 0 0 0,-1 0 0 0 0,1 0-1 0 0,0 0 1 0 0,1 1 0 0 0,-1 0 0 0 0,2 0 0 0 0,-1 0-1 0 0,1 1 1 0 0,0-1 0 0 0,1 1 0 0 0,0 0 0 0 0,0 0-1 0 0,1 0 1 0 0,0 1 0 0 0,1-1 0 0 0,-1 9-285 0 0,5-11 60 0 0,0-1 1 0 0,0 1-1 0 0,0-1 0 0 0,1 0 1 0 0,0 0-1 0 0,0 0 1 0 0,0-1-1 0 0,1 0 0 0 0,0 1 1 0 0,0-1-1 0 0,0-1 1 0 0,0 1-1 0 0,1-1 0 0 0,0 0 1 0 0,0 0-1 0 0,0-1 1 0 0,0 0-1 0 0,1 0 0 0 0,-1 0 1 0 0,1-1-1 0 0,0 0 1 0 0,0 0-1 0 0,0-1 0 0 0,0 0 1 0 0,0 0-1 0 0,0 0 1 0 0,0-1-1 0 0,0 0 0 0 0,0-1 1 0 0,0 1-1 0 0,0-1 1 0 0,0-1-1 0 0,0 1 1 0 0,-1-1-1 0 0,2-1-60 0 0,-4 2 8 0 0,4 0 47 0 0,0-1 0 0 0,0 1 0 0 0,0-2 0 0 0,0 1 0 0 0,-1-1 0 0 0,1 0 0 0 0,-1-1 0 0 0,0 1 0 0 0,0-2 0 0 0,0 1 0 0 0,-1-1 0 0 0,1 0 0 0 0,-1 0 0 0 0,0 0 0 0 0,-1-1 0 0 0,1 0 0 0 0,3-5-55 0 0,-11 5-8 0 0,0 1 0 0 0,0 0-1 0 0,0 0 1 0 0,0 0 0 0 0,-1 1 0 0 0,0-1-1 0 0,0 0 1 0 0,0 1 0 0 0,-1 0-1 0 0,0 0 1 0 0,1 0 0 0 0,-1 0-1 0 0,-1 1 1 0 0,1-1 0 0 0,0 1-1 0 0,-1 0 1 0 0,0 0 0 0 0,1 1 0 0 0,-1-1-1 0 0,0 1 1 0 0,-1 0 0 0 0,1 1-1 0 0,0-1 1 0 0,-1 1 8 0 0,-140-20-4773 0 0,78 17 977 0 0,47 2 2538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19:4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7 288 1696 0 0,'11'15'3297'0'0,"-12"112"-2314"0"0,-16 197 994 0 0,17-320-1946 0 0,0 0 0 0 0,1 0 0 0 0,-1 0 1 0 0,1 0-1 0 0,0 0 0 0 0,0 0 0 0 0,0 0 0 0 0,1-1 1 0 0,-1 1-1 0 0,1 0 0 0 0,0-1 0 0 0,0 1 0 0 0,0-1 0 0 0,0 0 1 0 0,1 1-1 0 0,-1-1 0 0 0,1 0 0 0 0,0 0 0 0 0,0-1 1 0 0,0 1-1 0 0,0-1 0 0 0,1 1 0 0 0,-1-1 0 0 0,1 0 1 0 0,-1 0-1 0 0,1-1 0 0 0,0 1 0 0 0,-1-1 0 0 0,1 0 1 0 0,0 0-1 0 0,0 0-31 0 0,128 12 546 0 0,-131-13-540 0 0,244-60-791 0 0,-242 59 648 0 0,34-16-1060 0 0,-23-3-3204 0 0,-14 20 3113 0 0</inkml:trace>
  <inkml:trace contextRef="#ctx0" brushRef="#br0" timeOffset="251.237">41 573 1280 0 0,'4'-4'3818'0'0,"31"-9"-2918"0"0,145-7 668 0 0,-15 3-2254 0 0,-56-9-3454 0 0,-97 22 2816 0 0</inkml:trace>
  <inkml:trace contextRef="#ctx0" brushRef="#br0" timeOffset="549.422">98 223 1416 0 0,'-5'-6'3623'0'0,"18"2"-1255"0"0,159-9-1002 0 0,193-5-3347 0 0,-277 19-1252 0 0,-60-1 1946 0 0</inkml:trace>
  <inkml:trace contextRef="#ctx0" brushRef="#br0" timeOffset="1380.679">759 858 1792 0 0,'4'-13'5158'0'0,"8"-13"-4274"0"0,3-4-867 0 0,178-379 915 0 0,-193 407-996 0 0,-3-7-173 0 0,0 9 230 0 0,0 0 0 0 0,-1 0 0 0 0,1 0 0 0 0,0 0 0 0 0,0 1 0 0 0,0-1 0 0 0,0 1 0 0 0,0 0 0 0 0,0 0 0 0 0,0 0 0 0 0,0 0 0 0 0,1 1 0 0 0,-1-1 0 0 0,0 1 0 0 0,1-1 0 0 0,-1 1 0 0 0,1 0 0 0 0,-1 0 0 0 0,1 0 1 0 0,0 0-1 0 0,0 1 0 0 0,0-1 0 0 0,0 1 0 0 0,0-1 0 0 0,1 1 0 0 0,-1 0 0 0 0,1-1 0 0 0,-1 1 0 0 0,1 0 0 0 0,0 0 0 0 0,0 0 0 0 0,1 0 0 0 0,-1 0 0 0 0,0 0 0 0 0,1 0 0 0 0,0 0 0 0 0,0 0 0 0 0,0 1 0 0 0,0-1 0 0 0,0 0 0 0 0,1 0 0 0 0,-1 0 0 0 0,1 0 0 0 0,0 0 0 0 0,0 0 0 0 0,0 0 0 0 0,0 0 0 0 0,1-1 0 0 0,0 2 7 0 0,78 100-90 0 0,-70-95 56 0 0,0 0-1 0 0,0 1 1 0 0,-2 0 0 0 0,1 1 0 0 0,-1 0 0 0 0,-1 0-1 0 0,0 0 1 0 0,0 1 0 0 0,-1 0 0 0 0,-1 1-1 0 0,0-1 1 0 0,-1 1 0 0 0,0 0 0 0 0,1 5 34 0 0,-7-12-18 0 0,1 0 1 0 0,-1 0-1 0 0,0 0 1 0 0,-1 0-1 0 0,1-1 1 0 0,-1 1-1 0 0,0-1 1 0 0,0 0-1 0 0,-1 0 1 0 0,0 0-1 0 0,0 0 1 0 0,0-1-1 0 0,0 0 1 0 0,-1 0-1 0 0,1 0 1 0 0,-1 0-1 0 0,0 0 1 0 0,0-1-1 0 0,-1 0 1 0 0,1 0-1 0 0,-4 1 18 0 0,6-2-135 0 0,1 1 0 0 0,-1-1 1 0 0,1 0-1 0 0,-1-1 0 0 0,0 1 0 0 0,1 0 0 0 0,-1-1 0 0 0,0 1 0 0 0,0-1 0 0 0,0 0 0 0 0,0 0 0 0 0,-1 0 0 0 0,1 0 0 0 0,0-1 1 0 0,0 1-1 0 0,0-1 0 0 0,-1 0 0 0 0,1 0 0 0 0,0 0 0 0 0,0 0 0 0 0,-1-1 0 0 0,1 1 0 0 0,0-1 0 0 0,0 0 0 0 0,0 0 0 0 0,0 0 0 0 0,0 0 1 0 0,0-1-1 0 0,0 1 0 0 0,0-1 0 0 0,0 1 0 0 0,1-1 0 0 0,-1 0 0 0 0,1 0 0 0 0,-1-1 0 0 0,-1-1 135 0 0,-2-14-1322 0 0</inkml:trace>
  <inkml:trace contextRef="#ctx0" brushRef="#br0" timeOffset="1804.608">1638 194 1148 0 0,'22'16'2643'0'0,"-18"55"-1548"0"0,-4-62-840 0 0,-42 298 2012 0 0,40-297-2233 0 0,2 0-1 0 0,-1 0 1 0 0,1 0 0 0 0,1-1 0 0 0,-1 1-1 0 0,2 0 1 0 0,0-1 0 0 0,0 1-1 0 0,0 0 1 0 0,1-1 0 0 0,1 0 0 0 0,-1 0-1 0 0,2 0 1 0 0,-1 0 0 0 0,1-1-1 0 0,0 0 1 0 0,1 0 0 0 0,0 0 0 0 0,0 0-1 0 0,1-1 1 0 0,6 5-34 0 0,-9-10-189 0 0,0 0 0 0 0,1 0 0 0 0,-1 0 0 0 0,1 0 0 0 0,-1-1 0 0 0,1 0 0 0 0,0 0 0 0 0,-1-1 0 0 0,1 1 0 0 0,0-1 0 0 0,0 0 0 0 0,0 0-1 0 0,-1 0 1 0 0,1-1 0 0 0,0 0 0 0 0,0 0 0 0 0,-1 0 0 0 0,1 0 0 0 0,-1-1 0 0 0,1 0 0 0 0,-1 0 0 0 0,1 0 0 0 0,-1 0 0 0 0,1-2 189 0 0,16-9-1255 0 0</inkml:trace>
  <inkml:trace contextRef="#ctx0" brushRef="#br0" timeOffset="2230.031">1280 549 1804 0 0,'-26'0'2160'0'0,"36"-2"-225"0"0,173-9-978 0 0,468-39-1427 0 0,-597 50 282 0 0,-53 0 290 0 0,17 37 189 0 0,-20-27-299 0 0,1 1-1 0 0,0-1 1 0 0,1 1-1 0 0,0 0 1 0 0,0-1-1 0 0,1 1 1 0 0,1 0-1 0 0,0-1 1 0 0,0 0 0 0 0,1 1-1 0 0,0-1 1 0 0,1 0-1 0 0,0 0 1 0 0,1-1-1 0 0,1 3 9 0 0,12 33-2731 0 0,-18-44 1516 0 0,0-1 21 0 0</inkml:trace>
  <inkml:trace contextRef="#ctx0" brushRef="#br0" timeOffset="2416.241">2103 254 2028 0 0,'2'-8'1076'0'0,"-2"1"-80"0"0,2 1-200 0 0,-2 1-79 0 0,2 0-125 0 0,-2-2-68 0 0,-2 2-120 0 0,2 0-172 0 0,0 0-72 0 0,0-2-308 0 0,4 6 16 0 0,-3-1-440 0 0,-1 2-368 0 0,0 0-453 0 0,6-3 69 0 0,-5 4 8 0 0</inkml:trace>
  <inkml:trace contextRef="#ctx0" brushRef="#br0" timeOffset="3358.643">2377 554 1100 0 0,'86'183'2216'0'0,"-65"-113"375"0"0,-21-69-2264 0 0,0-1-21 0 0,0 0-53 0 0,-4-4-189 0 0,1 0 1 0 0,0 0-1 0 0,0 0 0 0 0,0 0 0 0 0,0 0 0 0 0,0-1 0 0 0,1 1 1 0 0,0-1-1 0 0,0 0 0 0 0,0 0 0 0 0,1 0 0 0 0,-1 0 0 0 0,1 0 1 0 0,1 0-1 0 0,-1 0 0 0 0,0 0 0 0 0,1 0 0 0 0,0 0 0 0 0,1 0 1 0 0,-1-1-1 0 0,1 1 0 0 0,0 0 0 0 0,0 0 0 0 0,0 0 0 0 0,2-4-64 0 0,-1-1-23 0 0,1-1 0 0 0,-1 0 0 0 0,2 0 0 0 0,-1 1 0 0 0,1 0 0 0 0,1 0 0 0 0,0 0-1 0 0,0 0 1 0 0,1 1 0 0 0,1 0 0 0 0,-1 0 0 0 0,1 0 0 0 0,1 1 0 0 0,0 0-1 0 0,0 1 1 0 0,0-1 0 0 0,1 2 0 0 0,0-1 0 0 0,0 1 0 0 0,1 1 0 0 0,-1-1 0 0 0,1 2-1 0 0,9-4 24 0 0,-11 10-28 0 0,1 1-1 0 0,-2-1 0 0 0,1 2 0 0 0,0-1 1 0 0,-1 1-1 0 0,1 0 0 0 0,-1 1 1 0 0,0-1-1 0 0,0 1 0 0 0,-1 1 0 0 0,0 0 1 0 0,0-1-1 0 0,0 2 0 0 0,-1-1 0 0 0,1 1 1 0 0,-1 0-1 0 0,-1 0 0 0 0,0 0 0 0 0,0 0 1 0 0,0 1-1 0 0,-1 0 0 0 0,0 0 0 0 0,0 0 1 0 0,-1 0-1 0 0,0 0 0 0 0,-1 0 1 0 0,0 1-1 0 0,0-1 0 0 0,0 1 0 0 0,-2 6 29 0 0,-17 83-288 0 0,4-66 688 0 0,22-77-145 0 0,6 9-361 0 0,1 0 0 0 0,3 1-1 0 0,0 1 1 0 0,3 1 0 0 0,0 0 0 0 0,2 2 0 0 0,2 1 0 0 0,22-23 106 0 0,-43 49-31 0 0,0 0 1 0 0,0 1 0 0 0,0-1 0 0 0,1 1-1 0 0,-1 0 1 0 0,1 0 0 0 0,0 0 0 0 0,0 1-1 0 0,0-1 1 0 0,0 1 0 0 0,0 0 0 0 0,1 1-1 0 0,-1-1 1 0 0,1 1 0 0 0,-1 0 0 0 0,1 1-1 0 0,-1-1 1 0 0,1 1 0 0 0,-1 0 0 0 0,1 0-1 0 0,0 1 1 0 0,-1 0 0 0 0,1 0 0 0 0,-1 0-1 0 0,0 0 1 0 0,1 1 0 0 0,-1 0 0 0 0,0 0-1 0 0,0 1 1 0 0,0-1 0 0 0,0 1 0 0 0,-1 0-1 0 0,1 1 1 0 0,-1-1 0 0 0,1 1 0 0 0,-1-1-1 0 0,0 1 1 0 0,-1 1 0 0 0,1-1 0 0 0,-1 0-1 0 0,0 1 1 0 0,0 0 0 0 0,0 0 0 0 0,0 0-1 0 0,-1 0 1 0 0,0 0 0 0 0,0 0 0 0 0,-1 0-1 0 0,1 4 31 0 0,22 247-678 0 0,-24-226 288 0 0,8-12-784 0 0,-4-13-10 0 0</inkml:trace>
  <inkml:trace contextRef="#ctx0" brushRef="#br0" timeOffset="4081.614">3437 511 1148 0 0,'-12'7'251'0'0,"1"0"-1"0"0,-1 1 1 0 0,1 0 0 0 0,1 1-1 0 0,0 0 1 0 0,0 1-1 0 0,1 0 1 0 0,0 0 0 0 0,1 1-1 0 0,0 0 1 0 0,1 0-1 0 0,0 1 1 0 0,0 0 0 0 0,1 1-1 0 0,1-1 1 0 0,0 3-251 0 0,6-12 42 0 0,0 0-1 0 0,1 0 1 0 0,-1 0 0 0 0,1 0 0 0 0,0 0-1 0 0,0 0 1 0 0,0 0 0 0 0,0 0 0 0 0,0-1-1 0 0,0 1 1 0 0,1-1 0 0 0,-1 0 0 0 0,1 0-1 0 0,0 0 1 0 0,0 0 0 0 0,0 0 0 0 0,0 0 0 0 0,0-1-1 0 0,0 1 1 0 0,0-1 0 0 0,0 0 0 0 0,1 0-1 0 0,-1 0 1 0 0,0-1 0 0 0,1 1 0 0 0,-1-1-1 0 0,1 0 1 0 0,-1 1 0 0 0,0-2 0 0 0,1 1-1 0 0,-1 0 1 0 0,1-1 0 0 0,-1 1 0 0 0,0-1 0 0 0,1 0-1 0 0,-1 0 1 0 0,3-2-42 0 0,10 3 53 0 0,-7-1-39 0 0,0 1-1 0 0,-1-1 1 0 0,1-1-1 0 0,-1 1 1 0 0,0-1-1 0 0,1-1 1 0 0,-1 0 0 0 0,0 0-1 0 0,0 0 1 0 0,-1-1-1 0 0,1 0 1 0 0,-1-1-1 0 0,0 0 1 0 0,0 0 0 0 0,0 0-1 0 0,-1-1 1 0 0,1 0-1 0 0,-2 0 1 0 0,1-1-1 0 0,-1 0 1 0 0,0 1 0 0 0,1-2-14 0 0,-1 16-25 0 0,1 0 0 0 0,0 0 1 0 0,0 0-1 0 0,1 0 0 0 0,0-1 1 0 0,1 0-1 0 0,-1-1 0 0 0,1 0 1 0 0,1 0-1 0 0,-1-1 0 0 0,1 1 1 0 0,0-2-1 0 0,0 1 0 0 0,6 0 25 0 0,-5 1-31 0 0,0 0-1 0 0,0-1 0 0 0,1-1 1 0 0,0 0-1 0 0,-1 0 0 0 0,2-1 1 0 0,-1-1-1 0 0,0 0 0 0 0,0 0 1 0 0,1-1-1 0 0,-1 0 1 0 0,1-1-1 0 0,-1-1 0 0 0,1 1 1 0 0,-1-2-1 0 0,1 0 0 0 0,-1 0 1 0 0,0-1-1 0 0,0 0 0 0 0,0-1 1 0 0,-1 0-1 0 0,1-1 0 0 0,-1 0 1 0 0,0-1-1 0 0,0 0 0 0 0,-1-1 1 0 0,1 0-1 0 0,-2 0 1 0 0,1-1-1 0 0,1-1 32 0 0,13-26 80 0 0,-1 0 0 0 0,-2-2 0 0 0,-1 0 0 0 0,-2-1 1 0 0,-2-1-1 0 0,-1-1 0 0 0,-3 0 0 0 0,0 0 0 0 0,-3-1 0 0 0,-1-3-80 0 0,7-141 1997 0 0,-13 181-1958 0 0,-1 1 0 0 0,0 0-1 0 0,0 0 1 0 0,0 0 0 0 0,0-1-1 0 0,0 1 1 0 0,-1 0 0 0 0,0 0 0 0 0,1 0-1 0 0,-1 0 1 0 0,0 0 0 0 0,-1 0-1 0 0,1 0 1 0 0,0 0 0 0 0,-1 0-1 0 0,0 0 1 0 0,0 1 0 0 0,1-1 0 0 0,-2 1-1 0 0,1-1 1 0 0,0 1 0 0 0,0 0-1 0 0,-1 0 1 0 0,1 0 0 0 0,-1 0 0 0 0,0 0-1 0 0,1 0 1 0 0,-1 1 0 0 0,0 0-1 0 0,0-1 1 0 0,0 1 0 0 0,0 0 0 0 0,-3 0-39 0 0,-42 44 276 0 0,38-25-262 0 0,1 0 0 0 0,1 0-1 0 0,0 1 1 0 0,1 0 0 0 0,1 1 0 0 0,1-1-1 0 0,1 1 1 0 0,1 0 0 0 0,0 0 0 0 0,1 0-1 0 0,2 1 1 0 0,0-1 0 0 0,1 0 0 0 0,1 2-14 0 0,-2 7-107 0 0,4 11-366 0 0,1 0-1 0 0,2 0 1 0 0,2 0-1 0 0,2-1 0 0 0,10 26 474 0 0,9 34-4125 0 0,-25-78 2819 0 0,-4-6 47 0 0</inkml:trace>
  <inkml:trace contextRef="#ctx0" brushRef="#br0" timeOffset="4726.193">3995 516 1272 0 0,'6'-4'3821'0'0,"420"-93"-1772"0"0,-334 83-1652 0 0,-91 14-404 0 0,-1 0 26 0 0,21 15 93 0 0,26 90 236 0 0,-42-95-391 0 0,1-1-1 0 0,0 0 1 0 0,0 0-1 0 0,1 0 1 0 0,1-1-1 0 0,-1 0 1 0 0,1 0-1 0 0,1-1 1 0 0,-1 0-1 0 0,1-1 1 0 0,0 0 0 0 0,1 0-1 0 0,5 2 44 0 0,31-9-3297 0 0,-28-13 2592 0 0</inkml:trace>
  <inkml:trace contextRef="#ctx0" brushRef="#br0" timeOffset="4961.992">4630 129 2720 0 0,'-2'-3'720'0'0,"0"0"-132"0"0,2 1 24 0 0,0-1-88 0 0,-3-1-171 0 0,1 1-173 0 0,0 0-120 0 0,2 1-4 0 0,0 0-196 0 0,0 2-52 0 0,0 2-125 0 0,0 1-119 0 0,2 2-28 0 0,-2-1-440 0 0,4 1-320 0 0</inkml:trace>
  <inkml:trace contextRef="#ctx0" brushRef="#br0" timeOffset="5668.82">4991 359 1280 0 0,'-10'1'145'0'0,"0"-1"1"0"0,1 1-1 0 0,-1 1 1 0 0,0 0-1 0 0,1 0 0 0 0,0 1 1 0 0,-1 0-1 0 0,1 1 0 0 0,0-1 1 0 0,1 2-1 0 0,-1 0 0 0 0,1 0 1 0 0,0 0-1 0 0,0 1 0 0 0,0 0 1 0 0,1 0-1 0 0,0 1 0 0 0,0 0 1 0 0,1 1-1 0 0,0-1 0 0 0,0 1 1 0 0,1 0-1 0 0,-1 2-145 0 0,-30 105 1442 0 0,38-112-1420 0 0,0 0 0 0 0,0-1 0 0 0,0 1 0 0 0,0-1 1 0 0,1 1-1 0 0,-1-1 0 0 0,1 0 0 0 0,-1 0 0 0 0,1 0 1 0 0,0 0-1 0 0,0 0 0 0 0,-1 0 0 0 0,1-1 0 0 0,1 1 0 0 0,-1-1 1 0 0,0 0-1 0 0,0 0 0 0 0,0 0 0 0 0,1-1 0 0 0,-1 1 1 0 0,0-1-1 0 0,1 0 0 0 0,-1 0 0 0 0,0 0 0 0 0,1 0 1 0 0,-1 0-1 0 0,0-1 0 0 0,0 1 0 0 0,1-1 0 0 0,-1 0 1 0 0,0 0-1 0 0,0 0 0 0 0,0-1 0 0 0,0 1 0 0 0,0-1 1 0 0,0 0-1 0 0,0 1 0 0 0,0-2-22 0 0,5-2 50 0 0,0-1 0 0 0,0-1 0 0 0,0 1 0 0 0,-1-1 0 0 0,0-1 0 0 0,0 1 1 0 0,-1-1-1 0 0,0-1 0 0 0,0 1 0 0 0,-1-1 0 0 0,0 0 0 0 0,0 0 0 0 0,-1 0 0 0 0,-1-1 0 0 0,1 1 0 0 0,-1-4-50 0 0,44 63-1173 0 0,-42-39 1167 0 0,0 0 1 0 0,-1 0-1 0 0,0 1 1 0 0,-1-1-1 0 0,0 1 1 0 0,-1 0-1 0 0,-1 0 1 0 0,0 0-1 0 0,0 0 1 0 0,-1 0-1 0 0,0 1 1 0 0,-2-1 5 0 0,-3-3 408 0 0,5-28-260 0 0,9-3-175 0 0,0 1 0 0 0,2 1 0 0 0,0 0 0 0 0,2 0 0 0 0,0 1 0 0 0,1 1 0 0 0,0 0 0 0 0,2 1-1 0 0,0 1 1 0 0,1 0 0 0 0,1 1 0 0 0,11-7 27 0 0,-26 20-10 0 0,1 0-1 0 0,-1 1 0 0 0,1-1 1 0 0,0 1-1 0 0,-1 0 0 0 0,1 0 0 0 0,0 0 1 0 0,0 0-1 0 0,0 1 0 0 0,0-1 1 0 0,-1 1-1 0 0,1 0 0 0 0,0 0 1 0 0,0 1-1 0 0,0-1 0 0 0,0 1 1 0 0,0 0-1 0 0,0 0 0 0 0,-1 0 1 0 0,1 0-1 0 0,0 1 0 0 0,-1-1 0 0 0,1 1 1 0 0,-1 0-1 0 0,0 0 0 0 0,1 0 1 0 0,-1 1-1 0 0,0-1 0 0 0,0 1 1 0 0,0 0-1 0 0,-1-1 0 0 0,3 4 11 0 0,74 105 119 0 0,-69-90-438 0 0,-1 0 0 0 0,-2 0 1 0 0,0 0-1 0 0,-1 1 0 0 0,-1 0 0 0 0,0 1 0 0 0,-2-1 1 0 0,0 19 318 0 0,-6-32-834 0 0,-10 5-404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0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63 1592 0 0,'30'4'4985'0'0,"-14"24"-3866"0"0,74 401 1228 0 0,-58-345-3913 0 0,-31-82 496 0 0,-1-2-306 0 0,-8 6-1287 0 0,3-7 1403 0 0</inkml:trace>
  <inkml:trace contextRef="#ctx0" brushRef="#br0" timeOffset="1350.584">26 381 2252 0 0,'-25'-7'3618'0'0,"66"-8"-2453"0"0,-17 7-1239 0 0,435-137-185 0 0,-453 144 258 0 0,-1 0 0 0 0,0-1 0 0 0,0 0 0 0 0,0 0-1 0 0,0 0 1 0 0,0-1 0 0 0,0 1 0 0 0,-1-1 0 0 0,1 0 0 0 0,-1-1 0 0 0,1 1 0 0 0,-1-1 0 0 0,-1 0 0 0 0,1 0-1 0 0,0 0 1 0 0,-1 0 0 0 0,0-1 0 0 0,0 1 0 0 0,0-1 0 0 0,0-2 1 0 0,-3 6 15 0 0,-2-24 460 0 0,-38-48 431 0 0,69 333-886 0 0,-16 83 1038 0 0,-13-343-1054 0 0,0-1-1 0 0,0 1 1 0 0,-1-1-1 0 0,1 1 1 0 0,0-1 0 0 0,0 1-1 0 0,0-1 1 0 0,0 1-1 0 0,-1-1 1 0 0,1 1-1 0 0,0-1 1 0 0,0 1-1 0 0,0-1 1 0 0,0 1 0 0 0,0-1-1 0 0,1 1 1 0 0,-1-1-1 0 0,0 1 1 0 0,0-1-1 0 0,0 0 1 0 0,0 1-1 0 0,0-1 1 0 0,1 1 0 0 0,-1 0-1 0 0,0-1 1 0 0,1 1-1 0 0,-1-1 1 0 0,0 1-1 0 0,1-1 1 0 0,-1 1-1 0 0,0 0 1 0 0,1-1 0 0 0,-1 1-1 0 0,1-1 1 0 0,-1 1-1 0 0,0 0 1 0 0,1 0-1 0 0,-1-1 1 0 0,1 1-1 0 0,-1 0 1 0 0,1 0 0 0 0,-1 0-1 0 0,1-1 1 0 0,0 1-1 0 0,-1 0 1 0 0,1 0-1 0 0,-1 0 1 0 0,1 0-1 0 0,-1 0 1 0 0,1 0 0 0 0,-1 0-1 0 0,1 0 1 0 0,-1 0-1 0 0,1 1 1 0 0,-1-1-1 0 0,1 0 1 0 0,-1 0-1 0 0,1 0 1 0 0,-1 1 0 0 0,1-1-1 0 0,-1 0 1 0 0,1 0-1 0 0,-1 1 1 0 0,1-1-1 0 0,-1 0 1 0 0,1 1-4 0 0,77-242-1102 0 0,-75 241 1075 0 0,0-1 1 0 0,0 0-1 0 0,0 1 1 0 0,-1 0-1 0 0,1 0 1 0 0,0 0-1 0 0,0 0 1 0 0,0 0-1 0 0,0 1 1 0 0,0-1-1 0 0,0 1 1 0 0,-1 0-1 0 0,1-1 1 0 0,0 1-1 0 0,0 1 1 0 0,-1-1 0 0 0,1 0-1 0 0,-1 1 1 0 0,1-1-1 0 0,-1 1 1 0 0,0 0-1 0 0,1 0 1 0 0,-1 0-1 0 0,0 0 1 0 0,0 0-1 0 0,0 0 1 0 0,-1 0-1 0 0,1 1 1 0 0,-1-1-1 0 0,1 1 1 0 0,-1-1-1 0 0,0 1 1 0 0,1 0-1 0 0,-2-1 1 0 0,1 1-1 0 0,1 3 27 0 0,7 6-64 0 0,-1-2 26 0 0,0 0 0 0 0,1-1-1 0 0,0 0 1 0 0,0 0 0 0 0,1-1 0 0 0,0-1-1 0 0,0 1 1 0 0,1-2 0 0 0,0 0 0 0 0,0 0-1 0 0,0 0 1 0 0,1-2 0 0 0,0 1-1 0 0,0-2 1 0 0,0 0 0 0 0,0 0 0 0 0,1-1-1 0 0,-1 0 1 0 0,1-1 0 0 0,0-1-1 0 0,-1 0 1 0 0,1 0 0 0 0,-1-1 0 0 0,9-3 38 0 0,6-1-215 0 0,0-1 1 0 0,0-2-1 0 0,-1 0 1 0 0,-1-2-1 0 0,1-1 1 0 0,-1-1 0 0 0,-1-1-1 0 0,18-13 215 0 0,14-67-159 0 0,-55 92 238 0 0,-37-15-17 0 0,25 17-10 0 0,-1 0 0 0 0,0 1 1 0 0,0 1-1 0 0,1 0 0 0 0,-1 0 0 0 0,1 1 0 0 0,0 0 1 0 0,0 1-1 0 0,0 1 0 0 0,1-1 0 0 0,0 2 0 0 0,0-1 0 0 0,0 1 1 0 0,1 1-1 0 0,0 0 0 0 0,1 0 0 0 0,0 1 0 0 0,0 0 1 0 0,0 0-1 0 0,1 1 0 0 0,1 0 0 0 0,0 0 0 0 0,0 0 0 0 0,1 1 1 0 0,0 0-1 0 0,1 0 0 0 0,0 0 0 0 0,1 1 0 0 0,0 0 1 0 0,0 3-53 0 0,3-12 11 0 0,0 0-1 0 0,1 0 1 0 0,-1 0 0 0 0,1 0 0 0 0,0-1 0 0 0,0 1 0 0 0,0 0 0 0 0,0 0 0 0 0,0-1 0 0 0,0 1 0 0 0,1-1 0 0 0,-1 1 0 0 0,1-1 0 0 0,0 0 0 0 0,0 0 0 0 0,0 1-1 0 0,0-1 1 0 0,0 0 0 0 0,0-1 0 0 0,0 1 0 0 0,1 0 0 0 0,-1-1 0 0 0,1 1 0 0 0,-1-1 0 0 0,1 0 0 0 0,-1 0 0 0 0,1 0 0 0 0,0 0 0 0 0,0 0 0 0 0,-1 0 0 0 0,1-1-1 0 0,0 0 1 0 0,0 1 0 0 0,0-1 0 0 0,0 0 0 0 0,0 0-11 0 0,98-12 81 0 0,-86 8-45 0 0,-1-2 1 0 0,0 1-1 0 0,-1-2 0 0 0,1 0 0 0 0,-1-1 0 0 0,-1 0 0 0 0,1-1 1 0 0,-1 0-1 0 0,-1-1 0 0 0,0 0 0 0 0,0-1 0 0 0,-1 0 0 0 0,-1-1 1 0 0,1 0-1 0 0,-2 0 0 0 0,0-1 0 0 0,3-7-36 0 0,-5 8 862 0 0,-6 43-925 0 0,0-25 25 0 0,1-1 1 0 0,0 0-1 0 0,0 0 0 0 0,0 0 1 0 0,1 0-1 0 0,0 0 1 0 0,0 0-1 0 0,0-1 0 0 0,0 1 1 0 0,1-1-1 0 0,0 1 1 0 0,0-1-1 0 0,0 0 1 0 0,0 0-1 0 0,1 0 0 0 0,0-1 1 0 0,-1 1-1 0 0,1-1 1 0 0,1 0-1 0 0,-1 0 0 0 0,0 0 1 0 0,1 0-1 0 0,-1-1 1 0 0,1 0-1 0 0,0 0 1 0 0,0 0-1 0 0,0-1 0 0 0,0 1 1 0 0,0-1-1 0 0,0 0 1 0 0,0-1-1 0 0,0 1 0 0 0,1-1 1 0 0,-1 0-1 0 0,2-1 38 0 0,1-3-26 0 0,0 0-1 0 0,0-1 0 0 0,0-1 1 0 0,0 1-1 0 0,-1-1 0 0 0,0 0 1 0 0,0-1-1 0 0,0 0 1 0 0,-1 0-1 0 0,0 0 0 0 0,-1-1 1 0 0,1 0-1 0 0,-2 0 0 0 0,1 0 1 0 0,-1-1-1 0 0,0 1 1 0 0,-1-1-1 0 0,0 0 0 0 0,0 0 1 0 0,-1 0-1 0 0,1-6 27 0 0,20-208 150 0 0,-23 201-127 0 0,0-135 2395 0 0,-24 132-1710 0 0,4 84-121 0 0,19-35-554 0 0,1 0 0 0 0,1 0-1 0 0,1 0 1 0 0,1 0 0 0 0,1 0 0 0 0,1-1-1 0 0,1 0 1 0 0,1 0 0 0 0,2 0 0 0 0,0-1-1 0 0,1 0 1 0 0,12 19-33 0 0,44 120-1220 0 0,-65-159 1066 0 0,-1-1-1 0 0,1 0 1 0 0,0 0 0 0 0,-1 1 0 0 0,0-1-1 0 0,1 1 1 0 0,-1-1 0 0 0,0 0 0 0 0,0 1-1 0 0,0-1 1 0 0,0 0 0 0 0,0 1 0 0 0,0-1-1 0 0,0 1 1 0 0,0-1 0 0 0,0 0 0 0 0,-1 1-1 0 0,1-1 1 0 0,0 0 0 0 0,-1 1 0 0 0,0-1-1 0 0,1 0 1 0 0,-1 1 0 0 0,0-1 0 0 0,1 0-1 0 0,-1 0 1 0 0,0 0 0 0 0,0 0 0 0 0,0 0-1 0 0,0 0 1 0 0,0 0 0 0 0,0 0-1 0 0,0 0 1 0 0,0 0 0 0 0,-1-1 0 0 0,1 1-1 0 0,0 0 1 0 0,0-1 0 0 0,-1 1 154 0 0,-7-1-1319 0 0</inkml:trace>
  <inkml:trace contextRef="#ctx0" brushRef="#br0" timeOffset="1586.135">1683 383 2116 0 0,'0'-3'1108'0'0,"0"-1"-172"0"0,2 1-116 0 0,-1-2-171 0 0,5 2-45 0 0,1-4-100 0 0,14-8 20 0 0,4 3-88 0 0,0 4-140 0 0,0-4-196 0 0,5 4-316 0 0,6 0 24 0 0,-4 3-940 0 0,-2 0-237 0 0,0 0 1 0 0,-3-2 44 0 0,-4 0-16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6:19.25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17664 138 2428 0 0,'10'-14'4674'0'0,"-2"5"-153"0"0,-5 30-2863 0 0,12 179-39 0 0,-2-9-3956 0 0,-9-64-5683 0 0,-7-112 6699 0 0,-10 4 95 0 0</inkml:trace>
  <inkml:trace contextRef="#ctx0" brushRef="#br0" timeOffset="-2144.539">14734 715 2176 0 0,'0'0'732'0'0,"0"0"7"0"0,0 0-137 0 0,-1 13 238 0 0,10-11 3539 0 0,99-81-3502 0 0,-63 29-739 0 0,-3-1-1 0 0,-1-2 1 0 0,-3-2 0 0 0,-3-1 0 0 0,-2-2 0 0 0,-2-2-1 0 0,-4 0 1 0 0,-1-3-138 0 0,-17-35 111 0 0,-9 96-111 0 0,-1-1 0 0 0,1 1-1 0 0,-1 0 1 0 0,0 0-1 0 0,0-1 1 0 0,1 1-1 0 0,-1 0 1 0 0,-1 0 0 0 0,1 0-1 0 0,0 0 1 0 0,0 1-1 0 0,-1-1 1 0 0,1 0-1 0 0,-1 0 1 0 0,0 1-1 0 0,1-1 1 0 0,-1 1 0 0 0,0-1-1 0 0,0 1 1 0 0,0 0-1 0 0,0 0 1 0 0,0 0-1 0 0,0 0 1 0 0,0 0 0 0 0,0 0-1 0 0,-1 1 1 0 0,1-1-1 0 0,0 1 1 0 0,0-1-1 0 0,-1 1 1 0 0,1 0 0 0 0,0 0-1 0 0,-1 0 1 0 0,1 0-1 0 0,0 0 1 0 0,0 1-1 0 0,-1-1 1 0 0,1 1-1 0 0,0-1 1 0 0,0 1 0 0 0,-1 0-1 0 0,1 0 1 0 0,-1 0 0 0 0,-4 1 0 0 0,1 0 1 0 0,-1 0 0 0 0,1 1-1 0 0,-1-1 1 0 0,1 1 0 0 0,0 1 0 0 0,0-1-1 0 0,1 1 1 0 0,-1 0 0 0 0,1 0-1 0 0,0 1 1 0 0,0-1 0 0 0,0 1-1 0 0,0 0 1 0 0,1 1 0 0 0,0-1 0 0 0,0 1-1 0 0,0 0 1 0 0,1 0 0 0 0,0 0-1 0 0,0 0 1 0 0,1 1 0 0 0,-1-1-1 0 0,0 5 0 0 0,5 2 2 0 0,1 0-1 0 0,0-1 0 0 0,1 1 1 0 0,0-1-1 0 0,1 1 1 0 0,0-1-1 0 0,1 0 0 0 0,0-1 1 0 0,1 0-1 0 0,0 0 0 0 0,1 0 1 0 0,1-1-1 0 0,-1 0 1 0 0,1 0-1 0 0,1-1 0 0 0,0 0 1 0 0,0-1-1 0 0,1 0 0 0 0,0-1 1 0 0,0 0-1 0 0,1-1 0 0 0,3 2-1 0 0,44 35 18 0 0,-52-37-14 0 0,4 1-1 0 0,-1 0 0 0 0,0 0 0 0 0,-1 1 0 0 0,1 0 0 0 0,-2 1 0 0 0,1-1-1 0 0,-1 2 1 0 0,0-1 0 0 0,-1 1 0 0 0,0 1 0 0 0,-1-1 0 0 0,0 1 0 0 0,-1 0-1 0 0,0 1 1 0 0,-1-1 0 0 0,0 1 0 0 0,2 9-3 0 0,-8-12-82 0 0,-1 0 0 0 0,0 0-1 0 0,0 0 1 0 0,-1 0 0 0 0,0-1 0 0 0,0 1-1 0 0,-1-1 1 0 0,0 0 0 0 0,0 0 0 0 0,-1-1-1 0 0,0 0 1 0 0,-1 0 0 0 0,1 0 0 0 0,-1-1-1 0 0,-1 0 1 0 0,1 0 0 0 0,-1-1 0 0 0,0 1-1 0 0,0-2 1 0 0,-1 1 0 0 0,1-1 0 0 0,-3 0 82 0 0,9-3-218 0 0,1 0 1 0 0,-1-1-1 0 0,1 1 1 0 0,-1 0-1 0 0,1-1 1 0 0,-1 1-1 0 0,0-1 1 0 0,0 1-1 0 0,1-1 1 0 0,-1 0-1 0 0,0 0 1 0 0,0 0-1 0 0,1 0 1 0 0,-1 0-1 0 0,0 0 1 0 0,1 0 0 0 0,-1-1-1 0 0,0 1 1 0 0,0-1-1 0 0,1 1 1 0 0,-1-1-1 0 0,1 0 1 0 0,-1 1-1 0 0,0-1 1 0 0,1 0-1 0 0,0 0 1 0 0,-1 0-1 0 0,1 0 1 0 0,-1 0-1 0 0,1 0 1 0 0,0-1-1 0 0,0 1 1 0 0,0-1 217 0 0,-3-9-1071 0 0</inkml:trace>
  <inkml:trace contextRef="#ctx0" brushRef="#br0" timeOffset="-1694.992">15681 393 1388 0 0,'-33'6'5355'0'0,"47"-9"-1522"0"0,337-52-3405 0 0,-276 49-2062 0 0,-76 6 1543 0 0,1 1 0 0 0,0-1 0 0 0,-1 0 0 0 0,1 1 1 0 0,0-1-1 0 0,-1 0 0 0 0,1 1 0 0 0,0-1 0 0 0,-1 0 1 0 0,1 1-1 0 0,0-1 0 0 0,0 1 0 0 0,-1-1 0 0 0,1 1 1 0 0,0-1-1 0 0,0 1 0 0 0,0-1 0 0 0,0 1 0 0 0,0-1 1 0 0,0 1-1 0 0,0-1 0 0 0,0 1 0 0 0,0-1 0 0 0,0 1 1 0 0,0-1-1 0 0,0 1 0 0 0,0-1 0 0 0,0 1 0 0 0,0-1 1 0 0,0 1-1 0 0,0-1 0 0 0,1 0 0 0 0,-1 1 0 0 0,0-1 1 0 0,0 1-1 0 0,1-1 0 0 0,-1 1 0 0 0,0-1 0 0 0,1 0 1 0 0,-1 1-1 0 0,0-1 0 0 0,1 0 0 0 0,-1 1 0 0 0,0-1 1 0 0,1 0-1 0 0,-1 1 0 0 0,1-1 0 0 0,-1 0 0 0 0,1 0 91 0 0,-47 23-2305 0 0,16-11 1142 0 0</inkml:trace>
  <inkml:trace contextRef="#ctx0" brushRef="#br0" timeOffset="-1428.213">15678 548 1164 0 0,'-3'2'153'0'0,"4"-2"-52"0"0,0 1-1 0 0,-1-1 0 0 0,1 1 0 0 0,0-1 1 0 0,0 1-1 0 0,-1-1 0 0 0,1 1 0 0 0,0-1 1 0 0,-1 1-1 0 0,1-1 0 0 0,-1 1 0 0 0,1 0 1 0 0,-1-1-1 0 0,1 1 0 0 0,-1 0 0 0 0,1 0 1 0 0,-1 0-1 0 0,1-1 0 0 0,-1 1 0 0 0,0 0 1 0 0,0 0-1 0 0,1 0 0 0 0,-1 0 1 0 0,0-1-1 0 0,0 1 0 0 0,0 0 0 0 0,0 0 1 0 0,0 0-1 0 0,0 0 0 0 0,0 0 0 0 0,0 0 1 0 0,-1-1-1 0 0,1 1 0 0 0,0 0 0 0 0,0 0 1 0 0,-1 0-1 0 0,1-1 0 0 0,0 1 0 0 0,-1 0 1 0 0,1 0-1 0 0,-1 0 0 0 0,1-1 0 0 0,-1 1 1 0 0,1 0-1 0 0,-1-1 0 0 0,0 1 0 0 0,1-1 1 0 0,-1 1-1 0 0,0-1 0 0 0,1 1 0 0 0,-1-1 1 0 0,0 1-1 0 0,0-1 0 0 0,0 0 0 0 0,1 1 1 0 0,-1-1-1 0 0,0 0 0 0 0,0 0 0 0 0,0 1 1 0 0,0-1-1 0 0,1 0 0 0 0,-1 0 0 0 0,0 0 1 0 0,0 0-1 0 0,0 0 0 0 0,-1 0-100 0 0,242-2 1948 0 0,46-62-8757 0 0,-252 53 5560 0 0</inkml:trace>
  <inkml:trace contextRef="#ctx0" brushRef="#br0" timeOffset="-693.092">16579 208 1720 0 0,'-39'-64'8293'0'0,"37"192"-6987"0"0,16 55-577 0 0,52 126 528 0 0,-65-270-2112 0 0,-1-54-5346 0 0,7-15 3380 0 0,-6 15 1369 0 0</inkml:trace>
  <inkml:trace contextRef="#ctx0" brushRef="#br0" timeOffset="-293.995">16812 335 876 0 0,'-1'-48'5454'0'0,"37"8"-3891"0"0,62-3-815 0 0,-94 42-718 0 0,1 0-1 0 0,-1 1 0 0 0,0-1 0 0 0,1 1 0 0 0,-1 0 0 0 0,1 1 0 0 0,-1-1 1 0 0,0 1-1 0 0,1-1 0 0 0,-1 1 0 0 0,0 1 0 0 0,0-1 0 0 0,0 1 1 0 0,0-1-1 0 0,0 1 0 0 0,0 0 0 0 0,0 0 0 0 0,0 1 0 0 0,-1-1 0 0 0,1 1 1 0 0,-1 0-1 0 0,0 0 0 0 0,0 0 0 0 0,0 0 0 0 0,0 1 0 0 0,-1-1 0 0 0,1 1 1 0 0,-1 0-1 0 0,0-1 0 0 0,0 1 0 0 0,0 0 0 0 0,0 0 0 0 0,-1 0 0 0 0,0 1 1 0 0,1 1-30 0 0,1 4 64 0 0,-1 0 0 0 0,0 0-1 0 0,0 1 1 0 0,-1-1 0 0 0,0 0 0 0 0,-1 1 0 0 0,0-1 0 0 0,-1 0 0 0 0,0 1 0 0 0,-1-1 0 0 0,0 0 0 0 0,0 0 0 0 0,-1 0 0 0 0,-2 5-64 0 0,-135 176 1958 0 0,116-164-1612 0 0,23-27-347 0 0,1 1 1 0 0,-1-1-1 0 0,0 0 1 0 0,1 1-1 0 0,-1-1 1 0 0,1 0-1 0 0,-1 1 1 0 0,1-1-1 0 0,-1 1 1 0 0,1-1-1 0 0,-1 1 1 0 0,1-1 0 0 0,0 1-1 0 0,-1-1 1 0 0,1 1-1 0 0,-1-1 1 0 0,1 1-1 0 0,0-1 1 0 0,0 1-1 0 0,-1 0 1 0 0,1-1-1 0 0,0 1 1 0 0,0-1-1 0 0,0 1 1 0 0,0 0 0 0 0,0-1-1 0 0,0 1 1 0 0,0 0-1 0 0,0-1 1 0 0,0 1-1 0 0,0 0 1 0 0,0-1-1 0 0,0 1 1 0 0,0 0-1 0 0,0-1 1 0 0,1 1-1 0 0,-1-1 1 0 0,0 1 0 0 0,0 0-1 0 0,1-1 1 0 0,-1 1-1 0 0,0-1 1 0 0,1 1-1 0 0,-1-1 1 0 0,1 1-1 0 0,-1-1 1 0 0,1 1-1 0 0,-1-1 1 0 0,1 1 0 0 0,-1-1-1 0 0,1 0 1 0 0,-1 1-1 0 0,1-1 1 0 0,-1 0-1 0 0,1 0 1 0 0,0 1-1 0 0,-1-1 1 0 0,1 0-1 0 0,0 0 1 0 0,-1 0-1 0 0,1 0 1 0 0,-1 0 0 0 0,1 0-1 0 0,0 0 1 0 0,-1 0-1 0 0,1 0 1 0 0,0 0-1 0 0,0 0 1 0 0,57-5-917 0 0,224-91-7457 0 0,-247 79 7172 0 0</inkml:trace>
  <inkml:trace contextRef="#ctx0" brushRef="#br0" timeOffset="72778.999">6978 10473 964 0 0,'0'0'421'0'0,"0"0"-25"0"0,21 0 1689 0 0,15-15-1418 0 0,10 14 2047 0 0,-44-5-2685 0 0,0 0 1 0 0,0 0 0 0 0,-1 0 0 0 0,0 0 0 0 0,0 0-1 0 0,0-1 1 0 0,-1 1 0 0 0,1 0 0 0 0,-2-1-1 0 0,1 1 1 0 0,-1 0 0 0 0,0-1 0 0 0,0 1 0 0 0,-1 0-1 0 0,1 0 1 0 0,-1 0 0 0 0,-1 0 0 0 0,1 0-1 0 0,-1 0 1 0 0,0 1 0 0 0,-1-1 0 0 0,1 1 0 0 0,-1 0-1 0 0,0 0 1 0 0,0 0 0 0 0,-1 1 0 0 0,1-1 0 0 0,-1 1-1 0 0,0 0 1 0 0,0 0 0 0 0,0 1 0 0 0,-1-1-1 0 0,-2 0-29 0 0,-12-6 6 0 0,0 1-1 0 0,0 0 0 0 0,-1 2 0 0 0,0 0 1 0 0,0 2-1 0 0,-1 0 0 0 0,0 1 0 0 0,0 2 0 0 0,0 0 1 0 0,0 1-1 0 0,0 1 0 0 0,-19 3-5 0 0,16-3-25 0 0,-170 33 131 0 0,141-21-96 0 0,2 2 0 0 0,0 2 0 0 0,1 3 0 0 0,0 1 0 0 0,2 3 0 0 0,1 2 0 0 0,1 3 0 0 0,1 1 0 0 0,1 2 0 0 0,-31 30-10 0 0,53-40-11 0 0,2 1-1 0 0,0 1 1 0 0,2 1 0 0 0,1 1-1 0 0,0 1 1 0 0,2 0-1 0 0,1 1 1 0 0,2 0-1 0 0,0 2 1 0 0,2-1-1 0 0,1 2 1 0 0,1-1-1 0 0,2 1 1 0 0,0 0-1 0 0,3 1 1 0 0,0-1-1 0 0,2 1 1 0 0,1 6 11 0 0,1-24 8 0 0,0 1 1 0 0,1 0 0 0 0,1-1-1 0 0,0 0 1 0 0,1 1 0 0 0,0-1-1 0 0,1 0 1 0 0,0 0 0 0 0,1 0-1 0 0,1-1 1 0 0,0 0 0 0 0,1 2-9 0 0,7 1 40 0 0,1-1 1 0 0,0 0-1 0 0,0-1 1 0 0,2-1-1 0 0,-1 0 1 0 0,2-2-1 0 0,-1 0 1 0 0,1 0 0 0 0,1-2-1 0 0,0 0 1 0 0,0-1-1 0 0,0-1 1 0 0,1-1-1 0 0,0-1 1 0 0,0 0-1 0 0,0-2 1 0 0,1 0-1 0 0,-1-2 1 0 0,3 0-41 0 0,32 8 67 0 0,140 18 38 0 0,-57-9 66 0 0,-1 5 0 0 0,-2 6 0 0 0,58 23-171 0 0,-162-41 65 0 0,-1 2-1 0 0,0 0 0 0 0,0 2 1 0 0,-1 2-1 0 0,-1 0 1 0 0,-1 2-1 0 0,1 2-64 0 0,-18-13 29 0 0,-1 1 1 0 0,0 0-1 0 0,-1 1 0 0 0,0 0 1 0 0,0 0-1 0 0,-1 1 0 0 0,0-1 0 0 0,-1 2 1 0 0,0-1-1 0 0,0 1 0 0 0,-1 0 1 0 0,-1 0-1 0 0,0 0 0 0 0,0 0 1 0 0,-1 1-1 0 0,0 0 0 0 0,-1 0 0 0 0,-1 0 1 0 0,0-1-1 0 0,0 4-29 0 0,-35 80 549 0 0,14-70-444 0 0,0-1-1 0 0,-2 0 1 0 0,0-2 0 0 0,-2 0 0 0 0,0-2 0 0 0,-2 0 0 0 0,0-2 0 0 0,-1-1 0 0 0,-1-1-1 0 0,0-1 1 0 0,-1-2 0 0 0,0-1 0 0 0,-1-1 0 0 0,-18 3-105 0 0,-63 26-89 0 0,-1-6 0 0 0,-2-4 0 0 0,-63 6 89 0 0,-166-2-3492 0 0,269-37 1906 0 0,25-3 694 0 0,1-3-1 0 0,0-1 1 0 0,0-3-1 0 0,1-2 0 0 0,-17-9 893 0 0,-16-11-1228 0 0</inkml:trace>
  <inkml:trace contextRef="#ctx0" brushRef="#br0" timeOffset="81617.954">8166 11210 1484 0 0,'0'0'695'0'0,"0"0"-112"0"0,0 0-75 0 0,0 0-80 0 0,0 0-153 0 0,0 0 22 0 0,0 0-70 0 0,0 0-54 0 0,0 0 62 0 0,0 0-58 0 0,0 0 2 0 0,0 0-51 0 0,2 2-22 0 0,172 146 916 0 0,-148-133-902 0 0,1-1 0 0 0,1-1 0 0 0,0-2 0 0 0,0 0-1 0 0,1-2 1 0 0,1-1 0 0 0,-1-2 0 0 0,1-1 0 0 0,0-1 0 0 0,1-1-1 0 0,-1-2 1 0 0,0-1 0 0 0,1-1 0 0 0,-1-2 0 0 0,20-5-120 0 0,27-14 82 0 0,0-4-1 0 0,-2-3 1 0 0,-1-4 0 0 0,-1-2 0 0 0,-2-4 0 0 0,-2-3 0 0 0,-2-3-1 0 0,14-15-81 0 0,208-124 153 0 0,-209 141-162 0 0,1 3 1 0 0,3 3 0 0 0,1 4 0 0 0,1 4 0 0 0,2 4 0 0 0,0 4 0 0 0,1 3-1 0 0,2 4 1 0 0,-1 5 0 0 0,55 1 8 0 0,-135 8-18 0 0,0 1 1 0 0,1 0-1 0 0,-1 1 0 0 0,0 0 0 0 0,0 0 0 0 0,0 1 1 0 0,0 0-1 0 0,0 1 0 0 0,-1 0 0 0 0,0 0 0 0 0,0 1 1 0 0,0 1-1 0 0,0-1 0 0 0,-1 1 0 0 0,0 1 0 0 0,0 0 1 0 0,0 0-1 0 0,-1 0 0 0 0,0 1 0 0 0,-1 0 1 0 0,0 0-1 0 0,0 1 0 0 0,0 0 0 0 0,-1 0 0 0 0,-1 0 1 0 0,1 0-1 0 0,-2 1 0 0 0,1 0 0 0 0,-1 0 0 0 0,-1 0 1 0 0,0 0-1 0 0,1 8 18 0 0,-4 209-5623 0 0,-6-202 4423 0 0</inkml:trace>
  <inkml:trace contextRef="#ctx0" brushRef="#br0" timeOffset="3731.151">7010 3240 1332 0 0,'-66'-22'2535'0'0,"30"15"411"0"0,26 6-1016 0 0,23 1-1181 0 0,111-1 37 0 0,133 2-824 0 0,-2 33-3419 0 0,-166 14-554 0 0,-80-30 2755 0 0</inkml:trace>
  <inkml:trace contextRef="#ctx0" brushRef="#br0" timeOffset="4009.301">7069 3759 1196 0 0,'-49'28'3898'0'0,"89"-24"-1627"0"0,178-1-807 0 0,0-4-3847 0 0,-30 0-1313 0 0,-124 1 2442 0 0</inkml:trace>
  <inkml:trace contextRef="#ctx0" brushRef="#br0" timeOffset="6850.175">10545 4359 2256 0 0,'4'-10'7258'0'0,"-15"34"-4864"0"0,12 0-2363 0 0,0 1 0 0 0,2-2 0 0 0,1 1 0 0 0,1 0 0 0 0,1-1 1 0 0,1 1-1 0 0,9 19-31 0 0,4 18-1368 0 0,-18-54 858 0 0,0 0 0 0 0,0 1-1 0 0,-1-1 1 0 0,0 0-1 0 0,0 1 1 0 0,-1 0 0 0 0,0-1-1 0 0,0 1 1 0 0,-1-1 0 0 0,0 1-1 0 0,0-1 1 0 0,-1 1-1 0 0,0-1 1 0 0,0 0 0 0 0,0 0-1 0 0,-4 7 511 0 0,-7 6-1408 0 0</inkml:trace>
  <inkml:trace contextRef="#ctx0" brushRef="#br0" timeOffset="6212.872">9624 4290 2496 0 0,'-21'18'5104'0'0,"-1"34"-4504"0"0,19-43-83 0 0,-8 28 39 0 0,2 0 0 0 0,2 0 1 0 0,1 0-1 0 0,2 1 0 0 0,2 0 1 0 0,1 19-557 0 0,2 66-1817 0 0,0-30-3569 0 0,-3-89 4010 0 0,-10 12 124 0 0</inkml:trace>
  <inkml:trace contextRef="#ctx0" brushRef="#br0" timeOffset="6633.686">9642 4489 2396 0 0,'4'-25'3515'0'0,"58"-16"-2080"0"0,-55 37-1379 0 0,-1 1-1 0 0,1 0 1 0 0,0 0-1 0 0,0 1 1 0 0,-1 0-1 0 0,2 0 1 0 0,-1 1-1 0 0,0-1 1 0 0,0 2-1 0 0,0-1 1 0 0,1 1-1 0 0,-1 0 1 0 0,0 0-1 0 0,0 1 1 0 0,1 0-1 0 0,-1 1 1 0 0,0-1-1 0 0,0 1 1 0 0,0 1-1 0 0,-1-1 1 0 0,1 1-1 0 0,0 0 1 0 0,-1 1-1 0 0,0 0 1 0 0,0 0-1 0 0,0 0 1 0 0,0 0-1 0 0,-1 1 1 0 0,1 0-1 0 0,-1 0 1 0 0,0 1-1 0 0,-1-1 1 0 0,0 1-1 0 0,1 0 1 0 0,-2 0-1 0 0,1 1 1 0 0,-1-1 0 0 0,0 1-1 0 0,0 0 1 0 0,-1 0-1 0 0,0 0 1 0 0,1 3-56 0 0,-3 3 76 0 0,0 0 1 0 0,0-1-1 0 0,-2 1 0 0 0,1 0 1 0 0,-2-1-1 0 0,1 1 1 0 0,-2-1-1 0 0,0 0 1 0 0,0 0-1 0 0,-1 0 1 0 0,-1-1-1 0 0,0 0 1 0 0,0 0-1 0 0,-1 0 1 0 0,0-1-1 0 0,-1 0 1 0 0,0 0-1 0 0,-1-1 1 0 0,0 0-1 0 0,-1 0-76 0 0,-52 72 701 0 0,122-90-1575 0 0,155-108-6910 0 0,-177 92 6358 0 0</inkml:trace>
  <inkml:trace contextRef="#ctx0" brushRef="#br0" timeOffset="5591.47">7853 5097 1872 0 0,'104'-155'3991'0'0,"60"-51"-2464"0"0,156-219-15 0 0,-290 361-1254 0 0,-48 65-162 0 0,5 5-60 0 0,0 0 1 0 0,0 1-1 0 0,1 0 0 0 0,0 1 0 0 0,1 1 0 0 0,0 0 0 0 0,0 0 1 0 0,1 1-1 0 0,0 1 0 0 0,0-1 0 0 0,1 2 0 0 0,-4 6-36 0 0,9-12 24 0 0,0 1 1 0 0,0-1-1 0 0,1 1 0 0 0,0 0 0 0 0,0 0 0 0 0,0 0 0 0 0,1 1 0 0 0,0-1 1 0 0,1 0-1 0 0,0 1 0 0 0,0-1 0 0 0,0 1 0 0 0,1 0 0 0 0,0-1 0 0 0,0 1 1 0 0,1-1-1 0 0,0 1 0 0 0,1-1 0 0 0,0 1 0 0 0,0-1 0 0 0,0 0 1 0 0,1 0-1 0 0,0 0 0 0 0,0 0 0 0 0,1 0 0 0 0,-1 0 0 0 0,2-1 0 0 0,-1 0 1 0 0,1 0-1 0 0,0 0 0 0 0,0-1 0 0 0,0 1 0 0 0,1-1 0 0 0,0 0 0 0 0,0-1 1 0 0,1 1-25 0 0,24 18 117 0 0,-20-16-80 0 0,0 0 0 0 0,0 1 0 0 0,-1 0 0 0 0,0 1 0 0 0,0 0 0 0 0,-1 1 0 0 0,0 0 0 0 0,-1 0 0 0 0,0 1 0 0 0,-1 0 0 0 0,5 10-37 0 0,-33 38-127 0 0,-93 11-1676 0 0,30-55-2417 0 0,48-35 1618 0 0,25 1 1186 0 0</inkml:trace>
  <inkml:trace contextRef="#ctx0" brushRef="#br0" timeOffset="5808.847">8771 4457 1696 0 0,'0'1'165'0'0,"0"-1"0"0"0,0 0 1 0 0,1 1-1 0 0,-1-1 0 0 0,0 0 0 0 0,0 1 0 0 0,0-1 0 0 0,1 0 0 0 0,-1 1 1 0 0,0-1-1 0 0,0 1 0 0 0,0-1 0 0 0,0 1 0 0 0,0-1 0 0 0,0 0 0 0 0,0 1 0 0 0,0-1 1 0 0,0 1-1 0 0,0-1 0 0 0,0 1 0 0 0,0-1 0 0 0,0 0 0 0 0,0 1 0 0 0,0-1 1 0 0,0 1-1 0 0,0-1 0 0 0,-1 0 0 0 0,1 1 0 0 0,0-1 0 0 0,0 1 0 0 0,0-1 1 0 0,-1 0-1 0 0,1 1 0 0 0,-1-1-165 0 0,50 1 476 0 0,78-10-162 0 0,23 0-5294 0 0,-138 9 3767 0 0</inkml:trace>
  <inkml:trace contextRef="#ctx0" brushRef="#br0" timeOffset="5980.025">8710 4732 928 0 0,'13'11'4843'0'0,"36"-15"-4305"0"0,-45 3-135 0 0,212-40 592 0 0,-10-23-5008 0 0,-169 52 2903 0 0</inkml:trace>
  <inkml:trace contextRef="#ctx0" brushRef="#br0" timeOffset="4429.481">9316 2700 1148 0 0,'-10'-3'4071'0'0,"27"-5"-2699"0"0,29-6-782 0 0,378-40 1778 0 0,-323 47-2202 0 0,189-7-970 0 0,-163 41-997 0 0,-126-27 1749 0 0,-1 0 0 0 0,1 0 0 0 0,-1 0 0 0 0,1 0 0 0 0,-1 1 0 0 0,0-1 0 0 0,1 0 0 0 0,-1 0 0 0 0,1 1 0 0 0,-1-1 0 0 0,1 0 0 0 0,-1 0 0 0 0,0 1 0 0 0,1-1 0 0 0,-1 1 0 0 0,0-1 0 0 0,1 0 0 0 0,-1 1 0 0 0,0-1 0 0 0,0 1 0 0 0,1-1 1 0 0,-1 0-1 0 0,0 1 0 0 0,0-1 0 0 0,0 1 0 0 0,0-1 0 0 0,1 1 0 0 0,-1-1 0 0 0,0 1 0 0 0,0-1 0 0 0,0 1 0 0 0,0-1 0 0 0,0 1 0 0 0,0-1 0 0 0,0 1 0 0 0,0-1 0 0 0,-1 1 0 0 0,1-1 0 0 0,0 1 0 0 0,0-1 0 0 0,0 1 0 0 0,0-1 0 0 0,-1 1 0 0 0,1-1 0 0 0,0 1 0 0 0,-1-1 0 0 0,1 0 0 0 0,0 1 0 0 0,0-1 0 0 0,-1 0 0 0 0,1 1 0 0 0,-1-1 0 0 0,1 0 0 0 0,0 1 0 0 0,-1-1 0 0 0,1 0 0 0 0,-1 0 0 0 0,1 1 0 0 0,-1-1 0 0 0,1 0 0 0 0,-1 0 0 0 0,1 0 0 0 0,-1 0 0 0 0,1 0 1 0 0,-1 1-1 0 0,1-1 0 0 0,-1 0 0 0 0,1 0 0 0 0,-1 0 0 0 0,1-1 52 0 0,-24 12-1272 0 0</inkml:trace>
  <inkml:trace contextRef="#ctx0" brushRef="#br0" timeOffset="4797.299">9158 2837 2296 0 0,'-7'1'399'0'0,"-27"5"1193"0"0,41 10 978 0 0,35-3-1947 0 0,1-2-1 0 0,0-1 1 0 0,0-2 0 0 0,1-3 0 0 0,29 1-623 0 0,46 6 589 0 0,-86-9-466 0 0,0 2 0 0 0,0 1 1 0 0,-1 1-1 0 0,0 2 0 0 0,-1 1 1 0 0,1 2-1 0 0,-2 1 0 0 0,8 5-123 0 0,-34-15 11 0 0,1 0 0 0 0,-1 1-1 0 0,0-1 1 0 0,0 1-1 0 0,0 0 1 0 0,0 0-1 0 0,-1 0 1 0 0,0 1 0 0 0,1-1-1 0 0,-2 1 1 0 0,1 0-1 0 0,0 0 1 0 0,-1 0-1 0 0,0 0 1 0 0,0 0 0 0 0,-1 0-1 0 0,1 0 1 0 0,-1 1-1 0 0,0-1 1 0 0,-1 1-1 0 0,1-1 1 0 0,-1 1 0 0 0,0-1-1 0 0,-1 1 1 0 0,1-1-1 0 0,-1 0 1 0 0,0 1-1 0 0,0-1-10 0 0,-15 25 34 0 0,0-2 0 0 0,-2 0 0 0 0,-1-1 0 0 0,-1-1 0 0 0,-1 0 0 0 0,-2-2 0 0 0,0-1 0 0 0,-2 0 0 0 0,0-2 0 0 0,-1-1-1 0 0,-1-1 1 0 0,-1-1 0 0 0,-1-2 0 0 0,0 0 0 0 0,-19 5-34 0 0,-164 114 672 0 0,162-76-482 0 0,53-52-131 0 0,14 1-54 0 0,0-2-1 0 0,0 1 1 0 0,1-2 0 0 0,0-1-1 0 0,0 0 1 0 0,0-1 0 0 0,0 0-1 0 0,0-2 1 0 0,0 0 0 0 0,1-2-1 0 0,-1 0 1 0 0,0 0 0 0 0,1-2-1 0 0,-1 0 1 0 0,-1-1 0 0 0,6-3-5 0 0,-2 4-64 0 0,65-11-188 0 0,230-33-3057 0 0,-4 22-3641 0 0,-281 24 5746 0 0</inkml:trace>
  <inkml:trace contextRef="#ctx0" brushRef="#br0" timeOffset="11029.122">9131 1844 1448 0 0,'21'-91'6054'0'0,"-24"147"-4478"0"0,22 142-791 0 0,-18-189-815 0 0,53 193 511 0 0,0-81-3498 0 0,-47-110-929 0 0,-7-11 2767 0 0</inkml:trace>
  <inkml:trace contextRef="#ctx0" brushRef="#br0" timeOffset="11525.03">9768 1695 1784 0 0,'-1'0'118'0'0,"1"0"0"0"0,0 0 0 0 0,-1 0 0 0 0,1 1 0 0 0,-1-1 0 0 0,1-1 0 0 0,-1 1 0 0 0,1 0 0 0 0,-1 0 0 0 0,1 0 0 0 0,-1 0 0 0 0,1 0 0 0 0,0 0 0 0 0,-1 0 0 0 0,1-1 0 0 0,-1 1 0 0 0,1 0 0 0 0,-1 0 0 0 0,1 0 0 0 0,0-1 0 0 0,-1 1 0 0 0,1 0 0 0 0,0-1 0 0 0,-1 1 0 0 0,1 0 0 0 0,0-1 0 0 0,0 1 0 0 0,-1 0 0 0 0,1-1 0 0 0,0 1 1 0 0,0-1-1 0 0,-1 1 0 0 0,1-1 0 0 0,0 1 0 0 0,0 0 0 0 0,0-1 0 0 0,0 1 0 0 0,0-1 0 0 0,0 1 0 0 0,0-1 0 0 0,0 1-118 0 0,-22 21 283 0 0,2 1 1 0 0,0 1 0 0 0,2 1-1 0 0,1 0 1 0 0,0 2 0 0 0,2 0 0 0 0,1 0-1 0 0,1 2 1 0 0,2-1 0 0 0,0 2-1 0 0,2-1 1 0 0,1 1 0 0 0,1 1 0 0 0,2-1-1 0 0,0 11-283 0 0,4-31 34 0 0,1 1-1 0 0,0-1 1 0 0,0 1-1 0 0,1-1 1 0 0,0 0-1 0 0,1 1 1 0 0,0-1-1 0 0,1 0 1 0 0,-1 0-1 0 0,2 0 1 0 0,-1 0-1 0 0,1-1 1 0 0,1 1-1 0 0,-1-1 1 0 0,1 0-1 0 0,1-1 1 0 0,0 1-1 0 0,0-1 1 0 0,0 0-1 0 0,1 0 1 0 0,0-1-1 0 0,0 0 1 0 0,1 0-1 0 0,-1-1 1 0 0,1 0-1 0 0,1 0 1 0 0,-1-1-1 0 0,0 0 1 0 0,1 0-1 0 0,0-1 1 0 0,0 0-1 0 0,0 0 1 0 0,0-1-1 0 0,1-1 1 0 0,-1 0-1 0 0,1 0 1 0 0,-1 0-1 0 0,0-1 1 0 0,1-1-1 0 0,8-1-33 0 0,-10 1-50 0 0,-1 0 0 0 0,1-1-1 0 0,-1 0 1 0 0,1 0 0 0 0,-1-1-1 0 0,0 0 1 0 0,0 0-1 0 0,0 0 1 0 0,0-1 0 0 0,-1 0-1 0 0,1-1 1 0 0,-1 1 0 0 0,0-1-1 0 0,0-1 1 0 0,-1 1-1 0 0,0-1 1 0 0,0 0 0 0 0,0 0-1 0 0,0 0 1 0 0,-1 0 0 0 0,0-1-1 0 0,-1 0 1 0 0,1 0-1 0 0,-1 0 1 0 0,1-5 50 0 0,-6 4-91 0 0,-1-1-1 0 0,0 1 1 0 0,0 1-1 0 0,-1-1 1 0 0,0 0 0 0 0,0 1-1 0 0,-1 0 1 0 0,0 0 0 0 0,0 0-1 0 0,-1 1 1 0 0,0 0-1 0 0,0 0 1 0 0,0 0 0 0 0,-1 0-1 0 0,1 1 1 0 0,-2 0-1 0 0,1 1 1 0 0,0 0 0 0 0,-3-1 91 0 0,7 3-36 0 0,-42-26-372 0 0,-52-41-1312 0 0,57 7-2268 0 0,37 46 2761 0 0</inkml:trace>
  <inkml:trace contextRef="#ctx0" brushRef="#br0" timeOffset="11898.103">10259 1728 904 0 0,'-13'9'388'0'0,"0"-1"0"0"0,1 2-1 0 0,1-1 1 0 0,0 2 0 0 0,0-1 0 0 0,1 2-1 0 0,0-1 1 0 0,1 1 0 0 0,0 1 0 0 0,1 0 0 0 0,1 0-1 0 0,0 0 1 0 0,0 1 0 0 0,1 0 0 0 0,1 0-1 0 0,1 1 1 0 0,0-1 0 0 0,1 1 0 0 0,0 0-1 0 0,0 8-387 0 0,4-19 47 0 0,-1 1 0 0 0,1-1 0 0 0,0 1 0 0 0,0-1 0 0 0,1 0-1 0 0,-1 1 1 0 0,1-1 0 0 0,0 0 0 0 0,0 0 0 0 0,1 0 0 0 0,-1 0 0 0 0,1-1-1 0 0,-1 1 1 0 0,1-1 0 0 0,1 1 0 0 0,-1-1 0 0 0,0 0 0 0 0,1 0-1 0 0,-1 0 1 0 0,1-1 0 0 0,0 1 0 0 0,0-1 0 0 0,0 0 0 0 0,0 0-1 0 0,0 0 1 0 0,1-1 0 0 0,-1 0 0 0 0,0 1 0 0 0,4-1-47 0 0,131 18 696 0 0,-124-18-643 0 0,1-1 1 0 0,0-1 0 0 0,-1 0 0 0 0,1-1-1 0 0,-1-1 1 0 0,1 0 0 0 0,-1-1-1 0 0,0-1 1 0 0,-1 0 0 0 0,1-1 0 0 0,-1 0-1 0 0,1-2-53 0 0,-11 7 5 0 0,1-1-1 0 0,-1 1 1 0 0,0-1-1 0 0,0 0 1 0 0,0 0-1 0 0,0 0 1 0 0,0-1-1 0 0,-1 1 1 0 0,1-1-1 0 0,-1 0 1 0 0,1 0-1 0 0,-1 0 1 0 0,0 0-1 0 0,0-1 1 0 0,-1 1-1 0 0,1-1 1 0 0,-1 0-1 0 0,1 0 1 0 0,-1 0-1 0 0,0 0 1 0 0,-1 0-1 0 0,1 0 1 0 0,-1 0-1 0 0,0-1 1 0 0,0 1-1 0 0,0 0 1 0 0,0-1-1 0 0,-1 1 1 0 0,0-1-1 0 0,0 1 1 0 0,0-1-1 0 0,0 1 1 0 0,-1-1-1 0 0,0 1 1 0 0,0 0-1 0 0,0-1 1 0 0,0 1-1 0 0,-1 0 1 0 0,0 0-1 0 0,1 0 1 0 0,-2 0-1 0 0,-1-4-4 0 0,-11-5-97 0 0,0 1 1 0 0,-1 0-1 0 0,0 1 1 0 0,-1 1-1 0 0,-1 1 0 0 0,1 0 1 0 0,-1 1-1 0 0,-1 1 0 0 0,1 0 1 0 0,-1 2-1 0 0,-1 0 1 0 0,1 1-1 0 0,0 1 0 0 0,-6 1 97 0 0,-38-12-1267 0 0,-11-5-4378 0 0,65 16 4319 0 0</inkml:trace>
  <inkml:trace contextRef="#ctx0" brushRef="#br0" timeOffset="20085.45">16819 2075 2356 0 0,'6'17'4939'0'0,"12"-32"-3447"0"0,-14 12-1684 0 0,48-50 424 0 0,-3-2-1 0 0,-3-2 1 0 0,-1-2 0 0 0,-4-3 0 0 0,-2 0 0 0 0,19-45-232 0 0,-48 89 19 0 0,-1-1 1 0 0,-1-1-1 0 0,-1 0 1 0 0,0 0 0 0 0,-1 0-1 0 0,-2 0 1 0 0,0-1-1 0 0,1-18-19 0 0,-5 36 1 0 0,0 0 0 0 0,-1 1 0 0 0,1-1 0 0 0,-1 0 0 0 0,1 0 0 0 0,-1 1-1 0 0,0-1 1 0 0,0 1 0 0 0,0-1 0 0 0,-1 1 0 0 0,1-1 0 0 0,0 1 0 0 0,-1 0 0 0 0,0-1-1 0 0,1 1 1 0 0,-1 0 0 0 0,0 0 0 0 0,0 0 0 0 0,0 0 0 0 0,0 1 0 0 0,-1-1 0 0 0,1 1-1 0 0,0-1 1 0 0,-1 1 0 0 0,1 0 0 0 0,-1 0 0 0 0,0 0 0 0 0,1 0 0 0 0,-1 0 0 0 0,0 0-1 0 0,1 1 1 0 0,-1 0 0 0 0,0-1 0 0 0,0 1 0 0 0,1 0 0 0 0,-1 0 0 0 0,0 0 0 0 0,0 1-1 0 0,0-1 0 0 0,-99 20-12 0 0,96-18 15 0 0,0-1 1 0 0,0 1-1 0 0,1 0 0 0 0,-1 0 0 0 0,1 0 0 0 0,-1 1 1 0 0,1 0-1 0 0,0 0 0 0 0,0 0 0 0 0,0 0 0 0 0,0 1 1 0 0,1 0-1 0 0,0 0 0 0 0,-1 1 0 0 0,1-1 0 0 0,1 1 1 0 0,-1-1-1 0 0,1 1 0 0 0,0 1 0 0 0,0-1 0 0 0,0 0 1 0 0,1 1-1 0 0,0-1 0 0 0,0 1 0 0 0,0-1 0 0 0,1 1 1 0 0,-1 0-1 0 0,1 0 0 0 0,1 0 0 0 0,-1 0 0 0 0,1 0 1 0 0,0 0-1 0 0,1 0 0 0 0,-1 0 0 0 0,1 1-3 0 0,11 10 11 0 0,1 1-1 0 0,0-1 1 0 0,1-1 0 0 0,0-1-1 0 0,2 0 1 0 0,0 0 0 0 0,0-2-1 0 0,1 0 1 0 0,1-1-1 0 0,0-1 1 0 0,12 6-11 0 0,39 28 1 0 0,-51-32-10 0 0,1-3 20 0 0,-1 0 0 0 0,0 1 0 0 0,0 1 0 0 0,-2 0 0 0 0,1 1 0 0 0,-2 1 1 0 0,0 1-1 0 0,-1 0 0 0 0,0 1 0 0 0,-1 1 0 0 0,-1 0 0 0 0,0 0 0 0 0,-1 1 0 0 0,-2 0 0 0 0,1 1 0 0 0,-2 1 0 0 0,-1-1 0 0 0,0 1 0 0 0,-2 0 0 0 0,1 3-11 0 0,-8-14-124 0 0,0 0-1 0 0,-1 0 0 0 0,0 0 0 0 0,0-1 1 0 0,-1 1-1 0 0,0-1 0 0 0,0 0 0 0 0,-1 0 1 0 0,0 0-1 0 0,0-1 0 0 0,-1 0 0 0 0,0 0 1 0 0,0 0-1 0 0,-1-1 0 0 0,0 0 0 0 0,0 0 1 0 0,0 0-1 0 0,-1-1 0 0 0,0 0 0 0 0,-4 1 125 0 0,-1 1-442 0 0,0-1 0 0 0,0-1 0 0 0,-1 0 0 0 0,1 0 0 0 0,-1-1-1 0 0,0-1 1 0 0,-1-1 0 0 0,1 0 0 0 0,0 0 0 0 0,-1-2 0 0 0,-9 0 442 0 0,-3 0-1160 0 0</inkml:trace>
  <inkml:trace contextRef="#ctx0" brushRef="#br0" timeOffset="15452.099">11395 3139 1280 0 0,'0'0'376'0'0,"0"0"-40"0"0,0 0-48 0 0,0 0-1 0 0,0 0 94 0 0,-14-1 136 0 0,10 5 3887 0 0,-1 28-4327 0 0,4-31-69 0 0,1 0 0 0 0,-1 1-1 0 0,0-1 1 0 0,1 1 0 0 0,0-1-1 0 0,-1 1 1 0 0,1-1-1 0 0,0 1 1 0 0,0-1 0 0 0,0 1-1 0 0,0-1 1 0 0,0 1 0 0 0,0 0-1 0 0,0-1 1 0 0,1 1 0 0 0,-1-1-1 0 0,0 1 1 0 0,1-1 0 0 0,-1 0-1 0 0,1 1 1 0 0,0-1 0 0 0,-1 1-1 0 0,1-1 1 0 0,0 0-1 0 0,0 0 1 0 0,0 1 0 0 0,0-1-1 0 0,0 0 1 0 0,0 0 0 0 0,0 0-1 0 0,0 0 1 0 0,1 0 0 0 0,-1 0-1 0 0,0 0 1 0 0,1-1 0 0 0,-1 1-1 0 0,0 0 1 0 0,1-1-1 0 0,-1 1 1 0 0,1-1 0 0 0,-1 1-1 0 0,2-1-7 0 0,20 8 94 0 0,1-2-1 0 0,0 0 0 0 0,1-2 0 0 0,-1 0 1 0 0,1-2-1 0 0,-1-1 0 0 0,1 0 0 0 0,6-3-93 0 0,159-22 292 0 0,-155 19-257 0 0,0-1 0 0 0,-1-2 0 0 0,0-1 0 0 0,-1-2 0 0 0,0-1 0 0 0,0-2 0 0 0,-2-1 0 0 0,1-1 0 0 0,-2-2 1 0 0,22-17-36 0 0,-49 33-13 0 0,-1 1 1 0 0,1-1-1 0 0,-1 0 1 0 0,0 1 0 0 0,0-1-1 0 0,0 0 1 0 0,0 0-1 0 0,0 0 1 0 0,0-1 0 0 0,-1 1-1 0 0,1 0 1 0 0,-1-1-1 0 0,0 1 1 0 0,1-1 0 0 0,-1 0-1 0 0,0 1 1 0 0,0-1 0 0 0,-1 0-1 0 0,1 1 1 0 0,-1-1-1 0 0,1 0 1 0 0,-1 0 0 0 0,0 0-1 0 0,0 1 1 0 0,0-1-1 0 0,0 0 1 0 0,-1 0 0 0 0,1 0-1 0 0,-1 0 1 0 0,1 1-1 0 0,-1-1 1 0 0,0 0 0 0 0,0 1-1 0 0,0-1 1 0 0,-1 1-1 0 0,1-1 1 0 0,-1 1 0 0 0,1 0-1 0 0,-1-1 1 0 0,0 1 0 0 0,0 0-1 0 0,0-1 13 0 0,-112-47-345 0 0,82 48 352 0 0,-1 1 0 0 0,1 2 0 0 0,0 1 0 0 0,0 2 0 0 0,0 1 0 0 0,0 1 0 0 0,1 2 0 0 0,0 1 0 0 0,1 2 0 0 0,-10 5-7 0 0,18-10 52 0 0,0 2 0 0 0,1 0 0 0 0,0 1 1 0 0,1 1-1 0 0,0 1 0 0 0,1 1 0 0 0,0 0 0 0 0,0 2 0 0 0,1 0 0 0 0,1 1 0 0 0,1 1 0 0 0,0 0 0 0 0,1 1 1 0 0,1 1-1 0 0,0 0 0 0 0,2 1 0 0 0,0 1 0 0 0,1 0 0 0 0,1 0 0 0 0,1 1 0 0 0,-1 5-52 0 0,9-19 16 0 0,0 0 0 0 0,1 1 0 0 0,0-1-1 0 0,0 1 1 0 0,1-1 0 0 0,0 0 0 0 0,0 1-1 0 0,1-1 1 0 0,0 0 0 0 0,0 0 0 0 0,0 0-1 0 0,1 0 1 0 0,0 0 0 0 0,1-1 0 0 0,-1 1-1 0 0,1-1 1 0 0,1 0 0 0 0,-1 0 0 0 0,1-1-1 0 0,0 1 1 0 0,0-1 0 0 0,5 4-16 0 0,14 8-53 0 0,0-1 1 0 0,0-2 0 0 0,2 0-1 0 0,-1-2 1 0 0,2-1-1 0 0,0-1 1 0 0,0-1-1 0 0,0-1 1 0 0,1-1-1 0 0,1-2 1 0 0,-1-1 0 0 0,0-1-1 0 0,1-2 1 0 0,0 0-1 0 0,21-4 53 0 0,162-34-3497 0 0,-90-10 947 0 0,-65 18 1363 0 0</inkml:trace>
  <inkml:trace contextRef="#ctx0" brushRef="#br0" timeOffset="15780.602">11853 2457 2800 0 0,'-18'-7'5160'0'0,"73"-5"-3964"0"0,-41 9-1185 0 0,152-28 233 0 0,129-31-6349 0 0,-255 52 4887 0 0</inkml:trace>
  <inkml:trace contextRef="#ctx0" brushRef="#br0" timeOffset="16231.624">12723 1950 2148 0 0,'6'6'6466'0'0,"-5"114"-5489"0"0,4 37-524 0 0,32 101-565 0 0,-31-228-23 0 0,0-2-1129 0 0,-5-8-3907 0 0,-1-20 3957 0 0</inkml:trace>
  <inkml:trace contextRef="#ctx0" brushRef="#br0" timeOffset="16756.929">13166 1970 2052 0 0,'5'-41'6519'0'0,"-37"77"-4592"0"0,25-25-1848 0 0,1-1 1 0 0,0 1 0 0 0,0 0 0 0 0,1 0 0 0 0,0 0-1 0 0,1 1 1 0 0,0 0 0 0 0,1 0 0 0 0,1 0 0 0 0,0 0-1 0 0,0 0 1 0 0,1 1 0 0 0,1 2-80 0 0,5-2 57 0 0,0-1-1 0 0,1 1 1 0 0,1-1-1 0 0,0-1 1 0 0,1 0 0 0 0,0 0-1 0 0,0 0 1 0 0,1-1-1 0 0,1 0 1 0 0,0-1 0 0 0,0 0-1 0 0,1 0 1 0 0,0-1-1 0 0,0-1 1 0 0,1 0 0 0 0,0 0-1 0 0,0-1 1 0 0,10 3-57 0 0,1 3 64 0 0,-13-8-29 0 0,1 1 0 0 0,-1 0 1 0 0,0 0-1 0 0,-1 1 0 0 0,1 0 1 0 0,-1 0-1 0 0,0 1 0 0 0,-1 0 1 0 0,0 1-1 0 0,0 0 1 0 0,0 0-1 0 0,-1 1 0 0 0,0 0 1 0 0,-1 0-1 0 0,0 0 0 0 0,-1 1 1 0 0,2 3-36 0 0,-9-6-16 0 0,-1-1 0 0 0,0 0 0 0 0,0 1 0 0 0,0-1 1 0 0,0 0-1 0 0,-1-1 0 0 0,0 1 0 0 0,0 0 1 0 0,-1-1-1 0 0,0 0 0 0 0,0 0 0 0 0,0-1 0 0 0,0 1 1 0 0,-1-1-1 0 0,1 0 0 0 0,-1-1 0 0 0,0 1 1 0 0,-1-1-1 0 0,1 0 0 0 0,0-1 0 0 0,-1 0 0 0 0,1 0 1 0 0,-1 0-1 0 0,0 0 0 0 0,0-1 0 0 0,0-1 0 0 0,-2 1 17 0 0,3 1-203 0 0,1 0 0 0 0,-1-1 1 0 0,1 0-1 0 0,-1 0 1 0 0,0 0-1 0 0,1 0 0 0 0,-1-1 1 0 0,0 0-1 0 0,1 0 1 0 0,-1-1-1 0 0,0 0 0 0 0,1 1 1 0 0,-1-2-1 0 0,0 1 1 0 0,1-1-1 0 0,0 0 1 0 0,-1 0-1 0 0,1 0 0 0 0,0-1 1 0 0,0 0-1 0 0,0 0 1 0 0,1 0-1 0 0,-1-1 0 0 0,1 1 1 0 0,-1-1-1 0 0,1 0 1 0 0,1-1-1 0 0,-1 1 1 0 0,0-1-1 0 0,1 1 0 0 0,0-1 1 0 0,0 0-1 0 0,0 0 1 0 0,1 0-1 0 0,0-1 0 0 0,0 1 1 0 0,-1-5 201 0 0,-1-36-2514 0 0,4 26 1306 0 0</inkml:trace>
  <inkml:trace contextRef="#ctx0" brushRef="#br0" timeOffset="17258.683">13226 1934 928 0 0,'-9'-26'4209'0'0,"53"-12"-3345"0"0,-23 22-680 0 0,1 2 0 0 0,0 0 0 0 0,1 2 0 0 0,0 1 0 0 0,1 0 0 0 0,1 2 0 0 0,-1 1 0 0 0,2 0 0 0 0,-1 2 0 0 0,1 1 0 0 0,5 1-184 0 0,-28 6 17 0 0,0 0 0 0 0,-1 0-1 0 0,1 0 1 0 0,-1 1-1 0 0,1-1 1 0 0,-1 1-1 0 0,0 0 1 0 0,0-1 0 0 0,0 1-1 0 0,-1 0 1 0 0,1 0-1 0 0,0 0 1 0 0,-1 1 0 0 0,0-1-1 0 0,0 0 1 0 0,0 0-1 0 0,0 1 1 0 0,-1-1-1 0 0,1 1 1 0 0,-1-1 0 0 0,0 0-1 0 0,0 1 1 0 0,0-1-1 0 0,0 1 1 0 0,-1-1-1 0 0,1 0 1 0 0,-1 1 0 0 0,0-1-17 0 0,1 3 73 0 0,-6 88 335 0 0,2-82-357 0 0,1 0 0 0 0,0 1 1 0 0,1 0-1 0 0,0-1 0 0 0,2 1 0 0 0,-1 0 1 0 0,1-1-1 0 0,1 1 0 0 0,0 0 0 0 0,1-1 0 0 0,0 1 1 0 0,1-1-1 0 0,1 1 0 0 0,0-1 0 0 0,0 0 1 0 0,1-1-1 0 0,1 1 0 0 0,0-1 0 0 0,0 0 0 0 0,1 0 1 0 0,1-1-1 0 0,0 0 0 0 0,0 0 0 0 0,1-1 1 0 0,7 7-52 0 0,-2-9 34 0 0,-1 0 0 0 0,1-1 1 0 0,0 0-1 0 0,1-1 1 0 0,-1-1-1 0 0,1 0 0 0 0,0-1 1 0 0,0 0-1 0 0,1-2 1 0 0,-1 1-1 0 0,0-2 0 0 0,0 0 1 0 0,1-1-1 0 0,-1-1 1 0 0,8-1-35 0 0,-14 2 4 0 0,0 1 0 0 0,0-1 0 0 0,0-1 0 0 0,-1 1 1 0 0,1-1-1 0 0,0-1 0 0 0,-1 0 0 0 0,0 0 0 0 0,0-1 1 0 0,0 0-1 0 0,0 0 0 0 0,0-1 0 0 0,-1 0 0 0 0,0 0 1 0 0,0 0-1 0 0,0-1 0 0 0,-1 0 0 0 0,0-1 0 0 0,0 0 1 0 0,-1 1-1 0 0,1-2 0 0 0,-1 1 0 0 0,-1-1 0 0 0,2-2-4 0 0,-9 0-22 0 0,0 0-1 0 0,-1 0 1 0 0,0 1-1 0 0,0 0 1 0 0,-1 0-1 0 0,0 0 1 0 0,-1 0-1 0 0,0 1 0 0 0,0 0 1 0 0,-1 0-1 0 0,0 0 1 0 0,0 1-1 0 0,0 0 1 0 0,-1 1-1 0 0,-1-1 1 0 0,-2-1 22 0 0,-187-111-518 0 0,57 59-6184 0 0,132 56 5462 0 0</inkml:trace>
  <inkml:trace contextRef="#ctx0" brushRef="#br0" timeOffset="17851.044">14721 2624 1780 0 0,'-2'-80'7230'0'0,"11"128"-6470"0"0,49 359 401 0 0,-57-397-1578 0 0,3 20-19 0 0,6-33-6276 0 0,-6-6 5462 0 0</inkml:trace>
  <inkml:trace contextRef="#ctx0" brushRef="#br0" timeOffset="18469.957">15258 2517 2240 0 0,'-1'0'173'0'0,"-1"-1"0"0"0,0 1 0 0 0,1 0 0 0 0,-1 0 0 0 0,1 0 0 0 0,-1 0 0 0 0,1 0 0 0 0,-1 0-1 0 0,0 1 1 0 0,1-1 0 0 0,-1 0 0 0 0,1 1 0 0 0,-1-1 0 0 0,1 1 0 0 0,-1 0 0 0 0,1 0 0 0 0,0-1 0 0 0,-1 1 0 0 0,1 0-1 0 0,0 0 1 0 0,0 0 0 0 0,-1 0 0 0 0,1 0 0 0 0,0 1 0 0 0,0-1 0 0 0,0 0 0 0 0,0 0 0 0 0,0 1 0 0 0,1-1 0 0 0,-1 0 0 0 0,0 1-1 0 0,1-1 1 0 0,-1 1 0 0 0,1-1 0 0 0,-1 1 0 0 0,1-1 0 0 0,0 1 0 0 0,-1 1-173 0 0,-3 7 463 0 0,-2-6 2077 0 0,4-5-2523 0 0,1 0 0 0 0,0 1-1 0 0,-1-1 1 0 0,1 1 0 0 0,-1-1 0 0 0,1 1 0 0 0,0-1 0 0 0,-1 1 0 0 0,1 0 0 0 0,-1 0 0 0 0,0-1-1 0 0,1 1 1 0 0,-1 0 0 0 0,1 1 0 0 0,-1-1 0 0 0,1 0 0 0 0,-1 0 0 0 0,1 1 0 0 0,-1-1 0 0 0,1 1 0 0 0,0-1-1 0 0,-1 1 1 0 0,1-1 0 0 0,-1 1 0 0 0,1 0 0 0 0,0 0 0 0 0,0 0 0 0 0,-1 0 0 0 0,1 0 0 0 0,0 0-1 0 0,0 0 1 0 0,0 0 0 0 0,0 0 0 0 0,0 0 0 0 0,0 1 0 0 0,1-1 0 0 0,-1 0 0 0 0,0 1 0 0 0,1-1 0 0 0,-1 0-1 0 0,1 1 1 0 0,-1-1 0 0 0,1 1 0 0 0,0-1 0 0 0,-1 1 0 0 0,1-1 0 0 0,0 1 0 0 0,0-1 0 0 0,0 2-17 0 0,-21 89 28 0 0,24-75 26 0 0,0 0 0 0 0,1 0 0 0 0,1 0 0 0 0,0 0 0 0 0,1-1 0 0 0,1 0 1 0 0,0 0-1 0 0,1-1 0 0 0,1 0 0 0 0,1 0 0 0 0,0-1 0 0 0,1 0 0 0 0,6 5-54 0 0,47 76 331 0 0,-58-85-308 0 0,-2-4-8 0 0,0 0 0 0 0,0 0 0 0 0,-1 0 1 0 0,0 0-1 0 0,0 0 0 0 0,0 1 0 0 0,-1-1 1 0 0,0 1-1 0 0,0 0 0 0 0,-1 0 1 0 0,0-1-1 0 0,0 1 0 0 0,-1 0 0 0 0,0 0 1 0 0,0 0-1 0 0,0 0 0 0 0,-1 0 0 0 0,-1 5-15 0 0,0-5-51 0 0,0-1-1 0 0,-1 1 1 0 0,0-1 0 0 0,0 0-1 0 0,0 1 1 0 0,-1-2-1 0 0,0 1 1 0 0,0 0 0 0 0,-1-1-1 0 0,0 1 1 0 0,1-1-1 0 0,-2-1 1 0 0,1 1 0 0 0,0-1-1 0 0,-1 0 1 0 0,0 0-1 0 0,0 0 1 0 0,0-1 0 0 0,-1 0-1 0 0,1 0 1 0 0,-1-1-1 0 0,1 1 1 0 0,-1-2-1 0 0,0 1 1 0 0,0-1 0 0 0,0 0-1 0 0,0 0 1 0 0,0-1 51 0 0,1-3-338 0 0,0-1 0 0 0,0 0 0 0 0,1 0 0 0 0,0 0 0 0 0,0-1 0 0 0,0 0 0 0 0,0 0 0 0 0,1 0 0 0 0,0-1 0 0 0,0 1 0 0 0,0-1 0 0 0,1 0 0 0 0,0 0 0 0 0,0 0 0 0 0,0-1 0 0 0,1 1 0 0 0,0-1 0 0 0,0 1 0 0 0,1-1 0 0 0,0 0 0 0 0,0 0 0 0 0,0 1 0 0 0,1-1 0 0 0,0 0 0 0 0,0 0 0 0 0,1 0 0 0 0,0 0 0 0 0,0 1 0 0 0,1-2 338 0 0,-2-17-1276 0 0</inkml:trace>
  <inkml:trace contextRef="#ctx0" brushRef="#br0" timeOffset="18904.108">15242 2507 984 0 0,'157'-53'2120'0'0,"-156"53"-1962"0"0,12 5 110 0 0,-10 1-161 0 0,0 1 0 0 0,0 0-1 0 0,0 0 1 0 0,-1 0 0 0 0,0 0-1 0 0,0 0 1 0 0,-1 0-1 0 0,0 1 1 0 0,0-1 0 0 0,-1 1-1 0 0,1-1 1 0 0,-2 0 0 0 0,1 1-1 0 0,-1-1 1 0 0,0 1 0 0 0,-1-1-1 0 0,0 0 1 0 0,0 0 0 0 0,0 0-1 0 0,-1 0 1 0 0,-2 5-107 0 0,-4 21 204 0 0,2 120 1890 0 0,7-148-2061 0 0,0 0-1 0 0,1 0 1 0 0,-1 1-1 0 0,1-1 1 0 0,0 0 0 0 0,0 0-1 0 0,1 0 1 0 0,0 0-1 0 0,-1 0 1 0 0,2 0-1 0 0,-1 0 1 0 0,0-1 0 0 0,1 1-1 0 0,0-1 1 0 0,0 0-1 0 0,0 0 1 0 0,1 0-1 0 0,0 0 1 0 0,-1 0 0 0 0,1-1-1 0 0,0 1 1 0 0,1-1-1 0 0,-1 0 1 0 0,0-1 0 0 0,1 1-1 0 0,0-1 1 0 0,0 0-1 0 0,-1 0 1 0 0,1 0-1 0 0,1-1 1 0 0,-1 1 0 0 0,0-1-1 0 0,0 0 1 0 0,0-1-1 0 0,0 0 1 0 0,1 1-1 0 0,-1-2 1 0 0,2 1-33 0 0,13 0 25 0 0,-1-1-1 0 0,1-1 1 0 0,-1 0-1 0 0,1-2 1 0 0,-1 0-1 0 0,0-1 1 0 0,-1-1-1 0 0,1-1 1 0 0,-1-1 0 0 0,0 0-25 0 0,-11 5-6 0 0,1-1 1 0 0,-1 0 0 0 0,0 0-1 0 0,0-1 1 0 0,-1 0 0 0 0,1 0-1 0 0,-1 0 1 0 0,0-1 0 0 0,-1 0-1 0 0,1 0 1 0 0,-1 0 0 0 0,0-1-1 0 0,-1 0 1 0 0,0 0 0 0 0,0 0-1 0 0,0-1 1 0 0,-1 1 0 0 0,0-1-1 0 0,0 0 1 0 0,-1 1 0 0 0,0-1-1 0 0,0-5 6 0 0,-4 7-21 0 0,0-1 1 0 0,-1 0-1 0 0,0 0 0 0 0,0 1 0 0 0,-1 0 0 0 0,1-1 0 0 0,-2 1 1 0 0,1 1-1 0 0,0-1 0 0 0,-1 1 0 0 0,0-1 0 0 0,-1 2 0 0 0,1-1 1 0 0,-1 0-1 0 0,0 1 0 0 0,0 0 0 0 0,0 0 0 0 0,0 1 0 0 0,-1 0 1 0 0,1 0-1 0 0,-6-1 21 0 0,-272-91-954 0 0,279 94 680 0 0,0-1-1 0 0,1 1 1 0 0,-1 0-1 0 0,0-1 0 0 0,1 0 1 0 0,-1 0-1 0 0,1-1 0 0 0,-1 1 1 0 0,1-1-1 0 0,0 0 1 0 0,0 0-1 0 0,1 0 0 0 0,-1-1 1 0 0,0 1-1 0 0,1-1 1 0 0,0 0-1 0 0,0 0 0 0 0,-2-3 275 0 0,3-5-1216 0 0</inkml:trace>
  <inkml:trace contextRef="#ctx0" brushRef="#br0" timeOffset="19169.877">16110 2182 904 0 0,'5'3'244'0'0,"0"1"0"0"0,0-1 0 0 0,0 1-1 0 0,-1 0 1 0 0,1 0 0 0 0,-1 1 0 0 0,0-1 0 0 0,0 1 0 0 0,0 0 0 0 0,-1 0-1 0 0,0 1 1 0 0,0-1 0 0 0,0 1 0 0 0,-1-1 0 0 0,0 1 0 0 0,1 2-244 0 0,3 4 450 0 0,24 43 53 0 0,-3 1 0 0 0,-2 1 0 0 0,-2 1 0 0 0,-3 1-1 0 0,-3 1 1 0 0,-2 1 0 0 0,-3 0 0 0 0,-3 1 0 0 0,-2 10-503 0 0,-7-47 33 0 0,-2-1-1 0 0,0 1 0 0 0,-2-1 1 0 0,-1 1-1 0 0,-1-1 0 0 0,-1 0 1 0 0,-1-1-1 0 0,-1 0 0 0 0,-1 0 1 0 0,-1-1-1 0 0,-1-1 0 0 0,-1 1 1 0 0,-1-2-1 0 0,0 0 0 0 0,-2-1 1 0 0,0 0-1 0 0,-1-1 0 0 0,-1-1 1 0 0,-15 10-33 0 0,15-12-229 0 0,-2-1-1 0 0,1-1 1 0 0,-2-1 0 0 0,1-1 0 0 0,-2-1 0 0 0,1-1 0 0 0,-2 0 0 0 0,1-2 0 0 0,-1-1 0 0 0,0 0 0 0 0,0-2 0 0 0,0-1 0 0 0,-8 0 229 0 0,-77-6-2631 0 0,28-16 1366 0 0,11-3 26 0 0</inkml:trace>
  <inkml:trace contextRef="#ctx0" brushRef="#br0" timeOffset="19436.495">14286 2657 2732 0 0,'-10'14'273'0'0,"1"0"0"0"0,1 0 0 0 0,0 1 0 0 0,1 0-1 0 0,0 1 1 0 0,1 0 0 0 0,1 0 0 0 0,1 0 0 0 0,0 0-1 0 0,1 1 1 0 0,1-1 0 0 0,1 1 0 0 0,0 0 0 0 0,1 0 0 0 0,1-1-1 0 0,0 2-272 0 0,54 181 1410 0 0,-40-165-1398 0 0,2 0-1 0 0,1-1 1 0 0,1 0-1 0 0,2-2 0 0 0,1 0 1 0 0,1-2-1 0 0,2 0 0 0 0,1-2 1 0 0,1-1-1 0 0,1-1 1 0 0,1-1-1 0 0,1-2 0 0 0,2-1 1 0 0,0-1-1 0 0,1-2 0 0 0,0-1 1 0 0,2-2-1 0 0,6 2-11 0 0,-36-16-113 0 0,13 6-404 0 0,1-2 0 0 0,0 0 0 0 0,0 0 0 0 0,1-2 0 0 0,-1-1 0 0 0,1 0 0 0 0,-1-1 0 0 0,1-2-1 0 0,0 1 1 0 0,9-4 517 0 0,45-14-1188 0 0</inkml:trace>
  <inkml:trace contextRef="#ctx0" brushRef="#br0" timeOffset="20719.037">12627 4170 2328 0 0,'-15'4'314'0'0,"-28"6"2757"0"0,66-5-957 0 0,258-42-95 0 0,2270-343 918 0 0,-1815 255-3920 0 0,-575 83-611 0 0,-226 38-4710 0 0,15 15 5033 0 0,2-3-156 0 0</inkml:trace>
  <inkml:trace contextRef="#ctx0" brushRef="#br0" timeOffset="21614.015">13893 5117 1256 0 0,'0'1'109'0'0,"-1"-1"-1"0"0,1 1 1 0 0,0-1 0 0 0,0 1-1 0 0,0-1 1 0 0,0 1 0 0 0,0-1-1 0 0,0 1 1 0 0,0-1-1 0 0,0 1 1 0 0,0-1 0 0 0,0 1-1 0 0,0-1 1 0 0,0 1 0 0 0,0-1-1 0 0,0 1 1 0 0,1-1-1 0 0,-1 1 1 0 0,0-1 0 0 0,0 0-1 0 0,0 1 1 0 0,1-1 0 0 0,-1 1-1 0 0,0-1 1 0 0,1 0-1 0 0,-1 1 1 0 0,0-1 0 0 0,1 1-1 0 0,-1-1 1 0 0,1 0 0 0 0,-1 0-1 0 0,0 1 1 0 0,1-1-1 0 0,-1 0 1 0 0,1 0 0 0 0,-1 1-1 0 0,1-1 1 0 0,-1 0 0 0 0,1 0-1 0 0,-1 0 1 0 0,1 0 0 0 0,-1 0-1 0 0,1 0 1 0 0,-1 0-1 0 0,1 0 1 0 0,-1 0 0 0 0,1 0-1 0 0,-1 0 1 0 0,1 0 0 0 0,-1 0-1 0 0,1 0 1 0 0,-1 0-1 0 0,0 0 1 0 0,1-1 0 0 0,-1 1-1 0 0,1 0 1 0 0,-1 0 0 0 0,1-1-1 0 0,-1 1 1 0 0,0 0-1 0 0,1-1 1 0 0,-1 1 0 0 0,1 0-1 0 0,-1-1 1 0 0,0 1 0 0 0,1 0-1 0 0,-1-1 1 0 0,0 1-1 0 0,0-1-108 0 0,12-4 194 0 0,67-55 2255 0 0,-79 60-2433 0 0,-1 1 1 0 0,1 0-1 0 0,0-1 1 0 0,0 1-1 0 0,-1-1 0 0 0,1 1 1 0 0,0-1-1 0 0,0 1 1 0 0,0-1-1 0 0,0 1 1 0 0,0 0-1 0 0,-1-1 1 0 0,1 1-1 0 0,0-1 1 0 0,0 1-1 0 0,1 0 0 0 0,-1-1 1 0 0,0 1-1 0 0,0-1 1 0 0,0 1-1 0 0,0 0 1 0 0,0-1-1 0 0,1 1 1 0 0,-1-1-1 0 0,0 1 1 0 0,0-1-1 0 0,1 1 0 0 0,-1-1 1 0 0,1 1-1 0 0,-1-1 1 0 0,0 1-1 0 0,1-1 1 0 0,-1 1-1 0 0,1-1 1 0 0,-1 0-1 0 0,1 1 1 0 0,-1-1-1 0 0,1 0 1 0 0,-1 1-1 0 0,1-1 0 0 0,-1 0 1 0 0,1 0-1 0 0,-1 0 1 0 0,1 1-17 0 0,98-84 260 0 0,-56 37-403 0 0,-1-3-1 0 0,-3-1 1 0 0,-2-2 0 0 0,-2-1 0 0 0,-2-2 0 0 0,-3-2 0 0 0,-3 0-1 0 0,5-19 144 0 0,-6-45-596 0 0,-26 119 585 0 0,0-1 0 0 0,-1 1 0 0 0,1 0 0 0 0,0-1 0 0 0,-1 1 0 0 0,1 0 0 0 0,-1-1 0 0 0,0 1 0 0 0,0 0 0 0 0,0 0 0 0 0,0 0 0 0 0,0 0 0 0 0,0 0 0 0 0,0 0 0 0 0,-1 0 0 0 0,1 0 0 0 0,-1 0 0 0 0,0 0 0 0 0,1 1 0 0 0,-1-1 0 0 0,0 1 0 0 0,0-1 0 0 0,0 1 0 0 0,0 0 0 0 0,0 0 0 0 0,0 0 0 0 0,0 0 0 0 0,-1 0 0 0 0,1 0 0 0 0,0 0 0 0 0,0 1 0 0 0,-1-1 0 0 0,1 1 0 0 0,0 0 0 0 0,-1 0 0 0 0,1 0 0 0 0,-1 0 0 0 0,1 0 0 0 0,0 0 0 0 0,-1 0 0 0 0,0 1 11 0 0,-98 33-77 0 0,98-32 77 0 0,0 0 0 0 0,1-1 0 0 0,-1 1 0 0 0,0 1 0 0 0,1-1 0 0 0,-1 0 0 0 0,1 1 1 0 0,0-1-1 0 0,0 1 0 0 0,0 0 0 0 0,0-1 0 0 0,1 1 0 0 0,-1 0 0 0 0,1 0 0 0 0,-1 0 1 0 0,1 0-1 0 0,0 0 0 0 0,0 1 0 0 0,1-1 0 0 0,-1 0 0 0 0,1 1 0 0 0,-1-1 0 0 0,1 0 0 0 0,0 0 1 0 0,0 1-1 0 0,1-1 0 0 0,-1 0 0 0 0,1 1 0 0 0,-1-1 0 0 0,1 0 0 0 0,0 0 0 0 0,0 0 1 0 0,1 1-1 0 0,-1-1 0 0 0,0-1 0 0 0,1 1 0 0 0,0 0 0 0 0,0 0 0 0 0,0 0 0 0 0,0-1 1 0 0,1 1-2 0 0,111 100 149 0 0,-107-98-139 0 0,22 17 35 0 0,-12-13 16 0 0,0 1 0 0 0,-1 1-1 0 0,-1 0 1 0 0,0 1 0 0 0,0 1-1 0 0,-1 1 1 0 0,-1 0 0 0 0,0 0-1 0 0,-1 1 1 0 0,-1 1-1 0 0,0 0 1 0 0,-1 1 0 0 0,-1 0-1 0 0,0 0 1 0 0,-2 1 0 0 0,6 16-60 0 0,-13-27 10 0 0,-1 0 0 0 0,1 0 0 0 0,-1 0 1 0 0,0 0-1 0 0,-1 0 0 0 0,0 0 0 0 0,0 0 0 0 0,0 0 1 0 0,-1-1-1 0 0,0 1 0 0 0,0-1 0 0 0,-1 0 0 0 0,1 0 1 0 0,-2 0-1 0 0,1 0 0 0 0,0-1 0 0 0,-1 0 0 0 0,0 1 1 0 0,0-2-1 0 0,-1 1 0 0 0,0-1 0 0 0,1 0 0 0 0,-1 0 1 0 0,-1 0-1 0 0,1-1 0 0 0,0 0 0 0 0,-1 0 0 0 0,0-1 1 0 0,1 1-1 0 0,-1-2 0 0 0,0 1 0 0 0,0-1 0 0 0,-5 1-10 0 0,8-4-164 0 0,0 1 0 0 0,1-1 0 0 0,-1 0 0 0 0,0 0 0 0 0,1 0 0 0 0,0-1 0 0 0,0 1 0 0 0,-1-1 0 0 0,2 0 0 0 0,-1 0 0 0 0,0 0 0 0 0,0 0 0 0 0,1 0 0 0 0,0-1 0 0 0,0 1 0 0 0,0-1 0 0 0,0 1 0 0 0,0-1 0 0 0,1 0 0 0 0,-1 0 0 0 0,1 0 0 0 0,0 0 0 0 0,0 0 0 0 0,1 0 0 0 0,-1 0 0 0 0,1 0 0 0 0,0 0 0 0 0,0 0 0 0 0,0 0 0 0 0,1 0 0 0 0,-1 0 0 0 0,1 0 0 0 0,0 0 0 0 0,1-3 164 0 0,-2 2-335 0 0,21-109-2172 0 0,-5 52 1425 0 0</inkml:trace>
  <inkml:trace contextRef="#ctx0" brushRef="#br0" timeOffset="21865.002">15048 4077 2380 0 0,'26'-13'8044'0'0,"-50"368"-3195"0"0,47-144-4111 0 0,-4-29-2074 0 0,-16-122-1887 0 0,-2 2-3943 0 0,-3-52 5940 0 0,-10 8 14 0 0</inkml:trace>
  <inkml:trace contextRef="#ctx0" brushRef="#br0" timeOffset="22479.103">15233 5212 896 0 0,'3'16'6671'0'0,"-46"1"-2921"0"0,37-15-3260 0 0,7-41 722 0 0,2 16-880 0 0,-3 22-321 0 0,0-31 186 0 0,0 31-195 0 0,0-1 0 0 0,0 0 0 0 0,0 0 0 0 0,0 1 0 0 0,0-1 0 0 0,0 0 0 0 0,0 0 0 0 0,-1 1 0 0 0,1-1 0 0 0,-1 0 0 0 0,1 1 1 0 0,-1-1-1 0 0,0 0 0 0 0,1 1 0 0 0,-1-1 0 0 0,0 1 0 0 0,0-1 0 0 0,0 1 0 0 0,0 0 0 0 0,0-1 0 0 0,-1 1 0 0 0,1 0 0 0 0,0 0 0 0 0,0 0 1 0 0,-1 0-1 0 0,1 0 0 0 0,-1 0 0 0 0,1 0 0 0 0,-1 0 0 0 0,0 0 0 0 0,1 1 0 0 0,-1-1 0 0 0,1 1 0 0 0,-1-1 0 0 0,0 1 0 0 0,0 0 0 0 0,1-1 1 0 0,-1 1-1 0 0,0 0 0 0 0,0 0 0 0 0,1 0 0 0 0,-1 1 0 0 0,0-1 0 0 0,0 0 0 0 0,1 1 0 0 0,-1-1 0 0 0,0 1 0 0 0,1-1 0 0 0,-1 1 0 0 0,1 0 1 0 0,-1 0-1 0 0,0 0-2 0 0,-3 4-1 0 0,0 1 0 0 0,0 0 0 0 0,1 0 1 0 0,0 0-1 0 0,0 1 0 0 0,1-1 1 0 0,-1 1-1 0 0,2 0 0 0 0,-1 0 1 0 0,1 0-1 0 0,0 0 0 0 0,0 1 0 0 0,1-1 1 0 0,0 0-1 0 0,0 1 0 0 0,0 3 1 0 0,5-7 2 0 0,-1 0-1 0 0,1-1 1 0 0,0 0 0 0 0,0 0-1 0 0,0 0 1 0 0,1 0 0 0 0,-1-1-1 0 0,0 0 1 0 0,1 0-1 0 0,0 0 1 0 0,-1 0 0 0 0,1-1-1 0 0,0 1 1 0 0,0-1-1 0 0,0-1 1 0 0,0 1 0 0 0,0-1-1 0 0,0 1 1 0 0,0-1-1 0 0,0-1 1 0 0,0 1 0 0 0,0-1-1 0 0,0 0 1 0 0,0 0-1 0 0,0 0 1 0 0,0-1 0 0 0,-1 0-1 0 0,1 0 1 0 0,3-2-2 0 0,-6 4 3 0 0,1 0 1 0 0,-1 0-1 0 0,0-1 0 0 0,0 1 1 0 0,1-1-1 0 0,-1 1 1 0 0,0-1-1 0 0,0 0 0 0 0,0 0 1 0 0,0 0-1 0 0,0 0 0 0 0,0 0 1 0 0,0 0-1 0 0,0-1 1 0 0,0 1-1 0 0,-1-1 0 0 0,1 1 1 0 0,0-1-1 0 0,-1 0 0 0 0,0 1 1 0 0,1-1-1 0 0,-1 0 1 0 0,0 0-1 0 0,0 0 0 0 0,0 0 1 0 0,0 0-1 0 0,0 0 1 0 0,0-1-1 0 0,-1 1 0 0 0,1 0 1 0 0,-1 0-1 0 0,1-1 0 0 0,-1 1 1 0 0,0 0-1 0 0,0 0 1 0 0,0-1-1 0 0,0 1 0 0 0,0 0 1 0 0,-1-1-1 0 0,1 1 0 0 0,-1 0 1 0 0,1 0-1 0 0,-1 0 1 0 0,0 0-1 0 0,0-1 0 0 0,0 1 1 0 0,0 0-1 0 0,0 0 0 0 0,0 1 1 0 0,-1-1-1 0 0,1 0 1 0 0,-1 0-1 0 0,1 1 0 0 0,-1-1 1 0 0,0 1-1 0 0,0-1 1 0 0,1 1-1 0 0,-1-1 0 0 0,-1 1-3 0 0,-40-21-228 0 0,-30-29-6805 0 0,58 24 3153 0 0,13 20 2708 0 0</inkml:trace>
  <inkml:trace contextRef="#ctx0" brushRef="#br0" timeOffset="33031.877">18165 3050 988 0 0,'-20'-2'948'0'0,"16"-4"-756"0"0,-1 0 0 0 0,-1 1 0 0 0,1 0 1 0 0,-1 0-1 0 0,0 0 0 0 0,0 0 0 0 0,0 1 1 0 0,0 0-1 0 0,-1 1 0 0 0,0-1 0 0 0,0 1 1 0 0,0 0-1 0 0,0 1 0 0 0,0 0 0 0 0,-1 0 1 0 0,1 1-1 0 0,-3-1-192 0 0,-158-16 5090 0 0,423-39-3430 0 0,28-6-1863 0 0,205-16 203 0 0,-324 93-2728 0 0,-162-12 2607 0 0,0-1 1 0 0,0 1-1 0 0,0 0 1 0 0,0-1-1 0 0,0 1 0 0 0,-1 0 1 0 0,1 0-1 0 0,-1 0 1 0 0,1 0-1 0 0,-1 0 1 0 0,0 1-1 0 0,0-1 1 0 0,0 0-1 0 0,0 0 0 0 0,0 1 1 0 0,0-1-1 0 0,-1 1 1 0 0,1-1-1 0 0,-1 1 1 0 0,0-1-1 0 0,1 1 1 0 0,-1-1-1 0 0,0 1 0 0 0,-1-1 1 0 0,1 1-1 0 0,0-1 1 0 0,-1 1-1 0 0,1-1 1 0 0,-1 1-1 0 0,0-1 1 0 0,0 0-1 0 0,0 1 0 0 0,0-1 1 0 0,0 0-1 0 0,-1 0 1 0 0,1 0-1 0 0,-1 0 1 0 0,1 0-1 0 0,-1 0 1 0 0,0 0-1 0 0,1 0 0 0 0,-1-1 1 0 0,0 1-1 0 0,0-1 1 0 0,0 1-1 0 0,-1-1 1 0 0,1 0-1 0 0,0 0 0 0 0,0 0 1 0 0,-3 1 120 0 0,-29 20-1439 0 0</inkml:trace>
  <inkml:trace contextRef="#ctx0" brushRef="#br0" timeOffset="33278.983">18245 3334 2108 0 0,'-106'60'4095'0'0,"171"-49"-1226"0"0,133-39-1687 0 0,52 4-964 0 0,-99 12-2657 0 0,0-7 1 0 0,-2-6 0 0 0,28-13 2438 0 0,-106 18-1117 0 0</inkml:trace>
  <inkml:trace contextRef="#ctx0" brushRef="#br0" timeOffset="35610.699">23159 2775 1336 0 0,'-7'-12'3717'0'0,"5"33"-2102"0"0,1-11-1744 0 0,-1 12 319 0 0,1 0-1 0 0,1 0 1 0 0,0 0 0 0 0,2 0-1 0 0,1 0 1 0 0,0-1-1 0 0,2 1 1 0 0,0-1 0 0 0,2 1-1 0 0,0-2 1 0 0,1 1-1 0 0,1-1 1 0 0,1 0 0 0 0,9 12-190 0 0,-12-24 46 0 0,0-1 1 0 0,0 1-1 0 0,1-1 1 0 0,0-1 0 0 0,0 1-1 0 0,1-2 1 0 0,0 1 0 0 0,0-1-1 0 0,0 0 1 0 0,0-1 0 0 0,1 0-1 0 0,0 0 1 0 0,0-1-1 0 0,0-1 1 0 0,0 0 0 0 0,0 0-1 0 0,0-1 1 0 0,1 0 0 0 0,-1 0-1 0 0,1-1 1 0 0,0-1-47 0 0,3-1 3 0 0,0-1 0 0 0,-1-1 0 0 0,1 0-1 0 0,-1-1 1 0 0,0 0 0 0 0,0-1 0 0 0,-1-1 0 0 0,0 0 0 0 0,0 0 0 0 0,-1-1 0 0 0,1-1-1 0 0,-2 0 1 0 0,8-8-3 0 0,28-43-49 0 0,-49 64 48 0 0,1-1 0 0 0,0 1 0 0 0,0 0 0 0 0,0 0 0 0 0,1 0 0 0 0,0 0 0 0 0,-1 0 0 0 0,1 1 0 0 0,1-1 0 0 0,-1 0 0 0 0,1 1 0 0 0,-1-1 0 0 0,1 0 0 0 0,0 1 0 0 0,1-1 0 0 0,-1 0-1 0 0,1 1 1 0 0,0-1 0 0 0,0 0 0 0 0,0 0 0 0 0,0 0 0 0 0,1 0 0 0 0,0 0 0 0 0,0 0 0 0 0,0 0 0 0 0,0 0 0 0 0,1-1 0 0 0,-1 1 0 0 0,1-1 0 0 0,0 0 0 0 0,0 0 0 0 0,0 0 0 0 0,0 0 0 0 0,1 0 0 0 0,-1 0 0 0 0,1-1 0 0 0,0 0 0 0 0,0 0 0 0 0,-1 0 0 0 0,1 0 0 0 0,0-1 0 0 0,1 1 0 0 0,-1-1 0 0 0,0 0 0 0 0,0 0 0 0 0,1-1 0 0 0,-1 1 0 0 0,0-1 0 0 0,1 0 0 0 0,2 0 1 0 0,18 2 11 0 0,0-2 0 0 0,0 0 0 0 0,0-2 0 0 0,0 0 0 0 0,-1-2 0 0 0,1-1 0 0 0,-1-1 0 0 0,0-1 0 0 0,0-1 1 0 0,-1 0-1 0 0,23-13-11 0 0,-41 18-12 0 0,1 1 0 0 0,0-1 0 0 0,-1 0-1 0 0,1-1 1 0 0,-1 1 0 0 0,0-1 0 0 0,0 0 0 0 0,0 0 0 0 0,-1-1 0 0 0,1 1 0 0 0,-1-1 0 0 0,0 0 0 0 0,0 0 0 0 0,-1 0 0 0 0,0-1 0 0 0,0 0 0 0 0,0 1 0 0 0,-1-1 0 0 0,1 0 0 0 0,-1 0 0 0 0,-1 0 0 0 0,1 0 0 0 0,-1-1 0 0 0,0 1 0 0 0,0 0 0 0 0,-1-4 12 0 0,-52-68-386 0 0,-27 20 61 0 0,-25-31-1748 0 0,99 41-1772 0 0,23 17 2619 0 0</inkml:trace>
  <inkml:trace contextRef="#ctx0" brushRef="#br0" timeOffset="35875.204">24462 2749 2272 0 0,'45'165'4960'0'0,"0"-42"-3552"0"0,0-2-1188 0 0,-34-37-3079 0 0,-27-73-1 0 0,-3-17 1523 0 0</inkml:trace>
  <inkml:trace contextRef="#ctx0" brushRef="#br0" timeOffset="36171.515">24294 2399 1936 0 0,'-9'-19'1128'0'0,"3"9"-184"0"0,1 0-116 0 0,1 5-159 0 0,1 0-65 0 0,1-1 16 0 0,-1 4-204 0 0,1 0-32 0 0,0 2-156 0 0,2 2-100 0 0,2 3-136 0 0,0 0-108 0 0,12 13 24 0 0,4-3-372 0 0,5 4-896 0 0,-2-3 55 0 0,4-1 49 0 0,-2-1 40 0 0</inkml:trace>
  <inkml:trace contextRef="#ctx0" brushRef="#br0" timeOffset="36418.051">24763 2387 2880 0 0,'-2'-12'1502'0'0,"2"12"-1396"0"0,0 0-1 0 0,-1 1 0 0 0,1-1 1 0 0,0 0-1 0 0,-1 0 0 0 0,1 0 1 0 0,0 0-1 0 0,-1 0 0 0 0,1 0 1 0 0,-1 0-1 0 0,1 0 0 0 0,0 0 1 0 0,-1 0-1 0 0,1 0 0 0 0,0-1 1 0 0,-1 1-1 0 0,1 0 1 0 0,-1 0-1 0 0,1 0 0 0 0,0 0 1 0 0,-1-1-1 0 0,1 1 0 0 0,0 0 1 0 0,0 0-1 0 0,-1 0 0 0 0,1-1 1 0 0,0 1-1 0 0,-1 0 0 0 0,1-1 1 0 0,0 1-1 0 0,0 0 0 0 0,0-1 1 0 0,-1 1-1 0 0,1 0 0 0 0,0-1 1 0 0,0 1-1 0 0,0 0 0 0 0,0-1 1 0 0,0 1-1 0 0,0 0 0 0 0,0-1 1 0 0,0 1-1 0 0,0-1 0 0 0,0 1 1 0 0,0 0-1 0 0,0-1-105 0 0,-5 19 162 0 0,2 0 0 0 0,0 1-1 0 0,2-1 1 0 0,0 1 0 0 0,0-1-1 0 0,2 1 1 0 0,0-1 0 0 0,2 0 0 0 0,0 1-1 0 0,1-1 1 0 0,4 12-162 0 0,143 423-1263 0 0,-97-315-4881 0 0,-49-133 4964 0 0</inkml:trace>
  <inkml:trace contextRef="#ctx0" brushRef="#br0" timeOffset="36668.33">24976 2457 2372 0 0,'-5'-93'4864'0'0,"5"94"-4797"0"0,0-1 1 0 0,-1 1-1 0 0,1 0 0 0 0,0-1 1 0 0,0 1-1 0 0,-1-1 1 0 0,1 1-1 0 0,0 0 0 0 0,-1-1 1 0 0,1 1-1 0 0,-1-1 0 0 0,1 1 1 0 0,-1-1-1 0 0,1 1 0 0 0,-1-1 1 0 0,1 0-1 0 0,-1 1 1 0 0,1-1-1 0 0,-1 0 0 0 0,1 1 1 0 0,-1-1-1 0 0,0 0 0 0 0,1 0 1 0 0,-1 1-1 0 0,0-1 1 0 0,1 0-1 0 0,-1 0 0 0 0,0 0 1 0 0,1 0-1 0 0,-1 0 0 0 0,0 0 1 0 0,1 0-1 0 0,-1 0 0 0 0,0 0 1 0 0,1 0-1 0 0,-1 0 1 0 0,1 0-1 0 0,-1-1 0 0 0,0 1 1 0 0,1 0-1 0 0,-1 0 0 0 0,0-1 1 0 0,1 1-1 0 0,-1 0 1 0 0,1-1-1 0 0,-1 1 0 0 0,1-1 1 0 0,-1 1-1 0 0,1-1-67 0 0,-4 48 194 0 0,2 1 1 0 0,2-1-1 0 0,2 1 0 0 0,3-1 1 0 0,1 0-1 0 0,3-1 0 0 0,1 1 1 0 0,3-2-1 0 0,6 16-194 0 0,-12-36-182 0 0,128 388-9658 0 0,-126-381 8624 0 0</inkml:trace>
  <inkml:trace contextRef="#ctx0" brushRef="#br0" timeOffset="33572.659">20647 2245 1936 0 0,'-14'-17'981'0'0,"10"11"-631"0"0,0 0 1 0 0,0 0 0 0 0,0 1 0 0 0,-1-1 0 0 0,0 1 0 0 0,0 0 0 0 0,0 1 0 0 0,-1-1 0 0 0,0 1 0 0 0,0 0 0 0 0,0 0 0 0 0,0 1 0 0 0,0 0 0 0 0,-1 0 0 0 0,0 0-1 0 0,-6-1-350 0 0,12 4 359 0 0,-1 5-29 0 0,-3 18-185 0 0,1 1 1 0 0,1 0 0 0 0,2-1 0 0 0,0 1 0 0 0,2 0 0 0 0,0 0 0 0 0,2-1 0 0 0,0 1-1 0 0,2-1 1 0 0,0 0 0 0 0,2 0 0 0 0,0 0 0 0 0,2-1 0 0 0,0 0 0 0 0,6 7-146 0 0,-6-5 80 0 0,11 29-248 0 0,-1 1 0 0 0,-3 1 0 0 0,-3 1 0 0 0,-2 0 0 0 0,-2 0 0 0 0,-3 1 0 0 0,-1 26 168 0 0,-5-71-323 0 0,-1 0-1 0 0,0 0 1 0 0,0 0-1 0 0,-2 0 1 0 0,1 0 0 0 0,-1 0-1 0 0,-1-1 1 0 0,0 1-1 0 0,-1-1 1 0 0,0 0-1 0 0,0-1 1 0 0,-1 1-1 0 0,-1-1 1 0 0,0 0 0 0 0,0-1-1 0 0,-8 8 324 0 0,-44 22-2309 0 0,25-31 1045 0 0</inkml:trace>
  <inkml:trace contextRef="#ctx0" brushRef="#br0" timeOffset="34413.158">19840 2969 1700 0 0,'-46'-5'3599'0'0,"67"-6"-897"0"0,333-47-957 0 0,-241 44-1594 0 0,65-7-410 0 0,-1-7 1 0 0,165-50 258 0 0,-330 76 10 0 0,-1 0 0 0 0,1-1 0 0 0,0-1 0 0 0,-1 1 0 0 0,0-2 0 0 0,0 0 0 0 0,0 0 0 0 0,-1-1 1 0 0,0 0-1 0 0,0-1 0 0 0,0 0 0 0 0,-1 0 0 0 0,0-1 0 0 0,0 0 0 0 0,-1-1 0 0 0,0 0 0 0 0,-1 0 1 0 0,1-1-1 0 0,-2 0 0 0 0,0 0 0 0 0,0-1 0 0 0,-1 0 0 0 0,0 0 0 0 0,-1 0 0 0 0,0 0 0 0 0,0-1 1 0 0,-2 1-1 0 0,1-1 0 0 0,-1 0 0 0 0,-1-2-10 0 0,-2 4 68 0 0,-1-1-1 0 0,1 0 1 0 0,-2 1 0 0 0,0 0 0 0 0,0-1 0 0 0,-1 1-1 0 0,0 1 1 0 0,0-1 0 0 0,-1 0 0 0 0,-1 1 0 0 0,0 0-1 0 0,0 0 1 0 0,0 1 0 0 0,-1 0 0 0 0,-1 0 0 0 0,1 0-1 0 0,-1 1 1 0 0,0 0 0 0 0,-7-3-68 0 0,13 10 12 0 0,-1 1 0 0 0,0-1 1 0 0,1 1-1 0 0,-1 0 0 0 0,1-1 0 0 0,-1 1 1 0 0,1 1-1 0 0,-1-1 0 0 0,1 0 0 0 0,0 1 1 0 0,0-1-1 0 0,-1 1 0 0 0,1-1 0 0 0,0 1 1 0 0,0 0-1 0 0,1 0 0 0 0,-1 0 0 0 0,0 0 1 0 0,1 0-1 0 0,-1 1 0 0 0,1-1 0 0 0,0 0 1 0 0,-1 1-1 0 0,1-1 0 0 0,0 1 0 0 0,1-1 1 0 0,-1 1-1 0 0,0 0 0 0 0,1-1 0 0 0,-1 1 1 0 0,1 0-1 0 0,0-1 0 0 0,0 1 0 0 0,0 0 1 0 0,0-1-1 0 0,1 1 0 0 0,-1 0 0 0 0,1 1-12 0 0,18 407 440 0 0,26 159 311 0 0,-22-602-515 0 0,93-341-1495 0 0,-114 372 1244 0 0,0 0-1 0 0,0 0 0 0 0,0-1 0 0 0,0 1 0 0 0,0 0 0 0 0,0 1 0 0 0,1-1 0 0 0,-1 0 0 0 0,0 1 0 0 0,0-1 1 0 0,1 1-1 0 0,-1 0 0 0 0,1-1 0 0 0,-1 1 0 0 0,0 0 0 0 0,1 1 0 0 0,-1-1 0 0 0,0 0 0 0 0,1 1 1 0 0,-1-1-1 0 0,0 1 0 0 0,0 0 0 0 0,1-1 0 0 0,-1 1 0 0 0,0 0 0 0 0,0 1 0 0 0,0-1 0 0 0,0 0 0 0 0,0 1 1 0 0,0-1-1 0 0,-1 1 0 0 0,1-1 0 0 0,0 1 0 0 0,-1 0 0 0 0,1 0 0 0 0,-1-1 0 0 0,0 1 0 0 0,1 0 1 0 0,-1 1-1 0 0,0-1 0 0 0,0 0 0 0 0,0 0 0 0 0,-1 0 0 0 0,1 1 0 0 0,0-1 0 0 0,-1 0 0 0 0,0 0 0 0 0,1 2 16 0 0,4 4-32 0 0,9 13 13 0 0,1 0 0 0 0,0-1 0 0 0,1-1-1 0 0,2 0 1 0 0,0-2 0 0 0,0 0 0 0 0,2 0 0 0 0,0-2 0 0 0,1-1-1 0 0,0 0 1 0 0,1-2 0 0 0,0 0 0 0 0,1-1 0 0 0,1-2 0 0 0,0 0-1 0 0,0-2 1 0 0,0 0 0 0 0,1-2 0 0 0,20 2 19 0 0,-35-7-22 0 0,0 0-1 0 0,-1-1 1 0 0,1 0-1 0 0,-1-1 1 0 0,1 1-1 0 0,-1-2 1 0 0,0 0 0 0 0,0 0-1 0 0,0 0 1 0 0,0-1-1 0 0,0-1 1 0 0,-1 1 0 0 0,0-1-1 0 0,0-1 1 0 0,0 0-1 0 0,0 0 23 0 0,-1-2 3 0 0,0-1 1 0 0,-1 0-1 0 0,0 0 0 0 0,-1 0 0 0 0,0-1 0 0 0,0 0 0 0 0,-1 0 0 0 0,0 0 0 0 0,-1 0 1 0 0,0-1-1 0 0,-1 0 0 0 0,0 1 0 0 0,0-1 0 0 0,-2 0 0 0 0,1 0 0 0 0,-1 0 0 0 0,0 1 1 0 0,-1-1-1 0 0,-1 0 0 0 0,0 0 0 0 0,0 1 0 0 0,-1-1 0 0 0,0 1 0 0 0,-1 0 0 0 0,0-1 1 0 0,0 2-1 0 0,-1-1 0 0 0,-1 1 0 0 0,0-1 0 0 0,0 1 0 0 0,0 1 0 0 0,-1-1 0 0 0,-1 1 1 0 0,1 1-1 0 0,-1-1 0 0 0,-1 1 0 0 0,1 1 0 0 0,-1-1 0 0 0,0 2 0 0 0,-1-1 0 0 0,1 1 1 0 0,-10-3-4 0 0,16 8 32 0 0,0 1 1 0 0,0 0-1 0 0,1 0 1 0 0,-1 0 0 0 0,0 0-1 0 0,0 1 1 0 0,1-1-1 0 0,-1 1 1 0 0,1-1-1 0 0,0 1 1 0 0,-1 0 0 0 0,1 0-1 0 0,0 0 1 0 0,0 0-1 0 0,0 0 1 0 0,0 1-1 0 0,0-1 1 0 0,1 1 0 0 0,-1-1-1 0 0,1 1 1 0 0,-1-1-1 0 0,1 1 1 0 0,0 0 0 0 0,0 0-1 0 0,0 0 1 0 0,1-1-1 0 0,-1 1 1 0 0,1 0-1 0 0,-1 0 1 0 0,1 0 0 0 0,0 0-1 0 0,0 0 1 0 0,1 0-1 0 0,-1 0 1 0 0,0 0 0 0 0,1 0-1 0 0,0 0 1 0 0,0 1-33 0 0,5 18-100 0 0,0-1 1 0 0,2 1-1 0 0,1-1 0 0 0,0 0 1 0 0,1-1-1 0 0,2 0 1 0 0,0-1-1 0 0,1 0 0 0 0,0-1 1 0 0,2-1-1 0 0,0 0 1 0 0,1 0-1 0 0,11 7 100 0 0,42 32-4040 0 0,-56-57 1586 0 0,-1-19 1403 0 0</inkml:trace>
  <inkml:trace contextRef="#ctx0" brushRef="#br0" timeOffset="34662.885">21788 2369 2420 0 0,'-12'-19'1024'0'0,"7"8"-212"0"0,-4 1-56 0 0,2 3-143 0 0,0 2-45 0 0,-1 3-80 0 0,5 4-116 0 0,-4 0-128 0 0,3 4-44 0 0,2 1-200 0 0,-3 21 16 0 0,5-14-180 0 0,0 11 8 0 0,21 36-356 0 0,-6-27-88 0 0,1 6-689 0 0,5 1 73 0 0,-3-1 48 0 0</inkml:trace>
  <inkml:trace contextRef="#ctx0" brushRef="#br0" timeOffset="34942.693">22030 3380 2396 0 0,'8'6'4896'0'0,"11"-23"-3533"0"0,19-31-1556 0 0,-35 44 556 0 0,123-182 147 0 0,-122 177-514 0 0,0 0 0 0 0,0 0 0 0 0,1 0-1 0 0,0 1 1 0 0,0 0 0 0 0,1 0 0 0 0,0 0 0 0 0,0 1 0 0 0,1 0 0 0 0,0 0 0 0 0,1 1 0 0 0,-1 0 0 0 0,1 0-1 0 0,0 1 1 0 0,1-1 0 0 0,-1 2 0 0 0,1-1 0 0 0,0 2 0 0 0,0-1 0 0 0,0 1 0 0 0,1 0 0 0 0,-1 1 0 0 0,1 0-1 0 0,0 0 1 0 0,-1 1 0 0 0,1 1 0 0 0,0 0 0 0 0,0 0 0 0 0,-1 0 0 0 0,1 1 0 0 0,0 1 0 0 0,-1 0 0 0 0,4 1 4 0 0,-6-1 4 0 0,0 0 0 0 0,-1 1 0 0 0,1 0 0 0 0,0 0 0 0 0,-1 1 0 0 0,0 0 0 0 0,0 0 1 0 0,0 0-1 0 0,0 1 0 0 0,-1 0 0 0 0,1 0 0 0 0,-1 0 0 0 0,-1 1 0 0 0,1-1 0 0 0,-1 1 0 0 0,0 0 1 0 0,0 1-1 0 0,-1-1 0 0 0,1 1 0 0 0,-1-1 0 0 0,-1 1 0 0 0,0 0 0 0 0,0 0 0 0 0,0 0 1 0 0,-1 0-1 0 0,1 1 0 0 0,-1 6-4 0 0,-50 74-14 0 0,39-77-81 0 0,0-1 0 0 0,-1 0 0 0 0,-1 0 1 0 0,1-1-1 0 0,-2-1 0 0 0,1 0 0 0 0,-1 0 0 0 0,0-1 1 0 0,-1-1-1 0 0,-3 1 95 0 0,-143 29-4482 0 0,133-41 3253 0 0,-12-21 19 0 0</inkml:trace>
  <inkml:trace contextRef="#ctx0" brushRef="#br0" timeOffset="37068.112">26160 2849 836 0 0,'-8'-10'215'0'0,"-1"0"1"0"0,0 0-1 0 0,0 1 0 0 0,-1 1 0 0 0,-1 0 1 0 0,1 0-1 0 0,-1 1 0 0 0,-1 0 0 0 0,1 1 0 0 0,-1 1 1 0 0,0-1-1 0 0,0 2 0 0 0,-1 0 0 0 0,1 0 1 0 0,-1 1-1 0 0,0 1 0 0 0,0 0 0 0 0,0 1 1 0 0,0 0-1 0 0,0 1 0 0 0,0 0 0 0 0,0 1 1 0 0,0 1-1 0 0,0 0 0 0 0,0 1 0 0 0,0 0 1 0 0,1 1-1 0 0,-1 0 0 0 0,1 1 0 0 0,0 0 0 0 0,0 1 1 0 0,1 1-1 0 0,0 0 0 0 0,0 0 0 0 0,-3 4-215 0 0,5-7 71 0 0,0 1 0 0 0,0 0-1 0 0,1 1 1 0 0,0 0 0 0 0,0 0-1 0 0,0 1 1 0 0,1 0 0 0 0,0 0-1 0 0,0 0 1 0 0,1 1-1 0 0,0 0 1 0 0,1 1 0 0 0,-1-1-1 0 0,1 1 1 0 0,1 0 0 0 0,0 0-1 0 0,0 1 1 0 0,1-1 0 0 0,-1 6-71 0 0,6-10 21 0 0,0 0-1 0 0,0-1 1 0 0,1 1 0 0 0,0 0 0 0 0,0-1 0 0 0,0 0 0 0 0,1 0 0 0 0,-1 0 0 0 0,1 0 0 0 0,0-1 0 0 0,0 1 0 0 0,0-1 0 0 0,0 0 0 0 0,1 0 0 0 0,-1 0 0 0 0,1-1 0 0 0,0 0 0 0 0,0 0 0 0 0,0 0-1 0 0,0 0 1 0 0,0-1 0 0 0,0 0 0 0 0,0 0 0 0 0,1 0 0 0 0,-1-1 0 0 0,0 1 0 0 0,1-1 0 0 0,-1-1 0 0 0,0 1 0 0 0,0-1 0 0 0,1 0 0 0 0,2-1-21 0 0,0 2 2 0 0,146-44-44 0 0,164-121-44 0 0,-316 166 95 0 0,1 0-1 0 0,0 0 0 0 0,0 0 0 0 0,-1 1 1 0 0,1-1-1 0 0,-1 1 0 0 0,1-1 1 0 0,-1 1-1 0 0,0 0 0 0 0,1 0 1 0 0,-1 0-1 0 0,0 0 0 0 0,0 0 0 0 0,-1 0 1 0 0,1 1-1 0 0,0-1 0 0 0,-1 1 1 0 0,1-1-1 0 0,-1 1 0 0 0,0 0 1 0 0,0-1-1 0 0,0 1 0 0 0,0 0 0 0 0,0 0 1 0 0,-1 0-1 0 0,1-1 0 0 0,-1 1 1 0 0,0 0-1 0 0,0 0 0 0 0,0 0 0 0 0,0 0 1 0 0,0 1-9 0 0,2 5 58 0 0,12 52 378 0 0,-2 0-1 0 0,-3 1 1 0 0,-3 0 0 0 0,-2 48-436 0 0,-5-93 89 0 0,-1-1-1 0 0,0 1 1 0 0,-1 0 0 0 0,-1-1-1 0 0,-1 0 1 0 0,0 0 0 0 0,-1 0-1 0 0,-1-1 1 0 0,0 0-1 0 0,-1 0 1 0 0,-1-1 0 0 0,0 0-1 0 0,-1 0 1 0 0,-1-1 0 0 0,0 0-1 0 0,0-1 1 0 0,-1 0-1 0 0,-1-1 1 0 0,0-1 0 0 0,0 0-1 0 0,-1 0 1 0 0,-1-2 0 0 0,1 1-1 0 0,-1-2 1 0 0,-1 0-1 0 0,1-1 1 0 0,-1-1 0 0 0,0 0-1 0 0,-17 3-88 0 0,27-8-55 0 0,0 0 0 0 0,0 0 0 0 0,0 0 0 0 0,1-1 0 0 0,-1 1 0 0 0,0-1 0 0 0,0-1 0 0 0,1 1 0 0 0,-1-1 0 0 0,1 0 0 0 0,-1 0 0 0 0,1-1 0 0 0,0 1 0 0 0,0-1 0 0 0,0-1 0 0 0,0 1 0 0 0,0-1 0 0 0,1 1 0 0 0,0-1 0 0 0,0 0 0 0 0,0-1 0 0 0,0 1 0 0 0,0-1 0 0 0,1 0 0 0 0,-1-2 55 0 0,-1-1-299 0 0,1 0-1 0 0,0-1 0 0 0,1 1 0 0 0,-1-1 0 0 0,2 1 1 0 0,-1-1-1 0 0,1 0 0 0 0,1 0 0 0 0,0 0 1 0 0,0 0-1 0 0,1-1 0 0 0,0 1 0 0 0,0 0 0 0 0,1 0 1 0 0,0 0-1 0 0,1 0 0 0 0,0-1 300 0 0,105-229-5312 0 0,-69 184 4134 0 0</inkml:trace>
  <inkml:trace contextRef="#ctx0" brushRef="#br0" timeOffset="37315.546">26695 2664 948 0 0,'-14'45'5490'0'0,"11"28"-3552"0"0,3-58-1344 0 0,47 79 310 0 0,-46-93-1030 0 0,0 0 0 0 0,1-1 0 0 0,-1 1 0 0 0,1 0 1 0 0,-1 0-1 0 0,1-1 0 0 0,-1 1 0 0 0,1 0 0 0 0,-1-1 1 0 0,1 0-1 0 0,0 1 0 0 0,-1-1 0 0 0,1 0 0 0 0,0 0 1 0 0,-1 0-1 0 0,1 0 0 0 0,0 0 0 0 0,-1 0 0 0 0,1-1 1 0 0,0 1-1 0 0,-1 0 0 0 0,1-1 0 0 0,-1 0 0 0 0,1 1 1 0 0,-1-1-1 0 0,1 0 0 0 0,-1 1 0 0 0,1-1 0 0 0,-1 0 1 0 0,0 0-1 0 0,1 0 0 0 0,-1-1 0 0 0,0 1 0 0 0,0 0 1 0 0,0 0-1 0 0,0-1 0 0 0,0 1 0 0 0,0 0 0 0 0,0-1 1 0 0,0 1-1 0 0,-1-1 0 0 0,1 1 0 0 0,0-1 0 0 0,-1 1 1 0 0,1-1-1 0 0,-1 0 0 0 0,0 1 0 0 0,1-1 1 0 0,-1 0-1 0 0,0 1 0 0 0,0-1 0 0 0,0 0 0 0 0,0 1 1 0 0,-1-1-1 0 0,1 0 0 0 0,0 0 126 0 0,0-22-1165 0 0</inkml:trace>
  <inkml:trace contextRef="#ctx0" brushRef="#br0" timeOffset="37549.579">26651 2390 2224 0 0,'-11'-16'1280'0'0,"2"1"-172"0"0,8 3-107 0 0,-3 4-85 0 0,-3 1-224 0 0,5 2-72 0 0,2-2-144 0 0,-3 4-172 0 0,3 1-116 0 0,0 1-148 0 0,0 1-136 0 0,3 0 4 0 0,17 8-300 0 0,-6-3-504 0 0,20 7 72 0 0,0-1-761 0 0,-4-2 153 0 0,0-3 36 0 0</inkml:trace>
  <inkml:trace contextRef="#ctx0" brushRef="#br0" timeOffset="38093.674">27007 2600 1100 0 0,'-5'53'4171'0'0,"5"47"-2839"0"0,60 177 537 0 0,-59-273-1867 0 0,0-1 0 0 0,0 0-1 0 0,0 1 1 0 0,0-1 0 0 0,0 0 0 0 0,1 0 0 0 0,-1 0-1 0 0,1 0 1 0 0,0 0 0 0 0,0 0 0 0 0,0 0 0 0 0,0-1-1 0 0,1 1 1 0 0,-1-1 0 0 0,1 1 0 0 0,-1-1 0 0 0,1 0-1 0 0,0 0 1 0 0,0 0 0 0 0,0 0 0 0 0,0-1 0 0 0,0 1-1 0 0,0-1 1 0 0,0 0 0 0 0,1 0 0 0 0,-1 0 0 0 0,0 0-1 0 0,1-1 1 0 0,-1 1 0 0 0,1-1 0 0 0,-1 0-1 0 0,1 0 1 0 0,-1 0 0 0 0,0 0 0 0 0,1-1 0 0 0,-1 1-1 0 0,1-1 1 0 0,-1 0 0 0 0,0 0 0 0 0,0 0 0 0 0,1-1-1 0 0,-1 1 1 0 0,0-1 0 0 0,0 1 0 0 0,2-3-2 0 0,133-98-1062 0 0,70-225 58 0 0,-258 455 3352 0 0,52-123-2325 0 0,0 1-1 0 0,0-1 0 0 0,1 0 1 0 0,-1 0-1 0 0,1 1 0 0 0,0-2 1 0 0,1 1-1 0 0,-1 0 0 0 0,1-1 1 0 0,0 1-1 0 0,0-1 0 0 0,0 0 1 0 0,1-1-1 0 0,-1 1 0 0 0,1-1 0 0 0,0 0 1 0 0,0 0-1 0 0,0 0 0 0 0,1 0 1 0 0,-1-1-1 0 0,0 0 0 0 0,1 0 1 0 0,0-1-1 0 0,-1 0 0 0 0,1 0 1 0 0,4 0-23 0 0,12 3-55 0 0,1-1 0 0 0,0-1 0 0 0,0-2 0 0 0,0 0 1 0 0,0-1-1 0 0,0-2 0 0 0,0 0 0 0 0,0-1 1 0 0,-1-2-1 0 0,0 0 0 0 0,0-1 0 0 0,0-1 1 0 0,-1-1-1 0 0,-1-1 0 0 0,1-1 0 0 0,-2-1 1 0 0,1-1-1 0 0,-2 0 0 0 0,0-1 0 0 0,0-1 1 0 0,-1-1-1 0 0,-1-1 55 0 0,-14 16 22 0 0,0 0 0 0 0,-1 0 0 0 0,1-1 1 0 0,0 1-1 0 0,-1-1 0 0 0,1 1 0 0 0,-1-1 0 0 0,0 0 1 0 0,1 0-1 0 0,-1 1 0 0 0,0-1 0 0 0,0 0 1 0 0,0 0-1 0 0,0 0 0 0 0,0 0 0 0 0,-1 0 0 0 0,1-1 1 0 0,-1 1-1 0 0,1 0 0 0 0,-1 0 0 0 0,0 0 1 0 0,0 0-1 0 0,0 0 0 0 0,0-1 0 0 0,0 1 0 0 0,0 0 1 0 0,-1 0-1 0 0,1 0 0 0 0,-1 0 0 0 0,1-1 0 0 0,-1 1 1 0 0,0 0-1 0 0,0 0 0 0 0,0 0 0 0 0,0 1 1 0 0,0-1-1 0 0,0 0 0 0 0,0 0 0 0 0,-1 0 0 0 0,1 1 1 0 0,-1-1-1 0 0,1 1 0 0 0,-1-1 0 0 0,0 1 1 0 0,0 0-1 0 0,1 0 0 0 0,-1-1 0 0 0,0 1 0 0 0,0 1 1 0 0,0-1-1 0 0,0 0 0 0 0,0 0 0 0 0,-1 1 0 0 0,1-1 1 0 0,0 1-1 0 0,0-1 0 0 0,0 1 0 0 0,0 0 1 0 0,-2 0-23 0 0,-141 34 1376 0 0,134-32-1298 0 0,0 1 0 0 0,1 1 0 0 0,-1 0 0 0 0,1 0 0 0 0,0 1 0 0 0,0 1 0 0 0,1-1-1 0 0,0 1 1 0 0,0 1 0 0 0,0 0 0 0 0,0 0 0 0 0,1 1 0 0 0,1 0 0 0 0,-1 0 0 0 0,1 1-1 0 0,1 0 1 0 0,0 0 0 0 0,0 1 0 0 0,1-1 0 0 0,0 1 0 0 0,0 0 0 0 0,1 1 0 0 0,1-1 0 0 0,-1 1-1 0 0,2 0 1 0 0,0 0 0 0 0,-1 10-78 0 0,9-4-122 0 0,1 0 0 0 0,0-1 0 0 0,1 0-1 0 0,1 0 1 0 0,1-1 0 0 0,0 0 0 0 0,1-1-1 0 0,0 0 1 0 0,2-1 0 0 0,-1 0 0 0 0,1-1 0 0 0,1 0-1 0 0,0-1 1 0 0,1-1 0 0 0,0 0 0 0 0,1-1-1 0 0,0-1 1 0 0,0 0 0 0 0,12 3 122 0 0,22 14-1416 0 0,1-1 0 0 0,1-3 0 0 0,1-3-1 0 0,1-1 1 0 0,35 4 1416 0 0,-19-7-1442 0 0</inkml:trace>
  <inkml:trace contextRef="#ctx0" brushRef="#br0" timeOffset="38479.727">28964 2407 1504 0 0,'-46'-138'7397'0'0,"37"179"-5862"0"0,30 136-593 0 0,82 180-2306 0 0,-78-187-4119 0 0,-27-151 4210 0 0,-12 8 31 0 0</inkml:trace>
  <inkml:trace contextRef="#ctx0" brushRef="#br0" timeOffset="39256.972">28667 2714 1004 0 0,'-1'-1'102'0'0,"0"0"-1"0"0,0 0 0 0 0,0 0 1 0 0,0 0-1 0 0,1 0 1 0 0,-1 0-1 0 0,0-1 0 0 0,1 1 1 0 0,-1 0-1 0 0,0 0 1 0 0,1 0-1 0 0,-1-1 1 0 0,1 1-1 0 0,0 0 0 0 0,-1-1 1 0 0,1 1-1 0 0,0 0 1 0 0,0-1-1 0 0,0 1 0 0 0,0 0 1 0 0,0-1-1 0 0,0 1 1 0 0,0-1-1 0 0,1 1 1 0 0,-1 0-1 0 0,0 0 0 0 0,1-1 1 0 0,-1 1-1 0 0,1 0 1 0 0,-1-1-1 0 0,1 1 1 0 0,0 0-1 0 0,-1 0 0 0 0,1 0 1 0 0,0 0-1 0 0,0 0 1 0 0,0 0-1 0 0,0 0 0 0 0,0 0 1 0 0,0 0-1 0 0,0 0 1 0 0,0 0-1 0 0,0 1 1 0 0,0-1-1 0 0,1 1 0 0 0,-1-1 1 0 0,0 0-1 0 0,0 1 1 0 0,1 0-1 0 0,-1-1 0 0 0,0 1 1 0 0,1 0-1 0 0,-1 0 1 0 0,0 0-1 0 0,1-1 1 0 0,-1 1-1 0 0,0 1 0 0 0,1-1-101 0 0,9-5-51 0 0,260-75 1058 0 0,-122 46-1040 0 0,-122 29 3 0 0,0-2 0 0 0,0 0 0 0 0,-1-2 0 0 0,0-1 0 0 0,-1-1 0 0 0,0-1 0 0 0,0-2 0 0 0,-2 0-1 0 0,0-1 1 0 0,0-2 0 0 0,-1 0 0 0 0,-2-1 0 0 0,16-18 30 0 0,-31 30 28 0 0,-1-1 0 0 0,0 0 1 0 0,0 0-1 0 0,-1 0 0 0 0,0 0 0 0 0,-1-1 1 0 0,1 1-1 0 0,-1-1 0 0 0,0 1 0 0 0,-1-1 0 0 0,0 0 1 0 0,-1 0-1 0 0,1 0 0 0 0,-1 0 0 0 0,-1 0 1 0 0,1 1-1 0 0,-1-1 0 0 0,-1 0 0 0 0,0 0 1 0 0,0 1-1 0 0,0-1 0 0 0,-1 1 0 0 0,0 0 0 0 0,-1-2-28 0 0,4 10 14 0 0,0 1 0 0 0,0-1 0 0 0,0 0-1 0 0,0 0 1 0 0,0 0 0 0 0,0 0-1 0 0,-1 1 1 0 0,1-1 0 0 0,0 0 0 0 0,-1 0-1 0 0,1 0 1 0 0,-1 0 0 0 0,1 0-1 0 0,-1 0 1 0 0,0 0 0 0 0,1 0 0 0 0,-1 0-1 0 0,0 0 1 0 0,0 0 0 0 0,0-1-1 0 0,1 1 1 0 0,-1 0 0 0 0,0-1 0 0 0,0 1-1 0 0,0 0 1 0 0,0-1 0 0 0,0 1-1 0 0,0-1 1 0 0,-1 1 0 0 0,1-1 0 0 0,0 0-1 0 0,0 1 1 0 0,0-1 0 0 0,0 0-1 0 0,0 0 1 0 0,-1 0 0 0 0,1 0 0 0 0,0 0-1 0 0,0 0 1 0 0,0 0 0 0 0,0 0-1 0 0,-1 0 1 0 0,1-1 0 0 0,0 1 0 0 0,0 0-1 0 0,0-1 1 0 0,0 1 0 0 0,0-1-1 0 0,0 1 1 0 0,0-1 0 0 0,0 0 0 0 0,0 1-1 0 0,0-1 1 0 0,0 0 0 0 0,0 0-1 0 0,0 0 1 0 0,1 1 0 0 0,-1-1 0 0 0,0 0-1 0 0,1 0 1 0 0,-1 0 0 0 0,1 0-1 0 0,-1-1-13 0 0,-10 32 64 0 0,2 1 0 0 0,1 0 0 0 0,2 0 0 0 0,1 1 0 0 0,1 0 0 0 0,2-1-1 0 0,1 1 1 0 0,2 21-64 0 0,-1 187 300 0 0,32-78-294 0 0,-29-162-27 0 0,0 1 0 0 0,-1-1 0 0 0,1 1 0 0 0,0-1 1 0 0,0 0-1 0 0,-1 0 0 0 0,1-1 0 0 0,0 1 1 0 0,-1 0-1 0 0,1-1 0 0 0,0 1 0 0 0,-1-1 1 0 0,1 0-1 0 0,-1 0 0 0 0,1 0 0 0 0,-1-1 0 0 0,1 1 1 0 0,-1 0-1 0 0,0-1 0 0 0,0 1 0 0 0,1-1 1 0 0,-1 0-1 0 0,0 0 0 0 0,-1 0 0 0 0,1 0 0 0 0,0 0 1 0 0,-1 0-1 0 0,1-1 0 0 0,-1 1 0 0 0,1 0 1 0 0,-1-1-1 0 0,0 0 21 0 0,110-149-1172 0 0,-110 150 1158 0 0,0 1 0 0 0,0-1 0 0 0,1 1 0 0 0,-1 0-1 0 0,0-1 1 0 0,1 1 0 0 0,-1 0 0 0 0,1 0 0 0 0,-1 0-1 0 0,1 0 1 0 0,-1 0 0 0 0,1 0 0 0 0,0 0 0 0 0,0 0-1 0 0,-1 1 1 0 0,1-1 0 0 0,0 1 0 0 0,0-1 0 0 0,0 1-1 0 0,0 0 1 0 0,0 0 0 0 0,-1 0 0 0 0,1 0 0 0 0,0 0-1 0 0,0 0 1 0 0,0 0 0 0 0,0 1 0 0 0,0-1-1 0 0,-1 1 1 0 0,1-1 0 0 0,0 1 0 0 0,0 0 0 0 0,-1-1-1 0 0,1 1 1 0 0,0 0 0 0 0,-1 0 0 0 0,1 0 0 0 0,-1 1-1 0 0,1-1 1 0 0,-1 0 0 0 0,1 1 0 0 0,-1-1 0 0 0,0 0-1 0 0,0 1 1 0 0,0-1 0 0 0,0 1 0 0 0,0 0 0 0 0,0-1-1 0 0,0 1 1 0 0,-1 0 0 0 0,1 0 0 0 0,0-1 0 0 0,-1 1-1 0 0,0 0 1 0 0,1 1 14 0 0,27 27-29 0 0,-8-18 15 0 0,1-1 0 0 0,1-1 0 0 0,0 0 0 0 0,0-2 0 0 0,1 0 0 0 0,0-2 0 0 0,0 0 0 0 0,1-2 0 0 0,-1-1 1 0 0,1 0-1 0 0,0-2 0 0 0,0-1 0 0 0,0-1 0 0 0,-1 0 0 0 0,1-2 0 0 0,0-1 0 0 0,-1-1 0 0 0,0-1 0 0 0,0-1 0 0 0,0-1 0 0 0,-1-1 1 0 0,0 0-1 0 0,2-4 14 0 0,-17 11 9 0 0,-1 0 0 0 0,1-1 1 0 0,-1 1-1 0 0,0-1 0 0 0,0-1 1 0 0,0 1-1 0 0,0-1 1 0 0,0 0-1 0 0,-1 0 0 0 0,0-1 1 0 0,0 0-1 0 0,0 0 0 0 0,0 0 1 0 0,-1 0-1 0 0,0-1 1 0 0,0 0-1 0 0,0 1 0 0 0,-1-2 1 0 0,0 1-1 0 0,0 0 0 0 0,-1 0 1 0 0,1-1-1 0 0,-1 0 0 0 0,-1 1 1 0 0,1-1-1 0 0,-1 0 1 0 0,-1 0-1 0 0,1 0 0 0 0,-1 0 1 0 0,0 1-1 0 0,0-1 0 0 0,-1 0 1 0 0,0 0-1 0 0,0 0 1 0 0,-1 0-1 0 0,0 1 0 0 0,0-1 1 0 0,-3-4-10 0 0,-5 1 108 0 0,-1 0 0 0 0,-1 0 0 0 0,1 1 1 0 0,-1 1-1 0 0,-1 0 0 0 0,0 1 1 0 0,0 0-1 0 0,0 1 0 0 0,-1 0 0 0 0,0 1 1 0 0,0 1-1 0 0,0 0 0 0 0,0 1 1 0 0,-1 1-1 0 0,1 0 0 0 0,-1 1 0 0 0,0 0 1 0 0,0 1-1 0 0,-13 2-108 0 0,16-3 80 0 0,5 1-45 0 0,-1 0 0 0 0,1 0 1 0 0,-1 0-1 0 0,1 1 1 0 0,-1 0-1 0 0,1 1 1 0 0,0-1-1 0 0,-1 1 1 0 0,1 1-1 0 0,0-1 1 0 0,0 1-1 0 0,1 1 1 0 0,-1-1-1 0 0,1 1 0 0 0,-1 0 1 0 0,1 0-1 0 0,1 1 1 0 0,-1 0-1 0 0,0 0 1 0 0,1 1-1 0 0,0-1 1 0 0,1 1-1 0 0,-1 0 1 0 0,1 0-1 0 0,0 0 1 0 0,0 1-1 0 0,1 0 0 0 0,0 0 1 0 0,0-1-1 0 0,1 2 1 0 0,0-1-1 0 0,-1 5-35 0 0,27 62-118 0 0,-4-46-444 0 0,2-1 0 0 0,1 0-1 0 0,1-2 1 0 0,1-1 0 0 0,2-1-1 0 0,0-1 1 0 0,1-2-1 0 0,1 0 1 0 0,1-2 0 0 0,0-2-1 0 0,19 8 563 0 0,15 6-1263 0 0,0-1 26 0 0</inkml:trace>
  <inkml:trace contextRef="#ctx0" brushRef="#br0" timeOffset="42850.609">25750 4254 956 0 0,'-11'-50'5549'0'0,"13"66"-1985"0"0,15 68-2877 0 0,4-1 0 0 0,4-1 1 0 0,3-1-1 0 0,17 30-687 0 0,51 155 391 0 0,-24 12-4337 0 0,-72-274 2536 0 0,-20 3-2606 0 0,8-23 2882 0 0,-1-8 19 0 0</inkml:trace>
  <inkml:trace contextRef="#ctx0" brushRef="#br0" timeOffset="43115.06">25895 4164 1516 0 0,'0'-5'104'0'0,"1"1"0"0"0,-1-1 0 0 0,1 0 0 0 0,0 1 0 0 0,0-1-1 0 0,0 1 1 0 0,0-1 0 0 0,1 1 0 0 0,0 0 0 0 0,0 0 0 0 0,0 0 0 0 0,0 0 0 0 0,1 0-1 0 0,0 0 1 0 0,0 0 0 0 0,0 1 0 0 0,0-1 0 0 0,0 1 0 0 0,1 0 0 0 0,-1 0 0 0 0,1 0-1 0 0,0 1 1 0 0,0-1 0 0 0,0 1 0 0 0,0 0 0 0 0,0 0 0 0 0,0 0 0 0 0,1 1 0 0 0,-1-1-1 0 0,1 1 1 0 0,-1 0 0 0 0,1 0 0 0 0,-1 1 0 0 0,1 0 0 0 0,0-1 0 0 0,-1 1 0 0 0,1 1-1 0 0,-1-1 1 0 0,1 1 0 0 0,3 0-104 0 0,7 4 113 0 0,0 0-1 0 0,0 1 1 0 0,0 1 0 0 0,-1 0-1 0 0,0 1 1 0 0,0 0-1 0 0,-1 1 1 0 0,0 1 0 0 0,-1 0-1 0 0,0 0 1 0 0,0 2 0 0 0,-1-1-1 0 0,-1 1 1 0 0,0 1-1 0 0,-1 0 1 0 0,0 0-113 0 0,-3-4 56 0 0,0-1 1 0 0,-1 1-1 0 0,-1 0 0 0 0,1 1 0 0 0,-1-1 1 0 0,-1 1-1 0 0,0-1 0 0 0,0 1 1 0 0,-1 0-1 0 0,0 0 0 0 0,-1 1 0 0 0,0-1 1 0 0,-1 0-1 0 0,0 0 0 0 0,0 0 1 0 0,-1 1-1 0 0,0-1 0 0 0,-1 0 0 0 0,0 0 1 0 0,-1 0-1 0 0,0 0 0 0 0,0-1 1 0 0,-1 1-1 0 0,-1-1 0 0 0,-4 8-56 0 0,4-10-65 0 0,0 0-1 0 0,0 0 1 0 0,-1-1-1 0 0,0 1 1 0 0,0-1 0 0 0,-1-1-1 0 0,0 1 1 0 0,1-1-1 0 0,-2 0 1 0 0,1-1 0 0 0,-1 1-1 0 0,1-2 1 0 0,-1 1-1 0 0,0-1 1 0 0,-1 0-1 0 0,1-1 1 0 0,-1 1 65 0 0,5-5-189 0 0,1 1 0 0 0,-1 0-1 0 0,1-1 1 0 0,-1 0 0 0 0,1 1 0 0 0,-1-2-1 0 0,1 1 1 0 0,0 0 0 0 0,0 0 0 0 0,0-1 0 0 0,1 0-1 0 0,-1 1 1 0 0,1-1 0 0 0,-1 0 0 0 0,1-1-1 0 0,0 1 1 0 0,0 0 0 0 0,0 0 0 0 0,0-1 0 0 0,1 1-1 0 0,0-1 1 0 0,-1 0 0 0 0,1 1 0 0 0,0-1-1 0 0,1 0 1 0 0,-1 0 189 0 0,-5-25-1160 0 0</inkml:trace>
  <inkml:trace contextRef="#ctx0" brushRef="#br0" timeOffset="43413.034">26388 4012 1140 0 0,'14'6'297'0'0,"0"1"0"0"0,-1 0-1 0 0,1 1 1 0 0,-1 1 0 0 0,-1 0 0 0 0,0 1 0 0 0,0 0-1 0 0,-1 0 1 0 0,0 2 0 0 0,-1-1 0 0 0,-1 1 0 0 0,1 1-1 0 0,3 7-296 0 0,4 2 370 0 0,-3-5-32 0 0,0 1-1 0 0,-2 1 1 0 0,0 0 0 0 0,-1 1 0 0 0,-1 0-1 0 0,-1 0 1 0 0,-1 1 0 0 0,0 0 0 0 0,-2 1 0 0 0,-1-1-1 0 0,0 1 1 0 0,-2 1 0 0 0,1 7-338 0 0,-6-25 88 0 0,-1 0-1 0 0,1 0 1 0 0,-1-1 0 0 0,1 1 0 0 0,-1-1 0 0 0,-1 0-1 0 0,1 1 1 0 0,-1-2 0 0 0,1 1 0 0 0,-1 0 0 0 0,0-1-1 0 0,-1 0 1 0 0,1 1 0 0 0,0-2 0 0 0,-1 1 0 0 0,0 0-1 0 0,0-1 1 0 0,1 0 0 0 0,-1 0 0 0 0,0-1 0 0 0,-1 1-1 0 0,1-1 1 0 0,0 0 0 0 0,0-1 0 0 0,-1 1 0 0 0,1-1-1 0 0,0 0 1 0 0,-5 0-88 0 0,2 1 48 0 0,0 0 0 0 0,0 0 0 0 0,0 0 1 0 0,0-1-1 0 0,-1 0 0 0 0,1-1 0 0 0,0 0 0 0 0,0 0 0 0 0,0-1 0 0 0,0 0 0 0 0,1 0 0 0 0,-1-1 0 0 0,0 0 0 0 0,1 0 1 0 0,0 0-1 0 0,0-1 0 0 0,0-1 0 0 0,0 1 0 0 0,1-1 0 0 0,-1 0 0 0 0,1 0 0 0 0,0-1 0 0 0,1 0 0 0 0,-1 0 1 0 0,1 0-1 0 0,1-1 0 0 0,-1 0 0 0 0,1 0 0 0 0,0 0 0 0 0,0 0 0 0 0,1 0 0 0 0,0-1 0 0 0,1 0 0 0 0,-1 0 1 0 0,2 1-1 0 0,-1-2-48 0 0,2-1-92 0 0,0 0 0 0 0,1 0 0 0 0,0 0 0 0 0,1 0 0 0 0,0 0 0 0 0,0 0 0 0 0,1 0 0 0 0,1 1 0 0 0,0-1 1 0 0,0 1-1 0 0,0 0 0 0 0,1 0 0 0 0,1 1 0 0 0,-1-1 0 0 0,2 1 0 0 0,-1 0 0 0 0,1 1 0 0 0,0 0 0 0 0,0 0 1 0 0,1 0-1 0 0,0 1 0 0 0,0 0 0 0 0,7-3 92 0 0,214-111-3902 0 0,-26 47-298 0 0,-162 58 3007 0 0</inkml:trace>
  <inkml:trace contextRef="#ctx0" brushRef="#br0" timeOffset="44114.244">27309 4090 1908 0 0,'9'-19'4495'0'0,"-43"24"-3079"0"0,14 6-1183 0 0,1 0-1 0 0,1 2 0 0 0,0 0 0 0 0,0 1 0 0 0,2 1 1 0 0,0 1-1 0 0,0 0 0 0 0,2 1 0 0 0,0 0 0 0 0,1 1 1 0 0,0 1-1 0 0,2 0 0 0 0,0 1 0 0 0,0 3-232 0 0,-12 117 812 0 0,24-136-793 0 0,-1-1-1 0 0,1 0 0 0 0,-1 1 0 0 0,1-1 0 0 0,0 0 1 0 0,0 1-1 0 0,1-1 0 0 0,-1 0 0 0 0,1 0 1 0 0,-1 0-1 0 0,1 0 0 0 0,0 0 0 0 0,0-1 0 0 0,0 1 1 0 0,1-1-1 0 0,-1 1 0 0 0,1-1 0 0 0,-1 0 0 0 0,1 0 1 0 0,0 0-1 0 0,0 0 0 0 0,0 0 0 0 0,0 0 1 0 0,0-1-1 0 0,0 0 0 0 0,0 1 0 0 0,0-1 0 0 0,1 0 1 0 0,-1-1-1 0 0,0 1 0 0 0,1-1 0 0 0,-1 1 0 0 0,1-1 1 0 0,-1 0-1 0 0,0 0 0 0 0,1-1 0 0 0,-1 1 0 0 0,4-1-18 0 0,9-4-97 0 0,0-1 0 0 0,0 0 0 0 0,-1-1 0 0 0,0-1 0 0 0,0-1 0 0 0,-1 0 0 0 0,0 0 0 0 0,0-1 0 0 0,-1-1 0 0 0,-1-1 0 0 0,1 0 0 0 0,-2 0 0 0 0,0-1 0 0 0,0 0 0 0 0,-2-1 0 0 0,1 0 0 0 0,0-5 97 0 0,14-21-358 0 0,-2-2 1 0 0,-2 0-1 0 0,-2-2 0 0 0,-2 0 1 0 0,9-37 357 0 0,56-337-214 0 0,-59 433 453 0 0,-9 8-110 0 0,-1 0 1 0 0,-1 1-1 0 0,0 0 1 0 0,-2 1-1 0 0,-1 0 1 0 0,-1 0-1 0 0,-2 1 1 0 0,0 0-1 0 0,1 21-129 0 0,1-4 151 0 0,13 282 1227 0 0,-49-154-932 0 0,26-157-399 0 0,-3 9 303 0 0,14-34-98 0 0,-1-9-319 0 0,1 1 0 0 0,1 1 0 0 0,1 0 0 0 0,0 0 0 0 0,2 1 0 0 0,0 0 0 0 0,0 1 1 0 0,2 0-1 0 0,0 1 0 0 0,0 0 0 0 0,2 2 0 0 0,-1 0 0 0 0,2 0 0 0 0,0 1 0 0 0,0 1 1 0 0,1 1-1 0 0,1 1 0 0 0,-1 0 0 0 0,1 2 0 0 0,1 0 67 0 0,-17 5-4 0 0,-1 1 1 0 0,1-1-1 0 0,0 1 0 0 0,-1 0 0 0 0,1 0 1 0 0,0 1-1 0 0,0-1 0 0 0,0 0 0 0 0,0 1 1 0 0,-1 0-1 0 0,1-1 0 0 0,0 1 0 0 0,0 0 1 0 0,0 1-1 0 0,0-1 0 0 0,0 0 1 0 0,0 1-1 0 0,0 0 0 0 0,-1 0 0 0 0,1-1 1 0 0,0 2-1 0 0,0-1 0 0 0,-1 0 0 0 0,1 0 1 0 0,-1 1-1 0 0,1 0 0 0 0,-1-1 0 0 0,0 1 1 0 0,0 0-1 0 0,0 0 0 0 0,0 0 1 0 0,0 0-1 0 0,0 1 0 0 0,0-1 0 0 0,0 1 1 0 0,-1-1-1 0 0,0 1 0 0 0,1-1 0 0 0,-1 1 1 0 0,0 0-1 0 0,0-1 0 0 0,0 1 0 0 0,-1 0 1 0 0,1 0-1 0 0,-1 0 0 0 0,1 0 0 0 0,-1 0 1 0 0,0 0-1 0 0,0-1 0 0 0,0 1 1 0 0,-1 0-1 0 0,1 0 0 0 0,-2 3 4 0 0,-94 123-747 0 0,89-122 433 0 0,-1 0 0 0 0,0-1 0 0 0,0-1 0 0 0,-1 1-1 0 0,0-1 1 0 0,0-1 0 0 0,0 0 0 0 0,0 0 0 0 0,-1-1 0 0 0,0 0 0 0 0,1 0 0 0 0,-1-1 0 0 0,0 0 0 0 0,0-1 0 0 0,-1 0 314 0 0,-29-28-2599 0 0,25 4 1369 0 0</inkml:trace>
  <inkml:trace contextRef="#ctx0" brushRef="#br0" timeOffset="44365.487">28091 3982 3944 0 0,'0'-5'1284'0'0,"2"2"-183"0"0,-2-2-129 0 0,2 1-164 0 0,-1 1-32 0 0,-4 0-288 0 0,1-1-344 0 0,-5 1-268 0 0,7 1 16 0 0,-5 2-820 0 0,-2-1-556 0 0,-4-1 100 0 0,-9-1 95 0 0,8-2 185 0 0,-1 0-96 0 0</inkml:trace>
  <inkml:trace contextRef="#ctx0" brushRef="#br0" timeOffset="40541.2">20860 4651 1100 0 0,'5'0'150'0'0,"0"-1"1"0"0,-1 1-1 0 0,1-1 0 0 0,-1 0 1 0 0,1 0-1 0 0,-1 0 0 0 0,1 0 0 0 0,-1-1 1 0 0,1 0-1 0 0,-1 0 0 0 0,0 0 1 0 0,0 0-1 0 0,0-1 0 0 0,-1 0 0 0 0,1 1 1 0 0,0-2-1 0 0,-1 1 0 0 0,0 0 1 0 0,0 0-1 0 0,0-1 0 0 0,0 0 1 0 0,0 0-1 0 0,-1 0 0 0 0,1 0 0 0 0,-1 0 1 0 0,0 0-1 0 0,-1 0 0 0 0,1-1 1 0 0,-1 1-1 0 0,0-1 0 0 0,1-3-150 0 0,-2 7 246 0 0,0-27 1029 0 0,-22 113-407 0 0,14-10-453 0 0,8-51-258 0 0,-1-1 0 0 0,-1 0-1 0 0,-1 0 1 0 0,-1 0-1 0 0,-1 0 1 0 0,-2 0 0 0 0,1-1-1 0 0,-2 0 1 0 0,-1-1 0 0 0,-1 1-1 0 0,-1-2 1 0 0,-1 0 0 0 0,-12 17-157 0 0,-41 1 681 0 0,61-39-664 0 0,0-1 1 0 0,0 0-1 0 0,0 0 1 0 0,1 0-1 0 0,-1 0 1 0 0,0-1-1 0 0,1 0 0 0 0,0 1 1 0 0,-1-1-1 0 0,1-1 1 0 0,0 1-1 0 0,1 0 1 0 0,-1-1-1 0 0,0 1 0 0 0,1-1 1 0 0,0 0-1 0 0,0 0 1 0 0,0 0-1 0 0,1 0 1 0 0,-1 0-1 0 0,1 0 0 0 0,0 0 1 0 0,0 0-1 0 0,0-1 1 0 0,0 1-1 0 0,1 0 1 0 0,0-1-1 0 0,0-1-17 0 0,17-150-311 0 0,5 68 141 0 0,4 2-1 0 0,4 1 1 0 0,4 1 0 0 0,3 2 0 0 0,4 1 0 0 0,3 2 0 0 0,21-24 170 0 0,-64 102-2 0 0,7-16-23 0 0,1 0-1 0 0,1 1 1 0 0,1 0-1 0 0,0 1 1 0 0,0 0-1 0 0,2 1 1 0 0,0 0 0 0 0,0 1-1 0 0,2 0 1 0 0,-1 1-1 0 0,2 1 1 0 0,-1 0 0 0 0,1 1-1 0 0,1 1 1 0 0,0 1-1 0 0,4-2 26 0 0,-15 10 4 0 0,0-1-1 0 0,0 1 0 0 0,0 0 0 0 0,-1 1 1 0 0,1 0-1 0 0,0 0 0 0 0,0 0 1 0 0,-1 0-1 0 0,1 1 0 0 0,-1 0 0 0 0,1 0 1 0 0,-1 0-1 0 0,0 1 0 0 0,0 0 1 0 0,0 0-1 0 0,0 0 0 0 0,0 1 1 0 0,-1-1-1 0 0,0 1 0 0 0,1 0 0 0 0,-1 1 1 0 0,-1-1-1 0 0,1 1 0 0 0,-1-1 1 0 0,0 1-1 0 0,1 2-3 0 0,67 138 584 0 0,-71-143-576 0 0,369 791 980 0 0,-280-548-5946 0 0,-89-243 4841 0 0,0 0 1 0 0,0 0-1 0 0,0 0 1 0 0,0 0-1 0 0,-1 0 0 0 0,1 0 1 0 0,-1 0-1 0 0,1 0 1 0 0,-1-1-1 0 0,0 1 0 0 0,0 0 1 0 0,0 0-1 0 0,0 0 1 0 0,0-1-1 0 0,0 1 0 0 0,0 0 1 0 0,0-1-1 0 0,-1 1 1 0 0,1-1-1 0 0,-1 0 0 0 0,1 1 1 0 0,-1-1-1 0 0,0 0 1 0 0,1 0-1 0 0,-1 0 0 0 0,0 0 1 0 0,0 0-1 0 0,1 0 1 0 0,-1-1-1 0 0,0 1 0 0 0,0-1 1 0 0,0 1-1 0 0,0-1 117 0 0,-24 0-1178 0 0</inkml:trace>
  <inkml:trace contextRef="#ctx0" brushRef="#br0" timeOffset="40746.256">21038 4749 1148 0 0,'-13'-4'699'0'0,"14"4"-582"0"0,-1-1 1 0 0,0 1-1 0 0,1-1 0 0 0,-1 1 0 0 0,1-1 1 0 0,-1 1-1 0 0,0-1 0 0 0,0 1 1 0 0,1-1-1 0 0,-1 1 0 0 0,0-1 0 0 0,0 0 1 0 0,0 1-1 0 0,1-1 0 0 0,-1 1 1 0 0,0-1-1 0 0,0 0 0 0 0,0 1 0 0 0,0-1 1 0 0,0 0-1 0 0,0 1 0 0 0,0-1 1 0 0,-1 1-1 0 0,1-1 0 0 0,0 0 0 0 0,0 1 1 0 0,0-1-1 0 0,-1 1 0 0 0,1-1 1 0 0,0 0-1 0 0,0 1 0 0 0,-1-1 0 0 0,1 1 1 0 0,-1-1-1 0 0,1 1 0 0 0,0-1 1 0 0,-1 1-1 0 0,1 0 0 0 0,-1-1 0 0 0,1 1 1 0 0,-1 0-1 0 0,1-1 0 0 0,-1 1 1 0 0,0 0-1 0 0,1-1 0 0 0,-1 1 0 0 0,1 0 1 0 0,-1 0-1 0 0,0 0-117 0 0,236-68 1662 0 0,11 32-3292 0 0,-42 7-1744 0 0,-124 14 2131 0 0,-3 1 94 0 0</inkml:trace>
  <inkml:trace contextRef="#ctx0" brushRef="#br0" timeOffset="41058.736">22428 4431 860 0 0,'-41'-1'4585'0'0,"-61"60"-2318"0"0,99-57-2094 0 0,-13 9 54 0 0,1 0-1 0 0,0 1 0 0 0,1 1 1 0 0,0 0-1 0 0,1 1 0 0 0,1 1 0 0 0,0 0 1 0 0,1 0-1 0 0,1 1 0 0 0,0 0 1 0 0,1 1-1 0 0,1 0 0 0 0,0 1 1 0 0,1 0-1 0 0,1 0 0 0 0,1 0 0 0 0,-2 19-226 0 0,9-28-39 0 0,1 1-1 0 0,0 0 1 0 0,0-1-1 0 0,1 0 1 0 0,1 0 0 0 0,-1 0-1 0 0,2-1 1 0 0,-1 1-1 0 0,1-1 1 0 0,0 0-1 0 0,1-1 1 0 0,0 0-1 0 0,0 0 1 0 0,0 0-1 0 0,1-1 1 0 0,0 0-1 0 0,0 0 1 0 0,1-1-1 0 0,0 0 1 0 0,0-1-1 0 0,0 1 1 0 0,0-2-1 0 0,1 0 1 0 0,-1 0-1 0 0,1 0 1 0 0,0-1-1 0 0,-1-1 1 0 0,9 1 39 0 0,-4 1-419 0 0,0 0 0 0 0,0-1-1 0 0,0-1 1 0 0,1 0 0 0 0,-1-1 0 0 0,0 0 0 0 0,0-1-1 0 0,1-1 1 0 0,-1 0 0 0 0,0-1 0 0 0,-1-1 0 0 0,1 0 0 0 0,-1-1-1 0 0,1 0 1 0 0,-1-1 0 0 0,-1 0 0 0 0,1-1 0 0 0,1-3 419 0 0,18-13-1238 0 0</inkml:trace>
  <inkml:trace contextRef="#ctx0" brushRef="#br0" timeOffset="41323.451">22905 3999 988 0 0,'-12'-57'6711'0'0,"0"103"-4552"0"0,9-1-1829 0 0,2 1 0 0 0,3-1 1 0 0,1 1-1 0 0,2-1 0 0 0,2 0 1 0 0,7 21-331 0 0,29 82 476 0 0,-23-89-1144 0 0,-3 1 0 0 0,-3 1 0 0 0,-2 1 0 0 0,3 55 668 0 0,-15-115-156 0 0,1 4-170 0 0,0 1 0 0 0,0-1 0 0 0,-1 0 0 0 0,0 0 0 0 0,0 0 0 0 0,0 1-1 0 0,-1-1 1 0 0,0 0 0 0 0,0 0 0 0 0,0 0 0 0 0,-1 0 0 0 0,0 0 0 0 0,-1 0 0 0 0,1-1 0 0 0,-1 1 0 0 0,0-1-1 0 0,0 1 1 0 0,-1-1 0 0 0,-1 2 326 0 0,-4-1-1092 0 0</inkml:trace>
  <inkml:trace contextRef="#ctx0" brushRef="#br0" timeOffset="41903.155">22701 4586 2736 0 0,'0'-3'127'0'0,"1"1"-1"0"0,0-1 1 0 0,0 1-1 0 0,1-1 1 0 0,-1 1-1 0 0,0 0 1 0 0,1 0-1 0 0,-1 0 1 0 0,1 0-1 0 0,0 0 1 0 0,0 0-1 0 0,0 0 1 0 0,0 0-1 0 0,0 1 1 0 0,0-1-1 0 0,0 1 1 0 0,0-1-1 0 0,1 1 1 0 0,-1 0-1 0 0,1 0 1 0 0,-1 0-1 0 0,1 0 1 0 0,-1 1-1 0 0,1-1 1 0 0,0 0-127 0 0,88-29 653 0 0,1 3 1 0 0,1 5-1 0 0,57-5-653 0 0,-72 10 484 0 0,-77 17-306 0 0,-1 0-64 0 0,0 0-3 0 0,7 15 413 0 0,-12 0-470 0 0,1 0 0 0 0,1 1 1 0 0,0-1-1 0 0,1 1 0 0 0,0 0 0 0 0,2-1 0 0 0,0 1 0 0 0,0 0 1 0 0,2 0-1 0 0,0-1 0 0 0,1 1 0 0 0,0 0 0 0 0,1-1 0 0 0,1 0 1 0 0,0 0-1 0 0,1-1 0 0 0,1 1 0 0 0,0-1 0 0 0,1-1 0 0 0,1 1 0 0 0,0-1 1 0 0,0-1-1 0 0,1 0 0 0 0,1 0 0 0 0,0-1 0 0 0,1 0 0 0 0,0-1 1 0 0,1 0-1 0 0,-1-1 0 0 0,2-1 0 0 0,-1 0 0 0 0,1 0 0 0 0,1-2 0 0 0,-1 0 1 0 0,1 0-1 0 0,0-1 0 0 0,1-1 0 0 0,-1-1 0 0 0,1 0 0 0 0,12 0-54 0 0,-17-5-7 0 0,0-1 0 0 0,0 0-1 0 0,0-1 1 0 0,0 0-1 0 0,-1-1 1 0 0,0 0-1 0 0,0-1 1 0 0,0 0 0 0 0,-1 0-1 0 0,0-1 1 0 0,0-1-1 0 0,0 1 1 0 0,-1-1 0 0 0,-1-1-1 0 0,1 1 1 0 0,-1-1-1 0 0,-1 0 1 0 0,1-1 0 0 0,-2 0-1 0 0,1 0 1 0 0,-1 0-1 0 0,-1-1 1 0 0,0 1-1 0 0,0-1 1 0 0,0-6 7 0 0,5-15-24 0 0,-2-1 1 0 0,-1 1-1 0 0,-2-1 1 0 0,-1 0-1 0 0,-2 0 1 0 0,-2-22 23 0 0,-32-57 318 0 0,18 166-150 0 0,16-37-171 0 0,1-1 0 0 0,1 0 0 0 0,1 1 0 0 0,0-1 0 0 0,1 0 0 0 0,1-1-1 0 0,0 1 1 0 0,1-1 0 0 0,1-1 0 0 0,0 1 0 0 0,1-1 0 0 0,0 0-1 0 0,2-1 1 0 0,-1 0 0 0 0,1-1 0 0 0,1 0 0 0 0,0-1 0 0 0,5 3 3 0 0,7 5-304 0 0,1-2 1 0 0,1 0 0 0 0,0-1 0 0 0,1-2 0 0 0,1-1-1 0 0,0-1 1 0 0,1-1 0 0 0,0-2 0 0 0,1-1 303 0 0,175 17-5909 0 0,-176-25 4763 0 0</inkml:trace>
  <inkml:trace contextRef="#ctx0" brushRef="#br0" timeOffset="42461.651">24653 4661 948 0 0,'0'-6'192'0'0,"1"1"0"0"0,-1 0 0 0 0,0 0 0 0 0,0 0 1 0 0,-1 0-1 0 0,1 0 0 0 0,-1-1 0 0 0,0 1 0 0 0,-1 0 0 0 0,1 1 0 0 0,-1-1 0 0 0,0 0 0 0 0,0 0 1 0 0,-1 1-1 0 0,1-1 0 0 0,-1 1 0 0 0,0 0 0 0 0,0 0 0 0 0,0 0 0 0 0,-1 0 0 0 0,0 0 0 0 0,1 1 0 0 0,-1-1 1 0 0,0 1-1 0 0,-1 0 0 0 0,1 1 0 0 0,-1-1 0 0 0,1 1 0 0 0,-1-1 0 0 0,0 1 0 0 0,1 1 0 0 0,-1-1 0 0 0,0 1 1 0 0,0 0-1 0 0,0 0 0 0 0,-1 0 0 0 0,1 1 0 0 0,0 0 0 0 0,-4 0-192 0 0,-8 6 148 0 0,-1 1 1 0 0,1 1-1 0 0,1 1 1 0 0,-1 0-1 0 0,2 2 0 0 0,-1-1 1 0 0,2 2-1 0 0,-1 0 0 0 0,1 1 1 0 0,1 0-1 0 0,1 1 0 0 0,0 0 1 0 0,0 1-1 0 0,2 0 1 0 0,-1 1-1 0 0,2 1 0 0 0,1-1 1 0 0,0 1-1 0 0,1 1 0 0 0,0-1 1 0 0,0 9-149 0 0,5-22 16 0 0,1-1 0 0 0,0 1 0 0 0,0 0-1 0 0,1 0 1 0 0,-1 0 0 0 0,1 0 0 0 0,0 0 0 0 0,0 0 0 0 0,0 0 0 0 0,0 0 0 0 0,1 0 0 0 0,0 0 0 0 0,0 0 0 0 0,0 0 0 0 0,0-1 0 0 0,0 1 0 0 0,1 0-1 0 0,0-1 1 0 0,0 1 0 0 0,0-1 0 0 0,0 1 0 0 0,0-1 0 0 0,1 0 0 0 0,-1 0 0 0 0,1 0 0 0 0,0 0 0 0 0,0-1 0 0 0,0 1 0 0 0,0-1 0 0 0,0 1 0 0 0,1-1-1 0 0,-1 0 1 0 0,1 0 0 0 0,-1-1 0 0 0,1 1 0 0 0,0-1 0 0 0,0 0 0 0 0,0 0 0 0 0,0 0 0 0 0,-1 0 0 0 0,1-1 0 0 0,0 0 0 0 0,0 0 0 0 0,0 0 0 0 0,0 0-1 0 0,4-1-15 0 0,11-1-41 0 0,0-1-1 0 0,-1-1 0 0 0,1-1 0 0 0,-1-1 1 0 0,0 0-1 0 0,-1-2 0 0 0,0 1 0 0 0,0-2 0 0 0,0-1 1 0 0,-1 0-1 0 0,-1-1 0 0 0,0 0 0 0 0,0-1 1 0 0,-1-1-1 0 0,0-1 42 0 0,-14 14 18 0 0,-14 25 118 0 0,6-14-122 0 0,6-10-14 0 0,0 0 1 0 0,1 0 0 0 0,-1 0-1 0 0,0 0 1 0 0,1 0 0 0 0,-1 0 0 0 0,1 1-1 0 0,-1-1 1 0 0,1 0 0 0 0,0 1-1 0 0,-1-1 1 0 0,1 1 0 0 0,0-1-1 0 0,0 1 1 0 0,0 0 0 0 0,0 0-1 0 0,1-1 1 0 0,-1 1 0 0 0,0 0 0 0 0,1 0-1 0 0,-1 0 1 0 0,1 0 0 0 0,-1 0-1 0 0,1 0 1 0 0,0-1 0 0 0,0 1-1 0 0,0 0 1 0 0,0 0 0 0 0,0 0-1 0 0,1 0 1 0 0,-1 0 0 0 0,0 0 0 0 0,1 0-1 0 0,-1 0 1 0 0,1 0 0 0 0,0-1-1 0 0,0 1 1 0 0,0 0 0 0 0,0 0-1 0 0,0-1 1 0 0,0 1 0 0 0,0-1-1 0 0,0 1 1 0 0,1-1 0 0 0,-1 1-1 0 0,1-1 1 0 0,-1 0 0 0 0,1 0 0 0 0,-1 0-1 0 0,1 0 1 0 0,0 0 0 0 0,-1 0-1 0 0,1 0 1 0 0,0 0 0 0 0,0-1-1 0 0,0 1 1 0 0,0-1 0 0 0,1 1-1 0 0,10 0-88 0 0,0-2 0 0 0,0 1 0 0 0,0-2 0 0 0,0 1 0 0 0,0-2 0 0 0,0 0 0 0 0,0 0 0 0 0,-1-1 0 0 0,0-1 1 0 0,0 0-1 0 0,0-1 0 0 0,0 0 0 0 0,-1-1 0 0 0,0 0 0 0 0,2-3 88 0 0,7-2-129 0 0,0-1 1 0 0,-1 0-1 0 0,-1-2 0 0 0,0 0 1 0 0,-1-2-1 0 0,-1 1 0 0 0,0-2 1 0 0,-2 0-1 0 0,0-1 1 0 0,-1 0-1 0 0,0-1 0 0 0,-2-1 1 0 0,-1 0-1 0 0,0 0 0 0 0,-2-1 1 0 0,0 0-1 0 0,-1-1 0 0 0,-2 1 1 0 0,0-1-1 0 0,-1-1 0 0 0,0-21 129 0 0,-6-55-197 0 0,1 82 347 0 0,-1 0-1 0 0,-1 0 0 0 0,-1 1 1 0 0,0-1-1 0 0,-1 1 1 0 0,-1-1-1 0 0,0 2 1 0 0,-1-1-1 0 0,-1 1 1 0 0,-1 0-1 0 0,0 0 1 0 0,-1 1-1 0 0,-1 0 1 0 0,0 1-1 0 0,-1 1 1 0 0,-1-1-1 0 0,0 2 0 0 0,0 0 1 0 0,-1 1-1 0 0,-1 0 1 0 0,0 1-1 0 0,0 0 1 0 0,-1 1-1 0 0,-1 1 1 0 0,1 1-1 0 0,-1 0 1 0 0,-13-2-150 0 0,23 7 59 0 0,0 0 0 0 0,-1 1 1 0 0,1 0-1 0 0,0 0 0 0 0,-1 1 0 0 0,1 0 1 0 0,0 0-1 0 0,-1 1 0 0 0,1 0 0 0 0,0 0 1 0 0,-1 0-1 0 0,1 1 0 0 0,0 0 0 0 0,0 1 1 0 0,0 0-1 0 0,1 0 0 0 0,-1 0 0 0 0,1 1 1 0 0,-1 0-1 0 0,1 0 0 0 0,0 1 0 0 0,1-1 1 0 0,-1 1-1 0 0,1 0 0 0 0,0 1 0 0 0,0-1 1 0 0,1 1-1 0 0,-1 0 0 0 0,1 1 1 0 0,1-1-1 0 0,-1 1 0 0 0,1-1 0 0 0,0 1 1 0 0,-1 5-60 0 0,6 12-52 0 0,1-1 1 0 0,1 1 0 0 0,1 0 0 0 0,1-1 0 0 0,1 0 0 0 0,1 0 0 0 0,1-1 0 0 0,1 0 0 0 0,1-1-1 0 0,1 0 1 0 0,1 0 0 0 0,0-1 0 0 0,2-1 0 0 0,5 6 51 0 0,5 10-407 0 0,243 327-9341 0 0,-243-334 8708 0 0</inkml:trace>
  <inkml:trace contextRef="#ctx0" brushRef="#br0" timeOffset="50537.363">6011 7383 1896 0 0,'-44'133'4311'0'0,"40"-113"-4096"0"0,1-1 0 0 0,2 0 0 0 0,-1 1 0 0 0,2-1 1 0 0,1 0-1 0 0,0 1 0 0 0,2-1 0 0 0,0 0 0 0 0,1 0 1 0 0,1 0-1 0 0,0 0 0 0 0,2-1 0 0 0,4 10-215 0 0,-4-15 67 0 0,0-1 1 0 0,0 0-1 0 0,1 0 0 0 0,1-1 0 0 0,0 0 0 0 0,0-1 1 0 0,1 0-1 0 0,1 0 0 0 0,-1-1 0 0 0,2 0 0 0 0,-1-1 1 0 0,1 0-1 0 0,0-1 0 0 0,1 0 0 0 0,-1-1 0 0 0,1-1 1 0 0,1 0-1 0 0,-1 0 0 0 0,1-2 0 0 0,0 1 0 0 0,0-2 1 0 0,0 0-1 0 0,0-1 0 0 0,0 0 0 0 0,10-1-67 0 0,-8-2-47 0 0,0-1 0 0 0,0 0 0 0 0,0-1-1 0 0,-1-1 1 0 0,1 0 0 0 0,-1-1 0 0 0,0-1-1 0 0,-1-1 1 0 0,0 0 0 0 0,0 0 0 0 0,-1-1-1 0 0,0-1 1 0 0,0 0 0 0 0,-1-1 0 0 0,-1-1-1 0 0,0 0 1 0 0,0 0 0 0 0,-1-1 0 0 0,-1 0-1 0 0,0-1 1 0 0,-1 0 0 0 0,0 0 0 0 0,-1-1-1 0 0,-1 1 1 0 0,0-2 0 0 0,-1 1 0 0 0,-1-1 0 0 0,0-1 47 0 0,20-270 380 0 0,-55 172 862 0 0,16 191-162 0 0,19-33-996 0 0,2-1 0 0 0,2 1 0 0 0,2-1 0 0 0,2 0 0 0 0,1-1 0 0 0,2-1 0 0 0,2 0 0 0 0,2-1 0 0 0,1-1 0 0 0,21 28-84 0 0,-21-31 131 0 0,-17-27-104 0 0,0 0 0 0 0,1-1 0 0 0,0 1 0 0 0,1-1 0 0 0,0 0-1 0 0,0 0 1 0 0,1 0 0 0 0,-1 0 0 0 0,1-1 0 0 0,1 0 0 0 0,-1-1 0 0 0,1 1 0 0 0,5 2-27 0 0,13-25 182 0 0,48-118-126 0 0,-55 91-58 0 0,3-6-4 0 0,2 1 1 0 0,2 2-1 0 0,2 0 0 0 0,31-39 6 0 0,-49 74-6 0 0,0 0 0 0 0,1 1-1 0 0,0 0 1 0 0,1 1-1 0 0,0 0 1 0 0,0 0-1 0 0,1 1 1 0 0,0 1 0 0 0,1 0-1 0 0,0 0 1 0 0,0 1-1 0 0,1 1 1 0 0,0 1-1 0 0,0 0 1 0 0,0 0 0 0 0,1 1-1 0 0,0 1 1 0 0,-1 1-1 0 0,1 0 1 0 0,3 1 6 0 0,-6 1-2 0 0,0 2 1 0 0,-1-1 0 0 0,1 2-1 0 0,0 0 1 0 0,-1 0-1 0 0,1 1 1 0 0,-1 0 0 0 0,0 1-1 0 0,0 0 1 0 0,-1 1-1 0 0,0 0 1 0 0,0 1 0 0 0,0 0-1 0 0,0 0 1 0 0,-1 1-1 0 0,-1 1 1 0 0,1-1 0 0 0,-2 1-1 0 0,1 1 1 0 0,-1-1-1 0 0,0 1 1 0 0,-1 1 0 0 0,0-1-1 0 0,-1 1 1 0 0,0 0-1 0 0,-1 0 1 0 0,0 0 0 0 0,1 8 1 0 0,-1-7-51 0 0,-1 0 0 0 0,0 1 1 0 0,-1-1-1 0 0,-1 1 1 0 0,0-1-1 0 0,-1 1 1 0 0,0-1-1 0 0,-1 1 0 0 0,0-1 1 0 0,-1 1-1 0 0,0-1 1 0 0,-1 1-1 0 0,0-1 0 0 0,-1 0 1 0 0,-1 0-1 0 0,0-1 1 0 0,0 0-1 0 0,-1 1 1 0 0,-1-2-1 0 0,0 1 0 0 0,-4 4 51 0 0,3-3-566 0 0,-1-1-1 0 0,0-1 1 0 0,-1 1-1 0 0,0-1 0 0 0,0-1 1 0 0,-1 0-1 0 0,-1-1 1 0 0,1 0-1 0 0,-1 0 1 0 0,-1-1-1 0 0,1-1 0 0 0,-1 0 1 0 0,0-1-1 0 0,-1 0 1 0 0,1-1-1 0 0,-10 1 567 0 0,10-4-1275 0 0</inkml:trace>
  <inkml:trace contextRef="#ctx0" brushRef="#br0" timeOffset="59358.612">23076 6417 1324 0 0,'-6'-5'207'0'0,"1"0"0"0"0,-1 0 0 0 0,1 1 0 0 0,-2-1 0 0 0,1 1 0 0 0,0 0 0 0 0,-1 1 0 0 0,1 0 0 0 0,-1 0 0 0 0,0 0 0 0 0,0 1 0 0 0,-1 0 0 0 0,1 0 0 0 0,0 1 0 0 0,0 0 0 0 0,-1 0 0 0 0,1 0 0 0 0,-1 1 0 0 0,1 1 0 0 0,-1-1 0 0 0,1 1 0 0 0,0 0 0 0 0,-1 1 0 0 0,1 0 0 0 0,0 0 0 0 0,0 0 0 0 0,0 1 0 0 0,0 0 0 0 0,1 0 0 0 0,-1 1 0 0 0,1 0 0 0 0,0 0 0 0 0,-4 3-207 0 0,-6 0 159 0 0,0 0 1 0 0,1 1-1 0 0,0 1 1 0 0,1 0 0 0 0,-1 1-1 0 0,2 1 1 0 0,-1 0-1 0 0,2 1 1 0 0,-1 0-1 0 0,2 1 1 0 0,0 0-1 0 0,0 1 1 0 0,1 0-1 0 0,1 1 1 0 0,0 0 0 0 0,1 0-1 0 0,1 1 1 0 0,0 0-1 0 0,1 0 1 0 0,1 0-1 0 0,1 1 1 0 0,0 0-1 0 0,1 1-159 0 0,3-15 17 0 0,0 1-1 0 0,1-1 0 0 0,-1 0 0 0 0,1 0 0 0 0,0 0 0 0 0,0 1 0 0 0,0-1 0 0 0,0 0 1 0 0,1 0-1 0 0,-1 0 0 0 0,1-1 0 0 0,0 1 0 0 0,-1 0 0 0 0,1-1 0 0 0,1 1 1 0 0,-1-1-1 0 0,0 1 0 0 0,1-1 0 0 0,-1 0 0 0 0,1 0 0 0 0,-1 0 0 0 0,1 0 0 0 0,0-1 1 0 0,0 1-1 0 0,0-1 0 0 0,0 0 0 0 0,0 1 0 0 0,0-1 0 0 0,0-1 0 0 0,1 1 1 0 0,-1 0-1 0 0,0-1 0 0 0,0 0 0 0 0,1 0 0 0 0,-1 0 0 0 0,0 0 0 0 0,1 0-16 0 0,119-15 104 0 0,-90 3-272 0 0,-1-2 1 0 0,0 0-1 0 0,-1-2 1 0 0,0-2-1 0 0,-1-1 0 0 0,-2-1 1 0 0,0-1-1 0 0,-1-1 0 0 0,-1-2 1 0 0,-1 0-1 0 0,-1-2 0 0 0,-2-1 1 0 0,7-10 167 0 0,-10 8-131 0 0,-1 0 0 0 0,-1-1 1 0 0,-2-1-1 0 0,-1 0 1 0 0,-2-1-1 0 0,-1-1 1 0 0,-1 0-1 0 0,-2 0 1 0 0,-1-1-1 0 0,-2 1 0 0 0,-1-2 1 0 0,-1-20 130 0 0,-2 44 63 0 0,-1 0 0 0 0,0 0 1 0 0,-1 1-1 0 0,-1-1 0 0 0,1 0 0 0 0,-2 0 1 0 0,1 1-1 0 0,-1 0 0 0 0,-1-1 1 0 0,0 1-1 0 0,-1 0 0 0 0,0 1 0 0 0,0-1 1 0 0,-1 1-1 0 0,0 0 0 0 0,0 0 0 0 0,-1 1 1 0 0,-1 0-1 0 0,1 0 0 0 0,-1 1 1 0 0,0 0-1 0 0,-1 0 0 0 0,0 1 0 0 0,0 0 1 0 0,0 0-1 0 0,-1 1 0 0 0,0 0 0 0 0,0 1 1 0 0,0 0-1 0 0,-3 0-63 0 0,8 4 48 0 0,-1 1 0 0 0,1-1 0 0 0,-1 1 0 0 0,1 0 0 0 0,-1 0 0 0 0,1 1 0 0 0,-1-1 0 0 0,1 1 0 0 0,0 1 0 0 0,0-1 0 0 0,0 1 0 0 0,0-1 0 0 0,0 1 0 0 0,1 1 0 0 0,-1-1 0 0 0,1 1 0 0 0,0 0 0 0 0,0 0 0 0 0,0 0-1 0 0,1 0 1 0 0,-1 1 0 0 0,1-1 0 0 0,0 1 0 0 0,0 0 0 0 0,1 0 0 0 0,-2 3-48 0 0,-38 141 688 0 0,42-20 24 0 0,8-93-702 0 0,2-1 0 0 0,1 0 0 0 0,1-1 0 0 0,2 0 1 0 0,1-1-1 0 0,2-1 0 0 0,2 0 0 0 0,0-2 0 0 0,2 0 0 0 0,1-1 1 0 0,2-1-1 0 0,1-1 0 0 0,0-2 0 0 0,2 0 0 0 0,1-2 0 0 0,1 0 0 0 0,1-2 1 0 0,1-2-1 0 0,0-1 0 0 0,2-1 0 0 0,0-2 0 0 0,3 0-10 0 0,-29-12-37 0 0,1 0 0 0 0,0 0 0 0 0,1-1 0 0 0,-1 0 0 0 0,0-1 0 0 0,1 0 0 0 0,-1 0 0 0 0,0-1 0 0 0,1 0 0 0 0,-1 0 0 0 0,1-1 0 0 0,-1 0 0 0 0,0 0 0 0 0,1-1 0 0 0,-1 0 0 0 0,0-1 0 0 0,0 0 0 0 0,0 0 0 0 0,-1-1 0 0 0,1 0 0 0 0,-1 0 0 0 0,0 0 0 0 0,0-1 0 0 0,0 0 0 0 0,-1-1 0 0 0,1 0 0 0 0,-1 1 0 0 0,-1-2 0 0 0,1 1 0 0 0,3-7 37 0 0,0-5-33 0 0,-1 0 1 0 0,-1 0-1 0 0,-1-1 0 0 0,0 0 1 0 0,-1-1-1 0 0,-2 1 0 0 0,0-1 1 0 0,-1 0-1 0 0,0 0 0 0 0,-2 0 1 0 0,-1-8 32 0 0,0 15 64 0 0,-1 0 0 0 0,0 0 0 0 0,-1 1 0 0 0,0-1-1 0 0,-1 1 1 0 0,0 0 0 0 0,-1 0 0 0 0,-1 0 0 0 0,0 0 0 0 0,0 1 0 0 0,-4-4-64 0 0,9 13 19 0 0,-1 0-1 0 0,0 0 1 0 0,1 1-1 0 0,-1-1 0 0 0,0 0 1 0 0,0 1-1 0 0,0 0 1 0 0,0-1-1 0 0,0 1 1 0 0,0 0-1 0 0,0 0 1 0 0,-1 0-1 0 0,1 1 0 0 0,0-1 1 0 0,0 0-1 0 0,-1 1 1 0 0,1-1-1 0 0,-1 1 1 0 0,1 0-1 0 0,0 0 1 0 0,-1 0-1 0 0,1 0 1 0 0,0 0-1 0 0,-1 1 0 0 0,1-1 1 0 0,-1 1-1 0 0,1-1 1 0 0,0 1-1 0 0,0 0 1 0 0,-1 0-1 0 0,1 0 1 0 0,0 0-1 0 0,0 0 0 0 0,0 0 1 0 0,0 1-1 0 0,0-1 1 0 0,0 1-1 0 0,1 0 1 0 0,-1-1-1 0 0,0 1 1 0 0,1 0-1 0 0,0 0 1 0 0,-1 0-1 0 0,1 0 0 0 0,0 0 1 0 0,0 0-1 0 0,0 0 1 0 0,0 0-1 0 0,0 1 1 0 0,0-1-1 0 0,1 0 1 0 0,-1 1-1 0 0,1-1 0 0 0,0 0 1 0 0,-1 1-1 0 0,1-1 1 0 0,0 1-1 0 0,0-1 1 0 0,1 0-1 0 0,-1 1 1 0 0,1-1-1 0 0,-1 0 0 0 0,1 1 1 0 0,0-1-19 0 0,2 33-277 0 0,2-1 1 0 0,2-1-1 0 0,1 1 1 0 0,1-1-1 0 0,2 0 1 0 0,14 29 276 0 0,-1 2-2283 0 0,6 22-3409 0 0,-31-85 4438 0 0,-7-3 72 0 0</inkml:trace>
  <inkml:trace contextRef="#ctx0" brushRef="#br0" timeOffset="59640.228">23687 5912 888 0 0,'2'-6'728'0'0,"0"2"-120"0"0,5 1-96 0 0,-2 5-668 0 0,1-2-116 0 0,1 1-676 0 0</inkml:trace>
  <inkml:trace contextRef="#ctx0" brushRef="#br0" timeOffset="59809.638">23812 6422 1128 0 0,'11'-12'406'0'0,"2"0"-1"0"0,-1 1 1 0 0,2 0-1 0 0,-1 1 1 0 0,2 0-1 0 0,-1 1 1 0 0,1 1 0 0 0,0 0-1 0 0,5-1-405 0 0,5-4 422 0 0,-6 3-216 0 0,0 1 0 0 0,1 1 0 0 0,0 0 0 0 0,0 2-1 0 0,1 0 1 0 0,0 1 0 0 0,0 1 0 0 0,0 1 0 0 0,11 1-206 0 0,-27 1 30 0 0,0 1 1 0 0,0 0 0 0 0,0 1-1 0 0,0-1 1 0 0,-1 1 0 0 0,1 0-1 0 0,0 0 1 0 0,0 0 0 0 0,0 1 0 0 0,-1 0-1 0 0,1 0 1 0 0,-1 0 0 0 0,1 0-1 0 0,-1 1 1 0 0,0-1 0 0 0,0 1-1 0 0,0 0 1 0 0,0 1 0 0 0,-1-1-1 0 0,1 0 1 0 0,-1 1 0 0 0,0 0-1 0 0,0 0 1 0 0,0 0 0 0 0,-1 0 0 0 0,1 1-1 0 0,-1-1 1 0 0,0 1 0 0 0,0-1-1 0 0,0 1 1 0 0,-1 0 0 0 0,0-1-1 0 0,0 1 1 0 0,0 0 0 0 0,0 0-1 0 0,-1 5-30 0 0,1 5 64 0 0,0 0 0 0 0,-1 0 0 0 0,-1 0-1 0 0,0 0 1 0 0,-1 0 0 0 0,-1 0 0 0 0,0 0 0 0 0,-1-1-1 0 0,-1 1 1 0 0,0-1 0 0 0,-2 2-64 0 0,-4 5-54 0 0,-1-1 1 0 0,-1 0-1 0 0,-1-1 1 0 0,0-1 0 0 0,-1 0-1 0 0,-1-1 1 0 0,-1-1-1 0 0,-1-1 1 0 0,0 0-1 0 0,0-1 1 0 0,-5 1 53 0 0,-2-42-3145 0 0,29-21 596 0 0,11 5 1440 0 0</inkml:trace>
  <inkml:trace contextRef="#ctx0" brushRef="#br0" timeOffset="59980.848">24583 5907 1972 0 0,'0'0'980'0'0,"-5"11"759"0"0,-4 4-1283 0 0,1 0 0 0 0,0 1 0 0 0,1 0-1 0 0,1 0 1 0 0,0 1 0 0 0,1-1 0 0 0,1 1 0 0 0,0 0 0 0 0,2 0-1 0 0,0 1 1 0 0,0 8-456 0 0,4 18 317 0 0,2 1 1 0 0,2-1-1 0 0,1 1 0 0 0,3-2 0 0 0,1 1 0 0 0,7 10-317 0 0,29 179-4641 0 0,-82-167 816 0 0,17-54 2719 0 0</inkml:trace>
  <inkml:trace contextRef="#ctx0" brushRef="#br0" timeOffset="60165.466">24297 6406 2176 0 0,'70'-65'4361'0'0,"81"17"-2225"0"0,-95 34-1625 0 0,30-8-406 0 0,-60 18-549 0 0,-1-2-1 0 0,0 0 1 0 0,0-1-1 0 0,-1-2 1 0 0,0 0 0 0 0,0-2-1 0 0,-1-1 1 0 0,0 0-1 0 0,-1-2 1 0 0,-1 0-1 0 0,6-6 445 0 0,-8-5-689 0 0,-5-1-366 0 0</inkml:trace>
  <inkml:trace contextRef="#ctx0" brushRef="#br0" timeOffset="60522.664">24960 5824 2284 0 0,'24'48'4929'0'0,"-1"-4"-4291"0"0,28 84 2246 0 0,-51-128-2675 0 0,0 0 19 0 0,18-26 114 0 0,14-14-186 0 0,2 1 1 0 0,2 2-1 0 0,2 1 0 0 0,0 2 1 0 0,25-15-157 0 0,11 20 202 0 0,-70 33-193 0 0,0 1-1 0 0,-1-1 0 0 0,1 1 0 0 0,-1-1 0 0 0,0 1 0 0 0,0 1 1 0 0,0-1-1 0 0,-1 0 0 0 0,1 0 0 0 0,-1 1 0 0 0,-1 0 0 0 0,1-1 1 0 0,-1 1-1 0 0,0 0 0 0 0,0 0 0 0 0,-1-1 0 0 0,0 1 0 0 0,0 0 1 0 0,0 0-1 0 0,0 0 0 0 0,-1 1-8 0 0,-12 155-814 0 0,2-91-172 0 0,-37 95-7053 0 0,41-157 6868 0 0</inkml:trace>
  <inkml:trace contextRef="#ctx0" brushRef="#br0" timeOffset="51438.603">8516 7128 1180 0 0,'0'0'638'0'0,"0"0"8"0"0,-1 5-7 0 0,-6 31-193 0 0,2 1-1 0 0,2 0 1 0 0,1 0 0 0 0,1 0 0 0 0,3 0-1 0 0,1 0 1 0 0,1 0 0 0 0,2 0 0 0 0,2-1-1 0 0,1 0 1 0 0,2-1 0 0 0,2 0-1 0 0,4 7-445 0 0,-13-33 55 0 0,0 0 0 0 0,1 0 0 0 0,0 0 0 0 0,1-1 0 0 0,-1 0 0 0 0,2 0 0 0 0,-1-1 0 0 0,1 1 0 0 0,0-2 0 0 0,1 1 0 0 0,-1-1 0 0 0,1 0 0 0 0,1 0 0 0 0,-1-1 0 0 0,1 0 0 0 0,0-1 0 0 0,0 0 0 0 0,0 0 0 0 0,1-1 0 0 0,-1 0 0 0 0,1-1 0 0 0,-1 0 0 0 0,1 0 0 0 0,7 0-55 0 0,81-38 269 0 0,-84 26-217 0 0,11-10-33 0 0,-1-1 0 0 0,-1-1 0 0 0,-1-1 0 0 0,-2-1-1 0 0,0-1 1 0 0,-1-1 0 0 0,-1-1 0 0 0,-2 0 0 0 0,-1-1 0 0 0,-1-1 0 0 0,-1 0 0 0 0,-2-1 0 0 0,-1 0 0 0 0,-1-1 0 0 0,-2 0 0 0 0,0 0 0 0 0,-3-1 0 0 0,0 0 0 0 0,-3 0 0 0 0,0 0 0 0 0,-2 1 0 0 0,-2-8-19 0 0,4 27 33 0 0,-1 1 0 0 0,-1 0 0 0 0,0 0 0 0 0,0 0 0 0 0,-1 0 0 0 0,-1 1 0 0 0,1-1 0 0 0,-2 0 0 0 0,0 1 0 0 0,0 0 0 0 0,0 0 0 0 0,-2 0 0 0 0,1 0 0 0 0,-1 1 0 0 0,0 0 0 0 0,-3-2-33 0 0,7 11 17 0 0,0 0-1 0 0,-1-1 1 0 0,1 1-1 0 0,-1 1 1 0 0,1-1-1 0 0,0 0 1 0 0,-1 1-1 0 0,1-1 1 0 0,0 1-1 0 0,0-1 1 0 0,-1 1-1 0 0,1 0 1 0 0,0 0-1 0 0,0 0 1 0 0,0 0-1 0 0,0 1 1 0 0,0-1 0 0 0,0 1-1 0 0,0-1 1 0 0,1 1-1 0 0,-1-1 1 0 0,0 1-1 0 0,1 0 1 0 0,0 0-1 0 0,-1 0 1 0 0,1 0-1 0 0,0 0 1 0 0,0 0-1 0 0,0 0 1 0 0,0 0-1 0 0,0 0 1 0 0,0 1-1 0 0,1-1 1 0 0,-1 0 0 0 0,1 1-1 0 0,0-1 1 0 0,-1 0-1 0 0,1 1-16 0 0,-3 21-23 0 0,2 0 0 0 0,0-1 0 0 0,1 1-1 0 0,2 0 1 0 0,0-1 0 0 0,1 1 0 0 0,2-1 0 0 0,0 0-1 0 0,1 0 1 0 0,2 0 0 0 0,0-1 0 0 0,2 0 0 0 0,0-1-1 0 0,1 0 1 0 0,1 0 0 0 0,1-1 0 0 0,1-1 0 0 0,1 0-1 0 0,10 9 24 0 0,102 112-2456 0 0,-118-132 1999 0 0,0 0 1 0 0,1-1 0 0 0,0 0 0 0 0,1-1-1 0 0,-1 0 1 0 0,1 0 0 0 0,0-1 0 0 0,1-1-1 0 0,-1 0 1 0 0,1-1 0 0 0,0 0 0 0 0,0 0 0 0 0,0-1-1 0 0,8 0 457 0 0,6-2-1238 0 0</inkml:trace>
  <inkml:trace contextRef="#ctx0" brushRef="#br0" timeOffset="51939.259">9816 6909 1380 0 0,'-7'-3'148'0'0,"1"-1"0"0"0,-1 1 0 0 0,0 1 0 0 0,0-1 0 0 0,-1 1 0 0 0,1 0 0 0 0,0 1 1 0 0,-1 0-1 0 0,1 0 0 0 0,-1 0 0 0 0,1 1 0 0 0,-1 0 0 0 0,1 1 0 0 0,-1 0 0 0 0,1 0 0 0 0,0 0 0 0 0,-1 1 0 0 0,1 0 0 0 0,0 1 0 0 0,0-1 0 0 0,0 1 0 0 0,1 1 0 0 0,-1-1 0 0 0,1 1 0 0 0,-1 0 0 0 0,1 1 1 0 0,0-1-1 0 0,1 1 0 0 0,-1 1 0 0 0,1-1 0 0 0,0 1 0 0 0,0 0 0 0 0,1 0 0 0 0,0 0 0 0 0,0 0 0 0 0,0 1 0 0 0,1 0 0 0 0,0-1 0 0 0,0 1 0 0 0,1 1 0 0 0,0-1 0 0 0,0 0 0 0 0,1 0 0 0 0,-1 1 0 0 0,2-1 1 0 0,-1 1-1 0 0,1-1 0 0 0,0 1 0 0 0,1-1 0 0 0,-1 1 0 0 0,2-1 0 0 0,0 4-148 0 0,12 20 252 0 0,1-1 0 0 0,1 0 0 0 0,2-1 0 0 0,1-1 0 0 0,1-1 0 0 0,1 0 0 0 0,1-2 0 0 0,12 10-252 0 0,117 159 1176 0 0,-147-187-1143 0 0,-1-1 0 0 0,0 1 0 0 0,-1 0 0 0 0,0-1 0 0 0,0 1 0 0 0,0 0 0 0 0,-1 0 0 0 0,0 1 0 0 0,0-1 0 0 0,0 0 0 0 0,-1 0 0 0 0,-1 0 0 0 0,1 0 0 0 0,-1 1 0 0 0,0-1 0 0 0,-1 0 0 0 0,1 0 0 0 0,-1 0 0 0 0,-1-1 0 0 0,1 1 0 0 0,-1 0 0 0 0,-1-1 0 0 0,1 0 0 0 0,-1 0 0 0 0,0 0 0 0 0,0 0 0 0 0,-1 0 0 0 0,0-1 0 0 0,0 0 0 0 0,0 0 0 0 0,0 0 0 0 0,-6 3-33 0 0,1 0 5 0 0,0 0-1 0 0,-1-1 0 0 0,0-1 1 0 0,0 0-1 0 0,0 0 1 0 0,-1-1-1 0 0,0 0 1 0 0,0-1-1 0 0,0-1 1 0 0,-1 0-1 0 0,1 0 1 0 0,-1-1-1 0 0,0-1 1 0 0,1 0-1 0 0,-1-1 0 0 0,0 0 1 0 0,0-1-1 0 0,1 0 1 0 0,-2-1-5 0 0,10 1-54 0 0,-1 1 1 0 0,0-1-1 0 0,0 0 1 0 0,1 0-1 0 0,-1 0 0 0 0,0-1 1 0 0,1 1-1 0 0,0-1 1 0 0,-1 0-1 0 0,1-1 1 0 0,0 1-1 0 0,0-1 0 0 0,0 0 1 0 0,0 0-1 0 0,1 0 1 0 0,-1 0-1 0 0,1 0 0 0 0,-1-1 1 0 0,1 0-1 0 0,1 0 1 0 0,-1 0-1 0 0,0 0 1 0 0,1 0-1 0 0,0 0 0 0 0,0-1 1 0 0,0 1-1 0 0,1-1 1 0 0,-1 1-1 0 0,1-1 1 0 0,0 0-1 0 0,0 1 0 0 0,1-1 1 0 0,-1 0-1 0 0,1 0 1 0 0,0 0-1 0 0,1 1 54 0 0,9-17-170 0 0,0 1 0 0 0,2 1 0 0 0,1 0 0 0 0,0 1 0 0 0,1 0 0 0 0,1 1 0 0 0,1 0 0 0 0,0 2 0 0 0,1 0 0 0 0,1 0 0 0 0,0 2 0 0 0,1 0 0 0 0,0 1 0 0 0,1 1 0 0 0,9-3 170 0 0,15-13-144 0 0,436-238 490 0 0,-472 262-240 0 0,0-1 1 0 0,-1 0 0 0 0,0-1-1 0 0,0 0 1 0 0,0 0-1 0 0,-1 0 1 0 0,0-1-1 0 0,0 0 1 0 0,0 0 0 0 0,0 0-1 0 0,-1-1 1 0 0,0 0-1 0 0,-1 0 1 0 0,3-5-107 0 0,-26-8 468 0 0,11 18-410 0 0,-1 0 1 0 0,1 1-1 0 0,0 0 0 0 0,0 0 1 0 0,-1 1-1 0 0,1 0 0 0 0,0 0 1 0 0,-1 1-1 0 0,1 0 0 0 0,0 0 1 0 0,0 1-1 0 0,0 0 1 0 0,-8 3-60 0 0,3-1 50 0 0,-7-1 51 0 0,-1 1 1 0 0,1 1-1 0 0,1 1 0 0 0,-1 0 0 0 0,1 2 0 0 0,0 0 0 0 0,1 1 0 0 0,0 1 0 0 0,0 1 0 0 0,1 1 0 0 0,1 0 0 0 0,0 1 0 0 0,0 0 0 0 0,1 2 0 0 0,-1 2-100 0 0,13-13 16 0 0,0 1 1 0 0,1 0-1 0 0,-1 0 0 0 0,1 0 0 0 0,0 0 1 0 0,0 0-1 0 0,0 0 0 0 0,1 0 0 0 0,0 1 1 0 0,0-1-1 0 0,0 1 0 0 0,1-1 0 0 0,0 0 1 0 0,0 1-1 0 0,0-1 0 0 0,1 1 1 0 0,-1-1-1 0 0,1 1 0 0 0,1-1 0 0 0,-1 0 1 0 0,1 0-1 0 0,0 1 0 0 0,0-1 0 0 0,0-1 1 0 0,1 1-1 0 0,0 0 0 0 0,0 0 0 0 0,0-1 1 0 0,0 0-1 0 0,1 0 0 0 0,-1 0 0 0 0,2 1-16 0 0,142 99-76 0 0,145 11-2151 0 0,167-7-5748 0 0,-381-97 6758 0 0</inkml:trace>
  <inkml:trace contextRef="#ctx0" brushRef="#br0" timeOffset="52864.086">11190 7753 2128 0 0,'0'0'87'0'0,"0"1"0"0"0,0 0 0 0 0,0 0 0 0 0,0 0 0 0 0,0 0 0 0 0,0-1 0 0 0,0 1-1 0 0,0 0 1 0 0,0 0 0 0 0,0 0 0 0 0,0 0 0 0 0,1-1 0 0 0,-1 1 0 0 0,0 0 0 0 0,1 0 0 0 0,-1 0 0 0 0,0-1-1 0 0,1 1 1 0 0,-1 0 0 0 0,1-1 0 0 0,-1 1 0 0 0,1 0 0 0 0,0-1 0 0 0,-1 1 0 0 0,1-1 0 0 0,0 1 0 0 0,-1-1-1 0 0,1 1 1 0 0,0-1 0 0 0,-1 1 0 0 0,1-1 0 0 0,0 0 0 0 0,0 1 0 0 0,0-1 0 0 0,-1 0 0 0 0,1 0 0 0 0,0 0-1 0 0,0 0 1 0 0,0 1 0 0 0,0-1 0 0 0,-1 0 0 0 0,1 0 0 0 0,0-1 0 0 0,0 1 0 0 0,0 0 0 0 0,0 0 0 0 0,-1 0-1 0 0,1 0 1 0 0,0-1 0 0 0,0 1 0 0 0,0 0 0 0 0,-1-1 0 0 0,1 1 0 0 0,0-1 0 0 0,0 1-87 0 0,56-35 100 0 0,-37 22 394 0 0,46-28-338 0 0,-2-2 1 0 0,-2-4-1 0 0,-2-2 1 0 0,-2-3-1 0 0,-2-2 0 0 0,-3-3 1 0 0,-3-1-1 0 0,-2-3 0 0 0,40-67-156 0 0,10-36-287 0 0,-6-4 0 0 0,52-140 287 0 0,-124 237-14 0 0,-47 89 320 0 0,21 6-219 0 0,0 1 1 0 0,1 0-1 0 0,2 0 1 0 0,0 0-1 0 0,2 0 1 0 0,1 1-1 0 0,1-1 1 0 0,1 0-1 0 0,1 0 1 0 0,1 0-1 0 0,1 0 1 0 0,1-1-1 0 0,2 0 1 0 0,0 0-88 0 0,22 62 273 0 0,3-2 1 0 0,3-2 0 0 0,39 63-274 0 0,-43-91-464 0 0,-3 1-1 0 0,-2 1 0 0 0,-2 1 0 0 0,-3 1 1 0 0,-3 2-1 0 0,-2 0 0 0 0,-3 0 0 0 0,3 39 465 0 0,-45 38-4169 0 0,5-98 2851 0 0</inkml:trace>
  <inkml:trace contextRef="#ctx0" brushRef="#br0" timeOffset="53270.004">11951 7431 1592 0 0,'1'-4'91'0'0,"1"0"1"0"0,-1 0-1 0 0,1 0 0 0 0,-1 0 0 0 0,1 0 0 0 0,0 1 1 0 0,1-1-1 0 0,-1 1 0 0 0,1-1 0 0 0,-1 1 1 0 0,1 0-1 0 0,0 0 0 0 0,0 0 0 0 0,0 0 0 0 0,1 1 1 0 0,-1-1-1 0 0,1 1 0 0 0,-1 0 0 0 0,1 0 1 0 0,0 0-1 0 0,0 1 0 0 0,0-1 0 0 0,0 1 0 0 0,0 0-91 0 0,2-2 195 0 0,50-20 553 0 0,1 3 1 0 0,0 3 0 0 0,2 1-1 0 0,58-6-748 0 0,-19 2 313 0 0,44-7-245 0 0,-60 13-181 0 0,0-4 0 0 0,-2-3 1 0 0,62-25 112 0 0,-135 43 28 0 0,1 1 0 0 0,-1-1 0 0 0,1 0 0 0 0,-1-1 0 0 0,0 1 0 0 0,0-1 0 0 0,-1-1 0 0 0,1 0 1 0 0,-1 1-1 0 0,0-2 0 0 0,0 1 0 0 0,0-1 0 0 0,-1 0 0 0 0,0 0 0 0 0,0 0 0 0 0,-1-1 0 0 0,1 0 0 0 0,-2 0 1 0 0,1 0-1 0 0,0-1-28 0 0,-4 6 87 0 0,0 0 0 0 0,0 0 1 0 0,0 0-1 0 0,0-1 1 0 0,0 1-1 0 0,0 0 0 0 0,0 0 1 0 0,-1 0-1 0 0,1 0 1 0 0,-1 0-1 0 0,0 0 0 0 0,1 0 1 0 0,-1 0-1 0 0,0 0 0 0 0,0 0 1 0 0,0 0-1 0 0,-1 0 1 0 0,1 0-1 0 0,0 1 0 0 0,-1-1 1 0 0,1 0-1 0 0,-1 1 0 0 0,1 0 1 0 0,-1-1-1 0 0,0 1 1 0 0,0 0-1 0 0,1 0 0 0 0,-1 0 1 0 0,0 0-1 0 0,0 0 1 0 0,0 0-1 0 0,0 0 0 0 0,-1 0-87 0 0,-24 32 978 0 0,22-11-865 0 0,0 1-1 0 0,2 0 0 0 0,0 0 0 0 0,1 0 0 0 0,1 0 1 0 0,1 0-1 0 0,1 0 0 0 0,1 0 0 0 0,1 0 0 0 0,0-1 1 0 0,2 1-1 0 0,1-1 0 0 0,0 0 0 0 0,5 10-112 0 0,9 47 131 0 0,55 173 383 0 0,7 34-934 0 0,-60-90-2610 0 0,-46-135 1078 0 0,21-57 1771 0 0,-1-1 0 0 0,0 0 1 0 0,1 0-1 0 0,-1 0 0 0 0,0 0 0 0 0,0-1 0 0 0,0 0 0 0 0,0 1 0 0 0,0-1 1 0 0,0-1-1 0 0,0 1 0 0 0,1-1 0 0 0,-1 1 0 0 0,0-1 0 0 0,0 0 0 0 0,0 0 1 0 0,1-1-1 0 0,-1 1 0 0 0,1-1 0 0 0,-1 0 0 0 0,1 0 0 0 0,-1 0 0 0 0,1 0 1 0 0,0 0-1 0 0,0-1 0 0 0,0 0 0 0 0,1 1 0 0 0,-1-1 0 0 0,0 0 0 0 0,1 0 1 0 0,-1-2 180 0 0,-33-34-1328 0 0</inkml:trace>
  <inkml:trace contextRef="#ctx0" brushRef="#br0" timeOffset="53536.52">13080 6973 1240 0 0,'7'-6'104'0'0,"-1"0"1"0"0,1 1-1 0 0,1 0 0 0 0,-1 0 1 0 0,1 1-1 0 0,0 0 0 0 0,0 0 0 0 0,0 1 1 0 0,0 0-1 0 0,0 0 0 0 0,1 1 1 0 0,-1 0-1 0 0,1 1 0 0 0,0 0 1 0 0,-1 0-1 0 0,1 1 0 0 0,0 0 0 0 0,0 0 1 0 0,0 1-1 0 0,-1 0 0 0 0,1 1 1 0 0,-1 0-1 0 0,1 0 0 0 0,-1 1 0 0 0,0 0 1 0 0,1 0-1 0 0,-2 1 0 0 0,1 0 1 0 0,0 0-1 0 0,-1 1 0 0 0,0 0 1 0 0,0 1-1 0 0,0-1 0 0 0,-1 1 0 0 0,4 4-104 0 0,-4-1 146 0 0,0 0 0 0 0,0 0 0 0 0,-1 0 0 0 0,0 1 0 0 0,-1 0 0 0 0,0 0 0 0 0,-1 0 0 0 0,0 0 0 0 0,0 1 0 0 0,-1-1-1 0 0,0 1 1 0 0,-1 0 0 0 0,0 0 0 0 0,-1-1 0 0 0,0 1 0 0 0,-1 0 0 0 0,0 0 0 0 0,-1-1 0 0 0,-1 6-146 0 0,-4 13 114 0 0,-2 1 1 0 0,-1-2 0 0 0,-1 1-1 0 0,-2-1 1 0 0,0-1 0 0 0,-2 0-1 0 0,-1-1 1 0 0,-2-1 0 0 0,0 0-1 0 0,-1-1 1 0 0,-1-1 0 0 0,-2-1 0 0 0,-21 17-115 0 0,42-39-89 0 0,0 1 0 0 0,-1-1 1 0 0,1-1-1 0 0,0 1 1 0 0,0 0-1 0 0,0 0 1 0 0,0 0-1 0 0,0 0 0 0 0,0-1 1 0 0,0 1-1 0 0,0-1 1 0 0,0 1-1 0 0,0-1 1 0 0,0 1-1 0 0,0-1 1 0 0,0 1-1 0 0,0-1 0 0 0,1 0 1 0 0,-1 1-1 0 0,0-1 1 0 0,0 0-1 0 0,1 0 1 0 0,-1 0-1 0 0,0 1 0 0 0,1-1 1 0 0,-1 0-1 0 0,1 0 1 0 0,-1 0-1 0 0,1 0 1 0 0,-1 0-1 0 0,1 0 1 0 0,0 0-1 0 0,0 0 0 0 0,-1 0 1 0 0,1-1-1 0 0,0 1 1 0 0,0 0-1 0 0,0 0 1 0 0,0 0-1 0 0,0 0 0 0 0,0 0 1 0 0,1 0-1 0 0,-1 0 1 0 0,0 0-1 0 0,0 0 1 0 0,1 0-1 0 0,-1 0 1 0 0,1 0-1 0 0,-1 0 0 0 0,1 0 1 0 0,-1 0-1 0 0,1 0 1 0 0,0 0 88 0 0,9-30-1273 0 0,0 0 18 0 0</inkml:trace>
  <inkml:trace contextRef="#ctx0" brushRef="#br0" timeOffset="53784.515">13535 7054 1324 0 0,'42'-36'3186'0'0,"-38"72"404"0"0,-7 8-2910 0 0,1 0 1 0 0,2 0-1 0 0,3 0 1 0 0,1 0-1 0 0,2-1 0 0 0,5 12-680 0 0,90 228 1419 0 0,6 26-3359 0 0,-105-306 1787 0 0,-1 0-1 0 0,1 1 1 0 0,-1-1-1 0 0,0 1 1 0 0,0-1-1 0 0,-1 1 1 0 0,1 0 0 0 0,-1-1-1 0 0,0 1 1 0 0,0 0-1 0 0,0-1 1 0 0,0 1-1 0 0,0 0 1 0 0,-1-1-1 0 0,0 1 1 0 0,0-1 0 0 0,0 1-1 0 0,0-1 1 0 0,0 1-1 0 0,-1-1 1 0 0,1 0-1 0 0,-1 0 1 0 0,0 1-1 0 0,0-1 1 0 0,0 0 0 0 0,-1-1-1 0 0,1 1 1 0 0,-1 0-1 0 0,1-1 1 0 0,-1 1-1 0 0,0-1 1 0 0,0 0-1 0 0,0 0 1 0 0,0 0 0 0 0,0 0-1 0 0,-1-1 1 0 0,1 1-1 0 0,-1-1 1 0 0,1 0-1 0 0,-1 0 1 0 0,1 0-1 0 0,-1 0 1 0 0,1-1 0 0 0,-1 0-1 0 0,0 1 1 0 0,1-1-1 0 0,-1 0 1 0 0,-1-1 153 0 0,-38-19-1318 0 0,8-2 76 0 0</inkml:trace>
  <inkml:trace contextRef="#ctx0" brushRef="#br0" timeOffset="54032.567">13676 6916 1612 0 0,'6'-1'123'0'0,"1"0"0"0"0,0 0 0 0 0,-1 1 0 0 0,1 0 0 0 0,0 0 1 0 0,-1 1-1 0 0,1-1 0 0 0,0 2 0 0 0,-1-1 0 0 0,1 1 0 0 0,-1 0 0 0 0,0 0 0 0 0,1 0 0 0 0,-1 1 0 0 0,0 0 0 0 0,-1 1 0 0 0,1-1 0 0 0,0 1 0 0 0,-1 0 1 0 0,0 0-1 0 0,0 1 0 0 0,0-1 0 0 0,-1 1 0 0 0,1 0 0 0 0,-1 1 0 0 0,0-1 0 0 0,-1 1 0 0 0,1 0 0 0 0,-1 0 0 0 0,0 0 0 0 0,-1 0 0 0 0,0 0 0 0 0,1 0 0 0 0,-2 1 1 0 0,1-1-1 0 0,-1 1 0 0 0,0 0 0 0 0,0-1 0 0 0,-1 1 0 0 0,0 0 0 0 0,0 1-123 0 0,1 11 48 0 0,-1 0 0 0 0,0 1-1 0 0,-1-1 1 0 0,-1 1 0 0 0,-1-1 0 0 0,-1 0-1 0 0,-1 0 1 0 0,0-1 0 0 0,-1 1 0 0 0,-1-1 0 0 0,-1 0-1 0 0,-1-1 1 0 0,0 0 0 0 0,-1 0 0 0 0,-1-1 0 0 0,0 0-1 0 0,-1-1 1 0 0,-1-1 0 0 0,-1 0 0 0 0,0 0 0 0 0,0-1-1 0 0,-15 9-47 0 0,25-19-245 0 0,0 0 0 0 0,0 0 0 0 0,0-1 0 0 0,-1 0 0 0 0,1 0 0 0 0,0 0 0 0 0,-1 0 0 0 0,0-1 0 0 0,1 1 0 0 0,-1-1 0 0 0,0 0 0 0 0,1-1 0 0 0,-1 1 0 0 0,0-1 0 0 0,0 0-1 0 0,0 0 1 0 0,0-1 0 0 0,1 1 0 0 0,-1-1 0 0 0,-4-1 245 0 0,-19-20-1196 0 0</inkml:trace>
  <inkml:trace contextRef="#ctx0" brushRef="#br0" timeOffset="54219.027">13791 6826 1632 0 0,'5'0'148'0'0,"1"0"0"0"0,-1 0 1 0 0,0 0-1 0 0,0 1 0 0 0,0 0 0 0 0,0 0 0 0 0,0 0 1 0 0,0 1-1 0 0,0-1 0 0 0,-1 1 0 0 0,1 0 0 0 0,-1 1 0 0 0,1-1 1 0 0,-1 1-1 0 0,0 0 0 0 0,0 0 0 0 0,0 0 0 0 0,0 1 0 0 0,0-1 1 0 0,-1 1-1 0 0,1 0 0 0 0,-1 0 0 0 0,0 0 0 0 0,-1 0 0 0 0,1 1 1 0 0,0 0-149 0 0,4 4 279 0 0,36 44 597 0 0,-3 3 0 0 0,-2 1 0 0 0,-3 1 0 0 0,10 27-876 0 0,-37-69 225 0 0,-2 1 0 0 0,0 0 0 0 0,-1 1 0 0 0,0-1 0 0 0,-2 1 0 0 0,0 0 0 0 0,-1-1 0 0 0,-1 1 0 0 0,0 0 0 0 0,-2 1-225 0 0,1-17 50 0 0,0 0-1 0 0,0 1 0 0 0,0-1 0 0 0,0 0 0 0 0,-1 0 0 0 0,1 0 1 0 0,-1 0-1 0 0,0 0 0 0 0,0 0 0 0 0,1 0 0 0 0,-1 0 0 0 0,0 0 0 0 0,-1 0 1 0 0,1 0-1 0 0,0-1 0 0 0,0 1 0 0 0,-1 0 0 0 0,1-1 0 0 0,-1 1 1 0 0,0-1-1 0 0,1 1 0 0 0,-1-1 0 0 0,0 0 0 0 0,0 0 0 0 0,0 0 1 0 0,0 0-1 0 0,0 0 0 0 0,0 0 0 0 0,0 0 0 0 0,0-1 0 0 0,0 1 1 0 0,0-1-1 0 0,0 0 0 0 0,-1 1-49 0 0,-23-96 671 0 0,26 66-1036 0 0,1 1 0 0 0,2-1 1 0 0,0 0-1 0 0,2 1 1 0 0,1 0-1 0 0,1 0 0 0 0,2 1 1 0 0,1-1-1 0 0,1 2 1 0 0,1 0-1 0 0,1 0 0 0 0,1 1 1 0 0,11-14 364 0 0,6-17-2595 0 0,-8 0-1370 0 0,-21 47 2684 0 0</inkml:trace>
  <inkml:trace contextRef="#ctx0" brushRef="#br0" timeOffset="54666.75">14878 6876 1100 0 0,'-4'-2'210'0'0,"-3"-2"69"0"0,-1 1 1 0 0,1 0 0 0 0,-1 0-1 0 0,1 0 1 0 0,-1 1 0 0 0,0 0-1 0 0,0 1 1 0 0,0-1 0 0 0,0 2 0 0 0,0-1-1 0 0,0 1 1 0 0,0 0 0 0 0,0 1-1 0 0,0 0 1 0 0,0 0 0 0 0,0 1-280 0 0,-8 3 210 0 0,1 0 1 0 0,-1 2 0 0 0,1 0 0 0 0,0 1 0 0 0,1 0-1 0 0,0 1 1 0 0,0 1 0 0 0,1 0 0 0 0,0 0 0 0 0,1 2 0 0 0,0-1-1 0 0,1 2 1 0 0,1 0 0 0 0,-1 0 0 0 0,2 0 0 0 0,0 1-1 0 0,1 1 1 0 0,0 0 0 0 0,1 0 0 0 0,1 0 0 0 0,0 1 0 0 0,1 0-1 0 0,1 0 1 0 0,0 0 0 0 0,1 6-211 0 0,3-15 43 0 0,0 0 1 0 0,1 0-1 0 0,0-1 1 0 0,1 1-1 0 0,-1 0 1 0 0,1 0-1 0 0,1-1 0 0 0,-1 0 1 0 0,1 1-1 0 0,0-1 1 0 0,1 0-1 0 0,-1 0 1 0 0,1 0-1 0 0,0-1 1 0 0,1 0-1 0 0,0 1 0 0 0,-1-2 1 0 0,1 1-1 0 0,1 0 1 0 0,-1-1-1 0 0,1 0 1 0 0,0 0-1 0 0,0-1 0 0 0,0 1 1 0 0,0-2-1 0 0,0 1 1 0 0,1 0-1 0 0,-1-1 1 0 0,1 0-1 0 0,0-1 0 0 0,-1 0 1 0 0,1 0-1 0 0,0 0 1 0 0,0-1-1 0 0,5 0-43 0 0,16 2 30 0 0,0-1 0 0 0,0-1 0 0 0,-1-2 0 0 0,1-1-1 0 0,0-1 1 0 0,-1-1 0 0 0,0-2 0 0 0,4-2-30 0 0,-21 8-45 0 0,0-1 0 0 0,0 0-1 0 0,0-1 1 0 0,-1 0 0 0 0,1-1 0 0 0,-1 0 0 0 0,0-1 0 0 0,0 1 0 0 0,-1-2 0 0 0,1 1-1 0 0,-1-1 1 0 0,0-1 0 0 0,-1 1 0 0 0,1-1 0 0 0,-1 0 0 0 0,-1-1 0 0 0,1 0-1 0 0,-1 0 1 0 0,-1 0 0 0 0,1-1 0 0 0,-2 0 0 0 0,1 0 0 0 0,-1 0 0 0 0,0 0 0 0 0,-1-1-1 0 0,0-1 46 0 0,-7 2-67 0 0,0 1 0 0 0,0 0 0 0 0,-1 0 0 0 0,0 0 0 0 0,0 0 0 0 0,-1 1 0 0 0,0 0 0 0 0,0 0 0 0 0,-1 0 0 0 0,0 1 0 0 0,0 0 0 0 0,-1 0 1 0 0,0 1-1 0 0,1 0 0 0 0,-2 0 0 0 0,1 1 0 0 0,-1 0 0 0 0,1 1 0 0 0,-1-1 0 0 0,0 2 0 0 0,0-1 0 0 0,0 1 0 0 0,-1 1 67 0 0,-198-52-1615 0 0,184 37-3235 0 0,38 1 3743 0 0</inkml:trace>
  <inkml:trace contextRef="#ctx0" brushRef="#br0" timeOffset="54912.829">15589 6707 2596 0 0,'-103'283'5724'0'0,"40"-130"-4290"0"0,59-141-1382 0 0,-56 126 336 0 0,0-66-3301 0 0,43-76 174 0 0,-5-17 1438 0 0,6-3 176 0 0</inkml:trace>
  <inkml:trace contextRef="#ctx0" brushRef="#br0" timeOffset="55192.666">15233 6796 2380 0 0,'18'44'4662'0'0,"41"20"-3904"0"0,-46-51-275 0 0,4 2-354 0 0,1 0 0 0 0,0-1-1 0 0,1-1 1 0 0,1-1 0 0 0,0-1 0 0 0,0 0 0 0 0,1-1 0 0 0,1-2 0 0 0,-1 0 0 0 0,2-1 0 0 0,15 2-129 0 0,254 20-2319 0 0,-280-29 2166 0 0,-1 0 0 0 0,1-1 1 0 0,0 0-1 0 0,0-1 0 0 0,-1 0 0 0 0,1-1 0 0 0,-1 0 0 0 0,0-1 1 0 0,0 0-1 0 0,0-1 0 0 0,0 0 0 0 0,-1-1 0 0 0,0 0 1 0 0,0-1-1 0 0,-1 0 0 0 0,1 0 0 0 0,-1-1 0 0 0,-1 0 1 0 0,0 0-1 0 0,6-9 153 0 0,4-12-298 0 0</inkml:trace>
  <inkml:trace contextRef="#ctx0" brushRef="#br0" timeOffset="55348.771">16140 6849 4276 0 0,'1'-7'236'0'0,"0"0"0"0"0,-1 0 0 0 0,0 0 0 0 0,0-1 1 0 0,-1 1-1 0 0,1 0 0 0 0,-2 0 0 0 0,1 0 0 0 0,-1 0 0 0 0,0 0 0 0 0,0 0 0 0 0,-1 1 0 0 0,0-1 0 0 0,0 1 0 0 0,-1-1 0 0 0,0 1 0 0 0,0 0 0 0 0,0 1 0 0 0,-1-1 0 0 0,1 1 0 0 0,-1 0 0 0 0,-1 0 0 0 0,1 0 0 0 0,-7-4-236 0 0,11 9 481 0 0,-8 5 438 0 0,4 1-819 0 0,0 1 1 0 0,0-1-1 0 0,1 1 0 0 0,0 0 0 0 0,0 1 1 0 0,1-1-1 0 0,0 1 0 0 0,0 0 0 0 0,1 0 1 0 0,0 0-1 0 0,0 0 0 0 0,1 0 0 0 0,0 0 1 0 0,1 0-1 0 0,-1 0 0 0 0,2 0 0 0 0,-1 1 1 0 0,1-1-1 0 0,0 0 0 0 0,1 0 0 0 0,0 1-100 0 0,64 183-182 0 0,-34-113-828 0 0,2 60-6150 0 0,-51-116 4553 0 0,8-23 1324 0 0</inkml:trace>
  <inkml:trace contextRef="#ctx0" brushRef="#br0" timeOffset="55537.345">15941 6589 1744 0 0,'-18'-195'7089'0'0,"21"191"-7239"0"0,1 0-1 0 0,0-1 0 0 0,0 1 1 0 0,0 1-1 0 0,0-1 0 0 0,1 0 0 0 0,-1 1 1 0 0,1 0-1 0 0,0 0 0 0 0,0 1 0 0 0,0-1 1 0 0,0 1-1 0 0,0 0 0 0 0,1 0 0 0 0,-1 1 1 0 0,1-1-1 0 0,-1 1 0 0 0,1 1 0 0 0,-1-1 1 0 0,1 1-1 0 0,0 0 0 0 0,-1 0 0 0 0,1 1 1 0 0,0-1-1 0 0,-1 1 0 0 0,6 2 151 0 0,-2-3-1125 0 0,11 2-102 0 0,14 9 13 0 0</inkml:trace>
  <inkml:trace contextRef="#ctx0" brushRef="#br0" timeOffset="56123.038">16492 6574 1712 0 0,'4'57'1140'0'0,"3"-1"-1"0"0,2 0 1 0 0,2 0-1 0 0,3-1 1 0 0,7 14-1140 0 0,36 169 2107 0 0,-56-234-2090 0 0,2 27 522 0 0,-12-32 232 0 0,4-16-786 0 0,0-1 1 0 0,1 0 0 0 0,1 0 0 0 0,0 0 0 0 0,2 0 0 0 0,0-1-1 0 0,1 1 1 0 0,0 0 0 0 0,2-1 0 0 0,0 1 0 0 0,1 0-1 0 0,1 0 1 0 0,1 0 0 0 0,6-13 14 0 0,-10 21-35 0 0,1 0 1 0 0,0 1-1 0 0,0-1 0 0 0,1 1 1 0 0,1 0-1 0 0,0 0 0 0 0,0 0 1 0 0,0 1-1 0 0,1-1 1 0 0,1 1-1 0 0,-1 0 0 0 0,1 1 1 0 0,0-1-1 0 0,1 1 0 0 0,0 0 1 0 0,0 1-1 0 0,1-1 0 0 0,-1 2 1 0 0,1-1-1 0 0,1 1 0 0 0,-1 0 1 0 0,1 1-1 0 0,0 0 0 0 0,0 0 1 0 0,0 1-1 0 0,0 0 1 0 0,1 0 34 0 0,-2 6-24 0 0,1 0 1 0 0,-1 0-1 0 0,0 1 1 0 0,0 0-1 0 0,0 1 1 0 0,-1-1-1 0 0,0 2 1 0 0,1-1-1 0 0,-2 1 1 0 0,1 0-1 0 0,-1 0 1 0 0,0 1-1 0 0,0 0 1 0 0,-1 0-1 0 0,0 0 1 0 0,0 0-1 0 0,0 1 1 0 0,3 8 23 0 0,3 2-96 0 0,-3-5 144 0 0,-1 0 0 0 0,0 0 1 0 0,-1 0-1 0 0,-1 1 0 0 0,0 0 0 0 0,-1 1 0 0 0,-1-1 1 0 0,0 1-1 0 0,-1-1 0 0 0,0 1 0 0 0,-1 0 1 0 0,-1 8-49 0 0,0-22 30 0 0,0 1 1 0 0,0 0 0 0 0,0-1-1 0 0,-1 1 1 0 0,1-1 0 0 0,0 0-1 0 0,-1 1 1 0 0,1-1 0 0 0,-1 1 0 0 0,1-1-1 0 0,-1 0 1 0 0,0 1 0 0 0,0-1-1 0 0,0 0 1 0 0,0 0 0 0 0,0 1-1 0 0,0-1 1 0 0,0 0 0 0 0,0 0 0 0 0,0 0-1 0 0,0 0 1 0 0,0 0 0 0 0,-1-1-1 0 0,1 1 1 0 0,0 0 0 0 0,-1-1-1 0 0,1 1 1 0 0,-1-1 0 0 0,1 1 0 0 0,-1-1-1 0 0,1 1 1 0 0,0-1 0 0 0,-1 0-1 0 0,0 0 1 0 0,1 0 0 0 0,-1 0-1 0 0,1 0 1 0 0,-1 0 0 0 0,1 0 0 0 0,-1 0-1 0 0,1-1 1 0 0,-1 1 0 0 0,1-1-31 0 0,-3-13 19 0 0,0 1 0 0 0,2-2 1 0 0,-1 1-1 0 0,2 0 0 0 0,0 0 0 0 0,1-1 1 0 0,0 1-1 0 0,1-1 0 0 0,0 1 1 0 0,2 0-1 0 0,-1 0 0 0 0,2 0 0 0 0,0 0 1 0 0,1 0-1 0 0,0 1 0 0 0,4-7-19 0 0,-4 4-16 0 0,2 1 1 0 0,-1 1-1 0 0,2-1 0 0 0,0 1 0 0 0,1 0 0 0 0,0 1 0 0 0,1 0 0 0 0,0 1 0 0 0,1 0 0 0 0,0 0 0 0 0,1 1 0 0 0,1 1 1 0 0,0 0-1 0 0,0 0 0 0 0,1 1 16 0 0,-10 8-5 0 0,-1 0 1 0 0,1 0 0 0 0,0 0 0 0 0,0 1 0 0 0,-1-1-1 0 0,1 1 1 0 0,0 0 0 0 0,0 0 0 0 0,0 1 0 0 0,-1-1-1 0 0,1 1 1 0 0,0-1 0 0 0,0 1 0 0 0,-1 0 0 0 0,1 1-1 0 0,-1-1 1 0 0,1 1 0 0 0,-1-1 0 0 0,1 1 0 0 0,-1 0-1 0 0,0 0 1 0 0,0 1 0 0 0,0-1 0 0 0,0 1 0 0 0,0-1-1 0 0,-1 1 1 0 0,1 0 0 0 0,-1 0 0 0 0,0 0 0 0 0,0 0-1 0 0,0 0 1 0 0,0 1 0 0 0,1 2 4 0 0,48 121-119 0 0,-46-107 109 0 0,-4-7-45 0 0,0 1-1 0 0,1-1 0 0 0,1 0 0 0 0,0 0 1 0 0,0-1-1 0 0,1 1 0 0 0,1 0 0 0 0,0-1 1 0 0,1 0-1 0 0,0-1 0 0 0,1 1 0 0 0,0-1 1 0 0,1 0-1 0 0,0-1 0 0 0,1 0 0 0 0,0 0 1 0 0,0-1-1 0 0,1 0 0 0 0,0 0 0 0 0,1-1 1 0 0,0-1-1 0 0,0 0 0 0 0,1 0 0 0 0,0-1 1 0 0,0-1-1 0 0,11 4 56 0 0,-12-8-382 0 0,0 0 1 0 0,1-1 0 0 0,-1 0-1 0 0,1-1 1 0 0,-1 0-1 0 0,0 0 1 0 0,1-2-1 0 0,-1 1 1 0 0,0-2-1 0 0,-1 1 1 0 0,1-1-1 0 0,0-1 1 0 0,-1 0 0 0 0,0 0-1 0 0,0-1 1 0 0,4-4 381 0 0,17-13-1248 0 0</inkml:trace>
  <inkml:trace contextRef="#ctx0" brushRef="#br0" timeOffset="56668.001">17889 6787 916 0 0,'1'-2'120'0'0,"-1"-1"1"0"0,0 0-1 0 0,0 0 1 0 0,0 0-1 0 0,0 1 0 0 0,-1-1 1 0 0,1 0-1 0 0,-1 0 0 0 0,0 1 1 0 0,0-1-1 0 0,0 0 1 0 0,0 1-1 0 0,0-1 0 0 0,0 1 1 0 0,-1-1-1 0 0,1 1 0 0 0,-1 0 1 0 0,0 0-1 0 0,1-1 1 0 0,-1 1-1 0 0,0 0 0 0 0,0 1 1 0 0,-1-1-1 0 0,1 0 0 0 0,0 1 1 0 0,-1-1-1 0 0,1 1 1 0 0,0-1-1 0 0,-1 1 0 0 0,0 0 1 0 0,1 0-1 0 0,-1 1 0 0 0,0-1 1 0 0,1 0-1 0 0,-1 1 0 0 0,0-1 1 0 0,0 1-1 0 0,0 0 1 0 0,1 0-1 0 0,-1 0 0 0 0,0 1 1 0 0,0-1-1 0 0,0 1 0 0 0,1-1 1 0 0,-1 1-1 0 0,0 0 1 0 0,1 0-1 0 0,-1 0-120 0 0,-17 6 292 0 0,0 1 1 0 0,1 1-1 0 0,0 0 1 0 0,1 2-1 0 0,0 0 1 0 0,1 1-1 0 0,0 1 0 0 0,1 0 1 0 0,0 1-1 0 0,1 1 1 0 0,1 0-1 0 0,0 1 0 0 0,1 1 1 0 0,1 0-1 0 0,-2 5-292 0 0,13-21 18 0 0,0 0-1 0 0,0 0 0 0 0,1 0 0 0 0,-1 0 0 0 0,0 1 0 0 0,1-1 1 0 0,-1 0-1 0 0,1 0 0 0 0,0 1 0 0 0,-1-1 0 0 0,1 0 1 0 0,0 1-1 0 0,0-1 0 0 0,0 0 0 0 0,0 1 0 0 0,0-1 1 0 0,0 0-1 0 0,0 1 0 0 0,0-1 0 0 0,1 0 0 0 0,-1 0 0 0 0,1 1 1 0 0,-1-1-1 0 0,0 0 0 0 0,1 0 0 0 0,0 0 0 0 0,-1 1 1 0 0,1-1-1 0 0,0 0 0 0 0,0 0 0 0 0,-1 0 0 0 0,1 0 1 0 0,0 0-1 0 0,0 0 0 0 0,0 0 0 0 0,0-1 0 0 0,0 1 0 0 0,1 0 1 0 0,-1-1-1 0 0,0 1 0 0 0,0 0 0 0 0,0-1 0 0 0,1 1 1 0 0,-1-1-1 0 0,0 0 0 0 0,0 1 0 0 0,1-1 0 0 0,-1 0 1 0 0,0 0-1 0 0,1 0 0 0 0,-1 0 0 0 0,0 0 0 0 0,1 0 0 0 0,-1 0 1 0 0,0 0-1 0 0,1-1 0 0 0,-1 1 0 0 0,0 0 0 0 0,0-1 1 0 0,1 1-1 0 0,-1-1 0 0 0,0 0-17 0 0,83-16 3 0 0,-50 4-49 0 0,0-1 0 0 0,-1-1 0 0 0,0-2 0 0 0,-1-2 0 0 0,-2 0 0 0 0,1-2 0 0 0,-2-2 0 0 0,-1 0 0 0 0,0-3 46 0 0,-54 108 477 0 0,22-77-463 0 0,0 1 0 0 0,0 0 0 0 0,1 0-1 0 0,0 0 1 0 0,0 0 0 0 0,0 0 0 0 0,1 1-1 0 0,0-1 1 0 0,1 1 0 0 0,-1 0-1 0 0,1-1 1 0 0,0 1 0 0 0,1 0 0 0 0,0 0-1 0 0,0-1 1 0 0,0 1 0 0 0,1 0 0 0 0,0 0-1 0 0,0-1 1 0 0,1 1 0 0 0,0 0 0 0 0,0-1-1 0 0,0 0 1 0 0,1 1 0 0 0,0-1-1 0 0,0 0 1 0 0,1 0 0 0 0,-1-1 0 0 0,1 1-1 0 0,0-1 1 0 0,1 0 0 0 0,0 0 0 0 0,-1 0-1 0 0,2 0 1 0 0,-1-1 0 0 0,0 0-1 0 0,6 3-13 0 0,1-5-86 0 0,0 0 0 0 0,0 0 0 0 0,1-2 0 0 0,-1 1 0 0 0,0-1 0 0 0,0-1 0 0 0,0 0 0 0 0,0-1 0 0 0,0-1 0 0 0,0 1-1 0 0,0-2 1 0 0,0 0 0 0 0,-1 0 0 0 0,0-1 0 0 0,0 0 0 0 0,6-5 86 0 0,4-2-99 0 0,-1 0 0 0 0,0-1 0 0 0,-1-2 0 0 0,0 0 0 0 0,-2-1 0 0 0,0 0 0 0 0,0-2 0 0 0,-2 0 0 0 0,0 0 0 0 0,-1-2 0 0 0,-1 1 0 0 0,-1-2 0 0 0,0 0 0 0 0,-2 0 0 0 0,-1-1 0 0 0,3-9 99 0 0,4-18 58 0 0,-2 0 0 0 0,-2 0 0 0 0,-2-1 0 0 0,-2 0 0 0 0,-3-1 0 0 0,-2 0 0 0 0,-2-11-58 0 0,-32-100 1023 0 0,29 153-895 0 0,-1 1 0 0 0,-1-1 0 0 0,0 1-1 0 0,0-1 1 0 0,0 1 0 0 0,-1 0 0 0 0,0 1 0 0 0,-1-1-1 0 0,0 1 1 0 0,0 0 0 0 0,0 1 0 0 0,-1-1-1 0 0,0 1 1 0 0,0 0 0 0 0,0 1 0 0 0,-1 0 0 0 0,-4-2-128 0 0,8 8 53 0 0,0-1 1 0 0,0 1 0 0 0,0 1 0 0 0,0-1-1 0 0,0 0 1 0 0,0 1 0 0 0,0 0 0 0 0,0 0-1 0 0,0 0 1 0 0,1 1 0 0 0,-1-1 0 0 0,1 1-1 0 0,0 0 1 0 0,0-1 0 0 0,0 2 0 0 0,0-1-1 0 0,0 0 1 0 0,1 0 0 0 0,-1 1-1 0 0,1 0 1 0 0,0-1 0 0 0,0 1 0 0 0,0 0-1 0 0,1 0 1 0 0,-1 0 0 0 0,1 0 0 0 0,0 0-1 0 0,0 1 1 0 0,0-1 0 0 0,1 0 0 0 0,-1 4-54 0 0,1 22 77 0 0,1 0 0 0 0,2 0 0 0 0,1 0 0 0 0,1-1 0 0 0,1 1 0 0 0,2-1 0 0 0,1-1 0 0 0,1 1 0 0 0,1-2 0 0 0,2 1 0 0 0,1-2 0 0 0,0 0 0 0 0,3 0 0 0 0,1 1-77 0 0,-11-15-30 0 0,138 284-4935 0 0,-143-291 4681 0 0,1 0-1 0 0,-1 0 1 0 0,0 0-1 0 0,-1 0 1 0 0,1 0-1 0 0,-1 1 1 0 0,0-1-1 0 0,-1 0 1 0 0,1 1-1 0 0,-1-1 1 0 0,0 1-1 0 0,0-1 1 0 0,-1 0-1 0 0,1 1 1 0 0,-1-1-1 0 0,-1 1 1 0 0,1-1-1 0 0,-1 0 1 0 0,0 0-1 0 0,0 0 1 0 0,0 0-1 0 0,0 0 1 0 0,-1-1-1 0 0,0 1 0 0 0,0-1 1 0 0,-1 1-1 0 0,1-1 1 0 0,-1 0-1 0 0,0 0 1 0 0,-3 2 284 0 0,-11-2-1219 0 0</inkml:trace>
  <inkml:trace contextRef="#ctx0" brushRef="#br0" timeOffset="56855.996">18188 6616 1532 0 0,'-4'-48'6255'0'0,"45"14"-4284"0"0,69-2-1309 0 0,-88 31-1270 0 0,0 2 0 0 0,0 0 0 0 0,0 2 0 0 0,1 0 0 0 0,-1 1 0 0 0,0 2 0 0 0,0 0 0 0 0,0 1 1 0 0,0 1-1 0 0,0 2 0 0 0,-1 0 0 0 0,0 1 0 0 0,14 7 608 0 0,-9-2-1205 0 0</inkml:trace>
  <inkml:trace contextRef="#ctx0" brushRef="#br0" timeOffset="57178.334">18702 6946 1132 0 0,'13'0'3405'0'0,"12"-12"-2822"0"0,-19 8-262 0 0,58-34 489 0 0,-1-2 0 0 0,-2-4 0 0 0,-1-2 0 0 0,-3-2 1 0 0,35-41-811 0 0,-85 83 61 0 0,-1 1 1 0 0,0-1 0 0 0,-1-1 0 0 0,1 1 0 0 0,-1-1 0 0 0,0 0 0 0 0,-1 0 0 0 0,0 0 0 0 0,0-1 0 0 0,-1 1 0 0 0,0-1-1 0 0,0 0 1 0 0,0 0 0 0 0,-1-1-62 0 0,-2 7 142 0 0,-4 0 4 0 0,-8 1-50 0 0,0 0 0 0 0,1 0 1 0 0,-1 1-1 0 0,0 1 1 0 0,0 0-1 0 0,1 1 0 0 0,-1 0 1 0 0,1 1-1 0 0,-1 0 0 0 0,1 0 1 0 0,0 2-1 0 0,0-1 1 0 0,1 1-1 0 0,-1 1 0 0 0,1 0 1 0 0,0 0-1 0 0,1 1 0 0 0,-8 7-96 0 0,7-10 57 0 0,1 1-1 0 0,0 0 0 0 0,-1 1 0 0 0,2 0 0 0 0,-1 1 0 0 0,1 0 0 0 0,0 0 0 0 0,1 0 1 0 0,-1 1-1 0 0,2 1 0 0 0,-1-1 0 0 0,1 1 0 0 0,0 0 0 0 0,1 0 0 0 0,0 1 1 0 0,0-1-1 0 0,1 1 0 0 0,1 0 0 0 0,-1 0 0 0 0,2 1 0 0 0,-1-1 0 0 0,1 1 0 0 0,1-1 1 0 0,0 1-1 0 0,1-1 0 0 0,0 1 0 0 0,0 5-56 0 0,4-5-39 0 0,1 0-1 0 0,0 0 1 0 0,0-1-1 0 0,1 0 1 0 0,0 0 0 0 0,1 0-1 0 0,0 0 1 0 0,1-1-1 0 0,0-1 1 0 0,0 1 0 0 0,1-1-1 0 0,0 0 1 0 0,0-1-1 0 0,1 0 1 0 0,0-1 0 0 0,0 0-1 0 0,0 0 1 0 0,7 1 39 0 0,212 74-1933 0 0,-149-62-210 0 0,2-3 0 0 0,0-3 0 0 0,0-5 0 0 0,24-2 2143 0 0,-79-5-1230 0 0</inkml:trace>
  <inkml:trace contextRef="#ctx0" brushRef="#br0" timeOffset="57453.783">20014 6356 1688 0 0,'-3'-13'748'0'0,"2"13"-662"0"0,1 1 1 0 0,-1 0 0 0 0,0 0-1 0 0,1-1 1 0 0,-1 1 0 0 0,0-1-1 0 0,1 1 1 0 0,-1 0-1 0 0,0-1 1 0 0,0 1 0 0 0,1-1-1 0 0,-1 0 1 0 0,0 1-1 0 0,0-1 1 0 0,0 0 0 0 0,0 1-1 0 0,0-1 1 0 0,1 0 0 0 0,-1 0-1 0 0,0 0 1 0 0,0 0-1 0 0,0 0 1 0 0,0 0 0 0 0,0 0-1 0 0,0 0 1 0 0,0 0-1 0 0,0 0 1 0 0,0 0 0 0 0,1-1-1 0 0,-1 1 1 0 0,0 0-1 0 0,0-1 1 0 0,0 1 0 0 0,0 0-1 0 0,1-1 1 0 0,-1 1 0 0 0,0-1-1 0 0,0 0 1 0 0,1 1-1 0 0,-1-1 1 0 0,0 1 0 0 0,1-1-1 0 0,-1 0 1 0 0,1 0-1 0 0,-1 1 1 0 0,1-1 0 0 0,-1 0-1 0 0,1 0 1 0 0,-1 0 0 0 0,1 0-1 0 0,0 1 1 0 0,0-1-1 0 0,-1 0 1 0 0,1 0 0 0 0,0 0-1 0 0,0 0 1 0 0,0 0-1 0 0,0 0 1 0 0,0 0 0 0 0,0 0-1 0 0,0 1 1 0 0,0-1-1 0 0,0 0 1 0 0,1 0 0 0 0,-1 0-1 0 0,0 0 1 0 0,0 0 0 0 0,1 0-1 0 0,-1 1 1 0 0,1-2-87 0 0,-10 19 291 0 0,1 0 0 0 0,1 0 0 0 0,0 1 0 0 0,2 0 1 0 0,0 0-1 0 0,1 0 0 0 0,0 1 0 0 0,2-1 0 0 0,0 1 0 0 0,1 0 0 0 0,1-1 1 0 0,1 1-1 0 0,0 1-291 0 0,32 210 1048 0 0,64 342-1143 0 0,-110-357-4665 0 0,12-210 4540 0 0,0 0 0 0 0,0-1 1 0 0,0 1-1 0 0,-1-1 0 0 0,0 1 1 0 0,0-1-1 0 0,0 0 0 0 0,0 1 0 0 0,-1-1 1 0 0,1 0-1 0 0,-1 0 0 0 0,0-1 1 0 0,-1 1-1 0 0,1-1 0 0 0,0 1 1 0 0,-1-1-1 0 0,0 0 0 0 0,0 0 0 0 0,0-1 1 0 0,0 1-1 0 0,0-1 0 0 0,0 0 1 0 0,-1 0-1 0 0,1 0 0 0 0,-1-1 1 0 0,1 1-1 0 0,-1-1 220 0 0,-13 0-1321 0 0</inkml:trace>
  <inkml:trace contextRef="#ctx0" brushRef="#br0" timeOffset="57718.765">20005 6536 1684 0 0,'8'-7'147'0'0,"0"1"0"0"0,0 0 0 0 0,1 1-1 0 0,-1 0 1 0 0,1 0 0 0 0,0 1 0 0 0,1 0 0 0 0,-1 1 0 0 0,1 0-1 0 0,-1 0 1 0 0,1 1 0 0 0,0 0 0 0 0,0 1 0 0 0,0 0 0 0 0,0 0-1 0 0,0 1 1 0 0,0 1 0 0 0,0-1 0 0 0,0 2 0 0 0,0-1-1 0 0,0 2 1 0 0,0-1 0 0 0,-1 1 0 0 0,1 1 0 0 0,-1-1 0 0 0,0 2-1 0 0,0-1 1 0 0,0 1 0 0 0,-1 1 0 0 0,1-1 0 0 0,-1 1 0 0 0,-1 1-1 0 0,1 0 1 0 0,-1 0 0 0 0,0 0 0 0 0,-1 1 0 0 0,3 3-147 0 0,0 2 58 0 0,-1 1 0 0 0,-1-1 1 0 0,1 2-1 0 0,-2-1 0 0 0,0 1 0 0 0,-1 0 1 0 0,-1 0-1 0 0,0 0 0 0 0,0 1 1 0 0,-2 0-1 0 0,0-1 0 0 0,-1 1 0 0 0,-1 0 1 0 0,0 0-1 0 0,-1 0 0 0 0,-1-1 1 0 0,0 1-1 0 0,-1 0 0 0 0,-1-1 0 0 0,0 0 1 0 0,-1 0-1 0 0,-1 0 0 0 0,0 0 1 0 0,-1-1-1 0 0,-1 0 0 0 0,0-1 1 0 0,0 1-1 0 0,-11 10-58 0 0,17-21-50 0 0,1-1 1 0 0,-1 0 0 0 0,0 0-1 0 0,0 0 1 0 0,0 0 0 0 0,0-1-1 0 0,0 1 1 0 0,-1 0 0 0 0,1-1-1 0 0,0 0 1 0 0,-1 1 0 0 0,1-1-1 0 0,-1 0 1 0 0,1 0 0 0 0,-1 0-1 0 0,0-1 1 0 0,1 1-1 0 0,-1-1 1 0 0,0 1 0 0 0,1-1-1 0 0,-1 0 1 0 0,0 0 0 0 0,0 0-1 0 0,1 0 1 0 0,-1-1 0 0 0,0 1-1 0 0,1-1 1 0 0,-1 0 0 0 0,0 0-1 0 0,1 1 1 0 0,-1-2 0 0 0,1 1-1 0 0,-1 0 1 0 0,1 0 0 0 0,0-1-1 0 0,0 1 1 0 0,-1-1-1 0 0,1 0 1 0 0,0 0 0 0 0,0 0-1 0 0,1 0 1 0 0,-1 0 0 0 0,0 0-1 0 0,1 0 1 0 0,-1-1 0 0 0,1 1-1 0 0,0 0 1 0 0,-1-1 0 0 0,1 0 49 0 0,-18-88-2680 0 0,19 58 1477 0 0</inkml:trace>
  <inkml:trace contextRef="#ctx0" brushRef="#br0" timeOffset="57965.151">20439 6447 1556 0 0,'6'-5'118'0'0,"0"-1"0"0"0,1 0 0 0 0,0 1 0 0 0,0 1 0 0 0,0-1 0 0 0,0 1 0 0 0,1 0 0 0 0,0 1 0 0 0,-1-1 0 0 0,1 2 0 0 0,1-1 0 0 0,-1 1 0 0 0,0 0 0 0 0,0 1 0 0 0,1 0 0 0 0,-1 0 0 0 0,1 1 0 0 0,-1 0 0 0 0,1 0 0 0 0,-1 1 0 0 0,1 0 0 0 0,-1 1 0 0 0,0 0 0 0 0,0 0 0 0 0,0 1 0 0 0,8 3-118 0 0,-4 6 230 0 0,-1 1-1 0 0,0 1 1 0 0,-1-1 0 0 0,0 2 0 0 0,-1-1 0 0 0,-1 1 0 0 0,-1 1 0 0 0,0-1-1 0 0,0 1 1 0 0,-2 1 0 0 0,0-1 0 0 0,-1 1 0 0 0,-1-1 0 0 0,0 1-1 0 0,-1 0 1 0 0,-1 1 0 0 0,0-1 0 0 0,-2 0 0 0 0,-1 6-230 0 0,2-7 213 0 0,-1 0 1 0 0,0 0 0 0 0,-2 0-1 0 0,0 0 1 0 0,-1 0 0 0 0,0-1-1 0 0,-1 0 1 0 0,-1 0-1 0 0,0 0 1 0 0,-1-1 0 0 0,-1 1-1 0 0,0-2 1 0 0,-1 1-1 0 0,-1-1 1 0 0,-9 10-214 0 0,19-22 21 0 0,0 0 1 0 0,-1 0-1 0 0,1 0 0 0 0,0 0 0 0 0,-1 0 0 0 0,1 0 1 0 0,-1 0-1 0 0,1-1 0 0 0,-1 1 0 0 0,1 0 0 0 0,-1 0 1 0 0,0 0-1 0 0,1-1 0 0 0,-1 1 0 0 0,0 0 1 0 0,0-1-1 0 0,0 1 0 0 0,1-1 0 0 0,-1 1 0 0 0,0-1 1 0 0,0 1-1 0 0,0-1 0 0 0,0 1 0 0 0,0-1 0 0 0,0 0 1 0 0,0 1-1 0 0,0-1 0 0 0,0 0 0 0 0,0 0 0 0 0,0 0 1 0 0,0 0-1 0 0,0 0 0 0 0,0 0 0 0 0,0 0 1 0 0,0 0-1 0 0,0 0 0 0 0,0-1 0 0 0,0 1 0 0 0,0 0 1 0 0,0-1-1 0 0,0 1 0 0 0,1-1 0 0 0,-1 1 0 0 0,0-1 1 0 0,0 1-1 0 0,0-1 0 0 0,0 1 0 0 0,1-1 1 0 0,-1 0-1 0 0,0 1 0 0 0,0-1 0 0 0,1 0 0 0 0,-1 0 1 0 0,1 0-1 0 0,-1 1 0 0 0,1-1 0 0 0,-1 0 0 0 0,1 0 1 0 0,-1-1-22 0 0,0-71 136 0 0,9 40-434 0 0,2 1-1 0 0,2 0 0 0 0,1 0 1 0 0,1 2-1 0 0,1-1 0 0 0,2 2 1 0 0,1 0-1 0 0,2 2 1 0 0,0 0-1 0 0,19-19 299 0 0,151-148-7216 0 0,-173 178 5767 0 0</inkml:trace>
  <inkml:trace contextRef="#ctx0" brushRef="#br0" timeOffset="58619.425">21356 6469 1480 0 0,'0'-1'114'0'0,"0"0"-1"0"0,0-1 1 0 0,0 1 0 0 0,0 0-1 0 0,0 0 1 0 0,-1 0 0 0 0,1-1-1 0 0,0 1 1 0 0,-1 0-1 0 0,1 0 1 0 0,-1 0 0 0 0,0 0-1 0 0,1 0 1 0 0,-1 0 0 0 0,0 0-1 0 0,1 0 1 0 0,-1 0 0 0 0,0 0-1 0 0,0 0 1 0 0,0 0-1 0 0,0 1 1 0 0,0-1 0 0 0,0 0-1 0 0,0 0 1 0 0,0 1 0 0 0,0-1-1 0 0,0 1 1 0 0,-1-1-1 0 0,1 1 1 0 0,0 0 0 0 0,0-1-1 0 0,0 1 1 0 0,-1 0 0 0 0,1 0-1 0 0,0 0 1 0 0,0 0 0 0 0,-1 0-1 0 0,1 0 1 0 0,0 0-1 0 0,0 0-113 0 0,-77 21 1570 0 0,54-8-1237 0 0,1 2 0 0 0,0 0 0 0 0,1 2 0 0 0,1 0 1 0 0,1 2-1 0 0,0 0 0 0 0,2 1 0 0 0,0 1 0 0 0,1 1 1 0 0,1 0-1 0 0,1 1 0 0 0,-3 9-333 0 0,-26 129 1282 0 0,44-156-1268 0 0,1 0 1 0 0,1 0-1 0 0,-1-1 0 0 0,1 1 1 0 0,0 0-1 0 0,0-1 1 0 0,0 0-1 0 0,0 1 1 0 0,1-1-1 0 0,-1 0 1 0 0,1 0-1 0 0,1 0 1 0 0,-1-1-1 0 0,0 1 1 0 0,1-1-1 0 0,-1 0 1 0 0,1 0-1 0 0,0 0 1 0 0,0 0-1 0 0,1 0 1 0 0,-1-1-1 0 0,0 0 1 0 0,1 0-1 0 0,-1 0 1 0 0,1-1-1 0 0,0 1 1 0 0,0-1-1 0 0,-1 0 1 0 0,1-1-1 0 0,0 1 1 0 0,0-1-1 0 0,0 0 1 0 0,0 0-1 0 0,0 0 1 0 0,0-1-1 0 0,0 0 1 0 0,-1 0-1 0 0,1 0 1 0 0,0 0-1 0 0,-1-1 1 0 0,1 0-1 0 0,-1 0 1 0 0,1 0-1 0 0,-1 0 1 0 0,0-1-1 0 0,0 0 1 0 0,0 0-1 0 0,0 0 1 0 0,0 0-1 0 0,2-3-14 0 0,8-10-125 0 0,0-1 0 0 0,0 0 0 0 0,-2-1 0 0 0,0-1-1 0 0,-1 0 1 0 0,-1 0 0 0 0,-1-1 0 0 0,0 0 0 0 0,-2-1 0 0 0,0 0-1 0 0,-2 0 1 0 0,0-1 0 0 0,-1 1 0 0 0,-1-10 125 0 0,6-7-161 0 0,74-430-913 0 0,-15 209 578 0 0,-68 259 528 0 0,3 6 52 0 0,5 18 42 0 0,-2 1 0 0 0,-1 0 0 0 0,-1 0 0 0 0,-1 0 0 0 0,-1 0-1 0 0,-2 0 1 0 0,0 1 0 0 0,-2 2-126 0 0,2 9 185 0 0,0 689 1696 0 0,0-727-1879 0 0,0 1 1 0 0,0-1 0 0 0,1 1 0 0 0,-1 0-1 0 0,0-1 1 0 0,1 1 0 0 0,-1-1 0 0 0,0 1 0 0 0,0 0-1 0 0,1-1 1 0 0,-1 1 0 0 0,1 0 0 0 0,-1-1 0 0 0,0 1-1 0 0,1 0 1 0 0,-1 0 0 0 0,1-1 0 0 0,-1 1-1 0 0,1 0 1 0 0,-1 0 0 0 0,0 0 0 0 0,1 0 0 0 0,-1 0-1 0 0,1-1 1 0 0,-1 1 0 0 0,1 0 0 0 0,-1 0 0 0 0,1 0-1 0 0,-1 0 1 0 0,1 0 0 0 0,-1 1 0 0 0,1-1-1 0 0,-1 0 1 0 0,1 0 0 0 0,-1 0 0 0 0,1 0 0 0 0,-1 0-1 0 0,1 1 1 0 0,-1-1 0 0 0,0 0 0 0 0,1 0 0 0 0,-1 1-1 0 0,1-1 1 0 0,-1 0 0 0 0,0 1 0 0 0,1-1-1 0 0,-1 0 1 0 0,0 1 0 0 0,1-1 0 0 0,-1 1 0 0 0,0-1-1 0 0,0 0 1 0 0,1 1 0 0 0,-1-1 0 0 0,0 1-3 0 0,25-45 61 0 0,-14 14-147 0 0,0 2 0 0 0,2 0 0 0 0,1 0 0 0 0,1 1-1 0 0,1 1 1 0 0,2 1 0 0 0,0 0 0 0 0,2 1 0 0 0,1 1-1 0 0,0 1 1 0 0,2 1 0 0 0,0 1 0 0 0,2 1 0 0 0,0 1-1 0 0,19-10 87 0 0,-41 26-7 0 0,-1 1 0 0 0,1 0-1 0 0,-1 0 1 0 0,1 0-1 0 0,0 0 1 0 0,-1 0-1 0 0,1 0 1 0 0,0 1-1 0 0,0-1 1 0 0,0 1-1 0 0,0 0 1 0 0,0 0-1 0 0,-1 0 1 0 0,1 0 0 0 0,0 0-1 0 0,0 1 1 0 0,0-1-1 0 0,0 1 1 0 0,-1 0-1 0 0,1 0 1 0 0,0 0-1 0 0,-1 0 1 0 0,1 0-1 0 0,0 0 1 0 0,-1 1-1 0 0,0-1 1 0 0,1 1-1 0 0,-1 0 1 0 0,0 0 0 0 0,0 0-1 0 0,0 0 1 0 0,0 0-1 0 0,0 0 1 0 0,0 1-1 0 0,-1-1 1 0 0,1 1-1 0 0,-1-1 1 0 0,0 1-1 0 0,1-1 1 0 0,-1 1-1 0 0,0 0 1 0 0,-1 0 0 0 0,1-1-1 0 0,0 1 1 0 0,-1 0-1 0 0,0 0 1 0 0,1 0-1 0 0,-1 0 1 0 0,0 0-1 0 0,-1-1 1 0 0,1 1-1 0 0,0 0 1 0 0,-1 0-1 0 0,0 0 1 0 0,1 0 0 0 0,-1-1-1 0 0,-1 2 8 0 0,-13 23-68 0 0,-1 0 0 0 0,-1-1 0 0 0,-2-1-1 0 0,0-1 1 0 0,-2 0 0 0 0,0-2 0 0 0,-2 0 0 0 0,-1-2 0 0 0,0 0-1 0 0,-1-2 1 0 0,-1 0 0 0 0,-1-2 0 0 0,0-1 0 0 0,-1-1-1 0 0,-1-2 1 0 0,-2 1 68 0 0,-102 22-5243 0 0,96-50 2422 0 0,25 6 1371 0 0</inkml:trace>
  <inkml:trace contextRef="#ctx0" brushRef="#br0" timeOffset="61217.613">25961 6079 904 0 0,'-5'-12'3779'0'0,"-67"26"-2191"0"0,41-3-1159 0 0,0 1 0 0 0,0 1 1 0 0,1 1-1 0 0,1 2 0 0 0,1 1 1 0 0,0 1-1 0 0,1 2 1 0 0,1 0-1 0 0,-12 14-429 0 0,6 25 602 0 0,52-32-319 0 0,-11-23-243 0 0,0 0 0 0 0,0-1 0 0 0,0 0 0 0 0,1-1 0 0 0,-1 0 0 0 0,1 0 0 0 0,-1-1 0 0 0,1-1 0 0 0,0 0 0 0 0,-1 0 0 0 0,1 0 0 0 0,0-1 0 0 0,-1-1 0 0 0,1 0 0 0 0,1-1-40 0 0,38-5-100 0 0,0-3 0 0 0,-1-2-1 0 0,-1-2 1 0 0,0-2 0 0 0,-1-3 0 0 0,-1-1 0 0 0,16-11 100 0 0,-3-33-371 0 0,-92 50 103 0 0,10 19 261 0 0,1 2 0 0 0,-1 1 0 0 0,2 0 0 0 0,-1 2 0 0 0,1 1 0 0 0,0 0 0 0 0,1 2 0 0 0,0 1 0 0 0,-4 3 7 0 0,23-15-1 0 0,1-1-1 0 0,-1 0 1 0 0,1 1 0 0 0,-1-1 0 0 0,1 1-1 0 0,-1-1 1 0 0,1 1 0 0 0,0 0-1 0 0,-1 0 1 0 0,1 0 0 0 0,0 0 0 0 0,-1 0-1 0 0,1 0 1 0 0,0 0 0 0 0,0 0-1 0 0,0 0 1 0 0,0 0 0 0 0,0 0 0 0 0,0 1-1 0 0,0-1 1 0 0,0 1 0 0 0,1-1-1 0 0,-1 0 1 0 0,0 1 0 0 0,1-1 0 0 0,-1 1-1 0 0,1-1 1 0 0,0 1 0 0 0,-1 0-1 0 0,1-1 1 0 0,0 1 0 0 0,0-1 0 0 0,0 1-1 0 0,0-1 1 0 0,0 1 0 0 0,1 0-1 0 0,-1-1 1 0 0,0 1 0 0 0,1-1 0 0 0,-1 1-1 0 0,1-1 1 0 0,-1 1 0 0 0,1-1-1 0 0,0 1 1 0 0,0-1 0 0 0,0 0 0 0 0,0 1-1 0 0,0-1 1 0 0,0 0 0 0 0,0 0-1 0 0,0 0 1 0 0,0 0 0 0 0,1 1 1 0 0,17 2-96 0 0,1-1 1 0 0,0 0-1 0 0,-1-1 1 0 0,1-1-1 0 0,0-1 1 0 0,0-1-1 0 0,0-1 1 0 0,0 0-1 0 0,-1-2 0 0 0,1 0 1 0 0,3-3 95 0 0,-17 6 3 0 0,40-9-247 0 0,0-2 0 0 0,0-2 0 0 0,-1-2 0 0 0,-1-2 0 0 0,-1-1 0 0 0,-1-3 0 0 0,0-1 0 0 0,14-14 244 0 0,-37 25-57 0 0,-1-2 1 0 0,0-1 0 0 0,-2 0 0 0 0,0-1-1 0 0,0-1 1 0 0,-1 0 0 0 0,-2-1 0 0 0,1-1-1 0 0,-2 0 1 0 0,-1-1 0 0 0,0 0 0 0 0,-1 0-1 0 0,-2-1 1 0 0,0-1 0 0 0,-1 1-1 0 0,-1-1 1 0 0,-1 0 0 0 0,0-4 56 0 0,-2 9 202 0 0,0 0 0 0 0,-1 0 0 0 0,-1 0 0 0 0,-1 0 0 0 0,0 0 0 0 0,-1-1 0 0 0,-1 1 0 0 0,0 0-1 0 0,-2 1 1 0 0,0-1 0 0 0,0 0 0 0 0,-2 1 0 0 0,0 0 0 0 0,-1 1 0 0 0,0-1 0 0 0,-2 1 0 0 0,1 0 0 0 0,-2 1 0 0 0,0 0 0 0 0,-5-4-202 0 0,13 16 43 0 0,0 1 0 0 0,0 0 0 0 0,0 0 0 0 0,0 0 0 0 0,0 1 0 0 0,0-1 0 0 0,0 0 0 0 0,-1 1 1 0 0,1-1-1 0 0,0 1 0 0 0,0 0 0 0 0,-1 0 0 0 0,1 0 0 0 0,0 0 0 0 0,0 0 0 0 0,0 0 0 0 0,-1 1 0 0 0,1-1 0 0 0,0 1 0 0 0,0-1 0 0 0,0 1 0 0 0,0 0 0 0 0,0 0 1 0 0,0 0-1 0 0,0 0 0 0 0,0 0 0 0 0,0 0 0 0 0,0 1 0 0 0,0-1 0 0 0,1 1 0 0 0,-1-1 0 0 0,1 1 0 0 0,-1 0 0 0 0,1-1 0 0 0,0 1 0 0 0,-1 0 0 0 0,1 0 0 0 0,0 0 1 0 0,0 0-1 0 0,0 0 0 0 0,0 2-43 0 0,-38 91 691 0 0,33-53-528 0 0,2 0 1 0 0,2 0-1 0 0,2 1 0 0 0,2-1 1 0 0,1 0-1 0 0,3 0 1 0 0,1 0-1 0 0,3 5-163 0 0,-9-40 1 0 0,37 183 196 0 0,-15-84-1392 0 0,-4 0 0 0 0,-5 2 0 0 0,-1 76 1195 0 0,-38 15-4402 0 0,-2-125 1758 0 0,11-46 1230 0 0</inkml:trace>
  <inkml:trace contextRef="#ctx0" brushRef="#br0" timeOffset="61792.72">28619 5397 1016 0 0,'0'-8'191'0'0,"-1"0"0"0"0,0-1 0 0 0,-1 1-1 0 0,0 0 1 0 0,0 0 0 0 0,0 0 0 0 0,-1 1 0 0 0,-1-1-1 0 0,1 0 1 0 0,-1 1 0 0 0,0 0 0 0 0,-1 0 0 0 0,0 0-1 0 0,0 1 1 0 0,0-1 0 0 0,-1 1 0 0 0,0 0 0 0 0,0 1-1 0 0,-1 0 1 0 0,1 0 0 0 0,-1 0 0 0 0,0 0 0 0 0,0 1-1 0 0,-1 1 1 0 0,1-1 0 0 0,-1 1 0 0 0,-6-2-191 0 0,-5 3 175 0 0,-1 0 0 0 0,1 1 0 0 0,0 1 1 0 0,-1 1-1 0 0,1 1 0 0 0,0 0 0 0 0,0 2 0 0 0,0 0 1 0 0,0 1-1 0 0,1 1 0 0 0,0 0 0 0 0,0 2 0 0 0,1 0 1 0 0,-1 1-1 0 0,2 1 0 0 0,-1 0 0 0 0,2 1 0 0 0,-1 1 0 0 0,1 0 1 0 0,1 1-1 0 0,1 1 0 0 0,0 0 0 0 0,0 1 0 0 0,1 0 1 0 0,-5 11-176 0 0,11-16 48 0 0,1 0 1 0 0,0 1 0 0 0,0 0 0 0 0,1 0 0 0 0,0 0 0 0 0,1 0 0 0 0,1 0-1 0 0,0 1 1 0 0,0-1 0 0 0,1 1 0 0 0,0-1 0 0 0,1 1 0 0 0,1 0-1 0 0,0-1 1 0 0,0 1 0 0 0,1-1 0 0 0,1 1 0 0 0,0-1 0 0 0,0 0-1 0 0,1 0 1 0 0,0 0 0 0 0,1-1 0 0 0,3 6-49 0 0,13 22 94 0 0,2-1-1 0 0,2-1 1 0 0,1 0-1 0 0,1-2 1 0 0,23 20-94 0 0,-18-18 82 0 0,39 38 123 0 0,-3 4-1 0 0,-4 2 1 0 0,-3 4 0 0 0,21 42-205 0 0,-73-112 48 0 0,-2-1 1 0 0,1 1-1 0 0,-2 0 0 0 0,0 0 1 0 0,0 1-1 0 0,-2 0 1 0 0,0 0-1 0 0,0 0 0 0 0,-1 0 1 0 0,-1 1-1 0 0,-1-1 0 0 0,0 1 1 0 0,-1 0-1 0 0,-1 7-48 0 0,-1-12 21 0 0,0 0 0 0 0,-1-1 0 0 0,0 1 0 0 0,-1-1 0 0 0,0 0 0 0 0,-1 1 0 0 0,0-2 0 0 0,0 1 0 0 0,-1-1 0 0 0,0 0 0 0 0,-1 0 0 0 0,0 0 0 0 0,0-1 0 0 0,-1 0 0 0 0,0-1 0 0 0,0 1 0 0 0,-2-1-21 0 0,-16 9-108 0 0,0 0 1 0 0,-1-2-1 0 0,0-1 1 0 0,-2-1-1 0 0,1-2 0 0 0,-1-1 1 0 0,-1-1-1 0 0,1-1 1 0 0,-2-2-1 0 0,1 0 0 0 0,0-3 1 0 0,-1 0-1 0 0,-12-2 108 0 0,-91-19-3113 0 0,114 12 2601 0 0,0-1 1 0 0,0-1-1 0 0,1 0 1 0 0,0-1 0 0 0,1-1-1 0 0,0-1 1 0 0,1-1 0 0 0,0 0-1 0 0,1-1 1 0 0,1-1-1 0 0,0 0 1 0 0,1-1 0 0 0,-11-17 511 0 0,-10-10-1058 0 0</inkml:trace>
  <inkml:trace contextRef="#ctx0" brushRef="#br0" timeOffset="49484.675">3785 7359 1532 0 0,'-16'214'4603'0'0,"55"32"-2659"0"0,-35-230-1875 0 0,1-1 0 0 0,1 0 1 0 0,0 0-1 0 0,1-1 0 0 0,0 1 1 0 0,1-2-1 0 0,1 1 0 0 0,0-1 1 0 0,1 0-1 0 0,0-1 0 0 0,1 0 1 0 0,1-1-1 0 0,0 0 0 0 0,0-1 1 0 0,1 0-1 0 0,0-1 1 0 0,1 0-1 0 0,-1-1 0 0 0,2-1 1 0 0,-1 0-1 0 0,1-1 0 0 0,0 0 1 0 0,1-1-1 0 0,-1-1 0 0 0,1-1 1 0 0,0 0-1 0 0,0-1 0 0 0,0-1 1 0 0,0 0-1 0 0,0-1 0 0 0,0-1 1 0 0,11-2-70 0 0,-13 2-37 0 0,-1-1 1 0 0,0-1 0 0 0,0 0 0 0 0,-1 0 0 0 0,1-1-1 0 0,-1-1 1 0 0,0 0 0 0 0,0-1 0 0 0,0-1 0 0 0,-1 1-1 0 0,0-2 1 0 0,0 1 0 0 0,-1-2 0 0 0,0 1 0 0 0,0-1-1 0 0,-1-1 1 0 0,0 0 0 0 0,-1 0 0 0 0,0-1 0 0 0,0 1-1 0 0,-2-2 1 0 0,1 1 0 0 0,-1-1 0 0 0,-1 0 0 0 0,0 0-1 0 0,-1-1 1 0 0,0 0 0 0 0,-1 1 0 0 0,0-1 0 0 0,-1 0 0 0 0,0-10 36 0 0,-3 19 3 0 0,0 1 1 0 0,0-1 0 0 0,0 1-1 0 0,-1 0 1 0 0,1 0 0 0 0,-1 0-1 0 0,0 0 1 0 0,0 0 0 0 0,0 0-1 0 0,-1 0 1 0 0,1 1 0 0 0,0-1-1 0 0,-1 1 1 0 0,0 0 0 0 0,0-1 0 0 0,0 1-1 0 0,0 0 1 0 0,0 1 0 0 0,0-1-1 0 0,0 1 1 0 0,0-1 0 0 0,-1 1-1 0 0,1 0 1 0 0,0 0 0 0 0,-1 0-1 0 0,1 1 1 0 0,-1-1 0 0 0,1 1-1 0 0,-1 0 1 0 0,1 0 0 0 0,-1 0 0 0 0,0 0-1 0 0,1 1 1 0 0,-1-1 0 0 0,1 1-1 0 0,0 0 1 0 0,-1 0 0 0 0,1 0-1 0 0,0 1 1 0 0,-1-1 0 0 0,1 1-1 0 0,0 0 1 0 0,0 0 0 0 0,0 0-1 0 0,0 0 1 0 0,1 0 0 0 0,-1 1 0 0 0,1-1-1 0 0,-3 3-3 0 0,-8 2 45 0 0,0 1 0 0 0,0 0-1 0 0,1 0 1 0 0,0 1 0 0 0,1 1 0 0 0,0 0-1 0 0,0 1 1 0 0,1 0 0 0 0,1 0 0 0 0,0 1-1 0 0,0 1 1 0 0,1-1 0 0 0,1 1-1 0 0,0 0 1 0 0,1 1 0 0 0,0 0 0 0 0,1 0-1 0 0,0 0 1 0 0,2 1 0 0 0,-1-1 0 0 0,2 2-45 0 0,2-13 1 0 0,0 0 1 0 0,0 1 0 0 0,0-1-1 0 0,1 0 1 0 0,-1 0 0 0 0,1 0 0 0 0,0 1-1 0 0,0-1 1 0 0,0 0 0 0 0,1 0 0 0 0,-1 0-1 0 0,1-1 1 0 0,-1 1 0 0 0,1 0-1 0 0,0 0 1 0 0,0-1 0 0 0,0 1 0 0 0,1-1-1 0 0,-1 0 1 0 0,0 0 0 0 0,1 0-1 0 0,0 0 1 0 0,-1 0 0 0 0,1 0 0 0 0,0-1-1 0 0,0 1 1 0 0,0-1 0 0 0,0 0-1 0 0,0 0 1 0 0,0 0 0 0 0,0 0 0 0 0,4 0-2 0 0,110 9-665 0 0,-104-10 503 0 0,178-37-1046 0 0,-163 28 973 0 0,8-2 28 0 0,0-2-1 0 0,-1-1 0 0 0,-1-2 0 0 0,0-1 0 0 0,-2-2 0 0 0,0-1 0 0 0,-1-1 0 0 0,0-2 0 0 0,-2-1 0 0 0,-1-1 1 0 0,-2-2-1 0 0,0-1 0 0 0,-1 0 0 0 0,-2-2 0 0 0,-1-1 0 0 0,16-31 208 0 0,-14 9-91 0 0</inkml:trace>
  <inkml:trace contextRef="#ctx0" brushRef="#br0" timeOffset="49731.498">5147 7513 5096 0 0,'4'-25'400'0'0,"-2"0"-1"0"0,0 0 0 0 0,-2-1 1 0 0,-1 1-1 0 0,-1 0 0 0 0,-1 0 1 0 0,-1 0-1 0 0,-1 1 0 0 0,-1-1 1 0 0,-1 1-1 0 0,-7-13-399 0 0,-28-45 2757 0 0,39 83-2686 0 0,0 0 0 0 0,1 0 0 0 0,-1 0 0 0 0,0 0 0 0 0,1 1 0 0 0,-1-1 0 0 0,1 1 0 0 0,-1 0 0 0 0,1-1 0 0 0,0 1 0 0 0,-1 0 0 0 0,1 0 0 0 0,0 1 0 0 0,0-1 0 0 0,1 0 0 0 0,-1 1 0 0 0,0-1 0 0 0,1 1 0 0 0,0-1 0 0 0,-1 1 0 0 0,1 0 0 0 0,0-1 0 0 0,0 1 0 0 0,1 0 0 0 0,-1 0 0 0 0,0 0 0 0 0,1 1-71 0 0,-4 31 66 0 0,1 0 0 0 0,2 0 0 0 0,1 0-1 0 0,2 0 1 0 0,2 0 0 0 0,1 0 0 0 0,1-1 0 0 0,2 0 0 0 0,2 0 0 0 0,1-1 0 0 0,1 0 0 0 0,17 31-66 0 0,-7-5-379 0 0,2 3-205 0 0,-12-34-423 0 0,-1 1 0 0 0,-1 1 0 0 0,-1 0 0 0 0,-2 0 0 0 0,-1 0 0 0 0,1 21 1007 0 0,-6-47-218 0 0,-1 0-1 0 0,0 0 1 0 0,0 0 0 0 0,0 0-1 0 0,-1 0 1 0 0,1 0-1 0 0,-1 0 1 0 0,0 0-1 0 0,0 0 1 0 0,0 0-1 0 0,-1 0 1 0 0,1-1-1 0 0,-1 1 1 0 0,0-1-1 0 0,0 1 1 0 0,0-1-1 0 0,0 1 1 0 0,-1-1-1 0 0,0 0 1 0 0,1 0-1 0 0,-1 0 1 0 0,0-1 0 0 0,0 1-1 0 0,-1-1 1 0 0,-1 2 218 0 0,-17-1-1232 0 0</inkml:trace>
  <inkml:trace contextRef="#ctx0" brushRef="#br0" timeOffset="49981.266">4818 7706 1428 0 0,'0'-3'231'0'0,"0"0"-1"0"0,0 0 0 0 0,0 0 1 0 0,0 0-1 0 0,1 0 0 0 0,-1 0 1 0 0,1 0-1 0 0,0 0 1 0 0,0 0-1 0 0,0 0 0 0 0,0 0 1 0 0,0 0-1 0 0,1 1 1 0 0,-1-1-1 0 0,1 0 0 0 0,0 1 1 0 0,-1 0-1 0 0,1-1 1 0 0,0 1-1 0 0,1 0 0 0 0,-1 0 1 0 0,0 0-1 0 0,1 0 1 0 0,1-1-231 0 0,114-49 1371 0 0,-110 50-1209 0 0,48-12-1037 0 0,1 4 0 0 0,0 2 0 0 0,1 2 1 0 0,0 3-1 0 0,11 3 875 0 0,-25-1-1017 0 0,13-1-223 0 0</inkml:trace>
  <inkml:trace contextRef="#ctx0" brushRef="#br0" timeOffset="47737.851">107 8121 924 0 0,'38'-86'2180'0'0,"-37"-191"4582"0"0,45 584-6026 0 0,103 385-1514 0 0,-146-656-1505 0 0,-16-38-2336 0 0,2-23 3313 0 0</inkml:trace>
  <inkml:trace contextRef="#ctx0" brushRef="#br0" timeOffset="47985.821">0 7618 1624 0 0,'34'7'3501'0'0,"398"218"-26"0"0,-138-82-2610 0 0,-124-60-1992 0 0,-1-2-4711 0 0,-162-77 4574 0 0</inkml:trace>
  <inkml:trace contextRef="#ctx0" brushRef="#br0" timeOffset="48221.499">768 7538 1792 0 0,'-10'-9'3587'0'0,"16"26"-1724"0"0,3 4-1667 0 0,27 106 900 0 0,86 259 642 0 0,-5-144-4533 0 0,-52-166-1191 0 0,-45-65 2623 0 0</inkml:trace>
  <inkml:trace contextRef="#ctx0" brushRef="#br0" timeOffset="48908.222">1629 7819 928 0 0,'-5'1'166'0'0,"-7"0"149"0"0,0 0-1 0 0,-1 1 0 0 0,1 0 0 0 0,0 1 1 0 0,0 0-1 0 0,0 1 0 0 0,0 0 1 0 0,1 1-1 0 0,0 1 0 0 0,0-1 0 0 0,0 2 1 0 0,-9 7-315 0 0,3-3 160 0 0,2 2 0 0 0,-1 0 0 0 0,2 1-1 0 0,0 0 1 0 0,0 1 0 0 0,2 1 0 0 0,0 0 0 0 0,0 0 0 0 0,2 2 0 0 0,0-1 0 0 0,1 1 0 0 0,1 0 0 0 0,0 1 0 0 0,2 0-1 0 0,0 0 1 0 0,1 1 0 0 0,1 0 0 0 0,1-1 0 0 0,-1 19-160 0 0,4-34 17 0 0,1 0-1 0 0,-1 1 1 0 0,1-1-1 0 0,0 0 1 0 0,0 0-1 0 0,0 0 1 0 0,1 0-1 0 0,-1 0 1 0 0,1 0-1 0 0,0 0 1 0 0,0-1 0 0 0,0 1-1 0 0,1-1 1 0 0,-1 1-1 0 0,1-1 1 0 0,0 0-1 0 0,0 0 1 0 0,0 0-1 0 0,0 0 1 0 0,1 0-1 0 0,-1-1 1 0 0,1 0 0 0 0,0 0-1 0 0,-1 0 1 0 0,1 0-1 0 0,0 0 1 0 0,0-1-1 0 0,0 1 1 0 0,0-1-1 0 0,0 0 1 0 0,1-1-1 0 0,-1 1 1 0 0,0-1-1 0 0,0 0 1 0 0,1 0 0 0 0,-1 0-1 0 0,0 0 1 0 0,0-1-1 0 0,0 1 1 0 0,1-1-1 0 0,-1 0 1 0 0,3-2-17 0 0,8-1-21 0 0,0-2 1 0 0,-1 0-1 0 0,0-1 1 0 0,0 0-1 0 0,0-1 0 0 0,-1-1 1 0 0,0 0-1 0 0,-1-1 1 0 0,0 0-1 0 0,0-1 1 0 0,-1 0-1 0 0,0 0 1 0 0,-1-2-1 0 0,-1 1 1 0 0,0-1-1 0 0,-1-1 0 0 0,0 1 1 0 0,-1-1-1 0 0,0-1 1 0 0,-1 1-1 0 0,-1-1 1 0 0,0 0-1 0 0,-1 0 1 0 0,-1-1-1 0 0,0 1 1 0 0,-1-1-1 0 0,-1 0 0 0 0,0-11 21 0 0,-26-25-123 0 0,11 89 193 0 0,14-23-61 0 0,0-1 0 0 0,2 1 0 0 0,-1-1 0 0 0,2 1 1 0 0,0-1-1 0 0,0 0 0 0 0,1 0 0 0 0,1-1 0 0 0,0 1 0 0 0,1-1 0 0 0,0 0 0 0 0,1 0 0 0 0,0-1 0 0 0,1 0 1 0 0,1 0-1 0 0,-1-1 0 0 0,1 0 0 0 0,1 0 0 0 0,0-1 0 0 0,0 0 0 0 0,1-1 0 0 0,0 0 0 0 0,1-1 0 0 0,0 0 1 0 0,0-1-1 0 0,0-1 0 0 0,0 1 0 0 0,1-2 0 0 0,0 0 0 0 0,0 0 0 0 0,6 0-9 0 0,-8-3-32 0 0,0 1-1 0 0,1-2 0 0 0,-1 1 1 0 0,1-1-1 0 0,-1-1 1 0 0,0 0-1 0 0,1-1 1 0 0,-1 0-1 0 0,0-1 1 0 0,0 0-1 0 0,0 0 1 0 0,0-1-1 0 0,-1-1 1 0 0,1 0-1 0 0,-1 0 1 0 0,-1-1-1 0 0,1-1 1 0 0,-1 1-1 0 0,0-1 0 0 0,0-1 1 0 0,-1 0-1 0 0,0 0 1 0 0,0 0-1 0 0,3-7 33 0 0,-1-17-258 0 0,-10 31 217 0 0,-13-18 162 0 0,-44 46 333 0 0,54-26-442 0 0,1 0 1 0 0,-1 1-1 0 0,1-1 1 0 0,0 1-1 0 0,-1-1 0 0 0,1 1 1 0 0,0 0-1 0 0,0 0 1 0 0,0 0-1 0 0,1 0 1 0 0,-1 0-1 0 0,0 1 1 0 0,1-1-1 0 0,0 0 1 0 0,-1 1-1 0 0,1-1 1 0 0,0 1-1 0 0,0-1 0 0 0,0 1 1 0 0,1 0-1 0 0,-1-1 1 0 0,0 1-1 0 0,1 0 1 0 0,0 0-1 0 0,0-1 1 0 0,0 1-1 0 0,0 0 1 0 0,0 0-1 0 0,0-1 0 0 0,1 1 1 0 0,-1 0-1 0 0,1 0 1 0 0,0-1-1 0 0,0 1 1 0 0,0-1-1 0 0,0 1 1 0 0,0-1-1 0 0,1 1 1 0 0,-1-1-1 0 0,1 0 1 0 0,1 2-13 0 0,101 53 88 0 0,-76-55-180 0 0,0-1 0 0 0,1-1-1 0 0,-1-2 1 0 0,0 0 0 0 0,0-2 0 0 0,0-1-1 0 0,0-2 1 0 0,-1 0 0 0 0,19-9 92 0 0,-25 11-80 0 0,1-2 1 0 0,-2 0-1 0 0,1-1 1 0 0,-1-1-1 0 0,0-1 1 0 0,-1-1-1 0 0,0-1 1 0 0,-1 0-1 0 0,9-9 80 0 0,-25 19-4 0 0,1 0 1 0 0,-1-1-1 0 0,0 1 0 0 0,1-1 1 0 0,-1 0-1 0 0,-1 0 0 0 0,1 1 1 0 0,0-1-1 0 0,-1 0 0 0 0,1-1 1 0 0,-1 1-1 0 0,0 0 0 0 0,0 0 0 0 0,0 0 1 0 0,0-1-1 0 0,-1 1 0 0 0,1 0 1 0 0,-1-1-1 0 0,0 1 0 0 0,0-1 1 0 0,0 1-1 0 0,-1 0 0 0 0,1-1 1 0 0,-1 1-1 0 0,0 0 0 0 0,0-1 1 0 0,0 1-1 0 0,0 0 0 0 0,0 0 1 0 0,-1 0-1 0 0,1 0 0 0 0,-1 0 1 0 0,0 0-1 0 0,0 0 0 0 0,0 1 1 0 0,0-1-1 0 0,-1 1 0 0 0,1-1 1 0 0,-1 1-1 0 0,1 0 0 0 0,-3-2 4 0 0,-124-72 114 0 0,-75 20-183 0 0,63 40-2732 0 0,110 13 1736 0 0,2-2-103 0 0</inkml:trace>
  <inkml:trace contextRef="#ctx0" brushRef="#br0" timeOffset="62958.732">2909 9031 1336 0 0,'53'-65'2757'0'0,"-89"61"53"0"0,-1 20-2440 0 0,1 1 1 0 0,1 2-1 0 0,1 1 0 0 0,1 2 1 0 0,1 2-1 0 0,1 0 1 0 0,1 2-1 0 0,-22 25-370 0 0,37-37 101 0 0,1 0 0 0 0,0 0-1 0 0,1 2 1 0 0,1-1 0 0 0,1 1-1 0 0,0 1 1 0 0,1 0 0 0 0,1 1-1 0 0,0 0 1 0 0,1 0 0 0 0,2 1-1 0 0,-2 5-100 0 0,7-19 21 0 0,1 0 1 0 0,0 1-1 0 0,0-1 0 0 0,0 1 0 0 0,1-1 0 0 0,0 1 0 0 0,0-1 0 0 0,0 0 1 0 0,0 1-1 0 0,1-1 0 0 0,0 0 0 0 0,0 0 0 0 0,1 0 0 0 0,-1 0 0 0 0,1-1 1 0 0,0 1-1 0 0,0-1 0 0 0,1 1 0 0 0,-1-1 0 0 0,1 0 0 0 0,0-1 0 0 0,0 1 1 0 0,0-1-1 0 0,0 1 0 0 0,1-1 0 0 0,0 0 0 0 0,-1-1 0 0 0,1 1 0 0 0,0-1 1 0 0,3 1-22 0 0,152 36 380 0 0,50-65-354 0 0,-180 21-98 0 0,0-2-1 0 0,0-1 1 0 0,-1-1-1 0 0,0-1 1 0 0,-1-1-1 0 0,0-2 1 0 0,-1-1-1 0 0,-1-1 1 0 0,0-2-1 0 0,14-10 73 0 0,-37 23-29 0 0,0 0-1 0 0,0 0 0 0 0,0 0 0 0 0,0 0 0 0 0,0 0 1 0 0,-1 0-1 0 0,1-1 0 0 0,-1 1 0 0 0,0-1 0 0 0,-1 1 1 0 0,1-1-1 0 0,-1 0 0 0 0,0 0 0 0 0,0 0 0 0 0,-1 0 1 0 0,1 0-1 0 0,-1 0 0 0 0,0 0 0 0 0,0 0 0 0 0,-1 0 1 0 0,1 0-1 0 0,-1 1 0 0 0,0-1 0 0 0,-1 0 0 0 0,1 0 1 0 0,-1 0-1 0 0,0 1 0 0 0,0-1 0 0 0,-1 1 0 0 0,1 0 1 0 0,-1-1-1 0 0,0 1 0 0 0,0 1 0 0 0,0-1 0 0 0,0 0 1 0 0,-1 1-1 0 0,0-1 0 0 0,1 1 0 0 0,-1 0 0 0 0,-1 0 1 0 0,1 1-1 0 0,0-1 0 0 0,-4-1 30 0 0,-32-16-127 0 0,-1 2-1 0 0,0 2 1 0 0,-2 1 0 0 0,0 3 0 0 0,0 1-1 0 0,-1 2 1 0 0,0 2 0 0 0,-1 2 0 0 0,-32 1 127 0 0,38 0-144 0 0,-119-13-2919 0 0,139 5 495 0 0,18 2 1287 0 0</inkml:trace>
  <inkml:trace contextRef="#ctx0" brushRef="#br0" timeOffset="63425.567">3314 8866 1468 0 0,'-8'12'3863'0'0,"14"30"-3429"0"0,-4-28 66 0 0,156 663 3507 0 0,-142-583-3301 0 0,-2-123-348 0 0,-11 14-386 0 0,0 0 0 0 0,1 0 0 0 0,1 0 0 0 0,0 0 0 0 0,1 1 0 0 0,1 0 0 0 0,0 0-1 0 0,1 1 1 0 0,1 0 0 0 0,0 0 0 0 0,0 1 0 0 0,1 0 0 0 0,1 1 0 0 0,0 0 0 0 0,1 1 0 0 0,0 0 0 0 0,0 0 0 0 0,1 2 0 0 0,0-1 0 0 0,1 2 0 0 0,-1 0 0 0 0,1 0 0 0 0,1 2 0 0 0,-1-1 0 0 0,1 2 0 0 0,0 0 0 0 0,5 0 28 0 0,-14 5 5 0 0,-1 0 0 0 0,0 0 0 0 0,0 0 0 0 0,0 1 0 0 0,0 0 1 0 0,0 0-1 0 0,0 0 0 0 0,-1 0 0 0 0,1 1 0 0 0,-1 0 0 0 0,0 0 0 0 0,0 0 0 0 0,0 0 0 0 0,0 1 0 0 0,0 0 0 0 0,0 0 1 0 0,-1 0-1 0 0,0 0 0 0 0,0 0 0 0 0,0 1 0 0 0,-1-1 0 0 0,1 1 0 0 0,-1 0 0 0 0,0 0 0 0 0,0 0 0 0 0,-1 0 0 0 0,1 0 1 0 0,-1 0-1 0 0,0 0 0 0 0,-1 0 0 0 0,1 0 0 0 0,-1 1 0 0 0,0-1 0 0 0,-1 0 0 0 0,1 0 0 0 0,-2 5-5 0 0,-5 6-11 0 0,-1 0-1 0 0,-1 0 0 0 0,0-1 0 0 0,-2 0 0 0 0,1-1 1 0 0,-2 0-1 0 0,0 0 0 0 0,0-2 0 0 0,-2 1 0 0 0,1-2 1 0 0,-1 0-1 0 0,-1 0 0 0 0,0-1 0 0 0,-1-1 0 0 0,1-1 1 0 0,-2 0-1 0 0,1-1 0 0 0,-1-1 0 0 0,0 0 1 0 0,0-1-1 0 0,-1-1 0 0 0,-14 1 12 0 0,26-5-199 0 0,1-1 0 0 0,0 0 0 0 0,0 1 0 0 0,0-2 0 0 0,0 1 0 0 0,0-1 0 0 0,0 1 0 0 0,1-2 0 0 0,-1 1 0 0 0,1 0 0 0 0,-1-1 0 0 0,1 0-1 0 0,0 0 1 0 0,0 0 0 0 0,0 0 0 0 0,0-1 0 0 0,0 0 0 0 0,1 1 0 0 0,0-1 0 0 0,-1 0 0 0 0,2-1 0 0 0,-1 1 0 0 0,0-1 0 0 0,1 1 0 0 0,0-1 0 0 0,0 0 0 0 0,0 0 0 0 0,1 0 0 0 0,0 0 0 0 0,-1 0 0 0 0,2 0 0 0 0,-1 0 0 0 0,1 0 0 0 0,-1 0 0 0 0,2 0 0 0 0,-1-4 199 0 0,0-12-1122 0 0</inkml:trace>
  <inkml:trace contextRef="#ctx0" brushRef="#br0" timeOffset="63704.061">4057 8793 2588 0 0,'0'0'128'0'0,"0"1"-1"0"0,0 0 0 0 0,0-1 1 0 0,-1 1-1 0 0,1 0 1 0 0,0-1-1 0 0,0 1 0 0 0,-1-1 1 0 0,1 1-1 0 0,-1-1 1 0 0,1 1-1 0 0,0-1 0 0 0,-1 1 1 0 0,1-1-1 0 0,-1 1 1 0 0,1-1-1 0 0,-1 1 0 0 0,1-1 1 0 0,-1 0-1 0 0,0 1 1 0 0,1-1-1 0 0,-1 0 0 0 0,1 1 1 0 0,-1-1-1 0 0,0 0 1 0 0,1 0-1 0 0,-1 0 0 0 0,0 0 1 0 0,1 0-1 0 0,-1 1 1 0 0,0-1-1 0 0,1 0 0 0 0,-1 0 1 0 0,0-1-1 0 0,1 1 1 0 0,-1 0-1 0 0,0 0 0 0 0,1 0 1 0 0,-1 0-1 0 0,1-1 1 0 0,-1 1-1 0 0,0 0 0 0 0,1 0 1 0 0,-1-1-1 0 0,1 1 1 0 0,-1 0-1 0 0,1-1 0 0 0,-1 1 1 0 0,1-1-1 0 0,-1 1-127 0 0,-3 25 256 0 0,2 1 0 0 0,0 0 0 0 0,2-1 0 0 0,1 1 0 0 0,0 0 0 0 0,2 0 0 0 0,2-1 0 0 0,0 0 0 0 0,1 0 0 0 0,2 0 0 0 0,0-1 0 0 0,2 0 0 0 0,12 23-256 0 0,12 43 422 0 0,-20-50-406 0 0,39 140-1405 0 0,-50-166 884 0 0,0 1 0 0 0,-1-1 1 0 0,-1 0-1 0 0,-1 1 0 0 0,0-1 0 0 0,-1 1 1 0 0,0-1-1 0 0,-1 0 0 0 0,-1 0 0 0 0,0 0 1 0 0,-3 6 504 0 0,-31 38-2663 0 0,13-41 1375 0 0</inkml:trace>
  <inkml:trace contextRef="#ctx0" brushRef="#br0" timeOffset="64372.905">3689 9276 2052 0 0,'11'-18'3331'0'0,"31"3"-2685"0"0,-38 14-456 0 0,645-102 780 0 0,-593 94-1245 0 0,280-67-1152 0 0,-303 46 1759 0 0,-33 29-135 0 0,-4-1 78 0 0,-11 0-136 0 0,0 0 0 0 0,0 1 0 0 0,-1 0-1 0 0,1 2 1 0 0,0-1 0 0 0,0 2 0 0 0,-1 0-1 0 0,1 1 1 0 0,0 0 0 0 0,1 1 0 0 0,-1 1 0 0 0,1 0-1 0 0,0 1 1 0 0,0 1 0 0 0,0 0 0 0 0,1 1 0 0 0,0 0-1 0 0,1 1 1 0 0,0 1 0 0 0,0 0 0 0 0,1 0-1 0 0,0 1 1 0 0,1 1 0 0 0,1-1 0 0 0,-1 2 0 0 0,0 1-139 0 0,-32 111 641 0 0,42-122-632 0 0,0 1 1 0 0,1 0-1 0 0,0-1 0 0 0,-1 1 0 0 0,1-1 0 0 0,0 1 0 0 0,1-1 1 0 0,-1 0-1 0 0,1 1 0 0 0,-1-1 0 0 0,1 0 0 0 0,0 0 0 0 0,0 0 1 0 0,1 0-1 0 0,-1 0 0 0 0,1 0 0 0 0,-1-1 0 0 0,1 1 0 0 0,0-1 1 0 0,0 0-1 0 0,0 0 0 0 0,0 0 0 0 0,0 0 0 0 0,0 0 0 0 0,1-1 1 0 0,-1 1-1 0 0,0-1 0 0 0,1 0 0 0 0,-1 0 0 0 0,1 0 0 0 0,0-1 1 0 0,-1 1-1 0 0,1-1 0 0 0,2 0-9 0 0,13 1-69 0 0,0-2 1 0 0,0 0-1 0 0,0-1 1 0 0,0-1-1 0 0,-1 0 1 0 0,1-2-1 0 0,-1 0 1 0 0,0-1-1 0 0,0 0 1 0 0,-1-2-1 0 0,0 0 1 0 0,14-10 68 0 0,-15 11-51 0 0,-1-1 0 0 0,0 0 0 0 0,-1-2 0 0 0,0 1 0 0 0,-1-2 0 0 0,0 0 1 0 0,0 0-1 0 0,-1-2 0 0 0,-1 1 0 0 0,0-1 0 0 0,7-12 51 0 0,-17 24 35 0 0,-1 1 5 0 0,-15-4 41 0 0,9 8-50 0 0,0 0 1 0 0,0 0-1 0 0,0 1 1 0 0,1 0-1 0 0,0 0 1 0 0,-1 0-1 0 0,2 1 1 0 0,-1-1-1 0 0,1 1 1 0 0,0 0-1 0 0,0 1 1 0 0,0-1-1 0 0,1 1 1 0 0,0-1-1 0 0,0 1 1 0 0,1 0-1 0 0,0 0 1 0 0,0 2-32 0 0,1-2 0 0 0,0 0 1 0 0,0 0 0 0 0,0 0 0 0 0,1 0-1 0 0,1 0 1 0 0,-1 0 0 0 0,1 0-1 0 0,0 0 1 0 0,1 0 0 0 0,-1 0 0 0 0,1 0-1 0 0,1 0 1 0 0,-1-1 0 0 0,1 1-1 0 0,0-1 1 0 0,1 0 0 0 0,0 0 0 0 0,0 0-1 0 0,0 0 1 0 0,0-1 0 0 0,1 0 0 0 0,0 0-1 0 0,0 0 1 0 0,0 0 0 0 0,1-1-1 0 0,0 0 1 0 0,0 0 0 0 0,0 0 0 0 0,0-1-1 0 0,0 0 1 0 0,1 0 0 0 0,-1-1 0 0 0,1 1-1 0 0,0-1 1 0 0,0-1 0 0 0,0 1-1 0 0,0-1 1 0 0,0-1 0 0 0,0 1 0 0 0,0-1-1 0 0,0 0 1 0 0,0-1 0 0 0,0 0 0 0 0,0 0-1 0 0,2-1 0 0 0,29-2-166 0 0,0-1 0 0 0,0-3 0 0 0,0-1-1 0 0,-1-1 1 0 0,0-2 0 0 0,-1-2 0 0 0,-1-1-1 0 0,0-2 1 0 0,13-9 166 0 0,-37 22 20 0 0,0-1 0 0 0,0 0 0 0 0,0-1 0 0 0,0 0-1 0 0,-1 0 1 0 0,0-1 0 0 0,0-1 0 0 0,0 1 0 0 0,-1-2 0 0 0,-1 1 0 0 0,1-1-1 0 0,-1 0 1 0 0,-1-1 0 0 0,0 0 0 0 0,0 0 0 0 0,-1-1 0 0 0,0 0 0 0 0,-1 0-1 0 0,0 0 1 0 0,-1-1 0 0 0,0 1 0 0 0,-1-1 0 0 0,1-5-20 0 0,-6 13 65 0 0,1 1 0 0 0,0-1-1 0 0,0 1 1 0 0,-1 0 0 0 0,0-1 0 0 0,0 1 0 0 0,0 0 0 0 0,0 0-1 0 0,0 1 1 0 0,-1-1 0 0 0,1 0 0 0 0,-1 1 0 0 0,0-1 0 0 0,1 1-1 0 0,-1 0 1 0 0,0 0 0 0 0,0 0 0 0 0,-1 0 0 0 0,1 1 0 0 0,0-1 0 0 0,-1 1-1 0 0,1 0 1 0 0,-1 0 0 0 0,1 0 0 0 0,-1 0 0 0 0,1 1 0 0 0,-1-1-1 0 0,0 1 1 0 0,1 0 0 0 0,-1 0 0 0 0,1 0 0 0 0,-1 1 0 0 0,0-1 0 0 0,1 1-1 0 0,-1 0 1 0 0,1 0 0 0 0,-1 0 0 0 0,1 0 0 0 0,-2 1-65 0 0,-2 1 33 0 0,-1 1 0 0 0,1 0 1 0 0,-1 0-1 0 0,1 0 1 0 0,0 1-1 0 0,1 0 0 0 0,-1 1 1 0 0,1-1-1 0 0,0 1 0 0 0,1 0 1 0 0,-1 1-1 0 0,1-1 0 0 0,0 1 1 0 0,1 0-1 0 0,0 1 0 0 0,0-1 1 0 0,0 1-1 0 0,1-1 1 0 0,0 1-1 0 0,0 0 0 0 0,1 0 1 0 0,0 0-1 0 0,1 1 0 0 0,0-1 1 0 0,0 0-1 0 0,1 1 0 0 0,0-1 1 0 0,0 0-1 0 0,1 1 0 0 0,0-1 1 0 0,1 5-34 0 0,53 88-2229 0 0,-51-95 1751 0 0,0 0-1 0 0,0-1 1 0 0,1 1 0 0 0,0-1 0 0 0,0 0 0 0 0,0 0 0 0 0,0 0 0 0 0,1-1 0 0 0,0 0 0 0 0,0 0-1 0 0,0 0 1 0 0,0-1 0 0 0,1 0 0 0 0,-1 0 0 0 0,1-1 0 0 0,3 1 478 0 0,2-2-1259 0 0</inkml:trace>
  <inkml:trace contextRef="#ctx0" brushRef="#br0" timeOffset="64545.142">5332 8888 2616 0 0,'-58'-121'7496'0'0,"102"132"-9939"0"0,52 49-2444 0 0,-70-44 3601 0 0</inkml:trace>
  <inkml:trace contextRef="#ctx0" brushRef="#br0" timeOffset="65420.949">5654 8994 1184 0 0,'21'10'448'0'0,"0"0"0"0"0,0 2 0 0 0,-1 0 1 0 0,-1 1-1 0 0,0 1 0 0 0,-1 0 0 0 0,-1 2 0 0 0,0 0 0 0 0,-1 1 0 0 0,0 1 0 0 0,-2 0 1 0 0,0 1-1 0 0,-1 0 0 0 0,-1 1 0 0 0,-1 1 0 0 0,3 9-448 0 0,-12-27 65 0 0,0 0 1 0 0,-1 0-1 0 0,0 0 0 0 0,0 0 0 0 0,0 0 1 0 0,0 1-1 0 0,0-1 0 0 0,0 0 0 0 0,-1 1 1 0 0,0-1-1 0 0,0 0 0 0 0,0 1 1 0 0,0-1-1 0 0,0 1 0 0 0,-1-1 0 0 0,1 0 1 0 0,-1 1-1 0 0,0-1 0 0 0,0 0 0 0 0,0 0 1 0 0,0 0-1 0 0,-1 0 0 0 0,1 0 0 0 0,-1 0 1 0 0,0 0-1 0 0,0 0 0 0 0,0 0 0 0 0,0-1 1 0 0,0 1-1 0 0,-1-1 0 0 0,1 0 1 0 0,-1 0-1 0 0,0 0 0 0 0,1 0 0 0 0,-4 2-65 0 0,3-5 22 0 0,0-1 0 0 0,0 1 0 0 0,0 0 0 0 0,1-1-1 0 0,-1 1 1 0 0,0-1 0 0 0,1 0 0 0 0,-1 0 0 0 0,1 0-1 0 0,-1 0 1 0 0,1 0 0 0 0,0-1 0 0 0,0 1 0 0 0,0-1-1 0 0,1 1 1 0 0,-1-1 0 0 0,0 0 0 0 0,1 0 0 0 0,0 0 0 0 0,-1 1-1 0 0,1-1 1 0 0,1 0 0 0 0,-1-1 0 0 0,0 1 0 0 0,1 0-1 0 0,-1 0 1 0 0,1 0 0 0 0,0 0 0 0 0,0 0 0 0 0,0-1-1 0 0,0 1 1 0 0,1 0 0 0 0,0 0 0 0 0,-1 0 0 0 0,1 0 0 0 0,1-2-22 0 0,-2 3 6 0 0,4-15-29 0 0,1 1 0 0 0,0-1 1 0 0,1 1-1 0 0,1 0 1 0 0,1 0-1 0 0,0 1 0 0 0,1 0 1 0 0,1 1-1 0 0,0 0 1 0 0,1 0-1 0 0,0 1 0 0 0,11-9 23 0 0,-17 15-11 0 0,0 1 0 0 0,1 0 0 0 0,0 0 0 0 0,0 0 0 0 0,0 1 0 0 0,0 0 0 0 0,1 0 0 0 0,0 0 0 0 0,0 1 0 0 0,0 0 0 0 0,1 1 0 0 0,-1 0 0 0 0,1 0 1 0 0,0 0-1 0 0,0 1 0 0 0,0 0 0 0 0,0 1 0 0 0,0 0 0 0 0,0 0 0 0 0,0 0 0 0 0,0 1 0 0 0,1 1 0 0 0,-1-1 0 0 0,0 1 0 0 0,0 1 0 0 0,0-1 0 0 0,3 2 11 0 0,6 8 71 0 0,-1 0 0 0 0,0 0-1 0 0,0 2 1 0 0,-2 0 0 0 0,1 0 0 0 0,-2 2 0 0 0,0 0 0 0 0,0 0 0 0 0,-2 1 0 0 0,0 1 0 0 0,0-1 0 0 0,-2 2 0 0 0,0 0 0 0 0,3 10-71 0 0,13 20 234 0 0,-22-42-225 0 0,0-1 1 0 0,0 0-1 0 0,1 0 0 0 0,-1-1 0 0 0,1 1 0 0 0,0-1 0 0 0,0 1 1 0 0,1-1-1 0 0,-1-1 0 0 0,1 1 0 0 0,0-1 0 0 0,0 1 1 0 0,0-1-1 0 0,0-1 0 0 0,1 1 0 0 0,-1-1 0 0 0,1 0 1 0 0,-1 0-1 0 0,1 0 0 0 0,0-1 0 0 0,0 0 0 0 0,0 0 1 0 0,0-1-1 0 0,0 1 0 0 0,0-1 0 0 0,-1-1 0 0 0,1 1 1 0 0,0-1-1 0 0,1 0-9 0 0,29-9-263 0 0,0-2 0 0 0,0-2 0 0 0,-1-1 0 0 0,-1-1 0 0 0,-1-2 0 0 0,0-2 0 0 0,-2-1 0 0 0,0-1 0 0 0,-1-2 1 0 0,-1 0-1 0 0,-2-2 0 0 0,0-2 0 0 0,-2 0 0 0 0,5-10 263 0 0,-11-1-271 0 0,-19 38 250 0 0,-29-21 237 0 0,9 20-77 0 0,0 1 0 0 0,0 0-1 0 0,0 2 1 0 0,0 0 0 0 0,0 2 0 0 0,0 0 0 0 0,0 1 0 0 0,1 1 0 0 0,0 0 0 0 0,0 2 0 0 0,0 0 0 0 0,1 2 0 0 0,0 0-1 0 0,0 0 1 0 0,-9 9-139 0 0,15-11 79 0 0,6-4-47 0 0,1-1 0 0 0,-1 1 0 0 0,1 0 0 0 0,0 0-1 0 0,0 1 1 0 0,0 0 0 0 0,1 0 0 0 0,-1 0 0 0 0,1 0 0 0 0,0 1-1 0 0,0-1 1 0 0,1 1 0 0 0,-1 0 0 0 0,1 0 0 0 0,0 0-1 0 0,1 1 1 0 0,-1-1 0 0 0,1 1 0 0 0,-1 3-32 0 0,5-5-41 0 0,1-1 0 0 0,0 0-1 0 0,1 0 1 0 0,-1 0 0 0 0,0-1 0 0 0,1 1 0 0 0,0-1 0 0 0,-1 0 0 0 0,1 0 0 0 0,0 0 0 0 0,0 0 0 0 0,0-1-1 0 0,0 1 1 0 0,1-1 0 0 0,-1 0 0 0 0,0 0 0 0 0,1-1 0 0 0,-1 0 0 0 0,0 1 0 0 0,1-1 0 0 0,-1-1 0 0 0,0 1-1 0 0,1 0 1 0 0,-1-1 0 0 0,3-1 41 0 0,1 2-135 0 0,30-1-424 0 0,-1-1 0 0 0,1-2 0 0 0,-1-1 0 0 0,0-2 0 0 0,0-2 0 0 0,21-8 559 0 0,-44 13-153 0 0,1-1 0 0 0,-2 0 0 0 0,1-1-1 0 0,-1 0 1 0 0,0-1 0 0 0,0 0 0 0 0,-1-1-1 0 0,0-1 1 0 0,0 0 0 0 0,-1 0 0 0 0,1-2 153 0 0,-18-22 2377 0 0,-7 15-6920 0 0,13 10 3341 0 0</inkml:trace>
  <inkml:trace contextRef="#ctx0" brushRef="#br0" timeOffset="66125.054">7329 9076 1648 0 0,'4'-16'6460'0'0,"-4"15"-6421"0"0,0 1-1 0 0,0-1 1 0 0,0 0-1 0 0,0 1 1 0 0,0-1-1 0 0,0 1 1 0 0,0-1 0 0 0,0 0-1 0 0,0 1 1 0 0,0-1-1 0 0,0 1 1 0 0,0-1-1 0 0,-1 0 1 0 0,1 1-1 0 0,0-1 1 0 0,0 1-1 0 0,-1-1 1 0 0,1 1-1 0 0,0-1 1 0 0,-1 1-1 0 0,1-1 1 0 0,-1 1-1 0 0,1-1 1 0 0,-1 1-1 0 0,1-1 1 0 0,0 1-1 0 0,-1 0 1 0 0,0-1 0 0 0,1 1-1 0 0,-1 0 1 0 0,1 0-1 0 0,-1-1 1 0 0,1 1-1 0 0,-1 0 1 0 0,0 0-1 0 0,1 0 1 0 0,-1 0-1 0 0,1 0 1 0 0,-1-1-1 0 0,0 1 1 0 0,1 0-1 0 0,-1 0 1 0 0,1 1-1 0 0,-1-1 1 0 0,0 0-1 0 0,1 0 1 0 0,-1 0-1 0 0,1 0 1 0 0,-1 0 0 0 0,0 1-1 0 0,1-1 1 0 0,-1 0-1 0 0,1 1 1 0 0,-1-1-1 0 0,1 0 1 0 0,-1 1-1 0 0,1-1 1 0 0,-1 0-1 0 0,1 1 1 0 0,-1-1-1 0 0,1 1 1 0 0,0-1-1 0 0,-1 1 1 0 0,1-1-1 0 0,0 1 1 0 0,-1-1-1 0 0,1 1 1 0 0,0 0-1 0 0,0-1 1 0 0,0 1-39 0 0,-9 6 27 0 0,0 1 1 0 0,1 0-1 0 0,0 1 0 0 0,0-1 1 0 0,1 1-1 0 0,0 1 0 0 0,1-1 0 0 0,0 1 1 0 0,1 0-1 0 0,0 1 0 0 0,0-1 1 0 0,1 1-1 0 0,1 0 0 0 0,-1 0 1 0 0,2 0-1 0 0,0 1 0 0 0,0-1 0 0 0,1 1 1 0 0,0-1-1 0 0,1 4-27 0 0,1-10 1 0 0,-1-1 0 0 0,1 1 1 0 0,0-1-1 0 0,1 1 0 0 0,-1-1 0 0 0,1 0 0 0 0,0 1 0 0 0,0-1 0 0 0,0 0 1 0 0,0 0-1 0 0,1 0 0 0 0,0-1 0 0 0,-1 1 0 0 0,2-1 0 0 0,-1 1 1 0 0,0-1-1 0 0,1 0 0 0 0,-1 0 0 0 0,1 0 0 0 0,0-1 0 0 0,0 1 1 0 0,0-1-1 0 0,0 0 0 0 0,0 0 0 0 0,0 0 0 0 0,1-1 0 0 0,-1 0 0 0 0,1 1 1 0 0,-1-2-1 0 0,1 1 0 0 0,-1 0 0 0 0,1-1 0 0 0,0 0 0 0 0,-1 0 1 0 0,1 0-1 0 0,0-1 0 0 0,-1 1 0 0 0,5-2-1 0 0,6 0 8 0 0,0-1 0 0 0,0 0 1 0 0,-1-1-1 0 0,1 0 0 0 0,-1-1 0 0 0,0-1 1 0 0,0-1-1 0 0,-1 1 0 0 0,0-2 0 0 0,0 0 1 0 0,0-1-1 0 0,-1 0 0 0 0,-1 0 0 0 0,1-2 0 0 0,-2 1 1 0 0,1-1-1 0 0,-2-1 0 0 0,1 0 0 0 0,-2 0 1 0 0,1-1-1 0 0,-2 0 0 0 0,0 0 0 0 0,0-1 0 0 0,-1 0 1 0 0,-1 0-1 0 0,-1-1 0 0 0,0 1 0 0 0,0-1 1 0 0,-1 0-1 0 0,-1 0 0 0 0,-1 0 0 0 0,0 0 0 0 0,-2-10-8 0 0,-4 7 45 0 0,-1 0 0 0 0,0 1-1 0 0,-2 0 1 0 0,0 0 0 0 0,-1 0-1 0 0,-1 1 1 0 0,0 0 0 0 0,-1 1-1 0 0,-1 1 1 0 0,0-1 0 0 0,-1 2-1 0 0,-1 0 1 0 0,0 0 0 0 0,0 1-1 0 0,-2 1 1 0 0,1 1 0 0 0,-1 0-1 0 0,-1 1 1 0 0,1 1 0 0 0,-2 0-1 0 0,1 1 1 0 0,-5 0-45 0 0,-182-36-853 0 0,197 43 554 0 0,1 1 0 0 0,-1 0 0 0 0,0 0 0 0 0,1 1 0 0 0,-1-1 0 0 0,1 2 0 0 0,0-1 0 0 0,0 1 0 0 0,0-1 0 0 0,0 2 0 0 0,0-1 0 0 0,0 1 0 0 0,1-1 0 0 0,0 2 0 0 0,-1-1 0 0 0,1 1 0 0 0,-2 2 299 0 0,6 14-3982 0 0,24-3 2755 0 0</inkml:trace>
  <inkml:trace contextRef="#ctx0" brushRef="#br0" timeOffset="66729.296">9103 8468 836 0 0,'-74'-55'5441'0'0,"69"58"-5332"0"0,0 0 1 0 0,0 0 0 0 0,0 1 0 0 0,1 0 0 0 0,-1-1 0 0 0,1 2 0 0 0,0-1 0 0 0,0 0 0 0 0,1 1 0 0 0,-1 0 0 0 0,1 0 0 0 0,0 0-1 0 0,1 0 1 0 0,-1 1 0 0 0,1-1 0 0 0,0 0 0 0 0,0 1 0 0 0,0 0 0 0 0,1 0 0 0 0,0-1 0 0 0,0 5-110 0 0,-4 28 307 0 0,2 1 0 0 0,1 0-1 0 0,3-1 1 0 0,0 1 0 0 0,3-1 0 0 0,1 1 0 0 0,2-1 0 0 0,2-1 0 0 0,1 1 0 0 0,2-1-1 0 0,15 33-306 0 0,4 26 410 0 0,14 127 385 0 0,-44-219-798 0 0,-1 0-1 0 0,1 0 1 0 0,-1 0 0 0 0,0 0-1 0 0,0 0 1 0 0,0 0 0 0 0,0 0-1 0 0,-1 0 1 0 0,1 0-1 0 0,-1 0 1 0 0,0 0 0 0 0,-1 0-1 0 0,1 0 1 0 0,-1-1-1 0 0,1 1 1 0 0,-1 0 0 0 0,0-1-1 0 0,0 1 1 0 0,-1-1 0 0 0,1 0-1 0 0,-1 0 1 0 0,0 0-1 0 0,0 0 1 0 0,0 0 0 0 0,0-1-1 0 0,0 1 1 0 0,0-1 0 0 0,-1 0-1 0 0,1 0 1 0 0,-1 0-1 0 0,1 0 1 0 0,-1-1 0 0 0,0 1-1 0 0,0-1 1 0 0,0 0-1 0 0,0 0 1 0 0,0-1 0 0 0,0 1-1 0 0,0-1 1 0 0,0 0 0 0 0,0 0-1 0 0,-4 0 4 0 0,-6-10-118 0 0,0-1 0 0 0,0-1 0 0 0,1 0 0 0 0,1 0 0 0 0,0-2 0 0 0,1 1 0 0 0,0-1 0 0 0,1-1 0 0 0,0 0 0 0 0,2-1 0 0 0,-1 1 0 0 0,2-1 0 0 0,0-1 0 0 0,1 0 0 0 0,1 0 0 0 0,1 0 0 0 0,0 0-1 0 0,1-1 1 0 0,1 1 0 0 0,0-1 0 0 0,1 0 0 0 0,2 1 0 0 0,1-17 118 0 0,0 10-8 0 0,2 1 0 0 0,0 0 0 0 0,1 1 0 0 0,2-1-1 0 0,0 1 1 0 0,1 0 0 0 0,1 1 0 0 0,1 0 0 0 0,1 0-1 0 0,1 1 1 0 0,1 1 0 0 0,1 0 0 0 0,0 1 0 0 0,1 0-1 0 0,1 1 1 0 0,1 1 0 0 0,0 0 0 0 0,1 1 0 0 0,1 1 0 0 0,0 1-1 0 0,1 1 1 0 0,1 1 0 0 0,-1 0 0 0 0,2 1 0 0 0,3 1 8 0 0,-16 5 10 0 0,0 1 1 0 0,1 0-1 0 0,0 1 1 0 0,0 1-1 0 0,-1-1 1 0 0,1 1-1 0 0,0 1 1 0 0,0 0 0 0 0,0 0-1 0 0,0 1 1 0 0,0 0-1 0 0,0 1 1 0 0,0 0-1 0 0,-1 1 1 0 0,1 0-1 0 0,-1 0 1 0 0,0 1-1 0 0,0 0 1 0 0,0 1 0 0 0,0 0-1 0 0,-1 0 1 0 0,2 2-11 0 0,-2 1 57 0 0,0 1 1 0 0,0 0 0 0 0,-2 0 0 0 0,1 1-1 0 0,-1 0 1 0 0,0 0 0 0 0,-1 0 0 0 0,0 1-1 0 0,-1-1 1 0 0,0 1 0 0 0,0 0-1 0 0,-1 0 1 0 0,-1 1 0 0 0,0-1 0 0 0,-1 1-1 0 0,0-1 1 0 0,0 1 0 0 0,-1-1 0 0 0,-1 1-1 0 0,0 0-57 0 0,-28 108 694 0 0,30-202-416 0 0,67-233-2657 0 0,-26 181-5150 0 0,-39 127 6263 0 0</inkml:trace>
  <inkml:trace contextRef="#ctx0" brushRef="#br0" timeOffset="67683.98">10275 8656 1744 0 0,'-9'-4'205'0'0,"0"0"-1"0"0,0 1 1 0 0,0 0 0 0 0,-1 0-1 0 0,1 1 1 0 0,0 0 0 0 0,-1 1-1 0 0,0 0 1 0 0,1 1 0 0 0,-1-1-1 0 0,0 2 1 0 0,1 0 0 0 0,-1 0-1 0 0,1 0 1 0 0,-1 1 0 0 0,1 1-1 0 0,0 0 1 0 0,-1 0 0 0 0,1 1-1 0 0,1 0 1 0 0,-1 0 0 0 0,1 1-1 0 0,-1 0 1 0 0,1 0 0 0 0,1 1-1 0 0,-1 0 1 0 0,1 1-205 0 0,-9 6 184 0 0,1 1 0 0 0,0 1 0 0 0,1 0-1 0 0,0 1 1 0 0,1 0 0 0 0,1 1 0 0 0,1 1 0 0 0,0-1 0 0 0,2 2-1 0 0,0 0 1 0 0,1 0 0 0 0,-2 6-184 0 0,-6 129 1075 0 0,16-150-1055 0 0,1 1-1 0 0,-1-1 1 0 0,1 0-1 0 0,0 0 1 0 0,0 1-1 0 0,1-1 1 0 0,-1 0-1 0 0,1 0 1 0 0,0 0 0 0 0,0-1-1 0 0,0 1 1 0 0,1 0-1 0 0,-1-1 1 0 0,1 1-1 0 0,0-1 1 0 0,0 0-1 0 0,0 0 1 0 0,0 0-1 0 0,0 0 1 0 0,1-1-1 0 0,-1 1 1 0 0,1-1-1 0 0,0 0 1 0 0,0 0-1 0 0,0 0 1 0 0,0-1 0 0 0,0 1-1 0 0,0-1 1 0 0,0 0-1 0 0,1 0 1 0 0,-1 0-1 0 0,0-1 1 0 0,3 1-20 0 0,5-1 8 0 0,-1 0 0 0 0,1-1 0 0 0,-1 0 0 0 0,1-1 1 0 0,-1 0-1 0 0,0 0 0 0 0,0-2 0 0 0,0 1 0 0 0,0-1 0 0 0,0-1 1 0 0,-1 0-1 0 0,0 0 0 0 0,0-1 0 0 0,0 0 0 0 0,-1-1 0 0 0,0 0 1 0 0,0-1-1 0 0,-1 0 0 0 0,0 0 0 0 0,0 0 0 0 0,1-3-8 0 0,125-215-738 0 0,-107 173 591 0 0,12 3-194 0 0,-38 50 300 0 0,11 4-81 0 0,2 8 120 0 0,-1 1 0 0 0,-1 1 1 0 0,0 0-1 0 0,-1 1 0 0 0,0 0 1 0 0,-1 1-1 0 0,-1 0 0 0 0,0 0 1 0 0,-2 1-1 0 0,0 0 0 0 0,0 0 1 0 0,-2 1-1 0 0,0 0 0 0 0,-1 0 1 0 0,-1 0-1 0 0,1 11 2 0 0,-4-29 8 0 0,0-1 0 0 0,0 1 0 0 0,0-1 0 0 0,1 1 0 0 0,-1 0 0 0 0,0-1 0 0 0,1 1 0 0 0,-1-1 0 0 0,0 1 0 0 0,1 0 0 0 0,-1-1 0 0 0,1 1 0 0 0,-1 0 0 0 0,0 0 0 0 0,1-1 0 0 0,-1 1 0 0 0,1 0 0 0 0,-1 0 0 0 0,1 0 0 0 0,-1 0 0 0 0,1-1 0 0 0,-1 1 0 0 0,1 0 0 0 0,-1 0 0 0 0,1 0 0 0 0,-1 0 0 0 0,1 0 0 0 0,-1 0 0 0 0,1 0 0 0 0,-1 0 0 0 0,1 1 0 0 0,-1-1 0 0 0,1 0 0 0 0,-1 0 0 0 0,1 0 0 0 0,-1 0 0 0 0,1 1 0 0 0,-1-1 0 0 0,0 0 0 0 0,1 0 0 0 0,-1 1 0 0 0,1-1 0 0 0,-1 0 0 0 0,0 1 0 0 0,1-1 0 0 0,-1 0 0 0 0,0 1 0 0 0,1-1 0 0 0,-1 1 0 0 0,0-1 0 0 0,0 1 0 0 0,1-1-8 0 0,2-5 9 0 0,171-347-1247 0 0,-172 352 1226 0 0,1-1 0 0 0,-1 1 1 0 0,0 0-1 0 0,1 0 0 0 0,-1 0 1 0 0,1 0-1 0 0,-1 0 1 0 0,0 1-1 0 0,1-1 0 0 0,-1 1 1 0 0,0-1-1 0 0,1 1 1 0 0,-1 0-1 0 0,0 0 0 0 0,0 0 1 0 0,1 0-1 0 0,-1 1 0 0 0,0-1 1 0 0,0 0-1 0 0,-1 1 1 0 0,1-1-1 0 0,0 1 0 0 0,0 0 1 0 0,-1 0-1 0 0,1 0 0 0 0,-1 0 1 0 0,1 0-1 0 0,-1 0 1 0 0,0 0-1 0 0,0 0 0 0 0,0 0 1 0 0,0 0-1 0 0,0 1 1 0 0,-1-1-1 0 0,1 0 0 0 0,0 3 12 0 0,-1-5-2 0 0,13 27-17 0 0,-1 1 1 0 0,-2 0-1 0 0,0 0 1 0 0,-2 1-1 0 0,-2 0 0 0 0,4 26 19 0 0,-3-14-16 0 0,-4 63 150 0 0,2-139-173 0 0,3-1 0 0 0,1 1 0 0 0,2 0 0 0 0,1 1 0 0 0,1 0 0 0 0,2 1 0 0 0,1 1 0 0 0,20-28 39 0 0,-33 55-2 0 0,0 0-15 0 0,0-1-1 0 0,1 1 1 0 0,-1 0-1 0 0,1 0 1 0 0,0 0-1 0 0,0 0 1 0 0,1 1-1 0 0,-1-1 1 0 0,1 1-1 0 0,0 0 1 0 0,0 1-1 0 0,1-1 1 0 0,-1 1-1 0 0,1 0 1 0 0,-1 1-1 0 0,1-1 0 0 0,0 1 1 0 0,0 0-1 0 0,0 0 1 0 0,0 1-1 0 0,7-1 18 0 0,-5 6-5 0 0,0 1 1 0 0,0 0-1 0 0,0 0 0 0 0,0 1 0 0 0,-1-1 0 0 0,0 2 0 0 0,0-1 0 0 0,-1 1 0 0 0,0 0 0 0 0,0 0 0 0 0,0 1 0 0 0,-1 0 0 0 0,0 0 0 0 0,3 8 5 0 0,-2-7 18 0 0,35 54 50 0 0,74 103-5599 0 0,-102-146 4260 0 0</inkml:trace>
  <inkml:trace contextRef="#ctx0" brushRef="#br0" timeOffset="68105.925">12741 8386 1120 0 0,'-19'4'419'0'0,"0"0"0"0"0,1 2 0 0 0,0 0 1 0 0,0 1-1 0 0,1 1 0 0 0,-1 0 0 0 0,2 1 0 0 0,-1 1 0 0 0,1 1 0 0 0,1 0 0 0 0,0 1 0 0 0,1 1 0 0 0,0 0 1 0 0,1 1-1 0 0,-9 11-419 0 0,12-15 140 0 0,0 0 0 0 0,1 1 0 0 0,0 0 0 0 0,0 0 0 0 0,2 1 0 0 0,-1 0 0 0 0,1 0 0 0 0,1 0 0 0 0,0 1 0 0 0,1 0 0 0 0,0 1 0 0 0,1-1 0 0 0,1 1 0 0 0,0 0 0 0 0,1-1 0 0 0,0 1 0 0 0,1 0 0 0 0,1 1 0 0 0,0-1 0 0 0,1 0 1 0 0,0 0-1 0 0,1 0 0 0 0,1-1 0 0 0,3 12-140 0 0,1-12 25 0 0,0 0 1 0 0,1-1-1 0 0,1 1 1 0 0,0-2-1 0 0,0 1 1 0 0,1-1 0 0 0,1-1-1 0 0,0 0 1 0 0,0 0-1 0 0,1-1 1 0 0,0 0-1 0 0,1-1 1 0 0,0-1 0 0 0,0 0-1 0 0,0-1 1 0 0,1 0-1 0 0,0-1 1 0 0,6 1-26 0 0,21 6-404 0 0,0-2 1 0 0,0-2 0 0 0,1-1-1 0 0,0-2 1 0 0,28-2 403 0 0,-37-1-891 0 0,0-2 0 0 0,0-2 1 0 0,0-1-1 0 0,0-1 0 0 0,-1-2 0 0 0,26-7 891 0 0,-7-3-1297 0 0,-3-3-4 0 0</inkml:trace>
  <inkml:trace contextRef="#ctx0" brushRef="#br0" timeOffset="68415.285">13688 8488 996 0 0,'11'-49'5227'0'0,"0"184"-1996"0"0,-11 188-957 0 0,-2-317-2230 0 0,1 0 0 0 0,1-1 1 0 0,-1 1-1 0 0,1 0 0 0 0,0 0 0 0 0,1-1 0 0 0,-1 1 0 0 0,1 0 0 0 0,0 0 0 0 0,0-1 0 0 0,1 1 0 0 0,0-1 0 0 0,0 1 0 0 0,0-1 0 0 0,0 0 0 0 0,1 0 0 0 0,0 0 0 0 0,0 0 0 0 0,1 0 0 0 0,-1-1 0 0 0,1 1 0 0 0,0-1 0 0 0,0 0 0 0 0,0 0 1 0 0,1 0-1 0 0,-1-1 0 0 0,1 0 0 0 0,0 0 0 0 0,0 0 0 0 0,0 0 0 0 0,1-1 0 0 0,-1 0 0 0 0,2 1-44 0 0,135-37-823 0 0,50-96-5398 0 0,-107 61 3525 0 0,-44 32 1454 0 0</inkml:trace>
  <inkml:trace contextRef="#ctx0" brushRef="#br0" timeOffset="68663.192">14856 8309 2604 0 0,'18'6'4909'0'0,"-20"37"-3337"0"0,1-24-1134 0 0,24 261 1763 0 0,0 2-4571 0 0,-23-278 2095 0 0,1 1 0 0 0,-1 0 0 0 0,-1 0 1 0 0,1 0-1 0 0,-1 0 0 0 0,1-1 0 0 0,-1 1 1 0 0,-1 0-1 0 0,1-1 0 0 0,-1 1 0 0 0,1-1 1 0 0,-1 1-1 0 0,-1-1 0 0 0,1 0 0 0 0,-1 0 1 0 0,1 0-1 0 0,-1 0 0 0 0,0 0 0 0 0,-1 0 1 0 0,1-1-1 0 0,0 0 0 0 0,-1 0 0 0 0,0 0 1 0 0,0 0-1 0 0,-4 2 275 0 0,-9-2-1245 0 0</inkml:trace>
  <inkml:trace contextRef="#ctx0" brushRef="#br0" timeOffset="68925.713">14341 8386 1636 0 0,'13'2'7455'0'0,"94"-3"-5922"0"0,353-54-983 0 0,9-12-8826 0 0,-418 60 6830 0 0</inkml:trace>
  <inkml:trace contextRef="#ctx0" brushRef="#br0" timeOffset="69205.953">15763 8316 1468 0 0,'19'12'6709'0'0,"-12"-1"-3658"0"0,-37 29-4571 0 0,0-21 358 0 0,0-3 0 0 0,0 0 0 0 0,-2-2 0 0 0,1-1 0 0 0,-2-2 0 0 0,-32 8 1162 0 0,38-11-435 0 0,-84 25-1018 0 0</inkml:trace>
  <inkml:trace contextRef="#ctx0" brushRef="#br0" timeOffset="80715.85">12581 9296 888 0 0,'-15'3'3360'0'0,"91"12"-2113"0"0,883-97 1346 0 0,-394 34-2031 0 0,1583-103 487 0 0,-2046 164-2639 0 0,-131 10-1490 0 0,-45-9 547 0 0,29-4 1297 0 0</inkml:trace>
  <inkml:trace contextRef="#ctx0" brushRef="#br0" timeOffset="82087.758">12774 10206 1100 0 0,'-11'16'3980'0'0,"-1"28"-3768"0"0,11-40 71 0 0,-21 278 1950 0 0,22-235-2014 0 0,20 195 384 0 0,60 271-49 0 0,-57-386-2501 0 0,-23-125 865 0 0,-8 0-1525 0 0,2-7 1355 0 0</inkml:trace>
  <inkml:trace contextRef="#ctx0" brushRef="#br0" timeOffset="82478.746">12744 10118 1616 0 0,'17'22'2334'0'0,"329"253"749"0"0,-197-136-2391 0 0,-7 6 0 0 0,-6 6 1 0 0,-7 6-693 0 0,-23-28-1165 0 0,-93-117 90 0 0,-5-10-3434 0 0,-8-2 3192 0 0</inkml:trace>
  <inkml:trace contextRef="#ctx0" brushRef="#br0" timeOffset="82807.567">13676 10281 1140 0 0,'-1'1'176'0'0,"1"-1"1"0"0,-1 0-1 0 0,1 0 0 0 0,0 1 0 0 0,-1-1 1 0 0,1 0-1 0 0,-1 0 0 0 0,1 0 1 0 0,-1 1-1 0 0,0-1 0 0 0,1 0 0 0 0,-1 0 1 0 0,1 0-1 0 0,-1 0 0 0 0,1 0 1 0 0,-1 0-1 0 0,1 0 0 0 0,-1 0 0 0 0,1 0 1 0 0,-1-1-1 0 0,1 1 0 0 0,-1 0 0 0 0,1 0 1 0 0,-1 0-1 0 0,1 0 0 0 0,-1-1 1 0 0,1 1-1 0 0,-1 0 0 0 0,1-1 0 0 0,-1 1 1 0 0,1 0-1 0 0,0-1 0 0 0,-1 1 1 0 0,1 0-1 0 0,0-1 0 0 0,-1 1 0 0 0,1-1-176 0 0,0 71-70 0 0,0-59 461 0 0,0 565 1586 0 0,0-194-7721 0 0,2-361 4389 0 0,5-6 34 0 0</inkml:trace>
  <inkml:trace contextRef="#ctx0" brushRef="#br0" timeOffset="90380.415">14556 10095 1312 0 0,'18'-14'1151'0'0,"-18"11"-705"0"0,0 3-38 0 0,0 0-82 0 0,0 0-41 0 0,0 0-7 0 0,0 0 0 0 0,0 0-39 0 0,0 0-74 0 0,-4-5 34 0 0,2 4-172 0 0,-1-1 0 0 0,0 1 0 0 0,-1 0 0 0 0,1 0-1 0 0,0 0 1 0 0,0 0 0 0 0,0 0 0 0 0,0 1 0 0 0,-1-1 0 0 0,1 1 0 0 0,0 0-1 0 0,-1 0 1 0 0,1 0 0 0 0,0 0 0 0 0,-1 1 0 0 0,1 0 0 0 0,0-1 0 0 0,0 1-1 0 0,0 0 1 0 0,0 0 0 0 0,0 1 0 0 0,0-1 0 0 0,0 1 0 0 0,0-1 0 0 0,0 1-1 0 0,0 0 1 0 0,1 0 0 0 0,-1 0 0 0 0,0 1-27 0 0,-96 67 931 0 0,77-53-815 0 0,1 1 1 0 0,2 1 0 0 0,-1 0 0 0 0,2 2 0 0 0,1 0 0 0 0,1 1-1 0 0,0 1 1 0 0,2 0 0 0 0,0 1 0 0 0,2 0 0 0 0,1 1 0 0 0,1 1 0 0 0,1 0-1 0 0,1 0 1 0 0,1 1 0 0 0,2 0 0 0 0,0 0 0 0 0,2 0 0 0 0,1 0-1 0 0,1 1 1 0 0,2-1 0 0 0,0 0 0 0 0,2 1 0 0 0,1-1 0 0 0,1 0-1 0 0,2-1 1 0 0,0 1 0 0 0,2-1 0 0 0,2 2-117 0 0,1-2 42 0 0,3 0 1 0 0,0 0 0 0 0,1-2-1 0 0,1 0 1 0 0,2 0-1 0 0,0-2 1 0 0,1-1-1 0 0,2 0 1 0 0,0-1-1 0 0,1-2 1 0 0,0 0-1 0 0,2-2 1 0 0,13 8-43 0 0,-16-12-605 0 0,0-2 1 0 0,0 0 0 0 0,1-1 0 0 0,0-1-1 0 0,0-1 1 0 0,1-1 0 0 0,0-1 0 0 0,0-1-1 0 0,0-1 1 0 0,17-1 604 0 0,-4-6-1222 0 0,30-17 45 0 0</inkml:trace>
  <inkml:trace contextRef="#ctx0" brushRef="#br0" timeOffset="91766.04">18759 9791 2420 0 0,'-3'-3'738'0'0,"-42"-49"1714"0"0,46 50-2391 0 0,1 0 0 0 0,-1 0 1 0 0,1 0-1 0 0,-1 0 0 0 0,1 0 0 0 0,0 0 1 0 0,0 0-1 0 0,0 0 0 0 0,0 1 0 0 0,0-1 1 0 0,0 1-1 0 0,0 0 0 0 0,0-1 1 0 0,1 1-1 0 0,-1 0 0 0 0,0 0 0 0 0,1 0 1 0 0,-1 1-1 0 0,1-1 0 0 0,-1 1 0 0 0,1-1 1 0 0,-1 1-1 0 0,1 0 0 0 0,-1 0 0 0 0,1 0 1 0 0,0 0-1 0 0,-1 0-61 0 0,20 4 110 0 0,-1 1 0 0 0,-1 0 0 0 0,1 2 0 0 0,-1 0 0 0 0,0 2 0 0 0,-1 0 1 0 0,0 1-1 0 0,0 1 0 0 0,-1 0 0 0 0,0 2 0 0 0,-1 0 0 0 0,-1 1 0 0 0,0 0 0 0 0,-1 2 0 0 0,0-1 0 0 0,-1 2 0 0 0,-1 0 0 0 0,2 6-110 0 0,-4-11 61 0 0,12 10 23 0 0,-2 1 1 0 0,-1 2 0 0 0,0 0-1 0 0,-2 0 1 0 0,-1 2 0 0 0,-1 0-1 0 0,-2 1 1 0 0,0 1 0 0 0,-2 0-1 0 0,-1 0 1 0 0,-2 1 0 0 0,-1 1-1 0 0,-1 0 1 0 0,-1 0 0 0 0,-2 0-1 0 0,-1 0 1 0 0,-2 1 0 0 0,-1-1-1 0 0,-1 1 1 0 0,-5 29-85 0 0,-6-15 70 0 0,-1-1 0 0 0,-3 0-1 0 0,-1-1 1 0 0,-3 0 0 0 0,-1-2 0 0 0,-2 0-1 0 0,-2-2 1 0 0,-2-1 0 0 0,-1 0 0 0 0,-28 27-70 0 0,-215 194-3582 0 0,243-237 2887 0 0,0-1-1 0 0,-2-1 1 0 0,-1-2-1 0 0,0-1 1 0 0,-2-1-1 0 0,0-2 0 0 0,0-1 1 0 0,-9 1 695 0 0,-22-2-1203 0 0</inkml:trace>
  <inkml:trace contextRef="#ctx0" brushRef="#br0" timeOffset="107960.43">14508 10370 1224 0 0,'0'0'694'0'0,"0"0"-83"0"0,18-3 1540 0 0,-4-13 1202 0 0,-11 16-3083 0 0,-3 0-18 0 0,0 0-16 0 0,0 0-22 0 0,0 0 10 0 0,0 0-16 0 0,0 0-13 0 0,0 0 9 0 0,0 0-42 0 0,0 0 7 0 0,0 0-2 0 0,0 0-13 0 0,0 0-51 0 0,0 0-7 0 0,0 0-5 0 0,0 0 1 0 0,0 0-15 0 0,0 0-34 0 0,0 0-33 0 0,0 0-10 0 0,0 0 14 0 0,0 0 10 0 0,0 0 1 0 0,0 0-26 0 0,5 1-9 0 0,-3 1 15 0 0,0-1 0 0 0,0 1 0 0 0,0 0-1 0 0,0-1 1 0 0,0 1 0 0 0,-1 0 0 0 0,1 0-1 0 0,-1 0 1 0 0,1 0 0 0 0,-1 0 0 0 0,0 1 0 0 0,0-1-1 0 0,0 0 1 0 0,0 0 0 0 0,0 1 0 0 0,-1-1-1 0 0,1 1 1 0 0,-1-1 0 0 0,1 1 0 0 0,-1-1-1 0 0,0 1 1 0 0,0-1 0 0 0,0 1 0 0 0,0-1 0 0 0,0 1-1 0 0,-1-1 1 0 0,1 1 0 0 0,-1-1 0 0 0,0 0-1 0 0,1 1 1 0 0,-1-1 0 0 0,0 0 0 0 0,-1 2-5 0 0,-9 291 1257 0 0,20-254-1796 0 0,7-41-5148 0 0,-16-15 2921 0 0,0 5 1495 0 0</inkml:trace>
  <inkml:trace contextRef="#ctx0" brushRef="#br0" timeOffset="108456.579">15013 10333 2064 0 0,'0'11'5191'0'0,"-34"15"-3951"0"0,4-4-784 0 0,21-13-350 0 0,7-8-76 0 0,0 1-1 0 0,0-1 1 0 0,0 1 0 0 0,0-1-1 0 0,0 1 1 0 0,1 0-1 0 0,-1-1 1 0 0,1 1-1 0 0,-1 0 1 0 0,1 0-1 0 0,0 0 1 0 0,0 0 0 0 0,-1 1-1 0 0,2-1 1 0 0,-1 0-1 0 0,0 0 1 0 0,0 0-1 0 0,1 1 1 0 0,-1-1-1 0 0,1 1 1 0 0,0-1 0 0 0,-1 0-1 0 0,1 1 1 0 0,0-1-1 0 0,1 0 1 0 0,-1 1-1 0 0,0-1 1 0 0,1 3-30 0 0,9 9 156 0 0,0 0-1 0 0,1 0 1 0 0,0-1 0 0 0,1-1-1 0 0,1 0 1 0 0,0 0 0 0 0,0-1 0 0 0,1-1-1 0 0,1 0 1 0 0,-1-1 0 0 0,8 2-156 0 0,50 38 454 0 0,-64-44-403 0 0,-1 0-1 0 0,-1 1 0 0 0,1-1 0 0 0,-1 1 0 0 0,0 0 1 0 0,0 1-1 0 0,-1-1 0 0 0,0 1 0 0 0,0 1 0 0 0,0-1 1 0 0,-1 0-1 0 0,0 1 0 0 0,-1 0 0 0 0,1 0 0 0 0,-2 0 1 0 0,1 0-1 0 0,-1 1 0 0 0,0-1 0 0 0,-1 1 0 0 0,0-1 1 0 0,0 8-51 0 0,-3-8-11 0 0,0 0 0 0 0,-1 0 0 0 0,0 0 0 0 0,0 0 0 0 0,0-1 0 0 0,-1 1 0 0 0,0-1 0 0 0,-1 0 0 0 0,0 0 0 0 0,0-1 0 0 0,0 1 0 0 0,-1-1 0 0 0,0 0 0 0 0,0-1 0 0 0,0 1 0 0 0,-1-1 0 0 0,0-1 0 0 0,0 1 0 0 0,0-1 0 0 0,-1 0 0 0 0,1-1 0 0 0,-1 0 0 0 0,0 0 0 0 0,0 0 0 0 0,0-1 0 0 0,-6 1 11 0 0,8-5-308 0 0,1-1 1 0 0,0 1-1 0 0,0-1 0 0 0,0 0 0 0 0,0 0 1 0 0,1 0-1 0 0,-1-1 0 0 0,1 0 0 0 0,0 0 1 0 0,0 0-1 0 0,0 0 0 0 0,0 0 0 0 0,1-1 1 0 0,0 0-1 0 0,0 0 0 0 0,0 0 0 0 0,1 0 1 0 0,-1 0-1 0 0,1 0 0 0 0,0-1 0 0 0,1 1 1 0 0,-1-1-1 0 0,1 1 0 0 0,0-1 0 0 0,1 0 0 0 0,-1 1 1 0 0,1-1-1 0 0,0 0 0 0 0,0 0 0 0 0,1 1 1 0 0,0-1-1 0 0,1-3 308 0 0,-2-13-1265 0 0</inkml:trace>
  <inkml:trace contextRef="#ctx0" brushRef="#br0" timeOffset="108909.696">15105 10348 1120 0 0,'21'-11'561'0'0,"0"1"0"0"0,0 0 0 0 0,1 2 0 0 0,1 1 0 0 0,-1 0 0 0 0,1 2 0 0 0,0 0-1 0 0,0 2 1 0 0,0 1 0 0 0,9 0-561 0 0,-30 4 23 0 0,0 0 0 0 0,0 1 0 0 0,-1-1 0 0 0,1 1 0 0 0,-1-1 0 0 0,0 1 0 0 0,0 0 0 0 0,0-1 0 0 0,0 1 0 0 0,0 0 0 0 0,-1 0 0 0 0,1-1 0 0 0,-1 1 0 0 0,1 0 0 0 0,-1 0 0 0 0,0 0 0 0 0,0 0 0 0 0,-1 0 0 0 0,1-1 0 0 0,-1 1 0 0 0,1 0 0 0 0,-1 0 0 0 0,0 0 0 0 0,0-1 0 0 0,0 1 0 0 0,0 0 0 0 0,-1-1 0 0 0,1 1 0 0 0,-1-1 0 0 0,1 1-23 0 0,0-3 8 0 0,-32 68 542 0 0,-13 62 502 0 0,49-125-1030 0 0,0 0 1 0 0,1-1-1 0 0,-1 1 0 0 0,1-1 1 0 0,0 0-1 0 0,0 0 0 0 0,1 0 1 0 0,-1 0-1 0 0,1-1 0 0 0,0 0 1 0 0,0 0-1 0 0,0 0 0 0 0,0-1 1 0 0,0 1-1 0 0,1-1 0 0 0,-1 0 1 0 0,1-1-1 0 0,0 0 0 0 0,-1 1 1 0 0,1-2-1 0 0,0 1 0 0 0,0-1 1 0 0,-1 0-1 0 0,1 0 1 0 0,0 0-1 0 0,0-1 0 0 0,4-1-22 0 0,21 1 43 0 0,0-1 0 0 0,0-2 0 0 0,0-1 0 0 0,-1-1 0 0 0,0-2 0 0 0,0-1 0 0 0,16-8-43 0 0,-39 15-17 0 0,-3 1 5 0 0,0 1 0 0 0,-1-1 0 0 0,1 0 0 0 0,0-1-1 0 0,-1 1 1 0 0,1-1 0 0 0,-1 1 0 0 0,1-1-1 0 0,-1 0 1 0 0,0 0 0 0 0,0 0 0 0 0,0-1 0 0 0,0 1-1 0 0,0-1 1 0 0,0 0 0 0 0,-1 0 0 0 0,1 0-1 0 0,-1 0 1 0 0,0 0 0 0 0,0 0 0 0 0,0-1 0 0 0,1-1 12 0 0,-66-38-357 0 0,-168 9 219 0 0,130 34-2343 0 0,52 0-594 0 0,47 0 1718 0 0</inkml:trace>
  <inkml:trace contextRef="#ctx0" brushRef="#br0" timeOffset="109638.155">16080 10688 1612 0 0,'2'0'128'0'0,"1"0"-1"0"0,-1 0 1 0 0,1 0-1 0 0,-1 0 1 0 0,1 1 0 0 0,-1-1-1 0 0,1 1 1 0 0,-1 0-1 0 0,1 0 1 0 0,-1 0-1 0 0,1 0 1 0 0,-1 0-1 0 0,0 0 1 0 0,0 1 0 0 0,0-1-1 0 0,0 1 1 0 0,0-1-1 0 0,0 1 1 0 0,0 0-1 0 0,0 0 1 0 0,0 0-1 0 0,-1 0 1 0 0,1 0 0 0 0,-1 0-1 0 0,0 0 1 0 0,1 0-1 0 0,-1 1 1 0 0,0-1-1 0 0,0 0 1 0 0,-1 1-1 0 0,1-1 1 0 0,0 1 0 0 0,-1-1-1 0 0,1 1 1 0 0,-1 0-1 0 0,0-1 1 0 0,0 1-1 0 0,0-1 1 0 0,0 1 0 0 0,-1 0-128 0 0,-20 117 534 0 0,15-99-268 0 0,-66 133-15 0 0,55-133-901 0 0,-1-1 0 0 0,0-1 0 0 0,-1-1-1 0 0,-1 0 1 0 0,-1-1 0 0 0,0-2 0 0 0,-1 0-1 0 0,-14 6 651 0 0,-22 12-1216 0 0</inkml:trace>
  <inkml:trace contextRef="#ctx0" brushRef="#br0" timeOffset="120075.24">16784 10300 1428 0 0,'3'-22'2706'0'0,"77"-49"2803"0"0,-53 137-4182 0 0,-19-15-1076 0 0,2 1 1 0 0,3-2-1 0 0,1 1 0 0 0,3-2 0 0 0,3 0-251 0 0,12 42-92 0 0,-32-91-375 0 0,1 0 837 0 0,5-3-5287 0 0,47-41 821 0 0,-42 35 2944 0 0</inkml:trace>
  <inkml:trace contextRef="#ctx0" brushRef="#br0" timeOffset="120505.137">17484 10235 1236 0 0,'5'3'4799'0'0,"-23"10"-3991"0"0,8-3-635 0 0,8-9-124 0 0,0 1 0 0 0,0-1 0 0 0,0 1 0 0 0,0 0 0 0 0,0-1 0 0 0,0 1 0 0 0,0 0 0 0 0,1 0 0 0 0,-1 0 0 0 0,1 0 0 0 0,-1 0 0 0 0,1 1 0 0 0,0-1 0 0 0,0 0 0 0 0,0 1 0 0 0,0-1 0 0 0,1 0 0 0 0,-1 1 0 0 0,1-1 0 0 0,-1 1 0 0 0,1 0-1 0 0,0-1 1 0 0,0 1 0 0 0,0-1 0 0 0,0 1 0 0 0,0-1 0 0 0,1 1 0 0 0,-1-1 0 0 0,1 1 0 0 0,-1-1 0 0 0,2 2-49 0 0,10 11 136 0 0,0 0-1 0 0,1-1 0 0 0,1 0 1 0 0,0-1-1 0 0,1-1 1 0 0,0 0-1 0 0,1-1 0 0 0,0-1 1 0 0,1 0-1 0 0,0-1 0 0 0,2-1-135 0 0,0 1 95 0 0,0 1 0 0 0,-1 1 0 0 0,0 1 0 0 0,-1 0 0 0 0,0 1 0 0 0,-1 0 0 0 0,-1 2 0 0 0,0 0 0 0 0,11 14-95 0 0,-24-23 19 0 0,-1 0 1 0 0,0 0-1 0 0,0 0 0 0 0,0 0 0 0 0,-1 0 0 0 0,1 0 0 0 0,-2 0 0 0 0,1 0 0 0 0,-1 0 0 0 0,1 0 0 0 0,-2 0 0 0 0,1 0 0 0 0,-1-1 1 0 0,1 1-1 0 0,-2 0 0 0 0,1-1 0 0 0,-1 1 0 0 0,1-1 0 0 0,-2 0 0 0 0,1 0 0 0 0,0 0 0 0 0,-1 0 0 0 0,0-1 0 0 0,0 0 1 0 0,0 1-1 0 0,-1-1 0 0 0,0-1 0 0 0,1 1 0 0 0,-1-1 0 0 0,0 1 0 0 0,-1-1 0 0 0,1-1 0 0 0,-1 1 0 0 0,1-1 0 0 0,-1 0 1 0 0,0 0-1 0 0,1-1 0 0 0,-5 1-19 0 0,1 1-123 0 0,0 0 0 0 0,0-1 0 0 0,-1 0-1 0 0,1-1 1 0 0,0 0 0 0 0,-1 0 0 0 0,1-1 0 0 0,-1-1 0 0 0,1 1 0 0 0,-1-1 0 0 0,1-1 0 0 0,-1 0 0 0 0,-7-2 123 0 0,12 2-250 0 0,1 0 1 0 0,0 1 0 0 0,0-2-1 0 0,-1 1 1 0 0,1 0 0 0 0,0-1-1 0 0,1 0 1 0 0,-1 0 0 0 0,0 0-1 0 0,1 0 1 0 0,0 0 0 0 0,0-1-1 0 0,0 0 1 0 0,0 0 0 0 0,0 1-1 0 0,1-1 1 0 0,0-1 0 0 0,0 1-1 0 0,0 0 1 0 0,0-1 0 0 0,0 1-1 0 0,1-1 1 0 0,0 1 0 0 0,0-1-1 0 0,0 1 1 0 0,1-1 0 0 0,0 0-1 0 0,-1 0 1 0 0,2-1 249 0 0,-1-13-1393 0 0</inkml:trace>
  <inkml:trace contextRef="#ctx0" brushRef="#br0" timeOffset="120986.925">17747 10096 1508 0 0,'13'-6'152'0'0,"0"0"1"0"0,1 1-1 0 0,-1 1 0 0 0,1 0 1 0 0,0 1-1 0 0,0 0 0 0 0,0 1 0 0 0,0 0 1 0 0,0 1-1 0 0,1 1 0 0 0,-1 1 0 0 0,0 0 1 0 0,0 0-1 0 0,0 2 0 0 0,0-1 1 0 0,0 2-1 0 0,0 0 0 0 0,-1 1 0 0 0,1 0 1 0 0,-1 1-1 0 0,0 0 0 0 0,-1 1 0 0 0,4 3-152 0 0,-10-1 75 0 0,-1 0 0 0 0,1 0 1 0 0,-2 0-1 0 0,1 1 0 0 0,-1-1 0 0 0,-1 1 0 0 0,0 0 0 0 0,0 0 0 0 0,-1 1 0 0 0,0-1 0 0 0,-1 0 0 0 0,0 1 0 0 0,-1-1 0 0 0,0 1 0 0 0,0-1 0 0 0,-1 0 0 0 0,-1 1 0 0 0,0-1 0 0 0,0 0 0 0 0,-1 0 0 0 0,0 0 0 0 0,-1 0 0 0 0,-4 8-75 0 0,-14 109 747 0 0,23-119-712 0 0,1-1 1 0 0,0 0-1 0 0,0 0 0 0 0,1-1 0 0 0,0 1 0 0 0,0 0 0 0 0,0-1 0 0 0,1 0 0 0 0,0 1 1 0 0,0-2-1 0 0,0 1 0 0 0,1 0 0 0 0,0-1 0 0 0,0 0 0 0 0,1 0 0 0 0,-1 0 0 0 0,1-1 1 0 0,0 0-1 0 0,0 0 0 0 0,0 0 0 0 0,1-1 0 0 0,-1 0 0 0 0,1 0 0 0 0,0-1 0 0 0,0 1 0 0 0,0-2 1 0 0,0 1-1 0 0,0-1 0 0 0,1 0 0 0 0,-1 0 0 0 0,0-1 0 0 0,0 0 0 0 0,1 0 0 0 0,6-2-35 0 0,16 2 73 0 0,0-2-1 0 0,0-1 1 0 0,-1-1-1 0 0,1-1 1 0 0,-1-2-1 0 0,0-1 1 0 0,23-10-73 0 0,-43 16 53 0 0,0 0 0 0 0,0 0 1 0 0,0-1-1 0 0,0 0 0 0 0,-1-1 1 0 0,1 0-1 0 0,-1-1 0 0 0,0 1 0 0 0,0-1 1 0 0,0-1-1 0 0,-1 0 0 0 0,0 0 0 0 0,0 0 1 0 0,0-1-1 0 0,-1 0 0 0 0,0 0 1 0 0,-1 0-1 0 0,1-1 0 0 0,-1 0 0 0 0,-1 0 1 0 0,0-1-1 0 0,0 1 0 0 0,0-1-53 0 0,-4 5 18 0 0,0-1-1 0 0,0 1 1 0 0,0-1-1 0 0,-1 1 1 0 0,0-1-1 0 0,0 1 1 0 0,0-1-1 0 0,0 1 1 0 0,-1 0-1 0 0,1 0 1 0 0,-1 0-1 0 0,0 0 0 0 0,0 0 1 0 0,-1 0-1 0 0,1 0 1 0 0,-1 1-1 0 0,0-1 1 0 0,0 1-1 0 0,0 0 1 0 0,-1-1-1 0 0,1 2 1 0 0,-1-1-1 0 0,1 0 1 0 0,-1 1-1 0 0,0-1 1 0 0,0 1-1 0 0,-2-1-17 0 0,-115-42 188 0 0,7 30-799 0 0,-151 35-7337 0 0,239-16 6729 0 0</inkml:trace>
  <inkml:trace contextRef="#ctx0" brushRef="#br0" timeOffset="132751.504">7810 12872 1312 0 0,'0'-4'425'0'0,"-29"-81"1866"0"0,28 84-1970 0 0,-1-45 1742 0 0,-35-43 1560 0 0,18 112-3396 0 0,11 11-216 0 0,2 1 0 0 0,1 0 0 0 0,1 0 0 0 0,3 0 0 0 0,0 1 0 0 0,2-1 0 0 0,2 0 0 0 0,2 1-11 0 0,2 97 43 0 0,29 183 245 0 0,-44-292-5247 0 0,-13-66 1895 0 0,12 12 1570 0 0</inkml:trace>
  <inkml:trace contextRef="#ctx0" brushRef="#br0" timeOffset="133017.601">7780 12582 1228 0 0,'7'-14'767'0'0,"-7"9"-617"0"0,1 0-1 0 0,1 0 0 0 0,-1 0 1 0 0,1 0-1 0 0,0 1 0 0 0,0-1 1 0 0,0 0-1 0 0,1 1 0 0 0,0-1 1 0 0,0 1-1 0 0,0 0 0 0 0,0 0 1 0 0,0 0-1 0 0,1 1 0 0 0,0-1 1 0 0,0 1-1 0 0,0 0 0 0 0,0 0 1 0 0,0 0-1 0 0,1 0 0 0 0,-1 1 1 0 0,1 0-1 0 0,0 0 0 0 0,-1 0 1 0 0,1 0-1 0 0,0 1 0 0 0,0 0 1 0 0,0 0-1 0 0,0 0 0 0 0,1 0 1 0 0,2 1-150 0 0,1 6 43 0 0,1 0 0 0 0,-1 0-1 0 0,-1 1 1 0 0,1 1 0 0 0,-1-1 0 0 0,-1 1 0 0 0,1 0 0 0 0,-1 1 0 0 0,-1 0 0 0 0,1 0 0 0 0,-2 0 0 0 0,1 1 0 0 0,-1 0 0 0 0,-1 0 0 0 0,0 0 0 0 0,0 1 0 0 0,-1 0 0 0 0,0-1 0 0 0,-1 1 0 0 0,0 0 0 0 0,-1 0 0 0 0,0 0 0 0 0,-1 0-1 0 0,0 0 1 0 0,-1 0 0 0 0,0 0 0 0 0,0 0 0 0 0,-1 0 0 0 0,-1 0 0 0 0,0 0 0 0 0,-1-1 0 0 0,1 0 0 0 0,-2 1 0 0 0,0-1 0 0 0,0-1 0 0 0,-1 1 0 0 0,0-1 0 0 0,0 0 0 0 0,-1 0 0 0 0,-4 3-43 0 0,6-3-201 0 0,-1 0 1 0 0,1-1-1 0 0,-1 0 1 0 0,-1 0-1 0 0,0 0 1 0 0,0-1-1 0 0,0 0 1 0 0,-1-1-1 0 0,0 0 1 0 0,0 0 0 0 0,0 0-1 0 0,-1-1 1 0 0,0 0-1 0 0,0-1 1 0 0,0 0-1 0 0,-5 1 201 0 0,-4-22-2781 0 0,13 1 1315 0 0</inkml:trace>
  <inkml:trace contextRef="#ctx0" brushRef="#br0" timeOffset="133266.287">8667 12437 1588 0 0,'-22'14'563'0'0,"0"2"0"0"0,1 0 0 0 0,1 1 0 0 0,0 2 1 0 0,1 0-1 0 0,1 1 0 0 0,1 0 0 0 0,-4 9-563 0 0,5-5 193 0 0,2 1-1 0 0,0 1 1 0 0,2 0 0 0 0,0 1 0 0 0,2 0 0 0 0,2 1 0 0 0,0 0 0 0 0,1 0-1 0 0,2 0 1 0 0,1 1 0 0 0,0 23-193 0 0,18 137 650 0 0,-9-169-754 0 0,1 1-1 0 0,0-1 1 0 0,2-1 0 0 0,0 1-1 0 0,1-2 1 0 0,1 1 0 0 0,1-1-1 0 0,0 0 1 0 0,2-1 0 0 0,1 1 104 0 0,-4-6-448 0 0,1 0 0 0 0,1-1 0 0 0,0 0 1 0 0,0 0-1 0 0,1-1 0 0 0,0-1 0 0 0,1 0 0 0 0,0-1 0 0 0,0-1 1 0 0,1 0-1 0 0,0-1 0 0 0,14 4 448 0 0,16 0-1431 0 0</inkml:trace>
  <inkml:trace contextRef="#ctx0" brushRef="#br0" timeOffset="133701.316">9066 12685 1424 0 0,'-5'-30'5379'0'0,"8"41"-2864"0"0,78 518-2704 0 0,-74-489-3513 0 0,-12-37 974 0 0,2-6 1317 0 0</inkml:trace>
  <inkml:trace contextRef="#ctx0" brushRef="#br0" timeOffset="134040.98">9300 12728 1784 0 0,'9'-27'4205'0'0,"48"30"-3092"0"0,-47 1-1041 0 0,-1 1 1 0 0,0 0-1 0 0,-1 0 1 0 0,1 1-1 0 0,-1 0 1 0 0,0 1-1 0 0,-1 0 1 0 0,1 0-1 0 0,-2 1 1 0 0,1 0-1 0 0,-1 0 1 0 0,0 0-1 0 0,0 1 1 0 0,-1 0-1 0 0,0 0 1 0 0,-1 0-1 0 0,0 1 1 0 0,-1-1-1 0 0,0 1 1 0 0,0 0-1 0 0,-1 0 1 0 0,0 0-1 0 0,-1 0 0 0 0,1 8-72 0 0,-6-3 189 0 0,0 0-1 0 0,0 0 0 0 0,-2-1 0 0 0,1 0 0 0 0,-2 0 1 0 0,0 0-1 0 0,-1-1 0 0 0,0 0 0 0 0,-1 0 0 0 0,0-1 1 0 0,-1 0-1 0 0,-11 9-188 0 0,-8 16 503 0 0,65-44-1250 0 0,181-91-7247 0 0,-176 80 6492 0 0</inkml:trace>
  <inkml:trace contextRef="#ctx0" brushRef="#br0" timeOffset="134382.724">10052 12695 1008 0 0,'-8'4'239'0'0,"1"1"0"0"0,-1 0 0 0 0,1 0 0 0 0,0 0 0 0 0,0 1 0 0 0,0 1 0 0 0,1-1 0 0 0,0 1 0 0 0,0 0 0 0 0,1 0 0 0 0,-1 0 0 0 0,2 1 0 0 0,-1 0 0 0 0,1 0 0 0 0,0 0-1 0 0,1 0 1 0 0,0 1 0 0 0,0 0 0 0 0,1-1 0 0 0,0 1 0 0 0,1 0 0 0 0,-1 5-239 0 0,4-9 50 0 0,-1 0 0 0 0,1 0 0 0 0,0-1 0 0 0,1 1 0 0 0,-1 0-1 0 0,1-1 1 0 0,0 0 0 0 0,0 0 0 0 0,0 0 0 0 0,0 0 0 0 0,1 0 0 0 0,0-1-1 0 0,0 0 1 0 0,0 1 0 0 0,0-1 0 0 0,0-1 0 0 0,0 1 0 0 0,1-1 0 0 0,-1 1-1 0 0,1-1 1 0 0,0-1 0 0 0,0 1 0 0 0,0-1 0 0 0,0 1 0 0 0,0-2 0 0 0,0 1-1 0 0,0 0 1 0 0,0-1 0 0 0,0 0 0 0 0,0 0 0 0 0,0 0 0 0 0,4-2-50 0 0,3 2 55 0 0,-1 0 1 0 0,1-1 0 0 0,0-1-1 0 0,-1 0 1 0 0,0 0-1 0 0,1-1 1 0 0,-1-1 0 0 0,0 0-1 0 0,-1 0 1 0 0,1-1-1 0 0,-1 0 1 0 0,0-1 0 0 0,0 0-1 0 0,0-1 1 0 0,-1 0-1 0 0,0 0 1 0 0,-1-1 0 0 0,1-1-1 0 0,-2 1 1 0 0,5-6-56 0 0,-36-38 139 0 0,13 43-160 0 0,0 0 1 0 0,-1 1-1 0 0,0 1 0 0 0,-1 0 1 0 0,0 1-1 0 0,0 0 0 0 0,0 0 0 0 0,0 2 1 0 0,-1 0-1 0 0,0 0 0 0 0,0 1 1 0 0,0 1-1 0 0,-9 0 21 0 0,-34-10-595 0 0,-40-8-5080 0 0,92 17 4358 0 0</inkml:trace>
  <inkml:trace contextRef="#ctx0" brushRef="#br0" timeOffset="134802.836">10769 12588 1460 0 0,'1'8'5900'0'0,"-93"56"-4299"0"0,-163 88 694 0 0,251-151-2276 0 0,2 1 0 0 0,-1 0 0 0 0,0 0 0 0 0,0 0 1 0 0,1 1-1 0 0,-1-1 0 0 0,1 1 0 0 0,-1-1 0 0 0,1 1 0 0 0,0 0 1 0 0,0 0-1 0 0,0 0 0 0 0,1 0 0 0 0,-1 0 0 0 0,1 0 0 0 0,0 0 1 0 0,0 1-1 0 0,0-1 0 0 0,0 0 0 0 0,0 1 0 0 0,1-1 1 0 0,-1 1-1 0 0,1-1 0 0 0,0 1 0 0 0,0-1 0 0 0,0 1 0 0 0,1-1 1 0 0,-1 1-1 0 0,2 2-19 0 0,12 7-103 0 0,2-1 1 0 0,-1-1 0 0 0,2-1-1 0 0,-1 0 1 0 0,1-1-1 0 0,1-1 1 0 0,-1-1 0 0 0,1 0-1 0 0,1-1 1 0 0,-1-1 0 0 0,1-1-1 0 0,0 0 1 0 0,0-2-1 0 0,0 0 1 0 0,12-1 102 0 0,-10 2-390 0 0,224 23-6506 0 0,-202-26 5422 0 0</inkml:trace>
  <inkml:trace contextRef="#ctx0" brushRef="#br0" timeOffset="135953.466">12540 12478 1540 0 0,'27'-8'6342'0'0,"-13"0"-6157"0"0,-22 2-5818 0 0,3 5 4287 0 0</inkml:trace>
  <inkml:trace contextRef="#ctx0" brushRef="#br0" timeOffset="141719.107">11962 12527 1360 0 0,'0'0'640'0'0,"0"0"-67"0"0,0 0-18 0 0,3 0-21 0 0,12 0-34 0 0,-12 0-29 0 0,-8-23 1707 0 0,1 21-2145 0 0,-1-1 0 0 0,1 1 0 0 0,-1-1 0 0 0,0 1 0 0 0,0 0 0 0 0,0 1 0 0 0,0-1 0 0 0,0 1 0 0 0,0 0 0 0 0,0 1 0 0 0,0-1 0 0 0,0 1 0 0 0,0 0 0 0 0,0 0 0 0 0,0 0 0 0 0,-1 1 0 0 0,1 0 0 0 0,-4 1-33 0 0,-21 4 63 0 0,1 1-1 0 0,1 1 1 0 0,-1 1-1 0 0,2 1 0 0 0,-1 2 1 0 0,1 1-1 0 0,1 1 1 0 0,-13 10-63 0 0,37-21 11 0 0,1 0 1 0 0,-1 0-1 0 0,1 1 0 0 0,0-1 1 0 0,0 0-1 0 0,0 0 1 0 0,1 1-1 0 0,-1-1 0 0 0,1 0 1 0 0,-1 1-1 0 0,1-1 1 0 0,0 1-1 0 0,1-1 1 0 0,-1 0-1 0 0,1 1 0 0 0,-1-1 1 0 0,1 0-1 0 0,0 1 1 0 0,0-1-1 0 0,0 0 1 0 0,1 0-1 0 0,-1 0 0 0 0,1 0 1 0 0,0 0-1 0 0,0 0 1 0 0,0 0-1 0 0,0-1 0 0 0,0 1 1 0 0,0-1-1 0 0,1 0 1 0 0,-1 1-1 0 0,1-1 1 0 0,0 0-1 0 0,0 0 0 0 0,0-1 1 0 0,0 1-1 0 0,0 0 1 0 0,0-1-1 0 0,0 0 0 0 0,0 0 1 0 0,0 0-1 0 0,1 0 1 0 0,-1 0-1 0 0,0-1 1 0 0,1 0-1 0 0,0 1-11 0 0,12 8 63 0 0,38 21 58 0 0,-41-25-94 0 0,1 1 1 0 0,-2 0-1 0 0,1 1 0 0 0,-1 0 1 0 0,0 1-1 0 0,0 0 0 0 0,-1 1 1 0 0,0 1-1 0 0,0-1 0 0 0,-1 2 1 0 0,-1-1-1 0 0,0 1 0 0 0,0 1 1 0 0,-1 0-1 0 0,0 0 0 0 0,-1 0 1 0 0,-1 1-1 0 0,5 12-27 0 0,-37 29 189 0 0,13-43-180 0 0,-1 0 0 0 0,0-1 0 0 0,-1-1 0 0 0,0 0 0 0 0,0-1 0 0 0,0-1 0 0 0,-1 0-1 0 0,-1-1 1 0 0,1 0 0 0 0,-1-2 0 0 0,1 0 0 0 0,-1-1 0 0 0,-1 0 0 0 0,1-1 0 0 0,0-2 0 0 0,-14 0-9 0 0,15 2-58 0 0,2-1-164 0 0,1-1-1 0 0,-1 0 1 0 0,1-1 0 0 0,-1 0-1 0 0,1-1 1 0 0,-1 0 0 0 0,1-1-1 0 0,0-1 1 0 0,0 0-1 0 0,0-1 1 0 0,1 0 0 0 0,0-1-1 0 0,-3-2 223 0 0,-53-56-3976 0 0,62 39 2719 0 0</inkml:trace>
  <inkml:trace contextRef="#ctx0" brushRef="#br0" timeOffset="142448.541">12758 12482 1100 0 0,'-33'31'4756'0'0,"-93"83"-3485"0"0,110-102-1038 0 0,1 1 0 0 0,1 0-1 0 0,0 1 1 0 0,1 1-1 0 0,0 1 1 0 0,1-1 0 0 0,1 2-1 0 0,1 0 1 0 0,-6 12-233 0 0,15-27 39 0 0,1 0 1 0 0,-1 0-1 0 0,1 0 0 0 0,0 0 1 0 0,0 0-1 0 0,0 0 0 0 0,0 0 1 0 0,0 1-1 0 0,0-1 1 0 0,1 0-1 0 0,-1 0 0 0 0,1 0 1 0 0,0 0-1 0 0,-1 0 0 0 0,1 0 1 0 0,0 0-1 0 0,0 0 1 0 0,0-1-1 0 0,0 1 0 0 0,0 0 1 0 0,1 0-1 0 0,-1-1 0 0 0,0 1 1 0 0,1-1-1 0 0,0 1 1 0 0,-1-1-1 0 0,1 0 0 0 0,0 0 1 0 0,-1 1-1 0 0,1-1 0 0 0,0 0 1 0 0,0-1-1 0 0,0 1 1 0 0,0 0-1 0 0,0 0 0 0 0,0-1 1 0 0,0 1-1 0 0,0-1 1 0 0,0 0-1 0 0,1 0-39 0 0,97 18 351 0 0,-90-17-296 0 0,145 7-556 0 0,-52-7-3412 0 0,-86-1 2597 0 0,4 6-1599 0 0,-25-2 1574 0 0</inkml:trace>
  <inkml:trace contextRef="#ctx0" brushRef="#br0" timeOffset="142631.92">12429 13142 1108 0 0,'1'0'98'0'0,"0"0"0"0"0,-1 0-1 0 0,1 0 1 0 0,0 0 0 0 0,-1 0-1 0 0,1 0 1 0 0,0 0 0 0 0,-1 0 0 0 0,1 0-1 0 0,0 0 1 0 0,-1 1 0 0 0,1-1-1 0 0,-1 0 1 0 0,1 0 0 0 0,0 1 0 0 0,-1-1-1 0 0,1 1 1 0 0,-1-1 0 0 0,1 0-1 0 0,-1 1 1 0 0,1-1 0 0 0,-1 1 0 0 0,1-1-1 0 0,-1 1 1 0 0,0-1 0 0 0,1 1-1 0 0,-1-1 1 0 0,0 1 0 0 0,1 0 0 0 0,-1-1-1 0 0,0 1 1 0 0,0 0 0 0 0,0-1-1 0 0,0 1 1 0 0,1-1 0 0 0,-1 1-1 0 0,0 0 1 0 0,0-1 0 0 0,0 1 0 0 0,0 0-1 0 0,0-1 1 0 0,0 1 0 0 0,-1 0-1 0 0,1-1 1 0 0,0 1 0 0 0,0 0 0 0 0,0-1-1 0 0,-1 1 1 0 0,1-1 0 0 0,0 1-1 0 0,-1 0 1 0 0,1-1 0 0 0,0 1 0 0 0,-1-1-1 0 0,1 1 1 0 0,-1-1 0 0 0,1 1-1 0 0,-1-1 1 0 0,1 0 0 0 0,-1 1 0 0 0,1-1-1 0 0,-1 1 1 0 0,0-1-98 0 0,68 3 1543 0 0,-61-3-1259 0 0,66 0 525 0 0,211-4-256 0 0,-1-31-7556 0 0,-245 26 5649 0 0</inkml:trace>
  <inkml:trace contextRef="#ctx0" brushRef="#br0" timeOffset="142987.112">13551 12572 1600 0 0,'12'-18'6239'0'0,"-7"38"-2960"0"0,-5-18-3304 0 0,2 294 320 0 0,-3-166-2537 0 0,21-61-3042 0 0,-17-66 3775 0 0,-1-4 120 0 0</inkml:trace>
  <inkml:trace contextRef="#ctx0" brushRef="#br0" timeOffset="143439.721">14289 12357 1280 0 0,'-48'3'4702'0'0,"30"8"-4402"0"0,1 1 1 0 0,0 1-1 0 0,0 0 0 0 0,1 1 0 0 0,1 1 1 0 0,1 1-1 0 0,0 0 0 0 0,0 0 1 0 0,2 2-1 0 0,0-1 0 0 0,2 1 1 0 0,0 1-1 0 0,0 0 0 0 0,-5 20-300 0 0,11-29 69 0 0,1 0-1 0 0,1 0 0 0 0,-1 0 0 0 0,2 1 1 0 0,0-1-1 0 0,0 1 0 0 0,0-1 0 0 0,2 1 1 0 0,-1-1-1 0 0,1 1 0 0 0,1-1 0 0 0,0 1 1 0 0,0-1-1 0 0,1 0 0 0 0,0 0 0 0 0,1 0 1 0 0,0 0-1 0 0,1-1 0 0 0,0 1 0 0 0,0-1 1 0 0,1-1-1 0 0,0 1 0 0 0,1-1 0 0 0,0 0 1 0 0,0 0-1 0 0,1-1 0 0 0,0 0 0 0 0,0 0 1 0 0,0-1-1 0 0,1 0 0 0 0,0 0 0 0 0,0-1 1 0 0,1 0-1 0 0,-1-1 0 0 0,1 0 0 0 0,0-1 1 0 0,0 0-1 0 0,10 2-68 0 0,-11-2 26 0 0,1 0 1 0 0,-1-1-1 0 0,1 0 0 0 0,0-1 1 0 0,0 0-1 0 0,0 0 1 0 0,0-1-1 0 0,0-1 1 0 0,0 1-1 0 0,-1-2 0 0 0,1 1 1 0 0,0-1-1 0 0,0-1 1 0 0,-1 0-1 0 0,0 0 0 0 0,1-1 1 0 0,-1 0-1 0 0,0 0 1 0 0,-1-1-1 0 0,1 0 1 0 0,4-4-27 0 0,-12 7 0 0 0,1 0 1 0 0,-1 0-1 0 0,1 0 1 0 0,-1 0-1 0 0,0 0 1 0 0,0 0 0 0 0,0 0-1 0 0,0-1 1 0 0,0 1-1 0 0,0 0 1 0 0,-1-1-1 0 0,1 1 1 0 0,-1 0 0 0 0,1-1-1 0 0,-1 1 1 0 0,0-1-1 0 0,0 1 1 0 0,0 0-1 0 0,0-1 1 0 0,-1 1 0 0 0,1-1-1 0 0,-1 1 1 0 0,1 0-1 0 0,-1-1 1 0 0,0 1-1 0 0,0 0 1 0 0,0 0 0 0 0,0-1-1 0 0,0 1 1 0 0,-1 0-1 0 0,1 0 1 0 0,0 0 0 0 0,-1 1-1 0 0,0-1 1 0 0,1 0-1 0 0,-1 0 1 0 0,0 1-1 0 0,-76-57-153 0 0,-107-17-1783 0 0,184 75 1802 0 0,0-1 1 0 0,0 1-1 0 0,0 0 0 0 0,0-1 0 0 0,0 1 1 0 0,0 0-1 0 0,0-1 0 0 0,0 0 1 0 0,0 1-1 0 0,0-1 0 0 0,0 1 1 0 0,0-1-1 0 0,1 0 0 0 0,-1 0 0 0 0,0 0 1 0 0,0 1-1 0 0,1-1 0 0 0,-1 0 1 0 0,0 0-1 0 0,1 0 0 0 0,-1 0 0 0 0,1 0 1 0 0,-1 0-1 0 0,1 0 0 0 0,0 0 1 0 0,-1 0-1 0 0,1-1 0 0 0,0 1 1 0 0,0 0-1 0 0,0 0 0 0 0,0 0 0 0 0,0 0 1 0 0,0 0-1 0 0,0 0 0 0 0,0 0 1 0 0,0-1-1 0 0,0 1 0 0 0,1 0 0 0 0,-1 0 1 0 0,0 0-1 0 0,1 0 0 0 0,-1 0 1 0 0,1 0-1 0 0,-1 0 0 0 0,1 0 1 0 0,0 0-1 0 0,-1 0 0 0 0,1 0 0 0 0,0 1 1 0 0,0-1-1 0 0,-1 0 0 0 0,1 0 1 0 0,0 1-1 0 0,0-1 0 0 0,0 0 0 0 0,0 1 1 0 0,0-1-1 0 0,0 1 0 0 0,1-1 134 0 0,16-17-1370 0 0</inkml:trace>
  <inkml:trace contextRef="#ctx0" brushRef="#br0" timeOffset="143733.813">14757 12485 1700 0 0,'-16'7'502'0'0,"2"0"0"0"0,-1 1 0 0 0,1 0 0 0 0,0 2 0 0 0,0-1 0 0 0,1 2 0 0 0,1 0 1 0 0,-1 0-1 0 0,2 1 0 0 0,0 1 0 0 0,0 0 0 0 0,-5 10-502 0 0,14-19 56 0 0,0-1 1 0 0,1 1 0 0 0,0 0 0 0 0,0 0-1 0 0,0 0 1 0 0,0 0 0 0 0,1-1-1 0 0,-1 1 1 0 0,1 0 0 0 0,0 0 0 0 0,0 0-1 0 0,1 0 1 0 0,-1 0 0 0 0,1 0 0 0 0,0 0-1 0 0,0 0 1 0 0,0-1 0 0 0,0 1-1 0 0,1 0 1 0 0,0-1 0 0 0,-1 1 0 0 0,1-1-1 0 0,0 1 1 0 0,1-1 0 0 0,-1 0-1 0 0,1 0 1 0 0,-1 0 0 0 0,1 0 0 0 0,0-1-1 0 0,0 1 1 0 0,3 1-57 0 0,110 54 707 0 0,-101-53-662 0 0,0-1 1 0 0,1-1 0 0 0,-1 0 0 0 0,1-1-1 0 0,0-1 1 0 0,0 0 0 0 0,-1-1 0 0 0,1-1-1 0 0,0-1 1 0 0,0 0 0 0 0,-1-1 0 0 0,0 0-1 0 0,1-1 1 0 0,-1-1 0 0 0,0-1 0 0 0,2-1-46 0 0,-16 3-37 0 0,0 0 0 0 0,0 0 0 0 0,0 0 0 0 0,0 1 0 0 0,-1-1 1 0 0,1 0-1 0 0,-1 0 0 0 0,0 0 0 0 0,0 0 0 0 0,-1 0 0 0 0,1 0 0 0 0,-1 0 1 0 0,0 0-1 0 0,0 0 0 0 0,0 0 0 0 0,0 0 0 0 0,-1 0 0 0 0,1 1 0 0 0,-1-1 1 0 0,0 1-1 0 0,0-1 0 0 0,-1 1 0 0 0,1 0 0 0 0,-1 0 0 0 0,1 0 0 0 0,-1 0 1 0 0,0 0-1 0 0,0 1 0 0 0,0-1 0 0 0,-1 1 0 0 0,1 0 0 0 0,0 0 0 0 0,-1 0 1 0 0,0 0-1 0 0,1 0 0 0 0,-3 0 37 0 0,-31-22-406 0 0,-98-92-5846 0 0,119 93 4967 0 0</inkml:trace>
  <inkml:trace contextRef="#ctx0" brushRef="#br0" timeOffset="144012.803">15370 12062 1496 0 0,'21'18'368'0'0,"-1"1"0"0"0,0 1-1 0 0,-2 1 1 0 0,0 0 0 0 0,-2 1 0 0 0,0 1-1 0 0,-1 1 1 0 0,-2 0 0 0 0,0 1 0 0 0,-2 1-1 0 0,-1 0 1 0 0,-1 0 0 0 0,-1 0 0 0 0,-1 1-1 0 0,-1 1 1 0 0,0 16-368 0 0,-1 163 1639 0 0,-13-155-1465 0 0,-2-1-1 0 0,-3-1 1 0 0,-1 0-1 0 0,-3-1 0 0 0,-2 0 1 0 0,-2-2-1 0 0,-19 33-173 0 0,-2-21-751 0 0,-2-2 0 0 0,-3-1-1 0 0,-2-3 1 0 0,-2-2 0 0 0,-2-2 0 0 0,-3-3 0 0 0,-1-2-1 0 0,-2-2 1 0 0,-39 18 751 0 0,-31 19-1248 0 0</inkml:trace>
  <inkml:trace contextRef="#ctx0" brushRef="#br0" timeOffset="174384.887">16314 12395 1504 0 0,'0'0'511'0'0,"0"0"0"0"0,0 0-37 0 0,11 28 2941 0 0,85-44-2618 0 0,12-6-827 0 0,1 5 1 0 0,1 5-1 0 0,53 3 30 0 0,-87 25-1408 0 0,-56-1-979 0 0,-23-10 1035 0 0</inkml:trace>
  <inkml:trace contextRef="#ctx0" brushRef="#br0" timeOffset="174571.995">16455 12600 1468 0 0,'3'3'800'0'0,"1"-4"-60"0"0,5-1-44 0 0,19-1-28 0 0,-10 3-72 0 0,37-14-95 0 0,-16 9-65 0 0,7-1-4 0 0,4 1-52 0 0,2 0-176 0 0,-3 0-136 0 0,7-2-188 0 0,1 5 12 0 0,3-1-572 0 0,-3 1-513 0 0,0-1-131 0 0,-4 0 84 0 0,-3-6-16 0 0</inkml:trace>
  <inkml:trace contextRef="#ctx0" brushRef="#br0" timeOffset="176153.265">17573 12180 1044 0 0,'0'0'513'0'0,"0"0"-121"0"0,0 0-37 0 0,0 0-53 0 0,0 0-80 0 0,0 0 38 0 0,21 5 1702 0 0,-14 5-1862 0 0,-1 0 1 0 0,-1 1-1 0 0,0 0 1 0 0,0 0-1 0 0,-1 0 1 0 0,0 1-1 0 0,-1-1 1 0 0,0 1-1 0 0,-1 0 1 0 0,-1 0-1 0 0,0 0 1 0 0,0 10-101 0 0,7 36 355 0 0,90 331 1247 0 0,-36-175-1394 0 0,-44-156-1912 0 0,-18-57 878 0 0,0-1-401 0 0,-1-1-42 0 0,-5-2 38 0 0</inkml:trace>
  <inkml:trace contextRef="#ctx0" brushRef="#br0" timeOffset="176510.567">17722 12073 2524 0 0,'-1'-10'184'0'0,"1"0"0"0"0,0 1 0 0 0,1-1 1 0 0,-1 0-1 0 0,2 0 0 0 0,-1 0 0 0 0,2 1 0 0 0,-1-1 0 0 0,1 1 0 0 0,0-1 0 0 0,1 1 0 0 0,0 0 0 0 0,1 1 0 0 0,0-1 0 0 0,0 1 1 0 0,1 0-1 0 0,0 0 0 0 0,0 0 0 0 0,1 1 0 0 0,0 0 0 0 0,0 0 0 0 0,1 1 0 0 0,0 0 0 0 0,0 0 0 0 0,0 1 0 0 0,1 0 0 0 0,-1 1 1 0 0,1-1-1 0 0,0 2 0 0 0,4-2-184 0 0,-6 2 36 0 0,1-1 0 0 0,-1 1 0 0 0,1 1 0 0 0,0 0 0 0 0,-1 0 0 0 0,1 0 0 0 0,0 1 0 0 0,0 0 0 0 0,0 0 0 0 0,1 1 0 0 0,-1 0 0 0 0,0 1 0 0 0,0 0 0 0 0,0 0 1 0 0,0 1-1 0 0,0 0 0 0 0,-1 0 0 0 0,1 1 0 0 0,-1-1 0 0 0,1 2 0 0 0,-1-1 0 0 0,0 1 0 0 0,0 0 0 0 0,0 1 0 0 0,-1 0 0 0 0,1 0 0 0 0,-1 0 0 0 0,0 1 0 0 0,-1 0 0 0 0,0 0 0 0 0,1 0 0 0 0,-2 1 1 0 0,1-1-1 0 0,-1 1 0 0 0,0 0 0 0 0,-1 1 0 0 0,1-1 0 0 0,-1 0 0 0 0,-1 1 0 0 0,1 1-36 0 0,-1 5 42 0 0,-1 0 1 0 0,0-1-1 0 0,0 1 0 0 0,-2 0 1 0 0,0 0-1 0 0,0-1 0 0 0,-1 1 1 0 0,-1 0-1 0 0,0-1 0 0 0,-1 0 1 0 0,-1 0-1 0 0,0 0 0 0 0,0 0 1 0 0,-1-1-1 0 0,-1 0 0 0 0,0 0 1 0 0,-1-1-1 0 0,0 0 1 0 0,-1 0-1 0 0,0 0 0 0 0,0-1 1 0 0,-1-1-43 0 0,-24 24 102 0 0,-1-2 1 0 0,-2-1-1 0 0,-1-2 1 0 0,-1-2-1 0 0,-38 19-102 0 0,-144 56-2160 0 0,219-100 2025 0 0,0-1-1 0 0,0 0 0 0 0,0 1 0 0 0,0-1 0 0 0,0 0 0 0 0,1 0 0 0 0,-1 0 0 0 0,0 0 0 0 0,0 0 0 0 0,0 0 0 0 0,0-1 0 0 0,0 1 0 0 0,0-1 0 0 0,0 1 0 0 0,1-1 0 0 0,-1 0 0 0 0,0 1 0 0 0,0-1 0 0 0,1 0 0 0 0,-1 0 0 0 0,1 0 0 0 0,-1-1 0 0 0,1 1 0 0 0,-1 0 0 0 0,1-1 0 0 0,-1 1 0 0 0,1 0 0 0 0,0-1 0 0 0,0 0 0 0 0,0 1 1 0 0,0-1-1 0 0,0 0 0 0 0,0 1 0 0 0,1-1 0 0 0,-1 0 0 0 0,0 0 0 0 0,1 0 0 0 0,-1 0 0 0 0,1 1 0 0 0,0-1 0 0 0,0 0 0 0 0,0 0 0 0 0,0-1 136 0 0,-1-13-1263 0 0</inkml:trace>
  <inkml:trace contextRef="#ctx0" brushRef="#br0" timeOffset="177175.723">18949 11536 1088 0 0,'-56'49'740'0'0,"2"2"-1"0"0,3 3 1 0 0,1 2 0 0 0,4 1-1 0 0,1 3 1 0 0,-33 62-740 0 0,59-91 130 0 0,2 1 1 0 0,1 1 0 0 0,1 0-1 0 0,2 2 1 0 0,1-1 0 0 0,2 1-1 0 0,1 1 1 0 0,2 0-1 0 0,2 0 1 0 0,1 0 0 0 0,2 1-1 0 0,1 0 1 0 0,2-1 0 0 0,1 1-1 0 0,3-1 1 0 0,0 0-1 0 0,2 0 1 0 0,2 0 0 0 0,2-1-1 0 0,0-1 1 0 0,3 0-1 0 0,1 0 1 0 0,14 23-131 0 0,-11-31-178 0 0,0-1 1 0 0,2-1-1 0 0,1-1 0 0 0,0-1 0 0 0,2-1 1 0 0,22 17 177 0 0,-27-25-543 0 0,1 0 1 0 0,0-1 0 0 0,1-1-1 0 0,0-1 1 0 0,1-1-1 0 0,0-1 1 0 0,0 0 0 0 0,1-2-1 0 0,18 3 543 0 0,11-2-1386 0 0</inkml:trace>
  <inkml:trace contextRef="#ctx0" brushRef="#br0" timeOffset="177717.04">19322 11610 968 0 0,'7'-33'5539'0'0,"6"48"-3227"0"0,17 181-1485 0 0,-2-47-256 0 0,-27-130-469 0 0,-2 8-5131 0 0,0-22 2608 0 0,1-10 1288 0 0</inkml:trace>
  <inkml:trace contextRef="#ctx0" brushRef="#br0" timeOffset="178413.053">19539 11596 1036 0 0,'7'-18'4304'0'0,"29"-5"-3594"0"0,-34 22-545 0 0,73-25 801 0 0,-73 26-944 0 0,-1-1 0 0 0,1 1-1 0 0,-1 0 1 0 0,1-1 0 0 0,-1 1-1 0 0,1 0 1 0 0,-1 0 0 0 0,1 0-1 0 0,0 0 1 0 0,-1 0 0 0 0,1 1-1 0 0,-1-1 1 0 0,1 0 0 0 0,-1 1-1 0 0,1-1 1 0 0,-1 1 0 0 0,1 0-1 0 0,-1-1 1 0 0,0 1 0 0 0,1 0-1 0 0,-1 0 1 0 0,0 0 0 0 0,0 0-1 0 0,1 0 1 0 0,-1 0 0 0 0,0 0-1 0 0,0 0 1 0 0,0 0 0 0 0,0 1-1 0 0,-1-1 1 0 0,1 0 0 0 0,0 1-1 0 0,0-1 1 0 0,-1 0 0 0 0,1 1-1 0 0,-1-1 1 0 0,1 1 0 0 0,-1-1-1 0 0,0 1 1 0 0,1 0 0 0 0,-1-1-1 0 0,0 1 1 0 0,0-1 0 0 0,0 1-1 0 0,0-1 1 0 0,0 1 0 0 0,-1-1-1 0 0,1 1-21 0 0,-6 20 157 0 0,-2 0 0 0 0,0-1-1 0 0,-1 0 1 0 0,-1 0 0 0 0,-1-1 0 0 0,-1-1-1 0 0,0 0 1 0 0,-2 0 0 0 0,0-1-1 0 0,-1-1 1 0 0,-1-1 0 0 0,-11 10-157 0 0,-3 18 406 0 0,79-48-378 0 0,294-123-2830 0 0,-245 84 1739 0 0,4-16 73 0 0,-148 62 1591 0 0,40-1-555 0 0,1 0-1 0 0,0 1 1 0 0,0 0 0 0 0,0 0 0 0 0,0 0-1 0 0,0 0 1 0 0,0 1 0 0 0,1 0 0 0 0,0 0-1 0 0,0 0 1 0 0,0 0 0 0 0,0 1 0 0 0,1-1-1 0 0,-1 1 1 0 0,1 0 0 0 0,0 0 0 0 0,1 0-1 0 0,-1 1 1 0 0,1-1 0 0 0,0 1 0 0 0,0 2-46 0 0,5-3 20 0 0,0-1 1 0 0,1 0 0 0 0,-1 0 0 0 0,1 0-1 0 0,0 0 1 0 0,0 0 0 0 0,0-1-1 0 0,1 0 1 0 0,-1 0 0 0 0,1 0 0 0 0,-1 0-1 0 0,1-1 1 0 0,0 1 0 0 0,0-1-1 0 0,1-1 1 0 0,-1 1 0 0 0,0-1 0 0 0,0 0-1 0 0,1 0 1 0 0,-1 0 0 0 0,1-1-1 0 0,-1 0 1 0 0,1 0 0 0 0,-1 0 0 0 0,0-1-1 0 0,1 0 1 0 0,0 0-21 0 0,14 0-12 0 0,0-2 0 0 0,-1 0 1 0 0,1-1-1 0 0,-1-1 0 0 0,0-1 0 0 0,0-1 0 0 0,-1 0 0 0 0,16-9 12 0 0,-32 15-5 0 0,0 0 1 0 0,0 1-1 0 0,0-1 0 0 0,1-1 0 0 0,-1 1 0 0 0,0 0 0 0 0,0 0 0 0 0,-1-1 0 0 0,1 1 1 0 0,0-1-1 0 0,0 1 0 0 0,-1-1 0 0 0,1 0 0 0 0,-1 0 0 0 0,1 0 0 0 0,-1 0 0 0 0,0 0 1 0 0,0 0-1 0 0,0 0 0 0 0,0 0 0 0 0,0 0 0 0 0,0-1 0 0 0,-1 1 0 0 0,1 0 0 0 0,-1-1 1 0 0,1 1-1 0 0,-1 0 0 0 0,0-1 0 0 0,0 1 0 0 0,0 0 0 0 0,0-1 0 0 0,-1 1 0 0 0,1 0 1 0 0,0-1-1 0 0,-1 1 0 0 0,0 0 0 0 0,1-1 0 0 0,-1 1 0 0 0,0 0 0 0 0,0 0 0 0 0,-1 0 1 0 0,1 0-1 0 0,0 0 0 0 0,-1 0 0 0 0,1 0 0 0 0,-1 0 0 0 0,1 1 0 0 0,-1-1 0 0 0,0 1 0 0 0,-2-2 5 0 0,-99-70-303 0 0,88 65 160 0 0,-20-12-652 0 0,16 1-2591 0 0,19 18 1886 0 0</inkml:trace>
  <inkml:trace contextRef="#ctx0" brushRef="#br0" timeOffset="179048.036">20565 11641 1724 0 0,'28'-9'6552'0'0,"44"-4"-6173"0"0,-42 8 294 0 0,251-35 1293 0 0,-278 39-2035 0 0,13 1 79 0 0,-12 7-3550 0 0,3-7-1728 0 0,-5 0 3973 0 0</inkml:trace>
  <inkml:trace contextRef="#ctx0" brushRef="#br0" timeOffset="179405.385">21195 11423 1268 0 0,'11'18'5732'0'0,"-13"1"-5413"0"0,0 136 619 0 0,23-7-2401 0 0,-31-133-2119 0 0,8-15 2406 0 0</inkml:trace>
  <inkml:trace contextRef="#ctx0" brushRef="#br0" timeOffset="179807.507">21509 11451 1468 0 0,'-1'1'117'0'0,"0"-1"0"0"0,0 0 0 0 0,-1 1 0 0 0,1-1 0 0 0,0 1 0 0 0,0-1 1 0 0,0 1-1 0 0,0-1 0 0 0,0 1 0 0 0,0 0 0 0 0,0 0 0 0 0,0-1 0 0 0,0 1 0 0 0,0 0 0 0 0,0 0 0 0 0,0 0 0 0 0,1 0 0 0 0,-1 0 0 0 0,0 0 0 0 0,1 0 0 0 0,-1 0 0 0 0,1 0 0 0 0,-1 1 0 0 0,1-1 1 0 0,-1 0-1 0 0,1 0 0 0 0,0 0 0 0 0,0 1 0 0 0,-1-1 0 0 0,1 0 0 0 0,0 0 0 0 0,0 1 0 0 0,0-1 0 0 0,0 0 0 0 0,1 0 0 0 0,-1 1 0 0 0,0-1 0 0 0,0 0 0 0 0,1 0 0 0 0,-1 0 0 0 0,1 0 0 0 0,-1 1 1 0 0,1-1-1 0 0,0 0-117 0 0,65 197 1327 0 0,-42-96-1417 0 0,-64-84-4718 0 0,32-21 3304 0 0</inkml:trace>
  <inkml:trace contextRef="#ctx0" brushRef="#br0" timeOffset="180246.674">21477 11458 1280 0 0,'76'-37'2970'0'0,"-43"24"-2514"0"0,0 1 0 0 0,1 1 1 0 0,0 2-1 0 0,1 2 0 0 0,0 1 0 0 0,0 1 0 0 0,14 2-456 0 0,-43 5 43 0 0,-1 0 1 0 0,1 1 0 0 0,-1 0 0 0 0,0 0 0 0 0,0 1 0 0 0,0-1-1 0 0,-1 1 1 0 0,1 0 0 0 0,-1 0 0 0 0,0 1 0 0 0,0-1-1 0 0,0 1 1 0 0,-1 0 0 0 0,1 0 0 0 0,-1 0 0 0 0,0 0 0 0 0,-1 0-1 0 0,1 1 1 0 0,-1 0 0 0 0,0-1 0 0 0,-1 1 0 0 0,1 0-1 0 0,-1 0 1 0 0,0 0 0 0 0,-1 0 0 0 0,1 0 0 0 0,-1 0 0 0 0,-1 0-1 0 0,1 0 1 0 0,-1 3-44 0 0,1-5 54 0 0,1-1-37 0 0,-1 0 1 0 0,1 0-1 0 0,-1 0 1 0 0,1 0-1 0 0,0 0 1 0 0,0-1-1 0 0,1 1 1 0 0,-1 0-1 0 0,0 0 1 0 0,1-1-1 0 0,0 1 1 0 0,-1-1-1 0 0,1 1 1 0 0,0-1-1 0 0,0 0 1 0 0,1 0-1 0 0,-1 0 0 0 0,0 0 1 0 0,1 0-1 0 0,-1 0 1 0 0,1-1-1 0 0,0 1 1 0 0,-1-1-1 0 0,1 0 1 0 0,0 0-1 0 0,0 0 1 0 0,0 0-1 0 0,0 0 1 0 0,0-1-1 0 0,0 1 1 0 0,0-1-1 0 0,0 0 1 0 0,0 0-1 0 0,0 0 1 0 0,0 0-1 0 0,1 0-17 0 0,109-25 109 0 0,-106 23-102 0 0,-1 1-1 0 0,1-2 1 0 0,-1 1 0 0 0,0-1 0 0 0,0 0-1 0 0,0 0 1 0 0,-1-1 0 0 0,1 1-1 0 0,-1-1 1 0 0,0-1 0 0 0,0 1 0 0 0,0-1-1 0 0,0 0 1 0 0,-1 0 0 0 0,0 0 0 0 0,0 0-1 0 0,0-1 1 0 0,-1 0 0 0 0,0 0 0 0 0,1 0-7 0 0,-8 0-52 0 0,-1 1 0 0 0,1 0 0 0 0,0 0 0 0 0,-1 1 0 0 0,0-1 0 0 0,0 1 0 0 0,-1 0 0 0 0,1 1 0 0 0,-1-1 0 0 0,0 1 0 0 0,0 0 0 0 0,0 0-1 0 0,0 1 1 0 0,0 0 0 0 0,-1 0 0 0 0,1 0 0 0 0,-1 1 0 0 0,1 0 0 0 0,-1 0 0 0 0,-2 1 52 0 0,-116-12-5751 0 0,100 12 4307 0 0</inkml:trace>
  <inkml:trace contextRef="#ctx0" brushRef="#br0" timeOffset="181108.99">21577 11495 880 0 0,'-9'-1'5227'0'0,"-33"28"-4853"0"0,33-20-221 0 0,-1 1 1 0 0,1 0 0 0 0,1 0 0 0 0,-1 1 0 0 0,1 1-1 0 0,1-1 1 0 0,0 1 0 0 0,0 0 0 0 0,1 1 0 0 0,0 0-1 0 0,1 0 1 0 0,0 0 0 0 0,1 0 0 0 0,0 1-1 0 0,1 1-153 0 0,5-7 59 0 0,0 1 0 0 0,1-1-1 0 0,0 0 1 0 0,1-1 0 0 0,-1 1-1 0 0,1-1 1 0 0,0 1-1 0 0,0-1 1 0 0,1 0 0 0 0,-1 0-1 0 0,1-1 1 0 0,0 0-1 0 0,1 0 1 0 0,-1 0 0 0 0,1 0-1 0 0,-1-1 1 0 0,1 0 0 0 0,0 0-1 0 0,0 0 1 0 0,4 0-59 0 0,20 15 129 0 0,-20-13-91 0 0,-9-5-30 0 0,1 1-1 0 0,0-1 1 0 0,0 1 0 0 0,-1 0 0 0 0,1-1-1 0 0,0 1 1 0 0,-1 0 0 0 0,1 0 0 0 0,-1 0 0 0 0,1 0-1 0 0,-1 0 1 0 0,1 1 0 0 0,-1-1 0 0 0,0 0-1 0 0,0 1 1 0 0,1-1 0 0 0,-1 1 0 0 0,0-1-1 0 0,0 1 1 0 0,-1-1 0 0 0,1 1 0 0 0,0 0-1 0 0,0-1 1 0 0,-1 1 0 0 0,1 0 0 0 0,-1 0-1 0 0,0-1 1 0 0,1 1 0 0 0,-1 0 0 0 0,0 0 0 0 0,0 0-1 0 0,0 0 1 0 0,0-1 0 0 0,0 1 0 0 0,-1 0-1 0 0,1 0 1 0 0,-1 0 0 0 0,1-1 0 0 0,-1 2-8 0 0,-6 8-20 0 0,0-1 1 0 0,-1 1 0 0 0,0-1 0 0 0,0-1 0 0 0,-1 1 0 0 0,-1-2 0 0 0,0 1-1 0 0,0-1 1 0 0,0-1 0 0 0,-1 0 0 0 0,-2 1 19 0 0,-91 24-5577 0 0,87-37 4215 0 0,-13-15 26 0 0</inkml:trace>
  <inkml:trace contextRef="#ctx0" brushRef="#br0" timeOffset="181979.009">19139 12405 1684 0 0,'-83'36'2604'0'0,"81"-35"-2066"0"0,-19 0 1193 0 0,27 2-407 0 0,298-29 154 0 0,76-16-802 0 0,1565-201 695 0 0,-1737 205-2578 0 0,-208 37 1123 0 0,-1 1 1 0 0,1-1 0 0 0,0 1-1 0 0,0-1 1 0 0,0 1-1 0 0,0 0 1 0 0,0-1-1 0 0,-1 1 1 0 0,1-1-1 0 0,0 1 1 0 0,0-1-1 0 0,0 1 1 0 0,0-1-1 0 0,0 1 1 0 0,0 0-1 0 0,0-1 1 0 0,1 1-1 0 0,-1-1 1 0 0,0 1-1 0 0,0-1 1 0 0,0 1-1 0 0,0-1 1 0 0,1 1 0 0 0,-1 0-1 0 0,0-1 1 0 0,0 1-1 0 0,1 0 1 0 0,-1-1-1 0 0,0 1 1 0 0,0 0-1 0 0,1-1 1 0 0,-1 1-1 0 0,1 0 1 0 0,-1-1-1 0 0,0 1 1 0 0,1 0-1 0 0,-1 0 1 0 0,0-1-1 0 0,1 1 1 0 0,-1 0-1 0 0,1 0 1 0 0,-1 0-1 0 0,1 0 1 0 0,-1 0 83 0 0,-40-6-3016 0 0,21 6 1746 0 0</inkml:trace>
  <inkml:trace contextRef="#ctx0" brushRef="#br0" timeOffset="182562.769">19548 12698 880 0 0,'2'30'5049'0'0,"11"116"-3563"0"0,56 155 459 0 0,-68-298-1934 0 0,0-1 0 0 0,1 1 0 0 0,-1 0 1 0 0,-1 0-1 0 0,1 0 0 0 0,0 0 0 0 0,-1 0 1 0 0,1 0-1 0 0,-1 0 0 0 0,0 0 1 0 0,0 0-1 0 0,0 0 0 0 0,0 0 0 0 0,-1 0 1 0 0,1-1-1 0 0,-1 1 0 0 0,0 0 0 0 0,0 0 1 0 0,0 0-1 0 0,0 0 0 0 0,0-1 1 0 0,-1 1-1 0 0,1 0 0 0 0,-1-1 0 0 0,0 1 1 0 0,1-1-1 0 0,-1 0 0 0 0,0 0 0 0 0,0 1 1 0 0,-1-1-1 0 0,1-1 0 0 0,0 1 1 0 0,-1 0-1 0 0,1 0 0 0 0,-1-1 0 0 0,0 0 1 0 0,1 1-1 0 0,-1-1 0 0 0,0 0 0 0 0,0 0 1 0 0,0-1-1 0 0,0 1 0 0 0,0 0 1 0 0,0-1-1 0 0,0 0 0 0 0,0 0 0 0 0,0 0 1 0 0,0 0-1 0 0,0 0 0 0 0,0-1 0 0 0,1 1 1 0 0,-1-1-1 0 0,0 0 0 0 0,-2 0-11 0 0,-4-4-340 0 0,0 1 0 0 0,0-2 0 0 0,1 1 0 0 0,-1-1 0 0 0,1 0 0 0 0,1-1 0 0 0,-1 0 0 0 0,1 0 0 0 0,1-1 0 0 0,-1 0 0 0 0,1 0 0 0 0,1 0 0 0 0,-1-1 0 0 0,1 1 0 0 0,1-1 0 0 0,0-1 0 0 0,0 1 0 0 0,0-1 0 0 0,2 1 0 0 0,-1-1 0 0 0,-1-9 340 0 0,-1-12-1344 0 0</inkml:trace>
  <inkml:trace contextRef="#ctx0" brushRef="#br0" timeOffset="182878.407">19472 12677 1632 0 0,'39'-5'2948'0'0,"423"-55"639"0"0,520-30-2386 0 0,-751 75-2824 0 0,-228 15 1151 0 0,3 5-3475 0 0,-13-2 2685 0 0</inkml:trace>
  <inkml:trace contextRef="#ctx0" brushRef="#br0" timeOffset="183250.832">19996 12837 1228 0 0,'-16'-9'4627'0'0,"15"44"-3793"0"0,1-23-739 0 0,-4 98 376 0 0,-2 51 168 0 0,5-55-3415 0 0,-4-95 84 0 0,3-11 1334 0 0</inkml:trace>
  <inkml:trace contextRef="#ctx0" brushRef="#br0" timeOffset="183637.903">20380 12822 1336 0 0,'-1'0'116'0'0,"-1"0"-1"0"0,0 0 0 0 0,0 0 1 0 0,1 0-1 0 0,-1 0 1 0 0,0 1-1 0 0,1-1 0 0 0,-1 1 1 0 0,1-1-1 0 0,-1 1 0 0 0,0 0 1 0 0,1 0-1 0 0,-1 0 1 0 0,1-1-1 0 0,0 1 0 0 0,-1 1 1 0 0,1-1-1 0 0,0 0 1 0 0,0 0-1 0 0,-1 0 0 0 0,1 1 1 0 0,0-1-1 0 0,0 0 1 0 0,0 1-1 0 0,1-1 0 0 0,-1 1 1 0 0,0-1-1 0 0,0 1 1 0 0,1 0-1 0 0,-1-1 0 0 0,1 1 1 0 0,0 0-1 0 0,-1-1 1 0 0,1 1-1 0 0,0 0 0 0 0,0-1 1 0 0,0 1-1 0 0,0 0 1 0 0,0 0-1 0 0,1-1 0 0 0,-1 1 1 0 0,0 0-1 0 0,1-1 1 0 0,-1 1-1 0 0,1-1 0 0 0,0 1 1 0 0,-1 0-1 0 0,1-1 1 0 0,0 1-1 0 0,1 0-115 0 0,88 131 1872 0 0,-77-119-1730 0 0,-2-1 0 0 0,1 2 0 0 0,-2 0 0 0 0,0 0 0 0 0,0 0 0 0 0,-2 2 0 0 0,0-1 0 0 0,6 17-142 0 0,-13-28-6 0 0,0-1-1 0 0,-1 1 0 0 0,0-1 1 0 0,1 0-1 0 0,-1 1 0 0 0,-1-1 1 0 0,1 1-1 0 0,-1-1 0 0 0,0 1 1 0 0,0-1-1 0 0,0 0 0 0 0,0 1 1 0 0,-1-1-1 0 0,0 0 0 0 0,1 0 1 0 0,-2 0-1 0 0,1 0 0 0 0,0 0 1 0 0,-1-1-1 0 0,0 1 0 0 0,0-1 1 0 0,0 0-1 0 0,0 1 0 0 0,0-1 1 0 0,-1-1-1 0 0,1 1 0 0 0,-1 0 1 0 0,0-1-1 0 0,0 0 0 0 0,0 0 1 0 0,0 0-1 0 0,0 0 0 0 0,0-1 1 0 0,-4 1 6 0 0,1 1-273 0 0,1 0 1 0 0,-2-1 0 0 0,1 0-1 0 0,0-1 1 0 0,0 0 0 0 0,0 0-1 0 0,-1 0 1 0 0,1-1 0 0 0,-1 0-1 0 0,1 0 1 0 0,0-1 0 0 0,-1 0 0 0 0,1 0-1 0 0,0-1 1 0 0,0 0 0 0 0,0 0-1 0 0,0-1 1 0 0,0 0 0 0 0,0 0-1 0 0,1 0 1 0 0,-5-4 272 0 0,-8-12-1271 0 0,0 1-83 0 0</inkml:trace>
  <inkml:trace contextRef="#ctx0" brushRef="#br0" timeOffset="184121.39">20414 12885 1468 0 0,'8'-9'229'0'0,"-1"1"0"0"0,2 0 1 0 0,-1 0-1 0 0,1 1 0 0 0,0 0 0 0 0,1 0 0 0 0,0 1 0 0 0,0 0 1 0 0,0 1-1 0 0,1 0 0 0 0,-1 1 0 0 0,1 0 0 0 0,0 1 1 0 0,0 0-1 0 0,1 1 0 0 0,-1 0 0 0 0,0 0 0 0 0,2 1-229 0 0,-9 3 46 0 0,-1 0 0 0 0,1 0-1 0 0,0 1 1 0 0,0-1 0 0 0,-1 1-1 0 0,0-1 1 0 0,1 1 0 0 0,-1 0-1 0 0,0 1 1 0 0,0-1 0 0 0,-1 0 0 0 0,1 1-1 0 0,-1 0 1 0 0,0-1 0 0 0,0 1-1 0 0,0 0 1 0 0,0 0 0 0 0,-1 0-1 0 0,1 1 1 0 0,-1-1 0 0 0,0 0-1 0 0,0 0 1 0 0,-1 1 0 0 0,1-1 0 0 0,-1 0-1 0 0,0 1 1 0 0,0-1 0 0 0,-1 0-1 0 0,1 1 1 0 0,-1-1 0 0 0,0 0-1 0 0,0 1 1 0 0,0-1-46 0 0,0 8 116 0 0,-16 121 715 0 0,17-128-803 0 0,0 0 1 0 0,0 1-1 0 0,1-1 0 0 0,0 1 0 0 0,0-1 1 0 0,0 0-1 0 0,0 0 0 0 0,1 0 0 0 0,0 0 1 0 0,0 0-1 0 0,1 0 0 0 0,-1 0 0 0 0,1 0 1 0 0,0-1-1 0 0,0 0 0 0 0,1 1 0 0 0,-1-1 1 0 0,1 0-1 0 0,0-1 0 0 0,0 1 0 0 0,0-1 1 0 0,1 1-1 0 0,-1-1 0 0 0,1-1 0 0 0,0 1 1 0 0,-1-1-1 0 0,1 0 0 0 0,0 0 0 0 0,0 0 1 0 0,1 0-1 0 0,-1-1 0 0 0,0 0 0 0 0,1 0 1 0 0,-1-1-1 0 0,0 1 0 0 0,1-1 0 0 0,-1 0 1 0 0,1-1-1 0 0,-1 1 0 0 0,0-1 0 0 0,1 0 1 0 0,-1 0-1 0 0,3-2-28 0 0,3 2-15 0 0,0 0 0 0 0,1-1 0 0 0,-1 0 0 0 0,0 0 0 0 0,0-2 0 0 0,0 1 1 0 0,-1-1-1 0 0,1-1 0 0 0,-1 0 0 0 0,0-1 0 0 0,0 0 0 0 0,-1 0 0 0 0,0-1 0 0 0,0 0 0 0 0,0 0 0 0 0,-1-1 1 0 0,0 0-1 0 0,-1-1 0 0 0,1 0 0 0 0,-2 0 0 0 0,1-1 0 0 0,-1 1 0 0 0,-1-1 0 0 0,0 0 0 0 0,0-1 1 0 0,-1 0-1 0 0,-1 1 0 0 0,1-1 0 0 0,0-6 15 0 0,-9 9 4 0 0,1 1 1 0 0,-2 0-1 0 0,1 0 1 0 0,0 0-1 0 0,-1 1 1 0 0,-1-1-1 0 0,1 2 1 0 0,-1-1-1 0 0,0 1 1 0 0,0 0-1 0 0,0 0 1 0 0,-1 1 0 0 0,0 0-1 0 0,0 0 1 0 0,0 1-1 0 0,0 0 1 0 0,0 0-1 0 0,-1 1 1 0 0,1 0-1 0 0,-1 0 1 0 0,0 1-1 0 0,-2 0-4 0 0,-53-9 119 0 0,6 2-1017 0 0,21-2-2540 0 0,34 8 2081 0 0,2-1 1 0 0</inkml:trace>
  <inkml:trace contextRef="#ctx0" brushRef="#br0" timeOffset="185261.569">22738 11708 1268 0 0,'14'1'949'0'0,"-11"-6"4134"0"0,-4 4-5072 0 0,0 0 0 0 0,0 0 1 0 0,0 0-1 0 0,0 0 0 0 0,0 0 0 0 0,0 0 0 0 0,0 0 0 0 0,0 1 1 0 0,0-1-1 0 0,-1 0 0 0 0,1 1 0 0 0,0-1 0 0 0,0 1 0 0 0,-1-1 1 0 0,1 1-1 0 0,0 0 0 0 0,0 0 0 0 0,-1-1 0 0 0,1 1 0 0 0,0 0 1 0 0,-1 0-1 0 0,1 0 0 0 0,0 0 0 0 0,-1 1 0 0 0,1-1 1 0 0,0 0-1 0 0,-1 0 0 0 0,1 1 0 0 0,0-1 0 0 0,-1 1 0 0 0,1-1 1 0 0,0 1-1 0 0,0 0 0 0 0,0-1 0 0 0,0 1 0 0 0,0 0 0 0 0,0 0 1 0 0,0 0-1 0 0,0 0 0 0 0,0 0 0 0 0,0 0 0 0 0,0 0 0 0 0,0 0 1 0 0,1 0-1 0 0,-1 0 0 0 0,0 0 0 0 0,1 1 0 0 0,-1-1 1 0 0,1 0-1 0 0,-1 0 0 0 0,1 1 0 0 0,0-1 0 0 0,0 0 0 0 0,-1 1-11 0 0,0-1-2 0 0,-97 91 1132 0 0,4 5 0 0 0,4 4-1 0 0,-19 34-1129 0 0,78-68 718 0 0,35-61-589 0 0,15 6-60 0 0,1 0-1 0 0,0-1 1 0 0,1-1-1 0 0,0-1 1 0 0,0 0-1 0 0,1-2 1 0 0,0-1-1 0 0,1 0 1 0 0,-1-2-1 0 0,11 1-68 0 0,34 9 150 0 0,142 49-1074 0 0,-157-51-4369 0 0,-51-12 3804 0 0,10 0-1287 0 0,-2 0 1418 0 0</inkml:trace>
  <inkml:trace contextRef="#ctx0" brushRef="#br0" timeOffset="186741.061">23058 11636 1316 0 0,'0'0'669'0'0,"0"0"-107"0"0,0 0 29 0 0,0 0-52 0 0,0 0-58 0 0,0 0 44 0 0,0 0-42 0 0,0 0-45 0 0,0 0-42 0 0,0 0-25 0 0,-18-2 2442 0 0,54-39-1539 0 0,67 16-1124 0 0,-92 23-44 0 0,430-28 640 0 0,-440 30-760 0 0,-1 0 11 0 0,17 18 10 0 0,-31 16-55 0 0,-275 436 256 0 0,177-256 182 0 0,112-213-366 0 0,0 1-1 0 0,-1 0 0 0 0,1 0 1 0 0,0 0-1 0 0,0 0 0 0 0,1 0 1 0 0,-1 0-1 0 0,0 0 0 0 0,1-1 1 0 0,-1 1-1 0 0,1 0 0 0 0,-1 0 1 0 0,1 0-1 0 0,0-1 0 0 0,0 1 1 0 0,0 0-1 0 0,0-1 1 0 0,0 1-1 0 0,0-1 0 0 0,0 1 1 0 0,1-1-1 0 0,-1 1 0 0 0,0-1 1 0 0,1 0-1 0 0,-1 0 0 0 0,1 0 1 0 0,-1 0-1 0 0,1 0 0 0 0,0 0 1 0 0,-1 0-1 0 0,1 0 0 0 0,0-1 1 0 0,0 1-1 0 0,0 0 0 0 0,0-1 1 0 0,-1 0-1 0 0,1 1 0 0 0,0-1 1 0 0,0 0-1 0 0,0 0 0 0 0,0 0 1 0 0,1-1-24 0 0,96-1 307 0 0,286-67-1144 0 0,-356 50-2582 0 0,-29 19 2278 0 0,0 0-63 0 0,-4-13-1683 0 0,-15-7 1578 0 0,4 8 22 0 0</inkml:trace>
  <inkml:trace contextRef="#ctx0" brushRef="#br0" timeOffset="187067.209">23157 11945 1024 0 0,'-1'-6'4031'0'0,"25"-5"-3267"0"0,43-9 26 0 0,0 3 0 0 0,2 3 0 0 0,0 3-1 0 0,0 3 1 0 0,32 2-790 0 0,21 5 32 0 0,-120 1-130 0 0,11-3-4860 0 0,-14 3 3686 0 0,1-2 24 0 0</inkml:trace>
  <inkml:trace contextRef="#ctx0" brushRef="#br0" timeOffset="187906.205">24470 11520 1312 0 0,'0'0'457'0'0,"0"0"-50"0"0,0 0-57 0 0,0 0-54 0 0,0 0-14 0 0,0 0 65 0 0,0 0-19 0 0,0 0-27 0 0,-7 2-53 0 0,-10 6-31 0 0,0 1-1 0 0,1 1 1 0 0,0 1-1 0 0,1 0 1 0 0,0 1-1 0 0,1 0 0 0 0,0 1 1 0 0,1 1-1 0 0,1 0 1 0 0,-9 13-217 0 0,-29 28 634 0 0,19-25-164 0 0,21-21-241 0 0,0-1 0 0 0,0 1 0 0 0,1 1 0 0 0,0 0 0 0 0,1 0 0 0 0,0 1 0 0 0,1 0-1 0 0,0 0 1 0 0,1 1 0 0 0,-4 9-229 0 0,59 13 1350 0 0,202-30 278 0 0,-42-22-2698 0 0,-209 18 981 0 0,0 1-1 0 0,0-1 0 0 0,0 1 0 0 0,0 0 0 0 0,0-1 1 0 0,0 1-1 0 0,0-1 0 0 0,0 1 0 0 0,0-1 0 0 0,0 1 1 0 0,0-1-1 0 0,0 1 0 0 0,0 0 0 0 0,1-1 0 0 0,-1 1 1 0 0,0-1-1 0 0,0 1 0 0 0,1-1 0 0 0,-1 1 0 0 0,0-1 1 0 0,0 1-1 0 0,1-1 0 0 0,-1 0 0 0 0,1 1 0 0 0,-1-1 1 0 0,0 1-1 0 0,1-1 0 0 0,-1 0 0 0 0,1 1 1 0 0,-1-1-1 0 0,1 0 0 0 0,-1 0 0 0 0,1 1 0 0 0,-1-1 1 0 0,1 0-1 0 0,-1 0 0 0 0,1 0 0 0 0,-1 0 0 0 0,1 1 1 0 0,0-1-1 0 0,-1 0 0 0 0,1 0 0 0 0,-1 0 0 0 0,1 0 1 0 0,-1 0-1 0 0,1-1 0 0 0,-1 1 0 0 0,1 0 0 0 0,0 0 1 0 0,-1 0-1 0 0,1 0 0 0 0,0-1 90 0 0,-49 25-3944 0 0,45-23 3855 0 0,-19 9-1079 0 0</inkml:trace>
  <inkml:trace contextRef="#ctx0" brushRef="#br0" timeOffset="188108.242">24279 12187 1128 0 0,'75'40'4363'0'0,"60"-16"-2301"0"0,-106-21-1739 0 0,90 11-1137 0 0,-40-5-3449 0 0,-62-8 2788 0 0</inkml:trace>
  <inkml:trace contextRef="#ctx0" brushRef="#br0" timeOffset="189430.203">24960 11125 1324 0 0,'0'0'798'0'0,"0"0"-45"0"0,0 0-88 0 0,0 0-69 0 0,18-3 1329 0 0,-18 4-1879 0 0,-1-1 1 0 0,1 1 0 0 0,-1-1 0 0 0,1 1 0 0 0,0 0 0 0 0,-1-1 0 0 0,1 1 0 0 0,0 0-1 0 0,0 0 1 0 0,-1-1 0 0 0,1 1 0 0 0,0 0 0 0 0,0-1 0 0 0,0 1 0 0 0,0 0 0 0 0,0 0-1 0 0,0-1 1 0 0,0 1 0 0 0,0 0 0 0 0,0 0 0 0 0,1-1 0 0 0,-1 1 0 0 0,0 0 0 0 0,0-1-1 0 0,1 1 1 0 0,-1 0 0 0 0,0 0 0 0 0,1-1 0 0 0,-1 1 0 0 0,1-1 0 0 0,-1 1-1 0 0,0 0 1 0 0,1-1 0 0 0,0 1 0 0 0,-1-1 0 0 0,1 1 0 0 0,-1-1 0 0 0,1 0 0 0 0,0 1-1 0 0,-1-1 1 0 0,1 0 0 0 0,0 1 0 0 0,-1-1 0 0 0,1 0 0 0 0,0 1 0 0 0,-1-1 0 0 0,1 0-1 0 0,0 0 1 0 0,0 0 0 0 0,-1 0 0 0 0,1 0 0 0 0,0 0 0 0 0,0 0 0 0 0,-1 0 0 0 0,1 0-1 0 0,0 0 1 0 0,-1 0 0 0 0,1-1 0 0 0,0 1 0 0 0,0 0 0 0 0,-1 0 0 0 0,1-1 0 0 0,0 1-1 0 0,-1-1 1 0 0,1 1 0 0 0,0-1-47 0 0,-6 40 54 0 0,1 1 1 0 0,3-1-1 0 0,1 0 0 0 0,2 0 0 0 0,1 1 1 0 0,6 21-55 0 0,7 32-61 0 0,-5-24-1583 0 0,2-23-2809 0 0,-10-42 3267 0 0</inkml:trace>
  <inkml:trace contextRef="#ctx0" brushRef="#br0" timeOffset="189973.902">25536 11103 1964 0 0,'-4'2'4072'0'0,"-36"27"-3252"0"0,20-10-572 0 0,2 1 0 0 0,0 1 1 0 0,1 0-1 0 0,1 2 0 0 0,1 0 0 0 0,1 0 1 0 0,1 2-1 0 0,1-1 0 0 0,-1 8-248 0 0,9-27 51 0 0,1 0 0 0 0,0 0 0 0 0,0 1 0 0 0,1-1 0 0 0,0 1 0 0 0,0 0 0 0 0,0 0 0 0 0,0 0 0 0 0,1 0 0 0 0,0 0 0 0 0,0 0 0 0 0,1 0 0 0 0,0 0 0 0 0,0 0 0 0 0,0 0 0 0 0,1 0 0 0 0,0 0 0 0 0,0 0 0 0 0,0 0 0 0 0,1 0 0 0 0,0 0 0 0 0,0 0 0 0 0,1-1 1 0 0,-1 1-1 0 0,1-1 0 0 0,0 0 0 0 0,1 0 0 0 0,-1 0 0 0 0,1 0 0 0 0,0 0 0 0 0,0-1 0 0 0,1 1 0 0 0,-1-1 0 0 0,1-1 0 0 0,0 1 0 0 0,0 0 0 0 0,3 0-51 0 0,127 14 531 0 0,-130-18-529 0 0,-1 0 0 0 0,1 0 1 0 0,-1 0-1 0 0,0-1 1 0 0,1 0-1 0 0,-1 0 0 0 0,1 0 1 0 0,-1 0-1 0 0,0-1 1 0 0,0 0-1 0 0,0 0 0 0 0,0 0 1 0 0,0 0-1 0 0,0-1 1 0 0,-1 1-1 0 0,1-1 1 0 0,-1 0-1 0 0,0 0 0 0 0,0 0 1 0 0,0-1-1 0 0,0 1 1 0 0,0-1-1 0 0,-1 1 0 0 0,1-1 1 0 0,-1 0-1 0 0,0 0 1 0 0,0 0-1 0 0,-1 0 0 0 0,1-1-2 0 0,-3-2-44 0 0,-1 0 0 0 0,0 0-1 0 0,0 0 1 0 0,0 0-1 0 0,-1 0 1 0 0,0 1-1 0 0,-1-1 1 0 0,1 1 0 0 0,-1 0-1 0 0,-1 0 1 0 0,1 0-1 0 0,-1 1 1 0 0,0 0-1 0 0,0-1 1 0 0,0 2 0 0 0,-1-1-1 0 0,0 1 1 0 0,0-1-1 0 0,0 2 1 0 0,0-1-1 0 0,0 1 1 0 0,-1 0 0 0 0,0 0-1 0 0,0 1 1 0 0,1-1-1 0 0,-1 2 1 0 0,-1-1-1 0 0,1 1 1 0 0,0 0 44 0 0,-19-10-275 0 0,22 10 122 0 0,-24-14-556 0 0,18 3-2553 0 0,10 11 1927 0 0,0 1-91 0 0,0 0-8 0 0</inkml:trace>
  <inkml:trace contextRef="#ctx0" brushRef="#br0" timeOffset="190332.874">25894 11210 1544 0 0,'-63'53'4204'0'0,"60"-49"-3927"0"0,0-1-199 0 0,-1 0 1 0 0,1 1 0 0 0,0-1 0 0 0,0 1 0 0 0,1 0 0 0 0,-1-1 0 0 0,1 1 0 0 0,0 1 0 0 0,0-1 0 0 0,0 0 0 0 0,0 1-1 0 0,1-1 1 0 0,-1 0 0 0 0,1 1 0 0 0,1 0 0 0 0,-1-1 0 0 0,0 1 0 0 0,1 0 0 0 0,0-1 0 0 0,0 1 0 0 0,1-1 0 0 0,-1 1-1 0 0,1 0 1 0 0,0-1 0 0 0,0 1 0 0 0,1-1 0 0 0,-1 1 0 0 0,1-1 0 0 0,0 0 0 0 0,0 0 0 0 0,0 0 0 0 0,1 0 0 0 0,-1 0-1 0 0,1 0 1 0 0,0 0 0 0 0,0-1 0 0 0,1 0 0 0 0,-1 0 0 0 0,1 0 0 0 0,-1 0 0 0 0,1 0 0 0 0,0 0 0 0 0,0-1 0 0 0,0 0 0 0 0,0 0-1 0 0,1 0 1 0 0,-1 0 0 0 0,5 0-79 0 0,-2 0 6 0 0,-1 0-1 0 0,1 0 0 0 0,1 0 0 0 0,-1-1 1 0 0,0-1-1 0 0,0 1 0 0 0,0-1 1 0 0,0 0-1 0 0,1-1 0 0 0,-1 1 1 0 0,0-2-1 0 0,0 1 0 0 0,0-1 1 0 0,0 0-1 0 0,0 0 0 0 0,-1-1 1 0 0,1 0-1 0 0,-1 0 0 0 0,1 0 1 0 0,-1-1-1 0 0,0 0 0 0 0,0 0 0 0 0,-1-1 1 0 0,1 0-1 0 0,-1 0 0 0 0,0 0 1 0 0,0 0-1 0 0,-1-1 0 0 0,0 0 1 0 0,0 0-1 0 0,0 0 0 0 0,0 0 1 0 0,-1-1-1 0 0,0 1 0 0 0,-1-1 1 0 0,2-6-6 0 0,-9 2-112 0 0,-1 0 0 0 0,0 1 0 0 0,-1 0 0 0 0,0 0 0 0 0,0 0 0 0 0,-1 1 0 0 0,-1 0 0 0 0,1 0 1 0 0,-2 1-1 0 0,1 1 0 0 0,-1-1 0 0 0,0 1 0 0 0,0 1 0 0 0,-1 0 0 0 0,0 1 0 0 0,0 0 0 0 0,-4-1 112 0 0,-39-25-5732 0 0,53 30 4367 0 0</inkml:trace>
  <inkml:trace contextRef="#ctx0" brushRef="#br0" timeOffset="191051.331">26329 11233 904 0 0,'-9'3'2840'0'0,"11"-2"2381"0"0,267-47-2915 0 0,-240 34-5216 0 0,-12 4-2422 0 0,-10 5 4107 0 0</inkml:trace>
  <inkml:trace contextRef="#ctx0" brushRef="#br0" timeOffset="191331.847">27032 11016 1184 0 0,'-21'3'5202'0'0,"-4"71"-4003"0"0,13 189-944 0 0,13-208-3437 0 0,-1-53 1838 0 0,0-2 26 0 0</inkml:trace>
  <inkml:trace contextRef="#ctx0" brushRef="#br0" timeOffset="192215.715">27117 11101 928 0 0,'5'-28'6057'0'0,"38"1"-4560"0"0,-38 27-1477 0 0,0 1 1 0 0,-1-1-1 0 0,1 1 1 0 0,0 0-1 0 0,-1 0 0 0 0,1 1 1 0 0,-1-1-1 0 0,1 1 0 0 0,-1 0 1 0 0,0 0-1 0 0,0 1 0 0 0,1-1 1 0 0,-2 1-1 0 0,1 0 1 0 0,0 0-1 0 0,-1 0 0 0 0,1 1 1 0 0,-1-1-1 0 0,0 1 0 0 0,0-1 1 0 0,0 1-1 0 0,-1 0 0 0 0,1 1 1 0 0,-1-1-1 0 0,0 0 1 0 0,0 0-1 0 0,-1 1 0 0 0,1-1 1 0 0,-1 1-1 0 0,0 0 0 0 0,0-1 1 0 0,0 1-1 0 0,-1 0 0 0 0,0 0 1 0 0,0-1-1 0 0,0 1 1 0 0,0 0-1 0 0,-1 0 0 0 0,0-1 1 0 0,0 1-1 0 0,0 0 0 0 0,0-1 1 0 0,-1 1-1 0 0,0-1 0 0 0,0 0 1 0 0,0 1-1 0 0,0-1 1 0 0,-1 0-21 0 0,-3 11 195 0 0,0 0 0 0 0,-1-1 0 0 0,0 0 0 0 0,-1 0 0 0 0,-1-1 0 0 0,0 0 0 0 0,0 0 0 0 0,-2-1 0 0 0,0 0 0 0 0,0-1 0 0 0,-8 6-195 0 0,19-15 13 0 0,1-1-1 0 0,-1 0 1 0 0,1 1 0 0 0,0-1-1 0 0,0 0 1 0 0,0 0 0 0 0,0 0-1 0 0,0 0 1 0 0,0 0 0 0 0,0 0-1 0 0,0 0 1 0 0,0 0 0 0 0,0 0-1 0 0,1 0 1 0 0,-1 0 0 0 0,0-1-1 0 0,1 1 1 0 0,-1-1 0 0 0,0 1-1 0 0,1-1 1 0 0,-1 1 0 0 0,1-1-1 0 0,-1 0 1 0 0,1 0 0 0 0,-1 0-1 0 0,1 0 1 0 0,-1 0 0 0 0,0 0-1 0 0,1 0 1 0 0,-1 0 0 0 0,1 0-1 0 0,-1-1 1 0 0,1 1 0 0 0,0-1-13 0 0,25 0-331 0 0,0-1 0 0 0,0-1 0 0 0,0-2 0 0 0,0 0 0 0 0,-1-2 1 0 0,1-1-1 0 0,-2-1 0 0 0,1-2 0 0 0,-2 0 0 0 0,1-1 0 0 0,-2-2 0 0 0,11-7 331 0 0,39-40-2147 0 0,-73 61 2070 0 0,0 0-28 0 0,0 0 44 0 0,0 0 20 0 0,0 0 8 0 0,0 0 10 0 0,27-11 662 0 0,-25 9-461 0 0,1 2 741 0 0,-1-1-3963 0 0,-3 0 2035 0 0,0 1-88 0 0</inkml:trace>
  <inkml:trace contextRef="#ctx0" brushRef="#br0" timeOffset="193586.543">27760 11078 1944 0 0,'0'0'600'0'0,"0"0"-63"0"0,18 0-494 0 0,-18 0-1311 0 0</inkml:trace>
  <inkml:trace contextRef="#ctx0" brushRef="#br0" timeOffset="194616.069">27248 11206 1196 0 0,'0'0'347'0'0,"0"0"43"0"0,0 0 1 0 0,0 0-76 0 0,0 0-118 0 0,0 0-6 0 0,0 0 122 0 0,0 0-23 0 0,0 0-40 0 0,0 0-10 0 0,-6 2 58 0 0,2 0-201 0 0,0 0 1 0 0,0 0 0 0 0,0 0-1 0 0,1 0 1 0 0,-1 1-1 0 0,1 0 1 0 0,-1 0 0 0 0,1 0-1 0 0,0 0 1 0 0,0 1 0 0 0,0-1-1 0 0,1 1 1 0 0,-1-1-1 0 0,1 1 1 0 0,0 0 0 0 0,0 0-1 0 0,0 0 1 0 0,0 0-1 0 0,1 0 1 0 0,0 1 0 0 0,0-1-1 0 0,-1 3-97 0 0,-26 69 2012 0 0,28-76-1782 0 0,0 0-6 0 0,0 0-3 0 0,18 13 123 0 0,66-11 99 0 0,-32-3-303 0 0,-30-1-105 0 0,-1 1 0 0 0,1 1 0 0 0,-1 1 0 0 0,1 1 1 0 0,-1 1-1 0 0,0 1 0 0 0,0 1 0 0 0,0 0 0 0 0,0 2-35 0 0,-19-6 9 0 0,1-1-1 0 0,-1 1 1 0 0,1 0-1 0 0,-1 0 1 0 0,1 0-1 0 0,-1 1 1 0 0,1-1-1 0 0,-1 1 1 0 0,0-1-1 0 0,0 1 1 0 0,0 0 0 0 0,0 0-1 0 0,0 0 1 0 0,0 0-1 0 0,-1 0 1 0 0,1 0-1 0 0,-1 0 1 0 0,1 0-1 0 0,-1 1 1 0 0,0-1-1 0 0,0 1 1 0 0,0-1 0 0 0,0 1-1 0 0,0-1 1 0 0,0 1-1 0 0,-1 0 1 0 0,0-1-1 0 0,1 1 1 0 0,-1 0-1 0 0,0-1 1 0 0,0 1 0 0 0,0 0-1 0 0,-1 0 1 0 0,1-1-1 0 0,-1 1 1 0 0,1-1-1 0 0,-1 1 1 0 0,0 0-1 0 0,0-1 1 0 0,0 1-1 0 0,0-1 1 0 0,0 0 0 0 0,-1 1-1 0 0,1-1 1 0 0,-2 1-9 0 0,-90 85 394 0 0,74-76-563 0 0,-1 0 0 0 0,0-2 0 0 0,0 0 0 0 0,-1-2 0 0 0,0 0 0 0 0,-1-1 0 0 0,0-1 0 0 0,0-1 0 0 0,0-1 169 0 0,19-5-225 0 0,0 1 1 0 0,0 0-1 0 0,0-1 0 0 0,0 0 1 0 0,0 1-1 0 0,0-1 1 0 0,0 0-1 0 0,1-1 0 0 0,-1 1 1 0 0,0 0-1 0 0,1-1 0 0 0,-1 0 1 0 0,1 1-1 0 0,-1-1 1 0 0,1 0-1 0 0,0 0 0 0 0,0 0 1 0 0,0-1-1 0 0,0 1 0 0 0,0 0 1 0 0,0-1-1 0 0,1 1 1 0 0,-1-1-1 0 0,1 0 0 0 0,0 1 1 0 0,0-1-1 0 0,0 0 0 0 0,0 0 1 0 0,0 0-1 0 0,0 0 1 0 0,1 0-1 0 0,-1 0 225 0 0,1-13-1285 0 0</inkml:trace>
  <inkml:trace contextRef="#ctx0" brushRef="#br0" timeOffset="194941.026">27190 11103 1748 0 0,'8'-7'4927'0'0,"15"0"-4720"0"0,-21 6 80 0 0,288-53 1337 0 0,-190 39-3852 0 0,-21 7-1888 0 0,-66 7 2743 0 0</inkml:trace>
  <inkml:trace contextRef="#ctx0" brushRef="#br0" timeOffset="195267.409">27922 11058 1576 0 0,'-4'5'176'0'0,"0"-1"0"0"0,0 1 0 0 0,0 1 0 0 0,0-1 0 0 0,1 0 0 0 0,0 1 0 0 0,0 0 0 0 0,1-1 0 0 0,-1 1 0 0 0,1 0 0 0 0,1 0 0 0 0,-1 1 0 0 0,1-1 0 0 0,0 0 0 0 0,0 0 0 0 0,1 1 0 0 0,0-1 0 0 0,0 0 0 0 0,0 1 0 0 0,1-1 0 0 0,0 0 0 0 0,0 1 1 0 0,1-1-1 0 0,-1 0 0 0 0,1 0 0 0 0,1 0 0 0 0,-1 0 0 0 0,1-1 0 0 0,0 1 0 0 0,0-1 0 0 0,1 1 0 0 0,0-1 0 0 0,0 0 0 0 0,0 0 0 0 0,0-1 0 0 0,1 0 0 0 0,0 1 0 0 0,0-1-176 0 0,9 2 105 0 0,0 0 1 0 0,0-1-1 0 0,1-1 0 0 0,-1 0 1 0 0,1-1-1 0 0,0-1 1 0 0,0 0-1 0 0,0-1 0 0 0,0 0 1 0 0,0-1-1 0 0,0-1 1 0 0,0-1-1 0 0,0 0 1 0 0,0-1-1 0 0,0 0 0 0 0,-1-1 1 0 0,1-1-1 0 0,-1 0 1 0 0,0-2-106 0 0,-10 6 15 0 0,-1 0 0 0 0,1 0 0 0 0,-1-1 0 0 0,0 1 0 0 0,0-1 1 0 0,0 0-1 0 0,0 0 0 0 0,0 0 0 0 0,0 0 0 0 0,0-1 1 0 0,-1 1-1 0 0,1-1 0 0 0,-1 1 0 0 0,0-1 0 0 0,0 0 0 0 0,0 0 1 0 0,0 0-1 0 0,0 0 0 0 0,0-1 0 0 0,-1 1 0 0 0,0 0 0 0 0,0-1 1 0 0,0 1-1 0 0,0-1 0 0 0,0 1 0 0 0,-1-1 0 0 0,1 1 0 0 0,-1-1 1 0 0,0 0-1 0 0,0 1 0 0 0,0-1 0 0 0,-1 1 0 0 0,0-4-15 0 0,-8-8-73 0 0,-2 1 1 0 0,1 0-1 0 0,-2 0 0 0 0,0 1 0 0 0,0 1 0 0 0,-1 0 0 0 0,-1 1 0 0 0,0 0 0 0 0,0 1 1 0 0,-1 0-1 0 0,-1 1 0 0 0,1 1 0 0 0,-1 1 0 0 0,-1 0 0 0 0,1 1 0 0 0,-1 1 0 0 0,0 0 1 0 0,-1 1-1 0 0,1 1 0 0 0,-18 0 73 0 0,15 2-1980 0 0,16 1-1800 0 0,4 0 2501 0 0</inkml:trace>
  <inkml:trace contextRef="#ctx0" brushRef="#br0" timeOffset="196025.92">25382 12098 2136 0 0,'-2'0'5059'0'0,"74"-3"-4105"0"0,1533-192 2870 0 0,-707 95-4663 0 0,-981 125-7383 0 0,51-17 6762 0 0</inkml:trace>
  <inkml:trace contextRef="#ctx0" brushRef="#br0" timeOffset="197051.592">25828 12360 1472 0 0,'0'0'736'0'0,"0"0"-75"0"0,0 0-49 0 0,0 0-42 0 0,0 0-91 0 0,0 0-54 0 0,0 0-82 0 0,14 0 220 0 0,-10 3 2604 0 0,6 56-2940 0 0,-39 98 498 0 0,19-58-1051 0 0,38-108-6018 0 0,-13-5 5110 0 0</inkml:trace>
  <inkml:trace contextRef="#ctx0" brushRef="#br0" timeOffset="197610.699">26212 12402 968 0 0,'-14'-1'7333'0'0,"14"2"-7191"0"0,0-1 22 0 0,0 0 22 0 0,-5 7 6 0 0,1 0 1 0 0,-1 1-1 0 0,2-1 1 0 0,-1 1-1 0 0,1 0 1 0 0,1 0-1 0 0,-1 1 0 0 0,1-1 1 0 0,1 0-1 0 0,-1 1 1 0 0,1-1-1 0 0,1 1 1 0 0,0-1-1 0 0,0 1 1 0 0,1 0-1 0 0,0-1 0 0 0,2 9-192 0 0,141 161 1133 0 0,-141-174-1122 0 0,-1-1-1 0 0,0 0 1 0 0,0 0 0 0 0,-1 1 0 0 0,1-1 0 0 0,-1 0 0 0 0,0 1 0 0 0,1 0 0 0 0,-2-1 0 0 0,1 1 0 0 0,0 0 0 0 0,-1-1 0 0 0,1 1 0 0 0,-1 0 0 0 0,0 0 0 0 0,-1 0 0 0 0,1-1 0 0 0,-1 1 0 0 0,1 0 0 0 0,-1-1 0 0 0,0 1 0 0 0,0 0 0 0 0,-1-1 0 0 0,1 1 0 0 0,-1-1 0 0 0,0 0 0 0 0,0 1 0 0 0,0-1 0 0 0,0 0 0 0 0,0 0 0 0 0,-1 0 0 0 0,1-1 0 0 0,-1 1 0 0 0,0 0 0 0 0,0-1-11 0 0,-3 4-126 0 0,-1 0 1 0 0,1-1-1 0 0,-1 0 1 0 0,0 0-1 0 0,0-1 1 0 0,-1 0 0 0 0,1 0-1 0 0,-1-1 1 0 0,0 0-1 0 0,0 0 1 0 0,0-1-1 0 0,0 0 1 0 0,-1 0 0 0 0,1-1-1 0 0,-3 0 126 0 0,7-1-293 0 0,1-1 1 0 0,-1 1-1 0 0,0-1 0 0 0,1 0 0 0 0,-1 0 1 0 0,1 0-1 0 0,-1-1 0 0 0,1 1 1 0 0,0-1-1 0 0,0 0 0 0 0,0 0 0 0 0,-1 0 1 0 0,2 0-1 0 0,-1-1 0 0 0,0 1 1 0 0,0-1-1 0 0,1 0 0 0 0,0 0 0 0 0,-1 0 1 0 0,1 0-1 0 0,0 0 0 0 0,0 0 1 0 0,1 0-1 0 0,-1-1 0 0 0,1 1 0 0 0,0 0 1 0 0,0-1-1 0 0,0 0 0 0 0,-1-2 293 0 0,-1-16-1250 0 0</inkml:trace>
  <inkml:trace contextRef="#ctx0" brushRef="#br0" timeOffset="198033.844">26455 12330 836 0 0,'3'-1'98'0'0,"0"1"0"0"0,0-1 0 0 0,0 1 0 0 0,0 0 0 0 0,0-1 0 0 0,0 1 0 0 0,0 1 0 0 0,0-1 0 0 0,0 0 0 0 0,0 1 1 0 0,0 0-1 0 0,0-1 0 0 0,-1 1 0 0 0,1 0 0 0 0,0 1 0 0 0,0-1 0 0 0,-1 0 0 0 0,1 1 0 0 0,-1-1 0 0 0,1 1 0 0 0,-1 0 0 0 0,0 0 0 0 0,0 0 0 0 0,0 0 0 0 0,0 0 0 0 0,0 1 0 0 0,0-1 0 0 0,0 0 0 0 0,-1 1 0 0 0,1 0 0 0 0,-1-1 0 0 0,0 1 0 0 0,0 0 0 0 0,0-1 1 0 0,0 1-1 0 0,0 0 0 0 0,0 0 0 0 0,-1 0 0 0 0,0 0 0 0 0,1 0 0 0 0,-1 0-98 0 0,3 99 2129 0 0,-5-96-2047 0 0,1 1 0 0 0,-1-1 0 0 0,1 1 0 0 0,1 0 0 0 0,-1-1 0 0 0,1 1 0 0 0,0 0 0 0 0,0-1 0 0 0,1 1 0 0 0,0 0 0 0 0,0-1 0 0 0,1 1 0 0 0,0-1 0 0 0,0 0 0 0 0,0 1 0 0 0,1-1 0 0 0,0 0 0 0 0,0 0 0 0 0,0-1 0 0 0,1 1 0 0 0,0-1 0 0 0,0 1 0 0 0,1-1 0 0 0,-1 0 0 0 0,1-1 0 0 0,0 1 0 0 0,0-1 0 0 0,0 0 0 0 0,4 1-82 0 0,121 18 981 0 0,-18-77-386 0 0,-109 52-591 0 0,-1 0 0 0 0,1 0 0 0 0,-1 0 0 0 0,0 0 0 0 0,0-1 0 0 0,0 1 1 0 0,0-1-1 0 0,0 0 0 0 0,-1 1 0 0 0,1-1 0 0 0,-1 0 0 0 0,1 0 0 0 0,-1 0 0 0 0,0 0 0 0 0,-1 0 0 0 0,1 0 0 0 0,0 0 0 0 0,-1-1 0 0 0,0 1 0 0 0,1 0 1 0 0,-1 0-1 0 0,0 0 0 0 0,-1-1 0 0 0,1 1 0 0 0,-1 0 0 0 0,1 0 0 0 0,-1 0 0 0 0,0 0 0 0 0,0 0 0 0 0,0 0 0 0 0,-1 0 0 0 0,1 0 0 0 0,-1 0 0 0 0,1 1 1 0 0,-1-1-1 0 0,0 0 0 0 0,0 1 0 0 0,0 0 0 0 0,-2-2-4 0 0,-102-76-414 0 0,-44 37-1487 0 0,44 18-3517 0 0,95 21 4029 0 0</inkml:trace>
  <inkml:trace contextRef="#ctx0" brushRef="#br0" timeOffset="198533.843">25709 12405 1336 0 0,'-16'8'4076'0'0,"1"37"-3422"0"0,13-41-352 0 0,-10 217 3258 0 0,30-76-2475 0 0,-18-129-983 0 0,2-11-63 0 0,0 0 0 0 0,-1 0 0 0 0,0 0 0 0 0,0 1 0 0 0,0-1-1 0 0,-1 0 1 0 0,0 1 0 0 0,0-1 0 0 0,0 1 0 0 0,0-1 0 0 0,-1 0-1 0 0,0 1 1 0 0,0-1 0 0 0,-1 0 0 0 0,1 0 0 0 0,-1 1 0 0 0,0-1-1 0 0,0-1 1 0 0,-1 1 0 0 0,0 0 0 0 0,0-1 0 0 0,0 1-1 0 0,0-1 1 0 0,0 0 0 0 0,-1 0 0 0 0,0 0 0 0 0,0 0 0 0 0,0-1-1 0 0,0 1 1 0 0,-1-1 0 0 0,1 0 0 0 0,-1-1 0 0 0,0 1 0 0 0,0-1-1 0 0,0 0 1 0 0,0 0 0 0 0,0 0 0 0 0,0-1 0 0 0,-1 0 0 0 0,-4 1-40 0 0,-67-38-1904 0 0,71 30 1351 0 0,-1 0-1 0 0,1-1 0 0 0,0 1 1 0 0,1-1-1 0 0,0-1 1 0 0,0 1-1 0 0,0-1 0 0 0,1 1 1 0 0,0-1-1 0 0,0-1 1 0 0,1 1-1 0 0,0 0 1 0 0,1-1-1 0 0,0-1 555 0 0,1-2-1207 0 0</inkml:trace>
  <inkml:trace contextRef="#ctx0" brushRef="#br0" timeOffset="198952.853">25629 12372 1228 0 0,'21'-7'3591'0'0,"337"-95"1024"0"0,203 30-2869 0 0,-158 36-922 0 0,-364 34-566 0 0,-38 2-229 0 0,0 0-9 0 0,35-2-229 0 0,21 2-2493 0 0,-25 13-3637 0 0,-18-2 5046 0 0</inkml:trace>
  <inkml:trace contextRef="#ctx0" brushRef="#br0" timeOffset="199668.591">28729 10695 1004 0 0,'8'-3'179'0'0,"0"1"0"0"0,0 0 0 0 0,0 1 0 0 0,0 0 0 0 0,0 0 0 0 0,0 1 0 0 0,1 0 0 0 0,-1 0 0 0 0,0 1 0 0 0,0 0 0 0 0,0 0 0 0 0,0 1 0 0 0,0 0 0 0 0,0 0 0 0 0,-1 1 0 0 0,1 0 0 0 0,-1 1 0 0 0,0-1 0 0 0,1 1 0 0 0,-2 1 0 0 0,1-1 0 0 0,0 1 0 0 0,-1 0-1 0 0,0 1 1 0 0,0 0 0 0 0,-1 0 0 0 0,1 0 0 0 0,-2 0 0 0 0,1 1 0 0 0,0 0 0 0 0,-1 0 0 0 0,1 3-179 0 0,23 27 310 0 0,-2 1 0 0 0,-1 1 0 0 0,-2 1 0 0 0,-2 1 0 0 0,-2 1 0 0 0,-2 1 0 0 0,-1 0 0 0 0,-2 1 0 0 0,-3 1 0 0 0,-1 0 0 0 0,-2 1 0 0 0,-2 0 0 0 0,-2 7-310 0 0,-6 23 637 0 0,-4-31-373 0 0,-1 0 0 0 0,-3 0 0 0 0,-2-1 0 0 0,-1 0-1 0 0,-3-1 1 0 0,-15 30-264 0 0,-1-15 248 0 0,-2-2-1 0 0,-3-1 0 0 0,-3-1 1 0 0,-1-3-1 0 0,-3-1 0 0 0,-2-3 1 0 0,-2-1-1 0 0,-36 25-247 0 0,-40 22-1181 0 0,-3-5-1 0 0,-4-6 1 0 0,-24 5 1181 0 0,111-60-1090 0 0,-2-2 0 0 0,0-2 0 0 0,-2-1 0 0 0,-1-3 0 0 0,0-2 1 0 0,-1-3-1 0 0,0-1 0 0 0,-28 2 1090 0 0,22-13-1053 0 0</inkml:trace>
  <inkml:trace contextRef="#ctx0" brushRef="#br1" timeOffset="296905.166">7766 5644 1248 0 0,'0'-20'1837'0'0,"23"-23"-1080"0"0,4 148-507 0 0,40 229-13 0 0,-13-209-209 0 0,-43-117-29 0 0,1-1-1 0 0,-1-1 1 0 0,1 0 0 0 0,1 0 0 0 0,-1-1-1 0 0,1-1 1 0 0,0 0 0 0 0,0-1-1 0 0,0 0 1 0 0,1-1 0 0 0,-1 0-1 0 0,10-1 2 0 0,-15 0-13 0 0,81 2-29 0 0,51 14 96 0 0,0-6-1 0 0,110-8-53 0 0,-56-16 17 0 0,78-6 191 0 0,406-28-230 0 0,-69-2 24 0 0,136 3 105 0 0,-202 0-94 0 0,382-24-58 0 0,-36-21 87 0 0,191-1-15 0 0,28 0 262 0 0,-1007 87-268 0 0,0-4 0 0 0,0-5 0 0 0,-1-4 0 0 0,-1-5 0 0 0,-1-4-1 0 0,6-6-20 0 0,-94 29 6 0 0,0-1-1 0 0,0 1 0 0 0,0-1 0 0 0,-1-1 0 0 0,0 0 0 0 0,0 0 0 0 0,-1-1 0 0 0,0 0 0 0 0,0-1 0 0 0,0 1 0 0 0,-1-2 0 0 0,0 1 0 0 0,0-2-5 0 0,44-55-127 0 0,86-146 230 0 0,76-206 246 0 0,-124 35-211 0 0,-75 315-72 0 0,4 1 0 0 0,2 1 0 0 0,3 1 0 0 0,3 0 0 0 0,6-4-66 0 0,-15 28 138 0 0,14-20-145 0 0,3 1 0 0 0,2 2 0 0 0,3 1 0 0 0,2 2 0 0 0,4 0 7 0 0,-28 35-19 0 0,1 0-1 0 0,1 2 1 0 0,1 0 0 0 0,0 1 0 0 0,1 1-1 0 0,1 0 1 0 0,0 2 0 0 0,1 1-1 0 0,0 1 1 0 0,15-5 19 0 0,332-183-112 0 0,-331 167 94 0 0,-2-1 1 0 0,-1-2-1 0 0,-2-1 1 0 0,-2-2 0 0 0,-1-2-1 0 0,-2 0 1 0 0,-1-2-1 0 0,-3-1 1 0 0,-1-1 0 0 0,-3-1-1 0 0,12-36 18 0 0,-17 35-10 0 0,-2 0 0 0 0,-2-1-1 0 0,-2-1 1 0 0,-2 1 0 0 0,-2-2 0 0 0,-3 1-1 0 0,-1 0 1 0 0,-4-28 10 0 0,-24-35-237 0 0,21 94 211 0 0,-1 0 1 0 0,0 0-1 0 0,-1 0 1 0 0,-1 1 0 0 0,0 0-1 0 0,-1 1 1 0 0,-1 0-1 0 0,-1 1 1 0 0,0 0-1 0 0,0 0 1 0 0,-2 0 25 0 0,-130-92-45 0 0,-24-8 38 0 0,138 95-57 0 0,0 0 1 0 0,-2 2 0 0 0,0 1 0 0 0,-1 2-1 0 0,-1 1 1 0 0,-14-3 63 0 0,-102-46-111 0 0,103 37 110 0 0,-133-49-83 0 0,-237-31 108 0 0,70 26 7 0 0,-278-6-106 0 0,294 58 103 0 0,-75 26-53 0 0,132 11 160 0 0,-251-7-244 0 0,342-21 163 0 0,16 8-23 0 0,-230-8-70 0 0,166-11 61 0 0,-193-25-175 0 0,-280-45 150 0 0,310 40 184 0 0,-126 41-130 0 0,332 51-75 0 0,-126 25 335 0 0,-172 23-573 0 0,4 24 325 0 0,433-93-61 0 0,1 2 0 0 0,0 2 0 0 0,1 2 0 0 0,1 2 0 0 0,0 2-1 0 0,-15 12-1 0 0,-162 150-105 0 0,196-155 112 0 0,1 0 1 0 0,1 2-1 0 0,2 1 0 0 0,1 1 1 0 0,2 0-1 0 0,1 2 0 0 0,1 0 1 0 0,2 1-1 0 0,2 0 0 0 0,-3 15-7 0 0,-38 89 184 0 0,-38 100-206 0 0,-26 42 285 0 0,109-258-265 0 0,0 0 0 0 0,-2-1 0 0 0,-1 0 0 0 0,0 0 0 0 0,-2-1 0 0 0,0-1 0 0 0,-2 0 0 0 0,0-2 0 0 0,-1 1 0 0 0,-1-2 0 0 0,-1 0 0 0 0,-12 8 2 0 0,-141 162-85 0 0,48-59 619 0 0,29 17-501 0 0,-3 31-273 0 0,1 64 555 0 0,34-64-89 0 0,-72 75 245 0 0,34-27 29 0 0,87-178-503 0 0,2 1-1 0 0,3 1 1 0 0,1 0 0 0 0,3 0 0 0 0,1 0 0 0 0,3 1 0 0 0,4 20 3 0 0,-3-49-12 0 0,16 30 48 0 0,-11 433 487 0 0,-1-430-479 0 0,2-1 0 0 0,2 0 0 0 0,3 0 1 0 0,2-1-1 0 0,4 4-44 0 0,27 88 216 0 0,-43-140-661 0 0,5 25 886 0 0,-5-19-4449 0 0,-4-8 2841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9:5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20 1196 0 0,'-98'-17'2906'0'0,"22"34"-1215"0"0,77-17-1638 0 0,-1 0 0 0 0,1 1-1 0 0,-1-1 1 0 0,1 0 0 0 0,0 1 0 0 0,-1-1-1 0 0,1 0 1 0 0,-1 1 0 0 0,0-1 0 0 0,1 1-1 0 0,-1-1 1 0 0,1 1 0 0 0,-1-1 0 0 0,0 1-1 0 0,1-1 1 0 0,-1 1 0 0 0,0-1 0 0 0,1 1-1 0 0,-1 0 1 0 0,0-1 0 0 0,0 1 0 0 0,0-1-1 0 0,0 1 1 0 0,0 0 0 0 0,1-1-1 0 0,-1 1 1 0 0,0-1 0 0 0,0 1 0 0 0,-1 0-1 0 0,1-1 1 0 0,0 1 0 0 0,0 0 0 0 0,0-1-1 0 0,0 1 1 0 0,0-1 0 0 0,-1 1 0 0 0,1 0-1 0 0,0-1 1 0 0,0 1 0 0 0,-1-1 0 0 0,1 1-1 0 0,-1-1 1 0 0,1 1 0 0 0,0-1 0 0 0,-1 1-1 0 0,1-1 1 0 0,-1 0 0 0 0,0 1-53 0 0,204 6 710 0 0,-4-29-577 0 0,326-8-402 0 0,-448 51-690 0 0,-77-19 825 0 0,0 0 0 0 0,0 0 0 0 0,-1 0 0 0 0,1-1-1 0 0,-1 1 1 0 0,1 0 0 0 0,-1-1 0 0 0,0 1 0 0 0,0-1 0 0 0,1 1 0 0 0,-1 0 0 0 0,0-1 0 0 0,0 0-1 0 0,-1 1 1 0 0,1-1 0 0 0,0 0 0 0 0,0 1 0 0 0,-1-1 0 0 0,1 0 0 0 0,-1 0 0 0 0,1 0-1 0 0,-1 0 1 0 0,1 0 0 0 0,-1-1 0 0 0,1 1 0 0 0,-1 0 0 0 0,0-1 0 0 0,0 1 0 0 0,1-1-1 0 0,-1 0 1 0 0,0 1 134 0 0,-23 8-1203 0 0,-7 2 16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9:5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1216 0 0,'1'2'98'0'0,"-1"0"0"0"0,0 0 0 0 0,0 0 0 0 0,1 0 0 0 0,0 0 0 0 0,-1 0 0 0 0,1 0 0 0 0,0 0 0 0 0,0 0 0 0 0,0 0 0 0 0,0 0 0 0 0,0-1 0 0 0,0 1 0 0 0,0 0 0 0 0,1-1 0 0 0,-1 1 0 0 0,1-1 0 0 0,-1 0 0 0 0,1 1 0 0 0,-1-1 0 0 0,1 0 0 0 0,0 0 0 0 0,0 0 0 0 0,0 0 0 0 0,-1 0 0 0 0,1 0 0 0 0,0-1 0 0 0,0 1 0 0 0,0-1 0 0 0,0 1 0 0 0,0-1 0 0 0,0 0 0 0 0,1 1 0 0 0,-1-1 0 0 0,0 0 0 0 0,0-1 0 0 0,0 1 0 0 0,0 0 0 0 0,0 0 0 0 0,0-1 0 0 0,0 0 0 0 0,0 1 0 0 0,0-1 0 0 0,0 0 0 0 0,-1 0 0 0 0,1 0 0 0 0,0 0 0 0 0,0 0-98 0 0,8 1 266 0 0,430-62 718 0 0,-199 22-4942 0 0,-185 28 2554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9:5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23 317 1048 0 0,'-10'-11'2346'0'0,"11"11"-2267"0"0,-1 1-1 0 0,0-1 0 0 0,0 1 1 0 0,0-1-1 0 0,0 1 0 0 0,0-1 1 0 0,0 1-1 0 0,0-1 0 0 0,0 1 1 0 0,0-1-1 0 0,0 1 0 0 0,0-1 1 0 0,0 1-1 0 0,0-1 0 0 0,0 1 1 0 0,0-1-1 0 0,-1 1 0 0 0,1-1 1 0 0,0 1-1 0 0,0-1 1 0 0,-1 1-1 0 0,1-1 0 0 0,0 1 1 0 0,-1-1-1 0 0,1 0 0 0 0,0 1 1 0 0,-1-1-1 0 0,1 1 0 0 0,-1-1 1 0 0,1 0-1 0 0,0 1 0 0 0,-1-1 1 0 0,1 0-1 0 0,-1 0 0 0 0,1 0 1 0 0,-1 1-1 0 0,1-1 1 0 0,-1 0-1 0 0,1 0 0 0 0,-1 0 1 0 0,1 0-1 0 0,-1 0 0 0 0,1 0 1 0 0,-1 0-1 0 0,0 0-78 0 0,65 380 2236 0 0,14 81-1199 0 0,-45-171-1836 0 0,-43-303-3613 0 0,-1-31 1928 0 0,6 17 1386 0 0</inkml:trace>
  <inkml:trace contextRef="#ctx0" brushRef="#br0" timeOffset="280.107">112 203 876 0 0,'4'-11'168'0'0,"-1"0"0"0"0,1-1 0 0 0,1 2 0 0 0,0-1 1 0 0,1 0-1 0 0,0 1 0 0 0,0 0 0 0 0,1 0 0 0 0,0 1 0 0 0,1 0 0 0 0,0 0 0 0 0,1 1 0 0 0,-1 0 0 0 0,2 0 0 0 0,-1 1 1 0 0,1 0-1 0 0,0 1 0 0 0,0 0 0 0 0,1 1 0 0 0,0 0 0 0 0,0 0 0 0 0,0 1 0 0 0,0 1 0 0 0,1 0 0 0 0,-1 1 0 0 0,5-1-168 0 0,-6 5 52 0 0,0 1-1 0 0,-1 0 0 0 0,1 0 0 0 0,0 1 0 0 0,-1 0 0 0 0,0 1 0 0 0,0 0 0 0 0,-1 1 0 0 0,1 0 0 0 0,-1 0 1 0 0,0 0-1 0 0,-1 1 0 0 0,1 0 0 0 0,-2 1 0 0 0,1 0 0 0 0,-1 0 0 0 0,0 0 0 0 0,0 1 0 0 0,-1 0 0 0 0,0 0 1 0 0,-1 0-1 0 0,0 0 0 0 0,-1 1 0 0 0,1 0 0 0 0,-2-1 0 0 0,0 1 0 0 0,0 1 0 0 0,0-1 0 0 0,-1 0 0 0 0,-1 0 0 0 0,0 0 1 0 0,0 0-1 0 0,-1 1 0 0 0,-1-1 0 0 0,1 0 0 0 0,-3 6-51 0 0,-12 25 70 0 0,-3 0 0 0 0,0-2 1 0 0,-3 0-1 0 0,-1-1 0 0 0,-2-1 0 0 0,-1-2 1 0 0,-2 0-1 0 0,-2-2 0 0 0,-1-1 0 0 0,-25 19-70 0 0,38-32-190 0 0,-22 8-3297 0 0,39-29 2185 0 0,2-12 13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0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1 936 0 0,'20'8'3551'0'0,"-20"77"-2254"0"0,-20-18-424 0 0,-2-1 0 0 0,-4-1 0 0 0,-2-2 0 0 0,-27 45-873 0 0,-9 23 1164 0 0,62-127-1127 0 0,0 0 0 0 0,0 0 0 0 0,0 0 0 0 0,1 1 0 0 0,0-1 0 0 0,0 1 0 0 0,0-1 0 0 0,1 1-1 0 0,-1-1 1 0 0,1 1 0 0 0,0-1 0 0 0,0 1 0 0 0,1 0 0 0 0,-1-1 0 0 0,1 1 0 0 0,0-1 0 0 0,0 1 0 0 0,1-1-1 0 0,-1 0 1 0 0,1 0 0 0 0,0 1 0 0 0,0-1 0 0 0,0 0 0 0 0,1-1 0 0 0,-1 1 0 0 0,1 0 0 0 0,0-1 0 0 0,0 1-1 0 0,1-1 1 0 0,-1 0 0 0 0,0 0 0 0 0,1 0 0 0 0,0-1 0 0 0,0 1 0 0 0,0-1 0 0 0,0 0 0 0 0,0 0 0 0 0,0 0-1 0 0,1-1 1 0 0,-1 1 0 0 0,0-1 0 0 0,1 0 0 0 0,-1 0 0 0 0,1-1 0 0 0,-1 1 0 0 0,6-1-37 0 0,142 24-86 0 0,24 6-2192 0 0,-70 14-2668 0 0,-94-36 3699 0 0,-4-2 46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0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 1468 0 0,'-24'82'3756'0'0,"18"-70"-3365"0"0,-160 236 2844 0 0,95-156-2265 0 0,38-49-562 0 0,22-31-258 0 0,0 1 0 0 0,0 0 0 0 0,1 1 0 0 0,1 0 0 0 0,1 1 0 0 0,0 0 0 0 0,0 0 0 0 0,1 0 0 0 0,1 1 0 0 0,1 0 0 0 0,1 0 0 0 0,0 1 0 0 0,-1 12-150 0 0,9-21 40 0 0,0-1 0 0 0,1-1 0 0 0,-1 1 0 0 0,2-1 0 0 0,-1 1 0 0 0,1-1 0 0 0,0-1 0 0 0,0 1 0 0 0,1-1 0 0 0,-1 0 0 0 0,1-1 1 0 0,0 0-1 0 0,0 0 0 0 0,1 0 0 0 0,-1-1 0 0 0,1 0 0 0 0,0 0 0 0 0,0-1 0 0 0,0 0 0 0 0,0 0 0 0 0,0-1 0 0 0,4 0-40 0 0,253 23-2304 0 0,-95-51-3070 0 0,-149 18 2828 0 0,-21 5 1195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0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1164 0 0,'4'3'1096'0'0,"-1"1"-132"0"0,6 1-136 0 0,11 6-108 0 0,6-4-40 0 0,6-4-159 0 0,11 2-21 0 0,1 0-8 0 0,6-3-148 0 0,-27-2-212 0 0,13 0-136 0 0,7 0-4 0 0,51-15-624 0 0,-39 8-544 0 0,-5-3-161 0 0,-2 2 45 0 0,-4-4 36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0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2104 0 0,'-7'2'4160'0'0,"40"-1"-3003"0"0,88-2 401 0 0,-14-1-801 0 0,0 4-1 0 0,1 5 1 0 0,35 9-757 0 0,-141-16 16 0 0,1 0-1 0 0,0 0 1 0 0,0 0 0 0 0,0 1-1 0 0,0-1 1 0 0,-1 1-1 0 0,1-1 1 0 0,0 1 0 0 0,0 0-1 0 0,-1 0 1 0 0,1 0 0 0 0,-1 1-1 0 0,1-1 1 0 0,-1 1-1 0 0,1-1 1 0 0,-1 1 0 0 0,0 0-1 0 0,0 0 1 0 0,0 0 0 0 0,0 0-1 0 0,0 0 1 0 0,0 0 0 0 0,-1 1-1 0 0,1-1 1 0 0,-1 0-1 0 0,1 1 1 0 0,-1 0 0 0 0,0-1-1 0 0,0 1 1 0 0,0 0 0 0 0,0-1-1 0 0,-1 1 1 0 0,1 0-1 0 0,-1 0 1 0 0,1 0 0 0 0,-1-1-1 0 0,0 1 1 0 0,0 0 0 0 0,-1 0-1 0 0,1 0 1 0 0,0 0-1 0 0,-1-1 1 0 0,0 2-16 0 0,-20 37 93 0 0,-1 0 1 0 0,-2-2-1 0 0,-2 0 1 0 0,-2-2-1 0 0,-1-1 0 0 0,-2-1 1 0 0,-27 24-94 0 0,21-23 96 0 0,2 1 0 0 0,2 2 0 0 0,2 2 0 0 0,1 0 0 0 0,2 2 0 0 0,-15 34-96 0 0,40-72 24 0 0,0 1 1 0 0,0-1-1 0 0,1 1 1 0 0,0-1 0 0 0,0 1-1 0 0,0 0 1 0 0,0 0-1 0 0,1 0 1 0 0,0-1-1 0 0,1 2 1 0 0,-1-1 0 0 0,1 0-1 0 0,0 0 1 0 0,1 0-1 0 0,-1 0 1 0 0,1 0 0 0 0,0 0-1 0 0,1-1 1 0 0,0 1-1 0 0,0 0 1 0 0,0 0 0 0 0,0-1-1 0 0,1 1 1 0 0,0-1-1 0 0,0 0 1 0 0,0 0 0 0 0,1 0-1 0 0,0 0 1 0 0,0-1-1 0 0,0 1 1 0 0,0-1 0 0 0,1 0-1 0 0,-1 0 1 0 0,1-1-1 0 0,2 1-24 0 0,10 4 34 0 0,0-1 0 0 0,0 0-1 0 0,1-2 1 0 0,0 0 0 0 0,0-1-1 0 0,0-1 1 0 0,1 0 0 0 0,-1-2-1 0 0,1 0 1 0 0,-1-1 0 0 0,19-2-34 0 0,-9 1-112 0 0,209-39-1595 0 0,-220 37 1047 0 0,1 0 0 0 0,-1-2 0 0 0,0 0 0 0 0,-1-1 1 0 0,1-1-1 0 0,-1 0 0 0 0,0-1 0 0 0,-1-1 0 0 0,0 0 0 0 0,0-1 0 0 0,-1-1 0 0 0,0 0 0 0 0,-1-1 0 0 0,4-5 660 0 0,-1-6-1220 0 0</inkml:trace>
  <inkml:trace contextRef="#ctx0" brushRef="#br0" timeOffset="247.16">28 524 1132 0 0,'-2'0'1276'0'0,"4"-1"-296"0"0,2 1-112 0 0,3 0-96 0 0,16-4-123 0 0,5 1-109 0 0,-12 3-36 0 0,45-5-40 0 0,-18 0-64 0 0,3 0-176 0 0,5-2-276 0 0,6 2 4 0 0,2 0-448 0 0,-2-6-332 0 0,5-1-485 0 0,4 0 77 0 0,-4-1-232 0 0,2 0 68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0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30 132 2368 0 0,'7'18'3664'0'0,"-20"161"-2682"0"0,-9 117 501 0 0,21-291-1457 0 0,1 0 0 0 0,-1 0 0 0 0,1 0 0 0 0,1 0 0 0 0,-1 0 0 0 0,1 0 0 0 0,0 0 0 0 0,0-1 0 0 0,0 1 0 0 0,0 0 0 0 0,1 0 0 0 0,0-1 0 0 0,0 1 0 0 0,1-1 0 0 0,-1 1 0 0 0,1-1 0 0 0,0 0 0 0 0,0 0 0 0 0,0 0 0 0 0,0 0 0 0 0,1-1 0 0 0,0 1 0 0 0,-1-1 0 0 0,1 0 0 0 0,1 0 0 0 0,-1-1 0 0 0,0 1 0 0 0,1-1 0 0 0,-1 0 0 0 0,1 0 0 0 0,0 0 0 0 0,-1-1 0 0 0,1 1 0 0 0,0-1 0 0 0,0 0 0 0 0,0-1 0 0 0,0 1 0 0 0,0-1 1 0 0,0 0-1 0 0,0 0 0 0 0,0-1-26 0 0,13-5 78 0 0,-1-1 0 0 0,-1 0 0 0 0,0-1 0 0 0,0-1 0 0 0,0-1 1 0 0,-1 0-1 0 0,-1-1 0 0 0,0-1 0 0 0,0 0 0 0 0,-1-1 0 0 0,-1 0 1 0 0,0-1-1 0 0,-1 0 0 0 0,0-1 0 0 0,-1 0 0 0 0,5-11-78 0 0,6-30 1179 0 0,-12 103-995 0 0,-25 242-215 0 0,-2-126-1115 0 0,6-91-3089 0 0,16-74 210 0 0,-3-6 2777 0 0</inkml:trace>
  <inkml:trace contextRef="#ctx0" brushRef="#br0" timeOffset="311.089">743 94 928 0 0,'-4'3'160'0'0,"-1"1"0"0"0,1 0 0 0 0,0 1-1 0 0,0-1 1 0 0,1 0 0 0 0,0 1 0 0 0,-1 0 0 0 0,1 0 0 0 0,1 0 0 0 0,-1 0-1 0 0,1 1 1 0 0,0-1 0 0 0,0 1 0 0 0,1-1 0 0 0,-1 1 0 0 0,1-1-1 0 0,0 1 1 0 0,1 0 0 0 0,0 0 0 0 0,0-1 0 0 0,0 1 0 0 0,0 0 0 0 0,1 0-1 0 0,0 0-159 0 0,6 10 227 0 0,1 0 0 0 0,1-1 0 0 0,0 0 0 0 0,1-1 0 0 0,0 0 0 0 0,1-1 0 0 0,1 0 0 0 0,0 0 0 0 0,1-1 0 0 0,0-1 0 0 0,1 0 0 0 0,0-1 0 0 0,1-1 0 0 0,12 6-227 0 0,-7-2 186 0 0,0 1 0 0 0,-1 0 0 0 0,0 1 0 0 0,-1 1 1 0 0,-1 1-1 0 0,0 0 0 0 0,-2 1 0 0 0,2 4-186 0 0,-14-19 9 0 0,-1 1 0 0 0,0 0 1 0 0,1-1-1 0 0,-1 1 0 0 0,-1 0 0 0 0,1 0 1 0 0,-1 0-1 0 0,1 1 0 0 0,-1-1 1 0 0,0 0-1 0 0,-1 0 0 0 0,1 1 0 0 0,-1-1 1 0 0,0 0-1 0 0,0 1 0 0 0,0-1 0 0 0,0 1 1 0 0,-1-1-1 0 0,0 0 0 0 0,0 0 0 0 0,0 1 1 0 0,-1-1-1 0 0,1 0 0 0 0,-1 0 1 0 0,0 0-1 0 0,0 0 0 0 0,0-1 0 0 0,0 1 1 0 0,-1 0-1 0 0,0-1 0 0 0,0 0 0 0 0,0 0 1 0 0,0 0-1 0 0,0 0 0 0 0,0 0 0 0 0,-1 0 1 0 0,-2 1-10 0 0,-5 3-326 0 0,0 0 0 0 0,-1 0 0 0 0,0-2 1 0 0,0 1-1 0 0,0-1 0 0 0,-1-1 0 0 0,1 0 0 0 0,-1-1 1 0 0,0 0-1 0 0,0-1 0 0 0,-14 0 326 0 0,-47-5-2620 0 0,27-17 1362 0 0</inkml:trace>
  <inkml:trace contextRef="#ctx0" brushRef="#br0" timeOffset="561.717">747 167 2784 0 0,'61'-21'6880'0'0,"0"-3"-5393"0"0,78-26-4777 0 0,42-11-1819 0 0,-142 50 3889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5:59:5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1120 0 0,'-28'19'449'0'0,"0"2"-1"0"0,1 0 1 0 0,2 2 0 0 0,0 1-1 0 0,2 1 1 0 0,0 1 0 0 0,2 1-1 0 0,1 1 1 0 0,1 0 0 0 0,1 2-1 0 0,2 0 1 0 0,-4 11-449 0 0,1 1 317 0 0,2 1-1 0 0,2 1 1 0 0,1 0 0 0 0,3 1 0 0 0,1 1 0 0 0,3-1-1 0 0,2 1 1 0 0,1 0 0 0 0,3 18-317 0 0,22 99 665 0 0,-11-129-652 0 0,1 0 0 0 0,1-1 0 0 0,1 0 0 0 0,3-1 0 0 0,0-1 0 0 0,2 0 0 0 0,1-1 0 0 0,1-1 1 0 0,2-1-1 0 0,11 10-13 0 0,160 140-3638 0 0,-35-91-489 0 0,-111-77 2765 0 0</inkml:trace>
  <inkml:trace contextRef="#ctx0" brushRef="#br0" timeOffset="2236.21">436 683 1576 0 0,'-3'-2'799'0'0,"-82"-29"4701"0"0,253 38-2936 0 0,113-19-1695 0 0,-2-8-941 0 0,-291 17-7641 0 0,6-1 6462 0 0</inkml:trace>
  <inkml:trace contextRef="#ctx0" brushRef="#br0" timeOffset="2624.466">1162 413 2324 0 0,'16'-7'359'0'0,"0"0"0"0"0,1 1-1 0 0,0 0 1 0 0,0 1 0 0 0,0 1-1 0 0,0 1 1 0 0,1 1 0 0 0,0 0 0 0 0,0 1-1 0 0,9 1-358 0 0,-17 2 49 0 0,0 0 0 0 0,0 0 0 0 0,0 1 0 0 0,0 0 0 0 0,0 1 0 0 0,-1 0 0 0 0,1 1 0 0 0,-1 0 0 0 0,0 0 0 0 0,-1 1 0 0 0,1 0 0 0 0,-1 1 0 0 0,0 0 0 0 0,-1 0 0 0 0,0 0 0 0 0,0 1 0 0 0,0 0 0 0 0,-1 1 0 0 0,0-1 0 0 0,-1 1 0 0 0,0 0 0 0 0,0 1 0 0 0,-1-1 0 0 0,0 1 0 0 0,-1 0 0 0 0,0 0 0 0 0,-1 0 0 0 0,0 0 0 0 0,0 0 0 0 0,-1 1 0 0 0,0 8-49 0 0,-2-1 115 0 0,-1 0 0 0 0,-1 0 1 0 0,0 0-1 0 0,-1-1 0 0 0,-1 0 0 0 0,-1 0 0 0 0,0 0 0 0 0,-1 0 0 0 0,-1-1 1 0 0,-1 0-1 0 0,-7 10-115 0 0,-119 174 1447 0 0,119-161-1084 0 0,16-38-263 0 0,4 1-35 0 0,9-1-353 0 0,0 1-1 0 0,0-2 1 0 0,0 0 0 0 0,1-1-1 0 0,-1 0 1 0 0,0-1-1 0 0,0 0 1 0 0,-1-1-1 0 0,1 0 1 0 0,0-1 0 0 0,-1-1-1 0 0,0 0 1 0 0,0-1-1 0 0,0 0 1 0 0,9-6 288 0 0,44-30-2803 0 0,-34 19 1512 0 0</inkml:trace>
  <inkml:trace contextRef="#ctx0" brushRef="#br0" timeOffset="2919.535">1924 615 2076 0 0,'16'1'4451'0'0,"-8"-2"705"0"0,-7-7-10773 0 0,1 2 2989 0 0,0 2 1374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0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1 926 1744 0 0,'0'0'369'0'0,"0"0"-37"0"0,0 0-29 0 0,0 0 15 0 0,3 3-22 0 0,47 51 1686 0 0,36-184 529 0 0,148-331-1860 0 0,-193 331-608 0 0,-41 129-44 0 0,0 0 1 0 0,0 0-1 0 0,0 0 1 0 0,0 1-1 0 0,-1-1 0 0 0,1 0 1 0 0,0 0-1 0 0,0 0 1 0 0,-1 0-1 0 0,1 1 1 0 0,-1-1-1 0 0,1 0 0 0 0,0 0 1 0 0,-1 0-1 0 0,0 1 1 0 0,1-1-1 0 0,-1 0 1 0 0,1 1-1 0 0,-1-1 1 0 0,0 1-1 0 0,1-1 0 0 0,-1 0 1 0 0,0 1-1 0 0,0 0 1 0 0,0-1-1 0 0,1 1 1 0 0,-1-1-1 0 0,0 1 1 0 0,0 0-1 0 0,0 0 0 0 0,0-1 1 0 0,0 1-1 0 0,1 0 1 0 0,-1 0-1 0 0,0 0 1 0 0,0 0-1 0 0,0 0 0 0 0,0 0 1 0 0,0 0-1 0 0,0 0 1 0 0,0 1-1 0 0,1-1 1 0 0,-1 0-1 0 0,0 0 1 0 0,0 1-1 0 0,0-1 0 0 0,0 1 1 0 0,1-1-1 0 0,-1 1 1 0 0,0-1-1 0 0,0 1 1 0 0,1-1-1 0 0,-1 1 1 0 0,0-1-1 0 0,1 1 0 0 0,-1 0 1 0 0,1 0-1 0 0,-1 0 1 0 0,-50 38-127 0 0,47-36 120 0 0,0 0 1 0 0,0 0-1 0 0,0 1 1 0 0,1 0-1 0 0,-1-1 0 0 0,1 1 1 0 0,0 1-1 0 0,0-1 1 0 0,1 0-1 0 0,-1 1 1 0 0,1-1-1 0 0,0 1 0 0 0,0 0 1 0 0,0 0-1 0 0,1 0 1 0 0,0 0-1 0 0,0 0 1 0 0,0 0-1 0 0,0 0 0 0 0,1 0 1 0 0,0 0-1 0 0,0 0 1 0 0,0 1-1 0 0,1-1 1 0 0,0 0-1 0 0,0 0 0 0 0,0 0 1 0 0,0 0-1 0 0,1 0 1 0 0,0-1-1 0 0,0 1 1 0 0,0 0-1 0 0,1-1 1 0 0,-1 1-1 0 0,1-1 0 0 0,0 0 1 0 0,1 0-1 0 0,-1 0 1 0 0,1 0-1 0 0,-1-1 1 0 0,1 1-1 0 0,0-1 0 0 0,0 0 1 0 0,1 0-1 0 0,-1-1 1 0 0,5 3 6 0 0,56 33-58 0 0,91 76 206 0 0,-153-109-148 0 0,0-1-1 0 0,0 1 1 0 0,0-1 0 0 0,-1 1 0 0 0,0 0 0 0 0,0 0 0 0 0,0 0 0 0 0,-1 0 0 0 0,1 0-1 0 0,-1 0 1 0 0,0 1 0 0 0,-1-1 0 0 0,1 0 0 0 0,-1 1 0 0 0,0-1 0 0 0,-1 0 0 0 0,1 1-1 0 0,-1-1 1 0 0,0 0 0 0 0,0 0 0 0 0,-1 0 0 0 0,1 0 0 0 0,-1 0 0 0 0,0 0 0 0 0,-1 0-1 0 0,1 0 1 0 0,-1-1 0 0 0,0 1 0 0 0,0-1 0 0 0,0 0 0 0 0,-1 0 0 0 0,0 0 0 0 0,-2 2 0 0 0,-3 4-162 0 0,-1 0 1 0 0,0-1-1 0 0,0-1 1 0 0,-1 1-1 0 0,0-2 1 0 0,0 0-1 0 0,-1 0 1 0 0,0-1 0 0 0,0 0-1 0 0,0-1 1 0 0,-1 0-1 0 0,-10 1 162 0 0,-65-27-3719 0 0,65-4 2431 0 0</inkml:trace>
  <inkml:trace contextRef="#ctx0" brushRef="#br0" timeOffset="533.806">516 434 1504 0 0,'16'-11'2982'0'0,"-16"11"-2949"0"0,1-1 0 0 0,-1 1 1 0 0,0-1-1 0 0,1 1 0 0 0,-1-1 0 0 0,1 1 1 0 0,0 0-1 0 0,-1-1 0 0 0,1 1 0 0 0,-1 0 0 0 0,1-1 1 0 0,-1 1-1 0 0,1 0 0 0 0,0 0 0 0 0,-1-1 0 0 0,1 1 1 0 0,0 0-1 0 0,-1 0 0 0 0,1 0 0 0 0,0 0 0 0 0,-1 0 1 0 0,1 0-1 0 0,0 0 0 0 0,-1 0 0 0 0,1 0 0 0 0,0 0 1 0 0,-1 0-1 0 0,1 1 0 0 0,0-1 0 0 0,-1 0 0 0 0,1 0 1 0 0,0 1-1 0 0,-1-1 0 0 0,1 0 0 0 0,-1 1 0 0 0,1-1 1 0 0,-1 1-1 0 0,1-1 0 0 0,-1 0 0 0 0,1 1 1 0 0,-1 0-1 0 0,1-1 0 0 0,-1 1 0 0 0,0-1 0 0 0,1 1 1 0 0,-1-1-1 0 0,0 1 0 0 0,1 0 0 0 0,-1-1 0 0 0,0 1 1 0 0,0-1-1 0 0,1 1 0 0 0,-1 0 0 0 0,0-1 0 0 0,0 1 1 0 0,0 0-1 0 0,0 0 0 0 0,0-1 0 0 0,0 1 0 0 0,0 0 1 0 0,0-1-1 0 0,-1 1 0 0 0,1 0 0 0 0,0-1-33 0 0,24 95 332 0 0,-23-83-284 0 0,1 0 1 0 0,0 0-1 0 0,1 0 0 0 0,0 0 1 0 0,1 0-1 0 0,1-1 0 0 0,-1 1 1 0 0,2-1-1 0 0,-1-1 0 0 0,2 1 1 0 0,5 7-49 0 0,-6-14 17 0 0,0-2 1 0 0,0 1 0 0 0,1-1 0 0 0,-1 0-1 0 0,1 0 1 0 0,-1 0 0 0 0,1-1-1 0 0,-1 0 1 0 0,1 0 0 0 0,0-1 0 0 0,0 0-1 0 0,-1 0 1 0 0,1-1 0 0 0,0 0-1 0 0,-1 0 1 0 0,1 0 0 0 0,-1-1-1 0 0,1 0 1 0 0,-1 0 0 0 0,0-1 0 0 0,0 1-1 0 0,0-2 1 0 0,0 1 0 0 0,0 0-1 0 0,-1-1 1 0 0,1 0 0 0 0,-1-1 0 0 0,0 1-1 0 0,0-1 1 0 0,-1 0 0 0 0,1 0-1 0 0,-1 0 1 0 0,0-1 0 0 0,-1 1 0 0 0,1-1-1 0 0,-1 0 1 0 0,0 0 0 0 0,-1 0-1 0 0,2-5-17 0 0,44-206 348 0 0,-71 249-179 0 0,19-23-244 0 0,1 0-1 0 0,0 1 1 0 0,1-1-1 0 0,-1 1 0 0 0,2-1 1 0 0,-1 1-1 0 0,2 0 1 0 0,-1-1-1 0 0,1 1 1 0 0,1 0-1 0 0,-1-1 1 0 0,2 1-1 0 0,-1 0 1 0 0,1-1-1 0 0,1 1 1 0 0,0-1-1 0 0,0 0 1 0 0,1 0-1 0 0,0 0 1 0 0,1 0-1 0 0,-1-1 0 0 0,2 0 1 0 0,-1 0-1 0 0,1 0 1 0 0,0-1-1 0 0,1 1 1 0 0,0-2-1 0 0,3 4 76 0 0,34 2-2890 0 0,-43-12 1709 0 0</inkml:trace>
  <inkml:trace contextRef="#ctx0" brushRef="#br0" timeOffset="800.737">1405 267 1624 0 0,'1'-1'65'0'0,"-1"0"0"0"0,0-1 0 0 0,0 1 0 0 0,0-1 0 0 0,0 1 0 0 0,0 0 0 0 0,0-1 0 0 0,0 1 0 0 0,0-1-1 0 0,-1 1 1 0 0,1 0 0 0 0,-1-1 0 0 0,1 1 0 0 0,-1 0 0 0 0,1-1 0 0 0,-1 1 0 0 0,0 0 0 0 0,1 0 0 0 0,-1 0 0 0 0,0-1 0 0 0,0 1 0 0 0,0 0 0 0 0,0 0-1 0 0,0 0 1 0 0,0 0 0 0 0,0 1 0 0 0,0-1 0 0 0,-1 0 0 0 0,1 0 0 0 0,0 1 0 0 0,0-1 0 0 0,-1 1 0 0 0,1-1 0 0 0,0 1 0 0 0,-1-1 0 0 0,1 1 0 0 0,0 0 0 0 0,-1 0-1 0 0,1-1 1 0 0,-1 1 0 0 0,1 0 0 0 0,0 0 0 0 0,-1 1 0 0 0,1-1 0 0 0,-1 0 0 0 0,1 0 0 0 0,0 1 0 0 0,-1-1 0 0 0,1 1 0 0 0,0-1 0 0 0,-1 1 0 0 0,1-1-1 0 0,0 1 1 0 0,0 0 0 0 0,-1 0 0 0 0,1 0-65 0 0,-82 37 809 0 0,72-29-742 0 0,0 1 0 0 0,1 0 1 0 0,0 0-1 0 0,1 1 1 0 0,1 0-1 0 0,-1 1 1 0 0,2 0-1 0 0,0 0 0 0 0,0 1 1 0 0,1 0-1 0 0,0 0 1 0 0,2 0-1 0 0,-1 1 1 0 0,1-1-1 0 0,1 1 1 0 0,1 0-1 0 0,0 0 0 0 0,1 0 1 0 0,0 1-1 0 0,1-1 1 0 0,1 1-68 0 0,-1-10 1 0 0,1 1 0 0 0,0 0 0 0 0,0 0 0 0 0,0 0 0 0 0,1 0 0 0 0,0-1 0 0 0,0 1 0 0 0,1 0 1 0 0,-1-1-1 0 0,1 0 0 0 0,0 0 0 0 0,1 0 0 0 0,-1 0 0 0 0,1 0 0 0 0,0-1 0 0 0,0 0 0 0 0,1 1 0 0 0,-1-1 0 0 0,1-1 1 0 0,0 1-1 0 0,0-1 0 0 0,0 0 0 0 0,0 0 0 0 0,1 0 0 0 0,-1-1 0 0 0,1 0 0 0 0,-1 0 0 0 0,1 0 0 0 0,0-1 0 0 0,0 0 1 0 0,0 0-1 0 0,0 0 0 0 0,4-1-1 0 0,1-1-127 0 0,1-1 0 0 0,-1 0-1 0 0,1-1 1 0 0,-1 0 0 0 0,0-1 0 0 0,0 0 0 0 0,0-1 0 0 0,-1 0 0 0 0,0-1 0 0 0,0 0 0 0 0,0-1 0 0 0,-1 0-1 0 0,1 0 1 0 0,-2-1 0 0 0,1 0 0 0 0,-1 0 0 0 0,0-1 0 0 0,-1 0 0 0 0,0-1 0 0 0,-1 1 0 0 0,0-1 0 0 0,0-1 0 0 0,-1 1-1 0 0,3-10 128 0 0,9-13-342 0 0</inkml:trace>
  <inkml:trace contextRef="#ctx0" brushRef="#br0" timeOffset="1161.194">1567 229 3640 0 0,'7'-227'3775'0'0,"-7"226"-3638"0"0,13 8 298 0 0,75 497-27 0 0,-80-371 307 0 0,9-212 439 0 0,34-62-1512 0 0,-37 141-34 0 0,38 81 218 0 0,-46-67 71 0 0,2 0 1 0 0,-1-1-1 0 0,2 0 1 0 0,0 0-1 0 0,0-1 0 0 0,1 0 1 0 0,1-1-1 0 0,0 0 1 0 0,0-1-1 0 0,1 0 0 0 0,0 0 1 0 0,8 3 102 0 0,18-10-5195 0 0,-22-14 3941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0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21 836 0 0,'-7'-5'487'0'0,"2"3"-366"0"0,0-1-1 0 0,0 1 0 0 0,-1 0 0 0 0,1 0 0 0 0,-1 1 1 0 0,0-1-1 0 0,1 1 0 0 0,-1 1 0 0 0,0-1 0 0 0,0 1 0 0 0,0 0 1 0 0,1 0-1 0 0,-1 1 0 0 0,0 0 0 0 0,0 0 0 0 0,1 0 0 0 0,-1 0 1 0 0,0 1-1 0 0,1 0 0 0 0,-1 1-120 0 0,-7 6 164 0 0,1 2 0 0 0,0-1 0 0 0,0 1-1 0 0,1 1 1 0 0,0 0 0 0 0,2 1 0 0 0,-1 0 0 0 0,1 0 0 0 0,1 1 0 0 0,0 0 0 0 0,1 1-1 0 0,1-1 1 0 0,0 1 0 0 0,1 1 0 0 0,1-1 0 0 0,0 1 0 0 0,1 0 0 0 0,1-1-1 0 0,0 1 1 0 0,1 1 0 0 0,1-1 0 0 0,1 12-164 0 0,-1-13 127 0 0,1 1 1 0 0,0-1-1 0 0,1 0 0 0 0,1 0 1 0 0,1 0-1 0 0,0 0 0 0 0,0 0 1 0 0,2-1-1 0 0,-1 0 0 0 0,2 0 1 0 0,0 0-1 0 0,1-1 0 0 0,0 0 1 0 0,1-1-1 0 0,0 0 1 0 0,1 0-1 0 0,1-1 0 0 0,0 0 1 0 0,0-1-1 0 0,1 0 0 0 0,0 0 1 0 0,1-2-1 0 0,0 0 0 0 0,0 0 1 0 0,1-1-1 0 0,-1 0 0 0 0,4-1-127 0 0,10 3 176 0 0,-1-1 0 0 0,2-1-1 0 0,-1-1 1 0 0,1-2 0 0 0,0-1-1 0 0,0-1 1 0 0,0-1 0 0 0,7-2-176 0 0,-27 1 10 0 0,0 0-1 0 0,0 0 1 0 0,0-1 0 0 0,-1-1 0 0 0,1 1 0 0 0,0-1 0 0 0,-1-1-1 0 0,0 1 1 0 0,1-1 0 0 0,-1 0 0 0 0,0-1 0 0 0,-1 0 0 0 0,1 0-1 0 0,-1 0 1 0 0,1-1 0 0 0,-1 0 0 0 0,0 0 0 0 0,-1-1 0 0 0,0 0-1 0 0,0 0 1 0 0,0 0 0 0 0,0 0 0 0 0,-1-1 0 0 0,0 1 0 0 0,0-1-1 0 0,-1 0 1 0 0,0 0 0 0 0,0-1 0 0 0,-1 1 0 0 0,0-1 0 0 0,0 1-1 0 0,0-8-9 0 0,-5-10-100 0 0,-2 0-1 0 0,-1 1 0 0 0,0-1 0 0 0,-2 1 0 0 0,-1 0 0 0 0,-1 1 0 0 0,-1 0 0 0 0,-1 1 0 0 0,-1 0 0 0 0,-1 1 0 0 0,0 0 1 0 0,-2 1-1 0 0,-1 1 0 0 0,0 0 0 0 0,-1 2 0 0 0,-1 0 0 0 0,-8-5 101 0 0,3 3-463 0 0,-25-35-3918 0 0,49 52 3054 0 0,0 2 13 0 0,0 0 48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0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26 871 2464 0 0,'-1'5'2270'0'0,"-3"-11"-3161"0"0,-2-5 106 0 0,-8-4-405 0 0</inkml:trace>
  <inkml:trace contextRef="#ctx0" brushRef="#br0" timeOffset="2066.47">507 819 1044 0 0,'0'0'540'0'0,"0"0"-10"0"0,0 0 12 0 0,0 0-17 0 0,0 0 23 0 0,-1 5-84 0 0,0-4-424 0 0,0 1 0 0 0,0-1 1 0 0,0 1-1 0 0,-1-1 0 0 0,1 0 0 0 0,0 1 1 0 0,-1-1-1 0 0,1 0 0 0 0,-1 0 0 0 0,1 0 0 0 0,-1 0 1 0 0,1 0-1 0 0,-1 0 0 0 0,0-1 0 0 0,1 1 1 0 0,-1-1-1 0 0,0 1 0 0 0,0-1 0 0 0,1 1 0 0 0,-1-1 1 0 0,0 0-1 0 0,0 0 0 0 0,0 0 0 0 0,1 0 1 0 0,-1 0-1 0 0,0 0 0 0 0,0 0 0 0 0,0-1 0 0 0,1 1 1 0 0,-1-1-1 0 0,0 1 0 0 0,0-1 0 0 0,1 0 1 0 0,-1 0-1 0 0,0 0 0 0 0,1 0 0 0 0,-1 0 0 0 0,1 0 1 0 0,0 0-1 0 0,-2-1-40 0 0,-8-4 102 0 0,-1-1 1 0 0,1 0-1 0 0,1-1 1 0 0,0 0-1 0 0,0 0 1 0 0,0-1-1 0 0,1 0 0 0 0,0-1 1 0 0,1 0-1 0 0,0 0 1 0 0,1-1-1 0 0,0 0 1 0 0,0 0-1 0 0,2-1 1 0 0,-1 0-1 0 0,1 0 1 0 0,1 0-1 0 0,0-1 0 0 0,1 1 1 0 0,0-1-1 0 0,1 0 1 0 0,0 0-1 0 0,1 0 1 0 0,1 0-1 0 0,0 0 1 0 0,1 0-1 0 0,0 0 1 0 0,1 0-1 0 0,0 1 0 0 0,1-1 1 0 0,0 0-1 0 0,1 1 1 0 0,2-3-103 0 0,-4 4 14 0 0,2-1 0 0 0,-1 1 0 0 0,1-1 1 0 0,1 1-1 0 0,0 0 0 0 0,0 1 0 0 0,1-1 0 0 0,1 1 0 0 0,0 1 1 0 0,0-1-1 0 0,1 1 0 0 0,0 0 0 0 0,0 1 0 0 0,1-1 0 0 0,0 2 1 0 0,1-1-1 0 0,0 2 0 0 0,0-1 0 0 0,0 1 0 0 0,1 1 0 0 0,-1-1 1 0 0,2 2-1 0 0,-1 0 0 0 0,10-2-14 0 0,-16 8-2 0 0,0 0 1 0 0,0 1-1 0 0,0 0 1 0 0,0 0 0 0 0,0 0-1 0 0,-1 1 1 0 0,1 0-1 0 0,-1 0 1 0 0,0 0-1 0 0,-1 0 1 0 0,1 0-1 0 0,-1 1 1 0 0,1 0-1 0 0,-1 0 1 0 0,-1 0-1 0 0,1 0 1 0 0,-1 0 0 0 0,0 0-1 0 0,0 1 1 0 0,0-1-1 0 0,-1 1 1 0 0,1-1-1 0 0,-2 1 1 0 0,1 0-1 0 0,0-1 1 0 0,-1 1-1 0 0,0 0 1 0 0,-1-1-1 0 0,1 1 1 0 0,-1 0 0 0 0,0 1 1 0 0,-42 264 45 0 0,31-219-44 0 0,-35 255-61 0 0,47-302 68 0 0,1 0 1 0 0,-1-1-1 0 0,1 1 1 0 0,0-1-1 0 0,0 1 1 0 0,1-1 0 0 0,-1 1-1 0 0,1-1 1 0 0,0 1-1 0 0,0-1 1 0 0,0 0-1 0 0,1 0 1 0 0,-1 0 0 0 0,1-1-1 0 0,0 1 1 0 0,0 0-1 0 0,1-1 1 0 0,-1 0-1 0 0,0 0 1 0 0,1 0 0 0 0,0 0-1 0 0,0-1 1 0 0,0 1-1 0 0,0-1 1 0 0,0 0-1 0 0,1 0 1 0 0,-1-1 0 0 0,0 1-1 0 0,1-1 1 0 0,0 0-1 0 0,-1 0 1 0 0,1 0-1 0 0,1-1-8 0 0,3 2 9 0 0,1-1 0 0 0,-1 0-1 0 0,0-1 1 0 0,1 0 0 0 0,-1-1 0 0 0,0 0-1 0 0,1 0 1 0 0,-1-1 0 0 0,0 0-1 0 0,0-1 1 0 0,0 1 0 0 0,0-2-1 0 0,-1 0 1 0 0,1 0 0 0 0,-1 0 0 0 0,5-4-9 0 0,-12 7-23 0 0,1 0 1 0 0,0-1 0 0 0,0 1 0 0 0,-1 0 0 0 0,1-1 0 0 0,-1 0 0 0 0,1 1-1 0 0,-1-1 1 0 0,0 0 0 0 0,0 0 0 0 0,1 0 0 0 0,-1 0 0 0 0,-1 0-1 0 0,1 0 1 0 0,0 0 0 0 0,0 0 0 0 0,-1 0 0 0 0,1 0 0 0 0,-1-1 0 0 0,0 1-1 0 0,0 0 1 0 0,0 0 0 0 0,0 0 0 0 0,0-1 0 0 0,0 1 0 0 0,0 0 0 0 0,-1 0-1 0 0,1 0 1 0 0,-1-1 0 0 0,1 1 0 0 0,-1 0 0 0 0,0 0 0 0 0,0 0-1 0 0,0 0 1 0 0,0 0 0 0 0,0 1 0 0 0,-1-1 0 0 0,1 0 0 0 0,-1 0 0 0 0,1 1-1 0 0,-1-1 1 0 0,1 1 22 0 0,-77-63-707 0 0,75 62 695 0 0,-67-40-688 0 0,51 33 249 0 0,0-2-1 0 0,1 0 0 0 0,0-1 0 0 0,1-1 1 0 0,0-1-1 0 0,1 0 0 0 0,0-1 0 0 0,-6-9 452 0 0,4-2-1166 0 0</inkml:trace>
  <inkml:trace contextRef="#ctx0" brushRef="#br0" timeOffset="2468.841">1025 429 2120 0 0,'2'-2'107'0'0,"-1"1"0"0"0,1-1 0 0 0,0 1 0 0 0,0 0-1 0 0,0 0 1 0 0,0 0 0 0 0,0 0 0 0 0,1 0 0 0 0,-1 0 0 0 0,0 0-1 0 0,0 1 1 0 0,1-1 0 0 0,-1 1 0 0 0,0 0 0 0 0,1-1 0 0 0,-1 1-1 0 0,0 0 1 0 0,1 0 0 0 0,-1 1 0 0 0,0-1 0 0 0,1 0 0 0 0,-1 1-1 0 0,0 0 1 0 0,0-1 0 0 0,1 1 0 0 0,-1 0 0 0 0,0 0 0 0 0,0 0 0 0 0,0 0-1 0 0,0 1 1 0 0,0-1 0 0 0,0 0 0 0 0,0 1 0 0 0,-1-1 0 0 0,1 1-1 0 0,0 0 1 0 0,-1 0 0 0 0,1 0 0 0 0,-1 0 0 0 0,0 0 0 0 0,0 0-1 0 0,0 0-106 0 0,48 93 449 0 0,-45-78-257 0 0,0 1 0 0 0,-2 0 0 0 0,0 0 0 0 0,-1 1 0 0 0,-1-1 0 0 0,0 0 0 0 0,-2 0 0 0 0,0 0 0 0 0,-1 0 0 0 0,-1 0 0 0 0,0 0 0 0 0,-1-1 0 0 0,-1 0 0 0 0,-1 0 0 0 0,-6 11-192 0 0,-10 43 991 0 0,79-70-1448 0 0,-54-1 453 0 0,255-133-6973 0 0,-211 103 5692 0 0</inkml:trace>
  <inkml:trace contextRef="#ctx0" brushRef="#br0" timeOffset="2733.463">1962 1 2068 0 0,'12'3'258'0'0,"1"2"-1"0"0,-1 0 1 0 0,0 0-1 0 0,-1 1 1 0 0,1 1-1 0 0,-1 0 1 0 0,-1 0 0 0 0,1 1-1 0 0,-1 0 1 0 0,0 1-1 0 0,-1 0 1 0 0,0 1-1 0 0,-1 0 1 0 0,0 0-1 0 0,0 1 1 0 0,-1 0-1 0 0,0 0 1 0 0,-1 1-1 0 0,-1-1 1 0 0,1 1 0 0 0,-2 1-1 0 0,2 6-257 0 0,7 11 317 0 0,-2 1 0 0 0,-1 0 0 0 0,-1 0 0 0 0,-1 1 0 0 0,-2 0 0 0 0,-2 0 0 0 0,-1 1 1 0 0,-1 0-1 0 0,-2-1 0 0 0,-1 1 0 0 0,-5 25-317 0 0,-2-5 187 0 0,-3-2 0 0 0,-2 0 1 0 0,-2 0-1 0 0,-2-1 0 0 0,-3-1 1 0 0,-7 10-188 0 0,-4-3-365 0 0,-3-1 0 0 0,-2-2 1 0 0,-3-1-1 0 0,-2-2 0 0 0,-15 12 365 0 0,21-25-728 0 0,-2-2 0 0 0,-1-2 0 0 0,-1-1-1 0 0,-2-3 1 0 0,-1-1 0 0 0,-1-2 0 0 0,-2-1 0 0 0,0-3 0 0 0,-1-2-1 0 0,-1-2 1 0 0,-9 1 728 0 0,-11-4-1488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2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1196 0 0,'0'0'854'0'0,"-19"3"2587"0"0,-11 27-2741 0 0,65-15 1047 0 0,284-11 401 0 0,-6-24-1580 0 0,94 11-454 0 0,-313 24-771 0 0,-93-14 570 0 0,1 1 1 0 0,-1-1 0 0 0,0 0-1 0 0,0 0 1 0 0,0 0-1 0 0,0 1 1 0 0,0-1-1 0 0,0 0 1 0 0,0 1-1 0 0,0-1 1 0 0,-1 1-1 0 0,1-1 1 0 0,0 1-1 0 0,-1-1 1 0 0,1 1-1 0 0,-1 0 1 0 0,0-1 0 0 0,1 1-1 0 0,-1 0 1 0 0,0-1-1 0 0,0 1 1 0 0,0 0-1 0 0,0-1 1 0 0,-1 1-1 0 0,1 0 1 0 0,0-1-1 0 0,-1 1 1 0 0,1-1-1 0 0,-1 1 1 0 0,1 0-1 0 0,-1-1 1 0 0,0 1 0 0 0,0-1-1 0 0,0 0 1 0 0,1 1-1 0 0,-1-1 1 0 0,-1 0-1 0 0,1 1 1 0 0,0-1-1 0 0,0 0 1 0 0,0 0-1 0 0,-1 0 1 0 0,1 0-1 0 0,0 0 1 0 0,-1 0-1 0 0,1 0 1 0 0,-1-1 0 0 0,1 1-1 0 0,-1 0 1 0 0,1-1-1 0 0,-1 1 1 0 0,0-1-1 0 0,1 0 1 0 0,-1 0-1 0 0,0 1 1 0 0,1-1-1 0 0,-1 0 1 0 0,0 0-1 0 0,1-1 1 0 0,-1 1-1 0 0,-1 0 87 0 0,-34 12-1180 0 0,-2-3-180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2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2596 0 0,'27'7'844'0'0,"3"-4"-136"0"0,-10-3-64 0 0,12 0-44 0 0,7 0-107 0 0,5 0-101 0 0,6 0-120 0 0,57-13-232 0 0,-40 6 0 0 0,-6-1-500 0 0,8-2-509 0 0,-3-4-311 0 0,2-1 4 0 0,-8-1 12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2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1 904 0 0,'-44'38'642'0'0,"2"2"-1"0"0,2 2 1 0 0,1 1 0 0 0,3 3-1 0 0,1 0 1 0 0,3 3-1 0 0,2 0 1 0 0,2 2 0 0 0,2 1-1 0 0,2 1 1 0 0,3 1-1 0 0,-1 13-641 0 0,-7 6 413 0 0,4 0 0 0 0,2 2 0 0 0,5 1 0 0 0,2 0 0 0 0,4 1 0 0 0,3 0 0 0 0,1 63-413 0 0,30 82 227 0 0,-19-195-391 0 0,0-1 0 0 0,2 1 0 0 0,0-1 0 0 0,2 0 0 0 0,1 0 0 0 0,1-1 0 0 0,2 0 0 0 0,0 0 0 0 0,1-1 0 0 0,2-1 0 0 0,0 0 0 0 0,2-1 0 0 0,0-1 0 0 0,1 0 0 0 0,1-1 0 0 0,1-1 0 0 0,1-1 0 0 0,6 4 164 0 0,109 13-3763 0 0,-60-68 1214 0 0,-39 3 1328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3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120 182 888 0 0,'-4'54'4995'0'0,"5"53"-3551"0"0,18 33 353 0 0,-20-135-1721 0 0,0-1 0 0 0,0 0 1 0 0,0 0-1 0 0,0 0 0 0 0,-1 1 1 0 0,1-1-1 0 0,-1 0 0 0 0,0-1 1 0 0,0 1-1 0 0,-1 0 1 0 0,1-1-1 0 0,-1 1 0 0 0,0-1 1 0 0,0 0-1 0 0,0 0 0 0 0,0 0 1 0 0,0 0-1 0 0,-1 0 0 0 0,1-1 1 0 0,-1 1-1 0 0,0-1 1 0 0,0 0-1 0 0,0 0 0 0 0,0-1 1 0 0,0 1-1 0 0,-3 0-76 0 0,5-2 207 0 0,-3-4-5 0 0,0 0-186 0 0,0-1 0 0 0,1 0 0 0 0,-1 0 0 0 0,1 0 1 0 0,0 0-1 0 0,1-1 0 0 0,-1 1 0 0 0,1-1 0 0 0,0 0 1 0 0,1 0-1 0 0,-1 0 0 0 0,1 0 0 0 0,0-1 0 0 0,1 1 1 0 0,-1-1-1 0 0,1 1 0 0 0,1-1 0 0 0,-1 1 0 0 0,1-1 1 0 0,0 0-1 0 0,1 1 0 0 0,-1-1 0 0 0,1 1 0 0 0,1-1 0 0 0,-1 1 1 0 0,1-1-1 0 0,0 1 0 0 0,1 0 0 0 0,-1 0 0 0 0,1 0 1 0 0,1 0-17 0 0,6-19-35 0 0,2 1 0 0 0,0 0 0 0 0,2 2 0 0 0,0-1 0 0 0,2 1 0 0 0,0 1 0 0 0,15-13 35 0 0,-17 18-56 0 0,1 0-1 0 0,1 1 1 0 0,0 0 0 0 0,1 1 0 0 0,0 1-1 0 0,2 1 1 0 0,-1 0 0 0 0,1 2-1 0 0,1 0 1 0 0,0 1 0 0 0,0 1 0 0 0,1 1-1 0 0,0 1 1 0 0,0 0 0 0 0,0 2-1 0 0,9-1 57 0 0,-26 6-6 0 0,0-1-1 0 0,1 0 0 0 0,-1 1 0 0 0,0 0 1 0 0,0 0-1 0 0,0 0 0 0 0,1 1 0 0 0,-2-1 1 0 0,1 1-1 0 0,0 0 0 0 0,0 0 0 0 0,0 0 1 0 0,-1 1-1 0 0,1-1 0 0 0,-1 1 0 0 0,0 0 1 0 0,0 0-1 0 0,0 0 0 0 0,0 0 0 0 0,-1 1 1 0 0,1-1-1 0 0,-1 1 0 0 0,1 0 0 0 0,-1-1 1 0 0,-1 1-1 0 0,1 0 0 0 0,0 0 0 0 0,-1 0 1 0 0,1 3 6 0 0,19 132-144 0 0,-19-115 112 0 0,37 193-42 0 0,-36-209 75 0 0,0 0-1 0 0,0-1 1 0 0,1 0-1 0 0,0 1 1 0 0,1-1-1 0 0,0-1 1 0 0,0 1-1 0 0,0-1 1 0 0,1 1-1 0 0,0-2 1 0 0,0 1-1 0 0,0-1 1 0 0,1 0-1 0 0,0 0 1 0 0,0 0-1 0 0,0-1 1 0 0,1-1-1 0 0,-1 1 1 0 0,1-1-1 0 0,0 0 1 0 0,0-1-1 0 0,0 0 1 0 0,0 0-1 0 0,0 0 1 0 0,3-1-1 0 0,14-1-63 0 0,1 0 1 0 0,0-2 0 0 0,0 0-1 0 0,-1-2 1 0 0,1-1-1 0 0,-1-1 1 0 0,-1-2 0 0 0,1 0-1 0 0,-1-1 1 0 0,0-2 0 0 0,-1 0-1 0 0,-1-1 1 0 0,0-2-1 0 0,0 0 1 0 0,-1-1 0 0 0,-1-1-1 0 0,-1-1 1 0 0,0-1 0 0 0,-1-1-1 0 0,12-16 63 0 0,-22 26 72 0 0,-1-1 0 0 0,0 1 0 0 0,0-1 0 0 0,-1-1-1 0 0,-1 1 1 0 0,0-1 0 0 0,0 0 0 0 0,-1-1 0 0 0,0 1 0 0 0,-1-1 0 0 0,0 1-1 0 0,-1-1 1 0 0,1-10-72 0 0,-5 17 32 0 0,1 1 0 0 0,-1-1 1 0 0,-1 1-1 0 0,1 0 0 0 0,0 0 0 0 0,-1 0 0 0 0,0 0 0 0 0,0 1 0 0 0,0-1 0 0 0,-1 1 0 0 0,1-1 0 0 0,-1 1 1 0 0,1 0-1 0 0,-1 1 0 0 0,0-1 0 0 0,0 1 0 0 0,-1 0 0 0 0,1-1 0 0 0,0 2 0 0 0,-1-1 0 0 0,1 1 0 0 0,-1-1 1 0 0,1 1-1 0 0,-1 0 0 0 0,0 1 0 0 0,0-1 0 0 0,1 1 0 0 0,-1 0 0 0 0,0 0 0 0 0,0 0 0 0 0,1 1 0 0 0,-1 0 1 0 0,0 0-1 0 0,1 0 0 0 0,-5 2-32 0 0,-7 1 39 0 0,0 0 1 0 0,1 1 0 0 0,-1 1 0 0 0,1 1-1 0 0,0 0 1 0 0,0 1 0 0 0,1 0-1 0 0,0 2 1 0 0,1-1 0 0 0,0 2 0 0 0,0-1-1 0 0,1 2 1 0 0,1 0 0 0 0,0 0-1 0 0,0 1 1 0 0,2 0 0 0 0,-1 1-1 0 0,2 0 1 0 0,0 0 0 0 0,0 1 0 0 0,1 0-1 0 0,1 1 1 0 0,1-1 0 0 0,0 1-1 0 0,-1 10-39 0 0,9-21 10 0 0,0 0-1 0 0,0 0 0 0 0,0 0 0 0 0,1 0 0 0 0,-1 0 0 0 0,1-1 0 0 0,1 1 0 0 0,-1-1 0 0 0,0 0 0 0 0,1-1 0 0 0,0 1 0 0 0,0-1 1 0 0,0 0-1 0 0,0 0 0 0 0,1 0 0 0 0,-1-1 0 0 0,1 0 0 0 0,-1 0 0 0 0,1 0 0 0 0,0-1 0 0 0,0 0 0 0 0,0 0 0 0 0,0 0 0 0 0,0-1 1 0 0,0 0-1 0 0,0 0 0 0 0,0 0 0 0 0,-1-1 0 0 0,1 0 0 0 0,0 0 0 0 0,0 0 0 0 0,5-3-9 0 0,206-87 230 0 0,-171 63-34 0 0,-32 65-131 0 0,19 507-73 0 0,-50-216 114 0 0,12-289 31 0 0,-3-1-1 0 0,-1 0 1 0 0,-2 0 0 0 0,-1-1 0 0 0,-2 0-1 0 0,-2-1 1 0 0,-17 29-137 0 0,25-52 95 0 0,0 0 1 0 0,0-1-1 0 0,-1 1 0 0 0,-1-2 0 0 0,0 0 1 0 0,0 0-1 0 0,-1 0 0 0 0,0-2 1 0 0,-1 1-1 0 0,0-1 0 0 0,-1-1 0 0 0,0 0 1 0 0,0-1-1 0 0,-1-1 0 0 0,0 0 1 0 0,0 0-1 0 0,0-2 0 0 0,0 0 1 0 0,-1 0-1 0 0,-10 0-95 0 0,-54-25 513 0 0,66 13-429 0 0,1-4-143 0 0,0-1-1 0 0,1 0 1 0 0,0 0 0 0 0,1-1-1 0 0,0-1 1 0 0,1 1 0 0 0,1-2-1 0 0,0 1 1 0 0,1-1-1 0 0,1 0 1 0 0,1 0 0 0 0,0-1-1 0 0,1 0 1 0 0,0 0 0 0 0,2 0-1 0 0,0 0 1 0 0,1 0-1 0 0,1-1 1 0 0,0-3 59 0 0,2-45-649 0 0,4 20-45 0 0,3 0-1 0 0,2 1 0 0 0,1 0 0 0 0,3 1 1 0 0,1 0-1 0 0,3 2 0 0 0,20-37 695 0 0,-7 30-996 0 0,2 1 1 0 0,1 1-1 0 0,3 2 0 0 0,2 1 0 0 0,1 3 0 0 0,3 1 1 0 0,39-27 995 0 0,1 4-1194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3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225 322 1148 0 0,'-9'9'3955'0'0,"-28"47"-2483"0"0,31-38-1243 0 0,1 0-1 0 0,0 0 0 0 0,1 0 1 0 0,1 1-1 0 0,1 0 1 0 0,1-1-1 0 0,1 1 1 0 0,0 0-1 0 0,1 0 0 0 0,1-1 1 0 0,1 1-1 0 0,3 8-228 0 0,61 221 766 0 0,-60-225-1045 0 0,17 53-642 0 0,-18-25-2796 0 0,-27-33 1174 0 0,8-14 1257 0 0</inkml:trace>
  <inkml:trace contextRef="#ctx0" brushRef="#br0" timeOffset="857.643">1 872 868 0 0,'4'-10'3913'0'0,"20"-1"-3182"0"0,-23 11-598 0 0,391-102 2952 0 0,-143 46-2844 0 0,-129 22 160 0 0,-161 30 15 0 0,19 9-364 0 0,0 1-1 0 0,0 1 0 0 0,0 1 1 0 0,1 1-1 0 0,0 1 1 0 0,1 0-1 0 0,0 2 0 0 0,1 0 1 0 0,0 2-1 0 0,1 0 0 0 0,1 1 1 0 0,0 0-1 0 0,1 2 1 0 0,-1 1-52 0 0,16-17 5 0 0,0 0 0 0 0,0 0 1 0 0,0 1-1 0 0,0-1 0 0 0,1 0 1 0 0,-1 0-1 0 0,0 0 0 0 0,1 1 1 0 0,-1-1-1 0 0,0 0 0 0 0,1 0 1 0 0,0 1-1 0 0,-1-1 0 0 0,1 1 1 0 0,0-1-1 0 0,0 0 1 0 0,0 1-1 0 0,0-1 0 0 0,0 1 1 0 0,0-1-1 0 0,0 0 0 0 0,0 1 1 0 0,0-1-1 0 0,1 0 0 0 0,-1 1 1 0 0,1-1-1 0 0,-1 0 0 0 0,1 1 1 0 0,-1-1-1 0 0,1 0 0 0 0,0 0 1 0 0,-1 1-1 0 0,1-1 0 0 0,0 0 1 0 0,0 0-1 0 0,0 0 0 0 0,0 0 1 0 0,0 0-1 0 0,0 0 0 0 0,0-1 1 0 0,1 1-1 0 0,-1 0 1 0 0,0 0-1 0 0,0-1 0 0 0,1 1 1 0 0,-1-1-1 0 0,0 1 0 0 0,1-1 1 0 0,-1 0-1 0 0,0 1 0 0 0,1-1 1 0 0,-1 0-1 0 0,0 0 0 0 0,1 0 1 0 0,-1 0-6 0 0,92 1-196 0 0,-58-9 61 0 0,0-2 0 0 0,-1-1 0 0 0,0-1 0 0 0,-1-2 0 0 0,0-2 0 0 0,27-18 135 0 0,-32-10-81 0 0,-60 34 204 0 0,24 12-102 0 0,0 0 1 0 0,0 1 0 0 0,0-1 0 0 0,0 1 0 0 0,1 1-1 0 0,0 0 1 0 0,0 0 0 0 0,0 0 0 0 0,0 1 0 0 0,0 0-1 0 0,1 0 1 0 0,0 0 0 0 0,0 1 0 0 0,0 0-1 0 0,1 0 1 0 0,-5 7-22 0 0,36 21 116 0 0,-15-30-198 0 0,-1 0 0 0 0,1-1 0 0 0,-1 0 0 0 0,1-1 0 0 0,0 0 0 0 0,0-1 0 0 0,0 0 0 0 0,0-1 0 0 0,0 0 0 0 0,0 0-1 0 0,0-2 1 0 0,0 1 0 0 0,0-1 0 0 0,0-1 0 0 0,0 0 0 0 0,-1 0 0 0 0,0-1 0 0 0,1 0 0 0 0,-2-1 0 0 0,5-2 82 0 0,9-3-126 0 0,0-1 0 0 0,0-1 0 0 0,-1-1 0 0 0,0 0 0 0 0,-2-2-1 0 0,1 0 1 0 0,-2-2 0 0 0,0 0 0 0 0,-1-1 0 0 0,-1-1 0 0 0,0 0 0 0 0,-2-2 0 0 0,0 0 0 0 0,-1 0 0 0 0,-2-1 0 0 0,0-1 0 0 0,8-22 126 0 0,85-254 2825 0 0,-91 251-1318 0 0,-17 71-251 0 0,-52 243-628 0 0,51-229-575 0 0,1-26-37 0 0,1 1 0 0 0,0 0 0 0 0,1 0-1 0 0,0 0 1 0 0,1 1 0 0 0,0-1 0 0 0,1 0 0 0 0,1 0 0 0 0,0 0-1 0 0,0 0 1 0 0,1-1 0 0 0,1 1 0 0 0,0-1 0 0 0,0 1 0 0 0,5 7-16 0 0,101 0 78 0 0,-11 13-179 0 0,-97-31 99 0 0,1 1 0 0 0,0-1 0 0 0,-1 0 0 0 0,1 1 0 0 0,-1 0 0 0 0,1-1 0 0 0,-1 1 0 0 0,0 0 1 0 0,0 0-1 0 0,0 0 0 0 0,0 1 0 0 0,0-1 0 0 0,0 0 0 0 0,-1 1 0 0 0,1-1 0 0 0,-1 1 0 0 0,0 0 0 0 0,1-1 1 0 0,-1 1-1 0 0,-1 0 0 0 0,1 0 0 0 0,0-1 0 0 0,0 1 0 0 0,-1 0 0 0 0,0 0 0 0 0,0 0 0 0 0,0 0 0 0 0,0 0 1 0 0,0 0-1 0 0,0 0 0 0 0,-1 0 0 0 0,1 0 0 0 0,-1-1 0 0 0,0 1 0 0 0,0 1 2 0 0,-7 7-19 0 0,0 0 1 0 0,0-1-1 0 0,-1 0 0 0 0,0 0 1 0 0,-1-1-1 0 0,0 0 0 0 0,-1-1 1 0 0,1 0-1 0 0,-2 0 0 0 0,1-1 1 0 0,-1-1-1 0 0,0 0 0 0 0,0-1 0 0 0,-1 0 1 0 0,0-1-1 0 0,0 0 0 0 0,0-1 1 0 0,0 0-1 0 0,0-1 0 0 0,-1-1 1 0 0,1 0-1 0 0,0-1 0 0 0,-1 0 0 0 0,-11-2 19 0 0,20 2-81 0 0,0-1 0 0 0,0 1 0 0 0,0-1 0 0 0,0 0 0 0 0,0 0 0 0 0,0-1 0 0 0,1 1 0 0 0,-1-1 0 0 0,0 0 0 0 0,1 0 0 0 0,-1-1 0 0 0,1 0 0 0 0,0 1 0 0 0,0-1 0 0 0,0 0 0 0 0,0-1 0 0 0,1 1 0 0 0,-1-1 0 0 0,1 0 0 0 0,-1-1 81 0 0,1 0-258 0 0,0 1 1 0 0,0-1-1 0 0,0 0 1 0 0,1 0-1 0 0,0 0 1 0 0,0 0-1 0 0,1-1 1 0 0,-1 1-1 0 0,1-1 1 0 0,0 1-1 0 0,0-1 1 0 0,1 1-1 0 0,0-1 1 0 0,0 1-1 0 0,0-1 1 0 0,0 1-1 0 0,1-1 1 0 0,0 1-1 0 0,0-1 1 0 0,1 1 257 0 0,36-94-2656 0 0,-12 51 1420 0 0</inkml:trace>
  <inkml:trace contextRef="#ctx0" brushRef="#br0" timeOffset="1292.436">2075 126 1292 0 0,'-1'0'110'0'0,"1"0"0"0"0,-1 0 0 0 0,0 0 0 0 0,0 0 0 0 0,0-1 0 0 0,0 1 0 0 0,0 0 1 0 0,0 0-1 0 0,0 0 0 0 0,1-1 0 0 0,-1 1 0 0 0,0-1 0 0 0,0 1 0 0 0,0-1 0 0 0,1 1 0 0 0,-1-1 0 0 0,0 1 0 0 0,0-1 0 0 0,1 1 0 0 0,-1-1 0 0 0,0 0 0 0 0,1 1 0 0 0,-1-1 0 0 0,1 0 0 0 0,-1 0 0 0 0,1 1 0 0 0,0-1 1 0 0,-1 0-1 0 0,1 0 0 0 0,0 0 0 0 0,-1 0 0 0 0,1 0 0 0 0,0 0 0 0 0,0 1 0 0 0,0-1 0 0 0,0 0 0 0 0,0 0 0 0 0,0 0 0 0 0,0 0 0 0 0,0 0 0 0 0,0 0 0 0 0,0 0 0 0 0,0 0 0 0 0,0 1 0 0 0,1-1 0 0 0,-1 0 0 0 0,0 0 1 0 0,1 0-1 0 0,-1 0 0 0 0,1 1 0 0 0,-1-1 0 0 0,1 0 0 0 0,-1 0 0 0 0,1 1 0 0 0,0-1 0 0 0,-1 0 0 0 0,1 1 0 0 0,0-1 0 0 0,-1 1 0 0 0,1-1 0 0 0,0 1 0 0 0,0-1 0 0 0,0 1 0 0 0,-1-1 0 0 0,1 1 0 0 0,1 0-110 0 0,-13 5 160 0 0,1 1 0 0 0,0 1-1 0 0,0 0 1 0 0,0 1-1 0 0,1-1 1 0 0,0 2-1 0 0,1-1 1 0 0,-1 1 0 0 0,2 1-1 0 0,-1 0 1 0 0,2 0-1 0 0,-1 0-159 0 0,-10 20 151 0 0,2 0 1 0 0,1 0-1 0 0,2 1 0 0 0,1 1 0 0 0,1 0 0 0 0,2 1 0 0 0,1 0 0 0 0,2 0 1 0 0,1 0-1 0 0,1 1 0 0 0,2 0 0 0 0,1-1 0 0 0,3 4-151 0 0,21 88 427 0 0,-21-115-420 0 0,0 1-1 0 0,0-1 1 0 0,1 0 0 0 0,1 0 0 0 0,-1-1-1 0 0,2 1 1 0 0,-1-1 0 0 0,1 0 0 0 0,0 0-1 0 0,1-1 1 0 0,0 0 0 0 0,1 0 0 0 0,-1 0-1 0 0,1-1 1 0 0,1-1 0 0 0,-1 1 0 0 0,1-1-1 0 0,1-1 1 0 0,-1 1 0 0 0,1-2 0 0 0,0 1-1 0 0,0-1 1 0 0,0-1 0 0 0,0 0 0 0 0,1 0-1 0 0,-1-1 1 0 0,1 0 0 0 0,-1-1 0 0 0,1 0-1 0 0,0-1 1 0 0,0 0 0 0 0,-1-1-1 0 0,1 0 1 0 0,0-1 0 0 0,-1 0 0 0 0,1 0-1 0 0,-1-1 1 0 0,0-1 0 0 0,0 0 0 0 0,0 0-1 0 0,0-1 1 0 0,5-3-7 0 0,-6-1-79 0 0,-1 0 0 0 0,0 0-1 0 0,0 0 1 0 0,-1-1 0 0 0,0-1-1 0 0,-1 1 1 0 0,0-1-1 0 0,-1 0 1 0 0,0 0 0 0 0,-1-1-1 0 0,0 1 1 0 0,-1-1 0 0 0,0 0-1 0 0,-1 0 1 0 0,0 0 0 0 0,-1 0-1 0 0,0 0 1 0 0,-1-3 79 0 0,0 9-10 0 0,0-1-1 0 0,-1 1 1 0 0,0-1 0 0 0,0 1 0 0 0,-1 0-1 0 0,0-1 1 0 0,0 1 0 0 0,0 0-1 0 0,-1 0 1 0 0,0 1 0 0 0,0-1-1 0 0,0 0 1 0 0,-1 1 0 0 0,0 0-1 0 0,0 0 1 0 0,0 0 0 0 0,-1 0-1 0 0,1 1 1 0 0,-1 0 0 0 0,0 0 0 0 0,-1 0-1 0 0,1 0 1 0 0,-1 1 0 0 0,1 0-1 0 0,-1 0 1 0 0,0 0 0 0 0,0 1-1 0 0,0 0 1 0 0,0 0 0 0 0,-1 1-1 0 0,1-1 11 0 0,-6-1 10 0 0,0 1-1 0 0,0 0 1 0 0,0 1-1 0 0,0 0 1 0 0,0 1-1 0 0,0 0 0 0 0,0 1 1 0 0,-1 0-1 0 0,1 1 1 0 0,1 0-1 0 0,-1 1 1 0 0,0 1-1 0 0,1 0 1 0 0,-1 0-1 0 0,-9 6-9 0 0,17-8 7 0 0,0 0 0 0 0,0 0 0 0 0,0 0 0 0 0,0 1-1 0 0,0-1 1 0 0,0 1 0 0 0,1 0 0 0 0,0 0 0 0 0,-1 1 0 0 0,1-1 0 0 0,1 1 0 0 0,-1-1 0 0 0,0 1-1 0 0,1 0 1 0 0,0 0 0 0 0,0 0 0 0 0,0 0 0 0 0,0 1 0 0 0,0-1 0 0 0,1 0 0 0 0,0 1-1 0 0,0-1 1 0 0,0 1 0 0 0,1-1 0 0 0,0 1 0 0 0,-1 0 0 0 0,1-1 0 0 0,1 1 0 0 0,-1-1 0 0 0,1 1-1 0 0,0 1-6 0 0,4 5-30 0 0,1 1 0 0 0,1-1-1 0 0,0 0 1 0 0,0-1 0 0 0,1 1-1 0 0,0-2 1 0 0,0 1-1 0 0,1-1 1 0 0,1 0 0 0 0,0-1-1 0 0,0 0 1 0 0,0-1 0 0 0,1 0-1 0 0,0 0 1 0 0,0-1 0 0 0,1-1-1 0 0,0 0 1 0 0,0 0-1 0 0,0-1 1 0 0,4 0 30 0 0,22 6-1003 0 0,1 0 0 0 0,0-3-1 0 0,0-1 1 0 0,1-3 0 0 0,-1 0 0 0 0,1-3 1003 0 0,57-16-2775 0 0,-49 0 1332 0 0</inkml:trace>
  <inkml:trace contextRef="#ctx0" brushRef="#br0" timeOffset="1540.704">2959 6 1744 0 0,'1'-1'85'0'0,"0"0"0"0"0,0 1-1 0 0,1-1 1 0 0,-1 0 0 0 0,0 1-1 0 0,0 0 1 0 0,1-1 0 0 0,-1 1 0 0 0,0 0-1 0 0,1-1 1 0 0,-1 1 0 0 0,0 0-1 0 0,0 0 1 0 0,1 0 0 0 0,-1 0 0 0 0,0 0-1 0 0,1 1 1 0 0,-1-1 0 0 0,0 0-1 0 0,1 0 1 0 0,-1 1 0 0 0,0-1 0 0 0,0 1-1 0 0,1 0 1 0 0,-1-1 0 0 0,0 1-1 0 0,0 0 1 0 0,0-1 0 0 0,0 1-1 0 0,0 0 1 0 0,0 0 0 0 0,0 0 0 0 0,0 0-1 0 0,0 0 1 0 0,-1 0 0 0 0,1 0-1 0 0,0 0 1 0 0,0 0 0 0 0,-1 1 0 0 0,1-1-1 0 0,-1 0 1 0 0,1 0 0 0 0,-1 1-1 0 0,0-1 1 0 0,1 0 0 0 0,-1 1 0 0 0,0-1-1 0 0,0 0 1 0 0,0 1 0 0 0,0-1-1 0 0,0 1-84 0 0,20 79 916 0 0,-16-38-452 0 0,-1 0 0 0 0,-2 0 1 0 0,-1 1-1 0 0,-3-1 0 0 0,-6 29-464 0 0,0-20 179 0 0,-2 0 0 0 0,-2-1 1 0 0,-2-1-1 0 0,-3 0 0 0 0,-2-1 1 0 0,-1-1-1 0 0,-3-1 0 0 0,-2-1 1 0 0,-22 28-180 0 0,16-32-482 0 0,-1-1 0 0 0,-2-2 1 0 0,-1-1-1 0 0,-2-3 0 0 0,-2 0 1 0 0,-8 2 481 0 0,-37 23-1733 0 0,-3-4 1 0 0,-1-4-1 0 0,-42 15 1733 0 0,27-17-1119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3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160 332 1684 0 0,'-7'35'3975'0'0,"-3"10"-3371"0"0,2 494 3369 0 0,-10-428-4785 0 0,16-109 656 0 0,0-1-1 0 0,0 1 1 0 0,0-1-1 0 0,0 1 1 0 0,-1-1-1 0 0,1 0 1 0 0,0 0-1 0 0,-1 0 1 0 0,1 0-1 0 0,0 0 1 0 0,-1 0-1 0 0,1-1 1 0 0,-1 1 0 0 0,0-1-1 0 0,1 0 1 0 0,-1 1-1 0 0,1-1 1 0 0,-1 0-1 0 0,1-1 1 0 0,-1 1-1 0 0,0 0 1 0 0,1-1-1 0 0,-1 0 1 0 0,1 1-1 0 0,-1-1 1 0 0,1 0-1 0 0,0 0 1 0 0,-1 0-1 0 0,1-1 1 0 0,0 1-1 0 0,0-1 1 0 0,0 1 0 0 0,0-1-1 0 0,0 0 1 0 0,0 1-1 0 0,0-1 1 0 0,1 0-1 0 0,-1 0 1 0 0,-1-2 156 0 0,-22-22-1202 0 0</inkml:trace>
  <inkml:trace contextRef="#ctx0" brushRef="#br0" timeOffset="217.542">73 300 2528 0 0,'3'-2'198'0'0,"0"0"0"0"0,0 1-1 0 0,1-1 1 0 0,-1 1 0 0 0,0-1-1 0 0,1 1 1 0 0,-1 0 0 0 0,1 0 0 0 0,0 1-1 0 0,-1-1 1 0 0,1 1 0 0 0,-1 0-1 0 0,1 0 1 0 0,0 0 0 0 0,-1 0-1 0 0,1 0 1 0 0,-1 1 0 0 0,1 0-1 0 0,0 0 1 0 0,-1 0 0 0 0,0 0 0 0 0,2 1-198 0 0,108 78 1573 0 0,-97-66-1275 0 0,25 23-55 0 0,233 187 1229 0 0,-69-109-4296 0 0,-104-99-2246 0 0,-73-30 3928 0 0</inkml:trace>
  <inkml:trace contextRef="#ctx0" brushRef="#br0" timeOffset="465.46">960 150 1556 0 0,'-14'-50'6729'0'0,"-3"82"-5156"0"0,7 12-1414 0 0,1 1 0 0 0,3 0 0 0 0,2 0 0 0 0,2 0 1 0 0,1 1-1 0 0,3-1 0 0 0,1 0 0 0 0,3 0 0 0 0,11 44-159 0 0,-13-64-203 0 0,2 21-267 0 0,-5-27-393 0 0,1-1 1 0 0,1 1 0 0 0,0-1 0 0 0,2 1 0 0 0,0-1 0 0 0,1 0 0 0 0,0-1 0 0 0,2 1 0 0 0,5 8 862 0 0,-4-18-1326 0 0</inkml:trace>
  <inkml:trace contextRef="#ctx0" brushRef="#br0" timeOffset="1007.285">1451 385 1128 0 0,'-13'0'332'0'0,"-1"1"0"0"0,1 0 0 0 0,0 1-1 0 0,0 0 1 0 0,0 1 0 0 0,0 1 0 0 0,1 0 0 0 0,-1 0 0 0 0,1 1-1 0 0,0 1 1 0 0,0 0 0 0 0,1 1 0 0 0,-1 0 0 0 0,2 1-1 0 0,-1 0 1 0 0,-2 3-332 0 0,-2-1 203 0 0,-1 1 0 0 0,2 0 0 0 0,-1 1 0 0 0,2 1 0 0 0,-1 0 0 0 0,2 1 0 0 0,0 0-1 0 0,0 1 1 0 0,2 0 0 0 0,0 1 0 0 0,0 0 0 0 0,2 1 0 0 0,0 0 0 0 0,1 0 0 0 0,0 1 0 0 0,2 0-1 0 0,0 0 1 0 0,1 0 0 0 0,-1 16-203 0 0,6-29 45 0 0,1-1 0 0 0,-1 1 1 0 0,1-1-1 0 0,0 0 0 0 0,1 0 0 0 0,-1 1 0 0 0,1-2 0 0 0,-1 1 0 0 0,1 0 0 0 0,1 0 0 0 0,-1-1 0 0 0,0 0 0 0 0,1 0 1 0 0,0 0-1 0 0,-1 0 0 0 0,1 0 0 0 0,0-1 0 0 0,0 1 0 0 0,1-1 0 0 0,-1 0 0 0 0,1-1 0 0 0,-1 1 0 0 0,1-1 1 0 0,-1 0-1 0 0,1 0 0 0 0,-1 0 0 0 0,1 0 0 0 0,0-1 0 0 0,0 0 0 0 0,1 0-45 0 0,12-4 41 0 0,0 0 0 0 0,0-1 0 0 0,-1-1 0 0 0,0-1 0 0 0,0 0 0 0 0,0-1 0 0 0,-1-1 0 0 0,0-1 0 0 0,-1 0 0 0 0,0-1 0 0 0,-1-1 0 0 0,0 0 0 0 0,-1 0 0 0 0,0-2-1 0 0,-1 0 1 0 0,0 0 0 0 0,-1-1 0 0 0,-1 0 0 0 0,-1-1 0 0 0,0 0 0 0 0,-1-1 0 0 0,0 1 0 0 0,-1-3-41 0 0,70-81-69 0 0,-60 102 18 0 0,-2 9 52 0 0,-1 1 0 0 0,-1 1 0 0 0,0 0 0 0 0,0 0-1 0 0,-1 2 1 0 0,-1-1 0 0 0,-1 2 0 0 0,0-1 0 0 0,0 1 0 0 0,-2 1 0 0 0,0-1-1 0 0,-1 2 1 0 0,-1-1 0 0 0,0 1 0 0 0,-2-1 0 0 0,0 1 0 0 0,0 1-1 0 0,-2 1 0 0 0,-2-13 77 0 0,0 0-1 0 0,0 0 1 0 0,-1 0-1 0 0,0 0 1 0 0,0 0-1 0 0,-1 0 1 0 0,1 0-1 0 0,-2 0 0 0 0,1-1 1 0 0,-1 1-1 0 0,0-1 1 0 0,0 0-1 0 0,-1 0 1 0 0,0 0-1 0 0,0 0 0 0 0,0 0 1 0 0,-1-1-1 0 0,1 0 1 0 0,-1 0-1 0 0,-1 0 1 0 0,1-1-1 0 0,-1 0 0 0 0,1 0 1 0 0,-1 0-1 0 0,-1 0-76 0 0,5-4 34 0 0,-1-1-1 0 0,1 1 0 0 0,-1 0 1 0 0,1-1-1 0 0,-1 1 1 0 0,1-1-1 0 0,-1 0 0 0 0,1 0 1 0 0,-1 0-1 0 0,1 0 0 0 0,0-1 1 0 0,0 1-1 0 0,0 0 0 0 0,0-1 1 0 0,0 0-1 0 0,0 1 1 0 0,0-1-1 0 0,0 0 0 0 0,0 0 1 0 0,1 0-1 0 0,-1 0 0 0 0,1 0 1 0 0,0 0-1 0 0,-1-1 1 0 0,1 1-1 0 0,0 0 0 0 0,0-1 1 0 0,1 1-1 0 0,-1-1 0 0 0,0 1 1 0 0,1-1-1 0 0,-1 1 0 0 0,1-1 1 0 0,0 1-1 0 0,0-1 1 0 0,0 0-1 0 0,0 1 0 0 0,1-1 1 0 0,-1 1-1 0 0,1-1 0 0 0,-1 1 1 0 0,2-2-34 0 0,3-20-238 0 0,1 0 0 0 0,2 0 1 0 0,0 1-1 0 0,2 0 0 0 0,0 0 1 0 0,1 1-1 0 0,2 1 0 0 0,0 0 0 0 0,1 0 1 0 0,1 2-1 0 0,1 0 0 0 0,1 0 1 0 0,0 2-1 0 0,2 0 0 0 0,5-3 238 0 0,206-185-8649 0 0,-202 180 7241 0 0</inkml:trace>
  <inkml:trace contextRef="#ctx0" brushRef="#br0" timeOffset="2283.155">2246 312 1440 0 0,'1'45'1197'0'0,"-2"1"-1"0"0,-1-1 1 0 0,-3 0 0 0 0,-1 0 0 0 0,-3 0-1 0 0,-1-1 1 0 0,-13 32-1197 0 0,13-52 2461 0 0,16-42-1314 0 0,17-38-826 0 0,165-226-586 0 0,-129 234-998 0 0,-35 71 1085 0 0,-14-9 141 0 0,-1 0-1 0 0,0 1 1 0 0,-1 1 0 0 0,0 0 0 0 0,-1 0-1 0 0,-1 0 1 0 0,-1 0 0 0 0,0 1-1 0 0,-1 0 1 0 0,-1 0 0 0 0,-1 1 0 0 0,0-1-1 0 0,-1 0 1 0 0,-1 1 0 0 0,0-1 0 0 0,-3 13 37 0 0,-33 90 228 0 0,49-145-390 0 0,1 2 0 0 0,1 0 0 0 0,1 0 0 0 0,2 2 0 0 0,0 0 0 0 0,0 1 0 0 0,2 1 0 0 0,1 0 0 0 0,15-9 162 0 0,-18 12-282 0 0,57-26-1157 0 0,-74 42 1359 0 0,-1 0-92 0 0,12 2 23 0 0,119 134-250 0 0,-122-125 391 0 0,0-1-1 0 0,1 0 1 0 0,0-1-1 0 0,0 0 0 0 0,1 0 1 0 0,1-1-1 0 0,-1-1 1 0 0,1 0-1 0 0,0 0 0 0 0,1-1 1 0 0,0-1-1 0 0,0 0 1 0 0,0-1-1 0 0,0 0 0 0 0,1-1 1 0 0,-1-1-1 0 0,1 0 1 0 0,0-1-1 0 0,0 0 0 0 0,5-1 9 0 0,-8-1-3 0 0,0-1 0 0 0,0 0 0 0 0,0-1 0 0 0,-1 0 0 0 0,1-1 0 0 0,-1 0-1 0 0,0-1 1 0 0,0 0 0 0 0,0 0 0 0 0,-1-1 0 0 0,1 0 0 0 0,-1-1 0 0 0,-1 0-1 0 0,0-1 1 0 0,0 1 0 0 0,0-2 0 0 0,4-4 3 0 0,-12 9 43 0 0,1 1 0 0 0,-1 0 0 0 0,0-1 1 0 0,0 1-1 0 0,0 0 0 0 0,-1-1 0 0 0,1 1 0 0 0,-1 0 0 0 0,0-1 1 0 0,0 1-1 0 0,0 0 0 0 0,0 0 0 0 0,0 0 0 0 0,-1 0 0 0 0,1 0 1 0 0,-1 0-1 0 0,0 0 0 0 0,0 0 0 0 0,0 1 0 0 0,0-1 0 0 0,-1 1 1 0 0,1-1-1 0 0,-1 1 0 0 0,1 0 0 0 0,-1 0 0 0 0,0 0 0 0 0,1 1 0 0 0,-1-1 1 0 0,0 0-1 0 0,-1 1 0 0 0,1 0 0 0 0,0 0 0 0 0,0 0 0 0 0,0 0 1 0 0,-1 0-1 0 0,1 1 0 0 0,0-1 0 0 0,-1 1 0 0 0,1 0 0 0 0,0 0 1 0 0,-2 1-44 0 0,-11-2 57 0 0,0 2 1 0 0,1 0 0 0 0,-1 1 0 0 0,1 1 0 0 0,0 0-1 0 0,-1 1 1 0 0,1 1 0 0 0,1 0 0 0 0,-1 1 0 0 0,1 0-1 0 0,0 2 1 0 0,0-1 0 0 0,1 2 0 0 0,0 0 0 0 0,1 0-1 0 0,-1 1 1 0 0,2 1 0 0 0,0 0 0 0 0,0 0 0 0 0,-6 9-58 0 0,15-18 3 0 0,-1-1 0 0 0,1 1 0 0 0,-1-1 1 0 0,1 1-1 0 0,-1 0 0 0 0,1 0 0 0 0,0 0 1 0 0,0 1-1 0 0,0-1 0 0 0,0 0 0 0 0,1 1 0 0 0,-1-1 1 0 0,1 1-1 0 0,-1 0 0 0 0,1-1 0 0 0,0 1 1 0 0,0 0-1 0 0,0 0 0 0 0,0 0 0 0 0,1 0 1 0 0,-1 0-1 0 0,1 0 0 0 0,-1 0 0 0 0,1 0 1 0 0,0 0-1 0 0,1 0 0 0 0,-1 0 0 0 0,0 0 1 0 0,1 0-1 0 0,-1 0 0 0 0,1 0 0 0 0,0-1 0 0 0,0 1 1 0 0,0 0-1 0 0,1 0 0 0 0,-1-1 0 0 0,1 1 1 0 0,-1 0-1 0 0,1-1 0 0 0,0 0 0 0 0,0 1 1 0 0,0-1-1 0 0,0 0 0 0 0,0 0 0 0 0,1 0 1 0 0,-1 0-1 0 0,0-1 0 0 0,1 1 0 0 0,0 0 1 0 0,-1-1-1 0 0,1 0 0 0 0,0 0 0 0 0,0 0 0 0 0,-1 0 1 0 0,1 0-1 0 0,1 0-3 0 0,24 0-97 0 0,1-1 1 0 0,-1-2-1 0 0,1 0 1 0 0,-1-2-1 0 0,0-1 1 0 0,0-1-1 0 0,0-2 1 0 0,-1 0-1 0 0,0-2 1 0 0,17-10 96 0 0,-32 16 37 0 0,-18 9-13 0 0,1-1-1 0 0,-1 1 1 0 0,1 1 0 0 0,1-1 0 0 0,-1 1 0 0 0,1 0-1 0 0,0 0 1 0 0,0 0 0 0 0,1 0 0 0 0,-1 1 0 0 0,1-1 0 0 0,1 1-1 0 0,0 0 1 0 0,0 0 0 0 0,0 0 0 0 0,0 0 0 0 0,1 0-1 0 0,0 1 1 0 0,1-1 0 0 0,0 1-24 0 0,5-1-64 0 0,-1-2 58 0 0,0-2 0 0 0,0 1 0 0 0,1 0 0 0 0,0-1 0 0 0,0 0 0 0 0,0 0 0 0 0,0 0 0 0 0,0-1 0 0 0,1 1 0 0 0,-1-1 1 0 0,1-1-1 0 0,-1 1 0 0 0,1-1 0 0 0,0 0 0 0 0,-1 0 0 0 0,1-1 0 0 0,0 1 0 0 0,0-1 0 0 0,0 0 0 0 0,-1-1 0 0 0,1 0 0 0 0,0 0 0 0 0,4-1 6 0 0,2-2 7 0 0,-1 0-1 0 0,-1-1 1 0 0,1 0-1 0 0,-1-1 1 0 0,0 0-1 0 0,0-1 1 0 0,0 1 0 0 0,-1-2-1 0 0,0 0 1 0 0,-1 0-1 0 0,0 0 1 0 0,0-1-1 0 0,0 0 1 0 0,-1-1-1 0 0,-1 0 1 0 0,0 0-1 0 0,0 0 1 0 0,4-11-7 0 0,67-216 53 0 0,-64 186 6 0 0,-9 36-34 0 0,20-71 1388 0 0,-4-1-1 0 0,-4-1 1 0 0,2-52-1413 0 0,-18 71 2857 0 0,-27 105-2048 0 0,18 12-982 0 0,2-1-1 0 0,1 1 1 0 0,3 0-1 0 0,2 0 1 0 0,2 0 0 0 0,3 0-1 0 0,1 0 1 0 0,2-1-1 0 0,3 0 1 0 0,1 0-1 0 0,8 16 174 0 0,35 122-3268 0 0,14 66-6679 0 0,-68-247 8565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2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95 123 904 0 0,'-12'17'431'0'0,"1"-1"-1"0"0,1 1 1 0 0,0 1-1 0 0,1 0 1 0 0,1 0 0 0 0,1 1-1 0 0,1 0 1 0 0,0 0-1 0 0,1 0 1 0 0,1 1-1 0 0,1 0 1 0 0,1 0 0 0 0,1 0-1 0 0,1 0 1 0 0,0 0-1 0 0,3 14-430 0 0,-1 0 243 0 0,2 1 1 0 0,1-1-1 0 0,2-1 0 0 0,1 1 0 0 0,2-1 0 0 0,1-1 0 0 0,2 0 0 0 0,1 0 0 0 0,1-1 1 0 0,1-1-1 0 0,2-1 0 0 0,2 0 0 0 0,0-1 0 0 0,6 4-243 0 0,-18-22 50 0 0,1-1-1 0 0,0 0 1 0 0,0 0-1 0 0,1 0 1 0 0,0-1-1 0 0,0-1 1 0 0,1 0 0 0 0,0 0-1 0 0,0-1 1 0 0,1-1-1 0 0,0 0 1 0 0,0 0-1 0 0,0-1 1 0 0,1-1 0 0 0,-1 0-1 0 0,1 0 1 0 0,0-1-1 0 0,-1-1 1 0 0,1 0-1 0 0,0-1 1 0 0,0-1 0 0 0,0 0-1 0 0,0 0 1 0 0,-1-1-1 0 0,1-1 1 0 0,-1 0-1 0 0,1-1 1 0 0,-1 0 0 0 0,0-1-1 0 0,0 0 1 0 0,-1-1-1 0 0,0 0 1 0 0,0-1-1 0 0,0 0 1 0 0,-1-1 0 0 0,0 0-1 0 0,4-5-49 0 0,3-5 6 0 0,-1 0-1 0 0,-1-1 1 0 0,-1-1-1 0 0,-1-1 1 0 0,0 0 0 0 0,-2 0-1 0 0,0-1 1 0 0,-2 0-1 0 0,0-1 1 0 0,-2-1-1 0 0,0 1 1 0 0,-2-1 0 0 0,2-10-6 0 0,14-320 566 0 0,-21 321-410 0 0,-40-129 939 0 0,26 198-821 0 0,5 40-331 0 0,3-1 0 0 0,4 1 1 0 0,3 0-1 0 0,4-1 0 0 0,2 1 1 0 0,4-2-1 0 0,3 1 0 0 0,5 2 57 0 0,-15-57-273 0 0,40 113-1318 0 0,23-83-2661 0 0,-13-72 1360 0 0,-1-31 282 0 0,-26 17 1431 0 0</inkml:trace>
  <inkml:trace contextRef="#ctx0" brushRef="#br0" timeOffset="262.937">1549 147 1388 0 0,'-2'-3'123'0'0,"-1"0"0"0"0,0 1 0 0 0,0-1 0 0 0,0 1-1 0 0,0 0 1 0 0,0 0 0 0 0,0 0 0 0 0,0 0 0 0 0,-1 1 0 0 0,1-1 0 0 0,-1 1-1 0 0,1 0 1 0 0,-1 0 0 0 0,1 0 0 0 0,-1 1 0 0 0,0-1 0 0 0,1 1-1 0 0,-1 0 1 0 0,0 0 0 0 0,1 0 0 0 0,-1 0 0 0 0,0 1 0 0 0,1-1 0 0 0,-1 1-1 0 0,0 0 1 0 0,1 0 0 0 0,-1 0 0 0 0,1 1 0 0 0,0-1 0 0 0,-1 1 0 0 0,1 0-1 0 0,-3 2-122 0 0,-99 75 2067 0 0,100-73-1961 0 0,1-1 1 0 0,-1 0-1 0 0,1 1 1 0 0,0 0-1 0 0,0 0 1 0 0,1 1-1 0 0,-1-1 1 0 0,2 0-1 0 0,-1 1 0 0 0,1 0 1 0 0,0 0-1 0 0,0 0 1 0 0,0 0-1 0 0,1 0 1 0 0,1 0-1 0 0,-1 0 1 0 0,1 0-1 0 0,0 0 0 0 0,0 1 1 0 0,1-1-1 0 0,0 0 1 0 0,1 0-1 0 0,0 3-106 0 0,8 14 174 0 0,1 0-1 0 0,1-2 0 0 0,0 1 1 0 0,2-2-1 0 0,1 1 0 0 0,0-2 1 0 0,2 0-1 0 0,5 5-173 0 0,-2-3 140 0 0,-1 0-1 0 0,-1 2 1 0 0,-1 1-1 0 0,-1 0 1 0 0,-2 1-1 0 0,10 21-139 0 0,-21-38-19 0 0,0 1-1 0 0,-1 0 0 0 0,0 0 1 0 0,-1 0-1 0 0,0 0 0 0 0,0 0 0 0 0,-1 0 1 0 0,-1 0-1 0 0,1 0 0 0 0,-2 1 0 0 0,1-2 1 0 0,-1 1-1 0 0,-1 0 0 0 0,0 0 0 0 0,0-1 1 0 0,-1 1-1 0 0,0-1 0 0 0,-1 0 0 0 0,0 0 1 0 0,0-1-1 0 0,-1 1 0 0 0,0-1 1 0 0,0 0-1 0 0,-1-1 0 0 0,0 0 0 0 0,-1 0 1 0 0,1 0-1 0 0,-1-1 0 0 0,0 0 0 0 0,-1 0 1 0 0,0-1-1 0 0,0-1 0 0 0,0 1 0 0 0,0-1 1 0 0,-8 2 19 0 0,13-6-179 0 0,0 1 0 0 0,1-1 0 0 0,-1 0 0 0 0,0 0 0 0 0,0-1 0 0 0,0 1 0 0 0,1-1 0 0 0,-1 0-1 0 0,0 0 1 0 0,1 0 0 0 0,-1 0 0 0 0,1-1 0 0 0,-1 1 0 0 0,1-1 0 0 0,0 0 0 0 0,0 0 0 0 0,0 0 0 0 0,0 0 0 0 0,0-1 0 0 0,0 1 0 0 0,0-1 0 0 0,1 0 0 0 0,-1 0 0 0 0,1 0 0 0 0,0 0 0 0 0,0 0 0 0 0,0 0 0 0 0,0-1 0 0 0,1 1 0 0 0,-1 0 0 0 0,1-1 0 0 0,0 0 0 0 0,0 1 0 0 0,0-1 0 0 0,0 0 0 0 0,1 1 0 0 0,-1-1 0 0 0,1 0 0 0 0,0 0 0 0 0,0 1 0 0 0,1-1 0 0 0,-1 0 0 0 0,1 0 0 0 0,0 1 0 0 0,0-3 179 0 0,-1-27-1316 0 0</inkml:trace>
  <inkml:trace contextRef="#ctx0" brushRef="#br0" timeOffset="465.419">1976 357 1860 0 0,'1'0'101'0'0,"0"0"-1"0"0,0 0 0 0 0,0 0 1 0 0,0 0-1 0 0,0 0 1 0 0,0 0-1 0 0,0 0 0 0 0,0 1 1 0 0,0-1-1 0 0,0 0 0 0 0,0 1 1 0 0,0-1-1 0 0,0 1 1 0 0,0-1-1 0 0,0 1 0 0 0,0-1 1 0 0,0 1-1 0 0,0 0 1 0 0,0 0-1 0 0,-1-1 0 0 0,1 1 1 0 0,0 0-1 0 0,-1 0 1 0 0,1 0-1 0 0,0 0 0 0 0,-1 0 1 0 0,1 0-1 0 0,-1 0 1 0 0,1 0-1 0 0,-1 0 0 0 0,0 0 1 0 0,0 0-1 0 0,1 0 0 0 0,-1 0 1 0 0,0 0-1 0 0,0 0 1 0 0,0 0-1 0 0,0 0 0 0 0,0 0 1 0 0,0 0-1 0 0,0 0 1 0 0,0 0-1 0 0,-1 1 0 0 0,1-1 1 0 0,0 0-1 0 0,-1 0 1 0 0,1 0-1 0 0,0 0 0 0 0,-1 0 1 0 0,0-1-1 0 0,1 1 1 0 0,-1 0-1 0 0,1 0 0 0 0,-1 0 1 0 0,0 0-1 0 0,0 0 0 0 0,1-1 1 0 0,-1 1-1 0 0,0 0 1 0 0,0-1-1 0 0,0 1 0 0 0,0-1 1 0 0,0 1-101 0 0,0 2-46 0 0,-12 26 684 0 0,2 1 1 0 0,1 0 0 0 0,2 1 0 0 0,1 0-1 0 0,1 1 1 0 0,1-1 0 0 0,1 23-639 0 0,0 131-4057 0 0,5-139 1079 0 0,-11-36 457 0 0,-3-19 1263 0 0</inkml:trace>
  <inkml:trace contextRef="#ctx0" brushRef="#br0" timeOffset="633.849">1844 245 1588 0 0,'4'-28'1684'0'0,"-2"-1"-192"0"0,-2 14-263 0 0,10-21-141 0 0,-8 14-140 0 0,2 4-124 0 0,-4 6-204 0 0,3-1-332 0 0,-3 1-208 0 0,2 2-320 0 0,9-5 20 0 0,-6 3-908 0 0,2 2-352 0 0,-2 4 83 0 0,4-1 85 0 0,-3 7 60 0 0,-3 0 40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298 780 1368 0 0,'0'0'335'0'0,"0"0"18"0"0,0 0-47 0 0,0 0-74 0 0,0 0 61 0 0,0 0-10 0 0,0 0-47 0 0,0 0-28 0 0,0 0-28 0 0,0 0-6 0 0,0 0 27 0 0,0 0 14 0 0,0 0 3 0 0,0 0-60 0 0,0 0-30 0 0,0 0 11 0 0,0 0-2 0 0,0 0-21 0 0,0 0-62 0 0,0 0-6 0 0,0 0 20 0 0,0 0-5 0 0,0 0-5 0 0,0 0-6 0 0,0 0 6 0 0,0 0-10 0 0,0 0 17 0 0,0 0 18 0 0,0 0 28 0 0,0 0-29 0 0,0 0-17 0 0,0 0-5 0 0,0 0-52 0 0,0 0-16 0 0,0 0 18 0 0,0 0 48 0 0,0 0 38 0 0,0 0-82 0 0,0 0 62 0 0,0 0 1 0 0,0 0 28 0 0,0 0-5 0 0,0 0-42 0 0,0 0 4 0 0,0 0 51 0 0,0 0-21 0 0,0 0-15 0 0,0 0-3 0 0,0 0 46 0 0,0 0-29 0 0,0 0-18 0 0,0 0-18 0 0,0 0-64 0 0,0 0 76 0 0,0 0 40 0 0,0 0-4 0 0,0 0-68 0 0,0 0 3 0 0,0 0 29 0 0,0 0 42 0 0,-2-3-39 0 0,-91-27 740 0 0,80 26-763 0 0,1-2 0 0 0,0 1 0 0 0,0-2 0 0 0,1 0 0 0 0,0 0 0 0 0,0-1 0 0 0,1 0 0 0 0,0-1 0 0 0,0 0 0 0 0,1 0-1 0 0,0-1 1 0 0,0-1 0 0 0,1 1 0 0 0,1-1 0 0 0,0-1 0 0 0,1 1 0 0 0,0-1 0 0 0,0 0 0 0 0,1-1 0 0 0,1 1-1 0 0,0-1 1 0 0,1 0 0 0 0,0 0 0 0 0,1 0 0 0 0,0 0 0 0 0,1-1 0 0 0,1 1 0 0 0,0 0 0 0 0,1-2-47 0 0,0-5-1 0 0,0 0 0 0 0,1 0 0 0 0,1 0 0 0 0,1 0 0 0 0,1 0 1 0 0,1 1-1 0 0,1 0 0 0 0,0 0 0 0 0,1 0 0 0 0,1 1 0 0 0,1 0 0 0 0,1 1 1 0 0,0 0-1 0 0,1 1 0 0 0,1 0 0 0 0,0 1 0 0 0,1 0 0 0 0,15-11 1 0 0,-18 17-18 0 0,2 0 0 0 0,-1 0-1 0 0,1 2 1 0 0,1-1 0 0 0,-1 2-1 0 0,1 0 1 0 0,0 0 0 0 0,1 1-1 0 0,-1 1 1 0 0,1 0 0 0 0,0 2 0 0 0,0-1-1 0 0,8 1 19 0 0,-19 2-1 0 0,0 1 1 0 0,0 0-1 0 0,0 0 0 0 0,0 0 0 0 0,-1 0 0 0 0,1 1 0 0 0,0-1 1 0 0,-1 1-1 0 0,1 0 0 0 0,-1 0 0 0 0,0 0 0 0 0,1 0 0 0 0,-1 1 1 0 0,0-1-1 0 0,0 1 0 0 0,-1 0 0 0 0,1 0 0 0 0,0 0 0 0 0,-1 0 1 0 0,0 1-1 0 0,0-1 0 0 0,0 0 0 0 0,0 1 0 0 0,-1 0 0 0 0,1-1 0 0 0,-1 1 1 0 0,0 0-1 0 0,0 0 0 0 0,0 0 0 0 0,0 0 0 0 0,-1 1 1 0 0,12 132-6 0 0,-12-136 6 0 0,-53 235 264 0 0,34-181-198 0 0,-44 118 383 0 0,42-123-310 0 0,2 1 1 0 0,2 1 0 0 0,3 0-1 0 0,1 1 1 0 0,4 0-1 0 0,0 13-139 0 0,8-59 25 0 0,1 0 0 0 0,1 0 0 0 0,-1-1 0 0 0,1 1 0 0 0,1 0 0 0 0,-1-1 0 0 0,1 1 0 0 0,0-1 0 0 0,0 1 0 0 0,1-1 0 0 0,0 0 0 0 0,0 0 0 0 0,0 0 0 0 0,1-1 0 0 0,0 1 0 0 0,0-1 0 0 0,1 0 0 0 0,-1 0 0 0 0,1 0 0 0 0,0 0 0 0 0,0-1 0 0 0,1 0 0 0 0,-1 0 0 0 0,1 0 0 0 0,0-1 0 0 0,0 0 0 0 0,0 0 0 0 0,0-1 0 0 0,1 1 0 0 0,-1-1 0 0 0,1-1 0 0 0,0 1 0 0 0,-1-1 0 0 0,1 0 0 0 0,0-1 0 0 0,5 0-25 0 0,2 3 34 0 0,1-2 0 0 0,-1 0 0 0 0,0-1 0 0 0,0 0 0 0 0,1-1 1 0 0,-1-1-1 0 0,0 0 0 0 0,0-1 0 0 0,0-1 0 0 0,0 0 0 0 0,-1 0 0 0 0,1-2 1 0 0,-1 1-1 0 0,0-2 0 0 0,-1 0 0 0 0,0 0 0 0 0,0-1 0 0 0,0-1 0 0 0,-1 0 1 0 0,5-5-35 0 0,-14 11-17 0 0,0-1-1 0 0,0 1 1 0 0,0 0 0 0 0,0-1 0 0 0,-1 0 0 0 0,1 1 0 0 0,-1-1 0 0 0,0 0 0 0 0,0 0 0 0 0,0 0 0 0 0,-1 0 0 0 0,1 1 0 0 0,-1-1 0 0 0,0 0 0 0 0,0 0 0 0 0,0 0 0 0 0,-1 0 0 0 0,1 0 0 0 0,-1 0 0 0 0,0 0 0 0 0,0 0 0 0 0,0 1 0 0 0,-1-1 0 0 0,1 0 0 0 0,-1 1 0 0 0,0-1 0 0 0,0 1 0 0 0,0 0 0 0 0,-1-1 0 0 0,1 1 0 0 0,-1 0 17 0 0,-91-89-679 0 0,-7 21 223 0 0,76 56 75 0 0,1-1 0 0 0,1 0 1 0 0,1-2-1 0 0,0-1 1 0 0,1 0-1 0 0,1-2 0 0 0,-8-12 381 0 0,25 30-267 0 0,0 0-1 0 0,1 0 0 0 0,0-1 1 0 0,0 1-1 0 0,0-1 0 0 0,0 0 1 0 0,1 0-1 0 0,-1 0 0 0 0,1 0 1 0 0,0 0-1 0 0,0 0 0 0 0,1 0 0 0 0,-1 0 1 0 0,1 0-1 0 0,0 0 0 0 0,0 0 1 0 0,0 0-1 0 0,0 0 0 0 0,1 0 1 0 0,0-3 267 0 0,11-21-1252 0 0</inkml:trace>
  <inkml:trace contextRef="#ctx0" brushRef="#br0" timeOffset="479.909">1229 347 2616 0 0,'-14'4'256'0'0,"1"1"0"0"0,-1 1 1 0 0,1 0-1 0 0,0 1 0 0 0,0 1 0 0 0,0 0 0 0 0,1 0 0 0 0,1 1 0 0 0,-1 1 0 0 0,1 0 0 0 0,1 0 1 0 0,0 1-1 0 0,1 1 0 0 0,0-1 0 0 0,0 2 0 0 0,1-1 0 0 0,1 1 0 0 0,0 0 0 0 0,1 0 0 0 0,1 1 1 0 0,0 0-1 0 0,0 0 0 0 0,1 1-256 0 0,-3 8 264 0 0,2-9-102 0 0,1-1-1 0 0,0 1 1 0 0,1 0-1 0 0,0 0 0 0 0,1 0 1 0 0,1 0-1 0 0,0 0 1 0 0,1 0-1 0 0,0 0 1 0 0,3 11-162 0 0,0-7 122 0 0,2 0 0 0 0,0 0 1 0 0,1-1-1 0 0,1 1 0 0 0,0-1 1 0 0,2-1-1 0 0,0 0 0 0 0,0 0 1 0 0,2-1-1 0 0,0 0 0 0 0,0 0 1 0 0,2-2-1 0 0,-1 1 0 0 0,2-2 1 0 0,0 1-1 0 0,0-2 0 0 0,1 0 1 0 0,1-1-1 0 0,0 0 1 0 0,3 0-123 0 0,-18-10 0 0 0,12 9 81 0 0,0-2 0 0 0,1 0 0 0 0,0 0 0 0 0,0-1 0 0 0,0-1 0 0 0,1 0-1 0 0,0-1 1 0 0,0-1 0 0 0,12 1-81 0 0,-26-5-21 0 0,0 0 1 0 0,0 1-1 0 0,0-1 0 0 0,-1 0 0 0 0,1 0 1 0 0,0-1-1 0 0,0 1 0 0 0,-1 0 0 0 0,1 0 1 0 0,-1 0-1 0 0,1 0 0 0 0,-1-1 0 0 0,1 1 1 0 0,-1 0-1 0 0,0 0 0 0 0,1-1 0 0 0,-1 1 0 0 0,0 0 1 0 0,0-1-1 0 0,0 1 0 0 0,0 0 0 0 0,0 0 1 0 0,0-1-1 0 0,0 1 0 0 0,-1 0 0 0 0,1-1 1 0 0,0 1-1 0 0,-1 0 0 0 0,1 0 0 0 0,-1 0 0 0 0,0-1 1 0 0,1 1-1 0 0,-1 0 0 0 0,0 0 0 0 0,1 0 1 0 0,-1 0-1 0 0,0 0 0 0 0,0 0 0 0 0,0 0 1 0 0,-1 0 20 0 0,1-1-33 0 0,-136-146-1916 0 0,120 132 1882 0 0,4 5-559 0 0,0-1 0 0 0,1 0 0 0 0,0 0 0 0 0,0-1 0 0 0,2-1 0 0 0,0 0 0 0 0,0 0 0 0 0,1-1 0 0 0,1 0 0 0 0,1-1 0 0 0,0 0 0 0 0,-1-5 626 0 0,4-3-1278 0 0</inkml:trace>
  <inkml:trace contextRef="#ctx0" brushRef="#br0" timeOffset="1298.258">1937 673 1160 0 0,'-15'9'337'0'0,"-1"-1"1"0"0,-1-1-1 0 0,1 0 0 0 0,-1-2 1 0 0,0 0-1 0 0,0 0 0 0 0,-1-2 1 0 0,1 0-1 0 0,-1-1 0 0 0,0-1 1 0 0,0-1-1 0 0,1 0 0 0 0,-1-1 1 0 0,0-1-1 0 0,1-1 0 0 0,-1 0 1 0 0,1-1-1 0 0,0-1 0 0 0,0-1 1 0 0,0 0-1 0 0,1-2 0 0 0,-12-6-337 0 0,23 9 55 0 0,1 0 0 0 0,-1 0 0 0 0,1 0-1 0 0,0-1 1 0 0,0 0 0 0 0,1 1-1 0 0,0-1 1 0 0,0 0 0 0 0,0-1-1 0 0,1 1 1 0 0,0-1 0 0 0,0 1-1 0 0,1-1 1 0 0,0 1 0 0 0,0-1-1 0 0,0 0 1 0 0,1 0 0 0 0,0 1-1 0 0,0-1 1 0 0,0 0 0 0 0,1 1 0 0 0,0-1-1 0 0,1 0 1 0 0,0 1 0 0 0,0-1-1 0 0,0 1 1 0 0,1 0 0 0 0,1-4-55 0 0,110-159 411 0 0,-95 149-388 0 0,2 2-1 0 0,0 0 0 0 0,0 1 0 0 0,2 2 0 0 0,0 0 1 0 0,1 1-1 0 0,0 1 0 0 0,1 2 0 0 0,0 0 1 0 0,1 2-1 0 0,0 1 0 0 0,1 1 0 0 0,0 1 1 0 0,0 1-23 0 0,-17 6 5 0 0,1 0 0 0 0,-1 1 1 0 0,1 1-1 0 0,-1-1 0 0 0,0 2 0 0 0,0-1 1 0 0,0 1-1 0 0,-1 1 0 0 0,1 0 1 0 0,-1 0-1 0 0,0 1 0 0 0,0 0 1 0 0,-1 1-1 0 0,0-1 0 0 0,0 2 0 0 0,0-1 1 0 0,-1 1-1 0 0,-1 0 0 0 0,1 1 1 0 0,-1-1-1 0 0,0 1 0 0 0,-1 1 1 0 0,0-1-1 0 0,-1 1 0 0 0,0 0 1 0 0,0 0-1 0 0,-1 0 0 0 0,0 0 0 0 0,-1 0 1 0 0,0 1-1 0 0,-1-1 0 0 0,0 1 1 0 0,-1 0-1 0 0,0-1 0 0 0,0 1 1 0 0,-1 0-1 0 0,-1-1 0 0 0,1 1 0 0 0,-2-1 1 0 0,0 0-1 0 0,0 2-5 0 0,-158 441 1483 0 0,148-354-1160 0 0,13-97-316 0 0,0 1-1 0 0,0 0 0 0 0,1-1 1 0 0,-1 1-1 0 0,1 0 1 0 0,0-1-1 0 0,-1 1 1 0 0,1-1-1 0 0,1 1 0 0 0,-1-1 1 0 0,0 0-1 0 0,1 1 1 0 0,-1-1-1 0 0,1 0 1 0 0,-1 0-1 0 0,1 0 0 0 0,0 0 1 0 0,0 0-1 0 0,0 0 1 0 0,0 0-1 0 0,0-1 1 0 0,1 1-1 0 0,-1-1 0 0 0,0 0 1 0 0,1 0-1 0 0,-1 0 1 0 0,1 0-1 0 0,-1 0 1 0 0,1 0-1 0 0,0 0 0 0 0,-1-1 1 0 0,1 1-1 0 0,0-1 1 0 0,-1 0-1 0 0,1 0 1 0 0,0 0-1 0 0,0 0 0 0 0,-1-1 1 0 0,1 1-1 0 0,1-1-6 0 0,100-24 93 0 0,-93 21-137 0 0,0-1 1 0 0,-1 0 0 0 0,0-1 0 0 0,0-1 0 0 0,0 1-1 0 0,-1-1 1 0 0,0-1 0 0 0,0 0 0 0 0,0 0 0 0 0,-1-1-1 0 0,-1 0 1 0 0,0 0 0 0 0,0-1 0 0 0,-1 0 0 0 0,0 0-1 0 0,0 0 1 0 0,-1-1 0 0 0,-1 0 0 0 0,1 0 0 0 0,-2 0-1 0 0,0 0 1 0 0,0-1 0 0 0,-1 1 0 0 0,0-10 43 0 0,-2 13-41 0 0,-1 1-1 0 0,-1 0 1 0 0,0-1 0 0 0,0 1 0 0 0,0 0-1 0 0,-1 0 1 0 0,0 0 0 0 0,0 0-1 0 0,-1 1 1 0 0,1-1 0 0 0,-1 1 0 0 0,-1 0-1 0 0,0 0 1 0 0,1 0 0 0 0,-2 1 0 0 0,1-1-1 0 0,-1 1 1 0 0,1 1 0 0 0,-1-1 0 0 0,-1 1-1 0 0,1 0 1 0 0,-2 0 41 0 0,-163-77-1013 0 0,136 68 723 0 0,23 10-221 0 0,1-1 0 0 0,-1-1 0 0 0,1 0 0 0 0,0 0-1 0 0,0-1 1 0 0,1-1 0 0 0,0 0 0 0 0,0 0 0 0 0,0-1 0 0 0,1 0 0 0 0,0 0 0 0 0,0-1 0 0 0,1-1 0 0 0,-1-1 511 0 0,2-11-1302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1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1920 0 0,'-40'45'3604'0'0,"-196"151"1124"0"0,157-110-2990 0 0,83-69-1323 0 0,11-5-470 0 0,0 0-1 0 0,1-1 0 0 0,0-1 1 0 0,1 0-1 0 0,0-2 1 0 0,1 0-1 0 0,-1 0 1 0 0,2-2-1 0 0,-1 0 1 0 0,0-2-1 0 0,1 0 1 0 0,0 0-1 0 0,0-2 0 0 0,0 0 1 0 0,17-2 55 0 0,-7 4-498 0 0,215 12-8152 0 0,-219-16 7390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2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1784 0 0,'0'0'231'0'0,"1"0"-1"0"0,-1-1 0 0 0,1 1 1 0 0,-1-1-1 0 0,0 1 1 0 0,1-1-1 0 0,-1 1 0 0 0,0-1 1 0 0,0 1-1 0 0,1-1 1 0 0,-1 1-1 0 0,0-1 0 0 0,0 0 1 0 0,0 1-1 0 0,0-1 1 0 0,1 1-1 0 0,-1-1 0 0 0,0 0 1 0 0,0 1-1 0 0,0-1 1 0 0,-1 1-1 0 0,1-1 0 0 0,0 1 1 0 0,0-1-1 0 0,0 0 1 0 0,0 1-1 0 0,0-1 0 0 0,-1 1 1 0 0,1-1-231 0 0,17-1-165 0 0,285-16 1901 0 0,-292 18-1702 0 0,0 1 1 0 0,-1 0-1 0 0,1 0 0 0 0,0 1 0 0 0,-1 1 1 0 0,1 0-1 0 0,-1 0 0 0 0,0 0 1 0 0,0 1-1 0 0,0 1 0 0 0,-1 0 1 0 0,1 0-1 0 0,2 3-34 0 0,-7-4 18 0 0,-1 0 1 0 0,0 1-1 0 0,0 0 1 0 0,0-1-1 0 0,0 1 0 0 0,-1 0 1 0 0,0 1-1 0 0,0-1 1 0 0,0 0-1 0 0,-1 0 1 0 0,0 1-1 0 0,0-1 0 0 0,0 1 1 0 0,-1-1-1 0 0,0 1 1 0 0,0 0-1 0 0,0-1 0 0 0,0 1 1 0 0,-1-1-1 0 0,0 1 1 0 0,0-1-1 0 0,-1 0 1 0 0,0 1-1 0 0,0-1 0 0 0,0 0 1 0 0,0 0-1 0 0,-1 1-18 0 0,-7 31 39 0 0,-19 105 391 0 0,6 1 1 0 0,7 1-1 0 0,5 13-430 0 0,-23 202-851 0 0,34-358 732 0 0,-1-1 0 0 0,0 1 0 0 0,0 0 0 0 0,1-1 1 0 0,-1 1-1 0 0,0-1 0 0 0,0 1 0 0 0,0-1 0 0 0,0 0 0 0 0,0 1 0 0 0,0-1 0 0 0,0 0 0 0 0,0 1 0 0 0,0-1 0 0 0,0 0 1 0 0,0 0-1 0 0,0 0 0 0 0,0 0 0 0 0,0 0 0 0 0,0 0 0 0 0,0 0 0 0 0,0 0 0 0 0,0-1 0 0 0,0 1 0 0 0,0 0 1 0 0,0 0-1 0 0,0-1 0 0 0,0 1 0 0 0,0-1 0 0 0,0 1 0 0 0,0-1 0 0 0,1 1 0 0 0,-1-1 0 0 0,0 0 0 0 0,0 1 1 0 0,1-1-1 0 0,-1 0 0 0 0,0 0 0 0 0,1 1 0 0 0,-1-1 0 0 0,0 0 0 0 0,1 0 0 0 0,-1 0 0 0 0,1 0 0 0 0,0 0 0 0 0,-1 0 1 0 0,1 0-1 0 0,0 0 0 0 0,-1 0 0 0 0,1 0 0 0 0,0 0 0 0 0,0 0 0 0 0,0 0 0 0 0,0 0 0 0 0,0 0 0 0 0,0 0 1 0 0,0 0-1 0 0,0 0 0 0 0,1 0 0 0 0,-1 0 0 0 0,0 0 0 0 0,1-1 119 0 0,-11-22-1247 0 0,-2-1 11 0 0</inkml:trace>
  <inkml:trace contextRef="#ctx0" brushRef="#br0" timeOffset="197.82">140 686 1520 0 0,'5'-25'6720'0'0,"54"2"-6326"0"0,-53 21 128 0 0,361-64 1364 0 0,-198 45-4023 0 0,-2-14-3351 0 0,-134 25 4247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0:2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74 1272 0 0,'18'-16'2130'0'0,"-18"13"-1468"0"0,0 3-38 0 0,3 0-14 0 0,-2 0-545 0 0,1 0 0 0 0,0-1 0 0 0,0 0 0 0 0,0 1 0 0 0,-1-1 0 0 0,1 0 0 0 0,0 0 0 0 0,-1 0 0 0 0,1 0 0 0 0,0 0 0 0 0,-1 0 0 0 0,0-1 0 0 0,1 1 0 0 0,-1 0 0 0 0,0-1 0 0 0,1 1 0 0 0,-1-1 0 0 0,0 1 0 0 0,0-1 0 0 0,0 0-1 0 0,-1 1 1 0 0,1-1 0 0 0,0 0 0 0 0,0 0 0 0 0,-1 0 0 0 0,0 1 0 0 0,1-1 0 0 0,-1 0 0 0 0,0 0 0 0 0,0 0 0 0 0,0-1-65 0 0,-55-8 1525 0 0,48 12-1437 0 0,-12 3-37 0 0,-1 2 0 0 0,1-1 1 0 0,0 2-1 0 0,1 1 1 0 0,-1 0-1 0 0,1 1 0 0 0,1 1 1 0 0,0 1-1 0 0,0 0 0 0 0,1 1 1 0 0,1 1-1 0 0,0 1 0 0 0,0 0 1 0 0,2 1-1 0 0,0 0 0 0 0,0 1 1 0 0,2 0-1 0 0,0 1 0 0 0,0 0 1 0 0,-3 11-52 0 0,4-6 100 0 0,0-1 1 0 0,1 2-1 0 0,2-1 1 0 0,0 1-1 0 0,2 0 1 0 0,0 0-1 0 0,1 1 1 0 0,2-1-1 0 0,0 1 1 0 0,2 0-1 0 0,0 1-100 0 0,1-10 71 0 0,1 0 0 0 0,0-1 0 0 0,1 1 0 0 0,0-1 0 0 0,1 0 0 0 0,1 0 0 0 0,0 0 0 0 0,1 0-1 0 0,1-1 1 0 0,0 0 0 0 0,0-1 0 0 0,2 1 0 0 0,-1-1 0 0 0,1-1 0 0 0,1 0 0 0 0,0 0 0 0 0,1-1 0 0 0,0 0 0 0 0,0-1 0 0 0,2 1-71 0 0,8 5 90 0 0,1 0 1 0 0,0-2-1 0 0,1-1 0 0 0,0 0 1 0 0,0-2-1 0 0,1 0 0 0 0,1-2 1 0 0,0-1-1 0 0,0 0 1 0 0,0-2-1 0 0,5-1-90 0 0,181-16 537 0 0,-201 11-521 0 0,0-1-1 0 0,-1 0 0 0 0,1-1 1 0 0,-1 0-1 0 0,1-1 0 0 0,-1 0 1 0 0,0 0-1 0 0,0-1 0 0 0,-1 0 0 0 0,0-1 1 0 0,1 1-1 0 0,-2-2 0 0 0,1 1 1 0 0,-1-1-1 0 0,0 0 0 0 0,0-1 1 0 0,-1 0-1 0 0,0 0 0 0 0,-1 0 1 0 0,1 0-1 0 0,-2-1 0 0 0,1 0 1 0 0,-1 0-1 0 0,0 0 0 0 0,-1-1 1 0 0,0 1-1 0 0,-1-1 0 0 0,0 0 1 0 0,0 0-1 0 0,-1 0 0 0 0,-1 1 0 0 0,1-1 1 0 0,-2 0-1 0 0,1 0 0 0 0,-1 0 1 0 0,-1 0-1 0 0,0 0 0 0 0,0 0 1 0 0,-1 1-1 0 0,0-1 0 0 0,-1 0-15 0 0,-9-16-18 0 0,-2 0-1 0 0,0 1 1 0 0,-1 1-1 0 0,-2 1 0 0 0,-1 0 1 0 0,0 1-1 0 0,-1 1 1 0 0,-2 1-1 0 0,0 1 1 0 0,-1 1-1 0 0,-1 1 0 0 0,-14-7 19 0 0,-41-36-270 0 0,29 7-3108 0 0,50 51 1830 0 0,5-3-48 0 0,56-37-2601 0 0,-38 37 3014 0 0</inkml:trace>
  <inkml:trace contextRef="#ctx0" brushRef="#br0" timeOffset="267.523">1121 372 2496 0 0,'10'-11'9747'0'0,"-13"-6"-8281"0"0,2 12-1327 0 0,1-6-3237 0 0,7 10-4720 0 0,-5 3 6598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3:3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1272 0 0,'16'7'252'0'0,"0"1"-1"0"0,0 1 1 0 0,-1 1-1 0 0,-1 0 1 0 0,1 1 0 0 0,-2 1-1 0 0,1 0 1 0 0,-2 1-1 0 0,0 0 1 0 0,0 1-1 0 0,-1 0 1 0 0,-1 0-1 0 0,0 2 1 0 0,-1-1 0 0 0,-1 1-1 0 0,0 0 1 0 0,-2 1-1 0 0,1 0 1 0 0,-2 1-252 0 0,9 10 228 0 0,-2 0-1 0 0,0 1 1 0 0,-2 0 0 0 0,-2 1 0 0 0,0 0 0 0 0,-2 0-1 0 0,-1 0 1 0 0,-2 1 0 0 0,-1 0 0 0 0,-1 0 0 0 0,-2 0-1 0 0,-2 15-227 0 0,-4-12 93 0 0,-1 1 0 0 0,-1-1 0 0 0,-2 0 0 0 0,-2-1-1 0 0,-1 0 1 0 0,-1-1 0 0 0,-10 13-93 0 0,-109 142-1550 0 0,18-93-2851 0 0,85-80 3021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3:3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1180 0 0,'43'-21'5555'0'0,"97"10"-3909"0"0,-131 12-1615 0 0,0 0 0 0 0,0 0 0 0 0,0 1 0 0 0,-1 0 0 0 0,1 1 0 0 0,0 0 0 0 0,-1 0 0 0 0,0 1 0 0 0,1 0 0 0 0,-1 1 0 0 0,-1-1 0 0 0,1 2 0 0 0,-1-1 0 0 0,0 1 0 0 0,0 0 0 0 0,-1 0 0 0 0,1 1 0 0 0,-1 0 0 0 0,-1 0 0 0 0,1 0 0 0 0,-1 1 0 0 0,3 7-31 0 0,69 191 907 0 0,-26 101 2690 0 0,2 182-3597 0 0,-50-450 282 0 0,-2-1 0 0 0,-2 1 0 0 0,-1-1-1 0 0,-2 1 1 0 0,-1-1 0 0 0,-5 14-282 0 0,3-26 135 0 0,-1-1-1 0 0,-1 0 1 0 0,-1 0-1 0 0,-1-1 1 0 0,-1 0-1 0 0,-1-1 1 0 0,-1 0 0 0 0,-1-1-1 0 0,-1-1 1 0 0,-1 0-1 0 0,-1-2 1 0 0,-10 9-135 0 0,26-26-144 0 0,0 1 0 0 0,-1-1 0 0 0,1 0 0 0 0,-1 0 0 0 0,0 0 0 0 0,1 0 0 0 0,-1 0 1 0 0,0 0-1 0 0,0-1 0 0 0,0 0 0 0 0,0 1 0 0 0,-1-1 0 0 0,1 0 0 0 0,0-1 0 0 0,0 1 0 0 0,-1 0 0 0 0,1-1 0 0 0,0 0 0 0 0,-1 0 0 0 0,1 0 1 0 0,0 0-1 0 0,-1 0 0 0 0,1-1 0 0 0,0 1 0 0 0,-1-1 0 0 0,1 0 0 0 0,0 0 0 0 0,0-1 0 0 0,0 1 0 0 0,0 0 0 0 0,0-1 0 0 0,0 0 0 0 0,0 0 1 0 0,0 0-1 0 0,1 0 0 0 0,-1 0 0 0 0,1 0 0 0 0,-1-1 0 0 0,1 1 0 0 0,-1-3 144 0 0,-72-124-6307 0 0,66 109 5809 0 0,-12-23-766 0 0,-2-2-3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3:3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265 511 1576 0 0,'0'0'708'0'0,"5"8"3096"0"0,14 34-3177 0 0,-6 0-292 0 0,-8-30-227 0 0,-1 0-1 0 0,1 0 1 0 0,-2 0-1 0 0,0 0 1 0 0,0 1-1 0 0,-1-1 1 0 0,-1 1 0 0 0,0-1-1 0 0,-1 1 1 0 0,0 0-1 0 0,-1 0 1 0 0,0-1-1 0 0,-1 1 1 0 0,0-1-1 0 0,-4 10-107 0 0,4-15 65 0 0,0 0-1 0 0,0 0 0 0 0,-1-1 0 0 0,0 1 0 0 0,0-1 0 0 0,0 1 0 0 0,-1-1 0 0 0,0 0 0 0 0,-1 0 0 0 0,1-1 0 0 0,-1 1 0 0 0,0-1 1 0 0,0 0-1 0 0,-1-1 0 0 0,1 1 0 0 0,-1-1 0 0 0,0 0 0 0 0,0 0 0 0 0,-1-1 0 0 0,1 0 0 0 0,-1 0 0 0 0,0 0 0 0 0,0-1 0 0 0,1 0 0 0 0,-1-1 1 0 0,-1 1-1 0 0,1-1 0 0 0,0 0 0 0 0,0-1 0 0 0,0 0 0 0 0,0 0 0 0 0,-1-1 0 0 0,1 0 0 0 0,0 0 0 0 0,0 0 0 0 0,0-1 0 0 0,0 0 1 0 0,0 0-1 0 0,1-1 0 0 0,-1 0 0 0 0,1 0 0 0 0,-1-1 0 0 0,1 0 0 0 0,0 0 0 0 0,-4-3-64 0 0,5 1 17 0 0,0 0 0 0 0,0 0 0 0 0,1-1 0 0 0,-1 0 0 0 0,1 1 0 0 0,1-1 0 0 0,-1 0-1 0 0,1-1 1 0 0,1 1 0 0 0,-1-1 0 0 0,1 1 0 0 0,1-1 0 0 0,-1 0 0 0 0,1 1 0 0 0,1-1 0 0 0,-1 0 0 0 0,1 0 0 0 0,1 0 0 0 0,-1 0 0 0 0,1 1-1 0 0,1-1 1 0 0,-1 0 0 0 0,1 1 0 0 0,1-1 0 0 0,-1 1 0 0 0,3-4-17 0 0,3-6-2 0 0,1 1 1 0 0,0 0-1 0 0,2 1 0 0 0,0 0 1 0 0,0 0-1 0 0,1 1 0 0 0,1 0 1 0 0,0 1-1 0 0,1 1 0 0 0,15-10 2 0 0,190-90-901 0 0,-62 63-3857 0 0,-136 39 1942 0 0,-16 4 1521 0 0</inkml:trace>
  <inkml:trace contextRef="#ctx0" brushRef="#br0" timeOffset="403.045">576 4 2644 0 0,'37'-3'3764'0'0,"-25"4"-3668"0"0,0 1 1 0 0,-1 0-1 0 0,0 1 1 0 0,1 0-1 0 0,-1 1 1 0 0,0 0-1 0 0,-1 1 1 0 0,1 0-1 0 0,-1 1 1 0 0,0 0-1 0 0,0 0 1 0 0,-1 1-1 0 0,0 1 1 0 0,0-1-1 0 0,-1 1 1 0 0,0 1-1 0 0,0 0 1 0 0,-1 0-1 0 0,0 0 1 0 0,0 1-1 0 0,-1 0 1 0 0,-1 0-1 0 0,1 1 0 0 0,-2-1 1 0 0,1 1-1 0 0,-2 0 1 0 0,1 0-1 0 0,-2 1 1 0 0,1-1-1 0 0,-2 1 1 0 0,1 10-97 0 0,-4-9 114 0 0,-1-1 1 0 0,0-1-1 0 0,-1 1 1 0 0,0 0-1 0 0,-1-1 1 0 0,0 0 0 0 0,-1 0-1 0 0,0-1 1 0 0,0 1-1 0 0,-1-1 1 0 0,-1-1-1 0 0,0 1 1 0 0,0-1-1 0 0,-3 1-114 0 0,-33 47 705 0 0,121-72-2322 0 0,181-99-6017 0 0,-228 97 6326 0 0</inkml:trace>
  <inkml:trace contextRef="#ctx0" brushRef="#br0" timeOffset="867.925">1252 478 1100 0 0,'43'243'5298'0'0,"-43"-240"-5205"0"0,0-1 0 0 0,0 0 0 0 0,0 1 0 0 0,-1-1 0 0 0,1 1 0 0 0,-1-1 0 0 0,1 0 0 0 0,-1 1 0 0 0,0-1 0 0 0,0 0 0 0 0,0 0 0 0 0,0 1 0 0 0,0-1 0 0 0,0 0 0 0 0,-1 0 0 0 0,1 0 0 0 0,-1 0 1 0 0,1-1-1 0 0,-1 1 0 0 0,0 0 0 0 0,1-1 0 0 0,-1 1 0 0 0,0-1 0 0 0,0 1 0 0 0,0-1 0 0 0,-1 0 0 0 0,1 0 0 0 0,0 0 0 0 0,0 0 0 0 0,-1 0 0 0 0,1-1 0 0 0,0 1 0 0 0,-1-1 0 0 0,1 1 0 0 0,-1-1 0 0 0,1 0 0 0 0,0 0 0 0 0,-1 0 0 0 0,1 0 0 0 0,-1 0 0 0 0,0-1-93 0 0,-2-9 20 0 0,1 0-1 0 0,0-1 1 0 0,1 1 0 0 0,0-1-1 0 0,1 0 1 0 0,0 1-1 0 0,1-1 1 0 0,0 0-1 0 0,0 0 1 0 0,1 0-1 0 0,1 0 1 0 0,0 0 0 0 0,0 0-1 0 0,1 0 1 0 0,1 0-1 0 0,0 1 1 0 0,0-1-1 0 0,1 1 1 0 0,0 0 0 0 0,1 0-1 0 0,0 0 1 0 0,0 0-1 0 0,1 1 1 0 0,1 0-1 0 0,-1 1 1 0 0,2-1-1 0 0,-1 1 1 0 0,1 0 0 0 0,0 1-1 0 0,1 0 1 0 0,-1 0-1 0 0,1 1 1 0 0,1 0-1 0 0,-1 1 1 0 0,1 0 0 0 0,0 0-1 0 0,0 1 1 0 0,6-2-20 0 0,-7 5-3 0 0,-1-1-1 0 0,1 2 1 0 0,-1-1 0 0 0,1 1 0 0 0,0 0 0 0 0,-1 1 0 0 0,1 0 0 0 0,-1 1 0 0 0,1-1 0 0 0,-1 2 0 0 0,0-1 0 0 0,1 1-1 0 0,-1 0 1 0 0,-1 1 0 0 0,1 0 0 0 0,0 0 0 0 0,-1 0 0 0 0,0 1 0 0 0,0 1 0 0 0,0-1 0 0 0,-1 1 0 0 0,0 0-1 0 0,0 0 1 0 0,0 1 0 0 0,-1 0 0 0 0,0 0 0 0 0,2 4 3 0 0,5 8-104 0 0,-2 0 0 0 0,0 0 0 0 0,-2 1 0 0 0,0 0 1 0 0,-1 1-1 0 0,-1 0 0 0 0,0 0 0 0 0,-2 0 0 0 0,-1 0 0 0 0,0 12 104 0 0,-2-22 157 0 0,2 13-7633 0 0,-2-23 6166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3:3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1808 0 0,'15'-18'3242'0'0,"-12"18"-2604"0"0,-4-15 227 0 0,7 18 1922 0 0,23 72-2301 0 0,-9 319 319 0 0,12-89-684 0 0,-33-305-195 0 0,0-1 0 0 0,1 0 0 0 0,-1 1 0 0 0,0 0 0 0 0,0-1 0 0 0,0 1 0 0 0,1-1 0 0 0,-1 1-1 0 0,0 0 1 0 0,0 0 0 0 0,0 0 0 0 0,0-1 0 0 0,0 1 0 0 0,0 0 0 0 0,0 0 0 0 0,1 0 0 0 0,-1 0 0 0 0,0 0 0 0 0,0 0 0 0 0,0 1 0 0 0,0-1 0 0 0,0 0 0 0 0,0 0 0 0 0,1 1 0 0 0,-1-1 0 0 0,0 0 0 0 0,0 1 0 0 0,0-1 0 0 0,1 1 0 0 0,-1-1 0 0 0,0 1 0 0 0,0 0 0 0 0,1-1 0 0 0,-1 1 0 0 0,1 0 0 0 0,-1-1 0 0 0,0 1 0 0 0,1 0 0 0 0,-1-1 0 0 0,1 1 0 0 0,0 0 0 0 0,-1 0 0 0 0,1 0 0 0 0,0 0 0 0 0,-1-1 0 0 0,1 1 0 0 0,0 0 0 0 0,0 0 0 0 0,0 0 0 0 0,0 0 0 0 0,0 0 0 0 0,0 0 0 0 0,0 0 0 0 0,0 0 0 0 0,0-1 0 0 0,0 1 0 0 0,0 0 0 0 0,1 0 0 0 0,-1 1 74 0 0,-23-43-2879 0 0,11 13 1409 0 0</inkml:trace>
  <inkml:trace contextRef="#ctx0" brushRef="#br0" timeOffset="509.943">48 18 1268 0 0,'0'1'78'0'0,"0"-1"0"0"0,0 1 1 0 0,1 0-1 0 0,-1-1 0 0 0,0 1 0 0 0,0-1 0 0 0,0 1 0 0 0,0-1 0 0 0,0 1 1 0 0,0-1-1 0 0,0 1 0 0 0,-1 0 0 0 0,1-1 0 0 0,0 1 0 0 0,0-1 0 0 0,0 1 1 0 0,-1-1-1 0 0,1 1 0 0 0,0-1 0 0 0,0 1 0 0 0,-1-1 0 0 0,1 0 1 0 0,0 1-1 0 0,-1-1 0 0 0,1 1 0 0 0,-1-1 0 0 0,1 0 0 0 0,0 1 0 0 0,-1-1 1 0 0,1 0-1 0 0,-1 1 0 0 0,1-1 0 0 0,-1 0 0 0 0,1 0 0 0 0,-1 1 0 0 0,1-1 1 0 0,-1 0-1 0 0,1 0 0 0 0,-1 0 0 0 0,0 0 0 0 0,1 0 0 0 0,-1 0 1 0 0,1 0-1 0 0,-1 0 0 0 0,1 0 0 0 0,-1 0 0 0 0,1 0 0 0 0,-1 0 0 0 0,1 0 1 0 0,-1 0-1 0 0,0 0 0 0 0,1-1 0 0 0,-1 1 0 0 0,1 0 0 0 0,-1-1-78 0 0,0 9 35 0 0,-1 3 58 0 0,2-1-1 0 0,-1 1 1 0 0,1-1 0 0 0,0 1-1 0 0,1 0 1 0 0,1-1-1 0 0,-1 0 1 0 0,2 1 0 0 0,-1-1-1 0 0,1 0 1 0 0,1 0-1 0 0,0 0 1 0 0,1 0 0 0 0,-1-1-1 0 0,2 0 1 0 0,-1 0-1 0 0,1 0 1 0 0,1-1 0 0 0,0 0-1 0 0,0 0 1 0 0,0 0 0 0 0,1-1-1 0 0,0 0 1 0 0,0-1-1 0 0,1 0 1 0 0,0 0 0 0 0,0 0-1 0 0,0-2 1 0 0,1 1-1 0 0,0-1 1 0 0,0 0 0 0 0,0-1-1 0 0,0 0 1 0 0,0-1-1 0 0,1 0 1 0 0,-1-1 0 0 0,1 0-1 0 0,0 0 1 0 0,4-1-93 0 0,-8 2-14 0 0,0-1 0 0 0,0 1 0 0 0,0-1 0 0 0,0 0 0 0 0,1-1 0 0 0,-1 0 0 0 0,0 0 0 0 0,0 0 0 0 0,1-1-1 0 0,-1 0 1 0 0,0-1 0 0 0,0 0 0 0 0,0 0 0 0 0,0 0 0 0 0,-1-1 0 0 0,1 0 0 0 0,0 0 0 0 0,-1 0 0 0 0,0-1 0 0 0,0 0 0 0 0,0 0 0 0 0,0-1 0 0 0,-1 0 0 0 0,0 0 0 0 0,0 0 0 0 0,0-1 0 0 0,0 1 0 0 0,-1-1 0 0 0,0 0 0 0 0,0 0 0 0 0,-1-1 0 0 0,0 1 0 0 0,0-1 0 0 0,0 0 0 0 0,-1 0 0 0 0,0 1-1 0 0,0-2 1 0 0,0-2 14 0 0,-2 6 1 0 0,-1 0-1 0 0,1 0 0 0 0,-1 0 0 0 0,0 0 0 0 0,0 0 1 0 0,0 0-1 0 0,0 0 0 0 0,-1 0 0 0 0,0 1 0 0 0,0-1 0 0 0,0 0 1 0 0,0 1-1 0 0,0 0 0 0 0,-1-1 0 0 0,1 1 0 0 0,-1 0 1 0 0,0 0-1 0 0,0 0 0 0 0,0 1 0 0 0,0-1 0 0 0,0 1 0 0 0,-2-1 0 0 0,2 4 3 0 0,1 0 0 0 0,0 1 0 0 0,0 0 0 0 0,1-1 0 0 0,-1 1 0 0 0,0 0-1 0 0,1 0 1 0 0,-1 0 0 0 0,1 0 0 0 0,-1 0 0 0 0,1 0 0 0 0,0 0 0 0 0,0 1-1 0 0,0-1 1 0 0,0 0 0 0 0,0 1 0 0 0,1-1 0 0 0,-1 1 0 0 0,1-1-1 0 0,-1 1 1 0 0,1-1 0 0 0,0 1 0 0 0,0-1 0 0 0,0 1 0 0 0,0-1 0 0 0,1 1-1 0 0,-1-1 1 0 0,1 1 0 0 0,0 0-3 0 0,-1-1 11 0 0,47 142-241 0 0,9-59-3129 0 0,-32-60 729 0 0,-16-21 1440 0 0</inkml:trace>
  <inkml:trace contextRef="#ctx0" brushRef="#br0" timeOffset="758.686">843 268 1480 0 0,'7'9'304'0'0,"-1"0"0"0"0,1 0-1 0 0,-1 0 1 0 0,-1 0 0 0 0,0 1 0 0 0,0 0-1 0 0,-1 0 1 0 0,-1 1 0 0 0,1-1 0 0 0,-2 1 0 0 0,1-1-1 0 0,-1 1 1 0 0,-1 0 0 0 0,0 0 0 0 0,-1 0-1 0 0,0 0 1 0 0,0 0 0 0 0,-1 0 0 0 0,-1 0-1 0 0,-2 9-303 0 0,-51 156 668 0 0,-22-77-3391 0 0,57-90-75 0 0,18-9 1364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3:3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1626 284 1096 0 0,'-3'15'5957'0'0,"-6"116"-5084"0"0,23 49-208 0 0,35 86-24 0 0,-48-263-808 0 0,0-1-1 0 0,-1 1 1 0 0,1-1-1 0 0,0 1 1 0 0,-1-1-1 0 0,0 1 1 0 0,1-1-1 0 0,-1 1 1 0 0,0-1-1 0 0,0 1 1 0 0,-1-1-1 0 0,1 1 1 0 0,-1 0-1 0 0,1-1 1 0 0,-1 1-1 0 0,0-1 1 0 0,1 0-1 0 0,-1 1 0 0 0,0-1 1 0 0,-1 0-1 0 0,1 1 1 0 0,0-1-1 0 0,-1 0 1 0 0,1 0-1 0 0,-1 0 1 0 0,0 0-1 0 0,0 0 1 0 0,0-1-1 0 0,1 1 1 0 0,-2 0-1 0 0,1-1 1 0 0,0 1-1 0 0,0-1 168 0 0,-3-3-1168 0 0</inkml:trace>
  <inkml:trace contextRef="#ctx0" brushRef="#br0" timeOffset="-1239.991">40 300 1128 0 0,'0'0'522'0'0,"0"0"-66"0"0,0 0-58 0 0,0 0-21 0 0,0 0-2 0 0,0 0-63 0 0,0 0-21 0 0,0 0 19 0 0,0 0-47 0 0,0 0 40 0 0,0 0-43 0 0,0 0-5 0 0,0 0-55 0 0,0 0-27 0 0,0 0-4 0 0,0 0 65 0 0,0 0-53 0 0,0 0 26 0 0,0 0-36 0 0,0 0-36 0 0,0 0-12 0 0,0 0-64 0 0,0 0-4 0 0,0 0-37 0 0,0 0-48 0 0,0 0 28 0 0,0 0-10 0 0,-1 6 59 0 0,11 178 557 0 0,-1-132-391 0 0,28 172 630 0 0,-34-201-727 0 0,0-5-5608 0 0,2-21 4186 0 0</inkml:trace>
  <inkml:trace contextRef="#ctx0" brushRef="#br0" timeOffset="-928.858">1 290 1484 0 0,'14'17'4560'0'0,"88"76"-3462"0"0,-28-43-623 0 0,3-3 1 0 0,1-3-1 0 0,77 30-475 0 0,-154-74 1 0 0,82 37-1928 0 0,-82-37 701 0 0,-1 0-91 0 0,1-2-17 0 0,5-6-3 0 0</inkml:trace>
  <inkml:trace contextRef="#ctx0" brushRef="#br0" timeOffset="-649.586">557 169 1008 0 0,'0'0'134'0'0,"0"0"0"0"0,0 1-1 0 0,-1-1 1 0 0,1 0 0 0 0,0 0-1 0 0,-1 0 1 0 0,1 1 0 0 0,0-1 0 0 0,-1 0-1 0 0,1 0 1 0 0,-1 0 0 0 0,1 0 0 0 0,0 1-1 0 0,-1-1 1 0 0,1 0 0 0 0,-1 0 0 0 0,1 0-1 0 0,0 0 1 0 0,-1 0 0 0 0,1 0-1 0 0,-1 0 1 0 0,1 0 0 0 0,0 0 0 0 0,-1 0-1 0 0,1-1 1 0 0,-1 1 0 0 0,1 0 0 0 0,0 0-1 0 0,-1 0 1 0 0,1 0 0 0 0,0-1 0 0 0,-1 1-1 0 0,1 0 1 0 0,0 0 0 0 0,-1-1-1 0 0,1 1 1 0 0,0 0 0 0 0,-1 0 0 0 0,1-1-1 0 0,0 1 1 0 0,0 0 0 0 0,-1-1 0 0 0,1 1-1 0 0,0-1-133 0 0,-18 43 347 0 0,13-10-279 0 0,2 1-1 0 0,1-1 0 0 0,2 1 1 0 0,1 0-1 0 0,1 0 0 0 0,2-1 1 0 0,1 1-1 0 0,2-1 0 0 0,1 0 1 0 0,2-1-1 0 0,0 0 0 0 0,3-1 1 0 0,0 0-1 0 0,5 5-67 0 0,10 37-1220 0 0,-14-54-2136 0 0,-13-18 1982 0 0</inkml:trace>
  <inkml:trace contextRef="#ctx0" brushRef="#br0" timeOffset="-401.337">1198 0 1696 0 0,'-20'12'418'0'0,"2"1"-1"0"0,-1 1 1 0 0,2 0 0 0 0,0 1 0 0 0,1 1-1 0 0,0 1 1 0 0,2 0 0 0 0,0 1-1 0 0,0 0 1 0 0,-7 16-418 0 0,5-5 196 0 0,2 1 0 0 0,0 1-1 0 0,2 0 1 0 0,2 0 0 0 0,0 1 0 0 0,3 1 0 0 0,0-1 0 0 0,2 1 0 0 0,2 0 0 0 0,1 1-1 0 0,1 1-195 0 0,3-13 30 0 0,0 0 0 0 0,2 0 0 0 0,0 0 0 0 0,2 0 0 0 0,0-1 0 0 0,1 0 0 0 0,1 0-1 0 0,1-1 1 0 0,1 0 0 0 0,1-1 0 0 0,1 0 0 0 0,0 0 0 0 0,1-1 0 0 0,2 0-30 0 0,-6-7-311 0 0,1 0 1 0 0,-1-1 0 0 0,2-1 0 0 0,-1 0 0 0 0,1 0-1 0 0,1-1 1 0 0,0 0 0 0 0,0-1 0 0 0,0 0-1 0 0,1-1 1 0 0,0-1 0 0 0,0 0 0 0 0,0 0-1 0 0,11 1 311 0 0,18-1-1248 0 0,2-2-226 0 0</inkml:trace>
  <inkml:trace contextRef="#ctx0" brushRef="#br0" timeOffset="2194.295">1558 384 1380 0 0,'0'0'413'0'0,"0"0"-46"0"0,0 0-33 0 0,0 0-38 0 0,0 0-40 0 0,0 0-41 0 0,0 0-12 0 0,0 0-80 0 0,0 0-28 0 0,0 22 428 0 0,77 202 1815 0 0,-10 23 10 0 0,-66-244-2289 0 0,0 0 0 0 0,0-1 1 0 0,-1 1-1 0 0,1 0 0 0 0,-1 0 1 0 0,1-1-1 0 0,-1 1 0 0 0,0 0 1 0 0,0 0-1 0 0,-1-1 0 0 0,1 1 0 0 0,0 0 1 0 0,-1 0-1 0 0,0-1 0 0 0,1 1 1 0 0,-1 0-1 0 0,0-1 0 0 0,-1 1 1 0 0,1-1-1 0 0,0 1 0 0 0,-1-1 0 0 0,1 0 1 0 0,-1 1-1 0 0,0-1 0 0 0,1 0 1 0 0,-1 0-1 0 0,0 0 0 0 0,-1 0 1 0 0,1-1-1 0 0,0 1 0 0 0,0-1 0 0 0,-1 1 1 0 0,1-1-1 0 0,-1 1-59 0 0,-1-4 19 0 0,1 1-1 0 0,0-1 1 0 0,0 0 0 0 0,0 1-1 0 0,0-1 1 0 0,0-1 0 0 0,1 1-1 0 0,-1 0 1 0 0,1-1-1 0 0,-1 1 1 0 0,1-1 0 0 0,0 0-1 0 0,0 0 1 0 0,0 0 0 0 0,0 0-1 0 0,1 0 1 0 0,-1 0 0 0 0,1 0-1 0 0,0 0 1 0 0,0-1 0 0 0,0 1-1 0 0,0-1 1 0 0,0 1-1 0 0,1 0 1 0 0,0-1 0 0 0,-1-3-19 0 0,0-19 16 0 0,1 0 1 0 0,2 0-1 0 0,0 0 1 0 0,2 0-1 0 0,0 0 1 0 0,2 1-1 0 0,1-1 1 0 0,1 2 0 0 0,1-1-1 0 0,1 1 1 0 0,1 0-1 0 0,1 1 1 0 0,2 0-1 0 0,0 2 1 0 0,1-1-1 0 0,1 1 1 0 0,1 2-1 0 0,1-1 1 0 0,0 2-1 0 0,19-14-16 0 0,33-8-58 0 0,-65 44 58 0 0,0 0 1 0 0,0 0-1 0 0,0 1 0 0 0,-1-1 1 0 0,0 1-1 0 0,0 0 1 0 0,0 0-1 0 0,-1 0 1 0 0,1 1-1 0 0,-1-1 0 0 0,0 1 1 0 0,-1 0-1 0 0,1 0 1 0 0,-1 0-1 0 0,-1 0 1 0 0,1 0-1 0 0,-1 0 0 0 0,0 1 1 0 0,0-1-1 0 0,-1 1 0 0 0,3 2-2 0 0,94 366-1247 0 0,-70-330-590 0 0,-2-26-2837 0 0,-23-19 3328 0 0,-2 0-110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3:4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1004 0 0,'-23'19'407'0'0,"0"1"-1"0"0,1 1 0 0 0,1 1 1 0 0,1 1-1 0 0,1 1 1 0 0,1 0-1 0 0,2 2 1 0 0,0 0-1 0 0,1 0 1 0 0,2 2-1 0 0,1 0 0 0 0,1 0 1 0 0,2 1-1 0 0,0 0 1 0 0,2 0-1 0 0,1 1 1 0 0,2 0-1 0 0,1 0 1 0 0,1 1-1 0 0,1-1 1 0 0,3 13-407 0 0,-1-4 157 0 0,3 1 1 0 0,1-1-1 0 0,2 0 0 0 0,2-1 1 0 0,1 1-1 0 0,2-2 1 0 0,2 1-1 0 0,12 22-157 0 0,-13-32-420 0 0,2 0-1 0 0,1-1 1 0 0,1 0 0 0 0,2-2-1 0 0,0 0 1 0 0,2-1-1 0 0,2 1 421 0 0,41 6-4164 0 0,-56-34 2868 0 0,12-14 72 0 0</inkml:trace>
  <inkml:trace contextRef="#ctx0" brushRef="#br0" timeOffset="340.996">441 139 1096 0 0,'-25'19'3731'0'0,"-4"95"-2298"0"0,22 66-27 0 0,7-139-1071 0 0,57 254 772 0 0,-41-127-3687 0 0,-22-170-982 0 0,3-4 2296 0 0</inkml:trace>
  <inkml:trace contextRef="#ctx0" brushRef="#br0" timeOffset="795.379">491 223 1724 0 0,'-1'0'197'0'0,"1"0"-1"0"0,-1 0 1 0 0,1 0 0 0 0,-1 0-1 0 0,1 0 1 0 0,-1 0-1 0 0,1 0 1 0 0,-1 0 0 0 0,1-1-1 0 0,-1 1 1 0 0,1 0-1 0 0,-1 0 1 0 0,1 0 0 0 0,0 0-1 0 0,-1-1 1 0 0,1 1-1 0 0,-1 0 1 0 0,1 0 0 0 0,0-1-1 0 0,-1 1 1 0 0,1 0-1 0 0,-1-1 1 0 0,1 1 0 0 0,0 0-1 0 0,0-1 1 0 0,-1 1-197 0 0,-12 53 500 0 0,11-40-369 0 0,-1 1 0 0 0,2-1 0 0 0,0 1 0 0 0,0-1 1 0 0,2 0-1 0 0,-1 1 0 0 0,2-1 0 0 0,0 1 0 0 0,0-1 0 0 0,1 0 0 0 0,1 0 0 0 0,0 0 1 0 0,1-1-1 0 0,0 1 0 0 0,5 6-131 0 0,-7-13 50 0 0,-1-1 0 0 0,1 0-1 0 0,0 0 1 0 0,1 0 0 0 0,-1 0 0 0 0,1-1 0 0 0,0 1 0 0 0,0-1-1 0 0,0 0 1 0 0,1 0 0 0 0,-1 0 0 0 0,1-1 0 0 0,0 0 0 0 0,0 0-1 0 0,0 0 1 0 0,1 0 0 0 0,-1-1 0 0 0,1 0 0 0 0,-1 0 0 0 0,1 0-1 0 0,0-1 1 0 0,0 0 0 0 0,0 0 0 0 0,-1 0 0 0 0,1-1 0 0 0,0 0-1 0 0,0 0 1 0 0,0-1 0 0 0,0 1 0 0 0,0-1 0 0 0,0 0 0 0 0,0-1-50 0 0,3-1 17 0 0,1-1 0 0 0,-1-1 1 0 0,0 1-1 0 0,0-2 0 0 0,-1 1 0 0 0,1-1 1 0 0,-1 0-1 0 0,-1-1 0 0 0,1 1 1 0 0,-1-2-1 0 0,0 1 0 0 0,0-1 0 0 0,-1 0 1 0 0,0 0-1 0 0,-1-1 0 0 0,0 0 1 0 0,0 0-1 0 0,-1 0 0 0 0,0 0 0 0 0,-1-1 1 0 0,1 0-1 0 0,-2 0 0 0 0,0 1 1 0 0,0-2-1 0 0,-1 1 0 0 0,0 0 1 0 0,0 0-1 0 0,-1 0 0 0 0,-1 0 0 0 0,0-2-17 0 0,-24-35 398 0 0,40 109-858 0 0,-1-33-625 0 0,1-1 0 0 0,2-1 0 0 0,0 0 0 0 0,2-1 1 0 0,1-1-1 0 0,0-1 0 0 0,4 1 1085 0 0,-18-19-408 0 0,9 12-812 0 0</inkml:trace>
  <inkml:trace contextRef="#ctx0" brushRef="#br0" timeOffset="1029.06">1305 536 2604 0 0,'14'2'2997'0'0,"4"48"-1840"0"0,-12-24-1029 0 0,-1 0 0 0 0,-1 0-1 0 0,-1 0 1 0 0,-1 0 0 0 0,-2 0 0 0 0,0 1-1 0 0,-2-1 1 0 0,-1 0 0 0 0,-1 0 0 0 0,-1 0 0 0 0,-2-1-1 0 0,0 0 1 0 0,-2 0 0 0 0,0 0 0 0 0,-2-1 0 0 0,-1-1-1 0 0,0 0 1 0 0,-2 0 0 0 0,-1-1 0 0 0,0-1 0 0 0,-10 9-128 0 0,25-30-5 0 0,-56 40-1433 0 0,10-39-2581 0 0,20-21 2798 0 0,10-4 38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3:4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102 231 2036 0 0,'-1'-1'73'0'0,"0"0"0"0"0,0 0 0 0 0,0 0 1 0 0,0 0-1 0 0,0 0 0 0 0,0 1 0 0 0,0-1 0 0 0,0 0 0 0 0,0 1 0 0 0,0-1 0 0 0,0 1 0 0 0,0-1 0 0 0,0 1 0 0 0,-1 0 0 0 0,1 0 1 0 0,0-1-1 0 0,0 1 0 0 0,-1 0 0 0 0,1 0 0 0 0,0 0 0 0 0,0 0 0 0 0,0 0 0 0 0,-1 0 0 0 0,1 1 0 0 0,0-1 0 0 0,0 0 1 0 0,0 1-1 0 0,-1-1 0 0 0,1 0 0 0 0,0 1 0 0 0,0 0 0 0 0,0-1 0 0 0,0 1 0 0 0,0 0 0 0 0,0-1 0 0 0,0 1 0 0 0,0 0 0 0 0,0 0 1 0 0,0 0-1 0 0,1 0 0 0 0,-1 0 0 0 0,0 0 0 0 0,0 0 0 0 0,1 0 0 0 0,-1 0 0 0 0,1 0 0 0 0,-1 0 0 0 0,1 0 0 0 0,-1 0 1 0 0,1 1-1 0 0,0-1 0 0 0,0 0 0 0 0,-1 0 0 0 0,1 1 0 0 0,0-1 0 0 0,0 0 0 0 0,0 0-73 0 0,-14 80 563 0 0,14-81-563 0 0,-4 81 765 0 0,4-1 0 0 0,3 1-1 0 0,13 67-764 0 0,5 217 721 0 0,-49-246-1628 0 0,7-85-701 0 0,-3-24-2591 0 0,24-10 2865 0 0</inkml:trace>
  <inkml:trace contextRef="#ctx0" brushRef="#br0" timeOffset="329.412">9 242 1292 0 0,'-3'-9'2708'0'0,"14"12"-59"0"0,520 365 267 0 0,-497-343-2967 0 0,97 98-1929 0 0,-128-113 998 0 0,-5-8-2844 0 0,-15-4 2548 0 0</inkml:trace>
  <inkml:trace contextRef="#ctx0" brushRef="#br0" timeOffset="578.652">564 1 1868 0 0,'0'0'64'0'0,"1"1"-1"0"0,-1-1 1 0 0,1 1 0 0 0,-1 0-1 0 0,0-1 1 0 0,0 1 0 0 0,1 0-1 0 0,-1-1 1 0 0,0 1 0 0 0,0 0-1 0 0,0-1 1 0 0,0 1 0 0 0,0 0-1 0 0,0 0 1 0 0,0-1 0 0 0,0 1-1 0 0,0 0 1 0 0,0 0 0 0 0,0-1-1 0 0,0 1 1 0 0,0 0 0 0 0,-1-1-1 0 0,1 1 1 0 0,0 0-1 0 0,0-1 1 0 0,-1 1 0 0 0,1 0-1 0 0,-1-1 1 0 0,1 1 0 0 0,-1-1-1 0 0,1 1 1 0 0,0-1 0 0 0,-1 1-1 0 0,0-1 1 0 0,1 1 0 0 0,-1-1-1 0 0,1 1 1 0 0,-1-1 0 0 0,0 0-1 0 0,1 1 1 0 0,-1-1 0 0 0,0 0-1 0 0,1 0 1 0 0,-1 1 0 0 0,0-1-1 0 0,1 0 1 0 0,-1 0 0 0 0,0 0-1 0 0,1 0 1 0 0,-1 0-1 0 0,0 0 1 0 0,0 0 0 0 0,1 0-1 0 0,-1 0 1 0 0,0 0 0 0 0,1 0-1 0 0,-1-1 1 0 0,0 1 0 0 0,0 0-1 0 0,1 0 1 0 0,-1-1 0 0 0,1 1-1 0 0,-1-1 1 0 0,0 1 0 0 0,1 0-1 0 0,-1-1 1 0 0,1 1 0 0 0,-1-1-64 0 0,-5 33 228 0 0,2 0 1 0 0,2 0 0 0 0,0 0-1 0 0,2 1 1 0 0,2-1 0 0 0,1 0-1 0 0,1 0 1 0 0,9 30-229 0 0,48 197 584 0 0,11 63-3778 0 0,-64-261 844 0 0,-8-38 972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3:4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246 719 904 0 0,'1'0'100'0'0,"1"0"-1"0"0,-1-1 1 0 0,1 1-1 0 0,-1 0 1 0 0,1 1-1 0 0,-1-1 1 0 0,1 0-1 0 0,-1 0 1 0 0,0 1-1 0 0,1-1 1 0 0,-1 1-1 0 0,1-1 1 0 0,-1 1-1 0 0,0-1 1 0 0,1 1-1 0 0,-1 0 1 0 0,0 0-1 0 0,0 0 1 0 0,1 0-1 0 0,-1 0 1 0 0,0 0-1 0 0,0 0 1 0 0,0 0-1 0 0,0 0 1 0 0,0 0-1 0 0,-1 1 1 0 0,1-1-1 0 0,0 0 1 0 0,0 1-1 0 0,-1-1 1 0 0,1 0-1 0 0,-1 1 1 0 0,1-1-1 0 0,-1 1 1 0 0,0-1-1 0 0,0 1 1 0 0,1-1-1 0 0,-1 1 1 0 0,0-1-1 0 0,0 1 1 0 0,-1 0-100 0 0,4 3 231 0 0,7 18 141 0 0,0 0 0 0 0,-1 0 0 0 0,-1 1 0 0 0,-1 1 0 0 0,-2-1 0 0 0,0 1 0 0 0,-2 0 0 0 0,0 0 1 0 0,-2 13-373 0 0,-1-29 114 0 0,0 1 1 0 0,-1 0 0 0 0,0 0 0 0 0,-1-1-1 0 0,0 1 1 0 0,-1-1 0 0 0,0 0 0 0 0,0 0 0 0 0,-1 0-1 0 0,0 0 1 0 0,-1 0 0 0 0,0-1 0 0 0,0 0-1 0 0,0 0 1 0 0,-1 0 0 0 0,-1 0 0 0 0,1-1 0 0 0,-1 0-1 0 0,0-1 1 0 0,-1 0 0 0 0,0 0 0 0 0,0 0-1 0 0,0-1 1 0 0,0 0 0 0 0,-8 3-115 0 0,10-5 23 0 0,1 0 0 0 0,0 0 0 0 0,-1-1 0 0 0,1 0 0 0 0,-1 0 0 0 0,0 0 0 0 0,0-1 0 0 0,1 1-1 0 0,-1-2 1 0 0,0 1 0 0 0,0 0 0 0 0,0-1 0 0 0,0 0 0 0 0,0-1 0 0 0,0 1 0 0 0,0-1 0 0 0,0 0 0 0 0,0-1 0 0 0,0 1 0 0 0,0-1 0 0 0,1-1 0 0 0,-1 1-1 0 0,1-1 1 0 0,0 1 0 0 0,0-2 0 0 0,0 1 0 0 0,0 0 0 0 0,0-1 0 0 0,0 0 0 0 0,1 0 0 0 0,0 0 0 0 0,0-1 0 0 0,0 0 0 0 0,1 1 0 0 0,-1-1 0 0 0,1-1 0 0 0,0 1-1 0 0,0 0 1 0 0,1-1 0 0 0,0 1 0 0 0,0-1 0 0 0,0 0 0 0 0,0-4-23 0 0,-1-6-49 0 0,1 0 1 0 0,1-1-1 0 0,1 1 0 0 0,0 0 1 0 0,1-1-1 0 0,1 1 0 0 0,0 0 0 0 0,2 0 1 0 0,-1 0-1 0 0,2 0 0 0 0,0 1 1 0 0,1 0-1 0 0,1 0 0 0 0,0 0 0 0 0,1 1 1 0 0,0 0-1 0 0,1 0 0 0 0,1 1 1 0 0,0 0-1 0 0,3-2 49 0 0,20-22-445 0 0,2 1-1 0 0,2 2 1 0 0,1 1 0 0 0,1 2-1 0 0,1 1 1 0 0,3 2 445 0 0,46-44-5331 0 0,-83 63 4225 0 0</inkml:trace>
  <inkml:trace contextRef="#ctx0" brushRef="#br0" timeOffset="451.919">372 196 2000 0 0,'0'-10'4309'0'0,"49"-5"-3213"0"0,-41 13-1039 0 0,0 2-1 0 0,1-1 1 0 0,-1 1-1 0 0,0 0 0 0 0,1 0 1 0 0,-1 1-1 0 0,0 0 1 0 0,0 1-1 0 0,0 0 0 0 0,0 0 1 0 0,0 1-1 0 0,0 0 1 0 0,0 0-1 0 0,-1 1 0 0 0,0 0 1 0 0,1 0-1 0 0,-1 0 1 0 0,-1 1-1 0 0,1 0 1 0 0,-1 1-1 0 0,0 0 0 0 0,0 0 1 0 0,-1 0-1 0 0,1 0 1 0 0,-1 1-1 0 0,-1 0 0 0 0,1 0 1 0 0,-1 0-1 0 0,-1 1 1 0 0,1-1-1 0 0,-1 1 0 0 0,0 0 1 0 0,-1 0-1 0 0,0 0 1 0 0,0 0-1 0 0,-1 0 0 0 0,0 0 1 0 0,0 3-57 0 0,-1 9 153 0 0,0 1 1 0 0,-2-1-1 0 0,0 0 1 0 0,-1 1-1 0 0,-1-1 1 0 0,-1 0-1 0 0,-1-1 1 0 0,0 1-1 0 0,-2-1 0 0 0,0 0 1 0 0,-1-1-1 0 0,-1 0 1 0 0,-2 1-154 0 0,-19 45 504 0 0,18-19-500 0 0,13-43-127 0 0,16 15-440 0 0,-6-14 177 0 0,1-1 0 0 0,0 0 0 0 0,-1-1 0 0 0,1 0 0 0 0,0-1 0 0 0,0 0 0 0 0,0-1 0 0 0,0 0 0 0 0,0 0 0 0 0,0-1 0 0 0,-1-1 0 0 0,1 0 0 0 0,4-2 386 0 0,-5 3-77 0 0,72-18-2592 0 0,-45 13 1519 0 0</inkml:trace>
  <inkml:trace contextRef="#ctx0" brushRef="#br0" timeOffset="718.936">1215 711 2056 0 0,'-193'251'5941'0'0,"-139"162"-2642"0"0,159-188-2592 0 0,115-150-2910 0 0,0-2-3558 0 0,56-73 4515 0 0,3-2-63 0 0</inkml:trace>
  <inkml:trace contextRef="#ctx0" brushRef="#br0" timeOffset="1184.142">937 1316 848 0 0,'14'72'3972'0'0,"-2"-17"-3181"0"0,8 241 3473 0 0,-19-295-4235 0 0,-1 0 0 0 0,0 0 0 0 0,0 0 1 0 0,1 0-1 0 0,-1 1 0 0 0,0-1 0 0 0,0 0 0 0 0,0 0 0 0 0,0 0 1 0 0,-1 0-1 0 0,1 0 0 0 0,0 0 0 0 0,0 0 0 0 0,-1 0 0 0 0,1 0 1 0 0,-1 0-1 0 0,1 0 0 0 0,0 0 0 0 0,-1 0 0 0 0,0 0 0 0 0,1 0 1 0 0,-1 0-1 0 0,0 0 0 0 0,1 0 0 0 0,-1 0 0 0 0,0-1 0 0 0,0 1 1 0 0,0 0-1 0 0,0-1 0 0 0,0 1 0 0 0,0-1 0 0 0,0 1 0 0 0,0-1 1 0 0,0 1-1 0 0,0-1 0 0 0,0 1 0 0 0,0-1 0 0 0,0 0 0 0 0,0 0 1 0 0,0 0-1 0 0,0 1 0 0 0,0-1 0 0 0,0 0 0 0 0,-1-1 1 0 0,1 1-1 0 0,0 0 0 0 0,0 0 0 0 0,0 0 0 0 0,0-1 0 0 0,0 1 1 0 0,0 0-1 0 0,0-1 0 0 0,0 1 0 0 0,0-1 0 0 0,0 1 0 0 0,0-1 1 0 0,0 1-1 0 0,0-1 0 0 0,0 0 0 0 0,1 0 0 0 0,-1 1 0 0 0,0-1 1 0 0,0 0-1 0 0,0-1-29 0 0,-9-167 158 0 0,50 26-123 0 0,-37 134-43 0 0,1 0 1 0 0,0 0-1 0 0,0 0 0 0 0,1 1 0 0 0,0-1 0 0 0,1 1 1 0 0,-1 0-1 0 0,2 1 0 0 0,-1 0 0 0 0,1 0 0 0 0,0 0 1 0 0,0 0-1 0 0,1 1 0 0 0,0 1 0 0 0,0-1 1 0 0,0 1-1 0 0,1 1 0 0 0,-1-1 0 0 0,1 2 0 0 0,0-1 1 0 0,1 1-1 0 0,-1 0 0 0 0,0 1 0 0 0,1 0 0 0 0,0 1 1 0 0,-1 0-1 0 0,1 0 0 0 0,0 1 0 0 0,0 0 1 0 0,-1 1-1 0 0,1 0 0 0 0,0 0 0 0 0,-1 1 0 0 0,1 1 1 0 0,-1 0-1 0 0,0 0 0 0 0,0 0 0 0 0,0 1 1 0 0,0 1-1 0 0,4 2 8 0 0,-3 2-19 0 0,0 1 0 0 0,0 0 0 0 0,-1 0 0 0 0,0 1 1 0 0,-1 0-1 0 0,0 0 0 0 0,-1 1 0 0 0,-1 0 0 0 0,1 0 1 0 0,-2 1-1 0 0,0 0 0 0 0,0 0 0 0 0,-1 0 0 0 0,-1 0 1 0 0,0 1-1 0 0,-1 0 0 0 0,0-1 0 0 0,-1 6 19 0 0,4 94-3670 0 0,-23-91-331 0 0,15-25 2599 0 0</inkml:trace>
  <inkml:trace contextRef="#ctx0" brushRef="#br0" timeOffset="1478.692">2009 224 1036 0 0,'14'2'283'0'0,"0"2"-1"0"0,0 0 1 0 0,0 0-1 0 0,-1 1 1 0 0,0 1-1 0 0,0 0 1 0 0,0 0-1 0 0,-1 2 1 0 0,0 0-1 0 0,0 0 1 0 0,-1 1-1 0 0,0 0 1 0 0,0 1-1 0 0,-1 0 1 0 0,-1 1-1 0 0,0 0 1 0 0,0 0-1 0 0,-1 1 1 0 0,0 0-1 0 0,-1 1 1 0 0,5 11-283 0 0,6 14 470 0 0,-2 2 0 0 0,-1 0 0 0 0,-2 0 0 0 0,-2 2 0 0 0,-1-1 0 0 0,2 37-470 0 0,-3 168 1547 0 0,-19-177-1307 0 0,-3 0 1 0 0,-3 0 0 0 0,-3-2-1 0 0,-2 0 1 0 0,-12 19-241 0 0,6-28-321 0 0,-3-1 0 0 0,-2-2 0 0 0,-3-1-1 0 0,-21 24 322 0 0,1-11-1094 0 0,-3-2-1 0 0,-3-2 1 0 0,-3-4-1 0 0,-2-2 0 0 0,-3-3 1 0 0,-2-3-1 0 0,-2-4 1 0 0,-39 18 1094 0 0,-1-8-1294 0 0</inkml:trace>
  <inkml:trace contextRef="#ctx0" brushRef="#br0" timeOffset="3546.957">2450 20 1036 0 0,'0'0'749'0'0,"0"0"-126"0"0,0 0-52 0 0,0 0-77 0 0,0 0-11 0 0,0 0-83 0 0,0 0-18 0 0,0 0-46 0 0,0 0-90 0 0,0-9 178 0 0,118-2 433 0 0,-107 12-828 0 0,0 0 0 0 0,-1 0-1 0 0,0 1 1 0 0,1 0 0 0 0,-1 0-1 0 0,0 1 1 0 0,0 1 0 0 0,0 0-1 0 0,-1 0 1 0 0,1 1 0 0 0,-1 0-1 0 0,0 1 1 0 0,0 0 0 0 0,-1 0-1 0 0,0 1 1 0 0,0 0 0 0 0,0 0-1 0 0,-1 1 1 0 0,0 0 0 0 0,-1 0-1 0 0,0 1 1 0 0,0 0 0 0 0,0 0-1 0 0,-1 0 1 0 0,-1 1 0 0 0,0-1-1 0 0,0 1 1 0 0,-1 1-29 0 0,12 32 139 0 0,-2 1 1 0 0,-3 1-1 0 0,-1 0 1 0 0,-2 1-1 0 0,0 36-139 0 0,14 585 1512 0 0,-21 95 572 0 0,16-500-1323 0 0,-12-241-620 0 0,-2-1 0 0 0,0 1 0 0 0,-1 0 0 0 0,-1-1 0 0 0,-1 1 0 0 0,-1 0 0 0 0,-1-1 0 0 0,0 1 0 0 0,-2-1 0 0 0,0 0 0 0 0,-1 0 0 0 0,-2 0 0 0 0,0-1 0 0 0,0 0 0 0 0,-2-1 0 0 0,0 0 0 0 0,-2-1 0 0 0,1 0 0 0 0,-2 0 0 0 0,-1-1 0 0 0,0-1 0 0 0,-15 13-141 0 0,7-14-367 0 0,-2 0-1 0 0,0-2 0 0 0,0-1 1 0 0,-1 0-1 0 0,0-2 1 0 0,-1-1-1 0 0,0-1 0 0 0,0-1 1 0 0,-1-2-1 0 0,0 0 1 0 0,1-2-1 0 0,-14-1 368 0 0,24-3-511 0 0,0-1 1 0 0,0-1-1 0 0,1-1 1 0 0,0 0-1 0 0,0 0 1 0 0,0-2-1 0 0,1 0 1 0 0,0-1-1 0 0,0 0 1 0 0,1-1-1 0 0,0 0 1 0 0,0-1-1 0 0,1-1 1 0 0,-8-9 510 0 0,0 3-716 0 0,-16-16-454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0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1700 0 0,'-12'3'413'0'0,"0"0"-1"0"0,1 1 0 0 0,-1 0 1 0 0,1 1-1 0 0,0 1 1 0 0,0 0-1 0 0,0 0 0 0 0,1 1 1 0 0,0 0-1 0 0,0 0 1 0 0,1 1-1 0 0,-9 10-412 0 0,16-16 105 0 0,-27 23 330 0 0,1 1 0 0 0,1 2 0 0 0,1 1 0 0 0,2 0 0 0 0,1 2 0 0 0,1 1 0 0 0,2 1 0 0 0,-6 13-435 0 0,19-31 85 0 0,0 0-1 0 0,1 1 1 0 0,0 0-1 0 0,2 0 1 0 0,0 0 0 0 0,0 0-1 0 0,2 1 1 0 0,0-1-1 0 0,1 1 1 0 0,0-1-1 0 0,1 1 1 0 0,1 0-1 0 0,1-1 1 0 0,1 1-1 0 0,0-1 1 0 0,1 0-1 0 0,0 0 1 0 0,2 0 0 0 0,0 0-1 0 0,5 8-84 0 0,-5-12-95 0 0,1-1 0 0 0,0 0 0 0 0,1-1 0 0 0,0 1 1 0 0,1-1-1 0 0,0-1 0 0 0,1 0 0 0 0,-1 0 0 0 0,2-1 0 0 0,-1 0 0 0 0,1-1 0 0 0,10 6 95 0 0,1-3-664 0 0,0 0 0 0 0,0-2 1 0 0,1 0-1 0 0,0-2 0 0 0,0 0 0 0 0,0-2 0 0 0,1 0 0 0 0,0-2 0 0 0,0 0 0 0 0,5-2 664 0 0,10-3-1392 0 0,25-14 193 0 0</inkml:trace>
  <inkml:trace contextRef="#ctx0" brushRef="#br0" timeOffset="517.812">837 225 1944 0 0,'3'0'852'0'0,"13"3"3717"0"0,-13 17-3522 0 0,-4 8-839 0 0,2-1 0 0 0,2 0 0 0 0,0 0 0 0 0,1 0 0 0 0,2 0 0 0 0,1-1 0 0 0,1 1 0 0 0,7 14-208 0 0,14 52 356 0 0,-15-49-422 0 0,7 48-3213 0 0,-29-91-725 0 0,3-8 2653 0 0</inkml:trace>
  <inkml:trace contextRef="#ctx0" brushRef="#br0" timeOffset="800.517">554 205 2136 0 0,'-20'-1'2440'0'0,"1"0"1732"0"0,35-1-2234 0 0,344 5-670 0 0,-116 16-6435 0 0,-179-14 1044 0 0,-55-3 2815 0 0</inkml:trace>
  <inkml:trace contextRef="#ctx0" brushRef="#br0" timeOffset="1083.186">1360 475 1360 0 0,'56'239'6418'0'0,"-12"-51"-4706"0"0,-42-171-1234 0 0,-6 16-6963 0 0,4-33 5274 0 0</inkml:trace>
  <inkml:trace contextRef="#ctx0" brushRef="#br0" timeOffset="1444.769">2249 227 1996 0 0,'7'1'5574'0'0,"-38"56"-5144"0"0,14-28-1 0 0,2 8-314 0 0,1 0-1 0 0,2 2 0 0 0,2-1 0 0 0,1 1 0 0 0,3 1 0 0 0,-2 28-114 0 0,5-45-301 0 0,-1-20-4130 0 0,-11-19 3385 0 0,15 15 747 0 0,-11-15-1150 0 0</inkml:trace>
  <inkml:trace contextRef="#ctx0" brushRef="#br0" timeOffset="1679.56">1989 257 1132 0 0,'4'-17'6470'0'0,"6"29"-4004"0"0,-1 1-2416 0 0,283 242 1204 0 0,-256-210-3201 0 0,-26-8-3684 0 0,-10-29 4165 0 0</inkml:trace>
  <inkml:trace contextRef="#ctx0" brushRef="#br0" timeOffset="1883.893">2138 715 1684 0 0,'-3'17'6388'0'0,"44"-3"-4239"0"0,119-23-1084 0 0,-67-36-5146 0 0,-61 5-277 0 0,-31 38 3043 0 0</inkml:trace>
  <inkml:trace contextRef="#ctx0" brushRef="#br0" timeOffset="2166.278">1890 122 1100 0 0,'-13'6'305'0'0,"2"1"-1"0"0,-1 0 0 0 0,1 0 1 0 0,0 2-1 0 0,0-1 1 0 0,1 1-1 0 0,1 1 1 0 0,-1 0-1 0 0,1 0 0 0 0,1 1 1 0 0,0 0-1 0 0,1 0 1 0 0,0 1-1 0 0,0 0 1 0 0,1 0-1 0 0,1 1 0 0 0,0-1 1 0 0,1 1-1 0 0,0 0 1 0 0,1 1-1 0 0,1-1 1 0 0,0 1-1 0 0,1-1 0 0 0,0 1 1 0 0,1-1-1 0 0,0 1 1 0 0,1-1-1 0 0,2 7-304 0 0,6 13 108 0 0,1-1 0 0 0,1 0 0 0 0,2 0 0 0 0,2-2 0 0 0,0 1 0 0 0,2-2 0 0 0,1 0 0 0 0,2-2 0 0 0,0 0 0 0 0,2-1 0 0 0,1-1 0 0 0,1-1 0 0 0,1-1 0 0 0,1-1 0 0 0,1-1 0 0 0,1-2 0 0 0,0 0 0 0 0,25 10-108 0 0,-50-28-27 0 0,4 4-339 0 0,1-1-1 0 0,-1 0 0 0 0,1-1 0 0 0,0 0 1 0 0,0 0-1 0 0,0 0 0 0 0,1-1 0 0 0,-1-1 1 0 0,1 1-1 0 0,-1-1 0 0 0,1-1 0 0 0,-1 0 0 0 0,1 0 1 0 0,-1 0-1 0 0,1-1 0 0 0,6-2 367 0 0,48-38-2677 0 0,-46 15 1381 0 0</inkml:trace>
  <inkml:trace contextRef="#ctx0" brushRef="#br0" timeOffset="2433.262">2699 180 1556 0 0,'18'22'431'0'0,"-1"1"-1"0"0,-1 1 1 0 0,-1 1-1 0 0,-1 0 1 0 0,-1 0-1 0 0,-1 2 1 0 0,-2-1-1 0 0,0 2 1 0 0,-2-1-1 0 0,-1 1 1 0 0,-1 0-1 0 0,-1 0 1 0 0,-2 1-1 0 0,-1 0 1 0 0,-1-1-1 0 0,-2 12-430 0 0,0-25 15 0 0,-1 0-1 0 0,-1 0 0 0 0,0-1 1 0 0,-1 1-1 0 0,-1-1 1 0 0,0 0-1 0 0,-1 0 1 0 0,0 0-1 0 0,-1-1 1 0 0,0 0-1 0 0,-1 0 0 0 0,-1-1 1 0 0,0 0-1 0 0,-1-1 1 0 0,-9 9-15 0 0,13-13-308 0 0,-1-1-1 0 0,0 1 1 0 0,-1-2 0 0 0,0 1 0 0 0,0-1 0 0 0,0 0 0 0 0,0 0 0 0 0,0-1-1 0 0,-1-1 1 0 0,0 1 0 0 0,0-1 0 0 0,0-1 0 0 0,0 1 0 0 0,-1-2-1 0 0,1 1 1 0 0,-8-1 308 0 0,3-1-1190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3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11749 291 1816 0 0,'-14'27'2546'0'0,"33"274"323"0"0,8 299 323 0 0,-34-572-2563 0 0,4-36 469 0 0,6-6-1104 0 0,1-1 1 0 0,0 1-1 0 0,1 0 1 0 0,1 0-1 0 0,0 0 1 0 0,1 1-1 0 0,0 0 1 0 0,1 0-1 0 0,1 1 1 0 0,0 0-1 0 0,0 0 1 0 0,1 1-1 0 0,1 1 1 0 0,0-1-1 0 0,0 2 1 0 0,1 0-1 0 0,0 0 1 0 0,1 1-1 0 0,0 0 1 0 0,0 1-1 0 0,0 1 1 0 0,1 0-1 0 0,0 1 1 0 0,0 0-1 0 0,1 1 1 0 0,-1 1-1 0 0,1 0 1 0 0,0 1-1 0 0,12 0 6 0 0,-22 2-1 0 0,0 0 0 0 0,0 0-1 0 0,0 0 1 0 0,0 1 0 0 0,0 0-1 0 0,0 0 1 0 0,0 0 0 0 0,-1 0-1 0 0,1 1 1 0 0,0 0 0 0 0,-1 0-1 0 0,1 0 1 0 0,-1 0 0 0 0,0 1-1 0 0,1 0 1 0 0,-1 0 0 0 0,0 0-1 0 0,-1 0 1 0 0,1 1 0 0 0,-1-1-1 0 0,1 1 1 0 0,-1 0 0 0 0,0 0-1 0 0,-1 0 1 0 0,1 1 0 0 0,-1-1-1 0 0,1 0 1 0 0,-1 1 0 0 0,-1 0-1 0 0,1 0 1 0 0,0 4 1 0 0,-7 2 18 0 0,-1 1-1 0 0,0-1 1 0 0,-1 0 0 0 0,-1 0 0 0 0,1-1-1 0 0,-2 0 1 0 0,1-1 0 0 0,-1 0-1 0 0,-1 0 1 0 0,0-1 0 0 0,0 0-1 0 0,0 0 1 0 0,-1-1 0 0 0,0-1-1 0 0,-1 0 1 0 0,1 0 0 0 0,-13 3-18 0 0,20-7-27 0 0,-16 9-251 0 0,0 0 0 0 0,-1-2 0 0 0,0 0 0 0 0,0-1 0 0 0,-1-2 0 0 0,0 0 0 0 0,0-1 0 0 0,-1-1 0 0 0,-3-1 278 0 0,22-4-233 0 0,0 0 0 0 0,-1-1-1 0 0,1 1 1 0 0,0-1 0 0 0,0 0 0 0 0,-1 0 0 0 0,2-1-1 0 0,-1 1 1 0 0,0-1 0 0 0,0 0 0 0 0,1 0 0 0 0,-1 0 0 0 0,1 0-1 0 0,0 0 1 0 0,0-1 0 0 0,1 0 0 0 0,-1 1 0 0 0,1-1 0 0 0,-1 0-1 0 0,1-1 1 0 0,0 1 0 0 0,1 0 0 0 0,-1 0 0 0 0,1-1-1 0 0,0 1 1 0 0,0-1 0 0 0,0 1 0 0 0,0-1 0 0 0,1 1 0 0 0,0-5 233 0 0,-4-30-1298 0 0</inkml:trace>
  <inkml:trace contextRef="#ctx0" brushRef="#br0" timeOffset="2841.691">6141 5558 2688 0 0,'3'-18'4559'0'0,"-32"28"-3434"0"0,2 13-881 0 0,1 0 0 0 0,1 3 1 0 0,1 0-1 0 0,1 1 0 0 0,2 1 0 0 0,-7 14-244 0 0,-16 17 402 0 0,1-2-24 0 0,1 1 1 0 0,4 3-1 0 0,2 1 0 0 0,3 1 0 0 0,-20 55-378 0 0,28 29 666 0 0,31-133-650 0 0,0-1 0 0 0,0 1-1 0 0,2-1 1 0 0,-1 0 0 0 0,2-1 0 0 0,0 1 0 0 0,0-2 0 0 0,1 1 0 0 0,0-1 0 0 0,1-1-1 0 0,1 0 1 0 0,-1-1 0 0 0,1 0 0 0 0,1 0 0 0 0,0-1 0 0 0,0-1 0 0 0,8 3-16 0 0,-20-9-7 0 0,144 85-1691 0 0,-124-75 841 0 0,0-1 1 0 0,1 0 0 0 0,0-2 0 0 0,0 0 0 0 0,1-2 0 0 0,0 0-1 0 0,0-2 1 0 0,0 0 0 0 0,13-1 856 0 0,-10-3-1415 0 0</inkml:trace>
  <inkml:trace contextRef="#ctx0" brushRef="#br0" timeOffset="4149.967">10337 5190 1920 0 0,'-40'24'940'0'0,"2"2"0"0"0,0 2 0 0 0,2 1 0 0 0,1 1-1 0 0,1 3 1 0 0,2 0 0 0 0,1 2 0 0 0,-2 7-940 0 0,-52 120 2245 0 0,84-158-2205 0 0,0 0 0 0 0,1 0 0 0 0,0 1-1 0 0,0-1 1 0 0,0 0 0 0 0,0 0-1 0 0,1 0 1 0 0,-1 0 0 0 0,1 0-1 0 0,0 0 1 0 0,0 0 0 0 0,1 0 0 0 0,-1 0-1 0 0,1-1 1 0 0,0 1 0 0 0,0 0-1 0 0,0-1 1 0 0,0 1 0 0 0,1-1 0 0 0,-1 0-1 0 0,1 0 1 0 0,0 0 0 0 0,0 0-1 0 0,0 0 1 0 0,0-1 0 0 0,1 1-1 0 0,-1-1 1 0 0,1 0 0 0 0,-1 0 0 0 0,1 0-1 0 0,0-1 1 0 0,0 1 0 0 0,0-1-1 0 0,2 1-39 0 0,139 26-175 0 0,111-25-5701 0 0,-191-14 3387 0 0,-58 9 1305 0 0,-7 2-162 0 0</inkml:trace>
  <inkml:trace contextRef="#ctx0" brushRef="#br0" timeOffset="4402.174">9806 6143 976 0 0,'-2'1'73'0'0,"1"0"1"0"0,0-1-1 0 0,-1 1 0 0 0,1 0 1 0 0,0 0-1 0 0,0 0 0 0 0,0 0 1 0 0,0 0-1 0 0,0 0 0 0 0,0 0 1 0 0,0 0-1 0 0,0 0 0 0 0,1 1 0 0 0,-1-1 1 0 0,0 0-1 0 0,1 1 0 0 0,-1-1 1 0 0,1 0-1 0 0,-1 1 0 0 0,1-1 1 0 0,0 1-1 0 0,-1-1 0 0 0,1 0 1 0 0,0 1-1 0 0,0-1 0 0 0,0 1 0 0 0,0-1 1 0 0,0 1-1 0 0,0-1 0 0 0,1 0 1 0 0,-1 1-1 0 0,0-1 0 0 0,1 1 1 0 0,-1-1-1 0 0,1 0 0 0 0,0 1 1 0 0,-1-1-1 0 0,1 0 0 0 0,0 0 1 0 0,0 1-1 0 0,-1-1 0 0 0,1 0 0 0 0,0 0 1 0 0,0 0-1 0 0,1 0 0 0 0,-1 0 1 0 0,0 0-1 0 0,0-1 0 0 0,0 1 1 0 0,0 0-1 0 0,1 0 0 0 0,-1-1 1 0 0,0 1-1 0 0,1-1 0 0 0,-1 1 0 0 0,1-1 1 0 0,-1 0-1 0 0,0 1 0 0 0,1-1 1 0 0,-1 0-1 0 0,1 0 0 0 0,-1 0 1 0 0,1 0-1 0 0,-1 0 0 0 0,1-1 1 0 0,-1 1-1 0 0,0 0 0 0 0,2-1-73 0 0,322 16 3090 0 0,-30-47-2875 0 0,261-65-6427 0 0,-485 78 4962 0 0</inkml:trace>
  <inkml:trace contextRef="#ctx0" brushRef="#br0" timeOffset="4881.913">11560 5138 868 0 0,'-2'78'3917'0'0,"8"120"-1835"0"0,15-80-1266 0 0,0-9 361 0 0,-5 1 0 0 0,-5 0 0 0 0,-4 12-1177 0 0,-5-131 52 0 0,0-1 1 0 0,1 0 0 0 0,-1 1 0 0 0,2-1-1 0 0,-1 1 1 0 0,2 0 0 0 0,-1 0 0 0 0,1 1 0 0 0,0-1-1 0 0,1 1 1 0 0,0 0 0 0 0,0 0 0 0 0,1 1-1 0 0,0 0 1 0 0,0 0 0 0 0,1 1 0 0 0,0-1-1 0 0,0 2 1 0 0,5-4-53 0 0,9-6-32 0 0,0 1 1 0 0,1 1-1 0 0,1 1 0 0 0,0 0 1 0 0,1 2-1 0 0,0 1 0 0 0,18-3 32 0 0,116 6-68 0 0,-154 6 70 0 0,0 1-1 0 0,0 0 0 0 0,0 0 0 0 0,0 1 1 0 0,0 0-1 0 0,0 0 0 0 0,0 0 1 0 0,-1 0-1 0 0,1 1 0 0 0,-1-1 0 0 0,0 1 1 0 0,0 0-1 0 0,0 0 0 0 0,0 1 1 0 0,0-1-1 0 0,-1 1 0 0 0,0 0 1 0 0,1 0-1 0 0,-1 0 0 0 0,-1 1 0 0 0,1-1 1 0 0,-1 1-1 0 0,1-1 0 0 0,-1 1 1 0 0,-1 0-1 0 0,1-1 0 0 0,-1 1 0 0 0,0 0 1 0 0,1 2-2 0 0,-5 3 12 0 0,1 1 0 0 0,-2-1 0 0 0,1 1 1 0 0,-1-1-1 0 0,-1 0 0 0 0,0-1 0 0 0,0 1 0 0 0,-1-1 1 0 0,0 0-1 0 0,-1 0 0 0 0,0-1 0 0 0,0 0 1 0 0,0 0-1 0 0,-1-1 0 0 0,-1 0 0 0 0,1 0 0 0 0,-1-1 1 0 0,0 0-1 0 0,-5 2-12 0 0,-190 114-512 0 0,55-87-3234 0 0,145-36 3537 0 0,0 0 0 0 0,-1 0 0 0 0,1 0 0 0 0,0 0 0 0 0,0-1 0 0 0,0 0 0 0 0,0 0 0 0 0,1 0 0 0 0,-1 0 0 0 0,0-1 0 0 0,1 1 0 0 0,-1-1-1 0 0,1 0 1 0 0,0 0 0 0 0,0 0 0 0 0,0 0 0 0 0,1-1 0 0 0,-1 1 0 0 0,1-1 0 0 0,-1 0 0 0 0,1 1 0 0 0,0-1 0 0 0,1 0 0 0 0,-1 0 0 0 0,1 0 0 0 0,-1-4 209 0 0,-8-25-1443 0 0</inkml:trace>
  <inkml:trace contextRef="#ctx0" brushRef="#br0" timeOffset="5131.913">12572 4970 1552 0 0,'21'8'300'0'0,"0"1"-1"0"0,0 1 1 0 0,-1 0-1 0 0,0 2 1 0 0,-1 0-1 0 0,0 1 0 0 0,-1 1 1 0 0,-1 1-1 0 0,0 1 1 0 0,-1 0-1 0 0,-1 1 1 0 0,-1 0-1 0 0,0 2 1 0 0,-1-1-1 0 0,-1 2 1 0 0,0-1-1 0 0,3 11-299 0 0,3 9 390 0 0,-1 1 0 0 0,-2 0 0 0 0,-1 0 0 0 0,-2 2 0 0 0,-3 0 0 0 0,-1 0 1 0 0,-1 0-1 0 0,-1 31-390 0 0,-10-9 544 0 0,-2-25-375 0 0,-3-1 0 0 0,-1 0 0 0 0,-2 0-1 0 0,-1-1 1 0 0,-2-1 0 0 0,-2-1 0 0 0,-1 0-1 0 0,-17 24-168 0 0,-2-13-580 0 0,-2-2-1 0 0,-2-2 0 0 0,-2-1 0 0 0,-2-2 0 0 0,-1-3 0 0 0,-1-1 0 0 0,-2-2 1 0 0,-2-3-1 0 0,-1-2 0 0 0,-1-2 0 0 0,-1-2 0 0 0,-1-3 0 0 0,-1-3 0 0 0,0-1 1 0 0,-24 1 580 0 0,-43 8-1346 0 0</inkml:trace>
  <inkml:trace contextRef="#ctx0" brushRef="#br0" timeOffset="3200.498">8650 5285 1592 0 0,'-32'11'4289'0'0,"-13"37"-3785"0"0,3 2 0 0 0,1 1-1 0 0,3 2 1 0 0,3 2 0 0 0,2 2-1 0 0,2 0 1 0 0,2 3-504 0 0,12-27 151 0 0,-215 491 207 0 0,231-522-442 0 0,-35 61-2169 0 0,-3-40-2496 0 0,28-23 3567 0 0</inkml:trace>
  <inkml:trace contextRef="#ctx0" brushRef="#br0" timeOffset="3465.921">7898 5585 1772 0 0,'12'-64'6408'0'0,"23"95"-4849"0"0,133 150-686 0 0,7-9 0 0 0,83 57-873 0 0,-132-117-896 0 0,-61-30-4106 0 0,-91-84 2685 0 0,0-9 1183 0 0</inkml:trace>
  <inkml:trace contextRef="#ctx0" brushRef="#br0" timeOffset="3761.846">7437 5217 2512 0 0,'-16'-2'552'0'0,"-23"-2"3964"0"0,67 0-2153 0 0,503-75-670 0 0,31-5-5532 0 0,-305 45-416 0 0,-186 29 3077 0 0</inkml:trace>
  <inkml:trace contextRef="#ctx0" brushRef="#br0" timeOffset="1773.011">3430 5507 1336 0 0,'-176'167'4038'0'0,"-38"128"-2152"0"0,194-265-1787 0 0,2 1 1 0 0,2 1-1 0 0,1 0 1 0 0,1 1-1 0 0,2 1 1 0 0,1 0-1 0 0,1 1 1 0 0,3 0-1 0 0,0 0 1 0 0,3 1-1 0 0,1 0 1 0 0,1-1-1 0 0,2 1 0 0 0,2 0 1 0 0,1 0-1 0 0,1-1 1 0 0,4 10-100 0 0,-1-18-24 0 0,1-1 0 0 0,1 0 0 0 0,1-1 1 0 0,1 0-1 0 0,1 0 0 0 0,2-1 0 0 0,0-1 1 0 0,1 0-1 0 0,2-1 0 0 0,0-1 0 0 0,1 0 1 0 0,20 17 22 0 0,-19-21-400 0 0,1-1 0 0 0,1 0 0 0 0,0-1 0 0 0,1-2 0 0 0,1 0-1 0 0,-1-1 1 0 0,2-2 0 0 0,0 0 0 0 0,0-1 0 0 0,1-2 0 0 0,0 0-1 0 0,0-2 1 0 0,13 1 401 0 0,31-1-1206 0 0</inkml:trace>
  <inkml:trace contextRef="#ctx0" brushRef="#br0" timeOffset="2360.969">4399 6028 1924 0 0,'2'-1'99'0'0,"1"0"-1"0"0,0-1 1 0 0,-1 1 0 0 0,0-1-1 0 0,1 0 1 0 0,-1 0 0 0 0,0 1-1 0 0,0-2 1 0 0,0 1-1 0 0,0 0 1 0 0,0 0 0 0 0,-1-1-1 0 0,1 1 1 0 0,-1-1 0 0 0,1 1-1 0 0,-1-1 1 0 0,0 0-1 0 0,0 1 1 0 0,0-1 0 0 0,0 0-1 0 0,-1 0 1 0 0,1 0 0 0 0,-1 1-1 0 0,0-1 1 0 0,1 0-1 0 0,-1 0 1 0 0,-1 0 0 0 0,1 0-1 0 0,0 0 1 0 0,-1 0 0 0 0,1 1-1 0 0,-1-1 1 0 0,0 0-1 0 0,0 0 1 0 0,0 1 0 0 0,0-1-1 0 0,-1 0 1 0 0,1 1 0 0 0,-1-1-1 0 0,1 1 1 0 0,-1 0 0 0 0,0-1-99 0 0,-3-3 70 0 0,-1-1 1 0 0,0 1-1 0 0,0 0 1 0 0,0 1-1 0 0,-1-1 1 0 0,0 1-1 0 0,0 0 1 0 0,0 1-1 0 0,0 0 1 0 0,-1 0-1 0 0,1 1 1 0 0,-1 0-1 0 0,0 0 1 0 0,-5-1-71 0 0,-5 1 41 0 0,-1 1 0 0 0,0 1 0 0 0,-1 1 0 0 0,1 0 0 0 0,0 1 0 0 0,0 2 0 0 0,0 0 0 0 0,1 0 0 0 0,-1 2 0 0 0,1 0 0 0 0,0 1-1 0 0,0 1 1 0 0,1 1 0 0 0,0 0 0 0 0,0 2 0 0 0,1 0 0 0 0,0 0 0 0 0,0 2 0 0 0,1 0 0 0 0,-11 12-41 0 0,7-7 77 0 0,1 2 1 0 0,1 0-1 0 0,0 1 0 0 0,2 0 1 0 0,0 2-1 0 0,1 0 0 0 0,2 0 1 0 0,0 1-1 0 0,1 0 0 0 0,2 1 1 0 0,0 1-1 0 0,2-1 0 0 0,0 1 1 0 0,2 0-1 0 0,-1 9-77 0 0,5-29 23 0 0,1 1 0 0 0,-1-1 1 0 0,1 1-1 0 0,0-1 0 0 0,0 1 1 0 0,0-1-1 0 0,1 1 0 0 0,0-1 1 0 0,0 1-1 0 0,0-1 0 0 0,1 0 1 0 0,0 0-1 0 0,0 1 0 0 0,0-1 1 0 0,0-1-1 0 0,1 1 0 0 0,0 0 1 0 0,0 0-1 0 0,0-1 0 0 0,1 0 0 0 0,0 0 1 0 0,-1 0-1 0 0,2 0 0 0 0,-1 0 1 0 0,0-1-1 0 0,1 0 0 0 0,-1 0 1 0 0,1 0-1 0 0,0 0 0 0 0,0-1 1 0 0,0 0-1 0 0,0 0 0 0 0,0 0 1 0 0,1 0-1 0 0,-1-1 0 0 0,1 0-23 0 0,19-1 30 0 0,1 0 0 0 0,-1-2 0 0 0,0-1 0 0 0,1 0 0 0 0,-1-2 1 0 0,-1-2-1 0 0,1 0 0 0 0,-1-1 0 0 0,0-1 0 0 0,-1-1 0 0 0,0-2 0 0 0,-1 0 0 0 0,0-1 0 0 0,-1-1 0 0 0,16-14-30 0 0,51-72 121 0 0,-41 216-310 0 0,53 10-932 0 0,28-23-3579 0 0,-99-85 3546 0 0,-3-3 74 0 0</inkml:trace>
  <inkml:trace contextRef="#ctx0" brushRef="#br0" timeOffset="1215.742">1899 5737 2584 0 0,'0'0'661'0'0,"0"0"-102"0"0,0 0-64 0 0,0 0-68 0 0,0 0-101 0 0,0 0-20 0 0,0 0 16 0 0,0 0 27 0 0,5 1-17 0 0,-2 1-298 0 0,-1-1-1 0 0,0 0 1 0 0,0 1-1 0 0,0-1 1 0 0,0 1-1 0 0,-1 0 1 0 0,1 0-1 0 0,0 0 0 0 0,-1 0 1 0 0,1 0-1 0 0,-1 0 1 0 0,0 0-1 0 0,0 0 1 0 0,0 0-1 0 0,0 1 1 0 0,0-1-1 0 0,0 0 1 0 0,0 1-1 0 0,-1-1 1 0 0,1 1-1 0 0,-1-1 1 0 0,0 1-1 0 0,0-1 1 0 0,0 1-1 0 0,0-1 0 0 0,0 1 1 0 0,0-1-1 0 0,-1 1 1 0 0,1-1-1 0 0,-1 1 1 0 0,0-1-34 0 0,1 13 57 0 0,18 493 2037 0 0,46 152-829 0 0,-62-594-1860 0 0,-25-90-4403 0 0,-3-42 2502 0 0,9 29 1382 0 0</inkml:trace>
  <inkml:trace contextRef="#ctx0" brushRef="#br0" timeOffset="1509.259">2038 5803 1412 0 0,'8'-9'189'0'0,"0"0"0"0"0,1 0 0 0 0,0 0 0 0 0,1 2-1 0 0,-1-1 1 0 0,2 1 0 0 0,-1 0 0 0 0,1 1 0 0 0,0 0 0 0 0,0 1 0 0 0,0 0-1 0 0,1 1 1 0 0,0 0 0 0 0,0 1 0 0 0,0 0 0 0 0,0 1 0 0 0,1 0 0 0 0,-1 1-1 0 0,3 1-188 0 0,-8 0 51 0 0,1 1-1 0 0,-1 0 0 0 0,0 1 0 0 0,0-1 0 0 0,0 1 1 0 0,0 1-1 0 0,-1-1 0 0 0,1 1 0 0 0,-1 1 0 0 0,1-1 1 0 0,-1 1-1 0 0,0 0 0 0 0,0 0 0 0 0,-1 1 0 0 0,1 0 1 0 0,-1 0-1 0 0,0 0 0 0 0,0 0 0 0 0,-1 1 0 0 0,0 0 1 0 0,0 0-1 0 0,0 0 0 0 0,0 0 0 0 0,0 4-50 0 0,44 167 1578 0 0,-52-146-1440 0 0,-1 0 1 0 0,-2-1 0 0 0,-1 1 0 0 0,-1-1-1 0 0,-2-1 1 0 0,0 0 0 0 0,-3 0 0 0 0,0-1-1 0 0,-1-1 1 0 0,-2 0 0 0 0,-1-1-1 0 0,-1-1 1 0 0,-1-1 0 0 0,-12 10-139 0 0,-105 127-788 0 0,138-162 695 0 0,0 0-1 0 0,0 1 1 0 0,0-1-1 0 0,0 0 1 0 0,-1 1-1 0 0,1-1 0 0 0,0 0 1 0 0,-1 0-1 0 0,1 1 1 0 0,0-1-1 0 0,-1 0 0 0 0,1 0 1 0 0,-1 0-1 0 0,0 0 1 0 0,1 0-1 0 0,-1 0 1 0 0,0 0-1 0 0,1 0 0 0 0,-1 0 1 0 0,0 0-1 0 0,0 0 1 0 0,0 0-1 0 0,0 0 0 0 0,0 0 1 0 0,0 0-1 0 0,0 0 1 0 0,0 0-1 0 0,0 0 1 0 0,-1 0-1 0 0,1 0 0 0 0,0 0 1 0 0,-1 0-1 0 0,1 0 1 0 0,-1 0-1 0 0,1 0 0 0 0,-1 0 1 0 0,1 0-1 0 0,-1 0 1 0 0,1 1-1 0 0,-1-1 1 0 0,0 0-1 0 0,0 0 0 0 0,1 1 1 0 0,-1-1-1 0 0,0 0 1 0 0,0 1-1 0 0,0-1 0 0 0,0 1 1 0 0,0-1-1 0 0,0 1 1 0 0,0 0-1 0 0,0-1 1 0 0,0 1-1 0 0,0 0 0 0 0,0 0 1 0 0,0-1-1 0 0,0 1 1 0 0,0 0-1 0 0,0 0 0 0 0,0 0 1 0 0,0 0-1 0 0,0 0 1 0 0,0 1-1 0 0,0-1 1 0 0,0 0-1 0 0,0 0 0 0 0,0 1 1 0 0,0-1-1 0 0,0 1 94 0 0,11-37-1400 0 0</inkml:trace>
  <inkml:trace contextRef="#ctx0" brushRef="#br0" timeOffset="-790.021">9950 343 1468 0 0,'-1'0'71'0'0,"0"0"1"0"0,1 0-1 0 0,-1 1 0 0 0,1-1 1 0 0,-1 0-1 0 0,1 0 0 0 0,0 1 0 0 0,-1-1 1 0 0,1 1-1 0 0,-1-1 0 0 0,1 0 0 0 0,-1 1 1 0 0,1-1-1 0 0,0 1 0 0 0,-1-1 1 0 0,1 1-1 0 0,0-1 0 0 0,0 1 0 0 0,-1-1 1 0 0,1 1-1 0 0,0-1 0 0 0,0 1 0 0 0,0-1 1 0 0,0 1-1 0 0,0-1 0 0 0,0 1 1 0 0,0 0-1 0 0,0-1 0 0 0,0 1 0 0 0,0-1 1 0 0,0 1-1 0 0,0-1 0 0 0,0 1 1 0 0,0 0-1 0 0,0-1 0 0 0,0 1 0 0 0,1-1 1 0 0,-1 1-1 0 0,0-1 0 0 0,0 1 0 0 0,1-1 1 0 0,-1 1-1 0 0,0-1 0 0 0,1 1 1 0 0,-1-1-1 0 0,0 0 0 0 0,1 1 0 0 0,-1-1 1 0 0,1 0-1 0 0,-1 1 0 0 0,1-1 1 0 0,-1 0-1 0 0,1 1 0 0 0,-1-1 0 0 0,1 0 1 0 0,-1 0-1 0 0,1 1 0 0 0,-1-1 0 0 0,1 0 1 0 0,-1 0-1 0 0,1 0 0 0 0,0 0 1 0 0,-1 0-1 0 0,1 0 0 0 0,-1 0 0 0 0,1 0 1 0 0,0 0-72 0 0,-28 47 374 0 0,-285 347 3854 0 0,292-366-3973 0 0,-29 76 544 0 0,52-99-770 0 0,0 0 0 0 0,0-1 0 0 0,0 1 0 0 0,1-1 0 0 0,0 0 0 0 0,0 0 1 0 0,0-1-1 0 0,0 1 0 0 0,0-1 0 0 0,1 0 0 0 0,0 0 0 0 0,0 0 0 0 0,-1-1 0 0 0,2 1 0 0 0,-1-1 1 0 0,0 0-1 0 0,0-1 0 0 0,1 0 0 0 0,-1 1 0 0 0,0-1 0 0 0,1-1 0 0 0,-1 1 0 0 0,1-1 0 0 0,3 0-29 0 0,389 10-2337 0 0,-253-12-5332 0 0,-138 2 6437 0 0</inkml:trace>
  <inkml:trace contextRef="#ctx0" brushRef="#br0" timeOffset="-510.268">9601 1353 1544 0 0,'3'3'180'0'0,"0"0"-1"0"0,0-1 0 0 0,1 1 1 0 0,-1 0-1 0 0,1-1 1 0 0,-1 0-1 0 0,1 0 0 0 0,0 0 1 0 0,0-1-1 0 0,0 1 1 0 0,0-1-1 0 0,0 0 1 0 0,0 0-1 0 0,0 0 0 0 0,1 0 1 0 0,-1-1-1 0 0,0 0 1 0 0,0 0-1 0 0,1 0 0 0 0,-1 0 1 0 0,0-1-1 0 0,2 0-179 0 0,-1 1 180 0 0,241 2 1717 0 0,277-94-5875 0 0,-449 72 2828 0 0</inkml:trace>
  <inkml:trace contextRef="#ctx0" brushRef="#br0" timeOffset="11804.405">16843 136 1336 0 0,'3'-31'1467'0'0,"-2"30"-1452"0"0,-1 0 0 0 0,0 0 0 0 0,1 0 0 0 0,-1 0 0 0 0,0 0 0 0 0,0 0-1 0 0,1 0 1 0 0,-1 0 0 0 0,0 0 0 0 0,0 0 0 0 0,0 0 0 0 0,0 0 0 0 0,0 0 0 0 0,-1 0 0 0 0,1 0 0 0 0,0 0 0 0 0,0 0 0 0 0,-1 0 0 0 0,1 1-1 0 0,0-1 1 0 0,-1 0 0 0 0,1 0 0 0 0,-1 0 0 0 0,1 0 0 0 0,-1 0 0 0 0,1 1 0 0 0,-1-1 0 0 0,0 0 0 0 0,1 0 0 0 0,-1 1 0 0 0,0-1-1 0 0,0 0 1 0 0,0 1 0 0 0,1-1 0 0 0,-1 1 0 0 0,0-1 0 0 0,0 1 0 0 0,0 0 0 0 0,0-1 0 0 0,0 1 0 0 0,0 0 0 0 0,0 0 0 0 0,0-1-1 0 0,0 1 1 0 0,0 0 0 0 0,0 0 0 0 0,0 0 0 0 0,0 0 0 0 0,0 0 0 0 0,0 0 0 0 0,0 1 0 0 0,0-1 0 0 0,0 0 0 0 0,0 0 0 0 0,0 1-1 0 0,0-1 1 0 0,0 1 0 0 0,0 0-15 0 0,-23-2 95 0 0,0 2 0 0 0,-1 1 0 0 0,1 0 0 0 0,1 2 0 0 0,-1 1 0 0 0,1 1 0 0 0,0 1 0 0 0,0 1 0 0 0,0 1 0 0 0,1 0 0 0 0,1 2 0 0 0,-8 6-95 0 0,17-8 46 0 0,1 0-1 0 0,0 1 0 0 0,0 1 0 0 0,1 0 0 0 0,1 0 0 0 0,0 1 0 0 0,1 0 0 0 0,0 1 0 0 0,0 0 0 0 0,1 0 0 0 0,1 0 1 0 0,1 1-1 0 0,0 0 0 0 0,0 0 0 0 0,1 0 0 0 0,1 1 0 0 0,1-1 0 0 0,0 1 0 0 0,1 0 0 0 0,0 8-45 0 0,27 297 1489 0 0,-25-315-1485 0 0,97 752 2403 0 0,-96-740-2346 0 0,1 17 49 0 0,0 0-1 0 0,3-1 1 0 0,1 0 0 0 0,1 0-1 0 0,1-1 1 0 0,2 0-1 0 0,2 0-109 0 0,-9-24 52 0 0,1-1 0 0 0,0 0 0 0 0,0 0 0 0 0,0-1 0 0 0,0 1 0 0 0,1-1 0 0 0,0 0 0 0 0,1-1 0 0 0,-1 0 0 0 0,1 0 0 0 0,0 0 0 0 0,0-1 0 0 0,1 0 0 0 0,-1 0 0 0 0,1 0 0 0 0,0-1 0 0 0,0-1 0 0 0,0 1 0 0 0,0-1 0 0 0,1-1 0 0 0,-1 1-1 0 0,0-2 1 0 0,1 1 0 0 0,-1-1 0 0 0,1 0 0 0 0,-1-1 0 0 0,6 0-52 0 0,13-3-194 0 0,0-2 0 0 0,0 0 0 0 0,-1-2-1 0 0,0 0 1 0 0,-1-2 0 0 0,0-1 0 0 0,24-14 194 0 0,-37 19-639 0 0,1-1 0 0 0,-2 0 0 0 0,1-1 0 0 0,-1 0 0 0 0,0-1 0 0 0,0 0 0 0 0,-1 0 0 0 0,0-1 1 0 0,-1-1-1 0 0,0 0 0 0 0,-1 0 0 0 0,3-7 639 0 0,-3-6-1295 0 0</inkml:trace>
  <inkml:trace contextRef="#ctx0" brushRef="#br0" timeOffset="12516.091">17639 558 1148 0 0,'0'-2'84'0'0,"1"1"0"0"0,-1 0 1 0 0,1-1-1 0 0,-1 1 0 0 0,0 0 0 0 0,0-1 0 0 0,0 1 1 0 0,0 0-1 0 0,0-1 0 0 0,0 1 0 0 0,0 0 0 0 0,0-1 1 0 0,-1 1-1 0 0,1 0 0 0 0,0-1 0 0 0,-1 1 0 0 0,1 0 0 0 0,-1 0 1 0 0,0-1-1 0 0,1 1 0 0 0,-1 0 0 0 0,0 0 0 0 0,0 0 1 0 0,1 0-1 0 0,-1 0 0 0 0,0 0 0 0 0,0 0 0 0 0,0 0 0 0 0,0 0 1 0 0,-1 0-1 0 0,1 1 0 0 0,0-1 0 0 0,0 0 0 0 0,0 1 1 0 0,-1-1-1 0 0,1 1 0 0 0,0-1 0 0 0,0 1 0 0 0,-1 0 1 0 0,1 0-1 0 0,0-1 0 0 0,-1 1 0 0 0,1 0 0 0 0,-1 0 0 0 0,1 0 1 0 0,-1 0-85 0 0,-75 3 407 0 0,56 0-328 0 0,1 0 0 0 0,0 1 0 0 0,0 1-1 0 0,1 1 1 0 0,-1 0 0 0 0,1 2-1 0 0,0 0 1 0 0,1 1 0 0 0,0 1-1 0 0,1 1 1 0 0,0 0 0 0 0,0 1-1 0 0,1 1 1 0 0,1 1 0 0 0,0 0-1 0 0,1 1 1 0 0,-11 15-79 0 0,22-22 61 0 0,-1 1-1 0 0,2 0 1 0 0,0 0 0 0 0,0 0 0 0 0,0 0 0 0 0,1 0-1 0 0,0 0 1 0 0,1 0 0 0 0,0 1 0 0 0,1-1-1 0 0,0 0 1 0 0,0 0 0 0 0,1 0 0 0 0,0 0-1 0 0,0 0 1 0 0,1 0 0 0 0,0-1 0 0 0,1 1-1 0 0,0-1 1 0 0,0 0 0 0 0,1 0 0 0 0,0 0-1 0 0,2 2-60 0 0,235 227 1263 0 0,-234-227-1180 0 0,-3-6-30 0 0,-1 0 1 0 0,1 0-1 0 0,-1 1 0 0 0,-1-1 1 0 0,1 1-1 0 0,-1 0 0 0 0,1 0 1 0 0,-2 1-1 0 0,1-1 0 0 0,0 0 1 0 0,-1 1-1 0 0,0 0 0 0 0,0 0 1 0 0,-1-1-1 0 0,0 1 0 0 0,0 0 1 0 0,0 0-1 0 0,-1 0 0 0 0,0 0 1 0 0,0 0-1 0 0,0 2-53 0 0,-6 5 46 0 0,-1 0 0 0 0,0 0-1 0 0,-1 0 1 0 0,0-1 0 0 0,-1-1 0 0 0,-1 1 0 0 0,1-1-1 0 0,-2-1 1 0 0,1 0 0 0 0,-2-1 0 0 0,1 0-1 0 0,-1 0 1 0 0,0-1 0 0 0,-1-1 0 0 0,0 0 0 0 0,0-1-1 0 0,-1 0 1 0 0,0-1 0 0 0,1 0 0 0 0,-2-1 0 0 0,1-1-1 0 0,0 0 1 0 0,-1-1 0 0 0,1-1 0 0 0,-6 0-46 0 0,16-1-168 0 0,-1 0 0 0 0,1 0 0 0 0,-1 0 0 0 0,1-1 0 0 0,-1 1 1 0 0,1-1-1 0 0,0 0 0 0 0,-1 0 0 0 0,1-1 0 0 0,0 1 0 0 0,0-1 0 0 0,0 0 1 0 0,0 0-1 0 0,0-1 0 0 0,0 1 0 0 0,1-1 0 0 0,-1 0 0 0 0,1 0 0 0 0,-1 0 0 0 0,1 0 1 0 0,0 0-1 0 0,1-1 0 0 0,-1 1 0 0 0,0-1 0 0 0,1 0 0 0 0,0 0 0 0 0,0 0 1 0 0,0 0-1 0 0,1 0 0 0 0,-1 0 0 0 0,1-1 0 0 0,0 1 0 0 0,0 0 0 0 0,0-1 1 0 0,1 1-1 0 0,-1-1 0 0 0,1 1 0 0 0,0-1 0 0 0,1 1 0 0 0,-1-1 0 0 0,1 1 0 0 0,0 0 1 0 0,0-1-1 0 0,1-3 168 0 0,15-39-1278 0 0,-3 14-40 0 0</inkml:trace>
  <inkml:trace contextRef="#ctx0" brushRef="#br0" timeOffset="13343.358">17925 953 1048 0 0,'-4'8'182'0'0,"-1"0"0"0"0,1 0 1 0 0,1 1-1 0 0,0-1 0 0 0,0 1 0 0 0,0 0 0 0 0,1 0 0 0 0,0 0 0 0 0,1 0 1 0 0,0 0-1 0 0,1 1 0 0 0,0-1 0 0 0,0 0 0 0 0,1 0 0 0 0,0 0 1 0 0,1 1-1 0 0,0-1 0 0 0,0 0 0 0 0,1-1 0 0 0,0 1 0 0 0,0 0 1 0 0,1-1-1 0 0,0 0 0 0 0,1 1-182 0 0,2 6 180 0 0,1 1 0 0 0,0-1 0 0 0,1-1-1 0 0,1 1 1 0 0,0-2 0 0 0,1 1 0 0 0,1-1 0 0 0,0-1 0 0 0,0 0 0 0 0,1-1 0 0 0,1 0 0 0 0,0-1 0 0 0,4 2-180 0 0,-7-10 82 0 0,0 0 1 0 0,0 0 0 0 0,0-1 0 0 0,0-1-1 0 0,0 1 1 0 0,0-2 0 0 0,0 0-1 0 0,0 0 1 0 0,0-1 0 0 0,0 0 0 0 0,-1-1-1 0 0,1 0 1 0 0,-1 0 0 0 0,1-1 0 0 0,-1-1-1 0 0,0 0 1 0 0,-1 0 0 0 0,1-1-1 0 0,-1 0 1 0 0,0-1 0 0 0,-1 0 0 0 0,7-6-83 0 0,5-1 111 0 0,168-128 367 0 0,-146 105-423 0 0,2 2-1 0 0,2 3 0 0 0,1 1 0 0 0,1 2 1 0 0,24-9-55 0 0,66 14 48 0 0,-129 25-61 0 0,0 1 0 0 0,0 0-1 0 0,0 1 1 0 0,-1 0 0 0 0,1 0-1 0 0,-1 1 1 0 0,0 0 0 0 0,0 0-1 0 0,0 1 1 0 0,-1 0 0 0 0,1 0-1 0 0,-1 1 1 0 0,0 0 0 0 0,-1 0-1 0 0,0 1 1 0 0,0-1 0 0 0,0 2-1 0 0,-1-1 1 0 0,2 3 13 0 0,37 102-3205 0 0,-44-78-717 0 0,0-24 2658 0 0</inkml:trace>
  <inkml:trace contextRef="#ctx0" brushRef="#br0" timeOffset="47703.752">1789 8649 2212 0 0,'0'0'521'0'0,"0"0"64"0"0,3-3-103 0 0,61-59 4288 0 0,-63 103-4004 0 0,-2 376 198 0 0,22-173-684 0 0,10 172 264 0 0,-26-392-810 0 0,-1-34-1147 0 0,2-41-1425 0 0,-1-47-1166 0 0,-5 75 2793 0 0</inkml:trace>
  <inkml:trace contextRef="#ctx0" brushRef="#br0" timeOffset="47999.605">1816 8415 1600 0 0,'4'-8'135'0'0,"1"1"0"0"0,0-1 0 0 0,0 1 0 0 0,1 0 0 0 0,-1 0 0 0 0,2 1 0 0 0,-1 0 0 0 0,1 0 0 0 0,0 0 0 0 0,0 1 0 0 0,1 0 0 0 0,-1 0 0 0 0,1 1 0 0 0,0 0 0 0 0,1 0 0 0 0,-1 1 0 0 0,0 0 0 0 0,1 1 0 0 0,0 0 0 0 0,0 0 0 0 0,0 0 0 0 0,-1 2 0 0 0,1-1 0 0 0,0 1 0 0 0,0 0 0 0 0,0 1 0 0 0,0 0 0 0 0,0 0 0 0 0,0 1 0 0 0,0 0 0 0 0,3 2-135 0 0,0 1 79 0 0,-1 1 1 0 0,0 0-1 0 0,0 1 0 0 0,-1 0 0 0 0,0 1 1 0 0,0 0-1 0 0,0 0 0 0 0,-1 1 0 0 0,-1 0 1 0 0,0 1-1 0 0,0 0 0 0 0,0 0 0 0 0,-2 1 1 0 0,1 0-1 0 0,-1 0 0 0 0,-1 1 0 0 0,0-1 1 0 0,0 1-1 0 0,-1 0 0 0 0,-1 1 0 0 0,0-1 1 0 0,-1 0-1 0 0,0 1 0 0 0,-1 0 0 0 0,0-1 0 0 0,-1 1 1 0 0,-1 7-80 0 0,-5 5 84 0 0,-1 0 0 0 0,-1-1 0 0 0,-1 0 0 0 0,-1 0 0 0 0,-1-1 0 0 0,-1 0 0 0 0,-1-1 0 0 0,-1 0 0 0 0,-1-1 0 0 0,-1-1 0 0 0,-1-1 0 0 0,0 0 0 0 0,-2-1 0 0 0,0-1 0 0 0,0 0 1 0 0,-6 1-85 0 0,13-7-254 0 0,-20 15 16 0 0,10-19-2893 0 0,26-18 572 0 0,7-5 1303 0 0</inkml:trace>
  <inkml:trace contextRef="#ctx0" brushRef="#br0" timeOffset="55706.482">7537 8295 2016 0 0,'2'3'163'0'0,"0"-1"0"0"0,1 1 0 0 0,-1-1 0 0 0,-1 1 0 0 0,1 0 0 0 0,0 0 0 0 0,-1 0 0 0 0,1 0 0 0 0,-1 0 0 0 0,0 0 0 0 0,0 0 0 0 0,0 0-1 0 0,0 0 1 0 0,-1 1 0 0 0,0-1 0 0 0,1 0 0 0 0,-1 1 0 0 0,0-1 0 0 0,0 0 0 0 0,-1 1 0 0 0,1-1 0 0 0,-1 0 0 0 0,1 0 0 0 0,-1 0 0 0 0,0 1 0 0 0,-1-1 0 0 0,1 0 0 0 0,-1 2-163 0 0,-28 70 664 0 0,-3-2 1 0 0,-3-2-1 0 0,-4-1 1 0 0,-2-2-1 0 0,-3-2 1 0 0,-3-2-1 0 0,-3-2 1 0 0,-18 14-665 0 0,4 3 659 0 0,9-16-208 0 0,37-43-266 0 0,1 0 0 0 0,0 1 0 0 0,2 1 0 0 0,0 0 0 0 0,1 1 0 0 0,2 1 0 0 0,-3 6-185 0 0,15-28 21 0 0,0 1 1 0 0,1-1-1 0 0,-1 1 1 0 0,0-1-1 0 0,1 1 1 0 0,-1 0-1 0 0,1-1 0 0 0,0 1 1 0 0,0 0-1 0 0,0-1 1 0 0,0 1-1 0 0,1 0 1 0 0,-1-1-1 0 0,1 1 0 0 0,-1 0 1 0 0,1-1-1 0 0,0 1 1 0 0,0-1-1 0 0,0 1 1 0 0,0-1-1 0 0,1 0 0 0 0,-1 1 1 0 0,1-1-1 0 0,-1 0 1 0 0,1 0-1 0 0,0 0 1 0 0,0 0-1 0 0,0 0 0 0 0,0-1 1 0 0,0 1-1 0 0,0 0 1 0 0,0-1-1 0 0,1 0 1 0 0,-1 1-1 0 0,0-1 0 0 0,3 1-21 0 0,100 27 188 0 0,-97-27-185 0 0,524 62-4091 0 0,-303-45-4447 0 0,-208-19 7132 0 0</inkml:trace>
  <inkml:trace contextRef="#ctx0" brushRef="#br0" timeOffset="28667.025">18123 5567 2892 0 0,'0'0'89'0'0,"0"1"0"0"0,-1 0 0 0 0,1-1 0 0 0,0 1 0 0 0,0 0 0 0 0,0-1 0 0 0,0 1 0 0 0,0-1 0 0 0,-1 1 0 0 0,1 0 0 0 0,0-1-1 0 0,-1 1 1 0 0,1-1 0 0 0,0 1 0 0 0,-1-1 0 0 0,1 1 0 0 0,-1-1 0 0 0,1 1 0 0 0,-1-1 0 0 0,1 1 0 0 0,-1-1 0 0 0,1 0 0 0 0,-1 1 0 0 0,1-1 0 0 0,-1 0 0 0 0,1 1-1 0 0,-1-1 1 0 0,0 0 0 0 0,1 0 0 0 0,-1 0 0 0 0,0 0 0 0 0,1 1 0 0 0,-1-1 0 0 0,1 0 0 0 0,-1 0 0 0 0,0 0 0 0 0,1 0 0 0 0,-1 0 0 0 0,0 0 0 0 0,1-1 0 0 0,-1 1-1 0 0,0 0 1 0 0,1 0 0 0 0,-1 0 0 0 0,1-1 0 0 0,-1 1 0 0 0,0 0 0 0 0,1-1 0 0 0,-1 1 0 0 0,1 0 0 0 0,-1-1 0 0 0,1 1 0 0 0,-1-1 0 0 0,1 1 0 0 0,-1 0 0 0 0,1-1-1 0 0,0 1 1 0 0,-1-1 0 0 0,1 0 0 0 0,0 1 0 0 0,-1-1 0 0 0,1 0-89 0 0,6 13 95 0 0,2-1 0 0 0,-1-1-1 0 0,1 1 1 0 0,1-1 0 0 0,-1-1 0 0 0,2 1 0 0 0,0-2-1 0 0,0 1 1 0 0,0-1 0 0 0,1-1 0 0 0,0 0-1 0 0,0 0 1 0 0,1-1 0 0 0,0-1 0 0 0,0 0 0 0 0,0 0-1 0 0,1-2 1 0 0,-1 1 0 0 0,1-1 0 0 0,9 0-95 0 0,-5-7 42 0 0,-1-1 0 0 0,0-1 0 0 0,0-1 0 0 0,0 0 0 0 0,-1-1 0 0 0,0 0 0 0 0,-1-1 1 0 0,0-1-1 0 0,0-1 0 0 0,-1 1 0 0 0,0-2 0 0 0,-1 0 0 0 0,0-1 0 0 0,1-3-42 0 0,4 0 21 0 0,37-37 58 0 0,-13 10-40 0 0,2 2 1 0 0,2 2-1 0 0,1 2 0 0 0,2 3 1 0 0,40-23-40 0 0,-72 50 0 0 0,1 0 0 0 0,-1 1 0 0 0,1 1 0 0 0,0 1 0 0 0,1 1 0 0 0,-1 0 0 0 0,0 1 0 0 0,1 1 0 0 0,17 0 0 0 0,-27 2-6 0 0,0-1 0 0 0,0 2 0 0 0,0-1 0 0 0,0 1 0 0 0,-1 0 0 0 0,1 0 0 0 0,-1 1 0 0 0,1 0 0 0 0,-1 1 0 0 0,0-1 0 0 0,0 1 0 0 0,0 1 0 0 0,-1-1 0 0 0,1 1 0 0 0,-1 1 0 0 0,0-1 0 0 0,-1 1 0 0 0,1 0 0 0 0,-1 0 0 0 0,0 0 0 0 0,-1 1 0 0 0,0 0 0 0 0,1 0 6 0 0,70 174-1314 0 0,-72-172 1176 0 0,22 178-6249 0 0,-23-164 5312 0 0</inkml:trace>
  <inkml:trace contextRef="#ctx0" brushRef="#br0" timeOffset="26465.414">16042 4782 1448 0 0,'0'0'577'0'0,"5"-25"2368"0"0,13 1-2714 0 0,-62 9 633 0 0,-193 31 63 0 0,227-16-917 0 0,0 1 1 0 0,0 1-1 0 0,0-1 0 0 0,0 2 0 0 0,0-1 1 0 0,0 1-1 0 0,1 1 0 0 0,-1 0 1 0 0,1 0-1 0 0,0 1 0 0 0,0 0 1 0 0,1 1-1 0 0,0-1 0 0 0,0 2 0 0 0,0-1 1 0 0,0 1-1 0 0,1 0 0 0 0,0 1 1 0 0,1 0-1 0 0,0 0 0 0 0,0 0 1 0 0,1 1-1 0 0,-1-1 0 0 0,2 1 0 0 0,0 1 1 0 0,0-1-1 0 0,0 2-10 0 0,-3 26 128 0 0,2 1 0 0 0,1-1-1 0 0,2 1 1 0 0,1 0 0 0 0,3 0 0 0 0,1 0 0 0 0,1 0-1 0 0,6 15-127 0 0,3 57 312 0 0,51 709 1922 0 0,-64-725-1972 0 0,-3-62-179 0 0,1 1-1 0 0,1 0 1 0 0,2 0-1 0 0,1 0 1 0 0,2 0 0 0 0,1-1-1 0 0,1 1 1 0 0,2-1-1 0 0,2-1 1 0 0,0 0 0 0 0,2 0-1 0 0,2-1 1 0 0,0 0-1 0 0,6 4-82 0 0,-13-26 14 0 0,1-1 0 0 0,0 1-1 0 0,0-1 1 0 0,1-1 0 0 0,0 0-1 0 0,0 0 1 0 0,1-1-1 0 0,-1 0 1 0 0,1 0 0 0 0,1-1-1 0 0,-1-1 1 0 0,0 1 0 0 0,1-2-1 0 0,-1 0 1 0 0,1 0 0 0 0,0 0-1 0 0,0-2 1 0 0,0 1-1 0 0,5-2-13 0 0,205-34-2206 0 0,-186 24 1053 0 0,0-2 0 0 0,-1 0 0 0 0,-1-3 0 0 0,0 0 0 0 0,-1-2 0 0 0,13-12 1153 0 0,-8 2-1119 0 0</inkml:trace>
  <inkml:trace contextRef="#ctx0" brushRef="#br0" timeOffset="27537.573">17280 5185 1688 0 0,'0'0'555'0'0,"12"0"122"0"0,-6 3 5697 0 0,-6 4-6363 0 0,0-1 0 0 0,-1 1 0 0 0,1-1 1 0 0,-1 1-1 0 0,-1-1 0 0 0,1 0 0 0 0,-1 1 0 0 0,0-1 0 0 0,-1 0 0 0 0,1 0 0 0 0,-1-1 0 0 0,-1 1 0 0 0,1 0 1 0 0,-1-1-1 0 0,1 0 0 0 0,-2 0 0 0 0,1 0 0 0 0,0 0 0 0 0,-2 0-11 0 0,-10 17 43 0 0,-450 657 862 0 0,416-609-2322 0 0,39-70-4095 0 0,-2-18 5275 0 0,12 16-319 0 0,-9-19-635 0 0</inkml:trace>
  <inkml:trace contextRef="#ctx0" brushRef="#br0" timeOffset="27799.88">16574 5390 1932 0 0,'-2'-7'1221'0'0,"2"7"-1124"0"0,1 0-1 0 0,0 0 1 0 0,-1 0 0 0 0,1 0 0 0 0,-1 0 0 0 0,1-1 0 0 0,-1 1 0 0 0,1 0 0 0 0,-1 0 0 0 0,1 0 0 0 0,-1-1 0 0 0,1 1 0 0 0,-1 0 0 0 0,1-1 0 0 0,-1 1 0 0 0,1 0 0 0 0,-1-1 0 0 0,1 1 0 0 0,-1-1 0 0 0,0 1-1 0 0,1 0 1 0 0,-1-1 0 0 0,0 1 0 0 0,1-1 0 0 0,-1 1 0 0 0,0-1 0 0 0,0 1 0 0 0,1-1 0 0 0,-1 0 0 0 0,0 1 0 0 0,0-1 0 0 0,0 1 0 0 0,0-1 0 0 0,0 1 0 0 0,0-1 0 0 0,0 0 0 0 0,0 1 0 0 0,0-1 0 0 0,0 1-1 0 0,0-1 1 0 0,0 1 0 0 0,0-1 0 0 0,0 1 0 0 0,-1-1 0 0 0,1 0 0 0 0,0 1 0 0 0,0-1 0 0 0,-1 1 0 0 0,1-1 0 0 0,0 1 0 0 0,-1 0 0 0 0,1-1 0 0 0,-1 1-97 0 0,635 487 1933 0 0,-506-398-5656 0 0,-122-102-125 0 0,-16-6 2587 0 0</inkml:trace>
  <inkml:trace contextRef="#ctx0" brushRef="#br0" timeOffset="28110.941">16567 5057 888 0 0,'-32'-4'4356'0'0,"39"-3"-1927"0"0,55-12-952 0 0,-44 14-1385 0 0,489-96 1871 0 0,-171 59-2858 0 0,-324 41 1178 0 0,43 13-7192 0 0,-53-9 5821 0 0</inkml:trace>
  <inkml:trace contextRef="#ctx0" brushRef="#br0" timeOffset="60837.025">14421 7509 1228 0 0,'-5'15'5717'0'0,"5"55"-5206"0"0,0-56 106 0 0,26 238 1043 0 0,-3 228 1628 0 0,-31-486-2870 0 0,11-11-476 0 0,0 1 1 0 0,2-1-1 0 0,0 1 1 0 0,1 0-1 0 0,0 0 1 0 0,1 1-1 0 0,1 0 1 0 0,1 0-1 0 0,0 1 1 0 0,0 0 0 0 0,2 0-1 0 0,0 1 1 0 0,0 0-1 0 0,1 1 1 0 0,1 1-1 0 0,0 0 1 0 0,4-2 57 0 0,-6 4-34 0 0,0 0 1 0 0,1 1-1 0 0,-1 1 1 0 0,2 0-1 0 0,-1 1 0 0 0,1 0 1 0 0,0 1-1 0 0,0 0 1 0 0,0 1-1 0 0,1 0 1 0 0,-1 1-1 0 0,1 1 1 0 0,0 0-1 0 0,0 1 1 0 0,0 1-1 0 0,0 0 0 0 0,0 1 1 0 0,0 0-1 0 0,0 1 1 0 0,0 0-1 0 0,-1 1 1 0 0,1 1-1 0 0,-1 0 1 0 0,0 1-1 0 0,0 1 0 0 0,0 0 1 0 0,-1 0-1 0 0,0 1 1 0 0,0 1-1 0 0,-1 0 1 0 0,1 1 33 0 0,-9-6 11 0 0,0 1 0 0 0,-1-1 0 0 0,1 1 1 0 0,-1-1-1 0 0,0 1 0 0 0,0 0 0 0 0,0-1 0 0 0,0 1 1 0 0,-1 0-1 0 0,0 0 0 0 0,1 0 0 0 0,-2 1 0 0 0,1-1 1 0 0,0 0-1 0 0,-1 0 0 0 0,0 0 0 0 0,1 1 0 0 0,-2-1 1 0 0,1 0-1 0 0,0 0 0 0 0,-1 1 0 0 0,0-1 1 0 0,0 0-1 0 0,0 0 0 0 0,-1 0 0 0 0,1 0 0 0 0,-1 0 1 0 0,0 0-1 0 0,0-1 0 0 0,0 1 0 0 0,-1 0 0 0 0,1-1 1 0 0,-1 0-1 0 0,0 0 0 0 0,-3 3-11 0 0,-123 92 316 0 0,115-89-483 0 0,0-2 0 0 0,0 0 0 0 0,0 0 0 0 0,-1-1 0 0 0,0-1 0 0 0,0-1 0 0 0,-1 0-1 0 0,1-1 1 0 0,-1 0 0 0 0,1-1 0 0 0,-1-1 0 0 0,0-1 0 0 0,0 0 0 0 0,0-1 0 0 0,1 0-1 0 0,-1-2 1 0 0,0 0 0 0 0,-4-2 167 0 0,17 4-169 0 0,0 0 0 0 0,0-1 0 0 0,1 1 0 0 0,-1-1 0 0 0,1 1 0 0 0,-1-1 0 0 0,1 0-1 0 0,0 0 1 0 0,0 0 0 0 0,0-1 0 0 0,0 1 0 0 0,0 0 0 0 0,0-1 0 0 0,1 1 0 0 0,-1-1 0 0 0,1 1 0 0 0,-1-1 0 0 0,1 0-1 0 0,0 0 1 0 0,0 0 0 0 0,1 0 0 0 0,-1 1 0 0 0,0-1 0 0 0,1 0 0 0 0,0 0 0 0 0,0 0 0 0 0,0 0 0 0 0,0 0 0 0 0,0 0-1 0 0,0 0 1 0 0,1 0 0 0 0,0 0 0 0 0,-1 0 0 0 0,1 0 0 0 0,0 0 0 0 0,1-1 169 0 0,19-38-1155 0 0</inkml:trace>
  <inkml:trace contextRef="#ctx0" brushRef="#br0" timeOffset="61087.411">15182 7964 2036 0 0,'21'1'6303'0'0,"90"-10"-5335"0"0,-55 0-717 0 0,41-6-2325 0 0,-1-4 0 0 0,-1-4 0 0 0,32-14 2074 0 0,-74 16-1068 0 0</inkml:trace>
  <inkml:trace contextRef="#ctx0" brushRef="#br0" timeOffset="61339.474">16250 7487 2816 0 0,'1'-13'6412'0'0,"-6"46"-5382"0"0,-10 52-229 0 0,3 0 0 0 0,4 1 0 0 0,3 0 0 0 0,7 63-801 0 0,-2-85 225 0 0,21 170-2220 0 0,-21-234 1820 0 0,-1-1-1 0 0,1 1 0 0 0,0 0 1 0 0,-1 0-1 0 0,1 0 0 0 0,-1 0 1 0 0,1-1-1 0 0,-1 1 0 0 0,1 0 1 0 0,-1 0-1 0 0,1 0 0 0 0,0 0 1 0 0,-1 0-1 0 0,1 0 0 0 0,-1 0 1 0 0,1 0-1 0 0,-1 0 0 0 0,1 0 1 0 0,-1 1-1 0 0,1-1 0 0 0,-1 0 1 0 0,1 0-1 0 0,0 0 1 0 0,-1 0-1 0 0,1 1 0 0 0,-1-1 1 0 0,1 0-1 0 0,0 0 0 0 0,-1 1 1 0 0,1-1-1 0 0,0 0 0 0 0,-1 1 1 0 0,1-1-1 0 0,0 0 0 0 0,0 1 1 0 0,-1-1-1 0 0,1 1 0 0 0,0-1 1 0 0,0 0-1 0 0,-1 1 0 0 0,1-1 1 0 0,0 1-1 0 0,0-1 0 0 0,0 1 1 0 0,0-1-1 0 0,0 0 0 0 0,0 1 1 0 0,0-1-1 0 0,0 1 0 0 0,0-1 176 0 0,-7-12 10 0 0,-4-14-1069 0 0</inkml:trace>
  <inkml:trace contextRef="#ctx0" brushRef="#br0" timeOffset="61740.432">16291 7445 2536 0 0,'-9'-15'5154'0'0,"-13"39"-3599"0"0,-14 45-876 0 0,33-61-619 0 0,0 0 1 0 0,0 0-1 0 0,1 0 1 0 0,0 0 0 0 0,1 1-1 0 0,-1-1 1 0 0,2 0-1 0 0,-1 1 1 0 0,1-1 0 0 0,1 1-1 0 0,-1-1 1 0 0,1 0 0 0 0,1 1-1 0 0,0-1 1 0 0,0 0-1 0 0,0 0 1 0 0,1 0 0 0 0,0 0-1 0 0,1 0 1 0 0,0-1-1 0 0,0 1 1 0 0,1-1 0 0 0,-1 0-1 0 0,2-1 1 0 0,-1 1 0 0 0,1-1-1 0 0,0 0 1 0 0,0 0-1 0 0,0-1 1 0 0,1 0 0 0 0,0 0-1 0 0,0 0 1 0 0,0-1-1 0 0,8 3-60 0 0,0-3 18 0 0,1-1 0 0 0,0-1 0 0 0,0-1-1 0 0,0 0 1 0 0,0 0 0 0 0,0-2 0 0 0,0 0 0 0 0,0-1-1 0 0,0-1 1 0 0,0 0 0 0 0,0-1 0 0 0,-1-1-1 0 0,0 0 1 0 0,7-4-18 0 0,-10 5 96 0 0,0-1 0 0 0,1 0 0 0 0,-1-1 1 0 0,-1 0-1 0 0,1-1 0 0 0,-1-1 0 0 0,-1 1 0 0 0,1-2 0 0 0,-1 1 0 0 0,-1-1 0 0 0,1-1 0 0 0,-2 0 1 0 0,1 0-1 0 0,-1-1 0 0 0,-1 0 0 0 0,0 0 0 0 0,-1-1 0 0 0,0 1 0 0 0,4-12-96 0 0,-10 23 465 0 0,-2-24 2014 0 0,-1 31-1942 0 0,70 279-4838 0 0,-68-189 365 0 0,-4-85 3463 0 0,0 1 1 0 0,-1-1 0 0 0,-1 0-1 0 0,0 0 1 0 0,0-1 0 0 0,-1 0-1 0 0,-1 0 1 0 0,0-1-1 0 0,0 0 1 0 0,-1 0 0 0 0,0-1-1 0 0,-1 0 1 0 0,0-1 0 0 0,-6 3 472 0 0,-20 13-1174 0 0</inkml:trace>
  <inkml:trace contextRef="#ctx0" brushRef="#br0" timeOffset="62082.557">14245 8874 2036 0 0,'0'0'141'0'0,"1"0"0"0"0,-1 0 0 0 0,0 0 1 0 0,0 1-1 0 0,1-1 0 0 0,-1 0 0 0 0,0 0 0 0 0,0 1 0 0 0,1-1 0 0 0,-1 0 0 0 0,0 0 0 0 0,0 1 0 0 0,0-1 0 0 0,1 0 1 0 0,-1 1-1 0 0,0-1 0 0 0,0 0 0 0 0,0 1 0 0 0,0-1 0 0 0,0 0 0 0 0,0 1 0 0 0,0-1 0 0 0,0 0 0 0 0,0 1 0 0 0,0-1 1 0 0,0 0-1 0 0,0 1 0 0 0,0-1 0 0 0,0 0 0 0 0,0 1 0 0 0,0-1 0 0 0,0 0 0 0 0,0 1 0 0 0,0-1 0 0 0,0 0 0 0 0,-1 1 1 0 0,1-1-1 0 0,0 0-141 0 0,56 1 1083 0 0,-44-2-554 0 0,219-27 1239 0 0,583-37 1078 0 0,-251 25-4207 0 0,-404 49-1763 0 0,-178 17-784 0 0,-38 2 1523 0 0,23-16 1199 0 0</inkml:trace>
  <inkml:trace contextRef="#ctx0" brushRef="#br0" timeOffset="62487.476">14768 9539 1664 0 0,'7'3'237'0'0,"0"0"0"0"0,0 0 0 0 0,-1 1 0 0 0,1-1 0 0 0,-1 2 0 0 0,0-1 0 0 0,0 1 0 0 0,0 0 0 0 0,0 0 0 0 0,-1 1 0 0 0,0-1 0 0 0,0 1 0 0 0,-1 0 0 0 0,1 1 0 0 0,-2-1 0 0 0,1 1 0 0 0,0-1 0 0 0,-1 1 0 0 0,-1 1 0 0 0,1 0-237 0 0,-1-1 120 0 0,0 1 1 0 0,-1 0-1 0 0,0 0 1 0 0,-1 0-1 0 0,0 0 1 0 0,0 0-1 0 0,-1 0 1 0 0,1 0-1 0 0,-2 0 1 0 0,1 0-1 0 0,-1 0 1 0 0,-1-1-1 0 0,1 1 1 0 0,-1-1-1 0 0,0 1 1 0 0,-1-1-1 0 0,0 0 1 0 0,0 0-1 0 0,-1-1 1 0 0,1 1-1 0 0,-1-1 1 0 0,-1 0-1 0 0,1 0 1 0 0,-1-1-1 0 0,0 1 1 0 0,-1-1 0 0 0,1-1-1 0 0,-1 1 1 0 0,0-1-1 0 0,0 0 1 0 0,0-1-1 0 0,0 0 1 0 0,-1 0-1 0 0,1 0 1 0 0,-1-1-1 0 0,0 0 1 0 0,0-1-1 0 0,0 0 1 0 0,0 0-1 0 0,0 0 1 0 0,0-1-1 0 0,-1 0-120 0 0,3-1 9 0 0,0 0 0 0 0,0 0-1 0 0,0-1 1 0 0,0 1 0 0 0,0-1-1 0 0,0-1 1 0 0,0 1 0 0 0,1-1 0 0 0,-1 0-1 0 0,1 0 1 0 0,0 0 0 0 0,0-1 0 0 0,0 0-1 0 0,0 0 1 0 0,1 0 0 0 0,0-1 0 0 0,0 1-1 0 0,0-1 1 0 0,0 0 0 0 0,1 0-1 0 0,-1-1 1 0 0,1 1 0 0 0,1-1 0 0 0,-1 1-1 0 0,1-1 1 0 0,0 0 0 0 0,0 0 0 0 0,1 0-1 0 0,-1 0 1 0 0,1 0 0 0 0,1 0 0 0 0,-1 0-1 0 0,1-1 1 0 0,0 1 0 0 0,1 0-1 0 0,-1 0 1 0 0,1 0 0 0 0,0 0 0 0 0,1 0-1 0 0,0-3-8 0 0,6-11-148 0 0,1 0-1 0 0,1 0 1 0 0,1 1-1 0 0,0 0 1 0 0,2 1-1 0 0,0 0 1 0 0,1 1-1 0 0,0 1 1 0 0,2 0-1 0 0,0 1 0 0 0,0 1 1 0 0,1 0-1 0 0,1 1 1 0 0,3-1 148 0 0,286-150-5553 0 0,-255 140 4160 0 0,-5 3 300 0 0</inkml:trace>
  <inkml:trace contextRef="#ctx0" brushRef="#br0" timeOffset="62748.936">15550 9214 1496 0 0,'-10'42'3222'0'0,"-148"264"2054"0"0,83-148-4005 0 0,-20 39-828 0 0,16-78-4345 0 0,72-112 2648 0 0,6-6-1876 0 0,1-1 1696 0 0</inkml:trace>
  <inkml:trace contextRef="#ctx0" brushRef="#br0" timeOffset="63026.476">15762 9476 1132 0 0,'10'67'4997'0'0,"-21"38"-2579"0"0,2-42-1379 0 0,11-54-895 0 0,-2 1 0 0 0,1 0 0 0 0,-1 0 0 0 0,-1 0 0 0 0,0 0 0 0 0,0-1 0 0 0,-1 1 1 0 0,0 0-1 0 0,-1-1 0 0 0,0 1 0 0 0,-1-1 0 0 0,1 0 0 0 0,-2 0 0 0 0,1 0 1 0 0,-1-1-1 0 0,-1 0 0 0 0,1 0 0 0 0,-2 0 0 0 0,1 0 0 0 0,-1-1 0 0 0,0 0 0 0 0,0 0 1 0 0,-1-1-1 0 0,0 0 0 0 0,0-1 0 0 0,0 1 0 0 0,-1-2 0 0 0,-7 4-144 0 0,7-6-150 0 0,-1 0 0 0 0,0 0 0 0 0,1-1 0 0 0,-1-1 0 0 0,0 0 0 0 0,1 0 0 0 0,-1-1 0 0 0,0 0 0 0 0,1-1 0 0 0,-1 0-1 0 0,1 0 1 0 0,0-1 0 0 0,0 0 0 0 0,0-1 0 0 0,0 0 0 0 0,0 0 0 0 0,-3-4 150 0 0,4 3-434 0 0,0 0 0 0 0,1-1 0 0 0,0 0 0 0 0,0 0 0 0 0,0-1 1 0 0,1 0-1 0 0,0 0 0 0 0,0 0 0 0 0,1-1 0 0 0,0 0 0 0 0,0 0 0 0 0,1 0 0 0 0,0-1 0 0 0,0 0 0 0 0,1 1 1 0 0,0-1-1 0 0,-1-9 434 0 0,0-15-1182 0 0</inkml:trace>
  <inkml:trace contextRef="#ctx0" brushRef="#br0" timeOffset="63306.355">15735 9481 3684 0 0,'30'0'6871'0'0,"20"-17"-5979"0"0,-27 9-131 0 0,203-53-1146 0 0,-80 25-4271 0 0,-123 32 730 0 0,-23 4 2845 0 0</inkml:trace>
  <inkml:trace contextRef="#ctx0" brushRef="#br0" timeOffset="63633.684">16151 9494 1880 0 0,'-65'277'7813'0'0,"-3"-136"-5212"0"0,68-141-2570 0 0,0-1 0 0 0,0 1 0 0 0,0-1 0 0 0,0 1 0 0 0,0 0 0 0 0,0-1-1 0 0,-1 1 1 0 0,1-1 0 0 0,0 1 0 0 0,0 0 0 0 0,0-1 0 0 0,0 1 0 0 0,0 0 0 0 0,0-1-1 0 0,-1 1 1 0 0,1 0 0 0 0,0-1 0 0 0,0 1 0 0 0,-1 0 0 0 0,1-1 0 0 0,0 1-1 0 0,0 0 1 0 0,-1 0 0 0 0,1-1 0 0 0,0 1 0 0 0,-1 0 0 0 0,1 0 0 0 0,0 0-1 0 0,-1-1 1 0 0,1 1 0 0 0,0 0 0 0 0,-1 0 0 0 0,1 0 0 0 0,0 0 0 0 0,-1 0-1 0 0,1 0 1 0 0,-1 0 0 0 0,1 0 0 0 0,0 0 0 0 0,-1 0 0 0 0,1 0 0 0 0,-1 0-31 0 0,5-46-104 0 0,2 21 37 0 0,2-1 1 0 0,1 1-1 0 0,0 1 1 0 0,2 0-1 0 0,1 0 1 0 0,1 1-1 0 0,1 0 1 0 0,1 1-1 0 0,0 1 1 0 0,2 1-1 0 0,1 0 1 0 0,0 1 0 0 0,1 1-1 0 0,1 0 1 0 0,1 2-1 0 0,9-6 67 0 0,-21 17-16 0 0,0 0 0 0 0,0 1 0 0 0,0-1 0 0 0,0 2 0 0 0,1-1 0 0 0,-1 1 0 0 0,1 1 0 0 0,0 0 0 0 0,0 0-1 0 0,0 1 1 0 0,0 0 0 0 0,0 1 0 0 0,0 0 0 0 0,0 0 0 0 0,0 1 0 0 0,0 1 0 0 0,0 0 0 0 0,-1 0 0 0 0,1 0 0 0 0,0 2 0 0 0,-1-1 0 0 0,0 1 0 0 0,0 0 0 0 0,0 1 0 0 0,0 0-1 0 0,-1 1 1 0 0,0-1 0 0 0,0 2 0 0 0,0-1 0 0 0,-1 1 0 0 0,0 0 0 0 0,0 1 0 0 0,-1-1 0 0 0,1 1 0 0 0,-2 1 0 0 0,1-1 0 0 0,-2 1 0 0 0,1 0 0 0 0,-1 0 0 0 0,0 0-1 0 0,-1 1 1 0 0,2 7 16 0 0,0 11-243 0 0,-2 0 0 0 0,-1 1-1 0 0,-2-1 1 0 0,0 1-1 0 0,-2-1 1 0 0,-1 1 0 0 0,-1-1-1 0 0,-2 0 1 0 0,-1 0-1 0 0,-1-1 1 0 0,-6 15 243 0 0,-18 81-5722 0 0,31-116 4577 0 0</inkml:trace>
  <inkml:trace contextRef="#ctx0" brushRef="#br0" timeOffset="64147.873">17618 6975 2324 0 0,'1'-2'86'0'0,"0"1"-1"0"0,0-1 0 0 0,0 0 1 0 0,1 1-1 0 0,-1-1 0 0 0,1 1 1 0 0,-1 0-1 0 0,1-1 1 0 0,0 1-1 0 0,-1 0 0 0 0,1 0 1 0 0,0 0-1 0 0,0 0 0 0 0,0 0 1 0 0,0 0-1 0 0,0 1 0 0 0,0-1 1 0 0,0 1-1 0 0,0-1 1 0 0,0 1-1 0 0,0 0 0 0 0,0 0 1 0 0,0-1-1 0 0,0 2 0 0 0,0-1 1 0 0,0 0-1 0 0,0 0 1 0 0,0 1-1 0 0,0-1 0 0 0,0 1 1 0 0,0-1-1 0 0,0 1 0 0 0,0 0 1 0 0,0 0-1 0 0,0 0 1 0 0,0 0-1 0 0,-1 0 0 0 0,1 0 1 0 0,0 1-1 0 0,-1-1 0 0 0,1 1 1 0 0,-1-1-1 0 0,0 1 0 0 0,1-1 1 0 0,-1 2-86 0 0,65 81 1222 0 0,-66-84-1221 0 0,40 73 524 0 0,-3 1-1 0 0,-4 2 0 0 0,-3 2 0 0 0,-3 1 0 0 0,-3 1 1 0 0,-5 0-1 0 0,-2 2 0 0 0,-2 22-524 0 0,3 119 1036 0 0,-20-134-573 0 0,-6-4-71 0 0,-4-1-1 0 0,-4 0 1 0 0,-21 65-392 0 0,4-55-163 0 0,-4-1-1 0 0,-4-1 1 0 0,-4-3 0 0 0,-4-1-1 0 0,-3-3 1 0 0,-5-2-1 0 0,-19 18 164 0 0,24-38-1007 0 0,-2-2-1 0 0,-3-3 0 0 0,-2-2 0 0 0,-3-3 0 0 0,-2-3 0 0 0,-2-3 0 0 0,-2-2 0 0 0,-2-4 0 0 0,-14 4 1008 0 0,-10-4-1117 0 0,-6-7 28 0 0</inkml:trace>
  <inkml:trace contextRef="#ctx0" brushRef="#br0" timeOffset="60089.449">12453 8300 2144 0 0,'18'-29'3655'0'0,"-21"56"-1709"0"0,-144 250 2302 0 0,77-120-2516 0 0,72-152-1682 0 0,0 0 0 0 0,0-1-1 0 0,1 1 1 0 0,0 0 0 0 0,0-1 0 0 0,0 1-1 0 0,0-1 1 0 0,1 0 0 0 0,0 0 0 0 0,0 0-1 0 0,0-1 1 0 0,0 1 0 0 0,0-1 0 0 0,1 0-1 0 0,0 0 1 0 0,-1-1 0 0 0,1 1 0 0 0,0-1-1 0 0,0 0 1 0 0,0 0 0 0 0,1-1-1 0 0,-1 0 1 0 0,0 0 0 0 0,1 0 0 0 0,-1 0-1 0 0,0-1 1 0 0,1 0 0 0 0,-1 0 0 0 0,1 0-1 0 0,4-1-49 0 0,291-12-2487 0 0,-39-2-7422 0 0,-253 15 8688 0 0</inkml:trace>
  <inkml:trace contextRef="#ctx0" brushRef="#br0" timeOffset="60338.619">12604 9082 1824 0 0,'-1'0'71'0'0,"1"0"0"0"0,-1 1 1 0 0,1-1-1 0 0,-1 0 0 0 0,1 0 0 0 0,0 1 0 0 0,-1-1 0 0 0,1 0 0 0 0,-1 1 0 0 0,1-1 1 0 0,0 0-1 0 0,-1 1 0 0 0,1-1 0 0 0,0 0 0 0 0,-1 1 0 0 0,1-1 0 0 0,0 1 1 0 0,-1-1-1 0 0,1 1 0 0 0,0-1 0 0 0,0 1 0 0 0,0-1 0 0 0,-1 1 0 0 0,1-1 0 0 0,0 1 1 0 0,0-1-1 0 0,0 1 0 0 0,0-1 0 0 0,0 1 0 0 0,0-1 0 0 0,0 1 0 0 0,0-1 1 0 0,0 1-1 0 0,0-1 0 0 0,1 1 0 0 0,-1 0 0 0 0,0-1 0 0 0,0 0 0 0 0,0 1 0 0 0,0-1 1 0 0,1 1-1 0 0,-1-1 0 0 0,0 1 0 0 0,1-1 0 0 0,-1 1 0 0 0,0-1 0 0 0,1 0 1 0 0,-1 1-1 0 0,0-1 0 0 0,1 0 0 0 0,-1 1 0 0 0,1-1 0 0 0,-1 0 0 0 0,1 1 0 0 0,-1-1 1 0 0,1 0-1 0 0,-1 0 0 0 0,1 0 0 0 0,-1 0 0 0 0,1 1 0 0 0,-1-1 0 0 0,1 0 0 0 0,-1 0 1 0 0,1 0-1 0 0,-1 0 0 0 0,1 0 0 0 0,-1 0 0 0 0,1 0-71 0 0,38 1 1453 0 0,-37-1-1505 0 0,242-27 1598 0 0,112-66-5822 0 0,-234 48 1548 0 0,-65 22 1296 0 0</inkml:trace>
  <inkml:trace contextRef="#ctx0" brushRef="#br0" timeOffset="56109.166">9005 7724 1088 0 0,'-36'70'5317'0'0,"-72"170"-3635"0"0,-72 182-37 0 0,64-236-4503 0 0,77-166-1070 0 0,26-20 2682 0 0</inkml:trace>
  <inkml:trace contextRef="#ctx0" brushRef="#br0" timeOffset="56373.999">8447 8074 1044 0 0,'16'-29'5631'0'0,"25"42"-3425"0"0,-25-3-2134 0 0,82 41 345 0 0,275 156 879 0 0,-144-42-6186 0 0,-202-140 2384 0 0,-21-22 1200 0 0</inkml:trace>
  <inkml:trace contextRef="#ctx0" brushRef="#br0" timeOffset="56622.525">8344 7707 3124 0 0,'0'0'119'0'0,"1"-1"-1"0"0,-1 1 1 0 0,0 0-1 0 0,0-1 1 0 0,0 1-1 0 0,1 0 1 0 0,-1-1 0 0 0,0 1-1 0 0,0-1 1 0 0,0 1-1 0 0,0 0 1 0 0,0-1-1 0 0,0 1 1 0 0,0-1-1 0 0,0 1 1 0 0,0-1-1 0 0,0 1 1 0 0,0 0-1 0 0,0-1 1 0 0,0 1-1 0 0,0-1 1 0 0,0 1-1 0 0,0 0 1 0 0,0-1-1 0 0,0 1 1 0 0,-1 0 0 0 0,1-1-1 0 0,0 1 1 0 0,0-1-1 0 0,0 1 1 0 0,-1 0-1 0 0,1-1 1 0 0,0 1-1 0 0,-1 0 1 0 0,1 0-1 0 0,0-1 1 0 0,-1 1-1 0 0,1 0 1 0 0,0 0-1 0 0,-1-1 1 0 0,1 1-1 0 0,0 0 1 0 0,-1 0 0 0 0,1 0-1 0 0,0 0 1 0 0,-1 0-1 0 0,1-1 1 0 0,-1 1-119 0 0,54-15 358 0 0,-37 11 142 0 0,84-21-60 0 0,1 4 0 0 0,1 5 1 0 0,37 1-441 0 0,154-3-5340 0 0,-227 18 2871 0 0,-29 0 1249 0 0</inkml:trace>
  <inkml:trace contextRef="#ctx0" brushRef="#br0" timeOffset="56869.862">9548 8157 1984 0 0,'10'17'6363'0'0,"49"-16"-5642"0"0,-40-2-55 0 0,179-26-328 0 0,70-19-7498 0 0,-243 40 6064 0 0</inkml:trace>
  <inkml:trace contextRef="#ctx0" brushRef="#br0" timeOffset="57224.985">10549 7742 1964 0 0,'5'-32'5069'0'0,"-4"41"-1866"0"0,-6 399-1449 0 0,5-145-1800 0 0,0-89-2971 0 0,-13-108 219 0 0,-2-57 202 0 0,6-14 1303 0 0</inkml:trace>
  <inkml:trace contextRef="#ctx0" brushRef="#br0" timeOffset="57658.511">10600 7722 1896 0 0,'7'-9'3151'0'0,"-10"24"-1481"0"0,-3 9-1334 0 0,4-10-254 0 0,1-1-1 0 0,0 0 0 0 0,1 1 1 0 0,0-1-1 0 0,1 1 1 0 0,0-1-1 0 0,1 1 0 0 0,1-1 1 0 0,0 0-1 0 0,0 0 1 0 0,2 0-1 0 0,0-1 0 0 0,0 1 1 0 0,1-1-1 0 0,0 0 1 0 0,1-1-1 0 0,1 1 0 0 0,0-1 1 0 0,0-1-1 0 0,1 0 1 0 0,0 0-1 0 0,1-1 0 0 0,0 0 1 0 0,1 0-1 0 0,-1-1 1 0 0,8 3-82 0 0,-2-5 60 0 0,0-1 0 0 0,0 0 0 0 0,0-1 0 0 0,0-1 1 0 0,1-1-1 0 0,0 0 0 0 0,-1-1 0 0 0,1-1 0 0 0,0-1 1 0 0,0 0-1 0 0,-1-1 0 0 0,1-1 0 0 0,-1 0 1 0 0,0-2-1 0 0,1 1 0 0 0,-2-2 0 0 0,1 0 0 0 0,-1-1 1 0 0,7-5-61 0 0,-6 4 121 0 0,1 0 1 0 0,-1-2-1 0 0,-1 0 1 0 0,0-1-1 0 0,0-1 1 0 0,-1 0-1 0 0,0-1 1 0 0,-1 0-1 0 0,-1-1 0 0 0,0 0 1 0 0,-1-1-1 0 0,-1-1 1 0 0,0 0-1 0 0,5-11-121 0 0,4-28 2017 0 0,12 223-1859 0 0,20 84-7525 0 0,-51-244 7077 0 0,-1 1 1 0 0,-1 0-1 0 0,1-1 0 0 0,-1 1 0 0 0,0-1 1 0 0,-1 0-1 0 0,0 0 0 0 0,0 0 1 0 0,-1 0-1 0 0,0 0 0 0 0,-1-1 0 0 0,1 1 1 0 0,-1-1-1 0 0,-1 0 0 0 0,-1 1 290 0 0,-21 26-1408 0 0</inkml:trace>
  <inkml:trace contextRef="#ctx0" brushRef="#br0" timeOffset="58044.889">8671 9005 1520 0 0,'-26'1'3217'0'0,"34"-6"-116"0"0,703-87 1264 0 0,-255 38-3862 0 0,70-5-1748 0 0,-362 55-4075 0 0,-151 13 2824 0 0,-28 0 1247 0 0</inkml:trace>
  <inkml:trace contextRef="#ctx0" brushRef="#br0" timeOffset="58474.9">9016 9499 2040 0 0,'3'-1'136'0'0,"0"1"0"0"0,0-1-1 0 0,-1 1 1 0 0,1 0 0 0 0,0 0-1 0 0,0 0 1 0 0,0 0 0 0 0,0 1 0 0 0,0-1-1 0 0,-1 1 1 0 0,1 0 0 0 0,0 0-1 0 0,-1 0 1 0 0,1 0 0 0 0,0 0 0 0 0,-1 0-1 0 0,1 1 1 0 0,-1-1 0 0 0,0 1-1 0 0,1 0 1 0 0,-1 0 0 0 0,0-1 0 0 0,0 2-1 0 0,0-1 1 0 0,0 0 0 0 0,0 0-1 0 0,-1 0 1 0 0,1 1 0 0 0,-1-1 0 0 0,0 1-1 0 0,1 1-135 0 0,6 6 207 0 0,0 1 1 0 0,-1 0-1 0 0,0 0 0 0 0,-1 1 0 0 0,0-1 0 0 0,-1 1 1 0 0,-1 1-1 0 0,0-1 0 0 0,0 1 0 0 0,-1-1 1 0 0,-1 1-1 0 0,0 0 0 0 0,-1 0 0 0 0,0 10-207 0 0,-3-14 99 0 0,0 0-1 0 0,-1-1 0 0 0,0 0 1 0 0,-1 0-1 0 0,0 0 0 0 0,0 0 1 0 0,-1 0-1 0 0,0-1 1 0 0,0 1-1 0 0,-1-2 0 0 0,1 1 1 0 0,-1 0-1 0 0,-1-1 1 0 0,0 0-1 0 0,0-1 0 0 0,0 1 1 0 0,0-1-1 0 0,-1-1 1 0 0,1 1-1 0 0,-1-1 0 0 0,-1-1 1 0 0,1 0-1 0 0,0 0 0 0 0,-1 0 1 0 0,1-1-1 0 0,-1 0 1 0 0,0-1-1 0 0,0 0 0 0 0,0 0 1 0 0,-5-1-99 0 0,8-2 16 0 0,-1 0 0 0 0,1-1 0 0 0,0 0 0 0 0,0 0 1 0 0,0 0-1 0 0,0-1 0 0 0,0 0 0 0 0,1 0 0 0 0,0 0 0 0 0,0-1 0 0 0,0 1 1 0 0,0-1-1 0 0,1-1 0 0 0,-1 1 0 0 0,2-1 0 0 0,-1 1 0 0 0,0-1 0 0 0,1 0 1 0 0,0 0-1 0 0,1-1 0 0 0,-1 1 0 0 0,1 0 0 0 0,0-1 0 0 0,1 0 0 0 0,-1 1 1 0 0,2-1-1 0 0,-1 0 0 0 0,1 0 0 0 0,-1 0 0 0 0,2 1 0 0 0,-1-1 0 0 0,1 0 1 0 0,0 0-1 0 0,1 1 0 0 0,-1-1 0 0 0,1 1 0 0 0,2-4-16 0 0,4-12-52 0 0,1 0 0 0 0,0 1 0 0 0,2 0 0 0 0,1 0 0 0 0,1 1 0 0 0,0 1 0 0 0,1 0 0 0 0,1 1 0 0 0,1 0 0 0 0,1 2 0 0 0,0 0 0 0 0,1 0 0 0 0,11-6 52 0 0,121-76-2343 0 0,6 18-3480 0 0,-126 67 4583 0 0,-1 2 49 0 0</inkml:trace>
  <inkml:trace contextRef="#ctx0" brushRef="#br0" timeOffset="58737.776">9749 9150 1924 0 0,'12'14'4169'0'0,"-26"37"-3504"0"0,13-48-450 0 0,-152 385 2955 0 0,38-136-4354 0 0,63-162-4477 0 0,51-89 4415 0 0</inkml:trace>
  <inkml:trace contextRef="#ctx0" brushRef="#br0" timeOffset="59017.721">10065 9424 1744 0 0,'5'38'5350'0'0,"-10"-15"-4564"0"0,0 196 2708 0 0,17-52-2156 0 0,-14-159-1365 0 0,0 0-1 0 0,-1-1 0 0 0,0 1 0 0 0,0-1 0 0 0,0 0 0 0 0,-1 0 0 0 0,0 0 0 0 0,-1 0 0 0 0,0-1 0 0 0,0 0 0 0 0,0 0 0 0 0,-1 0 0 0 0,1 0 0 0 0,-1-1 1 0 0,-1 0-1 0 0,1 0 0 0 0,-1-1 0 0 0,0 0 0 0 0,0 0 0 0 0,0 0 0 0 0,0-1 0 0 0,-1 0 0 0 0,1-1 0 0 0,-1 0 0 0 0,0 0 0 0 0,0 0 0 0 0,0-1 0 0 0,-2 0 28 0 0,1-4-347 0 0,0-1-1 0 0,0 0 0 0 0,1 0 1 0 0,-1-1-1 0 0,1 0 0 0 0,0 0 1 0 0,1-1-1 0 0,-1 0 0 0 0,1-1 1 0 0,0 1-1 0 0,1-1 0 0 0,0-1 1 0 0,0 1-1 0 0,0-1 0 0 0,1 0 1 0 0,0 0-1 0 0,0-1 0 0 0,1 1 1 0 0,1-1-1 0 0,-1 0 0 0 0,1 0 1 0 0,1 0-1 0 0,-1-1 0 0 0,2 1 1 0 0,-1-1-1 0 0,1-4 348 0 0,-5-31-1171 0 0</inkml:trace>
  <inkml:trace contextRef="#ctx0" brushRef="#br0" timeOffset="59219.547">10056 9340 1920 0 0,'37'9'6567'0'0,"31"-24"-5349"0"0,-53 11-698 0 0,223-46-721 0 0,-131 29-2308 0 0,-44 12-1530 0 0,-54 8 2723 0 0</inkml:trace>
  <inkml:trace contextRef="#ctx0" brushRef="#br0" timeOffset="59607.531">10497 9385 1148 0 0,'23'77'4391'0'0,"9"121"-240"0"0,-32-188-3975 0 0,-1 0 0 0 0,-1 0 0 0 0,0 0 0 0 0,0 0 0 0 0,-1 0 0 0 0,0-1 0 0 0,-1 1 0 0 0,0-1 0 0 0,0 0 0 0 0,-1 0 0 0 0,-1 0 0 0 0,1-1 0 0 0,-1 0 0 0 0,0 0 0 0 0,-1 0-1 0 0,0-1 1 0 0,0 0 0 0 0,-1 0 0 0 0,0-1 0 0 0,0 0 0 0 0,-4 2-176 0 0,-11-39 483 0 0,22 20-524 0 0,0 1 0 0 0,1-1 1 0 0,0 0-1 0 0,1 0 0 0 0,1 1 0 0 0,-1-1 0 0 0,2 1 1 0 0,-1-1-1 0 0,2 1 0 0 0,-1 0 0 0 0,1 0 0 0 0,1 1 1 0 0,0-1-1 0 0,0 1 0 0 0,1 0 0 0 0,0 0 1 0 0,1 0 40 0 0,4-10-69 0 0,1 1 1 0 0,1 0-1 0 0,0 1 1 0 0,2 0-1 0 0,0 1 1 0 0,1 1 0 0 0,0 1-1 0 0,1 0 1 0 0,0 1-1 0 0,2 1 1 0 0,-1 0 0 0 0,1 1-1 0 0,1 2 1 0 0,0 0-1 0 0,0 1 1 0 0,1 1-1 0 0,0 0 1 0 0,0 2 0 0 0,1 1-1 0 0,-1 0 1 0 0,10 1 68 0 0,-25 4-13 0 0,0 1 1 0 0,0 1-1 0 0,0-1 1 0 0,0 1 0 0 0,-1 0-1 0 0,1 0 1 0 0,-1 0-1 0 0,0 1 1 0 0,0 0 0 0 0,0 0-1 0 0,0 0 1 0 0,-1 1-1 0 0,0-1 1 0 0,0 1-1 0 0,0 0 1 0 0,0 0 0 0 0,-1 1-1 0 0,0-1 1 0 0,0 1-1 0 0,0 0 1 0 0,-1-1-1 0 0,0 1 1 0 0,0 0 0 0 0,0 0-1 0 0,-1 1 1 0 0,0-1-1 0 0,1 5 13 0 0,-1 10-415 0 0,0 0-1 0 0,-1 0 1 0 0,-1-1-1 0 0,0 1 1 0 0,-2 0-1 0 0,-1-1 1 0 0,0 1-1 0 0,-2-1 1 0 0,-2 6 415 0 0,-19 43-4057 0 0,18-47 2835 0 0</inkml:trace>
  <inkml:trace contextRef="#ctx0" brushRef="#br0" timeOffset="48451.807">3510 8307 1576 0 0,'-28'10'438'0'0,"2"0"-1"0"0,-1 2 1 0 0,1 2-1 0 0,1 0 1 0 0,0 1 0 0 0,1 2-1 0 0,1 0 1 0 0,0 2-1 0 0,2 0 1 0 0,-17 19-438 0 0,18-20 277 0 0,-32 28 31 0 0,1 2 0 0 0,3 3 0 0 0,2 1 0 0 0,2 2 0 0 0,2 3 0 0 0,3 1 0 0 0,3 1 0 0 0,2 2 0 0 0,3 2 0 0 0,3 1 0 0 0,3 1 0 0 0,2 1 0 0 0,4 1 0 0 0,2 0 0 0 0,3 2 0 0 0,3 0 0 0 0,1 37-308 0 0,16-49 149 0 0,1-28-175 0 0,2 0-1 0 0,2-1 1 0 0,0 0 0 0 0,2-1 0 0 0,1-1 0 0 0,1 0 0 0 0,1 0-1 0 0,1-2 1 0 0,2 0 0 0 0,0-1 0 0 0,1-1 0 0 0,4 1 26 0 0,-4-7-460 0 0,0-1 0 0 0,1-1-1 0 0,0-1 1 0 0,1-1 0 0 0,0-1 0 0 0,1-1 0 0 0,1 0 0 0 0,-1-2 0 0 0,1-1 0 0 0,1-1 0 0 0,-1-1 0 0 0,1-2-1 0 0,15 1 461 0 0,54-20-2319 0 0,-50-2 1240 0 0</inkml:trace>
  <inkml:trace contextRef="#ctx0" brushRef="#br0" timeOffset="51168.79">4301 8330 964 0 0,'1'2'111'0'0,"0"-1"-1"0"0,0 1 0 0 0,0-1 1 0 0,0 1-1 0 0,0-1 1 0 0,0 0-1 0 0,0 1 0 0 0,0-1 1 0 0,1 0-1 0 0,-1 0 1 0 0,0 0-1 0 0,1 0 1 0 0,-1 0-1 0 0,1 0 0 0 0,-1-1 1 0 0,1 1-1 0 0,-1 0 1 0 0,1-1-1 0 0,0 1 1 0 0,-1-1-1 0 0,1 0 0 0 0,0 1 1 0 0,-1-1-1 0 0,1 0 1 0 0,0 0-1 0 0,0 0 1 0 0,-1 0-1 0 0,1-1 0 0 0,0 1 1 0 0,-1 0-1 0 0,1-1 1 0 0,0 1-1 0 0,-1-1 0 0 0,1 1 1 0 0,0-1-1 0 0,-1 0 1 0 0,1 0-1 0 0,-1 1 1 0 0,0-1-1 0 0,1 0 0 0 0,-1-1 1 0 0,0 1-1 0 0,1 0 1 0 0,-1 0-1 0 0,0 0 1 0 0,0-1-1 0 0,0 1 0 0 0,0-1 1 0 0,0 1-1 0 0,0-1 1 0 0,-1 1-1 0 0,1-1 1 0 0,0 1-1 0 0,-1-1 0 0 0,1 0 1 0 0,-1 1-1 0 0,0-1 1 0 0,1 0-1 0 0,-1 1 0 0 0,0-1 1 0 0,0 0-1 0 0,0 0 1 0 0,0 0-111 0 0,-3-7 29 0 0,-1 0 0 0 0,0 0 0 0 0,0 1 0 0 0,-1 0 0 0 0,0-1 0 0 0,0 2 0 0 0,-1-1 0 0 0,1 1 0 0 0,-2 0 0 0 0,1 0-1 0 0,-1 0 1 0 0,0 1 0 0 0,-1 0 0 0 0,0 1 0 0 0,1-1 0 0 0,-2 1 0 0 0,1 1 0 0 0,0 0 0 0 0,-1 0 0 0 0,0 1 0 0 0,0 0 0 0 0,0 0 0 0 0,0 1 0 0 0,-1 0 0 0 0,1 1 0 0 0,0 0 0 0 0,-1 0 0 0 0,1 1 0 0 0,-1 0 0 0 0,1 1 0 0 0,-1 0 0 0 0,1 1 0 0 0,0-1 0 0 0,-1 2 0 0 0,1-1 0 0 0,0 2 0 0 0,1-1 0 0 0,-1 1 0 0 0,0 0 0 0 0,1 1 0 0 0,-2 1-29 0 0,-10 10-23 0 0,0 0 0 0 0,1 1 0 0 0,2 1 0 0 0,-1 1 0 0 0,2 0 0 0 0,0 2 0 0 0,2-1 0 0 0,0 2 0 0 0,2 0 0 0 0,0 0 1 0 0,1 1-1 0 0,1 1 0 0 0,2 0 0 0 0,0 0 0 0 0,1 3 23 0 0,-2 6 50 0 0,2 0-1 0 0,1 0 1 0 0,2 1 0 0 0,2-1 0 0 0,0 1-1 0 0,3 12-49 0 0,-2-39 25 0 0,1 1 0 0 0,-1-1 0 0 0,1 0-1 0 0,1 1 1 0 0,0-1 0 0 0,0 0-1 0 0,0 1 1 0 0,1-1 0 0 0,0 0-1 0 0,0 0 1 0 0,1 0 0 0 0,0-1 0 0 0,0 1-1 0 0,0-1 1 0 0,1 1 0 0 0,0-1-1 0 0,0 0 1 0 0,1 0 0 0 0,0-1-1 0 0,0 0 1 0 0,0 1 0 0 0,1-2-1 0 0,-1 1 1 0 0,1 0 0 0 0,0-1 0 0 0,1 0-1 0 0,-1-1 1 0 0,7 3-25 0 0,1-10 7 0 0,0-2 0 0 0,0 1 0 0 0,-1-2 0 0 0,1 0 0 0 0,-1 0 1 0 0,-1-2-1 0 0,0 1 0 0 0,0-1 0 0 0,0-1 0 0 0,-1 0 0 0 0,-1-1 0 0 0,0 0 0 0 0,0 0 0 0 0,-1-1 1 0 0,-1-1-1 0 0,0 1 0 0 0,0-1 0 0 0,2-7-7 0 0,119-230-428 0 0,-129 251 424 0 0,0 0 0 0 0,0-1 0 0 0,0 1 0 0 0,1 0-1 0 0,-1 0 1 0 0,0 0 0 0 0,0-1 0 0 0,0 1 0 0 0,1 0 0 0 0,-1 0 0 0 0,0-1 0 0 0,1 1 0 0 0,-1 0 0 0 0,0-1 0 0 0,1 1 0 0 0,-1 0 0 0 0,1-1-1 0 0,-1 1 1 0 0,1 0 0 0 0,-1-1 0 0 0,1 1 0 0 0,0-1 0 0 0,-1 1 0 0 0,1-1 0 0 0,0 0 0 0 0,-1 1 0 0 0,1-1 0 0 0,0 0 0 0 0,0 1 0 0 0,-1-1-1 0 0,1 0 1 0 0,0 0 0 0 0,0 1 0 0 0,0-1 0 0 0,-1 0 0 0 0,1 0 0 0 0,0 0 0 0 0,0 0 0 0 0,0 0 0 0 0,-1 0 0 0 0,1-1 0 0 0,0 1 0 0 0,0 0-1 0 0,-1 0 1 0 0,1 0 0 0 0,0-1 0 0 0,0 1 0 0 0,-1 0 0 0 0,1-1 0 0 0,0 1 0 0 0,-1-1 0 0 0,1 1 0 0 0,0-1 0 0 0,-1 1 0 0 0,1-1-1 0 0,-1 1 1 0 0,1-1 0 0 0,-1 0 0 0 0,1 1 0 0 0,-1-1 4 0 0,40 95-85 0 0,78 158 230 0 0,-4-107-3088 0 0,-79-125-976 0 0,-34-20 2659 0 0</inkml:trace>
  <inkml:trace contextRef="#ctx0" brushRef="#br0" timeOffset="51527.158">4728 8495 916 0 0,'-20'0'3993'0'0,"41"3"-2141"0"0,196-16-354 0 0,91-3-746 0 0,-306 16-796 0 0,-2 0-30 0 0,21-6-2202 0 0,-30-7-1067 0 0,7 7 2161 0 0</inkml:trace>
  <inkml:trace contextRef="#ctx0" brushRef="#br0" timeOffset="51807.133">5599 8199 2440 0 0,'10'20'5141'0'0,"-19"54"-5172"0"0,7-61 460 0 0,-5 51-234 0 0,2 1 0 0 0,3 0-1 0 0,4-1 1 0 0,2 1 0 0 0,6 29-195 0 0,13 129 74 0 0,-22-187-722 0 0,-1-24-2535 0 0,-14-3 538 0 0,8-8 1418 0 0</inkml:trace>
  <inkml:trace contextRef="#ctx0" brushRef="#br0" timeOffset="52274.722">5587 8209 1236 0 0,'-14'-13'3082'0'0,"6"42"-2167"0"0,7-24-894 0 0,-3 10 133 0 0,1-1 0 0 0,0 1-1 0 0,1-1 1 0 0,1 1 0 0 0,0 0 0 0 0,1-1 0 0 0,1 1 0 0 0,0 0 0 0 0,1 0 0 0 0,0-1-1 0 0,1 1 1 0 0,1-1 0 0 0,1 0 0 0 0,0 0 0 0 0,0-1 0 0 0,1 1 0 0 0,1-1 0 0 0,1 0-1 0 0,5 7-153 0 0,-8-16 56 0 0,0 0-1 0 0,0-1 0 0 0,1 0 1 0 0,-1 0-1 0 0,1 0 0 0 0,0 0 1 0 0,0-1-1 0 0,0 0 0 0 0,0 0 1 0 0,1-1-1 0 0,-1 0 0 0 0,0 0 1 0 0,1 0-1 0 0,-1-1 0 0 0,0 0 1 0 0,1 0-1 0 0,-1 0 1 0 0,0-1-1 0 0,1 0 0 0 0,-1 0 1 0 0,0-1-1 0 0,0 0 0 0 0,0 0 1 0 0,0 0-1 0 0,0-1 0 0 0,0 0 1 0 0,1-1-56 0 0,6-2 71 0 0,-1 0 0 0 0,1-2 1 0 0,-1 1-1 0 0,0-2 1 0 0,-1 0-1 0 0,0 0 1 0 0,-1-1-1 0 0,1 0 1 0 0,-2 0-1 0 0,0-1 1 0 0,0-1-1 0 0,0 0-71 0 0,11-48 581 0 0,-20 58-442 0 0,-3-15 398 0 0,2 16-527 0 0,0 0-1 0 0,0 0 1 0 0,0 0-1 0 0,0 0 1 0 0,0 0-1 0 0,0 0 0 0 0,0 0 1 0 0,0 1-1 0 0,-1-1 1 0 0,1 0-1 0 0,0 1 1 0 0,-1-1-1 0 0,1 1 0 0 0,0 0 1 0 0,-1-1-1 0 0,1 1 1 0 0,0 0-1 0 0,-1 0 0 0 0,1 0 1 0 0,-1 0-1 0 0,1 0 1 0 0,0 0-1 0 0,-1 0 1 0 0,1 0-1 0 0,-1 0 0 0 0,1 1 1 0 0,0-1-1 0 0,-1 1 1 0 0,1-1-1 0 0,0 1 1 0 0,0-1-1 0 0,-1 1 0 0 0,1 0 1 0 0,0 0-1 0 0,0-1 1 0 0,0 1-1 0 0,0 0 1 0 0,0 0-1 0 0,0 0 0 0 0,0 0 1 0 0,0 1-1 0 0,0-1 1 0 0,0 0-1 0 0,1 0 1 0 0,-1 0-1 0 0,0 1 0 0 0,1-1 1 0 0,-1 0-1 0 0,1 1 1 0 0,0-1-1 0 0,-1 0 0 0 0,1 1 1 0 0,0-1-1 0 0,0 0 1 0 0,0 1-1 0 0,0-1-9 0 0,-21 82-207 0 0,57 104-2092 0 0,0-15-4575 0 0,-36-152 5576 0 0</inkml:trace>
  <inkml:trace contextRef="#ctx0" brushRef="#br0" timeOffset="52914.36">3734 9439 1612 0 0,'-29'3'5088'0'0,"1017"-189"-346"0"0,514 17-4419 0 0,-1391 159-1753 0 0,-190 12-5525 0 0,48-2 5731 0 0</inkml:trace>
  <inkml:trace contextRef="#ctx0" brushRef="#br0" timeOffset="53879.047">4230 9732 1984 0 0,'0'0'504'0'0,"24"-1"2549"0"0,-22 0-3047 0 0,0 0 7 0 0,0 1-1 0 0,0-1 1 0 0,0 1-1 0 0,0-1 1 0 0,0 1-1 0 0,0 0 1 0 0,0 0 0 0 0,0 0-1 0 0,0 0 1 0 0,1 0-1 0 0,-1 0 1 0 0,0 1 0 0 0,0-1-1 0 0,0 1 1 0 0,0-1-1 0 0,0 1 1 0 0,0 0 0 0 0,0 0-1 0 0,0 0 1 0 0,0 0-1 0 0,-1 0 1 0 0,1 0 0 0 0,0 0-1 0 0,-1 1 1 0 0,1-1-1 0 0,0 1 1 0 0,-1-1 0 0 0,0 1-1 0 0,1 0 1 0 0,-1-1-1 0 0,0 1 1 0 0,0 0 0 0 0,0 0-13 0 0,16 20 231 0 0,-1 0 0 0 0,-2 1 0 0 0,0 1 1 0 0,-1 0-1 0 0,-2 1 0 0 0,0 0 1 0 0,-2 1-1 0 0,-1 0 0 0 0,0 0 1 0 0,-2 1-1 0 0,-2 0 0 0 0,2 22-231 0 0,-6-44 46 0 0,0 1 0 0 0,-1-1 0 0 0,1 1 0 0 0,-1-1 0 0 0,-1 0 0 0 0,1 1 0 0 0,-1-1 0 0 0,1 0 0 0 0,-2 0-1 0 0,1 0 1 0 0,0 0 0 0 0,-1 0 0 0 0,0-1 0 0 0,0 1 0 0 0,0-1 0 0 0,-1 0 0 0 0,0 0 0 0 0,1 0 0 0 0,-1 0 0 0 0,-1-1 0 0 0,1 1 0 0 0,0-1 0 0 0,-1 0 0 0 0,0-1-1 0 0,0 1 1 0 0,0-1 0 0 0,0 0 0 0 0,0 0 0 0 0,0 0 0 0 0,0-1 0 0 0,0 0 0 0 0,-1 0 0 0 0,1 0 0 0 0,-1 0 0 0 0,1-1 0 0 0,-1 0 0 0 0,1 0 0 0 0,-1-1-46 0 0,-7-6 35 0 0,1-1 1 0 0,0 0 0 0 0,1 0-1 0 0,0-1 1 0 0,0-1 0 0 0,1 0-1 0 0,1 0 1 0 0,-1-1 0 0 0,1 0 0 0 0,1-1-1 0 0,0 1 1 0 0,1-2 0 0 0,0 1-1 0 0,1-1 1 0 0,1 0 0 0 0,0-1-1 0 0,0 1 1 0 0,1-1 0 0 0,1 0-1 0 0,0 0 1 0 0,1 0 0 0 0,1 0 0 0 0,0 0-1 0 0,1 0 1 0 0,1-1 0 0 0,0 1-1 0 0,0 0 1 0 0,2 0 0 0 0,0 0-1 0 0,3-9-35 0 0,-1 3 19 0 0,1-1 0 0 0,2 1 0 0 0,0 1 0 0 0,1-1 0 0 0,0 1 1 0 0,2 1-1 0 0,0 0 0 0 0,2 0 0 0 0,-1 1 0 0 0,2 1 0 0 0,0 0 0 0 0,1 1 0 0 0,1 0 0 0 0,17-12-19 0 0,-21 19-452 0 0,1-1 0 0 0,0 1 0 0 0,1 1 0 0 0,0 1 0 0 0,0 0 0 0 0,0 0 0 0 0,1 2 0 0 0,0 0 0 0 0,0 0 0 0 0,0 1 0 0 0,0 1 0 0 0,0 1 0 0 0,7 0 452 0 0,1 3-2667 0 0,-4 9 1401 0 0</inkml:trace>
  <inkml:trace contextRef="#ctx0" brushRef="#br0" timeOffset="54189.407">5064 9446 2240 0 0,'-18'33'2649'0'0,"-96"259"278"0"0,0 38-1650 0 0,18-116-1431 0 0,95-212-137 0 0,-15 30-451 0 0,9-23-3801 0 0,1-25 3404 0 0</inkml:trace>
  <inkml:trace contextRef="#ctx0" brushRef="#br0" timeOffset="54511.965">5231 9714 2016 0 0,'3'55'3561'0'0,"149"351"1058"0"0,-151-400-4615 0 0,0-1-1 0 0,-1 1 0 0 0,0-1 1 0 0,-1 1-1 0 0,1 0 1 0 0,-1-1-1 0 0,0 1 1 0 0,0-1-1 0 0,-1 0 0 0 0,1 1 1 0 0,-1-1-1 0 0,0 0 1 0 0,-1 0-1 0 0,1 0 0 0 0,-1 0 1 0 0,0-1-1 0 0,0 1 1 0 0,-1-1-1 0 0,1 0 0 0 0,-1 1 1 0 0,0-2-1 0 0,0 1 1 0 0,-1 0-1 0 0,1-1 1 0 0,-1 0-1 0 0,1 0 0 0 0,-1 0 1 0 0,0-1-1 0 0,0 1 1 0 0,0-1-1 0 0,-1 0 0 0 0,1-1 1 0 0,0 1-1 0 0,-1-1 1 0 0,1 0-1 0 0,-1-1 0 0 0,1 1 1 0 0,-1-1-1 0 0,1 0 1 0 0,-1 0-1 0 0,0-1 1 0 0,1 0-1 0 0,-6-1-3 0 0,-2-3-539 0 0,-1 0 0 0 0,1-1-1 0 0,0-1 1 0 0,0 0 0 0 0,1-1 0 0 0,0 0 0 0 0,0-1-1 0 0,1 0 1 0 0,0-1 0 0 0,1-1 0 0 0,0 1 0 0 0,0-1-1 0 0,1-1 1 0 0,1 0 539 0 0,-8-16-1130 0 0</inkml:trace>
  <inkml:trace contextRef="#ctx0" brushRef="#br0" timeOffset="54792.506">5275 9712 924 0 0,'14'-1'5173'0'0,"17"-12"-3745"0"0,-23 9-1065 0 0,297-91 369 0 0,-213 88-5852 0 0,-83 7 3932 0 0</inkml:trace>
  <inkml:trace contextRef="#ctx0" brushRef="#br0" timeOffset="55164.129">5661 9794 2212 0 0,'12'11'505'0'0,"-1"0"-1"0"0,0 1 1 0 0,-1 0-1 0 0,-1 1 0 0 0,0 0 1 0 0,0 0-1 0 0,-1 1 1 0 0,-1 0-1 0 0,0 1 1 0 0,2 9-505 0 0,-4-10 243 0 0,0 1 1 0 0,0 0 0 0 0,-1 0 0 0 0,-1 0 0 0 0,-1 0 0 0 0,0 1-1 0 0,-1-1 1 0 0,-1 1 0 0 0,0 0 0 0 0,-1-1 0 0 0,-1 1 0 0 0,0-1-1 0 0,-1 0 1 0 0,-4 12-244 0 0,-32 68 2451 0 0,21-141-1661 0 0,20 24-888 0 0,0 1 0 0 0,1 0 0 0 0,1 0 0 0 0,1 0 0 0 0,1 1 0 0 0,1 0 0 0 0,1 0 0 0 0,0 0 0 0 0,1 1 0 0 0,2 0 0 0 0,0 1 0 0 0,1 0 0 0 0,0 1 0 0 0,1 0 0 0 0,1 1 0 0 0,10-8 98 0 0,-15 13-76 0 0,0 0 1 0 0,2 1-1 0 0,-1 0 0 0 0,1 1 0 0 0,0 0 1 0 0,1 1-1 0 0,0 0 0 0 0,1 1 0 0 0,0 0 0 0 0,0 1 1 0 0,0 0-1 0 0,0 1 0 0 0,1 1 0 0 0,0 0 1 0 0,0 1-1 0 0,0 0 0 0 0,7 0 76 0 0,-16 4-14 0 0,0 0 0 0 0,0 0-1 0 0,-1 0 1 0 0,1 1 0 0 0,-1-1 0 0 0,1 1 0 0 0,-1 1-1 0 0,1-1 1 0 0,-1 0 0 0 0,0 1 0 0 0,0 0 0 0 0,0 0-1 0 0,-1 0 1 0 0,1 0 0 0 0,-1 1 0 0 0,0-1 0 0 0,1 1 0 0 0,-2 0-1 0 0,1 0 1 0 0,0 0 0 0 0,-1 1 0 0 0,0-1 0 0 0,0 0-1 0 0,0 1 1 0 0,0-1 0 0 0,-1 1 0 0 0,0 0 0 0 0,0 0 14 0 0,28 140-336 0 0,-16 27-1010 0 0,-10-57-4262 0 0,-3-103 4444 0 0</inkml:trace>
  <inkml:trace contextRef="#ctx0" brushRef="#br0" timeOffset="70911.64">7338 11361 1648 0 0,'8'10'3906'0'0,"-20"41"-3141"0"0,-9-2-13 0 0,-2 0 0 0 0,-2-2 0 0 0,-2-1-1 0 0,-2-1 1 0 0,-6 4-752 0 0,-114 207 2642 0 0,147-251-2616 0 0,0-1 0 0 0,0 1 0 0 0,0 0 0 0 0,0-1 0 0 0,1 1 0 0 0,0 0 0 0 0,-1 0 0 0 0,2 0 0 0 0,-1 0-1 0 0,1 0 1 0 0,0 0 0 0 0,0 0 0 0 0,0 0 0 0 0,1 0 0 0 0,-1 0 0 0 0,1 0 0 0 0,0 0 0 0 0,1 0-1 0 0,-1 0 1 0 0,1-1 0 0 0,0 1 0 0 0,0-1 0 0 0,1 1 0 0 0,-1-1 0 0 0,1 0 0 0 0,0 1 0 0 0,0-1-1 0 0,1-1 1 0 0,-1 1 0 0 0,1-1 0 0 0,-1 1 0 0 0,1-1 0 0 0,0 0 0 0 0,1 0 0 0 0,-1-1 0 0 0,0 1-1 0 0,1-1 1 0 0,-1 0 0 0 0,1 0 0 0 0,0 0 0 0 0,0-1 0 0 0,4 1-26 0 0,240 19-3334 0 0,-1-59-3045 0 0,-205 29 5050 0 0,-3 1 47 0 0</inkml:trace>
  <inkml:trace contextRef="#ctx0" brushRef="#br0" timeOffset="72094.53">9962 11046 836 0 0,'-7'8'3850'0'0,"-26"32"-2414"0"0,-23 22 60 0 0,28-34-978 0 0,2 0 0 0 0,0 2 0 0 0,2 1 0 0 0,2 0 0 0 0,0 2 0 0 0,2 1-1 0 0,2 0 1 0 0,1 2 0 0 0,0 3-518 0 0,16-34 52 0 0,0-1 0 0 0,0 0-1 0 0,0 0 1 0 0,0 0 0 0 0,1 0-1 0 0,0 1 1 0 0,0-1 0 0 0,0 0-1 0 0,0 0 1 0 0,0 0 0 0 0,1 1-1 0 0,0-1 1 0 0,0 0 0 0 0,0 0-1 0 0,0 0 1 0 0,1 0 0 0 0,0 0 0 0 0,-1 0-1 0 0,2-1 1 0 0,-1 1 0 0 0,0 0-1 0 0,1-1 1 0 0,-1 0 0 0 0,1 0-1 0 0,0 1 1 0 0,0-2 0 0 0,0 1-1 0 0,1 0 1 0 0,-1-1 0 0 0,0 1 0 0 0,1-1-1 0 0,0 0 1 0 0,0 0 0 0 0,0 0-1 0 0,-1-1 1 0 0,1 1 0 0 0,1-1-1 0 0,2 0-51 0 0,170 24 319 0 0,-171-25-352 0 0,56 3-680 0 0,74 1-2190 0 0,-46-10-2349 0 0,-87 9 2433 0 0,-18 3 1649 0 0</inkml:trace>
  <inkml:trace contextRef="#ctx0" brushRef="#br0" timeOffset="72251.865">9734 11829 1556 0 0,'-2'1'222'0'0,"1"-1"-122"0"0,0-1 0 0 0,0 1 0 0 0,0 0 0 0 0,0-1 0 0 0,0 1 0 0 0,0 0 0 0 0,-1 0 0 0 0,1 0 0 0 0,0 0 0 0 0,0 0 0 0 0,0 0 0 0 0,0 0 0 0 0,0 0 0 0 0,0 0 0 0 0,0 1 0 0 0,0-1 0 0 0,0 0 0 0 0,0 1 0 0 0,0-1 0 0 0,0 1 0 0 0,0-1 0 0 0,0 1 0 0 0,0-1 0 0 0,0 1 0 0 0,0 0 0 0 0,0-1 0 0 0,0 1 1 0 0,1 0-1 0 0,-1 0 0 0 0,0 0 0 0 0,0 0 0 0 0,1-1 0 0 0,-1 1 0 0 0,1 0 0 0 0,-1 0 0 0 0,1 0 0 0 0,-1 0 0 0 0,1 0 0 0 0,0 0 0 0 0,-1 1 0 0 0,1-1 0 0 0,0 0 0 0 0,0 0 0 0 0,0 0 0 0 0,0 0 0 0 0,0 0 0 0 0,0 0 0 0 0,0 0 0 0 0,0 0 0 0 0,0 1 0 0 0,1-1 0 0 0,-1 0 0 0 0,0 0 0 0 0,1 0 0 0 0,-1 0 0 0 0,1 0 0 0 0,-1 0 0 0 0,1 0 0 0 0,-1 0 0 0 0,1-1 0 0 0,0 1-100 0 0,297 17 2851 0 0,-62-35-3809 0 0,48-12-6004 0 0,-230 22 5788 0 0</inkml:trace>
  <inkml:trace contextRef="#ctx0" brushRef="#br0" timeOffset="72981.604">11484 10701 1048 0 0,'-12'-11'1855'0'0,"12"12"-1806"0"0,1-1 0 0 0,-1 1 0 0 0,0-1 0 0 0,0 1 0 0 0,0-1 0 0 0,0 1 0 0 0,0-1 0 0 0,0 1 0 0 0,0-1 0 0 0,0 1 0 0 0,0-1 0 0 0,0 1-1 0 0,0-1 1 0 0,0 0 0 0 0,0 1 0 0 0,0-1 0 0 0,-1 1 0 0 0,1-1 0 0 0,0 1 0 0 0,0-1 0 0 0,0 1 0 0 0,-1-1 0 0 0,1 0 0 0 0,0 1 0 0 0,-1-1 0 0 0,1 0 0 0 0,0 1 0 0 0,-1-1 0 0 0,1 0 0 0 0,0 1-1 0 0,-1-1 1 0 0,1 0 0 0 0,0 1 0 0 0,-1-1 0 0 0,1 0 0 0 0,-1 0 0 0 0,1 0 0 0 0,-1 0 0 0 0,1 1 0 0 0,-1-1 0 0 0,1 0 0 0 0,-1 0 0 0 0,1 0 0 0 0,-1 0 0 0 0,1 0 0 0 0,0 0 0 0 0,-1 0 0 0 0,1 0-1 0 0,-1 0 1 0 0,1 0 0 0 0,-1 0 0 0 0,1-1 0 0 0,-1 1 0 0 0,1 0 0 0 0,-1 0 0 0 0,1 0 0 0 0,0-1 0 0 0,-1 1 0 0 0,1 0 0 0 0,-1 0 0 0 0,1-1 0 0 0,0 1 0 0 0,-1 0 0 0 0,1-1 0 0 0,-1 0-49 0 0,-8 47 560 0 0,2 0 0 0 0,1 1 0 0 0,3-1 0 0 0,2 1-1 0 0,3 15-559 0 0,-2-16 434 0 0,21 149 424 0 0,-19-119 332 0 0,-2-74-909 0 0,8 3 131 0 0,4-23-424 0 0,0 1 0 0 0,1 1 0 0 0,0 0 0 0 0,2 0 0 0 0,0 2 0 0 0,0 0 0 0 0,1 1 0 0 0,1 0-1 0 0,0 1 1 0 0,1 1 0 0 0,0 1 0 0 0,1 0 0 0 0,0 1 0 0 0,0 2 0 0 0,1 0 0 0 0,0 0 0 0 0,0 2 0 0 0,1 1 0 0 0,-1 0 0 0 0,18 0 12 0 0,-33 4-2 0 0,0 0 1 0 0,1 0-1 0 0,-1 0 1 0 0,0 1-1 0 0,0 0 1 0 0,0 0 0 0 0,-1 0-1 0 0,1 1 1 0 0,0-1-1 0 0,0 1 1 0 0,-1 0-1 0 0,1 0 1 0 0,-1 1-1 0 0,1-1 1 0 0,-1 1 0 0 0,0 0-1 0 0,0 0 1 0 0,0 1-1 0 0,-1-1 1 0 0,1 1-1 0 0,-1 0 1 0 0,0 0-1 0 0,0 0 1 0 0,0 0-1 0 0,0 0 1 0 0,-1 1 0 0 0,0-1-1 0 0,0 1 1 0 0,0 0-1 0 0,0 0 1 0 0,-1-1-1 0 0,0 1 1 0 0,0 0-1 0 0,0 0 1 0 0,0 0-1 0 0,-1 0 1 0 0,0 0 0 0 0,0 1-1 0 0,-1-1 2 0 0,-8 10-40 0 0,-1 0 1 0 0,-1 0-1 0 0,0-1 1 0 0,-1 0-1 0 0,-1-1 0 0 0,0-1 1 0 0,0 0-1 0 0,-1 0 0 0 0,-1-2 1 0 0,0 0-1 0 0,-1 0 1 0 0,0-2-1 0 0,0 0 0 0 0,0 0 1 0 0,-1-2-1 0 0,0 0 0 0 0,-1-1 1 0 0,1-1-1 0 0,-1 0 1 0 0,0-1-1 0 0,-11-1 40 0 0,26-3-205 0 0,1 0 1 0 0,-1 0-1 0 0,0 0 1 0 0,1-1-1 0 0,0 1 1 0 0,-1-1-1 0 0,1 0 1 0 0,0 0-1 0 0,0 0 1 0 0,0 0-1 0 0,0 0 1 0 0,0 0-1 0 0,0 0 1 0 0,1-1-1 0 0,-1 1 1 0 0,1 0-1 0 0,0-1 1 0 0,-1 0-1 0 0,1 1 0 0 0,0-1 1 0 0,1 0-1 0 0,-1 0 1 0 0,0 1-1 0 0,1-1 1 0 0,-1 0-1 0 0,1 0 1 0 0,0 0-1 0 0,0 0 1 0 0,0 1-1 0 0,1-1 1 0 0,-1 0-1 0 0,1 0 1 0 0,-1 0-1 0 0,1 1 1 0 0,0-1-1 0 0,0 0 0 0 0,0 1 1 0 0,1-2 204 0 0,21-30-1377 0 0</inkml:trace>
  <inkml:trace contextRef="#ctx0" brushRef="#br0" timeOffset="73232.961">12106 11016 1624 0 0,'-21'-3'6767'0'0,"52"-4"-5150"0"0,51-4-2133 0 0,-81 11 648 0 0,469-91-7079 0 0,-416 78 5786 0 0</inkml:trace>
  <inkml:trace contextRef="#ctx0" brushRef="#br0" timeOffset="73431.599">13057 10719 1880 0 0,'0'-1'104'0'0,"-1"0"-1"0"0,1 0 0 0 0,-1 0 1 0 0,1 0-1 0 0,-1 0 1 0 0,0 0-1 0 0,1 0 0 0 0,-1 0 1 0 0,0 0-1 0 0,0 0 1 0 0,0 0-1 0 0,0 1 0 0 0,0-1 1 0 0,0 0-1 0 0,0 1 0 0 0,0-1 1 0 0,0 1-1 0 0,0-1 1 0 0,0 1-1 0 0,0-1 0 0 0,0 1 1 0 0,0 0-1 0 0,-1 0 1 0 0,1-1-1 0 0,0 1 0 0 0,0 0 1 0 0,0 0-1 0 0,0 0 1 0 0,-1 0-1 0 0,1 0 0 0 0,0 1 1 0 0,0-1-1 0 0,0 0 1 0 0,0 0-1 0 0,-1 1 0 0 0,1-1 1 0 0,0 1-1 0 0,0-1 1 0 0,0 1-1 0 0,0-1 0 0 0,0 1 1 0 0,0 0-1 0 0,0 0 0 0 0,0-1 1 0 0,0 1-1 0 0,1 0 1 0 0,-1 0-1 0 0,0 0 0 0 0,0 0 1 0 0,1 0-1 0 0,-1 0 1 0 0,1 0-1 0 0,-1 0 0 0 0,1 0 1 0 0,-1 0-1 0 0,1 0-103 0 0,-44 61 657 0 0,28-17-404 0 0,2 1 0 0 0,2 1-1 0 0,3 0 1 0 0,1 1 0 0 0,2 0-1 0 0,3 0 1 0 0,2 0-1 0 0,1 0 1 0 0,4 8-253 0 0,-4 20-172 0 0,18 35-1604 0 0,-18-109 709 0 0,0-2-310 0 0,-10 8-1288 0 0,4-12 1393 0 0</inkml:trace>
  <inkml:trace contextRef="#ctx0" brushRef="#br0" timeOffset="73853.486">13029 10751 1892 0 0,'-7'1'277'0'0,"1"1"0"0"0,-1 0 0 0 0,1 1 0 0 0,-1 0-1 0 0,1 0 1 0 0,0 0 0 0 0,0 0 0 0 0,1 1 0 0 0,-1 0 0 0 0,1 1 0 0 0,0-1 0 0 0,0 1-1 0 0,0 0 1 0 0,0 0 0 0 0,1 0 0 0 0,0 1 0 0 0,0-1 0 0 0,1 1 0 0 0,-1 0-1 0 0,1 0 1 0 0,0 1 0 0 0,1-1 0 0 0,0 1 0 0 0,0-1 0 0 0,0 1 0 0 0,1 0 0 0 0,-1 3-277 0 0,5-4 63 0 0,0-1 1 0 0,1 1 0 0 0,-1-1 0 0 0,1 0 0 0 0,0 0 0 0 0,1-1-1 0 0,-1 1 1 0 0,1-1 0 0 0,0 0 0 0 0,0 0 0 0 0,0-1 0 0 0,0 1 0 0 0,1-1-1 0 0,-1 0 1 0 0,1-1 0 0 0,0 1 0 0 0,0-1 0 0 0,0 0 0 0 0,0-1-1 0 0,0 1 1 0 0,0-1 0 0 0,1 0 0 0 0,-1-1 0 0 0,0 0 0 0 0,1 0-1 0 0,-1 0 1 0 0,0-1 0 0 0,0 0 0 0 0,1 0 0 0 0,-1 0 0 0 0,2-1-64 0 0,0 2 62 0 0,12-1 40 0 0,0-1 0 0 0,-1-1 0 0 0,0 0 0 0 0,1-1 0 0 0,-1-2 1 0 0,-1 1-1 0 0,1-2 0 0 0,-1-1 0 0 0,0 0 0 0 0,-1-1 0 0 0,0-1 0 0 0,0-1 0 0 0,-1 0 0 0 0,-1-1 0 0 0,1-1 0 0 0,-2 0 1 0 0,4-5-103 0 0,-17 17 294 0 0,-1 1-49 0 0,0 0-4 0 0,0 0-3 0 0,-3-3-3 0 0,2 2-220 0 0,0 1 0 0 0,0-1 0 0 0,0 0 0 0 0,-1 1 1 0 0,1-1-1 0 0,0 0 0 0 0,0 1 0 0 0,0-1 0 0 0,0 1 0 0 0,-1 0 0 0 0,1-1 0 0 0,0 1 1 0 0,0 0-1 0 0,-1 0 0 0 0,1 0 0 0 0,0 0 0 0 0,0 0 0 0 0,-1 0 0 0 0,1 0 0 0 0,0 0 0 0 0,0 1 1 0 0,-1-1-1 0 0,1 0 0 0 0,0 1 0 0 0,0-1 0 0 0,0 1 0 0 0,0-1 0 0 0,-1 1 0 0 0,1 0 0 0 0,0-1 1 0 0,0 1-1 0 0,0 0 0 0 0,0 0 0 0 0,0 0 0 0 0,1 0 0 0 0,-1-1 0 0 0,0 1 0 0 0,0 1 1 0 0,1-1-1 0 0,-1 0 0 0 0,0 0 0 0 0,1 0 0 0 0,-1 0 0 0 0,1 0 0 0 0,-1 0 0 0 0,1 1 0 0 0,0-1 1 0 0,0 0-1 0 0,-1 2-15 0 0,-1 9-121 0 0,0 1 0 0 0,1-1-1 0 0,0 1 1 0 0,1 0 0 0 0,0-1 0 0 0,1 1 0 0 0,0 0 0 0 0,1-1 0 0 0,1 1 0 0 0,0-1 0 0 0,0 0 0 0 0,2 0-1 0 0,-1 0 1 0 0,1 0 0 0 0,1-1 0 0 0,0 0 0 0 0,4 5 121 0 0,18 47-1890 0 0,-1 84-3920 0 0,-54-83 2978 0 0,9-34 1384 0 0</inkml:trace>
  <inkml:trace contextRef="#ctx0" brushRef="#br0" timeOffset="74198.499">11431 11806 1256 0 0,'-45'1'4707'0'0,"69"0"-952"0"0,560-78 682 0 0,-50 6-3697 0 0,-177 32-3277 0 0,-292 35-327 0 0,-96 10-1801 0 0,2 0 3818 0 0,-10 0-401 0 0,-2 3-70 0 0</inkml:trace>
  <inkml:trace contextRef="#ctx0" brushRef="#br0" timeOffset="74709.544">11448 12243 1256 0 0,'0'0'645'0'0,"0"0"-109"0"0,0 0-83 0 0,0 0-18 0 0,0 0-32 0 0,9-2 37 0 0,-4 2-377 0 0,-1 0 0 0 0,0 0 1 0 0,1 1-1 0 0,-1-1 0 0 0,0 1 0 0 0,1 0 1 0 0,-1 0-1 0 0,0 1 0 0 0,0-1 0 0 0,0 1 1 0 0,0 0-1 0 0,0 0 0 0 0,0 0 0 0 0,0 0 1 0 0,-1 1-1 0 0,1 0 0 0 0,-1-1 1 0 0,0 1-1 0 0,0 1 0 0 0,0-1 0 0 0,0 0 1 0 0,0 1-1 0 0,-1-1 0 0 0,1 1 0 0 0,-1 0 1 0 0,0 0-1 0 0,0 0 0 0 0,0 2-63 0 0,9 12 289 0 0,-1 0 1 0 0,-1 1-1 0 0,-1 1 0 0 0,0-1 0 0 0,-2 1 1 0 0,0 1-1 0 0,-1-1 0 0 0,-1 1 0 0 0,-1 0 1 0 0,-1 0-1 0 0,-1 5-289 0 0,-2-18 98 0 0,-1-1 0 0 0,0 1 0 0 0,0-1 0 0 0,-1 1 0 0 0,0-1-1 0 0,-1 0 1 0 0,1 0 0 0 0,-1 0 0 0 0,-1-1 0 0 0,1 1 0 0 0,-1-1 0 0 0,0 0 0 0 0,0 0 0 0 0,-1-1 0 0 0,0 0 0 0 0,0 0 0 0 0,0 0 0 0 0,-1 0 0 0 0,1-1 0 0 0,-1 0 0 0 0,0-1 0 0 0,0 0 0 0 0,-1 0-1 0 0,1 0 1 0 0,0-1 0 0 0,-1 0 0 0 0,0 0 0 0 0,0-1 0 0 0,1 0 0 0 0,-1 0-98 0 0,4-2 3 0 0,1 1 1 0 0,-1 0-1 0 0,0-1 1 0 0,1 0-1 0 0,-1 0 0 0 0,1 0 1 0 0,0 0-1 0 0,-1-1 1 0 0,1 1-1 0 0,0-1 0 0 0,0 0 1 0 0,0 0-1 0 0,0 0 1 0 0,0 0-1 0 0,0 0 0 0 0,1-1 1 0 0,-1 1-1 0 0,1-1 1 0 0,-1 0-1 0 0,1 0 0 0 0,0 0 1 0 0,0 0-1 0 0,1 0 1 0 0,-1 0-1 0 0,0-1 0 0 0,1 1 1 0 0,0 0-1 0 0,0-1 1 0 0,0 1-1 0 0,0-1 0 0 0,1 1 1 0 0,-1-1-1 0 0,1 1 0 0 0,0-4-3 0 0,11-114-499 0 0,4 96 129 0 0,0 1-1 0 0,2 1 1 0 0,1 1-1 0 0,0 0 0 0 0,2 1 1 0 0,0 1-1 0 0,2 1 1 0 0,0 1-1 0 0,1 0 1 0 0,0 2-1 0 0,2 1 1 0 0,0 1-1 0 0,0 1 1 0 0,1 1-1 0 0,1 1 1 0 0,1 2 370 0 0,20-15-1519 0 0,-8 6 316 0 0,-3 1 46 0 0</inkml:trace>
  <inkml:trace contextRef="#ctx0" brushRef="#br0" timeOffset="74986.742">12222 12021 1748 0 0,'-8'7'3569'0'0,"-16"17"-2627"0"0,8-7-286 0 0,-7 10-149 0 0,2 1 0 0 0,1 1 0 0 0,1 1-1 0 0,1 0 1 0 0,2 2 0 0 0,-7 19-507 0 0,2-8 342 0 0,-167 333-1068 0 0,165-341-1339 0 0,13-23-1996 0 0,9-11 2735 0 0</inkml:trace>
  <inkml:trace contextRef="#ctx0" brushRef="#br0" timeOffset="75282.923">12440 12291 1732 0 0,'6'17'4508'0'0,"-7"28"-3037"0"0,0-25-636 0 0,-10 123 1499 0 0,19-72-1639 0 0,-6-65-652 0 0,1 0-1 0 0,0 1 0 0 0,-1-1 1 0 0,0 0-1 0 0,-1 1 1 0 0,1 0-1 0 0,-1-1 0 0 0,-1 1 1 0 0,1 0-1 0 0,-1-1 0 0 0,0 1 1 0 0,-1 0-1 0 0,1-1 0 0 0,-1 1 1 0 0,-1 0-1 0 0,1-1 0 0 0,-1 1 1 0 0,0-1-1 0 0,-1 0 0 0 0,1 0 1 0 0,-1 0-1 0 0,-1 0 1 0 0,1 0-1 0 0,-1-1 0 0 0,0 1 1 0 0,0-1-1 0 0,0 0 0 0 0,-1 0 1 0 0,0 0-1 0 0,0-1 0 0 0,0 0 1 0 0,-1 0-1 0 0,1 0 0 0 0,-1-1 1 0 0,0 1-1 0 0,0-1 1 0 0,0-1-43 0 0,-4 0-330 0 0,0-1 0 0 0,0-1 1 0 0,-1 0-1 0 0,1-1 1 0 0,0 0-1 0 0,0 0 1 0 0,0-1-1 0 0,0 0 1 0 0,0-1-1 0 0,1 0 0 0 0,-1 0 1 0 0,1-1-1 0 0,0-1 1 0 0,0 1-1 0 0,0-1 1 0 0,0-1-1 0 0,1 0 1 0 0,0 0-1 0 0,0-1 1 0 0,1 1-1 0 0,0-2 0 0 0,0 1 1 0 0,0-1-1 0 0,1 0 1 0 0,0-1-1 0 0,1 1 1 0 0,0-1-1 0 0,0 0 1 0 0,1 0-1 0 0,0-1 0 0 0,1 1 1 0 0,-1-4 329 0 0,-6-22-1465 0 0</inkml:trace>
  <inkml:trace contextRef="#ctx0" brushRef="#br0" timeOffset="75468.418">12355 12253 1024 0 0,'57'-20'6769'0'0,"-1"0"-3974"0"0,103-33-1998 0 0,-139 48-1065 0 0,95-22-1312 0 0,-37 20-4937 0 0,-69 7 5049 0 0</inkml:trace>
  <inkml:trace contextRef="#ctx0" brushRef="#br0" timeOffset="75854.302">12776 12289 968 0 0,'16'238'6995'0'0,"-16"-228"-6712"0"0,0 0 1 0 0,-2-1 0 0 0,1 1 0 0 0,-1 0-1 0 0,0-1 1 0 0,-1 1 0 0 0,0-1 0 0 0,-1 0-1 0 0,0 0 1 0 0,0 0 0 0 0,-1 0 0 0 0,0-1-1 0 0,0 0 1 0 0,-5 5-284 0 0,7-48 1334 0 0,8 13-1322 0 0,0 1 1 0 0,2-1-1 0 0,1 1 0 0 0,0 0 0 0 0,2 1 1 0 0,0 0-1 0 0,2 1 0 0 0,0 0 0 0 0,0 0 1 0 0,2 1-1 0 0,1 1 0 0 0,0 1 0 0 0,1 0 0 0 0,0 1 1 0 0,1 0-1 0 0,1 1 0 0 0,1 2 0 0 0,0 0 1 0 0,0 0-1 0 0,1 2 0 0 0,0 0 0 0 0,1 2 1 0 0,0 0-1 0 0,1 1 0 0 0,-1 2 0 0 0,7-1-12 0 0,-19 6-16 0 0,1 1-1 0 0,-1 0 1 0 0,1 0 0 0 0,0 1-1 0 0,-1 1 1 0 0,0-1 0 0 0,0 1-1 0 0,0 1 1 0 0,0 0-1 0 0,0 0 1 0 0,-1 1 0 0 0,0 0-1 0 0,0 0 1 0 0,0 1-1 0 0,0 0 1 0 0,-1 1 0 0 0,0-1-1 0 0,-1 2 1 0 0,1-1-1 0 0,-1 0 1 0 0,-1 1 0 0 0,1 0-1 0 0,-1 1 1 0 0,-1-1-1 0 0,1 1 1 0 0,-2 0 0 0 0,1 0-1 0 0,-1 0 1 0 0,0 0 0 0 0,-1 1-1 0 0,0-1 1 0 0,-1 1-1 0 0,0-1 1 0 0,0 1 0 0 0,-1 0-1 0 0,-1 0 17 0 0,6 27-740 0 0,5 58-597 0 0,-7-33-5597 0 0,-3-60 5697 0 0,0-2-16 0 0</inkml:trace>
  <inkml:trace contextRef="#ctx0" brushRef="#br0" timeOffset="76224.466">14398 10369 1400 0 0,'17'-7'577'0'0,"-10"3"-397"0"0,0 0 0 0 0,0 1 1 0 0,0 0-1 0 0,1 1 1 0 0,0 0-1 0 0,-1 0 0 0 0,1 0 1 0 0,0 1-1 0 0,0 0 0 0 0,-1 1 1 0 0,1 0-1 0 0,0 0 0 0 0,0 1 1 0 0,7 1-181 0 0,16 10 299 0 0,0 2-1 0 0,-1 2 1 0 0,-1 0 0 0 0,-1 2 0 0 0,0 1 0 0 0,-2 2-1 0 0,0 0 1 0 0,-1 2 0 0 0,-1 0 0 0 0,-2 2 0 0 0,0 1-1 0 0,-2 0 1 0 0,0 2 0 0 0,-2 0 0 0 0,-1 1 0 0 0,-2 0-1 0 0,0 2 1 0 0,-2 0 0 0 0,6 23-299 0 0,4 10 445 0 0,-3 1 0 0 0,-3 1 0 0 0,-2 0 1 0 0,-4 1-1 0 0,-2 1 0 0 0,-2 40-445 0 0,-9-25 433 0 0,-6-22-153 0 0,-2 0 1 0 0,-3 0 0 0 0,-2-1 0 0 0,-3-1 0 0 0,-7 10-281 0 0,-8 2 103 0 0,-3-3 0 0 0,-3-1 1 0 0,-2-1-1 0 0,-4-3 1 0 0,-2-1-1 0 0,-3-3 0 0 0,-2-2 1 0 0,-38 31-104 0 0,1-9-1635 0 0,-3-4 0 0 0,-3-4 1 0 0,-20 7 1634 0 0,79-54-940 0 0,-1 0-1 0 0,-2-3 1 0 0,0-1 0 0 0,-1-2 0 0 0,-1-1 0 0 0,0-3 0 0 0,-1-1 0 0 0,-33 5 940 0 0,3-11-1233 0 0</inkml:trace>
  <inkml:trace contextRef="#ctx0" brushRef="#br0" timeOffset="71534.632">8068 11246 996 0 0,'1'-8'7074'0'0,"71"4"-5941"0"0,-69 4-766 0 0,13 0-289 0 0,-1 0 0 0 0,0 1 0 0 0,0 1 0 0 0,0 0 0 0 0,0 1 0 0 0,0 1 0 0 0,-1 0 0 0 0,1 1 0 0 0,-1 1 0 0 0,0 0 0 0 0,0 1 0 0 0,-1 0 0 0 0,0 1 0 0 0,0 0 0 0 0,-1 1 0 0 0,0 1 0 0 0,-1 0 0 0 0,0 1 0 0 0,0 0 0 0 0,-1 0 0 0 0,-1 1 0 0 0,0 0 0 0 0,0 1-78 0 0,-4-1 57 0 0,-1 0 0 0 0,0 0 1 0 0,-1 0-1 0 0,0 0 1 0 0,-1 0-1 0 0,0 1 0 0 0,-1-1 1 0 0,-1 1-1 0 0,0-1 1 0 0,0 1-1 0 0,-1-1 0 0 0,-1 1 1 0 0,0-1-1 0 0,-1 0 1 0 0,0 0-1 0 0,0 0 0 0 0,-2 0 1 0 0,1 0-1 0 0,-7 10-57 0 0,-146 201 1191 0 0,79-125-616 0 0,54-50-422 0 0,28-37-117 0 0,10-7-76 0 0,1-1 1 0 0,0-1-1 0 0,0 0 0 0 0,0-1 1 0 0,0 0-1 0 0,0-1 1 0 0,1-1-1 0 0,-1 0 1 0 0,0-2-1 0 0,-1 1 1 0 0,1-2-1 0 0,0 0 1 0 0,0-1 39 0 0,51-10-345 0 0,115-31-2141 0 0,-9-19-3999 0 0,-147 50 5132 0 0,-6-1 83 0 0</inkml:trace>
  <inkml:trace contextRef="#ctx0" brushRef="#br0" timeOffset="71721.323">8157 11716 1700 0 0,'7'-7'5237'0'0,"88"-26"-3961"0"0,141-25-1789 0 0,-31 10-3999 0 0,-148 34 3224 0 0</inkml:trace>
  <inkml:trace contextRef="#ctx0" brushRef="#br0" timeOffset="66842.067">3428 11509 948 0 0,'-86'164'4488'0'0,"53"-109"-3841"0"0,3 0 0 0 0,2 2 0 0 0,3 1 0 0 0,2 1 0 0 0,3 1 0 0 0,2 1 0 0 0,4 1 0 0 0,-3 29-647 0 0,14 114 842 0 0,9-161-915 0 0,3-2 0 0 0,1 1-1 0 0,2-1 1 0 0,2-1 0 0 0,2 0-1 0 0,1-1 1 0 0,12 17 73 0 0,-18-37-488 0 0,0-1 1 0 0,1 0-1 0 0,2 0 0 0 0,0-1 1 0 0,0-1-1 0 0,2-1 0 0 0,0 0 1 0 0,1-1-1 0 0,0 0 1 0 0,1-1-1 0 0,1-2 0 0 0,0 0 1 0 0,1 0-1 0 0,0-2 0 0 0,18 6 488 0 0,7-3-1402 0 0</inkml:trace>
  <inkml:trace contextRef="#ctx0" brushRef="#br0" timeOffset="67511.527">4225 11379 856 0 0,'-2'-3'167'0'0,"2"-1"-16"0"0,-1-1 0 0 0,1 1 0 0 0,-1 0 0 0 0,-1 0 0 0 0,1 0 0 0 0,0 0 0 0 0,-1 0 0 0 0,0 0 0 0 0,0 0 0 0 0,0 1-1 0 0,0-1 1 0 0,-1 1 0 0 0,1-1 0 0 0,-1 1 0 0 0,0 0 0 0 0,0 0 0 0 0,0 0 0 0 0,0 1 0 0 0,-1-1 0 0 0,1 1 0 0 0,-1-1 0 0 0,0 1-1 0 0,1 0 1 0 0,-1 1 0 0 0,0-1 0 0 0,0 1 0 0 0,0-1 0 0 0,0 1 0 0 0,0 1 0 0 0,-1-1 0 0 0,1 0 0 0 0,0 1 0 0 0,0 0 0 0 0,-3 0-151 0 0,-12 13 154 0 0,1 1 1 0 0,0 0 0 0 0,1 1-1 0 0,0 1 1 0 0,2 1 0 0 0,0 0-1 0 0,0 1 1 0 0,2 1 0 0 0,0 0-1 0 0,2 1 1 0 0,0 0 0 0 0,1 0-1 0 0,1 1 1 0 0,-1 6-155 0 0,-1 0 190 0 0,1 0 1 0 0,1 1-1 0 0,1 0 0 0 0,2 0 1 0 0,1 1-1 0 0,1 0 1 0 0,1 0-1 0 0,2 1-190 0 0,1-25 13 0 0,0-1 1 0 0,1 0 0 0 0,-1 1-1 0 0,1-1 1 0 0,0 0-1 0 0,0 0 1 0 0,1 1-1 0 0,-1-1 1 0 0,1 0 0 0 0,0-1-1 0 0,0 1 1 0 0,0 0-1 0 0,1 0 1 0 0,-1-1-1 0 0,1 1 1 0 0,0-1-1 0 0,0 0 1 0 0,0 0 0 0 0,0 0-1 0 0,0 0 1 0 0,1-1-1 0 0,0 1 1 0 0,-1-1-1 0 0,1 0 1 0 0,0 0 0 0 0,0 0-1 0 0,0 0 1 0 0,0-1-1 0 0,0 0 1 0 0,0 0-1 0 0,1 0 1 0 0,-1 0-1 0 0,0-1 1 0 0,1 1 0 0 0,-1-1-1 0 0,0 0 1 0 0,1-1-1 0 0,-1 1 1 0 0,0-1-1 0 0,1 1 1 0 0,1-2-14 0 0,8-3-67 0 0,0 0 0 0 0,0-1 0 0 0,-1 0 0 0 0,0-1 0 0 0,0 0 0 0 0,0-1 0 0 0,-1-1 0 0 0,-1 0 0 0 0,1-1 1 0 0,-1 0-1 0 0,-1-1 0 0 0,0 0 0 0 0,0 0 0 0 0,-1-1 0 0 0,-1 0 0 0 0,0-1 0 0 0,-1 0 0 0 0,0 0 0 0 0,-1-1 0 0 0,0 1 0 0 0,-1-1 0 0 0,1-6 67 0 0,-5 14 38 0 0,0 6-45 0 0,-1 1 0 0 0,1-1 0 0 0,-1 1 0 0 0,1-1 0 0 0,-1 0 0 0 0,1 1 0 0 0,0-1 0 0 0,-1 1 0 0 0,1-1 0 0 0,-1 0 0 0 0,1 0 0 0 0,0 1 0 0 0,-1-1 0 0 0,1 0 0 0 0,0 0 0 0 0,-1 0 0 0 0,1 0 0 0 0,0 0 0 0 0,-1 0 0 0 0,1 0 0 0 0,0 0 0 0 0,0 0 0 0 0,-1 0 0 0 0,1 0 0 0 0,0 0 0 0 0,-1 0 0 0 0,1-1 0 0 0,-1 1 0 0 0,1 0 0 0 0,0-1 0 0 0,-1 1 0 0 0,1 0 0 0 0,-1-1 0 0 0,1 1 0 0 0,0 0 0 0 0,-1-1 0 0 0,1 1 0 0 0,-1-1 0 0 0,0 1 0 0 0,1-1 0 0 0,-1 1 0 0 0,1-1 0 0 0,-1 0 0 0 0,0 1 0 0 0,1-1 0 0 0,-1 1 0 0 0,0-1 0 0 0,0 0 0 0 0,1 0 7 0 0,30 60-303 0 0,70 135 521 0 0,-41-61-5042 0 0,-55-121 3524 0 0</inkml:trace>
  <inkml:trace contextRef="#ctx0" brushRef="#br0" timeOffset="67773.215">4450 11634 2172 0 0,'0'-2'1012'0'0,"0"-1"-208"0"0,4 3-84 0 0,-2-2-64 0 0,5-1-47 0 0,2 1-89 0 0,17-1-28 0 0,8 1-72 0 0,2-1-60 0 0,5-2-164 0 0,7 3-132 0 0,-6-4-224 0 0,6 4 12 0 0,0-5-848 0 0,2 2-449 0 0,2-5 81 0 0,-1 4 48 0 0,-6-6 0 0 0</inkml:trace>
  <inkml:trace contextRef="#ctx0" brushRef="#br0" timeOffset="67991.935">5480 11254 1588 0 0,'14'-12'5555'0'0,"-16"33"-3641"0"0,-1-2-1947 0 0,3 447 1591 0 0,2-413-1991 0 0,-5 88-1019 0 0,-28-66-2673 0 0,27-72 2714 0 0,-3-2 6 0 0</inkml:trace>
  <inkml:trace contextRef="#ctx0" brushRef="#br0" timeOffset="68440.92">5499 11319 1784 0 0,'4'-6'4624'0'0,"-12"33"-3362"0"0,5-18-1158 0 0,0 0 0 0 0,1 0-1 0 0,0 0 1 0 0,0 0 0 0 0,1 0-1 0 0,0 1 1 0 0,1-1 0 0 0,0 0 0 0 0,0 0-1 0 0,1 1 1 0 0,0-1 0 0 0,1 0 0 0 0,0 0-1 0 0,0 0 1 0 0,1 0 0 0 0,0 0 0 0 0,1-1-1 0 0,0 1 1 0 0,0-1 0 0 0,1 0 0 0 0,0 0-1 0 0,0 0 1 0 0,1-1 0 0 0,0 0 0 0 0,0 0-1 0 0,1-1 1 0 0,0 1 0 0 0,0-1 0 0 0,0-1-1 0 0,1 1 1 0 0,0-1 0 0 0,0-1 0 0 0,0 0-1 0 0,1 0 1 0 0,6 3-104 0 0,-4-6 28 0 0,0 1 0 0 0,-1-2 0 0 0,1 1 0 0 0,0-2 0 0 0,0 1 0 0 0,-1-1 0 0 0,1-1 0 0 0,-1 0 0 0 0,1 0 0 0 0,-1-1 0 0 0,0-1 0 0 0,0 1 0 0 0,0-2 0 0 0,0 1 0 0 0,-1-1 0 0 0,0-1 1 0 0,0 0-1 0 0,0 0 0 0 0,-1-1 0 0 0,1 0 0 0 0,-2 0 0 0 0,1-1 0 0 0,-1 0 0 0 0,0 0 0 0 0,-1-1 0 0 0,0 0 0 0 0,0 0-28 0 0,5-61 891 0 0,-11 70-662 0 0,0 0-15 0 0,0 0 18 0 0,-2-12 392 0 0,2 12-624 0 0,1 0-1 0 0,-1 1 1 0 0,0-1-1 0 0,1 0 1 0 0,-1 1-1 0 0,0-1 1 0 0,1 1-1 0 0,-1-1 1 0 0,0 1-1 0 0,0-1 1 0 0,0 1-1 0 0,0-1 1 0 0,1 1 0 0 0,-1-1-1 0 0,0 1 1 0 0,0-1-1 0 0,0 1 1 0 0,0-1-1 0 0,0 1 1 0 0,0-1-1 0 0,0 1 1 0 0,0-1-1 0 0,0 1 1 0 0,0-1 0 0 0,0 1-1 0 0,-1-1 1 0 0,1 1-1 0 0,0-1 1 0 0,0 1-1 0 0,0-1 1 0 0,-1 0-1 0 0,1 1 1 0 0,0-1-1 0 0,-1 1 1 0 0,1-1-1 0 0,0 1 1 0 0,-1-1 0 0 0,1 0-1 0 0,0 1 1 0 0,-1-1-1 0 0,1 0 1 0 0,-1 0-1 0 0,1 1 1 0 0,-1-1-1 0 0,1 0 1 0 0,0 0-1 0 0,-1 1 1 0 0,1-1 0 0 0,-1 0-1 0 0,1 0 1 0 0,-1 0-1 0 0,1 0 1 0 0,-1 0-1 0 0,1 0 1 0 0,-1 0-1 0 0,0 0 1 0 0,1 0-1 0 0,-1 0 1 0 0,1 0-1 0 0,-1 0 1 0 0,1 0 0 0 0,15 64-535 0 0,-11-51 362 0 0,28 80-1491 0 0,-25-77 953 0 0,0 1 0 0 0,-1-1 0 0 0,0 1 0 0 0,-1 0 0 0 0,-2 1 0 0 0,1-1 0 0 0,-2 1 0 0 0,0-1 0 0 0,-1 1 0 0 0,-1 0 0 0 0,-1 0 0 0 0,-2 11 711 0 0,-13 30-1236 0 0</inkml:trace>
  <inkml:trace contextRef="#ctx0" brushRef="#br0" timeOffset="68795.918">4031 12283 1360 0 0,'-23'-7'5295'0'0,"41"6"-2604"0"0,32 0-1957 0 0,498-84 1494 0 0,-135 15-4076 0 0,-87 42-6106 0 0,-307 28 6576 0 0</inkml:trace>
  <inkml:trace contextRef="#ctx0" brushRef="#br0" timeOffset="69278.605">4086 12721 1280 0 0,'21'36'3780'0'0,"-12"-23"-3441"0"0,-1 0 1 0 0,0 0-1 0 0,-1 1 1 0 0,-1 0-1 0 0,0 1 1 0 0,-1-1-1 0 0,0 1 1 0 0,-1 0-1 0 0,-1 0 1 0 0,-1 0-1 0 0,1 9-339 0 0,-3-20 99 0 0,0 0-1 0 0,0 0 1 0 0,-1 0 0 0 0,0 0-1 0 0,1 0 1 0 0,-2 0-1 0 0,1 0 1 0 0,0-1-1 0 0,-1 1 1 0 0,1 0 0 0 0,-1 0-1 0 0,0-1 1 0 0,0 0-1 0 0,-1 1 1 0 0,1-1 0 0 0,-1 0-1 0 0,0 0 1 0 0,1 0-1 0 0,-1 0 1 0 0,-1 0 0 0 0,1-1-1 0 0,0 0 1 0 0,-1 1-1 0 0,1-1 1 0 0,-1 0 0 0 0,1-1-1 0 0,-1 1 1 0 0,0-1-1 0 0,0 0 1 0 0,0 1 0 0 0,0-2-1 0 0,0 1 1 0 0,-4 0-99 0 0,-20-17 330 0 0,23 9-349 0 0,1 1 0 0 0,-1-1 1 0 0,1 0-1 0 0,1-1 0 0 0,-1 1 1 0 0,1-1-1 0 0,1 1 0 0 0,-1-1 0 0 0,1 0 1 0 0,0 0-1 0 0,1 0 0 0 0,0 0 1 0 0,1 0-1 0 0,-1 0 0 0 0,1 0 0 0 0,1-1 1 0 0,0 1-1 0 0,0 0 0 0 0,0 0 1 0 0,1 0-1 0 0,0 0 0 0 0,1 1 0 0 0,0-1 1 0 0,0 1-1 0 0,0-1 0 0 0,1 1 1 0 0,0 0-1 0 0,1 0 0 0 0,0 1 0 0 0,1-2 19 0 0,16-23-755 0 0,1 1 0 0 0,1 0 0 0 0,1 2-1 0 0,2 2 1 0 0,1 0 0 0 0,1 2-1 0 0,1 0 1 0 0,16-7 755 0 0,21-20-3170 0 0,-40 32 1806 0 0</inkml:trace>
  <inkml:trace contextRef="#ctx0" brushRef="#br0" timeOffset="69556.943">4689 12383 1392 0 0,'9'9'5029'0'0,"-28"41"-4319"0"0,14-38-248 0 0,-227 547 2155 0 0,227-543-2955 0 0,-20 39-3777 0 0,24-55 2616 0 0,2 0 11 0 0,0-3 142 0 0</inkml:trace>
  <inkml:trace contextRef="#ctx0" brushRef="#br0" timeOffset="69821.937">4865 12663 1212 0 0,'9'63'4466'0'0,"-4"252"1224"0"0,-5-309-5682 0 0,-1-1 0 0 0,0 0 0 0 0,0 0 0 0 0,0 1 0 0 0,0-1 0 0 0,-1 0 0 0 0,0 0 0 0 0,0 0 0 0 0,0-1 0 0 0,0 1 1 0 0,-1 0-1 0 0,0-1 0 0 0,0 0 0 0 0,0 1 0 0 0,-1-1 0 0 0,1 0 0 0 0,-1-1 0 0 0,0 1 0 0 0,0-1 0 0 0,0 1 0 0 0,-1-1 0 0 0,1-1 0 0 0,-1 1 1 0 0,0-1-1 0 0,1 1 0 0 0,-1-1 0 0 0,0-1 0 0 0,0 1 0 0 0,0-1 0 0 0,-1 1 0 0 0,1-2 0 0 0,0 1 0 0 0,0 0 0 0 0,-1-1 0 0 0,1 0 0 0 0,-5-1-8 0 0,-71-33-3065 0 0,75 29 2659 0 0,0 0 0 0 0,0 0 0 0 0,0-1 0 0 0,1 1 0 0 0,0-1 0 0 0,0-1 0 0 0,1 1-1 0 0,-1 0 1 0 0,1-1 0 0 0,1 0 0 0 0,-1 0 0 0 0,1 0 0 0 0,0-1 0 0 0,1 1 0 0 0,0-2 406 0 0,-5-24-1486 0 0</inkml:trace>
  <inkml:trace contextRef="#ctx0" brushRef="#br0" timeOffset="70069.368">4888 12683 1216 0 0,'35'8'6063'0'0,"27"-22"-4840"0"0,-32 6-514 0 0,113-29-591 0 0,-1-8-3939 0 0,-95 29 1643 0 0,-17 8 824 0 0</inkml:trace>
  <inkml:trace contextRef="#ctx0" brushRef="#br0" timeOffset="70398.449">5366 12628 1148 0 0,'25'120'4880'0'0,"-20"16"-438"0"0,-23-95-3165 0 0,11-29-577 0 0,15-29-525 0 0,111-175-459 0 0,-110 182 289 0 0,-1-1-7 0 0,0 0-1 0 0,0 1 1 0 0,1 0-1 0 0,1 1 1 0 0,-1 0-1 0 0,1 0 1 0 0,1 1 0 0 0,0 1-1 0 0,0 0 1 0 0,0 0-1 0 0,1 1 1 0 0,0 0-1 0 0,0 1 1 0 0,0 0 0 0 0,1 1-1 0 0,0 1 1 0 0,2 0 2 0 0,-10 4-7 0 0,0 1 1 0 0,0 0 0 0 0,0 0-1 0 0,0 1 1 0 0,0 0 0 0 0,-1-1-1 0 0,1 2 1 0 0,-1-1 0 0 0,0 0-1 0 0,0 1 1 0 0,0 0-1 0 0,0 0 1 0 0,0 0 0 0 0,-1 0-1 0 0,0 1 1 0 0,0-1 0 0 0,0 1-1 0 0,-1 0 1 0 0,1 0 0 0 0,-1 0-1 0 0,0 0 1 0 0,-1 0-1 0 0,1 1 1 0 0,-1-1 6 0 0,33 113-933 0 0,-18-39-2628 0 0,-6-57-474 0 0,-7-20 2823 0 0</inkml:trace>
  <inkml:trace contextRef="#ctx0" brushRef="#br0" timeOffset="66312.06">2159 11907 1544 0 0,'-2'8'3511'0'0,"6"46"-2253"0"0,31 92 262 0 0,1-1-471 0 0,-6 2 0 0 0,3 75-1049 0 0,-31-84-1736 0 0,-1-137 1637 0 0,-1 1-1 0 0,0-1 0 0 0,0 1 0 0 0,0-1 0 0 0,1 1 0 0 0,-2-1 0 0 0,1 1 0 0 0,0-1 0 0 0,0 1 0 0 0,0-1 1 0 0,-1 1-1 0 0,1-1 0 0 0,-1 0 0 0 0,1 1 0 0 0,-1-1 0 0 0,1 1 0 0 0,-1-1 0 0 0,0 0 0 0 0,0 0 0 0 0,0 1 1 0 0,0-1-1 0 0,1 0 0 0 0,-2 0 0 0 0,1 0 0 0 0,0 0 0 0 0,0 0 0 0 0,0 0 0 0 0,0 0 0 0 0,-1-1 1 0 0,1 1-1 0 0,0 0 0 0 0,-1-1 0 0 0,1 1 0 0 0,0-1 0 0 0,-1 1 0 0 0,1-1 0 0 0,-1 0 0 0 0,1 1 0 0 0,-1-1 1 0 0,1 0-1 0 0,-1 0 0 0 0,1 0 0 0 0,-1 0 0 0 0,1 0 0 0 0,-1-1 0 0 0,1 1 0 0 0,-1 0 0 0 0,1-1 1 0 0,-1 1-1 0 0,1-1 0 0 0,0 1 0 0 0,-1-1 0 0 0,0 0 100 0 0,-16-13-1313 0 0</inkml:trace>
  <inkml:trace contextRef="#ctx0" brushRef="#br0" timeOffset="66592.434">2365 11674 1236 0 0,'6'-4'161'0'0,"1"-1"-1"0"0,0 1 1 0 0,0 1-1 0 0,1-1 1 0 0,-1 1-1 0 0,1 0 1 0 0,-1 1-1 0 0,1 0 1 0 0,0 0-1 0 0,0 1 1 0 0,0 0 0 0 0,0 0-1 0 0,0 1 1 0 0,0 0-1 0 0,0 0 1 0 0,0 1-1 0 0,0 0 1 0 0,5 1-161 0 0,-2 4 112 0 0,0-1 0 0 0,-1 1 0 0 0,1 1 0 0 0,-1 0 0 0 0,-1 1 0 0 0,1 0 0 0 0,-1 0 0 0 0,-1 1 0 0 0,1 0 0 0 0,-2 0 0 0 0,1 1 0 0 0,-1 0 0 0 0,-1 1 0 0 0,0-1 0 0 0,0 1 0 0 0,-1 0 0 0 0,0 1 0 0 0,-1-1 0 0 0,-1 1 0 0 0,0 0 0 0 0,0 0 0 0 0,-1 0-1 0 0,0 0 1 0 0,-1 0 0 0 0,-1 1 0 0 0,0-1 0 0 0,-1 0 0 0 0,0 0 0 0 0,0 1 0 0 0,-2-1 0 0 0,1 0 0 0 0,-2-1 0 0 0,1 1 0 0 0,-4 4-112 0 0,-3 10-32 0 0,-2 0-1 0 0,-1-1 0 0 0,-1 0 0 0 0,-1-1 0 0 0,-1-1 0 0 0,-1 0 0 0 0,-1-1 0 0 0,-1-1 1 0 0,-1-1-1 0 0,-14 11 33 0 0,33-30-109 0 0,0 0 0 0 0,0 0 0 0 0,0 0 1 0 0,0 0-1 0 0,0 0 0 0 0,0 0 0 0 0,0-1 1 0 0,0 1-1 0 0,0 0 0 0 0,-1-1 0 0 0,1 1 0 0 0,0-1 1 0 0,-1 1-1 0 0,1-1 0 0 0,0 0 0 0 0,-1 1 1 0 0,1-1-1 0 0,0 0 0 0 0,-1 0 0 0 0,1 0 0 0 0,-1 0 1 0 0,1 0-1 0 0,0 0 0 0 0,-1-1 0 0 0,1 1 1 0 0,0 0-1 0 0,-1-1 0 0 0,1 1 0 0 0,0-1 0 0 0,-1 1 1 0 0,1-1-1 0 0,0 0 0 0 0,0 1 0 0 0,0-1 1 0 0,-1 0-1 0 0,1 0 0 0 0,0 0 0 0 0,0 0 1 0 0,0 0-1 0 0,0 0 0 0 0,1 0 0 0 0,-1 0 0 0 0,0 0 1 0 0,0 0-1 0 0,1-1 0 0 0,-1 1 0 0 0,1 0 1 0 0,-1-1 108 0 0,-4-23-1544 0 0</inkml:trace>
  <inkml:trace contextRef="#ctx0" brushRef="#br0" timeOffset="65373.947">63 12109 1392 0 0,'-26'2'2174'0'0,"-10"8"-1026"0"0,79-33 962 0 0,21 8-2010 0 0,1 2-1 0 0,1 4 1 0 0,0 2 0 0 0,66 3-100 0 0,30 22-4230 0 0,-131-5 2781 0 0</inkml:trace>
  <inkml:trace contextRef="#ctx0" brushRef="#br0" timeOffset="65579.947">153 12583 1388 0 0,'166'-48'4588'0'0,"387"-104"-3693"0"0,-362 110-4711 0 0,-132 27 2457 0 0</inkml:trace>
  <inkml:trace contextRef="#ctx0" brushRef="#br0" timeOffset="65952.573">804 11804 1472 0 0,'16'-3'3440'0'0,"16"14"-2849"0"0,-16-3-455 0 0,1 1 1 0 0,-2 1-1 0 0,1 0 0 0 0,-2 2 1 0 0,1-1-1 0 0,-1 2 0 0 0,-1 0 1 0 0,-1 0-1 0 0,1 1 0 0 0,-2 1 0 0 0,0 0 1 0 0,-1 1-1 0 0,-1-1 0 0 0,0 2 1 0 0,-1 0-1 0 0,-1 0 0 0 0,0 0 1 0 0,0 4-137 0 0,6 24 221 0 0,-2 0 0 0 0,-1 1 0 0 0,-3-1 0 0 0,-1 2 0 0 0,-3-1 1 0 0,-2 26-222 0 0,-30 137 668 0 0,-100 195-2205 0 0,122-360-1298 0 0,17-41 13 0 0,3-15 1480 0 0</inkml:trace>
  <inkml:trace contextRef="#ctx0" brushRef="#br0" timeOffset="129239.643">9153 2255 896 0 0,'1'-1'70'0'0,"-1"1"0"0"0,1 0 0 0 0,-1 0 0 0 0,1 0 0 0 0,-1 0 0 0 0,1 1 0 0 0,-1-1 0 0 0,1 0 0 0 0,-1 0 0 0 0,1 0 0 0 0,-1 0 0 0 0,1 0 0 0 0,-1 1 0 0 0,1-1 0 0 0,-1 0 0 0 0,1 0 0 0 0,-1 1 0 0 0,0-1 0 0 0,1 0 0 0 0,-1 1 0 0 0,1-1 0 0 0,-1 0 0 0 0,0 1 0 0 0,1-1 0 0 0,-1 1 0 0 0,0-1 0 0 0,0 1 0 0 0,1-1 0 0 0,-1 0 0 0 0,0 1 0 0 0,0-1-1 0 0,0 1 1 0 0,1-1 0 0 0,-1 1 0 0 0,0-1 0 0 0,0 1 0 0 0,0 0 0 0 0,0-1 0 0 0,0 1 0 0 0,0-1 0 0 0,0 1 0 0 0,0-1 0 0 0,0 1 0 0 0,0-1 0 0 0,-1 1 0 0 0,1-1 0 0 0,0 1 0 0 0,0-1 0 0 0,0 1 0 0 0,-1-1 0 0 0,1 1 0 0 0,0-1 0 0 0,0 0 0 0 0,-1 1 0 0 0,1-1 0 0 0,0 1 0 0 0,-1-1 0 0 0,1 0 0 0 0,0 1 0 0 0,-1-1 0 0 0,1 0 0 0 0,-1 1 0 0 0,1-1 0 0 0,-1 0 0 0 0,1 0 0 0 0,-1 1 0 0 0,0-1-70 0 0,-6 15 106 0 0,-142 212 2576 0 0,37-69-1275 0 0,110-154-1407 0 0,-1-2 37 0 0,1-1-1 0 0,0 2 1 0 0,0-1 0 0 0,-1 0 0 0 0,2 0-1 0 0,-1 1 1 0 0,0-1 0 0 0,0 1 0 0 0,1-1-1 0 0,-1 1 1 0 0,1 0 0 0 0,0 0 0 0 0,0-1-1 0 0,0 1 1 0 0,0 0 0 0 0,0 0 0 0 0,1 0-1 0 0,-1 0 1 0 0,1 0 0 0 0,0 0 0 0 0,0 0-1 0 0,0 0 1 0 0,0 0 0 0 0,1 1 0 0 0,-1-1-1 0 0,1 0 1 0 0,-1-1 0 0 0,1 1 0 0 0,0 0-1 0 0,1 0 1 0 0,-1 0 0 0 0,0 0 0 0 0,1-1-1 0 0,-1 1 1 0 0,1-1 0 0 0,0 1 0 0 0,0-1-1 0 0,0 0 1 0 0,0 1 0 0 0,0-1 0 0 0,1 0-1 0 0,-1-1 1 0 0,1 1 0 0 0,-1 0 0 0 0,2 0-37 0 0,23 8-32 0 0,1-2 1 0 0,-1 0-1 0 0,2-2 0 0 0,-1-1 1 0 0,0-2-1 0 0,1 0 1 0 0,0-2-1 0 0,0-1 0 0 0,-1-1 1 0 0,12-3 31 0 0,47 1-3610 0 0,-74 15-516 0 0,-25-2 2668 0 0</inkml:trace>
  <inkml:trace contextRef="#ctx0" brushRef="#br0" timeOffset="129488.487">8927 3110 1256 0 0,'4'1'976'0'0,"-1"3"-208"0"0,4 1 28 0 0,13 0-108 0 0,5-4-92 0 0,3 1-103 0 0,6 0-33 0 0,-14-2-56 0 0,10 0-28 0 0,9 0 8 0 0,37-15-252 0 0,-33 10-104 0 0,-2-4-4 0 0,2 1-596 0 0,-4-4-696 0 0,-2 1-109 0 0,0-4 89 0 0,-3-2 24 0 0</inkml:trace>
  <inkml:trace contextRef="#ctx0" brushRef="#br0" timeOffset="-1426.067">8237 463 1496 0 0,'-3'-6'188'0'0,"0"1"0"0"0,-1 0 0 0 0,0 1 0 0 0,0-1-1 0 0,0 1 1 0 0,-1-1 0 0 0,1 1 0 0 0,-1 0 0 0 0,0 1 0 0 0,0-1 0 0 0,0 1 0 0 0,-1 0-1 0 0,1 1 1 0 0,-1-1 0 0 0,0 1 0 0 0,0 0 0 0 0,1 0 0 0 0,-1 1 0 0 0,0 0-1 0 0,-1 0 1 0 0,1 0 0 0 0,-4 1-188 0 0,-14-4 207 0 0,0 1-1 0 0,-1 1 1 0 0,1 1-1 0 0,-1 2 1 0 0,1 0 0 0 0,0 2-1 0 0,-1 0 1 0 0,1 2-1 0 0,1 0 1 0 0,-1 2-1 0 0,-12 5-206 0 0,-1 2 211 0 0,0 1-1 0 0,0 2 1 0 0,2 2-1 0 0,0 1 0 0 0,1 1 1 0 0,1 2-1 0 0,-19 18-210 0 0,39-29 79 0 0,0 0 0 0 0,1 0 0 0 0,0 1 0 0 0,1 1 0 0 0,1 0 0 0 0,0 0 0 0 0,1 1 0 0 0,0 0 0 0 0,1 1 0 0 0,1 0 0 0 0,1 0-1 0 0,0 0 1 0 0,1 1 0 0 0,1 0 0 0 0,0 0 0 0 0,2 0 0 0 0,0 1 0 0 0,0 13-79 0 0,7-13 52 0 0,2-1 1 0 0,0 0-1 0 0,1-1 1 0 0,1 0-1 0 0,0 0 0 0 0,1-1 1 0 0,1 0-1 0 0,0 0 1 0 0,1-1-1 0 0,0-1 1 0 0,1 0-1 0 0,1-1 0 0 0,0 0 1 0 0,1-1-1 0 0,0-1 1 0 0,0 0-1 0 0,1-1 0 0 0,16 6-52 0 0,-19-7 24 0 0,357 229 349 0 0,-358-229-328 0 0,0 1 0 0 0,-1 0-1 0 0,0 1 1 0 0,0 0 0 0 0,-1 0 0 0 0,-1 1 0 0 0,0 0-1 0 0,0 1 1 0 0,-1 0 0 0 0,0 0 0 0 0,-1 1 0 0 0,-1 0-1 0 0,0 0 1 0 0,-1 1 0 0 0,0-1 0 0 0,1 9-45 0 0,-8-9 41 0 0,-1 0 0 0 0,0-1 0 0 0,-1 1 0 0 0,0-1 0 0 0,-1 0 0 0 0,0 0 0 0 0,-1-1 0 0 0,-1 1 0 0 0,1-1 0 0 0,-2-1 1 0 0,0 1-1 0 0,0-1 0 0 0,0-1 0 0 0,-2 1 0 0 0,1-1 0 0 0,-1-1 0 0 0,0 0 0 0 0,-1 0 0 0 0,0-1 0 0 0,0-1 0 0 0,0 0 0 0 0,-10 4-41 0 0,-55 9-1381 0 0,74-19 1227 0 0,0 0-1 0 0,0 0 1 0 0,0-1 0 0 0,1 1 0 0 0,-1-1 0 0 0,0 1 0 0 0,0-1 0 0 0,0 0-1 0 0,0 0 1 0 0,1 0 0 0 0,-1 0 0 0 0,0 0 0 0 0,1 0 0 0 0,-1 0 0 0 0,1-1 0 0 0,-1 1-1 0 0,1 0 1 0 0,0-1 0 0 0,-1 1 0 0 0,1-1 0 0 0,0 0 0 0 0,0 1 0 0 0,0-1-1 0 0,0 0 1 0 0,0 0 0 0 0,1 0 0 0 0,-1 1 0 0 0,1-1 0 0 0,-1 0 0 0 0,1 0 0 0 0,-1 0-1 0 0,1 0 1 0 0,0 0 0 0 0,0 0 0 0 0,0 0 0 0 0,0 0 0 0 0,0 0 0 0 0,1 0 154 0 0,30-86-3905 0 0,-12 57 2801 0 0</inkml:trace>
  <inkml:trace contextRef="#ctx0" brushRef="#br0" timeOffset="9756.219">7530 1699 1060 0 0,'0'0'241'0'0,"0"0"-5"0"0,0 0 33 0 0,-14 0 136 0 0,7 3 3125 0 0,11 33-3873 0 0,11-14 335 0 0,-7-6 22 0 0,1-1 0 0 0,1 0 1 0 0,0-1-1 0 0,1 0 0 0 0,1 0 0 0 0,0-2 1 0 0,1 1-1 0 0,0-1 0 0 0,1-1 0 0 0,0-1 1 0 0,1 0-1 0 0,0 0 0 0 0,3 0-14 0 0,91 27 1174 0 0,-108-37-1136 0 0,39 0 273 0 0,40-35 225 0 0,19-12-45 0 0,-66 4-4536 0 0,-30 36 3397 0 0</inkml:trace>
  <inkml:trace contextRef="#ctx0" brushRef="#br0" timeOffset="-4231.867">1803 604 876 0 0,'0'0'691'0'0,"0"0"-59"0"0,0 0-59 0 0,0 0-93 0 0,0 0 3 0 0,0 0-39 0 0,0 0 24 0 0,0 0-111 0 0,0 0-19 0 0,0 0-1 0 0,2-5-37 0 0,9-28 675 0 0,-11 33-923 0 0,0 1 0 0 0,0-1 0 0 0,1 0 0 0 0,-1 0 0 0 0,0 0 0 0 0,0 1 0 0 0,1-1 0 0 0,-1 0-1 0 0,0 0 1 0 0,1 0 0 0 0,-1 0 0 0 0,0 0 0 0 0,1 0 0 0 0,-1 0 0 0 0,0 0 0 0 0,1 0 0 0 0,-1 0 0 0 0,0 0 0 0 0,1 0 0 0 0,-1 0 0 0 0,0 0 0 0 0,0 0 0 0 0,1 0 0 0 0,-1 0 0 0 0,0 0 0 0 0,1 0 0 0 0,-1-1-1 0 0,0 1 1 0 0,1 0-52 0 0,9 40 27 0 0,32 296 667 0 0,-20-142-74 0 0,7-1 1 0 0,27 75-621 0 0,15-20 488 0 0,-61-232-1589 0 0,-9-44-2415 0 0,-1 10 2812 0 0,2-30-1962 0 0,-2 26 1379 0 0</inkml:trace>
  <inkml:trace contextRef="#ctx0" brushRef="#br0" timeOffset="-3892.131">1796 534 1140 0 0,'-1'-9'160'0'0,"0"-1"0"0"0,0 0 0 0 0,1 1 0 0 0,1-1 0 0 0,0 0 0 0 0,0 1 0 0 0,0-1 0 0 0,1 1 0 0 0,1-1 0 0 0,0 1-1 0 0,0 0 1 0 0,1 0 0 0 0,0 0 0 0 0,0 1 0 0 0,1-1 0 0 0,0 1 0 0 0,1 0 0 0 0,0 0 0 0 0,0 1 0 0 0,0 0 0 0 0,1 0 0 0 0,0 0 0 0 0,1 1 0 0 0,-1 0 0 0 0,1 1 0 0 0,1-1 0 0 0,5-2-160 0 0,-1 5 49 0 0,0 0 1 0 0,1 0 0 0 0,-1 1-1 0 0,1 1 1 0 0,0 0 0 0 0,-1 1-1 0 0,1 1 1 0 0,0 0 0 0 0,-1 1-1 0 0,1 0 1 0 0,-1 1 0 0 0,0 0-1 0 0,0 1 1 0 0,0 1 0 0 0,0 0-1 0 0,-1 1 1 0 0,0 0 0 0 0,0 1-1 0 0,0 0 1 0 0,-1 1 0 0 0,0 0-1 0 0,-1 1 1 0 0,1 0 0 0 0,-2 1-1 0 0,1 0 1 0 0,-2 0 0 0 0,1 1 0 0 0,-1 0-1 0 0,-1 0 1 0 0,0 1 0 0 0,-1 0-1 0 0,0 1 1 0 0,0-1 0 0 0,-2 1-1 0 0,1 0 1 0 0,-2 0 0 0 0,0 1-1 0 0,0-1 1 0 0,-1 3-50 0 0,1 7 104 0 0,-1-1 1 0 0,-1 1-1 0 0,-2-1 1 0 0,0 1-1 0 0,-1-1 1 0 0,-1 0-1 0 0,-1 1 0 0 0,-3 8-104 0 0,-1-4 5 0 0,-2-1-1 0 0,0-1 0 0 0,-2 0 1 0 0,-1 0-1 0 0,0-1 0 0 0,-2 0 1 0 0,-1-2-1 0 0,-1 0 0 0 0,-1 0 1 0 0,0-2-1 0 0,-2 0 0 0 0,-21 16-4 0 0,-21-10-3507 0 0,55-29 2274 0 0,-12-14 70 0 0</inkml:trace>
  <inkml:trace contextRef="#ctx0" brushRef="#br0" timeOffset="-2105.494">6474 351 1484 0 0,'-34'49'3088'0'0,"-445"527"1433"0"0,434-522-4277 0 0,28-37-149 0 0,1 2 0 0 0,0 0 0 0 0,2 0 0 0 0,0 2 0 0 0,1 0 0 0 0,2 0 0 0 0,0 1 0 0 0,-3 9-95 0 0,13-27 26 0 0,0 1 1 0 0,1 0-1 0 0,-1 0 1 0 0,1-1-1 0 0,0 1 1 0 0,0 0-1 0 0,0 0 1 0 0,1-1-1 0 0,-1 1 1 0 0,1 0-1 0 0,0-1 1 0 0,1 1-1 0 0,-1 0 1 0 0,1-1-1 0 0,0 0 1 0 0,0 1-1 0 0,0-1 1 0 0,1 0-1 0 0,0 0 1 0 0,-1 0-1 0 0,1-1 1 0 0,1 1-1 0 0,-1-1 1 0 0,0 1-1 0 0,1-1 1 0 0,0 0-1 0 0,0 0 1 0 0,0-1-1 0 0,0 1 1 0 0,0-1-27 0 0,143 65 294 0 0,-122-58-233 0 0,78 31 108 0 0,-1 5 0 0 0,-2 4 0 0 0,50 35-169 0 0,-46-22-1900 0 0,-80-120-5375 0 0,-23 41 6028 0 0</inkml:trace>
  <inkml:trace contextRef="#ctx0" brushRef="#br0" timeOffset="-3425.707">3620 211 2052 0 0,'-24'3'248'0'0,"-1"1"-1"0"0,1 1 1 0 0,0 2-1 0 0,0 0 1 0 0,1 1-1 0 0,0 1 1 0 0,0 2 0 0 0,1 0-1 0 0,1 1 1 0 0,0 1-1 0 0,0 1 1 0 0,2 1-1 0 0,-1 1 1 0 0,2 1-1 0 0,0 0 1 0 0,2 1-1 0 0,-1 1 1 0 0,-10 18-248 0 0,-4-5 159 0 0,2 1 0 0 0,1 1-1 0 0,2 1 1 0 0,1 2 0 0 0,2 0 0 0 0,2 2 0 0 0,1 0 0 0 0,2 1-1 0 0,2 1 1 0 0,2 1 0 0 0,1 0 0 0 0,3 1 0 0 0,1 0 0 0 0,2 1-1 0 0,2-1 1 0 0,2 1 0 0 0,1 0 0 0 0,4 21-159 0 0,4-21-6 0 0,2 0-1 0 0,2 0 1 0 0,2-1 0 0 0,2-1 0 0 0,1 0-1 0 0,2-1 1 0 0,3 0 0 0 0,0-2-1 0 0,3 0 1 0 0,26 34 6 0 0,-32-51-421 0 0,0 1 0 0 0,2-2 0 0 0,0-1 0 0 0,1 0 0 0 0,1-1 0 0 0,1-1 0 0 0,1-2 0 0 0,0 0 0 0 0,1-1 0 0 0,1-1 0 0 0,0-2 1 0 0,1 0-1 0 0,0-2 0 0 0,1 0 0 0 0,17 2 421 0 0,7-7-1198 0 0</inkml:trace>
  <inkml:trace contextRef="#ctx0" brushRef="#br0" timeOffset="-2773.185">4605 723 1300 0 0,'-7'-11'115'0'0,"0"1"0"0"0,-1 0 0 0 0,0 0 0 0 0,0 1 0 0 0,-1 0 0 0 0,-1 0-1 0 0,1 1 1 0 0,-1 0 0 0 0,-1 1 0 0 0,1 0 0 0 0,-1 1 0 0 0,0 0 0 0 0,-1 1 0 0 0,1 0 0 0 0,-1 1 0 0 0,0 0 0 0 0,-1 1 0 0 0,1 0-1 0 0,0 1 1 0 0,-8-1-115 0 0,2 1 78 0 0,0 1-1 0 0,0 1 1 0 0,0 0-1 0 0,0 1 0 0 0,0 1 1 0 0,1 1-1 0 0,-1 0 1 0 0,1 1-1 0 0,-1 1 0 0 0,1 1 1 0 0,0 1-1 0 0,1 0 1 0 0,0 1-1 0 0,0 0 1 0 0,1 2-1 0 0,0 0 0 0 0,0 0 1 0 0,1 1-1 0 0,1 1 1 0 0,0 1-1 0 0,0 0 0 0 0,1 0 1 0 0,1 1-1 0 0,0 0 1 0 0,1 1-1 0 0,1 1 1 0 0,-7 15-78 0 0,2-11 99 0 0,1 2 1 0 0,0-1-1 0 0,2 2 1 0 0,1 0 0 0 0,1 0-1 0 0,1 1 1 0 0,1-1-1 0 0,1 2 1 0 0,0-1 0 0 0,3 1-1 0 0,0 0 1 0 0,1 0-1 0 0,1 0 1 0 0,2 0 0 0 0,0 0-1 0 0,2 0 1 0 0,0-1-1 0 0,2 1 1 0 0,1-1 0 0 0,1 0-1 0 0,1 0 1 0 0,1-1-1 0 0,3 5-99 0 0,-9-23 15 0 0,1 0 0 0 0,0-1-1 0 0,1 1 1 0 0,-1-1-1 0 0,1 0 1 0 0,0 0 0 0 0,0 0-1 0 0,0-1 1 0 0,1 1 0 0 0,-1-1-1 0 0,1-1 1 0 0,-1 1-1 0 0,1-1 1 0 0,0 0 0 0 0,0 0-1 0 0,0-1 1 0 0,0 1-1 0 0,1-1 1 0 0,-1-1 0 0 0,0 1-1 0 0,0-1 1 0 0,1 0 0 0 0,-1-1-1 0 0,0 1 1 0 0,0-1-1 0 0,0-1 1 0 0,0 1 0 0 0,0-1-1 0 0,0 0 1 0 0,0 0-1 0 0,0-1 1 0 0,0 1 0 0 0,0-2-15 0 0,9-3-6 0 0,0-1 0 0 0,0-1 0 0 0,-1-1 0 0 0,0 0 0 0 0,0 0 0 0 0,-1-2 0 0 0,-1 1-1 0 0,0-2 1 0 0,0 1 0 0 0,-2-2 0 0 0,8-10 6 0 0,91-198 132 0 0,-86 150 752 0 0,-17 76-802 0 0,36 50-161 0 0,-3 2 0 0 0,-2 2 0 0 0,-3 1 1 0 0,10 26 78 0 0,84 183-5782 0 0,-115-233 4542 0 0</inkml:trace>
  <inkml:trace contextRef="#ctx0" brushRef="#br0" timeOffset="82807.261">1782 2411 1048 0 0,'0'0'630'0'0,"0"0"-72"0"0,-1-14 53 0 0,6 12 2778 0 0,-2 6-3335 0 0,0 0 1 0 0,0 0 0 0 0,-1 0-1 0 0,1 1 1 0 0,-1-1-1 0 0,0 1 1 0 0,0 0-1 0 0,0-1 1 0 0,-1 1-1 0 0,1 0 1 0 0,-1 0-1 0 0,0 0 1 0 0,-1 0 0 0 0,1 0-1 0 0,-1 0 1 0 0,0 0-1 0 0,-1 0 1 0 0,1 0-1 0 0,-1 0 1 0 0,0 0-1 0 0,0 1-54 0 0,1 51 271 0 0,76 483 2100 0 0,-47-304-2198 0 0,-29-234-503 0 0,-12 9-2528 0 0,-16-62-832 0 0,20 21 2612 0 0</inkml:trace>
  <inkml:trace contextRef="#ctx0" brushRef="#br0" timeOffset="83116.842">1805 2483 2176 0 0,'0'-6'192'0'0,"0"1"0"0"0,1-1 0 0 0,-1 0-1 0 0,1 1 1 0 0,1-1 0 0 0,-1 1 0 0 0,1-1-1 0 0,0 1 1 0 0,0 0 0 0 0,1 0 0 0 0,-1 0 0 0 0,1 0-1 0 0,0 0 1 0 0,0 0 0 0 0,1 1 0 0 0,0 0 0 0 0,-1-1-1 0 0,1 1 1 0 0,1 1 0 0 0,3-4-192 0 0,-1 2 63 0 0,0 1 1 0 0,0 0 0 0 0,0 1-1 0 0,0-1 1 0 0,1 1-1 0 0,-1 1 1 0 0,1-1 0 0 0,0 1-1 0 0,-1 1 1 0 0,1 0-1 0 0,0 0 1 0 0,0 0 0 0 0,0 1-1 0 0,0 0 1 0 0,0 0-1 0 0,0 1 1 0 0,0 0 0 0 0,0 1-1 0 0,-1 0 1 0 0,1 0-1 0 0,5 2-63 0 0,-5 0 29 0 0,1 0-1 0 0,-1 0 0 0 0,-1 1 0 0 0,1 0 1 0 0,-1 0-1 0 0,1 1 0 0 0,-2-1 0 0 0,1 2 1 0 0,-1-1-1 0 0,1 1 0 0 0,-2 0 0 0 0,1 0 1 0 0,-1 1-1 0 0,0-1 0 0 0,-1 1 0 0 0,0 0 1 0 0,0 1-1 0 0,-1-1 0 0 0,0 1 0 0 0,0-1 1 0 0,-1 1-1 0 0,0 0 0 0 0,0 0 1 0 0,-1 0-1 0 0,0 0 0 0 0,-1 0 0 0 0,-1 9-28 0 0,0 3 26 0 0,-1 0 0 0 0,-1-1 0 0 0,-1 1 0 0 0,-1-1 1 0 0,0 0-1 0 0,-2 0 0 0 0,0-1 0 0 0,-1 1 0 0 0,-1-2 0 0 0,-1 1 0 0 0,-8 9-26 0 0,-83 89-942 0 0,15-74-2683 0 0,71-44 2317 0 0,-10-12-42 0 0</inkml:trace>
  <inkml:trace contextRef="#ctx0" brushRef="#br0" timeOffset="83394.446">2518 2333 1068 0 0,'-32'53'722'0'0,"2"2"0"0"0,3 1 0 0 0,3 1 0 0 0,1 1 0 0 0,4 0 0 0 0,2 2 0 0 0,2 1 0 0 0,4-1 0 0 0,1 2 0 0 0,3 17-722 0 0,35 64 551 0 0,-20-121-574 0 0,1 0 1 0 0,1-1-1 0 0,1 0 0 0 0,0 0 1 0 0,2-1-1 0 0,0-1 0 0 0,1 0 1 0 0,1-1-1 0 0,1 0 0 0 0,1-2 1 0 0,0 0-1 0 0,1 0 0 0 0,1-2 1 0 0,0 0-1 0 0,1-1 1 0 0,12 5 22 0 0,-5-4-746 0 0,1 0-1 0 0,0-2 1 0 0,1-2 0 0 0,0 0 0 0 0,1-2 0 0 0,0-1 0 0 0,22 2 746 0 0,0-5-1090 0 0</inkml:trace>
  <inkml:trace contextRef="#ctx0" brushRef="#br0" timeOffset="84584.98">3540 2203 2000 0 0,'0'0'514'0'0,"0"0"-71"0"0,15 0 362 0 0,-7-4 2000 0 0,-7 3-2789 0 0,-1 0 0 0 0,1 1 0 0 0,-1-1 0 0 0,1 0-1 0 0,-1 0 1 0 0,1 0 0 0 0,-1 0 0 0 0,0 0 0 0 0,0-1-1 0 0,1 1 1 0 0,-1 0 0 0 0,0 0 0 0 0,0 0 0 0 0,0 0 0 0 0,0 0-1 0 0,0 0 1 0 0,0 0 0 0 0,-1 0 0 0 0,1 0 0 0 0,0 0-1 0 0,0 0 1 0 0,-1 0 0 0 0,1 0 0 0 0,-1 0 0 0 0,1 0 0 0 0,-1 0-1 0 0,1 0 1 0 0,-1 0 0 0 0,0 0 0 0 0,1 0 0 0 0,-1 1-1 0 0,0-1 1 0 0,0 0 0 0 0,1 0 0 0 0,-1 1 0 0 0,0-1 0 0 0,0 1-1 0 0,0-1 1 0 0,0 1 0 0 0,0-1 0 0 0,0 1 0 0 0,0-1-1 0 0,0 1 1 0 0,0 0 0 0 0,0 0 0 0 0,0-1 0 0 0,0 1 0 0 0,0 0-1 0 0,0 0 1 0 0,0 0 0 0 0,0 0 0 0 0,-1 0 0 0 0,1 0-1 0 0,0 1 1 0 0,0-1 0 0 0,0 0 0 0 0,0 0 0 0 0,0 1 0 0 0,0-1-1 0 0,0 1 1 0 0,0-1 0 0 0,0 1 0 0 0,0-1 0 0 0,1 1-1 0 0,-1 0 1 0 0,0-1 0 0 0,0 1 0 0 0,0 0 0 0 0,0 0-16 0 0,-14 1 27 0 0,-1 0-1 0 0,1 1 1 0 0,0 1 0 0 0,0 0 0 0 0,0 1 0 0 0,0 1-1 0 0,1 0 1 0 0,0 1 0 0 0,0 0 0 0 0,1 1 0 0 0,0 1-1 0 0,0 0 1 0 0,1 1 0 0 0,0 0 0 0 0,1 1 0 0 0,0 0-1 0 0,1 1 1 0 0,0 0 0 0 0,1 0 0 0 0,0 1 0 0 0,1 0-1 0 0,1 1 1 0 0,0 0 0 0 0,0 0 0 0 0,2 1 0 0 0,-1-1-1 0 0,2 1 1 0 0,0 1 0 0 0,1-1 0 0 0,1 0 0 0 0,0 1 0 0 0,1-1-1 0 0,0 1 1 0 0,2 5-27 0 0,0-11 46 0 0,0-1-1 0 0,1 1 1 0 0,1 0-1 0 0,-1-1 1 0 0,1 1-1 0 0,1-1 1 0 0,0 0-1 0 0,0 0 1 0 0,1-1-1 0 0,0 1 1 0 0,0-1-1 0 0,1 0 1 0 0,0 0-1 0 0,1-1 1 0 0,-1 0-1 0 0,1 0 1 0 0,1 0-1 0 0,-1-1 1 0 0,1 0-1 0 0,0 0 1 0 0,1-1-1 0 0,-1 0 1 0 0,1-1-1 0 0,0 0 1 0 0,0 0-1 0 0,1-1 1 0 0,-1 0-1 0 0,1-1 1 0 0,2 1-46 0 0,-8-4-26 0 0,0 1 1 0 0,0-1 0 0 0,0 0-1 0 0,-1 0 1 0 0,1-1 0 0 0,0 1 0 0 0,-1-1-1 0 0,1 1 1 0 0,-1-1 0 0 0,1 0-1 0 0,-1-1 1 0 0,0 1 0 0 0,0 0-1 0 0,0-1 1 0 0,0 0 0 0 0,0 0 0 0 0,0 0-1 0 0,-1 0 1 0 0,0 0 0 0 0,1 0-1 0 0,-1-1 1 0 0,0 1 0 0 0,-1-1-1 0 0,1 1 1 0 0,-1-1 0 0 0,1 0 0 0 0,-1 0-1 0 0,0 1 1 0 0,0-5 25 0 0,16-115-826 0 0,-17 122 819 0 0,-15-98-649 0 0,12 56 343 0 0,-3 18-70 0 0,6 25 312 0 0,4 10-12 0 0,114 276-62 0 0,-14-117-1355 0 0,-85-140-127 0 0,-11-19 422 0 0,-2-6-7 0 0</inkml:trace>
  <inkml:trace contextRef="#ctx0" brushRef="#br0" timeOffset="84835.205">3732 2490 1832 0 0,'1'0'100'0'0,"-1"0"-1"0"0,0 0 0 0 0,1 0 1 0 0,-1 0-1 0 0,1 0 1 0 0,-1 1-1 0 0,0-1 1 0 0,1 0-1 0 0,-1 0 0 0 0,1 1 1 0 0,-1-1-1 0 0,0 0 1 0 0,0 1-1 0 0,1-1 1 0 0,-1 0-1 0 0,0 1 0 0 0,1-1 1 0 0,-1 0-1 0 0,0 1 1 0 0,0-1-1 0 0,0 1 1 0 0,1-1-1 0 0,-1 0 0 0 0,0 1 1 0 0,0-1-1 0 0,0 1 1 0 0,0-1-1 0 0,0 1 0 0 0,0-1 1 0 0,0 1-1 0 0,0-1 1 0 0,0 0-1 0 0,0 1 1 0 0,0-1-1 0 0,0 1 0 0 0,0-1 1 0 0,0 1-1 0 0,0-1 1 0 0,-1 0-1 0 0,1 1 1 0 0,0-1-1 0 0,0 1 0 0 0,0-1 1 0 0,-1 0-1 0 0,1 1 1 0 0,0-1-1 0 0,0 0 1 0 0,-1 1-1 0 0,1-1 0 0 0,0 0 1 0 0,-1 1-1 0 0,1-1 1 0 0,0 0-1 0 0,-1 0 1 0 0,1 1-1 0 0,-1-1 0 0 0,1 0-99 0 0,169-5 254 0 0,-7-42-4372 0 0,-123 31 2863 0 0</inkml:trace>
  <inkml:trace contextRef="#ctx0" brushRef="#br0" timeOffset="85361.567">4253 2200 2296 0 0,'52'88'3550'0'0,"-34"-60"-3355"0"0,0 0 0 0 0,-2 2 0 0 0,-1 0-1 0 0,-2 1 1 0 0,-1 0 0 0 0,-1 1 0 0 0,2 16-195 0 0,-10-40 122 0 0,-1 0-1 0 0,0 0 1 0 0,0 0 0 0 0,-1 0-1 0 0,0 0 1 0 0,-1 0 0 0 0,0 1-1 0 0,0-1 1 0 0,-1 0-1 0 0,0 0 1 0 0,0 0 0 0 0,-1 0-1 0 0,0 0 1 0 0,0 0 0 0 0,-1 0-1 0 0,0 0 1 0 0,0-1 0 0 0,-1 1-1 0 0,0-1 1 0 0,0 0 0 0 0,-1 0-1 0 0,-2 2-121 0 0,5-10 23 0 0,0 0 0 0 0,0 0 0 0 0,0 0 0 0 0,0 0 0 0 0,0 0 0 0 0,1 0-1 0 0,-1 0 1 0 0,0 0 0 0 0,0-1 0 0 0,1 1 0 0 0,-1-1 0 0 0,1 0 0 0 0,-1 1 0 0 0,1-1 0 0 0,0 0-1 0 0,0 0 1 0 0,0 0 0 0 0,0 0 0 0 0,0 0 0 0 0,0 0 0 0 0,0 0 0 0 0,1 0 0 0 0,-1 0 0 0 0,1 0 0 0 0,-1 0-1 0 0,1 0 1 0 0,0 0 0 0 0,0-1 0 0 0,0 1 0 0 0,0 0 0 0 0,0 0 0 0 0,0 0 0 0 0,1 0 0 0 0,-1-1-1 0 0,1 1 1 0 0,0-1-23 0 0,2-22-18 0 0,1 1-1 0 0,1 0 0 0 0,1 0 1 0 0,1 1-1 0 0,1 0 0 0 0,1 0 1 0 0,1 0-1 0 0,1 1 0 0 0,7-11 19 0 0,-8 18-25 0 0,0 0-1 0 0,0 0 1 0 0,1 0 0 0 0,1 1-1 0 0,1 1 1 0 0,0 0-1 0 0,0 1 1 0 0,1 1 0 0 0,16-11 25 0 0,-29 21-6 0 0,1 0 1 0 0,-1 0-1 0 0,1 1 0 0 0,-1-1 1 0 0,1 0-1 0 0,0 1 1 0 0,-1-1-1 0 0,1 0 1 0 0,0 1-1 0 0,0 0 1 0 0,-1-1-1 0 0,1 1 1 0 0,0 0-1 0 0,0 0 1 0 0,-1 0-1 0 0,1 0 1 0 0,0 1-1 0 0,0-1 0 0 0,0 0 1 0 0,-1 1-1 0 0,1-1 1 0 0,0 1-1 0 0,-1-1 1 0 0,1 1-1 0 0,0 0 1 0 0,-1 0-1 0 0,1 0 1 0 0,-1 0-1 0 0,1 0 1 0 0,-1 0-1 0 0,0 0 1 0 0,1 0-1 0 0,-1 1 0 0 0,0-1 1 0 0,0 1-1 0 0,0-1 1 0 0,0 0-1 0 0,0 1 1 0 0,0 0-1 0 0,0-1 1 0 0,-1 1-1 0 0,2 1 6 0 0,22 86 43 0 0,-19-67-67 0 0,28 233-1585 0 0,-32-246 507 0 0,0 13 214 0 0,-5-11-3272 0 0,-8 0 2939 0 0</inkml:trace>
  <inkml:trace contextRef="#ctx0" brushRef="#br0" timeOffset="85641.016">5042 2068 1664 0 0,'0'0'927'0'0,"-13"18"1449"0"0,4 3-2104 0 0,1 1 0 0 0,1 0 0 0 0,1 0 0 0 0,1 0 1 0 0,0 1-1 0 0,2 0 0 0 0,1 0 0 0 0,1 0 0 0 0,0 0 0 0 0,2 0 0 0 0,1 3-272 0 0,-1 14 331 0 0,37 225 483 0 0,0 3-3545 0 0,-38-265 2593 0 0,0 0 1 0 0,0-1 0 0 0,0 1-1 0 0,-1 0 1 0 0,1-1-1 0 0,-1 1 1 0 0,0 0-1 0 0,0-1 1 0 0,0 1-1 0 0,0-1 1 0 0,0 1 0 0 0,0-1-1 0 0,-1 1 1 0 0,1-1-1 0 0,-1 0 1 0 0,0 0-1 0 0,1 0 1 0 0,-1 0-1 0 0,0 0 1 0 0,0 0-1 0 0,-1 0 1 0 0,1-1 0 0 0,0 1-1 0 0,0-1 1 0 0,-1 0-1 0 0,0 1 138 0 0,-10 2-1088 0 0</inkml:trace>
  <inkml:trace contextRef="#ctx0" brushRef="#br0" timeOffset="86121.246">5003 2080 1240 0 0,'-4'-4'4054'0'0,"9"26"-3258"0"0,-3-5-608 0 0,0-1 0 0 0,1 1 0 0 0,1-1 0 0 0,0 0 0 0 0,1 0 0 0 0,1 0 1 0 0,0-1-1 0 0,1 0 0 0 0,1 0 0 0 0,0-1 0 0 0,1 0 0 0 0,1 0 0 0 0,0-1 0 0 0,1 0 0 0 0,0-1 1 0 0,7 6-189 0 0,-13-15 39 0 0,0 0 1 0 0,0 0-1 0 0,1 0 1 0 0,-1-1 0 0 0,1 0-1 0 0,0 0 1 0 0,-1 0-1 0 0,1 0 1 0 0,0-1 0 0 0,0 0-1 0 0,0-1 1 0 0,0 1 0 0 0,0-1-1 0 0,0 0 1 0 0,0 0-1 0 0,0-1 1 0 0,0 0 0 0 0,0 0-1 0 0,0-1 1 0 0,0 1-1 0 0,0-1 1 0 0,-1 0 0 0 0,1-1-1 0 0,-1 1 1 0 0,0-1 0 0 0,1 0-1 0 0,-1-1 1 0 0,-1 1-1 0 0,1-1 1 0 0,0 0 0 0 0,-1 0-1 0 0,0 0 1 0 0,0-1 0 0 0,0 1-1 0 0,0-1 1 0 0,-1 0-1 0 0,0 0 1 0 0,0-1 0 0 0,0 1-1 0 0,-1-1 1 0 0,1 1-1 0 0,-2-1 1 0 0,1 0 0 0 0,0 0-1 0 0,0-4-39 0 0,-14-45 1981 0 0,12 55-1956 0 0,0 0 1 0 0,1 1-1 0 0,-1-1 1 0 0,0 0 0 0 0,1 0-1 0 0,-1 0 1 0 0,0 0-1 0 0,1 0 1 0 0,-1 0 0 0 0,0 0-1 0 0,1 0 1 0 0,-1 0-1 0 0,0 0 1 0 0,0 0 0 0 0,1 0-1 0 0,-1 0 1 0 0,0 0-1 0 0,1 0 1 0 0,-1 0 0 0 0,0 0-1 0 0,1 0 1 0 0,-1 0-1 0 0,0 0 1 0 0,1-1 0 0 0,-1 1-1 0 0,0 0 1 0 0,0 0-1 0 0,1 0 1 0 0,-1-1 0 0 0,0 1-1 0 0,0 0 1 0 0,1 0-1 0 0,-1-1 1 0 0,0 1 0 0 0,0 0-1 0 0,0 0 1 0 0,0-1 0 0 0,1 1-1 0 0,-1 0 1 0 0,0 0-1 0 0,0-1 1 0 0,0 1-26 0 0,79 152-1770 0 0,-61-36-3422 0 0,-47-19 1410 0 0,17-75 2640 0 0</inkml:trace>
  <inkml:trace contextRef="#ctx0" brushRef="#br0" timeOffset="87657.556">3238 3240 1960 0 0,'0'2'746'0'0,"3"2"-655"0"0,-1 0 0 0 0,2-1 0 0 0,-1 0 1 0 0,0 1-1 0 0,0-1 0 0 0,1-1 0 0 0,0 1 0 0 0,0 0 0 0 0,0-1 0 0 0,0 0 0 0 0,0 0 0 0 0,0 0 0 0 0,0 0 0 0 0,0-1 0 0 0,1 0 0 0 0,-1 0 0 0 0,1 0 1 0 0,-1 0-1 0 0,1-1 0 0 0,-1 1 0 0 0,1-1 0 0 0,0 0 0 0 0,-1-1 0 0 0,1 1 0 0 0,-1-1 0 0 0,1 0 0 0 0,-1 0 0 0 0,1 0 0 0 0,-1-1 0 0 0,0 1 1 0 0,3-3-92 0 0,-3 4 23 0 0,763-104 2383 0 0,735-123-2643 0 0,-1459 223-315 0 0,53-13-3594 0 0,-95 15 2930 0 0</inkml:trace>
  <inkml:trace contextRef="#ctx0" brushRef="#br0" timeOffset="90659.633">2961 2030 976 0 0,'0'0'331'0'0,"0"0"-10"0"0,0 0-71 0 0,0 0 4 0 0,0 0 20 0 0,0 0-23 0 0,0 0-66 0 0,0 0 10 0 0,0 0-97 0 0,0 0 6 0 0,0 0 148 0 0,0 0-9 0 0,0 0-100 0 0,0 0 6 0 0,0 0-4 0 0,0 0-25 0 0,0 0-71 0 0,0 0-17 0 0,0 0-4 0 0,-2 3 25 0 0,-96 66 429 0 0,33-34-305 0 0,38-15-358 0 0,1 1 0 0 0,0 2 0 0 0,2 0-1 0 0,0 2 1 0 0,2 0 0 0 0,1 1 0 0 0,1 2 0 0 0,1 0 0 0 0,1 1 0 0 0,2 1 0 0 0,1 0 0 0 0,1 1 0 0 0,-9 32 181 0 0,13-19-1238 0 0</inkml:trace>
  <inkml:trace contextRef="#ctx0" brushRef="#br0" timeOffset="91508.819">2767 3480 1336 0 0,'3'0'594'0'0,"5"2"-460"0"0,-1 1 0 0 0,1 0 1 0 0,-1 1-1 0 0,1 0 1 0 0,-1 0-1 0 0,-1 0 1 0 0,1 1-1 0 0,-1 0 1 0 0,1 0-1 0 0,-1 1 1 0 0,-1 0-1 0 0,1 0 1 0 0,-1 0-1 0 0,0 1 1 0 0,0-1-1 0 0,3 8-134 0 0,21 22 512 0 0,25 19-168 0 0,2-3-1 0 0,3-2 0 0 0,1-2 1 0 0,13 3-344 0 0,152 85-2583 0 0,-170-108 1371 0 0</inkml:trace>
  <inkml:trace contextRef="#ctx0" brushRef="#br0" timeOffset="118648.692">3896 3540 1180 0 0,'0'0'214'0'0,"0"0"65"0"0,0 0-90 0 0,0 0 95 0 0,0 0-11 0 0,0 0 11 0 0,0 0-59 0 0,0 0-30 0 0,0 0-65 0 0,0 0-45 0 0,0 0 57 0 0,0 0 57 0 0,0 0-12 0 0,0 0-16 0 0,0 0-14 0 0,0 0 3 0 0,0 0 8 0 0,0 0-21 0 0,0 0-50 0 0,0 0-12 0 0,0 0 30 0 0,0 0 35 0 0,0 0 35 0 0,0 0-9 0 0,0 0-22 0 0,0 0-14 0 0,0 0-22 0 0,0 0-50 0 0,0 0-29 0 0,0 0-3 0 0,0 0 9 0 0,0 0-13 0 0,0 0-21 0 0,0 0 1 0 0,0 0 26 0 0,0 0-8 0 0,0 0-15 0 0,0 0 19 0 0,0 0 12 0 0,0 0 25 0 0,0 0-5 0 0,0 0-11 0 0,0 0-35 0 0,0 0-56 0 0,0 0-6 0 0,0 0 10 0 0,0 0 24 0 0,0 0 4 0 0,0 0 92 0 0,0 0-30 0 0,0 0 17 0 0,0 0 27 0 0,0 0 1 0 0,0 0-22 0 0,0 0-52 0 0,0 0-11 0 0,0 0 12 0 0,0 0 7 0 0,0 0 0 0 0,0 0-61 0 0,0 0 33 0 0,0 0-42 0 0,0 0 79 0 0,0 0 31 0 0,0 0-96 0 0,0 0-5 0 0,0 0 60 0 0,0 0 34 0 0,0 0-86 0 0,0 0 80 0 0,0 0 19 0 0,0 0 12 0 0,0 0 1 0 0,0 0-53 0 0,0 0-63 0 0,0 0 73 0 0,0 0 19 0 0,0 0-85 0 0,0 0 43 0 0,0 0 53 0 0,0 0-68 0 0,0 0 11 0 0,0 0 24 0 0,0 0-83 0 0,0 0 38 0 0,0 0 54 0 0,0 0-39 0 0,0 0-42 0 0,0 0-60 0 0,0 0-6 0 0,0 0 92 0 0,0 0 18 0 0,0 0 31 0 0,0 0-20 0 0,0 0-57 0 0,0 0-16 0 0,0 0 35 0 0,0 0 26 0 0,0 0-33 0 0,0 0 13 0 0,0 0-10 0 0,0 0 27 0 0,0 0 27 0 0,0 0 16 0 0,0 0-77 0 0,0 0 114 0 0,0 0-18 0 0,0 0-16 0 0,0 0 1 0 0,0 0-47 0 0,0 0-55 0 0,0 0 57 0 0,0 0 62 0 0,0 0-79 0 0,0 0 22 0 0,0 0-51 0 0,0 0 18 0 0,0 0 84 0 0,0 0-8 0 0,0 0-32 0 0,0 0 42 0 0,0 0-20 0 0,0 0-18 0 0,0 0-28 0 0,0 0-12 0 0,0 0-8 0 0,0 0 28 0 0,0 0-1 0 0,0 0 29 0 0,0 0 13 0 0,0 0-34 0 0,0 0-28 0 0,0 0-23 0 0,0 0-64 0 0,0 0-32 0 0,0 0 64 0 0,0 0 27 0 0,0 0-1 0 0,0 0-37 0 0,0 0-35 0 0,5-39 311 0 0,15 19-178 0 0,-15 15 20 0 0,-5-12 985 0 0,11 76-1129 0 0,-11-57 101 0 0,7 53 44 0 0,-6 159 639 0 0,-2-211-684 0 0,1 0 0 0 0,-1-1 1 0 0,0 1-1 0 0,-1 0 0 0 0,1 0 0 0 0,0-1 1 0 0,-1 1-1 0 0,0-1 0 0 0,0 1 1 0 0,1-1-1 0 0,-1 0 0 0 0,0 0 1 0 0,-1 0-1 0 0,1 0 0 0 0,0 0 1 0 0,-1 0-1 0 0,1-1 0 0 0,-1 1 0 0 0,1-1 1 0 0,-1 1-1 0 0,0-1 0 0 0,1 0 1 0 0,-1 0-1 0 0,0 0 0 0 0,0-1 1 0 0,0 1-1 0 0,-3-1-7 0 0,5 0 13 0 0,1 0-11 0 0,-42-13 46 0 0,31 6-32 0 0,0-1 0 0 0,0 0-1 0 0,1-1 1 0 0,0-1-1 0 0,0 1 1 0 0,1-2 0 0 0,1 1-1 0 0,0-1 1 0 0,0 0 0 0 0,1-1-1 0 0,0 0 1 0 0,1 0 0 0 0,0-1-1 0 0,1 1 1 0 0,1-1-1 0 0,0 0 1 0 0,0 0 0 0 0,2-1-1 0 0,-1 1 1 0 0,1-13-16 0 0,5 14 15 0 0,1 0 0 0 0,0 1-1 0 0,1 0 1 0 0,0 0 0 0 0,0 0 0 0 0,2 0 0 0 0,-1 1-1 0 0,1 0 1 0 0,1 1 0 0 0,-1-1 0 0 0,2 1 0 0 0,-1 1-1 0 0,1-1 1 0 0,1 2 0 0 0,-1-1 0 0 0,10-4-15 0 0,-2 0-33 0 0,0 2 0 0 0,0-1 0 0 0,1 2-1 0 0,1 1 1 0 0,0 0 0 0 0,0 1 0 0 0,0 1 0 0 0,1 1 0 0 0,0 1 0 0 0,0 0 0 0 0,0 2 0 0 0,11-1 33 0 0,-30 3-114 0 0,-1 0 9 0 0,0 0-53 0 0,0 0-120 0 0,0 0-62 0 0,16 8-6042 0 0,-14-7 6622 0 0,0 0-1376 0 0</inkml:trace>
  <inkml:trace contextRef="#ctx0" brushRef="#br0" timeOffset="119412.297">4362 3355 1824 0 0,'15'-10'5847'0'0,"-16"74"-4160"0"0,20 140-1257 0 0,54 19 1658 0 0,-73-223-1819 0 0,-2 13 79 0 0,-2-8-326 0 0,1 0-1 0 0,-1 0 1 0 0,0 0 0 0 0,0 0-1 0 0,0-1 1 0 0,-1 0-1 0 0,1 0 1 0 0,-1 0 0 0 0,0 0-1 0 0,0-1 1 0 0,-1 0-1 0 0,1 0 1 0 0,-1 0-1 0 0,1-1 1 0 0,-1 0 0 0 0,0 0-1 0 0,0 0 1 0 0,0-1-1 0 0,0 0 1 0 0,0 0 0 0 0,0 0-1 0 0,0-1 1 0 0,-5 0-22 0 0,7 0-106 0 0,1-1 1 0 0,-1 1-1 0 0,1-1 0 0 0,-1 0 1 0 0,1 0-1 0 0,0 0 1 0 0,-1 0-1 0 0,1 0 0 0 0,0-1 1 0 0,0 0-1 0 0,0 1 1 0 0,0-1-1 0 0,0 0 0 0 0,1-1 1 0 0,-1 1-1 0 0,0 0 1 0 0,1-1-1 0 0,0 1 0 0 0,0-1 1 0 0,-1 0-1 0 0,2 0 1 0 0,-1 0-1 0 0,0 0 0 0 0,1 0 1 0 0,-1 0-1 0 0,1-1 1 0 0,0 1-1 0 0,0 0 1 0 0,0-1-1 0 0,0 1 0 0 0,1-1 1 0 0,-1-2 105 0 0,6-111-5326 0 0,3 90 3858 0 0,0 2 11 0 0</inkml:trace>
  <inkml:trace contextRef="#ctx0" brushRef="#br0" timeOffset="119799.877">4312 3331 1700 0 0,'35'-4'4167'0'0,"37"-13"-2812"0"0,5-1-754 0 0,313-30 1438 0 0,-356 41-2284 0 0,-40 4-5906 0 0,-1 4 5301 0 0</inkml:trace>
  <inkml:trace contextRef="#ctx0" brushRef="#br0" timeOffset="120326.473">4561 3458 1844 0 0,'9'32'3872'0'0,"26"19"-3693"0"0,-19-29 264 0 0,51 112 1190 0 0,-66-133-1457 0 0,-1-1-32 0 0,-2 28 1325 0 0,-3-97-649 0 0,10 56-805 0 0,0 0 0 0 0,0 0 0 0 0,2 1 0 0 0,-1-1 1 0 0,1 1-1 0 0,1 1 0 0 0,0-1 0 0 0,1 1 0 0 0,0 1 0 0 0,1 0 0 0 0,0 0 0 0 0,0 1 0 0 0,1 0 0 0 0,1 1 0 0 0,-1 0 0 0 0,1 1 0 0 0,0 0 0 0 0,1 1 0 0 0,0 0 0 0 0,0 1 0 0 0,6-2-15 0 0,-11 10 2 0 0,0-1 0 0 0,-1 1 0 0 0,0 0 1 0 0,0 1-1 0 0,0 0 0 0 0,0 0 0 0 0,0 0 0 0 0,-1 1 0 0 0,1 0 0 0 0,-1 1 0 0 0,-1-1 0 0 0,1 1 0 0 0,-1 0 0 0 0,0 0 0 0 0,0 1 0 0 0,-1-1 0 0 0,0 1 0 0 0,0 0 0 0 0,0 0 0 0 0,-1 1 0 0 0,0-1 1 0 0,-1 1-1 0 0,0 0 0 0 0,1 2-2 0 0,30 88-694 0 0,-24-56-3232 0 0,-9-40 2616 0 0,-4 7-1030 0 0,-13 0 936 0 0</inkml:trace>
  <inkml:trace contextRef="#ctx0" brushRef="#br0" timeOffset="124599.495">6806 2540 904 0 0,'0'-33'2411'0'0,"0"31"-2085"0"0,6-3-39 0 0,35-34 1842 0 0,-22 25 1726 0 0,-43 34-3284 0 0,-265 247-357 0 0,116-75-124 0 0,173-187-71 0 0,0-1 1 0 0,0 0-1 0 0,1 1 1 0 0,0-1-1 0 0,0 1 1 0 0,0-1-1 0 0,0 0 1 0 0,1 1-1 0 0,0-1 1 0 0,0 0-1 0 0,0 0 1 0 0,0 0-1 0 0,1-1 1 0 0,-1 1-1 0 0,1-1 1 0 0,0 1-1 0 0,0-1 1 0 0,0 0-1 0 0,0 0 1 0 0,1 0-1 0 0,-1 0 1 0 0,1-1-1 0 0,0 1 1 0 0,0-1-1 0 0,0 0 1 0 0,0 0-1 0 0,0 0 1 0 0,0-1-1 0 0,1 0 1 0 0,-1 1-1 0 0,0-2 1 0 0,1 1-1 0 0,-1 0 1 0 0,1-1-20 0 0,1 3 26 0 0,367 137 451 0 0,-146-20-2696 0 0,-226-119 2604 0 0,20-3-7610 0 0,0-22 5935 0 0</inkml:trace>
  <inkml:trace contextRef="#ctx0" brushRef="#br0" timeOffset="128321.398">7628 2361 984 0 0,'0'0'239'0'0,"0"0"-12"0"0,0 0 26 0 0,0 0-34 0 0,0 0-57 0 0,0 0-33 0 0,0 0 58 0 0,0 0 52 0 0,0 0-78 0 0,0 0-43 0 0,0 0 16 0 0,0 0-24 0 0,0 0 36 0 0,0 0-6 0 0,0 0 32 0 0,0 0-72 0 0,0 0-27 0 0,0 0 46 0 0,0 0-15 0 0,0 0-99 0 0,0 0-22 0 0,0 0 9 0 0,0 0 32 0 0,0 0 0 0 0,0 0-20 0 0,0 0 58 0 0,0 0 30 0 0,0 0-46 0 0,0 0-42 0 0,0 0 6 0 0,0 0 51 0 0,0 0 8 0 0,0 0-7 0 0,0 0 8 0 0,0 0 70 0 0,0 0 60 0 0,0 0-7 0 0,0 0-18 0 0,0 0-10 0 0,0 0-15 0 0,0 0-21 0 0,0 0-42 0 0,0 0-13 0 0,0 0 46 0 0,0 0-30 0 0,0 0-10 0 0,0 0-36 0 0,0 0-14 0 0,0 0 27 0 0,0 0 87 0 0,0 0-44 0 0,0 0-76 0 0,0 0-57 0 0,0 0 97 0 0,0 0 28 0 0,0 0-7 0 0,0 0 11 0 0,0 0-26 0 0,0 0-23 0 0,0 0-6 0 0,0 0-46 0 0,0 0 7 0 0,0 0 51 0 0,0 0 5 0 0,0 0 18 0 0,0 0 9 0 0,0 0-80 0 0,0 0 0 0 0,0 0-36 0 0,0 0 9 0 0,0 0-24 0 0,0 0 3 0 0,0 0 80 0 0,0 0-70 0 0,0 0 61 0 0,0 0-8 0 0,0 0-6 0 0,0 0 41 0 0,0 0-47 0 0,0 0-89 0 0,0 0-17 0 0,0 0 66 0 0,0 0 46 0 0,0 0 4 0 0,0 0 93 0 0,0 0 6 0 0,2-4 9 0 0,6-2-80 0 0,0 1 0 0 0,1 0 0 0 0,-1 1 0 0 0,1-1 0 0 0,0 2 1 0 0,1-1-1 0 0,-1 2 0 0 0,0-1 0 0 0,1 1 0 0 0,0 0 0 0 0,-1 1 1 0 0,1 0-1 0 0,0 1 0 0 0,0 0 0 0 0,2 1-46 0 0,37-7 137 0 0,228-36 454 0 0,-177 33-429 0 0,-99 9-167 0 0,36 0 301 0 0,-10-4-244 0 0,-86 96 170 0 0,-170 424 194 0 0,125-245-12 0 0,70-179-76 0 0,35-90-299 0 0,0-1 1 0 0,0 1 0 0 0,1-1 0 0 0,-1 0 0 0 0,0 1 0 0 0,1-1-1 0 0,-1 0 1 0 0,1 0 0 0 0,0 0 0 0 0,-1 0 0 0 0,1 0 0 0 0,0 0-1 0 0,0-1 1 0 0,-1 1 0 0 0,1 0 0 0 0,0-1 0 0 0,0 0 0 0 0,0 1-1 0 0,0-1 1 0 0,0 0 0 0 0,0 0 0 0 0,0 0 0 0 0,0 0-1 0 0,-1 0 1 0 0,1 0 0 0 0,0-1 0 0 0,0 1 0 0 0,0-1 0 0 0,0 1-1 0 0,0-1 1 0 0,-1 0 0 0 0,2 0-30 0 0,0 1 47 0 0,324-88-1130 0 0,-305 80 737 0 0,20-13-1588 0 0,-19-17-3558 0 0,-23 37 4258 0 0</inkml:trace>
  <inkml:trace contextRef="#ctx0" brushRef="#br0" timeOffset="128567.335">7816 2745 1416 0 0,'-12'-9'4998'0'0,"35"-1"-3309"0"0,57-6-1901 0 0,-63 13 756 0 0,166-28-398 0 0,108-24-6246 0 0,-252 45 4835 0 0</inkml:trace>
  <inkml:trace contextRef="#ctx0" brushRef="#br0" timeOffset="299.599">13246 1 1196 0 0,'32'14'358'0'0,"-1"2"1"0"0,0 1-1 0 0,-1 2 0 0 0,-1 1 0 0 0,0 1 1 0 0,-2 1-1 0 0,-1 1 0 0 0,0 2 0 0 0,-2 0 1 0 0,-1 2-1 0 0,-1 1 0 0 0,-1 0 1 0 0,-2 2-1 0 0,-1 0 0 0 0,-1 1 0 0 0,-2 1 1 0 0,-1 0-1 0 0,-1 1 0 0 0,-2 1 0 0 0,-1-1 1 0 0,-2 2-1 0 0,-2-1 0 0 0,3 33-358 0 0,-11 3 428 0 0,-3-30-321 0 0,-2 0 0 0 0,-1 0 0 0 0,-2-1 0 0 0,-2 0 0 0 0,-2-1 0 0 0,-1 0 0 0 0,-7 10-107 0 0,-39 49-875 0 0,-4-3 0 0 0,-4-2 0 0 0,-4-4 0 0 0,-4-3 1 0 0,-27 19 874 0 0,-70 51-2580 0 0,84-84 1457 0 0</inkml:trace>
  <inkml:trace contextRef="#ctx0" brushRef="#br0" timeOffset="134959.503">13333 1840 1184 0 0,'30'-2'3140'0'0,"39"50"-1907"0"0,-36-7-866 0 0,-1 1 1 0 0,-2 2-1 0 0,-1 1 1 0 0,-3 1 0 0 0,-2 1-1 0 0,-2 1 1 0 0,-2 1-1 0 0,-2 0 1 0 0,-3 2 0 0 0,-1 0-1 0 0,5 50-367 0 0,3 94 686 0 0,-26-118-366 0 0,-2-28-204 0 0,-3 0-1 0 0,-2-1 0 0 0,-3 0 0 0 0,-1-1 0 0 0,-18 39-115 0 0,10-42-183 0 0,-3-1-1 0 0,0-1 1 0 0,-3-2-1 0 0,-2 0 1 0 0,-1-2-1 0 0,-2-2 1 0 0,-2 0 183 0 0,-1-1-743 0 0,-1-3 1 0 0,-2-1 0 0 0,-1-1 0 0 0,-2-3 0 0 0,0-1 0 0 0,-2-3 0 0 0,-1-1-1 0 0,0-2 1 0 0,-2-3 0 0 0,-44 11 742 0 0,5-9-1284 0 0</inkml:trace>
  <inkml:trace contextRef="#ctx0" brushRef="#br0" timeOffset="130357.453">10229 1851 964 0 0,'0'0'725'0'0,"0"0"-58"0"0,0 0-75 0 0,0 0-15 0 0,0 0-47 0 0,0 0-37 0 0,0 0-42 0 0,0 0-82 0 0,0 0-54 0 0,0 0-13 0 0,0 0-5 0 0,0 0-36 0 0,0 0-51 0 0,0 0-38 0 0,0 0 8 0 0,0 0-6 0 0,0 0-34 0 0,4 4-15 0 0,18 79 192 0 0,29 251 595 0 0,-31-173 1127 0 0,52-267-1171 0 0,-64 97-864 0 0,1 1 0 0 0,1 1 1 0 0,-1 0-1 0 0,2 0 0 0 0,-1 1 1 0 0,0 0-1 0 0,1 1 0 0 0,0 0 1 0 0,1 0-1 0 0,-1 1 0 0 0,1 1 1 0 0,-1 0-1 0 0,1 1 0 0 0,0 0 1 0 0,0 1-1 0 0,0 0 0 0 0,0 1 1 0 0,3 0-5 0 0,-10 0-3 0 0,-1 0 1 0 0,1 1 0 0 0,-1-1 0 0 0,1 1-1 0 0,-1 0 1 0 0,1 0 0 0 0,-1 1-1 0 0,1-1 1 0 0,-1 1 0 0 0,0 0-1 0 0,0 0 1 0 0,0 1 0 0 0,0-1-1 0 0,0 1 1 0 0,0 0 0 0 0,-1-1 0 0 0,0 2-1 0 0,1-1 1 0 0,-1 0 0 0 0,0 1-1 0 0,0-1 1 0 0,-1 1 0 0 0,1 0-1 0 0,-1 0 1 0 0,0 0 0 0 0,0 0-1 0 0,0 1 1 0 0,-1-1 0 0 0,1 0 0 0 0,-1 1-1 0 0,0-1 1 0 0,0 1 0 0 0,-1 0-1 0 0,1-1 1 0 0,-1 1 0 0 0,0-1-1 0 0,0 5 3 0 0,-7 4-80 0 0,-1-1-1 0 0,1-1 0 0 0,-2 0 0 0 0,0 0 0 0 0,0 0 1 0 0,-1-1-1 0 0,0 0 0 0 0,0-1 0 0 0,-1-1 1 0 0,-1 1-1 0 0,1-2 0 0 0,-1 1 0 0 0,-1-2 0 0 0,1 0 1 0 0,-1 0-1 0 0,0-1 0 0 0,0-1 0 0 0,-1 0 0 0 0,1 0 1 0 0,-1-2-1 0 0,0 0 0 0 0,0 0 0 0 0,-1-1 81 0 0,12-1-172 0 0,0 0-1 0 0,1 0 1 0 0,-1 0 0 0 0,0 0-1 0 0,0-1 1 0 0,1 1-1 0 0,-1-1 1 0 0,0 0 0 0 0,1 1-1 0 0,-1-1 1 0 0,0 0-1 0 0,1-1 1 0 0,0 1-1 0 0,-1 0 1 0 0,1-1 0 0 0,0 1-1 0 0,-1-1 1 0 0,1 0-1 0 0,0 0 1 0 0,0 0 0 0 0,0 0-1 0 0,1 0 1 0 0,-1 0-1 0 0,0 0 1 0 0,1-1 0 0 0,-1 1-1 0 0,1 0 1 0 0,0-1-1 0 0,0 0 1 0 0,0 1-1 0 0,0-1 1 0 0,0 1 0 0 0,1-1-1 0 0,-1 0 1 0 0,1 0-1 0 0,0 1 1 0 0,0-3 172 0 0,0-8-1247 0 0</inkml:trace>
  <inkml:trace contextRef="#ctx0" brushRef="#br0" timeOffset="130619.927">10819 2120 1792 0 0,'12'1'4770'0'0,"91"0"-2831"0"0,-59-8-1871 0 0,84-15-1262 0 0,-7-18-3594 0 0,-102 30 3513 0 0</inkml:trace>
  <inkml:trace contextRef="#ctx0" brushRef="#br0" timeOffset="131118.704">11269 1896 1520 0 0,'3'3'183'0'0,"1"0"0"0"0,-1 0 0 0 0,0 0 0 0 0,0 0 0 0 0,0 0 0 0 0,0 1 0 0 0,-1-1 0 0 0,1 1 0 0 0,-1 0 0 0 0,0-1 0 0 0,0 1 0 0 0,0 0 0 0 0,-1 1-1 0 0,1-1 1 0 0,-1 0 0 0 0,0 0 0 0 0,0 1 0 0 0,-1-1 0 0 0,1 0 0 0 0,-1 1-183 0 0,0-2 128 0 0,32 310 4409 0 0,-31-302-4070 0 0,2-25-79 0 0,3-12-210 0 0,3 4-141 0 0,2 0 1 0 0,0 1-1 0 0,1 0 0 0 0,1 1 0 0 0,0 0 1 0 0,2 1-1 0 0,0 1 0 0 0,2 0 0 0 0,14-12-37 0 0,62-6-212 0 0,-92 36 213 0 0,25 13-54 0 0,-22-7 23 0 0,0 1 1 0 0,0-1 0 0 0,-1 1-1 0 0,0 0 1 0 0,-1 0-1 0 0,1 0 1 0 0,-1 0 0 0 0,-1 0-1 0 0,1 1 1 0 0,-1-1-1 0 0,-1 0 1 0 0,1 1 0 0 0,-1-1-1 0 0,-1 6 30 0 0,1 63-3803 0 0,0-75 2550 0 0,11 7-1332 0 0,-8-7 1386 0 0</inkml:trace>
  <inkml:trace contextRef="#ctx0" brushRef="#br0" timeOffset="131398.825">11953 1938 1452 0 0,'17'-14'4167'0'0,"-9"34"51"0"0,-21 177-3322 0 0,7 231-1749 0 0,-12-348-1010 0 0,-23-53-2554 0 0,39-27 3297 0 0</inkml:trace>
  <inkml:trace contextRef="#ctx0" brushRef="#br0" timeOffset="131865.865">11985 1978 1792 0 0,'9'-15'2527'0'0,"-9"15"-2448"0"0,0 1 1 0 0,0-1-1 0 0,0 1 0 0 0,1-1 0 0 0,-1 1 0 0 0,0-1 1 0 0,0 0-1 0 0,0 1 0 0 0,1-1 0 0 0,-1 1 0 0 0,0-1 0 0 0,0 0 1 0 0,1 1-1 0 0,-1-1 0 0 0,0 0 0 0 0,1 1 0 0 0,-1-1 1 0 0,0 0-1 0 0,1 0 0 0 0,-1 1 0 0 0,1-1 0 0 0,-1 0 1 0 0,0 0-1 0 0,1 0 0 0 0,-1 0 0 0 0,1 1 0 0 0,-1-1 0 0 0,1 0 1 0 0,-1 0-1 0 0,0 0 0 0 0,1 0 0 0 0,-1 0 0 0 0,1 0 1 0 0,-1 0-1 0 0,1 0 0 0 0,-1 0 0 0 0,1 0 0 0 0,-1 0 1 0 0,0-1-1 0 0,1 1-79 0 0,-1 8 60 0 0,1 1 1 0 0,0-1 0 0 0,1 0-1 0 0,-1 0 1 0 0,2 0 0 0 0,-1-1-1 0 0,1 1 1 0 0,0 0 0 0 0,0-1-1 0 0,1 0 1 0 0,0 1 0 0 0,1-2-1 0 0,0 1 1 0 0,0 0-1 0 0,0-1 1 0 0,0 0 0 0 0,1 0-1 0 0,0-1 1 0 0,0 1 0 0 0,1-1-1 0 0,0-1 1 0 0,0 1 0 0 0,0-1-1 0 0,0 0 1 0 0,0-1 0 0 0,1 0-1 0 0,0 0 1 0 0,0-1 0 0 0,-1 0-1 0 0,2 0 1 0 0,-1 0 0 0 0,0-1-1 0 0,2 0-60 0 0,-4 0 30 0 0,1-1 0 0 0,0 1 0 0 0,-1-1 1 0 0,1 0-1 0 0,0-1 0 0 0,0 1 0 0 0,-1-1 0 0 0,1-1 0 0 0,-1 1 0 0 0,1-1 0 0 0,-1 0 0 0 0,0-1 0 0 0,0 1 0 0 0,0-1 0 0 0,0-1 0 0 0,0 1 0 0 0,0-1 1 0 0,-1 0-1 0 0,0 0 0 0 0,0 0 0 0 0,0-1 0 0 0,0 0 0 0 0,-1 0 0 0 0,0 0 0 0 0,0 0 0 0 0,0-1 0 0 0,-1 0 0 0 0,3-4-30 0 0,-7 11 3 0 0,0 1 1 0 0,1-1-1 0 0,-1 0 0 0 0,0 0 0 0 0,0 0 0 0 0,0 0 1 0 0,0 0-1 0 0,0 0 0 0 0,0 0 0 0 0,0 0 0 0 0,-1 0 0 0 0,1-1 1 0 0,0 1-1 0 0,0 0 0 0 0,-1-1 0 0 0,1 1 0 0 0,0-1 1 0 0,-1 1-1 0 0,1-1 0 0 0,0 0 0 0 0,-1 0 0 0 0,1 0 0 0 0,-1 1 1 0 0,1-1-1 0 0,-1 0 0 0 0,1-1 0 0 0,0 1 0 0 0,-1 0 1 0 0,1 0-1 0 0,-1-1 0 0 0,1 1 0 0 0,0 0 0 0 0,-1-1 0 0 0,1 1 1 0 0,0-1-1 0 0,-1 0 0 0 0,1 0 0 0 0,0 1 0 0 0,0-1 1 0 0,0 0-1 0 0,0 0 0 0 0,0 0 0 0 0,0 0 0 0 0,0 0 0 0 0,0 0 1 0 0,0 0-1 0 0,0-1 0 0 0,1 1 0 0 0,-1 0 0 0 0,0 0 1 0 0,1-1-1 0 0,-1 1 0 0 0,1 0 0 0 0,-1-1 0 0 0,1 1 1 0 0,0 0-1 0 0,-1-1 0 0 0,1 1 0 0 0,0-1 0 0 0,0 1 0 0 0,0-1 1 0 0,0 1-1 0 0,1 0 0 0 0,-1-1 0 0 0,0 1 0 0 0,1-2-3 0 0,-4 10-103 0 0,1 1 0 0 0,0-1 1 0 0,1 1-1 0 0,-1 0 0 0 0,2 0 0 0 0,-1-1 0 0 0,1 1 0 0 0,0 0 0 0 0,1 0 0 0 0,-1-1 0 0 0,2 1 0 0 0,-1 0 0 0 0,1-1 1 0 0,0 1-1 0 0,0-1 0 0 0,1 0 0 0 0,1 1 103 0 0,13 75-4949 0 0,-19-75 3607 0 0,-10 19 6 0 0</inkml:trace>
  <inkml:trace contextRef="#ctx0" brushRef="#br0" timeOffset="132254.604">10638 2728 1428 0 0,'-97'28'3925'0'0,"142"-9"-1238"0"0,255-37-971 0 0,237-74-2387 0 0,47-37 671 0 0,-396 70-5527 0 0,-179 55 4241 0 0</inkml:trace>
  <inkml:trace contextRef="#ctx0" brushRef="#br0" timeOffset="133268.794">10661 3121 2128 0 0,'0'0'684'0'0,"0"0"-120"0"0,0 0-62 0 0,0 0-87 0 0,0 0-102 0 0,0 0 1 0 0,0 0-12 0 0,25 1 790 0 0,-18 1-1029 0 0,0 0 1 0 0,-1 0 0 0 0,1 1-1 0 0,0 0 1 0 0,-1 1-1 0 0,1-1 1 0 0,-1 1-1 0 0,0 1 1 0 0,-1-1 0 0 0,1 1-1 0 0,-1 0 1 0 0,0 0-1 0 0,0 0 1 0 0,0 1-1 0 0,-1 0 1 0 0,1 0-1 0 0,-1 0 1 0 0,-1 1-64 0 0,7 4 115 0 0,-1 0 0 0 0,-1 1 0 0 0,0 1 1 0 0,0-1-1 0 0,-1 1 0 0 0,-1 1 0 0 0,0-1 0 0 0,-1 1 0 0 0,0 0 1 0 0,-1 0-1 0 0,-1 1 0 0 0,0-1 0 0 0,-1 1 0 0 0,0 10-115 0 0,-4-18 50 0 0,-1 1 0 0 0,1-1 0 0 0,-1 1 0 0 0,-1-1 0 0 0,1 0 0 0 0,-1 0 0 0 0,0 0 0 0 0,-1-1 0 0 0,0 0 0 0 0,0 0 0 0 0,0 0 0 0 0,-1 0 0 0 0,1-1 0 0 0,-1 0 0 0 0,-1 0 0 0 0,1 0 0 0 0,-1-1 0 0 0,0 0 0 0 0,0 0 0 0 0,0-1 0 0 0,0 0 0 0 0,-1 0 0 0 0,1 0 0 0 0,-1-1 0 0 0,1-1 0 0 0,-1 1 0 0 0,0-1 0 0 0,0 0 0 0 0,0-1 0 0 0,0 0 0 0 0,0 0 0 0 0,-1-1-50 0 0,3 0 15 0 0,-1 0 1 0 0,1 0-1 0 0,-1 0 0 0 0,1-1 0 0 0,0 0 0 0 0,0-1 0 0 0,0 1 1 0 0,0-1-1 0 0,0 0 0 0 0,0-1 0 0 0,1 1 0 0 0,0-1 0 0 0,-1 0 1 0 0,1-1-1 0 0,1 1 0 0 0,-1-1 0 0 0,1 0 0 0 0,0 0 0 0 0,0 0 1 0 0,0 0-1 0 0,1-1 0 0 0,-1 0 0 0 0,2 0 0 0 0,-1 0 0 0 0,0 0 0 0 0,1 0 1 0 0,0 0-1 0 0,1-1 0 0 0,0 1 0 0 0,0-1 0 0 0,0 1 0 0 0,0-1 1 0 0,1 1-1 0 0,0-1 0 0 0,1 1 0 0 0,-1-1 0 0 0,1 1 0 0 0,1-2-15 0 0,9-14-227 0 0,2 1-1 0 0,0 0 1 0 0,1 1-1 0 0,1 1 1 0 0,1 0 0 0 0,0 1-1 0 0,2 1 1 0 0,0 0-1 0 0,1 2 1 0 0,0 0-1 0 0,1 1 1 0 0,1 1-1 0 0,0 0 1 0 0,1 2-1 0 0,0 1 1 0 0,1 1-1 0 0,0 0 1 0 0,3 1 227 0 0,15-11-1436 0 0,17 1-1185 0 0,-32 11 1250 0 0</inkml:trace>
  <inkml:trace contextRef="#ctx0" brushRef="#br0" timeOffset="133739.549">11242 2996 1196 0 0,'-1'12'5913'0'0,"2"32"-5159"0"0,63 424 3113 0 0,-66-462-3868 0 0,0 0 1 0 0,0-1-1 0 0,-1 1 1 0 0,1-1-1 0 0,-1 0 1 0 0,0 0 0 0 0,-1 0-1 0 0,1 0 1 0 0,-1 0-1 0 0,0-1 1 0 0,-1 1-1 0 0,1-1 1 0 0,-1 0-1 0 0,1-1 1 0 0,-1 1-1 0 0,0-1 1 0 0,-1 0-1 0 0,1 0 1 0 0,0 0 0 0 0,-1-1-1 0 0,1 0 1 0 0,-1 0-1 0 0,0-1 1 0 0,0 1-1 0 0,0-1 1 0 0,0 0-1 0 0,0-1 1 0 0,0 1-1 0 0,0-1 1 0 0,0-1 0 0 0,0 1-1 0 0,-1-1 1 0 0,-5-3-411 0 0,1-1 0 0 0,0 0 0 0 0,0-1-1 0 0,0 0 1 0 0,1-1 0 0 0,0 0 0 0 0,0-1 0 0 0,0 0 0 0 0,1 0-1 0 0,1-1 1 0 0,-1 0 0 0 0,2 0 0 0 0,-1-1 0 0 0,1 0 0 0 0,0-1-1 0 0,1 1 1 0 0,1-1 0 0 0,0-1 0 0 0,0 1 0 0 0,-1-6 411 0 0,-5-16-1224 0 0</inkml:trace>
  <inkml:trace contextRef="#ctx0" brushRef="#br0" timeOffset="134015.029">11198 2925 2392 0 0,'20'-6'5225'0'0,"41"-5"-3499"0"0,20-4-1321 0 0,241-39 728 0 0,-108 34-3437 0 0,-206 19 1782 0 0,13 0-384 0 0,-20 8-3449 0 0,-8-3 3101 0 0</inkml:trace>
  <inkml:trace contextRef="#ctx0" brushRef="#br0" timeOffset="134463.118">11559 3053 1580 0 0,'72'188'5571'0'0,"-42"-19"-3042"0"0,-26-118 973 0 0,-4-68-3497 0 0,0 1 0 0 0,2-1 0 0 0,0 0 0 0 0,0 1 0 0 0,2 0 1 0 0,0-1-1 0 0,1 2 0 0 0,0-1 0 0 0,1 0 0 0 0,1 1 0 0 0,1 0 0 0 0,0 1 0 0 0,1 0 1 0 0,0 0-1 0 0,1 0 0 0 0,0 2 0 0 0,1-1 0 0 0,1 1 0 0 0,0 1 0 0 0,1 0 0 0 0,0 1 0 0 0,0 0 1 0 0,1 1-1 0 0,1 0 0 0 0,-1 1 0 0 0,1 1 0 0 0,1 1 0 0 0,-1 0 0 0 0,1 0 0 0 0,0 2 1 0 0,0 0-1 0 0,1 1 0 0 0,-1 1 0 0 0,9-1-5 0 0,-14 5-3 0 0,0 0 0 0 0,0 1 0 0 0,-1 0 1 0 0,1 0-1 0 0,-1 1 0 0 0,0 1 0 0 0,0 0 0 0 0,0 0 1 0 0,-1 1-1 0 0,0 0 0 0 0,0 1 0 0 0,0-1 0 0 0,-1 2 1 0 0,0-1-1 0 0,0 1 0 0 0,-1 1 0 0 0,0-1 0 0 0,-1 1 1 0 0,0 0-1 0 0,0 1 0 0 0,-1-1 0 0 0,0 1 0 0 0,0 0 1 0 0,2 11 2 0 0,20 169-1994 0 0,-63-74-2194 0 0,11-97-11 0 0,17-20 3003 0 0</inkml:trace>
  <inkml:trace contextRef="#ctx0" brushRef="#br0" timeOffset="137235.817">457 5070 1228 0 0,'0'0'484'0'0,"-19"-3"1177"0"0,16-6-233 0 0,3 9-1402 0 0,-1-1 0 0 0,1 0 0 0 0,-1 0 0 0 0,1 0 0 0 0,0 0 0 0 0,-1 0 0 0 0,1 0 0 0 0,0 0 0 0 0,0 0 1 0 0,0 0-1 0 0,0 0 0 0 0,0 0 0 0 0,0 0 0 0 0,0 0 0 0 0,0 0 0 0 0,0 0 0 0 0,0 0 0 0 0,0 0 0 0 0,1 0 1 0 0,-1 0-1 0 0,0 0 0 0 0,1 0 0 0 0,-1 0 0 0 0,1 0 0 0 0,-1 0 0 0 0,1 0 0 0 0,-1 1 0 0 0,1-1 1 0 0,-1 0-1 0 0,1 0 0 0 0,0 0 0 0 0,0 1 0 0 0,-1-1 0 0 0,1 1 0 0 0,0-1 0 0 0,0 0 0 0 0,0 1 0 0 0,0-1 1 0 0,0 1-1 0 0,0 0 0 0 0,0-1 0 0 0,0 1 0 0 0,0 0 0 0 0,0 0 0 0 0,0-1 0 0 0,0 1 0 0 0,0 0 0 0 0,0 0 1 0 0,0 0-1 0 0,0 0 0 0 0,0 0 0 0 0,0 0 0 0 0,0 1 0 0 0,0-1 0 0 0,0 0 0 0 0,0 0 0 0 0,0 1 0 0 0,0-1 1 0 0,0 1-27 0 0,512-1 1140 0 0,-279-20-906 0 0,1207-15 493 0 0,362-113-410 0 0,-1250 89-205 0 0,1616-184 169 0 0,-690 74-342 0 0,33-4 9 0 0,-491 34 294 0 0,-42 33 351 0 0,1558-61 289 0 0,-1739 106-60 0 0,-322 10-428 0 0,-479 53-3836 0 0,-46-3 1077 0 0,-47-27-283 0 0,46 7 1427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3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1468 0 0,'0'0'420'0'0,"0"0"-79"0"0,0 0-20 0 0,0 0-17 0 0,0 0-31 0 0,0 0-35 0 0,0 0-39 0 0,-4 4-26 0 0,-3 7-80 0 0,1 0 1 0 0,0 0-1 0 0,1 1 1 0 0,0 0-1 0 0,1 0 1 0 0,0 0-1 0 0,1 0 1 0 0,1 1-1 0 0,-1-1 1 0 0,2 1-1 0 0,0 0 1 0 0,1 0-1 0 0,0 2-93 0 0,-6 42 448 0 0,1-25-271 0 0,-28 182 1643 0 0,10 3 1 0 0,6 93-1821 0 0,16-303 33 0 0,0 0 1 0 0,1 0 0 0 0,0 0 0 0 0,0-1 0 0 0,1 1 0 0 0,0 0 0 0 0,0 0 0 0 0,1 0 0 0 0,-1-1 0 0 0,1 1 0 0 0,1-1 0 0 0,-1 1 0 0 0,1-1 0 0 0,1 0 0 0 0,-1 0 0 0 0,1 0 0 0 0,0 0-1 0 0,0-1 1 0 0,0 0 0 0 0,1 1 0 0 0,0-2 0 0 0,0 1 0 0 0,0 0 0 0 0,1-1 0 0 0,-1 0 0 0 0,1-1 0 0 0,0 1 0 0 0,0-1 0 0 0,1 0 0 0 0,-1 0 0 0 0,0-1 0 0 0,1 0 0 0 0,3 1-34 0 0,39-7-30 0 0,0-1 1 0 0,0-2-1 0 0,0-3 1 0 0,-1-2-1 0 0,-1-2 1 0 0,0-1 0 0 0,0-3-1 0 0,32-19 30 0 0,-24 15-478 0 0,81-59-3768 0 0,-126 59 2600 0 0,-9 21 530 0 0</inkml:trace>
  <inkml:trace contextRef="#ctx0" brushRef="#br0" timeOffset="246.938">14 593 2224 0 0,'27'-15'3721'0'0,"564"-35"-2959"0"0,-487 34-3770 0 0,-97 14 1881 0 0</inkml:trace>
  <inkml:trace contextRef="#ctx0" brushRef="#br0" timeOffset="478.993">23 178 1624 0 0,'13'-16'580'0'0,"3"4"-84"0"0,7-5-64 0 0,2 4-28 0 0,7 0 32 0 0,3 1 0 0 0,6 2-260 0 0,4-3 8 0 0,4 3 100 0 0,5 1-88 0 0,1 3-36 0 0,0 1-19 0 0,0 1-434 0 0,0 4-223 0 0,-3 0-464 0 0,-29 0 60 0 0,12 0 40 0 0,1 0 8 0 0</inkml:trace>
  <inkml:trace contextRef="#ctx0" brushRef="#br0" timeOffset="772.916">1483 193 888 0 0,'-16'58'568'0'0,"-3"-1"1"0"0,-2 0-1 0 0,-3-2 0 0 0,-2-1 0 0 0,-2-1 1 0 0,-3-1-1 0 0,-2-2-568 0 0,-57 106 845 0 0,-26 45-2128 0 0,97-192-357 0 0,17-9 560 0 0</inkml:trace>
  <inkml:trace contextRef="#ctx0" brushRef="#br0" timeOffset="1053.934">959 382 1452 0 0,'-7'-20'2225'0'0,"0"-3"762"0"0,22 29-1219 0 0,236 191-317 0 0,43 32-1528 0 0,-287-222-102 0 0,-1-1-1 0 0,0 1 1 0 0,0 0 0 0 0,-1 0-1 0 0,0 0 1 0 0,0 1-1 0 0,-1 0 1 0 0,0 0-1 0 0,0 0 1 0 0,-1 0 0 0 0,0 1-1 0 0,0-1 1 0 0,-1 1-1 0 0,0 0 1 0 0,-1 0-1 0 0,1 0 1 0 0,-2 2 179 0 0,0-6-171 0 0,-1 0 1 0 0,0 0-1 0 0,-1-1 1 0 0,1 1-1 0 0,-1 0 1 0 0,0-1-1 0 0,0 1 1 0 0,-1-1-1 0 0,1 0 1 0 0,-1 0-1 0 0,0 0 0 0 0,0 0 1 0 0,0 0-1 0 0,-1 0 1 0 0,1-1-1 0 0,-1 0 1 0 0,0 0-1 0 0,0 0 1 0 0,-1 1 170 0 0,-26 18-1344 0 0</inkml:trace>
  <inkml:trace contextRef="#ctx0" brushRef="#br0" timeOffset="1333.921">30 1405 1028 0 0,'28'6'5218'0'0,"73"-6"-3996"0"0,1086-116 2355 0 0,-600 83-5553 0 0,-555 28 523 0 0,-16-17-3493 0 0,-16 20 3744 0 0</inkml:trace>
  <inkml:trace contextRef="#ctx0" brushRef="#br0" timeOffset="1580.901">2374 515 1048 0 0,'2'-2'844'0'0,"1"4"-64"0"0,-1-4-160 0 0,5 2-28 0 0,-5 0-164 0 0,1 0 12 0 0,1 2 4 0 0,3-2-39 0 0,-2 2-53 0 0,2-1-292 0 0,-1 1-40 0 0,1 3 0 0 0,-2-3-673 0 0,1 4-523 0 0,-5 3-56 0 0,-2-1 136 0 0</inkml:trace>
  <inkml:trace contextRef="#ctx0" brushRef="#br0" timeOffset="1737.407">2303 998 1152 0 0,'3'4'924'0'0,"2"-3"-172"0"0,-1 1-96 0 0,3 0-332 0 0,0-2-40 0 0,2 0-464 0 0,-2-2-444 0 0,0 2-596 0 0,-1-2 140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3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1816 0 0,'11'0'768'0'0,"14"-2"-112"0"0,7-1-212 0 0,-16 3-56 0 0,11 0-548 0 0,3 0-304 0 0,41-17-808 0 0,-34 7 224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3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1344 0 0,'2'2'784'0'0,"1"0"0"0"0,1-1-184 0 0,-1 1-180 0 0,-1-2-80 0 0,5 0 44 0 0,-1 0-228 0 0,2-2-16 0 0,17-6-636 0 0,6-4-532 0 0,-5 2 40 0 0,3-1 28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3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 1808 0 0,'-9'20'856'0'0,"0"-5"-100"0"0,-1 6-148 0 0,-1-1-28 0 0,-7-5-204 0 0,-1 9 48 0 0,-1-3-95 0 0,-3 6 59 0 0,-4-4-140 0 0,1-1-72 0 0,-3 1-24 0 0,-1 7-252 0 0,-2-5-180 0 0,-5 5-184 0 0,-2-6-157 0 0,-1-1-383 0 0,5 4-172 0 0,1-7 44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0 876 0 0,'-19'28'4422'0'0,"-5"8"-4019"0"0,-67 94 572 0 0,6 4 1 0 0,6 4-1 0 0,-6 29-975 0 0,81-159-362 0 0,0-1 0 0 0,-1 1 0 0 0,0-1 0 0 0,0 0 0 0 0,-1 0 0 0 0,0-1 0 0 0,0 1 0 0 0,-1-1-1 0 0,1-1 1 0 0,-1 1 0 0 0,0-1 0 0 0,-1-1 0 0 0,1 1 0 0 0,-1-1 0 0 0,-3 1 362 0 0,0-3-1180 0 0</inkml:trace>
  <inkml:trace contextRef="#ctx0" brushRef="#br0" timeOffset="288.841">0 183 1960 0 0,'30'-2'5379'0'0,"25"67"-5296"0"0,-41-45 456 0 0,286 305-784 0 0,-248-273-1894 0 0,-27-20-468 0 0,-19-22 1409 0 0</inkml:trace>
  <inkml:trace contextRef="#ctx0" brushRef="#br0" timeOffset="663.752">631 543 1184 0 0,'9'1'221'0'0,"-1"0"-1"0"0,1 0 1 0 0,-1 1 0 0 0,1 0-1 0 0,-1 0 1 0 0,0 1-1 0 0,0 0 1 0 0,0 0 0 0 0,0 1-1 0 0,-1 0 1 0 0,0 0 0 0 0,1 1-1 0 0,-1 0 1 0 0,-1 0-1 0 0,1 1 1 0 0,-1 0 0 0 0,0 0-1 0 0,0 0 1 0 0,-1 1 0 0 0,0 0-1 0 0,0 0 1 0 0,0 0-1 0 0,-1 0 1 0 0,0 1 0 0 0,-1 0-1 0 0,0 0 1 0 0,0 0-1 0 0,0 0 1 0 0,-1 0 0 0 0,0 2-221 0 0,-2-8 308 0 0,-3 15 771 0 0,3-17-1063 0 0,0-1-1 0 0,0 1 0 0 0,0-1 1 0 0,0 1-1 0 0,0-1 1 0 0,0 1-1 0 0,-1-1 1 0 0,1 1-1 0 0,0-1 0 0 0,0 1 1 0 0,0 0-1 0 0,-1-1 1 0 0,1 1-1 0 0,0-1 1 0 0,-1 1-1 0 0,1 0 1 0 0,0-1-1 0 0,-1 1 0 0 0,1 0 1 0 0,0-1-1 0 0,-1 1 1 0 0,1 0-1 0 0,-1 0 1 0 0,1 0-1 0 0,0-1 0 0 0,-1 1 1 0 0,1 0-1 0 0,-1 0 1 0 0,1 0-1 0 0,-1 0 1 0 0,1 0-1 0 0,-1 0 0 0 0,1-1 1 0 0,-1 1-1 0 0,1 0 1 0 0,-1 1-1 0 0,1-1 1 0 0,-1 0-1 0 0,1 0 0 0 0,-1 0 1 0 0,1 0-1 0 0,0 0 1 0 0,-1 0-1 0 0,1 0 1 0 0,-1 1-1 0 0,1-1 0 0 0,-1 0 1 0 0,1 0-1 0 0,0 1 1 0 0,-1-1-1 0 0,1 0 1 0 0,0 1-1 0 0,-1-1 1 0 0,1 0-1 0 0,0 1 0 0 0,-1-1 1 0 0,1 0-1 0 0,0 1 1 0 0,0-1-1 0 0,-1 1 1 0 0,1-1-1 0 0,0 1-15 0 0,5-52 289 0 0,-1 36-282 0 0,1 0-1 0 0,0 0 1 0 0,1 1-1 0 0,1 0 0 0 0,0 0 1 0 0,1 1-1 0 0,0-1 1 0 0,1 2-1 0 0,1-1 1 0 0,0 1-1 0 0,1 1 0 0 0,0 0 1 0 0,0 1-1 0 0,2 0 1 0 0,-1 0-1 0 0,1 1 1 0 0,0 1-1 0 0,1 0 0 0 0,0 1 1 0 0,0 0-1 0 0,0 2 1 0 0,1-1-1 0 0,0 2 1 0 0,0 0-1 0 0,2 0-6 0 0,-3 5-22 0 0,-1 1 1 0 0,0 0-1 0 0,0 1 1 0 0,0 1-1 0 0,0 0 1 0 0,0 1-1 0 0,-1 0 1 0 0,0 0-1 0 0,0 2 0 0 0,0-1 1 0 0,-1 2-1 0 0,0-1 1 0 0,0 2-1 0 0,-1-1 1 0 0,0 1-1 0 0,-1 1 1 0 0,0 0-1 0 0,0 0 1 0 0,-1 1-1 0 0,-1 0 0 0 0,1 0 1 0 0,4 12 21 0 0,38 126-7181 0 0,-50-136 6007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33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1664 0 0,'14'13'4139'0'0,"-9"34"-2749"0"0,-5-40-1217 0 0,33 192 1226 0 0,19-77-5020 0 0,-32-97 1119 0 0,-14-17 1264 0 0</inkml:trace>
  <inkml:trace contextRef="#ctx0" brushRef="#br0" timeOffset="251.081">602 645 1148 0 0,'9'28'3380'0'0,"-21"21"-2692"0"0,9-39-333 0 0,-141 287 1271 0 0,55-184-5412 0 0,70-93 2571 0 0</inkml:trace>
  <inkml:trace contextRef="#ctx0" brushRef="#br0" timeOffset="518.188">1293 49 2028 0 0,'-1'-3'111'0'0,"0"0"-1"0"0,0 0 1 0 0,-1 0-1 0 0,0 0 1 0 0,1 1-1 0 0,-1-1 1 0 0,0 1-1 0 0,0-1 1 0 0,-1 1-1 0 0,1 0 0 0 0,0-1 1 0 0,-1 1-1 0 0,1 1 1 0 0,-1-1-1 0 0,0 0 1 0 0,0 1-1 0 0,0-1 1 0 0,0 1-1 0 0,0 0 1 0 0,0 0-1 0 0,0 0 1 0 0,0 0-1 0 0,0 0 1 0 0,0 1-1 0 0,0 0 1 0 0,0-1-1 0 0,-1 1 1 0 0,1 0-1 0 0,0 1 1 0 0,0-1-1 0 0,0 0 1 0 0,-1 1-1 0 0,1 0 1 0 0,0 0-1 0 0,0 0 0 0 0,0 0 1 0 0,0 0-1 0 0,0 1 1 0 0,1-1-1 0 0,-1 1 1 0 0,0 0-1 0 0,1-1 1 0 0,-1 1-1 0 0,0 1-110 0 0,-18 15 74 0 0,0 0-1 0 0,1 1 1 0 0,1 1-1 0 0,1 1 1 0 0,1 1-1 0 0,1 0 1 0 0,1 1-1 0 0,1 1 1 0 0,1 0 0 0 0,1 1-1 0 0,1 0 1 0 0,1 1-1 0 0,2 0 1 0 0,0 1-1 0 0,2-1 1 0 0,1 1-1 0 0,1 1 1 0 0,0 9-74 0 0,-29 95-4778 0 0,24-120 3583 0 0</inkml:trace>
  <inkml:trace contextRef="#ctx0" brushRef="#br0" timeOffset="767.928">742 170 2756 0 0,'0'0'89'0'0,"0"-1"0"0"0,0 0 0 0 0,0 0 0 0 0,1 0 0 0 0,-1 1-1 0 0,0-1 1 0 0,0 0 0 0 0,0 0 0 0 0,1 0 0 0 0,-1 1 0 0 0,1-1 0 0 0,-1 0-1 0 0,0 1 1 0 0,1-1 0 0 0,-1 0 0 0 0,1 1 0 0 0,-1-1 0 0 0,1 0 0 0 0,0 1-1 0 0,-1-1 1 0 0,1 1 0 0 0,-1-1 0 0 0,1 1 0 0 0,0 0 0 0 0,0-1 0 0 0,-1 1 0 0 0,1-1-1 0 0,0 1 1 0 0,0 0 0 0 0,-1 0 0 0 0,1 0 0 0 0,0-1 0 0 0,0 1 0 0 0,0 0-1 0 0,-1 0 1 0 0,1 0 0 0 0,0 0 0 0 0,0 0 0 0 0,0 0 0 0 0,0 1 0 0 0,-1-1-1 0 0,1 0 1 0 0,0 0 0 0 0,0 0 0 0 0,-1 1 0 0 0,1-1 0 0 0,0 0 0 0 0,0 1 0 0 0,-1-1-1 0 0,1 1 1 0 0,0-1 0 0 0,-1 1 0 0 0,1-1 0 0 0,-1 1 0 0 0,1-1 0 0 0,-1 1-1 0 0,1 0-88 0 0,48 31 401 0 0,-46-29-142 0 0,200 155 1398 0 0,-68-29-2764 0 0,-52-36-3100 0 0,-70-73 2977 0 0,-6-4 84 0 0</inkml:trace>
  <inkml:trace contextRef="#ctx0" brushRef="#br0" timeOffset="1073.312">1391 339 1648 0 0,'66'-4'3728'0'0,"-2"9"-3049"0"0,111 31 547 0 0,-168-32-1180 0 0,-1 1 1 0 0,-1 0 0 0 0,1 1 0 0 0,-1-1 0 0 0,0 1-1 0 0,0 0 1 0 0,0 1 0 0 0,-1-1 0 0 0,0 1 0 0 0,0-1-1 0 0,-1 1 1 0 0,0 1 0 0 0,0-1 0 0 0,-1 0-1 0 0,1 1 1 0 0,-2-1 0 0 0,1 1 0 0 0,-1-1 0 0 0,0 1-1 0 0,-1 0 1 0 0,0 0 0 0 0,0-1 0 0 0,0 1 0 0 0,-1 0-1 0 0,-1-1 1 0 0,1 1 0 0 0,-1-1 0 0 0,0 1 0 0 0,-1-1-1 0 0,0 0 1 0 0,0 0 0 0 0,0 0 0 0 0,-1 0-1 0 0,0 0 1 0 0,0-1 0 0 0,-1 0 0 0 0,0 0 0 0 0,0 0-1 0 0,0 0 1 0 0,-4 2-47 0 0,-119 174 715 0 0,127-180-934 0 0,18-4-806 0 0,86-45-4049 0 0,-73 31 3893 0 0</inkml:trace>
  <inkml:trace contextRef="#ctx0" brushRef="#br0" timeOffset="1247.632">2218 615 2552 0 0,'-60'206'4327'0'0,"11"-57"-4107"0"0,-22-77-4326 0 0,50-63 2861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3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0 928 0 0,'0'0'400'0'0,"0"0"-87"0"0,0 0-4 0 0,0 0 150 0 0,0 0-30 0 0,0 0-118 0 0,0 0-39 0 0,0 0 14 0 0,-10 9 318 0 0,-59 58 33 0 0,3 3-1 0 0,4 3 1 0 0,2 2-1 0 0,4 3 1 0 0,3 2-1 0 0,4 2 1 0 0,-19 49-637 0 0,-14 19-114 0 0,69-135 127 0 0,-22-15-6090 0 0,21-18 4876 0 0</inkml:trace>
  <inkml:trace contextRef="#ctx0" brushRef="#br0" timeOffset="278.183">60 114 1676 0 0,'9'-64'5428'0'0,"10"89"-4080"0"0,7 11-1094 0 0,1-1-1 0 0,1-1 1 0 0,2-1-1 0 0,2-1 1 0 0,1-2 0 0 0,29 20-254 0 0,185 137 152 0 0,-96-47-3171 0 0,-100-83-958 0 0,-44-46 2703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4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1664 0 0,'8'-1'117'0'0,"1"1"1"0"0,-1 0-1 0 0,0 1 0 0 0,0 0 0 0 0,0 0 1 0 0,0 1-1 0 0,0 0 0 0 0,-1 0 0 0 0,1 1 1 0 0,0 0-1 0 0,-1 0 0 0 0,0 1 0 0 0,0 0 0 0 0,0 0 1 0 0,0 1-1 0 0,0-1 0 0 0,-1 2 0 0 0,0-1 1 0 0,0 1-1 0 0,-1-1 0 0 0,1 2 0 0 0,-1-1 1 0 0,-1 1-1 0 0,1-1 0 0 0,0 2-117 0 0,27 43 338 0 0,-2 0-1 0 0,-3 2 0 0 0,-1 1 1 0 0,-3 1-1 0 0,-3 1 1 0 0,-2 1-1 0 0,-2 0 1 0 0,-3 2-1 0 0,-3-1 0 0 0,3 56-337 0 0,-12-80 30 0 0,-1-1 0 0 0,-2 0-1 0 0,-1 0 1 0 0,-2 0-1 0 0,-1 0 1 0 0,-8 21-30 0 0,6-24-286 0 0,-2-1 0 0 0,-1 0 1 0 0,-1 0-1 0 0,-1-1 1 0 0,-2-1-1 0 0,-1 0 0 0 0,-1-1 1 0 0,-1-1-1 0 0,-1 0 0 0 0,-1-2 1 0 0,-1 0-1 0 0,-1-1 1 0 0,-1-2-1 0 0,-1 0 0 0 0,-1-1 1 0 0,-1-2-1 0 0,-10 6 286 0 0,-63 25-1175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3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22 804 968 0 0,'0'0'505'0'0,"0"0"-156"0"0,0 0-77 0 0,-21 0 782 0 0,21 3-1033 0 0,0 0 1 0 0,1 0-1 0 0,0 0 1 0 0,-1 0-1 0 0,1 0 1 0 0,0-1-1 0 0,0 1 1 0 0,1 0-1 0 0,-1-1 1 0 0,0 1-1 0 0,1 0 1 0 0,0-1-1 0 0,0 0 0 0 0,-1 1 1 0 0,1-1-1 0 0,1 0 1 0 0,-1 0-1 0 0,0 0 1 0 0,0 0-1 0 0,1-1 1 0 0,-1 1-1 0 0,1 0 1 0 0,0-1-1 0 0,-1 0 1 0 0,1 0-1 0 0,0 0 1 0 0,0 0-1 0 0,-1 0 1 0 0,1 0-1 0 0,2 0-21 0 0,28 9 52 0 0,0-2-1 0 0,1-1 1 0 0,0-1-1 0 0,0-2 1 0 0,0-1-1 0 0,0-2 0 0 0,0-1 1 0 0,1-2-1 0 0,-1-1 1 0 0,0-2-1 0 0,-1-1 1 0 0,1-2-1 0 0,8-4-51 0 0,44-14 222 0 0,-2-5-1 0 0,-2-3 1 0 0,0-3 0 0 0,-3-5-1 0 0,27-19-221 0 0,-43 25 86 0 0,-63 36-87 0 0,8-6-6 0 0,0 0 0 0 0,1 0 0 0 0,0 1 0 0 0,0 0 0 0 0,0 0 0 0 0,1 1 0 0 0,-1 1 0 0 0,1-1-1 0 0,0 2 1 0 0,0-1 0 0 0,0 1 0 0 0,0 1 0 0 0,1 0 0 0 0,-1 0 0 0 0,0 1 0 0 0,1 0 0 0 0,-1 1 0 0 0,0 0 0 0 0,0 1 0 0 0,0 0 0 0 0,5 2 7 0 0,5 9-36 0 0,0 2 0 0 0,-1 0-1 0 0,0 1 1 0 0,-1 1 0 0 0,-1 1 0 0 0,-1 0 0 0 0,0 2 0 0 0,-2-1-1 0 0,0 2 1 0 0,-1 0 0 0 0,-1 0 0 0 0,8 22 36 0 0,38 55-1801 0 0,-44-75 654 0 0,-1-4-97 0 0</inkml:trace>
  <inkml:trace contextRef="#ctx0" brushRef="#br0" timeOffset="2389.651">203 255 1756 0 0,'0'0'468'0'0,"-1"31"1834"0"0,65 267-1450 0 0,-63-265-3196 0 0,-1-25 1118 0 0</inkml:trace>
  <inkml:trace contextRef="#ctx0" brushRef="#br0" timeOffset="2654.875">475 409 956 0 0,'-17'144'3993'0'0,"28"42"-3141"0"0,0-133-1897 0 0,-11-51 312 0 0,0-1-350 0 0,0 6-33 0 0</inkml:trace>
  <inkml:trace contextRef="#ctx0" brushRef="#br0" timeOffset="2904.139">148 177 1036 0 0,'-1'-14'2052'0'0,"7"-21"3154"0"0,17 19-7874 0 0,10 0 457 0 0,-18 9 912 0 0</inkml:trace>
  <inkml:trace contextRef="#ctx0" brushRef="#br0" timeOffset="3153.017">526 90 1388 0 0,'0'0'816'0'0,"4"0"-76"0"0,-4 0-96 0 0,0 0-112 0 0,0 0-108 0 0,2 0 12 0 0,0 0-196 0 0,-1 0-104 0 0,1 0-80 0 0,2 0-3 0 0,-3 0-430 0 0,3 0-103 0 0,3 0-272 0 0,-2 0-532 0 0,3 0 116 0 0</inkml:trace>
  <inkml:trace contextRef="#ctx0" brushRef="#br0" timeOffset="3463.24">999 204 976 0 0,'-9'5'2981'0'0,"-29"22"-2049"0"0,21-13-777 0 0,0 2 1 0 0,1-1-1 0 0,1 2 0 0 0,0 0 0 0 0,1 1 1 0 0,1 1-1 0 0,1 0 0 0 0,0 0 0 0 0,2 1 1 0 0,0 1-1 0 0,1 0 0 0 0,1 0 0 0 0,1 1 1 0 0,1-1-1 0 0,1 1 0 0 0,1 1 0 0 0,1-1 0 0 0,1 1 1 0 0,1 2-156 0 0,2-23 11 0 0,-1 1 0 0 0,1-1 0 0 0,0 1 0 0 0,0-1 0 0 0,1 0 0 0 0,-1 1 0 0 0,1-1 0 0 0,-1 0 0 0 0,1 0 0 0 0,-1 0 0 0 0,1 0 0 0 0,0 0 0 0 0,0-1 0 0 0,0 1 0 0 0,0 0 0 0 0,0-1 0 0 0,1 0 0 0 0,-1 1 0 0 0,0-1 0 0 0,1 0 0 0 0,-1 0 0 0 0,1 0 0 0 0,-1-1 0 0 0,1 1 0 0 0,-1 0 0 0 0,1-1 0 0 0,-1 0 0 0 0,1 0 0 0 0,0 1 0 0 0,-1-2 0 0 0,1 1 0 0 0,-1 0 0 0 0,1 0 1 0 0,0-1-1 0 0,-1 1 0 0 0,1-1 0 0 0,-1 0 0 0 0,0 0 0 0 0,1 0 0 0 0,-1 0 0 0 0,1 0 0 0 0,-1-1 0 0 0,0 1 0 0 0,0-1 0 0 0,2-1-11 0 0,14-9 6 0 0,0-1 0 0 0,0-1 0 0 0,-1-1 0 0 0,-1 0 0 0 0,-1-1 0 0 0,0-1 0 0 0,-1 0 0 0 0,-1-1 0 0 0,0-1 0 0 0,-1 0 0 0 0,-2 0 0 0 0,0-1 0 0 0,-1-1 0 0 0,2-5-6 0 0,18-185 441 0 0,-32 191-138 0 0,0 0 0 0 0,-2 1 0 0 0,0-1 0 0 0,-1 1-1 0 0,-1 1 1 0 0,-1-1 0 0 0,0 1 0 0 0,-11-16-303 0 0,5 83 514 0 0,51 230-1996 0 0,-6 8-5314 0 0,-26-236 5573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0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1016 0 0,'0'0'731'0'0,"16"-2"680"0"0,-1-12 1052 0 0,-12 14-2323 0 0,-3 0-56 0 0,25 5 379 0 0,-2 271 1744 0 0,100 277 452 0 0,-120-528-4040 0 0,-15-40-1025 0 0,-13-38-1136 0 0,16 24 2195 0 0,0-3-51 0 0</inkml:trace>
  <inkml:trace contextRef="#ctx0" brushRef="#br0" timeOffset="282.852">98 114 1280 0 0,'-1'-4'185'0'0,"0"1"1"0"0,0-1-1 0 0,0 1 0 0 0,1-1 0 0 0,-1 0 1 0 0,1 1-1 0 0,0-1 0 0 0,0 1 1 0 0,1-1-1 0 0,-1 0 0 0 0,1 1 0 0 0,-1-1 1 0 0,1 1-1 0 0,0-1 0 0 0,1 1 0 0 0,-1-1 1 0 0,0 1-1 0 0,1 0 0 0 0,0 0 0 0 0,0 0 1 0 0,0 0-1 0 0,0 0 0 0 0,0 0 1 0 0,1 0-1 0 0,-1 1 0 0 0,1-1 0 0 0,0 1 1 0 0,0-1-1 0 0,0 1 0 0 0,2-1-185 0 0,2 0 66 0 0,0 1-1 0 0,0 0 0 0 0,0 0 1 0 0,0 0-1 0 0,0 1 0 0 0,1 0 1 0 0,-1 0-1 0 0,0 1 1 0 0,1 0-1 0 0,-1 1 0 0 0,0-1 1 0 0,1 1-1 0 0,-1 1 1 0 0,0-1-1 0 0,0 1 0 0 0,0 0 1 0 0,0 1-1 0 0,0 0 1 0 0,-1 0-1 0 0,1 0 0 0 0,-1 1 1 0 0,1 1-66 0 0,1-2 48 0 0,-1 1 1 0 0,0 1 0 0 0,0-1-1 0 0,0 1 1 0 0,-1 1 0 0 0,1-1-1 0 0,-1 1 1 0 0,-1 0 0 0 0,1 0-1 0 0,-1 1 1 0 0,0 0 0 0 0,0 0-1 0 0,-1 0 1 0 0,0 0 0 0 0,0 1 0 0 0,-1 0-1 0 0,0-1 1 0 0,0 1 0 0 0,-1 0-1 0 0,0 1 1 0 0,-1-1 0 0 0,1 0-1 0 0,-1 0 1 0 0,-1 1 0 0 0,0-1-1 0 0,0 1 1 0 0,-1-1 0 0 0,0 0-1 0 0,0 3-48 0 0,-4 1-99 0 0,0 0-1 0 0,0 0 1 0 0,-1-1 0 0 0,-1 0-1 0 0,0 0 1 0 0,0 0-1 0 0,-1-1 1 0 0,0 0-1 0 0,-1-1 1 0 0,0 0 0 0 0,-1 0-1 0 0,0-1 1 0 0,0 0-1 0 0,-1 0 1 0 0,1-1-1 0 0,-2-1 1 0 0,-2 2 99 0 0,23-39-5457 0 0,5 14 3960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4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1109 321 1428 0 0,'-50'65'1726'0'0,"-332"372"500"0"0,378-432-2430 0 0,0 1-1 0 0,0-1 1 0 0,0 0-1 0 0,0 0 1 0 0,-1 0-1 0 0,0-1 1 0 0,0 0-1 0 0,0 0 0 0 0,0 0 1 0 0,-1 0-1 0 0,0-1 1 0 0,1 0-1 0 0,-1 0 1 0 0,0 0-1 0 0,-1-1 1 0 0,-3 1 204 0 0,7-3-1200 0 0</inkml:trace>
  <inkml:trace contextRef="#ctx0" brushRef="#br0" timeOffset="261.297">864 31 1164 0 0,'5'-6'595'0'0,"-4"4"-481"0"0,-1 1-1 0 0,1 0 1 0 0,0-1-1 0 0,0 1 1 0 0,0-1-1 0 0,0 1 1 0 0,0 0-1 0 0,0 0 1 0 0,0-1 0 0 0,0 1-1 0 0,0 0 1 0 0,1 0-1 0 0,-1 0 1 0 0,0 0-1 0 0,1 0 1 0 0,-1 1-1 0 0,1-1 1 0 0,-1 0-1 0 0,1 1 1 0 0,-1-1-1 0 0,1 1 1 0 0,-1-1-1 0 0,1 1 1 0 0,-1 0-1 0 0,1 0 1 0 0,0-1-1 0 0,-1 1 1 0 0,1 0-1 0 0,0 1 1 0 0,-1-1-1 0 0,1 0 1 0 0,-1 0-1 0 0,1 1 1 0 0,0-1-1 0 0,-1 1 1 0 0,1-1-1 0 0,-1 1 1 0 0,1 0-1 0 0,-1-1 1 0 0,0 1-114 0 0,168 208 1600 0 0,-73-76-1282 0 0,-62-92-263 0 0,5 4-308 0 0,-2 1 0 0 0,-3 2 0 0 0,-1 1 0 0 0,25 53 253 0 0,-55-97-225 0 0,-1 0 0 0 0,1 0 0 0 0,-1 1 0 0 0,0-1 0 0 0,-1 1 0 0 0,1 0 0 0 0,-1 0 0 0 0,0-1 0 0 0,-1 1 0 0 0,1 0 0 0 0,-1 0 0 0 0,0 0 0 0 0,-1 0 0 0 0,1 0 0 0 0,-1-1 0 0 0,0 1 0 0 0,-1 0 0 0 0,0 0 0 0 0,1-1 0 0 0,-2 1 0 0 0,0 2 225 0 0,-15 15-1236 0 0</inkml:trace>
  <inkml:trace contextRef="#ctx0" brushRef="#br0" timeOffset="539.766">226 126 1292 0 0,'-17'10'225'0'0,"1"0"0"0"0,1 2-1 0 0,0 0 1 0 0,0 0 0 0 0,1 1 0 0 0,1 1 0 0 0,0 0-1 0 0,1 1 1 0 0,0 1 0 0 0,2 0 0 0 0,-1 0-1 0 0,2 1 1 0 0,0 0 0 0 0,2 0 0 0 0,0 1-1 0 0,-5 18-224 0 0,7-14 104 0 0,0-1 0 0 0,2 1 0 0 0,0 0 0 0 0,1 1 0 0 0,2-1 0 0 0,0 0 0 0 0,1 0 0 0 0,2 1 0 0 0,0-1-1 0 0,1-1 1 0 0,1 1 0 0 0,4 8-104 0 0,6 11 72 0 0,1-1-1 0 0,3-1 1 0 0,1 0-1 0 0,1-2 1 0 0,2 0-1 0 0,2-1 1 0 0,1-2 0 0 0,2 0-1 0 0,2-2 1 0 0,0-2-1 0 0,13 9-71 0 0,-6-7-542 0 0,2-2 0 0 0,1-2 1 0 0,1-1-1 0 0,2-3 0 0 0,0-1 0 0 0,5-1 542 0 0,13 1-1252 0 0,-1-7-3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3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1056 0 0,'1'1'97'0'0,"-1"-1"1"0"0,1 1-1 0 0,-1-1 0 0 0,1 1 0 0 0,-1-1 1 0 0,1 1-1 0 0,-1-1 0 0 0,1 1 0 0 0,0-1 1 0 0,-1 0-1 0 0,1 0 0 0 0,0 1 0 0 0,-1-1 1 0 0,1 0-1 0 0,0 0 0 0 0,0 0 0 0 0,-1 0 1 0 0,1 1-1 0 0,0-1 0 0 0,-1 0 1 0 0,1 0-1 0 0,0-1 0 0 0,0 1 0 0 0,-1 0 1 0 0,1 0-1 0 0,0 0 0 0 0,-1 0 0 0 0,1-1 1 0 0,0 1-1 0 0,-1 0 0 0 0,1 0 0 0 0,0-1 1 0 0,-1 1-1 0 0,1-1 0 0 0,-1 1 0 0 0,1-1 1 0 0,0 1-1 0 0,-1-1 0 0 0,1 1 0 0 0,-1-1 1 0 0,0 1-1 0 0,1-1 0 0 0,-1 1 0 0 0,1-1 1 0 0,-1 0-1 0 0,0 1 0 0 0,1-1 1 0 0,-1 0-98 0 0,27 486 1833 0 0,53-112-2092 0 0,-77-309-1774 0 0,-3-61 1348 0 0,0-3 52 0 0,0 0 37 0 0</inkml:trace>
  <inkml:trace contextRef="#ctx0" brushRef="#br0" timeOffset="278.237">149 47 1908 0 0,'3'-4'100'0'0,"0"1"1"0"0,-1-1-1 0 0,1 1 0 0 0,0 0 1 0 0,1 0-1 0 0,-1 0 0 0 0,0 0 1 0 0,1 1-1 0 0,0-1 0 0 0,0 1 1 0 0,-1 0-1 0 0,1 0 0 0 0,0 0 1 0 0,1 1-1 0 0,-1-1 0 0 0,0 1 1 0 0,0 0-1 0 0,1 0 0 0 0,-1 1 1 0 0,0-1-1 0 0,1 1 0 0 0,-1 0 0 0 0,1 0 1 0 0,-1 0-1 0 0,0 1 0 0 0,3 0-100 0 0,3 5 55 0 0,1 0-1 0 0,-2 1 0 0 0,1 0 1 0 0,-1 1-1 0 0,0 0 0 0 0,0 0 0 0 0,-1 1 1 0 0,0 0-1 0 0,-1 0 0 0 0,0 1 1 0 0,-1 0-1 0 0,1 0 0 0 0,-2 1 0 0 0,0 0 1 0 0,0 0-1 0 0,-1 0 0 0 0,0 0 1 0 0,-1 1-1 0 0,0-1 0 0 0,-1 1 1 0 0,0 0-1 0 0,-1 0 0 0 0,0 0 0 0 0,-1 0 1 0 0,-1 0-1 0 0,0 0 0 0 0,0-1 1 0 0,-1 1-1 0 0,0 0 0 0 0,-1 0 0 0 0,-1-1 1 0 0,0 0-1 0 0,0 0 0 0 0,-1 0 1 0 0,-4 6-55 0 0,-3 6-128 0 0,-1-1 0 0 0,0-1 0 0 0,-2 1 0 0 0,-1-2 1 0 0,0 0-1 0 0,-2-1 0 0 0,0-1 0 0 0,-1-1 0 0 0,-14 10 128 0 0,14-16-2341 0 0,18-11 932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5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95 1368 0 0,'0'0'356'0'0,"0"0"-7"0"0,0 0-36 0 0,0 0-41 0 0,0 0-29 0 0,0 0 8 0 0,0 0 1 0 0,0 0 64 0 0,18-3 684 0 0,-7-28 326 0 0,-9 30-1286 0 0,-1 1 0 0 0,0-1-1 0 0,0 0 1 0 0,0 0 0 0 0,0-1-1 0 0,0 1 1 0 0,0 0 0 0 0,-1 0-1 0 0,1 0 1 0 0,0-1 0 0 0,0 1-1 0 0,-1 0 1 0 0,1-1 0 0 0,-1 1 0 0 0,1 0-1 0 0,-1-1 1 0 0,0 1 0 0 0,1-1-1 0 0,-1 1 1 0 0,0-1 0 0 0,0 1-1 0 0,0-1 1 0 0,0 1 0 0 0,0 0-1 0 0,-1-1 1 0 0,1 1 0 0 0,0-1-1 0 0,-1 1 1 0 0,1-1 0 0 0,-1 1-1 0 0,1 0 1 0 0,-1-1 0 0 0,0 1-1 0 0,1 0 1 0 0,-1 0 0 0 0,0-1-1 0 0,0 1 1 0 0,0 0 0 0 0,0 0-1 0 0,0 0 1 0 0,0 0 0 0 0,0 0 0 0 0,0 0-1 0 0,0 0 1 0 0,-1 1 0 0 0,1-1-1 0 0,0 0 1 0 0,-1 1 0 0 0,1-1-1 0 0,0 1 1 0 0,-1-1 0 0 0,1 1-1 0 0,-1 0 1 0 0,1-1 0 0 0,-1 1-1 0 0,1 0 1 0 0,0 0 0 0 0,-1 0-1 0 0,1 0 1 0 0,-1 0 0 0 0,1 1-1 0 0,-1-1 1 0 0,0 0-40 0 0,-179 18 389 0 0,146-8-368 0 0,-1 2 0 0 0,1 1 0 0 0,1 2 1 0 0,0 2-1 0 0,1 1 0 0 0,1 1 0 0 0,1 1 0 0 0,1 3 1 0 0,0 0-1 0 0,-12 15-21 0 0,37-34 3 0 0,0 0 1 0 0,0 1-1 0 0,0 0 0 0 0,1 0 1 0 0,0 0-1 0 0,0 1 0 0 0,0-1 1 0 0,0 1-1 0 0,1 0 0 0 0,0 0 1 0 0,1 0-1 0 0,-1 0 0 0 0,1 1 1 0 0,0-1-1 0 0,1 1 0 0 0,-1-1 1 0 0,1 1-1 0 0,1 0 0 0 0,-1-1 1 0 0,1 1-1 0 0,0 0 0 0 0,1 0 1 0 0,-1-1-1 0 0,2 1-3 0 0,12 11 51 0 0,1-1 1 0 0,1-1 0 0 0,0-1-1 0 0,1 0 1 0 0,1-1 0 0 0,1-1-1 0 0,-1 0 1 0 0,2-2-1 0 0,0 0 1 0 0,0-1 0 0 0,1-1-1 0 0,0-1 1 0 0,1-1 0 0 0,-1-1-1 0 0,1-1 1 0 0,7 0-52 0 0,17 9 9 0 0,30 10 63 0 0,-14-7-7 0 0,-2 3 0 0 0,0 3 1 0 0,-1 2-1 0 0,-1 3 0 0 0,24 17-65 0 0,-76-42 20 0 0,-1 0 1 0 0,0-1-1 0 0,-1 2 0 0 0,1-1 0 0 0,0 0 0 0 0,-1 1 0 0 0,0 0 0 0 0,0 0 0 0 0,0 0 0 0 0,0 1 1 0 0,-1-1-1 0 0,0 1 0 0 0,0 0 0 0 0,0 0 0 0 0,0 0 0 0 0,-1 0 0 0 0,0 1 0 0 0,0-1 1 0 0,0 1-1 0 0,-1-1 0 0 0,0 1 0 0 0,0-1 0 0 0,0 1 0 0 0,-1 0 0 0 0,1 0 0 0 0,-2-1 1 0 0,1 1-1 0 0,-1 4-20 0 0,-4 1 29 0 0,-1 0 1 0 0,0-1-1 0 0,0 0 1 0 0,-1 0 0 0 0,-1 0-1 0 0,0-1 1 0 0,0 0-1 0 0,-1 0 1 0 0,0-1-1 0 0,0 0 1 0 0,-1-1 0 0 0,0 0-1 0 0,0-1 1 0 0,0 0-1 0 0,-1 0 1 0 0,0-1-1 0 0,-7 2-29 0 0,-206 62 254 0 0,209-66-449 0 0,0 0 0 0 0,0-1 0 0 0,-1-1 0 0 0,1 0 0 0 0,-1-1 0 0 0,1-1 0 0 0,-1 0 0 0 0,1-1 0 0 0,0-1 0 0 0,0 0 0 0 0,0-1 0 0 0,-1-1 195 0 0,13 3-204 0 0,1 0 0 0 0,-1 0 0 0 0,0 0 1 0 0,1 0-1 0 0,-1 0 0 0 0,1 0 1 0 0,-1-1-1 0 0,1 1 0 0 0,0-1 1 0 0,0 1-1 0 0,0-1 0 0 0,1 0 0 0 0,-1 0 1 0 0,1 0-1 0 0,-1 0 0 0 0,1 0 1 0 0,0 0-1 0 0,0 0 0 0 0,1-1 1 0 0,-1 1-1 0 0,0 0 0 0 0,1 0 1 0 0,0-1-1 0 0,0 1 0 0 0,0 0 0 0 0,0-1 1 0 0,1 1-1 0 0,-1 0 0 0 0,1-1 1 0 0,0 1-1 0 0,0 0 0 0 0,0 0 1 0 0,0-2 203 0 0,23-40-1162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5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11 210 948 0 0,'0'0'203'0'0,"0"0"-43"0"0,0 0-47 0 0,0 0-56 0 0,0 0 37 0 0,0 0 19 0 0,0 0 45 0 0,0 0-11 0 0,0 0-65 0 0,0 0-13 0 0,0 0 29 0 0,0 0-1 0 0,0 0-4 0 0,0 0 14 0 0,0 0 26 0 0,0 0 85 0 0,0 0-90 0 0,0 0-132 0 0,0 0 53 0 0,0 0 100 0 0,0 0-25 0 0,0 0 57 0 0,0 0-102 0 0,0 0 1 0 0,0 0-24 0 0,0 0-8 0 0,0 0 4 0 0,0 0 22 0 0,0 0-4 0 0,0 0 28 0 0,0 0-15 0 0,0 0 30 0 0,0 0-93 0 0,0 0-20 0 0,0 0 43 0 0,0 0-16 0 0,0 0-10 0 0,0 0 20 0 0,0 0 57 0 0,0 0-28 0 0,0 0-9 0 0,0 0 6 0 0,0 0 42 0 0,0 0 35 0 0,0 0-2 0 0,0 0-17 0 0,0 0-12 0 0,0 0-10 0 0,0 0-10 0 0,0 0-19 0 0,0 0-21 0 0,0 0 43 0 0,0 0 2 0 0,0 0-8 0 0,0 0-39 0 0,0 0-115 0 0,0 0-4 0 0,0 0 80 0 0,0 0 19 0 0,0 0-4 0 0,0 0 7 0 0,0 0 49 0 0,0 0 7 0 0,0 0-11 0 0,0 0-10 0 0,0 0-30 0 0,0 0-23 0 0,0 0-5 0 0,0 0 1 0 0,0 0 12 0 0,0 0 0 0 0,0 0-3 0 0,0 0 3 0 0,0 0 19 0 0,0 0 1 0 0,0 0-4 0 0,0 0-4 0 0,0 0-16 0 0,0 0-55 0 0,0 0-21 0 0,0 0 30 0 0,0 0-4 0 0,0 0-5 0 0,0 0 48 0 0,0 0 51 0 0,0 0-40 0 0,0 0-2 0 0,0 0 4 0 0,0 0-17 0 0,0 0-30 0 0,0 0 31 0 0,0 0 49 0 0,0 0-84 0 0,0 0-27 0 0,0 0 33 0 0,0 0 90 0 0,0 0-3 0 0,0 0-15 0 0,0 0 8 0 0,0 0 38 0 0,0 0-36 0 0,0 0-26 0 0,0 0-78 0 0,0 0 1 0 0,0 0 63 0 0,0 0 40 0 0,0 0 24 0 0,0 0-26 0 0,0 0-88 0 0,0 0 52 0 0,0 0-15 0 0,0 0-55 0 0,0 0 38 0 0,0 0 49 0 0,0 0 37 0 0,0 0 62 0 0,0 0-45 0 0,0 0-98 0 0,0 0 34 0 0,0 0 4 0 0,0 0-3 0 0,0 0-49 0 0,0 0 54 0 0,0 0-21 0 0,0 0 22 0 0,0 0 25 0 0,0 0 15 0 0,0 0-21 0 0,0 0-71 0 0,0 0 49 0 0,0 0 93 0 0,0 0-20 0 0,0 0-18 0 0,0 0-41 0 0,0 0 10 0 0,0 0 40 0 0,0 0-4 0 0,0 0-24 0 0,0 0 10 0 0,0 0 22 0 0,0 0 6 0 0,0 0-16 0 0,0 0-44 0 0,0 0 4 0 0,0 0 17 0 0,0 0-16 0 0,0 0-8 0 0,0 0 25 0 0,0 0 22 0 0,0 0-24 0 0,0 0-39 0 0,0 0 2 0 0,0 0-58 0 0,0 0 29 0 0,0 0 21 0 0,0 0 20 0 0,0 0 14 0 0,0 0 3 0 0,0 0-10 0 0,0 0-14 0 0,0 0 8 0 0,0 0-77 0 0,0 0-13 0 0,0 0 69 0 0,0 0-44 0 0,0 0 59 0 0,0 0 6 0 0,0 0 13 0 0,0 0-48 0 0,0 0-23 0 0,0 0-7 0 0,0 0 11 0 0,0 0 12 0 0,0 0-17 0 0,0 0-38 0 0,0 0 57 0 0,0 0-3 0 0,0 0 26 0 0,0 0 19 0 0,0 0 18 0 0,0 0-10 0 0,0 0-34 0 0,0 0-27 0 0,0 0-72 0 0,0 0 23 0 0,0 0 62 0 0,0 0 16 0 0,0 0 9 0 0,0 0-4 0 0,0 0-43 0 0,0 0 30 0 0,0 0 35 0 0,0 0-35 0 0,0 0-62 0 0,0 0-22 0 0,0 0 56 0 0,0 0 45 0 0,0 0 25 0 0,0 0-36 0 0,0 0-4 0 0,0 0-25 0 0,0 0-8 0 0,0 0 23 0 0,0 0 0 0 0,0 0-16 0 0,0 0-24 0 0,0 0 42 0 0,0 0-14 0 0,0 0 10 0 0,0 0 40 0 0,0 0-28 0 0,0 0-42 0 0,0 0 22 0 0,0 0 58 0 0,0 0-44 0 0,0 0-10 0 0,0 0 11 0 0,0 0 2 0 0,0 0-12 0 0,0 0-32 0 0,0 0 33 0 0,0 0 30 0 0,0 0-4 0 0,0 0-23 0 0,0 0 9 0 0,0 0-6 0 0,0 0-37 0 0,0 0 9 0 0,0 0 37 0 0,0 0 3 0 0,0 0-27 0 0,0 0-11 0 0,0 0 29 0 0,0 0-3 0 0,0 0-21 0 0,0 0-17 0 0,0 0-22 0 0,0 0-15 0 0,0 0 13 0 0,0 0-7 0 0,0 0 47 0 0,0 0 35 0 0,0 0 5 0 0,0 0 13 0 0,0 0-35 0 0,0 0-18 0 0,0 0-4 0 0,-3 23-136 0 0,2-20 156 0 0,-1 0-1 0 0,1 0 1 0 0,0 1 0 0 0,1-1-1 0 0,-1 0 1 0 0,0 0 0 0 0,1 1-1 0 0,0-1 1 0 0,0 1-1 0 0,0-1 1 0 0,0 0 0 0 0,0 1-1 0 0,1-1 1 0 0,0 0 0 0 0,-1 0-1 0 0,1 1 1 0 0,1-1 0 0 0,-1 0-1 0 0,0 0 1 0 0,1 0-1 0 0,-1 0 1 0 0,1 0 0 0 0,0 0-1 0 0,0-1 1 0 0,0 1 0 0 0,0 0-1 0 0,1-1 1 0 0,9 11 15 0 0,1-1 0 0 0,1 0 0 0 0,0-1 0 0 0,1 0 0 0 0,0-1-1 0 0,0-1 1 0 0,1-1 0 0 0,0 0 0 0 0,1-1 0 0 0,0 0 0 0 0,0-2 0 0 0,0 0-1 0 0,1-1 1 0 0,0 0 0 0 0,-1-2 0 0 0,1 0 0 0 0,0-1 0 0 0,0-1 0 0 0,0 0 0 0 0,6-2-15 0 0,148-37 105 0 0,-78 4-6 0 0,-2-4 1 0 0,-2-4 0 0 0,37-26-100 0 0,3 0 114 0 0,-89 46-125 0 0,1 1-1 0 0,1 2 1 0 0,0 2 0 0 0,1 2 0 0 0,1 2 0 0 0,1 2 0 0 0,-1 1 0 0 0,2 3 0 0 0,-1 2 0 0 0,11 1 11 0 0,-34 10-135 0 0,0 0-1 0 0,0 1 1 0 0,-1 1-1 0 0,0 2 1 0 0,-1 0 0 0 0,0 1-1 0 0,0 1 1 0 0,-1 1-1 0 0,-1 1 1 0 0,0 0 0 0 0,0 2-1 0 0,-1 0 1 0 0,-1 1 0 0 0,-1 0-1 0 0,0 2 1 0 0,-2 0-1 0 0,0 0 1 0 0,3 8 135 0 0,29 45-4761 0 0,-42-62 3646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7:2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354 530 1972 0 0,'-80'3'4758'0'0,"-95"91"-2426"0"0,168-89-2244 0 0,-1 0-1 0 0,1 1 1 0 0,0 0-1 0 0,0 0 1 0 0,1 0-1 0 0,0 1 1 0 0,0 0-1 0 0,1 1 1 0 0,-1-1 0 0 0,2 1-1 0 0,-1 0 1 0 0,1 0-1 0 0,0 1 1 0 0,1-1-1 0 0,0 1 1 0 0,0-1-1 0 0,1 1 1 0 0,0 0-1 0 0,0 0 1 0 0,1 8-88 0 0,4-10 17 0 0,0-1 1 0 0,0 0-1 0 0,1 0 0 0 0,0 0 1 0 0,0-1-1 0 0,1 1 0 0 0,0-1 1 0 0,0 0-1 0 0,0 0 0 0 0,0-1 0 0 0,1 0 1 0 0,-1 0-1 0 0,1 0 0 0 0,0 0 1 0 0,1-1-1 0 0,-1 0 0 0 0,1 0 1 0 0,-1-1-1 0 0,1 0 0 0 0,0 0 1 0 0,-1 0-1 0 0,1-1 0 0 0,0 0 1 0 0,0-1-1 0 0,0 1 0 0 0,0-1 0 0 0,0-1 1 0 0,0 1-1 0 0,0-1 0 0 0,0 0 1 0 0,3-2-18 0 0,11 2-99 0 0,-1-1 0 0 0,0-1-1 0 0,0 0 1 0 0,-1-2 0 0 0,1 0 0 0 0,-1-2 0 0 0,0 0 0 0 0,0-1 0 0 0,4-3 99 0 0,-15 7-71 0 0,0 1 0 0 0,-1-1-1 0 0,0 0 1 0 0,0-1 0 0 0,0 0 0 0 0,0 0 0 0 0,-1-1 0 0 0,0 1 0 0 0,0-1 0 0 0,0-1-1 0 0,-1 1 1 0 0,0-1 0 0 0,0 0 0 0 0,-1 0 0 0 0,0 0 0 0 0,0-1 0 0 0,0 1 0 0 0,-1-1-1 0 0,-1 0 1 0 0,1 0 0 0 0,-1 0 0 0 0,0 0 0 0 0,-1-1 0 0 0,0-1 71 0 0,-3 1 19 0 0,-1 1 0 0 0,0 0 0 0 0,-1 0 0 0 0,0 0 0 0 0,0 1 1 0 0,-1-1-1 0 0,0 1 0 0 0,0 0 0 0 0,0 0 0 0 0,-1 0 0 0 0,0 1 0 0 0,0 0 1 0 0,-1 0-1 0 0,0 1 0 0 0,0 0 0 0 0,0 0 0 0 0,-1 0 0 0 0,1 1 0 0 0,-1 0 1 0 0,0 1-1 0 0,0 0 0 0 0,-1 0 0 0 0,1 0 0 0 0,-1 1 0 0 0,1 1 0 0 0,-1-1 1 0 0,-1 1-20 0 0,-39-1 368 0 0,100 15-468 0 0,-13-10 40 0 0,-1-2 0 0 0,0-1 1 0 0,0-2-1 0 0,0-1 0 0 0,0-3 1 0 0,0 0-1 0 0,-1-3 0 0 0,0-1 0 0 0,-1-1 1 0 0,20-10 59 0 0,-44 16 49 0 0,0 0-1 0 0,0-1 1 0 0,0 0 0 0 0,-1-1 0 0 0,1 0 0 0 0,-2-1 0 0 0,1 0-1 0 0,-1-1 1 0 0,0 0 0 0 0,-1 0 0 0 0,0 0 0 0 0,-1-1-1 0 0,0-1 1 0 0,0 1 0 0 0,-1-1 0 0 0,0 0 0 0 0,-1 0-1 0 0,-1-1 1 0 0,0 0 0 0 0,0 0 0 0 0,-1 0 0 0 0,0 0 0 0 0,-1 0-1 0 0,-1 0 1 0 0,0-1 0 0 0,0 1 0 0 0,-2-1 0 0 0,0-5-49 0 0,1 8 157 0 0,0 1 1 0 0,-1 0-1 0 0,0-1 1 0 0,0 1-1 0 0,-1 0 1 0 0,-1 0-1 0 0,1 0 1 0 0,-2 0-1 0 0,1 0 1 0 0,-1 0-1 0 0,0 1 1 0 0,-1 0-1 0 0,0 0 1 0 0,0 0-1 0 0,-1 1 1 0 0,0-1-1 0 0,0 1 1 0 0,-1 1-1 0 0,0-1 1 0 0,-2-1-158 0 0,5 9 45 0 0,0 0 1 0 0,-1 0-1 0 0,1 0 1 0 0,1 1-1 0 0,-1-1 1 0 0,0 1-1 0 0,0 0 1 0 0,0 0-1 0 0,1 1 1 0 0,0-1-1 0 0,-1 1 1 0 0,1-1-1 0 0,0 1 0 0 0,0 0 1 0 0,0 0-1 0 0,0 0 1 0 0,1 1-1 0 0,-1-1 1 0 0,1 1-1 0 0,0-1 1 0 0,0 1-1 0 0,0 0 1 0 0,1 0-1 0 0,-1 0 1 0 0,1 0-1 0 0,0 0 1 0 0,0 0-1 0 0,1 0 1 0 0,-1 0-1 0 0,1 3-45 0 0,-10 33 96 0 0,2 0 1 0 0,2 1-1 0 0,1 0 1 0 0,3-1-1 0 0,1 2 0 0 0,4 32-96 0 0,-2 5 57 0 0,20 167-869 0 0,-18-178 685 0 0,0-35-953 0 0,-1 0-1 0 0,-1 1 1 0 0,-2-1 0 0 0,-1 0 0 0 0,-2 0 0 0 0,-1 0 0 0 0,-2 0 0 0 0,-6 17 1080 0 0,-6-33-2547 0 0,12-19 1299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7:3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74 1632 0 0,'-7'-7'155'0'0,"0"0"-1"0"0,-1 0 1 0 0,1 1-1 0 0,-1 0 1 0 0,-1 1-1 0 0,1 0 1 0 0,-1 0 0 0 0,0 1-1 0 0,0 0 1 0 0,0 0-1 0 0,0 1 1 0 0,-1 0-1 0 0,0 1 1 0 0,1 0-1 0 0,-1 1 1 0 0,0 0-1 0 0,0 0 1 0 0,0 1-1 0 0,0 0 1 0 0,0 1 0 0 0,1 0-1 0 0,-1 0 1 0 0,0 1-1 0 0,1 1 1 0 0,-1-1-1 0 0,1 2 1 0 0,-1-1-1 0 0,1 1 1 0 0,1 1-1 0 0,-1 0 1 0 0,0 0 0 0 0,1 0-1 0 0,0 1 1 0 0,0 0-1 0 0,1 1 1 0 0,0 0-1 0 0,0 0 1 0 0,1 0-1 0 0,-3 5-154 0 0,0-2 135 0 0,0 1 0 0 0,1-1-1 0 0,1 2 1 0 0,0-1 0 0 0,1 1-1 0 0,0 0 1 0 0,0 0 0 0 0,2 1-1 0 0,-1 0 1 0 0,2 0 0 0 0,0 0 0 0 0,0 0-1 0 0,1 0 1 0 0,1 0 0 0 0,0 1-1 0 0,1 7-134 0 0,1-14 37 0 0,0 0-1 0 0,0 0 0 0 0,1 0 1 0 0,1 0-1 0 0,-1-1 0 0 0,1 1 1 0 0,0 0-1 0 0,0-1 0 0 0,1 0 1 0 0,0 0-1 0 0,0 0 0 0 0,0 0 0 0 0,1 0 1 0 0,0-1-1 0 0,0 0 0 0 0,1 0 1 0 0,-1-1-1 0 0,1 1 0 0 0,0-1 1 0 0,0 0-1 0 0,0-1 0 0 0,1 1 1 0 0,-1-1-1 0 0,1-1 0 0 0,0 1 1 0 0,0-1-1 0 0,0 0 0 0 0,0-1 1 0 0,0 1-1 0 0,0-2 0 0 0,0 1 1 0 0,0-1-1 0 0,4 0-36 0 0,4 1-29 0 0,1-1 0 0 0,-1 0 0 0 0,1-1 0 0 0,-1-1 0 0 0,0-1 0 0 0,0 0 0 0 0,0-1 0 0 0,0 0 0 0 0,-1-1 0 0 0,1-1 0 0 0,-1-1 0 0 0,-1 0 0 0 0,1 0 0 0 0,-1-1 0 0 0,0-1 0 0 0,-1 0 0 0 0,0-1 0 0 0,-1 0 0 0 0,0-1 0 0 0,0 0 0 0 0,-1-1 0 0 0,-1 0 0 0 0,0-1 0 0 0,0 0 0 0 0,-1 0 0 0 0,-1 0 0 0 0,0-1 0 0 0,-1 0 0 0 0,-1-1 0 0 0,3-10 29 0 0,-9 26 4 0 0,0 0 1 0 0,0 0-1 0 0,1 0 1 0 0,-1 0-1 0 0,0 0 0 0 0,0 0 1 0 0,0 0-1 0 0,0 0 1 0 0,0 0-1 0 0,0-1 1 0 0,-1 1-1 0 0,1 0 0 0 0,0-1 1 0 0,0 1-1 0 0,-1-1 1 0 0,1 1-1 0 0,0-1 1 0 0,0 0-1 0 0,-1 1 0 0 0,1-1 1 0 0,0 0-1 0 0,-1 0 1 0 0,1 0-1 0 0,0 0 0 0 0,-1 0 1 0 0,1 0-1 0 0,0-1 1 0 0,-1 1-1 0 0,1 0 1 0 0,0-1-1 0 0,0 1 0 0 0,-1-1 1 0 0,1 1-1 0 0,0-1 1 0 0,0 1-1 0 0,0-1 1 0 0,0 0-1 0 0,0 0 0 0 0,0 0 1 0 0,0 0-1 0 0,0 1 1 0 0,0-1-1 0 0,0 0 1 0 0,0-1-1 0 0,0 1 0 0 0,1 0 1 0 0,-1 0-1 0 0,0 0 1 0 0,1 0-1 0 0,-1-1 0 0 0,1 1 1 0 0,-1 0-1 0 0,1 0 1 0 0,0-1-1 0 0,-1 1 1 0 0,1 0-1 0 0,0-1 0 0 0,0 1 1 0 0,0 0-1 0 0,0-1-4 0 0,-3 6 21 0 0,-1 1 0 0 0,1 0-1 0 0,0 0 1 0 0,0 1-1 0 0,1-1 1 0 0,-1 0 0 0 0,1 1-1 0 0,1 0 1 0 0,-1-1 0 0 0,1 1-1 0 0,0 0 1 0 0,0 0 0 0 0,0-1-1 0 0,1 1 1 0 0,0 0-1 0 0,0 0 1 0 0,1 0 0 0 0,-1 0-1 0 0,2 4-20 0 0,0-4 27 0 0,1 0-1 0 0,-1 0 0 0 0,1 0 1 0 0,0 0-1 0 0,1 0 0 0 0,-1 0 1 0 0,1-1-1 0 0,0 0 1 0 0,1 0-1 0 0,-1 0 0 0 0,1 0 1 0 0,0-1-1 0 0,0 1 0 0 0,0-1 1 0 0,1-1-1 0 0,0 1 0 0 0,-1-1 1 0 0,1 0-1 0 0,0 0 1 0 0,1-1-1 0 0,-1 1 0 0 0,0-1 1 0 0,1-1-1 0 0,-1 1 0 0 0,1-1 1 0 0,5 0-27 0 0,2-2 4 0 0,0 0 1 0 0,0 0-1 0 0,-1-2 0 0 0,1 0 1 0 0,0 0-1 0 0,-1-1 1 0 0,0-1-1 0 0,0 0 0 0 0,0-1 1 0 0,-1-1-1 0 0,1 0 1 0 0,-2 0-1 0 0,1-1 0 0 0,-1 0 1 0 0,0-1-1 0 0,-1-1 1 0 0,0 0-1 0 0,0 0 0 0 0,5-9-4 0 0,18-12-65 0 0,-18 17 46 0 0,1 0-1 0 0,0 1 1 0 0,1 1 0 0 0,0 1 0 0 0,1 0 0 0 0,0 2-1 0 0,1 0 1 0 0,0 0 0 0 0,0 2 0 0 0,1 1 0 0 0,0 0 0 0 0,0 1-1 0 0,0 1 1 0 0,1 1 0 0 0,-1 1 0 0 0,1 1 0 0 0,16 1 19 0 0,-30 1-6 0 0,-1 1 1 0 0,1-1 0 0 0,0 1-1 0 0,-1 0 1 0 0,0 1-1 0 0,1-1 1 0 0,-1 1 0 0 0,0 0-1 0 0,0 1 1 0 0,0 0 0 0 0,-1 0-1 0 0,1 0 1 0 0,-1 0-1 0 0,0 1 1 0 0,0 0 0 0 0,-1 0-1 0 0,1 1 1 0 0,-1-1 0 0 0,0 1-1 0 0,-1 0 1 0 0,0 0-1 0 0,1 0 1 0 0,-2 0 0 0 0,1 0-1 0 0,-1 1 1 0 0,0-1 0 0 0,0 1-1 0 0,-1 0 1 0 0,0-1-1 0 0,0 1 1 0 0,0 0 0 0 0,-1 0-1 0 0,0 1 6 0 0,-4 4-120 0 0,-1 1-1 0 0,0-1 0 0 0,0-1 0 0 0,-1 1 1 0 0,-1-1-1 0 0,0 0 0 0 0,0 0 1 0 0,-1-1-1 0 0,-1 0 0 0 0,1 0 0 0 0,-2-1 1 0 0,1 0-1 0 0,-1 0 0 0 0,-1-1 1 0 0,-8 5 120 0 0,7-4-651 0 0,-38 22-4764 0 0,50-31 4359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7:3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1172 0 0,'7'-1'2934'0'0,"19"22"-2076"0"0,-4 6-430 0 0,0 0 0 0 0,-2 2 0 0 0,-1 0 0 0 0,-2 1 0 0 0,-1 1 0 0 0,-1 0 0 0 0,-1 1 0 0 0,-2 1 0 0 0,-1 0 0 0 0,-2 1 0 0 0,-1 0 0 0 0,0 12-428 0 0,-6-40 136 0 0,-1-1 0 0 0,0 1 0 0 0,0-1 0 0 0,0 1 0 0 0,0-1 0 0 0,-1 1 0 0 0,0 0 0 0 0,0-1 0 0 0,-1 1 0 0 0,0 0 0 0 0,0-1 0 0 0,0 1 0 0 0,0-1 0 0 0,-1 1 0 0 0,0-1 0 0 0,0 0 0 0 0,0 0 0 0 0,-1 0 0 0 0,0 0 0 0 0,0 0 0 0 0,0 0 0 0 0,0-1 0 0 0,-1 0 0 0 0,0 1 0 0 0,0-1 0 0 0,0-1 0 0 0,0 1 0 0 0,-1 0 0 0 0,1-1 0 0 0,-1 0 0 0 0,0 0 0 0 0,0-1 0 0 0,0 1 0 0 0,-3 0-136 0 0,4-6 34 0 0,1 0 0 0 0,-1 0 1 0 0,1 0-1 0 0,0 0 0 0 0,0-1 0 0 0,1 0 0 0 0,-1 1 1 0 0,0-1-1 0 0,1 0 0 0 0,0 0 0 0 0,0 0 0 0 0,0-1 1 0 0,1 1-1 0 0,0 0 0 0 0,-1-1 0 0 0,1 1 0 0 0,1-1 0 0 0,-1 1 1 0 0,1-1-1 0 0,0 1 0 0 0,0-2-34 0 0,-1-15-40 0 0,1-1 0 0 0,1 0-1 0 0,1 0 1 0 0,1 0 0 0 0,0 1-1 0 0,2-1 1 0 0,1 1 0 0 0,1 0 0 0 0,0 1-1 0 0,1-1 1 0 0,2 2 0 0 0,0-1-1 0 0,1 1 1 0 0,1 1 0 0 0,0 0 0 0 0,2 1-1 0 0,0 0 1 0 0,1 1 0 0 0,2-2 40 0 0,-10 12-33 0 0,0 0 0 0 0,1 1 0 0 0,-1-1 0 0 0,1 1 0 0 0,0 1 1 0 0,1 0-1 0 0,-1 0 0 0 0,1 0 0 0 0,0 1 0 0 0,0 0 0 0 0,0 1 0 0 0,0 0 0 0 0,0 1 1 0 0,0-1-1 0 0,1 2 0 0 0,-1-1 0 0 0,0 2 0 0 0,1-1 0 0 0,-1 1 0 0 0,0 0 1 0 0,0 1-1 0 0,0 0 0 0 0,0 1 0 0 0,0-1 0 0 0,0 2 0 0 0,0-1 0 0 0,-1 1 1 0 0,4 3 32 0 0,0 3-11 0 0,-1 0 0 0 0,0 1 0 0 0,-1 0 0 0 0,0 1 0 0 0,-1 0 0 0 0,0 1 0 0 0,-1 0 0 0 0,0 0 0 0 0,-1 1 0 0 0,0 0 1 0 0,-1 0-1 0 0,-1 1 0 0 0,-1-1 0 0 0,0 1 0 0 0,0 0 0 0 0,-2 0 0 0 0,1 5 11 0 0,47 133-1185 0 0,-50-151 993 0 0,1-1 1 0 0,0 0-1 0 0,0 1 1 0 0,0-1-1 0 0,0 1 1 0 0,0-1-1 0 0,0 0 1 0 0,0 0-1 0 0,1 0 1 0 0,-1 0-1 0 0,0 0 1 0 0,1 0 0 0 0,-1 0-1 0 0,1 0 1 0 0,-1 0-1 0 0,1-1 1 0 0,-1 1-1 0 0,1 0 1 0 0,-1-1-1 0 0,1 0 1 0 0,-1 1-1 0 0,1-1 1 0 0,0 0-1 0 0,-1 0 1 0 0,1 0-1 0 0,0 0 1 0 0,-1 0-1 0 0,1 0 1 0 0,0 0-1 0 0,-1 0 1 0 0,1-1-1 0 0,0 1 1 0 0,-1-1-1 0 0,1 1 1 0 0,-1-1-1 0 0,1 0 1 0 0,-1 0-1 0 0,1 1 1 0 0,-1-1 0 0 0,0 0-1 0 0,1 0 1 0 0,-1 0-1 0 0,0-1 1 0 0,1 0 191 0 0,25-20-996 0 0,-10 7-113 0 0</inkml:trace>
  <inkml:trace contextRef="#ctx0" brushRef="#br0" timeOffset="359.477">997 546 1520 0 0,'-19'0'4757'0'0,"30"0"-2329"0"0,29 0-1553 0 0,323-32 413 0 0,-102 10-3341 0 0,-3-30-3970 0 0,-219 40 4763 0 0</inkml:trace>
  <inkml:trace contextRef="#ctx0" brushRef="#br0" timeOffset="668.329">1814 138 876 0 0,'0'7'4832'0'0,"14"21"-4226"0"0,0-5-157 0 0,4 3-79 0 0,-1-1-1 0 0,-1 2 1 0 0,-2 0-1 0 0,0 1 0 0 0,-2 1 1 0 0,-1 0-1 0 0,-1 0 0 0 0,-2 1 1 0 0,-1 0-1 0 0,-1 1 0 0 0,-2-1 1 0 0,-1 3-370 0 0,-6-11 138 0 0,-2 0 1 0 0,0 0-1 0 0,-1-1 1 0 0,-2 0-1 0 0,0 0 1 0 0,-1 0 0 0 0,-1-1-1 0 0,-1 0 1 0 0,-1-1-1 0 0,0 0 1 0 0,-2-1-1 0 0,0-1 1 0 0,-1 0 0 0 0,0-1-1 0 0,-1 0 1 0 0,-1-2-1 0 0,-5 3-138 0 0,-60 26-1903 0 0,79-44 1732 0 0,1-1 0 0 0,0 1 0 0 0,0-1 0 0 0,-1 0 0 0 0,1 0-1 0 0,0 1 1 0 0,1-1 0 0 0,-1-1 0 0 0,0 1 0 0 0,1 0 0 0 0,-1 0-1 0 0,1-1 1 0 0,-1 1 0 0 0,1 0 0 0 0,0-1 0 0 0,0 1-1 0 0,0-1 1 0 0,1 0 0 0 0,-1 1 0 0 0,1-1 0 0 0,-1 0 0 0 0,1 1-1 0 0,0-1 1 0 0,0 0 0 0 0,0 0 0 0 0,0 1 0 0 0,0-1 0 0 0,1 0-1 0 0,-1 1 1 0 0,1-1 0 0 0,0 0 0 0 0,0 1 0 0 0,0-1 0 0 0,0 0 171 0 0,35-85-2549 0 0,-11 46 1361 0 0</inkml:trace>
  <inkml:trace contextRef="#ctx0" brushRef="#br0" timeOffset="1145.656">2911 158 1824 0 0,'5'4'139'0'0,"0"1"0"0"0,1 1 1 0 0,-2-1-1 0 0,1 1 0 0 0,0 0 0 0 0,-1 0 0 0 0,0 0 0 0 0,-1 1 0 0 0,0-1 0 0 0,0 1 1 0 0,0 0-1 0 0,0 0 0 0 0,-1 0 0 0 0,-1 0 0 0 0,1 0 0 0 0,-1 1 0 0 0,0-1 0 0 0,-1 0 1 0 0,1 1-1 0 0,-1-1 0 0 0,-1 1 0 0 0,0-1 0 0 0,0 0 0 0 0,0 0 0 0 0,-1 1 0 0 0,0-1 1 0 0,0 0-1 0 0,-1 0 0 0 0,0-1 0 0 0,0 1 0 0 0,-1 0 0 0 0,1-1 0 0 0,-3 2-139 0 0,-11 24 302 0 0,-1-2 1 0 0,-1 0-1 0 0,-2-1 0 0 0,0-1 0 0 0,-2-1 0 0 0,-2-1 1 0 0,0-1-1 0 0,-1-2 0 0 0,-2 0 0 0 0,0-2 0 0 0,-1-1 1 0 0,-1-1-1 0 0,-1-1 0 0 0,-1-2 0 0 0,0-2 0 0 0,-21 7-302 0 0,-112 10 737 0 0,157-33-757 0 0,-1 0 0 0 0,1-1 0 0 0,0 0 0 0 0,0 0-1 0 0,1-1 1 0 0,-1 0 0 0 0,1 0 0 0 0,0-1 0 0 0,0 0 0 0 0,0 0-1 0 0,1-1 1 0 0,-1 1 0 0 0,1-2 0 0 0,1 1 0 0 0,-1-1 0 0 0,1 1 0 0 0,0-1-1 0 0,1-1 1 0 0,-1 1 0 0 0,2-1 0 0 0,-1 0 0 0 0,1 0 0 0 0,0 0 0 0 0,1 0-1 0 0,-1 0 1 0 0,2 0 0 0 0,-1-1 0 0 0,1 1 0 0 0,1-1 0 0 0,-1 0 0 0 0,1 1-1 0 0,1-1 1 0 0,0 1 0 0 0,0-1 0 0 0,1 1 0 0 0,0 0 0 0 0,0-1 0 0 0,1 1-1 0 0,0 0 1 0 0,0 0 0 0 0,1 1 0 0 0,0-1 0 0 0,0 1 0 0 0,1 0-1 0 0,0 0 1 0 0,4-5 20 0 0,-5 6-27 0 0,0 1 0 0 0,0 0-1 0 0,0 0 1 0 0,1 0-1 0 0,0 1 1 0 0,0-1-1 0 0,0 1 1 0 0,0 0 0 0 0,0 1-1 0 0,1-1 1 0 0,0 1-1 0 0,0 0 1 0 0,0 1 0 0 0,0-1-1 0 0,0 1 1 0 0,0 0-1 0 0,1 1 1 0 0,-1-1-1 0 0,1 1 1 0 0,-1 1 0 0 0,1-1-1 0 0,-1 1 1 0 0,1 0-1 0 0,0 1 1 0 0,-1-1 0 0 0,4 2 27 0 0,368 154-322 0 0,-321-138 412 0 0,1-2 1 0 0,0-3 0 0 0,1-3 0 0 0,0-2 0 0 0,1-3 0 0 0,0-2 0 0 0,15-4-91 0 0,-64 2 51 0 0,0-1 1 0 0,0-1 0 0 0,0 0 0 0 0,0-1 0 0 0,-1 0 0 0 0,1 0-1 0 0,0-1 1 0 0,-1 0 0 0 0,0-1 0 0 0,0 0 0 0 0,0-1 0 0 0,0 0-1 0 0,-1-1 1 0 0,0 0 0 0 0,2-1-52 0 0,-9 4 25 0 0,1 1 0 0 0,-1-1 0 0 0,0 1 0 0 0,0-1 0 0 0,0 0 0 0 0,0 0 0 0 0,-1 0 0 0 0,1 0 0 0 0,-1 0 0 0 0,1 0 1 0 0,-1 0-1 0 0,0 0 0 0 0,0-1 0 0 0,-1 1 0 0 0,1 0 0 0 0,-1-1 0 0 0,1 1 0 0 0,-1-1 0 0 0,0 1 0 0 0,-1 0 0 0 0,1-1 0 0 0,0 1 0 0 0,-1 0 0 0 0,0-1 0 0 0,0 1 0 0 0,0 0 0 0 0,0-1 0 0 0,0 1 0 0 0,-1 0 0 0 0,1 0 0 0 0,-1 0 0 0 0,0 1 0 0 0,0-1 0 0 0,0 0 0 0 0,0 0 1 0 0,-1 1-1 0 0,1 0 0 0 0,-1-1 0 0 0,1 1 0 0 0,-1 0 0 0 0,-1-1-25 0 0,-122-83 396 0 0,-25 24-195 0 0,116 50-711 0 0,1 0-1 0 0,0-3 0 0 0,1-1 0 0 0,1-1 1 0 0,1-2-1 0 0,-29-22 511 0 0,56 37-245 0 0,-1 0 1 0 0,1-1-1 0 0,1 0 0 0 0,-1 0 1 0 0,1 0-1 0 0,0 0 0 0 0,0 0 1 0 0,0-1-1 0 0,1 0 1 0 0,-1 1-1 0 0,1-1 0 0 0,1 0 1 0 0,-1 0-1 0 0,1 0 0 0 0,0 0 1 0 0,1 0-1 0 0,-1 0 0 0 0,1-1 1 0 0,0 1-1 0 0,1 0 0 0 0,-1 0 1 0 0,1 0-1 0 0,1 0 1 0 0,-1 0-1 0 0,1 0 0 0 0,0 0 1 0 0,0 1-1 0 0,2-3 245 0 0,19-30-1149 0 0</inkml:trace>
  <inkml:trace contextRef="#ctx0" brushRef="#br0" timeOffset="1423.827">3695 53 3424 0 0,'-4'8'936'0'0,"-1"-3"-400"0"0,-2 0-68 0 0,-17 0-988 0 0,-4-3-664 0 0,14-2 4 0 0,-13 0 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7:2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368 361 2508 0 0,'-20'15'625'0'0,"0"0"0"0"0,1 2 0 0 0,0 0 0 0 0,2 2 0 0 0,0 0 0 0 0,1 0-1 0 0,1 2 1 0 0,-1 2-625 0 0,-13 24 511 0 0,3 1-1 0 0,1 2 0 0 0,3 1 1 0 0,2 0-1 0 0,-4 20-510 0 0,8-14 270 0 0,2 0 0 0 0,2 1 0 0 0,3 1 0 0 0,2 0 1 0 0,4 0-1 0 0,1 6-270 0 0,2-51-58 0 0,1 0 0 0 0,0 0 0 0 0,1 0 0 0 0,0 0 0 0 0,1 0 0 0 0,1 0 0 0 0,0 0 0 0 0,1-1 0 0 0,1 0 0 0 0,0 0 0 0 0,0 0 0 0 0,1-1 0 0 0,6 7 58 0 0,-9-15-228 0 0,0 0 0 0 0,0 0 0 0 0,0 0 0 0 0,1 0 0 0 0,-1-1 0 0 0,1 0 0 0 0,0 0 0 0 0,0 0 0 0 0,0 0 0 0 0,1-1 0 0 0,-1 0 0 0 0,1 0 0 0 0,-1 0 0 0 0,1-1-1 0 0,0 0 1 0 0,-1 0 0 0 0,1 0 0 0 0,0-1 0 0 0,0 0 0 0 0,0 0 0 0 0,-1 0 0 0 0,1-1 0 0 0,0 0 0 0 0,0 0 0 0 0,-1 0 0 0 0,1-1 0 0 0,-1 0 0 0 0,1 0 0 0 0,-1 0 0 0 0,0-1 0 0 0,0 0-1 0 0,0 0 1 0 0,0 0 0 0 0,0 0 0 0 0,1-2 228 0 0,24-19-1296 0 0</inkml:trace>
  <inkml:trace contextRef="#ctx0" brushRef="#br0" timeOffset="358.78">859 364 1868 0 0,'-17'11'357'0'0,"1"0"1"0"0,1 1-1 0 0,0 0 0 0 0,1 1 0 0 0,0 1 0 0 0,1 0 1 0 0,0 1-1 0 0,1 1 0 0 0,1 0 0 0 0,1 0 0 0 0,0 1 1 0 0,1 0-1 0 0,1 1 0 0 0,0 0 0 0 0,2 0 0 0 0,0 1 1 0 0,1-1-1 0 0,0 2 0 0 0,2-1 0 0 0,0 0 1 0 0,1 20-358 0 0,2-32 57 0 0,1 1 0 0 0,0-1 1 0 0,1 0-1 0 0,-1 1 1 0 0,1-1-1 0 0,1 0 0 0 0,0 0 1 0 0,0 0-1 0 0,0 0 1 0 0,0-1-1 0 0,1 1 0 0 0,0-1 1 0 0,1 0-1 0 0,0 0 1 0 0,0 0-1 0 0,0-1 0 0 0,0 0 1 0 0,1 0-1 0 0,0 0 0 0 0,0-1 1 0 0,0 1-1 0 0,0-2 1 0 0,1 1-1 0 0,0-1 0 0 0,-1 0 1 0 0,1 0-1 0 0,1 0 1 0 0,3 0-58 0 0,2 1 57 0 0,1 0 1 0 0,-1-1 0 0 0,0 0 0 0 0,1-1 0 0 0,0-1 0 0 0,-1 0-1 0 0,1-1 1 0 0,0 0 0 0 0,0-1 0 0 0,-1-1 0 0 0,1 0-1 0 0,-1-1 1 0 0,0 0 0 0 0,1-1 0 0 0,2-2-58 0 0,-12 4-1 0 0,1 0 0 0 0,-1 0 0 0 0,0-1 0 0 0,0 1 1 0 0,0-1-1 0 0,0 0 0 0 0,0 0 0 0 0,0-1 0 0 0,-1 1 1 0 0,0-1-1 0 0,0 1 0 0 0,0-1 0 0 0,0 0 0 0 0,0 0 0 0 0,-1-1 1 0 0,0 1-1 0 0,1 0 0 0 0,-2-1 0 0 0,1 1 0 0 0,0-1 0 0 0,-1 0 1 0 0,0 0-1 0 0,0 1 0 0 0,-1-1 0 0 0,1 0 0 0 0,-1 0 1 0 0,0 0-1 0 0,0 0 0 0 0,-1 0 0 0 0,1 1 0 0 0,-1-1 0 0 0,-1-4 1 0 0,-71-131-502 0 0,-60 17-2321 0 0,132 122 2379 0 0,-7-10-370 0 0,11 3-3304 0 0,12-6 2894 0 0</inkml:trace>
  <inkml:trace contextRef="#ctx0" brushRef="#br0" timeOffset="561.69">1380 891 840 0 0,'-114'206'5681'0'0,"102"-191"-5520"0"0,-1 0-1 0 0,0-1 1 0 0,0-1 0 0 0,-2 0 0 0 0,1-1-1 0 0,-2 0 1 0 0,0-1 0 0 0,0-1-1 0 0,-1-1 1 0 0,0 0 0 0 0,-3 0-161 0 0,19-8-112 0 0,0-1 0 0 0,0 1 0 0 0,0-1 1 0 0,0 1-1 0 0,0-1 0 0 0,0 1 0 0 0,0-1 0 0 0,0 0 1 0 0,-1 1-1 0 0,1-1 0 0 0,0 0 0 0 0,0 0 1 0 0,0 0-1 0 0,0 0 0 0 0,-1 0 0 0 0,1 0 0 0 0,0 0 1 0 0,0-1-1 0 0,0 1 0 0 0,0 0 0 0 0,-1-1 0 0 0,1 1 1 0 0,0-1-1 0 0,0 1 0 0 0,0-1 0 0 0,0 1 0 0 0,0-1 1 0 0,0 0-1 0 0,0 1 0 0 0,1-1 0 0 0,-1 0 1 0 0,0 0-1 0 0,0 0 0 0 0,0 0 0 0 0,1 1 0 0 0,-1-1 1 0 0,0 0-1 0 0,1 0 0 0 0,-1-1 0 0 0,1 1 0 0 0,-1 0 1 0 0,1 0-1 0 0,0 0 0 0 0,-1 0 0 0 0,1-1 112 0 0,0-23-1218 0 0</inkml:trace>
  <inkml:trace contextRef="#ctx0" brushRef="#br0" timeOffset="826.77">1746 378 868 0 0,'-7'-5'6135'0'0,"-9"32"-5051"0"0,10-6-888 0 0,1 1-1 0 0,1 0 1 0 0,1 0 0 0 0,1 0 0 0 0,1 1-1 0 0,1-1 1 0 0,1 0 0 0 0,1 0 0 0 0,0 0 0 0 0,2 0-1 0 0,1 0 1 0 0,1 0 0 0 0,4 11-196 0 0,-4-10 102 0 0,45 236-3065 0 0,-50-248 2594 0 0,-16 35-4331 0 0,7-45 3538 0 0</inkml:trace>
  <inkml:trace contextRef="#ctx0" brushRef="#br0" timeOffset="1075.733">2164 1 1468 0 0,'14'3'265'0'0,"-1"1"-1"0"0,0 0 0 0 0,0 1 1 0 0,0 1-1 0 0,0 0 1 0 0,-1 1-1 0 0,0 0 0 0 0,0 1 1 0 0,-1 0-1 0 0,0 1 0 0 0,0 0 1 0 0,-1 0-1 0 0,0 1 1 0 0,-1 1-1 0 0,0 0 0 0 0,-1 0 1 0 0,0 1-1 0 0,2 4-264 0 0,15 32 450 0 0,-3 1 0 0 0,-2 0 1 0 0,-2 2-1 0 0,-2 0 0 0 0,-2 1 0 0 0,-3 0 0 0 0,-2 1 0 0 0,-2 1 0 0 0,-3-1 0 0 0,-1 20-450 0 0,-8-5 384 0 0,-2-25-330 0 0,-3-1-1 0 0,-1 0 0 0 0,-1-1 1 0 0,-3 0-1 0 0,-1-1 0 0 0,-2-1 1 0 0,-2 0-1 0 0,-20 29-53 0 0,0-22-676 0 0,-2-1 0 0 0,-2-2 1 0 0,-1-2-1 0 0,-3-2 0 0 0,-1-2 0 0 0,-1-2 1 0 0,-2-3-1 0 0,-1-2 0 0 0,-2-2 0 0 0,-1-2 0 0 0,-1-3 1 0 0,-25 5 675 0 0,-28 8-1058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7:2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50 179 2380 0 0,'11'13'4604'0'0,"-10"28"-4061"0"0,-2-30-96 0 0,-14 125 665 0 0,12 68-24 0 0,3 27-1856 0 0,0-232 660 0 0,0 1 0 0 0,0-1-1 0 0,-1 0 1 0 0,1 1 0 0 0,0-1 0 0 0,-1 0-1 0 0,1 1 1 0 0,-1-1 0 0 0,1 1 0 0 0,-1-1-1 0 0,1 1 1 0 0,-1-1 0 0 0,1 1 0 0 0,-1 0-1 0 0,1-1 1 0 0,-1 1 0 0 0,0-1 0 0 0,1 1-1 0 0,-1 0 1 0 0,1 0 0 0 0,-1-1 0 0 0,0 1-1 0 0,1 0 1 0 0,-1 0 0 0 0,0 0 0 0 0,0 0-1 0 0,1 0 1 0 0,-1 0 0 0 0,0 0 0 0 0,1 0-1 0 0,-1 0 1 0 0,0 0 0 0 0,1 0 0 0 0,-1 0-1 0 0,0 0 1 0 0,1 1 0 0 0,-1-1-1 0 0,0 0 1 0 0,1 1 0 0 0,-1-1 0 0 0,0 0-1 0 0,1 1 1 0 0,-1-1 0 0 0,1 0 0 0 0,-1 1-1 0 0,1-1 1 0 0,-1 1 0 0 0,1-1 0 0 0,-1 1-1 0 0,1 0 1 0 0,0-1 0 0 0,-1 1 0 0 0,1-1-1 0 0,0 1 1 0 0,-1 0 0 0 0,1-1 0 0 0,0 1 108 0 0,-12-22-1080 0 0</inkml:trace>
  <inkml:trace contextRef="#ctx0" brushRef="#br0" timeOffset="249.9">36 141 2644 0 0,'29'9'4368'0'0,"21"52"-3893"0"0,-42-49-52 0 0,57 64 84 0 0,3-2 0 0 0,2-4 0 0 0,43 31-507 0 0,-50-45-572 0 0,15-12-4307 0 0,-76-44 3627 0 0,-2 0 16 0 0</inkml:trace>
  <inkml:trace contextRef="#ctx0" brushRef="#br0" timeOffset="484.512">644 1 1400 0 0,'-5'3'4836'0'0,"-18"45"-3466"0"0,6 14-832 0 0,3 2 0 0 0,2 0 1 0 0,3 1-1 0 0,3-1 0 0 0,3 1 0 0 0,3 1 1 0 0,4 28-539 0 0,-2 20-48 0 0,17 126-1262 0 0,-18-217 744 0 0,-2-9-34 0 0,2 0-1 0 0,-1 0 1 0 0,2 1 0 0 0,0-1-1 0 0,0 0 1 0 0,2 0-1 0 0,0 0 1 0 0,0-1-1 0 0,1 1 1 0 0,4 5 600 0 0,-4-12-1242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7:2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1948 0 0,'9'9'4891'0'0,"17"88"-4672"0"0,-21-78 228 0 0,40 143 293 0 0,42 227 303 0 0,-85-388-1110 0 0,-1 1 0 0 0,0-1 1 0 0,0 0-1 0 0,-1 1 1 0 0,1-1-1 0 0,0 1 1 0 0,0-1-1 0 0,-1 1 1 0 0,1-1-1 0 0,-1 1 1 0 0,1 0-1 0 0,-1-1 0 0 0,0 1 1 0 0,1-1-1 0 0,-1 1 1 0 0,0 0-1 0 0,0-1 1 0 0,0 1-1 0 0,0 0 1 0 0,-1-1-1 0 0,1 1 1 0 0,0 0-1 0 0,-1-1 1 0 0,1 1-1 0 0,-1-1 0 0 0,1 1 1 0 0,-1 0-1 0 0,0-1 1 0 0,0 0-1 0 0,0 1 1 0 0,0-1-1 0 0,0 1 1 0 0,0-1-1 0 0,0 0 1 0 0,0 0-1 0 0,0 0 0 0 0,-1 0 1 0 0,1 0-1 0 0,0 0 1 0 0,-1 0-1 0 0,1 0 1 0 0,-1 0-1 0 0,1-1 1 0 0,-1 1-1 0 0,1 0 1 0 0,-1-1-1 0 0,1 1 1 0 0,-1-1-1 0 0,0 0 0 0 0,1 0 1 0 0,-1 1-1 0 0,0-1 1 0 0,1 0-1 0 0,-1 0 1 0 0,0-1-1 0 0,1 1 1 0 0,-1 0-1 0 0,0-1 1 0 0,1 1-1 0 0,-1 0 0 0 0,1-1 1 0 0,-1 0-1 0 0,1 1 1 0 0,-1-1-1 0 0,1 0 1 0 0,-1 0 66 0 0,-18-17-1134 0 0,-1-5-48 0 0</inkml:trace>
  <inkml:trace contextRef="#ctx0" brushRef="#br0" timeOffset="464.109">114 44 1736 0 0,'0'-1'53'0'0,"0"-1"-1"0"0,0 0 1 0 0,-1 1-1 0 0,1-1 1 0 0,1 1 0 0 0,-1-1-1 0 0,0 0 1 0 0,0 1-1 0 0,1-1 1 0 0,-1 1-1 0 0,1-1 1 0 0,-1 1-1 0 0,1-1 1 0 0,0 1 0 0 0,-1-1-1 0 0,1 1 1 0 0,0 0-1 0 0,0-1 1 0 0,0 1-1 0 0,0 0 1 0 0,0 0 0 0 0,0-1-1 0 0,1 1 1 0 0,-1 0-1 0 0,0 0 1 0 0,1 0-1 0 0,-1 1 1 0 0,0-1-1 0 0,1 0 1 0 0,-1 0 0 0 0,1 1-1 0 0,-1-1 1 0 0,1 1-1 0 0,-1-1 1 0 0,1 1-1 0 0,0 0 1 0 0,-1 0 0 0 0,1 0-1 0 0,-1 0 1 0 0,1 0-1 0 0,0 0 1 0 0,-1 0-1 0 0,1 0 1 0 0,-1 0-1 0 0,1 1 1 0 0,0-1 0 0 0,-1 1-1 0 0,1-1 1 0 0,-1 1-1 0 0,1 0 1 0 0,-1-1-1 0 0,0 1 1 0 0,1 0 0 0 0,-1 0-1 0 0,0 0 1 0 0,1 0-1 0 0,-1 0 1 0 0,0 1-1 0 0,0-1 1 0 0,0 0-1 0 0,0 0-52 0 0,16 29 282 0 0,-2-1-1 0 0,-1 2 1 0 0,-2 0-1 0 0,0 0 0 0 0,-3 1 1 0 0,0 1-1 0 0,-2 0 1 0 0,-1 0-1 0 0,0 28-281 0 0,-5-57 20 0 0,41 347 2079 0 0,-31-351-1427 0 0,154-216 265 0 0,38-52-777 0 0,-202 268-162 0 0,-1-1-1 0 0,1 0 1 0 0,0 1 0 0 0,-1-1 0 0 0,1 0-1 0 0,0 1 1 0 0,0-1 0 0 0,-1 1-1 0 0,1 0 1 0 0,0-1 0 0 0,0 1-1 0 0,0 0 1 0 0,-1-1 0 0 0,1 1 0 0 0,0 0-1 0 0,0 0 1 0 0,0-1 0 0 0,0 1-1 0 0,0 0 1 0 0,0 0 0 0 0,0 0-1 0 0,-1 0 1 0 0,1 1 0 0 0,0-1 0 0 0,0 0-1 0 0,0 0 1 0 0,0 0 0 0 0,0 1-1 0 0,0-1 1 0 0,-1 0 0 0 0,1 1-1 0 0,0-1 1 0 0,0 1 0 0 0,-1-1-1 0 0,1 1 1 0 0,0-1 0 0 0,0 1 0 0 0,-1 0-1 0 0,1-1 1 0 0,-1 1 0 0 0,1 0-1 0 0,-1-1 1 0 0,1 1 0 0 0,-1 0-1 0 0,1 0 1 0 0,-1-1 0 0 0,1 1 0 0 0,-1 0-1 0 0,0 0 1 0 0,0 0 0 0 0,1 0-1 0 0,-1 0 1 0 0,0-1 0 0 0,0 1-1 0 0,0 0 1 0 0,0 0 0 0 0,0 0 0 0 0,0 1 2 0 0,20 71-17 0 0,-17-59 8 0 0,47 391-55 0 0,-46-380-74 0 0,21 135-207 0 0,1-58-3461 0 0,-8-82-195 0 0,-16-20 2851 0 0</inkml:trace>
  <inkml:trace contextRef="#ctx0" brushRef="#br0" timeOffset="994.524">1691 156 996 0 0,'-12'-5'378'0'0,"0"1"0"0"0,-1 0 0 0 0,1 1 0 0 0,-1 0 0 0 0,0 1-1 0 0,0 0 1 0 0,0 1 0 0 0,0 1 0 0 0,0 0 0 0 0,0 1 0 0 0,0 0 0 0 0,0 1 0 0 0,-5 1-378 0 0,-3 4 190 0 0,0 0 0 0 0,0 2 0 0 0,1 0 0 0 0,0 2-1 0 0,0 0 1 0 0,1 1 0 0 0,1 0 0 0 0,0 2 0 0 0,1 0 0 0 0,0 1 0 0 0,1 1 0 0 0,1 1 0 0 0,1 0 0 0 0,0 1 0 0 0,1 0 0 0 0,1 1 0 0 0,1 0 0 0 0,-5 12-190 0 0,-14 133 1225 0 0,33-153-1197 0 0,0-1 0 0 0,0 0 0 0 0,1 0-1 0 0,0 0 1 0 0,1 0 0 0 0,0 0 0 0 0,1-1 0 0 0,0 0 0 0 0,0 0 0 0 0,1-1 0 0 0,0 0-1 0 0,1 0 1 0 0,-1 0 0 0 0,2-1 0 0 0,-1 0 0 0 0,1-1 0 0 0,0 0 0 0 0,0 0 0 0 0,0-1-1 0 0,1 0 1 0 0,0-1 0 0 0,0 0 0 0 0,0 0 0 0 0,1-1 0 0 0,-1-1 0 0 0,1 1 0 0 0,0-2-1 0 0,-1 1 1 0 0,1-2 0 0 0,0 1 0 0 0,0-2-28 0 0,-5 0-63 0 0,-1 0 1 0 0,1-1-1 0 0,-1 0 0 0 0,0 0 1 0 0,0 0-1 0 0,0-1 0 0 0,0 0 1 0 0,0 0-1 0 0,0 0 0 0 0,-1 0 1 0 0,0-1-1 0 0,1 0 0 0 0,-1 0 1 0 0,-1 0-1 0 0,1 0 0 0 0,0-1 1 0 0,-1 1-1 0 0,0-1 0 0 0,0 0 1 0 0,-1 0-1 0 0,1 0 0 0 0,-1 0 1 0 0,0-1-1 0 0,0 1 0 0 0,-1 0 1 0 0,1-4 62 0 0,39 26-213 0 0,-17 4 206 0 0,-1 1 0 0 0,-1 1 0 0 0,-1 1 0 0 0,-1 1 0 0 0,-1 0 0 0 0,-2 2 0 0 0,0 0 0 0 0,2 9 7 0 0,15 80-3525 0 0,-32-110 1001 0 0,-2-6 1326 0 0</inkml:trace>
  <inkml:trace contextRef="#ctx0" brushRef="#br0" timeOffset="1243.647">2095 214 2104 0 0,'15'-35'3019'0'0,"-14"34"-2486"0"0,-1 27 1398 0 0,48 271 25 0 0,1 48-2713 0 0,-48-339 547 0 0,-1 0 0 0 0,-1 0 0 0 0,1 0 1 0 0,-1 1-1 0 0,0-1 0 0 0,0 0 0 0 0,-1 0 0 0 0,0 0 0 0 0,0-1 0 0 0,0 1 0 0 0,-1 0 0 0 0,0-1 0 0 0,0 1 1 0 0,0-1-1 0 0,0 0 0 0 0,-1 0 0 0 0,0 0 0 0 0,0-1 0 0 0,-1 1 0 0 0,1-1 0 0 0,-1 0 0 0 0,0 0 0 0 0,0-1 1 0 0,0 1-1 0 0,-1-1 0 0 0,1 0 0 0 0,-1-1 0 0 0,-1 1 210 0 0,-21 2-1025 0 0</inkml:trace>
  <inkml:trace contextRef="#ctx0" brushRef="#br0" timeOffset="1493.227">2041 241 928 0 0,'13'-14'412'0'0,"0"1"0"0"0,1 0 0 0 0,0 1 0 0 0,1 1 0 0 0,0 0 0 0 0,1 1 0 0 0,0 1 0 0 0,0 0 0 0 0,1 1 0 0 0,0 1 1 0 0,1 0-1 0 0,0 2 0 0 0,0 0 0 0 0,0 1 0 0 0,0 0 0 0 0,1 2 0 0 0,-1 0 0 0 0,14 1-412 0 0,-26 2-16 0 0,0-1 0 0 0,-1 1 0 0 0,1 0 0 0 0,0 0 0 0 0,-1 1 0 0 0,1-1 0 0 0,-1 1 0 0 0,1 1 0 0 0,-1-1 0 0 0,0 1-1 0 0,0 0 1 0 0,0 0 0 0 0,0 0 0 0 0,0 1 0 0 0,-1-1 0 0 0,0 1 0 0 0,0 1 0 0 0,0-1 0 0 0,1 2 16 0 0,23 65-3384 0 0,-31-53 2232 0 0,-15 13-12 0 0</inkml:trace>
  <inkml:trace contextRef="#ctx0" brushRef="#br0" timeOffset="1646.361">2088 638 2492 0 0,'0'5'836'0'0,"0"-4"-16"0"0,1 1-40 0 0,-1 1-91 0 0,7-1-97 0 0,-1 0-72 0 0,4-4 24 0 0,17 0-68 0 0,-13 2-140 0 0,36-15-84 0 0,-16 7-196 0 0,5-2-184 0 0,2 3 16 0 0,-6-4-1112 0 0,5 1 88 0 0,0-2 87 0 0,3 0-167 0 0,3 4 12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2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33 149 916 0 0,'0'0'469'0'0,"0"0"-75"0"0,0 0-33 0 0,-1-22 1464 0 0,7-26 351 0 0,-6 48-2058 0 0,0 0 66 0 0,2 0 573 0 0,-22 74-383 0 0,13-33-150 0 0,1 1 0 0 0,2 0 0 0 0,2 0 0 0 0,2 0 0 0 0,1 0 0 0 0,3 0 0 0 0,5 23-224 0 0,-8-57 58 0 0,1 1-1 0 0,1-1 1 0 0,-1 0-1 0 0,1 0 1 0 0,1 0-1 0 0,0-1 1 0 0,0 1-1 0 0,0-1 1 0 0,1 0-1 0 0,0 0 1 0 0,0 0-1 0 0,1-1 1 0 0,0 0-1 0 0,0 0 1 0 0,0 0-1 0 0,1-1 1 0 0,0 0-1 0 0,0 0 1 0 0,0-1-1 0 0,0 0 1 0 0,1 0-1 0 0,0-1 1 0 0,0 1-1 0 0,0-2 1 0 0,0 1-1 0 0,0-1 1 0 0,1-1-1 0 0,-1 1 1 0 0,0-1-1 0 0,1-1 1 0 0,-1 0-1 0 0,1 0 1 0 0,-1 0-1 0 0,1-1 1 0 0,-1-1-1 0 0,1 1 1 0 0,-1-1-1 0 0,7-3-57 0 0,1-2-16 0 0,-1 0 1 0 0,0-1-1 0 0,0-1 1 0 0,-1-1-1 0 0,0 0 0 0 0,0 0 1 0 0,-1-2-1 0 0,-1 1 1 0 0,0-2-1 0 0,0 0 0 0 0,-1 0 1 0 0,-1-1-1 0 0,0 0 0 0 0,-1-1 1 0 0,-1 0-1 0 0,0 0 1 0 0,-1-1-1 0 0,-1 0 0 0 0,0 0 1 0 0,-1-1-1 0 0,-1 1 1 0 0,0-1-1 0 0,-2 0 0 0 0,0 0 1 0 0,0 0-1 0 0,-2-1 1 0 0,0 1-1 0 0,-1 0 0 0 0,-1-3 16 0 0,2 10-30 0 0,0 0-1 0 0,-1 0 1 0 0,0-1-1 0 0,-1 1 1 0 0,0 0-1 0 0,0 0 1 0 0,-1 1-1 0 0,-1-1 1 0 0,1 0-1 0 0,-1 1 1 0 0,-1 0-1 0 0,0 0 1 0 0,0 0-1 0 0,-1 1 1 0 0,0-1-1 0 0,-1 1 1 0 0,1 1-1 0 0,-1-1 0 0 0,-1 1 1 0 0,0 0-1 0 0,0 1 1 0 0,0 0-1 0 0,0 0 1 0 0,-1 1-1 0 0,0 0 1 0 0,0 1-1 0 0,-1 0 1 0 0,1 0-1 0 0,-1 1 1 0 0,0 0-1 0 0,-4 0 31 0 0,3 1-17 0 0,0 1 0 0 0,-1 0 0 0 0,1 0-1 0 0,0 2 1 0 0,0-1 0 0 0,-1 1 0 0 0,1 1 0 0 0,0 0 0 0 0,0 1-1 0 0,0 0 1 0 0,0 1 0 0 0,1 0 0 0 0,-1 0 0 0 0,1 1-1 0 0,0 1 1 0 0,0-1 0 0 0,1 2 0 0 0,0-1 0 0 0,0 1-1 0 0,0 1 1 0 0,1 0 0 0 0,0 0 0 0 0,-5 7 17 0 0,10-6-24 0 0,1 0 0 0 0,0-1 0 0 0,1 1 0 0 0,0 0 0 0 0,0 0 0 0 0,1 0 0 0 0,0 0 0 0 0,0 0 0 0 0,1-1 0 0 0,1 1 0 0 0,-1 0 1 0 0,1 0-1 0 0,1-1 0 0 0,-1 1 0 0 0,2-1 0 0 0,-1 0 0 0 0,1 0 0 0 0,0 0 0 0 0,1 0 0 0 0,0-1 0 0 0,0 1 0 0 0,0-1 0 0 0,1-1 0 0 0,0 1 0 0 0,1-1 0 0 0,-1 0 0 0 0,1 0 0 0 0,0-1 1 0 0,1 0-1 0 0,-1 0 0 0 0,1-1 0 0 0,0 0 0 0 0,0 0 0 0 0,5 1 24 0 0,0 2-463 0 0,1-1-1 0 0,0 0 1 0 0,0-1 0 0 0,0 0 0 0 0,1-1-1 0 0,-1-1 1 0 0,1 0 0 0 0,0-1 0 0 0,0-1 0 0 0,0 0-1 0 0,1-1 1 0 0,-1 0 0 0 0,9-3 463 0 0,62-11-1293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6:5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409 764 1336 0 0,'10'-21'6324'0'0,"-2"34"-5417"0"0,91 438 228 0 0,-56-289-801 0 0,-38-147-2311 0 0,-8-38-542 0 0,-1-14 77 0 0,4 16 1124 0 0</inkml:trace>
  <inkml:trace contextRef="#ctx0" brushRef="#br0" timeOffset="312.198">469 681 1088 0 0,'-8'-12'1892'0'0,"8"12"-1783"0"0,1 0 0 0 0,-1 0 0 0 0,0 0-1 0 0,1-1 1 0 0,-1 1 0 0 0,1 0 0 0 0,-1 0-1 0 0,0-1 1 0 0,1 1 0 0 0,-1 0 0 0 0,0-1 0 0 0,0 1-1 0 0,1-1 1 0 0,-1 1 0 0 0,0 0 0 0 0,0-1-1 0 0,1 1 1 0 0,-1-1 0 0 0,0 1 0 0 0,0 0 0 0 0,0-1-1 0 0,0 1 1 0 0,0-1 0 0 0,0 1 0 0 0,0-1-1 0 0,0 1 1 0 0,0-1 0 0 0,0 1 0 0 0,0-1 0 0 0,0 1-1 0 0,0 0 1 0 0,0-1 0 0 0,0 1 0 0 0,0-1-1 0 0,0 1 1 0 0,-1-1 0 0 0,1 1 0 0 0,0 0 0 0 0,0-1-1 0 0,-1 0-108 0 0,177 83 1243 0 0,-5 8-1 0 0,157 108-1242 0 0,-242-150-903 0 0,-89-58-4702 0 0,1 2 4373 0 0</inkml:trace>
  <inkml:trace contextRef="#ctx0" brushRef="#br0" timeOffset="592.615">1189 473 1988 0 0,'0'-1'57'0'0,"-1"1"0"0"0,1-1 0 0 0,-1 1 0 0 0,1-1 0 0 0,-1 1 0 0 0,1-1-1 0 0,-1 1 1 0 0,0-1 0 0 0,1 1 0 0 0,-1 0 0 0 0,0 0 0 0 0,1-1 0 0 0,-1 1 0 0 0,0 0 0 0 0,1 0 0 0 0,-1 0 0 0 0,0-1-1 0 0,1 1 1 0 0,-1 0 0 0 0,0 0 0 0 0,0 0 0 0 0,1 0 0 0 0,-1 0 0 0 0,0 1 0 0 0,1-1 0 0 0,-1 0 0 0 0,0 0-1 0 0,1 0 1 0 0,-1 1 0 0 0,0-1 0 0 0,1 0 0 0 0,-1 1 0 0 0,0-1 0 0 0,1 0 0 0 0,-1 1 0 0 0,1-1 0 0 0,-1 1-1 0 0,1-1 1 0 0,-1 1 0 0 0,1-1 0 0 0,-1 1 0 0 0,1-1 0 0 0,-1 1 0 0 0,1 0 0 0 0,0-1 0 0 0,-1 1 0 0 0,1 0-1 0 0,0-1 1 0 0,0 1 0 0 0,-1 0 0 0 0,1-1 0 0 0,0 1 0 0 0,0 0 0 0 0,0-1 0 0 0,0 1 0 0 0,0 0 0 0 0,0 0-1 0 0,0-1 1 0 0,0 1 0 0 0,0 0 0 0 0,0-1 0 0 0,1 1 0 0 0,-1 0 0 0 0,0 0-57 0 0,17 181 1179 0 0,43-1-651 0 0,3 42-312 0 0,-56-127-4794 0 0,-7-94 3395 0 0</inkml:trace>
  <inkml:trace contextRef="#ctx0" brushRef="#br0" timeOffset="1089.308">1927 566 1388 0 0,'-29'21'429'0'0,"0"1"-1"0"0,2 1 1 0 0,1 2-1 0 0,0 0 1 0 0,2 2-1 0 0,1 0 1 0 0,2 2 0 0 0,0 1-1 0 0,2 0 1 0 0,1 1-1 0 0,2 1 1 0 0,1 1-1 0 0,-2 10-428 0 0,9-22 130 0 0,1 0-1 0 0,1 1 1 0 0,0 0-1 0 0,2 1 1 0 0,1-1-1 0 0,0 1 1 0 0,2-1-1 0 0,1 1 1 0 0,0 0 0 0 0,2-1-1 0 0,1 1 1 0 0,0-1-1 0 0,2 1 1 0 0,0-1-1 0 0,6 12-129 0 0,-3-14-179 0 0,1-1-1 0 0,0 0 0 0 0,1-1 1 0 0,1 0-1 0 0,1-1 1 0 0,1 0-1 0 0,0-1 0 0 0,1 0 1 0 0,0-1-1 0 0,2-1 1 0 0,1 1 179 0 0,102 60-3880 0 0,-78-62 2509 0 0</inkml:trace>
  <inkml:trace contextRef="#ctx0" brushRef="#br0" timeOffset="2782.188">2112 884 1100 0 0,'0'0'499'0'0,"-2"-24"1482"0"0,1 23-1982 0 0,2 1 12 0 0,-1 0 0 0 0,1 0 0 0 0,0 1 0 0 0,-1-1 0 0 0,1 0 0 0 0,-1 0 0 0 0,1 0 0 0 0,-1 0 0 0 0,1 0 0 0 0,0 0 0 0 0,-1 0 0 0 0,1 0 0 0 0,-1 0 0 0 0,1-1 0 0 0,-1 1 0 0 0,1 0 0 0 0,-1 0 0 0 0,1 0 0 0 0,-1-1 0 0 0,1 1 0 0 0,-1 0-1 0 0,1 0 1 0 0,-1-1 0 0 0,1 1 0 0 0,-1-1 0 0 0,1 1 0 0 0,-1 0 0 0 0,0-1 0 0 0,1 1 0 0 0,-1-1 0 0 0,0 1 0 0 0,1-1 0 0 0,-1 1 0 0 0,0-1 0 0 0,1 1 0 0 0,-1-1 0 0 0,0 1 0 0 0,0-1 0 0 0,0 1 0 0 0,0-1 0 0 0,0 0 0 0 0,0 1 0 0 0,1-1 0 0 0,-1 1 0 0 0,0-1 0 0 0,-1 1 0 0 0,1-1 0 0 0,0 0 0 0 0,0 1 0 0 0,0-1 0 0 0,0 1 0 0 0,0-1 0 0 0,0 1 0 0 0,-1-1-11 0 0,16 15 96 0 0,-1 1 0 0 0,-1 1 0 0 0,0 0 0 0 0,-1 1 0 0 0,-1 0 0 0 0,-1 1 0 0 0,0 0 1 0 0,-2 0-1 0 0,0 1 0 0 0,0 0 0 0 0,-2 1 0 0 0,-1 0 0 0 0,1 4-96 0 0,-2-10 72 0 0,4 81 2138 0 0,-8-94-2183 0 0,0 0 0 0 0,0 0 1 0 0,0 0-1 0 0,0 0 0 0 0,0 0 0 0 0,-1-1 0 0 0,1 1 0 0 0,0 0 0 0 0,0 0 0 0 0,-1 0 0 0 0,1 0 0 0 0,-1-1 0 0 0,1 1 0 0 0,-1 0 0 0 0,1 0 0 0 0,-1-1 0 0 0,1 1 0 0 0,-1 0 0 0 0,0-1 1 0 0,1 1-1 0 0,-1-1 0 0 0,0 1 0 0 0,0-1 0 0 0,1 1 0 0 0,-1-1 0 0 0,0 0 0 0 0,0 1 0 0 0,0-1 0 0 0,0 0 0 0 0,1 1 0 0 0,-1-1 0 0 0,0 0 0 0 0,0 0 0 0 0,0 0 0 0 0,0 0 0 0 0,0 0 1 0 0,0 0-1 0 0,1 0 0 0 0,-1 0 0 0 0,0 0 0 0 0,0-1 0 0 0,0 1 0 0 0,0 0 0 0 0,0 0 0 0 0,1-1 0 0 0,-1 1 0 0 0,0 0 0 0 0,0-1 0 0 0,0 1 0 0 0,1-1 0 0 0,-1 1 0 0 0,0-1 0 0 0,0 0-26 0 0,-5-12 39 0 0,1 0 1 0 0,0 0 0 0 0,1 0 0 0 0,0-1 0 0 0,1 0 0 0 0,0 0 0 0 0,1 0 0 0 0,1 0 0 0 0,0 0 0 0 0,1 0 0 0 0,1 0 0 0 0,0 0 0 0 0,1 0 0 0 0,0 0 0 0 0,1 0 0 0 0,0 1 0 0 0,2-1 0 0 0,-1 1 0 0 0,4-5-41 0 0,-3 2-2 0 0,1-1 0 0 0,1 1 1 0 0,1 1-1 0 0,0-1 0 0 0,1 1 1 0 0,0 1-1 0 0,2-1 0 0 0,-1 2 1 0 0,2 0-1 0 0,0 0 0 0 0,0 1 1 0 0,1 0-1 0 0,1 1 0 0 0,10-7 2 0 0,-20 16-1 0 0,-1 0-1 0 0,0 0 0 0 0,1 0 0 0 0,0 1 1 0 0,-1 0-1 0 0,1-1 0 0 0,0 1 0 0 0,-1 0 1 0 0,1 1-1 0 0,0-1 0 0 0,0 1 0 0 0,0 0 1 0 0,0 0-1 0 0,0 0 0 0 0,0 0 0 0 0,0 0 1 0 0,-1 1-1 0 0,1 0 0 0 0,0 0 1 0 0,0 0-1 0 0,-1 0 0 0 0,1 1 0 0 0,0-1 1 0 0,-1 1-1 0 0,0 0 0 0 0,1 0 0 0 0,-1 0 1 0 0,0 1-1 0 0,0-1 0 0 0,0 1 0 0 0,0 0 1 0 0,-1-1-1 0 0,1 1 0 0 0,-1 0 1 0 0,1 1-1 0 0,-1-1 0 0 0,1 2 2 0 0,57 135-107 0 0,20 257-146 0 0,-52-306-2390 0 0,-8-110-357 0 0,-11 0 2379 0 0</inkml:trace>
  <inkml:trace contextRef="#ctx0" brushRef="#br0" timeOffset="3094.87">3172 613 1492 0 0,'-4'3'4391'0'0,"2"-1"-7560"0"0,-1-1 2011 0 0</inkml:trace>
  <inkml:trace contextRef="#ctx0" brushRef="#br0" timeOffset="3620.122">3438 788 968 0 0,'0'0'752'0'0,"0"0"-73"0"0,0 0-62 0 0,0 0-60 0 0,0 0-95 0 0,0 0-53 0 0,0 0-25 0 0,0 0-122 0 0,0 0-20 0 0,-74 86 1059 0 0,-208 349 49 0 0,280-430-1463 0 0,0-1 0 0 0,0 1 0 0 0,-1-1 0 0 0,1 0 0 0 0,-1 0 0 0 0,0 0 0 0 0,0 0 0 0 0,-1-1 0 0 0,1 1 0 0 0,-1-1 0 0 0,0 0 0 0 0,0 0-1 0 0,0 0 1 0 0,0-1 0 0 0,0 1 0 0 0,0-1 0 0 0,-1 0 0 0 0,1 0 0 0 0,-1-1 0 0 0,0 1 0 0 0,1-1 0 0 0,-1 0 0 0 0,0 0 0 0 0,0-1 0 0 0,0 1 0 0 0,0-1 0 0 0,0 0-1 0 0,1 0 1 0 0,-1-1 0 0 0,0 0 0 0 0,0 1 0 0 0,0-2 0 0 0,1 1 0 0 0,-3-1 113 0 0,-11-18-1275 0 0</inkml:trace>
  <inkml:trace contextRef="#ctx0" brushRef="#br0" timeOffset="3896.328">2976 366 1872 0 0,'0'-1'60'0'0,"0"0"-1"0"0,0 0 0 0 0,0 1 1 0 0,0-1-1 0 0,0 0 0 0 0,0 0 1 0 0,0 0-1 0 0,1 0 0 0 0,-1 1 1 0 0,0-1-1 0 0,0 0 1 0 0,1 0-1 0 0,-1 0 0 0 0,1 1 1 0 0,-1-1-1 0 0,0 0 0 0 0,1 1 1 0 0,-1-1-1 0 0,1 0 1 0 0,0 1-1 0 0,-1-1 0 0 0,1 0 1 0 0,0 1-1 0 0,-1-1 0 0 0,1 1 1 0 0,0-1-1 0 0,-1 1 0 0 0,1 0 1 0 0,0-1-1 0 0,0 1 1 0 0,0 0-1 0 0,-1 0 0 0 0,1-1 1 0 0,0 1-1 0 0,0 0 0 0 0,0 0 1 0 0,0 0-1 0 0,-1 0 0 0 0,1 0 1 0 0,0 0-1 0 0,0 0 1 0 0,0 0-1 0 0,0 0 0 0 0,0 1 1 0 0,-1-1-1 0 0,1 0 0 0 0,0 0 1 0 0,0 1-1 0 0,-1-1 1 0 0,1 1-1 0 0,0-1 0 0 0,0 0 1 0 0,-1 1-1 0 0,1-1 0 0 0,0 1 1 0 0,-1 0-1 0 0,1-1 0 0 0,-1 1 1 0 0,1 0-1 0 0,-1-1 1 0 0,1 1-1 0 0,-1 0 0 0 0,1 0-59 0 0,38 54 905 0 0,-33-46-840 0 0,63 88 511 0 0,5-3 0 0 0,4-3 0 0 0,4-4 0 0 0,9 1-576 0 0,151 166-2010 0 0,-180-180-1758 0 0,-47-59 2592 0 0</inkml:trace>
  <inkml:trace contextRef="#ctx0" brushRef="#br0" timeOffset="4146.318">4267 1013 1180 0 0,'7'20'352'0'0,"0"1"0"0"0,-2 0 1 0 0,0 0-1 0 0,-1 0 0 0 0,-2 0 0 0 0,0 1 0 0 0,-1 0 0 0 0,-1-1 1 0 0,-1 1-1 0 0,-1-1 0 0 0,-1 1 0 0 0,-1-1 0 0 0,0 0 0 0 0,-2 0 1 0 0,-7 17-353 0 0,5-15 60 0 0,-2 0 1 0 0,0 0 0 0 0,-1-1-1 0 0,-2-1 1 0 0,0 0 0 0 0,-1 0-1 0 0,-2-2 1 0 0,1 0 0 0 0,-2 0-1 0 0,-1-2 1 0 0,0 0 0 0 0,-1-1-1 0 0,-16 10-60 0 0,31-23-214 0 0,1-1 0 0 0,-1 0 0 0 0,1 0 0 0 0,-1 0 0 0 0,0 0-1 0 0,0-1 1 0 0,0 1 0 0 0,0-1 0 0 0,0 0 0 0 0,0 0 0 0 0,0-1-1 0 0,0 1 1 0 0,0-1 0 0 0,0 0 0 0 0,0 0 0 0 0,-1 0 0 0 0,1-1 0 0 0,0 1-1 0 0,0-1 1 0 0,-1 0 214 0 0,-18-16-1224 0 0</inkml:trace>
  <inkml:trace contextRef="#ctx0" brushRef="#br0" timeOffset="8439.507">4786 696 944 0 0,'0'0'250'0'0,"0"0"-56"0"0,0 0-54 0 0,0 0 51 0 0,0 0-8 0 0,0 0 57 0 0,0 0-70 0 0,0 0-78 0 0,0 0-8 0 0,0 0 14 0 0,0 0 68 0 0,0 0-99 0 0,0 0-6 0 0,0 0 51 0 0,0 0-44 0 0,0 0-48 0 0,0 0-10 0 0,0 0 13 0 0,0 0 44 0 0,0 0 15 0 0,0 0-58 0 0,0 0 54 0 0,0 0-4 0 0,0 0 37 0 0,0 0 34 0 0,0 0-36 0 0,0 0-46 0 0,0 0-67 0 0,0 0-34 0 0,0 0 30 0 0,0 0 15 0 0,0 0-10 0 0,0 0 48 0 0,0 0 72 0 0,0 0-68 0 0,0 0-69 0 0,0 0 11 0 0,0 0 72 0 0,0 0 42 0 0,0 0-55 0 0,0 0 52 0 0,0 0 27 0 0,0 0 45 0 0,0 0-17 0 0,0 0 41 0 0,0 0-5 0 0,0 0-26 0 0,0 0-48 0 0,0 0-48 0 0,0 0-20 0 0,0 0 5 0 0,0 0 33 0 0,0 0-4 0 0,0 0 9 0 0,0 0 63 0 0,0 0 2 0 0,0 0-23 0 0,0 0-12 0 0,0 0 20 0 0,0 0-30 0 0,0 0 4 0 0,0 0-41 0 0,0 0-36 0 0,0 0-101 0 0,0 0 58 0 0,0 0 65 0 0,0 0-9 0 0,0 0-63 0 0,0 0 17 0 0,0 0-16 0 0,0 0 57 0 0,0 0 23 0 0,0 0-1 0 0,0 0-37 0 0,0 0-48 0 0,0 0-48 0 0,0 0 63 0 0,0 0 37 0 0,0 0-27 0 0,0 0 7 0 0,0 0-57 0 0,0 0 23 0 0,0 0 63 0 0,0 0 47 0 0,0 0-19 0 0,0 0-57 0 0,0 0-39 0 0,0 0-34 0 0,0 0 92 0 0,0 0-65 0 0,0 0-6 0 0,0 0 22 0 0,0 0-38 0 0,0 0 10 0 0,0 0 42 0 0,0 0 23 0 0,0 0 40 0 0,0 0-41 0 0,0 0 9 0 0,0 0 26 0 0,0 0-61 0 0,0 0 36 0 0,0 0-8 0 0,0 0-3 0 0,0 0-2 0 0,0 0-17 0 0,0 0-41 0 0,0 0 62 0 0,0 0 16 0 0,0 0-24 0 0,0 0 14 0 0,0 0 10 0 0,0 0-87 0 0,0 0 58 0 0,0 0-13 0 0,0 0-9 0 0,0 0 54 0 0,0 0-23 0 0,0 0 11 0 0,0 0 37 0 0,0 0-13 0 0,0 0-17 0 0,0 0 13 0 0,0 0-28 0 0,0 0 20 0 0,0 0 32 0 0,0 0-12 0 0,0 0-52 0 0,0 0 10 0 0,0 0-9 0 0,0 0-5 0 0,0 0 25 0 0,0 0-19 0 0,0 0 19 0 0,0 0-8 0 0,0 0 40 0 0,0 0 10 0 0,0 0-71 0 0,0 0-64 0 0,0 0 62 0 0,0 0 27 0 0,0 0-30 0 0,0 0 21 0 0,0 0-7 0 0,0 0 4 0 0,0 0 10 0 0,0 0-4 0 0,0 0 25 0 0,0 0 19 0 0,0 0-55 0 0,0 0 38 0 0,0 0-47 0 0,0 0 13 0 0,0 0-4 0 0,0 0 8 0 0,0 0-14 0 0,0 0-8 0 0,0 0 16 0 0,0 0-10 0 0,0 0-31 0 0,0 0-17 0 0,0 0 73 0 0,0 0-18 0 0,0 0 19 0 0,0 0-7 0 0,0 0-66 0 0,0 0 3 0 0,0 0-29 0 0,0 0 61 0 0,0 0-3 0 0,0 0-10 0 0,0 0 66 0 0,0 0-17 0 0,0 0 7 0 0,0 0-14 0 0,0 0-12 0 0,0 0 1 0 0,0 0-24 0 0,0 0-43 0 0,0 0-24 0 0,0 0-4 0 0,0 0 46 0 0,0 0 33 0 0,0 0 27 0 0,0 0-3 0 0,0 0 26 0 0,0 0-23 0 0,0 0-23 0 0,0 0 5 0 0,0 0-21 0 0,0 0 18 0 0,0 0-27 0 0,0 0 16 0 0,0 0 21 0 0,0 0 71 0 0,0 0 19 0 0,0 0-19 0 0,0 0 6 0 0,0 0-12 0 0,0 0-31 0 0,0 0 39 0 0,0 0-9 0 0,0 0-19 0 0,0 0 28 0 0,0 0-2 0 0,0 0 11 0 0,0 0-13 0 0,0 0-20 0 0,0 0-7 0 0,0 0-7 0 0,0 0-14 0 0,0 0 1 0 0,0 0-29 0 0,0 0 24 0 0,0 0 28 0 0,0 0-52 0 0,0 0-3 0 0,0 0-4 0 0,0 0-5 0 0,0 0-6 0 0,0 0 18 0 0,0 0 39 0 0,0 0-9 0 0,0 0-28 0 0,0 0-42 0 0,3-14-69 0 0,8 26 85 0 0,-2 0 1 0 0,0 1-1 0 0,0 0 1 0 0,-1 1-1 0 0,-1 0 1 0 0,0 0-1 0 0,-1 0 1 0 0,0 1 0 0 0,-1 0-1 0 0,2 14 21 0 0,13 28-38 0 0,29 87 114 0 0,-45-111 547 0 0,-19-46 232 0 0,9-8-829 0 0,2-1 0 0 0,0 0 0 0 0,1 0 0 0 0,1 0-1 0 0,1 0 1 0 0,0 0 0 0 0,2 0 0 0 0,1 0 0 0 0,1 0 0 0 0,1 0 0 0 0,3-8-26 0 0,-6 14-10 0 0,1 0-1 0 0,0 0 1 0 0,2 1 0 0 0,-1-1 0 0 0,2 1 0 0 0,0 0 0 0 0,1 0 0 0 0,1 1 0 0 0,0-1 0 0 0,1 2 0 0 0,0-1-1 0 0,1 1 1 0 0,0 0 0 0 0,1 1 0 0 0,1 0 0 0 0,0 1 0 0 0,1 0 0 0 0,0 0 0 0 0,0 1 0 0 0,1 1-1 0 0,0 0 1 0 0,1 1 0 0 0,0 1 0 0 0,0 0 0 0 0,2 0 10 0 0,-11 7-5 0 0,1-1 1 0 0,-1 1-1 0 0,0 0 1 0 0,0 1-1 0 0,0-1 1 0 0,0 1-1 0 0,1 0 1 0 0,-1 0-1 0 0,0 1 0 0 0,-1 0 1 0 0,1-1-1 0 0,0 2 1 0 0,0-1-1 0 0,-1 0 1 0 0,1 1-1 0 0,-1 0 1 0 0,0 0-1 0 0,0 0 0 0 0,0 1 1 0 0,0-1-1 0 0,-1 1 1 0 0,1 0-1 0 0,-1 0 1 0 0,0 0-1 0 0,0 1 1 0 0,0 0 4 0 0,63 121-18 0 0,-64-121 17 0 0,97 364-967 0 0,-88-333-168 0 0,6-26-3828 0 0,-14-14 3709 0 0,15-16 52 0 0</inkml:trace>
  <inkml:trace contextRef="#ctx0" brushRef="#br0" timeOffset="8717.518">6217 608 1224 0 0,'-92'274'3600'0'0,"74"-177"-2962"0"0,13-63-482 0 0,-1-1 0 0 0,-1 0 0 0 0,-2 0 0 0 0,-1-1 0 0 0,-1 0-1 0 0,-2-1 1 0 0,-11 19-156 0 0,20-44-213 0 0,1-1 0 0 0,-1 0 0 0 0,0-1-1 0 0,0 1 1 0 0,0-1 0 0 0,-1 0 0 0 0,0 0 0 0 0,1 0 0 0 0,-1-1-1 0 0,-1 1 1 0 0,1-1 0 0 0,0 0 0 0 0,-1-1 0 0 0,0 1-1 0 0,1-1 1 0 0,-1 0 0 0 0,0-1 213 0 0,-19 2-1161 0 0</inkml:trace>
  <inkml:trace contextRef="#ctx0" brushRef="#br0" timeOffset="8994.965">5844 341 1768 0 0,'1'-5'122'0'0,"0"1"0"0"0,1 0 0 0 0,-1-1-1 0 0,1 1 1 0 0,0 0 0 0 0,0 0 0 0 0,0 0-1 0 0,1 0 1 0 0,0 0 0 0 0,0 1 0 0 0,0-1 0 0 0,0 1-1 0 0,0 0 1 0 0,0-1 0 0 0,1 2 0 0 0,0-1-1 0 0,-1 0 1 0 0,1 1 0 0 0,0-1 0 0 0,0 1 0 0 0,1 0-1 0 0,-1 1 1 0 0,0-1 0 0 0,1 1 0 0 0,-1 0-1 0 0,1 0 1 0 0,-1 0 0 0 0,1 0 0 0 0,-1 1 0 0 0,1 0-1 0 0,0 0 1 0 0,0 0-122 0 0,26 19 261 0 0,-1 2 1 0 0,-1 0-1 0 0,-1 2 0 0 0,-1 1 1 0 0,-1 2-1 0 0,12 15-261 0 0,17 14 218 0 0,393 400 1020 0 0,-336-317-5243 0 0,-112-134 2737 0 0,-3-5-84 0 0</inkml:trace>
  <inkml:trace contextRef="#ctx0" brushRef="#br0" timeOffset="9242.668">7047 1 1048 0 0,'26'19'367'0'0,"-1"2"0"0"0,-1 0 0 0 0,0 2 0 0 0,-2 1 0 0 0,-1 0 0 0 0,-1 2 0 0 0,-1 0 0 0 0,-2 1 0 0 0,0 1 0 0 0,-2 0 0 0 0,-1 1 0 0 0,-1 1 0 0 0,-2 1 0 0 0,-1-1 0 0 0,-1 1 0 0 0,-2 1 0 0 0,-1 0-367 0 0,32 218 1237 0 0,-42-181-892 0 0,-4-25-341 0 0,-1 0 0 0 0,-3-1 0 0 0,-1 0-1 0 0,-2-1 1 0 0,-2-1 0 0 0,-9 14-4 0 0,0-8-544 0 0,-1-1 1 0 0,-2-1-1 0 0,-2-2 1 0 0,-2-1 0 0 0,-2-2-1 0 0,-1-1 1 0 0,-3-2-1 0 0,-31 24 544 0 0,-51 27-1114 0 0,-12-6 36 0 0</inkml:trace>
  <inkml:trace contextRef="#ctx0" brushRef="#br0" timeOffset="25615.481">247 3525 2780 0 0,'-89'-8'2068'0'0,"-69"-14"4573"0"0,287 23-4691 0 0,97-4-1134 0 0,358-27 146 0 0,2323-114 833 0 0,-1732 75-1035 0 0,-595 38-289 0 0,-506 30-1608 0 0,-103-15-3412 0 0,16 12 3856 0 0,-1 0-1 0 0,1-1 1 0 0,0 0 0 0 0,0-1-1 0 0,1 0 1 0 0,0-1-1 0 0,0-1 1 0 0,0 0 0 0 0,1-1-1 0 0,0 0 1 0 0,1 0-1 0 0,0-1 1 0 0,0 0 0 0 0,0-3 693 0 0,-9-13-1114 0 0</inkml:trace>
  <inkml:trace contextRef="#ctx0" brushRef="#br0" timeOffset="25973.047">5193 2383 916 0 0,'12'-8'3482'0'0,"26"16"-2684"0"0,0 11-535 0 0,0 1 0 0 0,-2 2 0 0 0,-1 2 0 0 0,0 1 0 0 0,-2 1 0 0 0,-1 2 0 0 0,-1 2 0 0 0,-2 0 0 0 0,-1 2 0 0 0,-1 1 0 0 0,-2 1 0 0 0,-1 2 0 0 0,-2 0 0 0 0,-1 1 0 0 0,-2 1 0 0 0,-2 1 0 0 0,-2 0 0 0 0,5 22-263 0 0,-11-39 245 0 0,-2 1-1 0 0,-1 0 1 0 0,0 0 0 0 0,-2 1 0 0 0,-1-1 0 0 0,-1 1 0 0 0,0 0 0 0 0,-2 0 0 0 0,-1 0 0 0 0,-3 14-245 0 0,-3-2 274 0 0,-2 0 0 0 0,-1-1 0 0 0,-2 0 0 0 0,-2-1 0 0 0,-1 0 0 0 0,-1-1 0 0 0,-15 21-274 0 0,-11 6 418 0 0,-2-1 1 0 0,-3-3 0 0 0,-2-1 0 0 0,-2-3 0 0 0,-37 27-419 0 0,-171 111-2124 0 0,257-187 1902 0 0,-1 0 1 0 0,0 0 0 0 0,0 0-1 0 0,0 0 1 0 0,0-1 0 0 0,-1 0-1 0 0,1 1 1 0 0,-1-1 0 0 0,1 0-1 0 0,-1-1 1 0 0,0 1 0 0 0,0-1-1 0 0,0 0 1 0 0,0 0 0 0 0,0 0-1 0 0,0 0 1 0 0,0 0 0 0 0,0-1-1 0 0,0 0 1 0 0,0 0 0 0 0,0 0-1 0 0,0 0 1 0 0,0-1-1 0 0,0 0 1 0 0,0 0 0 0 0,0 0-1 0 0,0 0 1 0 0,0 0 0 0 0,0-1-1 0 0,1 0 1 0 0,-1 0 0 0 0,0 0-1 0 0,1 0 1 0 0,0 0 0 0 0,-1-1-1 0 0,1 1 1 0 0,0-1 0 0 0,0 0-1 0 0,1 0 1 0 0,-1 0 0 0 0,0-1-1 0 0,1 1 1 0 0,0 0 0 0 0,0-1-1 0 0,0 0 1 0 0,0 1 0 0 0,1-1-1 0 0,-1 0 222 0 0,-5-26-1190 0 0</inkml:trace>
  <inkml:trace contextRef="#ctx0" brushRef="#br0" timeOffset="27246.02">7332 3258 2280 0 0,'0'0'458'0'0,"0"0"-5"0"0,0 0-50 0 0,0 0-28 0 0,0 0-84 0 0,0 0-47 0 0,0 0 35 0 0,0 0 70 0 0,0 6 74 0 0,1-4-394 0 0,-1 0 1 0 0,0 1 0 0 0,1-1-1 0 0,0 0 1 0 0,-1 0 0 0 0,1 0 0 0 0,0 0-1 0 0,0 0 1 0 0,0 0 0 0 0,0 0 0 0 0,1-1-1 0 0,-1 1 1 0 0,0 0 0 0 0,1-1-1 0 0,-1 1 1 0 0,1-1 0 0 0,0 1 0 0 0,0-1-1 0 0,-1 0 1 0 0,1 1 0 0 0,0-1 0 0 0,0 0-1 0 0,0 0 1 0 0,0-1 0 0 0,0 1 0 0 0,0 0-1 0 0,0-1 1 0 0,0 1 0 0 0,1-1-1 0 0,-1 0 1 0 0,0 1 0 0 0,0-1 0 0 0,0 0-1 0 0,1 0 1 0 0,-1-1 0 0 0,0 1 0 0 0,0 0-30 0 0,427 18 2067 0 0,-309-19-1860 0 0,193-24 124 0 0,-268 23-360 0 0,1-1 1 0 0,-1-2-1 0 0,0-3 0 0 0,0-1 0 0 0,-1-2 1 0 0,0-2-1 0 0,-1-2 0 0 0,0-2 0 0 0,-2-2 1 0 0,0-1-1 0 0,-1-3 0 0 0,-1-1 0 0 0,-1-1 0 0 0,11-13 29 0 0,-45 35-12 0 0,0 0-1 0 0,0-1 0 0 0,0 0 1 0 0,-1 0-1 0 0,0 0 0 0 0,0 0 1 0 0,0 0-1 0 0,0-1 0 0 0,0 1 1 0 0,-1-1-1 0 0,0 0 0 0 0,0 1 1 0 0,0-1-1 0 0,-1 0 0 0 0,0 0 1 0 0,0 0-1 0 0,0-1 0 0 0,0 1 1 0 0,-1 0-1 0 0,0 0 0 0 0,0 0 1 0 0,0-1-1 0 0,-1 1 0 0 0,0 0 1 0 0,0 0-1 0 0,0-1 13 0 0,-11-8-5 0 0,-1 0-1 0 0,0 0 0 0 0,-1 2 1 0 0,-1-1-1 0 0,0 2 0 0 0,0 0 1 0 0,-1 1-1 0 0,-1 0 1 0 0,0 1-1 0 0,0 1 0 0 0,0 1 1 0 0,-1 1-1 0 0,0 0 1 0 0,-1 1-1 0 0,1 1 0 0 0,-1 1 1 0 0,0 0-1 0 0,0 2 0 0 0,-12 0 6 0 0,-21-4 134 0 0,1 3 0 0 0,0 3-1 0 0,0 1 1 0 0,0 3-1 0 0,0 2 1 0 0,0 2 0 0 0,1 3-1 0 0,1 1 1 0 0,0 3-1 0 0,1 2 1 0 0,-38 20-134 0 0,51-22 104 0 0,2 2 1 0 0,1 1-1 0 0,0 1 0 0 0,1 2 0 0 0,1 1 1 0 0,2 2-1 0 0,0 1 0 0 0,1 0 0 0 0,2 2 1 0 0,1 1-1 0 0,1 2 0 0 0,2 0 0 0 0,1 1 1 0 0,1 0-1 0 0,2 2 0 0 0,-5 14-104 0 0,14-27 90 0 0,1 0-1 0 0,0 1 1 0 0,1-1-1 0 0,2 1 1 0 0,0 0-1 0 0,2 1 1 0 0,0-1-1 0 0,1 0 1 0 0,1 1-1 0 0,2-1 1 0 0,1 10-90 0 0,2-5 80 0 0,1-1 0 0 0,1 0 1 0 0,1 0-1 0 0,2-1 0 0 0,0 0 0 0 0,1-1 1 0 0,2 0-1 0 0,1-1 0 0 0,0 0 1 0 0,8 7-81 0 0,8 0-51 0 0,1-1 0 0 0,2-1 0 0 0,1-2 0 0 0,0-1 0 0 0,2-2 1 0 0,1-1-1 0 0,1-3 0 0 0,1 0 0 0 0,0-3 0 0 0,1-1 1 0 0,1-2-1 0 0,0-2 0 0 0,1-1 0 0 0,0-3 0 0 0,0-1 1 0 0,0-2-1 0 0,1-2 0 0 0,0-2 0 0 0,20-3 51 0 0,154-23-2531 0 0,-177 18 1875 0 0,-1-3 0 0 0,0-1-1 0 0,0-1 1 0 0,-2-2 0 0 0,0-2-1 0 0,0-2 1 0 0,-2-1 0 0 0,-1-1-1 0 0,0-3 1 0 0,10-10 656 0 0,24-18-1127 0 0</inkml:trace>
  <inkml:trace contextRef="#ctx0" brushRef="#br0" timeOffset="27772.497">9250 1539 1676 0 0,'-16'31'4839'0'0,"2"36"-4013"0"0,3 0 0 0 0,3 1 0 0 0,3 0 0 0 0,3 1-1 0 0,4 40-825 0 0,-1-24 516 0 0,27 105 208 0 0,-28-179-684 0 0,1 0 0 0 0,0 0 1 0 0,0 1-1 0 0,1-2 0 0 0,1 1 1 0 0,0 0-1 0 0,0 0 0 0 0,1-1 1 0 0,0 0-1 0 0,1 0 0 0 0,0 0 1 0 0,1 0-1 0 0,0-1 0 0 0,0 0 0 0 0,1 0 1 0 0,0 0-1 0 0,1-1 0 0 0,0 0 1 0 0,0-1-1 0 0,1 0 0 0 0,0 0 1 0 0,0-1-1 0 0,0 0 0 0 0,1 0 1 0 0,0-1-1 0 0,0-1 0 0 0,0 1 1 0 0,5 0-41 0 0,0-4-170 0 0,0 0 1 0 0,0-1-1 0 0,0-1 1 0 0,0 0 0 0 0,0-1-1 0 0,0-1 1 0 0,0 0-1 0 0,0-1 1 0 0,-1 0 0 0 0,1-1-1 0 0,-1-1 1 0 0,0 0-1 0 0,-1-1 1 0 0,10-7 169 0 0,91-92-5785 0 0,-101 81 4464 0 0,-8-3 26 0 0</inkml:trace>
  <inkml:trace contextRef="#ctx0" brushRef="#br0" timeOffset="28051.023">8827 1961 2412 0 0,'1'1'82'0'0,"-1"-1"0"0"0,0 0 0 0 0,1 1 0 0 0,-1-1 0 0 0,0 1 0 0 0,0-1 0 0 0,1 1 0 0 0,-1-1 0 0 0,0 0 0 0 0,0 1 0 0 0,0-1 0 0 0,0 1 0 0 0,1-1 0 0 0,-1 1 0 0 0,0 0 0 0 0,0-1 0 0 0,0 1 0 0 0,0-1 0 0 0,0 1 0 0 0,0-1 0 0 0,0 1 0 0 0,-1-1 0 0 0,1 1 0 0 0,0-1 0 0 0,0 1 0 0 0,0-1 0 0 0,0 1 0 0 0,-1-1 0 0 0,1 1 0 0 0,0-1 0 0 0,0 0 0 0 0,-1 1 0 0 0,1-1 0 0 0,0 1 0 0 0,-1-1 0 0 0,1 0 0 0 0,-1 1 0 0 0,1-1 0 0 0,0 0 0 0 0,-1 1 0 0 0,1-1 0 0 0,-1 0 0 0 0,1 0 0 0 0,-1 1 0 0 0,1-1 0 0 0,-1 0 0 0 0,1 0 0 0 0,-1 0 0 0 0,1 0 0 0 0,-1 0 0 0 0,1 0 0 0 0,-1 0 0 0 0,1 0 0 0 0,-1 0 0 0 0,1 0-82 0 0,46 15 1257 0 0,214-9 32 0 0,-5-60-6381 0 0,-215 38 3778 0 0,-2-2 32 0 0</inkml:trace>
  <inkml:trace contextRef="#ctx0" brushRef="#br0" timeOffset="28439.638">9581 1219 1224 0 0,'9'-2'173'0'0,"1"0"-1"0"0,0 0 1 0 0,-1 1 0 0 0,1 0 0 0 0,0 1-1 0 0,0 0 1 0 0,-1 1 0 0 0,1 0-1 0 0,0 0 1 0 0,-1 1 0 0 0,1 0-1 0 0,-1 1 1 0 0,0 0 0 0 0,1 0-1 0 0,-1 1 1 0 0,-1 0 0 0 0,1 1-1 0 0,-1 0 1 0 0,1 0 0 0 0,-1 1-1 0 0,-1 0 1 0 0,5 4-173 0 0,-4-4 126 0 0,1 1-1 0 0,-1-1 0 0 0,-1 2 1 0 0,1-1-1 0 0,-1 1 1 0 0,-1 1-1 0 0,1-1 1 0 0,-2 1-1 0 0,1 0 0 0 0,-1 0 1 0 0,0 1-1 0 0,-1 0 1 0 0,0 0-1 0 0,-1 0 1 0 0,0 0-1 0 0,0 0 0 0 0,-1 1 1 0 0,0-1-1 0 0,-1 1 1 0 0,0-1-1 0 0,-1 1 1 0 0,0-1-1 0 0,-1 1 0 0 0,-1 7-125 0 0,-10 9 450 0 0,0 0 0 0 0,-2-1 0 0 0,0 0 0 0 0,-2-1 0 0 0,-1-1 0 0 0,-1 0 0 0 0,-1-1 0 0 0,-1-2 0 0 0,-2 1-450 0 0,3 14 764 0 0,19-34-658 0 0,3 1-54 0 0,7 2-233 0 0,0-1 0 0 0,0 0 1 0 0,1-1-1 0 0,-1 0 0 0 0,1 0 1 0 0,0-1-1 0 0,0 0 0 0 0,0-1 1 0 0,0-1-1 0 0,0 1 0 0 0,0-2 1 0 0,0 0-1 0 0,0 0 1 0 0,0-1-1 0 0,8-2 181 0 0,282-45-6960 0 0,-254 41 5689 0 0</inkml:trace>
  <inkml:trace contextRef="#ctx0" brushRef="#br0" timeOffset="28784.482">10820 1633 1544 0 0,'-29'36'4292'0'0,"16"-22"-3753"0"0,-365 532 5816 0 0,-15 43-6022 0 0,380-572-889 0 0,-12 19-690 0 0,11-13-2601 0 0,27-32-541 0 0,0-1 2962 0 0</inkml:trace>
  <inkml:trace contextRef="#ctx0" brushRef="#br0" timeOffset="29157.246">10593 2390 1768 0 0,'6'-6'249'0'0,"0"1"-1"0"0,0 0 1 0 0,1 0 0 0 0,-1 0-1 0 0,1 1 1 0 0,1 0-1 0 0,-1 1 1 0 0,0-1-1 0 0,1 1 1 0 0,0 1 0 0 0,-1 0-1 0 0,1 0 1 0 0,0 0-1 0 0,0 1 1 0 0,0 0 0 0 0,1 1-1 0 0,3 0-248 0 0,-1 1 130 0 0,0 1-1 0 0,0 0 1 0 0,-1 1 0 0 0,1 0-1 0 0,-1 1 1 0 0,1 0 0 0 0,-1 1-1 0 0,0 0 1 0 0,-1 0 0 0 0,1 1-1 0 0,-1 0 1 0 0,-1 1-1 0 0,1 0 1 0 0,-1 1 0 0 0,0-1-1 0 0,0 1 1 0 0,-1 1 0 0 0,0 0-1 0 0,-1 0 1 0 0,0 0 0 0 0,0 1-1 0 0,-1-1 1 0 0,0 1-1 0 0,-1 1 1 0 0,0-1 0 0 0,-1 0-1 0 0,0 1 1 0 0,-1 0 0 0 0,1 7-130 0 0,-2 0 282 0 0,-2-1 0 0 0,0 1 1 0 0,-1-1-1 0 0,-1 1 1 0 0,0-1-1 0 0,-2 0 1 0 0,0 0-1 0 0,-1 0 1 0 0,0 0-1 0 0,-1-1 1 0 0,-1 0-1 0 0,-1-1 1 0 0,0 0-1 0 0,-1 0 1 0 0,0-1-1 0 0,-13 13-282 0 0,-38 66 1402 0 0,61-91-1392 0 0,1-1-1 0 0,0 1 0 0 0,0 0 0 0 0,-1 0 0 0 0,1-1 0 0 0,1 1 1 0 0,-1-1-1 0 0,0 1 0 0 0,0-1 0 0 0,1 1 0 0 0,-1-1 0 0 0,0 0 0 0 0,1 1 1 0 0,0-1-1 0 0,-1 0 0 0 0,1 0 0 0 0,-1 0 0 0 0,1 0 0 0 0,0-1 1 0 0,0 1-1 0 0,0 0 0 0 0,0-1 0 0 0,-1 1 0 0 0,1-1 0 0 0,0 0 0 0 0,0 1 1 0 0,0-1-1 0 0,0 0 0 0 0,0 0 0 0 0,0 0 0 0 0,0-1 0 0 0,0 1 1 0 0,0 0-1 0 0,0-1 0 0 0,-1 1 0 0 0,1-1 0 0 0,0 0 0 0 0,0 1 0 0 0,0-1 1 0 0,-1 0-1 0 0,2-1-9 0 0,199-44-2428 0 0,106-55-7683 0 0,-277 87 8955 0 0</inkml:trace>
  <inkml:trace contextRef="#ctx0" brushRef="#br0" timeOffset="30105.572">10610 3626 3256 0 0,'-98'38'4112'0'0,"97"-37"-3505"0"0,59-4 2178 0 0,932-101 1138 0 0,-217 67-2466 0 0,-772 37-1520 0 0,16-13-940 0 0,-45-60-4868 0 0,-55-58-668 0 0,65 105 5431 0 0</inkml:trace>
  <inkml:trace contextRef="#ctx0" brushRef="#br0" timeOffset="30339.348">12136 3133 1700 0 0,'33'6'3049'0'0,"14"30"-2746"0"0,-44-33-97 0 0,16 19 40 0 0,0 0 1 0 0,-2 1 0 0 0,-1 1-1 0 0,-1 1 1 0 0,-1 0 0 0 0,-2 1-1 0 0,0 0 1 0 0,-1 1 0 0 0,-2 0-1 0 0,-1 0 1 0 0,-1 1 0 0 0,-1 1-1 0 0,-2-1 1 0 0,0 1 0 0 0,-3-1-1 0 0,0 1 1 0 0,-1 0 0 0 0,-2 0-247 0 0,-2 4 133 0 0,-1 0 1 0 0,-1 0-1 0 0,-2-1 1 0 0,-2 1-1 0 0,0-2 1 0 0,-2 0-1 0 0,-2 0 1 0 0,-1-1-1 0 0,-1 0 1 0 0,-1-2-1 0 0,-2 0 1 0 0,0-1-1 0 0,-18 17-133 0 0,12-24-655 0 0,23-19-412 0 0,0-6-484 0 0,-9-120-3447 0 0,28 55 3952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6:07:1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2284 589 1792 0 0,'0'0'394'0'0,"0"0"-14"0"0,0 0-10 0 0,0 0 27 0 0,0 0-99 0 0,0 0-55 0 0,0 0-10 0 0,0 0 42 0 0,0 0-47 0 0,0 0 107 0 0,0 0-22 0 0,0 0-23 0 0,0 0-32 0 0,0 0 47 0 0,0 0-44 0 0,0 0-96 0 0,0 0 25 0 0,0 0 14 0 0,0 0 20 0 0,0 0-51 0 0,0 0 32 0 0,0 0 30 0 0,0 0 10 0 0,0 0-25 0 0,0 0-17 0 0,0 0-26 0 0,0 0 27 0 0,0 0 6 0 0,0 0-17 0 0,0 0-43 0 0,0 0-22 0 0,0 0-6 0 0,0 0 31 0 0,0 0-26 0 0,0 0-31 0 0,0 0-23 0 0,0 0-1 0 0,0 0-35 0 0,0 0 29 0 0,0 0 20 0 0,0 0-51 0 0,0 0-20 0 0,0 0-12 0 0,0 0 30 0 0,0 0-6 0 0,0 0 9 0 0,0 0-37 0 0,0 5-16 0 0,-10 259 108 0 0,0-174-43 0 0,-55 555 1284 0 0,50-330-161 0 0,15-314-1114 0 0,-3 9-2806 0 0,1-95-4060 0 0,2 59 5747 0 0</inkml:trace>
  <inkml:trace contextRef="#ctx0" brushRef="#br0" timeOffset="1070.78">2373 523 1720 0 0,'16'-65'5147'0'0,"7"95"-4882"0"0,41 134 496 0 0,-7 2 0 0 0,-7 2 1 0 0,23 150-762 0 0,-47-176 868 0 0,-26-142-842 0 0,1 0 0 0 0,-1 0 0 0 0,0-1 0 0 0,1 1 0 0 0,-1 0 0 0 0,0 0-1 0 0,1-1 1 0 0,-1 1 0 0 0,1 0 0 0 0,-1 0 0 0 0,0 0 0 0 0,1 0 0 0 0,-1 0 0 0 0,1 0 0 0 0,-1 0-1 0 0,0 0 1 0 0,1 0 0 0 0,-1 0 0 0 0,1 0 0 0 0,-1 0 0 0 0,0 0 0 0 0,1 0 0 0 0,-1 0 0 0 0,1 0-1 0 0,-1 0 1 0 0,0 0 0 0 0,1 0 0 0 0,-1 1 0 0 0,1-1 0 0 0,-1 0 0 0 0,0 0 0 0 0,1 0 0 0 0,-1 1-1 0 0,0-1 1 0 0,1 0 0 0 0,-1 1 0 0 0,0-1 0 0 0,0 0 0 0 0,1 1 0 0 0,-1-1 0 0 0,0 0 0 0 0,0 1-1 0 0,0-1 1 0 0,1 0 0 0 0,-1 1 0 0 0,0-1 0 0 0,0 1 0 0 0,0-1 0 0 0,0 0 0 0 0,0 1 0 0 0,0-1-1 0 0,0 1 1 0 0,0-1 0 0 0,0 0 0 0 0,0 1 0 0 0,0-1 0 0 0,0 1-26 0 0,27-43-94 0 0,-20 30 224 0 0,287-552 102 0 0,-264 513-277 0 0,2 1 1 0 0,3 2-1 0 0,1 1 0 0 0,2 2 0 0 0,3 2 0 0 0,1 2 0 0 0,7-3 45 0 0,12-8-201 0 0,-43 79 72 0 0,-8 213 313 0 0,-43 61 332 0 0,-32 358 1111 0 0,60-335-140 0 0,5-323-1382 0 0,0-1-51 0 0,0-1-91 0 0,0 1 0 0 0,0 0-1 0 0,1-1 1 0 0,-1 1-1 0 0,0 0 1 0 0,0-1-1 0 0,0 1 1 0 0,1 0 0 0 0,-1 0-1 0 0,0-1 1 0 0,0 1-1 0 0,1 0 1 0 0,-1 0-1 0 0,0-1 1 0 0,0 1-1 0 0,1 0 1 0 0,-1 0 0 0 0,0 0-1 0 0,1 0 1 0 0,-1-1-1 0 0,0 1 1 0 0,1 0-1 0 0,-1 0 1 0 0,1 0 0 0 0,-1 0-1 0 0,0 0 1 0 0,1 0-1 0 0,-1 0 1 0 0,0 0-1 0 0,1 0 1 0 0,-1 0 0 0 0,0 0-1 0 0,1 0 1 0 0,-1 0-1 0 0,1 0 38 0 0,22-142-10599 0 0,-18 120 9391 0 0</inkml:trace>
  <inkml:trace contextRef="#ctx0" brushRef="#br0" timeOffset="5049.038">3754 2460 1568 0 0,'0'0'941'0'0,"0"0"-116"0"0,0 0-61 0 0,-5-2-46 0 0,-25-5 991 0 0,67 2 250 0 0,2882-60 2588 0 0,-2611 65-4647 0 0,-298 10-1108 0 0,-44 2-216 0 0,-150 11-5299 0 0,141-19 5543 0 0</inkml:trace>
  <inkml:trace contextRef="#ctx0" brushRef="#br0" timeOffset="5671.564">4193 2776 2064 0 0,'0'1'130'0'0,"-1"-1"0"0"0,1 0 0 0 0,-1 0 0 0 0,1 0-1 0 0,-1 0 1 0 0,1 1 0 0 0,-1-1 0 0 0,1 0 0 0 0,-1 0-1 0 0,1 0 1 0 0,-1 0 0 0 0,0 0 0 0 0,1 0 0 0 0,-1 0 0 0 0,1 0-1 0 0,-1 0 1 0 0,1-1 0 0 0,-1 1 0 0 0,1 0 0 0 0,-1 0 0 0 0,1 0-1 0 0,-1-1 1 0 0,1 1 0 0 0,-1 0 0 0 0,1 0 0 0 0,-1-1 0 0 0,1 1-1 0 0,0 0 1 0 0,-1-1 0 0 0,1 1 0 0 0,0-1 0 0 0,-1 1 0 0 0,1-1-1 0 0,0 1 1 0 0,-1 0 0 0 0,1-1 0 0 0,0 1 0 0 0,0-1-1 0 0,-1 1 1 0 0,1-1 0 0 0,0 1 0 0 0,0-1-130 0 0,-23 55 32 0 0,17-17 272 0 0,2 0 0 0 0,2 1 0 0 0,1-1 0 0 0,2 1 0 0 0,1 0-1 0 0,2-1 1 0 0,2 0 0 0 0,1 0 0 0 0,2 0 0 0 0,2-1 0 0 0,1 0-1 0 0,1-1 1 0 0,3-1 0 0 0,0 0 0 0 0,15 20-304 0 0,0 16 444 0 0,-1 14 448 0 0,-31-82-865 0 0,0 0 1 0 0,0 0 0 0 0,0 0-1 0 0,0 0 1 0 0,0 0 0 0 0,-1-1 0 0 0,1 1-1 0 0,-1 0 1 0 0,0-1 0 0 0,1 0-1 0 0,-1 1 1 0 0,0-1 0 0 0,0 0 0 0 0,0 1-1 0 0,0-1 1 0 0,0 0 0 0 0,0-1 0 0 0,0 1-1 0 0,0 0 1 0 0,0 0 0 0 0,0-1-1 0 0,0 0 1 0 0,-1 1 0 0 0,1-1 0 0 0,0 0-1 0 0,0 0 1 0 0,-1 0 0 0 0,1 0-1 0 0,0 0 1 0 0,0-1 0 0 0,0 1 0 0 0,-1-1-1 0 0,1 0-27 0 0,-6 1-156 0 0,0-1 0 0 0,0 0-1 0 0,0 0 1 0 0,0-1 0 0 0,1 0-1 0 0,-1 0 1 0 0,1-1 0 0 0,0 0-1 0 0,-1-1 1 0 0,1 1 0 0 0,0-1-1 0 0,1-1 1 0 0,-1 1 0 0 0,1-1-1 0 0,0 0 1 0 0,0-1 0 0 0,1 1-1 0 0,-1-1 1 0 0,1 0 0 0 0,0-1-1 0 0,1 1 1 0 0,0-1 0 0 0,0 0-1 0 0,0 0 1 0 0,1 0 0 0 0,-1-1 156 0 0,-47-206-7239 0 0,49 169 6029 0 0</inkml:trace>
  <inkml:trace contextRef="#ctx0" brushRef="#br0" timeOffset="6028.626">4145 2740 1336 0 0,'45'1'3384'0'0,"600"-48"1796"0"0,229 26-3124 0 0,-973 16-10384 0 0,69 5 7128 0 0</inkml:trace>
  <inkml:trace contextRef="#ctx0" brushRef="#br0" timeOffset="6665.1">4503 3045 1756 0 0,'11'8'343'0'0,"0"1"0"0"0,0 1 0 0 0,-1 0 0 0 0,0 0 0 0 0,-1 1-1 0 0,0 0 1 0 0,-1 1 0 0 0,0 0 0 0 0,-1 0 0 0 0,0 1 0 0 0,2 8-343 0 0,-8-19 52 0 0,10 21 422 0 0,-2 1 1 0 0,0 0 0 0 0,-2 0-1 0 0,0 0 1 0 0,-2 1-1 0 0,-1 0 1 0 0,-1 0-1 0 0,-1 0 1 0 0,-1 1 0 0 0,-1 14-475 0 0,-14-4 1575 0 0,5-60 147 0 0,12-4-1796 0 0,2 0-1 0 0,1 0 0 0 0,1 0 1 0 0,1 0-1 0 0,2 1 1 0 0,0 1-1 0 0,2 0 0 0 0,1 0 1 0 0,1 1-1 0 0,1 1 0 0 0,1 0 1 0 0,10-9 74 0 0,-25 31-16 0 0,1-1-21 0 0,0-1 0 0 0,-1 1 0 0 0,1 0 0 0 0,1-1 0 0 0,-1 1 0 0 0,0 0 0 0 0,1 0 0 0 0,-1 1 0 0 0,1-1 0 0 0,0 0 0 0 0,0 1 1 0 0,0 0-1 0 0,0 0 0 0 0,0 0 0 0 0,1 0 0 0 0,-1 0 0 0 0,1 0 0 0 0,-1 1 0 0 0,1 0 0 0 0,0 0 0 0 0,-1 0 0 0 0,1 0 0 0 0,0 0 0 0 0,0 1 1 0 0,0 0-1 0 0,-1 0 0 0 0,1 0 0 0 0,0 0 0 0 0,0 0 0 0 0,0 1 0 0 0,-1 0 0 0 0,1 0 0 0 0,0 0 0 0 0,-1 0 0 0 0,1 0 0 0 0,2 2 37 0 0,1 9-28 0 0,-1 1 0 0 0,0-1 0 0 0,-1 1 0 0 0,0 1 0 0 0,-1-1 0 0 0,0 0 0 0 0,-2 1 0 0 0,1 0 0 0 0,-2 0 0 0 0,0 0 0 0 0,0-1 0 0 0,-1 1 0 0 0,-1 0 0 0 0,-2 13 28 0 0,2 12-63 0 0,1 166-2623 0 0,19-187-2075 0 0,-13-18 3533 0 0</inkml:trace>
  <inkml:trace contextRef="#ctx0" brushRef="#br0" timeOffset="6926.313">5511 3206 2336 0 0,'-31'59'2479'0'0,"-125"213"1375"0"0,150-262-3908 0 0,-33 28-2976 0 0,38-38 1740 0 0,-1 0 107 0 0,-5 0 7 0 0</inkml:trace>
  <inkml:trace contextRef="#ctx0" brushRef="#br0" timeOffset="7190.811">5320 2991 1048 0 0,'1'-1'86'0'0,"-1"0"0"0"0,0-1 0 0 0,1 1 0 0 0,-1 0 0 0 0,1 0 0 0 0,0-1 0 0 0,-1 1 1 0 0,1 0-1 0 0,0 0 0 0 0,0 0 0 0 0,-1 0 0 0 0,1 0 0 0 0,0 0 0 0 0,0 0 0 0 0,0 0 0 0 0,0 0 0 0 0,0 0 0 0 0,1 1 0 0 0,-1-1 0 0 0,0 0 0 0 0,0 1 0 0 0,0-1 0 0 0,1 1 0 0 0,-1-1 0 0 0,0 1 1 0 0,1 0-1 0 0,-1-1 0 0 0,0 1 0 0 0,1 0 0 0 0,-1 0 0 0 0,0 0 0 0 0,1 0 0 0 0,-1 0 0 0 0,0 0 0 0 0,1 0 0 0 0,-1 1 0 0 0,0-1 0 0 0,1 0 0 0 0,-1 1 0 0 0,0-1 0 0 0,0 1 0 0 0,1-1 0 0 0,-1 1 0 0 0,0 0 1 0 0,0 0-1 0 0,0-1 0 0 0,0 1 0 0 0,0 0 0 0 0,0 0 0 0 0,0 0 0 0 0,0 0 0 0 0,0 0 0 0 0,0 0 0 0 0,-1 0 0 0 0,1 1 0 0 0,0-1 0 0 0,-1 0 0 0 0,1 0 0 0 0,-1 1 0 0 0,1-1 0 0 0,-1 1-86 0 0,9 7 33 0 0,40 43 592 0 0,-2 2 1 0 0,-3 2 0 0 0,-2 3-1 0 0,-1 4-625 0 0,34 46 498 0 0,25 54 282 0 0,-5-7-3691 0 0,-94-156 2508 0 0,0 3 224 0 0,0-1-3266 0 0,-1-2 2045 0 0</inkml:trace>
  <inkml:trace contextRef="#ctx0" brushRef="#br0" timeOffset="3919.59">6542 1629 2224 0 0,'-14'68'3779'0'0,"10"-55"-3457"0"0,-108 286 1739 0 0,39-180-2491 0 0,-4-81-4289 0 0,64-38 3534 0 0</inkml:trace>
  <inkml:trace contextRef="#ctx0" brushRef="#br0" timeOffset="4230.224">6410 1253 1192 0 0,'0'-1'83'0'0,"0"1"-1"0"0,0-1 0 0 0,0 0 1 0 0,0 1-1 0 0,0-1 1 0 0,0 1-1 0 0,0-1 0 0 0,0 0 1 0 0,0 1-1 0 0,0-1 1 0 0,1 1-1 0 0,-1-1 0 0 0,0 1 1 0 0,0-1-1 0 0,0 0 1 0 0,1 1-1 0 0,-1-1 0 0 0,0 1 1 0 0,1-1-1 0 0,-1 1 1 0 0,0 0-1 0 0,1-1 0 0 0,-1 1 1 0 0,1-1-1 0 0,-1 1 1 0 0,1 0-1 0 0,-1-1 0 0 0,1 1 1 0 0,-1 0-1 0 0,1-1 1 0 0,-1 1-1 0 0,1 0 0 0 0,-1 0 1 0 0,1-1-1 0 0,-1 1 1 0 0,1 0-1 0 0,0 0 0 0 0,-1 0 1 0 0,1 0-1 0 0,-1 0 1 0 0,1 0-1 0 0,-1 0 0 0 0,1 0 1 0 0,0 0-1 0 0,-1 0 1 0 0,1 0-1 0 0,-1 0 0 0 0,1 1 1 0 0,-1-1-1 0 0,1 0 1 0 0,0 0-1 0 0,-1 1 1 0 0,1-1-1 0 0,-1 0 0 0 0,1 1 1 0 0,-1-1-1 0 0,1 0 1 0 0,-1 1-1 0 0,0-1 0 0 0,1 1 1 0 0,-1-1-1 0 0,1 0 1 0 0,-1 1-1 0 0,0-1 0 0 0,0 1 1 0 0,1 0-1 0 0,-1 0-82 0 0,36 33 574 0 0,-34-32-404 0 0,306 327 2946 0 0,-301-322-3120 0 0,158 180 868 0 0,-106-39-3034 0 0,-83-106-4789 0 0,16-40 5743 0 0</inkml:trace>
  <inkml:trace contextRef="#ctx0" brushRef="#br0" timeOffset="2407.643">4339 1523 1676 0 0,'65'-72'4005'0'0,"-50"32"-1199"0"0,-15 38-2574 0 0,0 2-37 0 0,-19-28 337 0 0,11 22-484 0 0,-1 1 0 0 0,1 0 1 0 0,-1 1-1 0 0,-1 0 0 0 0,1 0 0 0 0,-1 1 0 0 0,1 0 0 0 0,-1 1 0 0 0,0 0 1 0 0,0 0-1 0 0,0 1 0 0 0,0 0 0 0 0,0 1 0 0 0,0 0 0 0 0,-9 2-48 0 0,12-2 29 0 0,-15 4 8 0 0,0 1 0 0 0,0 0 0 0 0,0 2 1 0 0,1 0-1 0 0,0 2 0 0 0,0 0 0 0 0,1 2 0 0 0,-4 2-37 0 0,13-7 1 0 0,0-1-1 0 0,0 2 1 0 0,0-1-1 0 0,1 2 1 0 0,0-1-1 0 0,0 1 1 0 0,1 1-1 0 0,0 0 0 0 0,1 0 1 0 0,0 0-1 0 0,0 1 1 0 0,1 1-1 0 0,0-1 1 0 0,1 1-1 0 0,0 0 1 0 0,1 1-1 0 0,0-1 1 0 0,0 1-1 0 0,2 0 1 0 0,-3 9-1 0 0,5-15 15 0 0,0 0 0 0 0,0 1 1 0 0,1-1-1 0 0,0 0 1 0 0,0 0-1 0 0,0 0 1 0 0,1 1-1 0 0,0-1 0 0 0,0 0 1 0 0,0 0-1 0 0,1 0 1 0 0,0 0-1 0 0,0 0 1 0 0,1-1-1 0 0,-1 1 0 0 0,1-1 1 0 0,1 1-1 0 0,-1-1 1 0 0,1 0-1 0 0,-1 0 0 0 0,2-1 1 0 0,-1 1-1 0 0,2 1-15 0 0,292 217 986 0 0,-293-220-965 0 0,-1-1 0 0 0,-1 1 0 0 0,1 0 0 0 0,0 1 0 0 0,-1-1 0 0 0,0 1 0 0 0,0-1 0 0 0,0 1 0 0 0,0 0 0 0 0,0 0 0 0 0,-1 0 0 0 0,1 1 0 0 0,-1-1 0 0 0,0 0 0 0 0,-1 1 0 0 0,1-1 0 0 0,-1 1 0 0 0,0 0 0 0 0,0 0 0 0 0,0-1 0 0 0,-1 1 0 0 0,0 0 0 0 0,0 0 0 0 0,0 0 0 0 0,-1 1-21 0 0,-5 3 29 0 0,-1 0 0 0 0,0 0-1 0 0,-1-1 1 0 0,1 0 0 0 0,-2 0-1 0 0,1-1 1 0 0,-1 0 0 0 0,0-1-1 0 0,-1 0 1 0 0,0 0 0 0 0,0-1 0 0 0,0 0-1 0 0,0-1 1 0 0,-1 0 0 0 0,1-1-1 0 0,-1 0 1 0 0,0 0 0 0 0,0-1-1 0 0,0-1 1 0 0,-2 0-29 0 0,9 0-70 0 0,1 0 1 0 0,-1-1-1 0 0,1 1 0 0 0,-1-1 0 0 0,1 0 0 0 0,-1 0 0 0 0,1 0 1 0 0,0-1-1 0 0,-1 1 0 0 0,1-1 0 0 0,-1 0 0 0 0,1 0 0 0 0,0 0 1 0 0,-1 0-1 0 0,1 0 0 0 0,0-1 0 0 0,0 0 0 0 0,0 1 0 0 0,0-1 1 0 0,0 0-1 0 0,1-1 0 0 0,-1 1 0 0 0,0 0 0 0 0,1-1 0 0 0,0 0 1 0 0,0 1-1 0 0,-1-1 0 0 0,0-2 70 0 0,-13-61-7606 0 0,16 51 6436 0 0</inkml:trace>
  <inkml:trace contextRef="#ctx0" brushRef="#br0" timeOffset="2950.183">4508 1741 1996 0 0,'-13'3'1766'0'0,"-13"5"2065"0"0,44-4-1655 0 0,560-4 353 0 0,-577 0-2469 0 0,7-1-1130 0 0,2-23-6798 0 0,-6 19 6692 0 0</inkml:trace>
  <inkml:trace contextRef="#ctx0" brushRef="#br0" timeOffset="3607.23">5308 1529 2096 0 0,'12'-5'4430'0'0,"18"40"-4339"0"0,-28-32 66 0 0,140 268 1438 0 0,-141-223 239 0 0,-1-46-1649 0 0,-15 17 1079 0 0,18-75-983 0 0,4 37-329 0 0,0 0 1 0 0,2 1-1 0 0,0 0 0 0 0,1 1 1 0 0,0 0-1 0 0,2 0 1 0 0,0 1-1 0 0,1 1 0 0 0,0 0 1 0 0,1 1-1 0 0,1 0 0 0 0,0 1 1 0 0,1 1-1 0 0,0 0 0 0 0,1 2 1 0 0,0-1-1 0 0,1 2 0 0 0,0 0 1 0 0,19-5 47 0 0,-30 15-21 0 0,1 0 0 0 0,-1 1 0 0 0,0 0 0 0 0,0 0 0 0 0,0 0 0 0 0,0 1 0 0 0,0 0 1 0 0,-1 1-1 0 0,1-1 0 0 0,-1 1 0 0 0,0 0 0 0 0,0 1 0 0 0,0 0 0 0 0,-1 0 0 0 0,1 0 1 0 0,-1 0-1 0 0,0 1 0 0 0,-1 0 0 0 0,0 0 0 0 0,0 0 0 0 0,0 1 0 0 0,0-1 0 0 0,-1 1 0 0 0,0 0 1 0 0,-1 0-1 0 0,1 0 0 0 0,-1 0 0 0 0,-1 0 0 0 0,1 1 0 0 0,-1-1 0 0 0,0 5 21 0 0,2 6-10 0 0,-1 0 0 0 0,-1 0 0 0 0,0 0 0 0 0,-2 0 0 0 0,1 0 0 0 0,-2 0 0 0 0,-1 0 0 0 0,0 0 0 0 0,-3 5 10 0 0,-3 20-1 0 0,4-15-1708 0 0,-1-9-2722 0 0,6-19 3337 0 0,0-1 35 0 0</inkml:trace>
  <inkml:trace contextRef="#ctx0" brushRef="#br0" timeOffset="8809.31">5642 184 868 0 0,'0'0'419'0'0,"0"0"-5"0"0,0 0-100 0 0,16 0 211 0 0,-12 3 2558 0 0,10 54-2357 0 0,-97 355 2419 0 0,77-217-2088 0 0,6-187-1006 0 0,1-1 1 0 0,0 1-1 0 0,0-1 0 0 0,1 0 1 0 0,0 1-1 0 0,0-1 0 0 0,0 0 1 0 0,1 0-1 0 0,0 0 0 0 0,1-1 0 0 0,0 1 1 0 0,0-1-1 0 0,0 1 0 0 0,0-1 1 0 0,1-1-1 0 0,0 1 0 0 0,1-1 1 0 0,-1 1-1 0 0,1-2 0 0 0,0 1 1 0 0,0-1-1 0 0,0 1 0 0 0,1-2 1 0 0,-1 1-1 0 0,1-1 0 0 0,0 0 1 0 0,0 0-1 0 0,0-1 0 0 0,1 0 1 0 0,-1 0-1 0 0,0-1 0 0 0,1 0 1 0 0,3 0-52 0 0,4 1-267 0 0,0 0 1 0 0,-1-1 0 0 0,1 0-1 0 0,0-2 1 0 0,0 1 0 0 0,0-2 0 0 0,0 0-1 0 0,0-1 1 0 0,-1 0 0 0 0,1-1-1 0 0,-1-1 1 0 0,0 0 0 0 0,-1-1 0 0 0,1-1-1 0 0,-1 0 1 0 0,6-5 266 0 0,25-64-5454 0 0,-43 58 4240 0 0</inkml:trace>
  <inkml:trace contextRef="#ctx0" brushRef="#br0" timeOffset="9058.785">5342 568 1008 0 0,'13'-5'6623'0'0,"122"-15"-5338"0"0,-13 9-835 0 0,158-27-4575 0 0,-227 17 1586 0 0,-37 9 1341 0 0</inkml:trace>
  <inkml:trace contextRef="#ctx0" brushRef="#br0" timeOffset="9352.708">5310 113 908 0 0,'-16'5'271'0'0,"1"0"0"0"0,0 2 1 0 0,0 0-1 0 0,1 1 0 0 0,0 0 0 0 0,0 1 0 0 0,1 1 1 0 0,0 0-1 0 0,1 0 0 0 0,0 1 0 0 0,1 1 0 0 0,0 0 0 0 0,0 1 1 0 0,2 0-1 0 0,0 0 0 0 0,0 1 0 0 0,1 1 0 0 0,1-1 1 0 0,0 1-1 0 0,1 0 0 0 0,0 1 0 0 0,2-1 0 0 0,0 1 1 0 0,0 0-1 0 0,2 0 0 0 0,0 0 0 0 0,0 14-271 0 0,2-15 91 0 0,0 0 0 0 0,1 0 0 0 0,0 0 0 0 0,1 0 0 0 0,1 0-1 0 0,1-1 1 0 0,0 1 0 0 0,0-1 0 0 0,2 0 0 0 0,0 0 0 0 0,3 5-91 0 0,-2-3 98 0 0,15 32-103 0 0,3-2 0 0 0,2 0 0 0 0,2-2-1 0 0,2-1 1 0 0,1-1 0 0 0,2-2 0 0 0,2-2-1 0 0,2-1 1 0 0,1-1 0 0 0,2-3 0 0 0,1-1 0 0 0,7 2 5 0 0,-37-26-552 0 0,1 0 1 0 0,0-1 0 0 0,1 0 0 0 0,-1-1 0 0 0,1-1 0 0 0,0 0 0 0 0,1-1-1 0 0,-1 0 1 0 0,1-1 0 0 0,0 0 0 0 0,10-1 551 0 0,-8-2-1307 0 0</inkml:trace>
  <inkml:trace contextRef="#ctx0" brushRef="#br0" timeOffset="9680.598">6668 1 2068 0 0,'6'0'155'0'0,"1"0"-1"0"0,-1 0 0 0 0,0 1 1 0 0,0 0-1 0 0,0 0 1 0 0,0 1-1 0 0,0 0 0 0 0,0 0 1 0 0,0 0-1 0 0,0 0 0 0 0,-1 1 1 0 0,1 0-1 0 0,-1 0 1 0 0,0 1-1 0 0,0 0 0 0 0,0 0 1 0 0,0 0-1 0 0,-1 0 1 0 0,1 1-1 0 0,-1-1 0 0 0,0 1 1 0 0,-1 0-1 0 0,3 3-154 0 0,25 36 400 0 0,-2 1 0 0 0,-2 1 0 0 0,-1 1-1 0 0,-3 1 1 0 0,-2 2 0 0 0,-3 0 0 0 0,-1 0-1 0 0,-3 2 1 0 0,-2 0 0 0 0,-2 1 0 0 0,-2 0 0 0 0,-3 0-1 0 0,-2 2-399 0 0,-30 129 1230 0 0,24-174-1143 0 0,-3 13-76 0 0,-1 0 0 0 0,-1-1 0 0 0,-1 0 0 0 0,0-1 1 0 0,-2 0-1 0 0,-1 0 0 0 0,0-2 0 0 0,-1 1 0 0 0,-1-1 0 0 0,-1-1 0 0 0,-1-1 0 0 0,0 0 0 0 0,-2-1 0 0 0,0-1 0 0 0,0 0 0 0 0,-4 1-11 0 0,19-15-182 0 0,0 0 0 0 0,-1 0 0 0 0,1 0 0 0 0,0 0 0 0 0,-1 0 0 0 0,1-1-1 0 0,-1 1 1 0 0,1-1 0 0 0,-1 0 0 0 0,1 0 0 0 0,0 0 0 0 0,-1 0-1 0 0,1-1 1 0 0,-1 0 0 0 0,1 1 0 0 0,0-1 0 0 0,-1 0 0 0 0,1-1 0 0 0,0 1-1 0 0,0-1 1 0 0,0 1 0 0 0,0-1 0 0 0,0 0 0 0 0,0 0 0 0 0,0 0-1 0 0,1 0 1 0 0,-1-1 0 0 0,1 1 0 0 0,-1-1 0 0 0,1 0 0 0 0,0 1-1 0 0,0-1 1 0 0,0 0 0 0 0,1 0 0 0 0,-1 0 0 0 0,1 0 0 0 0,0-1 0 0 0,-1 1-1 0 0,1 0 1 0 0,1-1 0 0 0,-1 1 0 0 0,0 0 0 0 0,1-1 0 0 0,0 1-1 0 0,0-1 1 0 0,0 1 0 0 0,0-1 0 0 0,0 0 182 0 0,-1-17-1143 0 0</inkml:trace>
  <inkml:trace contextRef="#ctx0" brushRef="#br0" timeOffset="29246.088">3711 1469 988 0 0,'-12'-2'-568'0'0,"7"-20"6679"0"0,5 16-5998 0 0,0 3-26 0 0,0 3 7 0 0,0 0 4 0 0,-21 0 1560 0 0,-21-15-1620 0 0,-11 48-238 0 0,45-23 223 0 0,1 0 0 0 0,-1 0 0 0 0,1 1 0 0 0,1-1-1 0 0,0 2 1 0 0,1-1 0 0 0,0 0 0 0 0,0 1 0 0 0,2 0 0 0 0,-1 0-1 0 0,1 1 1 0 0,1-1 0 0 0,0 0 0 0 0,1 1 0 0 0,1-1-1 0 0,-1 1 1 0 0,2 0 0 0 0,0-1 0 0 0,1 3-23 0 0,26 128 230 0 0,19 193 401 0 0,-42 511 137 0 0,-30-695-776 0 0,16 311-42 0 0,9 132 1383 0 0,2-592-1325 0 0,0 0 0 0 0,-1 0-1 0 0,2 0 1 0 0,-1 0 0 0 0,0 0 0 0 0,1 0-1 0 0,-1-1 1 0 0,1 1 0 0 0,0-1 0 0 0,0 0 0 0 0,0 0-1 0 0,0 0 1 0 0,0 0 0 0 0,0 0 0 0 0,0-1-1 0 0,1 1 1 0 0,-1-1 0 0 0,0 0 0 0 0,1 0 0 0 0,0 0-1 0 0,-1-1 1 0 0,1 1 0 0 0,-1-1 0 0 0,1 0-1 0 0,0 0 1 0 0,-1 0 0 0 0,1 0 0 0 0,-1-1 0 0 0,1 1-1 0 0,1-1-7 0 0,2 1 3 0 0,342-29-1425 0 0,-14-9-6437 0 0,-285 31 6615 0 0</inkml:trace>
  <inkml:trace contextRef="#ctx0" brushRef="#br0" timeOffset="30369.904">7210 1448 1004 0 0,'0'0'711'0'0,"0"0"-27"0"0,0 0-165 0 0,0 0-57 0 0,0 0-50 0 0,0 0-61 0 0,0 0 12 0 0,0 0-45 0 0,0 0-8 0 0,0 0-3 0 0,10-15 317 0 0,-1 13-566 0 0,1 0 0 0 0,-1 1 0 0 0,0 0 0 0 0,1 0 0 0 0,-1 1 0 0 0,0 1 0 0 0,1 0 0 0 0,-1 0 0 0 0,0 0 0 0 0,0 1 1 0 0,0 1-1 0 0,0 0 0 0 0,0 0 0 0 0,0 0 0 0 0,-1 1 0 0 0,0 1 0 0 0,1-1 0 0 0,-1 1 0 0 0,-1 1 0 0 0,1-1 0 0 0,-1 1 0 0 0,0 1 0 0 0,-1-1 0 0 0,1 1 0 0 0,-1 0 0 0 0,0 1 0 0 0,-1-1 0 0 0,0 1 0 0 0,0 0 0 0 0,-1 0 0 0 0,0 1 0 0 0,1 3-58 0 0,15 71 350 0 0,-3 0 1 0 0,-4 2-1 0 0,-4-1 0 0 0,-4 2 0 0 0,-3-1 1 0 0,-5 23-351 0 0,3-50 125 0 0,-29 217 422 0 0,-5 410 1052 0 0,29-287-648 0 0,23-260-346 0 0,-17-132-564 0 0,0 0 0 0 0,-1 0 0 0 0,1 0 1 0 0,-1 0-1 0 0,-1 0 0 0 0,1 0 1 0 0,-1 0-1 0 0,0 0 0 0 0,-1-1 0 0 0,1 1 1 0 0,-1 0-1 0 0,0-1 0 0 0,0 1 1 0 0,-1-1-1 0 0,0 1 0 0 0,0-1 0 0 0,0 0 1 0 0,0 0-1 0 0,-1-1 0 0 0,0 1 1 0 0,0-1-1 0 0,0 0 0 0 0,-1 0 0 0 0,1 0 1 0 0,-1 0-1 0 0,0-1 0 0 0,0 0 1 0 0,0 0-1 0 0,0 0 0 0 0,-1-1 0 0 0,1 0 1 0 0,-1 0-1 0 0,0 0-41 0 0,-195 33 94 0 0,35-74-1972 0 0,22-49-4070 0 0,70 10 1879 0 0,56 52 2685 0 0</inkml:trace>
  <inkml:trace contextRef="#ctx0" brushRef="#br0" timeOffset="31627.207">5212 3758 1544 0 0,'0'0'747'0'0,"0"0"-82"0"0,-7-21 2092 0 0,-82 126-1485 0 0,-511 787 2557 0 0,500-753-3530 0 0,-157 187-771 0 0,226-301-64 0 0,29-24 317 0 0,0 0 0 0 0,0 0 0 0 0,0 0 0 0 0,0 0 0 0 0,0 0 0 0 0,-1-1 0 0 0,1 1 0 0 0,0 0 0 0 0,0-1 0 0 0,-1 0 0 0 0,1 0 0 0 0,0 1 0 0 0,-1-1 0 0 0,1-1 0 0 0,0 1 0 0 0,0 0-1 0 0,-1-1 1 0 0,1 1 0 0 0,0-1 0 0 0,0 1 0 0 0,-1-1 0 0 0,1 0 0 0 0,0 0 0 0 0,0 0 0 0 0,0 0 0 0 0,0 0 0 0 0,0-1 0 0 0,0 1 0 0 0,1-1 0 0 0,-1 1 0 0 0,0-1 0 0 0,1 0 0 0 0,-1 0 219 0 0,-16-22-1461 0 0</inkml:trace>
  <inkml:trace contextRef="#ctx0" brushRef="#br0" timeOffset="31999.194">4163 4385 1292 0 0,'-68'182'3624'0'0,"-40"29"-1502"0"0,43-89-506 0 0,5 2 1 0 0,6 3-1 0 0,3 10-1616 0 0,48-132 48 0 0,1 0-1 0 0,-1 0 1 0 0,1 0-1 0 0,1 0 1 0 0,-1 1-1 0 0,1-1 1 0 0,0 1 0 0 0,0-1-1 0 0,0 1 1 0 0,1 0-1 0 0,0-1 1 0 0,0 1-1 0 0,0-1 1 0 0,1 1-1 0 0,0 0 1 0 0,0-1 0 0 0,0 1-1 0 0,1-1 1 0 0,-1 0-1 0 0,1 0 1 0 0,1 1-1 0 0,-1-1 1 0 0,1 0 0 0 0,0-1-1 0 0,0 1 1 0 0,0 0-1 0 0,1-1 1 0 0,-1 0-1 0 0,1 0 1 0 0,0 0-1 0 0,1 0 1 0 0,-1-1 0 0 0,1 1-1 0 0,-1-1 1 0 0,1 0-1 0 0,0-1 1 0 0,0 1-1 0 0,0-1 1 0 0,3 1-48 0 0,25 7 77 0 0,1-1 0 0 0,0-2 1 0 0,0-1-1 0 0,1-2 0 0 0,0-1 0 0 0,-1-2 0 0 0,1-1 1 0 0,4-2-78 0 0,15 2-404 0 0,274-18-3154 0 0,56-21-3913 0 0,-318 32 6132 0 0</inkml:trace>
  <inkml:trace contextRef="#ctx0" brushRef="#br0" timeOffset="34237.302">710 6267 1452 0 0,'15'-19'1384'0'0,"-6"-3"312"0"0,14 6-1161 0 0,-23 15-506 0 0,0 1 0 0 0,1-1-1 0 0,-1 0 1 0 0,0 1 0 0 0,0-1 0 0 0,1 0-1 0 0,-1 1 1 0 0,0-1 0 0 0,0 0-1 0 0,0 0 1 0 0,0 1 0 0 0,0-1 0 0 0,0 0-1 0 0,0 1 1 0 0,0-1 0 0 0,0 0 0 0 0,0 1-1 0 0,-1-1 1 0 0,1 0 0 0 0,0 1-1 0 0,0-1 1 0 0,-1 0 0 0 0,1 1 0 0 0,0-1-1 0 0,-1 0 1 0 0,1 1 0 0 0,0-1 0 0 0,-1 1-1 0 0,1-1 1 0 0,-1 1 0 0 0,1-1-1 0 0,-1 1 1 0 0,1-1 0 0 0,-1 1 0 0 0,0-1-1 0 0,1 1 1 0 0,-1 0 0 0 0,1-1 0 0 0,-1 1-1 0 0,0 0 1 0 0,1 0 0 0 0,-1 0 0 0 0,0-1-1 0 0,1 1 1 0 0,-1 0 0 0 0,0 0-1 0 0,0 0 1 0 0,1 0 0 0 0,-1 0 0 0 0,0 0-1 0 0,1 0 1 0 0,-1 0 0 0 0,0 0 0 0 0,0 1-29 0 0,-1-2 53 0 0,-25-3 58 0 0,-1 0 0 0 0,1 2 1 0 0,-1 1-1 0 0,1 2 0 0 0,-1 0 0 0 0,1 2 0 0 0,-1 1 1 0 0,1 1-1 0 0,0 1 0 0 0,1 2 0 0 0,0 0 0 0 0,0 2 1 0 0,-8 5-112 0 0,19-10 30 0 0,-34 11 72 0 0,20-8-30 0 0,1 1 0 0 0,0 1 0 0 0,0 2 0 0 0,1 0 0 0 0,0 2 0 0 0,1 1 0 0 0,1 1-1 0 0,-12 11-71 0 0,34-25 16 0 0,0 1 0 0 0,1-1-1 0 0,-1 1 1 0 0,1 0 0 0 0,0 0-1 0 0,0 0 1 0 0,0 0 0 0 0,0 0-1 0 0,0 0 1 0 0,1 1 0 0 0,-1-1-1 0 0,1 0 1 0 0,0 1 0 0 0,0-1-1 0 0,0 1 1 0 0,1-1-1 0 0,-1 1 1 0 0,1 0 0 0 0,0-1-1 0 0,0 1 1 0 0,0 0 0 0 0,1-1-1 0 0,-1 1 1 0 0,1-1 0 0 0,0 1-1 0 0,0-1 1 0 0,0 1 0 0 0,0-1-1 0 0,0 1 1 0 0,1-1 0 0 0,0 0-1 0 0,-1 0 1 0 0,1 0 0 0 0,1 0-1 0 0,-1 0 1 0 0,0 0-1 0 0,1-1 1 0 0,-1 1 0 0 0,1-1-1 0 0,0 1 1 0 0,2 1-16 0 0,133 87 591 0 0,-90-68-461 0 0,-11-6-31 0 0,0 1 0 0 0,-2 2 1 0 0,0 2-1 0 0,-1 1 0 0 0,-2 1 1 0 0,9 10-100 0 0,-36-30 10 0 0,-1-1 1 0 0,0 1-1 0 0,-1 0 1 0 0,1 0-1 0 0,-1 1 1 0 0,0-1-1 0 0,0 1 1 0 0,0 0-1 0 0,-1 0 1 0 0,1-1-1 0 0,-1 2 1 0 0,0-1 0 0 0,-1 0-1 0 0,1 0 1 0 0,-1 1-1 0 0,0-1 1 0 0,0 0-1 0 0,-1 1 1 0 0,0-1-1 0 0,0 1 1 0 0,0-1-1 0 0,-1 1 1 0 0,1-1-1 0 0,-1 1 1 0 0,0-1-1 0 0,-1 0 1 0 0,0 0-1 0 0,1 0 1 0 0,-1 1-1 0 0,-1-2 1 0 0,1 1 0 0 0,-1 0-1 0 0,0 0 1 0 0,0-1-1 0 0,-1 1 1 0 0,1-1-1 0 0,-1 0 1 0 0,-1 1-11 0 0,-10 8-21 0 0,-1 0 1 0 0,0-1-1 0 0,0-1 1 0 0,-1-1 0 0 0,0 0-1 0 0,-1-1 1 0 0,0-1-1 0 0,-1-1 1 0 0,0 0 0 0 0,0-1-1 0 0,0-2 1 0 0,0 0-1 0 0,-1 0 1 0 0,0-2-1 0 0,0-1 1 0 0,-1 0 20 0 0,-66-22-981 0 0,83 18 765 0 0,-1 1 0 0 0,1-1 0 0 0,0 0 0 0 0,0-1 0 0 0,1 1 0 0 0,-1 0 0 0 0,1-1 0 0 0,0 0 0 0 0,0 0 0 0 0,0 0 0 0 0,0 0-1 0 0,1-1 1 0 0,-1 1 0 0 0,1 0 0 0 0,0-1 0 0 0,1 0 0 0 0,-1 1 0 0 0,1-1 0 0 0,0 0 0 0 0,0 0 0 0 0,0 0 0 0 0,1 0 0 0 0,0 0 0 0 0,0 0 0 0 0,0 0 0 0 0,0 0 0 0 0,1 0 0 0 0,0 0-1 0 0,0 0 1 0 0,0 1 0 0 0,1-1 0 0 0,0 0 216 0 0,18-56-1386 0 0</inkml:trace>
  <inkml:trace contextRef="#ctx0" brushRef="#br0" timeOffset="34516.952">1021 6193 1440 0 0,'0'1'142'0'0,"0"0"0"0"0,1-1 0 0 0,-1 1 0 0 0,0-1 0 0 0,0 1 0 0 0,0-1-1 0 0,0 1 1 0 0,0 0 0 0 0,0-1 0 0 0,1 1 0 0 0,-1-1 0 0 0,0 1 0 0 0,1-1 0 0 0,-1 1 0 0 0,0-1-1 0 0,1 1 1 0 0,-1-1 0 0 0,0 0 0 0 0,1 1 0 0 0,-1-1 0 0 0,1 1 0 0 0,-1-1 0 0 0,1 0 0 0 0,-1 1 0 0 0,1-1-1 0 0,-1 0 1 0 0,1 0 0 0 0,-1 1 0 0 0,1-1 0 0 0,-1 0 0 0 0,1 0 0 0 0,0 0 0 0 0,-1 0 0 0 0,1 0-1 0 0,-1 0 1 0 0,1 0 0 0 0,-1 0 0 0 0,1 0 0 0 0,0 0 0 0 0,-1 0 0 0 0,1 0 0 0 0,-1 0 0 0 0,1 0 0 0 0,-1 0-1 0 0,1-1 1 0 0,0 1 0 0 0,-1 0 0 0 0,1 0 0 0 0,-1-1 0 0 0,1 1 0 0 0,-1 0 0 0 0,0-1 0 0 0,1 1 0 0 0,-1 0-1 0 0,1-1 1 0 0,-1 1-142 0 0,-1 23-84 0 0,8 33 354 0 0,1 0 0 0 0,4-1 1 0 0,1-1-1 0 0,20 51-270 0 0,5 19 207 0 0,5 113-1339 0 0,-44-232 888 0 0,1 0 0 0 0,-1 0 0 0 0,1-1 0 0 0,-2 1 0 0 0,1 0 0 0 0,0 0 0 0 0,-1 0 0 0 0,0-1 0 0 0,0 1-1 0 0,0-1 1 0 0,-1 1 0 0 0,1-1 0 0 0,-1 0 0 0 0,0 0 0 0 0,0 0 0 0 0,-1 0 0 0 0,1-1 0 0 0,-1 1 0 0 0,1-1 0 0 0,-1 0 0 0 0,0 0 0 0 0,-1-1 0 0 0,1 1-1 0 0,0-1 1 0 0,-1 1 0 0 0,1-2 0 0 0,-3 2 244 0 0,-18 5-1276 0 0</inkml:trace>
  <inkml:trace contextRef="#ctx0" brushRef="#br0" timeOffset="35076.049">769 6673 1004 0 0,'3'-14'5443'0'0,"37"-2"-5162"0"0,-31 13 206 0 0,344-85 1019 0 0,71 16-1999 0 0,-259 54 143 0 0,-204 39 601 0 0,18-13-213 0 0,0 1-1 0 0,1 0 1 0 0,0 2-1 0 0,0 0 1 0 0,1 1-1 0 0,1 1 1 0 0,0 1-1 0 0,1 1 0 0 0,0 0 1 0 0,2 1-1 0 0,0 1 1 0 0,0 0-1 0 0,2 1 1 0 0,0 1-1 0 0,1 0 1 0 0,1 0-1 0 0,0 1 0 0 0,-2 10-37 0 0,12-28 14 0 0,-1 1 0 0 0,1-1-1 0 0,0 1 1 0 0,0-1-1 0 0,1 1 1 0 0,-1-1-1 0 0,0 1 1 0 0,1-1-1 0 0,0 1 1 0 0,-1 0 0 0 0,1-1-1 0 0,0 1 1 0 0,0 0-1 0 0,1-1 1 0 0,-1 1-1 0 0,0 0 1 0 0,1-1 0 0 0,0 1-1 0 0,-1-1 1 0 0,1 1-1 0 0,0-1 1 0 0,1 1-1 0 0,-1-1 1 0 0,0 0-1 0 0,1 0 1 0 0,-1 1 0 0 0,1-1-1 0 0,-1 0 1 0 0,1 0-1 0 0,0 0 1 0 0,0-1-1 0 0,0 1 1 0 0,0 0-1 0 0,0-1 1 0 0,1 1 0 0 0,-1-1-1 0 0,0 0 1 0 0,1 0-1 0 0,-1 0 1 0 0,1 0-1 0 0,-1 0 1 0 0,1 0-1 0 0,-1-1 1 0 0,1 1 0 0 0,0-1-1 0 0,-1 0 1 0 0,1 0-1 0 0,0 0-13 0 0,13 0-17 0 0,1-1-1 0 0,-1-1 0 0 0,0-1 1 0 0,0 0-1 0 0,0-1 1 0 0,0-1-1 0 0,-1 0 1 0 0,0-1-1 0 0,0-1 0 0 0,0 0 1 0 0,-1-1-1 0 0,0-1 1 0 0,0 0-1 0 0,6-6 18 0 0,39-75 90 0 0,49 210-877 0 0,-87-101 100 0 0,24 15-3721 0 0,-41-33 2988 0 0</inkml:trace>
  <inkml:trace contextRef="#ctx0" brushRef="#br0" timeOffset="35511.641">1971 6645 1080 0 0,'8'5'146'0'0,"0"1"0"0"0,-1 0-1 0 0,0 0 1 0 0,0 1 0 0 0,0 0 0 0 0,-1 0 0 0 0,0 1-1 0 0,0-1 1 0 0,0 1 0 0 0,-1 1 0 0 0,-1-1-1 0 0,0 1 1 0 0,0-1 0 0 0,0 1 0 0 0,-1 0 0 0 0,1 6-146 0 0,5 59 3952 0 0,-10-71-3887 0 0,0-1 0 0 0,1 0-1 0 0,-1 0 1 0 0,0 0 0 0 0,0 0-1 0 0,0 0 1 0 0,-1-1 0 0 0,1 1-1 0 0,0 0 1 0 0,-1 0 0 0 0,1-1-1 0 0,-1 1 1 0 0,0-1 0 0 0,1 1-1 0 0,-1-1 1 0 0,0 0 0 0 0,0 0-1 0 0,0 0 1 0 0,0 0 0 0 0,0 0-1 0 0,0 0 1 0 0,0 0 0 0 0,0-1-1 0 0,0 1 1 0 0,-1-1 0 0 0,1 1 0 0 0,0-1-1 0 0,0 0 1 0 0,0 0 0 0 0,-1 0-1 0 0,1 0 1 0 0,0 0 0 0 0,0-1-1 0 0,0 1 1 0 0,-1-1 0 0 0,1 1-1 0 0,0-1 1 0 0,0 0 0 0 0,0 0-1 0 0,0 0 1 0 0,0 0 0 0 0,0 0-1 0 0,0 0 1 0 0,1-1 0 0 0,-2 0-65 0 0,-2-4 13 0 0,1 0 0 0 0,-1-1 0 0 0,2 1 0 0 0,-1-1 0 0 0,1 0 0 0 0,0 0 0 0 0,1 0 0 0 0,-1-1 0 0 0,1 1 0 0 0,1 0 0 0 0,-1-1 0 0 0,1 1 0 0 0,1-1 0 0 0,0 0 0 0 0,0 1 0 0 0,0-1 0 0 0,1 1 0 0 0,0-1-13 0 0,-1-5-44 0 0,1 3-35 0 0,0 0-1 0 0,1 1 1 0 0,1-1-1 0 0,0 1 1 0 0,0-1-1 0 0,1 1 1 0 0,0 0-1 0 0,0 0 0 0 0,1 1 1 0 0,0-1-1 0 0,1 1 1 0 0,0 0-1 0 0,0 0 1 0 0,1 1-1 0 0,0 0 1 0 0,0 0-1 0 0,0 1 1 0 0,1 0-1 0 0,0 0 0 0 0,1 0 1 0 0,-1 1-1 0 0,1 1 1 0 0,0-1-1 0 0,0 1 1 0 0,0 1-1 0 0,1 0 1 0 0,-1 0-1 0 0,1 1 1 0 0,-1 0-1 0 0,6 0 80 0 0,-4 3-44 0 0,1 1-1 0 0,-1 0 1 0 0,0 1-1 0 0,0 0 1 0 0,0 1-1 0 0,0 0 1 0 0,-1 0-1 0 0,1 1 1 0 0,-1 1-1 0 0,0 0 1 0 0,-1 0-1 0 0,1 1 1 0 0,-1 0-1 0 0,-1 0 1 0 0,1 1-1 0 0,-1 1 1 0 0,-1-1 0 0 0,0 1-1 0 0,0 0 1 0 0,0 1-1 0 0,-1 0 1 0 0,-1 0-1 0 0,0 0 1 0 0,1 3 44 0 0,-3-6 18 0 0,0 1 1 0 0,0-1 0 0 0,0-1-1 0 0,1 1 1 0 0,0 0 0 0 0,0-1-1 0 0,1 0 1 0 0,0 0 0 0 0,0 0-1 0 0,0-1 1 0 0,1 0 0 0 0,0 0-1 0 0,0 0 1 0 0,0 0 0 0 0,0-1-1 0 0,1 0 1 0 0,0-1 0 0 0,0 1-1 0 0,0-1 1 0 0,0-1 0 0 0,0 1-1 0 0,0-1 1 0 0,6 1-19 0 0,1-5-196 0 0,0-1 1 0 0,0 0-1 0 0,-1-1 0 0 0,0 0 1 0 0,0-1-1 0 0,0-1 0 0 0,0 0 1 0 0,-1 0-1 0 0,0-1 0 0 0,0-1 1 0 0,0 0-1 0 0,-1-1 0 0 0,-1 0 1 0 0,1-1-1 0 0,-2 0 0 0 0,1 0 1 0 0,0-2 195 0 0,13-13-552 0 0</inkml:trace>
  <inkml:trace contextRef="#ctx0" brushRef="#br0" timeOffset="35897.777">2849 6520 2880 0 0,'1'-1'39'0'0,"-1"0"0"0"0,0 0 1 0 0,0 0-1 0 0,0-1 0 0 0,1 1 0 0 0,-1 0 0 0 0,0 0 0 0 0,0 0 0 0 0,-1 0 0 0 0,1-1 0 0 0,0 1 1 0 0,0 0-1 0 0,0 0 0 0 0,-1 0 0 0 0,1 0 0 0 0,-1 0 0 0 0,1 0 0 0 0,-1 0 0 0 0,1 0 0 0 0,-1 0 1 0 0,0 0-1 0 0,1 0 0 0 0,-1 0 0 0 0,0 0 0 0 0,0 0 0 0 0,0 0 0 0 0,1 1 0 0 0,-1-1 0 0 0,0 0 1 0 0,0 0-1 0 0,0 1 0 0 0,0-1 0 0 0,0 1 0 0 0,-1-1 0 0 0,1 1 0 0 0,0 0 0 0 0,0-1 0 0 0,0 1 0 0 0,0 0 1 0 0,0 0-1 0 0,0 0 0 0 0,-1 0 0 0 0,1 0 0 0 0,0 0 0 0 0,0 0 0 0 0,0 0 0 0 0,0 0 0 0 0,-1 0 1 0 0,1 1-1 0 0,0-1 0 0 0,0 0 0 0 0,0 1 0 0 0,0-1 0 0 0,0 1 0 0 0,0 0 0 0 0,0-1 0 0 0,0 1 1 0 0,0 0-1 0 0,0-1 0 0 0,0 1 0 0 0,0 0 0 0 0,1 0 0 0 0,-1 0 0 0 0,0 0 0 0 0,0 0 0 0 0,1 0 1 0 0,-1 0-40 0 0,-14 7 141 0 0,-1 2 1 0 0,2-1 0 0 0,0 2 0 0 0,0 0 0 0 0,1 0 0 0 0,0 1 0 0 0,1 1-1 0 0,0 0 1 0 0,1 1 0 0 0,1 0 0 0 0,0 1 0 0 0,1 0 0 0 0,0 0 0 0 0,1 1 0 0 0,1 0-1 0 0,1 1 1 0 0,0-1 0 0 0,1 1 0 0 0,1 2-142 0 0,3-17 4 0 0,1 0 0 0 0,0 0-1 0 0,0 0 1 0 0,0 0 0 0 0,0 0 0 0 0,0 0-1 0 0,1 0 1 0 0,-1 0 0 0 0,0 0 0 0 0,1 0-1 0 0,0 0 1 0 0,-1 0 0 0 0,1 0 0 0 0,0 0-1 0 0,0 0 1 0 0,0 0 0 0 0,0-1 0 0 0,0 1-1 0 0,1 0 1 0 0,-1-1 0 0 0,0 1 0 0 0,1-1-1 0 0,-1 1 1 0 0,1-1 0 0 0,0 0 0 0 0,-1 0-1 0 0,1 0 1 0 0,0 0 0 0 0,0 0 0 0 0,0 0-1 0 0,0 0 1 0 0,0 0 0 0 0,0-1 0 0 0,0 1-1 0 0,0-1 1 0 0,0 1 0 0 0,0-1 0 0 0,0 0-1 0 0,0 0 1 0 0,0 0 0 0 0,0 0 0 0 0,0 0-1 0 0,2-1-3 0 0,82-17-316 0 0,-73 11 205 0 0,0 0 0 0 0,0-1 0 0 0,-1 0 0 0 0,0-1 0 0 0,-1 0 0 0 0,0-1 0 0 0,0-1 0 0 0,-1 1 0 0 0,0-1 0 0 0,-1-1 0 0 0,-1 0 0 0 0,0 0 0 0 0,0-1 0 0 0,-1 0 0 0 0,-1 0 0 0 0,0-1 0 0 0,-1 0-1 0 0,1-1 112 0 0,3-24-84 0 0,0 1 0 0 0,-3-1-1 0 0,-1 0 1 0 0,-2 0-1 0 0,-2-1 1 0 0,-2-5 84 0 0,-41-149 2517 0 0,39 184-2278 0 0,3 7-150 0 0,0 0-1 0 0,0 0 0 0 0,0 0 1 0 0,-1 0-1 0 0,0 1 0 0 0,1-1 1 0 0,-1 0-1 0 0,0 0 0 0 0,0 1 1 0 0,-1-1-1 0 0,1 0 0 0 0,0 1 1 0 0,-1 0-1 0 0,0-1 0 0 0,1 1 0 0 0,-1 0 1 0 0,0 0-1 0 0,0 0 0 0 0,0 0 1 0 0,-1 0-1 0 0,1 0 0 0 0,0 0 1 0 0,-1 1-1 0 0,1-1 0 0 0,-3 0-88 0 0,-20 41 533 0 0,19-15-521 0 0,1 0 1 0 0,1 0-1 0 0,1 1 1 0 0,1-1-1 0 0,1 1 1 0 0,2 0-1 0 0,0-1 1 0 0,2 1-1 0 0,0-1 1 0 0,2 0-1 0 0,1 0 1 0 0,0 0-1 0 0,2-1 1 0 0,1 0-1 0 0,5 9-12 0 0,122 198-5824 0 0,-105-197 3006 0 0,-15-21 1436 0 0</inkml:trace>
  <inkml:trace contextRef="#ctx0" brushRef="#br0" timeOffset="36317.084">3384 6377 840 0 0,'-8'3'398'0'0,"-1"0"0"0"0,1 1 0 0 0,0 0 1 0 0,0 0-1 0 0,1 1 0 0 0,-1 0 0 0 0,1 0 0 0 0,0 1 0 0 0,0 0 0 0 0,1 0 1 0 0,-1 1-1 0 0,1 0 0 0 0,-4 6-398 0 0,1-4 222 0 0,1 0 0 0 0,0 0 1 0 0,1 1-1 0 0,0 0 0 0 0,1 0 0 0 0,0 1 0 0 0,0 0 1 0 0,1 0-1 0 0,0 0 0 0 0,1 0 0 0 0,1 1 0 0 0,0 0 1 0 0,0 0-1 0 0,1 0-222 0 0,4-10 14 0 0,1-1-1 0 0,0 1 1 0 0,0-1 0 0 0,-1 0-1 0 0,1 0 1 0 0,0 0 0 0 0,0 0-1 0 0,0-1 1 0 0,0 1 0 0 0,0-1-1 0 0,0 0 1 0 0,0 0 0 0 0,0 0-1 0 0,0 0 1 0 0,1 0 0 0 0,-1-1-1 0 0,0 1 1 0 0,0-1 0 0 0,-1 0-1 0 0,1 0 1 0 0,0 0 0 0 0,0 0-1 0 0,0 0 1 0 0,-1-1 0 0 0,1 1-1 0 0,0-1-13 0 0,15-7 164 0 0,0 0 0 0 0,-1-2 0 0 0,0 0 0 0 0,0 0 0 0 0,-1-2-1 0 0,-1 0 1 0 0,0-1 0 0 0,-1 0 0 0 0,0-1 0 0 0,10-15-164 0 0,14 43 555 0 0,-25-2-856 0 0,79 71-1400 0 0,-38-26-5389 0 0,-52-54 5798 0 0</inkml:trace>
  <inkml:trace contextRef="#ctx0" brushRef="#br0" timeOffset="36626.887">3644 6342 1024 0 0,'3'-2'108'0'0,"1"1"-1"0"0,0-1 1 0 0,-1 1-1 0 0,1 0 1 0 0,0 0-1 0 0,-1 0 1 0 0,1 1-1 0 0,0-1 1 0 0,0 1 0 0 0,0 0-1 0 0,0 0 1 0 0,-1 0-1 0 0,1 1 1 0 0,0 0-1 0 0,0-1 1 0 0,0 1-1 0 0,-1 0 1 0 0,1 1-1 0 0,0-1 1 0 0,-1 1-1 0 0,0-1 1 0 0,1 1 0 0 0,-1 0-1 0 0,0 0 1 0 0,0 1-1 0 0,0-1 1 0 0,0 1-1 0 0,0-1 1 0 0,0 1-1 0 0,-1 0 1 0 0,1 0-1 0 0,-1 0 1 0 0,0 1-108 0 0,0-2 73 0 0,11 7 227 0 0,0 1-1 0 0,-2 1 1 0 0,1 0-1 0 0,-1 1 1 0 0,-1 0-1 0 0,0 1 1 0 0,0 0-1 0 0,-2 1 1 0 0,1-1-1 0 0,-2 2 1 0 0,0-1-1 0 0,-1 1 1 0 0,0 0-1 0 0,3 15-299 0 0,-13-11 3581 0 0,-28-38-2536 0 0,27 9-1086 0 0,0 0-1 0 0,1 0 0 0 0,1 0 0 0 0,0 0 1 0 0,0-1-1 0 0,1 1 0 0 0,0-1 0 0 0,1 0 1 0 0,0 0-1 0 0,0 1 0 0 0,2-1 0 0 0,-1 0 1 0 0,1 0-1 0 0,1 1 0 0 0,0-1 1 0 0,0 0-1 0 0,1 1 0 0 0,0 0 0 0 0,5-9 42 0 0,110-177-8458 0 0,-111 185 7117 0 0,-4 3 12 0 0</inkml:trace>
  <inkml:trace contextRef="#ctx0" brushRef="#br0" timeOffset="37356.079">4583 6302 1772 0 0,'-1'-5'253'0'0,"1"0"-77"0"0,-1 1 0 0 0,1 0 0 0 0,0-1 0 0 0,-1 1-1 0 0,0 0 1 0 0,0 0 0 0 0,0-1 0 0 0,-1 1 0 0 0,1 0-1 0 0,-1 0 1 0 0,0 0 0 0 0,0 1 0 0 0,0-1 0 0 0,-1 0-1 0 0,0 1 1 0 0,1-1 0 0 0,-1 1 0 0 0,0 0 0 0 0,0 0 0 0 0,-1 0-1 0 0,1 1 1 0 0,-1-1 0 0 0,1 1 0 0 0,-1 0 0 0 0,0-1-1 0 0,0 2 1 0 0,0-1 0 0 0,0 0 0 0 0,0 1 0 0 0,0 0-1 0 0,-2 0-175 0 0,-12 1 136 0 0,0 1-1 0 0,1 1 1 0 0,-1 1-1 0 0,0 0 1 0 0,1 2-1 0 0,-1 0 0 0 0,1 0 1 0 0,0 2-1 0 0,1 0 1 0 0,0 1-1 0 0,0 1 1 0 0,0 0-1 0 0,1 1 1 0 0,1 1-1 0 0,0 0 0 0 0,0 1 1 0 0,1 0-1 0 0,1 1 1 0 0,0 1-1 0 0,-4 7-135 0 0,-45 102 644 0 0,60-119-635 0 0,0-1-1 0 0,0 1 1 0 0,1-1-1 0 0,0 0 1 0 0,-1 1-1 0 0,1-1 1 0 0,0 1-1 0 0,1-1 1 0 0,-1 1-1 0 0,1-1 1 0 0,-1 1-1 0 0,1-1 0 0 0,0 1 1 0 0,0-1-1 0 0,1 0 1 0 0,-1 0-1 0 0,1 0 1 0 0,-1 1-1 0 0,1-2 1 0 0,0 1-1 0 0,0 0 1 0 0,0 0-1 0 0,1 0 1 0 0,-1-1-1 0 0,1 0 1 0 0,-1 1-1 0 0,1-1 0 0 0,0 0 1 0 0,0 0-1 0 0,0 0 1 0 0,0-1-1 0 0,0 1 1 0 0,0-1-1 0 0,1 1 1 0 0,-1-1-1 0 0,0 0 1 0 0,1 0-9 0 0,12 1-59 0 0,0 0 1 0 0,1-1-1 0 0,-1-1 1 0 0,0-1-1 0 0,0 0 1 0 0,0 0-1 0 0,0-2 1 0 0,0 0 0 0 0,-1-1-1 0 0,1-1 1 0 0,-1 0-1 0 0,0-1 1 0 0,0 0-1 0 0,0-2 1 0 0,-1 1-1 0 0,0-2 59 0 0,11-6-110 0 0,-1-2-1 0 0,-1 0 1 0 0,-1-1-1 0 0,0-1 1 0 0,-1-2-1 0 0,-1 0 1 0 0,-1-1-1 0 0,-1 0 1 0 0,-1-2-1 0 0,-1 0 1 0 0,-1-1-1 0 0,-1 0 1 0 0,-1-1-1 0 0,-2-1 1 0 0,-1 0-1 0 0,0-1 1 0 0,-2 0-1 0 0,2-18 111 0 0,24-179 2085 0 0,-35 224-2075 0 0,1 0 1 0 0,-1 0 0 0 0,1 0 0 0 0,-1 0-1 0 0,1 1 1 0 0,-1-1 0 0 0,1 0 0 0 0,-1 0 0 0 0,0 0-1 0 0,1 1 1 0 0,-1-1 0 0 0,0 0 0 0 0,0 1-1 0 0,1-1 1 0 0,-1 1 0 0 0,0-1 0 0 0,0 1 0 0 0,0-1-1 0 0,0 1 1 0 0,0 0 0 0 0,0-1 0 0 0,0 1-1 0 0,0 0 1 0 0,0 0 0 0 0,0 0 0 0 0,0-1 0 0 0,0 1-1 0 0,0 0 1 0 0,0 0 0 0 0,0 1 0 0 0,0-1-1 0 0,0 0 1 0 0,0 0 0 0 0,0 0 0 0 0,0 1 0 0 0,1-1-1 0 0,-1 0 1 0 0,0 1 0 0 0,0-1 0 0 0,0 1-1 0 0,0-1 1 0 0,0 1 0 0 0,0 0 0 0 0,1-1 0 0 0,-1 1-1 0 0,0 0 1 0 0,1-1 0 0 0,-1 1 0 0 0,0 0-1 0 0,1 0 1 0 0,-1 0 0 0 0,1-1 0 0 0,-1 1 0 0 0,1 0-1 0 0,0 0 1 0 0,-1 0 0 0 0,1 0 0 0 0,0 0-1 0 0,-1 0 1 0 0,1 0 0 0 0,0 0-11 0 0,-9 16 42 0 0,1 0-1 0 0,0 1 1 0 0,2 0 0 0 0,0 0-1 0 0,1 1 1 0 0,0-1 0 0 0,2 1-1 0 0,0 0 1 0 0,1 0 0 0 0,1 0-1 0 0,1 1 1 0 0,1 5-42 0 0,0-11 5 0 0,1 1-1 0 0,0 0 1 0 0,1-1-1 0 0,0 0 1 0 0,1 0-1 0 0,1 0 1 0 0,0 0-1 0 0,1-1 1 0 0,1 0-1 0 0,0 0 1 0 0,1 0-1 0 0,0-1 1 0 0,0 0-1 0 0,2-1 1 0 0,-1 0 0 0 0,1 0-1 0 0,1-1 1 0 0,0 0-1 0 0,1-1 1 0 0,-1 0-1 0 0,2-1 1 0 0,-1-1-1 0 0,1 1 1 0 0,0-2-1 0 0,1 0 1 0 0,-1-1-1 0 0,1 0 1 0 0,0-1-1 0 0,5 1-4 0 0,-1-3-99 0 0,-1 0-1 0 0,1-1 1 0 0,-1 0-1 0 0,0-1 0 0 0,1-1 1 0 0,-1-1-1 0 0,1-1 0 0 0,-1 0 1 0 0,0-1-1 0 0,-1-1 1 0 0,1-1-1 0 0,11-5 100 0 0,-14 5 74 0 0,0-2 1 0 0,-1 1-1 0 0,0-2 0 0 0,-1 0 1 0 0,1 0-1 0 0,-1-1 0 0 0,-1 0 1 0 0,0-1-1 0 0,-1-1 1 0 0,0 0-1 0 0,-1 0 0 0 0,0-1 1 0 0,0 0-1 0 0,-2 0 0 0 0,0-1 1 0 0,0 0-1 0 0,-1 0 0 0 0,-1-1 1 0 0,0-2-75 0 0,0 39 2183 0 0,16 75-3247 0 0,9-34-1452 0 0,0-27-3110 0 0,-30-35 4276 0 0,-2-1 91 0 0</inkml:trace>
  <inkml:trace contextRef="#ctx0" brushRef="#br0" timeOffset="37514.834">5304 5932 2832 0 0,'-8'-27'1360'0'0,"-1"4"-212"0"0,2 1-127 0 0,1 0-49 0 0,3 9-200 0 0,-3 0-160 0 0,5 3 12 0 0,-1 0-296 0 0,0 3-232 0 0,-2 0-440 0 0,4 2 28 0 0,-1 2-1148 0 0,1 1 84 0 0,-2 1 107 0 0,2 1-67 0 0,0 5 36 0 0,-2-4 36 0 0</inkml:trace>
  <inkml:trace contextRef="#ctx0" brushRef="#br0" timeOffset="38049.493">5489 6102 1528 0 0,'3'-1'5743'0'0,"-1"3"-4984"0"0,-26 99 135 0 0,-1-32-546 0 0,93-28-143 0 0,-25-24-207 0 0,-33-10 85 0 0,-1 1 0 0 0,-1 0-1 0 0,1 1 1 0 0,-2-1 0 0 0,1 2 0 0 0,-1-1 0 0 0,0 1 0 0 0,-1 0-1 0 0,0 0 1 0 0,-1 1 0 0 0,0 0 0 0 0,-1 0 0 0 0,0 0 0 0 0,0 0-1 0 0,-2 1 1 0 0,1 0 0 0 0,-1-1 0 0 0,-1 1 0 0 0,0 0 0 0 0,-1 0-1 0 0,0 9-82 0 0,-5-1 231 0 0,0-1 0 0 0,-1 1 0 0 0,-1-1 0 0 0,-1-1-1 0 0,0 1 1 0 0,-2-1 0 0 0,0-1 0 0 0,-1 1-1 0 0,0-2 1 0 0,-2 0 0 0 0,0 0 0 0 0,-14 13-231 0 0,1 2 441 0 0,26-30-458 0 0,0-1 1 0 0,-1 1-1 0 0,1 0 0 0 0,0-1 0 0 0,-1 1 0 0 0,1-1 0 0 0,-1 1 1 0 0,1 0-1 0 0,-1-1 0 0 0,1 1 0 0 0,-1-1 0 0 0,1 1 0 0 0,-1-1 1 0 0,0 1-1 0 0,1-1 0 0 0,-1 0 0 0 0,0 1 0 0 0,1-1 0 0 0,-1 0 0 0 0,0 1 1 0 0,1-1-1 0 0,-1 0 0 0 0,0 0 0 0 0,0 0 0 0 0,1 0 0 0 0,-1 0 1 0 0,0 0-1 0 0,1 0 0 0 0,-1 0 0 0 0,0 0 0 0 0,0 0 0 0 0,1 0 1 0 0,-1 0-1 0 0,0 0 0 0 0,0-1 0 0 0,1 1 0 0 0,-1 0 0 0 0,0 0 0 0 0,1-1 1 0 0,-1 1-1 0 0,0-1 0 0 0,1 1 0 0 0,-1 0 0 0 0,1-1 0 0 0,-1 1 1 0 0,1-1-1 0 0,-1 0 0 0 0,1 1 0 0 0,-1-1 0 0 0,1 1 0 0 0,-1-1 1 0 0,1 0-1 0 0,0 1 0 0 0,-1-1 0 0 0,1 0 0 0 0,0 1 0 0 0,0-1 0 0 0,-1 0 1 0 0,1 0-1 0 0,0 1 0 0 0,0-1 0 0 0,0 0 0 0 0,0 0 0 0 0,0 1 1 0 0,0-1-1 0 0,0 0 0 0 0,0 0 0 0 0,0 0 17 0 0,-6-61-2952 0 0,8 40 2040 0 0,2-1 1 0 0,1 0-1 0 0,0 1 1 0 0,2-1-1 0 0,1 2 1 0 0,0-1-1 0 0,2 1 1 0 0,5-9 911 0 0,-12 24-202 0 0,15-34-1240 0 0</inkml:trace>
  <inkml:trace contextRef="#ctx0" brushRef="#br0" timeOffset="38426.08">5690 6183 1360 0 0,'237'-90'5403'0'0,"120"-61"-3109"0"0,-320 109-2015 0 0,-92 32-22 0 0,24 15-116 0 0,-1 2-1 0 0,2 1 1 0 0,-1 2 0 0 0,1 1-1 0 0,0 1 1 0 0,1 1-1 0 0,1 2 1 0 0,-22 14-141 0 0,48-28 6 0 0,-6 3 12 0 0,-1 1 1 0 0,1-1-1 0 0,-1 1 0 0 0,2 0 0 0 0,-1 1 0 0 0,0 0 0 0 0,1 1 0 0 0,0-1 0 0 0,1 1 0 0 0,0 0 0 0 0,0 1 0 0 0,0-1 1 0 0,1 1-1 0 0,0 1 0 0 0,0-1 0 0 0,1 1 0 0 0,0-1 0 0 0,1 1 0 0 0,0 0 0 0 0,0 1 0 0 0,1-1 0 0 0,0 2-18 0 0,4-5-31 0 0,0-1 0 0 0,1 1 0 0 0,0 0 0 0 0,0 0 0 0 0,0-1 0 0 0,1 0 0 0 0,-1 0 0 0 0,1 0 0 0 0,1 0 0 0 0,-1 0-1 0 0,1-1 1 0 0,0 0 0 0 0,0 0 0 0 0,0 0 0 0 0,0-1 0 0 0,1 1 0 0 0,-1-1 0 0 0,1-1 0 0 0,0 1 0 0 0,0-1 0 0 0,0 0 0 0 0,0 0-1 0 0,0-1 1 0 0,0 1 0 0 0,1-1 0 0 0,-1-1 0 0 0,0 1 0 0 0,1-1 0 0 0,1-1 31 0 0,242-6-2818 0 0,2-45-825 0 0,-191 38 2531 0 0</inkml:trace>
  <inkml:trace contextRef="#ctx0" brushRef="#br0" timeOffset="38780.1">6954 6053 2572 0 0,'10'-20'4325'0'0,"-54"29"-2395"0"0,1 7-1497 0 0,1 1 0 0 0,0 3 0 0 0,2 1 0 0 0,0 2-1 0 0,2 2 1 0 0,0 2 0 0 0,-3 4-433 0 0,12 10-188 0 0,38-40 77 0 0,1-1 1 0 0,0-1-1 0 0,-1 0 1 0 0,1 0-1 0 0,-1 0 0 0 0,1-2 1 0 0,-1 1-1 0 0,0-1 0 0 0,0 0 1 0 0,0-1-1 0 0,0 0 0 0 0,-1-1 1 0 0,0 1-1 0 0,0-2 0 0 0,0 1 1 0 0,0-1-1 0 0,-1 0 1 0 0,0-1-1 0 0,4-4 111 0 0,11-9-122 0 0,-1-2 1 0 0,0 0-1 0 0,-2-1 0 0 0,-1-1 1 0 0,-1-1-1 0 0,-1 0 0 0 0,-1-1 1 0 0,-1-1-1 0 0,-2 0 0 0 0,-1-1 1 0 0,0 0-1 0 0,-3-1 0 0 0,0 0 1 0 0,-2-1-1 0 0,-1 1 1 0 0,-1-1-1 0 0,-1 0 0 0 0,-2 0 1 0 0,-2 0-1 0 0,0 0 122 0 0,1 18 187 0 0,0 0 0 0 0,-1 1 0 0 0,0-1 0 0 0,-1 1 1 0 0,0-1-1 0 0,-1 1 0 0 0,0 0 0 0 0,-1 0 0 0 0,0 0 0 0 0,-1 0 0 0 0,0 1 1 0 0,-1 0-1 0 0,0 0 0 0 0,0 0 0 0 0,-1 1 0 0 0,0 0 0 0 0,-1 0 0 0 0,0 0 0 0 0,-1 1 1 0 0,1 1-1 0 0,-2-1-187 0 0,7 6 46 0 0,0 1-1 0 0,0-1 1 0 0,0 1 0 0 0,0 0 0 0 0,0-1 0 0 0,0 1 0 0 0,0 1 0 0 0,-1-1 0 0 0,1 0 0 0 0,0 1 0 0 0,-1 0-1 0 0,1 0 1 0 0,0 0 0 0 0,-1 0 0 0 0,1 0 0 0 0,0 1 0 0 0,-1-1 0 0 0,1 1 0 0 0,0 0 0 0 0,0 0-1 0 0,0 0 1 0 0,-1 1 0 0 0,1-1 0 0 0,1 1 0 0 0,-1 0 0 0 0,0-1 0 0 0,0 1 0 0 0,1 0 0 0 0,-1 1 0 0 0,1-1-1 0 0,-1 0 1 0 0,1 1 0 0 0,0-1 0 0 0,0 1 0 0 0,0 0 0 0 0,0 0 0 0 0,0 2-46 0 0,-38 118 630 0 0,41-84-994 0 0,1 0 1 0 0,3 0-1 0 0,1 0 1 0 0,1-1-1 0 0,2 0 0 0 0,2-1 1 0 0,2 0-1 0 0,1-1 1 0 0,7 11 363 0 0,34 103-3930 0 0,-18-30 1199 0 0,-20-66 1460 0 0</inkml:trace>
  <inkml:trace contextRef="#ctx0" brushRef="#br0" timeOffset="39841.314">805 8212 1880 0 0,'75'61'3034'0'0,"-12"2"-2297"0"0,-3 3-1 0 0,-2 3 1 0 0,-4 2-1 0 0,-3 2 1 0 0,3 13-737 0 0,1-7 1097 0 0,-54-79-890 0 0,3-4-12 0 0,10-17-169 0 0,-1-1-1 0 0,0 0 1 0 0,-2-1-1 0 0,-1 0 1 0 0,-1 0 0 0 0,0-1-1 0 0,-2 0 1 0 0,-1-1-1 0 0,0-3-25 0 0,6-17-40 0 0,78-320-2292 0 0,-74 323 436 0 0,5 79 1433 0 0,-13-24 571 0 0,1 0 0 0 0,1 0 1 0 0,0-1-1 0 0,1-1 0 0 0,0 1 0 0 0,0-2 0 0 0,2 1 0 0 0,-1-2 0 0 0,1 1 0 0 0,0-2 1 0 0,1 0-1 0 0,0-1 0 0 0,1 0 0 0 0,-1-1 0 0 0,1 0 0 0 0,0-1 0 0 0,12 1-108 0 0,0 1 105 0 0,1-2-1 0 0,0-2 0 0 0,0 0 0 0 0,0-2 1 0 0,0-1-1 0 0,0-1 0 0 0,0-1 0 0 0,0-1 0 0 0,-1-2 1 0 0,1-1-1 0 0,-1-1 0 0 0,0-2 0 0 0,-1 0 1 0 0,0-2-1 0 0,11-6-104 0 0,-30 13-15 0 0,-1 0 1 0 0,0 0-1 0 0,0-1 1 0 0,0 1-1 0 0,-1-1 1 0 0,0-1-1 0 0,0 1 1 0 0,0-1-1 0 0,0 0 1 0 0,-1 0-1 0 0,0 0 1 0 0,-1 0-1 0 0,1-1 1 0 0,-1 0-1 0 0,0 1 1 0 0,-1-1-1 0 0,1 0 1 0 0,-2 0-1 0 0,2-4 15 0 0,-4 6-6 0 0,0 0 0 0 0,-1 0-1 0 0,1 0 1 0 0,-1 0-1 0 0,0 1 1 0 0,0-1-1 0 0,0 1 1 0 0,-1-1-1 0 0,0 1 1 0 0,0 0 0 0 0,0 0-1 0 0,0 0 1 0 0,-1 0-1 0 0,1 1 1 0 0,-1-1-1 0 0,0 1 1 0 0,0 0-1 0 0,0 0 1 0 0,0 0 0 0 0,-1 1-1 0 0,1 0 1 0 0,-1-1-1 0 0,0 1 1 0 0,1 1-1 0 0,-1-1 1 0 0,0 1-1 0 0,-5-1 7 0 0,-8-1 73 0 0,0 0 0 0 0,0 2-1 0 0,0 0 1 0 0,0 1 0 0 0,0 0-1 0 0,0 2 1 0 0,0 0 0 0 0,1 1 0 0 0,-1 1-1 0 0,-6 2-72 0 0,6-4 77 0 0,0 1 0 0 0,1 1 0 0 0,-1 0-1 0 0,0 1 1 0 0,1 1 0 0 0,0 1 0 0 0,1 0 0 0 0,0 1-1 0 0,0 1 1 0 0,0 0 0 0 0,1 2 0 0 0,0-1-1 0 0,1 2 1 0 0,1 0 0 0 0,0 0 0 0 0,0 2 0 0 0,1-1-1 0 0,1 2 1 0 0,0-1 0 0 0,1 1 0 0 0,1 1 0 0 0,0 0-1 0 0,-5 14-76 0 0,13-22 33 0 0,1-1 0 0 0,0 0 0 0 0,0 1 0 0 0,1-1 0 0 0,0 1-1 0 0,0-1 1 0 0,1 0 0 0 0,0 1 0 0 0,0-1 0 0 0,0 0 0 0 0,1 0-1 0 0,0-1 1 0 0,1 1 0 0 0,-1-1 0 0 0,1 1 0 0 0,1-1 0 0 0,-1 0-1 0 0,1-1 1 0 0,0 1 0 0 0,0-1 0 0 0,1 0 0 0 0,-1 0 0 0 0,1 0-1 0 0,1-1-32 0 0,157 88 227 0 0,69-30-1744 0 0,-211-59 865 0 0,-1-1 1 0 0,1-1 0 0 0,0 0 0 0 0,0-2 0 0 0,0-1 0 0 0,-1 0-1 0 0,1-2 1 0 0,-1-1 0 0 0,18-5 651 0 0,-14-2-1381 0 0,-4-3 29 0 0</inkml:trace>
  <inkml:trace contextRef="#ctx0" brushRef="#br0" timeOffset="40136.304">2424 8024 1516 0 0,'11'-6'257'0'0,"-5"2"-130"0"0,0 0 1 0 0,1 0 0 0 0,-1 1-1 0 0,1 0 1 0 0,0 0 0 0 0,0 0-1 0 0,0 1 1 0 0,1 0 0 0 0,-1 1-1 0 0,0 0 1 0 0,1 0-1 0 0,-1 0 1 0 0,1 1 0 0 0,-1 0-1 0 0,0 0 1 0 0,1 1 0 0 0,-1 0-1 0 0,5 1-127 0 0,1 1 164 0 0,0 1 0 0 0,0 0-1 0 0,0 1 1 0 0,-1 0 0 0 0,1 1-1 0 0,-1 0 1 0 0,0 1 0 0 0,-1 1-1 0 0,0-1 1 0 0,0 2 0 0 0,-1 0-1 0 0,1 0 1 0 0,-2 1 0 0 0,0 0-1 0 0,0 0 1 0 0,-1 1 0 0 0,0 0-1 0 0,-1 1 1 0 0,0 0 0 0 0,-1 0-1 0 0,0 0 1 0 0,-1 1 0 0 0,0 0-1 0 0,-1 0 1 0 0,-1 0 0 0 0,0 0-1 0 0,0 3-163 0 0,-5-4 238 0 0,-1-1-1 0 0,0 1 1 0 0,-1-1-1 0 0,0 0 0 0 0,-1 0 1 0 0,0 0-1 0 0,-1 0 1 0 0,0-1-1 0 0,0 0 0 0 0,-1-1 1 0 0,-1 1-1 0 0,1-1 1 0 0,-1 0-1 0 0,-1-1 0 0 0,0 0 1 0 0,0-1-1 0 0,-1 1 0 0 0,1-2 1 0 0,-9 5-238 0 0,15-12-19 0 0,0 1 1 0 0,1-1-1 0 0,-1 0 1 0 0,1 0-1 0 0,-1-1 1 0 0,1 1-1 0 0,-1-1 1 0 0,1 1-1 0 0,0-1 1 0 0,0 0-1 0 0,-1 1 0 0 0,1-1 1 0 0,1 0-1 0 0,-1 0 1 0 0,0-1-1 0 0,0 1 1 0 0,1 0-1 0 0,-1-1 1 0 0,1 1-1 0 0,0-1 1 0 0,0 1-1 0 0,0-1 1 0 0,0 1-1 0 0,0-1 0 0 0,1 0 1 0 0,-1 0-1 0 0,1 1 1 0 0,-1-1-1 0 0,1 0 1 0 0,0 0-1 0 0,0 1 1 0 0,0-1-1 0 0,1 0 1 0 0,-1 0-1 0 0,1 1 1 0 0,-1-1-1 0 0,1 0 1 0 0,0 1-1 0 0,0-1 0 0 0,1-2 19 0 0,7-23-1027 0 0,1 0-1 0 0,1 0 0 0 0,1 1 0 0 0,2 0 0 0 0,0 1 1 0 0,2 0-1 0 0,1 2 0 0 0,1 0 0 0 0,8-8 1028 0 0,2-7-1492 0 0</inkml:trace>
  <inkml:trace contextRef="#ctx0" brushRef="#br0" timeOffset="40416.326">3029 7849 1636 0 0,'-4'9'223'0'0,"2"0"0"0"0,-1 1 0 0 0,1 0 0 0 0,0 0 0 0 0,1-1 0 0 0,0 1 0 0 0,1 0 0 0 0,0 0 0 0 0,0 0 0 0 0,1 0 0 0 0,1 0 0 0 0,0 0 0 0 0,0-1 0 0 0,0 1 0 0 0,2-1 0 0 0,-1 1 0 0 0,1-1 0 0 0,0 0 0 0 0,1 0 0 0 0,0-1 0 0 0,0 0 0 0 0,1 1 0 0 0,0-2 0 0 0,1 1 0 0 0,-1-1 0 0 0,1 0 0 0 0,1 0 0 0 0,-1-1 0 0 0,1 0 0 0 0,1 0 0 0 0,5 3-223 0 0,-14-9 5 0 0,131 122 1504 0 0,-128-117-1436 0 0,1 0-1 0 0,0 1 1 0 0,-1-1-1 0 0,0 1 1 0 0,0-1-1 0 0,-1 1 0 0 0,0 0 1 0 0,0 0-1 0 0,0 0 1 0 0,-1 0-1 0 0,1 0 1 0 0,-1 0-1 0 0,-1 0 1 0 0,1 1-1 0 0,-1-1 1 0 0,-1 0-1 0 0,1 0 0 0 0,-1 0 1 0 0,0 1-1 0 0,0-1 1 0 0,0 0-1 0 0,-1 0 1 0 0,0 0-1 0 0,-1 0 1 0 0,1-1-1 0 0,-3 4-72 0 0,2-2-35 0 0,-1 0-1 0 0,-1-1 1 0 0,1 0 0 0 0,-1 0-1 0 0,0 0 1 0 0,0 0 0 0 0,-1-1-1 0 0,1 0 1 0 0,-1 0 0 0 0,-1-1-1 0 0,1 1 1 0 0,0-1 0 0 0,-1-1-1 0 0,0 1 1 0 0,0-1 0 0 0,0 0-1 0 0,0-1 1 0 0,-1 0 0 0 0,-2 1 35 0 0,6-4-227 0 0,0 1 0 0 0,1-1 0 0 0,-1 0 0 0 0,1 0 0 0 0,0 0 0 0 0,-1 0 0 0 0,1 0 0 0 0,0-1 0 0 0,-1 0-1 0 0,1 1 1 0 0,0-1 0 0 0,0-1 0 0 0,1 1 0 0 0,-1 0 0 0 0,0-1 0 0 0,1 1 0 0 0,-1-1 0 0 0,1 0 0 0 0,0 0 0 0 0,0 0 0 0 0,0 0 0 0 0,0 0 0 0 0,1 0 0 0 0,-1 0 0 0 0,1-1 0 0 0,0 1 0 0 0,0 0 0 0 0,0-1 0 0 0,0 1 0 0 0,0-1 0 0 0,1 0 0 0 0,0 1 0 0 0,-1-1 0 0 0,2 1 0 0 0,-1-1 0 0 0,0-1 227 0 0,0-14-1427 0 0</inkml:trace>
  <inkml:trace contextRef="#ctx0" brushRef="#br0" timeOffset="40727.692">3489 7870 1404 0 0,'14'37'4277'0'0,"-14"-33"-4036"0"0,120 384 5253 0 0,-102-330-5961 0 0,-15-33-2494 0 0,-32-30-1574 0 0,10-17 3134 0 0</inkml:trace>
  <inkml:trace contextRef="#ctx0" brushRef="#br0" timeOffset="40975.977">3356 7579 3428 0 0,'-5'-14'1352'0'0,"-3"4"-251"0"0,7 0-117 0 0,-3 2-132 0 0,2 3-44 0 0,1 0-360 0 0,-1-2-224 0 0,0 2-356 0 0,2 4 16 0 0,0-1-588 0 0,-2 4-376 0 0,2-1 84 0 0,4 1-521 0 0,-4 1 69 0 0,2 1 16 0 0</inkml:trace>
  <inkml:trace contextRef="#ctx0" brushRef="#br0" timeOffset="41611.68">4293 7875 936 0 0,'-22'5'355'0'0,"0"2"1"0"0,1 0-1 0 0,0 1 0 0 0,0 1 1 0 0,1 1-1 0 0,0 0 0 0 0,1 2 1 0 0,0 0-1 0 0,0 2 0 0 0,2 0 0 0 0,0 0 1 0 0,0 2-1 0 0,2 0 0 0 0,0 1 1 0 0,0 1-1 0 0,2 0 0 0 0,0 0 1 0 0,1 2-1 0 0,2-1 0 0 0,-1 1 0 0 0,2 1 1 0 0,-3 10-356 0 0,11-29 35 0 0,1 0 0 0 0,-1 0 0 0 0,1 0 0 0 0,-1 0 0 0 0,1 0 0 0 0,-1 1 0 0 0,1-1 0 0 0,0 0 1 0 0,0 0-1 0 0,0 0 0 0 0,1 0 0 0 0,-1 0 0 0 0,0 1 0 0 0,1-1 0 0 0,-1 0 0 0 0,1 0 0 0 0,0 0 0 0 0,0 0 0 0 0,-1 0 1 0 0,1 0-1 0 0,1-1 0 0 0,-1 1 0 0 0,0 0 0 0 0,0 0 0 0 0,1-1 0 0 0,-1 1 0 0 0,1-1 0 0 0,-1 1 0 0 0,1-1 0 0 0,0 0 0 0 0,-1 1 1 0 0,1-1-1 0 0,0 0 0 0 0,0 0 0 0 0,0 0 0 0 0,0 0 0 0 0,0-1 0 0 0,0 1 0 0 0,0-1 0 0 0,0 1 0 0 0,0-1 0 0 0,0 1 0 0 0,1-1 1 0 0,-1 0-1 0 0,0 0 0 0 0,0 0 0 0 0,1-1-35 0 0,102-20 401 0 0,-90 13-376 0 0,0-1 1 0 0,-1-1-1 0 0,0 0 1 0 0,0-1-1 0 0,-2-1 0 0 0,1 0 1 0 0,-1-1-1 0 0,-1 0 0 0 0,-1-1 1 0 0,1 0-1 0 0,-2 0 1 0 0,0-1-1 0 0,-1 0 0 0 0,-1-1 1 0 0,0 0-1 0 0,2-8-25 0 0,25-44-16 0 0,-26 45 33 0 0,-8 21-34 0 0,0-1 0 0 0,0 1 0 0 0,0 0-1 0 0,0 0 1 0 0,0-1 0 0 0,1 1 0 0 0,-1 0 0 0 0,1 0 0 0 0,0-1 0 0 0,0 1-1 0 0,-1 0 1 0 0,1 0 0 0 0,1 0 0 0 0,-1 0 0 0 0,0 0 0 0 0,0 0 0 0 0,1 1-1 0 0,-1-1 1 0 0,1 0 0 0 0,-1 1 0 0 0,1-1 0 0 0,0 1 0 0 0,0-1-1 0 0,0 1 1 0 0,-1 0 0 0 0,1 0 0 0 0,1 0 0 0 0,-1 0 0 0 0,0 0 0 0 0,0 0-1 0 0,0 0 1 0 0,0 1 0 0 0,1-1 0 0 0,-1 1 0 0 0,0 0 0 0 0,0 0-1 0 0,1-1 1 0 0,1 2 17 0 0,5 6-6 0 0,1 0 0 0 0,-1 2 0 0 0,0-1 0 0 0,-1 1 0 0 0,0 0 0 0 0,-1 0 0 0 0,0 1 0 0 0,0 0 0 0 0,-1 1 0 0 0,0-1 0 0 0,-1 1 0 0 0,0 0 0 0 0,-1 1-1 0 0,0-1 1 0 0,-1 1 0 0 0,0 0 0 0 0,-1 0 0 0 0,0-1 0 0 0,-1 2 0 0 0,0-1 0 0 0,-1 0 0 0 0,0 0 0 0 0,-2 6 6 0 0,2-16 131 0 0,0 5 143 0 0,15-50-255 0 0,1 0 0 0 0,3 1 0 0 0,1 0 0 0 0,2 2 0 0 0,1 1 0 0 0,3 0 0 0 0,1 2 0 0 0,26-28-19 0 0,-12 38-144 0 0,-39 27 89 0 0,2 3 36 0 0,111 142 96 0 0,-108-130-336 0 0,1-1 0 0 0,0 0 0 0 0,0 0 0 0 0,2-1 0 0 0,0 0 0 0 0,0-1 0 0 0,1 0 0 0 0,1 0 0 0 0,0-1 0 0 0,0-1 0 0 0,1 0 0 0 0,0-1 0 0 0,1 0 0 0 0,6 2 259 0 0,69-2-4233 0 0,-71-9 3013 0 0</inkml:trace>
  <inkml:trace contextRef="#ctx0" brushRef="#br0" timeOffset="42212.532">5617 7524 876 0 0,'-4'-3'181'0'0,"0"1"0"0"0,0 0 0 0 0,0 1 0 0 0,-1-1 0 0 0,1 1 0 0 0,0 0-1 0 0,-1 0 1 0 0,1 0 0 0 0,-1 1 0 0 0,0 0 0 0 0,1-1 0 0 0,-1 2 0 0 0,1-1 0 0 0,-1 0 0 0 0,1 1 0 0 0,-1 0-1 0 0,1 0 1 0 0,-1 0 0 0 0,1 1 0 0 0,0-1 0 0 0,0 1 0 0 0,-1 0 0 0 0,1 1 0 0 0,0-1 0 0 0,1 0 0 0 0,-1 1-1 0 0,0 0 1 0 0,1 0 0 0 0,-1 1-181 0 0,-88 104 1807 0 0,57 44-142 0 0,35-148-1649 0 0,1-1 0 0 0,-1 1 0 0 0,1-1 1 0 0,0 1-1 0 0,0 0 0 0 0,0-1 0 0 0,1 0 0 0 0,-1 1 1 0 0,1-1-1 0 0,0 0 0 0 0,0 0 0 0 0,0 0 1 0 0,0 0-1 0 0,0 0 0 0 0,1 0 0 0 0,-1-1 1 0 0,1 1-1 0 0,0-1 0 0 0,0 0 0 0 0,-1 0 1 0 0,2 0-1 0 0,-1 0 0 0 0,0 0 0 0 0,0 0 1 0 0,1-1-1 0 0,-1 0 0 0 0,0 0 0 0 0,1 0 1 0 0,-1 0-1 0 0,4 0-16 0 0,114 12-200 0 0,-105-14 132 0 0,0-1-1 0 0,0 0 1 0 0,0-1 0 0 0,0-1-1 0 0,-1-1 1 0 0,0 0 0 0 0,0 0-1 0 0,0-2 1 0 0,0 0 0 0 0,-1-1 0 0 0,0 0-1 0 0,-1-1 1 0 0,0 0 0 0 0,0-1-1 0 0,-1-1 1 0 0,-1 0 0 0 0,1-1-1 0 0,7-11 69 0 0,-17 21 9 0 0,0-1-1 0 0,-1 1 0 0 0,1-1 0 0 0,-1 1 0 0 0,0-1 0 0 0,0 1 1 0 0,0-1-1 0 0,0 0 0 0 0,0 0 0 0 0,-1 1 0 0 0,1-1 0 0 0,-1 0 1 0 0,0 0-1 0 0,0 0 0 0 0,0 0 0 0 0,0 1 0 0 0,0-1 0 0 0,0 0 1 0 0,-1 0-1 0 0,0 0 0 0 0,1 1 0 0 0,-1-1 0 0 0,0 0 1 0 0,0 1-1 0 0,0-1 0 0 0,-1 1 0 0 0,1-1 0 0 0,-1 1 0 0 0,1-1 1 0 0,-1 1-1 0 0,0 0 0 0 0,0 0 0 0 0,0 0 0 0 0,0 0 0 0 0,0 0 1 0 0,-1 0-1 0 0,1 1 0 0 0,0-1 0 0 0,-1 1 0 0 0,1 0 0 0 0,-1-1 1 0 0,0 1-9 0 0,-117-23 560 0 0,28 35-393 0 0,118-24-428 0 0,-2-1 0 0 0,0-1-1 0 0,0-1 1 0 0,-2-1 0 0 0,0-1-1 0 0,-1-1 1 0 0,-1-1 0 0 0,0-1-1 0 0,-2 0 1 0 0,-1-2 0 0 0,0 0-1 0 0,-2 0 1 0 0,0-2 0 0 0,-2 0-1 0 0,-1 0 1 0 0,8-25 261 0 0,-17 38 212 0 0,1 0-1 0 0,-2-1 0 0 0,0 1 1 0 0,0 0-1 0 0,-2-1 1 0 0,1 1-1 0 0,-1-1 0 0 0,-1 1 1 0 0,0-1-1 0 0,-1 1 1 0 0,-1-1-1 0 0,0 1 1 0 0,0 0-1 0 0,-1 0 0 0 0,0 1 1 0 0,-1-1-1 0 0,-1 1 1 0 0,0 0-1 0 0,0 0 0 0 0,-1 1 1 0 0,0-1-1 0 0,-5-3-211 0 0,11 12 63 0 0,0 1 0 0 0,0-1 0 0 0,-1 0 0 0 0,1 1 0 0 0,0-1-1 0 0,-1 1 1 0 0,1 0 0 0 0,-1-1 0 0 0,1 1 0 0 0,-1 0 0 0 0,0 0 0 0 0,0 0-1 0 0,1 0 1 0 0,-1 0 0 0 0,0 1 0 0 0,0-1 0 0 0,0 0 0 0 0,0 1 0 0 0,0-1 0 0 0,0 1-1 0 0,0 0 1 0 0,0 0 0 0 0,0 0 0 0 0,0 0 0 0 0,0 0 0 0 0,0 0 0 0 0,0 0-1 0 0,0 1 1 0 0,0-1 0 0 0,0 1 0 0 0,0-1 0 0 0,0 1 0 0 0,1 0 0 0 0,-1 0-1 0 0,0 0 1 0 0,0 0 0 0 0,1 0 0 0 0,-1 0 0 0 0,0 0 0 0 0,1 1 0 0 0,0-1 0 0 0,-1 1-1 0 0,1-1 1 0 0,0 1 0 0 0,-1-1 0 0 0,1 1 0 0 0,0 0 0 0 0,0-1 0 0 0,0 1-1 0 0,0 0 1 0 0,1 0 0 0 0,-1 0 0 0 0,0 0 0 0 0,1 0 0 0 0,0 0 0 0 0,-1 0-63 0 0,-2 19 107 0 0,0 1 0 0 0,1 0 1 0 0,2 0-1 0 0,0 0 0 0 0,1 0 1 0 0,1 0-1 0 0,2 0 1 0 0,0 0-1 0 0,1-1 0 0 0,1 0 1 0 0,1 0-1 0 0,6 13-107 0 0,4 23 222 0 0,160 598-2048 0 0,-156-559 896 0 0,34 231-8420 0 0,-55-309 7885 0 0</inkml:trace>
  <inkml:trace contextRef="#ctx0" brushRef="#br0" timeOffset="42909.896">7154 6825 1192 0 0,'-13'-5'413'0'0,"1"1"-1"0"0,-1 0 1 0 0,1 1-1 0 0,-1 0 1 0 0,0 1-1 0 0,0 1 1 0 0,0 0-1 0 0,-1 1 1 0 0,1 0-1 0 0,0 1 1 0 0,0 0-1 0 0,-7 2-412 0 0,-1 1 243 0 0,0 1 0 0 0,0 1 1 0 0,1 0-1 0 0,0 2 0 0 0,0 0 0 0 0,1 1 0 0 0,0 2 0 0 0,1-1 0 0 0,0 2 0 0 0,1 0 0 0 0,-14 13-243 0 0,25-19 85 0 0,0 1-1 0 0,0-1 1 0 0,0 1-1 0 0,1 0 1 0 0,0 0-1 0 0,1 1 1 0 0,-1-1-1 0 0,1 1 1 0 0,1 0-1 0 0,0 0 1 0 0,0 1-1 0 0,0-1 1 0 0,1 0 0 0 0,0 1-1 0 0,1 0 1 0 0,0-1-1 0 0,0 1 1 0 0,1 2-85 0 0,6 7 70 0 0,0 0 1 0 0,1 0-1 0 0,1-1 1 0 0,0 0-1 0 0,1 0 1 0 0,1-1-1 0 0,1 0 1 0 0,0-1-1 0 0,1 0 1 0 0,1-1-1 0 0,0 0 1 0 0,1-1 0 0 0,0-1-1 0 0,1 0 1 0 0,1-1-1 0 0,5 3-70 0 0,9 11 80 0 0,127 103 220 0 0,-81-70-105 0 0,-2 4-1 0 0,-3 2 1 0 0,-3 4-1 0 0,15 23-194 0 0,-77-85 59 0 0,-1 1 0 0 0,1-1 0 0 0,-1 1-1 0 0,0 0 1 0 0,-1 0 0 0 0,0 0-1 0 0,0 0 1 0 0,0 1 0 0 0,-1 0-1 0 0,0 0 1 0 0,-1 0 0 0 0,1 0-1 0 0,-2 0 1 0 0,1 1 0 0 0,-1-1-1 0 0,0 0 1 0 0,-1 1 0 0 0,0-1-1 0 0,-1 8-58 0 0,-3-5 3 0 0,-1 1 0 0 0,0-1 0 0 0,0 0-1 0 0,-1 0 1 0 0,-1-1 0 0 0,0 1 0 0 0,0-2 0 0 0,-1 1-1 0 0,0-1 1 0 0,-1 0 0 0 0,0-1 0 0 0,0 0-1 0 0,-1 0 1 0 0,0-1 0 0 0,0 0 0 0 0,-1-1 0 0 0,0 0-1 0 0,0-1 1 0 0,0 0 0 0 0,-1 0 0 0 0,0-2 0 0 0,-6 2-3 0 0,-25 7-955 0 0,0-2 1 0 0,0-2 0 0 0,-1-2-1 0 0,0-2 1 0 0,-33-2 954 0 0,-88-21-3116 0 0,0-20 99 0 0,87 19 1697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2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1576 0 0,'8'-2'196'0'0,"1"0"1"0"0,-1 1-1 0 0,0 0 0 0 0,1 0 0 0 0,0 1 1 0 0,-1 1-1 0 0,1-1 0 0 0,-1 1 0 0 0,1 1 0 0 0,-1-1 1 0 0,0 1-1 0 0,0 1 0 0 0,0 0 0 0 0,0 0 1 0 0,0 0-1 0 0,0 1 0 0 0,-1 0 0 0 0,0 1 1 0 0,1-1-1 0 0,-2 2 0 0 0,1-1 0 0 0,-1 1 0 0 0,1 0 1 0 0,-2 0-1 0 0,2 2-196 0 0,22 17 183 0 0,-2 1 1 0 0,0 2-1 0 0,-2 0 0 0 0,-2 2 0 0 0,0 1 1 0 0,-2 0-1 0 0,-1 2 0 0 0,-2 0 1 0 0,-1 1-1 0 0,-2 1 0 0 0,-1 1 1 0 0,-2 0-1 0 0,-2 0 0 0 0,-1 1 1 0 0,-1 0-1 0 0,-3 1 0 0 0,1 14-183 0 0,-6-34 77 0 0,0-1 0 0 0,0 1-1 0 0,-2 0 1 0 0,0 0 0 0 0,-1-1-1 0 0,-1 1 1 0 0,-1-1 0 0 0,0 0-1 0 0,-1-1 1 0 0,-1 1 0 0 0,-4 6-77 0 0,-2 5 83 0 0,-2-1 0 0 0,-1 0 0 0 0,-1-1 0 0 0,-1 0 0 0 0,-1-2 0 0 0,-2 0 0 0 0,0-1 0 0 0,-22 18-83 0 0,31-31-345 0 0,-1 0 0 0 0,1-1 0 0 0,-2 0 1 0 0,1-1-1 0 0,-1-1 0 0 0,0 0 0 0 0,-1-1 0 0 0,0 0 0 0 0,0-1 1 0 0,0-1-1 0 0,-8 1 345 0 0,21-4-126 0 0,-1-1-1 0 0,0-1 1 0 0,1 1 0 0 0,-1 0 0 0 0,1-1 0 0 0,-1 1 0 0 0,0-1 0 0 0,1 0 0 0 0,-1 0-1 0 0,1 0 1 0 0,-1 0 0 0 0,1 0 0 0 0,0 0 0 0 0,0-1 0 0 0,-1 1 0 0 0,1-1 0 0 0,0 0 0 0 0,0 1-1 0 0,0-1 1 0 0,1 0 0 0 0,-1 0 0 0 0,0 0 0 0 0,1 0 0 0 0,-1-1 0 0 0,1 1 0 0 0,0 0-1 0 0,0-1 1 0 0,-1 1 0 0 0,2-1 0 0 0,-1 1 0 0 0,0-1 126 0 0,-6-29-1271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2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2940 0 0,'9'0'892'0'0,"-1"1"-132"0"0,19 4-104 0 0,-7-5-27 0 0,12 0-109 0 0,7 0-88 0 0,4 0-32 0 0,5 0-92 0 0,3 0-188 0 0,2 0-204 0 0,58-15 12 0 0,-60 10-884 0 0,-1 2-457 0 0,-4 0 85 0 0,-3-2 36 0 0,-6 1 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2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1428 0 0,'5'5'1080'0'0,"15"5"-248"0"0,8-9-100 0 0,4 8-80 0 0,13-3-24 0 0,-2-4-91 0 0,-22-2-21 0 0,16 0-192 0 0,6 0-108 0 0,58-18-232 0 0,-44 9-4 0 0,0 3-1004 0 0,-2-4-353 0 0,0-4 69 0 0,-5-1-100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2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2272 0 0,'17'4'5352'0'0,"-8"18"-3578"0"0,-7-12-1614 0 0,115 461 2816 0 0,-90-388-4392 0 0,-15-28-3476 0 0,-11-53 3440 0 0,-2-2 201 0 0,-2 1-20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0:2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88 1164 0 0,'-3'-6'101'0'0,"-1"0"0"0"0,0 0-1 0 0,1 1 1 0 0,-2-1 0 0 0,1 1-1 0 0,-1 0 1 0 0,1 0 0 0 0,-1 0 0 0 0,-1 1-1 0 0,1 0 1 0 0,-1 0 0 0 0,0 0-1 0 0,1 1 1 0 0,-2 0 0 0 0,1 0-1 0 0,0 0 1 0 0,0 1 0 0 0,-1 0 0 0 0,0 0-1 0 0,1 1 1 0 0,-1-1 0 0 0,0 1-1 0 0,0 1 1 0 0,1 0 0 0 0,-1 0 0 0 0,0 0-1 0 0,0 0 1 0 0,0 1 0 0 0,1 1-1 0 0,-1-1 1 0 0,0 1 0 0 0,1 0 0 0 0,-1 0-1 0 0,1 1 1 0 0,0 0 0 0 0,0 0-1 0 0,0 0 1 0 0,-2 2-101 0 0,-10 5 186 0 0,0 1 0 0 0,0 1 1 0 0,1 0-1 0 0,1 1 0 0 0,0 1 0 0 0,1 1 0 0 0,0 0 0 0 0,1 1 1 0 0,-1 3-187 0 0,9-11 125 0 0,1 0 1 0 0,0 0-1 0 0,1 1 1 0 0,0 0-1 0 0,0-1 1 0 0,1 1 0 0 0,0 0-1 0 0,1 1 1 0 0,0-1-1 0 0,0 0 1 0 0,1 1-1 0 0,0 9-125 0 0,4-15 18 0 0,0 0 0 0 0,0 0 0 0 0,1 0-1 0 0,-1 0 1 0 0,1-1 0 0 0,0 1-1 0 0,0-1 1 0 0,0 0 0 0 0,1 0-1 0 0,-1 0 1 0 0,1-1 0 0 0,-1 0 0 0 0,1 0-1 0 0,0 0 1 0 0,0 0 0 0 0,0-1-1 0 0,0 0 1 0 0,0 0 0 0 0,0 0-1 0 0,6 0-17 0 0,130 6 160 0 0,-133-8-159 0 0,0 0 1 0 0,0-1 0 0 0,0 0 0 0 0,0 0-1 0 0,-1-1 1 0 0,1 0 0 0 0,-1 0-1 0 0,1 0 1 0 0,-1-1 0 0 0,0-1-1 0 0,-1 1 1 0 0,1-1 0 0 0,-1 0 0 0 0,0-1-1 0 0,0 1 1 0 0,0-1 0 0 0,-1 0-1 0 0,0-1 1 0 0,0 1 0 0 0,0-1-1 0 0,-1 0 1 0 0,1-3-2 0 0,18-43 747 0 0,-22 53-808 0 0,-1 0 69 0 0,12 3-36 0 0,77 70-243 0 0,-76-60-484 0 0,0 0 1 0 0,0-1-1 0 0,1-1 1 0 0,1-1-1 0 0,0 0 1 0 0,0 0-1 0 0,1-2 1 0 0,0 0-1 0 0,14 5 755 0 0,-12-9-1292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2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3 287 2928 0 0,'-3'3'3838'0'0,"9"4"508"0"0,207 3-2396 0 0,127-39-6115 0 0,-58-18-1513 0 0,-240 37 4415 0 0</inkml:trace>
  <inkml:trace contextRef="#ctx0" brushRef="#br0" timeOffset="455.795">1396 1 1300 0 0,'25'27'5821'0'0,"-40"40"-4726"0"0,-1-40-887 0 0,-1 0 0 0 0,-1-2 0 0 0,-1 0 0 0 0,-1-1 0 0 0,-1-1 0 0 0,-2-1 0 0 0,0-1 0 0 0,-1-1 0 0 0,-1-1 0 0 0,0-1 0 0 0,-2-1 0 0 0,0-2 0 0 0,0-1 0 0 0,-2 0 0 0 0,-24 6-208 0 0,-74 6 416 0 0,125-25-426 0 0,0-2 1 0 0,0 1-1 0 0,0 0 1 0 0,0 0 0 0 0,0 0-1 0 0,0-1 1 0 0,0 0-1 0 0,0 1 1 0 0,0-1-1 0 0,0 0 1 0 0,0 0-1 0 0,0 0 1 0 0,1 0 0 0 0,-1 0-1 0 0,0 0 1 0 0,1 0-1 0 0,-1-1 1 0 0,0 1-1 0 0,1-1 1 0 0,0 1 0 0 0,-1-1-1 0 0,1 1 1 0 0,0-1-1 0 0,0 0 1 0 0,0 0-1 0 0,0 1 1 0 0,0-1-1 0 0,0 0 1 0 0,1 0 0 0 0,-1 0-1 0 0,0 0 1 0 0,1 0-1 0 0,0 0 1 0 0,-1 0-1 0 0,1 0 1 0 0,0 0 0 0 0,0-1-1 0 0,0 1 1 0 0,0 0-1 0 0,1 0 1 0 0,0-2 9 0 0,32-82-439 0 0,-28 80 430 0 0,1 0-1 0 0,0 1 0 0 0,0-1 1 0 0,1 1-1 0 0,0 1 1 0 0,0-1-1 0 0,0 1 0 0 0,0 0 1 0 0,0 1-1 0 0,1 0 0 0 0,0 0 1 0 0,0 1-1 0 0,0 0 1 0 0,0 0-1 0 0,0 0 0 0 0,0 1 1 0 0,0 1-1 0 0,0-1 0 0 0,1 1 1 0 0,-1 1-1 0 0,0-1 1 0 0,0 1-1 0 0,4 2 10 0 0,46 17 111 0 0,0 3 0 0 0,-2 2 0 0 0,0 3 1 0 0,19 15-112 0 0,51 24-172 0 0,-82-44 23 0 0,55 26-1871 0 0,1-21-3585 0 0,-84-26 4209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2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599 162 1324 0 0,'0'1'123'0'0,"-1"-1"1"0"0,1 1-1 0 0,0-1 0 0 0,0 1 0 0 0,0-1 0 0 0,0 1 1 0 0,0-1-1 0 0,0 1 0 0 0,0-1 0 0 0,0 1 0 0 0,0-1 1 0 0,0 0-1 0 0,0 1 0 0 0,0-1 0 0 0,1 1 0 0 0,-1-1 1 0 0,0 1-1 0 0,0-1 0 0 0,0 1 0 0 0,1-1 0 0 0,-1 0 1 0 0,0 1-1 0 0,0-1 0 0 0,1 1 0 0 0,-1-1 0 0 0,0 0 1 0 0,1 1-1 0 0,-1-1 0 0 0,0 0 0 0 0,1 0 0 0 0,-1 1 1 0 0,1-1-1 0 0,-1 0 0 0 0,0 0 0 0 0,1 1 0 0 0,-1-1 1 0 0,1 0-1 0 0,-1 0 0 0 0,1 0 0 0 0,-1 0 0 0 0,1 0 1 0 0,-1 0-1 0 0,1 0 0 0 0,-1 0 0 0 0,0 0 0 0 0,1 0 1 0 0,-1 0-1 0 0,1 0 0 0 0,-1 0 0 0 0,1 0 0 0 0,-1 0 1 0 0,1 0-1 0 0,-1-1 0 0 0,1 1 0 0 0,-1 0 1 0 0,1 0-125 0 0,-32 48 260 0 0,23-36 212 0 0,-129 242 988 0 0,129-229-1695 0 0,-11 23-474 0 0,0-26-3023 0 0,19-21 2332 0 0,0-1-8 0 0,0 0-18 0 0</inkml:trace>
  <inkml:trace contextRef="#ctx0" brushRef="#br0" timeOffset="251.409">345 159 1612 0 0,'14'-17'8466'0'0,"29"41"-6960"0"0,-36-19-1227 0 0,43 28 234 0 0,113 80-7 0 0,-69-21-3342 0 0,-92-90 2534 0 0,1 1 0 0 0,-1 0 0 0 0,1-1 0 0 0,-1 1 0 0 0,0 0 0 0 0,0 0 0 0 0,0 0 0 0 0,-1 1 0 0 0,1-1 0 0 0,-1 0 0 0 0,0 1 0 0 0,0-1 0 0 0,0 1 0 0 0,0-1 0 0 0,-1 1 0 0 0,1-1 0 0 0,-1 1 0 0 0,0 0 0 0 0,0-1 0 0 0,0 1 0 0 0,0-1 0 0 0,-1 1 0 0 0,1 0 0 0 0,-2 0 302 0 0,-18 26-1222 0 0</inkml:trace>
  <inkml:trace contextRef="#ctx0" brushRef="#br0" timeOffset="518.362">332 766 1832 0 0,'118'-21'5631'0'0,"-57"6"-4371"0"0,9 2-192 0 0,95-21-390 0 0,-64-7-4325 0 0,-56-1-526 0 0,-41 28 2824 0 0</inkml:trace>
  <inkml:trace contextRef="#ctx0" brushRef="#br0" timeOffset="784.968">158 1 1036 0 0,'-13'10'441'0'0,"0"1"0"0"0,1 0-1 0 0,0 1 1 0 0,1 0 0 0 0,0 1 0 0 0,1 1 0 0 0,1-1-1 0 0,0 1 1 0 0,0 1 0 0 0,2 0 0 0 0,0 0 0 0 0,1 0-1 0 0,0 1 1 0 0,-2 10-441 0 0,4-7 255 0 0,0 0 1 0 0,1 1-1 0 0,1-1 0 0 0,1 1 1 0 0,1 0-1 0 0,0 0 0 0 0,1-1 1 0 0,2 1-1 0 0,0-1 0 0 0,1 1 1 0 0,4 12-256 0 0,1-8 80 0 0,0 1 0 0 0,1-2 0 0 0,2 0 0 0 0,0 0 0 0 0,2-1 0 0 0,0 0 0 0 0,1-2 0 0 0,1 1 1 0 0,1-2-1 0 0,1 0 0 0 0,1-1 0 0 0,0-1 0 0 0,1-1 0 0 0,1-1 0 0 0,9 5-80 0 0,-10-8-630 0 0,1-1 0 0 0,0-1 1 0 0,1 0-1 0 0,0-2 0 0 0,1 0 0 0 0,-1-2 0 0 0,1 0 0 0 0,1-2 0 0 0,-1-1 0 0 0,11 1 630 0 0,38-17-2582 0 0,-38 1 1354 0 0</inkml:trace>
  <inkml:trace contextRef="#ctx0" brushRef="#br0" timeOffset="1051.405">1100 7 1212 0 0,'7'1'179'0'0,"0"0"1"0"0,0 1-1 0 0,0 0 0 0 0,-1 0 1 0 0,1 0-1 0 0,0 1 0 0 0,-1 0 1 0 0,0 0-1 0 0,0 1 0 0 0,0-1 1 0 0,0 1-1 0 0,0 1 0 0 0,-1-1 0 0 0,0 1 1 0 0,0 0-1 0 0,0 0 0 0 0,-1 0 1 0 0,1 1-1 0 0,-1 0 0 0 0,0 0 1 0 0,-1 0-1 0 0,1 0-179 0 0,64 146 1798 0 0,-57-118-1530 0 0,-1 1-1 0 0,-2 0 0 0 0,-1 1 0 0 0,-2 0 1 0 0,-1 0-1 0 0,-1 21-267 0 0,-4-42-37 0 0,-1-1 0 0 0,0 0 0 0 0,-1 1 0 0 0,0-1 0 0 0,-1 0 0 0 0,-1-1 0 0 0,0 1 0 0 0,-1-1 0 0 0,0 0 0 0 0,-1 0 0 0 0,0-1 0 0 0,-1 0 0 0 0,-1 0 0 0 0,-3 3 37 0 0,-1 0-495 0 0,1-1-1 0 0,-2-1 0 0 0,1 0 1 0 0,-2-1-1 0 0,0-1 1 0 0,0 0-1 0 0,-1-1 0 0 0,0 0 1 0 0,-1-2-1 0 0,0 0 1 0 0,-1 0 495 0 0,-18 3-1242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2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19 1556 0 0,'-60'62'3786'0'0,"-256"198"2474"0"0,315-259-6235 0 0,-1-1-1 0 0,1 0 1 0 0,0 1-1 0 0,0-1 1 0 0,0 1-1 0 0,0-1 1 0 0,0 1-1 0 0,0-1 0 0 0,1 1 1 0 0,-1 0-1 0 0,0 0 1 0 0,0-1-1 0 0,0 1 1 0 0,0 0-1 0 0,1 0 1 0 0,-1 0-1 0 0,1 0 1 0 0,-1 0-1 0 0,0 0 0 0 0,1 0 1 0 0,-1 0-1 0 0,1 0 1 0 0,0 0-1 0 0,-1 0 1 0 0,1 0-1 0 0,0 0 1 0 0,0 1-1 0 0,0-1 0 0 0,0 0 1 0 0,0 0-1 0 0,0 0 1 0 0,0 0-1 0 0,0 0 1 0 0,0 0-1 0 0,0 1 1 0 0,1-1-1 0 0,-1 0 1 0 0,0 0-1 0 0,1 0 0 0 0,-1 0 1 0 0,1 0-1 0 0,-1 0 1 0 0,1 0-1 0 0,0 0 1 0 0,-1 0-1 0 0,1 0 1 0 0,0-1-1 0 0,-1 1 1 0 0,1 0-1 0 0,0 0 0 0 0,0-1 1 0 0,0 1-1 0 0,0 0 1 0 0,0-1-1 0 0,0 1 1 0 0,0-1-1 0 0,0 1 1 0 0,0-1-1 0 0,0 0 0 0 0,0 1 1 0 0,0-1-1 0 0,0 0 1 0 0,1 0-1 0 0,-1 1 1 0 0,0-1-1 0 0,0 0 1 0 0,1-1-25 0 0,87 9 266 0 0,-80-8-152 0 0,270-13-922 0 0,-84-1-2102 0 0,-72 13-2343 0 0,-99 1 3782 0 0,-21 0 60 0 0</inkml:trace>
  <inkml:trace contextRef="#ctx0" brushRef="#br0" timeOffset="267.35">50 769 1392 0 0,'0'1'123'0'0,"-1"0"0"0"0,1 1 0 0 0,0-1 0 0 0,-1 0 0 0 0,1 0 0 0 0,0 1 0 0 0,0-1 0 0 0,0 0 0 0 0,0 1 0 0 0,0-1 0 0 0,0 0 0 0 0,0 1 0 0 0,0-1 0 0 0,1 0 0 0 0,-1 1 0 0 0,0-1 0 0 0,1 0 0 0 0,-1 1 0 0 0,1-1 1 0 0,-1 0-1 0 0,1 0 0 0 0,0 0 0 0 0,0 0 0 0 0,-1 0 0 0 0,1 0 0 0 0,0 0 0 0 0,0 0 0 0 0,0 0 0 0 0,0 0 0 0 0,0 0 0 0 0,0 0 0 0 0,0-1 0 0 0,0 1 0 0 0,1 0 0 0 0,-1-1 0 0 0,0 1 0 0 0,0-1 0 0 0,1 1 0 0 0,-1-1 0 0 0,0 0 0 0 0,1 1 0 0 0,-1-1 0 0 0,0 0 0 0 0,1 0 0 0 0,-1 0 0 0 0,0 0 0 0 0,1 0 0 0 0,0-1-123 0 0,77 7 541 0 0,-71-6-142 0 0,232-28 482 0 0,158-46-6979 0 0,-348 59 4846 0 0</inkml:trace>
  <inkml:trace contextRef="#ctx0" brushRef="#br0" timeOffset="832.694">1322 42 1128 0 0,'9'-3'3566'0'0,"-5"9"-987"0"0,-2 6-2639 0 0,13 49 633 0 0,3 1 0 0 0,2-2 0 0 0,3-1 0 0 0,12 19-573 0 0,16 43-1294 0 0,-43-95 66 0 0,-7-8-2429 0 0,-1-16 2327 0 0</inkml:trace>
  <inkml:trace contextRef="#ctx0" brushRef="#br0" timeOffset="1177.2">1179 97 1028 0 0,'-76'-9'8528'0'0,"548"-61"-6850"0"0,-154 52-4858 0 0,-302 22 1494 0 0,-28-1-2189 0 0,4-5 2598 0 0</inkml:trace>
  <inkml:trace contextRef="#ctx0" brushRef="#br0" timeOffset="1585.363">1796 385 1612 0 0,'15'-2'388'0'0,"1"-1"-1"0"0,-1 2 0 0 0,0 0 1 0 0,1 1-1 0 0,-1 0 0 0 0,0 1 1 0 0,1 1-1 0 0,-1 0 0 0 0,0 1 1 0 0,0 1-1 0 0,2 1-387 0 0,-11-3 64 0 0,0 0 0 0 0,0 0 1 0 0,-1 0-1 0 0,1 1 0 0 0,0 0 0 0 0,-1 0 0 0 0,0 1 0 0 0,0-1 0 0 0,0 1 0 0 0,0 0 0 0 0,0 0 0 0 0,-1 1 0 0 0,0-1 1 0 0,0 1-1 0 0,0 0 0 0 0,0 0 0 0 0,-1 1 0 0 0,0-1 0 0 0,0 1 0 0 0,0-1 0 0 0,-1 1 0 0 0,0 0 0 0 0,0 0 1 0 0,0 0-1 0 0,-1 0 0 0 0,0 0 0 0 0,0 1 0 0 0,-1-1 0 0 0,1 1-64 0 0,-4 5 167 0 0,-1 0 1 0 0,0 0-1 0 0,0-1 0 0 0,-1 1 0 0 0,-1-1 0 0 0,0-1 1 0 0,0 1-1 0 0,-1-1 0 0 0,0 0 0 0 0,-1 0 1 0 0,0-1-1 0 0,-1 0 0 0 0,0-1 0 0 0,0 1 0 0 0,-1-2 1 0 0,0 1-1 0 0,0-2 0 0 0,-1 1 0 0 0,1-1 1 0 0,-7 2-168 0 0,-33 27 663 0 0,38-20-293 0 0,52-32-675 0 0,-20 8 67 0 0,366-151-8097 0 0,-334 134 7075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3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46 1932 0 0,'9'-11'6067'0'0,"17"-3"-4702"0"0,-25 14-1245 0 0,-5 105 391 0 0,1-73-393 0 0,1 1-1 0 0,1-1 1 0 0,2 0-1 0 0,2 1 1 0 0,1-1-1 0 0,1 0 1 0 0,8 27-118 0 0,-10-51 60 0 0,-1-1 0 0 0,1 0 1 0 0,0 0-1 0 0,0 0 0 0 0,1 0 0 0 0,0-1 1 0 0,1 1-1 0 0,-1-1 0 0 0,1 0 1 0 0,0 0-1 0 0,0-1 0 0 0,1 0 0 0 0,0 1 1 0 0,0-2-1 0 0,0 1 0 0 0,1-1 1 0 0,-1 0-1 0 0,1 0 0 0 0,0-1 0 0 0,0 0 1 0 0,0 0-1 0 0,1-1 0 0 0,-1 1 1 0 0,0-2-1 0 0,1 1 0 0 0,0-1 0 0 0,-1 0 1 0 0,1-1-1 0 0,0 0 0 0 0,-1 0 1 0 0,1 0-1 0 0,0-1 0 0 0,1-1-60 0 0,4-1 2 0 0,-1 0 0 0 0,-1-1 0 0 0,1-1-1 0 0,-1 0 1 0 0,0 0 0 0 0,0-1 0 0 0,0 0 0 0 0,-1-1 0 0 0,0-1-1 0 0,0 1 1 0 0,-1-1 0 0 0,0-1 0 0 0,0 0 0 0 0,-1 0 0 0 0,0-1-1 0 0,-1 0 1 0 0,0 0 0 0 0,0-1 0 0 0,-1 0 0 0 0,-1 0 0 0 0,1 0-1 0 0,-2-1 1 0 0,0 1 0 0 0,0-1 0 0 0,-1 0 0 0 0,-1 0 0 0 0,0-4-2 0 0,1 6-43 0 0,-2 0 1 0 0,1 0-1 0 0,-2 0 1 0 0,1 0 0 0 0,-1-1-1 0 0,-1 1 1 0 0,0 0 0 0 0,0 0-1 0 0,-1 0 1 0 0,0 0 0 0 0,-1 0-1 0 0,0 0 1 0 0,-1 1 0 0 0,0-1-1 0 0,0 1 1 0 0,-1 0-1 0 0,0 0 1 0 0,0 0 0 0 0,-1 1-1 0 0,-1 0 1 0 0,1 0 0 0 0,-1 1-1 0 0,-1 0 1 0 0,1 0 0 0 0,-1 0-1 0 0,0 1 1 0 0,-1 0 0 0 0,1 1-1 0 0,-1 0 1 0 0,0 0-1 0 0,-1 1 1 0 0,1 0 0 0 0,-1 0-1 0 0,-8-1 43 0 0,1 1-32 0 0,0 1-1 0 0,1 1 0 0 0,-1 0 0 0 0,0 1 1 0 0,0 1-1 0 0,0 1 0 0 0,0 0 0 0 0,0 1 1 0 0,0 1-1 0 0,0 0 0 0 0,1 2 0 0 0,-1-1 1 0 0,1 2-1 0 0,1 1 0 0 0,-1 0 1 0 0,1 0-1 0 0,0 2 0 0 0,1 0 0 0 0,0 0 33 0 0,11-7 4 0 0,1 0 0 0 0,0-1 0 0 0,0 1-1 0 0,0 0 1 0 0,0 0 0 0 0,0 0 0 0 0,0 0-1 0 0,0 0 1 0 0,1 1 0 0 0,-1-1 0 0 0,1 1-1 0 0,0-1 1 0 0,0 1 0 0 0,0-1 0 0 0,0 1-1 0 0,0-1 1 0 0,0 1 0 0 0,1 0 0 0 0,-1 0-1 0 0,1-1 1 0 0,0 1 0 0 0,0 0 0 0 0,0 0-1 0 0,0-1 1 0 0,0 1 0 0 0,1 0-1 0 0,-1 0 1 0 0,1-1 0 0 0,0 1 0 0 0,-1 0-1 0 0,1-1 1 0 0,1 1 0 0 0,-1-1 0 0 0,0 1-1 0 0,0-1 1 0 0,1 0 0 0 0,0 1 0 0 0,-1-1-1 0 0,1 0 1 0 0,0 0 0 0 0,0 0 0 0 0,0 0-1 0 0,2 1-3 0 0,107 61-79 0 0,146-15-2703 0 0,-82-39-2788 0 0,-143-10 4166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3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292 167 1236 0 0,'-82'26'3830'0'0,"-89"69"-401"0"0,167-92-3340 0 0,1 1 0 0 0,-1 0 0 0 0,1 0 0 0 0,0 0 0 0 0,0 0 0 0 0,1 0 0 0 0,-1 1 0 0 0,1-1 0 0 0,0 1 0 0 0,0 0 0 0 0,0 0 0 0 0,1-1-1 0 0,-1 1 1 0 0,1 0 0 0 0,1 0 0 0 0,-1 0 0 0 0,1 0 0 0 0,0 1 0 0 0,0-1 0 0 0,0 0 0 0 0,0 0 0 0 0,1 0 0 0 0,0 0 0 0 0,2 4-89 0 0,2 2-11 0 0,2 0 1 0 0,-1-1-1 0 0,2 0 1 0 0,-1-1-1 0 0,1 0 1 0 0,1 0-1 0 0,-1 0 1 0 0,2-1-1 0 0,-1 0 1 0 0,1-1-1 0 0,0 0 0 0 0,1-1 1 0 0,-1 0-1 0 0,1-1 1 0 0,0 0-1 0 0,1 0 1 0 0,8 2 10 0 0,137 15-6667 0 0,-132-22 5179 0 0</inkml:trace>
  <inkml:trace contextRef="#ctx0" brushRef="#br0" timeOffset="329.407">11 412 1096 0 0,'3'14'7206'0'0,"49"-13"-6620"0"0,-41-1 76 0 0,217-25-1008 0 0,-85-24-4943 0 0,-121 38 3746 0 0</inkml:trace>
  <inkml:trace contextRef="#ctx0" brushRef="#br0" timeOffset="627.756">854 235 1108 0 0,'15'6'3509'0'0,"4"7"1017"0"0,-14 18-3522 0 0,12 145 267 0 0,-5-89-1914 0 0,-7 0-3755 0 0,-21-69 577 0 0,11-19 2505 0 0</inkml:trace>
  <inkml:trace contextRef="#ctx0" brushRef="#br0" timeOffset="1053.127">808 447 936 0 0,'42'-22'4059'0'0,"35"8"-3295"0"0,-51 11-196 0 0,168-53 363 0 0,-172 20 189 0 0,-22 35-852 0 0,0 1 15 0 0,-3-27 1939 0 0,3 28-2195 0 0,0-1 1 0 0,0 0-1 0 0,0 1 1 0 0,0-1-1 0 0,-1 1 1 0 0,1-1-1 0 0,0 1 1 0 0,0-1-1 0 0,-1 0 1 0 0,1 1-1 0 0,0-1 1 0 0,0 0-1 0 0,-1 1 1 0 0,1-1-1 0 0,0 0 1 0 0,-1 0-1 0 0,1 1 1 0 0,-1-1-1 0 0,1 0 0 0 0,0 0 1 0 0,-1 1-1 0 0,1-1 1 0 0,-1 0-1 0 0,1 0 1 0 0,-1 0-1 0 0,1 0 1 0 0,0 0-1 0 0,-1 0 1 0 0,1 0-1 0 0,-1 0 1 0 0,1 0-1 0 0,-1 0 1 0 0,1 0-1 0 0,-1 0 1 0 0,1 0-1 0 0,0 0 1 0 0,-1 0-1 0 0,1 0 0 0 0,-1 0 1 0 0,1 0-1 0 0,-1-1 1 0 0,1 1-1 0 0,0 0 1 0 0,-1 0-28 0 0,18 58 151 0 0,-14-49-100 0 0,31 87-340 0 0,19 67-3991 0 0,-50-129-123 0 0,-3-27 2917 0 0</inkml:trace>
  <inkml:trace contextRef="#ctx0" brushRef="#br0" timeOffset="1508.348">844 0 1600 0 0,'-15'5'321'0'0,"0"0"0"0"0,1 0 0 0 0,-1 2-1 0 0,1 0 1 0 0,1 0 0 0 0,0 1 0 0 0,0 1 0 0 0,0 1-1 0 0,1-1 1 0 0,1 2 0 0 0,-1 0 0 0 0,2 0 0 0 0,0 1-1 0 0,0 0 1 0 0,1 0 0 0 0,0 1 0 0 0,1 1 0 0 0,1-1-1 0 0,0 1 1 0 0,1 1 0 0 0,1-1 0 0 0,0 1 0 0 0,0 0 0 0 0,1 6-321 0 0,2-4 147 0 0,1 1 0 0 0,1 0 0 0 0,1-1 0 0 0,0 1 0 0 0,1 0 0 0 0,1-1 0 0 0,1 0 0 0 0,0 0 0 0 0,1 0 1 0 0,1 0-1 0 0,1-1 0 0 0,0 0 0 0 0,1 0 0 0 0,1-1 0 0 0,0 0 0 0 0,1 0 0 0 0,1-1 0 0 0,0 0 0 0 0,2 0-147 0 0,6 5 60 0 0,0-2 0 0 0,1 0 0 0 0,1-1-1 0 0,0-1 1 0 0,1 0 0 0 0,1-2 0 0 0,0-1-1 0 0,1-1 1 0 0,0-1 0 0 0,0-1 0 0 0,1-1 0 0 0,0-1-1 0 0,1-1 1 0 0,0-1 0 0 0,0-2 0 0 0,23 1-60 0 0,-38-3-45 0 0,-1-1 1 0 0,1 0 0 0 0,-1-1-1 0 0,1 0 1 0 0,-1-1 0 0 0,1 0-1 0 0,-1 0 1 0 0,0-1 0 0 0,0 0 0 0 0,0-1-1 0 0,-1 0 1 0 0,1-1 0 0 0,-1 0-1 0 0,0-1 1 0 0,0 1 0 0 0,-1-2 0 0 0,1 1-1 0 0,-1-1 1 0 0,-1 0 0 0 0,1-1-1 0 0,-1 0 1 0 0,-1 0 0 0 0,1-1-1 0 0,-2 1 1 0 0,1-1 0 0 0,-1-1 0 0 0,0 1-1 0 0,-1-1 1 0 0,0 0 0 0 0,-1 0-1 0 0,0 0 1 0 0,0-2 44 0 0,-2 1-20 0 0,-1-1 0 0 0,0 0 0 0 0,-1 1 0 0 0,-1-1 1 0 0,0 1-1 0 0,0-1 0 0 0,-1 1 0 0 0,0 0 0 0 0,-1 0 0 0 0,0 0 0 0 0,-1 1 0 0 0,0-1 0 0 0,-1 1 0 0 0,0 1 1 0 0,-1-1-1 0 0,0 1 0 0 0,0 0 0 0 0,-1 0 0 0 0,0 1 0 0 0,0 0 0 0 0,-1 0 0 0 0,0 1 0 0 0,-1 0 1 0 0,-2 0 19 0 0,-25-18 76 0 0,-1 2 0 0 0,-1 2 0 0 0,-1 1 0 0 0,-1 3 0 0 0,-32-10-76 0 0,55 20-166 0 0,-93-29-425 0 0,36 22-3803 0 0,66 10 1281 0 0,9 4 1633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2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189 204 1184 0 0,'-26'-57'3171'0'0,"11"26"-458"0"0,19 35-1072 0 0,181 628-383 0 0,-182-620-1371 0 0,-2-12 154 0 0,-1-1 1 0 0,1 1-1 0 0,-1 0 0 0 0,1-1 1 0 0,-1 1-1 0 0,1-1 0 0 0,-1 1 1 0 0,1 0-1 0 0,-1 0 0 0 0,1-1 1 0 0,-1 1-1 0 0,1 0 0 0 0,-1 0 1 0 0,1 0-1 0 0,0-1 0 0 0,-1 1 1 0 0,1 0-1 0 0,-1 0 0 0 0,1 0 1 0 0,0 0-1 0 0,-1 0 0 0 0,1 0 1 0 0,-1 0-1 0 0,1 0 0 0 0,-1 0 1 0 0,1 1-1 0 0,0-1 0 0 0,-1 0 1 0 0,1 0-1 0 0,-1 0 0 0 0,1 1 1 0 0,-1-1-1 0 0,1 0 0 0 0,-1 1 1 0 0,1-1-1 0 0,-1 0 0 0 0,1 1 1 0 0,-1-1-1 0 0,1 1 0 0 0,-1-1 1 0 0,0 1-1 0 0,1-1 0 0 0,-1 1 0 0 0,0-1 1 0 0,1 1-1 0 0,-1-1 0 0 0,0 1 1 0 0,0-1-1 0 0,1 1 0 0 0,-1-1 1 0 0,0 1-1 0 0,0 0 0 0 0,0-1 1 0 0,0 1-1 0 0,0-1 0 0 0,0 1 1 0 0,0 0-42 0 0,373-670 1669 0 0,-318 565-3156 0 0,-67 123-5339 0 0,-15 11 4358 0 0,9-15 1102 0 0</inkml:trace>
  <inkml:trace contextRef="#ctx0" brushRef="#br0" timeOffset="266.804">9 455 1316 0 0,'-8'9'2199'0'0,"20"-1"4088"0"0,554-28-3310 0 0,-258 20-4383 0 0,-177 0-3777 0 0,-109-6 2495 0 0,-17 2 1418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3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17 1260 0 0,'0'0'664'0'0,"0"0"-68"0"0,0 0-161 0 0,0 0-99 0 0,0 0 47 0 0,0 0-19 0 0,0 0-82 0 0,0 0-68 0 0,0 0 72 0 0,0 0-13 0 0,0 0-16 0 0,0 0-130 0 0,0 0 17 0 0,0 0 17 0 0,-4-16 491 0 0,-10 19-543 0 0,0 0 0 0 0,0 1 0 0 0,0 1-1 0 0,1 0 1 0 0,0 1 0 0 0,0 0 0 0 0,0 1 0 0 0,1 0 0 0 0,0 1 0 0 0,0 1-1 0 0,1 0 1 0 0,0 0 0 0 0,1 1 0 0 0,0 1 0 0 0,0-1 0 0 0,1 2 0 0 0,1-1 0 0 0,0 1-1 0 0,0 0 1 0 0,1 1 0 0 0,1 0 0 0 0,0 0 0 0 0,1 0 0 0 0,0 1 0 0 0,1 0-1 0 0,1 0 1 0 0,0 0 0 0 0,-1 11-109 0 0,7-18 36 0 0,-1 0 0 0 0,1 0-1 0 0,0 0 1 0 0,1-1 0 0 0,-1 1-1 0 0,1-1 1 0 0,1 0 0 0 0,-1 0-1 0 0,1 0 1 0 0,0-1 0 0 0,0 1-1 0 0,1-1 1 0 0,0 0 0 0 0,0-1 0 0 0,0 0-1 0 0,0 0 1 0 0,1 0 0 0 0,-1 0-1 0 0,1-1 1 0 0,0 0 0 0 0,0-1-1 0 0,0 0 1 0 0,0 0 0 0 0,1 0-1 0 0,-1-1 1 0 0,0 0 0 0 0,1 0 0 0 0,-1-1-1 0 0,1 0 1 0 0,-1 0 0 0 0,1-1-1 0 0,-1 0 1 0 0,1 0 0 0 0,4-2-36 0 0,-2 3-24 0 0,0-1 0 0 0,0-1 0 0 0,0 0 1 0 0,0 0-1 0 0,0 0 0 0 0,-1-2 1 0 0,1 1-1 0 0,-1-1 0 0 0,0 0 0 0 0,0-1 1 0 0,0 0-1 0 0,0-1 0 0 0,-1 1 1 0 0,0-2-1 0 0,0 1 0 0 0,-1-1 0 0 0,0 0 1 0 0,0-1-1 0 0,-1 1 0 0 0,0-1 1 0 0,0-1-1 0 0,0 1 0 0 0,-1-1 0 0 0,-1 0 1 0 0,0 0-1 0 0,2-6 24 0 0,-4 10-40 0 0,-2-1 0 0 0,1 1-1 0 0,0 0 1 0 0,-1 0 0 0 0,0 0 0 0 0,0 0 0 0 0,-1-1-1 0 0,0 1 1 0 0,0 0 0 0 0,0 0 0 0 0,0 0 0 0 0,-1 0-1 0 0,1 0 1 0 0,-1 0 0 0 0,-1 1 0 0 0,1-1 0 0 0,-1 1-1 0 0,1-1 1 0 0,-1 1 0 0 0,-1 0 0 0 0,1 0 0 0 0,0 0-1 0 0,-1 0 1 0 0,0 1 0 0 0,0 0 0 0 0,0-1-1 0 0,0 1 1 0 0,-1 1 0 0 0,1-1 0 0 0,-1 1 40 0 0,-155-50-2591 0 0,127 45 913 0 0,29 4 744 0 0,3 0-272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3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1068 0 0,'21'-7'6794'0'0,"-4"59"-5096"0"0,-16-49-1621 0 0,61 312 572 0 0,-73-278-3031 0 0,-6-21-2163 0 0,15-15 3042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3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1 880 0 0,'23'18'5896'0'0,"-37"-13"-9478"0"0,10-6 2284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3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37 2052 0 0,'0'0'77'0'0,"-1"0"-1"0"0,1 0 1 0 0,-1 1 0 0 0,1-1-1 0 0,-1 0 1 0 0,1 0 0 0 0,-1 1-1 0 0,1-1 1 0 0,-1 0-1 0 0,1 1 1 0 0,0-1 0 0 0,-1 1-1 0 0,1-1 1 0 0,0 1 0 0 0,-1-1-1 0 0,1 0 1 0 0,0 1-1 0 0,-1-1 1 0 0,1 1 0 0 0,0 0-1 0 0,0-1 1 0 0,-1 1 0 0 0,1-1-1 0 0,0 1 1 0 0,0-1-1 0 0,0 1 1 0 0,0-1 0 0 0,0 1-1 0 0,0 0 1 0 0,0-1 0 0 0,0 1-1 0 0,0-1 1 0 0,0 1-1 0 0,0-1 1 0 0,0 1 0 0 0,0-1-1 0 0,1 1 1 0 0,-1 0 0 0 0,0-1-1 0 0,0 1 1 0 0,1-1-1 0 0,-1 1 1 0 0,0-1 0 0 0,1 0-1 0 0,-1 1 1 0 0,0-1 0 0 0,1 1-1 0 0,-1-1 1 0 0,1 1-1 0 0,-1-1 1 0 0,0 0 0 0 0,1 1-1 0 0,-1-1 1 0 0,1 0 0 0 0,-1 0-1 0 0,1 1 1 0 0,-1-1-1 0 0,1 0 1 0 0,0 0 0 0 0,-1 0-1 0 0,1 0 1 0 0,-1 0 0 0 0,1 0-1 0 0,-1 1 1 0 0,1-1 0 0 0,-1 0-1 0 0,1-1 1 0 0,0 1-1 0 0,-1 0 1 0 0,1 0-77 0 0,-28 41 649 0 0,-162 168 2738 0 0,179-199-3236 0 0,1-2-30 0 0,-1 1 0 0 0,1 0 0 0 0,1 0-1 0 0,0 1 1 0 0,0 0 0 0 0,1 1 0 0 0,0-1 0 0 0,1 2-1 0 0,0-1 1 0 0,1 0 0 0 0,-2 5-121 0 0,8-13 12 0 0,0 0 0 0 0,0 0-1 0 0,0 0 1 0 0,1 0 0 0 0,-1 0 0 0 0,1 0 0 0 0,-1-1 0 0 0,1 1 0 0 0,0 0 0 0 0,0-1-1 0 0,0 0 1 0 0,0 1 0 0 0,1-1 0 0 0,-1 0 0 0 0,1 0 0 0 0,-1 0 0 0 0,1-1-1 0 0,0 1 1 0 0,-1-1 0 0 0,1 1 0 0 0,0-1 0 0 0,0 0 0 0 0,0 0 0 0 0,0 0 0 0 0,3 0-12 0 0,133 18-1024 0 0,204-46-8059 0 0,-302 21 7781 0 0</inkml:trace>
  <inkml:trace contextRef="#ctx0" brushRef="#br0" timeOffset="580.453">1024 34 988 0 0,'0'0'101'0'0,"1"1"-1"0"0,-1-1 1 0 0,0 1-1 0 0,1-1 0 0 0,-1 1 1 0 0,1-1-1 0 0,-1 1 1 0 0,0-1-1 0 0,1 1 1 0 0,-1-1-1 0 0,1 1 1 0 0,-1-1-1 0 0,1 0 1 0 0,0 1-1 0 0,-1-1 1 0 0,1 0-1 0 0,-1 0 1 0 0,1 1-1 0 0,-1-1 1 0 0,1 0-1 0 0,0 0 1 0 0,-1 0-1 0 0,1 0 1 0 0,0 1-1 0 0,-1-1 1 0 0,1 0-1 0 0,0 0 0 0 0,-1 0 1 0 0,1-1-1 0 0,-1 1 1 0 0,1 0-1 0 0,0 0 1 0 0,-1 0-1 0 0,1 0 1 0 0,0-1-1 0 0,-1 1 1 0 0,1 0-1 0 0,-1 0 1 0 0,1-1-1 0 0,-1 1 1 0 0,1-1-1 0 0,-1 1 1 0 0,1 0-1 0 0,-1-1 1 0 0,1 1-1 0 0,-1-1 1 0 0,1 1-1 0 0,-1-1 1 0 0,0 1-1 0 0,1-1 0 0 0,-1 1 1 0 0,0-1-1 0 0,1 0 1 0 0,-1 1-101 0 0,-14 27 281 0 0,-1-1 1 0 0,-1 0-1 0 0,-2-1 1 0 0,0-1-1 0 0,-1 0 1 0 0,-2-2-1 0 0,0 0 1 0 0,-2-2-1 0 0,0 0 1 0 0,-1-1-1 0 0,-1-2 1 0 0,0 0-1 0 0,-1-2 1 0 0,-20 8-282 0 0,-55 8 853 0 0,98-31-852 0 0,0-1 1 0 0,0 0 0 0 0,0 0-1 0 0,0 0 1 0 0,1-1 0 0 0,-1 1-1 0 0,0-1 1 0 0,1 1 0 0 0,-1-1-1 0 0,1 0 1 0 0,0 0 0 0 0,0 0-1 0 0,-1 0 1 0 0,1 0 0 0 0,1-1-1 0 0,-1 1 1 0 0,0-1 0 0 0,0 1-1 0 0,1-1 1 0 0,0 0 0 0 0,-1 1-1 0 0,1-1 1 0 0,0 0 0 0 0,0 0-1 0 0,1 0 1 0 0,-1 0 0 0 0,1 0-1 0 0,-1 0 1 0 0,1 0 0 0 0,0 0-1 0 0,0 0 1 0 0,0-2-2 0 0,0 0-35 0 0,1 0 0 0 0,0 0 0 0 0,0 0-1 0 0,0 0 1 0 0,0 0 0 0 0,1 0 0 0 0,-1 1 0 0 0,1-1 0 0 0,0 0-1 0 0,1 1 1 0 0,-1-1 0 0 0,1 1 0 0 0,0 0 0 0 0,0 0 0 0 0,0 0-1 0 0,1 0 1 0 0,-1 1 0 0 0,1 0 0 0 0,0-1 0 0 0,0 1 0 0 0,0 0-1 0 0,0 1 1 0 0,1-1 0 0 0,-1 1 0 0 0,1 0 0 0 0,0 0 0 0 0,-1 0-1 0 0,1 1 1 0 0,0-1 0 0 0,0 1 0 0 0,0 0 0 0 0,0 1 0 0 0,0-1-1 0 0,0 1 1 0 0,0 0 0 0 0,0 0 0 0 0,0 1 0 0 0,0-1 0 0 0,3 2 35 0 0,246 101-85 0 0,-57-14-3715 0 0,-160-80 1195 0 0,-34-9 1281 0 0</inkml:trace>
  <inkml:trace contextRef="#ctx0" brushRef="#br0" timeOffset="910.81">1668 0 1348 0 0,'-65'109'4694'0'0,"52"-94"-4112"0"0,-120 144 3082 0 0,132-156-3644 0 0,0 0 1 0 0,0 0-1 0 0,1 0 0 0 0,0 1 0 0 0,-1-1 0 0 0,1 0 0 0 0,0 0 0 0 0,0 0 0 0 0,1 0 0 0 0,-1 0 1 0 0,1 1-1 0 0,-1-1 0 0 0,1 0 0 0 0,0 0 0 0 0,0 0 0 0 0,0 0 0 0 0,1 0 0 0 0,-1-1 1 0 0,1 1-1 0 0,0 0 0 0 0,0-1 0 0 0,-1 1 0 0 0,2-1 0 0 0,-1 1 0 0 0,0-1 0 0 0,0 0 1 0 0,1 0-1 0 0,-1 0 0 0 0,1 0 0 0 0,0-1 0 0 0,-1 1 0 0 0,1-1 0 0 0,0 1 0 0 0,0-1 1 0 0,0 0-1 0 0,0 0 0 0 0,0 0 0 0 0,0-1 0 0 0,1 1-20 0 0,71 14-1548 0 0,44-9-5287 0 0,-103-6 5641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0:2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597 653 1240 0 0,'-4'-6'5614'0'0,"0"39"-3850"0"0,20 18-1305 0 0,2 8-365 0 0,-13-17-3329 0 0,-20-22 702 0 0,5-17 1330 0 0</inkml:trace>
  <inkml:trace contextRef="#ctx0" brushRef="#br0" timeOffset="248.858">557 326 3588 0 0,'0'-6'1056'0'0,"0"-3"-179"0"0,-2 4-141 0 0,2-1-172 0 0,0 1-164 0 0,-2 0-148 0 0,0 1-56 0 0,-1 1-72 0 0,3-2-188 0 0,0 2-4 0 0,0 3-296 0 0,0 1-20 0 0,0 1-40 0 0,1 1-404 0 0,3 2-493 0 0,7 9 33 0 0,3 2 16 0 0</inkml:trace>
  <inkml:trace contextRef="#ctx0" brushRef="#br0" timeOffset="1431.607">821 598 1240 0 0,'13'51'2086'0'0,"16"98"-414"0"0,-23-62 2195 0 0,-6-85-3646 0 0,0-2-27 0 0,-3 6 88 0 0,3-13-70 0 0,10-23-350 0 0,2 0 0 0 0,2 1 0 0 0,0 0 0 0 0,2 2-1 0 0,1-1 1 0 0,1 2 0 0 0,9-11 138 0 0,-16 22-108 0 0,-8 11 33 0 0,0-1 1 0 0,0 1 0 0 0,1 0-1 0 0,-1-1 1 0 0,1 1-1 0 0,0 1 1 0 0,0-1-1 0 0,0 1 1 0 0,0-1 0 0 0,1 1-1 0 0,0 1 1 0 0,-1-1-1 0 0,1 0 1 0 0,0 1 0 0 0,0 0-1 0 0,0 0 1 0 0,1 1-1 0 0,3-1 75 0 0,-6 4-10 0 0,1 0 0 0 0,-1 1 0 0 0,0-1 0 0 0,1 1 0 0 0,-1 0 0 0 0,0 0 0 0 0,0 0 0 0 0,-1 1 0 0 0,1-1 0 0 0,-1 1 0 0 0,0-1 1 0 0,0 1-1 0 0,0 0 0 0 0,0-1 0 0 0,0 1 0 0 0,-1 0 0 0 0,0 0 0 0 0,0 1 0 0 0,0-1 0 0 0,0 0 0 0 0,-1 0 0 0 0,0 0 0 0 0,1 1 0 0 0,-2 1 10 0 0,5 12 28 0 0,2 12-71 0 0,-6-25 44 0 0,0 1 1 0 0,0-1 0 0 0,1 0 0 0 0,0 1-1 0 0,0-1 1 0 0,0 0 0 0 0,0 0 0 0 0,1 0-1 0 0,-1 0 1 0 0,1 0 0 0 0,1 0 0 0 0,-1 0-1 0 0,1-1 1 0 0,0 1 0 0 0,0-1-1 0 0,0 0 1 0 0,0 0 0 0 0,1 0 0 0 0,0 0-1 0 0,0-1 1 0 0,0 1 0 0 0,0-1 0 0 0,0 0-1 0 0,1 0 1 0 0,-1 0 0 0 0,1-1 0 0 0,0 0-1 0 0,0 0 1 0 0,0 0 0 0 0,0 0 0 0 0,0-1-1 0 0,0 0 1 0 0,4 1-2 0 0,15-1-96 0 0,-1-1 0 0 0,1-1 1 0 0,0-1-1 0 0,0-1 0 0 0,-1-1 0 0 0,1-1 0 0 0,-1-2 0 0 0,0 0 1 0 0,-1-1-1 0 0,0-1 0 0 0,0-1 0 0 0,-1-1 0 0 0,0-1 1 0 0,-1-1-1 0 0,0 0 0 0 0,-1-2 0 0 0,16-16 96 0 0,-34 31 15 0 0,0-1 1 0 0,1 1-1 0 0,-1-1 0 0 0,0 1 1 0 0,0-1-1 0 0,0 1 0 0 0,0-1 1 0 0,-1 0-1 0 0,1 0 0 0 0,0 0 1 0 0,0 0-1 0 0,0 1 0 0 0,0-1 1 0 0,-1 0-1 0 0,1 0 0 0 0,-1 0 0 0 0,1 0 1 0 0,0-1-1 0 0,-1 1 0 0 0,0 0 1 0 0,1 0-1 0 0,-1 0 0 0 0,0 0 1 0 0,1 0-1 0 0,-1-1 0 0 0,0 1 1 0 0,0 0-1 0 0,0 0 0 0 0,0 0 1 0 0,0-1-1 0 0,0 1 0 0 0,-1 0 0 0 0,1 0 1 0 0,0 0-1 0 0,-1 0 0 0 0,1 0 1 0 0,0-1-1 0 0,-1 1 0 0 0,1 0 1 0 0,-1 0-1 0 0,0 0 0 0 0,1 0 1 0 0,-1 0-1 0 0,0 0 0 0 0,0 0 0 0 0,0 1 1 0 0,1-1-1 0 0,-1 0 0 0 0,0 0 1 0 0,0 1-1 0 0,0-1 0 0 0,0 0 1 0 0,0 1-1 0 0,0-1 0 0 0,-1 1 1 0 0,1-1-1 0 0,0 1 0 0 0,0 0 1 0 0,0 0-1 0 0,0-1 0 0 0,-1 1 0 0 0,1 0 1 0 0,0 0-16 0 0,-81-9 430 0 0,62 13-369 0 0,-1 0 0 0 0,1 2 0 0 0,0 1 0 0 0,1 0 0 0 0,0 1 0 0 0,0 1 0 0 0,0 1 0 0 0,1 1 0 0 0,1 0 0 0 0,0 2 0 0 0,0 0-61 0 0,-24 36 284 0 0,41-48-171 0 0,0-1-24 0 0,18 13-79 0 0,93-24 154 0 0,-105 9-145 0 0,124-34 915 0 0,-128 38-896 0 0,0 0 0 0 0,0 1 0 0 0,0-1 0 0 0,-1 1 0 0 0,1-1 0 0 0,-1 1 0 0 0,1-1 0 0 0,-1 1 0 0 0,0 0 1 0 0,0 0-1 0 0,0 0 0 0 0,-1 0 0 0 0,1 0 0 0 0,-1 0 0 0 0,0 0 0 0 0,1 0 0 0 0,-1 0 0 0 0,0 0 0 0 0,-1 0 1 0 0,1 0-1 0 0,0-1 0 0 0,-1 1 0 0 0,0 0 0 0 0,0 0 0 0 0,0 0 0 0 0,0 0 0 0 0,0 0 0 0 0,0-1 1 0 0,-1 1-1 0 0,-1 1-38 0 0,1 7 87 0 0,-7 223 123 0 0,34-37-53 0 0,-25-179-170 0 0,2-13 42 0 0,0 1 0 0 0,-1 0 0 0 0,1-1-1 0 0,-1 1 1 0 0,-1 0 0 0 0,1 0 0 0 0,-1 0 0 0 0,0 0 0 0 0,-1 0 0 0 0,1 0 0 0 0,-1 0 0 0 0,0-1 0 0 0,-1 1 0 0 0,1 0 0 0 0,-1-1 0 0 0,0 1 0 0 0,-1-1 0 0 0,1 1 0 0 0,-1-1 0 0 0,0 0 0 0 0,-1 0 0 0 0,1 0 0 0 0,-1-1-1 0 0,0 1 1 0 0,0-1 0 0 0,0 0 0 0 0,-1 0 0 0 0,1 0 0 0 0,-1-1 0 0 0,0 1 0 0 0,0-1 0 0 0,0-1 0 0 0,0 1 0 0 0,-1-1 0 0 0,1 1 0 0 0,-1-1 0 0 0,0-1 0 0 0,-2 1-29 0 0,3-2 6 0 0,0-1 0 0 0,1 1 1 0 0,-1-1-1 0 0,1 0 0 0 0,-1-1 0 0 0,1 1 1 0 0,-1-1-1 0 0,1 0 0 0 0,0 0 0 0 0,0 0 0 0 0,0-1 1 0 0,0 1-1 0 0,0-1 0 0 0,1 0 0 0 0,-1 0 1 0 0,1-1-1 0 0,0 1 0 0 0,0-1 0 0 0,0 1 1 0 0,0-1-1 0 0,1 0 0 0 0,-1 0 0 0 0,1 0 1 0 0,0 0-1 0 0,0 0 0 0 0,1-1 0 0 0,-1 1 1 0 0,0-2-7 0 0,-19-129-833 0 0,23 111 598 0 0,1 1 0 0 0,0 0 0 0 0,2 0 0 0 0,1 0 0 0 0,1 1 0 0 0,1 0 0 0 0,8-16 235 0 0,0-4-401 0 0,171-312-1623 0 0,-34 81 1817 0 0,-136 237 427 0 0,-1-1 0 0 0,-2 0 0 0 0,-1 0 0 0 0,-3-2 0 0 0,0 1-1 0 0,-3-1 1 0 0,-1-1 0 0 0,0-22-220 0 0,-7 60 6 0 0,1 1 0 0 0,-1 0 0 0 0,1-1 0 0 0,-1 1 0 0 0,0 0 0 0 0,0-1 0 0 0,0 1 0 0 0,0 0 0 0 0,0 0 0 0 0,0 0 0 0 0,0 0 0 0 0,0 0 0 0 0,0 0 0 0 0,0 0 0 0 0,-1 0 0 0 0,1 0 0 0 0,0 1 0 0 0,-1-1 0 0 0,1 0 0 0 0,0 1 0 0 0,-1-1 0 0 0,1 1 0 0 0,-1 0-1 0 0,1-1 1 0 0,-1 1 0 0 0,1 0 0 0 0,-1 0 0 0 0,1 0 0 0 0,-1 0 0 0 0,1 0 0 0 0,-1 0 0 0 0,1 0 0 0 0,-1 1 0 0 0,1-1 0 0 0,-1 0 0 0 0,1 1 0 0 0,-1-1 0 0 0,1 1 0 0 0,0 0 0 0 0,-1 0 0 0 0,1-1 0 0 0,0 1 0 0 0,0 0 0 0 0,0 0 0 0 0,-1 0 0 0 0,1 0 0 0 0,0 0-6 0 0,-8 13 15 0 0,0 0 0 0 0,0 0 1 0 0,2 1-1 0 0,0 0 0 0 0,0 1 0 0 0,2 0 1 0 0,0-1-1 0 0,0 2 0 0 0,2-1 0 0 0,0 0 1 0 0,1 1-1 0 0,0-1 0 0 0,1 1 0 0 0,1 0 1 0 0,1-1-1 0 0,3 17-15 0 0,-4-8 83 0 0,43 218-2 0 0,14-75-568 0 0,6-75-2588 0 0,-39-80 328 0 0,-21-13 1291 0 0</inkml:trace>
  <inkml:trace contextRef="#ctx0" brushRef="#br0" timeOffset="1774.539">2098 788 1088 0 0,'21'0'294'0'0,"-1"-1"0"0"0,1 0-1 0 0,-1-2 1 0 0,1-1 0 0 0,-1 0 0 0 0,0-1 0 0 0,-1-1-1 0 0,1-1 1 0 0,-1-1 0 0 0,0-1 0 0 0,-1-1-1 0 0,0 0 1 0 0,-1-1 0 0 0,0-1 0 0 0,0 0 0 0 0,13-14-294 0 0,-30 25 12 0 0,1 1 0 0 0,0 0 0 0 0,-1-1 0 0 0,1 1 1 0 0,0-1-1 0 0,-1 1 0 0 0,1-1 0 0 0,0 1 0 0 0,-1-1 1 0 0,1 0-1 0 0,-1 1 0 0 0,1-1 0 0 0,-1 0 0 0 0,0 1 0 0 0,1-1 1 0 0,-1 0-1 0 0,1 0 0 0 0,-1 1 0 0 0,0-1 0 0 0,0 0 1 0 0,0 0-1 0 0,1 0 0 0 0,-1 1 0 0 0,0-1 0 0 0,0 0 1 0 0,0 0-1 0 0,0 0 0 0 0,0 1 0 0 0,0-1 0 0 0,-1 0 1 0 0,1 0-1 0 0,0 0 0 0 0,0 1 0 0 0,0-1 0 0 0,-1 0 1 0 0,1 0-1 0 0,-1 1 0 0 0,1-1 0 0 0,0 0 0 0 0,-1 1 1 0 0,1-1-1 0 0,-1 0 0 0 0,1 1 0 0 0,-1-1 0 0 0,0 1 1 0 0,1-1-1 0 0,-1 1 0 0 0,0-1 0 0 0,1 1 0 0 0,-1-1 1 0 0,0 1-1 0 0,1-1 0 0 0,-1 1 0 0 0,0 0 0 0 0,0 0 1 0 0,1-1-1 0 0,-1 1 0 0 0,0 0 0 0 0,0 0 0 0 0,0 0 1 0 0,1 0-1 0 0,-1 0 0 0 0,0 0 0 0 0,0 0-12 0 0,-64 0 173 0 0,41 4-35 0 0,-1 1 0 0 0,1 0 0 0 0,0 2 1 0 0,1 1-1 0 0,-1 1 0 0 0,2 0 0 0 0,-1 2 0 0 0,2 1 1 0 0,-1 1-1 0 0,1 0 0 0 0,1 2 0 0 0,-18 16-138 0 0,36-29 2 0 0,0-1-1 0 0,1 1 1 0 0,-1 0-1 0 0,0 0 1 0 0,1 0-1 0 0,-1 0 1 0 0,1 0-1 0 0,-1 0 1 0 0,1 0-1 0 0,0 1 1 0 0,0-1-1 0 0,0 0 1 0 0,0 1-1 0 0,0-1 1 0 0,1 1-1 0 0,-1-1 0 0 0,1 1 1 0 0,0-1-1 0 0,-1 1 1 0 0,1-1-1 0 0,0 1 1 0 0,1 0-1 0 0,-1-1 1 0 0,0 1-1 0 0,1-1 1 0 0,-1 1-1 0 0,1-1 1 0 0,0 1-1 0 0,0-1 1 0 0,0 0-1 0 0,0 1 1 0 0,0-1-1 0 0,0 0 1 0 0,1 0-1 0 0,-1 0 1 0 0,1 0-1 0 0,0 0 1 0 0,-1 0-1 0 0,1 0 1 0 0,0-1-1 0 0,0 1 1 0 0,0 0-1 0 0,0-1 1 0 0,0 0-1 0 0,1 1 1 0 0,0-1-2 0 0,114 37-1628 0 0,52-31-2281 0 0,-132-7 2625 0 0</inkml:trace>
  <inkml:trace contextRef="#ctx0" brushRef="#br0" timeOffset="2918.38">133 985 1348 0 0,'29'-23'192'0'0,"33"-24"-252"0"0,-26 29-192 0 0</inkml:trace>
  <inkml:trace contextRef="#ctx0" brushRef="#br0" timeOffset="12711.354">50 1112 1016 0 0,'-23'23'5577'0'0,"1"-3"-5441"0"0,17-15 8 0 0,71-120 2144 0 0,-3 5-2226 0 0,-39 73-99 0 0,-2-2-1 0 0,-1 0 0 0 0,-2-1 1 0 0,-2-1-1 0 0,-1-1 0 0 0,6-32 38 0 0,1-25-206 0 0,-23 98 130 0 0,0 1-26 0 0,0 0-52 0 0,-2-13-215 0 0,0 12 354 0 0,-1 0 0 0 0,1 0-1 0 0,-1 0 1 0 0,1 0 0 0 0,-1 1 0 0 0,1-1-1 0 0,-1 1 1 0 0,1-1 0 0 0,-1 1 0 0 0,1 0-1 0 0,-1 0 1 0 0,0 0 0 0 0,1 0 0 0 0,-1 1-1 0 0,1-1 1 0 0,-1 1 0 0 0,1-1 0 0 0,-1 1-1 0 0,1 0 1 0 0,-1 0 0 0 0,1 0 0 0 0,0 0-1 0 0,-1 1 1 0 0,1-1 0 0 0,0 1 0 0 0,0-1-1 0 0,0 1 1 0 0,0 0 0 0 0,0-1 0 0 0,0 1-1 0 0,1 0 1 0 0,-1 0 0 0 0,1 0 0 0 0,-1 1-1 0 0,1-1 1 0 0,0 0 0 0 0,0 1 0 0 0,0-1-1 0 0,0 0 1 0 0,0 1 0 0 0,0-1 0 0 0,1 1-1 0 0,-1 0 1 0 0,1-1 0 0 0,0 1 0 0 0,-1-1-1 0 0,1 1 1 0 0,1 1 15 0 0,2 6 29 0 0,1-1 0 0 0,0 0 0 0 0,1 0 0 0 0,0-1 1 0 0,0 0-1 0 0,1 0 0 0 0,0 0 0 0 0,1 0 0 0 0,-1-1 0 0 0,1 0 0 0 0,1 0 0 0 0,-1-1 0 0 0,1 0 0 0 0,1-1 1 0 0,-1 1-1 0 0,1-1 0 0 0,-1-1 0 0 0,1 0 0 0 0,1 0 0 0 0,-1-1 0 0 0,0 0 0 0 0,1 0 0 0 0,0-1 0 0 0,-1-1 1 0 0,1 0-1 0 0,2 0-29 0 0,40 16 91 0 0,-29-9-16 0 0,-14-6-74 0 0,1-1 1 0 0,-1 2-1 0 0,0-1 1 0 0,0 1 0 0 0,0 0-1 0 0,-1 1 1 0 0,1 0 0 0 0,-1 0-1 0 0,0 1 1 0 0,0 0 0 0 0,0 1-1 0 0,-1 0 1 0 0,1 0-1 0 0,-2 0 1 0 0,1 1 0 0 0,-1 0-1 0 0,0 0 1 0 0,0 1 0 0 0,-1 0-1 0 0,0 0 1 0 0,0 0 0 0 0,-1 0-1 0 0,0 1 1 0 0,0 0-1 0 0,-1 1-1 0 0,-6-2-4 0 0,0-1 0 0 0,-1 0-1 0 0,0 0 1 0 0,0 0 0 0 0,0 0-1 0 0,-1-1 1 0 0,0 1 0 0 0,-1-1-1 0 0,1 0 1 0 0,-1-1-1 0 0,0 0 1 0 0,-1 0 0 0 0,1 0-1 0 0,-1 0 1 0 0,0-1 0 0 0,0 0-1 0 0,-1-1 1 0 0,1 0 0 0 0,-1 0-1 0 0,1 0 1 0 0,-1-1-1 0 0,-7 1 5 0 0,14-2-96 0 0,1-1-1 0 0,-1 1 0 0 0,0-1 0 0 0,0 1 0 0 0,0-1 0 0 0,1 1 0 0 0,-1-1 0 0 0,0 1 1 0 0,0-1-1 0 0,0 0 0 0 0,0 1 0 0 0,0-1 0 0 0,0 0 0 0 0,0 0 0 0 0,0 0 0 0 0,0 0 1 0 0,0 0-1 0 0,0 0 0 0 0,0 0 0 0 0,0 0 0 0 0,0 0 0 0 0,0-1 0 0 0,0 1 1 0 0,1 0-1 0 0,-1-1 0 0 0,0 1 0 0 0,0 0 0 0 0,0-1 0 0 0,0 1 0 0 0,0-1 0 0 0,1 1 1 0 0,-1-1-1 0 0,0 0 0 0 0,0 1 0 0 0,1-1 0 0 0,-1 0 0 0 0,0 0 0 0 0,1 1 0 0 0,-1-1 1 0 0,1 0-1 0 0,-1 0 0 0 0,1 0 0 0 0,-1 0 0 0 0,1 1 0 0 0,0-1 0 0 0,0 0 0 0 0,-1 0 1 0 0,1 0-1 0 0,0 0 0 0 0,0 0 0 0 0,0 0 0 0 0,0 0 0 0 0,0 0 0 0 0,0 0 1 0 0,0 0-1 0 0,0 0 0 0 0,0 0 0 0 0,0 0 97 0 0,14-14-1295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4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520 148 1368 0 0,'0'0'463'0'0,"0"0"-24"0"0,-2-22 1615 0 0,-20-18 1402 0 0,17 196-3374 0 0,41 77 227 0 0,9 42-1108 0 0,-70-262-1676 0 0,1-15 1174 0 0,-2-7 45 0 0</inkml:trace>
  <inkml:trace contextRef="#ctx0" brushRef="#br0" timeOffset="786.079">8 63 2340 0 0,'-7'-5'1805'0'0,"14"3"-194"0"0,-1 1-1546 0 0,870-48 2319 0 0,-724 46-2867 0 0,-151 3 440 0 0,7-3 51 0 0,-63 3 662 0 0,54 46-770 0 0,25 178 184 0 0,25 114 539 0 0,-48-305-25 0 0,-8-43-120 0 0,6-11-489 0 0,1-1 0 0 0,1 1 0 0 0,1 0 0 0 0,0-1 0 0 0,2 1 0 0 0,0 0 0 0 0,2 1 0 0 0,0-1 0 0 0,1 1 0 0 0,1 0 0 0 0,1 1 0 0 0,3-4 11 0 0,28-17-147 0 0,-38 39 118 0 0,7 5-49 0 0,-1 7 87 0 0,-2 0 0 0 0,0 0 1 0 0,0 1-1 0 0,-1-1 0 0 0,0 1 1 0 0,-1 1-1 0 0,-1-1 0 0 0,1 1 1 0 0,-2-1-1 0 0,0 1 0 0 0,-1 2-9 0 0,16 58 38 0 0,30 33-956 0 0,11-70-5519 0 0,-56-36 5258 0 0</inkml:trace>
  <inkml:trace contextRef="#ctx0" brushRef="#br0" timeOffset="1476.713">1521 523 1132 0 0,'-3'-2'4466'0'0,"19"9"-3474"0"0,11-5-900 0 0,0-2-1 0 0,-1-1 1 0 0,1-1-1 0 0,-1-1 1 0 0,0-1-1 0 0,0-2 1 0 0,0 0 0 0 0,0-2-1 0 0,-1-1 1 0 0,-1-1-1 0 0,2-1-91 0 0,-23 10-22 0 0,-1 0 0 0 0,1 1 0 0 0,-1-1 0 0 0,0 0 0 0 0,1 0 0 0 0,-1 0 0 0 0,0 0-1 0 0,1-1 1 0 0,-1 1 0 0 0,0-1 0 0 0,0 1 0 0 0,0-1 0 0 0,0 0 0 0 0,-1 1 0 0 0,1-1-1 0 0,0 0 1 0 0,-1 0 0 0 0,1-1 0 0 0,-1 1 0 0 0,0 0 0 0 0,1 0 0 0 0,-1-1 0 0 0,0 1-1 0 0,-1 0 1 0 0,1-1 0 0 0,0 1 0 0 0,-1-1 0 0 0,1 1 0 0 0,-1-1 0 0 0,0 0 0 0 0,0 1 0 0 0,0-1-1 0 0,0 1 1 0 0,0-2 22 0 0,-14-3-25 0 0,0 1 1 0 0,0 1-1 0 0,0 0 0 0 0,-1 1 0 0 0,0 0 0 0 0,0 1 0 0 0,0 1 1 0 0,0 0-1 0 0,0 1 0 0 0,0 1 0 0 0,0 1 0 0 0,-1 0 0 0 0,1 0 1 0 0,0 2-1 0 0,0 0 0 0 0,1 0 0 0 0,-1 2 0 0 0,1-1 0 0 0,-1 2 1 0 0,-2 2 24 0 0,9-7 47 0 0,-1 0 0 0 0,0 1-1 0 0,1 0 1 0 0,-1 1 0 0 0,1-1 0 0 0,0 2 0 0 0,0-1 0 0 0,0 1 0 0 0,0 1 0 0 0,1-1 0 0 0,0 1 0 0 0,0 0 0 0 0,0 1 0 0 0,0 0 0 0 0,1 0 0 0 0,0 0 0 0 0,0 1 0 0 0,1 0 0 0 0,0 0 0 0 0,0 0 0 0 0,0 1 0 0 0,1 0 0 0 0,0-1 0 0 0,1 2 0 0 0,-2 3-47 0 0,7-6 33 0 0,1 0 0 0 0,-1 0 0 0 0,1 0 1 0 0,0-1-1 0 0,0 1 0 0 0,1-1 0 0 0,0 1 1 0 0,0-1-1 0 0,0 0 0 0 0,0-1 0 0 0,1 1 1 0 0,0-1-1 0 0,0 0 0 0 0,0 0 0 0 0,0 0 1 0 0,1-1-1 0 0,-1 0 0 0 0,1 0 0 0 0,0 0 1 0 0,0-1-1 0 0,0 0 0 0 0,0 0 0 0 0,4 1-33 0 0,174 16-483 0 0,-2-68-3955 0 0,-148 34 3112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5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1 519 1204 0 0,'9'-5'3244'0'0,"67"296"806"0"0,-75-289-4067 0 0,-1 0 1 0 0,1 0-1 0 0,0 0 0 0 0,0 0 0 0 0,0 0 0 0 0,0 0 1 0 0,1 0-1 0 0,-1 0 0 0 0,0-1 0 0 0,1 1 1 0 0,-1 0-1 0 0,1-1 0 0 0,-1 1 0 0 0,1-1 0 0 0,0 0 1 0 0,0 0-1 0 0,0 1 0 0 0,0-1 0 0 0,0 0 0 0 0,0 0 1 0 0,0-1-1 0 0,0 1 0 0 0,0 0 0 0 0,0-1 1 0 0,0 1-1 0 0,0-1 0 0 0,0 0 0 0 0,1 0 0 0 0,-1 0 1 0 0,2 0 16 0 0,0-1-230 0 0,0 0-1 0 0,0-1 1 0 0,0 1 0 0 0,-1-1 0 0 0,1 0 0 0 0,-1 0 0 0 0,1 0 0 0 0,-1-1-1 0 0,0 1 1 0 0,0-1 0 0 0,0 0 0 0 0,0 0 0 0 0,0 0 0 0 0,-1 0 0 0 0,1 0-1 0 0,-1-1 1 0 0,0 1 0 0 0,0-1 0 0 0,0 1 0 0 0,0-1 0 0 0,-1 0 0 0 0,2-4 230 0 0,-2-4-1364 0 0</inkml:trace>
  <inkml:trace contextRef="#ctx0" brushRef="#br0" timeOffset="235.402">52 369 1440 0 0,'-19'-36'7038'0'0,"18"25"-7586"0"0,8 8-3984 0 0,-3 5 3306 0 0</inkml:trace>
  <inkml:trace contextRef="#ctx0" brushRef="#br0" timeOffset="691.247">243 481 1576 0 0,'48'37'2434'0'0,"-32"-21"-2102"0"0,1 0-1 0 0,-2 1 0 0 0,0 0 0 0 0,-1 2 1 0 0,-1 0-1 0 0,-1 0 0 0 0,-1 1 1 0 0,4 10-332 0 0,-13-26 115 0 0,-1 0 0 0 0,0-1 1 0 0,0 2-1 0 0,0-1 0 0 0,0 0 1 0 0,-1 0-1 0 0,1 0 0 0 0,-1 0 1 0 0,0 0-1 0 0,0 0 0 0 0,-1 1 1 0 0,1-1-1 0 0,-1 0 0 0 0,0 0 1 0 0,0 0-1 0 0,0 0 0 0 0,-1 0 1 0 0,1-1-1 0 0,-1 1 0 0 0,0 0 1 0 0,-1 1-116 0 0,-6 6 289 0 0,2-3 274 0 0,11-25-372 0 0,15-32-488 0 0,2 1-1 0 0,2 1 1 0 0,3 1-1 0 0,1 1 1 0 0,28-34 297 0 0,4 32-2385 0 0,-43 80 1992 0 0,12 149 400 0 0,-27-170-51 0 0,1 0 0 0 0,0 0-1 0 0,1 0 1 0 0,1 0 0 0 0,-1 0 0 0 0,2-1 0 0 0,0 1 0 0 0,0-1-1 0 0,1 0 1 0 0,0-1 0 0 0,1 0 0 0 0,0 0 0 0 0,1 0-1 0 0,0-1 1 0 0,0 0 0 0 0,1 0 0 0 0,0-1 0 0 0,1 0 0 0 0,-1-1-1 0 0,2 0 1 0 0,-1-1 0 0 0,1 0 0 0 0,0 0 0 0 0,6 1 44 0 0,9-10-2480 0 0,10-13 1240 0 0</inkml:trace>
  <inkml:trace contextRef="#ctx0" brushRef="#br0" timeOffset="942.041">1180 421 896 0 0,'45'-185'6021'0'0,"-39"106"-1002"0"0,-6 78-4686 0 0,0 1-32 0 0,-6-6 180 0 0,-4 14-13 0 0,3 17-371 0 0,1 0 0 0 0,2 1 1 0 0,0-1-1 0 0,2 1 0 0 0,1 0 1 0 0,1-1-1 0 0,1 1 0 0 0,1 0 1 0 0,1 0-98 0 0,71 339-3411 0 0,-73-362 3225 0 0,0-1 0 0 0,0 1 0 0 0,0 0 0 0 0,-1 0 0 0 0,1 0 0 0 0,-1 0 0 0 0,0 0 0 0 0,0-1 0 0 0,0 1 0 0 0,-1 0 0 0 0,1 0 0 0 0,0 0 0 0 0,-1 0 1 0 0,0 0-1 0 0,0-1 0 0 0,0 1 0 0 0,0 0 0 0 0,0 0 0 0 0,0-1 0 0 0,-1 1 0 0 0,1-1 0 0 0,-1 0 0 0 0,0 1 0 0 0,0-1 0 0 0,0 0 0 0 0,0 0 0 0 0,0 0 0 0 0,0 0 0 0 0,-1 0 0 0 0,1 0 0 0 0,0-1 0 0 0,-1 1 0 0 0,1-1 0 0 0,-1 0 0 0 0,0 0 0 0 0,0 0 0 0 0,1 0 0 0 0,-1 0 0 0 0,0-1 0 0 0,0 1 0 0 0,0-1 0 0 0,0 1 0 0 0,0-1 0 0 0,1 0 0 0 0,-1 0 0 0 0,-2-1 186 0 0,-8 1-1205 0 0</inkml:trace>
  <inkml:trace contextRef="#ctx0" brushRef="#br0" timeOffset="1177.366">868 592 1712 0 0,'0'-16'6894'0'0,"41"1"-6358"0"0,-29 12 30 0 0,199-58-560 0 0,2 9-5765 0 0,-187 48 4475 0 0,-6 0 97 0 0</inkml:trace>
  <inkml:trace contextRef="#ctx0" brushRef="#br0" timeOffset="1522.362">1382 577 1316 0 0,'24'25'3611'0'0,"65"-7"-1785"0"0,-38-18-1320 0 0,0-2-1 0 0,0-2 1 0 0,-1-3 0 0 0,1-2 0 0 0,19-7-506 0 0,-70 16 0 0 0,5 0-3 0 0,0-1 0 0 0,-1 1 0 0 0,1-1 0 0 0,-1 0 0 0 0,0 0 0 0 0,1 0 0 0 0,-1 0 0 0 0,0-1 0 0 0,0 0 0 0 0,0 0 0 0 0,0 0 0 0 0,0 0 0 0 0,0-1 0 0 0,0 0 0 0 0,-1 1 0 0 0,1-1 0 0 0,-1-1 0 0 0,0 1 0 0 0,0 0 0 0 0,0-1 0 0 0,0 1 0 0 0,-1-1 0 0 0,0 0 0 0 0,1 0 0 0 0,-1 0 0 0 0,0-1 3 0 0,-47-27-648 0 0,33 29 620 0 0,0 1 0 0 0,-1 1 0 0 0,1 0 0 0 0,-1 1 0 0 0,1 1 0 0 0,-1-1 0 0 0,1 2 0 0 0,0 0 0 0 0,0 0 0 0 0,0 1 0 0 0,0 1 0 0 0,0 0 0 0 0,0 1 0 0 0,1 0 0 0 0,0 0 0 0 0,0 1 0 0 0,0 1 0 0 0,1 0 0 0 0,0 0 0 0 0,0 1 0 0 0,1 0 0 0 0,0 1 0 0 0,0 0 0 0 0,1 0 0 0 0,1 1 0 0 0,-4 4 28 0 0,8-8 6 0 0,0-1 0 0 0,0 1-1 0 0,1 0 1 0 0,0-1 0 0 0,0 1 0 0 0,0 0-1 0 0,1 0 1 0 0,0 0 0 0 0,0 1 0 0 0,0-1-1 0 0,1 0 1 0 0,-1 0 0 0 0,2 0 0 0 0,-1 1-1 0 0,1-1 1 0 0,0 0 0 0 0,0 0 0 0 0,1 0-1 0 0,-1 0 1 0 0,1 0 0 0 0,1 0 0 0 0,-1-1-1 0 0,1 1 1 0 0,0-1 0 0 0,0 1 0 0 0,1-1-1 0 0,-1 0 1 0 0,1 0 0 0 0,1-1 0 0 0,-1 1-1 0 0,0-1 1 0 0,1 0 0 0 0,0 0 0 0 0,0 0-1 0 0,0-1 1 0 0,1 0 0 0 0,-1 0 0 0 0,1 0-1 0 0,-1-1 1 0 0,1 1 0 0 0,0-1 0 0 0,0-1-1 0 0,0 1 1 0 0,0-1 0 0 0,0 0 0 0 0,1 0-1 0 0,-1-1 1 0 0,6 0-6 0 0,4 2-344 0 0,0-1 0 0 0,0-1 0 0 0,-1-1 1 0 0,1 0-1 0 0,0 0 0 0 0,0-2 0 0 0,-1 0 0 0 0,1-1 0 0 0,-1 0 0 0 0,0-1 0 0 0,0-1 1 0 0,-1-1-1 0 0,4-1 344 0 0,8-9-1162 0 0</inkml:trace>
  <inkml:trace contextRef="#ctx0" brushRef="#br0" timeOffset="1835.491">1941 534 1684 0 0,'3'-5'93'0'0,"1"1"0"0"0,0 0-1 0 0,0 0 1 0 0,0 0 0 0 0,1 0 0 0 0,-1 1-1 0 0,1-1 1 0 0,0 1 0 0 0,0 0 0 0 0,0 1 0 0 0,1-1-1 0 0,-1 1 1 0 0,1 0 0 0 0,-1 0 0 0 0,1 1-1 0 0,-1 0 1 0 0,1 0 0 0 0,0 0 0 0 0,0 1-1 0 0,0-1 1 0 0,-1 1 0 0 0,1 1 0 0 0,0-1-1 0 0,0 1 1 0 0,-1 0 0 0 0,1 1 0 0 0,0-1-1 0 0,-1 1 1 0 0,1 0 0 0 0,-1 0 0 0 0,0 1-1 0 0,0-1 1 0 0,0 1 0 0 0,0 1 0 0 0,0-1 0 0 0,0 0-1 0 0,-1 1 1 0 0,0 0 0 0 0,3 3-93 0 0,8 4 165 0 0,-1 0 1 0 0,0 1-1 0 0,-1 0 1 0 0,-1 1-1 0 0,0 1 1 0 0,0 0-1 0 0,-1 0 1 0 0,-1 1-1 0 0,-1 0 1 0 0,0 1-1 0 0,-1 0 1 0 0,0 1-1 0 0,-2-1 1 0 0,0 2-1 0 0,2 7-165 0 0,-9-26 66 0 0,1 1-1 0 0,-1-1 0 0 0,1 1 1 0 0,0-1-1 0 0,-1 1 1 0 0,1-1-1 0 0,-1 1 1 0 0,1 0-1 0 0,-1-1 1 0 0,1 1-1 0 0,-1 0 1 0 0,1-1-1 0 0,-1 1 1 0 0,0 0-1 0 0,1 0 0 0 0,-1-1 1 0 0,1 1-1 0 0,-1 0 1 0 0,0 0-1 0 0,1 0 1 0 0,-1 0-1 0 0,0 0 1 0 0,1 0-1 0 0,-1 0 1 0 0,1 0-1 0 0,-1 0 1 0 0,0 0-1 0 0,1 0 1 0 0,-1 0-1 0 0,0 0 0 0 0,1 1 1 0 0,-1-1-1 0 0,1 0 1 0 0,-1 0-1 0 0,1 1 1 0 0,-1-1-1 0 0,1 1 1 0 0,-1-1-1 0 0,1 0 1 0 0,-1 1-1 0 0,1-1 1 0 0,-1 1-1 0 0,1-1 1 0 0,-1 1-1 0 0,1-1 0 0 0,0 1 1 0 0,-1-1-1 0 0,1 1 1 0 0,0-1-1 0 0,0 1 1 0 0,-1 0-1 0 0,1-1 1 0 0,0 1-66 0 0,-4-14 0 0 0,1-1 1 0 0,0 0 0 0 0,1 0 0 0 0,0 1 0 0 0,1-1-1 0 0,1 0 1 0 0,0 0 0 0 0,1 0 0 0 0,0 0-1 0 0,1 0 1 0 0,1 0 0 0 0,0 1 0 0 0,1-1-1 0 0,1 1 1 0 0,0 0 0 0 0,0 0 0 0 0,2 0-1 0 0,-1 1 1 0 0,7-8-1 0 0,-3 4-611 0 0,0 0-1 0 0,2 1 1 0 0,0 0 0 0 0,0 0-1 0 0,1 2 1 0 0,1 0 0 0 0,1 0-1 0 0,14-9 612 0 0,8-4-3883 0 0,-35 25 2669 0 0</inkml:trace>
  <inkml:trace contextRef="#ctx0" brushRef="#br0" timeOffset="2432.011">2682 482 860 0 0,'23'12'477'0'0,"-1"0"-1"0"0,0 1 1 0 0,-1 1 0 0 0,0 1-1 0 0,-1 1 1 0 0,-1 1 0 0 0,0 1 0 0 0,-2 0-1 0 0,5 8-476 0 0,-6-10 254 0 0,105 122 2131 0 0,-77-151-1429 0 0,103-126-861 0 0,-61 47-888 0 0,26-31-4566 0 0,-101 112 4039 0 0</inkml:trace>
  <inkml:trace contextRef="#ctx0" brushRef="#br0" timeOffset="3185.962">3848 486 1240 0 0,'0'-2'99'0'0,"0"0"0"0"0,-1 0 1 0 0,1 0-1 0 0,-1 1 0 0 0,1-1 0 0 0,-1 0 0 0 0,0 0 0 0 0,1 1 1 0 0,-1-1-1 0 0,0 0 0 0 0,0 1 0 0 0,0-1 0 0 0,-1 1 0 0 0,1-1 0 0 0,0 1 1 0 0,0 0-1 0 0,-1 0 0 0 0,1-1 0 0 0,-1 1 0 0 0,1 0 0 0 0,-1 0 1 0 0,1 0-1 0 0,-1 0 0 0 0,0 1 0 0 0,0-1 0 0 0,1 0 0 0 0,-1 1 1 0 0,0-1-1 0 0,0 1 0 0 0,0 0 0 0 0,0-1 0 0 0,1 1 0 0 0,-1 0 0 0 0,0 0 1 0 0,0 0-1 0 0,0 1 0 0 0,0-1 0 0 0,0 0 0 0 0,1 1 0 0 0,-1-1 1 0 0,0 1-1 0 0,0-1 0 0 0,1 1 0 0 0,-2 1-99 0 0,-87 31 418 0 0,75-26-319 0 0,1 1 1 0 0,0 0 0 0 0,0 1 0 0 0,1 1 0 0 0,0 0-1 0 0,1 1 1 0 0,0 1 0 0 0,1-1 0 0 0,0 2 0 0 0,1-1 0 0 0,0 2-1 0 0,1-1 1 0 0,1 1 0 0 0,-1 3-100 0 0,8-16 20 0 0,1 1 0 0 0,-1-1 0 0 0,1 1-1 0 0,-1 0 1 0 0,1 0 0 0 0,-1-1 0 0 0,1 1 0 0 0,0 0 0 0 0,0 0 0 0 0,0 0 0 0 0,0-1-1 0 0,0 1 1 0 0,0 0 0 0 0,1 0 0 0 0,-1 0 0 0 0,0-1 0 0 0,1 1 0 0 0,-1 0-1 0 0,1-1 1 0 0,0 1 0 0 0,0 0 0 0 0,0-1 0 0 0,0 1 0 0 0,0-1 0 0 0,0 1-1 0 0,0-1 1 0 0,0 0 0 0 0,0 1 0 0 0,1-1 0 0 0,-1 0 0 0 0,0 0 0 0 0,1 0-1 0 0,-1 0 1 0 0,1 0 0 0 0,0 0 0 0 0,-1 0 0 0 0,1-1 0 0 0,-1 1 0 0 0,1 0 0 0 0,0-1-1 0 0,0 0 1 0 0,-1 1 0 0 0,1-1 0 0 0,0 0 0 0 0,0 0 0 0 0,0 0 0 0 0,-1 0-1 0 0,1 0 1 0 0,0 0 0 0 0,0 0 0 0 0,0-1 0 0 0,-1 1 0 0 0,1-1 0 0 0,0 1-1 0 0,-1-1 1 0 0,2 0-20 0 0,96-20 21 0 0,-79 14-48 0 0,0-2 0 0 0,-1 0-1 0 0,0-1 1 0 0,0-1 0 0 0,-1 0 0 0 0,-1-2 0 0 0,0 0 0 0 0,0-1 0 0 0,-2-1-1 0 0,7-7 28 0 0,-14 11 331 0 0,-29 38-219 0 0,8 22-115 0 0,13-47 24 0 0,3 11 28 0 0,-1-10-58 0 0,1 1 0 0 0,-1 0-1 0 0,1-1 1 0 0,0 1 0 0 0,0-1-1 0 0,0 0 1 0 0,0 0 0 0 0,1 0-1 0 0,-1-1 1 0 0,1 1 0 0 0,0-1-1 0 0,0 0 1 0 0,0 0-1 0 0,0 0 1 0 0,0 0 0 0 0,0-1-1 0 0,0 1 1 0 0,0-1 0 0 0,1 0-1 0 0,-1-1 1 0 0,1 1 0 0 0,-1-1-1 0 0,0 0 1 0 0,1 0-1 0 0,-1 0 1 0 0,1 0 0 0 0,2-1 9 0 0,7-2-27 0 0,0 0-1 0 0,-1-1 1 0 0,0 0 0 0 0,0-1 0 0 0,0-1 0 0 0,-1 0-1 0 0,0-1 1 0 0,0 0 0 0 0,0 0 0 0 0,-1-1 0 0 0,0-1-1 0 0,-1 0 1 0 0,0-1 0 0 0,0 1 0 0 0,-1-2 0 0 0,0 0-1 0 0,-1 0 1 0 0,0 0 0 0 0,-1-1 0 0 0,0 0 0 0 0,-1 0-1 0 0,0-1 1 0 0,-1 0 0 0 0,-1 0 0 0 0,2-5 27 0 0,-2-9 153 0 0,0 0 0 0 0,-2-1 0 0 0,-1 1 0 0 0,-1-1 0 0 0,-1 1 0 0 0,-2 0 1 0 0,-1-1-1 0 0,-1 1 0 0 0,-1 1 0 0 0,-1-1 0 0 0,-1 1 0 0 0,-2 0 0 0 0,-1 1 0 0 0,0 0 1 0 0,-16-23-154 0 0,27 49 19 0 0,0 0 1 0 0,0 0 0 0 0,-1 0 0 0 0,1 0-1 0 0,0 0 1 0 0,-1-1 0 0 0,1 1-1 0 0,-1 0 1 0 0,1 0 0 0 0,-1-1 0 0 0,1 1-1 0 0,-1 0 1 0 0,0-1 0 0 0,1 1 0 0 0,-1 0-1 0 0,0-1 1 0 0,1 1 0 0 0,-1-1-1 0 0,0 1 1 0 0,0-1 0 0 0,0 0 0 0 0,1 1-1 0 0,-1-1 1 0 0,0 0 0 0 0,0 0 0 0 0,0 1-1 0 0,0-1 1 0 0,0 0 0 0 0,0 0-1 0 0,1 0 1 0 0,-1 0 0 0 0,0 0 0 0 0,0 0-1 0 0,0 0 1 0 0,0 0 0 0 0,0 0 0 0 0,0-1-1 0 0,1 1 1 0 0,-1 0 0 0 0,0-1 0 0 0,0 1-1 0 0,0 0 1 0 0,0-1 0 0 0,1 1-1 0 0,-1-1 1 0 0,0 1 0 0 0,1-1 0 0 0,-1 0-1 0 0,0 1 1 0 0,1-1 0 0 0,-1 0 0 0 0,1 1-1 0 0,-1-1 1 0 0,1 0 0 0 0,-1 0-1 0 0,1 1 1 0 0,-1-1 0 0 0,1 0 0 0 0,0 0-1 0 0,-1 0 1 0 0,1 0 0 0 0,0 1 0 0 0,0-1-20 0 0,-6 75 167 0 0,6-73-163 0 0,3 42 18 0 0,3-1-1 0 0,1 0 1 0 0,1-1-1 0 0,3 0 1 0 0,2 0-1 0 0,16 37-21 0 0,43 185-6721 0 0,-72-242 4165 0 0,0-12 1376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0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50 363 1712 0 0,'-9'52'5325'0'0,"-5"29"-4639"0"0,54 113 671 0 0,-5-64-4448 0 0,-35-128 1866 0 0,-2-2 57 0 0,-10 3-8 0 0</inkml:trace>
  <inkml:trace contextRef="#ctx0" brushRef="#br0" timeOffset="235.691">1 55 3456 0 0,'16'-54'7387'0'0,"3"87"-8490"0"0,38 123-6107 0 0,-46-131 5904 0 0</inkml:trace>
  <inkml:trace contextRef="#ctx0" brushRef="#br0" timeOffset="706.274">159 720 1468 0 0,'52'-23'3494'0'0,"-45"17"-3132"0"0,30-25 4 0 0,-2-2 0 0 0,-1-1 0 0 0,-1-2 0 0 0,-3-1 0 0 0,0-2 0 0 0,-3-1 0 0 0,13-25-366 0 0,20-25 323 0 0,-19 5-9 0 0,-41 82-297 0 0,0 3-61 0 0,-9-1 58 0 0,9 1-13 0 0,-1-1 0 0 0,1 1 0 0 0,-1 0-1 0 0,0 0 1 0 0,1 0 0 0 0,-1 0 0 0 0,1-1 0 0 0,-1 1 0 0 0,1 0 0 0 0,-1 0-1 0 0,0 0 1 0 0,1 0 0 0 0,-1 0 0 0 0,1 0 0 0 0,-1 1 0 0 0,1-1-1 0 0,-1 0 1 0 0,0 0 0 0 0,1 0 0 0 0,-1 0 0 0 0,1 1 0 0 0,-1-1 0 0 0,1 0-1 0 0,-1 1 1 0 0,1-1 0 0 0,-1 0 0 0 0,1 1 0 0 0,0-1 0 0 0,-1 0 0 0 0,1 1-1 0 0,-1-1 1 0 0,1 1 0 0 0,0-1 0 0 0,-1 1 0 0 0,1-1 0 0 0,0 1-1 0 0,0-1 1 0 0,-1 1 0 0 0,1-1 0 0 0,0 1 0 0 0,0-1 0 0 0,0 1 0 0 0,0 0-1 0 0,0-1 1 0 0,0 1 0 0 0,0-1 0 0 0,0 1 0 0 0,0-1 0 0 0,0 1-1 0 0,0 0 1 0 0,0-1 0 0 0,0 1 0 0 0,0-1 0 0 0,0 1 0 0 0,0-1 0 0 0,1 1-1 0 0,-1-1 1 0 0,0 1 0 0 0,0-1 0 0 0,1 1 0 0 0,-1-1 0 0 0,0 1-1 0 0,1-1 0 0 0,3 15 19 0 0,1 0 0 0 0,1-1 0 0 0,0 0 0 0 0,1-1 0 0 0,0 1-1 0 0,1-1 1 0 0,1 0 0 0 0,0-1 0 0 0,1 0 0 0 0,0-1-1 0 0,0 0 1 0 0,2 0 0 0 0,8 6-19 0 0,42 48 300 0 0,-52-54-222 0 0,-1 0-1 0 0,0 0 0 0 0,0 1 1 0 0,-2 0-1 0 0,1 1 0 0 0,-1 0 1 0 0,-1 0-1 0 0,-1 0 1 0 0,1 1-1 0 0,-2-1 0 0 0,0 1 1 0 0,-1 0-1 0 0,0 1 1 0 0,0 10-78 0 0,-5-15-8 0 0,1-1 1 0 0,-2-1-1 0 0,1 1 0 0 0,-1 0 1 0 0,-1-1-1 0 0,0 1 1 0 0,0-1-1 0 0,0 0 1 0 0,-1 0-1 0 0,0 0 1 0 0,-1-1-1 0 0,1 0 1 0 0,-2 0-1 0 0,1-1 0 0 0,-1 1 1 0 0,0-1-1 0 0,0-1 1 0 0,0 1-1 0 0,-1-1 1 0 0,0 0-1 0 0,0-1 1 0 0,-3 1 7 0 0,-121 36-3651 0 0,128-40 3487 0 0,0-1-1 0 0,0 0 1 0 0,0 0-1 0 0,0 0 1 0 0,0 0-1 0 0,0-1 0 0 0,0 1 1 0 0,1-1-1 0 0,-1 0 1 0 0,0-1-1 0 0,0 1 1 0 0,1 0-1 0 0,-1-1 1 0 0,1 0-1 0 0,-1 0 1 0 0,1 0-1 0 0,0 0 1 0 0,-1-1-1 0 0,1 1 1 0 0,1-1-1 0 0,-1 0 0 0 0,0 0 1 0 0,0 0 164 0 0,-13-22-1223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5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385 269 1732 0 0,'19'19'5464'0'0,"-9"41"-5170"0"0,-8-43 265 0 0,13 81-449 0 0,5-1 0 0 0,3 0-1 0 0,15 27-109 0 0,-41-107-5067 0 0,-16-9 3904 0 0</inkml:trace>
  <inkml:trace contextRef="#ctx0" brushRef="#br0" timeOffset="314.069">22 318 2176 0 0,'-22'-8'6840'0'0,"130"-13"-6447"0"0,0 4 0 0 0,1 5-1 0 0,0 5 1 0 0,0 4 0 0 0,8 6-393 0 0,-96-3-150 0 0,126 26-2403 0 0,-132-15-2725 0 0,-18-10 3963 0 0</inkml:trace>
  <inkml:trace contextRef="#ctx0" brushRef="#br0" timeOffset="658.27">840 568 1404 0 0,'37'9'4907'0'0,"-16"-8"-4065"0"0,-15 0-769 0 0,1-1 0 0 0,-1 1 0 0 0,1 0 0 0 0,-1 0 1 0 0,0 1-1 0 0,0 0 0 0 0,0 0 0 0 0,0 0 0 0 0,0 1 1 0 0,0 0-1 0 0,-1 0 0 0 0,1 1 0 0 0,-1-1 0 0 0,0 1 1 0 0,0 0-1 0 0,0 1 0 0 0,0-1 0 0 0,-1 1 0 0 0,0 0 1 0 0,0 0-1 0 0,0 0 0 0 0,-1 1 0 0 0,1-1 0 0 0,-1 1 1 0 0,-1 0-1 0 0,1 0 0 0 0,-1 0 0 0 0,0 0 0 0 0,0 0 0 0 0,-1 0 1 0 0,0 1-1 0 0,0 0-73 0 0,-1 4 100 0 0,-1 0 0 0 0,0 0 0 0 0,-1-1 1 0 0,0 1-1 0 0,-1-1 0 0 0,0 1 0 0 0,0-1 1 0 0,-1 0-1 0 0,-1 0 0 0 0,0-1 0 0 0,0 1 0 0 0,-1-1 1 0 0,0 0-1 0 0,0 0 0 0 0,-1-1 0 0 0,-1 1-100 0 0,-22 32 666 0 0,31-39-667 0 0,0 0 0 0 0,0 0 0 0 0,0 0-1 0 0,1-1 1 0 0,-1 1 0 0 0,0-1-1 0 0,1 1 1 0 0,0-1 0 0 0,-1 1-1 0 0,1-1 1 0 0,-1 0 0 0 0,1 0 0 0 0,0 0-1 0 0,0 0 1 0 0,0 0 0 0 0,0 0-1 0 0,0 0 1 0 0,0-1 0 0 0,0 1 0 0 0,0 0-1 0 0,0-1 1 0 0,0 0 0 0 0,0 0-1 0 0,0 0 1 0 0,0 0 0 0 0,0 0 0 0 0,0 0-1 0 0,0 0 1 0 0,1 0 0 0 0,-1-1-1 0 0,0 1 1 0 0,2-2 1 0 0,26-2-909 0 0,0-1 0 0 0,-1-1 1 0 0,0-2-1 0 0,0-1 0 0 0,0-1 0 0 0,-1-2 0 0 0,-1 0 1 0 0,0-2-1 0 0,0-1 0 0 0,8-8 909 0 0,0 1-1207 0 0</inkml:trace>
  <inkml:trace contextRef="#ctx0" brushRef="#br0" timeOffset="956.75">2074 273 904 0 0,'-1'3'6376'0'0,"-21"13"-5974"0"0,-11 23-239 0 0,2 2 0 0 0,2 0 1 0 0,1 2-1 0 0,2 1 0 0 0,2 1 0 0 0,3 2 0 0 0,1 0-163 0 0,17-40-401 0 0,0 0 1 0 0,0 0-1 0 0,0 0 1 0 0,-1 0-1 0 0,1-1 0 0 0,-2 1 1 0 0,1-1-1 0 0,-1 0 0 0 0,0-1 1 0 0,0 1-1 0 0,-1-1 0 0 0,1 0 1 0 0,-1 0-1 0 0,-6 4 401 0 0,-3-4-1191 0 0</inkml:trace>
  <inkml:trace contextRef="#ctx0" brushRef="#br0" timeOffset="1224.007">1779 363 1744 0 0,'1'-3'966'0'0,"14"-16"6763"0"0,7 35-6542 0 0,215 199-135 0 0,-221-203-1331 0 0,69 57-1577 0 0,-46-12-3752 0 0,-38-56 4334 0 0,-4 2 6 0 0,-12 12-13 0 0</inkml:trace>
  <inkml:trace contextRef="#ctx0" brushRef="#br0" timeOffset="1458.859">1798 871 1204 0 0,'3'2'3880'0'0,"15"4"-1979"0"0,154-20 902 0 0,-130 6-2730 0 0,63-19-1591 0 0,-28-36-3915 0 0,-69 45 4027 0 0</inkml:trace>
  <inkml:trace contextRef="#ctx0" brushRef="#br0" timeOffset="1694.299">1594 158 836 0 0,'-17'5'343'0'0,"0"1"-1"0"0,1 1 1 0 0,0 1 0 0 0,0 0-1 0 0,1 1 1 0 0,0 1-1 0 0,1 0 1 0 0,0 1 0 0 0,0 1-1 0 0,1 0 1 0 0,1 1-1 0 0,0 0 1 0 0,1 0 0 0 0,0 2-1 0 0,1-1 1 0 0,1 1-1 0 0,0 1 1 0 0,1 0 0 0 0,1 0-1 0 0,0 0 1 0 0,1 1 0 0 0,1 0-1 0 0,0 3-342 0 0,4 86 1160 0 0,9-82-1118 0 0,1-1 0 0 0,1 0 0 0 0,1-1 0 0 0,1 0 0 0 0,0-1 0 0 0,2 0 0 0 0,1-1 0 0 0,0 0 0 0 0,1-1 0 0 0,2-1 0 0 0,0-1 0 0 0,0-1 0 0 0,1 0 0 0 0,1-1 0 0 0,3 0-42 0 0,-6-4-606 0 0,1 0 1 0 0,0-1 0 0 0,0-1 0 0 0,1-1 0 0 0,1 0 0 0 0,-1-2 0 0 0,1 0 0 0 0,0-1 0 0 0,0-1-1 0 0,1-1 1 0 0,-1-1 0 0 0,7-1 605 0 0,1-1-1376 0 0</inkml:trace>
  <inkml:trace contextRef="#ctx0" brushRef="#br0" timeOffset="1929.69">2597 228 1616 0 0,'5'0'167'0'0,"0"1"0"0"0,0 0 0 0 0,0 0 0 0 0,0 1 0 0 0,0-1 0 0 0,0 1 0 0 0,-1 0 0 0 0,1 1-1 0 0,0-1 1 0 0,-1 1 0 0 0,0 0 0 0 0,1 0 0 0 0,-1 0 0 0 0,0 0 0 0 0,-1 1 0 0 0,1 0 0 0 0,-1 0 0 0 0,1 0 0 0 0,-1 0 0 0 0,-1 0-1 0 0,1 0 1 0 0,0 1 0 0 0,-1 0 0 0 0,0-1 0 0 0,0 1 0 0 0,0 0-167 0 0,36 133 1935 0 0,-31-99-1528 0 0,-2 0 0 0 0,-1 1 0 0 0,-3-1 0 0 0,-1 1 0 0 0,-2 0 0 0 0,-6 35-407 0 0,6-61-67 0 0,-1 1 0 0 0,0-1-1 0 0,-1 0 1 0 0,0 0 0 0 0,-1 0 0 0 0,-1-1-1 0 0,0 1 1 0 0,-1-1 0 0 0,0-1 0 0 0,-1 1-1 0 0,0-1 1 0 0,-1-1 0 0 0,-1 0 0 0 0,0 0-1 0 0,0-1 1 0 0,-1 0 0 0 0,0 0 0 0 0,-1-1-1 0 0,0-1 1 0 0,-4 2 67 0 0,-3-1-618 0 0,0-2 0 0 0,0 0 0 0 0,-1-1-1 0 0,0 0 1 0 0,0-2 0 0 0,-1-1 0 0 0,1 0 0 0 0,-1-2-1 0 0,-4 0 619 0 0,-8-1-1316 0 0</inkml:trace>
  <inkml:trace contextRef="#ctx0" brushRef="#br0" timeOffset="3958.373">3013 44 1848 0 0,'0'0'882'0'0,"0"0"-34"0"0,0 0-46 0 0,0 0-66 0 0,0 0-48 0 0,0 0-41 0 0,0 0-61 0 0,0 0-38 0 0,0 0-61 0 0,0 0-67 0 0,13-2 286 0 0,9-16 68 0 0,-17 15-713 0 0,0 0-9 0 0,0 1 0 0 0,0-1 0 0 0,0 1 0 0 0,0 0 0 0 0,0 0 0 0 0,0 0 0 0 0,1 1 1 0 0,-1 0-1 0 0,1 0 0 0 0,-1 0 0 0 0,1 1 0 0 0,-1 0 0 0 0,1 0 0 0 0,-1 0 0 0 0,1 0 0 0 0,-1 1 0 0 0,3 1-52 0 0,4 8 42 0 0,-1 1 0 0 0,-1 0-1 0 0,1 1 1 0 0,-2 0-1 0 0,0 1 1 0 0,0 0 0 0 0,-1 0-1 0 0,-1 1 1 0 0,0 0 0 0 0,-1 0-1 0 0,0 1 1 0 0,-2-1-1 0 0,1 1 1 0 0,-2 0 0 0 0,0 1-1 0 0,-1-1 1 0 0,0 1 0 0 0,-1-1-1 0 0,-1 1 1 0 0,0-1-1 0 0,-2 7-41 0 0,4 8 60 0 0,127 813 3092 0 0,-114-672-2233 0 0,-16-162-891 0 0,1 0 0 0 0,-2 0 0 0 0,1 0 0 0 0,-1 0 0 0 0,-1 0 0 0 0,1-1 0 0 0,-1 1 0 0 0,-1-1 0 0 0,0 1 0 0 0,0-1 0 0 0,0-1 0 0 0,-1 1 0 0 0,-1 0 0 0 0,1-1 0 0 0,-1 0 0 0 0,0-1 0 0 0,0 1 0 0 0,-1-1 0 0 0,0 0 0 0 0,0-1 0 0 0,-1 0 0 0 0,1 0 0 0 0,-1 0 0 0 0,0-1 0 0 0,-1 0 0 0 0,1-1 0 0 0,0 0 0 0 0,-1 0 0 0 0,-6 1-28 0 0,7-7-257 0 0,0-1 0 0 0,1 1 0 0 0,-1-1 0 0 0,1-1 0 0 0,-1 1 0 0 0,1-1 0 0 0,1-1 0 0 0,-1 1 0 0 0,1-1 0 0 0,0 0 0 0 0,0-1 0 0 0,1 1 0 0 0,-1-1 0 0 0,2 0 0 0 0,-1 0 0 0 0,1-1 0 0 0,0 0 0 0 0,0 1 0 0 0,1-1 0 0 0,0-1 0 0 0,1 1 0 0 0,0 0 0 0 0,0 0 0 0 0,0-1 0 0 0,1 1 0 0 0,0-6 257 0 0,10-189-7321 0 0,0 161 6133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6:5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675 342 1520 0 0,'0'0'865'0'0,"0"0"-66"0"0,0 0-101 0 0,3-3-60 0 0,57-34 3405 0 0,-52 93-3106 0 0,31 148-1 0 0,4 7-952 0 0,-42-207 469 0 0,-2-5-576 0 0,0 1-1 0 0,1 0 0 0 0,-1 0 1 0 0,0-1-1 0 0,1 1 1 0 0,-1 0-1 0 0,0 0 1 0 0,1 0-1 0 0,-1 0 1 0 0,0 0-1 0 0,0 0 0 0 0,1 0 1 0 0,-1 0-1 0 0,0 0 1 0 0,1 0-1 0 0,-1 0 1 0 0,0 0-1 0 0,0 0 1 0 0,1 1-1 0 0,-1-1 0 0 0,0 0 1 0 0,1 0-1 0 0,-1 1 1 0 0,1-1-1 0 0,-1 1 1 0 0,0-1-1 0 0,1 0 0 0 0,-1 1 1 0 0,1-1-1 0 0,-1 1 1 0 0,1-1-1 0 0,-1 1 1 0 0,1 0-1 0 0,0-1 1 0 0,-1 1-1 0 0,1-1 0 0 0,-1 1 1 0 0,1 0-1 0 0,0-1 1 0 0,0 1-1 0 0,0 0 1 0 0,-1 0-1 0 0,1-1 1 0 0,0 1-1 0 0,0 0 0 0 0,0-1 1 0 0,0 1-1 0 0,0 0 1 0 0,0 0-1 0 0,0-1 1 0 0,0 1-1 0 0,0 0 1 0 0,1-1-1 0 0,-1 1 0 0 0,0 0 1 0 0,0-1-1 0 0,1 1 1 0 0,-1 0-1 0 0,0-1 1 0 0,1 1-1 0 0,-1 0 1 0 0,0-1-1 0 0,1 1 124 0 0,-15-16-1133 0 0</inkml:trace>
  <inkml:trace contextRef="#ctx0" brushRef="#br0" timeOffset="377.217">326 277 1860 0 0,'-23'2'2620'0'0,"28"-1"890"0"0,392-51-586 0 0,109 17-2864 0 0,-474 58-1225 0 0,-39 2-5784 0 0,4-24 5813 0 0</inkml:trace>
  <inkml:trace contextRef="#ctx0" brushRef="#br0" timeOffset="816.987">1208 644 1932 0 0,'0'0'1156'0'0,"5"2"3873"0"0,5 7-2670 0 0,1 133-1109 0 0,12 16-2440 0 0,-22-156 1382 0 0,13 6-7844 0 0,-10-14 6420 0 0</inkml:trace>
  <inkml:trace contextRef="#ctx0" brushRef="#br0" timeOffset="1068.189">2021 384 944 0 0,'-1'1'125'0'0,"1"0"-1"0"0,0-1 1 0 0,0 1-1 0 0,0 0 1 0 0,0 0-1 0 0,0-1 1 0 0,1 1-1 0 0,-1 0 1 0 0,0 0-1 0 0,0-1 1 0 0,0 1-1 0 0,1 0 1 0 0,-1 0 0 0 0,0-1-1 0 0,1 1 1 0 0,-1 0-1 0 0,1-1 1 0 0,-1 1-1 0 0,1 0 1 0 0,-1-1-1 0 0,1 1 1 0 0,-1-1-1 0 0,1 1 1 0 0,-1-1-1 0 0,1 1 1 0 0,0-1-1 0 0,-1 1 1 0 0,1-1-1 0 0,0 0 1 0 0,0 1 0 0 0,-1-1-1 0 0,1 0 1 0 0,0 0-1 0 0,0 0 1 0 0,-1 1-1 0 0,1-1 1 0 0,0 0-1 0 0,0 0 1 0 0,-1 0-1 0 0,1 0 1 0 0,0 0-1 0 0,0 0 1 0 0,0-1-1 0 0,-1 1 1 0 0,1 0-1 0 0,0 0 1 0 0,0 0 0 0 0,-1-1-1 0 0,1 1 1 0 0,0 0-1 0 0,-1-1 1 0 0,1 1-1 0 0,0-1 1 0 0,-1 1-125 0 0,-130 291 1106 0 0,111-271-7317 0 0,19-20 4735 0 0</inkml:trace>
  <inkml:trace contextRef="#ctx0" brushRef="#br0" timeOffset="1303.735">1825 397 2176 0 0,'17'-20'6353'0'0,"4"32"-4495"0"0,-6-1-1883 0 0,23 14 332 0 0,10 5-651 0 0,-2 2 1 0 0,-1 2-1 0 0,-2 2 0 0 0,35 36 344 0 0,-77-70-179 0 0,1-1 0 0 0,-1 0 0 0 0,1 0 0 0 0,-1 1 0 0 0,0-1 1 0 0,0 1-1 0 0,1 0 0 0 0,-1-1 0 0 0,0 1 0 0 0,0 0 0 0 0,0-1 0 0 0,-1 1 0 0 0,1 0 0 0 0,0 0 0 0 0,-1 0 0 0 0,1 0 0 0 0,-1 0 0 0 0,0 0 0 0 0,1 0 0 0 0,-1 0 0 0 0,0 0 0 0 0,0 0 0 0 0,-1 0 0 0 0,1 0 1 0 0,0 0-1 0 0,0 0 0 0 0,-1 0 0 0 0,0-1 0 0 0,1 1 0 0 0,-1 0 0 0 0,0 0 0 0 0,0 0 0 0 0,0-1 0 0 0,0 1 0 0 0,0 0 0 0 0,0-1 0 0 0,0 1 0 0 0,-1 0 179 0 0,-10 9-1254 0 0</inkml:trace>
  <inkml:trace contextRef="#ctx0" brushRef="#br0" timeOffset="1538.631">1761 894 1996 0 0,'84'-5'5087'0'0,"35"-13"-2903"0"0,22-2-1508 0 0,-116 19-811 0 0,66-10-1059 0 0,-44-11-2682 0 0,-41 14 2576 0 0,-3 3 62 0 0</inkml:trace>
  <inkml:trace contextRef="#ctx0" brushRef="#br0" timeOffset="1790.343">1633 279 2832 0 0,'-12'7'255'0'0,"1"1"0"0"0,-1 1 0 0 0,2 0 0 0 0,-1 0 0 0 0,1 1 0 0 0,1 0 0 0 0,0 1-1 0 0,0 0 1 0 0,1 1 0 0 0,1-1 0 0 0,0 2 0 0 0,0-1 0 0 0,1 1 0 0 0,1 0 0 0 0,0 0 0 0 0,1 0 0 0 0,0 1 0 0 0,1-1-1 0 0,0 1 1 0 0,2 0 0 0 0,-1 0 0 0 0,2 0 0 0 0,0 0 0 0 0,0 0 0 0 0,2 4-255 0 0,6 9 153 0 0,0-1 0 0 0,3 0 0 0 0,0-1 1 0 0,1 0-1 0 0,1-1 0 0 0,2-1 0 0 0,0 0 0 0 0,1 0 1 0 0,2-2-1 0 0,0 0 0 0 0,1-1 0 0 0,1-1 1 0 0,1-1-1 0 0,11 7-153 0 0,-2-1-271 0 0,1-2-1 0 0,2-1 1 0 0,0-2 0 0 0,1-1 0 0 0,1-2 0 0 0,17 6 271 0 0,-45-19-297 0 0,1 1 1 0 0,0-1-1 0 0,1-1 0 0 0,-1 1 1 0 0,0-2-1 0 0,1 1 1 0 0,-1-1-1 0 0,1 0 0 0 0,-1-1 1 0 0,1 0-1 0 0,0 0 1 0 0,-1-1-1 0 0,1 0 0 0 0,-1 0 1 0 0,1-1-1 0 0,-1 0 1 0 0,0-1-1 0 0,0 0 0 0 0,0 0 1 0 0,0 0-1 0 0,0-1 1 0 0,-1-1-1 0 0,2 0 297 0 0,12-15-1201 0 0</inkml:trace>
  <inkml:trace contextRef="#ctx0" brushRef="#br0" timeOffset="2074.1">2470 172 968 0 0,'13'8'383'0'0,"-1"0"0"0"0,0 0-1 0 0,0 1 1 0 0,-1 1 0 0 0,0 0 0 0 0,-1 0-1 0 0,0 1 1 0 0,0 1 0 0 0,-1 0 0 0 0,-1 0-1 0 0,0 0 1 0 0,-1 1 0 0 0,5 10-383 0 0,1 0 368 0 0,5 8 7 0 0,-2 0 0 0 0,-1 1 1 0 0,-1 1-1 0 0,-2 0 0 0 0,-1 1 0 0 0,-2 0 1 0 0,-1 0-1 0 0,-2 1 0 0 0,-2 0 0 0 0,1 26-375 0 0,-6-40-11 0 0,0 0-1 0 0,-1 0 0 0 0,-2-1 0 0 0,0 1 1 0 0,-1-1-1 0 0,-1 1 0 0 0,-1-2 0 0 0,0 1 1 0 0,-2-1-1 0 0,0 0 0 0 0,-1-1 1 0 0,-1 0-1 0 0,-1 0 0 0 0,0-2 0 0 0,-1 1 1 0 0,-1-2-1 0 0,-12 11 12 0 0,25-24-193 0 0,-1 0 1 0 0,0-1-1 0 0,1 1 1 0 0,-1-1-1 0 0,0 0 1 0 0,0 1-1 0 0,0-1 1 0 0,1 0-1 0 0,-1 0 1 0 0,-1 0-1 0 0,1 0 1 0 0,0-1-1 0 0,0 1 1 0 0,0-1-1 0 0,0 1 1 0 0,0-1 0 0 0,-1 1-1 0 0,1-1 1 0 0,0 0-1 0 0,0 0 1 0 0,-1 0-1 0 0,1-1 1 0 0,0 1-1 0 0,0 0 1 0 0,0-1-1 0 0,0 0 1 0 0,-1 1-1 0 0,1-1 1 0 0,0 0-1 0 0,0 0 1 0 0,0 0-1 0 0,0 0 1 0 0,1 0-1 0 0,-1-1 1 0 0,-1 0 192 0 0,-2-11-1140 0 0</inkml:trace>
  <inkml:trace contextRef="#ctx0" brushRef="#br0" timeOffset="2325.339">3118 887 1868 0 0,'5'20'1008'0'0,"-3"5"-124"0"0,-2-11-160 0 0,0 6 4 0 0,0 3-103 0 0,-22 32-113 0 0,13-23-40 0 0,-5-2-36 0 0,-2-5-164 0 0,-5 0-304 0 0,0 1 16 0 0,-4-9-688 0 0,-4 0-769 0 0,-3-4 169 0 0,-5-3 168 0 0,3-7-80 0 0</inkml:trace>
  <inkml:trace contextRef="#ctx0" brushRef="#br0" timeOffset="5717.671">310 36 968 0 0,'0'0'584'0'0,"0"0"-105"0"0,0 0-70 0 0,0 0-48 0 0,0 0-43 0 0,-1-17 337 0 0,0 15-624 0 0,1 1 0 0 0,-1 0 0 0 0,1 0 0 0 0,-1 0 0 0 0,0 0 0 0 0,0 0 0 0 0,0 0 0 0 0,0 0 0 0 0,0 0 0 0 0,0 0 0 0 0,0 0 1 0 0,0 1-1 0 0,0-1 0 0 0,0 0 0 0 0,0 1 0 0 0,0-1 0 0 0,0 1 0 0 0,-1-1 0 0 0,1 1 0 0 0,0-1 0 0 0,0 1 0 0 0,-1 0 0 0 0,1 0 0 0 0,0 0 1 0 0,-1-1-1 0 0,1 1 0 0 0,0 0 0 0 0,-1 1 0 0 0,1-1 0 0 0,0 0 0 0 0,0 0 0 0 0,-1 1 0 0 0,1-1 0 0 0,0 0 0 0 0,0 1 0 0 0,-1-1 0 0 0,1 1 0 0 0,0 0 1 0 0,0-1-1 0 0,0 1 0 0 0,0 0 0 0 0,0 0 0 0 0,0 0 0 0 0,0-1 0 0 0,-1 2-31 0 0,-57 40 506 0 0,41-22-316 0 0,2 1 1 0 0,0 0-1 0 0,1 1 1 0 0,1 1-1 0 0,1 1 1 0 0,1-1-1 0 0,1 2 1 0 0,1 0 0 0 0,2 0-1 0 0,0 1 1 0 0,2 0-1 0 0,0 0 1 0 0,2 0-1 0 0,1 1 1 0 0,1-1-1 0 0,2 9-190 0 0,-34 540 2324 0 0,32-375-1513 0 0,2-193-794 0 0,0 0 0 0 0,1 1 0 0 0,0-1 1 0 0,0 0-1 0 0,1 0 0 0 0,-1 0 0 0 0,2 0 0 0 0,-1 0 0 0 0,1 0 0 0 0,0 0 0 0 0,0-1 0 0 0,1 1 1 0 0,0-1-1 0 0,0 0 0 0 0,1 0 0 0 0,-1-1 0 0 0,1 1 0 0 0,1-1 0 0 0,-1 0 0 0 0,1 0 0 0 0,-1-1 1 0 0,1 1-1 0 0,1-1 0 0 0,-1-1 0 0 0,1 1 0 0 0,-1-1 0 0 0,1 0 0 0 0,0-1 0 0 0,0 0 0 0 0,0 0 1 0 0,0 0-1 0 0,0-1 0 0 0,2 0-17 0 0,70 5-1228 0 0,0-4 1 0 0,-1-3-1 0 0,1-4 1 0 0,55-11 1227 0 0,76-15-4240 0 0,-142 15 2800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0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443 114 836 0 0,'0'-4'123'0'0,"0"-1"0"0"0,1 1 0 0 0,-1 0 0 0 0,-1-1 0 0 0,1 1 0 0 0,-1 0 0 0 0,1 0-1 0 0,-1-1 1 0 0,0 1 0 0 0,-1 0 0 0 0,1 0 0 0 0,-1 0 0 0 0,0 0 0 0 0,0 0 0 0 0,0 1 0 0 0,0-1 0 0 0,-1 0 0 0 0,1 1 0 0 0,-1 0 0 0 0,0-1 0 0 0,0 1-1 0 0,0 0 1 0 0,-1 1 0 0 0,1-1 0 0 0,-1 1 0 0 0,1-1 0 0 0,-1 1 0 0 0,0 0 0 0 0,0 0 0 0 0,0 1 0 0 0,0-1 0 0 0,0 1 0 0 0,0 0 0 0 0,-1 0-1 0 0,1 0 1 0 0,0 1 0 0 0,0-1 0 0 0,-1 1 0 0 0,1 0 0 0 0,0 0 0 0 0,-1 1 0 0 0,1-1 0 0 0,-4 2-123 0 0,-12 4 146 0 0,-1 1 1 0 0,2 1-1 0 0,-1 0 1 0 0,1 2-1 0 0,0 0 1 0 0,1 1-1 0 0,1 1 1 0 0,-1 1-1 0 0,2 0 1 0 0,0 1-1 0 0,0 1 1 0 0,2 0-1 0 0,0 1 1 0 0,0 1-1 0 0,2 0 1 0 0,0 1-1 0 0,-9 18-146 0 0,20-34 17 0 0,-1 0 1 0 0,1 0-1 0 0,-1-1 0 0 0,1 1 1 0 0,0 1-1 0 0,0-1 0 0 0,0 0 1 0 0,0 0-1 0 0,0 0 0 0 0,1 0 1 0 0,-1 1-1 0 0,1-1 0 0 0,-1 0 0 0 0,1 1 1 0 0,0-1-1 0 0,0 0 0 0 0,0 1 1 0 0,0-1-1 0 0,0 1 0 0 0,0-1 1 0 0,1 0-1 0 0,-1 1 0 0 0,1-1 1 0 0,0 0-1 0 0,-1 0 0 0 0,1 0 1 0 0,0 1-1 0 0,1-1 0 0 0,-1 0 0 0 0,0 0 1 0 0,0 0-1 0 0,1-1 0 0 0,-1 1 1 0 0,1 0-1 0 0,0 0 0 0 0,-1-1 1 0 0,1 1-1 0 0,0-1 0 0 0,0 0 1 0 0,0 1-1 0 0,0-1 0 0 0,0 0 0 0 0,0 0 1 0 0,1 0-1 0 0,-1 0 0 0 0,0-1 1 0 0,0 1-1 0 0,1-1 0 0 0,-1 1 1 0 0,0-1-1 0 0,1 0 0 0 0,-1 0 1 0 0,0 0-1 0 0,1 0 0 0 0,-1 0 1 0 0,2-1-18 0 0,12 1-3 0 0,-1-1 1 0 0,1-1 0 0 0,-1-1 0 0 0,1 0-1 0 0,-1-1 1 0 0,0-1 0 0 0,0 0-1 0 0,-1-1 1 0 0,0 0 0 0 0,0-1 0 0 0,0-1-1 0 0,-1 0 1 0 0,0-1 0 0 0,0-1 0 0 0,-1 1-1 0 0,-1-2 1 0 0,0 0 0 0 0,0 0 0 0 0,-1-1-1 0 0,0-1 1 0 0,-1 1 0 0 0,0-1 0 0 0,5-12 2 0 0,23-29 553 0 0,-36 54-569 0 0,-1 0 36 0 0,155 138-1453 0 0,15-18-4491 0 0,-140-102 4618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0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1212 0 0,'15'-3'7363'0'0,"-9"24"-4744"0"0,-7 48-3348 0 0,-1-42 1532 0 0,11 244-1196 0 0,12-231-8009 0 0,-17-43 7101 0 0</inkml:trace>
  <inkml:trace contextRef="#ctx0" brushRef="#br0" timeOffset="266.864">264 405 1368 0 0,'13'8'7345'0'0,"26"-4"-7036"0"0,-31-4 249 0 0,145 7 149 0 0,-51-6-3773 0 0,-8-21-1123 0 0,-86 17 2781 0 0</inkml:trace>
  <inkml:trace contextRef="#ctx0" brushRef="#br0" timeOffset="972.74">1229 237 1076 0 0,'1'-1'81'0'0,"0"0"-1"0"0,0 1 1 0 0,0-1 0 0 0,0 1-1 0 0,0 0 1 0 0,0-1 0 0 0,0 1-1 0 0,0 0 1 0 0,1-1-1 0 0,-1 1 1 0 0,0 0 0 0 0,0 0-1 0 0,0 0 1 0 0,0 0 0 0 0,0 0-1 0 0,0 0 1 0 0,1 0 0 0 0,-1 1-1 0 0,0-1 1 0 0,0 0-1 0 0,0 1 1 0 0,0-1 0 0 0,0 1-1 0 0,0-1 1 0 0,0 1 0 0 0,0-1-1 0 0,0 1 1 0 0,0 0 0 0 0,0-1-1 0 0,0 1 1 0 0,-1 0-1 0 0,1 0 1 0 0,0 0 0 0 0,0-1-1 0 0,-1 1 1 0 0,1 0 0 0 0,0 0-1 0 0,-1 0 1 0 0,1 0-1 0 0,-1 0 1 0 0,1 0 0 0 0,-1 1-1 0 0,0-1 1 0 0,0 0 0 0 0,1 0-1 0 0,-1 0 1 0 0,0 0 0 0 0,0 0-1 0 0,0 0 1 0 0,0 1-1 0 0,0-1 1 0 0,0 0 0 0 0,0 0-1 0 0,-1 0 1 0 0,1 0 0 0 0,0 1-81 0 0,-19 62 785 0 0,8-46-643 0 0,-1 0 0 0 0,0-1-1 0 0,-1 0 1 0 0,-1 0 0 0 0,0-2-1 0 0,-2 0 1 0 0,0 0 0 0 0,0-2-1 0 0,-1 0 1 0 0,-1 0 0 0 0,0-2-1 0 0,0 0 1 0 0,-1-2 0 0 0,-1 0-1 0 0,0-1 1 0 0,0 0 0 0 0,0-2-1 0 0,-1-1 1 0 0,0 0 0 0 0,-9 0-142 0 0,31-6 7 0 0,1 0 0 0 0,-1 0 0 0 0,1-1 0 0 0,-1 1 0 0 0,0 0 0 0 0,1 0 0 0 0,-1-1 0 0 0,0 1 1 0 0,0-1-1 0 0,0 1 0 0 0,0-1 0 0 0,0 1 0 0 0,-1-1 0 0 0,1 1 0 0 0,0-1 0 0 0,-1 0 0 0 0,1 0 0 0 0,-1 1 0 0 0,1-1 0 0 0,-1 0 0 0 0,0 0 0 0 0,0 0 1 0 0,0 1-1 0 0,0-1 0 0 0,0 0 0 0 0,0 0 0 0 0,-1 0 0 0 0,1 1 0 0 0,0-1 0 0 0,-1 0 0 0 0,1 1 0 0 0,-1-1 0 0 0,0 0 0 0 0,0 1 0 0 0,0-1 0 0 0,0 0 1 0 0,0 1-1 0 0,0 0 0 0 0,0-1 0 0 0,0 1 0 0 0,0 0 0 0 0,-1-1 0 0 0,1 1 0 0 0,0 0 0 0 0,-1 0 0 0 0,1 0 0 0 0,-1 0 0 0 0,1 0 0 0 0,-1 0 0 0 0,0 1 1 0 0,1-1-1 0 0,-1 0 0 0 0,0 1 0 0 0,0 0 0 0 0,1-1 0 0 0,-1 1 0 0 0,0 0 0 0 0,0 0 0 0 0,0 0 0 0 0,1 0 0 0 0,-1 0 0 0 0,0 0 0 0 0,0 0 1 0 0,0 1-1 0 0,1-1 0 0 0,-1 1 0 0 0,0-1 0 0 0,1 1 0 0 0,-2 0-7 0 0,9-6 0 0 0,1 0 0 0 0,0-1-1 0 0,1 2 1 0 0,-1-1 0 0 0,1 1 0 0 0,0 1 0 0 0,0-1 0 0 0,0 1-1 0 0,1 1 1 0 0,-1 0 0 0 0,1 0 0 0 0,-1 0 0 0 0,1 1 0 0 0,0 0-1 0 0,0 1 1 0 0,-1 0 0 0 0,1 0 0 0 0,0 1 0 0 0,0 0 0 0 0,-1 1 0 0 0,6 1 0 0 0,173 69-23 0 0,-78-7-2607 0 0,-107-64 1397 0 0,9-1-1513 0 0,4 0 1358 0 0</inkml:trace>
  <inkml:trace contextRef="#ctx0" brushRef="#br0" timeOffset="1271.156">1663 7 1288 0 0,'3'-2'123'0'0,"1"1"0"0"0,0 0-1 0 0,0 0 1 0 0,0 1 0 0 0,-1-1-1 0 0,1 1 1 0 0,0 0 0 0 0,0 0 0 0 0,0 0-1 0 0,0 0 1 0 0,0 1 0 0 0,-1-1-1 0 0,1 1 1 0 0,0 0 0 0 0,0 0 0 0 0,-1 1-1 0 0,1-1 1 0 0,0 1 0 0 0,-1 0-1 0 0,0-1 1 0 0,1 2 0 0 0,-1-1 0 0 0,0 0-1 0 0,0 1 1 0 0,0-1 0 0 0,-1 1 0 0 0,1 0-1 0 0,0 0 1 0 0,-1 0 0 0 0,0 0-1 0 0,0 0 1 0 0,0 1 0 0 0,0 0-123 0 0,14 16 192 0 0,-1 1 1 0 0,-1 0-1 0 0,-2 1 1 0 0,0 0-1 0 0,-1 1 1 0 0,-1 0-1 0 0,-1 1 1 0 0,-1 0-1 0 0,-1 0 1 0 0,-1 1 0 0 0,-2 0-1 0 0,0 4-192 0 0,-3 61 966 0 0,-4-69-761 0 0,-1 0 0 0 0,0-1 0 0 0,-2 1 0 0 0,0-2 0 0 0,-1 1 0 0 0,-1-1 0 0 0,-1 0 0 0 0,-1 0 0 0 0,-1-1 0 0 0,-8 12-205 0 0,-8-2 227 0 0,-1-1 0 0 0,-2-2 0 0 0,0 0 1 0 0,-2-2-1 0 0,0-2 0 0 0,-1-1 0 0 0,-1-1 0 0 0,-1-2 0 0 0,-30 10-227 0 0,-74 0-1340 0 0,136-28 1179 0 0,0 0-1 0 0,0 0 0 0 0,0-1 1 0 0,0 1-1 0 0,0-1 0 0 0,1 1 0 0 0,-1-1 1 0 0,0 0-1 0 0,1 0 0 0 0,0 0 1 0 0,0-1-1 0 0,-1 1 0 0 0,1 0 0 0 0,0-1 1 0 0,1 0-1 0 0,-1 1 0 0 0,0-1 1 0 0,1 0-1 0 0,0 0 0 0 0,-1 0 1 0 0,1 0-1 0 0,0 0 0 0 0,1 0 0 0 0,-1 0 1 0 0,0 0-1 0 0,1 0 0 0 0,0 0 1 0 0,0 0-1 0 0,0-1 0 0 0,0 1 0 0 0,0 0 1 0 0,1 0-1 0 0,-1 0 0 0 0,1 0 1 0 0,0 0-1 0 0,0 0 0 0 0,0 0 1 0 0,0 0-1 0 0,0 0 0 0 0,1 0 0 0 0,-1 0 1 0 0,1 1-1 0 0,0-1 0 0 0,0 1 1 0 0,0-1-1 0 0,0 1 0 0 0,0 0 0 0 0,1 0 1 0 0,-1 0-1 0 0,1 0 0 0 0,-1 0 1 0 0,2 0 161 0 0,19-28-1260 0 0</inkml:trace>
  <inkml:trace contextRef="#ctx0" brushRef="#br0" timeOffset="1553.519">2634 265 1756 0 0,'-283'273'6738'0'0,"206"-176"-5645"0"0,-43 43-3589 0 0,96-123-1569 0 0,16-14 2795 0 0</inkml:trace>
  <inkml:trace contextRef="#ctx0" brushRef="#br0" timeOffset="1883.728">2255 198 1532 0 0,'-6'5'351'0'0,"1"-1"-1"0"0,0 1 0 0 0,0 0 1 0 0,0 1-1 0 0,0-1 1 0 0,1 1-1 0 0,0 0 1 0 0,0 0-1 0 0,0 0 1 0 0,1 0-1 0 0,0 1 1 0 0,1-1-1 0 0,-1 1 0 0 0,1 0 1 0 0,0 0-1 0 0,0 4-350 0 0,5-5 88 0 0,1-1 1 0 0,0 0-1 0 0,0 0 0 0 0,0 0 0 0 0,0-1 0 0 0,1 1 0 0 0,0-1 0 0 0,0 0 0 0 0,0-1 1 0 0,0 1-1 0 0,1-1 0 0 0,-1 0 0 0 0,1 0 0 0 0,0 0 0 0 0,0-1 0 0 0,0 0 0 0 0,0 0 1 0 0,0-1-1 0 0,1 0 0 0 0,-1 0 0 0 0,0 0 0 0 0,1-1 0 0 0,-1 0 0 0 0,0 0 1 0 0,1 0-1 0 0,-1-1 0 0 0,0 0 0 0 0,1 0-88 0 0,-8 0 15 0 0,0 0 0 0 0,1 0 0 0 0,-1 1 0 0 0,1-1 0 0 0,-1 0 1 0 0,1 0-1 0 0,0 0 0 0 0,-1 0 0 0 0,1 0 0 0 0,0 0 0 0 0,-1 1 0 0 0,1-1 0 0 0,0 0 0 0 0,0 0 0 0 0,0 0 1 0 0,0 0-1 0 0,0 0 0 0 0,0 0 0 0 0,0 0 0 0 0,0 0 0 0 0,0 0 0 0 0,1 0 0 0 0,-1 0 0 0 0,0 0 0 0 0,1 0 1 0 0,-1 0-1 0 0,0 1 0 0 0,1-1 0 0 0,-1 0 0 0 0,1 0 0 0 0,0 0 0 0 0,-1 1 0 0 0,1-1 0 0 0,-1 0 0 0 0,1 0 1 0 0,0 1-1 0 0,0-1 0 0 0,-1 1 0 0 0,1-1 0 0 0,0 1 0 0 0,0-1 0 0 0,0 1 0 0 0,0-1 0 0 0,0 1 1 0 0,-1 0-1 0 0,1-1 0 0 0,0 1 0 0 0,0 0 0 0 0,1 0-15 0 0,-28-8-437 0 0,-22-9-862 0 0,29 0-3546 0 0,19 13 3609 0 0,0 3-66 0 0</inkml:trace>
  <inkml:trace contextRef="#ctx0" brushRef="#br0" timeOffset="2307.493">2733 683 1520 0 0,'-12'-2'4872'0'0,"-23"16"-4227"0"0,28-11-143 0 0,-2 0-286 0 0,0 0 1 0 0,1 1 0 0 0,-1 0-1 0 0,1 0 1 0 0,0 1 0 0 0,1 0-1 0 0,-1 1 1 0 0,1-1 0 0 0,0 1 0 0 0,0 1-1 0 0,1-1 1 0 0,-1 1 0 0 0,2 0-1 0 0,-1 1 1 0 0,1 0 0 0 0,0-1-1 0 0,-1 4-216 0 0,6-10 212 0 0,25 12 380 0 0,-16-12-567 0 0,-1 0 1 0 0,1-1 0 0 0,0 0-1 0 0,0 0 1 0 0,-1-1 0 0 0,1 0-1 0 0,0-1 1 0 0,-1 0 0 0 0,1 0-1 0 0,-1-1 1 0 0,0 0 0 0 0,0 0-1 0 0,0-1 1 0 0,0 0 0 0 0,-1-1-1 0 0,1 1 1 0 0,-1-2 0 0 0,0 1-1 0 0,-1-1 1 0 0,1 0 0 0 0,-1 0-1 0 0,0 0 1 0 0,2-5-26 0 0,-8 6-63 0 0,-1-1 0 0 0,0 1 1 0 0,0-1-1 0 0,-1 1 0 0 0,1 0 1 0 0,-1 0-1 0 0,0 0 0 0 0,-1 0 0 0 0,1 0 1 0 0,-1 0-1 0 0,0 0 0 0 0,0 1 1 0 0,-1 0-1 0 0,1-1 0 0 0,-1 1 0 0 0,0 0 1 0 0,0 1-1 0 0,0-1 0 0 0,0 1 1 0 0,-1 0-1 0 0,0 0 0 0 0,1 0 0 0 0,-1 1 1 0 0,0-1-1 0 0,0 1 0 0 0,-1 0 0 0 0,1 1 1 0 0,0-1-1 0 0,0 1 0 0 0,-1 0 63 0 0,-6-5-449 0 0,-103-40-6246 0 0,101 34 5425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1744 0 0,'3'-17'5124'0'0,"1"29"-2860"0"0,44 418-566 0 0,-39-406-3141 0 0,-7-20-4622 0 0,-2-7 4839 0 0</inkml:trace>
  <inkml:trace contextRef="#ctx0" brushRef="#br0" timeOffset="360.659">481 194 1148 0 0,'-31'5'3543'0'0,"-14"32"-2474"0"0,39-31-686 0 0,-3 2-193 0 0,0 0 1 0 0,1 1-1 0 0,0 0 0 0 0,1 0 0 0 0,0 1 1 0 0,0 0-1 0 0,1 0 0 0 0,1 0 1 0 0,-1 1-1 0 0,2 0 0 0 0,-1 0 0 0 0,2 1 1 0 0,-1-1-1 0 0,2 1 0 0 0,-1-1 0 0 0,2 1 1 0 0,-1 6-191 0 0,2-14 26 0 0,1 0 0 0 0,-1 0 0 0 0,1 0 0 0 0,-1 0 0 0 0,1 0 0 0 0,1-1 0 0 0,-1 1 0 0 0,0 0 0 0 0,1-1 0 0 0,0 1 0 0 0,0-1 0 0 0,0 1 0 0 0,0-1 0 0 0,1 0 0 0 0,-1 0 0 0 0,1 0 0 0 0,0 0 0 0 0,-1 0 0 0 0,1-1 0 0 0,1 1 0 0 0,-1-1 0 0 0,0 0 0 0 0,1 0 0 0 0,-1 0 0 0 0,1 0 0 0 0,-1 0 0 0 0,1-1 0 0 0,0 0 0 0 0,0 0 0 0 0,0 0 0 0 0,-1 0 0 0 0,1 0 0 0 0,0-1 0 0 0,0 0 0 0 0,0 0 0 0 0,0 0 0 0 0,0 0 0 0 0,2-1-26 0 0,155-24 85 0 0,-154 25-99 0 0,0-1 1 0 0,1 0-1 0 0,-1-1 1 0 0,0 0-1 0 0,0 0 0 0 0,0 0 1 0 0,0-1-1 0 0,0 0 0 0 0,0-1 1 0 0,-1 1-1 0 0,1-1 1 0 0,-1-1-1 0 0,0 1 0 0 0,0-1 1 0 0,-1 0-1 0 0,0 0 1 0 0,1-1-1 0 0,-2 1 0 0 0,1-1 1 0 0,-1 0-1 0 0,0-1 0 0 0,0 1 1 0 0,0-1-1 0 0,-1 1 1 0 0,0-1-1 0 0,-1 0 0 0 0,1 0 1 0 0,-1-1-1 0 0,-1 1 1 0 0,1 0-1 0 0,-1-2 14 0 0,-5 2-19 0 0,-1-1-1 0 0,1 1 1 0 0,-1 0-1 0 0,0 0 1 0 0,-1 1-1 0 0,0 0 1 0 0,0 0 0 0 0,0 0-1 0 0,-1 0 1 0 0,0 1-1 0 0,0 0 1 0 0,0 1 0 0 0,0-1-1 0 0,-1 1 1 0 0,0 1-1 0 0,0 0 1 0 0,0 0 0 0 0,0 0-1 0 0,-3 0 20 0 0,-120-46-611 0 0,130 48 491 0 0,1-1 0 0 0,-1 1 0 0 0,1 0 0 0 0,-1 0-1 0 0,1-1 1 0 0,-1 1 0 0 0,1 0 0 0 0,0-1-1 0 0,0 1 1 0 0,0 0 0 0 0,0-1 0 0 0,0 1 0 0 0,0 0-1 0 0,0-1 1 0 0,0 1 0 0 0,0 0 0 0 0,0-1-1 0 0,1 1 1 0 0,-1 0 0 0 0,1-1 0 0 0,-1 1 0 0 0,1 0-1 0 0,-1 0 1 0 0,1 0 0 0 0,0-1 0 0 0,0 1-1 0 0,-1 0 1 0 0,1 0 0 0 0,0 0 0 0 0,0 0-1 0 0,0 0 1 0 0,0 0 0 0 0,0 1 0 0 0,0-1 0 0 0,1 0-1 0 0,-1 0 1 0 0,0 1 0 0 0,0-1 0 0 0,0 1-1 0 0,1-1 1 0 0,-1 1 0 0 0,0-1 0 0 0,1 1 0 0 0,-1 0-1 0 0,0 0 1 0 0,1 0 0 0 0,-1 0 0 0 0,0 0-1 0 0,1 0 1 0 0,0 0 120 0 0,-1 0 2 0 0,25-11-1262 0 0</inkml:trace>
  <inkml:trace contextRef="#ctx0" brushRef="#br0" timeOffset="658.945">1096 134 1076 0 0,'-17'20'603'0'0,"2"1"0"0"0,0 0-1 0 0,1 1 1 0 0,1 1 0 0 0,2 0 0 0 0,0 1 0 0 0,1 0-1 0 0,1 0 1 0 0,2 1 0 0 0,0 1 0 0 0,2-1-1 0 0,-1 14-602 0 0,6-35 40 0 0,1 0-1 0 0,-1-1 0 0 0,1 1 1 0 0,0 0-1 0 0,1-1 0 0 0,-1 1 1 0 0,0-1-1 0 0,1 0 0 0 0,0 1 1 0 0,0-1-1 0 0,0 0 1 0 0,0 0-1 0 0,1 0 0 0 0,-1 0 1 0 0,1-1-1 0 0,-1 1 0 0 0,1 0 1 0 0,0-1-1 0 0,0 0 0 0 0,0 0 1 0 0,0 0-1 0 0,1 0 0 0 0,-1 0 1 0 0,1-1-1 0 0,-1 0 0 0 0,1 1 1 0 0,-1-1-1 0 0,1 0 0 0 0,2 0-39 0 0,116 14 586 0 0,-113-14-595 0 0,0-1 1 0 0,0 1-1 0 0,0-2 1 0 0,0 1 0 0 0,0-1-1 0 0,0 0 1 0 0,-1-1-1 0 0,1 0 1 0 0,0-1 0 0 0,-1 1-1 0 0,1-2 1 0 0,-1 1 0 0 0,0-1-1 0 0,0 0 1 0 0,-1-1-1 0 0,1 0 1 0 0,-1 0 0 0 0,0-1-1 0 0,0 0 1 0 0,-1 0-1 0 0,1 0 1 0 0,-1-1 0 0 0,-1 0-1 0 0,0 0 1 0 0,0-1-1 0 0,0 1 1 0 0,0-1 0 0 0,-1 0-1 0 0,-1 0 1 0 0,0 0 0 0 0,1-4 8 0 0,-7 1-105 0 0,-1 1 0 0 0,-1-1 0 0 0,0 1 0 0 0,0-1 0 0 0,-1 1 0 0 0,0 1 0 0 0,-1-1 0 0 0,0 1 0 0 0,0 0 0 0 0,-1 1 0 0 0,0 0 0 0 0,0 0 1 0 0,-1 1-1 0 0,0 0 0 0 0,-1 0 0 0 0,0 1 0 0 0,0 0 0 0 0,0 1 0 0 0,0 0 0 0 0,-1 1 0 0 0,0 0 0 0 0,-5-1 105 0 0,-16-11-282 0 0,-86-57-3674 0 0,112 62 2531 0 0</inkml:trace>
  <inkml:trace contextRef="#ctx0" brushRef="#br0" timeOffset="926.568">1749 0 1508 0 0,'-83'58'3873'0'0,"72"-46"-3373"0"0,-4 4-275 0 0,1 1 0 0 0,1 1 1 0 0,1 0-1 0 0,0 1 0 0 0,1 0 0 0 0,1 0 0 0 0,1 1 0 0 0,1 1 1 0 0,1-1-1 0 0,1 1 0 0 0,0 0 0 0 0,2 1 0 0 0,0 0 0 0 0,2-1 0 0 0,0 1 1 0 0,1 11-226 0 0,3-16-48 0 0,0 0 0 0 0,1 0 0 0 0,1 0 0 0 0,1-1 0 0 0,0 1 0 0 0,1-1 0 0 0,1 0 1 0 0,0-1-1 0 0,1 0 0 0 0,1 0 0 0 0,0 0 0 0 0,1-1 0 0 0,1-1 0 0 0,0 0 0 0 0,1 0 1 0 0,0-1-1 0 0,1 0 0 0 0,0-1 0 0 0,1-1 0 0 0,4 2 48 0 0,127 28-5421 0 0,-126-40 3920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0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439 504 1196 0 0,'0'0'668'0'0,"4"-4"-17"0"0,93-73 2927 0 0,-117 52-2696 0 0,-117 14-424 0 0,-46 55-428 0 0,171-41-12 0 0,1 1-1 0 0,0 0 1 0 0,0 0-1 0 0,1 2 1 0 0,-1-1-1 0 0,1 1 1 0 0,0 1-1 0 0,1 0 1 0 0,-1 0-1 0 0,1 1 1 0 0,1 0-1 0 0,0 0 0 0 0,0 1 1 0 0,0 0-1 0 0,1 1 1 0 0,1-1-1 0 0,0 1 1 0 0,0 1-1 0 0,1-1 1 0 0,0 1-1 0 0,0 0 1 0 0,1 0-1 0 0,1 1 1 0 0,0-1-1 0 0,0 7-17 0 0,3-14 11 0 0,1 1 1 0 0,0-1-1 0 0,0 0 1 0 0,0 1-1 0 0,0-1 1 0 0,1 0-1 0 0,0 0 0 0 0,0 0 1 0 0,0 0-1 0 0,0 0 1 0 0,1 0-1 0 0,-1 0 1 0 0,1-1-1 0 0,0 1 0 0 0,0-1 1 0 0,0 0-1 0 0,1 0 1 0 0,-1 0-1 0 0,2 0-11 0 0,0 2 12 0 0,5 3-69 0 0,0 0 0 0 0,1-1 0 0 0,0 0 0 0 0,0-1-1 0 0,1 0 1 0 0,0-1 0 0 0,0 0 0 0 0,0-1 0 0 0,1-1-1 0 0,-1 0 1 0 0,1 0 0 0 0,0-1 0 0 0,-1-1 0 0 0,11 0 57 0 0,119-4-4221 0 0,-66-9 2949 0 0</inkml:trace>
  <inkml:trace contextRef="#ctx0" brushRef="#br0" timeOffset="1002.793">948 564 1160 0 0,'-2'-1'108'0'0,"1"1"0"0"0,1-1 0 0 0,-1 1 0 0 0,0-1 0 0 0,0 1-1 0 0,0-1 1 0 0,0 1 0 0 0,0-1 0 0 0,0 0 0 0 0,0 0 0 0 0,1 1 0 0 0,-1-1 0 0 0,0 0 0 0 0,1 0-1 0 0,-1 0 1 0 0,1 0 0 0 0,-1 0 0 0 0,1 0 0 0 0,-1 0 0 0 0,1 0 0 0 0,-1 0 0 0 0,1 0-1 0 0,0 0 1 0 0,0 0 0 0 0,0 0 0 0 0,-1 0 0 0 0,1 0 0 0 0,0 0 0 0 0,0 0 0 0 0,1 0 0 0 0,-1 0-1 0 0,0 0 1 0 0,0 0 0 0 0,0-1 0 0 0,1 1 0 0 0,-1 0 0 0 0,0 0 0 0 0,1 0 0 0 0,-1 0 0 0 0,1 1-1 0 0,-1-1 1 0 0,1 0 0 0 0,0 0 0 0 0,-1 0 0 0 0,1 0 0 0 0,0 0 0 0 0,0 1 0 0 0,-1-1 0 0 0,1 0-1 0 0,0 1 1 0 0,0-1 0 0 0,0 1 0 0 0,0-1 0 0 0,0 0-108 0 0,-16 1 30 0 0,0 0 1 0 0,0 1-1 0 0,0 1 1 0 0,0 0-1 0 0,0 1 1 0 0,1 1-1 0 0,-1 0 0 0 0,1 1 1 0 0,0 0-1 0 0,0 1 1 0 0,0 1-1 0 0,1 0 1 0 0,0 1-1 0 0,1 0 0 0 0,-1 1 1 0 0,2 1-1 0 0,-1 0 1 0 0,1 0-1 0 0,1 1 1 0 0,0 0-1 0 0,0 1 0 0 0,1 0 1 0 0,1 1-1 0 0,0 0 1 0 0,-1 4-31 0 0,10-14 22 0 0,1 0 1 0 0,-1 0 0 0 0,1 0-1 0 0,0-1 1 0 0,0 1-1 0 0,0 0 1 0 0,0-1-1 0 0,1 1 1 0 0,-1-1 0 0 0,1 0-1 0 0,-1 0 1 0 0,1 0-1 0 0,0 0 1 0 0,0 0 0 0 0,0-1-1 0 0,0 1 1 0 0,0-1-1 0 0,0 0 1 0 0,0 0 0 0 0,0 0-1 0 0,0 0 1 0 0,1 0-1 0 0,-1-1 1 0 0,0 0 0 0 0,1 1-1 0 0,-1-1 1 0 0,0 0-1 0 0,1-1 1 0 0,-1 1 0 0 0,0-1-1 0 0,0 1 1 0 0,1-1-1 0 0,-1 0 1 0 0,0 0 0 0 0,0 0-1 0 0,0-1 1 0 0,0 1-1 0 0,1-1-22 0 0,45-17-114 0 0,0-2 0 0 0,-1-2 0 0 0,-2-2 0 0 0,43-31 114 0 0,-88 120-1053 0 0,3-60 1000 0 0,0 0-1 0 0,-1 0 1 0 0,2-1 0 0 0,-1 1 0 0 0,0-1-1 0 0,1 0 1 0 0,-1 0 0 0 0,1-1-1 0 0,0 1 1 0 0,0-1 0 0 0,0 0 0 0 0,0 0-1 0 0,0-1 1 0 0,0 0 0 0 0,0 1-1 0 0,1-2 1 0 0,-1 1 0 0 0,1-1 0 0 0,-1 0-1 0 0,0 0 1 0 0,1 0 0 0 0,-1-1-1 0 0,0 1 1 0 0,1-1 0 0 0,2-2 53 0 0,7 0-24 0 0,-1 0-1 0 0,-1-1 1 0 0,1-1 0 0 0,0 0 0 0 0,-1-1 0 0 0,0-1-1 0 0,-1 0 1 0 0,1 0 0 0 0,-1-2 0 0 0,-1 1 0 0 0,0-1 0 0 0,0-1-1 0 0,0 0 1 0 0,-1 0 0 0 0,-1-1 0 0 0,0-1 0 0 0,0 1-1 0 0,-2-2 1 0 0,1 1 0 0 0,-1-1 0 0 0,-1 0 0 0 0,0 0-1 0 0,-1-1 1 0 0,2-8 24 0 0,5-21 661 0 0,-3-1 0 0 0,-1 0 0 0 0,-2-1 0 0 0,-3 0-1 0 0,0-19-660 0 0,-4 63 19 0 0,1 0-1 0 0,0-1 0 0 0,0 1 0 0 0,-1 0 0 0 0,1 0 0 0 0,-1 0 1 0 0,1 0-1 0 0,-1-1 0 0 0,1 1 0 0 0,-1 0 0 0 0,0 0 0 0 0,1 0 1 0 0,-1 0-1 0 0,0 1 0 0 0,0-1 0 0 0,0 0 0 0 0,0 0 0 0 0,0 0 1 0 0,0 1-1 0 0,0-1 0 0 0,0 0 0 0 0,0 1 0 0 0,0-1 0 0 0,0 1 1 0 0,0-1-1 0 0,0 1 0 0 0,-1-1 0 0 0,1 1 0 0 0,0 0 0 0 0,0 0 1 0 0,0 0-1 0 0,-1 0 0 0 0,1 0 0 0 0,0 0 0 0 0,0 0 0 0 0,-1 0 1 0 0,1 0-1 0 0,0 0 0 0 0,0 1 0 0 0,0-1 0 0 0,-1 0 0 0 0,1 1 1 0 0,0-1-1 0 0,0 1 0 0 0,-1 0-18 0 0,-6 14 19 0 0,1 0 0 0 0,0 1 0 0 0,1-1-1 0 0,0 1 1 0 0,2 1 0 0 0,0-1 0 0 0,0 1 0 0 0,2-1 0 0 0,0 1 0 0 0,1 0 0 0 0,1 0 0 0 0,0 0-1 0 0,1-1 1 0 0,1 1 0 0 0,2 6-19 0 0,0 8-20 0 0,1 0-1 0 0,2 0 0 0 0,1 0 1 0 0,2-1-1 0 0,1 0 1 0 0,1-1-1 0 0,1 0 0 0 0,2-1 1 0 0,0-1-1 0 0,2 0 0 0 0,2-1 1 0 0,0-1-1 0 0,6 5 21 0 0,-23-28-22 0 0,0 0-1 0 0,0 0 1 0 0,0 0 0 0 0,0 0-1 0 0,0-1 1 0 0,1 1 0 0 0,-1-1-1 0 0,1 1 1 0 0,-1-1-1 0 0,1 0 1 0 0,0 0 0 0 0,-1 0-1 0 0,1 0 1 0 0,0-1 0 0 0,0 1-1 0 0,0-1 1 0 0,-1 1-1 0 0,1-1 1 0 0,0 0 0 0 0,0 0-1 0 0,0 0 1 0 0,0-1 0 0 0,0 1-1 0 0,-1-1 1 0 0,1 1-1 0 0,0-1 1 0 0,0 0 0 0 0,-1 0-1 0 0,1 0 1 0 0,0-1 0 0 0,-1 1-1 0 0,1-1 1 0 0,-1 1-1 0 0,0-1 1 0 0,0 0 0 0 0,1 0-1 0 0,-1 0 1 0 0,0 0 0 0 0,0 0-1 0 0,-1 0 1 0 0,1 0-1 0 0,0-1 1 0 0,0-1 22 0 0,11-20-142 0 0,0-1-1 0 0,-2-1 1 0 0,0 0-1 0 0,-2-1 1 0 0,-1 0-1 0 0,-2 0 1 0 0,0-1-1 0 0,-2 1 1 0 0,-1-1-1 0 0,-1-3 143 0 0,6-27 108 0 0,5-161 1668 0 0,-50 104-314 0 0,15 143-951 0 0,18-3-497 0 0,0 1 0 0 0,1-1 0 0 0,2 1 0 0 0,0 0 0 0 0,2-1 0 0 0,1 1 0 0 0,1-1 0 0 0,1 1 0 0 0,1-1 0 0 0,1 0 0 0 0,2-1 0 0 0,0 1 0 0 0,1-1 0 0 0,3 2-14 0 0,56 127-4444 0 0,-42-99 944 0 0,-22-42 2022 0 0</inkml:trace>
  <inkml:trace contextRef="#ctx0" brushRef="#br0" timeOffset="1380.134">1947 692 848 0 0,'387'-137'4927'0'0,"-380"133"-4863"0"0,85-77 664 0 0,-91 80-584 0 0,-7-11 187 0 0,-10 8-275 0 0,-1 1 0 0 0,0 0 1 0 0,0 1-1 0 0,0 1 0 0 0,0 1 0 0 0,0 0 1 0 0,0 1-1 0 0,0 1 0 0 0,1 1 0 0 0,-1 0 1 0 0,0 1-1 0 0,1 1 0 0 0,0 0 0 0 0,0 2 1 0 0,1-1-1 0 0,-1 2 0 0 0,1 0 0 0 0,1 1 1 0 0,-12 9-57 0 0,19-14 32 0 0,-1 0 0 0 0,1 0 1 0 0,1 1-1 0 0,-1 0 0 0 0,0 0 1 0 0,1 1-1 0 0,0 0 0 0 0,1 0 1 0 0,-1 0-1 0 0,1 1 0 0 0,0-1 1 0 0,1 1-1 0 0,-1 1 0 0 0,1-1 1 0 0,1 1-1 0 0,-1-1 0 0 0,2 1 1 0 0,-1 0-1 0 0,1 0 0 0 0,0 0 0 0 0,0 4-32 0 0,5-7-22 0 0,0 1 0 0 0,1-1 0 0 0,0 1-1 0 0,0-1 1 0 0,0 0 0 0 0,1 0 0 0 0,0-1-1 0 0,0 0 1 0 0,0 0 0 0 0,0 0-1 0 0,1 0 1 0 0,-1-1 0 0 0,1 1 0 0 0,0-2-1 0 0,0 1 1 0 0,0-1 0 0 0,0 1 0 0 0,1-2-1 0 0,-1 1 1 0 0,1-1 0 0 0,-1 0 0 0 0,1 0-1 0 0,-1-1 1 0 0,1 0 0 0 0,2 0 22 0 0,2 2-18 0 0,25 2-288 0 0,0-1 1 0 0,1-2 0 0 0,-1-2-1 0 0,0-1 1 0 0,0-2-1 0 0,0-1 1 0 0,21-7 305 0 0,-49 11-37 0 0,169-27-1669 0 0,-136 20 1416 0 0</inkml:trace>
  <inkml:trace contextRef="#ctx0" brushRef="#br0" timeOffset="1756.601">2786 667 4160 0 0,'1'0'55'0'0,"1"1"-1"0"0,0-1 1 0 0,-1 0 0 0 0,1 1-1 0 0,-1-1 1 0 0,1 0-1 0 0,-1 0 1 0 0,1 0-1 0 0,0-1 1 0 0,-1 1-1 0 0,1 0 1 0 0,-1 0-1 0 0,1-1 1 0 0,-1 1-1 0 0,1-1 1 0 0,-1 0 0 0 0,1 1-1 0 0,-1-1 1 0 0,0 0-1 0 0,1 0 1 0 0,-1 0-1 0 0,0 0 1 0 0,0 0-1 0 0,1 0 1 0 0,-1 0-1 0 0,0 0 1 0 0,0 0 0 0 0,0-1-1 0 0,0 1 1 0 0,-1 0-1 0 0,1-1 1 0 0,0 1-1 0 0,0-1 1 0 0,-1 1-1 0 0,1-1 1 0 0,-1 1-1 0 0,0-1 1 0 0,1 1-1 0 0,-1-1 1 0 0,0 1 0 0 0,0-1-1 0 0,0 0 1 0 0,0 1-1 0 0,0-1 1 0 0,0 1-1 0 0,0-1 1 0 0,-1 1-1 0 0,1-1 1 0 0,0 0-1 0 0,-1 1 1 0 0,1-1-1 0 0,-1 1 1 0 0,0 0 0 0 0,0-1-1 0 0,1 1 1 0 0,-1-1-1 0 0,0 1 1 0 0,0 0-1 0 0,0 0 1 0 0,0 0-1 0 0,0 0 1 0 0,-1-1-1 0 0,1 1 1 0 0,0 1 0 0 0,-1-1-1 0 0,0-1-54 0 0,-7 1 90 0 0,0-1 0 0 0,0 2 0 0 0,0-1 0 0 0,0 1 0 0 0,0 0 0 0 0,0 1 0 0 0,0 0 1 0 0,-1 1-1 0 0,2 0 0 0 0,-1 0 0 0 0,0 1 0 0 0,0 0 0 0 0,-6 4-90 0 0,-3-1 155 0 0,13-5-120 0 0,0 0-1 0 0,0 1 1 0 0,0 0-1 0 0,0 0 1 0 0,1 0-1 0 0,-1 1 1 0 0,1 0-1 0 0,-1 0 1 0 0,1 0-1 0 0,0 0 1 0 0,0 0-1 0 0,1 1 1 0 0,-1 0-1 0 0,1 0 1 0 0,-1 0-1 0 0,1 0 1 0 0,0 0-1 0 0,1 1 1 0 0,-1-1-1 0 0,1 1 1 0 0,0 0-1 0 0,0 0 1 0 0,0 0-35 0 0,2-4 39 0 0,29 14-13 0 0,-16-15-79 0 0,-1-1 0 0 0,1 0-1 0 0,-1-1 1 0 0,1-1 0 0 0,-1 0 0 0 0,0 0 0 0 0,0-1 0 0 0,0-1-1 0 0,-1 0 1 0 0,0-1 0 0 0,1 0 0 0 0,-2 0 0 0 0,1-1 0 0 0,-1-1-1 0 0,0 0 1 0 0,-1 0 0 0 0,0-1 0 0 0,0 0 0 0 0,-1 0-1 0 0,0-1 1 0 0,0 0 0 0 0,-1-1 0 0 0,-1 0 0 0 0,1-2 53 0 0,32-244-168 0 0,-37 231 308 0 0,-1 3 198 0 0,0 0 1 0 0,-2-1 0 0 0,0 1 0 0 0,-1 0-1 0 0,-2 0 1 0 0,0 0 0 0 0,-2 0-1 0 0,0 1 1 0 0,-2 0 0 0 0,0 0-1 0 0,-4-5-338 0 0,-3 55 671 0 0,13 5-679 0 0,1 0 1 0 0,1-1 0 0 0,2 1 0 0 0,1 0 0 0 0,1-1 0 0 0,2 0 0 0 0,2 0 0 0 0,0 0-1 0 0,8 15 8 0 0,-10-27-169 0 0,103 354-9434 0 0,-103-341 8411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1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495 150 1836 0 0,'4'-3'459'0'0,"7"-5"-179"0"0,-7 7-127 0 0,-1-1-1 0 0,0 1 1 0 0,1-1-1 0 0,-1 0 1 0 0,0 0-1 0 0,0 0 1 0 0,0 0-1 0 0,-1 0 1 0 0,1-1-1 0 0,0 1 1 0 0,-1-1 0 0 0,0 0-1 0 0,1 0 1 0 0,-1 0-1 0 0,0 0 1 0 0,-1 0-1 0 0,1 0 1 0 0,0 0-1 0 0,-1-1 1 0 0,0 1-1 0 0,0-1 1 0 0,0 1-1 0 0,0-1 1 0 0,0 1 0 0 0,-1-1-1 0 0,0 1 1 0 0,1-1-1 0 0,-1 0 1 0 0,-1-1-153 0 0,-1 1 43 0 0,-1 0 0 0 0,0 0 1 0 0,0 1-1 0 0,0-1 1 0 0,-1 1-1 0 0,1-1 0 0 0,-1 1 1 0 0,0 0-1 0 0,0 1 1 0 0,0-1-1 0 0,0 1 0 0 0,0-1 1 0 0,-1 1-1 0 0,1 1 0 0 0,-1-1 1 0 0,1 1-1 0 0,-1-1 1 0 0,1 1-1 0 0,-1 0 0 0 0,0 1 1 0 0,0-1-1 0 0,1 1 1 0 0,-1 0-1 0 0,0 0 0 0 0,0 1 1 0 0,0-1-1 0 0,1 1 1 0 0,-2 1-44 0 0,-136 42 559 0 0,123-38-486 0 0,1 1-1 0 0,1 2 0 0 0,-1-1 0 0 0,2 2 1 0 0,-1 0-1 0 0,1 1 0 0 0,0 1 0 0 0,1 0 1 0 0,1 1-1 0 0,0 1 0 0 0,1 0 0 0 0,0 1 0 0 0,1 0 1 0 0,1 1-1 0 0,0 0 0 0 0,1 1 0 0 0,1 0 1 0 0,1 0-1 0 0,0 1 0 0 0,1 0 0 0 0,1 1 1 0 0,1 0-1 0 0,1 0 0 0 0,-1 9-72 0 0,5-20 14 0 0,1 0 0 0 0,-1 0 0 0 0,2 1 0 0 0,-1-1 0 0 0,1 0 1 0 0,0-1-1 0 0,1 1 0 0 0,0 0 0 0 0,0-1 0 0 0,1 1 0 0 0,0-1 0 0 0,0 0 0 0 0,1 0 0 0 0,-1-1 1 0 0,2 1-1 0 0,-1-1 0 0 0,1 0 0 0 0,0 0 0 0 0,0-1 0 0 0,0 0 0 0 0,1 0 0 0 0,0 0 0 0 0,0-1 1 0 0,0 0-1 0 0,0 0 0 0 0,1-1 0 0 0,-1 0 0 0 0,1 0 0 0 0,8 1-14 0 0,5 1-425 0 0,0 0 0 0 0,0-1 0 0 0,0-1 0 0 0,1-1 0 0 0,-1-1 0 0 0,1-1 0 0 0,0-1 0 0 0,-1 0 0 0 0,1-2 0 0 0,13-4 425 0 0,95-42-4077 0 0,-93 28 2804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0:38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1540 0 0,'0'0'610'0'0,"0"0"-94"0"0,0 0-74 0 0,0 0-91 0 0,0 0 1 0 0,0 0-69 0 0,0 0-61 0 0,0 0-5 0 0,0 0 15 0 0,0 0-13 0 0,3 2-27 0 0,122 131 433 0 0,54 125 409 0 0,-177-385 716 0 0,7 99-2034 0 0,0 1 0 0 0,1 0 0 0 0,2 0 0 0 0,1 1 0 0 0,1 1 0 0 0,1 0 0 0 0,1 1 0 0 0,1 1 0 0 0,4-2 284 0 0,-2 6-2969 0 0,-17 16 1557 0 0</inkml:trace>
  <inkml:trace contextRef="#ctx0" brushRef="#br0" timeOffset="1447.303">725 393 1256 0 0,'0'-2'41'0'0,"0"0"0"0"0,-1 1 0 0 0,1-1 0 0 0,-1 0 0 0 0,1 1 0 0 0,-1-1 0 0 0,0 0 0 0 0,1 1 0 0 0,-1-1 0 0 0,0 1 0 0 0,0-1 0 0 0,0 1 0 0 0,0 0 0 0 0,-1-1 0 0 0,1 1 0 0 0,0 0 0 0 0,-1 0 0 0 0,1 0-1 0 0,0 0 1 0 0,-1 0 0 0 0,1 0 0 0 0,-1 0 0 0 0,0 0 0 0 0,1 1 0 0 0,-1-1 0 0 0,0 1 0 0 0,1-1 0 0 0,-1 1 0 0 0,0 0 0 0 0,0-1 0 0 0,1 1 0 0 0,-1 0 0 0 0,0 0 0 0 0,0 0 0 0 0,1 0 0 0 0,-1 1 0 0 0,0-1 0 0 0,1 0 0 0 0,-1 1 0 0 0,0-1 0 0 0,0 1 0 0 0,1 0 0 0 0,-1-1 0 0 0,1 1 0 0 0,-2 1-41 0 0,-13 4 84 0 0,1 1 1 0 0,0 0-1 0 0,1 1 1 0 0,-1 1-1 0 0,1 0 1 0 0,1 1 0 0 0,0 0-1 0 0,0 1 1 0 0,1 1-1 0 0,1 0 1 0 0,0 0-1 0 0,0 1 1 0 0,1 1-85 0 0,-29 54 1117 0 0,39-67-894 0 0,3 10 396 0 0,7-8-579 0 0,0-1-1 0 0,0 1 1 0 0,0-2 0 0 0,0 1 0 0 0,0-1 0 0 0,0-1-1 0 0,0 0 1 0 0,1 0 0 0 0,-1-1 0 0 0,0-1-1 0 0,0 0 1 0 0,0 0 0 0 0,0 0 0 0 0,0-1-1 0 0,-1-1 1 0 0,1 0 0 0 0,-1 0 0 0 0,0-1-1 0 0,0 0 1 0 0,-1-1 0 0 0,1 1 0 0 0,-1-2 0 0 0,-1 1-1 0 0,1-1 1 0 0,-1 0 0 0 0,0-1 0 0 0,0 0-1 0 0,-1 0 1 0 0,0 0 0 0 0,-1-1 0 0 0,1-2-40 0 0,23-30 320 0 0,-56 56-472 0 0,25-12 146 0 0,1 1 1 0 0,-1-1-1 0 0,1 1 1 0 0,0 0-1 0 0,0 0 1 0 0,0-1-1 0 0,0 1 1 0 0,1 0-1 0 0,0 0 1 0 0,0 0-1 0 0,0 0 1 0 0,0 0-1 0 0,0-1 1 0 0,1 1-1 0 0,0 0 1 0 0,-1 0 0 0 0,2 0-1 0 0,-1-1 1 0 0,0 1-1 0 0,1-1 1 0 0,-1 1-1 0 0,1-1 1 0 0,0 1-1 0 0,0-1 1 0 0,1 0-1 0 0,-1 0 1 0 0,0 0-1 0 0,1 0 1 0 0,0-1-1 0 0,0 1 1 0 0,0-1-1 0 0,0 1 1 0 0,0-1-1 0 0,0 0 1 0 0,1 0-1 0 0,-1 0 1 0 0,1-1-1 0 0,-1 1 1 0 0,1-1-1 0 0,0 0 1 0 0,0 0 0 0 0,-1 0-1 0 0,1-1 1 0 0,0 1-1 0 0,0-1 1 0 0,0 0-1 0 0,0 0 1 0 0,-1 0-1 0 0,1-1 1 0 0,2 1 5 0 0,4-2-13 0 0,-1-1 1 0 0,0 1-1 0 0,0-1 1 0 0,-1-1-1 0 0,1 0 1 0 0,-1 0-1 0 0,1-1 1 0 0,-1 1-1 0 0,-1-2 1 0 0,1 1-1 0 0,-1-1 1 0 0,0-1-1 0 0,0 1 1 0 0,-1-1-1 0 0,1 0 1 0 0,-2 0-1 0 0,1-1 1 0 0,-1 0-1 0 0,0 0 1 0 0,-1 0-1 0 0,0-1 1 0 0,0 1-1 0 0,0-1 1 0 0,-1 0-1 0 0,-1 0 1 0 0,0 0-1 0 0,0-1 1 0 0,-1 1 12 0 0,79-316 968 0 0,-67 263-137 0 0,-13 61-796 0 0,0 1 9 0 0,-18-1-7 0 0,4 28-37 0 0,1 0-1 0 0,1 2 1 0 0,1-1-1 0 0,1 1 1 0 0,2 1-1 0 0,1-1 1 0 0,1 1-1 0 0,2 1 1 0 0,1-1-1 0 0,1 1 1 0 0,2-1-1 0 0,1 10 1 0 0,-1-29 16 0 0,0 0-1 0 0,0 0 1 0 0,1 0-1 0 0,1 0 1 0 0,-1 0-1 0 0,2 0 1 0 0,0 0-1 0 0,0 0 1 0 0,1-1-1 0 0,0 0 1 0 0,1 0-1 0 0,0 0 1 0 0,0 0 0 0 0,1-1-1 0 0,1 1 1 0 0,-1-2-1 0 0,2 1 1 0 0,-1-1-1 0 0,1 0 1 0 0,0 0-1 0 0,1-1 1 0 0,-1-1-1 0 0,2 1 1 0 0,-1-1-1 0 0,1-1 1 0 0,-1 1-1 0 0,1-2 1 0 0,1 1-1 0 0,-1-2 1 0 0,1 1 0 0 0,1-1-16 0 0,-1-6-2 0 0,-1-2 0 0 0,0 1 0 0 0,0-1 1 0 0,0-1-1 0 0,-1 0 0 0 0,1 0 0 0 0,-2-1 1 0 0,1 0-1 0 0,-1 0 0 0 0,0-1 1 0 0,0 0-1 0 0,-1-1 0 0 0,0 1 0 0 0,-1-1 1 0 0,0-1-1 0 0,0 1 0 0 0,-1-1 0 0 0,0 0 1 0 0,-1 0-1 0 0,0-1 0 0 0,0 1 1 0 0,-1-1-1 0 0,-1 0 0 0 0,0 0 0 0 0,0 0 1 0 0,-1 0-1 0 0,-1 0 0 0 0,1 0 1 0 0,-2-2 1 0 0,1 11-20 0 0,-2-27-12 0 0,-1 33 18 0 0,-1 1-1 0 0,2 0 1 0 0,-1 0 0 0 0,0 1-1 0 0,1-1 1 0 0,0 0 0 0 0,0 1-1 0 0,1-1 1 0 0,-1 1 0 0 0,1 0-1 0 0,1 0 1 0 0,-1-1 0 0 0,1 1-1 0 0,0 0 1 0 0,0 0 0 0 0,0-1-1 0 0,1 3 15 0 0,-1-2 0 0 0,0 0-1 0 0,0 0 1 0 0,1 0-1 0 0,-1 0 1 0 0,1 0-1 0 0,1 0 1 0 0,-1 0-1 0 0,1-1 0 0 0,0 1 1 0 0,0 0-1 0 0,1-1 1 0 0,-1 1-1 0 0,1-1 1 0 0,1 0-1 0 0,-1 0 1 0 0,1 0-1 0 0,-1-1 1 0 0,2 1-1 0 0,-1-1 1 0 0,0 0-1 0 0,1 0 1 0 0,0 0-1 0 0,-1 0 1 0 0,2-1-1 0 0,-1 0 1 0 0,0 0-1 0 0,1-1 1 0 0,-1 1-1 0 0,1-1 1 0 0,-1 0-1 0 0,1-1 1 0 0,0 1-1 0 0,0-1 1 0 0,0 0-1 0 0,0-1 0 0 0,3 1 1 0 0,8-8-99 0 0,-1-1 0 0 0,0 0-1 0 0,-1-1 1 0 0,1-1 0 0 0,-2 0-1 0 0,0-1 1 0 0,0-1-1 0 0,-1 0 1 0 0,0-1 0 0 0,-1 0-1 0 0,0-1 1 0 0,-1 0-1 0 0,8-16 100 0 0,-18 30-10 0 0,-1 0-26 0 0,0 0 72 0 0,0 0-28 0 0,-15-6-31 0 0,-13 15-116 0 0,26-7 146 0 0,1-1 0 0 0,0 1 0 0 0,0 0 0 0 0,0-1 0 0 0,1 1 0 0 0,-1 0 1 0 0,0 0-1 0 0,0 0 0 0 0,1-1 0 0 0,0 1 0 0 0,-1 0 0 0 0,1 0 0 0 0,0 0 1 0 0,0 0-1 0 0,0 0 0 0 0,0 0 0 0 0,0 0 0 0 0,0 0 0 0 0,0 0 0 0 0,1 0 1 0 0,-1 0-1 0 0,1 0 0 0 0,0-1 0 0 0,-1 1 0 0 0,1 0 0 0 0,0 0 0 0 0,0-1 0 0 0,0 1 1 0 0,0 0-1 0 0,0-1 0 0 0,0 1 0 0 0,1-1 0 0 0,-1 1 0 0 0,1-1 0 0 0,-1 0 1 0 0,1 0-1 0 0,-1 1 0 0 0,1-1 0 0 0,0 0 0 0 0,-1 0 0 0 0,1-1 0 0 0,0 1 0 0 0,0 0 1 0 0,0-1-1 0 0,-1 1 0 0 0,1-1 0 0 0,0 1 0 0 0,0-1 0 0 0,1 0-7 0 0,97 15 175 0 0,-88-15-175 0 0,0 2 6 0 0,1-1-1 0 0,-1 0 0 0 0,1-1 1 0 0,0-1-1 0 0,-1 0 0 0 0,1 0 0 0 0,-1-1 1 0 0,1-1-1 0 0,-1 0 0 0 0,0-1 1 0 0,0 0-1 0 0,0-1 0 0 0,-1 0 1 0 0,0-1-1 0 0,0 0 0 0 0,0-1 0 0 0,-1 0 1 0 0,6-4-6 0 0,-15 10 11 0 0,0 0 1 0 0,0 1-1 0 0,0-1 0 0 0,0 0 1 0 0,0 0-1 0 0,0 1 1 0 0,-1-1-1 0 0,1 0 0 0 0,0 0 1 0 0,0 0-1 0 0,-1 0 1 0 0,1 0-1 0 0,0 0 0 0 0,-1-1 1 0 0,1 1-1 0 0,-1 0 1 0 0,1 0-1 0 0,-1 0 0 0 0,0 0 1 0 0,1-1-1 0 0,-1 1 1 0 0,0 0-1 0 0,0 0 0 0 0,0-1 1 0 0,0 1-1 0 0,0 0 1 0 0,0 0-1 0 0,0-1 0 0 0,-1 1 1 0 0,1 0-1 0 0,0 0 1 0 0,-1-1-1 0 0,1 1 0 0 0,-1 0 1 0 0,1 0-1 0 0,-1 0 1 0 0,1 0-1 0 0,-1 0 0 0 0,0 0 1 0 0,0 0-1 0 0,1 0 1 0 0,-1 0-1 0 0,0 0 0 0 0,0 0 1 0 0,0 1-1 0 0,0-1 1 0 0,0 0-1 0 0,0 0 0 0 0,0 1 1 0 0,0-1-1 0 0,-1 1 1 0 0,1-1-1 0 0,0 1 0 0 0,0 0 1 0 0,-1-1-12 0 0,-78-5 130 0 0,66 7-79 0 0,-72 35-55 0 0,86-33-7 0 0,0-1 0 0 0,0 0 1 0 0,0 0-1 0 0,1 1 0 0 0,-1-1 1 0 0,1 0-1 0 0,0 0 0 0 0,-1 0 1 0 0,1 0-1 0 0,0 0 0 0 0,0 0 1 0 0,1 0-1 0 0,-1 0 0 0 0,0 0 1 0 0,1 0-1 0 0,-1-1 0 0 0,1 1 1 0 0,-1 0-1 0 0,1-1 0 0 0,0 1 1 0 0,-1-1-1 0 0,1 0 0 0 0,0 0 1 0 0,0 0-1 0 0,0 1 0 0 0,0-2 1 0 0,0 1-1 0 0,1 0 0 0 0,-1 0 1 0 0,0-1-1 0 0,0 1 0 0 0,0-1 1 0 0,1 0 10 0 0,-1 1-13 0 0,230 51-5862 0 0,-189-45 4546 0 0</inkml:trace>
  <inkml:trace contextRef="#ctx0" brushRef="#br0" timeOffset="2249.51">2601 79 836 0 0,'5'-12'6100'0'0,"0"3"-6057"0"0,1-2 757 0 0,-6 109 652 0 0,16 102-1378 0 0,25-1-231 0 0,-40-189-188 0 0,-6-11-4893 0 0,0-4 3909 0 0,-2 0-3 0 0</inkml:trace>
  <inkml:trace contextRef="#ctx0" brushRef="#br0" timeOffset="2751.331">2370 340 1516 0 0,'-8'-1'4032'0'0,"32"-9"-3189"0"0,562-88 987 0 0,-535 91-1865 0 0,-50 7 76 0 0,-1 0-15 0 0,-12 58 118 0 0,5 43 257 0 0,14-91-356 0 0,1 0-1 0 0,0 0 1 0 0,0-1 0 0 0,1 0-1 0 0,0 0 1 0 0,1-1-1 0 0,0 0 1 0 0,0-1-1 0 0,1 0 1 0 0,0-1 0 0 0,0 0-1 0 0,0-1 1 0 0,1 0-1 0 0,0-1 1 0 0,0 0 0 0 0,0 0-1 0 0,0-2 1 0 0,1 1-1 0 0,-1-2 1 0 0,1 0 0 0 0,-1 0-1 0 0,1-1 1 0 0,-1-1-1 0 0,1 0 1 0 0,-1 0 0 0 0,3-2-45 0 0,-11 4 26 0 0,-1 0 0 0 0,1-1 0 0 0,-1 1 1 0 0,1-1-1 0 0,0 0 0 0 0,-1 0 0 0 0,1 0 1 0 0,-1-1-1 0 0,1 1 0 0 0,0-1 0 0 0,-1 0 1 0 0,1 0-1 0 0,-1 0 0 0 0,0 0 1 0 0,1-1-1 0 0,-1 1 0 0 0,0-1 0 0 0,0 0 1 0 0,0 0-1 0 0,0 0 0 0 0,0 0 0 0 0,0-1 1 0 0,-1 1-1 0 0,1-1 0 0 0,-1 0 0 0 0,1 0 1 0 0,-1 1-1 0 0,0-1 0 0 0,0-1 0 0 0,-1 1 1 0 0,1 0-1 0 0,-1 0 0 0 0,1-1 0 0 0,-1 1 1 0 0,0-1-1 0 0,1-3-26 0 0,-56-49 191 0 0,35 45-243 0 0,0 1 0 0 0,0 1 1 0 0,-1 1-1 0 0,0 0 1 0 0,0 2-1 0 0,-1 0 0 0 0,0 1 1 0 0,-13-1 51 0 0,-48-13-2826 0 0,56 4-1533 0 0,25 13 2931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1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222 147 1356 0 0,'9'-9'1719'0'0,"-9"10"-1578"0"0,0 0 1 0 0,1-1 0 0 0,-1 1 0 0 0,0-1 0 0 0,0 1-1 0 0,0-1 1 0 0,0 1 0 0 0,1-1 0 0 0,-1 1 0 0 0,0-1-1 0 0,1 1 1 0 0,-1-1 0 0 0,0 1 0 0 0,1-1 0 0 0,-1 1-1 0 0,1-1 1 0 0,-1 1 0 0 0,0-1 0 0 0,1 0-1 0 0,-1 1 1 0 0,1-1 0 0 0,-1 0 0 0 0,1 0 0 0 0,-1 1-1 0 0,1-1 1 0 0,0 0 0 0 0,-1 0 0 0 0,1 0 0 0 0,-1 0-1 0 0,1 1 1 0 0,-1-1 0 0 0,1 0 0 0 0,0 0 0 0 0,-1 0-1 0 0,1 0 1 0 0,-1 0 0 0 0,1-1 0 0 0,0 1 0 0 0,-1 0-1 0 0,1 0 1 0 0,-1 0 0 0 0,1 0 0 0 0,-1-1 0 0 0,1 1-1 0 0,-1 0 1 0 0,1 0 0 0 0,0-1-142 0 0,-4 42 90 0 0,2 0-1 0 0,2 0 1 0 0,2 0 0 0 0,2 0-1 0 0,1 0 1 0 0,2-1 0 0 0,2 0 0 0 0,2-1-1 0 0,12 30-89 0 0,-22-67-269 0 0,-1 1 0 0 0,1 0-1 0 0,-1 0 1 0 0,0 1-1 0 0,0-1 1 0 0,0 0 0 0 0,-1 0-1 0 0,1 1 1 0 0,-1-1-1 0 0,0 0 1 0 0,0 0 0 0 0,0 1-1 0 0,0-1 1 0 0,-1 0 0 0 0,1 0-1 0 0,-1 1 1 0 0,0-1-1 0 0,0 0 1 0 0,0 0 0 0 0,0 0-1 0 0,0 0 1 0 0,-1 0-1 0 0,1 0 1 0 0,-1 0 0 0 0,0 0-1 0 0,-1 1 270 0 0,-13 13-1218 0 0</inkml:trace>
  <inkml:trace contextRef="#ctx0" brushRef="#br0" timeOffset="265.898">0 717 2780 0 0,'65'-1'3953'0'0,"-13"1"-3051"0"0,179-5 1583 0 0,4-37-4710 0 0,-221 38 1665 0 0,70-42-4273 0 0,-75 28 3667 0 0</inkml:trace>
  <inkml:trace contextRef="#ctx0" brushRef="#br0" timeOffset="532.06">132 66 2500 0 0,'-18'6'4543'0'0,"28"-4"-1430"0"0,151-32-2364 0 0,6 7-4323 0 0,-47 8-421 0 0,-86 10 2747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1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322 489 1228 0 0,'0'0'503'0'0,"15"-3"650"0"0,10-35 36 0 0,-25 36-1160 0 0,0 1 1 0 0,0-1-1 0 0,0 1 0 0 0,-1-1 0 0 0,1 1 1 0 0,-1-1-1 0 0,1 1 0 0 0,-1-1 1 0 0,1 1-1 0 0,-1 0 0 0 0,0-1 1 0 0,0 1-1 0 0,0 0 0 0 0,0 0 0 0 0,0-1 1 0 0,0 1-1 0 0,0 0 0 0 0,0 0 1 0 0,0 0-1 0 0,0 0 0 0 0,-1 0 0 0 0,1 1 1 0 0,0-1-1 0 0,-1 0 0 0 0,1 1 1 0 0,0-1-1 0 0,-1 0 0 0 0,1 1 0 0 0,-1 0 1 0 0,1-1-1 0 0,-1 1 0 0 0,1 0 1 0 0,-1 0-1 0 0,1 0 0 0 0,-1 0 1 0 0,1 0-1 0 0,-1 0 0 0 0,1 0 0 0 0,-1 1 1 0 0,0-1-30 0 0,0 0 34 0 0,-12-1 31 0 0,-1 0-1 0 0,1 1 1 0 0,0 1 0 0 0,-1 0 0 0 0,1 1-1 0 0,0 0 1 0 0,0 1 0 0 0,0 1-1 0 0,0 1 1 0 0,1 0 0 0 0,-1 0-1 0 0,1 1 1 0 0,0 1 0 0 0,1 0-1 0 0,0 1 1 0 0,0 0 0 0 0,1 1-1 0 0,0 0 1 0 0,0 1 0 0 0,1 0-1 0 0,0 1 1 0 0,-3 4-65 0 0,11-10 34 0 0,-1 0 1 0 0,1 0 0 0 0,-1 0-1 0 0,2 0 1 0 0,-1 0-1 0 0,0 0 1 0 0,1 1-1 0 0,0-1 1 0 0,0 0-1 0 0,1 1 1 0 0,-1-1-1 0 0,1 1 1 0 0,1-1-1 0 0,-1 1 1 0 0,1-1-1 0 0,0 0 1 0 0,0 1-1 0 0,0-1 1 0 0,1 0-1 0 0,-1 0 1 0 0,1 1-1 0 0,1-2 1 0 0,-1 1 0 0 0,1 0-1 0 0,0 0 1 0 0,0-1-1 0 0,0 1 1 0 0,1-1-1 0 0,-1 0 1 0 0,1 0-1 0 0,0 0 1 0 0,0-1-1 0 0,1 0 1 0 0,-1 1-1 0 0,1-1 1 0 0,-1-1-1 0 0,1 1 1 0 0,0-1-1 0 0,0 1 1 0 0,0-2-1 0 0,0 1 1 0 0,1 0-1 0 0,-1-1 1 0 0,0 0-1 0 0,1 0 1 0 0,-1-1 0 0 0,1 0-1 0 0,-1 1 1 0 0,0-2-1 0 0,2 1-34 0 0,15 3-2 0 0,0 0-1 0 0,0-2 1 0 0,1-1-1 0 0,-1 0 1 0 0,0-2-1 0 0,1 0 1 0 0,-1-2 0 0 0,0 0-1 0 0,-1-1 1 0 0,1-2-1 0 0,-1 0 1 0 0,0-1-1 0 0,-1-1 1 0 0,0-1-1 0 0,12-8 3 0 0,-29 16-41 0 0,-1 0-1 0 0,0 1 0 0 0,0-1 0 0 0,0 0 0 0 0,-1 0 0 0 0,1 0 0 0 0,0-1 0 0 0,-1 1 0 0 0,1 0 0 0 0,-1 0 0 0 0,0-1 1 0 0,0 1-1 0 0,0-1 0 0 0,0 0 0 0 0,0 1 0 0 0,0-1 0 0 0,-1 1 0 0 0,1-1 0 0 0,-1 0 0 0 0,0 0 0 0 0,0 1 0 0 0,0-1 0 0 0,0 0 1 0 0,0 1-1 0 0,-1-1 0 0 0,1 0 0 0 0,-1 1 0 0 0,1-1 0 0 0,-1 0 0 0 0,0 1 0 0 0,0-1 0 0 0,0 1 0 0 0,-1 0 0 0 0,1-1 1 0 0,-1 1-1 0 0,1 0 0 0 0,-1 0 0 0 0,0 0 0 0 0,0 0 0 0 0,0 0 0 0 0,0 0 0 0 0,0 0 0 0 0,0 0 0 0 0,0 1 0 0 0,-3-2 42 0 0,-111-66-326 0 0,-64 19 1572 0 0,318 7-821 0 0,-89 24-430 0 0,-7 6-32 0 0,0-3 0 0 0,-2-2 1 0 0,0-1-1 0 0,-1-2 0 0 0,-1-2 0 0 0,1-3 37 0 0,-35 23 36 0 0,1-1-1 0 0,-1 0 1 0 0,0-1-1 0 0,0 1 1 0 0,-1-1-1 0 0,1 1 1 0 0,-1-1 0 0 0,0 0-1 0 0,-1-1 1 0 0,1 1-1 0 0,-1 0 1 0 0,0-1-1 0 0,0 1 1 0 0,0-1 0 0 0,-1 0-1 0 0,0 1 1 0 0,0-1-1 0 0,-1 0 1 0 0,1 0-1 0 0,-1 1 1 0 0,-1-1 0 0 0,1 0-1 0 0,-1 0 1 0 0,0 0-1 0 0,0 1 1 0 0,0-1 0 0 0,-1 0-1 0 0,0 1 1 0 0,0 0-1 0 0,-1-1 1 0 0,0 0-36 0 0,2 2 77 0 0,-1 0 0 0 0,1 0 1 0 0,-1 0-1 0 0,0 0 1 0 0,-1 1-1 0 0,1-1 0 0 0,-1 0 1 0 0,1 1-1 0 0,-1 0 0 0 0,0 0 1 0 0,0 0-1 0 0,0 0 0 0 0,-1 0 1 0 0,1 1-1 0 0,-1-1 0 0 0,0 1 1 0 0,1 0-1 0 0,-1 0 0 0 0,0 0 1 0 0,0 0-1 0 0,0 1 0 0 0,-1 0 1 0 0,1 0-1 0 0,0 0 0 0 0,0 0 1 0 0,-1 1-1 0 0,1-1 0 0 0,0 1 1 0 0,-1 0-1 0 0,1 1 0 0 0,-2-1-77 0 0,-2 6 32 0 0,1-1-1 0 0,0 1 1 0 0,0 0-1 0 0,0 0 1 0 0,1 1-1 0 0,0 0 1 0 0,0 0-1 0 0,1 0 1 0 0,-1 1-1 0 0,2 0 1 0 0,-1 0-1 0 0,1 0 1 0 0,1 1-1 0 0,-1-1 1 0 0,1 1-1 0 0,1 0 1 0 0,0 0-1 0 0,0 0 1 0 0,0 5-32 0 0,-11 191 622 0 0,13-178-551 0 0,34 202 317 0 0,35 56 225 0 0,3 19-3120 0 0,-72-304 2386 0 0,0 0 0 0 0,0 0 0 0 0,-1-1 0 0 0,1 1-1 0 0,0 0 1 0 0,0 0 0 0 0,-1 0 0 0 0,1-1 0 0 0,0 1-1 0 0,-1 0 1 0 0,1 0 0 0 0,0 0 0 0 0,0 0-1 0 0,-1 0 1 0 0,1 0 0 0 0,0-1 0 0 0,-1 1 0 0 0,1 0-1 0 0,0 0 1 0 0,-1 0 0 0 0,1 0 0 0 0,0 0 0 0 0,-1 0-1 0 0,1 0 1 0 0,0 0 0 0 0,-1 1 0 0 0,1-1 0 0 0,0 0-1 0 0,-1 0 1 0 0,1 0 0 0 0,0 0 0 0 0,0 0 0 0 0,-1 0-1 0 0,1 1 1 0 0,0-1 0 0 0,-1 0 0 0 0,1 0 0 0 0,0 0-1 0 0,0 1 1 0 0,-1-1 0 0 0,1 0 0 0 0,0 0 0 0 0,0 1-1 0 0,0-1 1 0 0,-1 0 0 0 0,1 1 0 0 0,0-1 121 0 0,-12-48-2640 0 0,4 13 1402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1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112 275 1076 0 0,'-2'14'2463'0'0,"-9"12"-2110"0"0,1 1 0 0 0,1 0 0 0 0,2 0 0 0 0,0 1 1 0 0,2 0-1 0 0,1 0 0 0 0,1 0 0 0 0,2 0 0 0 0,0 1 0 0 0,4 23-353 0 0,-3-43 101 0 0,-1 5 9 0 0,2 1 0 0 0,-1 0 0 0 0,2-1 0 0 0,0 1 0 0 0,1-1-1 0 0,0 1 1 0 0,1-1 0 0 0,0 0 0 0 0,2-1 0 0 0,-1 1 0 0 0,2-1-1 0 0,0 0 1 0 0,0 0 0 0 0,1-1 0 0 0,1 0 0 0 0,0-1 0 0 0,0 0-1 0 0,1 0 1 0 0,1-1 0 0 0,0 0 0 0 0,0-1 0 0 0,1 0 0 0 0,0-1-1 0 0,0 0 1 0 0,1-1 0 0 0,0 0 0 0 0,1-1 0 0 0,-1-1 0 0 0,1 0-1 0 0,0 0 1 0 0,1-2-110 0 0,-5-2 4 0 0,0-1-1 0 0,0 0 0 0 0,0-1 0 0 0,0 0 0 0 0,0 0 1 0 0,0-1-1 0 0,0-1 0 0 0,-1 1 0 0 0,1-2 0 0 0,-1 1 1 0 0,0-1-1 0 0,0-1 0 0 0,0 0 0 0 0,-1 0 0 0 0,1 0 1 0 0,-1-1-1 0 0,0 0 0 0 0,-1-1 0 0 0,0 0 0 0 0,0 0 1 0 0,0-1-1 0 0,-1 0 0 0 0,0 0 0 0 0,0 0 1 0 0,-1-1-1 0 0,0 1 0 0 0,-1-1 0 0 0,2-6-3 0 0,6-14-217 0 0,-2-1 0 0 0,-1 0-1 0 0,-2 0 1 0 0,-1-1 0 0 0,-1 0 0 0 0,-1 0-1 0 0,-2 0 1 0 0,-2-20 217 0 0,-1 19-67 0 0,-1 1-1 0 0,-2 0 0 0 0,-1-1 1 0 0,-2 1-1 0 0,0 1 1 0 0,-3 0-1 0 0,0 0 1 0 0,-2 0-1 0 0,-1 2 0 0 0,-16-27 68 0 0,22 43 17 0 0,0 0 0 0 0,0 0-1 0 0,-2 1 1 0 0,1 1 0 0 0,-1-1-1 0 0,-1 1 1 0 0,1 1 0 0 0,-2 0 0 0 0,1 0-1 0 0,-1 1 1 0 0,-1 0 0 0 0,0 1-1 0 0,0 0 1 0 0,0 1 0 0 0,0 1-1 0 0,-1 0 1 0 0,0 0 0 0 0,0 1-1 0 0,-1 1 1 0 0,1 0 0 0 0,-1 1-1 0 0,1 0 1 0 0,-1 1 0 0 0,0 1-1 0 0,0 0 1 0 0,-11 2-17 0 0,16-1 26 0 0,0 1 0 0 0,0 0-1 0 0,0 0 1 0 0,0 1 0 0 0,1 0-1 0 0,-1 0 1 0 0,1 1 0 0 0,0 0-1 0 0,0 0 1 0 0,0 1 0 0 0,1 0-1 0 0,0 0 1 0 0,0 1 0 0 0,0 0 0 0 0,0 0-1 0 0,1 1 1 0 0,0 0 0 0 0,1 0-1 0 0,-1 0 1 0 0,1 1 0 0 0,1 0-1 0 0,-1 0 1 0 0,2 0 0 0 0,-3 5-26 0 0,3 0 33 0 0,0 0 0 0 0,1 0 1 0 0,0 1-1 0 0,1-1 0 0 0,1 0 0 0 0,0 1 1 0 0,1-1-1 0 0,0 0 0 0 0,1 1 0 0 0,1-1 1 0 0,0 0-1 0 0,1 0 0 0 0,0 0 0 0 0,1-1 1 0 0,0 0-1 0 0,1 0 0 0 0,0 0 0 0 0,1 0 1 0 0,0-1-1 0 0,1 0 0 0 0,1-1 0 0 0,-1 0 1 0 0,2 0-1 0 0,9 8-33 0 0,3 2-132 0 0,1-1 0 0 0,1-1 0 0 0,1-1-1 0 0,1-1 1 0 0,0-1 0 0 0,1-2 0 0 0,0 0 0 0 0,1-2 0 0 0,0-1-1 0 0,24 5 133 0 0,141 7-5142 0 0,-160-22 3969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1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77 1756 0 0,'31'2'15181'0'0,"-25"-17"-11926"0"0,-4 18-6584 0 0,0 3-5129 0 0,-13-15 6762 0 0,-33-36-2148 0 0,29 26 2679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2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2040 0 0,'19'-13'5429'0'0,"-13"36"-3300"0"0,-5-5-1936 0 0,87 374 805 0 0,-75-346-2099 0 0,-18-37-5977 0 0,5-14 5616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3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89 1076 0 0,'-13'-36'4766'0'0,"-57"24"-2399"0"0,58 15-2286 0 0,1 0 0 0 0,-1 0 0 0 0,1 2 0 0 0,1-1 0 0 0,-1 1 0 0 0,1 1-1 0 0,-1 0 1 0 0,1 0 0 0 0,1 1 0 0 0,0 1 0 0 0,0-1 0 0 0,0 1-1 0 0,1 1 1 0 0,0 0 0 0 0,1 0 0 0 0,-1 0 0 0 0,2 1 0 0 0,0 0 0 0 0,0 0-1 0 0,0 1 1 0 0,2 0 0 0 0,-1 0 0 0 0,0 3-81 0 0,7-10 2 0 0,0 0-1 0 0,-1 0 1 0 0,1-1-1 0 0,0 1 1 0 0,1 0 0 0 0,-1-1-1 0 0,1 0 1 0 0,0 1 0 0 0,-1-1-1 0 0,1 0 1 0 0,1 0-1 0 0,-1-1 1 0 0,0 1 0 0 0,1 0-1 0 0,-1-1 1 0 0,1 0 0 0 0,0 0-1 0 0,0 0 1 0 0,0-1 0 0 0,0 1-1 0 0,0-1 1 0 0,0 0-1 0 0,0 0 1 0 0,0 0 0 0 0,0-1-1 0 0,1 1 1 0 0,-1-1 0 0 0,0 0-1 0 0,0 0 1 0 0,1-1-1 0 0,-1 1 1 0 0,0-1 0 0 0,0 0-1 0 0,0 0 1 0 0,0 0 0 0 0,1-1-2 0 0,8-1-56 0 0,1 0 1 0 0,-1-1-1 0 0,0-1 1 0 0,0 0-1 0 0,-1 0 1 0 0,1-1-1 0 0,-1-1 1 0 0,-1 0-1 0 0,1-1 1 0 0,-1 0-1 0 0,0-1 1 0 0,-1 0-1 0 0,0-1 1 0 0,8-10 55 0 0,-18 19 4 0 0,0-1-1 0 0,0 1 1 0 0,0 0 0 0 0,0-1-1 0 0,0 1 1 0 0,0 0 0 0 0,-1-1-1 0 0,1 1 1 0 0,0-1 0 0 0,-1 1 0 0 0,1 0-1 0 0,-1-1 1 0 0,1 1 0 0 0,-1 0-1 0 0,0 0 1 0 0,1 0 0 0 0,-1-1 0 0 0,0 1-1 0 0,0 0 1 0 0,0 0 0 0 0,0 0-1 0 0,0 0 1 0 0,0 0 0 0 0,0 0-1 0 0,0 1 1 0 0,0-1 0 0 0,0 0 0 0 0,-1 1-1 0 0,1-1 1 0 0,0 0 0 0 0,-1 1-1 0 0,1-1 1 0 0,0 1 0 0 0,-1 0-1 0 0,1 0 1 0 0,0-1 0 0 0,-1 1 0 0 0,1 0-1 0 0,-1 0 1 0 0,1 0 0 0 0,0 0-1 0 0,-1 0 1 0 0,1 1 0 0 0,0-1 0 0 0,-1 0-1 0 0,1 1 1 0 0,0-1 0 0 0,-1 1-1 0 0,1-1 1 0 0,0 1 0 0 0,0 0-1 0 0,-1-1 1 0 0,1 1 0 0 0,0 0 0 0 0,0 0-1 0 0,0 0 1 0 0,0 0 0 0 0,0 0-1 0 0,0 0 1 0 0,0 0 0 0 0,0 0 0 0 0,1 0-1 0 0,-1 1-3 0 0,-11 40 361 0 0,13-40-272 0 0,1 3 1 0 0,0-1-67 0 0,0 0 0 0 0,0 0 0 0 0,0 0 0 0 0,1 0 0 0 0,-1 0 0 0 0,1 0 0 0 0,0-1 0 0 0,0 1 0 0 0,0-1 0 0 0,1 0 0 0 0,-1 0 0 0 0,1 0 0 0 0,0 0 0 0 0,0-1 0 0 0,0 0 0 0 0,0 1 0 0 0,0-1 0 0 0,0-1 0 0 0,0 1 0 0 0,1-1 0 0 0,-1 1 0 0 0,5-1-23 0 0,-8-1 51 0 0,18-4 48 0 0,91-109 99 0 0,-47 34-178 0 0,-58 73-23 0 0,1 0 0 0 0,-1 0 0 0 0,1 0 0 0 0,0 1 1 0 0,1 0-1 0 0,-1 0 0 0 0,1 0 0 0 0,0 1 0 0 0,0 0 1 0 0,1 0-1 0 0,-1 1 0 0 0,1 0 0 0 0,0 0 0 0 0,-1 1 0 0 0,1 0 1 0 0,0 0-1 0 0,1 1 0 0 0,-1 0 0 0 0,0 0 0 0 0,0 1 1 0 0,0 0-1 0 0,0 1 0 0 0,1 0 0 0 0,-1 0 0 0 0,0 1 0 0 0,0-1 1 0 0,0 2 2 0 0,-3-2-30 0 0,1 1 1 0 0,-1 0 0 0 0,0 1-1 0 0,1-1 1 0 0,-1 1-1 0 0,-1 0 1 0 0,1 0 0 0 0,0 1-1 0 0,-1-1 1 0 0,0 1-1 0 0,0 0 1 0 0,0 0 0 0 0,0 0-1 0 0,0 1 1 0 0,-1 0 0 0 0,0-1-1 0 0,0 1 1 0 0,0 0-1 0 0,-1 0 1 0 0,1 1 0 0 0,-1-1-1 0 0,-1 0 1 0 0,1 1-1 0 0,-1-1 1 0 0,0 1 0 0 0,0 0-1 0 0,0-1 1 0 0,-1 6 29 0 0,-73 91-5950 0 0,61-90 4677 0 0,1-4 21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2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1528 0 0,'6'-9'1777'0'0,"12"-14"3333"0"0,-10 42-3100 0 0,12 263-965 0 0,-14-242-1121 0 0,2-1 0 0 0,1-1 0 0 0,2 1 0 0 0,2-2 0 0 0,17 35 76 0 0,-25-59-469 0 0,-11 1-6616 0 0,1-19 5917 0 0</inkml:trace>
  <inkml:trace contextRef="#ctx0" brushRef="#br0" timeOffset="267.708">184 419 2340 0 0,'15'-52'3531'0'0,"72"-48"-1788"0"0,-68 83-1786 0 0,1 0 0 0 0,0 1 0 0 0,1 2 0 0 0,1 0 0 0 0,0 1 0 0 0,1 1 0 0 0,0 1 0 0 0,14-4 43 0 0,-45 15-3666 0 0,-1 0 2434 0 0</inkml:trace>
  <inkml:trace contextRef="#ctx0" brushRef="#br0" timeOffset="534.76">200 229 2064 0 0,'0'2'134'0'0,"-1"1"0"0"0,1-1 0 0 0,0 0 0 0 0,0 0 0 0 0,0 1 0 0 0,0-1 0 0 0,1 0 0 0 0,-1 0 0 0 0,1 0 0 0 0,-1 0 0 0 0,1 1 0 0 0,0-1-1 0 0,-1 0 1 0 0,1 0 0 0 0,0 0 0 0 0,0 0 0 0 0,1-1 0 0 0,-1 1 0 0 0,0 0 0 0 0,1 0 0 0 0,-1-1 0 0 0,1 1 0 0 0,-1-1 0 0 0,1 1 0 0 0,0-1 0 0 0,0 0 0 0 0,0 1 0 0 0,0-1 0 0 0,0 0 0 0 0,0 0 0 0 0,0 0-1 0 0,0 0-133 0 0,1 1 139 0 0,308 204 3634 0 0,-275-182-3833 0 0,11 10-607 0 0,-22-7-3252 0 0,-24-24 1213 0 0,-3-4 1280 0 0</inkml:trace>
  <inkml:trace contextRef="#ctx0" brushRef="#br0" timeOffset="927.084">659 271 1360 0 0,'0'-1'69'0'0,"0"0"-1"0"0,0 0 1 0 0,0 0 0 0 0,0 0-1 0 0,0 0 1 0 0,1 0 0 0 0,-1 0 0 0 0,0 0-1 0 0,1 0 1 0 0,-1 0 0 0 0,0 0-1 0 0,1 0 1 0 0,0 0 0 0 0,-1 1-1 0 0,1-1 1 0 0,-1 0 0 0 0,1 0-1 0 0,0 1 1 0 0,0-1 0 0 0,-1 0-1 0 0,1 1 1 0 0,0-1 0 0 0,0 0-1 0 0,0 1 1 0 0,0-1 0 0 0,-1 1-1 0 0,1 0 1 0 0,0-1 0 0 0,0 1-1 0 0,0 0 1 0 0,0-1 0 0 0,0 1-1 0 0,0 0 1 0 0,0 0 0 0 0,0 0-1 0 0,0 0 1 0 0,0 0 0 0 0,0 0-1 0 0,0 0 1 0 0,0 0 0 0 0,0 1-1 0 0,0-1 1 0 0,0 0 0 0 0,0 0-1 0 0,0 1 1 0 0,0-1 0 0 0,0 1-1 0 0,0-1 1 0 0,0 1 0 0 0,0-1-1 0 0,-1 1 1 0 0,1 0 0 0 0,0-1-1 0 0,0 1 1 0 0,-1 0 0 0 0,1 0-1 0 0,0-1 1 0 0,-1 1 0 0 0,1 0-1 0 0,-1 0 1 0 0,1 0 0 0 0,-1 0 0 0 0,1 0-1 0 0,-1 0 1 0 0,0 0 0 0 0,1 0-1 0 0,-1 0 1 0 0,0 0 0 0 0,0 0-69 0 0,97 129 2461 0 0,-89-96 122 0 0,-8-50-194 0 0,1 0-2408 0 0,1 0-1 0 0,0 0 1 0 0,1 0 0 0 0,1 1 0 0 0,0-1-1 0 0,1 1 1 0 0,1 0 0 0 0,0 0 0 0 0,1 1-1 0 0,0 0 1 0 0,1 0 0 0 0,1 0 0 0 0,0 1-1 0 0,1 1 1 0 0,1 0 0 0 0,0 0 0 0 0,0 1-1 0 0,1 0 1 0 0,0 1 0 0 0,1 0 0 0 0,0 1-1 0 0,1 1 1 0 0,0 0 0 0 0,8-3 19 0 0,-18 10-19 0 0,0 1 1 0 0,1-1-1 0 0,-1 1 0 0 0,1 0 1 0 0,-1 0-1 0 0,1 1 0 0 0,-1-1 1 0 0,1 1-1 0 0,-1 0 0 0 0,0 0 1 0 0,1 0-1 0 0,-1 1 0 0 0,0 0 1 0 0,0 0-1 0 0,0 0 1 0 0,0 0-1 0 0,0 0 0 0 0,0 1 1 0 0,-1 0-1 0 0,1-1 0 0 0,-1 1 1 0 0,0 1-1 0 0,0-1 0 0 0,0 0 1 0 0,0 1-1 0 0,-1 0 0 0 0,1-1 1 0 0,-1 1-1 0 0,0 0 1 0 0,0 0-1 0 0,1 3 19 0 0,46 139-457 0 0,-44-114 22 0 0,6 30-1241 0 0,2-26-3668 0 0,-11-32 4032 0 0,-1-2-20 0 0</inkml:trace>
  <inkml:trace contextRef="#ctx0" brushRef="#br0" timeOffset="2151.951">1656 161 1088 0 0,'2'-20'4353'0'0,"-38"27"-3022"0"0,31-5-1276 0 0,-8 1 38 0 0,0 0 0 0 0,1 1-1 0 0,-1 1 1 0 0,1 0-1 0 0,0 1 1 0 0,0 0 0 0 0,0 1-1 0 0,1 0 1 0 0,0 1 0 0 0,1 0-1 0 0,0 1 1 0 0,0 0-1 0 0,1 0 1 0 0,0 1 0 0 0,0 0-1 0 0,1 1 1 0 0,0 0-1 0 0,1 0 1 0 0,1 1 0 0 0,0 0-1 0 0,0 0 1 0 0,1 0 0 0 0,1 1-1 0 0,0 0 1 0 0,-2 11-93 0 0,9-19 31 0 0,0 0 0 0 0,0 0 0 0 0,0 0-1 0 0,1 0 1 0 0,0-1 0 0 0,0 1 0 0 0,0-1 0 0 0,0 0 0 0 0,1 0 0 0 0,0-1 0 0 0,0 1 0 0 0,0-1 0 0 0,0 0 0 0 0,0 0 0 0 0,1-1-1 0 0,-1 0 1 0 0,1 0 0 0 0,0 0 0 0 0,-1 0 0 0 0,1-1 0 0 0,0 0 0 0 0,0 0 0 0 0,0-1 0 0 0,0 0 0 0 0,0 0 0 0 0,0 0 0 0 0,0 0-1 0 0,0-1 1 0 0,0 0 0 0 0,1-1-31 0 0,4-1-3 0 0,1-1 0 0 0,-2 0 0 0 0,1-1 0 0 0,0 0 0 0 0,-1-1-1 0 0,0 0 1 0 0,0-1 0 0 0,-1 0 0 0 0,0 0 0 0 0,0-1 0 0 0,0 0 0 0 0,-1-1 0 0 0,0 0-1 0 0,-1 0 1 0 0,0 0 0 0 0,-1-1 0 0 0,0 0 0 0 0,0-1 0 0 0,-1 1 0 0 0,0-1 0 0 0,-1 0-1 0 0,0 0 1 0 0,1-9 3 0 0,10-11 35 0 0,24-31-84 0 0,-18 92-476 0 0,-6 55 440 0 0,-3-43 44 0 0,-11-38 52 0 0,-1 0 1 0 0,1 0 0 0 0,0 0-1 0 0,0 0 1 0 0,0 0 0 0 0,1 0-1 0 0,-1 0 1 0 0,1-1 0 0 0,0 1-1 0 0,0-1 1 0 0,1 1 0 0 0,-1-1-1 0 0,1 0 1 0 0,-1 1 0 0 0,1-1-1 0 0,0-1 1 0 0,0 1 0 0 0,0 0 0 0 0,1-1-1 0 0,2 2-11 0 0,5 2 31 0 0,0-2 0 0 0,0 0 0 0 0,0 0 1 0 0,1-1-1 0 0,0 0 0 0 0,-1-1 0 0 0,1-1 0 0 0,0 1 0 0 0,0-2 0 0 0,0 0 0 0 0,9-1-31 0 0,-13-2-6 0 0,-1-1 0 0 0,0 1 0 0 0,0-1 0 0 0,0-1 0 0 0,-1 1 0 0 0,0-1 0 0 0,0 0 0 0 0,0-1 0 0 0,0 1 0 0 0,-1-1 0 0 0,0 0 0 0 0,0 0 0 0 0,-1-1 0 0 0,1 0 0 0 0,1-4 6 0 0,-2 5 28 0 0,-2-95 1609 0 0,-10 40-1621 0 0,8 7-3970 0 0,0 53 2608 0 0,0 1-29 0 0,0-3 73 0 0,-1-11 80 0 0</inkml:trace>
  <inkml:trace contextRef="#ctx0" brushRef="#br0" timeOffset="2513.174">2122 259 1860 0 0,'0'7'338'0'0,"0"-1"-1"0"0,1 1 1 0 0,0-1 0 0 0,0 1-1 0 0,1-1 1 0 0,0 0-1 0 0,0 0 1 0 0,0 1 0 0 0,1-1-1 0 0,0-1 1 0 0,0 1-1 0 0,0 0 1 0 0,1-1 0 0 0,-1 0-1 0 0,2 1 1 0 0,-1-1-1 0 0,0-1 1 0 0,2 2-338 0 0,-2-2 89 0 0,1-1 0 0 0,-1 1 0 0 0,1-1 0 0 0,0 0-1 0 0,0 0 1 0 0,0-1 0 0 0,0 1 0 0 0,0-1 0 0 0,1 0 0 0 0,-1 0 0 0 0,1-1 0 0 0,-1 0-1 0 0,1 0 1 0 0,-1 0 0 0 0,1-1 0 0 0,0 1 0 0 0,-1-2 0 0 0,1 1 0 0 0,0 0 0 0 0,-1-1 0 0 0,1 0-1 0 0,-1 0 1 0 0,1-1 0 0 0,-1 0 0 0 0,1 0 0 0 0,-1 0 0 0 0,0 0 0 0 0,0-1 0 0 0,0 0-1 0 0,0 0 1 0 0,1-1-89 0 0,1-2 23 0 0,-1 1-1 0 0,0-1 0 0 0,0 0 0 0 0,-1 0 1 0 0,0-1-1 0 0,0 1 0 0 0,0-1 0 0 0,-1 0 1 0 0,0-1-1 0 0,0 1 0 0 0,0-1 1 0 0,-1 0-1 0 0,-1 0 0 0 0,1 0 0 0 0,-1 0 1 0 0,-1 0-1 0 0,1 0 0 0 0,-1 0 0 0 0,-1-1 1 0 0,0-1-23 0 0,-1 4-110 0 0,-1 0 1 0 0,0 0 0 0 0,0-1 0 0 0,-1 1 0 0 0,1 0-1 0 0,-1 1 1 0 0,-1-1 0 0 0,1 0 0 0 0,-1 1 0 0 0,0 0-1 0 0,0 0 1 0 0,0 0 0 0 0,-1 0 0 0 0,0 1 0 0 0,0 0-1 0 0,0 0 1 0 0,0 0 0 0 0,-1 1 0 0 0,0-1 0 0 0,1 1-1 0 0,-1 1 1 0 0,0-1 0 0 0,-1 1 0 0 0,1 0 0 0 0,0 0-1 0 0,0 1 1 0 0,-1 0 0 0 0,1 0 0 0 0,-6 0 109 0 0,9 1-925 0 0,-6 0-3506 0 0,10-2 3128 0 0</inkml:trace>
  <inkml:trace contextRef="#ctx0" brushRef="#br0" timeOffset="2937.237">2561 296 1076 0 0,'57'107'5607'0'0,"-57"-106"-5141"0"0,0-1-41 0 0,-28 7 1046 0 0,23-12-1426 0 0,0 0 0 0 0,0 0 0 0 0,0 0 0 0 0,1-1 0 0 0,0 0 0 0 0,0 1 0 0 0,0-2 0 0 0,1 1 0 0 0,0 0 0 0 0,0-1 0 0 0,0 1 1 0 0,1-1-1 0 0,0 0 0 0 0,1 0 0 0 0,-1 0 0 0 0,1 0 0 0 0,1 0 0 0 0,-1 0 0 0 0,1 0 0 0 0,1 0 0 0 0,-1 0 0 0 0,1 0 0 0 0,0 0 0 0 0,1 0 0 0 0,-1 0 0 0 0,1 1 0 0 0,1-1 0 0 0,-1 0 1 0 0,1 1-1 0 0,0 0 0 0 0,1 0 0 0 0,0 0 0 0 0,0 0 0 0 0,0 0 0 0 0,0 1 0 0 0,3-3-45 0 0,0 2-8 0 0,-1 1-1 0 0,1 1 1 0 0,0-1 0 0 0,0 1 0 0 0,1 0-1 0 0,-1 1 1 0 0,1 0 0 0 0,0 0 0 0 0,-1 0-1 0 0,1 1 1 0 0,0 0 0 0 0,1 1-1 0 0,-1 0 1 0 0,0 0 0 0 0,0 1 0 0 0,1 0-1 0 0,-1 0 1 0 0,0 1 0 0 0,0 0 0 0 0,0 0-1 0 0,0 1 1 0 0,0 0 0 0 0,0 1-1 0 0,0 0 1 0 0,0 0 0 0 0,-1 0 0 0 0,1 1-1 0 0,-1 0 1 0 0,0 1 0 0 0,-1 0 0 0 0,1 0-1 0 0,-1 0 1 0 0,0 1 0 0 0,0-1 0 0 0,0 1-1 0 0,-1 1 1 0 0,0-1 0 0 0,0 1-1 0 0,-1 0 1 0 0,1 0 0 0 0,-2 1 0 0 0,1-1-1 0 0,-1 1 1 0 0,0 0 0 0 0,-1-1 0 0 0,0 1-1 0 0,0 1 9 0 0,12 70-226 0 0,-10-25-7388 0 0,-4-45 6340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2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10 315 1248 0 0,'-9'-33'6469'0'0,"14"48"-3307"0"0,18 66-2425 0 0,22 118-3227 0 0,-46-200 2403 0 0,1 1 1 0 0,0-1-1 0 0,0 1 1 0 0,0 0-1 0 0,-1-1 1 0 0,1 1-1 0 0,0 0 1 0 0,0 0 0 0 0,-1-1-1 0 0,1 1 1 0 0,0 0-1 0 0,-1-1 1 0 0,1 1-1 0 0,0 0 1 0 0,-1 0-1 0 0,1 0 1 0 0,0-1 0 0 0,-1 1-1 0 0,1 0 1 0 0,0 0-1 0 0,-1 0 1 0 0,1 0-1 0 0,-1 0 1 0 0,1 0-1 0 0,0 0 1 0 0,-1 0 0 0 0,1 0-1 0 0,-1 0 1 0 0,1 0-1 0 0,-1 0 1 0 0,1 0-1 0 0,0 0 1 0 0,-1 0-1 0 0,1 0 1 0 0,0 0 0 0 0,-1 1-1 0 0,1-1 1 0 0,-1 0-1 0 0,1 0 1 0 0,0 0-1 0 0,-1 1 1 0 0,1-1-1 0 0,0 0 1 0 0,-1 0 0 0 0,1 1-1 0 0,0-1 1 0 0,0 0-1 0 0,-1 1 1 0 0,1-1-1 0 0,0 0 1 0 0,0 1 0 0 0,0-1-1 0 0,-1 0 1 0 0,1 1-1 0 0,0-1 1 0 0,0 0-1 0 0,0 1 1 0 0,0-1-1 0 0,0 1 1 0 0,0-1 0 0 0,0 0-1 0 0,0 1 1 0 0,0-1-1 0 0,0 1 1 0 0,0-1-1 0 0,0 1 87 0 0,-9-15-1244 0 0</inkml:trace>
  <inkml:trace contextRef="#ctx0" brushRef="#br0" timeOffset="267.052">5 26 3104 0 0,'-3'-25'4329'0'0,"3"34"-4055"0"0,15 54-4880 0 0,-10-41 3469 0 0</inkml:trace>
  <inkml:trace contextRef="#ctx0" brushRef="#br0" timeOffset="596.735">152 610 1024 0 0,'11'2'3162'0'0,"10"-13"-2681"0"0,-19 9-240 0 0,19-11-48 0 0,-1-2 0 0 0,0 0 0 0 0,-1-1-1 0 0,-1 0 1 0 0,-1-2 0 0 0,0 0-1 0 0,-1-1 1 0 0,-1-1 0 0 0,-1 0-1 0 0,-1-1 1 0 0,-1-1 0 0 0,0 0-1 0 0,-2 0 1 0 0,-1-1 0 0 0,0 0-1 0 0,-2-1 1 0 0,3-15-193 0 0,-10 37 19 0 0,1 0 1 0 0,-1 0-1 0 0,0 0 0 0 0,0 0 1 0 0,0 0-1 0 0,-1-1 0 0 0,1 1 0 0 0,0 0 1 0 0,-1 0-1 0 0,1 0 0 0 0,-1 0 1 0 0,0 0-1 0 0,1 0 0 0 0,-1 0 0 0 0,0 0 1 0 0,0 0-1 0 0,-1 0 0 0 0,1 1 1 0 0,0-1-1 0 0,-1 0 0 0 0,1 1 1 0 0,-1-1-1 0 0,1 1 0 0 0,-1-1 0 0 0,0 1 1 0 0,1 0-1 0 0,-1 0 0 0 0,0 0 1 0 0,0 0-1 0 0,0 0 0 0 0,0 0 0 0 0,0 0-19 0 0,10 17 276 0 0,74 46-115 0 0,-70-56-145 0 0,-1 0 1 0 0,0 0-1 0 0,0 1 0 0 0,0 1 1 0 0,-1 0-1 0 0,0 0 1 0 0,-1 1-1 0 0,0 0 0 0 0,0 1 1 0 0,-1 0-1 0 0,0 0 0 0 0,0 1 1 0 0,-2 0-1 0 0,1 0 1 0 0,-1 1-1 0 0,-1-1 0 0 0,0 1 1 0 0,-1 1-1 0 0,0-1 0 0 0,-1 1 1 0 0,0-1-1 0 0,0 6-16 0 0,-4-10-41 0 0,-1 0 0 0 0,0 0 0 0 0,0 0 1 0 0,-1 0-1 0 0,0-1 0 0 0,0 1 0 0 0,0-1 0 0 0,-1 0 0 0 0,-1 0 0 0 0,1 0 0 0 0,-1 0 0 0 0,0-1 0 0 0,0 0 1 0 0,-1 0-1 0 0,0 0 0 0 0,0-1 0 0 0,0 0 0 0 0,-1 0 0 0 0,0 0 0 0 0,0-1 0 0 0,0 0 0 0 0,0 0 41 0 0,-103 39-4475 0 0,94-42 3188 0 0,1-1-73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2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6 233 1768 0 0,'-6'15'7360'0'0,"24"-9"-4661"0"0,41-7-3011 0 0,-42 1 1042 0 0,169-21-1703 0 0,93-59-7549 0 0,-245 67 7224 0 0</inkml:trace>
  <inkml:trace contextRef="#ctx0" brushRef="#br0" timeOffset="345.278">1005 1 1224 0 0,'2'15'290'0'0,"0"0"1"0"0,-2 1-1 0 0,0-1 0 0 0,0 0 0 0 0,-2 0 1 0 0,0 1-1 0 0,0-1 0 0 0,-2 0 0 0 0,0-1 0 0 0,0 1 1 0 0,-1-1-1 0 0,-1 0 0 0 0,-1 0 0 0 0,0 0 1 0 0,0-1-1 0 0,-2 0 0 0 0,1 0 0 0 0,-2-1 1 0 0,0-1-1 0 0,0 1 0 0 0,-1-2 0 0 0,-6 6-290 0 0,7-7 149 0 0,-1 0-1 0 0,-1 0 1 0 0,0-1-1 0 0,0-1 1 0 0,0 0 0 0 0,-1 0-1 0 0,0-1 1 0 0,-1-1-1 0 0,1 0 1 0 0,-1-1-1 0 0,0 0 1 0 0,0-2-1 0 0,-10 2-148 0 0,19-5-12 0 0,0 0 0 0 0,-1-1 0 0 0,1 1 0 0 0,0-1 0 0 0,0-1 0 0 0,0 1 0 0 0,0 0 0 0 0,0-1 0 0 0,1 0 0 0 0,-1 0 0 0 0,1-1 0 0 0,0 1 0 0 0,0-1 0 0 0,0 0 0 0 0,0 0 0 0 0,1-1 0 0 0,-1 1 0 0 0,1 0 0 0 0,0-1-1 0 0,1 0 1 0 0,-1 0 0 0 0,1 0 0 0 0,0 0 0 0 0,0 0 0 0 0,0 0 0 0 0,1-1 0 0 0,0 1 0 0 0,0-1 0 0 0,0 1 0 0 0,1-1 0 0 0,0 1 0 0 0,0-1 0 0 0,0 1 0 0 0,1 0 0 0 0,-1-1 0 0 0,1 1 0 0 0,1-1 0 0 0,-1 1 0 0 0,3-5 12 0 0,-3 4-16 0 0,0 1 0 0 0,1 0 0 0 0,0 0 0 0 0,0 1 0 0 0,0-1-1 0 0,0 0 1 0 0,1 1 0 0 0,0-1 0 0 0,0 1 0 0 0,0 0 0 0 0,0 0 0 0 0,1 0 0 0 0,-1 0 0 0 0,1 1 0 0 0,0-1 0 0 0,1 1 0 0 0,-1 0 0 0 0,0 0 0 0 0,1 1 0 0 0,-1-1 0 0 0,1 1-1 0 0,0 0 1 0 0,0 0 0 0 0,0 1 0 0 0,0-1 0 0 0,0 1 0 0 0,0 0 0 0 0,1 0 0 0 0,-1 1 0 0 0,0 0 0 0 0,0 0 0 0 0,1 0 0 0 0,3 1 16 0 0,203 109-181 0 0,-28-8-1344 0 0,-83-73-2491 0 0,-73-26 2705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2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1484 0 0,'0'0'696'0'0,"0"0"-74"0"0,16-3 1446 0 0,-10-15 1695 0 0,14 4-4011 0 0,-14 10 576 0 0,11 40 613 0 0,76 341-603 0 0,-80-279-1461 0 0,-12-55-2339 0 0,-25-9 814 0 0,11-28 1493 0 0</inkml:trace>
  <inkml:trace contextRef="#ctx0" brushRef="#br0" timeOffset="440.006">92 297 1132 0 0,'75'-11'3878'0'0,"116"-60"-3393"0"0,-172 63-350 0 0,0-1 0 0 0,0-1 0 0 0,-1-1 0 0 0,0-1 0 0 0,-1 0 0 0 0,-1-2 0 0 0,0 0 0 0 0,-1 0 1 0 0,0-1-1 0 0,-1-1 0 0 0,-1-1 0 0 0,0 0 0 0 0,3-6-135 0 0,-17 23 70 0 0,0 0 1 0 0,0 1-1 0 0,1-1 0 0 0,-1 1 1 0 0,0-1-1 0 0,0 0 1 0 0,0 1-1 0 0,0-1 0 0 0,0 0 1 0 0,0 0-1 0 0,0 0 1 0 0,0 0-1 0 0,1 0 1 0 0,-1 0-1 0 0,0 0 0 0 0,0 0 1 0 0,0 0-1 0 0,0 0 1 0 0,0-1-1 0 0,0 1 1 0 0,0 0-1 0 0,0-1 0 0 0,1 1 1 0 0,-1 0-1 0 0,0-1 1 0 0,0 1-1 0 0,0-1 1 0 0,1 0-1 0 0,-1 1 0 0 0,0-1 1 0 0,1 1-1 0 0,-1-1 1 0 0,0 0-1 0 0,1 0 0 0 0,-1 1 1 0 0,1-1-1 0 0,-1 0 1 0 0,1 0-1 0 0,-1 0 1 0 0,1 1-1 0 0,0-1 0 0 0,-1 0 1 0 0,1 0-1 0 0,0 0 1 0 0,0 0-1 0 0,0 0 1 0 0,0 0-1 0 0,0 0-70 0 0,-18 142 125 0 0,19-102-145 0 0,38 125-829 0 0,22 23-6310 0 0,-60-174 5927 0 0</inkml:trace>
  <inkml:trace contextRef="#ctx0" brushRef="#br0" timeOffset="801.791">703 454 1132 0 0,'74'-13'3548'0'0,"-59"11"-3558"0"0,1 0 0 0 0,0-2 1 0 0,-1 1-1 0 0,1-2 0 0 0,-1 0 1 0 0,0-1-1 0 0,-1 0 0 0 0,0-1 1 0 0,0-1-1 0 0,0 0 0 0 0,-1-1 0 0 0,0 0 1 0 0,0-1-1 0 0,-1-1 0 0 0,-1 0 1 0 0,0 0-1 0 0,0-1 0 0 0,-1-1 1 0 0,-1 1-1 0 0,0-2 0 0 0,-1 1 0 0 0,0-1 1 0 0,-1-1-1 0 0,0 0 10 0 0,-7 12 8 0 0,1 1 0 0 0,-1-1 0 0 0,0 0 0 0 0,0 1 0 0 0,0-1 0 0 0,0 0 0 0 0,-1 0 0 0 0,1 1 0 0 0,-1-1 0 0 0,1 0 0 0 0,-1 1 1 0 0,0-1-1 0 0,0 1 0 0 0,0-1 0 0 0,0 1 0 0 0,-1-1 0 0 0,1 1 0 0 0,-1 0 0 0 0,1 0 0 0 0,-1 0 0 0 0,0 0 0 0 0,0 0 0 0 0,0 0 0 0 0,0 0 0 0 0,0 0 0 0 0,0 1 0 0 0,-1-1 0 0 0,1 1 0 0 0,0 0 0 0 0,-1-1 0 0 0,1 1 0 0 0,-1 0 0 0 0,0 1 0 0 0,1-1 0 0 0,-1 0 0 0 0,0 1 0 0 0,1-1 0 0 0,-1 1 1 0 0,0 0-1 0 0,1 0 0 0 0,-2 0-8 0 0,-109 15 971 0 0,104-11-903 0 0,0 0 0 0 0,0 1 1 0 0,1 0-1 0 0,0 0 0 0 0,-1 1 0 0 0,2 0 1 0 0,-1 0-1 0 0,1 1 0 0 0,0 0 0 0 0,0 0 0 0 0,1 0 1 0 0,0 1-1 0 0,0 0 0 0 0,1 0 0 0 0,0 1 1 0 0,0 0-1 0 0,1 0 0 0 0,1 0 0 0 0,-1 0 1 0 0,1 0-1 0 0,1 1 0 0 0,-1-1 0 0 0,2 1 1 0 0,-1 0-1 0 0,2 0 0 0 0,-1 7-68 0 0,4-7-22 0 0,0-1 0 0 0,1 1 0 0 0,0-1 0 0 0,1 0 0 0 0,0 0 0 0 0,0-1 0 0 0,1 0-1 0 0,0 1 1 0 0,0-2 0 0 0,1 1 0 0 0,0-1 0 0 0,0 0 0 0 0,1 0 0 0 0,0-1 0 0 0,0 0 0 0 0,1-1 0 0 0,-1 0 0 0 0,1 0 0 0 0,0-1 0 0 0,1 0-1 0 0,-1 0 1 0 0,1-1 0 0 0,-1 0 0 0 0,1-1 0 0 0,0 0 0 0 0,0-1 0 0 0,0 0 0 0 0,6 0 22 0 0,86 2-3464 0 0,-75-3 2248 0 0</inkml:trace>
  <inkml:trace contextRef="#ctx0" brushRef="#br0" timeOffset="1116.052">1277 291 1956 0 0,'1'-2'64'0'0,"0"1"0"0"0,-1 0 1 0 0,1 0-1 0 0,0-1 0 0 0,-1 1 0 0 0,1 0 0 0 0,0 0 0 0 0,0 0 1 0 0,0 0-1 0 0,0 0 0 0 0,0 0 0 0 0,0 1 0 0 0,0-1 0 0 0,1 0 0 0 0,-1 0 1 0 0,0 1-1 0 0,0-1 0 0 0,1 1 0 0 0,-1-1 0 0 0,0 1 0 0 0,0-1 0 0 0,1 1 1 0 0,-1 0-1 0 0,1 0 0 0 0,-1-1 0 0 0,0 1 0 0 0,1 0 0 0 0,-1 0 1 0 0,0 1-1 0 0,1-1 0 0 0,-1 0 0 0 0,1 0 0 0 0,-1 1 0 0 0,0-1 0 0 0,1 1 1 0 0,-1-1-1 0 0,0 1 0 0 0,0-1 0 0 0,0 1 0 0 0,1 0 0 0 0,-1 0 0 0 0,0-1 1 0 0,0 1-1 0 0,0 0 0 0 0,0 0-64 0 0,56 40 480 0 0,-51-37-385 0 0,-1 1-1 0 0,0 0 1 0 0,-1 0-1 0 0,1 0 1 0 0,-1 1 0 0 0,0-1-1 0 0,0 1 1 0 0,-1 0-1 0 0,0 0 1 0 0,0 0-1 0 0,0 1 1 0 0,-1-1-1 0 0,0 1 1 0 0,0-1 0 0 0,-1 1-1 0 0,1 0 1 0 0,-2 0-1 0 0,1 6-94 0 0,-4-8 124 0 0,0 0 0 0 0,-1 0 0 0 0,1 1 0 0 0,-1-2 0 0 0,0 1 0 0 0,-1 0 0 0 0,1-1 0 0 0,-1 0 0 0 0,0 0 0 0 0,0-1 0 0 0,0 1 0 0 0,-1-1 0 0 0,1 0 0 0 0,-1 0 0 0 0,0-1 0 0 0,0 0 0 0 0,0 0 0 0 0,0 0-1 0 0,0 0 1 0 0,0-1 0 0 0,0 0 0 0 0,0-1 0 0 0,-1 1 0 0 0,-1-1-124 0 0,4-1 15 0 0,1 0 0 0 0,-1-1 0 0 0,1 1 0 0 0,0-1 0 0 0,-1 1 0 0 0,1-1 0 0 0,0 0 0 0 0,0 0 0 0 0,0 0 0 0 0,0-1 0 0 0,0 1 0 0 0,1-1 0 0 0,-1 0 0 0 0,1 1 0 0 0,-1-1 0 0 0,1 0 0 0 0,0 0 0 0 0,0-1-1 0 0,1 1 1 0 0,-1 0 0 0 0,1-1 0 0 0,-1 1 0 0 0,1-1 0 0 0,0 1 0 0 0,0-1 0 0 0,1 0 0 0 0,-1 1 0 0 0,1-1 0 0 0,0 0 0 0 0,0 1 0 0 0,0-1 0 0 0,0 0 0 0 0,1 1 0 0 0,-1-1 0 0 0,1 0 0 0 0,0 1 0 0 0,0-1 0 0 0,0 1 0 0 0,1-1 0 0 0,-1 1 0 0 0,1 0 0 0 0,0-1 0 0 0,0 1-1 0 0,0 0 1 0 0,0 0 0 0 0,0 0 0 0 0,1 1 0 0 0,0-1-15 0 0,149-151-4009 0 0,-101 112 1122 0 0,-32 24 1501 0 0,-6 1-34 0 0</inkml:trace>
  <inkml:trace contextRef="#ctx0" brushRef="#br0" timeOffset="1493.026">1697 426 1152 0 0,'23'-4'318'0'0,"-1"0"0"0"0,0-2 0 0 0,0 0 0 0 0,0-1 0 0 0,-1-2 0 0 0,0 0 0 0 0,-1-1 0 0 0,0-1 0 0 0,0-1 0 0 0,-1-1 0 0 0,-1 0 0 0 0,0-1 0 0 0,-1-1 1 0 0,0-1-1 0 0,1-3-318 0 0,-17 18 19 0 0,0 0 0 0 0,1 0 0 0 0,-1 0 0 0 0,0 0 0 0 0,0 0 0 0 0,0 0 0 0 0,0 0 0 0 0,0-1 1 0 0,0 1-1 0 0,0 0 0 0 0,0-1 0 0 0,0 1 0 0 0,-1-1 0 0 0,1 1 0 0 0,-1-1 0 0 0,1 1 0 0 0,-1-1 0 0 0,1 1 1 0 0,-1-1-1 0 0,0 1 0 0 0,0-1 0 0 0,0 0 0 0 0,0 1 0 0 0,0-1 0 0 0,0 1 0 0 0,0-1 0 0 0,-1 0 1 0 0,1 1-1 0 0,0-1 0 0 0,-1 1 0 0 0,1-1 0 0 0,-1 1 0 0 0,0-1 0 0 0,1 1 0 0 0,-1 0 0 0 0,0-1 1 0 0,0 1-1 0 0,0 0 0 0 0,0-1 0 0 0,0 1 0 0 0,0 0 0 0 0,0 0 0 0 0,-1 0 0 0 0,1 0 0 0 0,0 0 1 0 0,-1 0-1 0 0,1 1 0 0 0,0-1 0 0 0,-1 0 0 0 0,1 1 0 0 0,-1-1 0 0 0,1 1 0 0 0,-1-1 0 0 0,0 1-19 0 0,-97-2 1197 0 0,89 3-1134 0 0,0 0 0 0 0,0 1 0 0 0,0 0 0 0 0,0 1 0 0 0,1 0-1 0 0,-1 0 1 0 0,1 1 0 0 0,0 0 0 0 0,0 1 0 0 0,0 0 0 0 0,1 0-1 0 0,-1 1 1 0 0,1 0 0 0 0,1 1 0 0 0,-1-1 0 0 0,1 1-1 0 0,0 1 1 0 0,1 0 0 0 0,0 0 0 0 0,0 0 0 0 0,0 0 0 0 0,1 1-1 0 0,1 0 1 0 0,0 0 0 0 0,0 0 0 0 0,0 3-63 0 0,7-6-59 0 0,0 0 1 0 0,1 0-1 0 0,0 0 1 0 0,0 0-1 0 0,1-1 1 0 0,-1 0-1 0 0,1 0 1 0 0,0 0-1 0 0,1 0 1 0 0,-1-1-1 0 0,1 0 1 0 0,0 0-1 0 0,0-1 1 0 0,0 1-1 0 0,1-1 1 0 0,-1-1-1 0 0,1 1 1 0 0,-1-1-1 0 0,1 0 1 0 0,0 0-1 0 0,0-1 1 0 0,0 0-1 0 0,0 0 0 0 0,0-1 1 0 0,0 0-1 0 0,2 0 59 0 0,139 3-5482 0 0,-81-17 3973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1:1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 2260 0 0,'10'-6'3715'0'0,"-16"20"-2680"0"0,-4 12-841 0 0,-8 319 830 0 0,33-277-255 0 0,77-165-560 0 0,-86 92-216 0 0,0-2-8 0 0,0 1 1 0 0,0 0-1 0 0,1 1 0 0 0,-1-1 1 0 0,1 1-1 0 0,0 1 1 0 0,1-1-1 0 0,-1 1 0 0 0,1 0 1 0 0,0 1-1 0 0,0 0 0 0 0,0 0 1 0 0,0 1-1 0 0,1 0 0 0 0,-1 0 1 0 0,6 0 14 0 0,15 21-30 0 0,-26-18 26 0 0,0 1 0 0 0,-1 0-1 0 0,0 0 1 0 0,1-1-1 0 0,-1 2 1 0 0,0-1-1 0 0,0 0 1 0 0,0 0-1 0 0,0 0 1 0 0,0 1-1 0 0,0-1 1 0 0,-1 1-1 0 0,0 0 1 0 0,1-1-1 0 0,-1 1 1 0 0,0 0-1 0 0,0 0 1 0 0,0 0-1 0 0,-1 0 1 0 0,1 0-1 0 0,-1 0 1 0 0,1 0-1 0 0,-1 0 1 0 0,0 0-1 0 0,0 0 1 0 0,0 0-1 0 0,-1 0 1 0 0,1 0-1 0 0,-1 0 1 0 0,0 0-1 0 0,1-1 1 0 0,-1 1 0 0 0,-1 0-1 0 0,1 0 1 0 0,0-1-1 0 0,-1 1 1 0 0,1 0-1 0 0,-1-1 1 0 0,0 1-1 0 0,0-1 1 0 0,0 0-1 0 0,0 0 1 0 0,-2 2 4 0 0,-105 75 222 0 0,-4-32 246 0 0,112-48-472 0 0,1 1 1 0 0,-1-1-1 0 0,1 0 1 0 0,-1 1-1 0 0,1-1 1 0 0,-1 0-1 0 0,1 0 1 0 0,0 1-1 0 0,-1-1 1 0 0,1 0-1 0 0,0 0 0 0 0,0 1 1 0 0,0-1-1 0 0,0 0 1 0 0,-1 0-1 0 0,1 0 1 0 0,0 1-1 0 0,0-1 1 0 0,0 0-1 0 0,1 0 1 0 0,-1 0-1 0 0,0 1 1 0 0,0-1-1 0 0,0 0 0 0 0,1 0 1 0 0,-1 0-1 0 0,0 1 1 0 0,1-1-1 0 0,-1 0 1 0 0,0 1-1 0 0,1-1 1 0 0,-1 0-1 0 0,1 1 1 0 0,-1-1-1 0 0,1 0 1 0 0,0 1-1 0 0,-1-1 1 0 0,1 1-1 0 0,-1-1 0 0 0,1 1 1 0 0,0-1-1 0 0,0 1 1 0 0,-1 0-1 0 0,1-1 1 0 0,0 1-1 0 0,0 0 1 0 0,-1 0-1 0 0,1-1 1 0 0,0 1-1 0 0,0 0 1 0 0,0 0-1 0 0,-1 0 1 0 0,2 0 3 0 0,48-28-232 0 0,0 1 1 0 0,2 3 0 0 0,1 2 0 0 0,1 3 0 0 0,1 2 0 0 0,33-5 231 0 0,122-43-824 0 0,-94 3 638 0 0,-117 60 193 0 0,0 1 1 0 0,1 0 0 0 0,-1-1-1 0 0,0 1 1 0 0,0 0-1 0 0,0 0 1 0 0,0-1 0 0 0,-1 1-1 0 0,1 0 1 0 0,0 0 0 0 0,0 0-1 0 0,-1 0 1 0 0,1 1-1 0 0,-1-1 1 0 0,1 0 0 0 0,-1 0-1 0 0,1 1 1 0 0,-1-1 0 0 0,1 1-1 0 0,-1-1 1 0 0,1 1-1 0 0,-1 0 1 0 0,0 0 0 0 0,1 0-1 0 0,-1 0 1 0 0,1 0 0 0 0,-1 0-1 0 0,0 0 1 0 0,1 0 0 0 0,-1 1-1 0 0,1-1 1 0 0,-1 0-1 0 0,0 1-7 0 0,2-1 8 0 0,-160 34 554 0 0,154-33-540 0 0,0 0-1 0 0,-1 0 1 0 0,1 1-1 0 0,0 0 1 0 0,0 0 0 0 0,0 1-1 0 0,0 0 1 0 0,1 0-1 0 0,-1 0 1 0 0,1 0-1 0 0,-1 1 1 0 0,1 0 0 0 0,0 0-1 0 0,1 1 1 0 0,-1-1-1 0 0,1 1 1 0 0,0 0 0 0 0,0 0-1 0 0,0 0 1 0 0,1 1-1 0 0,0 0 1 0 0,0-1-1 0 0,0 1 1 0 0,0 2-22 0 0,6-3-7 0 0,0 0 0 0 0,0 0 0 0 0,1 0 1 0 0,-1-1-1 0 0,1 1 0 0 0,0-1 0 0 0,1 0 0 0 0,-1 0 0 0 0,1 0 0 0 0,0 0 1 0 0,0-1-1 0 0,0 0 0 0 0,0 0 0 0 0,0-1 0 0 0,1 1 0 0 0,-1-1 0 0 0,1 0 0 0 0,-1 0 1 0 0,1-1-1 0 0,2 0 7 0 0,27 9-812 0 0,0-3 1 0 0,0-1-1 0 0,1-1 0 0 0,0-2 1 0 0,0-2-1 0 0,25-2 812 0 0,-49 1-515 0 0,28 0-763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3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465 424 1228 0 0,'0'-3'81'0'0,"-1"-1"-1"0"0,1 1 1 0 0,-1 0 0 0 0,1 0 0 0 0,-1-1-1 0 0,0 1 1 0 0,0 0 0 0 0,-1 0-1 0 0,1 0 1 0 0,-1 0 0 0 0,1 0-1 0 0,-1 0 1 0 0,0 0 0 0 0,0 0-1 0 0,0 1 1 0 0,0-1 0 0 0,-1 1 0 0 0,1 0-1 0 0,-1-1 1 0 0,0 1 0 0 0,1 0-1 0 0,-1 1 1 0 0,0-1 0 0 0,0 0-1 0 0,0 1 1 0 0,0 0 0 0 0,0-1-1 0 0,-1 1 1 0 0,1 0 0 0 0,0 1 0 0 0,0-1-1 0 0,-1 1 1 0 0,1-1 0 0 0,-1 1-1 0 0,1 0 1 0 0,0 0 0 0 0,-1 1-1 0 0,1-1 1 0 0,-2 1-81 0 0,-135 28 1963 0 0,126-24-1809 0 0,0 0 1 0 0,0 1 0 0 0,1 1-1 0 0,0 0 1 0 0,0 1-1 0 0,1 0 1 0 0,0 1-1 0 0,0 0 1 0 0,1 1-1 0 0,0 1 1 0 0,1-1-1 0 0,0 2 1 0 0,1-1-1 0 0,0 2 1 0 0,1-1-1 0 0,0 1 1 0 0,1 0-1 0 0,0 0 1 0 0,1 1-1 0 0,1 0 1 0 0,0 0 0 0 0,-2 14-155 0 0,9-20 23 0 0,1 0 0 0 0,0 0 1 0 0,1 0-1 0 0,-1 0 0 0 0,2-1 1 0 0,-1 1-1 0 0,1-1 0 0 0,0 0 1 0 0,0 0-1 0 0,1-1 0 0 0,0 1 1 0 0,0-1-1 0 0,1-1 1 0 0,0 1-1 0 0,0-1 0 0 0,0 0 1 0 0,0-1-1 0 0,1 0 0 0 0,0 0 1 0 0,-1 0-1 0 0,2-1 0 0 0,-1-1 1 0 0,0 1-1 0 0,0-1 0 0 0,1 0 1 0 0,-1-1-1 0 0,1 0 1 0 0,0-1-1 0 0,-1 1 0 0 0,1-2 1 0 0,0 1-1 0 0,1-1-23 0 0,13 1-167 0 0,1-1-1 0 0,0-1 1 0 0,-1-1 0 0 0,0-1-1 0 0,1-1 1 0 0,-1-1 0 0 0,-1-1-1 0 0,2-2 168 0 0,-24 9-6 0 0,198-78-2824 0 0,-192 75 2870 0 0,1 1 1 0 0,-1-2-1 0 0,0 1 1 0 0,1-1-1 0 0,-2 0 0 0 0,1 0 1 0 0,0 0-1 0 0,-1-1 1 0 0,0 0-1 0 0,0 0 1 0 0,0 0-1 0 0,-1-1 0 0 0,0 0 1 0 0,0 1-1 0 0,0-1 1 0 0,-1-1-1 0 0,1 1 1 0 0,-1-1-1 0 0,-1 1 0 0 0,0-1 1 0 0,0 0-1 0 0,0-1-40 0 0,-2 7 70 0 0,0 1-31 0 0,-11-23 204 0 0,7 21-214 0 0,0 0 0 0 0,0 1 0 0 0,0-1 0 0 0,0 1 0 0 0,0 0 0 0 0,-1 0 0 0 0,1 0 0 0 0,0 1-1 0 0,-1 0 1 0 0,1 0 0 0 0,0 0 0 0 0,-1 0 0 0 0,1 1 0 0 0,0-1 0 0 0,-1 1 0 0 0,1 0 0 0 0,0 0-1 0 0,0 1 1 0 0,0-1 0 0 0,0 1 0 0 0,0 0 0 0 0,0 0 0 0 0,0 0 0 0 0,0 2-29 0 0,-1-2 9 0 0,-5 1 41 0 0,0 1-1 0 0,-1 1 1 0 0,2 0 0 0 0,-1 1 0 0 0,0 0-1 0 0,1 0 1 0 0,0 1 0 0 0,1 0-1 0 0,-1 0 1 0 0,2 1 0 0 0,-1 0-1 0 0,1 1 1 0 0,0-1 0 0 0,0 1-1 0 0,1 1 1 0 0,1-1 0 0 0,-1 1-1 0 0,2 0 1 0 0,-1 1 0 0 0,1-1 0 0 0,-1 7-50 0 0,65 12 492 0 0,-44-30-537 0 0,1-1 0 0 0,-1-1 0 0 0,0 0 0 0 0,0-1 0 0 0,-1-1 0 0 0,1 0-1 0 0,-1-1 1 0 0,0-1 0 0 0,0 0 0 0 0,-1-1 0 0 0,0 0 0 0 0,0-2 0 0 0,-1 1 0 0 0,-1-2 0 0 0,10-8 45 0 0,68-140-239 0 0,-41 107 243 0 0,-48 52-96 0 0,11 3 60 0 0,-5 0 41 0 0,0 1-1 0 0,0 1 0 0 0,-1 0 0 0 0,0-1 0 0 0,0 2 0 0 0,0-1 0 0 0,0 1 1 0 0,-1 0-1 0 0,0 0 0 0 0,0 0 0 0 0,-1 1 0 0 0,0 0 0 0 0,0 0 0 0 0,0 0 0 0 0,-1 0 1 0 0,0 0-1 0 0,-1 1 0 0 0,1-1 0 0 0,-2 1 0 0 0,1 0 0 0 0,-1 0 0 0 0,0 0 1 0 0,0 0-1 0 0,-1-1 0 0 0,0 5-8 0 0,-25 28 426 0 0,34-78-416 0 0,2 14-90 0 0,2 2 0 0 0,0 0 1 0 0,2 0-1 0 0,0 1 0 0 0,1 1 0 0 0,1 1 1 0 0,1 0-1 0 0,20-15 80 0 0,53-15-838 0 0,-89 49 765 0 0,19 2-146 0 0,-16 3 203 0 0,1 0 1 0 0,-1 0 0 0 0,0 1-1 0 0,-1-1 1 0 0,1 1-1 0 0,-1 0 1 0 0,0 1 0 0 0,-1-1-1 0 0,1 1 1 0 0,-1-1-1 0 0,-1 1 1 0 0,1 0 0 0 0,-1 0-1 0 0,0 0 1 0 0,-1 1-1 0 0,0-1 1 0 0,0 0 0 0 0,0 1-1 0 0,-1-1 1 0 0,0 0-1 0 0,-1 3 16 0 0,2 0-28 0 0,0 0-1 0 0,0-1 1 0 0,1 1-1 0 0,1-1 0 0 0,-1 0 1 0 0,1 1-1 0 0,1-1 1 0 0,0 0-1 0 0,0-1 0 0 0,1 1 1 0 0,0-1-1 0 0,0 0 1 0 0,1 0-1 0 0,0 0 29 0 0,42 24-2523 0 0,-44-31 1145 0 0,6-1-116 0 0</inkml:trace>
  <inkml:trace contextRef="#ctx0" brushRef="#br0" timeOffset="251.665">1860 63 1292 0 0,'1'-2'68'0'0,"0"1"0"0"0,-1 0 0 0 0,0 0 1 0 0,1 0-1 0 0,-1 0 0 0 0,0 0 0 0 0,1-1 0 0 0,-1 1 0 0 0,0 0 0 0 0,0 0 0 0 0,0-1 0 0 0,0 1 1 0 0,0 0-1 0 0,0 0 0 0 0,0 0 0 0 0,-1-1 0 0 0,1 1 0 0 0,0 0 0 0 0,-1 0 0 0 0,1 0 0 0 0,-1 0 1 0 0,1 0-1 0 0,-1 0 0 0 0,0 0 0 0 0,1-1 0 0 0,-1 2 0 0 0,0-1 0 0 0,0 0 0 0 0,1 0 0 0 0,-1 0 1 0 0,0 0-1 0 0,0 0 0 0 0,0 1 0 0 0,0-1 0 0 0,0 0 0 0 0,0 1 0 0 0,0-1 0 0 0,-1 1 0 0 0,1-1 1 0 0,0 1-1 0 0,0 0 0 0 0,0-1 0 0 0,0 1 0 0 0,-1 0 0 0 0,1 0 0 0 0,0 0 0 0 0,0 0 0 0 0,-1 0 1 0 0,1 0-1 0 0,0 0 0 0 0,0 0 0 0 0,0 1 0 0 0,-1-1 0 0 0,1 0 0 0 0,0 1 0 0 0,0-1 0 0 0,0 1 1 0 0,0-1-1 0 0,0 1-68 0 0,-65 43 1640 0 0,53-31-1450 0 0,2 1 0 0 0,0 1-1 0 0,1 0 1 0 0,1 0-1 0 0,0 1 1 0 0,1 0 0 0 0,0 1-1 0 0,1 0 1 0 0,2 0-1 0 0,-1 0 1 0 0,2 1 0 0 0,0-1-1 0 0,1 1 1 0 0,1 0 0 0 0,1 0-1 0 0,0 1 1 0 0,2-1-1 0 0,0 4-189 0 0,6 46 242 0 0,2 0 0 0 0,4 0-1 0 0,2-1 1 0 0,7 11-242 0 0,-8-25-4 0 0,35 145-3705 0 0,-64-176-312 0 0,3-19 2780 0 0</inkml:trace>
  <inkml:trace contextRef="#ctx0" brushRef="#br0" timeOffset="612.756">1446 463 2628 0 0,'1'-2'3496'0'0,"33"-7"-2525"0"0,299-25 1384 0 0,-313 32-2294 0 0,0 1 0 0 0,-1 1 1 0 0,1 1-1 0 0,0 0 1 0 0,0 2-1 0 0,-1 0 1 0 0,1 1-1 0 0,-1 1 1 0 0,0 1-1 0 0,0 1 0 0 0,-1 0 1 0 0,0 1-1 0 0,15 10-61 0 0,-8 36 646 0 0,-24-53-843 0 0,-1-1-86 0 0,-7 17-6973 0 0,6-21 5978 0 0</inkml:trace>
  <inkml:trace contextRef="#ctx0" brushRef="#br0" timeOffset="848.377">2079 253 1496 0 0,'-3'-34'6547'0'0,"1"10"-5143"0"0,2 8-8227 0 0,0 16 5567 0 0</inkml:trace>
  <inkml:trace contextRef="#ctx0" brushRef="#br0" timeOffset="1632.711">2680 384 1076 0 0,'-6'-4'239'0'0,"-1"0"-1"0"0,0 0 1 0 0,0 0-1 0 0,0 1 1 0 0,0 0-1 0 0,0 0 1 0 0,-1 1-1 0 0,1 0 1 0 0,-1 0-1 0 0,1 0 1 0 0,-1 1-1 0 0,0 1 1 0 0,0-1-1 0 0,0 1 1 0 0,1 1-1 0 0,-1-1 1 0 0,-5 2-239 0 0,-9-1 675 0 0,4 2-513 0 0,0 1-1 0 0,0 1 1 0 0,1 1 0 0 0,-1 1-1 0 0,1 0 1 0 0,1 1-1 0 0,0 1 1 0 0,0 0 0 0 0,0 1-1 0 0,1 1 1 0 0,1 0 0 0 0,0 1-1 0 0,0 1 1 0 0,1 0 0 0 0,-9 14-162 0 0,19-26 14 0 0,1 1 0 0 0,0 0 0 0 0,0 0 0 0 0,0 1 0 0 0,0-1 0 0 0,0 0 0 0 0,1 1 0 0 0,-1-1 0 0 0,1 1 0 0 0,-1 0 0 0 0,1-1 0 0 0,0 1 0 0 0,0 0 0 0 0,0 0 0 0 0,1-1 0 0 0,-1 1 0 0 0,0 0 0 0 0,1 0 1 0 0,0 0-1 0 0,0 0 0 0 0,0 0 0 0 0,0 0 0 0 0,0 0 0 0 0,1 0 0 0 0,-1 0 0 0 0,1 0 0 0 0,0-1 0 0 0,0 1 0 0 0,0 0 0 0 0,0 0 0 0 0,0-1 0 0 0,1 1 0 0 0,-1 0 0 0 0,1-1 0 0 0,-1 0 0 0 0,1 1 0 0 0,0-1 0 0 0,0 0 0 0 0,0 0 0 0 0,0 0 0 0 0,1 0 0 0 0,-1 0 0 0 0,1 0 0 0 0,-1-1 1 0 0,1 1-1 0 0,-1-1 0 0 0,1 0 0 0 0,0 0 0 0 0,0 0 0 0 0,-1 0 0 0 0,1 0 0 0 0,2 0-14 0 0,10 1-92 0 0,0 0 0 0 0,1 0-1 0 0,-1-2 1 0 0,0 0 0 0 0,0-1 0 0 0,0 0 0 0 0,0-1 0 0 0,0-1-1 0 0,0 0 1 0 0,0-1 0 0 0,0 0 0 0 0,-1-2 0 0 0,0 0 0 0 0,0 0 0 0 0,-1-1-1 0 0,0-1 1 0 0,0 0 0 0 0,0-1 0 0 0,-1 0 0 0 0,-1-1 0 0 0,3-3 92 0 0,3-2-88 0 0,0-2 0 0 0,-2 1 0 0 0,0-2 0 0 0,0 0 1 0 0,-2-1-1 0 0,0-1 0 0 0,-2 0 0 0 0,0 0 0 0 0,-1-1 0 0 0,-1 0 1 0 0,-1-1-1 0 0,-1 0 0 0 0,4-22 88 0 0,-7 33 199 0 0,-2 0-1 0 0,1 0 1 0 0,-1 0 0 0 0,-1-1 0 0 0,0 1-1 0 0,0 0 1 0 0,-1-1 0 0 0,-1 1 0 0 0,0 0-1 0 0,-1-1 1 0 0,0 1 0 0 0,0 0 0 0 0,-1 0-1 0 0,-1 0 1 0 0,1 1 0 0 0,-2-1 0 0 0,0 1-1 0 0,0 0 1 0 0,-1 0 0 0 0,-6-8-199 0 0,10 17 33 0 0,1 0-1 0 0,-1 1 1 0 0,1-1 0 0 0,-1 1 0 0 0,0-1 0 0 0,1 1-1 0 0,-1 0 1 0 0,0 0 0 0 0,1 0 0 0 0,-1 0-1 0 0,0 0 1 0 0,0 0 0 0 0,1 0 0 0 0,-1 0 0 0 0,0 1-1 0 0,1-1 1 0 0,-1 0 0 0 0,1 1 0 0 0,-1 0-1 0 0,0-1 1 0 0,1 1 0 0 0,-1 0 0 0 0,1 0-1 0 0,0 0 1 0 0,-1 0 0 0 0,1 0 0 0 0,0 0 0 0 0,0 0-1 0 0,-1 0 1 0 0,1 1 0 0 0,0-1 0 0 0,0 0-1 0 0,0 1 1 0 0,0-1 0 0 0,1 1 0 0 0,-1-1 0 0 0,0 1-1 0 0,1 0 1 0 0,-1-1 0 0 0,1 1 0 0 0,-1-1-1 0 0,1 1 1 0 0,0 0 0 0 0,0-1 0 0 0,-1 1 0 0 0,1 0-1 0 0,0 0 1 0 0,1-1 0 0 0,-1 1 0 0 0,0 0-1 0 0,1 0-32 0 0,-3 22-1 0 0,0 0 1 0 0,2-1-1 0 0,1 1 0 0 0,1 0 0 0 0,1-1 0 0 0,1 1 0 0 0,1-1 0 0 0,1 0 0 0 0,1-1 0 0 0,1 1 0 0 0,2 2 1 0 0,-2-1-206 0 0,22 53-941 0 0,14 53-6378 0 0,-44-128 6043 0 0</inkml:trace>
  <inkml:trace contextRef="#ctx0" brushRef="#br0" timeOffset="2010.126">2831 441 1404 0 0,'73'-15'4058'0'0,"-50"13"-3634"0"0,26-3-263 0 0,0-2 0 0 0,-1-3 0 0 0,0-1 0 0 0,-1-3 0 0 0,0-2-1 0 0,-1-1 1 0 0,-1-3 0 0 0,3-4-161 0 0,-45 24-8 0 0,-1-1 0 0 0,0 1 0 0 0,0-1 0 0 0,0 1-1 0 0,0-1 1 0 0,0 0 0 0 0,0 0 0 0 0,0 0 0 0 0,0 0 0 0 0,0 0-1 0 0,0 0 1 0 0,0-1 0 0 0,-1 1 0 0 0,1-1 0 0 0,0 1 0 0 0,-1-1-1 0 0,1 0 1 0 0,-1 1 0 0 0,0-1 0 0 0,0 0 0 0 0,0 0-1 0 0,0 0 1 0 0,0 0 0 0 0,0 0 0 0 0,0 0 0 0 0,0 0 0 0 0,-1 0-1 0 0,1 0 1 0 0,-1-1 0 0 0,0 1 0 0 0,1 0 0 0 0,-1 0 0 0 0,0-1-1 0 0,0 1 1 0 0,-1 0 0 0 0,1 0 0 0 0,0 0 0 0 0,-1 0-1 0 0,1-1 1 0 0,-1 1 0 0 0,0 0 0 0 0,0 0 0 0 0,1 0 0 0 0,-2 0-1 0 0,1 0 1 0 0,0 0 0 0 0,0 1 0 0 0,0-1 0 0 0,-1 0 0 0 0,1 0-1 0 0,-1 1 1 0 0,0-1 0 0 0,1 1 0 0 0,-1 0 0 0 0,0-1-1 0 0,0 1 1 0 0,0 0 0 0 0,0 0 0 0 0,0 0 0 0 0,0 0 0 0 0,0 0 8 0 0,-14-1 70 0 0,0-1 0 0 0,0 2 0 0 0,0 0 1 0 0,0 1-1 0 0,0 1 0 0 0,0 0 1 0 0,0 1-1 0 0,0 1 0 0 0,1 1 0 0 0,-1 0 1 0 0,1 1-1 0 0,-10 4-70 0 0,18-8 27 0 0,1 1 0 0 0,0 0 0 0 0,0 0 0 0 0,0 1 0 0 0,0-1 1 0 0,0 1-1 0 0,0 1 0 0 0,1-1 0 0 0,-1 1 0 0 0,1 0 0 0 0,0 0 0 0 0,0 0 0 0 0,1 1 0 0 0,-1 0 0 0 0,1 0 0 0 0,0 0 1 0 0,0 0-1 0 0,1 1 0 0 0,-1-1 0 0 0,1 1 0 0 0,0 0 0 0 0,1 0 0 0 0,0 0 0 0 0,0 0 0 0 0,0 1 0 0 0,0-1 0 0 0,1 0 1 0 0,0 1-1 0 0,1-1 0 0 0,0 1 0 0 0,-1-1 0 0 0,2 1 0 0 0,-1-1 0 0 0,1 1 0 0 0,0-1 0 0 0,1 1 0 0 0,-1-1 0 0 0,3 5-27 0 0,2 2-27 0 0,1-1 0 0 0,1 1 0 0 0,0-1 0 0 0,1-1-1 0 0,0 1 1 0 0,1-2 0 0 0,0 1 0 0 0,1-1-1 0 0,0-1 1 0 0,0 0 0 0 0,1 0 0 0 0,0-2 0 0 0,1 1-1 0 0,0-1 1 0 0,0-1 0 0 0,1 0 27 0 0,138 43-3494 0 0,-121-44 2188 0 0,-4-3 34 0 0</inkml:trace>
  <inkml:trace contextRef="#ctx0" brushRef="#br0" timeOffset="2496.405">3548 331 1076 0 0,'8'-14'2610'0'0,"-5"39"-1588"0"0,-2-13-885 0 0,27 247 1944 0 0,-28-227-1469 0 0,0-7 383 0 0,5-44-480 0 0,-2-11-569 0 0,1 0-1 0 0,1 1 1 0 0,2-1-1 0 0,1 1 1 0 0,1 1-1 0 0,2 0 1 0 0,0 0-1 0 0,2 1 1 0 0,1 0-1 0 0,1 1 1 0 0,1 1-1 0 0,2 0 1 0 0,0 2-1 0 0,21-21 55 0 0,-36 41-8 0 0,0 1-1 0 0,0-1 0 0 0,0 1 0 0 0,1 0 0 0 0,-1 0 1 0 0,1 0-1 0 0,-1 1 0 0 0,1-1 0 0 0,0 1 0 0 0,-1 0 1 0 0,1 0-1 0 0,0 0 0 0 0,0 0 0 0 0,0 1 0 0 0,0-1 0 0 0,0 1 1 0 0,0 0-1 0 0,0 0 0 0 0,0 1 0 0 0,-1-1 0 0 0,1 1 1 0 0,0 0-1 0 0,0 0 0 0 0,0 0 0 0 0,-1 1 0 0 0,1-1 1 0 0,0 1-1 0 0,-1 0 0 0 0,0 0 0 0 0,1 0 0 0 0,-1 0 0 0 0,0 0 1 0 0,0 1-1 0 0,0 0 0 0 0,0 0 0 0 0,-1-1 0 0 0,1 1 1 0 0,-1 1-1 0 0,0-1 0 0 0,1 0 0 0 0,-2 1 0 0 0,1-1 1 0 0,0 1-1 0 0,-1-1 0 0 0,1 1 0 0 0,-1 0 0 0 0,0 0 0 0 0,0 0 1 0 0,-1-1-1 0 0,1 1 0 0 0,-1 1 9 0 0,10 44 115 0 0,-2 1 0 0 0,-2 1-1 0 0,-2-1 1 0 0,-3 1 0 0 0,-2 8-115 0 0,1-37-100 0 0,0-20-17 0 0,1-1-1 0 0,-1 1 1 0 0,1-1-1 0 0,0 1 1 0 0,-1-1-1 0 0,1 1 1 0 0,0-1-1 0 0,0 0 1 0 0,0 1-1 0 0,0-1 1 0 0,0 0-1 0 0,0 0 1 0 0,0 0-1 0 0,1 0 1 0 0,-1 0-1 0 0,0 0 1 0 0,1 0-1 0 0,-1 0 1 0 0,0 0-1 0 0,1-1 1 0 0,-1 1-1 0 0,1-1 1 0 0,-1 1-1 0 0,1-1 1 0 0,0 1-1 0 0,-1-1 1 0 0,1 0-1 0 0,-1 0 1 0 0,1 0-1 0 0,0 0 1 0 0,-1 0-1 0 0,1 0 1 0 0,-1 0-1 0 0,1-1 1 0 0,0 1-1 0 0,-1 0 1 0 0,1-1 117 0 0,3 1-833 0 0,7 0-385 0 0</inkml:trace>
  <inkml:trace contextRef="#ctx0" brushRef="#br0" timeOffset="2732.647">4389 268 1636 0 0,'-14'1'283'0'0,"1"1"0"0"0,0 1-1 0 0,0 0 1 0 0,0 1 0 0 0,0 0-1 0 0,1 1 1 0 0,0 1 0 0 0,0 0 0 0 0,0 0-1 0 0,1 1 1 0 0,0 1 0 0 0,0 0 0 0 0,0 0-1 0 0,1 1 1 0 0,1 0 0 0 0,-1 1-1 0 0,2 0 1 0 0,-1 1 0 0 0,1-1 0 0 0,1 2-1 0 0,0-1 1 0 0,1 1 0 0 0,0 0-1 0 0,-2 7-282 0 0,8-15 34 0 0,-1 0 0 0 0,1 0 0 0 0,1 0 0 0 0,-1 0-1 0 0,1 1 1 0 0,-1-1 0 0 0,1 0 0 0 0,0 0-1 0 0,1 0 1 0 0,-1-1 0 0 0,1 1 0 0 0,-1 0-1 0 0,1 0 1 0 0,0-1 0 0 0,1 1 0 0 0,-1-1 0 0 0,0 0-1 0 0,1 0 1 0 0,0 0 0 0 0,0 0 0 0 0,0 0-1 0 0,0 0 1 0 0,0-1 0 0 0,1 0 0 0 0,-1 1-1 0 0,1-1 1 0 0,-1 0 0 0 0,1-1 0 0 0,0 1 0 0 0,0-1-1 0 0,0 1 1 0 0,0-1 0 0 0,0-1 0 0 0,1 1-34 0 0,139 18-658 0 0,54-54-5330 0 0,-170 25 4716 0 0</inkml:trace>
  <inkml:trace contextRef="#ctx0" brushRef="#br0" timeOffset="3078.913">4622 489 1892 0 0,'19'0'413'0'0,"0"-1"-1"0"0,0-1 1 0 0,-1 0-1 0 0,1-2 1 0 0,0 0-1 0 0,-1-1 0 0 0,0-1 1 0 0,0-1-1 0 0,0 0 1 0 0,-1-2-1 0 0,0 0 1 0 0,-1 0-1 0 0,0-2 1 0 0,14-11-413 0 0,-30 21 36 0 0,0-1 0 0 0,0 1 0 0 0,0-1-1 0 0,0 1 1 0 0,0-1 0 0 0,0 1 0 0 0,-1-1 0 0 0,1 1 0 0 0,0-1 0 0 0,-1 1 0 0 0,1 0 0 0 0,-1-1 0 0 0,0 1 0 0 0,1 0 0 0 0,-1-1 0 0 0,0 1 0 0 0,0 0 0 0 0,0 0-1 0 0,0 0 1 0 0,0-1 0 0 0,0 1 0 0 0,0 0 0 0 0,0 1 0 0 0,0-1 0 0 0,-1 0 0 0 0,1 0 0 0 0,0 0 0 0 0,0 1 0 0 0,-1-1 0 0 0,1 0 0 0 0,-1 1 0 0 0,1 0 0 0 0,-1-1 0 0 0,1 1-1 0 0,0 0 1 0 0,-1-1 0 0 0,1 1 0 0 0,-1 0 0 0 0,1 0 0 0 0,-1 0 0 0 0,1 1 0 0 0,-1-1 0 0 0,1 0 0 0 0,-1 0 0 0 0,1 1 0 0 0,-1-1 0 0 0,1 1 0 0 0,0-1 0 0 0,-1 1 0 0 0,0 0-36 0 0,-15 1 165 0 0,0 0 1 0 0,0 0 0 0 0,1 2-1 0 0,-1 0 1 0 0,1 1 0 0 0,-1 1-1 0 0,2 0 1 0 0,-1 1 0 0 0,1 1-1 0 0,0 0 1 0 0,0 1-1 0 0,1 1 1 0 0,0 0 0 0 0,1 1-1 0 0,0 1 1 0 0,1-1 0 0 0,1 2-1 0 0,-1 0 1 0 0,-1 5-166 0 0,11-15 19 0 0,0 1 0 0 0,0 1 1 0 0,1-1-1 0 0,0 0 0 0 0,-1 0 0 0 0,2 0 0 0 0,-1 1 0 0 0,0-1 1 0 0,1 0-1 0 0,0 1 0 0 0,0-1 0 0 0,0 0 0 0 0,0 1 0 0 0,1-1 1 0 0,0 0-1 0 0,0 1 0 0 0,0-1 0 0 0,0 0 0 0 0,1 0 0 0 0,-1 0 1 0 0,1 0-1 0 0,0 0 0 0 0,1 0 0 0 0,-1-1 0 0 0,1 1 0 0 0,-1-1 1 0 0,1 1-1 0 0,0-1 0 0 0,0 0 0 0 0,0 0 0 0 0,1 0 0 0 0,-1-1 1 0 0,1 1-1 0 0,0-1 0 0 0,-1 0 0 0 0,1 0 0 0 0,0 0 0 0 0,0 0 1 0 0,0-1-1 0 0,3 1-19 0 0,173 37-1808 0 0,-163-39 709 0 0,-3 1 488 0 0,0 0 0 0 0,1-1-1 0 0,-1-1 1 0 0,0 0 0 0 0,0-1-1 0 0,0-1 1 0 0,0 0 0 0 0,0-1 0 0 0,-1 0-1 0 0,0-1 1 0 0,1-1 0 0 0,1-1 611 0 0,3-6-1316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3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483 229 988 0 0,'0'0'829'0'0,"0"0"-42"0"0,-5-22 2136 0 0,2 20-2861 0 0,1 0 0 0 0,-1-1 0 0 0,0 1 0 0 0,0 0 0 0 0,1 1 1 0 0,-1-1-1 0 0,-1 0 0 0 0,1 1 0 0 0,0 0 0 0 0,0 0 0 0 0,0 0 1 0 0,-1 0-1 0 0,1 0 0 0 0,0 1 0 0 0,-1-1 0 0 0,1 1 0 0 0,0 0 1 0 0,-1 0-1 0 0,1 0 0 0 0,-1 1 0 0 0,1-1 0 0 0,0 1 0 0 0,-1 0 1 0 0,0 0-63 0 0,-24 6 256 0 0,1 2 0 0 0,1 1-1 0 0,-1 0 1 0 0,2 2 0 0 0,0 1 0 0 0,0 2 0 0 0,1 0 0 0 0,1 1 0 0 0,0 1 0 0 0,2 2 0 0 0,0 0 0 0 0,1 1 0 0 0,1 1 0 0 0,-10 14-256 0 0,26-32 25 0 0,0 0 0 0 0,0 0 0 0 0,0 1 0 0 0,0-1 0 0 0,0 1 0 0 0,1 0 0 0 0,0 0 0 0 0,0 0 0 0 0,0 0 0 0 0,0 0 0 0 0,1 1 0 0 0,-1-1 0 0 0,1 0 0 0 0,0 1 0 0 0,1-1 0 0 0,-1 1 0 0 0,1-1 0 0 0,-1 1 0 0 0,2 0 0 0 0,-1-1 0 0 0,0 1 0 0 0,1-1 0 0 0,0 1 0 0 0,0-1 0 0 0,0 0 0 0 0,0 1 0 0 0,1-1 0 0 0,0 0 0 0 0,0 0 0 0 0,0 0 0 0 0,0 0 0 0 0,1 0 0 0 0,-1 0 0 0 0,1-1 0 0 0,0 1 0 0 0,0-1 0 0 0,0 0 0 0 0,1 0 0 0 0,-1 0 0 0 0,1 0 0 0 0,0 0 0 0 0,0-1 0 0 0,0 0 0 0 0,0 0 0 0 0,0 0 0 0 0,4 1-25 0 0,10 1-112 0 0,1 0 0 0 0,0-2 0 0 0,-1 0 0 0 0,1-1 0 0 0,0-1 0 0 0,0-1 0 0 0,0 0 0 0 0,0-2 0 0 0,-1 0 0 0 0,13-4 112 0 0,283-93-8047 0 0,-282 85 6830 0 0</inkml:trace>
  <inkml:trace contextRef="#ctx0" brushRef="#br0" timeOffset="298.637">742 365 1112 0 0,'0'-2'109'0'0,"0"0"1"0"0,0 0-1 0 0,-1 0 0 0 0,1 0 0 0 0,-1 0 1 0 0,1 0-1 0 0,-1 0 0 0 0,0 1 0 0 0,0-1 1 0 0,1 0-1 0 0,-2 0 0 0 0,1 0 0 0 0,0 1 1 0 0,0-1-1 0 0,0 1 0 0 0,-1-1 0 0 0,1 1 1 0 0,-1-1-1 0 0,1 1 0 0 0,-1 0 0 0 0,1 0 1 0 0,-1 0-1 0 0,0 0 0 0 0,0 0 1 0 0,1 0-1 0 0,-1 0 0 0 0,0 0 0 0 0,0 1 1 0 0,0-1-1 0 0,0 1 0 0 0,0-1 0 0 0,0 1 1 0 0,0 0-1 0 0,0 0 0 0 0,0 0 0 0 0,0 0 1 0 0,0 0-1 0 0,0 0 0 0 0,0 1 0 0 0,0-1 1 0 0,0 1-1 0 0,0-1 0 0 0,0 1 0 0 0,0 0 1 0 0,0 0-1 0 0,0-1 0 0 0,1 1 0 0 0,-1 1 1 0 0,0-1-1 0 0,1 0 0 0 0,-1 0 0 0 0,1 1 1 0 0,-1-1-1 0 0,1 1-109 0 0,-10 4 149 0 0,0 0 0 0 0,0 1 1 0 0,1 1-1 0 0,0 0 0 0 0,0 0 0 0 0,1 1 0 0 0,0 0 0 0 0,0 0 1 0 0,1 1-1 0 0,1 0 0 0 0,0 1 0 0 0,0-1 0 0 0,1 1 1 0 0,0 1-1 0 0,1-1 0 0 0,0 1 0 0 0,-3 12-149 0 0,7-16 86 0 0,0-5-55 0 0,-1 0 0 0 0,1 0 0 0 0,0 0 0 0 0,1 0 0 0 0,-1 1 0 0 0,0-1 0 0 0,1 0 0 0 0,0 0 0 0 0,0 1 0 0 0,0-1 0 0 0,0 0 0 0 0,0 0 0 0 0,1 1 0 0 0,-1-1 0 0 0,1 0-1 0 0,0 0 1 0 0,0 0 0 0 0,0 0 0 0 0,0 0 0 0 0,1 0 0 0 0,-1 0 0 0 0,1 0 0 0 0,-1 0 0 0 0,1-1 0 0 0,0 1 0 0 0,1 0 0 0 0,-1-1 0 0 0,0 0 0 0 0,0 0 0 0 0,1 0 0 0 0,0 0 0 0 0,-1 0 0 0 0,1 0 0 0 0,0 0 0 0 0,0-1 0 0 0,0 1 0 0 0,0-1 0 0 0,2 0-31 0 0,7 2-9 0 0,1-1 1 0 0,-1 0-1 0 0,1-1 0 0 0,0 0 1 0 0,-1-1-1 0 0,1-1 0 0 0,0 0 1 0 0,-1-1-1 0 0,1 0 0 0 0,-1 0 1 0 0,1-2-1 0 0,-1 0 0 0 0,0 0 1 0 0,0-1-1 0 0,-1 0 0 0 0,1-1 1 0 0,-1 0-1 0 0,-1-1 0 0 0,1-1 1 0 0,-1 1-1 0 0,0-1 0 0 0,-1-1 1 0 0,0 0-1 0 0,0 0 0 0 0,-1-1 1 0 0,0 0-1 0 0,-1-1 0 0 0,6-10 9 0 0,-11 18-24 0 0,0-1 0 0 0,0 1-1 0 0,-1 0 1 0 0,1-1 0 0 0,-1 1 0 0 0,1-1-1 0 0,-1 1 1 0 0,-1-1 0 0 0,1 1 0 0 0,0-1-1 0 0,-1 0 1 0 0,0 0 0 0 0,0 1 0 0 0,0-1-1 0 0,0 0 1 0 0,0 1 0 0 0,-1-1-1 0 0,0 0 1 0 0,1 1 0 0 0,-2-1 0 0 0,1 1-1 0 0,0-1 1 0 0,-1 1 0 0 0,1-1 0 0 0,-1 1-1 0 0,0 0 1 0 0,0 0 0 0 0,0 0 0 0 0,-1 0-1 0 0,1 0 1 0 0,-1 1 0 0 0,1-1-1 0 0,-1 0 1 0 0,0 1 0 0 0,0 0 0 0 0,0 0-1 0 0,-2-1 25 0 0,-133-53-632 0 0,123 51 452 0 0,8 4-162 0 0,-16-5-459 0 0,15-2-3890 0 0,8 8 3411 0 0</inkml:trace>
  <inkml:trace contextRef="#ctx0" brushRef="#br0" timeOffset="645.932">970 442 1492 0 0,'15'2'435'0'0,"1"0"0"0"0,-1-1 0 0 0,1-1 1 0 0,-1-1-1 0 0,1 0 0 0 0,-1 0 0 0 0,0-2 0 0 0,1 0 0 0 0,-1-1 0 0 0,12-5-435 0 0,9 0 481 0 0,155-41 1242 0 0,-385 117-194 0 0,194-67-1528 0 0,-5 2 22 0 0,1-1 0 0 0,-1 1 1 0 0,1 0-1 0 0,0 0 0 0 0,0 0 0 0 0,0 1 0 0 0,0 0 0 0 0,0-1 0 0 0,1 1 0 0 0,-1 0 0 0 0,1 1 0 0 0,0-1 0 0 0,0 1 0 0 0,0-1 1 0 0,0 1-1 0 0,0 0 0 0 0,1 0 0 0 0,0 0 0 0 0,0 1 0 0 0,-1 1-23 0 0,38 27-238 0 0,-21-27-370 0 0,-1-1 1 0 0,1 0-1 0 0,0-1 0 0 0,0-1 1 0 0,0 0-1 0 0,1-1 1 0 0,-1 0-1 0 0,1-1 0 0 0,-1-1 1 0 0,1 0-1 0 0,4-1 608 0 0,-6 1-776 0 0,13 0-517 0 0</inkml:trace>
  <inkml:trace contextRef="#ctx0" brushRef="#br0" timeOffset="957.936">1743 57 1576 0 0,'-2'-1'147'0'0,"-1"1"-1"0"0,1-1 1 0 0,0 1-1 0 0,-1 0 1 0 0,1 0-1 0 0,0 0 1 0 0,-1 0-1 0 0,1 0 1 0 0,-1 0-1 0 0,1 0 1 0 0,0 1-1 0 0,-1 0 1 0 0,1-1-1 0 0,0 1 1 0 0,-1 0-1 0 0,1 0 1 0 0,0 0-1 0 0,0 0 1 0 0,0 1-1 0 0,0-1 1 0 0,0 0-1 0 0,0 1 1 0 0,0-1-1 0 0,1 1 1 0 0,-1 0-1 0 0,0 0 1 0 0,1 0-1 0 0,0 0 1 0 0,-1 0-1 0 0,1 0 1 0 0,0 0-1 0 0,0 0 1 0 0,0 0-1 0 0,0 1 1 0 0,0-1-1 0 0,1 0 1 0 0,-1 0-1 0 0,1 1 1 0 0,-1-1-1 0 0,1 3-146 0 0,-2 110 1253 0 0,39 32-495 0 0,-20-92-508 0 0,-3 1 0 0 0,-2 1 0 0 0,-3 0 0 0 0,-3 1 0 0 0,-1 7-250 0 0,-5-59-28 0 0,-1 0 0 0 0,1 1 1 0 0,-1-1-1 0 0,0 0 0 0 0,-1 0 0 0 0,1 0 1 0 0,-1 0-1 0 0,0-1 0 0 0,-1 1 0 0 0,1 0 1 0 0,-1-1-1 0 0,0 0 0 0 0,-1 1 0 0 0,1-1 1 0 0,-1-1-1 0 0,0 1 0 0 0,0 0 0 0 0,-1-1 0 0 0,1 0 1 0 0,-1 0-1 0 0,0 0 0 0 0,0-1 0 0 0,0 1 1 0 0,-1-1-1 0 0,0 0 28 0 0,-3-5-761 0 0,5-1 502 0 0,-1 1-1 0 0,0-1 1 0 0,1 0-1 0 0,-1 0 0 0 0,1 0 1 0 0,0-1-1 0 0,0 0 1 0 0,0 1-1 0 0,1-1 1 0 0,-1-1-1 0 0,1 1 0 0 0,0 0 1 0 0,0-1-1 0 0,1 0 1 0 0,-1 1-1 0 0,1-1 1 0 0,0 0-1 0 0,0 0 1 0 0,1 0-1 0 0,-2-5 260 0 0,-2-25-1166 0 0,4 10 41 0 0</inkml:trace>
  <inkml:trace contextRef="#ctx0" brushRef="#br0" timeOffset="1193.337">2136 77 1568 0 0,'-24'27'3048'0'0,"11"-17"-2828"0"0,1 1 0 0 0,0 0-1 0 0,1 1 1 0 0,0 0 0 0 0,1 1-1 0 0,0 0 1 0 0,1 0-1 0 0,1 1 1 0 0,0 1 0 0 0,1-1-1 0 0,0 1 1 0 0,1 0 0 0 0,1 1-1 0 0,1-1 1 0 0,0 1-1 0 0,1 0 1 0 0,0 0 0 0 0,1 0-1 0 0,1 1 1 0 0,1-1 0 0 0,0 0-1 0 0,1 1-219 0 0,42 145 776 0 0,7 69-786 0 0,-51-228-132 0 0,0 0-1 0 0,1 0 0 0 0,-1 0 0 0 0,0 0 1 0 0,0 0-1 0 0,-1-1 0 0 0,1 1 0 0 0,-1-1 1 0 0,1 1-1 0 0,-1-1 0 0 0,0 1 1 0 0,0-1-1 0 0,0 0 0 0 0,0 0 0 0 0,0 0 1 0 0,0 0-1 0 0,-1 0 0 0 0,1 0 0 0 0,-1-1 1 0 0,1 1-1 0 0,-1-1 0 0 0,0 0 0 0 0,1 1 1 0 0,-1-1-1 0 0,0-1 0 0 0,0 1 1 0 0,0 0-1 0 0,0-1 0 0 0,0 1 0 0 0,0-1 1 0 0,0 0-1 0 0,0 0 0 0 0,0 0 0 0 0,0 0 1 0 0,0-1-1 0 0,0 1 0 0 0,1-1 1 0 0,-1 0-1 0 0,0 0 0 0 0,0 0 0 0 0,0 0 1 0 0,1 0-1 0 0,-1 0 0 0 0,0-1 0 0 0,1 0 1 0 0,-1 1-1 0 0,1-1 0 0 0,0 0 1 0 0,0 0-1 0 0,-1 0 0 0 0,1 0 0 0 0,1-1 1 0 0,-1 1-1 0 0,0-1 143 0 0,-28-16-1247 0 0</inkml:trace>
  <inkml:trace contextRef="#ctx0" brushRef="#br0" timeOffset="1679.309">1606 364 1792 0 0,'-10'2'3384'0'0,"33"3"-1879"0"0,224-19 228 0 0,173 1-250 0 0,-397 52-507 0 0,19 197-1257 0 0,-42-235-757 0 0,0-1-407 0 0,-17-6-3762 0 0,9-11 4121 0 0</inkml:trace>
  <inkml:trace contextRef="#ctx0" brushRef="#br0" timeOffset="1914.528">2291 34 2556 0 0,'8'-33'8451'0'0,"-3"32"-9784"0"0,2 13-4227 0 0,-6-9 4318 0 0,-3 1 70 0 0</inkml:trace>
  <inkml:trace contextRef="#ctx0" brushRef="#br0" timeOffset="2479.852">2758 237 1588 0 0,'-12'0'235'0'0,"-1"1"0"0"0,0 1 0 0 0,0 0 0 0 0,1 0 0 0 0,-1 2 0 0 0,1-1 0 0 0,0 1-1 0 0,0 1 1 0 0,0 0 0 0 0,1 1 0 0 0,0 0 0 0 0,0 1 0 0 0,0 0 0 0 0,1 1 0 0 0,0 0 0 0 0,1 1 0 0 0,-1 0 0 0 0,2 0 0 0 0,-1 1-1 0 0,1 0 1 0 0,1 0 0 0 0,0 1 0 0 0,0 0 0 0 0,1 0 0 0 0,1 1 0 0 0,0 0 0 0 0,0 0 0 0 0,1 0 0 0 0,0 0 0 0 0,2 1 0 0 0,-1-1 0 0 0,1 8-235 0 0,2-13 15 0 0,0 0 1 0 0,1 0 0 0 0,0 0 0 0 0,1 0 0 0 0,-1 0 0 0 0,2 0 0 0 0,-1 0-1 0 0,1 0 1 0 0,-1-1 0 0 0,2 1 0 0 0,-1-1 0 0 0,1 0 0 0 0,0 0 0 0 0,0 0-1 0 0,1-1 1 0 0,0 1 0 0 0,0-1 0 0 0,0 0 0 0 0,0 0 0 0 0,1-1 0 0 0,0 0 0 0 0,0 0-1 0 0,0 0 1 0 0,0-1 0 0 0,1 1 0 0 0,-1-2 0 0 0,1 1 0 0 0,0-1 0 0 0,0 0-1 0 0,5 1-15 0 0,16 3-304 0 0,-1 0 0 0 0,1-2 0 0 0,0-2 0 0 0,0 0 0 0 0,0-2 0 0 0,0-1 0 0 0,19-3 304 0 0,132-41-1356 0 0,-172 43 1430 0 0,-1-1-1 0 0,0-1 1 0 0,1 1 0 0 0,-1-1 0 0 0,0 0 0 0 0,-1-1-1 0 0,1 1 1 0 0,-1-1 0 0 0,0 0 0 0 0,0 0 0 0 0,0-1-1 0 0,-1 0 1 0 0,0 1 0 0 0,0-1 0 0 0,0-1 0 0 0,-1 1-1 0 0,0 0 1 0 0,0-1 0 0 0,-1 0 0 0 0,0 0-1 0 0,0 0 1 0 0,0 0 0 0 0,-1 0 0 0 0,0 0 0 0 0,0 0-1 0 0,-1-2-73 0 0,0 10 49 0 0,-1 0 0 0 0,1 1 0 0 0,0-1 0 0 0,-1 0 0 0 0,1 1 0 0 0,-1-1 0 0 0,1 0 0 0 0,-1 0-1 0 0,0 0 1 0 0,1 1 0 0 0,-1-1 0 0 0,0 0 0 0 0,0 0 0 0 0,0 0 0 0 0,0 0 0 0 0,0 0 0 0 0,0-1-1 0 0,0 1 1 0 0,0 0 0 0 0,0 0 0 0 0,0-1 0 0 0,-1 1 0 0 0,1 0 0 0 0,0-1 0 0 0,0 1 0 0 0,-1-1 0 0 0,1 0-1 0 0,0 1 1 0 0,-1-1 0 0 0,1 0 0 0 0,0 0 0 0 0,-1 0 0 0 0,1 0 0 0 0,-1 0 0 0 0,1 0 0 0 0,0 0-1 0 0,-1-1 1 0 0,1 1 0 0 0,0 0 0 0 0,-1-1 0 0 0,1 1 0 0 0,0-1 0 0 0,0 1 0 0 0,0-1 0 0 0,-1 0-1 0 0,1 1 1 0 0,0-1 0 0 0,0 0 0 0 0,0 0 0 0 0,0 0 0 0 0,0 0 0 0 0,0 0 0 0 0,0 0 0 0 0,0 0 0 0 0,1 0-1 0 0,-1 0 1 0 0,0 0 0 0 0,1-1 0 0 0,-1 1 0 0 0,1 0 0 0 0,-1 0 0 0 0,1-1 0 0 0,-1 1 0 0 0,1 0-1 0 0,0-1 1 0 0,0 1-49 0 0,21 81-19 0 0,16-41-3881 0 0,-31-40-196 0 0,-8-3 2957 0 0</inkml:trace>
  <inkml:trace contextRef="#ctx0" brushRef="#br0" timeOffset="2715.687">3050 97 1564 0 0,'2'-7'1424'0'0,"-4"4"-208"0"0,0-4-276 0 0,0 4-79 0 0,2 0-173 0 0,0-4-152 0 0,-1 4-184 0 0,-1-2-140 0 0,2 3-108 0 0,0 0-168 0 0,0 1-100 0 0,-4 2 16 0 0,6 3-424 0 0,-2-1-424 0 0,4 0 71 0 0,6 12 69 0 0,3 0-412 0 0,3 0-36 0 0</inkml:trace>
  <inkml:trace contextRef="#ctx0" brushRef="#br0" timeOffset="3233.292">3283 519 848 0 0,'50'21'5235'0'0,"44"-19"-4301"0"0,-54-4-126 0 0,171-43 100 0 0,-209 44-901 0 0,1 1 0 0 0,0 0 0 0 0,0-1 0 0 0,0 0 0 0 0,0 0 0 0 0,-1 0 0 0 0,1 0 0 0 0,0 0 0 0 0,-1 0 0 0 0,1-1 0 0 0,-1 1 0 0 0,0-1 1 0 0,1 0-1 0 0,-1 1 0 0 0,0-1 0 0 0,0 0 0 0 0,0-1 0 0 0,0 1 0 0 0,0 0 0 0 0,-1 0 0 0 0,1-1 0 0 0,-1 1 0 0 0,1-1 0 0 0,-1-1-7 0 0,-1 4 41 0 0,-25-13 187 0 0,14 12-196 0 0,0 1 1 0 0,0-1 0 0 0,0 2-1 0 0,0 0 1 0 0,0 0 0 0 0,0 1-1 0 0,1 0 1 0 0,-1 0-1 0 0,1 2 1 0 0,-1-1 0 0 0,1 1-1 0 0,0 1 1 0 0,0-1-1 0 0,1 2 1 0 0,0 0 0 0 0,0 0-1 0 0,0 0 1 0 0,0 1 0 0 0,1 0-1 0 0,0 1 1 0 0,1 0-1 0 0,0 0 1 0 0,0 1 0 0 0,0 0-1 0 0,-3 7-32 0 0,8-13 4 0 0,0 0-1 0 0,-1 1 1 0 0,2 0-1 0 0,-1-1 0 0 0,0 1 1 0 0,1 0-1 0 0,-1 0 1 0 0,1 0-1 0 0,0 0 1 0 0,1 0-1 0 0,-1 0 1 0 0,1 0-1 0 0,-1 0 0 0 0,1 0 1 0 0,0 0-1 0 0,1 1 1 0 0,-1-1-1 0 0,1 0 1 0 0,0 0-1 0 0,0 0 1 0 0,0 0-1 0 0,0 0 1 0 0,1-1-1 0 0,-1 1 0 0 0,1 0 1 0 0,0-1-1 0 0,0 1 1 0 0,1-1-1 0 0,-1 1 1 0 0,1-1-1 0 0,0 0 1 0 0,0 0-1 0 0,0 0 0 0 0,0-1 1 0 0,0 1-1 0 0,0-1 1 0 0,1 1-1 0 0,-1-1 1 0 0,4 1-4 0 0,4 3-408 0 0,0-1 0 0 0,0-1 0 0 0,0 0 0 0 0,1 0 0 0 0,0-1 0 0 0,-1-1 1 0 0,1 0-1 0 0,0 0 0 0 0,0-1 0 0 0,1-1 0 0 0,-1 0 0 0 0,0-1 0 0 0,7-1 408 0 0,26-8-1297 0 0,-16 3-28 0 0</inkml:trace>
  <inkml:trace contextRef="#ctx0" brushRef="#br0" timeOffset="3940.395">3919 390 1756 0 0,'13'52'3670'0'0,"-13"-32"-3344"0"0,1-5-64 0 0,-1 1 1 0 0,0-1-1 0 0,-1 0 0 0 0,0 1 0 0 0,-2-1 0 0 0,1 0 0 0 0,-2 0 1 0 0,0 0-1 0 0,-1-1 0 0 0,-1 1 0 0 0,-2 3-262 0 0,-5 4 1137 0 0,15-33-314 0 0,23-39-428 0 0,-18 38-399 0 0,1 0 0 0 0,1 0 0 0 0,0 1 0 0 0,1 0 0 0 0,0 1 0 0 0,1 0 0 0 0,0 1 0 0 0,0 0-1 0 0,1 0 1 0 0,0 1 0 0 0,3 0 4 0 0,-12 8-12 0 0,0 0 0 0 0,0 1-1 0 0,0-1 1 0 0,0 1-1 0 0,-1 0 1 0 0,1 0 0 0 0,0 0-1 0 0,-1 0 1 0 0,1 1 0 0 0,-1-1-1 0 0,1 1 1 0 0,-1-1-1 0 0,0 1 1 0 0,0 0 0 0 0,0 0-1 0 0,0 0 1 0 0,0 0 0 0 0,0 0-1 0 0,0 0 1 0 0,0 1-1 0 0,-1-1 1 0 0,1 1 0 0 0,-1-1-1 0 0,0 1 1 0 0,0-1 0 0 0,0 1-1 0 0,0 1 13 0 0,10 12-82 0 0,82 82-788 0 0,-87-96 795 0 0,0-1 1 0 0,0 1-1 0 0,0-2 1 0 0,0 1-1 0 0,0-1 1 0 0,0 0-1 0 0,0 0 1 0 0,0 0-1 0 0,1-1 1 0 0,-1 0-1 0 0,0 0 1 0 0,0-1-1 0 0,-1 1 1 0 0,1-1-1 0 0,0-1 1 0 0,0 1 0 0 0,3-3 74 0 0,-6 4-17 0 0,13-5-78 0 0,1 0 0 0 0,-1-1-1 0 0,-1-1 1 0 0,1 0-1 0 0,-1-1 1 0 0,-1-1-1 0 0,0 0 1 0 0,0-1-1 0 0,-1-1 1 0 0,0 0-1 0 0,-1 0 1 0 0,0-2 0 0 0,-1 1-1 0 0,-1-1 1 0 0,0-1-1 0 0,-1 0 1 0 0,0 0-1 0 0,4-14 96 0 0,42-176 1064 0 0,-45 61 3077 0 0,-30 113-3152 0 0,-18 77-193 0 0,28-22-736 0 0,1 0 1 0 0,1 0-1 0 0,1 1 0 0 0,2 0 0 0 0,0 0 0 0 0,2 1 1 0 0,0-1-1 0 0,2 1 0 0 0,1-1 0 0 0,2 16-60 0 0,-2-34 1 0 0,20 128-193 0 0,-7-67-1545 0 0,-7-1-4530 0 0,-23-58 3611 0 0,9-10 1352 0 0</inkml:trace>
  <inkml:trace contextRef="#ctx0" brushRef="#br0" timeOffset="4191.718">4275 362 3748 0 0,'9'-25'4435'0'0,"38"3"-3573"0"0,-40 19-577 0 0,300-59-12 0 0,-139 37-6791 0 0,-155 24 5249 0 0</inkml:trace>
  <inkml:trace contextRef="#ctx0" brushRef="#br0" timeOffset="5526.987">1292 445 1672 0 0,'0'0'798'0'0,"4"3"-28"0"0,4 0-597 0 0,0-1 1 0 0,0 0 0 0 0,0 0 0 0 0,0 0 0 0 0,0-1 0 0 0,0-1-1 0 0,1 1 1 0 0,-1-1 0 0 0,0-1 0 0 0,1 1 0 0 0,-1-1-1 0 0,0-1 1 0 0,0 0 0 0 0,0 0 0 0 0,0 0 0 0 0,1-2-174 0 0,-1 3-10 0 0,209-65 2094 0 0,-216 65-2078 0 0,0 0 1 0 0,0 0-1 0 0,0 0 1 0 0,1 0-1 0 0,-1 0 1 0 0,0 0 0 0 0,0 0-1 0 0,-1-1 1 0 0,1 1-1 0 0,0 0 1 0 0,0-1-1 0 0,-1 1 1 0 0,1-1-1 0 0,0 1 1 0 0,-1 0 0 0 0,0-1-1 0 0,1 1 1 0 0,-1-1-1 0 0,0 1 1 0 0,0-1-1 0 0,0 0 1 0 0,0 1-1 0 0,0-1 1 0 0,0 1-1 0 0,0-1 1 0 0,0 1 0 0 0,0-1-1 0 0,-1 1 1 0 0,1-1-1 0 0,-1 1 1 0 0,1-1-1 0 0,-1 1 1 0 0,0 0-1 0 0,1-1 1 0 0,-1 1 0 0 0,0 0-1 0 0,0 0 1 0 0,0-1-1 0 0,0 1 1 0 0,0 0-1 0 0,0 0 1 0 0,0 0-1 0 0,-1 0 1 0 0,1 0-1 0 0,0 0 1 0 0,-1 1 0 0 0,1-1-1 0 0,0 0 1 0 0,-1 1-1 0 0,1-1 1 0 0,-1 1-7 0 0,-9-5 16 0 0,-1 0 0 0 0,0 1 1 0 0,0 1-1 0 0,-1 0 0 0 0,1 0 1 0 0,0 2-1 0 0,-1-1 0 0 0,0 2 0 0 0,1-1 1 0 0,-1 2-1 0 0,1 0 0 0 0,-1 0 1 0 0,1 1-1 0 0,-1 1 0 0 0,1 0 1 0 0,0 0-1 0 0,-9 5-16 0 0,-6-1 45 0 0,26-7-40 0 0,-179 58 311 0 0,172-56-291 0 0,1 2 0 0 0,0-1-1 0 0,0 1 1 0 0,0 0 0 0 0,0 0 0 0 0,1 1-1 0 0,0 0 1 0 0,0 0 0 0 0,0 0-1 0 0,0 1 1 0 0,1 0 0 0 0,0 0-1 0 0,0 1 1 0 0,1-1 0 0 0,-1 1-1 0 0,1 0 1 0 0,1 0 0 0 0,0 0 0 0 0,0 1-1 0 0,0-1 1 0 0,-1 7-25 0 0,6-8 6 0 0,0-1 0 0 0,0 1 0 0 0,1-1 1 0 0,-1 1-1 0 0,1-1 0 0 0,1 0 0 0 0,-1 0 0 0 0,1 0 0 0 0,-1-1 1 0 0,1 1-1 0 0,1-1 0 0 0,-1 0 0 0 0,1 0 0 0 0,-1 0 0 0 0,1-1 1 0 0,0 1-1 0 0,0-1 0 0 0,1-1 0 0 0,-1 1 0 0 0,1-1 1 0 0,-1 0-1 0 0,1 0 0 0 0,0 0 0 0 0,0-1 0 0 0,-1 0 0 0 0,1 0 1 0 0,2 0-7 0 0,263 17-4354 0 0,-111-42 1853 0 0,-90 8 1298 0 0</inkml:trace>
  <inkml:trace contextRef="#ctx0" brushRef="#br0" timeOffset="11518.392">4828 644 1564 0 0,'0'0'579'0'0,"0"0"-21"0"0,18-3 2002 0 0,-22-17 301 0 0,-33 23-2013 0 0,8 6 1299 0 0,26-9-7259 0 0,14-8 2485 0 0,-3-7 1385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5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258 234 1920 0 0,'-35'-50'3234'0'0,"30"5"991"0"0,6 56-2971 0 0,13 191-905 0 0,34 79-1552 0 0,-51-271 958 0 0,-1-1 0 0 0,0 0 0 0 0,0 0 0 0 0,-1-1 0 0 0,-1 1 0 0 0,1-1 0 0 0,-1 0 0 0 0,-1-1 1 0 0,1 1-1 0 0,-1-1 0 0 0,0-1 0 0 0,-1 1 0 0 0,0-1 0 0 0,0 0 0 0 0,0-1 0 0 0,-1 0 0 0 0,0 0 0 0 0,1-1 0 0 0,-2 0 0 0 0,1-1 0 0 0,0 0 0 0 0,-1 0 245 0 0,-4 2-190 0 0</inkml:trace>
  <inkml:trace contextRef="#ctx0" brushRef="#br0" timeOffset="235.359">68 801 4708 0 0,'-14'10'4165'0'0,"59"-16"-3101"0"0,53-9-814 0 0,47-11-1393 0 0,-52-3-2696 0 0,-60 6 1257 0 0,-19 10 1307 0 0</inkml:trace>
  <inkml:trace contextRef="#ctx0" brushRef="#br0" timeOffset="423.952">16 132 1036 0 0,'-3'-5'1208'0'0,"-2"2"-236"0"0,1-1-168 0 0,0 3-192 0 0,4-4-96 0 0,0 3-115 0 0,2 0-73 0 0,2-3-180 0 0,15-1-116 0 0,4-4-4 0 0,13 0-320 0 0,1 1-217 0 0,-1-1-367 0 0,3 5-396 0 0,-2-3-16 0 0</inkml:trace>
  <inkml:trace contextRef="#ctx0" brushRef="#br0" timeOffset="581.496">767 0 1268 0 0,'-12'4'287'0'0,"0"0"0"0"0,0 1 0 0 0,1 0 0 0 0,0 1 0 0 0,0 0 0 0 0,0 1 0 0 0,1 0 0 0 0,0 0 0 0 0,0 1 0 0 0,1 0 0 0 0,0 1-1 0 0,1 0 1 0 0,0 1 0 0 0,0 0 0 0 0,1 0 0 0 0,0 0 0 0 0,0 1 0 0 0,2 0 0 0 0,-1 0 0 0 0,1 1 0 0 0,-1 4-287 0 0,3-6 119 0 0,-3 8 97 0 0,0 0 0 0 0,2 1 0 0 0,0-1 0 0 0,1 1 0 0 0,0 0 0 0 0,2 0 0 0 0,0 0 0 0 0,1 1 1 0 0,1-1-1 0 0,3 12-216 0 0,118 400 1447 0 0,-119-424-1662 0 0,-1-1 0 0 0,0 0 0 0 0,0 1 0 0 0,0-1-1 0 0,-1 1 1 0 0,0 0 0 0 0,-1-1 0 0 0,1 1 0 0 0,-1 0 0 0 0,0 0 0 0 0,-1-1 0 0 0,0 1-1 0 0,0 0 1 0 0,0-1 0 0 0,-1 1 0 0 0,0-1 0 0 0,0 0 0 0 0,-1 1 0 0 0,1-1 0 0 0,-2 0 0 0 0,1 0-1 0 0,0-1 1 0 0,-1 1 0 0 0,0-1 0 0 0,-1 0 0 0 0,1 0 0 0 0,-1 0 0 0 0,0 0 0 0 0,0-1-1 0 0,0 0 1 0 0,-1 0 0 0 0,1 0 0 0 0,-1-1 0 0 0,0 0 0 0 0,0 0 0 0 0,0 0 0 0 0,-3 0 215 0 0,-10-2-1258 0 0</inkml:trace>
  <inkml:trace contextRef="#ctx0" brushRef="#br0" timeOffset="832.422">313 679 1292 0 0,'23'-13'1088'0'0,"6"1"-220"0"0,-1 2-192 0 0,3 0-264 0 0,4 3-240 0 0,1 4-16 0 0,1 0-572 0 0,4 1-592 0 0,-22 2-248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5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311 320 1660 0 0,'1'-1'78'0'0,"0"1"-1"0"0,-1 0 1 0 0,1-1-1 0 0,-1 1 1 0 0,0-1-1 0 0,1 1 1 0 0,-1-1-1 0 0,1 0 1 0 0,-1 1-1 0 0,0-1 1 0 0,1 1-1 0 0,-1-1 1 0 0,0 0-1 0 0,0 1 1 0 0,1-1-1 0 0,-1 1 1 0 0,0-1-1 0 0,0 0 1 0 0,0 1-1 0 0,0-1 1 0 0,0 0-1 0 0,0 1 1 0 0,0-1-1 0 0,0 0 1 0 0,0 1-1 0 0,0-1 1 0 0,0 0-1 0 0,-1 1 1 0 0,1-1-1 0 0,0 0 1 0 0,0 1-1 0 0,-1-1 1 0 0,1 1-1 0 0,0-1 1 0 0,-1 0-1 0 0,1 1 1 0 0,-1-1-1 0 0,1 1 1 0 0,0-1-1 0 0,-1 1 1 0 0,1-1-1 0 0,-1 1 1 0 0,1 0-1 0 0,-1-1 1 0 0,0 1-1 0 0,1 0 1 0 0,-1-1-1 0 0,1 1 1 0 0,-1 0-1 0 0,0 0 1 0 0,1-1-1 0 0,-1 1 1 0 0,0 0-1 0 0,1 0 1 0 0,-1 0-1 0 0,0 0 1 0 0,1 0-1 0 0,-1 0 1 0 0,0 0-1 0 0,1 0 1 0 0,-1 0-1 0 0,0 0 1 0 0,1 0-1 0 0,-1 1 0 0 0,0-1 1 0 0,0 0-78 0 0,-58 1 934 0 0,43 3-791 0 0,1 0 1 0 0,0 2-1 0 0,0 0 0 0 0,0 0 0 0 0,1 1 0 0 0,0 1 0 0 0,0 1 0 0 0,0 0 0 0 0,2 0 0 0 0,-1 1 0 0 0,1 1 0 0 0,0 0 0 0 0,1 1 0 0 0,1 0 1 0 0,-8 11-144 0 0,16-21 17 0 0,0 1 1 0 0,1-1 0 0 0,-1 1 0 0 0,1 0 0 0 0,-1 0-1 0 0,1 0 1 0 0,0-1 0 0 0,0 1 0 0 0,0 0 0 0 0,0 0 0 0 0,1 1-1 0 0,-1-1 1 0 0,1 0 0 0 0,0 0 0 0 0,0 0 0 0 0,0 0-1 0 0,0 0 1 0 0,0 0 0 0 0,1 0 0 0 0,-1 0 0 0 0,1 0-1 0 0,0 0 1 0 0,0 0 0 0 0,0 0 0 0 0,0 0 0 0 0,1 0-1 0 0,-1 0 1 0 0,1-1 0 0 0,0 1 0 0 0,0-1 0 0 0,0 1 0 0 0,0-1-1 0 0,0 0 1 0 0,0 1 0 0 0,0-1 0 0 0,1 0 0 0 0,-1-1-1 0 0,3 3-17 0 0,113 27-100 0 0,-86-33-159 0 0,-1 0-1 0 0,1-2 1 0 0,0-1-1 0 0,-1-2 1 0 0,0-1-1 0 0,0-2 1 0 0,-1 0 0 0 0,0-2-1 0 0,-1-2 1 0 0,-1 0-1 0 0,0-2 1 0 0,19-15 259 0 0,-44 29-11 0 0,0 0 1 0 0,0-1 0 0 0,0 1-1 0 0,0-1 1 0 0,-1 0 0 0 0,0 0-1 0 0,1 0 1 0 0,-1 0 0 0 0,0 0-1 0 0,0-1 1 0 0,-1 1 0 0 0,1 0-1 0 0,-1-1 1 0 0,0 1 0 0 0,1-1-1 0 0,-2 0 1 0 0,1 1 0 0 0,0-1-1 0 0,-1 0 1 0 0,1 0 0 0 0,-1 0-1 0 0,0 1 1 0 0,-1-1 0 0 0,1 0-1 0 0,-1 0 1 0 0,1 1 0 0 0,-1-1 0 0 0,0 0-1 0 0,0 1 1 0 0,-1-1 0 0 0,1 1-1 0 0,-1-1 1 0 0,0 1 0 0 0,0 0-1 0 0,0 0 1 0 0,0 0 0 0 0,0 0-1 0 0,-1 0 1 0 0,0 0 0 0 0,1 0-1 0 0,-1 1 1 0 0,0 0 0 0 0,0-1-1 0 0,0 1 1 0 0,0 0 0 0 0,-1 0-1 0 0,0 0 11 0 0,-26-17 416 0 0,0 1 1 0 0,0 2-1 0 0,-2 1 0 0 0,0 1 0 0 0,-1 1 0 0 0,-10-1-416 0 0,86-6-349 0 0,331-47-1240 0 0,-348 37 1929 0 0,-25 29-155 0 0,-5-11 199 0 0,3 8-326 0 0,-1 1 1 0 0,0-1-1 0 0,0 1 0 0 0,0 0 1 0 0,0-1-1 0 0,-1 1 1 0 0,1 1-1 0 0,-1-1 0 0 0,1 0 1 0 0,-1 0-1 0 0,0 1 1 0 0,0 0-1 0 0,-1 0 1 0 0,1 0-1 0 0,0 0 0 0 0,-1 0 1 0 0,1 0-1 0 0,-1 1 1 0 0,0 0-1 0 0,1 0 0 0 0,-1 0 1 0 0,0 0-1 0 0,0 0 1 0 0,0 1-1 0 0,1 0 0 0 0,-1-1 1 0 0,0 1-1 0 0,0 1 1 0 0,0-1-1 0 0,0 1 0 0 0,1-1 1 0 0,-1 1-1 0 0,0 0 1 0 0,0 1-1 0 0,1-1 1 0 0,-1 1-1 0 0,1-1 0 0 0,-1 1 1 0 0,1 0-1 0 0,0 0 1 0 0,0 0-1 0 0,0 1 0 0 0,0-1 1 0 0,0 1-1 0 0,0 0 1 0 0,1 0-1 0 0,-1 0 0 0 0,1 0 1 0 0,0 0-1 0 0,0 0 1 0 0,0 1-1 0 0,0-1 1 0 0,1 1-1 0 0,-1-1 0 0 0,1 1 1 0 0,0 0-59 0 0,6 177 814 0 0,-1-161-799 0 0,73 609-206 0 0,-76-627 106 0 0,5 60-1480 0 0,10-36-2534 0 0,-15-25 2732 0 0,11-18-1352 0 0,-8 5 1300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5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0 354 944 0 0,'55'22'3028'0'0,"-34"-10"-2830"0"0,-1 1-1 0 0,0 1 0 0 0,-1 0 1 0 0,-1 2-1 0 0,0 0 1 0 0,-2 0-1 0 0,1 2 0 0 0,-2 0 1 0 0,8 12-198 0 0,3 2 230 0 0,70 84 1344 0 0,-51-192 1011 0 0,-33 46-2783 0 0,1 1 1 0 0,1 1-1 0 0,1 0 0 0 0,2 1 0 0 0,0 1 0 0 0,2 1 1 0 0,1 0-1 0 0,1 1 0 0 0,1 2 0 0 0,16-14 198 0 0,15-11-5526 0 0,-47 42 4260 0 0</inkml:trace>
  <inkml:trace contextRef="#ctx0" brushRef="#br0" timeOffset="1319.927">1062 381 1036 0 0,'-5'-3'137'0'0,"1"0"0"0"0,-1 0 0 0 0,1 0 0 0 0,-1 1 0 0 0,0 0 0 0 0,0 0 0 0 0,0 0 0 0 0,0 0 0 0 0,0 1 0 0 0,0 0 0 0 0,-1 0 0 0 0,1 0-1 0 0,0 1 1 0 0,-1-1 0 0 0,1 1 0 0 0,-1 1 0 0 0,1-1 0 0 0,0 1 0 0 0,-1 0 0 0 0,1 0 0 0 0,0 0 0 0 0,0 1 0 0 0,0 0 0 0 0,0 0 0 0 0,0 0 0 0 0,0 1 0 0 0,-3 2-137 0 0,-5 5 92 0 0,1 0 0 0 0,1 0-1 0 0,0 1 1 0 0,0 1 0 0 0,1-1 0 0 0,1 2 0 0 0,0 0 0 0 0,0 0 0 0 0,1 0 0 0 0,1 1 0 0 0,1 0 0 0 0,0 1-1 0 0,0-1 1 0 0,2 1 0 0 0,-1 0 0 0 0,2 0 0 0 0,-1 11-92 0 0,0-11 75 0 0,5-13-47 0 0,-1 1 1 0 0,1-1-1 0 0,0 1 0 0 0,0-1 0 0 0,0 0 0 0 0,0 1 0 0 0,1-1 1 0 0,-1 0-1 0 0,1 0 0 0 0,-1 0 0 0 0,1 0 0 0 0,0 0 0 0 0,0 0 0 0 0,0-1 1 0 0,0 1-1 0 0,0 0 0 0 0,0-1 0 0 0,0 0 0 0 0,0 1 0 0 0,0-1 1 0 0,1 0-1 0 0,-1 0 0 0 0,1 0 0 0 0,-1-1 0 0 0,1 1 0 0 0,-1-1 1 0 0,1 1-1 0 0,-1-1 0 0 0,1 0 0 0 0,-1 0 0 0 0,1 0 0 0 0,-1 0 1 0 0,1 0-1 0 0,0-1 0 0 0,-1 1 0 0 0,1-1 0 0 0,-1 1 0 0 0,2-2-28 0 0,16-3 53 0 0,0 0 0 0 0,0-2 0 0 0,0 0 0 0 0,-1-1 0 0 0,-1-2 0 0 0,1 1 0 0 0,-1-2 0 0 0,-1-1 0 0 0,0 0 0 0 0,-1-1 0 0 0,4-4-53 0 0,-11 10 146 0 0,-8 6 12 0 0,-22 37-182 0 0,22-32 18 0 0,0 0 1 0 0,0 0-1 0 0,1 1 0 0 0,-1-1 0 0 0,1 0 0 0 0,0 0 1 0 0,0-1-1 0 0,0 1 0 0 0,0 0 0 0 0,1 0 0 0 0,0-1 1 0 0,-1 0-1 0 0,1 1 0 0 0,0-1 0 0 0,1 0 0 0 0,-1-1 1 0 0,1 1-1 0 0,-1-1 0 0 0,1 1 0 0 0,0-1 0 0 0,0 0 1 0 0,-1 0-1 0 0,2-1 0 0 0,-1 1 0 0 0,0-1 0 0 0,0 0 1 0 0,0 0-1 0 0,1 0 0 0 0,-1 0 0 0 0,0-1 0 0 0,1 0 1 0 0,-1 0-1 0 0,0 0 0 0 0,1-1 0 0 0,-1 1 1 0 0,0-1-1 0 0,1 0 0 0 0,-1 0 0 0 0,0 0 0 0 0,0-1 1 0 0,0 0-1 0 0,2-1 6 0 0,15-6 11 0 0,0-1 0 0 0,-2-1 0 0 0,1 0 0 0 0,-1-2 0 0 0,-1 0 1 0 0,0-1-1 0 0,-1-1 0 0 0,-1-1 0 0 0,0 0 0 0 0,-1-1 0 0 0,-1-1 0 0 0,-1 0 1 0 0,0-1-1 0 0,-1 0 0 0 0,-1-1 0 0 0,-1 0 0 0 0,-1-1 0 0 0,-1 0 0 0 0,-1-1 1 0 0,0 1-1 0 0,-2-1 0 0 0,0-1 0 0 0,-2 1 0 0 0,1-16-11 0 0,13-155 2244 0 0,-50 176-1904 0 0,26 27-336 0 0,0 1 0 0 0,1 1 0 0 0,0-1 0 0 0,1 1 0 0 0,0 0 0 0 0,1 0 0 0 0,1 0 0 0 0,-1 0-1 0 0,2 1 1 0 0,0 0 0 0 0,0-1 0 0 0,2 1 0 0 0,-1 0 0 0 0,1 0 0 0 0,1 0 0 0 0,1-1 0 0 0,1 9-4 0 0,-2 27-29 0 0,1-25 38 0 0,1 0 1 0 0,0-1 0 0 0,2 1 0 0 0,1-1 0 0 0,0 0-1 0 0,2 0 1 0 0,0-1 0 0 0,2 0 0 0 0,0 0-1 0 0,1-1 1 0 0,2-1 0 0 0,3 5-10 0 0,-12-19-5 0 0,1 0 1 0 0,0-1-1 0 0,0 1 1 0 0,1-1-1 0 0,-1 0 0 0 0,1 0 1 0 0,0 0-1 0 0,0-1 0 0 0,0 0 1 0 0,0 0-1 0 0,1-1 1 0 0,-1 0-1 0 0,1 0 0 0 0,-1 0 1 0 0,1-1-1 0 0,0 0 0 0 0,0 0 1 0 0,0-1-1 0 0,-1 0 1 0 0,1 0-1 0 0,0 0 0 0 0,0-1 1 0 0,0 0-1 0 0,0-1 0 0 0,-1 1 1 0 0,1-1-1 0 0,-1-1 1 0 0,1 1-1 0 0,-1-1 0 0 0,0 0 1 0 0,0 0-1 0 0,0-1 0 0 0,0 0 1 0 0,-1 0-1 0 0,0 0 1 0 0,1-1-1 0 0,-2 1 0 0 0,1-1 1 0 0,0-1-1 0 0,-1 1 1 0 0,0-1-1 0 0,0 1 0 0 0,-1-1 1 0 0,3-5 4 0 0,4-5-1 0 0,0 0 1 0 0,-1-1 0 0 0,0 0-1 0 0,-1-1 1 0 0,-1 0 0 0 0,-1 0-1 0 0,-1-1 1 0 0,0 0 0 0 0,-2 0-1 0 0,1-12 1 0 0,-4 29 25 0 0,-2-19-45 0 0,1 20 19 0 0,0 1 1 0 0,0 0-1 0 0,0-1 0 0 0,0 1 1 0 0,0 0-1 0 0,0 0 0 0 0,1 0 1 0 0,-1 0-1 0 0,0-1 0 0 0,0 1 1 0 0,0 0-1 0 0,0 1 0 0 0,0-1 0 0 0,0 0 1 0 0,0 0-1 0 0,0 0 0 0 0,0 1 1 0 0,0-1-1 0 0,0 0 0 0 0,0 1 1 0 0,1-1-1 0 0,-1 0 0 0 0,0 1 1 0 0,0 0-1 0 0,0-1 0 0 0,1 1 1 0 0,-1-1-1 0 0,0 1 0 0 0,1 0 1 0 0,-1-1-1 0 0,0 1 0 0 0,1 0 1 0 0,-1 0-1 0 0,1 0 0 0 0,-1-1 1 0 0,1 1-1 0 0,0 0 0 0 0,-1 0 0 0 0,1 0 1 0 0,0 0-1 0 0,0 0 0 0 0,-1 0 1 0 0,1 0-1 0 0,0 0 0 0 0,0 0 1 0 0,0-1-1 0 0,0 1 0 0 0,0 0 1 0 0,0 0-1 0 0,0 0 0 0 0,1 0 1 0 0,-1 0 0 0 0,-3 7 1 0 0,1 0 1 0 0,0 0-1 0 0,1 0 1 0 0,0-1 0 0 0,0 1-1 0 0,0 1 1 0 0,1-1-1 0 0,1 0 1 0 0,-1 0 0 0 0,1 0-1 0 0,0 0 1 0 0,1-1-1 0 0,0 1 1 0 0,0 0 0 0 0,1 0-1 0 0,0-1 1 0 0,0 0-1 0 0,1 1 1 0 0,0-1 0 0 0,0-1-1 0 0,1 1 1 0 0,-1 0-1 0 0,1-1 1 0 0,1 0-1 0 0,-1 0 1 0 0,1-1 0 0 0,0 0-1 0 0,1 0 1 0 0,-1 0-1 0 0,1 0 1 0 0,0-1 0 0 0,0-1-1 0 0,0 1 1 0 0,1-1-1 0 0,-1 0 1 0 0,3 0-2 0 0,0-1-19 0 0,0-1 1 0 0,0-1-1 0 0,0 0 0 0 0,0 0 1 0 0,0-1-1 0 0,0-1 1 0 0,0 1-1 0 0,0-1 0 0 0,-1-1 1 0 0,1 0-1 0 0,-1 0 0 0 0,1-1 1 0 0,-1 0-1 0 0,0-1 0 0 0,-1 0 1 0 0,1 0-1 0 0,-1-1 0 0 0,0 0 1 0 0,0 0-1 0 0,-1-1 1 0 0,0 0-1 0 0,0-1 0 0 0,3-5 19 0 0,-10 14-2 0 0,0 0-1 0 0,0-1 1 0 0,0 1-1 0 0,0 0 1 0 0,0-1 0 0 0,0 1-1 0 0,0-1 1 0 0,-1 1-1 0 0,1-1 1 0 0,0 1-1 0 0,0 0 1 0 0,-1-1-1 0 0,1 1 1 0 0,-1-1-1 0 0,1 1 1 0 0,0-1-1 0 0,-1 1 1 0 0,1-1 0 0 0,-1 0-1 0 0,1 1 1 0 0,-1-1-1 0 0,1 0 1 0 0,-1 1-1 0 0,1-1 1 0 0,-1 0-1 0 0,1 1 1 0 0,-1-1-1 0 0,1 0 1 0 0,-1 0 0 0 0,0 0-1 0 0,1 0 1 0 0,-1 1-1 0 0,0-1 1 0 0,1 0-1 0 0,-1 0 1 0 0,1 0-1 0 0,-1 0 1 0 0,0 0-1 0 0,1-1 1 0 0,-1 1-1 0 0,1 0 1 0 0,-1 0 0 0 0,0 0-1 0 0,1 0 1 0 0,-1-1-1 0 0,1 1 1 0 0,-1 0-1 0 0,1-1 1 0 0,-1 1-1 0 0,1 0 1 0 0,-1-1-1 0 0,1 1 1 0 0,-1 0 0 0 0,1-1-1 0 0,-1 1 1 0 0,1-1-1 0 0,0 1 1 0 0,-1-1-1 0 0,1 1 1 0 0,0-1-1 0 0,-1 1 1 0 0,1-1-1 0 0,0 0 1 0 0,0 0 2 0 0,-1 3 1 0 0,0-1 1 0 0,0 1-1 0 0,0-1 1 0 0,0 1-1 0 0,0-1 1 0 0,0 1-1 0 0,1-1 0 0 0,-1 1 1 0 0,1 0-1 0 0,0-1 1 0 0,-1 1-1 0 0,1 0 1 0 0,0 0-1 0 0,0-1 0 0 0,0 1 1 0 0,0 0-1 0 0,0-1 1 0 0,0 1-1 0 0,0 0 0 0 0,1 0 1 0 0,-1-1-1 0 0,1 1 1 0 0,-1-1-1 0 0,1 1 1 0 0,0 0-1 0 0,0-1 0 0 0,-1 1 1 0 0,1-1-1 0 0,0 1 1 0 0,0-1-1 0 0,0 0 1 0 0,1 1-1 0 0,-1-1 0 0 0,0 0 1 0 0,0 0-1 0 0,1 0 1 0 0,-1 0-1 0 0,1 0 1 0 0,-1 0-1 0 0,1 0 0 0 0,-1-1 1 0 0,1 1-1 0 0,-1 0 1 0 0,1-1-1 0 0,0 1 1 0 0,0-1-2 0 0,85 19 82 0 0,-58-22-104 0 0,0-2-1 0 0,0-1 1 0 0,0-1-1 0 0,-1-1 1 0 0,0-1 0 0 0,-1-2-1 0 0,8-5 23 0 0,-25 13-11 0 0,-1-1 1 0 0,0 1-1 0 0,-1-2 0 0 0,1 1 0 0 0,-1-1 1 0 0,0-1-1 0 0,0 1 0 0 0,0-1 0 0 0,-1-1 0 0 0,0 1 1 0 0,0-1-1 0 0,-1 0 0 0 0,0-1 0 0 0,0 0 1 0 0,0 0-1 0 0,-1 0 0 0 0,-1 0 0 0 0,1-1 0 0 0,-1 0 1 0 0,-1 0-1 0 0,0 0 0 0 0,0 0 0 0 0,1-10 11 0 0,-8 13 52 0 0,-6 1 4 0 0,1-1 1 0 0,-1 1-1 0 0,0 1 0 0 0,0-1 0 0 0,0 2 1 0 0,-1-1-1 0 0,0 2 0 0 0,1-1 0 0 0,-1 2 0 0 0,0-1 1 0 0,0 1-1 0 0,0 1 0 0 0,0 0 0 0 0,0 1 0 0 0,-6 0-56 0 0,2-1 65 0 0,13 0-61 0 0,0 0 0 0 0,0 0 0 0 0,-1 0 0 0 0,1 0 0 0 0,0 0 0 0 0,0 1 0 0 0,0-1 0 0 0,-1 1 0 0 0,1-1 0 0 0,0 1 0 0 0,0 0 0 0 0,0 0 0 0 0,0 0 0 0 0,0 0 0 0 0,0 0 0 0 0,0 0 0 0 0,1 1 0 0 0,-1-1 0 0 0,0 0 0 0 0,1 1 0 0 0,-1 0 0 0 0,1-1 0 0 0,-1 1 0 0 0,1 0 0 0 0,0 0 0 0 0,0 0 0 0 0,-1 0 0 0 0,1 0 0 0 0,1 0 0 0 0,-1 0 0 0 0,0 0 0 0 0,0 0 0 0 0,1 0 0 0 0,-1 0 0 0 0,1 0 0 0 0,0 1 0 0 0,0-1 0 0 0,0 0 0 0 0,0 0 0 0 0,0 1 0 0 0,0-1 0 0 0,1 0 0 0 0,-1 0 0 0 0,1 1-4 0 0,93 84-1144 0 0,102-30-5622 0 0,-159-52 5512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7:5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173 407 1392 0 0,'20'-30'3392'0'0,"-15"23"-2945"0"0,25-21 598 0 0,-73 40 134 0 0,29-2-1113 0 0,-1 1 1 0 0,2 0 0 0 0,-1 1-1 0 0,2 0 1 0 0,-1 2 0 0 0,2-1-1 0 0,0 1 1 0 0,0 1 0 0 0,2-1-1 0 0,0 2 1 0 0,0 0 0 0 0,2 0-1 0 0,0 0 1 0 0,0 1 0 0 0,2 0-1 0 0,0 0 1 0 0,1 0 0 0 0,1 1-1 0 0,0-1 1 0 0,1 7-67 0 0,2-18 38 0 0,0 0 0 0 0,1 0 0 0 0,0-1 0 0 0,0 1 0 0 0,0-1 0 0 0,1 1 0 0 0,-1-1 0 0 0,1 1 0 0 0,1-1 0 0 0,-1 0 0 0 0,1 0 0 0 0,0 0 0 0 0,0 0 0 0 0,0 0 0 0 0,1-1 0 0 0,0 1 0 0 0,0-1 0 0 0,0 0 0 0 0,0 0 0 0 0,0-1 0 0 0,1 1 0 0 0,0-1 0 0 0,0 0 0 0 0,0 0 0 0 0,0-1 0 0 0,0 1 0 0 0,0-1 0 0 0,1 0 0 0 0,-1 0 0 0 0,1-1 0 0 0,-1 0 0 0 0,1 0 0 0 0,0 0 0 0 0,0-1 0 0 0,2 0-38 0 0,10 2 76 0 0,1-1 0 0 0,-1-1 0 0 0,1-1 0 0 0,-1-1-1 0 0,1 0 1 0 0,-1-2 0 0 0,0 0 0 0 0,0 0 0 0 0,0-2 0 0 0,11-5-76 0 0,-20 5-35 0 0,-1 1 0 0 0,0-1 0 0 0,0-1-1 0 0,-1 1 1 0 0,0-1 0 0 0,0 0 0 0 0,0-1 0 0 0,-1 0 0 0 0,0 0-1 0 0,-1 0 1 0 0,0-1 0 0 0,0 0 0 0 0,-1 0 0 0 0,0 0 0 0 0,0 0-1 0 0,-1-1 1 0 0,0 0 0 0 0,-1 1 0 0 0,0-1 0 0 0,-1 0 0 0 0,0 0 0 0 0,0 0-1 0 0,-1 0 1 0 0,0 0 0 0 0,-1 0 0 0 0,0 0 0 0 0,-1 0 0 0 0,0 0-1 0 0,0 1 1 0 0,-1-1 0 0 0,0 1 0 0 0,-1-1 0 0 0,0 1 0 0 0,-1 0-1 0 0,0 0 1 0 0,0 1 0 0 0,-1 0 0 0 0,1 0 0 0 0,-2 0 0 0 0,1 0-1 0 0,-1 1 1 0 0,-1 0 0 0 0,1 1 0 0 0,-1 0 0 0 0,-5-3 35 0 0,2 0-192 0 0,-1 0 0 0 0,0 2-1 0 0,0-1 1 0 0,-1 2 0 0 0,0-1 0 0 0,0 2 0 0 0,0 0 0 0 0,-1 0 0 0 0,0 1-1 0 0,1 1 1 0 0,-2 0 0 0 0,1 1 0 0 0,0 1 0 0 0,0 0 0 0 0,0 1 0 0 0,-1 0 192 0 0,3 12-3339 0 0,17-12 2201 0 0</inkml:trace>
  <inkml:trace contextRef="#ctx0" brushRef="#br0" timeOffset="518.598">609 168 1416 0 0,'8'-28'4900'0'0,"-8"28"-4816"0"0,0 0 0 0 0,0 1 0 0 0,0-1-1 0 0,0 0 1 0 0,0 1 0 0 0,1-1 0 0 0,-1 0 0 0 0,0 0-1 0 0,0 1 1 0 0,0-1 0 0 0,1 0 0 0 0,-1 0 0 0 0,0 1-1 0 0,0-1 1 0 0,0 0 0 0 0,1 0 0 0 0,-1 0-1 0 0,0 0 1 0 0,0 1 0 0 0,1-1 0 0 0,-1 0 0 0 0,0 0-1 0 0,1 0 1 0 0,-1 0 0 0 0,0 0 0 0 0,0 0 0 0 0,1 0-1 0 0,-1 0 1 0 0,0 0 0 0 0,1 0 0 0 0,-1 0-1 0 0,0 0 1 0 0,1 0 0 0 0,-1 0 0 0 0,0 0 0 0 0,1 0-1 0 0,-1 0 1 0 0,0 0-84 0 0,37 475 956 0 0,-22-367 220 0 0,-10-121-1197 0 0,-1 0 1 0 0,2 1-1 0 0,0-1 1 0 0,0 1-1 0 0,1 1 0 0 0,1-1 1 0 0,0 1-1 0 0,0 0 1 0 0,1 1-1 0 0,1 0 1 0 0,-1 1-1 0 0,2 0 1 0 0,-1 0-1 0 0,1 1 1 0 0,0 0-1 0 0,1 1 0 0 0,0 0 1 0 0,0 1-1 0 0,1 1 1 0 0,-1-1-1 0 0,1 2 1 0 0,0 0-1 0 0,1 1 1 0 0,-1 0-1 0 0,0 1 1 0 0,1 0-1 0 0,9 1 21 0 0,-18 1-2 0 0,-1 0 0 0 0,0 1 1 0 0,0 0-1 0 0,0 0 0 0 0,0 0 0 0 0,0 0 1 0 0,0 0-1 0 0,0 1 0 0 0,0 0 0 0 0,0 0 1 0 0,-1 0-1 0 0,1 0 0 0 0,-1 1 0 0 0,1-1 1 0 0,-1 1-1 0 0,0 0 0 0 0,0 0 0 0 0,0 0 1 0 0,0 0-1 0 0,-1 1 0 0 0,1-1 0 0 0,-1 1 0 0 0,0-1 1 0 0,0 1-1 0 0,0 0 0 0 0,-1 0 0 0 0,1 0 1 0 0,-1 1 1 0 0,-3 0-6 0 0,0 1 0 0 0,0-1 1 0 0,-1 1-1 0 0,1-1 0 0 0,-2 0 0 0 0,1 0 1 0 0,0 0-1 0 0,-1 0 0 0 0,0-1 1 0 0,0 1-1 0 0,0-1 0 0 0,-1 0 0 0 0,1 0 1 0 0,-1-1-1 0 0,0 1 0 0 0,-3 1 6 0 0,-9 6-106 0 0,-1-1-1 0 0,0-1 0 0 0,0 0 0 0 0,-1-1 0 0 0,0-1 1 0 0,0-1-1 0 0,-1-1 0 0 0,1 0 0 0 0,-1-2 0 0 0,0 0 1 0 0,-1-1-1 0 0,-15-1 107 0 0,-36-39-2260 0 0,66-21-2195 0 0,26 24 3151 0 0</inkml:trace>
  <inkml:trace contextRef="#ctx0" brushRef="#br0" timeOffset="941.552">1546 315 984 0 0,'-31'11'3924'0'0,"-79"45"-2715"0"0,95-47-1016 0 0,4-5-75 0 0,0 1-1 0 0,0 0 1 0 0,1 0-1 0 0,-1 2 1 0 0,1-1 0 0 0,1 1-1 0 0,-1 1 1 0 0,1-1 0 0 0,1 2-1 0 0,-1-1 1 0 0,1 1 0 0 0,1 0-1 0 0,0 1 1 0 0,0 0 0 0 0,1 0-1 0 0,0 0 1 0 0,1 1-1 0 0,-2 5-117 0 0,8-11 35 0 0,1 1-1 0 0,0-1 0 0 0,1 0 0 0 0,-1 0 0 0 0,1 0 0 0 0,0-1 0 0 0,0 1 0 0 0,1-1 0 0 0,-1 1 0 0 0,1-1 0 0 0,0 0 1 0 0,0-1-1 0 0,0 1 0 0 0,1-1 0 0 0,-1 1 0 0 0,1-2 0 0 0,0 1 0 0 0,0 0 0 0 0,0-1 0 0 0,0 0 0 0 0,0 0 1 0 0,1 0-1 0 0,-1-1 0 0 0,3 1-34 0 0,8 5 69 0 0,130 54 468 0 0,-155-31-479 0 0,-2-25-215 0 0,-1-1-1 0 0,1 0 0 0 0,-1 0 0 0 0,0-1 1 0 0,0-1-1 0 0,0 0 0 0 0,0-1 1 0 0,-1 0-1 0 0,1 0 0 0 0,0-1 1 0 0,-6-2 157 0 0,7 2-511 0 0,-74-28-3506 0 0,75 21 2809 0 0</inkml:trace>
  <inkml:trace contextRef="#ctx0" brushRef="#br0" timeOffset="1333.273">1578 622 2272 0 0,'31'-11'2828'0'0,"15"-6"-2173"0"0,-20 9-389 0 0,0-2 0 0 0,-1 0-1 0 0,0-2 1 0 0,-1-1 0 0 0,0-1 0 0 0,-1-1 0 0 0,18-15-266 0 0,-40 30 14 0 0,0-1 0 0 0,0 0 0 0 0,0 1 0 0 0,0-1 1 0 0,0 0-1 0 0,0 0 0 0 0,-1 1 0 0 0,1-1 0 0 0,0 0 0 0 0,-1 0 0 0 0,1 0 0 0 0,0 0 0 0 0,-1 0 0 0 0,1 0 0 0 0,-1 0 1 0 0,1 0-1 0 0,-1 0 0 0 0,0 0 0 0 0,1 0 0 0 0,-1-1 0 0 0,0 1 0 0 0,0 0 0 0 0,0 0 0 0 0,0 0 0 0 0,0 0 1 0 0,0 0-1 0 0,0 0 0 0 0,0-1 0 0 0,0 1 0 0 0,-1 0 0 0 0,1 0 0 0 0,0 0 0 0 0,-1 0 0 0 0,1 0 0 0 0,-1 0 1 0 0,1 0-1 0 0,-1 0 0 0 0,1 0 0 0 0,-1 0 0 0 0,0 0 0 0 0,0 0 0 0 0,1 0 0 0 0,-1 1 0 0 0,0-1 0 0 0,0 0 1 0 0,0 1-1 0 0,0-1 0 0 0,0 0 0 0 0,0 1 0 0 0,0-1 0 0 0,0 1 0 0 0,0-1 0 0 0,0 1 0 0 0,0 0-14 0 0,-64-16 190 0 0,41 17-130 0 0,1 0 0 0 0,0 2-1 0 0,-1 0 1 0 0,1 2-1 0 0,1 0 1 0 0,-1 2 0 0 0,1 0-1 0 0,0 2 1 0 0,0 0 0 0 0,-12 9-60 0 0,31-17 0 0 0,0 0 1 0 0,0 0-1 0 0,0 0 1 0 0,0 1 0 0 0,0-1-1 0 0,1 1 1 0 0,-1 0 0 0 0,1 0-1 0 0,-1 0 1 0 0,1 0 0 0 0,0 0-1 0 0,0 0 1 0 0,0 1-1 0 0,0-1 1 0 0,0 1 0 0 0,0-1-1 0 0,1 1 1 0 0,-1 0 0 0 0,1 0-1 0 0,0 0 1 0 0,-1 0 0 0 0,1 0-1 0 0,1 0 1 0 0,-1 0 0 0 0,0 0-1 0 0,1 0 1 0 0,0 0-1 0 0,0 0 1 0 0,0 0 0 0 0,0 1-1 0 0,0-1 1 0 0,0 0 0 0 0,1 0-1 0 0,0 0 1 0 0,-1 0 0 0 0,1 0-1 0 0,0 0 1 0 0,1 0-1 0 0,-1 0 1 0 0,0 0 0 0 0,1-1-1 0 0,0 1 1 0 0,-1 0 0 0 0,1-1-1 0 0,0 1 1 0 0,0-1 0 0 0,1 0-1 0 0,-1 0 1 0 0,0 0 0 0 0,1 0-1 0 0,2 1 0 0 0,18 8-164 0 0,1-2-1 0 0,0-1 0 0 0,1-1 1 0 0,0-1-1 0 0,0-1 0 0 0,1-1 1 0 0,-1-1-1 0 0,1-1 0 0 0,-1-2 1 0 0,1 0-1 0 0,4-2 165 0 0,-15 2-397 0 0,98-23-3283 0 0,-91 14 2452 0 0</inkml:trace>
  <inkml:trace contextRef="#ctx0" brushRef="#br0" timeOffset="1678.279">2003 368 1712 0 0,'6'1'65'0'0,"0"0"0"0"0,1 0 0 0 0,-1 0 0 0 0,0 0-1 0 0,0 1 1 0 0,0 0 0 0 0,0 1 0 0 0,0-1 0 0 0,-1 1 0 0 0,1 0 0 0 0,-1 0 0 0 0,0 1-1 0 0,0 0 1 0 0,0 0 0 0 0,0 0 0 0 0,0 0 0 0 0,-1 1 0 0 0,0-1 0 0 0,0 1-1 0 0,0 0 1 0 0,-1 1 0 0 0,1-1 0 0 0,-1 1 0 0 0,-1-1 0 0 0,2 3-65 0 0,-1-3 76 0 0,4 6 187 0 0,0 1 0 0 0,0 0-1 0 0,-2 0 1 0 0,1 1-1 0 0,-1 0 1 0 0,-1 0 0 0 0,-1 0-1 0 0,0 0 1 0 0,0 0 0 0 0,-1 1-1 0 0,-1-1 1 0 0,0 14-263 0 0,-2-23 119 0 0,0 1 0 0 0,0-1 0 0 0,0 0 0 0 0,0 0 0 0 0,-1 0 0 0 0,1 0 0 0 0,-1 0 0 0 0,0 0 0 0 0,-1 0 0 0 0,1 0 0 0 0,0-1 1 0 0,-1 1-1 0 0,0-1 0 0 0,0 0 0 0 0,0 0 0 0 0,0 0 0 0 0,-1 0 0 0 0,1 0 0 0 0,-1-1 0 0 0,1 1 0 0 0,-1-1 0 0 0,0 0 0 0 0,0 0 0 0 0,0-1 0 0 0,0 1 0 0 0,0-1 0 0 0,-1 0-119 0 0,3-1 325 0 0,-1-3-69 0 0,-1-2-262 0 0,0 1 0 0 0,0-1 0 0 0,1 1-1 0 0,0-1 1 0 0,0 0 0 0 0,1-1 0 0 0,-1 1 0 0 0,1 0 0 0 0,0-1 0 0 0,0 1 0 0 0,1-1-1 0 0,-1 1 1 0 0,1-1 0 0 0,1 0 0 0 0,-1 0 0 0 0,1 1 0 0 0,0-1 0 0 0,0 0 0 0 0,1 0 0 0 0,0 1-1 0 0,0-1 1 0 0,0 0 0 0 0,0 1 0 0 0,1-1 0 0 0,0 1 0 0 0,0-1 0 0 0,1 1 0 0 0,-1 0 6 0 0,96-140-2421 0 0,-17 58-2627 0 0,-65 73 3779 0 0</inkml:trace>
  <inkml:trace contextRef="#ctx0" brushRef="#br0" timeOffset="1991.918">2355 403 1404 0 0,'161'282'5646'0'0,"-161"-281"-5579"0"0,1-1-1 0 0,-1 1 1 0 0,0-1 0 0 0,0 1-1 0 0,1 0 1 0 0,-1-1 0 0 0,0 1-1 0 0,1-1 1 0 0,-1 1 0 0 0,1-1-1 0 0,-1 1 1 0 0,0-1 0 0 0,1 1-1 0 0,-1-1 1 0 0,1 0 0 0 0,-1 1-1 0 0,1-1 1 0 0,0 0 0 0 0,-1 1-1 0 0,1-1 1 0 0,-1 0 0 0 0,1 0-1 0 0,0 1 1 0 0,-1-1 0 0 0,1 0-1 0 0,-1 0 1 0 0,1 0 0 0 0,0 0-1 0 0,-1 0 1 0 0,1 0 0 0 0,0 0-1 0 0,-1 0 1 0 0,1 0 0 0 0,0 0-1 0 0,-1 0 1 0 0,1 0 0 0 0,-1-1-1 0 0,1 1 1 0 0,0 0 0 0 0,-1 0-1 0 0,1-1 1 0 0,-1 1 0 0 0,1 0-1 0 0,-1-1 1 0 0,1 1 0 0 0,-1 0-1 0 0,1-1 1 0 0,-1 1 0 0 0,1-1-1 0 0,-1 1 1 0 0,1-1 0 0 0,-1 1-1 0 0,0-1 1 0 0,1 0 0 0 0,-1 1-1 0 0,0-1 1 0 0,0 1 0 0 0,1-1-1 0 0,-1 1 1 0 0,0-1 0 0 0,0 0 0 0 0,0 1-1 0 0,0-1 1 0 0,0 0 0 0 0,0 1-1 0 0,0-1 1 0 0,0 0-67 0 0,20-65-172 0 0,-13 41 534 0 0,78-249-1913 0 0,-67 201-1097 0 0,-13 23-2172 0 0,-5 40 3488 0 0</inkml:trace>
  <inkml:trace contextRef="#ctx0" brushRef="#br0" timeOffset="2761.286">2926 462 1332 0 0,'24'-3'572'0'0,"0"-1"0"0"0,0-1-1 0 0,0-2 1 0 0,-1 0 0 0 0,0-1 0 0 0,0-1 0 0 0,-1-2-1 0 0,4-2-571 0 0,1 0 440 0 0,75-52 853 0 0,-101 65-1249 0 0,-1 0-49 0 0,-6-3 52 0 0,-15-2-15 0 0,0 2 0 0 0,0 0 0 0 0,-1 1 0 0 0,1 1 0 0 0,-1 1 0 0 0,1 1 0 0 0,-1 1 0 0 0,1 1 0 0 0,0 1 0 0 0,0 1 1 0 0,0 0-1 0 0,0 2 0 0 0,1 0 0 0 0,0 1 0 0 0,1 2 0 0 0,0 0 0 0 0,0 0 0 0 0,1 2 0 0 0,-13 11-32 0 0,24-19 2 0 0,0 1 0 0 0,0 0 0 0 0,0 0 0 0 0,0 1 0 0 0,1 0 0 0 0,0 0 0 0 0,1 0 0 0 0,-1 1 1 0 0,1 0-1 0 0,0 0 0 0 0,1 0 0 0 0,0 1 0 0 0,0 0 0 0 0,0-1 0 0 0,1 3-2 0 0,19 20-12 0 0,-6-22-39 0 0,0-1 1 0 0,0 0-1 0 0,1 0 1 0 0,0-1 0 0 0,1-1-1 0 0,-1 0 1 0 0,1 0-1 0 0,0-2 1 0 0,0 1-1 0 0,1-1 1 0 0,-1-1-1 0 0,0 0 1 0 0,1-1-1 0 0,0 0 1 0 0,-1-1 0 0 0,1 0-1 0 0,-1-1 1 0 0,4-1 50 0 0,-1 2-68 0 0,235-34-1243 0 0,25-33 118 0 0,-234 41 2385 0 0,-74 24-483 0 0,5 7-425 0 0,-1 2 0 0 0,1 1 0 0 0,0 2 0 0 0,1 0 0 0 0,0 2 0 0 0,1 1 0 0 0,-2 2-284 0 0,19 7 27 0 0,45-22-255 0 0,-7-10 123 0 0,-2-2 1 0 0,1 0-1 0 0,-2-2 1 0 0,1 0 0 0 0,-2-2-1 0 0,0-1 1 0 0,-1-1-1 0 0,-1-1 1 0 0,15-17 104 0 0,-25 22 179 0 0,-1-1 0 0 0,-1 1 0 0 0,0-2 0 0 0,-1 0 0 0 0,0 0 0 0 0,-2-1 1 0 0,0 0-1 0 0,-1 0 0 0 0,0-1 0 0 0,-2 0 0 0 0,0 0 0 0 0,-1 0 0 0 0,-1-1 0 0 0,0 1 0 0 0,-2-1 1 0 0,0 0-1 0 0,-1-9-179 0 0,-1 23 183 0 0,0 0 0 0 0,1 0 1 0 0,-2 0-1 0 0,1 0 0 0 0,0 0 1 0 0,-1 0-1 0 0,0 0 0 0 0,0 1 1 0 0,-1-1-1 0 0,1 1 0 0 0,-1-1 1 0 0,0 1-1 0 0,0 0 1 0 0,0 0-1 0 0,-1 0 0 0 0,0 1 1 0 0,1-1-1 0 0,-1 1 0 0 0,0 0 1 0 0,-2-1-184 0 0,-22 47 570 0 0,37 114-1088 0 0,-8-150 478 0 0,65 358-8187 0 0,-80-302 5375 0 0,2-37 1614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0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1712 0 0,'-27'5'488'0'0,"0"1"0"0"0,0 1 0 0 0,1 1 0 0 0,0 2 0 0 0,1 0 0 0 0,0 2-1 0 0,1 1 1 0 0,0 1 0 0 0,1 0 0 0 0,0 2 0 0 0,1 1 0 0 0,1 1 0 0 0,1 1-488 0 0,8-10 147 0 0,0 1 0 0 0,1 0 1 0 0,0 1-1 0 0,1 0 0 0 0,0 1 0 0 0,1 0 1 0 0,0 0-1 0 0,1 1 0 0 0,0 0 0 0 0,1 1 1 0 0,1 0-1 0 0,0 0 0 0 0,1 0 0 0 0,0 1 1 0 0,1-1-1 0 0,1 1 0 0 0,0 0 0 0 0,1 0 1 0 0,1 0-1 0 0,0 0 0 0 0,1 1 0 0 0,1-1 1 0 0,2 13-148 0 0,1-12-13 0 0,1-1 1 0 0,0 0-1 0 0,1 0 1 0 0,1-1 0 0 0,0 1-1 0 0,1-2 1 0 0,1 1-1 0 0,0-1 1 0 0,1 0-1 0 0,0-1 1 0 0,1 0 0 0 0,0-1-1 0 0,1 0 1 0 0,0-1-1 0 0,1 0 1 0 0,0-1-1 0 0,11 6 13 0 0,-2-4-563 0 0,0-2-1 0 0,0 0 1 0 0,1-1 0 0 0,1-1-1 0 0,-1-1 1 0 0,1-2-1 0 0,0 0 1 0 0,1-2-1 0 0,-1 0 1 0 0,3-1 563 0 0,100-21-2718 0 0,-71 5 1396 0 0</inkml:trace>
  <inkml:trace contextRef="#ctx0" brushRef="#br0" timeOffset="831.734">966 196 1112 0 0,'25'-23'2362'0'0,"45"-6"1234"0"0,-88 57-2217 0 0,-194 154 412 0 0,65 8-2553 0 0,140-183 78 0 0,3-4-4766 0 0,4-3 4026 0 0</inkml:trace>
  <inkml:trace contextRef="#ctx0" brushRef="#br0" timeOffset="1067.76">584 367 1688 0 0,'-1'-14'2238'0'0,"0"13"-2116"0"0,1 0-1 0 0,-1 0 1 0 0,1 1-1 0 0,-1-1 1 0 0,1 0-1 0 0,-1 0 0 0 0,1 0 1 0 0,-1 0-1 0 0,1 0 1 0 0,0 0-1 0 0,0 0 0 0 0,-1 0 1 0 0,1 0-1 0 0,0 0 1 0 0,0 0-1 0 0,0 0 0 0 0,0 0 1 0 0,0 0-1 0 0,0 0 1 0 0,0 0-1 0 0,1 0 0 0 0,-1 0 1 0 0,0 0-1 0 0,1 0 1 0 0,-1 0-1 0 0,0 0 1 0 0,1 0-1 0 0,-1 0 0 0 0,1 1 1 0 0,-1-1-1 0 0,1 0 1 0 0,0 0-1 0 0,-1 0 0 0 0,1 1 1 0 0,0-1-1 0 0,0 0 1 0 0,-1 1-1 0 0,1-1 0 0 0,0 0 1 0 0,0 1-1 0 0,0-1 1 0 0,0 1-1 0 0,0 0 1 0 0,0-1-1 0 0,0 1 0 0 0,0 0 1 0 0,0-1-1 0 0,0 1 1 0 0,0 0-1 0 0,0 0 0 0 0,0 0 1 0 0,0 0-1 0 0,0 0 1 0 0,0 0-1 0 0,0 0 0 0 0,0 0 1 0 0,0 1-1 0 0,0-1 1 0 0,0 0-122 0 0,266 129 1170 0 0,-100-21-3994 0 0,-158-101 1749 0 0,27 10-4823 0 0,-36-17 4619 0 0</inkml:trace>
  <inkml:trace contextRef="#ctx0" brushRef="#br0" timeOffset="1287.657">1242 404 1452 0 0,'27'-9'7671'0'0,"-13"54"-5512"0"0,-11-22-1913 0 0,0-10-279 0 0,39 140-3574 0 0,-20-130-1755 0 0,-16-19 4184 0 0</inkml:trace>
  <inkml:trace contextRef="#ctx0" brushRef="#br0" timeOffset="1538.81">1717 581 1724 0 0,'1'0'119'0'0,"0"1"0"0"0,0-1-1 0 0,0 1 1 0 0,1-1 0 0 0,-1 1 0 0 0,0 0-1 0 0,0 0 1 0 0,0-1 0 0 0,0 1 0 0 0,0 0-1 0 0,0 0 1 0 0,-1 0 0 0 0,1 0 0 0 0,0 0-1 0 0,0 0 1 0 0,-1 0 0 0 0,1 0 0 0 0,0 1-1 0 0,-1-1 1 0 0,1 0 0 0 0,-1 0 0 0 0,0 1-1 0 0,1-1 1 0 0,-1 0 0 0 0,0 0-1 0 0,0 1 1 0 0,0-1 0 0 0,0 0 0 0 0,0 1-1 0 0,0-1 1 0 0,0 0 0 0 0,0 0 0 0 0,0 1-1 0 0,-1-1 1 0 0,1 0 0 0 0,-1 0 0 0 0,1 1-1 0 0,-1-1 1 0 0,1 0 0 0 0,-1 0 0 0 0,1 0-1 0 0,-1 0 1 0 0,0 0 0 0 0,0 0 0 0 0,0 0-1 0 0,1 0 1 0 0,-1 0 0 0 0,-1 0-119 0 0,-34 69 979 0 0,35-70-920 0 0,-11 20 98 0 0,0-1 0 0 0,-1-1 0 0 0,-2 0-1 0 0,1-1 1 0 0,-2-1 0 0 0,0 0 0 0 0,-1-1 0 0 0,-1-1-1 0 0,0 0 1 0 0,-1-2 0 0 0,-11 6-157 0 0,-148 69-4690 0 0,157-81 2011 0 0,19-5 1357 0 0</inkml:trace>
  <inkml:trace contextRef="#ctx0" brushRef="#br0" timeOffset="1915.351">2519 57 1304 0 0,'-145'124'5410'0'0,"-102"109"-2519"0"0,167-130-5528 0 0,66-94-1149 0 0,14-9 2512 0 0</inkml:trace>
  <inkml:trace contextRef="#ctx0" brushRef="#br0" timeOffset="2150.828">1980 234 1964 0 0,'10'-23'4649'0'0,"-10"22"-4578"0"0,0 0 0 0 0,0 1 0 0 0,0-1 0 0 0,0 0 0 0 0,0 1 1 0 0,0-1-1 0 0,0 0 0 0 0,1 0 0 0 0,-1 1 0 0 0,0-1 0 0 0,0 0 0 0 0,1 1 1 0 0,-1-1-1 0 0,0 0 0 0 0,1 1 0 0 0,-1-1 0 0 0,1 1 0 0 0,-1-1 0 0 0,1 0 0 0 0,-1 1 1 0 0,1-1-1 0 0,-1 1 0 0 0,1-1 0 0 0,-1 1 0 0 0,1 0 0 0 0,0-1 0 0 0,-1 1 1 0 0,1 0-1 0 0,-1-1 0 0 0,1 1 0 0 0,0 0 0 0 0,0 0 0 0 0,-1-1 0 0 0,1 1 0 0 0,0 0 1 0 0,-1 0-1 0 0,1 0 0 0 0,0 0 0 0 0,0 0 0 0 0,-1 0 0 0 0,1 0 0 0 0,0 0 1 0 0,0 1-1 0 0,-1-1 0 0 0,1 0 0 0 0,0 0 0 0 0,-1 0 0 0 0,1 1 0 0 0,0-1 0 0 0,-1 0 1 0 0,1 1-1 0 0,-1-1 0 0 0,1 1 0 0 0,0-1 0 0 0,-1 1 0 0 0,1-1 0 0 0,-1 1 1 0 0,1-1-1 0 0,-1 1-71 0 0,244 143 1368 0 0,-107-16-3710 0 0,-96-65-4560 0 0,-41-61 5632 0 0</inkml:trace>
  <inkml:trace contextRef="#ctx0" brushRef="#br0" timeOffset="2606.779">2540 356 1468 0 0,'13'-6'8443'0'0,"49"-18"-7565"0"0,60 12-5 0 0,-118 14-861 0 0,1 0 0 0 0,-1 0-1 0 0,0 0 1 0 0,0 0 0 0 0,0 1 0 0 0,0-1 0 0 0,0 1 0 0 0,-1 0 0 0 0,1 0 0 0 0,-1 1-1 0 0,0-1 1 0 0,0 1 0 0 0,0-1 0 0 0,0 1 0 0 0,-1 0 0 0 0,1 0 0 0 0,-1 0 0 0 0,0 1 0 0 0,0-1-1 0 0,-1 0 1 0 0,1 1 0 0 0,-1-1 0 0 0,0 1 0 0 0,0-1 0 0 0,-1 1 0 0 0,1 0 0 0 0,-1-1-1 0 0,0 1 1 0 0,0 0 0 0 0,-1-1 0 0 0,1 1 0 0 0,-1 0 0 0 0,0-1 0 0 0,-1 4-12 0 0,-6 7 20 0 0,0 0 1 0 0,-1-1 0 0 0,0 0-1 0 0,-1 0 1 0 0,-1-1-1 0 0,0 0 1 0 0,-1-1-1 0 0,0 0 1 0 0,-6 4-21 0 0,-34 37 35 0 0,52-53-49 0 0,1-1 0 0 0,-1 1 0 0 0,0 0 0 0 0,1 0 0 0 0,-1 0 0 0 0,1 0-1 0 0,-1 0 1 0 0,0 0 0 0 0,1 0 0 0 0,-1 0 0 0 0,1 0 0 0 0,-1 0 0 0 0,0 0-1 0 0,1 0 1 0 0,-1 0 0 0 0,1 0 0 0 0,-1 0 0 0 0,0 0 0 0 0,1 0 0 0 0,-1 0-1 0 0,1 1 1 0 0,-1-1 0 0 0,0 0 0 0 0,1 0 0 0 0,-1 0 0 0 0,0 1-1 0 0,1-1 1 0 0,-1 0 0 0 0,0 1 0 0 0,0-1 0 0 0,1 0 0 0 0,-1 1 0 0 0,0-1-1 0 0,0 0 1 0 0,1 1 0 0 0,-1-1 0 0 0,0 0 0 0 0,0 1 0 0 0,0-1 0 0 0,0 0-1 0 0,0 1 1 0 0,1-1 0 0 0,-1 1 0 0 0,0-1 0 0 0,0 1 0 0 0,0-1 0 0 0,0 0-1 0 0,0 1 1 0 0,0-1 0 0 0,0 1 0 0 0,0-1 0 0 0,-1 0 0 0 0,1 1 0 0 0,0-1-1 0 0,0 1 1 0 0,0-1 0 0 0,0 0 0 0 0,0 1 0 0 0,-1-1 14 0 0,47-11-930 0 0,-42 9 722 0 0,174-47-7798 0 0,-152 40 6810 0 0</inkml:trace>
  <inkml:trace contextRef="#ctx0" brushRef="#br0" timeOffset="2842.723">3061 586 1756 0 0,'-47'140'5664'0'0,"33"-113"-4952"0"0,-38 44-468 0 0,46-66-637 0 0,0 0 1 0 0,0-1-1 0 0,-1 0 0 0 0,1 0 0 0 0,-1 0 0 0 0,0-1 1 0 0,0 0-1 0 0,0-1 0 0 0,-1 1 0 0 0,1-1 0 0 0,-1-1 1 0 0,1 1-1 0 0,-1-1 0 0 0,0-1 0 0 0,-5 1 393 0 0,-3-1-1320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0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0 1372 0 0,'4'6'5181'0'0,"-51"49"-4076"0"0,13-17-793 0 0,2 2-1 0 0,1 1 1 0 0,3 2-1 0 0,1 1 1 0 0,2 1-1 0 0,2 1 1 0 0,2 0-1 0 0,2 2 1 0 0,-8 33-312 0 0,24-71 512 0 0,3-11-636 0 0,0 1-1 0 0,-1-1 1 0 0,1 0-1 0 0,-1 1 1 0 0,1-1-1 0 0,-1 1 1 0 0,1-1-1 0 0,-1 1 0 0 0,1-1 1 0 0,-1 1-1 0 0,1 0 1 0 0,-1-1-1 0 0,1 1 1 0 0,-1 0-1 0 0,0-1 0 0 0,1 1 1 0 0,-1 0-1 0 0,0 0 1 0 0,1-1-1 0 0,-1 1 1 0 0,0 0-1 0 0,1 0 1 0 0,-1 0-1 0 0,0 0 0 0 0,0 0 1 0 0,1 0-1 0 0,-1 0 1 0 0,0 0-1 0 0,1 0 1 0 0,-1 1-1 0 0,0-1 0 0 0,1 0 1 0 0,-1 0-1 0 0,0 1 1 0 0,1-1-1 0 0,-1 0 1 0 0,1 1-1 0 0,-1-1 0 0 0,0 0 1 0 0,1 1-1 0 0,-1-1 1 0 0,1 1-1 0 0,-1-1 1 0 0,1 1-1 0 0,-1-1 1 0 0,1 1-1 0 0,0-1 0 0 0,-1 1 1 0 0,1 0-1 0 0,0-1 1 0 0,-1 1-1 0 0,1 0 1 0 0,0-1-1 0 0,0 1 0 0 0,0 0 1 0 0,-1-1-1 0 0,1 1 1 0 0,0 0-1 0 0,0-1 1 0 0,0 1-1 0 0,0 0 1 0 0,0-1-1 0 0,0 1 125 0 0,-12-16-1427 0 0</inkml:trace>
  <inkml:trace contextRef="#ctx0" brushRef="#br0" timeOffset="250.853">0 100 2308 0 0,'20'-18'6035'0'0,"2"30"-4414"0"0,-13-6-1671 0 0,257 209 2195 0 0,-111-51-3626 0 0,-99-55-4650 0 0,-59-98 4826 0 0,-13 12 31 0 0</inkml:trace>
  <inkml:trace contextRef="#ctx0" brushRef="#br0" timeOffset="517.692">46 792 1048 0 0,'-12'13'7757'0'0,"37"-8"-5414"0"0,49-10-1566 0 0,194-56-1363 0 0,-182 40-1623 0 0,70-33-3502 0 0,-125 42 4456 0 0</inkml:trace>
  <inkml:trace contextRef="#ctx0" brushRef="#br0" timeOffset="721.446">946 160 2308 0 0,'2'-2'4783'0'0,"35"-7"-3690"0"0,75-2-53 0 0,38-3-963 0 0,-51 10-4798 0 0,-96 5 3419 0 0,5 6 52 0 0</inkml:trace>
  <inkml:trace contextRef="#ctx0" brushRef="#br0" timeOffset="894.9">921 362 1892 0 0,'4'5'1048'0'0,"1"-4"-192"0"0,6 1-52 0 0,14 3-80 0 0,3 0-35 0 0,6-5-81 0 0,1 3-76 0 0,6-1-80 0 0,-21-2-200 0 0,10 0-232 0 0,45-15-8 0 0,-34 10-924 0 0,-2-3-496 0 0,-4-1 147 0 0,-3-2-11 0 0,-5-1 20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0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51 182 948 0 0,'0'0'759'0'0,"0"0"-37"0"0,0 0-87 0 0,0 0-45 0 0,0 0-32 0 0,6-20 2331 0 0,23-5-1876 0 0,-57 59 645 0 0,10 151-908 0 0,64-20-343 0 0,-22-32-1119 0 0,-45-95-1522 0 0,-6-44-2371 0 0,16-6 3235 0 0</inkml:trace>
  <inkml:trace contextRef="#ctx0" brushRef="#br0" timeOffset="439.798">87 277 840 0 0,'-5'0'171'0'0,"1"-2"0"0"0,-1 1 0 0 0,1 0 0 0 0,0-1 0 0 0,0 0 0 0 0,0 0 0 0 0,0 0 0 0 0,0-1 0 0 0,0 1 0 0 0,0-1 0 0 0,1 0 0 0 0,-1 0-1 0 0,1 0 1 0 0,0-1 0 0 0,0 1 0 0 0,0-1 0 0 0,0 1 0 0 0,1-1 0 0 0,0 0 0 0 0,-1 0 0 0 0,1 0 0 0 0,1 0 0 0 0,-1-1 0 0 0,0 1 0 0 0,1 0 0 0 0,0-1 0 0 0,0 1 0 0 0,1-1 0 0 0,-1 0 0 0 0,1 1 0 0 0,0-1 0 0 0,0 1-1 0 0,0-1 1 0 0,1 1 0 0 0,0-1 0 0 0,0 1 0 0 0,0-1 0 0 0,0 1 0 0 0,1-1 0 0 0,-1 1 0 0 0,1 0 0 0 0,1-1-171 0 0,1-3 65 0 0,0 0-1 0 0,1 0 1 0 0,0 0-1 0 0,1 1 1 0 0,-1-1-1 0 0,2 1 1 0 0,-1 1-1 0 0,1-1 1 0 0,0 1-1 0 0,0 0 1 0 0,1 1-1 0 0,-1-1 1 0 0,1 1 0 0 0,0 1-1 0 0,1 0 1 0 0,-1 0-1 0 0,1 1 1 0 0,0 0-1 0 0,0 0 1 0 0,0 1-1 0 0,0 0 1 0 0,0 1-1 0 0,1 0 1 0 0,5 0-65 0 0,-8 3-4 0 0,-1 0 0 0 0,0 1 0 0 0,-1 0-1 0 0,1 0 1 0 0,0 1 0 0 0,-1-1 0 0 0,0 1 0 0 0,0 1 0 0 0,0-1 0 0 0,0 1 0 0 0,-1-1-1 0 0,0 1 1 0 0,0 0 0 0 0,0 1 0 0 0,0-1 0 0 0,-1 1 0 0 0,0 0 0 0 0,0 0 0 0 0,0 0-1 0 0,-1 0 1 0 0,0 0 0 0 0,0 0 0 0 0,-1 1 0 0 0,0-1 0 0 0,0 0 0 0 0,0 1 0 0 0,-1-1 0 0 0,0 5 4 0 0,-3 4 20 0 0,-2 0 1 0 0,1 0 0 0 0,-2-1 0 0 0,0 1 0 0 0,-1-1 0 0 0,0 0 0 0 0,-1-1 0 0 0,-1 0 0 0 0,0 0-1 0 0,-1-1 1 0 0,0 0 0 0 0,0-1 0 0 0,-2 0 0 0 0,1 0 0 0 0,-1-1 0 0 0,-6 3-21 0 0,-3 6 374 0 0,93-19 324 0 0,-39 5-892 0 0,0 0 0 0 0,0 3 0 0 0,0 0 0 0 0,-1 3 0 0 0,0 0 1 0 0,-1 2-1 0 0,-1 1 0 0 0,17 11 194 0 0,39 26-2798 0 0,-61-35-1211 0 0,-24-13 2747 0 0</inkml:trace>
  <inkml:trace contextRef="#ctx0" brushRef="#br0" timeOffset="817.044">515 81 1216 0 0,'-6'14'2998'0'0,"15"19"-2539"0"0,2-1 0 0 0,1 0 1 0 0,1-1-1 0 0,1 0 0 0 0,2-1 0 0 0,2-1 1 0 0,15 21-460 0 0,63 104 1869 0 0,-54-228 914 0 0,-28 38-2602 0 0,3 0-563 0 0,60-139-82 0 0,-43 54-8033 0 0,-34 115 7242 0 0</inkml:trace>
  <inkml:trace contextRef="#ctx0" brushRef="#br0" timeOffset="1476.988">1011 524 1016 0 0,'-1'34'7646'0'0,"26"-121"-6832"0"0,54-155-1547 0 0,-30 247 356 0 0,-40-4 411 0 0,-1 0 0 0 0,0 1-1 0 0,0 1 1 0 0,0-1 0 0 0,0 1 0 0 0,-1 1 0 0 0,1-1-1 0 0,-1 1 1 0 0,0 1 0 0 0,0-1 0 0 0,0 1 0 0 0,0 1-1 0 0,-1-1 1 0 0,0 1 0 0 0,0 0 0 0 0,-1 0-1 0 0,1 1 1 0 0,-1-1 0 0 0,-1 1 0 0 0,1 1 0 0 0,-1-1-1 0 0,-1 0 1 0 0,1 1 0 0 0,-1 0 0 0 0,-1 0 0 0 0,1 0-1 0 0,-1 0 1 0 0,-1 0 0 0 0,1 0 0 0 0,-1 1 0 0 0,-1 3-34 0 0,-7 4-41 0 0,-1 0 0 0 0,-1-1 1 0 0,0 0-1 0 0,-2-1 0 0 0,1 0 1 0 0,-2 0-1 0 0,1-1 0 0 0,-2-1 0 0 0,0 0 1 0 0,0-1-1 0 0,-1 0 0 0 0,-1-1 1 0 0,0-1-1 0 0,0 0 0 0 0,-10 4 41 0 0,25-14-66 0 0,0 1-1 0 0,1-1 0 0 0,-1 1 0 0 0,0-1 0 0 0,-1 1 0 0 0,1 0 0 0 0,0-1 1 0 0,0 1-1 0 0,0-1 0 0 0,0 1 0 0 0,0-1 0 0 0,0 1 0 0 0,0-1 0 0 0,-1 1 1 0 0,1 0-1 0 0,0-1 0 0 0,0 1 0 0 0,-1-1 0 0 0,1 1 0 0 0,0 0 1 0 0,-1-1-1 0 0,1 1 0 0 0,0 0 0 0 0,-1-1 0 0 0,1 1 0 0 0,0 0 0 0 0,-1 0 1 0 0,1-1-1 0 0,-1 1 0 0 0,1 0 0 0 0,0 0 0 0 0,-1 0 0 0 0,1 0 0 0 0,-1-1 1 0 0,1 1-1 0 0,-1 0 0 0 0,1 0 0 0 0,-1 0 0 0 0,1 0 0 0 0,-1 0 0 0 0,1 0 1 0 0,-1 0-1 0 0,1 0 0 0 0,0 0 0 0 0,-1 1 0 0 0,1-1 0 0 0,-1 0 0 0 0,1 0 1 0 0,-1 0-1 0 0,1 0 0 0 0,-1 1 0 0 0,1-1 0 0 0,0 0 0 0 0,-1 0 0 0 0,1 1 1 0 0,0-1-1 0 0,-1 0 0 0 0,1 1 0 0 0,0-1 0 0 0,-1 0 0 0 0,1 1 67 0 0,20-38-2239 0 0,1 13 1069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11T04:28:1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395 111 1256 0 0,'-18'1'618'0'0,"-1"0"1"0"0,0 2-1 0 0,0 0 0 0 0,1 1 0 0 0,0 1 1 0 0,0 1-1 0 0,0 0 0 0 0,1 2 0 0 0,-1 0 1 0 0,-12 9-619 0 0,17-11 191 0 0,0 2 1 0 0,1 0 0 0 0,0 0-1 0 0,1 1 1 0 0,0 1-1 0 0,0 0 1 0 0,1 0 0 0 0,0 1-1 0 0,1 0 1 0 0,0 1-1 0 0,1 0 1 0 0,0 0 0 0 0,1 1-1 0 0,0 0 1 0 0,1 1-1 0 0,1-1 1 0 0,0 1 0 0 0,1 0-1 0 0,0 0 1 0 0,1 0-1 0 0,-1 14-191 0 0,6-12-45 0 0,1 0-1 0 0,1-1 1 0 0,0 0-1 0 0,1 0 0 0 0,1 0 1 0 0,0 0-1 0 0,1-1 1 0 0,1 0-1 0 0,0 0 0 0 0,1-1 1 0 0,0 0-1 0 0,1-1 1 0 0,0 0-1 0 0,1 0 0 0 0,1-1 1 0 0,0-1-1 0 0,0 1 1 0 0,1-2-1 0 0,0 0 0 0 0,1-1 1 0 0,-1 0-1 0 0,2-1 1 0 0,12 4 45 0 0,-13-3-526 0 0,1-1 0 0 0,0 0-1 0 0,0-1 1 0 0,0-1 0 0 0,1-1 0 0 0,0 0 0 0 0,0-1 0 0 0,0 0 0 0 0,0-2 0 0 0,0 0 0 0 0,1 0 0 0 0,-1-2 0 0 0,2 0 526 0 0,34-12-1279 0 0</inkml:trace>
  <inkml:trace contextRef="#ctx0" brushRef="#br0" timeOffset="785.012">509 146 2284 0 0,'87'10'5247'0'0,"-77"-9"-5179"0"0,-1 1 0 0 0,1 0 1 0 0,-1 1-1 0 0,0 0 0 0 0,0 1 0 0 0,0 0 1 0 0,0 0-1 0 0,0 0 0 0 0,-1 2 0 0 0,0-1 1 0 0,0 1-1 0 0,-1 0 0 0 0,1 0 0 0 0,-1 1 1 0 0,0 0-1 0 0,-1 0 0 0 0,0 1 0 0 0,0 0 1 0 0,-1 0-1 0 0,0 0 0 0 0,0 1-68 0 0,-5-2 68 0 0,-1 0 0 0 0,-1 0-1 0 0,1-1 1 0 0,-1 1 0 0 0,-1-1-1 0 0,1 1 1 0 0,-1-1 0 0 0,0 0-1 0 0,0 0 1 0 0,-1 0 0 0 0,0 0 0 0 0,0 0-1 0 0,0-1 1 0 0,-1 0 0 0 0,0 0-1 0 0,0 0 1 0 0,0-1 0 0 0,0 1-1 0 0,-1-1 1 0 0,0-1 0 0 0,1 1-1 0 0,-2-1 1 0 0,1 0 0 0 0,0 0 0 0 0,0 0-1 0 0,-1-1 1 0 0,0 0 0 0 0,1-1-1 0 0,-1 1 1 0 0,-2-1-68 0 0,-220 49 920 0 0,250-72-2126 0 0,270-67-3043 0 0,-233 75 3635 0 0,-42 11 578 0 0,0 0-1 0 0,0-1 1 0 0,-1 0 0 0 0,0-1 0 0 0,0-1 0 0 0,0 0 0 0 0,0-1 0 0 0,-1-1 0 0 0,0 0 0 0 0,-1-1 0 0 0,8-7 36 0 0,-20 15 34 0 0,0 1-1 0 0,0-1 1 0 0,0 0-1 0 0,0 0 1 0 0,0 0-1 0 0,0 0 0 0 0,0 0 1 0 0,0 0-1 0 0,-1 0 1 0 0,1 0-1 0 0,0 0 1 0 0,-1 0-1 0 0,1 0 1 0 0,-1 0-1 0 0,1 0 1 0 0,-1 0-1 0 0,0-1 1 0 0,1 1-1 0 0,-1 0 1 0 0,0 0-1 0 0,0-1 1 0 0,0 1-1 0 0,0 0 1 0 0,0 0-1 0 0,0-1 0 0 0,0 1 1 0 0,0 0-1 0 0,0 0 1 0 0,-1-1-1 0 0,1 1 1 0 0,0 0-1 0 0,-1 0 1 0 0,1 0-1 0 0,-1 0 1 0 0,0 0-1 0 0,1-1 1 0 0,-1 1-1 0 0,0 0 1 0 0,1 0-1 0 0,-1 0 1 0 0,0 1-1 0 0,0-1 1 0 0,0 0-1 0 0,0 0 0 0 0,0 0 1 0 0,0 1-1 0 0,0-1 1 0 0,0 0-1 0 0,0 1 1 0 0,-1-1-1 0 0,1 1 1 0 0,0 0-1 0 0,0-1 1 0 0,0 1-1 0 0,-1 0 1 0 0,1 0-1 0 0,0-1 1 0 0,0 1-1 0 0,-1 0 1 0 0,1 0-1 0 0,0 0-33 0 0,-87-4 802 0 0,83 4-760 0 0,-1 0-1 0 0,1 1 1 0 0,0 0 0 0 0,-1 0 0 0 0,1 0-1 0 0,0 1 1 0 0,0 0 0 0 0,0 0 0 0 0,0 0 0 0 0,0 1-1 0 0,0-1 1 0 0,0 1 0 0 0,1 0 0 0 0,0 1 0 0 0,-1-1-1 0 0,1 1 1 0 0,0 0 0 0 0,1 0 0 0 0,-1 0-1 0 0,1 0 1 0 0,0 1 0 0 0,0-1 0 0 0,0 1 0 0 0,0 0-1 0 0,1 0 1 0 0,0 0 0 0 0,0 0 0 0 0,0 0 0 0 0,1 0-1 0 0,0 1 1 0 0,0-1 0 0 0,0 0 0 0 0,1 1 0 0 0,-1-1-1 0 0,1 1 1 0 0,1-1 0 0 0,-1 1 0 0 0,1-1-1 0 0,0 0 1 0 0,0 1 0 0 0,0-1 0 0 0,1 0 0 0 0,0 1-42 0 0,3 2-31 0 0,1-1 1 0 0,-1 1-1 0 0,1-1 1 0 0,1-1 0 0 0,0 1-1 0 0,0-1 1 0 0,0 0-1 0 0,0-1 1 0 0,1 1 0 0 0,0-2-1 0 0,0 1 1 0 0,0-1-1 0 0,1 0 1 0 0,0-1-1 0 0,-1 0 1 0 0,1 0 0 0 0,0-1-1 0 0,7 1 31 0 0,104 9-4815 0 0,-98-14 3602 0 0,11-11 63 0 0</inkml:trace>
  <inkml:trace contextRef="#ctx0" brushRef="#br0" timeOffset="1036.236">1149 374 3320 0 0,'21'-9'7685'0'0,"-22"51"-5755"0"0,-1-20-1686 0 0,31 135-895 0 0,-17-115-2629 0 0,-5-28-3114 0 0,-5-14 5284 0 0</inkml:trace>
  <inkml:trace contextRef="#ctx0" brushRef="#br0" timeOffset="1272.042">1441 557 988 0 0,'4'2'213'0'0,"-1"0"-1"0"0,1 0 1 0 0,0 0-1 0 0,-1 0 1 0 0,1 0-1 0 0,-1 1 1 0 0,1-1-1 0 0,-1 1 1 0 0,0 0-1 0 0,0 0 1 0 0,-1 0-1 0 0,1 0 1 0 0,-1 1-1 0 0,1-1 1 0 0,-1 1-1 0 0,0-1 1 0 0,0 1-1 0 0,-1 0 1 0 0,1 0-1 0 0,-1 0 1 0 0,0 0 0 0 0,0 0-1 0 0,0 0 1 0 0,0 0-1 0 0,-1 0 1 0 0,1 0-1 0 0,-1 1 1 0 0,0-1-1 0 0,-1 0 1 0 0,1 0-1 0 0,-1 0 1 0 0,0 1-213 0 0,-8 11 96 0 0,-1 1 0 0 0,-1-1 0 0 0,-1-1 0 0 0,0 0 0 0 0,-1-1 0 0 0,-1 0 0 0 0,0-1-1 0 0,0 0 1 0 0,-2-1 0 0 0,1-1 0 0 0,-1-1 0 0 0,-1 0 0 0 0,0-1 0 0 0,0 0 0 0 0,-1-2 0 0 0,0 0 0 0 0,-1-1 0 0 0,-13 2-96 0 0,-13 0-2124 0 0,41-8 711 0 0,-12-19-1236 0 0,14 5 1227 0 0</inkml:trace>
  <inkml:trace contextRef="#ctx0" brushRef="#br0" timeOffset="1760.822">1494 197 1100 0 0,'54'-11'3453'0'0,"27"31"-2740"0"0,-76-19-638 0 0,1 1 0 0 0,0-1 0 0 0,0 1 0 0 0,-1 1 0 0 0,0-1 0 0 0,1 1 0 0 0,-1 0 0 0 0,0 0 0 0 0,0 1 0 0 0,0-1 0 0 0,-1 1 0 0 0,0 0 0 0 0,1 1 1 0 0,-1-1-1 0 0,0 1 0 0 0,-1-1 0 0 0,1 1 0 0 0,-1 0 0 0 0,0 0 0 0 0,-1 1 0 0 0,1-1 0 0 0,-1 1 0 0 0,1 3-75 0 0,-7-1 99 0 0,-1 1 0 0 0,0-1-1 0 0,-1 0 1 0 0,0 0 0 0 0,0-1 0 0 0,-1 1 0 0 0,0-1 0 0 0,0-1-1 0 0,-1 0 1 0 0,1 0 0 0 0,-1 0 0 0 0,-1-1 0 0 0,1 0 0 0 0,-1 0-1 0 0,0-1 1 0 0,0 0 0 0 0,0-1 0 0 0,0 0 0 0 0,-1-1 0 0 0,1 1-1 0 0,-4-1-98 0 0,-76 21 313 0 0,87-23-611 0 0,3-6-1979 0 0,68-22-1056 0 0,-39 17 2113 0 0</inkml:trace>
  <inkml:trace contextRef="#ctx0" brushRef="#br0" timeOffset="2027.192">1955 206 1736 0 0,'-8'0'269'0'0,"0"1"0"0"0,1 0-1 0 0,-1 0 1 0 0,1 1 0 0 0,0 0 0 0 0,-1 0 0 0 0,1 1-1 0 0,0 0 1 0 0,0 0 0 0 0,0 0 0 0 0,1 1 0 0 0,-1 0-1 0 0,1 1 1 0 0,0-1 0 0 0,-2 3-269 0 0,3-3 88 0 0,0 0 1 0 0,0 0 0 0 0,0 0-1 0 0,0 1 1 0 0,1-1-1 0 0,-1 1 1 0 0,1 1-1 0 0,1-1 1 0 0,-1 0 0 0 0,1 1-1 0 0,0 0 1 0 0,0-1-1 0 0,0 1 1 0 0,1 1-1 0 0,0-1 1 0 0,0 0 0 0 0,1 0-1 0 0,0 1 1 0 0,0-1-1 0 0,0 1 1 0 0,1-1-1 0 0,0 1 1 0 0,0-1 0 0 0,0 1-1 0 0,1-1 1 0 0,0 1-1 0 0,1-1 1 0 0,-1 0 0 0 0,1 0-1 0 0,0 1 1 0 0,1-1-1 0 0,0-1 1 0 0,2 6-89 0 0,-1-6-71 0 0,1 0 0 0 0,-1 0 0 0 0,1 0 1 0 0,0 0-1 0 0,0-1 0 0 0,1 0 0 0 0,-1 0 0 0 0,1 0 1 0 0,0-1-1 0 0,0 0 0 0 0,0 0 0 0 0,0 0 0 0 0,1-1 1 0 0,-1 0-1 0 0,1 0 0 0 0,0-1 0 0 0,2 1 71 0 0,75-5-4909 0 0,-47-11 3679 0 0</inkml:trace>
  <inkml:trace contextRef="#ctx0" brushRef="#br0" timeOffset="2451.28">2120 371 1588 0 0,'46'1'7622'0'0,"-43"-1"-7587"0"0,1 1 0 0 0,0-1 0 0 0,0 1 0 0 0,-1 0 1 0 0,1 0-1 0 0,-1 0 0 0 0,1 0 0 0 0,-1 1 0 0 0,1-1 1 0 0,-1 1-1 0 0,0 0 0 0 0,1 0 0 0 0,-1 0 0 0 0,0 0 1 0 0,0 1-1 0 0,-1-1 0 0 0,1 1 0 0 0,0 0 0 0 0,-1 0 1 0 0,0 0-1 0 0,1 0 0 0 0,-1 0 0 0 0,-1 0 0 0 0,1 0 1 0 0,0 1-1 0 0,-1-1 0 0 0,0 1 0 0 0,1-1 0 0 0,-1 1 1 0 0,-1 0-1 0 0,1 0 0 0 0,0-1 0 0 0,-1 1 0 0 0,0 0 1 0 0,0 0-1 0 0,0-1 0 0 0,0 1 0 0 0,-1 0 0 0 0,0 0-35 0 0,-96 140 1060 0 0,96-143-1061 0 0,1 0 0 0 0,-1-1-1 0 0,0 1 1 0 0,1 0 0 0 0,-1-1-1 0 0,0 1 1 0 0,1 0 0 0 0,-1 0-1 0 0,1 0 1 0 0,-1 0 0 0 0,1 0-1 0 0,0-1 1 0 0,-1 1-1 0 0,1 0 1 0 0,0 0 0 0 0,0 0-1 0 0,0 0 1 0 0,0 0 0 0 0,-1 0-1 0 0,1 0 1 0 0,1 0 0 0 0,-1 0-1 0 0,0 0 1 0 0,0 0 0 0 0,0 0-1 0 0,0 0 1 0 0,1 0 0 0 0,-1 0-1 0 0,0 0 1 0 0,1 0 0 0 0,-1 0-1 0 0,1-1 1 0 0,-1 1-1 0 0,1 0 1 0 0,-1 0 0 0 0,1 0-1 0 0,0-1 1 0 0,-1 1 0 0 0,1 0-1 0 0,0-1 1 0 0,0 1 0 0 0,-1-1-1 0 0,1 1 1 0 0,0 0 0 0 0,0-1-1 0 0,0 0 1 0 0,0 1 0 0 0,0-1-1 0 0,-1 0 1 0 0,1 1 0 0 0,0-1-1 0 0,0 0 1 0 0,0 0-1 0 0,0 0 1 0 0,0 0 0 0 0,0 0-1 0 0,0 0 1 0 0,0 0 0 0 0,0 0-1 0 0,0 0 1 0 0,0 0 0 0 0,0 0-1 0 0,0-1 1 0 0,0 1 1 0 0,84-5-2818 0 0,93-40-2944 0 0,-142 37 4258 0 0</inkml:trace>
  <inkml:trace contextRef="#ctx0" brushRef="#br0" timeOffset="2734.188">2636 577 1164 0 0,'-5'20'4395'0'0,"-10"14"-3640"0"0,10-23-308 0 0,-1 3-221 0 0,4-7-184 0 0,0 1-1 0 0,-1-1 1 0 0,0 0 0 0 0,0 1-1 0 0,0-1 1 0 0,-1-1-1 0 0,0 1 1 0 0,-1-1-1 0 0,1 1 1 0 0,-1-1-1 0 0,0 0 1 0 0,-1-1-1 0 0,0 1 1 0 0,1-1-1 0 0,-2 0 1 0 0,1-1-1 0 0,0 0 1 0 0,-1 0-1 0 0,0 0 1 0 0,0 0-1 0 0,0-1 1 0 0,0-1 0 0 0,-1 1-1 0 0,-1-1-41 0 0,4 0-271 0 0,1-1-1 0 0,-1 0 1 0 0,0 0 0 0 0,1 0 0 0 0,-1-1-1 0 0,0 0 1 0 0,0 0 0 0 0,0 0-1 0 0,0 0 1 0 0,1-1 0 0 0,-1 0 0 0 0,0 0-1 0 0,1 0 1 0 0,-1-1 0 0 0,0 1-1 0 0,1-1 1 0 0,0 0 0 0 0,-1 0 0 0 0,1-1-1 0 0,0 0 272 0 0,-8-7-1190 0 0</inkml:trace>
  <inkml:trace contextRef="#ctx0" brushRef="#br0" timeOffset="2891.496">2726 289 968 0 0,'0'0'1084'0'0,"-2"2"-120"0"0,4-2-128 0 0,0 1-120 0 0,0-1-48 0 0,1 2-87 0 0,4-2-161 0 0,1 0-44 0 0,0 0-148 0 0,3-2-176 0 0,12 6-8 0 0,-10-4-620 0 0,6 0-304 0 0,3 0-461 0 0,-1 0 49 0 0,23-17 20 0 0</inkml:trace>
  <inkml:trace contextRef="#ctx0" brushRef="#br0" timeOffset="3064.321">3087 286 1196 0 0,'4'1'896'0'0,"-1"-1"-124"0"0,1 0-196 0 0,1 2-116 0 0,-5 0-92 0 0,9-4-176 0 0,-4 2-60 0 0,2 0-16 0 0,15-5-424 0 0,-10 5-424 0 0,26-12 52 0 0,-14 7 32 0 0,3-1 40 0 0,-2-1 16 0 0</inkml:trace>
  <inkml:trace contextRef="#ctx0" brushRef="#br0" timeOffset="3236.856">3421 257 1556 0 0,'-1'2'1056'0'0,"-1"-2"-240"0"0,0 2-44 0 0,2-1-108 0 0,-2 1-23 0 0,0-2-85 0 0,1 0-56 0 0,1 0-180 0 0,-2 0-72 0 0,2 0-164 0 0,0 0-200 0 0,2 0 20 0 0,3-2-572 0 0,-1-1-657 0 0,3 1 77 0 0,0 1 48 0 0,2-1 64 0 0</inkml:trace>
  <inkml:trace contextRef="#ctx0" brushRef="#br0" timeOffset="3394.141">3553 276 928 0 0,'5'0'169'0'0,"0"0"1"0"0,0 0-1 0 0,0 1 0 0 0,0-1 1 0 0,0 1-1 0 0,0 0 0 0 0,0 1 1 0 0,0-1-1 0 0,0 1 0 0 0,0 0 1 0 0,-1 0-1 0 0,1 1 0 0 0,-1-1 0 0 0,0 1 1 0 0,0 0-1 0 0,0 0 0 0 0,0 1 1 0 0,0-1-1 0 0,-1 1 0 0 0,1 0 1 0 0,-1 0-1 0 0,0 0 0 0 0,0 0 1 0 0,0 0-1 0 0,-1 1 0 0 0,0-1 1 0 0,1 1-1 0 0,-2 0 0 0 0,1 0 1 0 0,0-1-1 0 0,-1 1 0 0 0,0 0 0 0 0,0 0 1 0 0,-1 1-1 0 0,1-1 0 0 0,-1 0 1 0 0,0 0-1 0 0,-1 0 0 0 0,0 5-169 0 0,-8 8 16 0 0,-2 1 0 0 0,0-2-1 0 0,-1 1 1 0 0,-1-2 0 0 0,0 0 0 0 0,-1 0-1 0 0,-1-1 1 0 0,0-1 0 0 0,-1 0-1 0 0,-1-1 1 0 0,0-1 0 0 0,-1-1 0 0 0,0 0-1 0 0,0-2 1 0 0,-1 0 0 0 0,-20 7-16 0 0,-75 13-5198 0 0,110-28 3949 0 0</inkml:trace>
  <inkml:trace contextRef="#ctx0" brushRef="#br0" timeOffset="3942.869">3928 54 1108 0 0,'0'-1'89'0'0,"0"1"0"0"0,0-1 0 0 0,0 0 0 0 0,0 0 0 0 0,0 0 0 0 0,0 1 0 0 0,1-1 0 0 0,-1 0 0 0 0,0 0 0 0 0,0 1 0 0 0,1-1 0 0 0,-1 0 0 0 0,0 1 0 0 0,1-1 0 0 0,-1 0 0 0 0,1 1 0 0 0,-1-1-1 0 0,1 0 1 0 0,-1 1 0 0 0,1-1 0 0 0,-1 1 0 0 0,1-1 0 0 0,0 1 0 0 0,-1 0 0 0 0,1-1 0 0 0,0 1 0 0 0,-1-1 0 0 0,1 1 0 0 0,0 0 0 0 0,0 0 0 0 0,-1-1 0 0 0,1 1 0 0 0,0 0 0 0 0,0 0 0 0 0,-1 0 0 0 0,1 0 0 0 0,0 0 0 0 0,0 0 0 0 0,-1 0 0 0 0,1 0 0 0 0,0 0 0 0 0,0 0 0 0 0,-1 0 0 0 0,1 1 0 0 0,0-1 0 0 0,0 0-1 0 0,-1 0 1 0 0,1 1 0 0 0,0-1 0 0 0,-1 1 0 0 0,1-1 0 0 0,0 0 0 0 0,-1 1 0 0 0,1-1 0 0 0,0 1-89 0 0,81 56 729 0 0,-76-50-657 0 0,-1 1 0 0 0,1 0 0 0 0,-1 0 1 0 0,-1 0-1 0 0,0 1 0 0 0,0-1 0 0 0,0 1 1 0 0,-1 0-1 0 0,-1 0 0 0 0,0 0 0 0 0,0 0 1 0 0,0 0-1 0 0,-1 1 0 0 0,-1-1 0 0 0,1 5-72 0 0,-6-3 107 0 0,0 1 0 0 0,0-1 0 0 0,-1 0 0 0 0,-1 0 0 0 0,0 0 0 0 0,0-1 0 0 0,-1 0 0 0 0,0-1-1 0 0,-1 0 1 0 0,0 0 0 0 0,0-1 0 0 0,-1 0 0 0 0,0 0 0 0 0,-1-1 0 0 0,1-1 0 0 0,-1 0 0 0 0,0 0 0 0 0,-1-1-1 0 0,0 0 1 0 0,0-1 0 0 0,-9 2-107 0 0,0-10-216 0 0,69-24-828 0 0,186-67-3876 0 0,-198 83 4470 0 0</inkml:trace>
  <inkml:trace contextRef="#ctx0" brushRef="#br0" timeOffset="4178.43">4341 222 2896 0 0,'-1'1'37'0'0,"0"0"0"0"0,0 0-1 0 0,1 0 1 0 0,-1 0-1 0 0,0 0 1 0 0,0 0 0 0 0,0 0-1 0 0,0-1 1 0 0,0 1 0 0 0,0 0-1 0 0,0-1 1 0 0,0 1-1 0 0,-1-1 1 0 0,1 1 0 0 0,0-1-1 0 0,0 0 1 0 0,0 1 0 0 0,-1-1-1 0 0,1 0 1 0 0,0 0 0 0 0,0 0-1 0 0,0 0 1 0 0,-1 0-1 0 0,1 0 1 0 0,0 0 0 0 0,0 0-1 0 0,-1-1 1 0 0,1 1 0 0 0,0 0-1 0 0,0-1 1 0 0,0 1-1 0 0,0-1 1 0 0,0 1 0 0 0,-1-1-1 0 0,1 1 1 0 0,0-1 0 0 0,0 0-1 0 0,0 0 1 0 0,1 1 0 0 0,-1-1-1 0 0,0 0 1 0 0,0 0-1 0 0,0 0 1 0 0,1 0 0 0 0,-1 0-1 0 0,0 0 1 0 0,1 0 0 0 0,-1 0-1 0 0,1-1 1 0 0,-1 1-1 0 0,1 0 1 0 0,-1 0 0 0 0,1 0-1 0 0,0-1 1 0 0,0 1 0 0 0,0 0-1 0 0,0 0 1 0 0,0 0 0 0 0,0-1-1 0 0,0 1 1 0 0,0 0-1 0 0,0 0 1 0 0,0-1 0 0 0,1 1-1 0 0,-1 0 1 0 0,0 0 0 0 0,1 0-1 0 0,-1 0 1 0 0,1-1-37 0 0,-17 6 193 0 0,-1 0 0 0 0,1 2 0 0 0,0 0 0 0 0,0 0 0 0 0,1 1 0 0 0,-1 1 0 0 0,2 1 1 0 0,-1 0-1 0 0,1 1 0 0 0,1 1 0 0 0,0 0 0 0 0,0 1 0 0 0,1 0 0 0 0,1 0 0 0 0,0 2 0 0 0,1-1 0 0 0,0 1 0 0 0,-2 5-193 0 0,14-14 35 0 0,-1 0 0 0 0,1 0 0 0 0,-1 0 0 0 0,2 0 0 0 0,-1-1 0 0 0,0 1 0 0 0,1 0 0 0 0,0-1 0 0 0,0 0 0 0 0,0 0 0 0 0,1 0 0 0 0,-1 0 0 0 0,1 0 0 0 0,0-1 0 0 0,0 1 0 0 0,0-1 0 0 0,0 0 0 0 0,1-1 0 0 0,-1 1 0 0 0,1-1 0 0 0,0 0 0 0 0,0 0 0 0 0,0 0 0 0 0,0 0 0 0 0,0-1 0 0 0,0 0 0 0 0,0 0 0 0 0,0-1 0 0 0,4 1-35 0 0,198 18-5097 0 0,-179-22 3851 0 0,7-14-1 0 0</inkml:trace>
  <inkml:trace contextRef="#ctx0" brushRef="#br0" timeOffset="4569.745">4405 389 2036 0 0,'5'7'495'0'0,"0"1"0"0"0,-1 0-1 0 0,0 0 1 0 0,0 0 0 0 0,0 0-1 0 0,-1 0 1 0 0,0 1 0 0 0,-1-1 0 0 0,0 1-1 0 0,0 0 1 0 0,-1 0 0 0 0,0 0-1 0 0,-1 3-494 0 0,1-13 21 0 0,-1 0 0 0 0,0 1 0 0 0,0-1 0 0 0,0 0 0 0 0,0 0 0 0 0,-1 0 0 0 0,1 0-1 0 0,0 0 1 0 0,0 1 0 0 0,0-1 0 0 0,-1 0 0 0 0,1 0 0 0 0,-1 0 0 0 0,1 1 0 0 0,0-1 0 0 0,-1 0-1 0 0,1 0 1 0 0,-1 1 0 0 0,1-1 0 0 0,-1 0 0 0 0,0 1 0 0 0,1-1 0 0 0,-1 1 0 0 0,0-1-1 0 0,1 1 1 0 0,-1-1 0 0 0,0 1 0 0 0,0-1 0 0 0,1 1 0 0 0,-1 0 0 0 0,0 0 0 0 0,0-1 0 0 0,0 1-1 0 0,0 0 1 0 0,1 0 0 0 0,-1 0 0 0 0,0 0 0 0 0,0 0 0 0 0,0 0 0 0 0,0 0 0 0 0,0 0-1 0 0,0 0 1 0 0,1 0 0 0 0,-1 0 0 0 0,0 0 0 0 0,0 1 0 0 0,0-1 0 0 0,1 0 0 0 0,-1 1 0 0 0,0-1-1 0 0,0 1 1 0 0,1-1 0 0 0,-1 1 0 0 0,0-1 0 0 0,0 1 0 0 0,1-1 0 0 0,-1 1 0 0 0,1 0-1 0 0,-1-1 1 0 0,1 1 0 0 0,-1 0 0 0 0,1-1 0 0 0,-1 1 0 0 0,1 0 0 0 0,0 0 0 0 0,-1-1-1 0 0,1 1 1 0 0,0 0 0 0 0,-1 0-21 0 0,5-7-25 0 0,-1 0 0 0 0,1-1 0 0 0,0 1 0 0 0,0 1 0 0 0,1-1 0 0 0,0 1-1 0 0,0-1 1 0 0,0 1 0 0 0,0 1 0 0 0,1-1 0 0 0,0 1 0 0 0,0 0 0 0 0,0 0 0 0 0,1 1-1 0 0,-1 0 1 0 0,1 0 0 0 0,0 0 0 0 0,-1 1 0 0 0,1 0 0 0 0,1 0 0 0 0,-1 1 0 0 0,0 0-1 0 0,0 0 1 0 0,0 0 0 0 0,1 1 0 0 0,-1 1 0 0 0,0-1 0 0 0,2 1 25 0 0,-2 1-8 0 0,1 0 0 0 0,-1 1 0 0 0,0-1 0 0 0,0 2 0 0 0,-1-1 0 0 0,1 1 0 0 0,0 0 1 0 0,-1 0-1 0 0,0 1 0 0 0,0-1 0 0 0,-1 1 0 0 0,1 1 0 0 0,-1-1 0 0 0,0 1 0 0 0,0 0 0 0 0,-1 0 0 0 0,0 0 0 0 0,0 1 1 0 0,0 0-1 0 0,-1 0 0 0 0,0 0 0 0 0,0 0 0 0 0,-1 0 0 0 0,0 0 0 0 0,0 1 0 0 0,-1-1 0 0 0,0 1 0 0 0,0-1 0 0 0,0 5 8 0 0,-21 71-5415 0 0,15-81 4263 0 0</inkml:trace>
  <inkml:trace contextRef="#ctx0" brushRef="#br0" timeOffset="4851.627">5196 1 2440 0 0,'15'6'281'0'0,"0"1"-1"0"0,0 1 0 0 0,-1 1 0 0 0,0 0 1 0 0,-1 1-1 0 0,0 0 0 0 0,0 1 1 0 0,-1 0-1 0 0,0 1 0 0 0,-1 0 1 0 0,-1 1-1 0 0,0 0 0 0 0,-1 1 1 0 0,0 0-1 0 0,-1 1 0 0 0,0-1 0 0 0,-1 2 1 0 0,-1-1-1 0 0,-1 1 0 0 0,0 0 1 0 0,-1 0-1 0 0,0 0 0 0 0,-2 0 1 0 0,0 1-1 0 0,-1-1 0 0 0,0 5-280 0 0,-2-4 117 0 0,-1 0 1 0 0,-1-1-1 0 0,0 1 0 0 0,-1-1 1 0 0,0 0-1 0 0,-2 0 0 0 0,0 0 0 0 0,-1-1 1 0 0,0 0-1 0 0,-1 0 0 0 0,-1-1 0 0 0,0 0 1 0 0,-1-1-1 0 0,-1 1 0 0 0,0-2 0 0 0,0 0 1 0 0,-1 0-1 0 0,-1-1 0 0 0,0-1 0 0 0,-3 2-117 0 0,-32 22-88 0 0,-2-2 0 0 0,0-3-1 0 0,-2-1 1 0 0,-1-3 0 0 0,-12 1 88 0 0,35-12-781 0 0,-1-3 1 0 0,-1 0 0 0 0,0-2-1 0 0,0-1 1 0 0,-1-2 0 0 0,0-1-1 0 0,-7-1 781 0 0,-28-21-2697 0 0,44-1 1385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customXml" Target="../ink/ink382.xml"/><Relationship Id="rId26" Type="http://schemas.openxmlformats.org/officeDocument/2006/relationships/customXml" Target="../ink/ink386.xml"/><Relationship Id="rId39" Type="http://schemas.openxmlformats.org/officeDocument/2006/relationships/image" Target="../media/image392.png"/><Relationship Id="rId21" Type="http://schemas.openxmlformats.org/officeDocument/2006/relationships/image" Target="../media/image383.png"/><Relationship Id="rId34" Type="http://schemas.openxmlformats.org/officeDocument/2006/relationships/customXml" Target="../ink/ink390.xml"/><Relationship Id="rId42" Type="http://schemas.openxmlformats.org/officeDocument/2006/relationships/customXml" Target="../ink/ink394.xml"/><Relationship Id="rId47" Type="http://schemas.openxmlformats.org/officeDocument/2006/relationships/image" Target="../media/image396.png"/><Relationship Id="rId50" Type="http://schemas.openxmlformats.org/officeDocument/2006/relationships/customXml" Target="../ink/ink398.xml"/><Relationship Id="rId55" Type="http://schemas.openxmlformats.org/officeDocument/2006/relationships/image" Target="../media/image400.png"/><Relationship Id="rId63" Type="http://schemas.openxmlformats.org/officeDocument/2006/relationships/image" Target="../media/image404.png"/><Relationship Id="rId7" Type="http://schemas.openxmlformats.org/officeDocument/2006/relationships/image" Target="../media/image376.png"/><Relationship Id="rId2" Type="http://schemas.openxmlformats.org/officeDocument/2006/relationships/customXml" Target="../ink/ink374.xml"/><Relationship Id="rId16" Type="http://schemas.openxmlformats.org/officeDocument/2006/relationships/customXml" Target="../ink/ink381.xml"/><Relationship Id="rId29" Type="http://schemas.openxmlformats.org/officeDocument/2006/relationships/image" Target="../media/image387.png"/><Relationship Id="rId11" Type="http://schemas.openxmlformats.org/officeDocument/2006/relationships/image" Target="../media/image378.png"/><Relationship Id="rId24" Type="http://schemas.openxmlformats.org/officeDocument/2006/relationships/customXml" Target="../ink/ink385.xml"/><Relationship Id="rId32" Type="http://schemas.openxmlformats.org/officeDocument/2006/relationships/customXml" Target="../ink/ink389.xml"/><Relationship Id="rId37" Type="http://schemas.openxmlformats.org/officeDocument/2006/relationships/image" Target="../media/image391.png"/><Relationship Id="rId40" Type="http://schemas.openxmlformats.org/officeDocument/2006/relationships/customXml" Target="../ink/ink393.xml"/><Relationship Id="rId45" Type="http://schemas.openxmlformats.org/officeDocument/2006/relationships/image" Target="../media/image395.png"/><Relationship Id="rId53" Type="http://schemas.openxmlformats.org/officeDocument/2006/relationships/image" Target="../media/image399.png"/><Relationship Id="rId58" Type="http://schemas.openxmlformats.org/officeDocument/2006/relationships/customXml" Target="../ink/ink402.xml"/><Relationship Id="rId5" Type="http://schemas.openxmlformats.org/officeDocument/2006/relationships/image" Target="../media/image375.png"/><Relationship Id="rId61" Type="http://schemas.openxmlformats.org/officeDocument/2006/relationships/image" Target="../media/image403.png"/><Relationship Id="rId19" Type="http://schemas.openxmlformats.org/officeDocument/2006/relationships/image" Target="../media/image382.png"/><Relationship Id="rId14" Type="http://schemas.openxmlformats.org/officeDocument/2006/relationships/customXml" Target="../ink/ink380.xml"/><Relationship Id="rId22" Type="http://schemas.openxmlformats.org/officeDocument/2006/relationships/customXml" Target="../ink/ink384.xml"/><Relationship Id="rId27" Type="http://schemas.openxmlformats.org/officeDocument/2006/relationships/image" Target="../media/image386.png"/><Relationship Id="rId30" Type="http://schemas.openxmlformats.org/officeDocument/2006/relationships/customXml" Target="../ink/ink388.xml"/><Relationship Id="rId35" Type="http://schemas.openxmlformats.org/officeDocument/2006/relationships/image" Target="../media/image390.png"/><Relationship Id="rId43" Type="http://schemas.openxmlformats.org/officeDocument/2006/relationships/image" Target="../media/image394.png"/><Relationship Id="rId48" Type="http://schemas.openxmlformats.org/officeDocument/2006/relationships/customXml" Target="../ink/ink397.xml"/><Relationship Id="rId56" Type="http://schemas.openxmlformats.org/officeDocument/2006/relationships/customXml" Target="../ink/ink401.xml"/><Relationship Id="rId8" Type="http://schemas.openxmlformats.org/officeDocument/2006/relationships/customXml" Target="../ink/ink377.xml"/><Relationship Id="rId51" Type="http://schemas.openxmlformats.org/officeDocument/2006/relationships/image" Target="../media/image398.png"/><Relationship Id="rId3" Type="http://schemas.openxmlformats.org/officeDocument/2006/relationships/image" Target="../media/image374.png"/><Relationship Id="rId12" Type="http://schemas.openxmlformats.org/officeDocument/2006/relationships/customXml" Target="../ink/ink379.xml"/><Relationship Id="rId17" Type="http://schemas.openxmlformats.org/officeDocument/2006/relationships/image" Target="../media/image381.png"/><Relationship Id="rId25" Type="http://schemas.openxmlformats.org/officeDocument/2006/relationships/image" Target="../media/image385.png"/><Relationship Id="rId33" Type="http://schemas.openxmlformats.org/officeDocument/2006/relationships/image" Target="../media/image389.png"/><Relationship Id="rId38" Type="http://schemas.openxmlformats.org/officeDocument/2006/relationships/customXml" Target="../ink/ink392.xml"/><Relationship Id="rId46" Type="http://schemas.openxmlformats.org/officeDocument/2006/relationships/customXml" Target="../ink/ink396.xml"/><Relationship Id="rId59" Type="http://schemas.openxmlformats.org/officeDocument/2006/relationships/image" Target="../media/image402.png"/><Relationship Id="rId20" Type="http://schemas.openxmlformats.org/officeDocument/2006/relationships/customXml" Target="../ink/ink383.xml"/><Relationship Id="rId41" Type="http://schemas.openxmlformats.org/officeDocument/2006/relationships/image" Target="../media/image393.png"/><Relationship Id="rId54" Type="http://schemas.openxmlformats.org/officeDocument/2006/relationships/customXml" Target="../ink/ink400.xml"/><Relationship Id="rId62" Type="http://schemas.openxmlformats.org/officeDocument/2006/relationships/customXml" Target="../ink/ink4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6.xml"/><Relationship Id="rId15" Type="http://schemas.openxmlformats.org/officeDocument/2006/relationships/image" Target="../media/image380.png"/><Relationship Id="rId23" Type="http://schemas.openxmlformats.org/officeDocument/2006/relationships/image" Target="../media/image384.png"/><Relationship Id="rId28" Type="http://schemas.openxmlformats.org/officeDocument/2006/relationships/customXml" Target="../ink/ink387.xml"/><Relationship Id="rId36" Type="http://schemas.openxmlformats.org/officeDocument/2006/relationships/customXml" Target="../ink/ink391.xml"/><Relationship Id="rId49" Type="http://schemas.openxmlformats.org/officeDocument/2006/relationships/image" Target="../media/image397.png"/><Relationship Id="rId57" Type="http://schemas.openxmlformats.org/officeDocument/2006/relationships/image" Target="../media/image401.png"/><Relationship Id="rId10" Type="http://schemas.openxmlformats.org/officeDocument/2006/relationships/customXml" Target="../ink/ink378.xml"/><Relationship Id="rId31" Type="http://schemas.openxmlformats.org/officeDocument/2006/relationships/image" Target="../media/image388.png"/><Relationship Id="rId44" Type="http://schemas.openxmlformats.org/officeDocument/2006/relationships/customXml" Target="../ink/ink395.xml"/><Relationship Id="rId52" Type="http://schemas.openxmlformats.org/officeDocument/2006/relationships/customXml" Target="../ink/ink399.xml"/><Relationship Id="rId60" Type="http://schemas.openxmlformats.org/officeDocument/2006/relationships/customXml" Target="../ink/ink403.xml"/><Relationship Id="rId4" Type="http://schemas.openxmlformats.org/officeDocument/2006/relationships/customXml" Target="../ink/ink375.xml"/><Relationship Id="rId9" Type="http://schemas.openxmlformats.org/officeDocument/2006/relationships/image" Target="../media/image377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2.png"/><Relationship Id="rId21" Type="http://schemas.openxmlformats.org/officeDocument/2006/relationships/image" Target="../media/image414.png"/><Relationship Id="rId42" Type="http://schemas.openxmlformats.org/officeDocument/2006/relationships/customXml" Target="../ink/ink425.xml"/><Relationship Id="rId63" Type="http://schemas.openxmlformats.org/officeDocument/2006/relationships/image" Target="../media/image435.png"/><Relationship Id="rId84" Type="http://schemas.openxmlformats.org/officeDocument/2006/relationships/customXml" Target="../ink/ink446.xml"/><Relationship Id="rId138" Type="http://schemas.openxmlformats.org/officeDocument/2006/relationships/customXml" Target="../ink/ink473.xml"/><Relationship Id="rId107" Type="http://schemas.openxmlformats.org/officeDocument/2006/relationships/image" Target="../media/image457.png"/><Relationship Id="rId11" Type="http://schemas.openxmlformats.org/officeDocument/2006/relationships/image" Target="../media/image409.png"/><Relationship Id="rId32" Type="http://schemas.openxmlformats.org/officeDocument/2006/relationships/customXml" Target="../ink/ink420.xml"/><Relationship Id="rId53" Type="http://schemas.openxmlformats.org/officeDocument/2006/relationships/image" Target="../media/image430.png"/><Relationship Id="rId74" Type="http://schemas.openxmlformats.org/officeDocument/2006/relationships/customXml" Target="../ink/ink441.xml"/><Relationship Id="rId128" Type="http://schemas.openxmlformats.org/officeDocument/2006/relationships/customXml" Target="../ink/ink468.xml"/><Relationship Id="rId149" Type="http://schemas.openxmlformats.org/officeDocument/2006/relationships/image" Target="../media/image478.png"/><Relationship Id="rId5" Type="http://schemas.openxmlformats.org/officeDocument/2006/relationships/image" Target="../media/image406.png"/><Relationship Id="rId95" Type="http://schemas.openxmlformats.org/officeDocument/2006/relationships/image" Target="../media/image451.png"/><Relationship Id="rId22" Type="http://schemas.openxmlformats.org/officeDocument/2006/relationships/customXml" Target="../ink/ink415.xml"/><Relationship Id="rId27" Type="http://schemas.openxmlformats.org/officeDocument/2006/relationships/image" Target="../media/image417.png"/><Relationship Id="rId43" Type="http://schemas.openxmlformats.org/officeDocument/2006/relationships/image" Target="../media/image425.png"/><Relationship Id="rId48" Type="http://schemas.openxmlformats.org/officeDocument/2006/relationships/customXml" Target="../ink/ink428.xml"/><Relationship Id="rId64" Type="http://schemas.openxmlformats.org/officeDocument/2006/relationships/customXml" Target="../ink/ink436.xml"/><Relationship Id="rId69" Type="http://schemas.openxmlformats.org/officeDocument/2006/relationships/image" Target="../media/image438.png"/><Relationship Id="rId113" Type="http://schemas.openxmlformats.org/officeDocument/2006/relationships/image" Target="../media/image460.png"/><Relationship Id="rId118" Type="http://schemas.openxmlformats.org/officeDocument/2006/relationships/customXml" Target="../ink/ink463.xml"/><Relationship Id="rId134" Type="http://schemas.openxmlformats.org/officeDocument/2006/relationships/customXml" Target="../ink/ink471.xml"/><Relationship Id="rId139" Type="http://schemas.openxmlformats.org/officeDocument/2006/relationships/image" Target="../media/image473.png"/><Relationship Id="rId80" Type="http://schemas.openxmlformats.org/officeDocument/2006/relationships/customXml" Target="../ink/ink444.xml"/><Relationship Id="rId85" Type="http://schemas.openxmlformats.org/officeDocument/2006/relationships/image" Target="../media/image446.png"/><Relationship Id="rId150" Type="http://schemas.openxmlformats.org/officeDocument/2006/relationships/customXml" Target="../ink/ink479.xml"/><Relationship Id="rId155" Type="http://schemas.openxmlformats.org/officeDocument/2006/relationships/image" Target="../media/image481.png"/><Relationship Id="rId12" Type="http://schemas.openxmlformats.org/officeDocument/2006/relationships/customXml" Target="../ink/ink410.xml"/><Relationship Id="rId17" Type="http://schemas.openxmlformats.org/officeDocument/2006/relationships/image" Target="../media/image412.png"/><Relationship Id="rId33" Type="http://schemas.openxmlformats.org/officeDocument/2006/relationships/image" Target="../media/image420.png"/><Relationship Id="rId38" Type="http://schemas.openxmlformats.org/officeDocument/2006/relationships/customXml" Target="../ink/ink423.xml"/><Relationship Id="rId59" Type="http://schemas.openxmlformats.org/officeDocument/2006/relationships/image" Target="../media/image433.png"/><Relationship Id="rId103" Type="http://schemas.openxmlformats.org/officeDocument/2006/relationships/image" Target="../media/image455.png"/><Relationship Id="rId108" Type="http://schemas.openxmlformats.org/officeDocument/2006/relationships/customXml" Target="../ink/ink458.xml"/><Relationship Id="rId124" Type="http://schemas.openxmlformats.org/officeDocument/2006/relationships/customXml" Target="../ink/ink466.xml"/><Relationship Id="rId129" Type="http://schemas.openxmlformats.org/officeDocument/2006/relationships/image" Target="../media/image468.png"/><Relationship Id="rId54" Type="http://schemas.openxmlformats.org/officeDocument/2006/relationships/customXml" Target="../ink/ink431.xml"/><Relationship Id="rId70" Type="http://schemas.openxmlformats.org/officeDocument/2006/relationships/customXml" Target="../ink/ink439.xml"/><Relationship Id="rId75" Type="http://schemas.openxmlformats.org/officeDocument/2006/relationships/image" Target="../media/image441.png"/><Relationship Id="rId91" Type="http://schemas.openxmlformats.org/officeDocument/2006/relationships/image" Target="../media/image449.png"/><Relationship Id="rId96" Type="http://schemas.openxmlformats.org/officeDocument/2006/relationships/customXml" Target="../ink/ink452.xml"/><Relationship Id="rId140" Type="http://schemas.openxmlformats.org/officeDocument/2006/relationships/customXml" Target="../ink/ink474.xml"/><Relationship Id="rId145" Type="http://schemas.openxmlformats.org/officeDocument/2006/relationships/image" Target="../media/image4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7.xml"/><Relationship Id="rId23" Type="http://schemas.openxmlformats.org/officeDocument/2006/relationships/image" Target="../media/image415.png"/><Relationship Id="rId28" Type="http://schemas.openxmlformats.org/officeDocument/2006/relationships/customXml" Target="../ink/ink418.xml"/><Relationship Id="rId49" Type="http://schemas.openxmlformats.org/officeDocument/2006/relationships/image" Target="../media/image428.png"/><Relationship Id="rId114" Type="http://schemas.openxmlformats.org/officeDocument/2006/relationships/customXml" Target="../ink/ink461.xml"/><Relationship Id="rId119" Type="http://schemas.openxmlformats.org/officeDocument/2006/relationships/image" Target="../media/image463.png"/><Relationship Id="rId44" Type="http://schemas.openxmlformats.org/officeDocument/2006/relationships/customXml" Target="../ink/ink426.xml"/><Relationship Id="rId60" Type="http://schemas.openxmlformats.org/officeDocument/2006/relationships/customXml" Target="../ink/ink434.xml"/><Relationship Id="rId65" Type="http://schemas.openxmlformats.org/officeDocument/2006/relationships/image" Target="../media/image436.png"/><Relationship Id="rId81" Type="http://schemas.openxmlformats.org/officeDocument/2006/relationships/image" Target="../media/image444.png"/><Relationship Id="rId86" Type="http://schemas.openxmlformats.org/officeDocument/2006/relationships/customXml" Target="../ink/ink447.xml"/><Relationship Id="rId130" Type="http://schemas.openxmlformats.org/officeDocument/2006/relationships/customXml" Target="../ink/ink469.xml"/><Relationship Id="rId135" Type="http://schemas.openxmlformats.org/officeDocument/2006/relationships/image" Target="../media/image471.png"/><Relationship Id="rId151" Type="http://schemas.openxmlformats.org/officeDocument/2006/relationships/image" Target="../media/image479.png"/><Relationship Id="rId13" Type="http://schemas.openxmlformats.org/officeDocument/2006/relationships/image" Target="../media/image410.png"/><Relationship Id="rId18" Type="http://schemas.openxmlformats.org/officeDocument/2006/relationships/customXml" Target="../ink/ink413.xml"/><Relationship Id="rId39" Type="http://schemas.openxmlformats.org/officeDocument/2006/relationships/image" Target="../media/image423.png"/><Relationship Id="rId109" Type="http://schemas.openxmlformats.org/officeDocument/2006/relationships/image" Target="../media/image458.png"/><Relationship Id="rId34" Type="http://schemas.openxmlformats.org/officeDocument/2006/relationships/customXml" Target="../ink/ink421.xml"/><Relationship Id="rId50" Type="http://schemas.openxmlformats.org/officeDocument/2006/relationships/customXml" Target="../ink/ink429.xml"/><Relationship Id="rId55" Type="http://schemas.openxmlformats.org/officeDocument/2006/relationships/image" Target="../media/image431.png"/><Relationship Id="rId76" Type="http://schemas.openxmlformats.org/officeDocument/2006/relationships/customXml" Target="../ink/ink442.xml"/><Relationship Id="rId97" Type="http://schemas.openxmlformats.org/officeDocument/2006/relationships/image" Target="../media/image452.png"/><Relationship Id="rId104" Type="http://schemas.openxmlformats.org/officeDocument/2006/relationships/customXml" Target="../ink/ink456.xml"/><Relationship Id="rId120" Type="http://schemas.openxmlformats.org/officeDocument/2006/relationships/customXml" Target="../ink/ink464.xml"/><Relationship Id="rId125" Type="http://schemas.openxmlformats.org/officeDocument/2006/relationships/image" Target="../media/image466.png"/><Relationship Id="rId141" Type="http://schemas.openxmlformats.org/officeDocument/2006/relationships/image" Target="../media/image474.png"/><Relationship Id="rId146" Type="http://schemas.openxmlformats.org/officeDocument/2006/relationships/customXml" Target="../ink/ink477.xml"/><Relationship Id="rId7" Type="http://schemas.openxmlformats.org/officeDocument/2006/relationships/image" Target="../media/image407.png"/><Relationship Id="rId71" Type="http://schemas.openxmlformats.org/officeDocument/2006/relationships/image" Target="../media/image439.png"/><Relationship Id="rId92" Type="http://schemas.openxmlformats.org/officeDocument/2006/relationships/customXml" Target="../ink/ink450.xml"/><Relationship Id="rId2" Type="http://schemas.openxmlformats.org/officeDocument/2006/relationships/customXml" Target="../ink/ink405.xml"/><Relationship Id="rId29" Type="http://schemas.openxmlformats.org/officeDocument/2006/relationships/image" Target="../media/image418.png"/><Relationship Id="rId24" Type="http://schemas.openxmlformats.org/officeDocument/2006/relationships/customXml" Target="../ink/ink416.xml"/><Relationship Id="rId40" Type="http://schemas.openxmlformats.org/officeDocument/2006/relationships/customXml" Target="../ink/ink424.xml"/><Relationship Id="rId45" Type="http://schemas.openxmlformats.org/officeDocument/2006/relationships/image" Target="../media/image426.png"/><Relationship Id="rId66" Type="http://schemas.openxmlformats.org/officeDocument/2006/relationships/customXml" Target="../ink/ink437.xml"/><Relationship Id="rId87" Type="http://schemas.openxmlformats.org/officeDocument/2006/relationships/image" Target="../media/image447.png"/><Relationship Id="rId110" Type="http://schemas.openxmlformats.org/officeDocument/2006/relationships/customXml" Target="../ink/ink459.xml"/><Relationship Id="rId115" Type="http://schemas.openxmlformats.org/officeDocument/2006/relationships/image" Target="../media/image461.png"/><Relationship Id="rId131" Type="http://schemas.openxmlformats.org/officeDocument/2006/relationships/image" Target="../media/image469.png"/><Relationship Id="rId136" Type="http://schemas.openxmlformats.org/officeDocument/2006/relationships/customXml" Target="../ink/ink472.xml"/><Relationship Id="rId61" Type="http://schemas.openxmlformats.org/officeDocument/2006/relationships/image" Target="../media/image434.png"/><Relationship Id="rId82" Type="http://schemas.openxmlformats.org/officeDocument/2006/relationships/customXml" Target="../ink/ink445.xml"/><Relationship Id="rId152" Type="http://schemas.openxmlformats.org/officeDocument/2006/relationships/customXml" Target="../ink/ink480.xml"/><Relationship Id="rId19" Type="http://schemas.openxmlformats.org/officeDocument/2006/relationships/image" Target="../media/image413.png"/><Relationship Id="rId14" Type="http://schemas.openxmlformats.org/officeDocument/2006/relationships/customXml" Target="../ink/ink411.xml"/><Relationship Id="rId30" Type="http://schemas.openxmlformats.org/officeDocument/2006/relationships/customXml" Target="../ink/ink419.xml"/><Relationship Id="rId35" Type="http://schemas.openxmlformats.org/officeDocument/2006/relationships/image" Target="../media/image421.png"/><Relationship Id="rId56" Type="http://schemas.openxmlformats.org/officeDocument/2006/relationships/customXml" Target="../ink/ink432.xml"/><Relationship Id="rId77" Type="http://schemas.openxmlformats.org/officeDocument/2006/relationships/image" Target="../media/image442.png"/><Relationship Id="rId100" Type="http://schemas.openxmlformats.org/officeDocument/2006/relationships/customXml" Target="../ink/ink454.xml"/><Relationship Id="rId105" Type="http://schemas.openxmlformats.org/officeDocument/2006/relationships/image" Target="../media/image456.png"/><Relationship Id="rId126" Type="http://schemas.openxmlformats.org/officeDocument/2006/relationships/customXml" Target="../ink/ink467.xml"/><Relationship Id="rId147" Type="http://schemas.openxmlformats.org/officeDocument/2006/relationships/image" Target="../media/image477.png"/><Relationship Id="rId8" Type="http://schemas.openxmlformats.org/officeDocument/2006/relationships/customXml" Target="../ink/ink408.xml"/><Relationship Id="rId51" Type="http://schemas.openxmlformats.org/officeDocument/2006/relationships/image" Target="../media/image429.png"/><Relationship Id="rId72" Type="http://schemas.openxmlformats.org/officeDocument/2006/relationships/customXml" Target="../ink/ink440.xml"/><Relationship Id="rId93" Type="http://schemas.openxmlformats.org/officeDocument/2006/relationships/image" Target="../media/image450.png"/><Relationship Id="rId98" Type="http://schemas.openxmlformats.org/officeDocument/2006/relationships/customXml" Target="../ink/ink453.xml"/><Relationship Id="rId121" Type="http://schemas.openxmlformats.org/officeDocument/2006/relationships/image" Target="../media/image464.png"/><Relationship Id="rId142" Type="http://schemas.openxmlformats.org/officeDocument/2006/relationships/customXml" Target="../ink/ink475.xml"/><Relationship Id="rId3" Type="http://schemas.openxmlformats.org/officeDocument/2006/relationships/image" Target="../media/image405.png"/><Relationship Id="rId25" Type="http://schemas.openxmlformats.org/officeDocument/2006/relationships/image" Target="../media/image416.png"/><Relationship Id="rId46" Type="http://schemas.openxmlformats.org/officeDocument/2006/relationships/customXml" Target="../ink/ink427.xml"/><Relationship Id="rId67" Type="http://schemas.openxmlformats.org/officeDocument/2006/relationships/image" Target="../media/image437.png"/><Relationship Id="rId116" Type="http://schemas.openxmlformats.org/officeDocument/2006/relationships/customXml" Target="../ink/ink462.xml"/><Relationship Id="rId137" Type="http://schemas.openxmlformats.org/officeDocument/2006/relationships/image" Target="../media/image472.png"/><Relationship Id="rId20" Type="http://schemas.openxmlformats.org/officeDocument/2006/relationships/customXml" Target="../ink/ink414.xml"/><Relationship Id="rId41" Type="http://schemas.openxmlformats.org/officeDocument/2006/relationships/image" Target="../media/image424.png"/><Relationship Id="rId62" Type="http://schemas.openxmlformats.org/officeDocument/2006/relationships/customXml" Target="../ink/ink435.xml"/><Relationship Id="rId83" Type="http://schemas.openxmlformats.org/officeDocument/2006/relationships/image" Target="../media/image445.png"/><Relationship Id="rId88" Type="http://schemas.openxmlformats.org/officeDocument/2006/relationships/customXml" Target="../ink/ink448.xml"/><Relationship Id="rId111" Type="http://schemas.openxmlformats.org/officeDocument/2006/relationships/image" Target="../media/image459.png"/><Relationship Id="rId132" Type="http://schemas.openxmlformats.org/officeDocument/2006/relationships/customXml" Target="../ink/ink470.xml"/><Relationship Id="rId153" Type="http://schemas.openxmlformats.org/officeDocument/2006/relationships/image" Target="../media/image480.png"/><Relationship Id="rId15" Type="http://schemas.openxmlformats.org/officeDocument/2006/relationships/image" Target="../media/image411.png"/><Relationship Id="rId36" Type="http://schemas.openxmlformats.org/officeDocument/2006/relationships/customXml" Target="../ink/ink422.xml"/><Relationship Id="rId57" Type="http://schemas.openxmlformats.org/officeDocument/2006/relationships/image" Target="../media/image432.png"/><Relationship Id="rId106" Type="http://schemas.openxmlformats.org/officeDocument/2006/relationships/customXml" Target="../ink/ink457.xml"/><Relationship Id="rId127" Type="http://schemas.openxmlformats.org/officeDocument/2006/relationships/image" Target="../media/image467.png"/><Relationship Id="rId10" Type="http://schemas.openxmlformats.org/officeDocument/2006/relationships/customXml" Target="../ink/ink409.xml"/><Relationship Id="rId31" Type="http://schemas.openxmlformats.org/officeDocument/2006/relationships/image" Target="../media/image419.png"/><Relationship Id="rId52" Type="http://schemas.openxmlformats.org/officeDocument/2006/relationships/customXml" Target="../ink/ink430.xml"/><Relationship Id="rId73" Type="http://schemas.openxmlformats.org/officeDocument/2006/relationships/image" Target="../media/image440.png"/><Relationship Id="rId78" Type="http://schemas.openxmlformats.org/officeDocument/2006/relationships/customXml" Target="../ink/ink443.xml"/><Relationship Id="rId94" Type="http://schemas.openxmlformats.org/officeDocument/2006/relationships/customXml" Target="../ink/ink451.xml"/><Relationship Id="rId99" Type="http://schemas.openxmlformats.org/officeDocument/2006/relationships/image" Target="../media/image453.png"/><Relationship Id="rId101" Type="http://schemas.openxmlformats.org/officeDocument/2006/relationships/image" Target="../media/image454.png"/><Relationship Id="rId122" Type="http://schemas.openxmlformats.org/officeDocument/2006/relationships/customXml" Target="../ink/ink465.xml"/><Relationship Id="rId143" Type="http://schemas.openxmlformats.org/officeDocument/2006/relationships/image" Target="../media/image475.png"/><Relationship Id="rId148" Type="http://schemas.openxmlformats.org/officeDocument/2006/relationships/customXml" Target="../ink/ink478.xml"/><Relationship Id="rId4" Type="http://schemas.openxmlformats.org/officeDocument/2006/relationships/customXml" Target="../ink/ink406.xml"/><Relationship Id="rId9" Type="http://schemas.openxmlformats.org/officeDocument/2006/relationships/image" Target="../media/image408.png"/><Relationship Id="rId26" Type="http://schemas.openxmlformats.org/officeDocument/2006/relationships/customXml" Target="../ink/ink417.xml"/><Relationship Id="rId47" Type="http://schemas.openxmlformats.org/officeDocument/2006/relationships/image" Target="../media/image427.png"/><Relationship Id="rId68" Type="http://schemas.openxmlformats.org/officeDocument/2006/relationships/customXml" Target="../ink/ink438.xml"/><Relationship Id="rId89" Type="http://schemas.openxmlformats.org/officeDocument/2006/relationships/image" Target="../media/image448.png"/><Relationship Id="rId112" Type="http://schemas.openxmlformats.org/officeDocument/2006/relationships/customXml" Target="../ink/ink460.xml"/><Relationship Id="rId133" Type="http://schemas.openxmlformats.org/officeDocument/2006/relationships/image" Target="../media/image470.png"/><Relationship Id="rId154" Type="http://schemas.openxmlformats.org/officeDocument/2006/relationships/customXml" Target="../ink/ink481.xml"/><Relationship Id="rId16" Type="http://schemas.openxmlformats.org/officeDocument/2006/relationships/customXml" Target="../ink/ink412.xml"/><Relationship Id="rId37" Type="http://schemas.openxmlformats.org/officeDocument/2006/relationships/image" Target="../media/image422.png"/><Relationship Id="rId58" Type="http://schemas.openxmlformats.org/officeDocument/2006/relationships/customXml" Target="../ink/ink433.xml"/><Relationship Id="rId79" Type="http://schemas.openxmlformats.org/officeDocument/2006/relationships/image" Target="../media/image443.png"/><Relationship Id="rId102" Type="http://schemas.openxmlformats.org/officeDocument/2006/relationships/customXml" Target="../ink/ink455.xml"/><Relationship Id="rId123" Type="http://schemas.openxmlformats.org/officeDocument/2006/relationships/image" Target="../media/image465.png"/><Relationship Id="rId144" Type="http://schemas.openxmlformats.org/officeDocument/2006/relationships/customXml" Target="../ink/ink476.xml"/><Relationship Id="rId90" Type="http://schemas.openxmlformats.org/officeDocument/2006/relationships/customXml" Target="../ink/ink449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7.png"/><Relationship Id="rId18" Type="http://schemas.openxmlformats.org/officeDocument/2006/relationships/customXml" Target="../ink/ink490.xml"/><Relationship Id="rId26" Type="http://schemas.openxmlformats.org/officeDocument/2006/relationships/customXml" Target="../ink/ink494.xml"/><Relationship Id="rId39" Type="http://schemas.openxmlformats.org/officeDocument/2006/relationships/image" Target="../media/image500.png"/><Relationship Id="rId21" Type="http://schemas.openxmlformats.org/officeDocument/2006/relationships/image" Target="../media/image491.png"/><Relationship Id="rId34" Type="http://schemas.openxmlformats.org/officeDocument/2006/relationships/customXml" Target="../ink/ink498.xml"/><Relationship Id="rId7" Type="http://schemas.openxmlformats.org/officeDocument/2006/relationships/image" Target="../media/image484.png"/><Relationship Id="rId12" Type="http://schemas.openxmlformats.org/officeDocument/2006/relationships/customXml" Target="../ink/ink487.xml"/><Relationship Id="rId17" Type="http://schemas.openxmlformats.org/officeDocument/2006/relationships/image" Target="../media/image489.png"/><Relationship Id="rId25" Type="http://schemas.openxmlformats.org/officeDocument/2006/relationships/image" Target="../media/image493.png"/><Relationship Id="rId33" Type="http://schemas.openxmlformats.org/officeDocument/2006/relationships/image" Target="../media/image497.png"/><Relationship Id="rId38" Type="http://schemas.openxmlformats.org/officeDocument/2006/relationships/customXml" Target="../ink/ink500.xml"/><Relationship Id="rId2" Type="http://schemas.openxmlformats.org/officeDocument/2006/relationships/customXml" Target="../ink/ink482.xml"/><Relationship Id="rId16" Type="http://schemas.openxmlformats.org/officeDocument/2006/relationships/customXml" Target="../ink/ink489.xml"/><Relationship Id="rId20" Type="http://schemas.openxmlformats.org/officeDocument/2006/relationships/customXml" Target="../ink/ink491.xml"/><Relationship Id="rId29" Type="http://schemas.openxmlformats.org/officeDocument/2006/relationships/image" Target="../media/image49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4.xml"/><Relationship Id="rId11" Type="http://schemas.openxmlformats.org/officeDocument/2006/relationships/image" Target="../media/image486.png"/><Relationship Id="rId24" Type="http://schemas.openxmlformats.org/officeDocument/2006/relationships/customXml" Target="../ink/ink493.xml"/><Relationship Id="rId32" Type="http://schemas.openxmlformats.org/officeDocument/2006/relationships/customXml" Target="../ink/ink497.xml"/><Relationship Id="rId37" Type="http://schemas.openxmlformats.org/officeDocument/2006/relationships/image" Target="../media/image499.png"/><Relationship Id="rId5" Type="http://schemas.openxmlformats.org/officeDocument/2006/relationships/image" Target="../media/image483.png"/><Relationship Id="rId15" Type="http://schemas.openxmlformats.org/officeDocument/2006/relationships/image" Target="../media/image488.png"/><Relationship Id="rId23" Type="http://schemas.openxmlformats.org/officeDocument/2006/relationships/image" Target="../media/image492.png"/><Relationship Id="rId28" Type="http://schemas.openxmlformats.org/officeDocument/2006/relationships/customXml" Target="../ink/ink495.xml"/><Relationship Id="rId36" Type="http://schemas.openxmlformats.org/officeDocument/2006/relationships/customXml" Target="../ink/ink499.xml"/><Relationship Id="rId10" Type="http://schemas.openxmlformats.org/officeDocument/2006/relationships/customXml" Target="../ink/ink486.xml"/><Relationship Id="rId19" Type="http://schemas.openxmlformats.org/officeDocument/2006/relationships/image" Target="../media/image490.png"/><Relationship Id="rId31" Type="http://schemas.openxmlformats.org/officeDocument/2006/relationships/image" Target="../media/image496.png"/><Relationship Id="rId4" Type="http://schemas.openxmlformats.org/officeDocument/2006/relationships/customXml" Target="../ink/ink483.xml"/><Relationship Id="rId9" Type="http://schemas.openxmlformats.org/officeDocument/2006/relationships/image" Target="../media/image485.png"/><Relationship Id="rId14" Type="http://schemas.openxmlformats.org/officeDocument/2006/relationships/customXml" Target="../ink/ink488.xml"/><Relationship Id="rId22" Type="http://schemas.openxmlformats.org/officeDocument/2006/relationships/customXml" Target="../ink/ink492.xml"/><Relationship Id="rId27" Type="http://schemas.openxmlformats.org/officeDocument/2006/relationships/image" Target="../media/image494.png"/><Relationship Id="rId30" Type="http://schemas.openxmlformats.org/officeDocument/2006/relationships/customXml" Target="../ink/ink496.xml"/><Relationship Id="rId35" Type="http://schemas.openxmlformats.org/officeDocument/2006/relationships/image" Target="../media/image498.png"/><Relationship Id="rId8" Type="http://schemas.openxmlformats.org/officeDocument/2006/relationships/customXml" Target="../ink/ink485.xml"/><Relationship Id="rId3" Type="http://schemas.openxmlformats.org/officeDocument/2006/relationships/image" Target="../media/image48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6.png"/><Relationship Id="rId18" Type="http://schemas.openxmlformats.org/officeDocument/2006/relationships/customXml" Target="../ink/ink509.xml"/><Relationship Id="rId26" Type="http://schemas.openxmlformats.org/officeDocument/2006/relationships/customXml" Target="../ink/ink513.xml"/><Relationship Id="rId39" Type="http://schemas.openxmlformats.org/officeDocument/2006/relationships/image" Target="../media/image519.png"/><Relationship Id="rId21" Type="http://schemas.openxmlformats.org/officeDocument/2006/relationships/image" Target="../media/image510.png"/><Relationship Id="rId34" Type="http://schemas.openxmlformats.org/officeDocument/2006/relationships/customXml" Target="../ink/ink517.xml"/><Relationship Id="rId42" Type="http://schemas.openxmlformats.org/officeDocument/2006/relationships/customXml" Target="../ink/ink521.xml"/><Relationship Id="rId7" Type="http://schemas.openxmlformats.org/officeDocument/2006/relationships/image" Target="../media/image503.png"/><Relationship Id="rId2" Type="http://schemas.openxmlformats.org/officeDocument/2006/relationships/customXml" Target="../ink/ink501.xml"/><Relationship Id="rId16" Type="http://schemas.openxmlformats.org/officeDocument/2006/relationships/customXml" Target="../ink/ink508.xml"/><Relationship Id="rId20" Type="http://schemas.openxmlformats.org/officeDocument/2006/relationships/customXml" Target="../ink/ink510.xml"/><Relationship Id="rId29" Type="http://schemas.openxmlformats.org/officeDocument/2006/relationships/image" Target="../media/image514.png"/><Relationship Id="rId41" Type="http://schemas.openxmlformats.org/officeDocument/2006/relationships/image" Target="../media/image5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3.xml"/><Relationship Id="rId11" Type="http://schemas.openxmlformats.org/officeDocument/2006/relationships/image" Target="../media/image505.png"/><Relationship Id="rId24" Type="http://schemas.openxmlformats.org/officeDocument/2006/relationships/customXml" Target="../ink/ink512.xml"/><Relationship Id="rId32" Type="http://schemas.openxmlformats.org/officeDocument/2006/relationships/customXml" Target="../ink/ink516.xml"/><Relationship Id="rId37" Type="http://schemas.openxmlformats.org/officeDocument/2006/relationships/image" Target="../media/image518.png"/><Relationship Id="rId40" Type="http://schemas.openxmlformats.org/officeDocument/2006/relationships/customXml" Target="../ink/ink520.xml"/><Relationship Id="rId5" Type="http://schemas.openxmlformats.org/officeDocument/2006/relationships/image" Target="../media/image502.png"/><Relationship Id="rId15" Type="http://schemas.openxmlformats.org/officeDocument/2006/relationships/image" Target="../media/image507.png"/><Relationship Id="rId23" Type="http://schemas.openxmlformats.org/officeDocument/2006/relationships/image" Target="../media/image511.png"/><Relationship Id="rId28" Type="http://schemas.openxmlformats.org/officeDocument/2006/relationships/customXml" Target="../ink/ink514.xml"/><Relationship Id="rId36" Type="http://schemas.openxmlformats.org/officeDocument/2006/relationships/customXml" Target="../ink/ink518.xml"/><Relationship Id="rId10" Type="http://schemas.openxmlformats.org/officeDocument/2006/relationships/customXml" Target="../ink/ink505.xml"/><Relationship Id="rId19" Type="http://schemas.openxmlformats.org/officeDocument/2006/relationships/image" Target="../media/image509.png"/><Relationship Id="rId31" Type="http://schemas.openxmlformats.org/officeDocument/2006/relationships/image" Target="../media/image515.png"/><Relationship Id="rId4" Type="http://schemas.openxmlformats.org/officeDocument/2006/relationships/customXml" Target="../ink/ink502.xml"/><Relationship Id="rId9" Type="http://schemas.openxmlformats.org/officeDocument/2006/relationships/image" Target="../media/image504.png"/><Relationship Id="rId14" Type="http://schemas.openxmlformats.org/officeDocument/2006/relationships/customXml" Target="../ink/ink507.xml"/><Relationship Id="rId22" Type="http://schemas.openxmlformats.org/officeDocument/2006/relationships/customXml" Target="../ink/ink511.xml"/><Relationship Id="rId27" Type="http://schemas.openxmlformats.org/officeDocument/2006/relationships/image" Target="../media/image513.png"/><Relationship Id="rId30" Type="http://schemas.openxmlformats.org/officeDocument/2006/relationships/customXml" Target="../ink/ink515.xml"/><Relationship Id="rId35" Type="http://schemas.openxmlformats.org/officeDocument/2006/relationships/image" Target="../media/image517.png"/><Relationship Id="rId43" Type="http://schemas.openxmlformats.org/officeDocument/2006/relationships/image" Target="../media/image521.png"/><Relationship Id="rId8" Type="http://schemas.openxmlformats.org/officeDocument/2006/relationships/customXml" Target="../ink/ink504.xml"/><Relationship Id="rId3" Type="http://schemas.openxmlformats.org/officeDocument/2006/relationships/image" Target="../media/image501.png"/><Relationship Id="rId12" Type="http://schemas.openxmlformats.org/officeDocument/2006/relationships/customXml" Target="../ink/ink506.xml"/><Relationship Id="rId17" Type="http://schemas.openxmlformats.org/officeDocument/2006/relationships/image" Target="../media/image508.png"/><Relationship Id="rId25" Type="http://schemas.openxmlformats.org/officeDocument/2006/relationships/image" Target="../media/image512.png"/><Relationship Id="rId33" Type="http://schemas.openxmlformats.org/officeDocument/2006/relationships/image" Target="../media/image516.png"/><Relationship Id="rId38" Type="http://schemas.openxmlformats.org/officeDocument/2006/relationships/customXml" Target="../ink/ink51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5.xml"/><Relationship Id="rId13" Type="http://schemas.openxmlformats.org/officeDocument/2006/relationships/image" Target="../media/image527.png"/><Relationship Id="rId18" Type="http://schemas.openxmlformats.org/officeDocument/2006/relationships/customXml" Target="../ink/ink530.xml"/><Relationship Id="rId3" Type="http://schemas.openxmlformats.org/officeDocument/2006/relationships/image" Target="../media/image522.png"/><Relationship Id="rId7" Type="http://schemas.openxmlformats.org/officeDocument/2006/relationships/image" Target="../media/image524.png"/><Relationship Id="rId12" Type="http://schemas.openxmlformats.org/officeDocument/2006/relationships/customXml" Target="../ink/ink527.xml"/><Relationship Id="rId17" Type="http://schemas.openxmlformats.org/officeDocument/2006/relationships/image" Target="../media/image529.png"/><Relationship Id="rId2" Type="http://schemas.openxmlformats.org/officeDocument/2006/relationships/customXml" Target="../ink/ink522.xml"/><Relationship Id="rId16" Type="http://schemas.openxmlformats.org/officeDocument/2006/relationships/customXml" Target="../ink/ink5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4.xml"/><Relationship Id="rId11" Type="http://schemas.openxmlformats.org/officeDocument/2006/relationships/image" Target="../media/image526.png"/><Relationship Id="rId5" Type="http://schemas.openxmlformats.org/officeDocument/2006/relationships/image" Target="../media/image523.png"/><Relationship Id="rId15" Type="http://schemas.openxmlformats.org/officeDocument/2006/relationships/image" Target="../media/image528.png"/><Relationship Id="rId10" Type="http://schemas.openxmlformats.org/officeDocument/2006/relationships/customXml" Target="../ink/ink526.xml"/><Relationship Id="rId19" Type="http://schemas.openxmlformats.org/officeDocument/2006/relationships/image" Target="../media/image530.png"/><Relationship Id="rId4" Type="http://schemas.openxmlformats.org/officeDocument/2006/relationships/customXml" Target="../ink/ink523.xml"/><Relationship Id="rId9" Type="http://schemas.openxmlformats.org/officeDocument/2006/relationships/image" Target="../media/image525.png"/><Relationship Id="rId14" Type="http://schemas.openxmlformats.org/officeDocument/2006/relationships/customXml" Target="../ink/ink52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6.png"/><Relationship Id="rId18" Type="http://schemas.openxmlformats.org/officeDocument/2006/relationships/customXml" Target="../ink/ink539.xml"/><Relationship Id="rId26" Type="http://schemas.openxmlformats.org/officeDocument/2006/relationships/customXml" Target="../ink/ink543.xml"/><Relationship Id="rId39" Type="http://schemas.openxmlformats.org/officeDocument/2006/relationships/image" Target="../media/image549.png"/><Relationship Id="rId21" Type="http://schemas.openxmlformats.org/officeDocument/2006/relationships/image" Target="../media/image540.png"/><Relationship Id="rId34" Type="http://schemas.openxmlformats.org/officeDocument/2006/relationships/customXml" Target="../ink/ink547.xml"/><Relationship Id="rId42" Type="http://schemas.openxmlformats.org/officeDocument/2006/relationships/customXml" Target="../ink/ink551.xml"/><Relationship Id="rId7" Type="http://schemas.openxmlformats.org/officeDocument/2006/relationships/image" Target="../media/image533.png"/><Relationship Id="rId2" Type="http://schemas.openxmlformats.org/officeDocument/2006/relationships/customXml" Target="../ink/ink531.xml"/><Relationship Id="rId16" Type="http://schemas.openxmlformats.org/officeDocument/2006/relationships/customXml" Target="../ink/ink538.xml"/><Relationship Id="rId20" Type="http://schemas.openxmlformats.org/officeDocument/2006/relationships/customXml" Target="../ink/ink540.xml"/><Relationship Id="rId29" Type="http://schemas.openxmlformats.org/officeDocument/2006/relationships/image" Target="../media/image544.png"/><Relationship Id="rId41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3.xml"/><Relationship Id="rId11" Type="http://schemas.openxmlformats.org/officeDocument/2006/relationships/image" Target="../media/image535.png"/><Relationship Id="rId24" Type="http://schemas.openxmlformats.org/officeDocument/2006/relationships/customXml" Target="../ink/ink542.xml"/><Relationship Id="rId32" Type="http://schemas.openxmlformats.org/officeDocument/2006/relationships/customXml" Target="../ink/ink546.xml"/><Relationship Id="rId37" Type="http://schemas.openxmlformats.org/officeDocument/2006/relationships/image" Target="../media/image548.png"/><Relationship Id="rId40" Type="http://schemas.openxmlformats.org/officeDocument/2006/relationships/customXml" Target="../ink/ink550.xml"/><Relationship Id="rId5" Type="http://schemas.openxmlformats.org/officeDocument/2006/relationships/image" Target="../media/image532.png"/><Relationship Id="rId15" Type="http://schemas.openxmlformats.org/officeDocument/2006/relationships/image" Target="../media/image537.png"/><Relationship Id="rId23" Type="http://schemas.openxmlformats.org/officeDocument/2006/relationships/image" Target="../media/image541.png"/><Relationship Id="rId28" Type="http://schemas.openxmlformats.org/officeDocument/2006/relationships/customXml" Target="../ink/ink544.xml"/><Relationship Id="rId36" Type="http://schemas.openxmlformats.org/officeDocument/2006/relationships/customXml" Target="../ink/ink548.xml"/><Relationship Id="rId10" Type="http://schemas.openxmlformats.org/officeDocument/2006/relationships/customXml" Target="../ink/ink535.xml"/><Relationship Id="rId19" Type="http://schemas.openxmlformats.org/officeDocument/2006/relationships/image" Target="../media/image539.png"/><Relationship Id="rId31" Type="http://schemas.openxmlformats.org/officeDocument/2006/relationships/image" Target="../media/image545.png"/><Relationship Id="rId4" Type="http://schemas.openxmlformats.org/officeDocument/2006/relationships/customXml" Target="../ink/ink532.xml"/><Relationship Id="rId9" Type="http://schemas.openxmlformats.org/officeDocument/2006/relationships/image" Target="../media/image534.png"/><Relationship Id="rId14" Type="http://schemas.openxmlformats.org/officeDocument/2006/relationships/customXml" Target="../ink/ink537.xml"/><Relationship Id="rId22" Type="http://schemas.openxmlformats.org/officeDocument/2006/relationships/customXml" Target="../ink/ink541.xml"/><Relationship Id="rId27" Type="http://schemas.openxmlformats.org/officeDocument/2006/relationships/image" Target="../media/image543.png"/><Relationship Id="rId30" Type="http://schemas.openxmlformats.org/officeDocument/2006/relationships/customXml" Target="../ink/ink545.xml"/><Relationship Id="rId35" Type="http://schemas.openxmlformats.org/officeDocument/2006/relationships/image" Target="../media/image547.png"/><Relationship Id="rId43" Type="http://schemas.openxmlformats.org/officeDocument/2006/relationships/image" Target="../media/image551.png"/><Relationship Id="rId8" Type="http://schemas.openxmlformats.org/officeDocument/2006/relationships/customXml" Target="../ink/ink534.xml"/><Relationship Id="rId3" Type="http://schemas.openxmlformats.org/officeDocument/2006/relationships/image" Target="../media/image531.png"/><Relationship Id="rId12" Type="http://schemas.openxmlformats.org/officeDocument/2006/relationships/customXml" Target="../ink/ink536.xml"/><Relationship Id="rId17" Type="http://schemas.openxmlformats.org/officeDocument/2006/relationships/image" Target="../media/image538.png"/><Relationship Id="rId25" Type="http://schemas.openxmlformats.org/officeDocument/2006/relationships/image" Target="../media/image542.png"/><Relationship Id="rId33" Type="http://schemas.openxmlformats.org/officeDocument/2006/relationships/image" Target="../media/image546.png"/><Relationship Id="rId38" Type="http://schemas.openxmlformats.org/officeDocument/2006/relationships/customXml" Target="../ink/ink54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.png"/><Relationship Id="rId21" Type="http://schemas.openxmlformats.org/officeDocument/2006/relationships/image" Target="../media/image59.png"/><Relationship Id="rId42" Type="http://schemas.openxmlformats.org/officeDocument/2006/relationships/customXml" Target="../ink/ink70.xml"/><Relationship Id="rId63" Type="http://schemas.openxmlformats.org/officeDocument/2006/relationships/image" Target="../media/image80.png"/><Relationship Id="rId84" Type="http://schemas.openxmlformats.org/officeDocument/2006/relationships/customXml" Target="../ink/ink91.xml"/><Relationship Id="rId138" Type="http://schemas.openxmlformats.org/officeDocument/2006/relationships/customXml" Target="../ink/ink118.xml"/><Relationship Id="rId159" Type="http://schemas.openxmlformats.org/officeDocument/2006/relationships/image" Target="../media/image128.png"/><Relationship Id="rId170" Type="http://schemas.openxmlformats.org/officeDocument/2006/relationships/customXml" Target="../ink/ink134.xml"/><Relationship Id="rId191" Type="http://schemas.openxmlformats.org/officeDocument/2006/relationships/image" Target="../media/image144.png"/><Relationship Id="rId205" Type="http://schemas.openxmlformats.org/officeDocument/2006/relationships/image" Target="../media/image151.png"/><Relationship Id="rId107" Type="http://schemas.openxmlformats.org/officeDocument/2006/relationships/image" Target="../media/image102.png"/><Relationship Id="rId11" Type="http://schemas.openxmlformats.org/officeDocument/2006/relationships/image" Target="../media/image54.png"/><Relationship Id="rId32" Type="http://schemas.openxmlformats.org/officeDocument/2006/relationships/customXml" Target="../ink/ink65.xml"/><Relationship Id="rId53" Type="http://schemas.openxmlformats.org/officeDocument/2006/relationships/image" Target="../media/image75.png"/><Relationship Id="rId74" Type="http://schemas.openxmlformats.org/officeDocument/2006/relationships/customXml" Target="../ink/ink86.xml"/><Relationship Id="rId128" Type="http://schemas.openxmlformats.org/officeDocument/2006/relationships/customXml" Target="../ink/ink113.xml"/><Relationship Id="rId149" Type="http://schemas.openxmlformats.org/officeDocument/2006/relationships/image" Target="../media/image123.png"/><Relationship Id="rId5" Type="http://schemas.openxmlformats.org/officeDocument/2006/relationships/image" Target="../media/image51.png"/><Relationship Id="rId95" Type="http://schemas.openxmlformats.org/officeDocument/2006/relationships/image" Target="../media/image96.png"/><Relationship Id="rId160" Type="http://schemas.openxmlformats.org/officeDocument/2006/relationships/customXml" Target="../ink/ink129.xml"/><Relationship Id="rId181" Type="http://schemas.openxmlformats.org/officeDocument/2006/relationships/image" Target="../media/image139.png"/><Relationship Id="rId216" Type="http://schemas.openxmlformats.org/officeDocument/2006/relationships/customXml" Target="../ink/ink157.xml"/><Relationship Id="rId22" Type="http://schemas.openxmlformats.org/officeDocument/2006/relationships/customXml" Target="../ink/ink60.xml"/><Relationship Id="rId43" Type="http://schemas.openxmlformats.org/officeDocument/2006/relationships/image" Target="../media/image70.png"/><Relationship Id="rId64" Type="http://schemas.openxmlformats.org/officeDocument/2006/relationships/customXml" Target="../ink/ink81.xml"/><Relationship Id="rId118" Type="http://schemas.openxmlformats.org/officeDocument/2006/relationships/customXml" Target="../ink/ink108.xml"/><Relationship Id="rId139" Type="http://schemas.openxmlformats.org/officeDocument/2006/relationships/image" Target="../media/image118.png"/><Relationship Id="rId85" Type="http://schemas.openxmlformats.org/officeDocument/2006/relationships/image" Target="../media/image91.png"/><Relationship Id="rId150" Type="http://schemas.openxmlformats.org/officeDocument/2006/relationships/customXml" Target="../ink/ink124.xml"/><Relationship Id="rId171" Type="http://schemas.openxmlformats.org/officeDocument/2006/relationships/image" Target="../media/image134.png"/><Relationship Id="rId192" Type="http://schemas.openxmlformats.org/officeDocument/2006/relationships/customXml" Target="../ink/ink145.xml"/><Relationship Id="rId206" Type="http://schemas.openxmlformats.org/officeDocument/2006/relationships/customXml" Target="../ink/ink152.xml"/><Relationship Id="rId12" Type="http://schemas.openxmlformats.org/officeDocument/2006/relationships/customXml" Target="../ink/ink55.xml"/><Relationship Id="rId33" Type="http://schemas.openxmlformats.org/officeDocument/2006/relationships/image" Target="../media/image65.png"/><Relationship Id="rId108" Type="http://schemas.openxmlformats.org/officeDocument/2006/relationships/customXml" Target="../ink/ink103.xml"/><Relationship Id="rId129" Type="http://schemas.openxmlformats.org/officeDocument/2006/relationships/image" Target="../media/image113.png"/><Relationship Id="rId54" Type="http://schemas.openxmlformats.org/officeDocument/2006/relationships/customXml" Target="../ink/ink76.xml"/><Relationship Id="rId75" Type="http://schemas.openxmlformats.org/officeDocument/2006/relationships/image" Target="../media/image86.png"/><Relationship Id="rId96" Type="http://schemas.openxmlformats.org/officeDocument/2006/relationships/customXml" Target="../ink/ink97.xml"/><Relationship Id="rId140" Type="http://schemas.openxmlformats.org/officeDocument/2006/relationships/customXml" Target="../ink/ink119.xml"/><Relationship Id="rId161" Type="http://schemas.openxmlformats.org/officeDocument/2006/relationships/image" Target="../media/image129.png"/><Relationship Id="rId182" Type="http://schemas.openxmlformats.org/officeDocument/2006/relationships/customXml" Target="../ink/ink140.xml"/><Relationship Id="rId217" Type="http://schemas.openxmlformats.org/officeDocument/2006/relationships/image" Target="../media/image157.png"/><Relationship Id="rId6" Type="http://schemas.openxmlformats.org/officeDocument/2006/relationships/customXml" Target="../ink/ink52.xml"/><Relationship Id="rId23" Type="http://schemas.openxmlformats.org/officeDocument/2006/relationships/image" Target="../media/image60.png"/><Relationship Id="rId119" Type="http://schemas.openxmlformats.org/officeDocument/2006/relationships/image" Target="../media/image108.png"/><Relationship Id="rId44" Type="http://schemas.openxmlformats.org/officeDocument/2006/relationships/customXml" Target="../ink/ink71.xml"/><Relationship Id="rId65" Type="http://schemas.openxmlformats.org/officeDocument/2006/relationships/image" Target="../media/image81.png"/><Relationship Id="rId86" Type="http://schemas.openxmlformats.org/officeDocument/2006/relationships/customXml" Target="../ink/ink92.xml"/><Relationship Id="rId130" Type="http://schemas.openxmlformats.org/officeDocument/2006/relationships/customXml" Target="../ink/ink114.xml"/><Relationship Id="rId151" Type="http://schemas.openxmlformats.org/officeDocument/2006/relationships/image" Target="../media/image124.png"/><Relationship Id="rId172" Type="http://schemas.openxmlformats.org/officeDocument/2006/relationships/customXml" Target="../ink/ink135.xml"/><Relationship Id="rId193" Type="http://schemas.openxmlformats.org/officeDocument/2006/relationships/image" Target="../media/image145.png"/><Relationship Id="rId207" Type="http://schemas.openxmlformats.org/officeDocument/2006/relationships/image" Target="../media/image152.png"/><Relationship Id="rId13" Type="http://schemas.openxmlformats.org/officeDocument/2006/relationships/image" Target="../media/image55.png"/><Relationship Id="rId109" Type="http://schemas.openxmlformats.org/officeDocument/2006/relationships/image" Target="../media/image103.png"/><Relationship Id="rId34" Type="http://schemas.openxmlformats.org/officeDocument/2006/relationships/customXml" Target="../ink/ink66.xml"/><Relationship Id="rId55" Type="http://schemas.openxmlformats.org/officeDocument/2006/relationships/image" Target="../media/image76.png"/><Relationship Id="rId76" Type="http://schemas.openxmlformats.org/officeDocument/2006/relationships/customXml" Target="../ink/ink87.xml"/><Relationship Id="rId97" Type="http://schemas.openxmlformats.org/officeDocument/2006/relationships/image" Target="../media/image97.png"/><Relationship Id="rId120" Type="http://schemas.openxmlformats.org/officeDocument/2006/relationships/customXml" Target="../ink/ink109.xml"/><Relationship Id="rId141" Type="http://schemas.openxmlformats.org/officeDocument/2006/relationships/image" Target="../media/image119.png"/><Relationship Id="rId7" Type="http://schemas.openxmlformats.org/officeDocument/2006/relationships/image" Target="../media/image52.png"/><Relationship Id="rId162" Type="http://schemas.openxmlformats.org/officeDocument/2006/relationships/customXml" Target="../ink/ink130.xml"/><Relationship Id="rId183" Type="http://schemas.openxmlformats.org/officeDocument/2006/relationships/image" Target="../media/image140.png"/><Relationship Id="rId218" Type="http://schemas.openxmlformats.org/officeDocument/2006/relationships/customXml" Target="../ink/ink158.xml"/><Relationship Id="rId24" Type="http://schemas.openxmlformats.org/officeDocument/2006/relationships/customXml" Target="../ink/ink61.xml"/><Relationship Id="rId45" Type="http://schemas.openxmlformats.org/officeDocument/2006/relationships/image" Target="../media/image71.png"/><Relationship Id="rId66" Type="http://schemas.openxmlformats.org/officeDocument/2006/relationships/customXml" Target="../ink/ink82.xml"/><Relationship Id="rId87" Type="http://schemas.openxmlformats.org/officeDocument/2006/relationships/image" Target="../media/image92.png"/><Relationship Id="rId110" Type="http://schemas.openxmlformats.org/officeDocument/2006/relationships/customXml" Target="../ink/ink104.xml"/><Relationship Id="rId131" Type="http://schemas.openxmlformats.org/officeDocument/2006/relationships/image" Target="../media/image114.png"/><Relationship Id="rId152" Type="http://schemas.openxmlformats.org/officeDocument/2006/relationships/customXml" Target="../ink/ink125.xml"/><Relationship Id="rId173" Type="http://schemas.openxmlformats.org/officeDocument/2006/relationships/image" Target="../media/image135.png"/><Relationship Id="rId194" Type="http://schemas.openxmlformats.org/officeDocument/2006/relationships/customXml" Target="../ink/ink146.xml"/><Relationship Id="rId208" Type="http://schemas.openxmlformats.org/officeDocument/2006/relationships/customXml" Target="../ink/ink153.xml"/><Relationship Id="rId14" Type="http://schemas.openxmlformats.org/officeDocument/2006/relationships/customXml" Target="../ink/ink56.xml"/><Relationship Id="rId30" Type="http://schemas.openxmlformats.org/officeDocument/2006/relationships/customXml" Target="../ink/ink64.xml"/><Relationship Id="rId35" Type="http://schemas.openxmlformats.org/officeDocument/2006/relationships/image" Target="../media/image66.png"/><Relationship Id="rId56" Type="http://schemas.openxmlformats.org/officeDocument/2006/relationships/customXml" Target="../ink/ink77.xml"/><Relationship Id="rId77" Type="http://schemas.openxmlformats.org/officeDocument/2006/relationships/image" Target="../media/image87.png"/><Relationship Id="rId100" Type="http://schemas.openxmlformats.org/officeDocument/2006/relationships/customXml" Target="../ink/ink99.xml"/><Relationship Id="rId105" Type="http://schemas.openxmlformats.org/officeDocument/2006/relationships/image" Target="../media/image101.png"/><Relationship Id="rId126" Type="http://schemas.openxmlformats.org/officeDocument/2006/relationships/customXml" Target="../ink/ink112.xml"/><Relationship Id="rId147" Type="http://schemas.openxmlformats.org/officeDocument/2006/relationships/image" Target="../media/image122.png"/><Relationship Id="rId168" Type="http://schemas.openxmlformats.org/officeDocument/2006/relationships/customXml" Target="../ink/ink133.xml"/><Relationship Id="rId8" Type="http://schemas.openxmlformats.org/officeDocument/2006/relationships/customXml" Target="../ink/ink53.xml"/><Relationship Id="rId51" Type="http://schemas.openxmlformats.org/officeDocument/2006/relationships/image" Target="../media/image74.png"/><Relationship Id="rId72" Type="http://schemas.openxmlformats.org/officeDocument/2006/relationships/customXml" Target="../ink/ink85.xml"/><Relationship Id="rId93" Type="http://schemas.openxmlformats.org/officeDocument/2006/relationships/image" Target="../media/image95.png"/><Relationship Id="rId98" Type="http://schemas.openxmlformats.org/officeDocument/2006/relationships/customXml" Target="../ink/ink98.xml"/><Relationship Id="rId121" Type="http://schemas.openxmlformats.org/officeDocument/2006/relationships/image" Target="../media/image109.png"/><Relationship Id="rId142" Type="http://schemas.openxmlformats.org/officeDocument/2006/relationships/customXml" Target="../ink/ink120.xml"/><Relationship Id="rId163" Type="http://schemas.openxmlformats.org/officeDocument/2006/relationships/image" Target="../media/image130.png"/><Relationship Id="rId184" Type="http://schemas.openxmlformats.org/officeDocument/2006/relationships/customXml" Target="../ink/ink141.xml"/><Relationship Id="rId189" Type="http://schemas.openxmlformats.org/officeDocument/2006/relationships/image" Target="../media/image143.png"/><Relationship Id="rId219" Type="http://schemas.openxmlformats.org/officeDocument/2006/relationships/image" Target="../media/image158.png"/><Relationship Id="rId3" Type="http://schemas.openxmlformats.org/officeDocument/2006/relationships/image" Target="../media/image50.png"/><Relationship Id="rId214" Type="http://schemas.openxmlformats.org/officeDocument/2006/relationships/customXml" Target="../ink/ink156.xml"/><Relationship Id="rId25" Type="http://schemas.openxmlformats.org/officeDocument/2006/relationships/image" Target="../media/image61.png"/><Relationship Id="rId46" Type="http://schemas.openxmlformats.org/officeDocument/2006/relationships/customXml" Target="../ink/ink72.xml"/><Relationship Id="rId67" Type="http://schemas.openxmlformats.org/officeDocument/2006/relationships/image" Target="../media/image82.png"/><Relationship Id="rId116" Type="http://schemas.openxmlformats.org/officeDocument/2006/relationships/customXml" Target="../ink/ink107.xml"/><Relationship Id="rId137" Type="http://schemas.openxmlformats.org/officeDocument/2006/relationships/image" Target="../media/image117.png"/><Relationship Id="rId158" Type="http://schemas.openxmlformats.org/officeDocument/2006/relationships/customXml" Target="../ink/ink128.xml"/><Relationship Id="rId20" Type="http://schemas.openxmlformats.org/officeDocument/2006/relationships/customXml" Target="../ink/ink59.xml"/><Relationship Id="rId41" Type="http://schemas.openxmlformats.org/officeDocument/2006/relationships/image" Target="../media/image69.png"/><Relationship Id="rId62" Type="http://schemas.openxmlformats.org/officeDocument/2006/relationships/customXml" Target="../ink/ink80.xml"/><Relationship Id="rId83" Type="http://schemas.openxmlformats.org/officeDocument/2006/relationships/image" Target="../media/image90.png"/><Relationship Id="rId88" Type="http://schemas.openxmlformats.org/officeDocument/2006/relationships/customXml" Target="../ink/ink93.xml"/><Relationship Id="rId111" Type="http://schemas.openxmlformats.org/officeDocument/2006/relationships/image" Target="../media/image104.png"/><Relationship Id="rId132" Type="http://schemas.openxmlformats.org/officeDocument/2006/relationships/customXml" Target="../ink/ink115.xml"/><Relationship Id="rId153" Type="http://schemas.openxmlformats.org/officeDocument/2006/relationships/image" Target="../media/image125.png"/><Relationship Id="rId174" Type="http://schemas.openxmlformats.org/officeDocument/2006/relationships/customXml" Target="../ink/ink136.xml"/><Relationship Id="rId179" Type="http://schemas.openxmlformats.org/officeDocument/2006/relationships/image" Target="../media/image138.png"/><Relationship Id="rId195" Type="http://schemas.openxmlformats.org/officeDocument/2006/relationships/image" Target="../media/image146.png"/><Relationship Id="rId209" Type="http://schemas.openxmlformats.org/officeDocument/2006/relationships/image" Target="../media/image153.png"/><Relationship Id="rId190" Type="http://schemas.openxmlformats.org/officeDocument/2006/relationships/customXml" Target="../ink/ink144.xml"/><Relationship Id="rId204" Type="http://schemas.openxmlformats.org/officeDocument/2006/relationships/customXml" Target="../ink/ink151.xml"/><Relationship Id="rId15" Type="http://schemas.openxmlformats.org/officeDocument/2006/relationships/image" Target="../media/image56.png"/><Relationship Id="rId36" Type="http://schemas.openxmlformats.org/officeDocument/2006/relationships/customXml" Target="../ink/ink67.xml"/><Relationship Id="rId57" Type="http://schemas.openxmlformats.org/officeDocument/2006/relationships/image" Target="../media/image77.png"/><Relationship Id="rId106" Type="http://schemas.openxmlformats.org/officeDocument/2006/relationships/customXml" Target="../ink/ink102.xml"/><Relationship Id="rId127" Type="http://schemas.openxmlformats.org/officeDocument/2006/relationships/image" Target="../media/image112.png"/><Relationship Id="rId10" Type="http://schemas.openxmlformats.org/officeDocument/2006/relationships/customXml" Target="../ink/ink54.xml"/><Relationship Id="rId31" Type="http://schemas.openxmlformats.org/officeDocument/2006/relationships/image" Target="../media/image64.png"/><Relationship Id="rId52" Type="http://schemas.openxmlformats.org/officeDocument/2006/relationships/customXml" Target="../ink/ink75.xml"/><Relationship Id="rId73" Type="http://schemas.openxmlformats.org/officeDocument/2006/relationships/image" Target="../media/image85.png"/><Relationship Id="rId78" Type="http://schemas.openxmlformats.org/officeDocument/2006/relationships/customXml" Target="../ink/ink88.xml"/><Relationship Id="rId94" Type="http://schemas.openxmlformats.org/officeDocument/2006/relationships/customXml" Target="../ink/ink96.xml"/><Relationship Id="rId99" Type="http://schemas.openxmlformats.org/officeDocument/2006/relationships/image" Target="../media/image98.png"/><Relationship Id="rId101" Type="http://schemas.openxmlformats.org/officeDocument/2006/relationships/image" Target="../media/image99.png"/><Relationship Id="rId122" Type="http://schemas.openxmlformats.org/officeDocument/2006/relationships/customXml" Target="../ink/ink110.xml"/><Relationship Id="rId143" Type="http://schemas.openxmlformats.org/officeDocument/2006/relationships/image" Target="../media/image120.png"/><Relationship Id="rId148" Type="http://schemas.openxmlformats.org/officeDocument/2006/relationships/customXml" Target="../ink/ink123.xml"/><Relationship Id="rId164" Type="http://schemas.openxmlformats.org/officeDocument/2006/relationships/customXml" Target="../ink/ink131.xml"/><Relationship Id="rId169" Type="http://schemas.openxmlformats.org/officeDocument/2006/relationships/image" Target="../media/image133.png"/><Relationship Id="rId185" Type="http://schemas.openxmlformats.org/officeDocument/2006/relationships/image" Target="../media/image141.png"/><Relationship Id="rId4" Type="http://schemas.openxmlformats.org/officeDocument/2006/relationships/customXml" Target="../ink/ink51.xml"/><Relationship Id="rId9" Type="http://schemas.openxmlformats.org/officeDocument/2006/relationships/image" Target="../media/image53.png"/><Relationship Id="rId180" Type="http://schemas.openxmlformats.org/officeDocument/2006/relationships/customXml" Target="../ink/ink139.xml"/><Relationship Id="rId210" Type="http://schemas.openxmlformats.org/officeDocument/2006/relationships/customXml" Target="../ink/ink154.xml"/><Relationship Id="rId215" Type="http://schemas.openxmlformats.org/officeDocument/2006/relationships/image" Target="../media/image156.png"/><Relationship Id="rId26" Type="http://schemas.openxmlformats.org/officeDocument/2006/relationships/customXml" Target="../ink/ink62.xml"/><Relationship Id="rId47" Type="http://schemas.openxmlformats.org/officeDocument/2006/relationships/image" Target="../media/image72.png"/><Relationship Id="rId68" Type="http://schemas.openxmlformats.org/officeDocument/2006/relationships/customXml" Target="../ink/ink83.xml"/><Relationship Id="rId89" Type="http://schemas.openxmlformats.org/officeDocument/2006/relationships/image" Target="../media/image93.png"/><Relationship Id="rId112" Type="http://schemas.openxmlformats.org/officeDocument/2006/relationships/customXml" Target="../ink/ink105.xml"/><Relationship Id="rId133" Type="http://schemas.openxmlformats.org/officeDocument/2006/relationships/image" Target="../media/image115.png"/><Relationship Id="rId154" Type="http://schemas.openxmlformats.org/officeDocument/2006/relationships/customXml" Target="../ink/ink126.xml"/><Relationship Id="rId175" Type="http://schemas.openxmlformats.org/officeDocument/2006/relationships/image" Target="../media/image136.png"/><Relationship Id="rId196" Type="http://schemas.openxmlformats.org/officeDocument/2006/relationships/customXml" Target="../ink/ink147.xml"/><Relationship Id="rId200" Type="http://schemas.openxmlformats.org/officeDocument/2006/relationships/customXml" Target="../ink/ink149.xml"/><Relationship Id="rId16" Type="http://schemas.openxmlformats.org/officeDocument/2006/relationships/customXml" Target="../ink/ink57.xml"/><Relationship Id="rId37" Type="http://schemas.openxmlformats.org/officeDocument/2006/relationships/image" Target="../media/image67.png"/><Relationship Id="rId58" Type="http://schemas.openxmlformats.org/officeDocument/2006/relationships/customXml" Target="../ink/ink78.xml"/><Relationship Id="rId79" Type="http://schemas.openxmlformats.org/officeDocument/2006/relationships/image" Target="../media/image88.png"/><Relationship Id="rId102" Type="http://schemas.openxmlformats.org/officeDocument/2006/relationships/customXml" Target="../ink/ink100.xml"/><Relationship Id="rId123" Type="http://schemas.openxmlformats.org/officeDocument/2006/relationships/image" Target="../media/image110.png"/><Relationship Id="rId144" Type="http://schemas.openxmlformats.org/officeDocument/2006/relationships/customXml" Target="../ink/ink121.xml"/><Relationship Id="rId90" Type="http://schemas.openxmlformats.org/officeDocument/2006/relationships/customXml" Target="../ink/ink94.xml"/><Relationship Id="rId165" Type="http://schemas.openxmlformats.org/officeDocument/2006/relationships/image" Target="../media/image131.png"/><Relationship Id="rId186" Type="http://schemas.openxmlformats.org/officeDocument/2006/relationships/customXml" Target="../ink/ink142.xml"/><Relationship Id="rId211" Type="http://schemas.openxmlformats.org/officeDocument/2006/relationships/image" Target="../media/image154.png"/><Relationship Id="rId27" Type="http://schemas.openxmlformats.org/officeDocument/2006/relationships/image" Target="../media/image62.png"/><Relationship Id="rId48" Type="http://schemas.openxmlformats.org/officeDocument/2006/relationships/customXml" Target="../ink/ink73.xml"/><Relationship Id="rId69" Type="http://schemas.openxmlformats.org/officeDocument/2006/relationships/image" Target="../media/image83.png"/><Relationship Id="rId113" Type="http://schemas.openxmlformats.org/officeDocument/2006/relationships/image" Target="../media/image105.png"/><Relationship Id="rId134" Type="http://schemas.openxmlformats.org/officeDocument/2006/relationships/customXml" Target="../ink/ink116.xml"/><Relationship Id="rId80" Type="http://schemas.openxmlformats.org/officeDocument/2006/relationships/customXml" Target="../ink/ink89.xml"/><Relationship Id="rId155" Type="http://schemas.openxmlformats.org/officeDocument/2006/relationships/image" Target="../media/image126.png"/><Relationship Id="rId176" Type="http://schemas.openxmlformats.org/officeDocument/2006/relationships/customXml" Target="../ink/ink137.xml"/><Relationship Id="rId197" Type="http://schemas.openxmlformats.org/officeDocument/2006/relationships/image" Target="../media/image147.png"/><Relationship Id="rId201" Type="http://schemas.openxmlformats.org/officeDocument/2006/relationships/image" Target="../media/image149.png"/><Relationship Id="rId17" Type="http://schemas.openxmlformats.org/officeDocument/2006/relationships/image" Target="../media/image57.png"/><Relationship Id="rId38" Type="http://schemas.openxmlformats.org/officeDocument/2006/relationships/customXml" Target="../ink/ink68.xml"/><Relationship Id="rId59" Type="http://schemas.openxmlformats.org/officeDocument/2006/relationships/image" Target="../media/image78.png"/><Relationship Id="rId103" Type="http://schemas.openxmlformats.org/officeDocument/2006/relationships/image" Target="../media/image100.png"/><Relationship Id="rId124" Type="http://schemas.openxmlformats.org/officeDocument/2006/relationships/customXml" Target="../ink/ink111.xml"/><Relationship Id="rId70" Type="http://schemas.openxmlformats.org/officeDocument/2006/relationships/customXml" Target="../ink/ink84.xml"/><Relationship Id="rId91" Type="http://schemas.openxmlformats.org/officeDocument/2006/relationships/image" Target="../media/image94.png"/><Relationship Id="rId145" Type="http://schemas.openxmlformats.org/officeDocument/2006/relationships/image" Target="../media/image121.png"/><Relationship Id="rId166" Type="http://schemas.openxmlformats.org/officeDocument/2006/relationships/customXml" Target="../ink/ink132.xml"/><Relationship Id="rId187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5.xml"/><Relationship Id="rId28" Type="http://schemas.openxmlformats.org/officeDocument/2006/relationships/customXml" Target="../ink/ink63.xml"/><Relationship Id="rId49" Type="http://schemas.openxmlformats.org/officeDocument/2006/relationships/image" Target="../media/image73.png"/><Relationship Id="rId114" Type="http://schemas.openxmlformats.org/officeDocument/2006/relationships/customXml" Target="../ink/ink106.xml"/><Relationship Id="rId60" Type="http://schemas.openxmlformats.org/officeDocument/2006/relationships/customXml" Target="../ink/ink79.xml"/><Relationship Id="rId81" Type="http://schemas.openxmlformats.org/officeDocument/2006/relationships/image" Target="../media/image89.png"/><Relationship Id="rId135" Type="http://schemas.openxmlformats.org/officeDocument/2006/relationships/image" Target="../media/image116.png"/><Relationship Id="rId156" Type="http://schemas.openxmlformats.org/officeDocument/2006/relationships/customXml" Target="../ink/ink127.xml"/><Relationship Id="rId177" Type="http://schemas.openxmlformats.org/officeDocument/2006/relationships/image" Target="../media/image137.png"/><Relationship Id="rId198" Type="http://schemas.openxmlformats.org/officeDocument/2006/relationships/customXml" Target="../ink/ink148.xml"/><Relationship Id="rId202" Type="http://schemas.openxmlformats.org/officeDocument/2006/relationships/customXml" Target="../ink/ink150.xml"/><Relationship Id="rId18" Type="http://schemas.openxmlformats.org/officeDocument/2006/relationships/customXml" Target="../ink/ink58.xml"/><Relationship Id="rId39" Type="http://schemas.openxmlformats.org/officeDocument/2006/relationships/image" Target="../media/image68.png"/><Relationship Id="rId50" Type="http://schemas.openxmlformats.org/officeDocument/2006/relationships/customXml" Target="../ink/ink74.xml"/><Relationship Id="rId104" Type="http://schemas.openxmlformats.org/officeDocument/2006/relationships/customXml" Target="../ink/ink101.xml"/><Relationship Id="rId125" Type="http://schemas.openxmlformats.org/officeDocument/2006/relationships/image" Target="../media/image111.png"/><Relationship Id="rId146" Type="http://schemas.openxmlformats.org/officeDocument/2006/relationships/customXml" Target="../ink/ink122.xml"/><Relationship Id="rId167" Type="http://schemas.openxmlformats.org/officeDocument/2006/relationships/image" Target="../media/image132.png"/><Relationship Id="rId188" Type="http://schemas.openxmlformats.org/officeDocument/2006/relationships/customXml" Target="../ink/ink143.xml"/><Relationship Id="rId71" Type="http://schemas.openxmlformats.org/officeDocument/2006/relationships/image" Target="../media/image84.png"/><Relationship Id="rId92" Type="http://schemas.openxmlformats.org/officeDocument/2006/relationships/customXml" Target="../ink/ink95.xml"/><Relationship Id="rId213" Type="http://schemas.openxmlformats.org/officeDocument/2006/relationships/image" Target="../media/image155.png"/><Relationship Id="rId2" Type="http://schemas.openxmlformats.org/officeDocument/2006/relationships/customXml" Target="../ink/ink50.xml"/><Relationship Id="rId29" Type="http://schemas.openxmlformats.org/officeDocument/2006/relationships/image" Target="../media/image63.png"/><Relationship Id="rId40" Type="http://schemas.openxmlformats.org/officeDocument/2006/relationships/customXml" Target="../ink/ink69.xml"/><Relationship Id="rId115" Type="http://schemas.openxmlformats.org/officeDocument/2006/relationships/image" Target="../media/image106.png"/><Relationship Id="rId136" Type="http://schemas.openxmlformats.org/officeDocument/2006/relationships/customXml" Target="../ink/ink117.xml"/><Relationship Id="rId157" Type="http://schemas.openxmlformats.org/officeDocument/2006/relationships/image" Target="../media/image127.png"/><Relationship Id="rId178" Type="http://schemas.openxmlformats.org/officeDocument/2006/relationships/customXml" Target="../ink/ink138.xml"/><Relationship Id="rId61" Type="http://schemas.openxmlformats.org/officeDocument/2006/relationships/image" Target="../media/image79.png"/><Relationship Id="rId82" Type="http://schemas.openxmlformats.org/officeDocument/2006/relationships/customXml" Target="../ink/ink90.xml"/><Relationship Id="rId199" Type="http://schemas.openxmlformats.org/officeDocument/2006/relationships/image" Target="../media/image148.png"/><Relationship Id="rId203" Type="http://schemas.openxmlformats.org/officeDocument/2006/relationships/image" Target="../media/image150.png"/><Relationship Id="rId1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6.png"/><Relationship Id="rId21" Type="http://schemas.openxmlformats.org/officeDocument/2006/relationships/image" Target="../media/image168.png"/><Relationship Id="rId42" Type="http://schemas.openxmlformats.org/officeDocument/2006/relationships/customXml" Target="../ink/ink179.xml"/><Relationship Id="rId63" Type="http://schemas.openxmlformats.org/officeDocument/2006/relationships/image" Target="../media/image189.png"/><Relationship Id="rId84" Type="http://schemas.openxmlformats.org/officeDocument/2006/relationships/customXml" Target="../ink/ink200.xml"/><Relationship Id="rId138" Type="http://schemas.openxmlformats.org/officeDocument/2006/relationships/customXml" Target="../ink/ink227.xml"/><Relationship Id="rId107" Type="http://schemas.openxmlformats.org/officeDocument/2006/relationships/image" Target="../media/image211.png"/><Relationship Id="rId11" Type="http://schemas.openxmlformats.org/officeDocument/2006/relationships/image" Target="../media/image163.png"/><Relationship Id="rId32" Type="http://schemas.openxmlformats.org/officeDocument/2006/relationships/customXml" Target="../ink/ink174.xml"/><Relationship Id="rId53" Type="http://schemas.openxmlformats.org/officeDocument/2006/relationships/image" Target="../media/image184.png"/><Relationship Id="rId74" Type="http://schemas.openxmlformats.org/officeDocument/2006/relationships/customXml" Target="../ink/ink195.xml"/><Relationship Id="rId128" Type="http://schemas.openxmlformats.org/officeDocument/2006/relationships/customXml" Target="../ink/ink222.xml"/><Relationship Id="rId149" Type="http://schemas.openxmlformats.org/officeDocument/2006/relationships/image" Target="../media/image232.png"/><Relationship Id="rId5" Type="http://schemas.openxmlformats.org/officeDocument/2006/relationships/image" Target="../media/image160.png"/><Relationship Id="rId95" Type="http://schemas.openxmlformats.org/officeDocument/2006/relationships/image" Target="../media/image205.png"/><Relationship Id="rId22" Type="http://schemas.openxmlformats.org/officeDocument/2006/relationships/customXml" Target="../ink/ink169.xml"/><Relationship Id="rId43" Type="http://schemas.openxmlformats.org/officeDocument/2006/relationships/image" Target="../media/image179.png"/><Relationship Id="rId64" Type="http://schemas.openxmlformats.org/officeDocument/2006/relationships/customXml" Target="../ink/ink190.xml"/><Relationship Id="rId118" Type="http://schemas.openxmlformats.org/officeDocument/2006/relationships/customXml" Target="../ink/ink217.xml"/><Relationship Id="rId139" Type="http://schemas.openxmlformats.org/officeDocument/2006/relationships/image" Target="../media/image227.png"/><Relationship Id="rId80" Type="http://schemas.openxmlformats.org/officeDocument/2006/relationships/customXml" Target="../ink/ink198.xml"/><Relationship Id="rId85" Type="http://schemas.openxmlformats.org/officeDocument/2006/relationships/image" Target="../media/image200.png"/><Relationship Id="rId150" Type="http://schemas.openxmlformats.org/officeDocument/2006/relationships/customXml" Target="../ink/ink233.xml"/><Relationship Id="rId155" Type="http://schemas.openxmlformats.org/officeDocument/2006/relationships/image" Target="../media/image235.png"/><Relationship Id="rId12" Type="http://schemas.openxmlformats.org/officeDocument/2006/relationships/customXml" Target="../ink/ink164.xml"/><Relationship Id="rId17" Type="http://schemas.openxmlformats.org/officeDocument/2006/relationships/image" Target="../media/image166.png"/><Relationship Id="rId33" Type="http://schemas.openxmlformats.org/officeDocument/2006/relationships/image" Target="../media/image174.png"/><Relationship Id="rId38" Type="http://schemas.openxmlformats.org/officeDocument/2006/relationships/customXml" Target="../ink/ink177.xml"/><Relationship Id="rId59" Type="http://schemas.openxmlformats.org/officeDocument/2006/relationships/image" Target="../media/image187.png"/><Relationship Id="rId103" Type="http://schemas.openxmlformats.org/officeDocument/2006/relationships/image" Target="../media/image209.png"/><Relationship Id="rId108" Type="http://schemas.openxmlformats.org/officeDocument/2006/relationships/customXml" Target="../ink/ink212.xml"/><Relationship Id="rId124" Type="http://schemas.openxmlformats.org/officeDocument/2006/relationships/customXml" Target="../ink/ink220.xml"/><Relationship Id="rId129" Type="http://schemas.openxmlformats.org/officeDocument/2006/relationships/image" Target="../media/image222.png"/><Relationship Id="rId54" Type="http://schemas.openxmlformats.org/officeDocument/2006/relationships/customXml" Target="../ink/ink185.xml"/><Relationship Id="rId70" Type="http://schemas.openxmlformats.org/officeDocument/2006/relationships/customXml" Target="../ink/ink193.xml"/><Relationship Id="rId75" Type="http://schemas.openxmlformats.org/officeDocument/2006/relationships/image" Target="../media/image195.png"/><Relationship Id="rId91" Type="http://schemas.openxmlformats.org/officeDocument/2006/relationships/image" Target="../media/image203.png"/><Relationship Id="rId96" Type="http://schemas.openxmlformats.org/officeDocument/2006/relationships/customXml" Target="../ink/ink206.xml"/><Relationship Id="rId140" Type="http://schemas.openxmlformats.org/officeDocument/2006/relationships/customXml" Target="../ink/ink228.xml"/><Relationship Id="rId145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1.xml"/><Relationship Id="rId23" Type="http://schemas.openxmlformats.org/officeDocument/2006/relationships/image" Target="../media/image169.png"/><Relationship Id="rId28" Type="http://schemas.openxmlformats.org/officeDocument/2006/relationships/customXml" Target="../ink/ink172.xml"/><Relationship Id="rId49" Type="http://schemas.openxmlformats.org/officeDocument/2006/relationships/image" Target="../media/image182.png"/><Relationship Id="rId114" Type="http://schemas.openxmlformats.org/officeDocument/2006/relationships/customXml" Target="../ink/ink215.xml"/><Relationship Id="rId119" Type="http://schemas.openxmlformats.org/officeDocument/2006/relationships/image" Target="../media/image217.png"/><Relationship Id="rId44" Type="http://schemas.openxmlformats.org/officeDocument/2006/relationships/customXml" Target="../ink/ink180.xml"/><Relationship Id="rId60" Type="http://schemas.openxmlformats.org/officeDocument/2006/relationships/customXml" Target="../ink/ink188.xml"/><Relationship Id="rId65" Type="http://schemas.openxmlformats.org/officeDocument/2006/relationships/image" Target="../media/image190.png"/><Relationship Id="rId81" Type="http://schemas.openxmlformats.org/officeDocument/2006/relationships/image" Target="../media/image198.png"/><Relationship Id="rId86" Type="http://schemas.openxmlformats.org/officeDocument/2006/relationships/customXml" Target="../ink/ink201.xml"/><Relationship Id="rId130" Type="http://schemas.openxmlformats.org/officeDocument/2006/relationships/customXml" Target="../ink/ink223.xml"/><Relationship Id="rId135" Type="http://schemas.openxmlformats.org/officeDocument/2006/relationships/image" Target="../media/image225.png"/><Relationship Id="rId151" Type="http://schemas.openxmlformats.org/officeDocument/2006/relationships/image" Target="../media/image233.png"/><Relationship Id="rId156" Type="http://schemas.openxmlformats.org/officeDocument/2006/relationships/customXml" Target="../ink/ink236.xml"/><Relationship Id="rId13" Type="http://schemas.openxmlformats.org/officeDocument/2006/relationships/image" Target="../media/image164.png"/><Relationship Id="rId18" Type="http://schemas.openxmlformats.org/officeDocument/2006/relationships/customXml" Target="../ink/ink167.xml"/><Relationship Id="rId39" Type="http://schemas.openxmlformats.org/officeDocument/2006/relationships/image" Target="../media/image177.png"/><Relationship Id="rId109" Type="http://schemas.openxmlformats.org/officeDocument/2006/relationships/image" Target="../media/image212.png"/><Relationship Id="rId34" Type="http://schemas.openxmlformats.org/officeDocument/2006/relationships/customXml" Target="../ink/ink175.xml"/><Relationship Id="rId50" Type="http://schemas.openxmlformats.org/officeDocument/2006/relationships/customXml" Target="../ink/ink183.xml"/><Relationship Id="rId55" Type="http://schemas.openxmlformats.org/officeDocument/2006/relationships/image" Target="../media/image185.png"/><Relationship Id="rId76" Type="http://schemas.openxmlformats.org/officeDocument/2006/relationships/customXml" Target="../ink/ink196.xml"/><Relationship Id="rId97" Type="http://schemas.openxmlformats.org/officeDocument/2006/relationships/image" Target="../media/image206.png"/><Relationship Id="rId104" Type="http://schemas.openxmlformats.org/officeDocument/2006/relationships/customXml" Target="../ink/ink210.xml"/><Relationship Id="rId120" Type="http://schemas.openxmlformats.org/officeDocument/2006/relationships/customXml" Target="../ink/ink218.xml"/><Relationship Id="rId125" Type="http://schemas.openxmlformats.org/officeDocument/2006/relationships/image" Target="../media/image220.png"/><Relationship Id="rId141" Type="http://schemas.openxmlformats.org/officeDocument/2006/relationships/image" Target="../media/image228.png"/><Relationship Id="rId146" Type="http://schemas.openxmlformats.org/officeDocument/2006/relationships/customXml" Target="../ink/ink231.xml"/><Relationship Id="rId7" Type="http://schemas.openxmlformats.org/officeDocument/2006/relationships/image" Target="../media/image161.png"/><Relationship Id="rId71" Type="http://schemas.openxmlformats.org/officeDocument/2006/relationships/image" Target="../media/image193.png"/><Relationship Id="rId92" Type="http://schemas.openxmlformats.org/officeDocument/2006/relationships/customXml" Target="../ink/ink204.xml"/><Relationship Id="rId2" Type="http://schemas.openxmlformats.org/officeDocument/2006/relationships/customXml" Target="../ink/ink159.xml"/><Relationship Id="rId29" Type="http://schemas.openxmlformats.org/officeDocument/2006/relationships/image" Target="../media/image172.png"/><Relationship Id="rId24" Type="http://schemas.openxmlformats.org/officeDocument/2006/relationships/customXml" Target="../ink/ink170.xml"/><Relationship Id="rId40" Type="http://schemas.openxmlformats.org/officeDocument/2006/relationships/customXml" Target="../ink/ink178.xml"/><Relationship Id="rId45" Type="http://schemas.openxmlformats.org/officeDocument/2006/relationships/image" Target="../media/image180.png"/><Relationship Id="rId66" Type="http://schemas.openxmlformats.org/officeDocument/2006/relationships/customXml" Target="../ink/ink191.xml"/><Relationship Id="rId87" Type="http://schemas.openxmlformats.org/officeDocument/2006/relationships/image" Target="../media/image201.png"/><Relationship Id="rId110" Type="http://schemas.openxmlformats.org/officeDocument/2006/relationships/customXml" Target="../ink/ink213.xml"/><Relationship Id="rId115" Type="http://schemas.openxmlformats.org/officeDocument/2006/relationships/image" Target="../media/image215.png"/><Relationship Id="rId131" Type="http://schemas.openxmlformats.org/officeDocument/2006/relationships/image" Target="../media/image223.png"/><Relationship Id="rId136" Type="http://schemas.openxmlformats.org/officeDocument/2006/relationships/customXml" Target="../ink/ink226.xml"/><Relationship Id="rId157" Type="http://schemas.openxmlformats.org/officeDocument/2006/relationships/image" Target="../media/image236.png"/><Relationship Id="rId61" Type="http://schemas.openxmlformats.org/officeDocument/2006/relationships/image" Target="../media/image188.png"/><Relationship Id="rId82" Type="http://schemas.openxmlformats.org/officeDocument/2006/relationships/customXml" Target="../ink/ink199.xml"/><Relationship Id="rId152" Type="http://schemas.openxmlformats.org/officeDocument/2006/relationships/customXml" Target="../ink/ink234.xml"/><Relationship Id="rId19" Type="http://schemas.openxmlformats.org/officeDocument/2006/relationships/image" Target="../media/image167.png"/><Relationship Id="rId14" Type="http://schemas.openxmlformats.org/officeDocument/2006/relationships/customXml" Target="../ink/ink165.xml"/><Relationship Id="rId30" Type="http://schemas.openxmlformats.org/officeDocument/2006/relationships/customXml" Target="../ink/ink173.xml"/><Relationship Id="rId35" Type="http://schemas.openxmlformats.org/officeDocument/2006/relationships/image" Target="../media/image175.png"/><Relationship Id="rId56" Type="http://schemas.openxmlformats.org/officeDocument/2006/relationships/customXml" Target="../ink/ink186.xml"/><Relationship Id="rId77" Type="http://schemas.openxmlformats.org/officeDocument/2006/relationships/image" Target="../media/image196.png"/><Relationship Id="rId100" Type="http://schemas.openxmlformats.org/officeDocument/2006/relationships/customXml" Target="../ink/ink208.xml"/><Relationship Id="rId105" Type="http://schemas.openxmlformats.org/officeDocument/2006/relationships/image" Target="../media/image210.png"/><Relationship Id="rId126" Type="http://schemas.openxmlformats.org/officeDocument/2006/relationships/customXml" Target="../ink/ink221.xml"/><Relationship Id="rId147" Type="http://schemas.openxmlformats.org/officeDocument/2006/relationships/image" Target="../media/image231.png"/><Relationship Id="rId8" Type="http://schemas.openxmlformats.org/officeDocument/2006/relationships/customXml" Target="../ink/ink162.xml"/><Relationship Id="rId51" Type="http://schemas.openxmlformats.org/officeDocument/2006/relationships/image" Target="../media/image183.png"/><Relationship Id="rId72" Type="http://schemas.openxmlformats.org/officeDocument/2006/relationships/customXml" Target="../ink/ink194.xml"/><Relationship Id="rId93" Type="http://schemas.openxmlformats.org/officeDocument/2006/relationships/image" Target="../media/image204.png"/><Relationship Id="rId98" Type="http://schemas.openxmlformats.org/officeDocument/2006/relationships/customXml" Target="../ink/ink207.xml"/><Relationship Id="rId121" Type="http://schemas.openxmlformats.org/officeDocument/2006/relationships/image" Target="../media/image218.png"/><Relationship Id="rId142" Type="http://schemas.openxmlformats.org/officeDocument/2006/relationships/customXml" Target="../ink/ink229.xml"/><Relationship Id="rId3" Type="http://schemas.openxmlformats.org/officeDocument/2006/relationships/image" Target="../media/image159.png"/><Relationship Id="rId25" Type="http://schemas.openxmlformats.org/officeDocument/2006/relationships/image" Target="../media/image170.png"/><Relationship Id="rId46" Type="http://schemas.openxmlformats.org/officeDocument/2006/relationships/customXml" Target="../ink/ink181.xml"/><Relationship Id="rId67" Type="http://schemas.openxmlformats.org/officeDocument/2006/relationships/image" Target="../media/image191.png"/><Relationship Id="rId116" Type="http://schemas.openxmlformats.org/officeDocument/2006/relationships/customXml" Target="../ink/ink216.xml"/><Relationship Id="rId137" Type="http://schemas.openxmlformats.org/officeDocument/2006/relationships/image" Target="../media/image226.png"/><Relationship Id="rId20" Type="http://schemas.openxmlformats.org/officeDocument/2006/relationships/customXml" Target="../ink/ink168.xml"/><Relationship Id="rId41" Type="http://schemas.openxmlformats.org/officeDocument/2006/relationships/image" Target="../media/image178.png"/><Relationship Id="rId62" Type="http://schemas.openxmlformats.org/officeDocument/2006/relationships/customXml" Target="../ink/ink189.xml"/><Relationship Id="rId83" Type="http://schemas.openxmlformats.org/officeDocument/2006/relationships/image" Target="../media/image199.png"/><Relationship Id="rId88" Type="http://schemas.openxmlformats.org/officeDocument/2006/relationships/customXml" Target="../ink/ink202.xml"/><Relationship Id="rId111" Type="http://schemas.openxmlformats.org/officeDocument/2006/relationships/image" Target="../media/image213.png"/><Relationship Id="rId132" Type="http://schemas.openxmlformats.org/officeDocument/2006/relationships/customXml" Target="../ink/ink224.xml"/><Relationship Id="rId153" Type="http://schemas.openxmlformats.org/officeDocument/2006/relationships/image" Target="../media/image234.png"/><Relationship Id="rId15" Type="http://schemas.openxmlformats.org/officeDocument/2006/relationships/image" Target="../media/image165.png"/><Relationship Id="rId36" Type="http://schemas.openxmlformats.org/officeDocument/2006/relationships/customXml" Target="../ink/ink176.xml"/><Relationship Id="rId57" Type="http://schemas.openxmlformats.org/officeDocument/2006/relationships/image" Target="../media/image186.png"/><Relationship Id="rId106" Type="http://schemas.openxmlformats.org/officeDocument/2006/relationships/customXml" Target="../ink/ink211.xml"/><Relationship Id="rId127" Type="http://schemas.openxmlformats.org/officeDocument/2006/relationships/image" Target="../media/image221.png"/><Relationship Id="rId10" Type="http://schemas.openxmlformats.org/officeDocument/2006/relationships/customXml" Target="../ink/ink163.xml"/><Relationship Id="rId31" Type="http://schemas.openxmlformats.org/officeDocument/2006/relationships/image" Target="../media/image173.png"/><Relationship Id="rId52" Type="http://schemas.openxmlformats.org/officeDocument/2006/relationships/customXml" Target="../ink/ink184.xml"/><Relationship Id="rId73" Type="http://schemas.openxmlformats.org/officeDocument/2006/relationships/image" Target="../media/image194.png"/><Relationship Id="rId78" Type="http://schemas.openxmlformats.org/officeDocument/2006/relationships/customXml" Target="../ink/ink197.xml"/><Relationship Id="rId94" Type="http://schemas.openxmlformats.org/officeDocument/2006/relationships/customXml" Target="../ink/ink205.xml"/><Relationship Id="rId99" Type="http://schemas.openxmlformats.org/officeDocument/2006/relationships/image" Target="../media/image207.png"/><Relationship Id="rId101" Type="http://schemas.openxmlformats.org/officeDocument/2006/relationships/image" Target="../media/image208.png"/><Relationship Id="rId122" Type="http://schemas.openxmlformats.org/officeDocument/2006/relationships/customXml" Target="../ink/ink219.xml"/><Relationship Id="rId143" Type="http://schemas.openxmlformats.org/officeDocument/2006/relationships/image" Target="../media/image229.png"/><Relationship Id="rId148" Type="http://schemas.openxmlformats.org/officeDocument/2006/relationships/customXml" Target="../ink/ink232.xml"/><Relationship Id="rId4" Type="http://schemas.openxmlformats.org/officeDocument/2006/relationships/customXml" Target="../ink/ink160.xml"/><Relationship Id="rId9" Type="http://schemas.openxmlformats.org/officeDocument/2006/relationships/image" Target="../media/image162.png"/><Relationship Id="rId26" Type="http://schemas.openxmlformats.org/officeDocument/2006/relationships/customXml" Target="../ink/ink171.xml"/><Relationship Id="rId47" Type="http://schemas.openxmlformats.org/officeDocument/2006/relationships/image" Target="../media/image181.png"/><Relationship Id="rId68" Type="http://schemas.openxmlformats.org/officeDocument/2006/relationships/customXml" Target="../ink/ink192.xml"/><Relationship Id="rId89" Type="http://schemas.openxmlformats.org/officeDocument/2006/relationships/image" Target="../media/image202.png"/><Relationship Id="rId112" Type="http://schemas.openxmlformats.org/officeDocument/2006/relationships/customXml" Target="../ink/ink214.xml"/><Relationship Id="rId133" Type="http://schemas.openxmlformats.org/officeDocument/2006/relationships/image" Target="../media/image224.png"/><Relationship Id="rId154" Type="http://schemas.openxmlformats.org/officeDocument/2006/relationships/customXml" Target="../ink/ink235.xml"/><Relationship Id="rId16" Type="http://schemas.openxmlformats.org/officeDocument/2006/relationships/customXml" Target="../ink/ink166.xml"/><Relationship Id="rId37" Type="http://schemas.openxmlformats.org/officeDocument/2006/relationships/image" Target="../media/image176.png"/><Relationship Id="rId58" Type="http://schemas.openxmlformats.org/officeDocument/2006/relationships/customXml" Target="../ink/ink187.xml"/><Relationship Id="rId79" Type="http://schemas.openxmlformats.org/officeDocument/2006/relationships/image" Target="../media/image197.png"/><Relationship Id="rId102" Type="http://schemas.openxmlformats.org/officeDocument/2006/relationships/customXml" Target="../ink/ink209.xml"/><Relationship Id="rId123" Type="http://schemas.openxmlformats.org/officeDocument/2006/relationships/image" Target="../media/image219.png"/><Relationship Id="rId144" Type="http://schemas.openxmlformats.org/officeDocument/2006/relationships/customXml" Target="../ink/ink230.xml"/><Relationship Id="rId90" Type="http://schemas.openxmlformats.org/officeDocument/2006/relationships/customXml" Target="../ink/ink203.xml"/><Relationship Id="rId27" Type="http://schemas.openxmlformats.org/officeDocument/2006/relationships/image" Target="../media/image171.png"/><Relationship Id="rId48" Type="http://schemas.openxmlformats.org/officeDocument/2006/relationships/customXml" Target="../ink/ink182.xml"/><Relationship Id="rId69" Type="http://schemas.openxmlformats.org/officeDocument/2006/relationships/image" Target="../media/image192.png"/><Relationship Id="rId113" Type="http://schemas.openxmlformats.org/officeDocument/2006/relationships/image" Target="../media/image214.png"/><Relationship Id="rId134" Type="http://schemas.openxmlformats.org/officeDocument/2006/relationships/customXml" Target="../ink/ink225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9.xml"/><Relationship Id="rId21" Type="http://schemas.openxmlformats.org/officeDocument/2006/relationships/image" Target="../media/image246.png"/><Relationship Id="rId34" Type="http://schemas.openxmlformats.org/officeDocument/2006/relationships/customXml" Target="../ink/ink253.xml"/><Relationship Id="rId42" Type="http://schemas.openxmlformats.org/officeDocument/2006/relationships/customXml" Target="../ink/ink257.xml"/><Relationship Id="rId47" Type="http://schemas.openxmlformats.org/officeDocument/2006/relationships/image" Target="../media/image259.png"/><Relationship Id="rId50" Type="http://schemas.openxmlformats.org/officeDocument/2006/relationships/customXml" Target="../ink/ink261.xml"/><Relationship Id="rId55" Type="http://schemas.openxmlformats.org/officeDocument/2006/relationships/image" Target="../media/image263.png"/><Relationship Id="rId63" Type="http://schemas.openxmlformats.org/officeDocument/2006/relationships/image" Target="../media/image267.png"/><Relationship Id="rId7" Type="http://schemas.openxmlformats.org/officeDocument/2006/relationships/image" Target="../media/image239.png"/><Relationship Id="rId2" Type="http://schemas.openxmlformats.org/officeDocument/2006/relationships/customXml" Target="../ink/ink237.xml"/><Relationship Id="rId16" Type="http://schemas.openxmlformats.org/officeDocument/2006/relationships/customXml" Target="../ink/ink244.xml"/><Relationship Id="rId29" Type="http://schemas.openxmlformats.org/officeDocument/2006/relationships/image" Target="../media/image250.png"/><Relationship Id="rId11" Type="http://schemas.openxmlformats.org/officeDocument/2006/relationships/image" Target="../media/image241.png"/><Relationship Id="rId24" Type="http://schemas.openxmlformats.org/officeDocument/2006/relationships/customXml" Target="../ink/ink248.xml"/><Relationship Id="rId32" Type="http://schemas.openxmlformats.org/officeDocument/2006/relationships/customXml" Target="../ink/ink252.xml"/><Relationship Id="rId37" Type="http://schemas.openxmlformats.org/officeDocument/2006/relationships/image" Target="../media/image254.png"/><Relationship Id="rId40" Type="http://schemas.openxmlformats.org/officeDocument/2006/relationships/customXml" Target="../ink/ink256.xml"/><Relationship Id="rId45" Type="http://schemas.openxmlformats.org/officeDocument/2006/relationships/image" Target="../media/image258.png"/><Relationship Id="rId53" Type="http://schemas.openxmlformats.org/officeDocument/2006/relationships/image" Target="../media/image262.png"/><Relationship Id="rId58" Type="http://schemas.openxmlformats.org/officeDocument/2006/relationships/customXml" Target="../ink/ink265.xml"/><Relationship Id="rId66" Type="http://schemas.openxmlformats.org/officeDocument/2006/relationships/customXml" Target="../ink/ink269.xml"/><Relationship Id="rId5" Type="http://schemas.openxmlformats.org/officeDocument/2006/relationships/image" Target="../media/image238.png"/><Relationship Id="rId61" Type="http://schemas.openxmlformats.org/officeDocument/2006/relationships/image" Target="../media/image266.png"/><Relationship Id="rId19" Type="http://schemas.openxmlformats.org/officeDocument/2006/relationships/image" Target="../media/image245.png"/><Relationship Id="rId14" Type="http://schemas.openxmlformats.org/officeDocument/2006/relationships/customXml" Target="../ink/ink243.xml"/><Relationship Id="rId22" Type="http://schemas.openxmlformats.org/officeDocument/2006/relationships/customXml" Target="../ink/ink247.xml"/><Relationship Id="rId27" Type="http://schemas.openxmlformats.org/officeDocument/2006/relationships/image" Target="../media/image249.png"/><Relationship Id="rId30" Type="http://schemas.openxmlformats.org/officeDocument/2006/relationships/customXml" Target="../ink/ink251.xml"/><Relationship Id="rId35" Type="http://schemas.openxmlformats.org/officeDocument/2006/relationships/image" Target="../media/image253.png"/><Relationship Id="rId43" Type="http://schemas.openxmlformats.org/officeDocument/2006/relationships/image" Target="../media/image257.png"/><Relationship Id="rId48" Type="http://schemas.openxmlformats.org/officeDocument/2006/relationships/customXml" Target="../ink/ink260.xml"/><Relationship Id="rId56" Type="http://schemas.openxmlformats.org/officeDocument/2006/relationships/customXml" Target="../ink/ink264.xml"/><Relationship Id="rId64" Type="http://schemas.openxmlformats.org/officeDocument/2006/relationships/customXml" Target="../ink/ink268.xml"/><Relationship Id="rId8" Type="http://schemas.openxmlformats.org/officeDocument/2006/relationships/customXml" Target="../ink/ink240.xml"/><Relationship Id="rId51" Type="http://schemas.openxmlformats.org/officeDocument/2006/relationships/image" Target="../media/image261.png"/><Relationship Id="rId3" Type="http://schemas.openxmlformats.org/officeDocument/2006/relationships/image" Target="../media/image237.png"/><Relationship Id="rId12" Type="http://schemas.openxmlformats.org/officeDocument/2006/relationships/customXml" Target="../ink/ink242.xml"/><Relationship Id="rId17" Type="http://schemas.openxmlformats.org/officeDocument/2006/relationships/image" Target="../media/image244.png"/><Relationship Id="rId25" Type="http://schemas.openxmlformats.org/officeDocument/2006/relationships/image" Target="../media/image248.png"/><Relationship Id="rId33" Type="http://schemas.openxmlformats.org/officeDocument/2006/relationships/image" Target="../media/image252.png"/><Relationship Id="rId38" Type="http://schemas.openxmlformats.org/officeDocument/2006/relationships/customXml" Target="../ink/ink255.xml"/><Relationship Id="rId46" Type="http://schemas.openxmlformats.org/officeDocument/2006/relationships/customXml" Target="../ink/ink259.xml"/><Relationship Id="rId59" Type="http://schemas.openxmlformats.org/officeDocument/2006/relationships/image" Target="../media/image265.png"/><Relationship Id="rId67" Type="http://schemas.openxmlformats.org/officeDocument/2006/relationships/image" Target="../media/image269.png"/><Relationship Id="rId20" Type="http://schemas.openxmlformats.org/officeDocument/2006/relationships/customXml" Target="../ink/ink246.xml"/><Relationship Id="rId41" Type="http://schemas.openxmlformats.org/officeDocument/2006/relationships/image" Target="../media/image256.png"/><Relationship Id="rId54" Type="http://schemas.openxmlformats.org/officeDocument/2006/relationships/customXml" Target="../ink/ink263.xml"/><Relationship Id="rId62" Type="http://schemas.openxmlformats.org/officeDocument/2006/relationships/customXml" Target="../ink/ink2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9.xml"/><Relationship Id="rId15" Type="http://schemas.openxmlformats.org/officeDocument/2006/relationships/image" Target="../media/image243.png"/><Relationship Id="rId23" Type="http://schemas.openxmlformats.org/officeDocument/2006/relationships/image" Target="../media/image247.png"/><Relationship Id="rId28" Type="http://schemas.openxmlformats.org/officeDocument/2006/relationships/customXml" Target="../ink/ink250.xml"/><Relationship Id="rId36" Type="http://schemas.openxmlformats.org/officeDocument/2006/relationships/customXml" Target="../ink/ink254.xml"/><Relationship Id="rId49" Type="http://schemas.openxmlformats.org/officeDocument/2006/relationships/image" Target="../media/image260.png"/><Relationship Id="rId57" Type="http://schemas.openxmlformats.org/officeDocument/2006/relationships/image" Target="../media/image264.png"/><Relationship Id="rId10" Type="http://schemas.openxmlformats.org/officeDocument/2006/relationships/customXml" Target="../ink/ink241.xml"/><Relationship Id="rId31" Type="http://schemas.openxmlformats.org/officeDocument/2006/relationships/image" Target="../media/image251.png"/><Relationship Id="rId44" Type="http://schemas.openxmlformats.org/officeDocument/2006/relationships/customXml" Target="../ink/ink258.xml"/><Relationship Id="rId52" Type="http://schemas.openxmlformats.org/officeDocument/2006/relationships/customXml" Target="../ink/ink262.xml"/><Relationship Id="rId60" Type="http://schemas.openxmlformats.org/officeDocument/2006/relationships/customXml" Target="../ink/ink266.xml"/><Relationship Id="rId65" Type="http://schemas.openxmlformats.org/officeDocument/2006/relationships/image" Target="../media/image268.png"/><Relationship Id="rId4" Type="http://schemas.openxmlformats.org/officeDocument/2006/relationships/customXml" Target="../ink/ink238.xml"/><Relationship Id="rId9" Type="http://schemas.openxmlformats.org/officeDocument/2006/relationships/image" Target="../media/image240.png"/><Relationship Id="rId13" Type="http://schemas.openxmlformats.org/officeDocument/2006/relationships/image" Target="../media/image242.png"/><Relationship Id="rId18" Type="http://schemas.openxmlformats.org/officeDocument/2006/relationships/customXml" Target="../ink/ink245.xml"/><Relationship Id="rId39" Type="http://schemas.openxmlformats.org/officeDocument/2006/relationships/image" Target="../media/image25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5.png"/><Relationship Id="rId18" Type="http://schemas.openxmlformats.org/officeDocument/2006/relationships/customXml" Target="../ink/ink278.xml"/><Relationship Id="rId26" Type="http://schemas.openxmlformats.org/officeDocument/2006/relationships/customXml" Target="../ink/ink282.xml"/><Relationship Id="rId39" Type="http://schemas.openxmlformats.org/officeDocument/2006/relationships/image" Target="../media/image288.png"/><Relationship Id="rId21" Type="http://schemas.openxmlformats.org/officeDocument/2006/relationships/image" Target="../media/image279.png"/><Relationship Id="rId34" Type="http://schemas.openxmlformats.org/officeDocument/2006/relationships/customXml" Target="../ink/ink286.xml"/><Relationship Id="rId42" Type="http://schemas.openxmlformats.org/officeDocument/2006/relationships/customXml" Target="../ink/ink290.xml"/><Relationship Id="rId47" Type="http://schemas.openxmlformats.org/officeDocument/2006/relationships/image" Target="../media/image292.png"/><Relationship Id="rId50" Type="http://schemas.openxmlformats.org/officeDocument/2006/relationships/customXml" Target="../ink/ink294.xml"/><Relationship Id="rId55" Type="http://schemas.openxmlformats.org/officeDocument/2006/relationships/image" Target="../media/image296.png"/><Relationship Id="rId7" Type="http://schemas.openxmlformats.org/officeDocument/2006/relationships/image" Target="../media/image272.png"/><Relationship Id="rId2" Type="http://schemas.openxmlformats.org/officeDocument/2006/relationships/customXml" Target="../ink/ink270.xml"/><Relationship Id="rId16" Type="http://schemas.openxmlformats.org/officeDocument/2006/relationships/customXml" Target="../ink/ink277.xml"/><Relationship Id="rId29" Type="http://schemas.openxmlformats.org/officeDocument/2006/relationships/image" Target="../media/image283.png"/><Relationship Id="rId11" Type="http://schemas.openxmlformats.org/officeDocument/2006/relationships/image" Target="../media/image274.png"/><Relationship Id="rId24" Type="http://schemas.openxmlformats.org/officeDocument/2006/relationships/customXml" Target="../ink/ink281.xml"/><Relationship Id="rId32" Type="http://schemas.openxmlformats.org/officeDocument/2006/relationships/customXml" Target="../ink/ink285.xml"/><Relationship Id="rId37" Type="http://schemas.openxmlformats.org/officeDocument/2006/relationships/image" Target="../media/image287.png"/><Relationship Id="rId40" Type="http://schemas.openxmlformats.org/officeDocument/2006/relationships/customXml" Target="../ink/ink289.xml"/><Relationship Id="rId45" Type="http://schemas.openxmlformats.org/officeDocument/2006/relationships/image" Target="../media/image291.png"/><Relationship Id="rId53" Type="http://schemas.openxmlformats.org/officeDocument/2006/relationships/image" Target="../media/image295.png"/><Relationship Id="rId5" Type="http://schemas.openxmlformats.org/officeDocument/2006/relationships/image" Target="../media/image271.png"/><Relationship Id="rId19" Type="http://schemas.openxmlformats.org/officeDocument/2006/relationships/image" Target="../media/image278.png"/><Relationship Id="rId4" Type="http://schemas.openxmlformats.org/officeDocument/2006/relationships/customXml" Target="../ink/ink271.xml"/><Relationship Id="rId9" Type="http://schemas.openxmlformats.org/officeDocument/2006/relationships/image" Target="../media/image273.png"/><Relationship Id="rId14" Type="http://schemas.openxmlformats.org/officeDocument/2006/relationships/customXml" Target="../ink/ink276.xml"/><Relationship Id="rId22" Type="http://schemas.openxmlformats.org/officeDocument/2006/relationships/customXml" Target="../ink/ink280.xml"/><Relationship Id="rId27" Type="http://schemas.openxmlformats.org/officeDocument/2006/relationships/image" Target="../media/image282.png"/><Relationship Id="rId30" Type="http://schemas.openxmlformats.org/officeDocument/2006/relationships/customXml" Target="../ink/ink284.xml"/><Relationship Id="rId35" Type="http://schemas.openxmlformats.org/officeDocument/2006/relationships/image" Target="../media/image286.png"/><Relationship Id="rId43" Type="http://schemas.openxmlformats.org/officeDocument/2006/relationships/image" Target="../media/image290.png"/><Relationship Id="rId48" Type="http://schemas.openxmlformats.org/officeDocument/2006/relationships/customXml" Target="../ink/ink293.xml"/><Relationship Id="rId56" Type="http://schemas.openxmlformats.org/officeDocument/2006/relationships/customXml" Target="../ink/ink297.xml"/><Relationship Id="rId8" Type="http://schemas.openxmlformats.org/officeDocument/2006/relationships/customXml" Target="../ink/ink273.xml"/><Relationship Id="rId51" Type="http://schemas.openxmlformats.org/officeDocument/2006/relationships/image" Target="../media/image294.png"/><Relationship Id="rId3" Type="http://schemas.openxmlformats.org/officeDocument/2006/relationships/image" Target="../media/image270.png"/><Relationship Id="rId12" Type="http://schemas.openxmlformats.org/officeDocument/2006/relationships/customXml" Target="../ink/ink275.xml"/><Relationship Id="rId17" Type="http://schemas.openxmlformats.org/officeDocument/2006/relationships/image" Target="../media/image277.png"/><Relationship Id="rId25" Type="http://schemas.openxmlformats.org/officeDocument/2006/relationships/image" Target="../media/image281.png"/><Relationship Id="rId33" Type="http://schemas.openxmlformats.org/officeDocument/2006/relationships/image" Target="../media/image285.png"/><Relationship Id="rId38" Type="http://schemas.openxmlformats.org/officeDocument/2006/relationships/customXml" Target="../ink/ink288.xml"/><Relationship Id="rId46" Type="http://schemas.openxmlformats.org/officeDocument/2006/relationships/customXml" Target="../ink/ink292.xml"/><Relationship Id="rId20" Type="http://schemas.openxmlformats.org/officeDocument/2006/relationships/customXml" Target="../ink/ink279.xml"/><Relationship Id="rId41" Type="http://schemas.openxmlformats.org/officeDocument/2006/relationships/image" Target="../media/image289.png"/><Relationship Id="rId54" Type="http://schemas.openxmlformats.org/officeDocument/2006/relationships/customXml" Target="../ink/ink2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2.xml"/><Relationship Id="rId15" Type="http://schemas.openxmlformats.org/officeDocument/2006/relationships/image" Target="../media/image276.png"/><Relationship Id="rId23" Type="http://schemas.openxmlformats.org/officeDocument/2006/relationships/image" Target="../media/image280.png"/><Relationship Id="rId28" Type="http://schemas.openxmlformats.org/officeDocument/2006/relationships/customXml" Target="../ink/ink283.xml"/><Relationship Id="rId36" Type="http://schemas.openxmlformats.org/officeDocument/2006/relationships/customXml" Target="../ink/ink287.xml"/><Relationship Id="rId49" Type="http://schemas.openxmlformats.org/officeDocument/2006/relationships/image" Target="../media/image293.png"/><Relationship Id="rId57" Type="http://schemas.openxmlformats.org/officeDocument/2006/relationships/image" Target="../media/image297.png"/><Relationship Id="rId10" Type="http://schemas.openxmlformats.org/officeDocument/2006/relationships/customXml" Target="../ink/ink274.xml"/><Relationship Id="rId31" Type="http://schemas.openxmlformats.org/officeDocument/2006/relationships/image" Target="../media/image284.png"/><Relationship Id="rId44" Type="http://schemas.openxmlformats.org/officeDocument/2006/relationships/customXml" Target="../ink/ink291.xml"/><Relationship Id="rId52" Type="http://schemas.openxmlformats.org/officeDocument/2006/relationships/customXml" Target="../ink/ink2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customXml" Target="../ink/ink29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4.png"/><Relationship Id="rId18" Type="http://schemas.openxmlformats.org/officeDocument/2006/relationships/customXml" Target="../ink/ink307.xml"/><Relationship Id="rId26" Type="http://schemas.openxmlformats.org/officeDocument/2006/relationships/customXml" Target="../ink/ink311.xml"/><Relationship Id="rId39" Type="http://schemas.openxmlformats.org/officeDocument/2006/relationships/image" Target="../media/image317.png"/><Relationship Id="rId21" Type="http://schemas.openxmlformats.org/officeDocument/2006/relationships/image" Target="../media/image308.png"/><Relationship Id="rId34" Type="http://schemas.openxmlformats.org/officeDocument/2006/relationships/customXml" Target="../ink/ink315.xml"/><Relationship Id="rId42" Type="http://schemas.openxmlformats.org/officeDocument/2006/relationships/customXml" Target="../ink/ink319.xml"/><Relationship Id="rId47" Type="http://schemas.openxmlformats.org/officeDocument/2006/relationships/image" Target="../media/image321.png"/><Relationship Id="rId50" Type="http://schemas.openxmlformats.org/officeDocument/2006/relationships/customXml" Target="../ink/ink323.xml"/><Relationship Id="rId55" Type="http://schemas.openxmlformats.org/officeDocument/2006/relationships/image" Target="../media/image325.png"/><Relationship Id="rId7" Type="http://schemas.openxmlformats.org/officeDocument/2006/relationships/image" Target="../media/image301.png"/><Relationship Id="rId2" Type="http://schemas.openxmlformats.org/officeDocument/2006/relationships/customXml" Target="../ink/ink299.xml"/><Relationship Id="rId16" Type="http://schemas.openxmlformats.org/officeDocument/2006/relationships/customXml" Target="../ink/ink306.xml"/><Relationship Id="rId29" Type="http://schemas.openxmlformats.org/officeDocument/2006/relationships/image" Target="../media/image312.png"/><Relationship Id="rId11" Type="http://schemas.openxmlformats.org/officeDocument/2006/relationships/image" Target="../media/image303.png"/><Relationship Id="rId24" Type="http://schemas.openxmlformats.org/officeDocument/2006/relationships/customXml" Target="../ink/ink310.xml"/><Relationship Id="rId32" Type="http://schemas.openxmlformats.org/officeDocument/2006/relationships/customXml" Target="../ink/ink314.xml"/><Relationship Id="rId37" Type="http://schemas.openxmlformats.org/officeDocument/2006/relationships/image" Target="../media/image316.png"/><Relationship Id="rId40" Type="http://schemas.openxmlformats.org/officeDocument/2006/relationships/customXml" Target="../ink/ink318.xml"/><Relationship Id="rId45" Type="http://schemas.openxmlformats.org/officeDocument/2006/relationships/image" Target="../media/image320.png"/><Relationship Id="rId53" Type="http://schemas.openxmlformats.org/officeDocument/2006/relationships/image" Target="../media/image324.png"/><Relationship Id="rId5" Type="http://schemas.openxmlformats.org/officeDocument/2006/relationships/image" Target="../media/image300.png"/><Relationship Id="rId19" Type="http://schemas.openxmlformats.org/officeDocument/2006/relationships/image" Target="../media/image307.png"/><Relationship Id="rId4" Type="http://schemas.openxmlformats.org/officeDocument/2006/relationships/customXml" Target="../ink/ink300.xml"/><Relationship Id="rId9" Type="http://schemas.openxmlformats.org/officeDocument/2006/relationships/image" Target="../media/image302.png"/><Relationship Id="rId14" Type="http://schemas.openxmlformats.org/officeDocument/2006/relationships/customXml" Target="../ink/ink305.xml"/><Relationship Id="rId22" Type="http://schemas.openxmlformats.org/officeDocument/2006/relationships/customXml" Target="../ink/ink309.xml"/><Relationship Id="rId27" Type="http://schemas.openxmlformats.org/officeDocument/2006/relationships/image" Target="../media/image311.png"/><Relationship Id="rId30" Type="http://schemas.openxmlformats.org/officeDocument/2006/relationships/customXml" Target="../ink/ink313.xml"/><Relationship Id="rId35" Type="http://schemas.openxmlformats.org/officeDocument/2006/relationships/image" Target="../media/image315.png"/><Relationship Id="rId43" Type="http://schemas.openxmlformats.org/officeDocument/2006/relationships/image" Target="../media/image319.png"/><Relationship Id="rId48" Type="http://schemas.openxmlformats.org/officeDocument/2006/relationships/customXml" Target="../ink/ink322.xml"/><Relationship Id="rId56" Type="http://schemas.openxmlformats.org/officeDocument/2006/relationships/customXml" Target="../ink/ink326.xml"/><Relationship Id="rId8" Type="http://schemas.openxmlformats.org/officeDocument/2006/relationships/customXml" Target="../ink/ink302.xml"/><Relationship Id="rId51" Type="http://schemas.openxmlformats.org/officeDocument/2006/relationships/image" Target="../media/image323.png"/><Relationship Id="rId3" Type="http://schemas.openxmlformats.org/officeDocument/2006/relationships/image" Target="../media/image299.png"/><Relationship Id="rId12" Type="http://schemas.openxmlformats.org/officeDocument/2006/relationships/customXml" Target="../ink/ink304.xml"/><Relationship Id="rId17" Type="http://schemas.openxmlformats.org/officeDocument/2006/relationships/image" Target="../media/image306.png"/><Relationship Id="rId25" Type="http://schemas.openxmlformats.org/officeDocument/2006/relationships/image" Target="../media/image310.png"/><Relationship Id="rId33" Type="http://schemas.openxmlformats.org/officeDocument/2006/relationships/image" Target="../media/image314.png"/><Relationship Id="rId38" Type="http://schemas.openxmlformats.org/officeDocument/2006/relationships/customXml" Target="../ink/ink317.xml"/><Relationship Id="rId46" Type="http://schemas.openxmlformats.org/officeDocument/2006/relationships/customXml" Target="../ink/ink321.xml"/><Relationship Id="rId20" Type="http://schemas.openxmlformats.org/officeDocument/2006/relationships/customXml" Target="../ink/ink308.xml"/><Relationship Id="rId41" Type="http://schemas.openxmlformats.org/officeDocument/2006/relationships/image" Target="../media/image318.png"/><Relationship Id="rId54" Type="http://schemas.openxmlformats.org/officeDocument/2006/relationships/customXml" Target="../ink/ink3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1.xml"/><Relationship Id="rId15" Type="http://schemas.openxmlformats.org/officeDocument/2006/relationships/image" Target="../media/image305.png"/><Relationship Id="rId23" Type="http://schemas.openxmlformats.org/officeDocument/2006/relationships/image" Target="../media/image309.png"/><Relationship Id="rId28" Type="http://schemas.openxmlformats.org/officeDocument/2006/relationships/customXml" Target="../ink/ink312.xml"/><Relationship Id="rId36" Type="http://schemas.openxmlformats.org/officeDocument/2006/relationships/customXml" Target="../ink/ink316.xml"/><Relationship Id="rId49" Type="http://schemas.openxmlformats.org/officeDocument/2006/relationships/image" Target="../media/image322.png"/><Relationship Id="rId57" Type="http://schemas.openxmlformats.org/officeDocument/2006/relationships/image" Target="../media/image326.png"/><Relationship Id="rId10" Type="http://schemas.openxmlformats.org/officeDocument/2006/relationships/customXml" Target="../ink/ink303.xml"/><Relationship Id="rId31" Type="http://schemas.openxmlformats.org/officeDocument/2006/relationships/image" Target="../media/image313.png"/><Relationship Id="rId44" Type="http://schemas.openxmlformats.org/officeDocument/2006/relationships/customXml" Target="../ink/ink320.xml"/><Relationship Id="rId52" Type="http://schemas.openxmlformats.org/officeDocument/2006/relationships/customXml" Target="../ink/ink32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9.xml"/><Relationship Id="rId21" Type="http://schemas.openxmlformats.org/officeDocument/2006/relationships/image" Target="../media/image336.png"/><Relationship Id="rId42" Type="http://schemas.openxmlformats.org/officeDocument/2006/relationships/customXml" Target="../ink/ink347.xml"/><Relationship Id="rId47" Type="http://schemas.openxmlformats.org/officeDocument/2006/relationships/image" Target="../media/image349.png"/><Relationship Id="rId63" Type="http://schemas.openxmlformats.org/officeDocument/2006/relationships/image" Target="../media/image357.png"/><Relationship Id="rId68" Type="http://schemas.openxmlformats.org/officeDocument/2006/relationships/customXml" Target="../ink/ink360.xml"/><Relationship Id="rId84" Type="http://schemas.openxmlformats.org/officeDocument/2006/relationships/customXml" Target="../ink/ink368.xml"/><Relationship Id="rId89" Type="http://schemas.openxmlformats.org/officeDocument/2006/relationships/image" Target="../media/image370.png"/><Relationship Id="rId16" Type="http://schemas.openxmlformats.org/officeDocument/2006/relationships/customXml" Target="../ink/ink334.xml"/><Relationship Id="rId11" Type="http://schemas.openxmlformats.org/officeDocument/2006/relationships/image" Target="../media/image331.png"/><Relationship Id="rId32" Type="http://schemas.openxmlformats.org/officeDocument/2006/relationships/customXml" Target="../ink/ink342.xml"/><Relationship Id="rId37" Type="http://schemas.openxmlformats.org/officeDocument/2006/relationships/image" Target="../media/image344.png"/><Relationship Id="rId53" Type="http://schemas.openxmlformats.org/officeDocument/2006/relationships/image" Target="../media/image352.png"/><Relationship Id="rId58" Type="http://schemas.openxmlformats.org/officeDocument/2006/relationships/customXml" Target="../ink/ink355.xml"/><Relationship Id="rId74" Type="http://schemas.openxmlformats.org/officeDocument/2006/relationships/customXml" Target="../ink/ink363.xml"/><Relationship Id="rId79" Type="http://schemas.openxmlformats.org/officeDocument/2006/relationships/image" Target="../media/image365.png"/><Relationship Id="rId5" Type="http://schemas.openxmlformats.org/officeDocument/2006/relationships/image" Target="../media/image328.png"/><Relationship Id="rId90" Type="http://schemas.openxmlformats.org/officeDocument/2006/relationships/customXml" Target="../ink/ink371.xml"/><Relationship Id="rId14" Type="http://schemas.openxmlformats.org/officeDocument/2006/relationships/customXml" Target="../ink/ink333.xml"/><Relationship Id="rId22" Type="http://schemas.openxmlformats.org/officeDocument/2006/relationships/customXml" Target="../ink/ink337.xml"/><Relationship Id="rId27" Type="http://schemas.openxmlformats.org/officeDocument/2006/relationships/image" Target="../media/image339.png"/><Relationship Id="rId30" Type="http://schemas.openxmlformats.org/officeDocument/2006/relationships/customXml" Target="../ink/ink341.xml"/><Relationship Id="rId35" Type="http://schemas.openxmlformats.org/officeDocument/2006/relationships/image" Target="../media/image343.png"/><Relationship Id="rId43" Type="http://schemas.openxmlformats.org/officeDocument/2006/relationships/image" Target="../media/image347.png"/><Relationship Id="rId48" Type="http://schemas.openxmlformats.org/officeDocument/2006/relationships/customXml" Target="../ink/ink350.xml"/><Relationship Id="rId56" Type="http://schemas.openxmlformats.org/officeDocument/2006/relationships/customXml" Target="../ink/ink354.xml"/><Relationship Id="rId64" Type="http://schemas.openxmlformats.org/officeDocument/2006/relationships/customXml" Target="../ink/ink358.xml"/><Relationship Id="rId69" Type="http://schemas.openxmlformats.org/officeDocument/2006/relationships/image" Target="../media/image360.png"/><Relationship Id="rId77" Type="http://schemas.openxmlformats.org/officeDocument/2006/relationships/image" Target="../media/image364.png"/><Relationship Id="rId8" Type="http://schemas.openxmlformats.org/officeDocument/2006/relationships/customXml" Target="../ink/ink330.xml"/><Relationship Id="rId51" Type="http://schemas.openxmlformats.org/officeDocument/2006/relationships/image" Target="../media/image351.png"/><Relationship Id="rId72" Type="http://schemas.openxmlformats.org/officeDocument/2006/relationships/customXml" Target="../ink/ink362.xml"/><Relationship Id="rId80" Type="http://schemas.openxmlformats.org/officeDocument/2006/relationships/customXml" Target="../ink/ink366.xml"/><Relationship Id="rId85" Type="http://schemas.openxmlformats.org/officeDocument/2006/relationships/image" Target="../media/image368.png"/><Relationship Id="rId3" Type="http://schemas.openxmlformats.org/officeDocument/2006/relationships/image" Target="../media/image327.png"/><Relationship Id="rId12" Type="http://schemas.openxmlformats.org/officeDocument/2006/relationships/customXml" Target="../ink/ink332.xml"/><Relationship Id="rId17" Type="http://schemas.openxmlformats.org/officeDocument/2006/relationships/image" Target="../media/image334.png"/><Relationship Id="rId25" Type="http://schemas.openxmlformats.org/officeDocument/2006/relationships/image" Target="../media/image338.png"/><Relationship Id="rId33" Type="http://schemas.openxmlformats.org/officeDocument/2006/relationships/image" Target="../media/image342.png"/><Relationship Id="rId38" Type="http://schemas.openxmlformats.org/officeDocument/2006/relationships/customXml" Target="../ink/ink345.xml"/><Relationship Id="rId46" Type="http://schemas.openxmlformats.org/officeDocument/2006/relationships/customXml" Target="../ink/ink349.xml"/><Relationship Id="rId59" Type="http://schemas.openxmlformats.org/officeDocument/2006/relationships/image" Target="../media/image355.png"/><Relationship Id="rId67" Type="http://schemas.openxmlformats.org/officeDocument/2006/relationships/image" Target="../media/image359.png"/><Relationship Id="rId20" Type="http://schemas.openxmlformats.org/officeDocument/2006/relationships/customXml" Target="../ink/ink336.xml"/><Relationship Id="rId41" Type="http://schemas.openxmlformats.org/officeDocument/2006/relationships/image" Target="../media/image346.png"/><Relationship Id="rId54" Type="http://schemas.openxmlformats.org/officeDocument/2006/relationships/customXml" Target="../ink/ink353.xml"/><Relationship Id="rId62" Type="http://schemas.openxmlformats.org/officeDocument/2006/relationships/customXml" Target="../ink/ink357.xml"/><Relationship Id="rId70" Type="http://schemas.openxmlformats.org/officeDocument/2006/relationships/customXml" Target="../ink/ink361.xml"/><Relationship Id="rId75" Type="http://schemas.openxmlformats.org/officeDocument/2006/relationships/image" Target="../media/image363.png"/><Relationship Id="rId83" Type="http://schemas.openxmlformats.org/officeDocument/2006/relationships/image" Target="../media/image367.png"/><Relationship Id="rId88" Type="http://schemas.openxmlformats.org/officeDocument/2006/relationships/customXml" Target="../ink/ink370.xml"/><Relationship Id="rId91" Type="http://schemas.openxmlformats.org/officeDocument/2006/relationships/image" Target="../media/image3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9.xml"/><Relationship Id="rId15" Type="http://schemas.openxmlformats.org/officeDocument/2006/relationships/image" Target="../media/image333.png"/><Relationship Id="rId23" Type="http://schemas.openxmlformats.org/officeDocument/2006/relationships/image" Target="../media/image337.png"/><Relationship Id="rId28" Type="http://schemas.openxmlformats.org/officeDocument/2006/relationships/customXml" Target="../ink/ink340.xml"/><Relationship Id="rId36" Type="http://schemas.openxmlformats.org/officeDocument/2006/relationships/customXml" Target="../ink/ink344.xml"/><Relationship Id="rId49" Type="http://schemas.openxmlformats.org/officeDocument/2006/relationships/image" Target="../media/image350.png"/><Relationship Id="rId57" Type="http://schemas.openxmlformats.org/officeDocument/2006/relationships/image" Target="../media/image354.png"/><Relationship Id="rId10" Type="http://schemas.openxmlformats.org/officeDocument/2006/relationships/customXml" Target="../ink/ink331.xml"/><Relationship Id="rId31" Type="http://schemas.openxmlformats.org/officeDocument/2006/relationships/image" Target="../media/image341.png"/><Relationship Id="rId44" Type="http://schemas.openxmlformats.org/officeDocument/2006/relationships/customXml" Target="../ink/ink348.xml"/><Relationship Id="rId52" Type="http://schemas.openxmlformats.org/officeDocument/2006/relationships/customXml" Target="../ink/ink352.xml"/><Relationship Id="rId60" Type="http://schemas.openxmlformats.org/officeDocument/2006/relationships/customXml" Target="../ink/ink356.xml"/><Relationship Id="rId65" Type="http://schemas.openxmlformats.org/officeDocument/2006/relationships/image" Target="../media/image358.png"/><Relationship Id="rId73" Type="http://schemas.openxmlformats.org/officeDocument/2006/relationships/image" Target="../media/image362.png"/><Relationship Id="rId78" Type="http://schemas.openxmlformats.org/officeDocument/2006/relationships/customXml" Target="../ink/ink365.xml"/><Relationship Id="rId81" Type="http://schemas.openxmlformats.org/officeDocument/2006/relationships/image" Target="../media/image366.png"/><Relationship Id="rId86" Type="http://schemas.openxmlformats.org/officeDocument/2006/relationships/customXml" Target="../ink/ink369.xml"/><Relationship Id="rId4" Type="http://schemas.openxmlformats.org/officeDocument/2006/relationships/customXml" Target="../ink/ink328.xml"/><Relationship Id="rId9" Type="http://schemas.openxmlformats.org/officeDocument/2006/relationships/image" Target="../media/image330.png"/><Relationship Id="rId13" Type="http://schemas.openxmlformats.org/officeDocument/2006/relationships/image" Target="../media/image332.png"/><Relationship Id="rId18" Type="http://schemas.openxmlformats.org/officeDocument/2006/relationships/customXml" Target="../ink/ink335.xml"/><Relationship Id="rId39" Type="http://schemas.openxmlformats.org/officeDocument/2006/relationships/image" Target="../media/image345.png"/><Relationship Id="rId34" Type="http://schemas.openxmlformats.org/officeDocument/2006/relationships/customXml" Target="../ink/ink343.xml"/><Relationship Id="rId50" Type="http://schemas.openxmlformats.org/officeDocument/2006/relationships/customXml" Target="../ink/ink351.xml"/><Relationship Id="rId55" Type="http://schemas.openxmlformats.org/officeDocument/2006/relationships/image" Target="../media/image353.png"/><Relationship Id="rId76" Type="http://schemas.openxmlformats.org/officeDocument/2006/relationships/customXml" Target="../ink/ink364.xml"/><Relationship Id="rId7" Type="http://schemas.openxmlformats.org/officeDocument/2006/relationships/image" Target="../media/image329.png"/><Relationship Id="rId71" Type="http://schemas.openxmlformats.org/officeDocument/2006/relationships/image" Target="../media/image361.png"/><Relationship Id="rId2" Type="http://schemas.openxmlformats.org/officeDocument/2006/relationships/customXml" Target="../ink/ink327.xml"/><Relationship Id="rId29" Type="http://schemas.openxmlformats.org/officeDocument/2006/relationships/image" Target="../media/image340.png"/><Relationship Id="rId24" Type="http://schemas.openxmlformats.org/officeDocument/2006/relationships/customXml" Target="../ink/ink338.xml"/><Relationship Id="rId40" Type="http://schemas.openxmlformats.org/officeDocument/2006/relationships/customXml" Target="../ink/ink346.xml"/><Relationship Id="rId45" Type="http://schemas.openxmlformats.org/officeDocument/2006/relationships/image" Target="../media/image348.png"/><Relationship Id="rId66" Type="http://schemas.openxmlformats.org/officeDocument/2006/relationships/customXml" Target="../ink/ink359.xml"/><Relationship Id="rId87" Type="http://schemas.openxmlformats.org/officeDocument/2006/relationships/image" Target="../media/image369.png"/><Relationship Id="rId61" Type="http://schemas.openxmlformats.org/officeDocument/2006/relationships/image" Target="../media/image356.png"/><Relationship Id="rId82" Type="http://schemas.openxmlformats.org/officeDocument/2006/relationships/customXml" Target="../ink/ink367.xml"/><Relationship Id="rId19" Type="http://schemas.openxmlformats.org/officeDocument/2006/relationships/image" Target="../media/image3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customXml" Target="../ink/ink37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3.png"/><Relationship Id="rId4" Type="http://schemas.openxmlformats.org/officeDocument/2006/relationships/customXml" Target="../ink/ink3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3721F4-F91B-43FA-9C7F-1019499B1BD0}"/>
                  </a:ext>
                </a:extLst>
              </p14:cNvPr>
              <p14:cNvContentPartPr/>
              <p14:nvPr/>
            </p14:nvContentPartPr>
            <p14:xfrm>
              <a:off x="2194093" y="414413"/>
              <a:ext cx="581760" cy="28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3721F4-F91B-43FA-9C7F-1019499B1B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5448" y="405773"/>
                <a:ext cx="599411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7E1192-5F46-4BAD-830A-AA6D3F62EC45}"/>
                  </a:ext>
                </a:extLst>
              </p14:cNvPr>
              <p14:cNvContentPartPr/>
              <p14:nvPr/>
            </p14:nvContentPartPr>
            <p14:xfrm>
              <a:off x="987373" y="475973"/>
              <a:ext cx="1100880" cy="308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7E1192-5F46-4BAD-830A-AA6D3F62EC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8733" y="467333"/>
                <a:ext cx="1118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AD27C52-BDBA-4FC0-9721-AF2D3F85C476}"/>
                  </a:ext>
                </a:extLst>
              </p14:cNvPr>
              <p14:cNvContentPartPr/>
              <p14:nvPr/>
            </p14:nvContentPartPr>
            <p14:xfrm>
              <a:off x="5084173" y="596933"/>
              <a:ext cx="21960" cy="14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AD27C52-BDBA-4FC0-9721-AF2D3F85C4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75173" y="587933"/>
                <a:ext cx="396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AEB6993-F945-4A0F-AB74-5700AA7ECCD1}"/>
                  </a:ext>
                </a:extLst>
              </p14:cNvPr>
              <p14:cNvContentPartPr/>
              <p14:nvPr/>
            </p14:nvContentPartPr>
            <p14:xfrm>
              <a:off x="5133853" y="681533"/>
              <a:ext cx="24840" cy="40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AEB6993-F945-4A0F-AB74-5700AA7ECC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4853" y="672533"/>
                <a:ext cx="424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352892B-031D-4436-A668-52F9A70C48A9}"/>
                  </a:ext>
                </a:extLst>
              </p14:cNvPr>
              <p14:cNvContentPartPr/>
              <p14:nvPr/>
            </p14:nvContentPartPr>
            <p14:xfrm>
              <a:off x="3011653" y="396773"/>
              <a:ext cx="1975320" cy="317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352892B-031D-4436-A668-52F9A70C48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2655" y="388133"/>
                <a:ext cx="1992957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7F32646-0A5E-471C-8DC5-40CCE8C502BA}"/>
                  </a:ext>
                </a:extLst>
              </p14:cNvPr>
              <p14:cNvContentPartPr/>
              <p14:nvPr/>
            </p14:nvContentPartPr>
            <p14:xfrm>
              <a:off x="8444773" y="1021373"/>
              <a:ext cx="248760" cy="137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7F32646-0A5E-471C-8DC5-40CCE8C502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36133" y="1012733"/>
                <a:ext cx="266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2E61D30-567A-46A9-ACAF-A5D69010AED2}"/>
                  </a:ext>
                </a:extLst>
              </p14:cNvPr>
              <p14:cNvContentPartPr/>
              <p14:nvPr/>
            </p14:nvContentPartPr>
            <p14:xfrm>
              <a:off x="8946253" y="775853"/>
              <a:ext cx="880560" cy="530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2E61D30-567A-46A9-ACAF-A5D69010AE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37257" y="767213"/>
                <a:ext cx="898193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FC79B9A-2EC1-405F-A156-967998E483F3}"/>
                  </a:ext>
                </a:extLst>
              </p14:cNvPr>
              <p14:cNvContentPartPr/>
              <p14:nvPr/>
            </p14:nvContentPartPr>
            <p14:xfrm>
              <a:off x="9966493" y="882773"/>
              <a:ext cx="1226520" cy="255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FC79B9A-2EC1-405F-A156-967998E483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57493" y="873786"/>
                <a:ext cx="1244160" cy="272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7A2833A-2945-4FF2-BF55-3C61CFE5A292}"/>
                  </a:ext>
                </a:extLst>
              </p14:cNvPr>
              <p14:cNvContentPartPr/>
              <p14:nvPr/>
            </p14:nvContentPartPr>
            <p14:xfrm>
              <a:off x="8480773" y="1530053"/>
              <a:ext cx="324720" cy="1951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7A2833A-2945-4FF2-BF55-3C61CFE5A2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1773" y="1521413"/>
                <a:ext cx="3423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A9D0A41-F7C4-4BFB-8F71-B9E5C55CFEB2}"/>
                  </a:ext>
                </a:extLst>
              </p14:cNvPr>
              <p14:cNvContentPartPr/>
              <p14:nvPr/>
            </p14:nvContentPartPr>
            <p14:xfrm>
              <a:off x="9016093" y="1463813"/>
              <a:ext cx="1845000" cy="2188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A9D0A41-F7C4-4BFB-8F71-B9E5C55CFE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07451" y="1455173"/>
                <a:ext cx="1862643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B4C0B69-4675-4EA4-AEED-AC59D96B9557}"/>
                  </a:ext>
                </a:extLst>
              </p14:cNvPr>
              <p14:cNvContentPartPr/>
              <p14:nvPr/>
            </p14:nvContentPartPr>
            <p14:xfrm>
              <a:off x="816013" y="925253"/>
              <a:ext cx="7520760" cy="10386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B4C0B69-4675-4EA4-AEED-AC59D96B95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7013" y="916253"/>
                <a:ext cx="7538399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EF2F9727-9E59-415A-9699-A7120046662A}"/>
                  </a:ext>
                </a:extLst>
              </p14:cNvPr>
              <p14:cNvContentPartPr/>
              <p14:nvPr/>
            </p14:nvContentPartPr>
            <p14:xfrm>
              <a:off x="928693" y="2033333"/>
              <a:ext cx="10780560" cy="18950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EF2F9727-9E59-415A-9699-A712004666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0053" y="2024333"/>
                <a:ext cx="10798200" cy="19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E30CF3A1-28DC-45E2-8EE4-35F900D61B40}"/>
                  </a:ext>
                </a:extLst>
              </p14:cNvPr>
              <p14:cNvContentPartPr/>
              <p14:nvPr/>
            </p14:nvContentPartPr>
            <p14:xfrm>
              <a:off x="2588653" y="4163093"/>
              <a:ext cx="1541160" cy="32508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E30CF3A1-28DC-45E2-8EE4-35F900D61B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79653" y="4154093"/>
                <a:ext cx="15588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5CF54ADA-9B77-4861-B21A-EBDD7B59944C}"/>
                  </a:ext>
                </a:extLst>
              </p14:cNvPr>
              <p14:cNvContentPartPr/>
              <p14:nvPr/>
            </p14:nvContentPartPr>
            <p14:xfrm>
              <a:off x="2513413" y="4613813"/>
              <a:ext cx="82800" cy="1548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5CF54ADA-9B77-4861-B21A-EBDD7B5994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04773" y="4604813"/>
                <a:ext cx="1004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76F6306F-6F54-44AA-9FC6-3D5E78AB4439}"/>
                  </a:ext>
                </a:extLst>
              </p14:cNvPr>
              <p14:cNvContentPartPr/>
              <p14:nvPr/>
            </p14:nvContentPartPr>
            <p14:xfrm>
              <a:off x="2914093" y="4603373"/>
              <a:ext cx="85320" cy="864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76F6306F-6F54-44AA-9FC6-3D5E78AB44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05453" y="4594733"/>
                <a:ext cx="1029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400CB316-1AD4-45D5-9C35-3FD210C64E2E}"/>
                  </a:ext>
                </a:extLst>
              </p14:cNvPr>
              <p14:cNvContentPartPr/>
              <p14:nvPr/>
            </p14:nvContentPartPr>
            <p14:xfrm>
              <a:off x="3319453" y="4598693"/>
              <a:ext cx="57240" cy="144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400CB316-1AD4-45D5-9C35-3FD210C64E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10453" y="4589693"/>
                <a:ext cx="748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348EA7C7-87F5-4FD8-A53B-799B14F5537E}"/>
                  </a:ext>
                </a:extLst>
              </p14:cNvPr>
              <p14:cNvContentPartPr/>
              <p14:nvPr/>
            </p14:nvContentPartPr>
            <p14:xfrm>
              <a:off x="4062493" y="4548293"/>
              <a:ext cx="98280" cy="1404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348EA7C7-87F5-4FD8-A53B-799B14F553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53853" y="4539293"/>
                <a:ext cx="1159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C52AC4BF-7472-4CDD-B442-DFBCC1FAD612}"/>
                  </a:ext>
                </a:extLst>
              </p14:cNvPr>
              <p14:cNvContentPartPr/>
              <p14:nvPr/>
            </p14:nvContentPartPr>
            <p14:xfrm>
              <a:off x="4423573" y="4267853"/>
              <a:ext cx="27360" cy="1476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C52AC4BF-7472-4CDD-B442-DFBCC1FAD6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14573" y="4259213"/>
                <a:ext cx="450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BD985AC0-A48B-4CF0-866B-F3155516CF5B}"/>
                  </a:ext>
                </a:extLst>
              </p14:cNvPr>
              <p14:cNvContentPartPr/>
              <p14:nvPr/>
            </p14:nvContentPartPr>
            <p14:xfrm>
              <a:off x="4392613" y="4394213"/>
              <a:ext cx="66240" cy="2376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BD985AC0-A48B-4CF0-866B-F3155516CF5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3973" y="4385213"/>
                <a:ext cx="83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31E75145-6D39-42E5-8B5A-32C78FBA437D}"/>
                  </a:ext>
                </a:extLst>
              </p14:cNvPr>
              <p14:cNvContentPartPr/>
              <p14:nvPr/>
            </p14:nvContentPartPr>
            <p14:xfrm>
              <a:off x="679933" y="4298813"/>
              <a:ext cx="1737360" cy="38700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31E75145-6D39-42E5-8B5A-32C78FBA43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0933" y="4290173"/>
                <a:ext cx="17550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59348745-B385-4641-AE62-CB4A713FC69E}"/>
                  </a:ext>
                </a:extLst>
              </p14:cNvPr>
              <p14:cNvContentPartPr/>
              <p14:nvPr/>
            </p14:nvContentPartPr>
            <p14:xfrm>
              <a:off x="6338413" y="4326173"/>
              <a:ext cx="108000" cy="2556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59348745-B385-4641-AE62-CB4A713FC69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29773" y="4317533"/>
                <a:ext cx="125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B579A631-3207-485D-AF80-A87147EC53C0}"/>
                  </a:ext>
                </a:extLst>
              </p14:cNvPr>
              <p14:cNvContentPartPr/>
              <p14:nvPr/>
            </p14:nvContentPartPr>
            <p14:xfrm>
              <a:off x="6576013" y="4302773"/>
              <a:ext cx="65160" cy="201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B579A631-3207-485D-AF80-A87147EC53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67013" y="4294133"/>
                <a:ext cx="82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7D96B94E-7FDF-43B0-A759-BDD9C8B4158F}"/>
                  </a:ext>
                </a:extLst>
              </p14:cNvPr>
              <p14:cNvContentPartPr/>
              <p14:nvPr/>
            </p14:nvContentPartPr>
            <p14:xfrm>
              <a:off x="8159653" y="4216733"/>
              <a:ext cx="281160" cy="14796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7D96B94E-7FDF-43B0-A759-BDD9C8B415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51013" y="4208093"/>
                <a:ext cx="2988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E2A018D8-42AE-4707-B6E7-70757146DA23}"/>
                  </a:ext>
                </a:extLst>
              </p14:cNvPr>
              <p14:cNvContentPartPr/>
              <p14:nvPr/>
            </p14:nvContentPartPr>
            <p14:xfrm>
              <a:off x="7538653" y="4189373"/>
              <a:ext cx="403920" cy="17388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E2A018D8-42AE-4707-B6E7-70757146DA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29653" y="4180733"/>
                <a:ext cx="4215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438B5614-594C-4965-9CE5-F5AAAD36A654}"/>
                  </a:ext>
                </a:extLst>
              </p14:cNvPr>
              <p14:cNvContentPartPr/>
              <p14:nvPr/>
            </p14:nvContentPartPr>
            <p14:xfrm>
              <a:off x="7000813" y="4230413"/>
              <a:ext cx="367200" cy="19296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438B5614-594C-4965-9CE5-F5AAAD36A65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92173" y="4221413"/>
                <a:ext cx="3848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06D672B6-E80F-438A-9013-2C04D1C986BA}"/>
                  </a:ext>
                </a:extLst>
              </p14:cNvPr>
              <p14:cNvContentPartPr/>
              <p14:nvPr/>
            </p14:nvContentPartPr>
            <p14:xfrm>
              <a:off x="6739813" y="4294853"/>
              <a:ext cx="147960" cy="15336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06D672B6-E80F-438A-9013-2C04D1C986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31152" y="4286213"/>
                <a:ext cx="165643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2D1F5BF-0720-47E9-A883-F08B57BB0B1D}"/>
                  </a:ext>
                </a:extLst>
              </p14:cNvPr>
              <p14:cNvContentPartPr/>
              <p14:nvPr/>
            </p14:nvContentPartPr>
            <p14:xfrm>
              <a:off x="5446333" y="4263173"/>
              <a:ext cx="788040" cy="2512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2D1F5BF-0720-47E9-A883-F08B57BB0B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37337" y="4254533"/>
                <a:ext cx="805672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4DDA55E2-0A32-4BDE-BF96-9BC855056042}"/>
                  </a:ext>
                </a:extLst>
              </p14:cNvPr>
              <p14:cNvContentPartPr/>
              <p14:nvPr/>
            </p14:nvContentPartPr>
            <p14:xfrm>
              <a:off x="4606813" y="4263893"/>
              <a:ext cx="632520" cy="24660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4DDA55E2-0A32-4BDE-BF96-9BC8550560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98173" y="4254880"/>
                <a:ext cx="650160" cy="26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467FF7CB-97A4-4EF1-B136-173ADDC11595}"/>
                  </a:ext>
                </a:extLst>
              </p14:cNvPr>
              <p14:cNvContentPartPr/>
              <p14:nvPr/>
            </p14:nvContentPartPr>
            <p14:xfrm>
              <a:off x="10066213" y="4149413"/>
              <a:ext cx="1081800" cy="31500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467FF7CB-97A4-4EF1-B136-173ADDC115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57216" y="4140403"/>
                <a:ext cx="1099434" cy="332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C3950527-B960-49A4-A150-691230883141}"/>
                  </a:ext>
                </a:extLst>
              </p14:cNvPr>
              <p14:cNvContentPartPr/>
              <p14:nvPr/>
            </p14:nvContentPartPr>
            <p14:xfrm>
              <a:off x="8676253" y="4137173"/>
              <a:ext cx="1222200" cy="25596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C3950527-B960-49A4-A150-6912308831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67610" y="4128533"/>
                <a:ext cx="1239845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C1C8036D-0E1C-42FC-8896-7F7553D52508}"/>
                  </a:ext>
                </a:extLst>
              </p14:cNvPr>
              <p14:cNvContentPartPr/>
              <p14:nvPr/>
            </p14:nvContentPartPr>
            <p14:xfrm>
              <a:off x="776053" y="4901453"/>
              <a:ext cx="786600" cy="41256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C1C8036D-0E1C-42FC-8896-7F7553D525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7413" y="4892453"/>
                <a:ext cx="8042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EE9709B2-CF70-48CA-A4DE-66474CF92FDA}"/>
                  </a:ext>
                </a:extLst>
              </p14:cNvPr>
              <p14:cNvContentPartPr/>
              <p14:nvPr/>
            </p14:nvContentPartPr>
            <p14:xfrm>
              <a:off x="1756333" y="5053733"/>
              <a:ext cx="213480" cy="16092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EE9709B2-CF70-48CA-A4DE-66474CF92FD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47693" y="5044733"/>
                <a:ext cx="2311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A9848322-E9CE-4A22-9E99-EDF890CF3C15}"/>
                  </a:ext>
                </a:extLst>
              </p14:cNvPr>
              <p14:cNvContentPartPr/>
              <p14:nvPr/>
            </p14:nvContentPartPr>
            <p14:xfrm>
              <a:off x="4603213" y="4745213"/>
              <a:ext cx="1136880" cy="44280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A9848322-E9CE-4A22-9E99-EDF890CF3C1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94570" y="4736213"/>
                <a:ext cx="1154526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D03B6955-762B-47BE-AE2E-90D7F5700327}"/>
                  </a:ext>
                </a:extLst>
              </p14:cNvPr>
              <p14:cNvContentPartPr/>
              <p14:nvPr/>
            </p14:nvContentPartPr>
            <p14:xfrm>
              <a:off x="2244133" y="4797773"/>
              <a:ext cx="2091960" cy="41220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D03B6955-762B-47BE-AE2E-90D7F570032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35133" y="4789133"/>
                <a:ext cx="21096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116A50AF-DA48-4EE0-9528-14257633D92C}"/>
                  </a:ext>
                </a:extLst>
              </p14:cNvPr>
              <p14:cNvContentPartPr/>
              <p14:nvPr/>
            </p14:nvContentPartPr>
            <p14:xfrm>
              <a:off x="7239133" y="4777973"/>
              <a:ext cx="191160" cy="19836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116A50AF-DA48-4EE0-9528-14257633D9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30133" y="4768973"/>
                <a:ext cx="208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A65D473C-FE67-4C65-B86C-84FA5721E280}"/>
                  </a:ext>
                </a:extLst>
              </p14:cNvPr>
              <p14:cNvContentPartPr/>
              <p14:nvPr/>
            </p14:nvContentPartPr>
            <p14:xfrm>
              <a:off x="7570333" y="4724693"/>
              <a:ext cx="494280" cy="28224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A65D473C-FE67-4C65-B86C-84FA5721E28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61693" y="4716053"/>
                <a:ext cx="5119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8DC1C41C-AFBE-40DC-8CEE-E0CD6263879E}"/>
                  </a:ext>
                </a:extLst>
              </p14:cNvPr>
              <p14:cNvContentPartPr/>
              <p14:nvPr/>
            </p14:nvContentPartPr>
            <p14:xfrm>
              <a:off x="6032413" y="4707413"/>
              <a:ext cx="1011240" cy="27828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8DC1C41C-AFBE-40DC-8CEE-E0CD6263879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23770" y="4698413"/>
                <a:ext cx="1028886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A77945A1-4F70-4F4B-A20B-DDDB060C1B42}"/>
                  </a:ext>
                </a:extLst>
              </p14:cNvPr>
              <p14:cNvContentPartPr/>
              <p14:nvPr/>
            </p14:nvContentPartPr>
            <p14:xfrm>
              <a:off x="9303373" y="4702373"/>
              <a:ext cx="1517760" cy="19116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A77945A1-4F70-4F4B-A20B-DDDB060C1B4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94373" y="4693733"/>
                <a:ext cx="1535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D495A468-82AE-461F-918F-E88EF896E13F}"/>
                  </a:ext>
                </a:extLst>
              </p14:cNvPr>
              <p14:cNvContentPartPr/>
              <p14:nvPr/>
            </p14:nvContentPartPr>
            <p14:xfrm>
              <a:off x="8245693" y="4700573"/>
              <a:ext cx="891720" cy="25560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D495A468-82AE-461F-918F-E88EF896E13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37050" y="4691933"/>
                <a:ext cx="909367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AAD75337-FB73-480E-A67A-F55461CD7692}"/>
                  </a:ext>
                </a:extLst>
              </p14:cNvPr>
              <p14:cNvContentPartPr/>
              <p14:nvPr/>
            </p14:nvContentPartPr>
            <p14:xfrm>
              <a:off x="925093" y="5387453"/>
              <a:ext cx="1753920" cy="39708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AAD75337-FB73-480E-A67A-F55461CD76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6093" y="5378461"/>
                <a:ext cx="1771560" cy="414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E1265E87-E777-41B6-953A-399DE77523C2}"/>
                  </a:ext>
                </a:extLst>
              </p14:cNvPr>
              <p14:cNvContentPartPr/>
              <p14:nvPr/>
            </p14:nvContentPartPr>
            <p14:xfrm>
              <a:off x="5712013" y="5283413"/>
              <a:ext cx="571320" cy="26676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E1265E87-E777-41B6-953A-399DE77523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03013" y="5274413"/>
                <a:ext cx="5889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B10D0262-BCC4-4A9C-A4D8-7E5AA186AB9F}"/>
                  </a:ext>
                </a:extLst>
              </p14:cNvPr>
              <p14:cNvContentPartPr/>
              <p14:nvPr/>
            </p14:nvContentPartPr>
            <p14:xfrm>
              <a:off x="5123773" y="5359733"/>
              <a:ext cx="457920" cy="35244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B10D0262-BCC4-4A9C-A4D8-7E5AA186AB9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15133" y="5350733"/>
                <a:ext cx="4755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0F0B253C-023A-45FD-ABA4-0D486F94477E}"/>
                  </a:ext>
                </a:extLst>
              </p14:cNvPr>
              <p14:cNvContentPartPr/>
              <p14:nvPr/>
            </p14:nvContentPartPr>
            <p14:xfrm>
              <a:off x="4712653" y="5353613"/>
              <a:ext cx="304200" cy="311040"/>
            </p14:xfrm>
          </p:contentPart>
        </mc:Choice>
        <mc:Fallback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0F0B253C-023A-45FD-ABA4-0D486F94477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03642" y="5344973"/>
                <a:ext cx="321861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42282015-2DEE-4176-9F62-B4A5D27C0CD4}"/>
                  </a:ext>
                </a:extLst>
              </p14:cNvPr>
              <p14:cNvContentPartPr/>
              <p14:nvPr/>
            </p14:nvContentPartPr>
            <p14:xfrm>
              <a:off x="3273373" y="5374493"/>
              <a:ext cx="1222200" cy="369000"/>
            </p14:xfrm>
          </p:contentPart>
        </mc:Choice>
        <mc:Fallback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42282015-2DEE-4176-9F62-B4A5D27C0C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64373" y="5365845"/>
                <a:ext cx="1239840" cy="386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B9277A5F-6A34-4DBB-898D-AD0C81DCF634}"/>
                  </a:ext>
                </a:extLst>
              </p14:cNvPr>
              <p14:cNvContentPartPr/>
              <p14:nvPr/>
            </p14:nvContentPartPr>
            <p14:xfrm>
              <a:off x="7378093" y="5318333"/>
              <a:ext cx="99360" cy="308520"/>
            </p14:xfrm>
          </p:contentPart>
        </mc:Choice>
        <mc:Fallback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B9277A5F-6A34-4DBB-898D-AD0C81DCF63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69093" y="5309333"/>
                <a:ext cx="1170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04883684-6471-4566-B1B2-91545CD01110}"/>
                  </a:ext>
                </a:extLst>
              </p14:cNvPr>
              <p14:cNvContentPartPr/>
              <p14:nvPr/>
            </p14:nvContentPartPr>
            <p14:xfrm>
              <a:off x="6448213" y="5328413"/>
              <a:ext cx="785880" cy="282960"/>
            </p14:xfrm>
          </p:contentPart>
        </mc:Choice>
        <mc:Fallback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04883684-6471-4566-B1B2-91545CD0111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39217" y="5319413"/>
                <a:ext cx="803512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E13F705E-9A0B-4263-9BA5-FF88F6FADD27}"/>
                  </a:ext>
                </a:extLst>
              </p14:cNvPr>
              <p14:cNvContentPartPr/>
              <p14:nvPr/>
            </p14:nvContentPartPr>
            <p14:xfrm>
              <a:off x="8437213" y="5311493"/>
              <a:ext cx="544320" cy="396360"/>
            </p14:xfrm>
          </p:contentPart>
        </mc:Choice>
        <mc:Fallback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E13F705E-9A0B-4263-9BA5-FF88F6FADD2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28573" y="5302853"/>
                <a:ext cx="5619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53616ECC-8ACB-4AB3-A475-13280D980B96}"/>
                  </a:ext>
                </a:extLst>
              </p14:cNvPr>
              <p14:cNvContentPartPr/>
              <p14:nvPr/>
            </p14:nvContentPartPr>
            <p14:xfrm>
              <a:off x="7744573" y="5299973"/>
              <a:ext cx="518400" cy="170280"/>
            </p14:xfrm>
          </p:contentPart>
        </mc:Choice>
        <mc:Fallback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53616ECC-8ACB-4AB3-A475-13280D980B9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35573" y="5290973"/>
                <a:ext cx="536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6E2207EB-EAAE-4E69-A3DD-42642F67B376}"/>
                  </a:ext>
                </a:extLst>
              </p14:cNvPr>
              <p14:cNvContentPartPr/>
              <p14:nvPr/>
            </p14:nvContentPartPr>
            <p14:xfrm>
              <a:off x="9170173" y="5165693"/>
              <a:ext cx="2008440" cy="406440"/>
            </p14:xfrm>
          </p:contentPart>
        </mc:Choice>
        <mc:Fallback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6E2207EB-EAAE-4E69-A3DD-42642F67B37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61175" y="5157053"/>
                <a:ext cx="2026077" cy="4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66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B2FF84-3F38-4135-B3CB-14F2D4B93742}"/>
                  </a:ext>
                </a:extLst>
              </p14:cNvPr>
              <p14:cNvContentPartPr/>
              <p14:nvPr/>
            </p14:nvContentPartPr>
            <p14:xfrm>
              <a:off x="1784053" y="784133"/>
              <a:ext cx="383040" cy="16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B2FF84-3F38-4135-B3CB-14F2D4B937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5053" y="775133"/>
                <a:ext cx="4006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50891C-8539-4B4E-B46E-EE33EA5A4058}"/>
                  </a:ext>
                </a:extLst>
              </p14:cNvPr>
              <p14:cNvContentPartPr/>
              <p14:nvPr/>
            </p14:nvContentPartPr>
            <p14:xfrm>
              <a:off x="3540853" y="551933"/>
              <a:ext cx="214200" cy="342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50891C-8539-4B4E-B46E-EE33EA5A40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2213" y="542933"/>
                <a:ext cx="231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55609FA-DAB5-4A84-A742-1C9D01B651BA}"/>
                  </a:ext>
                </a:extLst>
              </p14:cNvPr>
              <p14:cNvContentPartPr/>
              <p14:nvPr/>
            </p14:nvContentPartPr>
            <p14:xfrm>
              <a:off x="3036853" y="616733"/>
              <a:ext cx="374040" cy="330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55609FA-DAB5-4A84-A742-1C9D01B651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7853" y="608093"/>
                <a:ext cx="3916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F853F9-BDE4-4C3D-A8EE-CDE7AD52F78A}"/>
                  </a:ext>
                </a:extLst>
              </p14:cNvPr>
              <p14:cNvContentPartPr/>
              <p14:nvPr/>
            </p14:nvContentPartPr>
            <p14:xfrm>
              <a:off x="2439973" y="700613"/>
              <a:ext cx="424080" cy="272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F853F9-BDE4-4C3D-A8EE-CDE7AD52F7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0973" y="691613"/>
                <a:ext cx="4417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485B85E-E852-46ED-90BE-D7328FFB5D4A}"/>
                  </a:ext>
                </a:extLst>
              </p14:cNvPr>
              <p14:cNvContentPartPr/>
              <p14:nvPr/>
            </p14:nvContentPartPr>
            <p14:xfrm>
              <a:off x="1329013" y="638693"/>
              <a:ext cx="372600" cy="394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485B85E-E852-46ED-90BE-D7328FFB5D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0373" y="630053"/>
                <a:ext cx="3902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EBFE03B-606E-4B53-AA58-B60006C72C53}"/>
                  </a:ext>
                </a:extLst>
              </p14:cNvPr>
              <p14:cNvContentPartPr/>
              <p14:nvPr/>
            </p14:nvContentPartPr>
            <p14:xfrm>
              <a:off x="490933" y="1193453"/>
              <a:ext cx="2684160" cy="2296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EBFE03B-606E-4B53-AA58-B60006C72C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2293" y="1184812"/>
                <a:ext cx="2701800" cy="2313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C97C661-C5C3-45EF-86E8-C1849F5256EA}"/>
                  </a:ext>
                </a:extLst>
              </p14:cNvPr>
              <p14:cNvContentPartPr/>
              <p14:nvPr/>
            </p14:nvContentPartPr>
            <p14:xfrm>
              <a:off x="5652973" y="2066813"/>
              <a:ext cx="240480" cy="957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C97C661-C5C3-45EF-86E8-C1849F5256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3973" y="2058173"/>
                <a:ext cx="25812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BBD1E87-891B-4366-82C8-3C9A825556CA}"/>
                  </a:ext>
                </a:extLst>
              </p14:cNvPr>
              <p14:cNvContentPartPr/>
              <p14:nvPr/>
            </p14:nvContentPartPr>
            <p14:xfrm>
              <a:off x="6074173" y="2529773"/>
              <a:ext cx="275040" cy="25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BBD1E87-891B-4366-82C8-3C9A825556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65533" y="2520773"/>
                <a:ext cx="292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162893F-ACF8-4162-9BE9-88AC23301860}"/>
                  </a:ext>
                </a:extLst>
              </p14:cNvPr>
              <p14:cNvContentPartPr/>
              <p14:nvPr/>
            </p14:nvContentPartPr>
            <p14:xfrm>
              <a:off x="6125293" y="2685653"/>
              <a:ext cx="212760" cy="26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162893F-ACF8-4162-9BE9-88AC233018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16653" y="2676653"/>
                <a:ext cx="230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E6E2E5F-A0CE-40B9-A214-E033ABD52091}"/>
                  </a:ext>
                </a:extLst>
              </p14:cNvPr>
              <p14:cNvContentPartPr/>
              <p14:nvPr/>
            </p14:nvContentPartPr>
            <p14:xfrm>
              <a:off x="9524053" y="2334653"/>
              <a:ext cx="313920" cy="41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E6E2E5F-A0CE-40B9-A214-E033ABD520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15053" y="2325653"/>
                <a:ext cx="3315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1FE536B-5A2D-4C7A-86C6-DAF128084358}"/>
                  </a:ext>
                </a:extLst>
              </p14:cNvPr>
              <p14:cNvContentPartPr/>
              <p14:nvPr/>
            </p14:nvContentPartPr>
            <p14:xfrm>
              <a:off x="9544573" y="2467853"/>
              <a:ext cx="238320" cy="41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1FE536B-5A2D-4C7A-86C6-DAF1280843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35573" y="2458853"/>
                <a:ext cx="2559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74EA272-F83E-4B22-8B54-1C934DF8D142}"/>
                  </a:ext>
                </a:extLst>
              </p14:cNvPr>
              <p14:cNvContentPartPr/>
              <p14:nvPr/>
            </p14:nvContentPartPr>
            <p14:xfrm>
              <a:off x="9378253" y="3303053"/>
              <a:ext cx="285480" cy="294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74EA272-F83E-4B22-8B54-1C934DF8D1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9253" y="3294413"/>
                <a:ext cx="3031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35E027D-1066-446A-A292-9DFECD213BF6}"/>
                  </a:ext>
                </a:extLst>
              </p14:cNvPr>
              <p14:cNvContentPartPr/>
              <p14:nvPr/>
            </p14:nvContentPartPr>
            <p14:xfrm>
              <a:off x="8552413" y="3447413"/>
              <a:ext cx="640440" cy="191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35E027D-1066-446A-A292-9DFECD213BF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43773" y="3438757"/>
                <a:ext cx="658080" cy="208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2D856D6-2EE8-4BAC-A33D-E2122D3751D0}"/>
                  </a:ext>
                </a:extLst>
              </p14:cNvPr>
              <p14:cNvContentPartPr/>
              <p14:nvPr/>
            </p14:nvContentPartPr>
            <p14:xfrm>
              <a:off x="10486693" y="2499173"/>
              <a:ext cx="801000" cy="4662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2D856D6-2EE8-4BAC-A33D-E2122D3751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77689" y="2490180"/>
                <a:ext cx="818648" cy="483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54054C3-A1CF-4775-A64F-452884D255CE}"/>
                  </a:ext>
                </a:extLst>
              </p14:cNvPr>
              <p14:cNvContentPartPr/>
              <p14:nvPr/>
            </p14:nvContentPartPr>
            <p14:xfrm>
              <a:off x="10136773" y="1820213"/>
              <a:ext cx="1427760" cy="606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54054C3-A1CF-4775-A64F-452884D255C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27773" y="1811573"/>
                <a:ext cx="144540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D3E199C-E953-4FDB-B38A-80C2832BC5BA}"/>
                  </a:ext>
                </a:extLst>
              </p14:cNvPr>
              <p14:cNvContentPartPr/>
              <p14:nvPr/>
            </p14:nvContentPartPr>
            <p14:xfrm>
              <a:off x="6818653" y="1886453"/>
              <a:ext cx="2187000" cy="13359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D3E199C-E953-4FDB-B38A-80C2832BC5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09654" y="1877455"/>
                <a:ext cx="2204637" cy="1353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9FC2236-B349-44B7-9559-B7C59C302B0D}"/>
                  </a:ext>
                </a:extLst>
              </p14:cNvPr>
              <p14:cNvContentPartPr/>
              <p14:nvPr/>
            </p14:nvContentPartPr>
            <p14:xfrm>
              <a:off x="3430693" y="2216933"/>
              <a:ext cx="2059560" cy="11322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9FC2236-B349-44B7-9559-B7C59C302B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22053" y="2208290"/>
                <a:ext cx="2077200" cy="1149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C65269E-319B-4E41-9967-AF10FAC4B933}"/>
                  </a:ext>
                </a:extLst>
              </p14:cNvPr>
              <p14:cNvContentPartPr/>
              <p14:nvPr/>
            </p14:nvContentPartPr>
            <p14:xfrm>
              <a:off x="2751013" y="4129973"/>
              <a:ext cx="745560" cy="653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C65269E-319B-4E41-9967-AF10FAC4B9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42369" y="4121333"/>
                <a:ext cx="763209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21C1359-B230-4617-BE2D-F14082E7F57C}"/>
                  </a:ext>
                </a:extLst>
              </p14:cNvPr>
              <p14:cNvContentPartPr/>
              <p14:nvPr/>
            </p14:nvContentPartPr>
            <p14:xfrm>
              <a:off x="944173" y="4160213"/>
              <a:ext cx="1368000" cy="9334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21C1359-B230-4617-BE2D-F14082E7F5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5175" y="4151570"/>
                <a:ext cx="1385635" cy="951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0529077-4527-4516-BADA-EFE99EDBE140}"/>
                  </a:ext>
                </a:extLst>
              </p14:cNvPr>
              <p14:cNvContentPartPr/>
              <p14:nvPr/>
            </p14:nvContentPartPr>
            <p14:xfrm>
              <a:off x="3710413" y="4096493"/>
              <a:ext cx="477360" cy="666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0529077-4527-4516-BADA-EFE99EDBE1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01773" y="4087493"/>
                <a:ext cx="49500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2B2F487-6A32-48F5-8B2C-878A794F65C9}"/>
                  </a:ext>
                </a:extLst>
              </p14:cNvPr>
              <p14:cNvContentPartPr/>
              <p14:nvPr/>
            </p14:nvContentPartPr>
            <p14:xfrm>
              <a:off x="4367413" y="3740813"/>
              <a:ext cx="2448000" cy="12632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2B2F487-6A32-48F5-8B2C-878A794F65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58772" y="3731813"/>
                <a:ext cx="2465643" cy="12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7078F26-ECD6-4A19-BE76-75204C7EE0F9}"/>
                  </a:ext>
                </a:extLst>
              </p14:cNvPr>
              <p14:cNvContentPartPr/>
              <p14:nvPr/>
            </p14:nvContentPartPr>
            <p14:xfrm>
              <a:off x="7278013" y="4322213"/>
              <a:ext cx="312840" cy="39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7078F26-ECD6-4A19-BE76-75204C7EE0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69373" y="4313213"/>
                <a:ext cx="3304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F4CE979-8FDD-4222-B316-97CF78FDAEAD}"/>
                  </a:ext>
                </a:extLst>
              </p14:cNvPr>
              <p14:cNvContentPartPr/>
              <p14:nvPr/>
            </p14:nvContentPartPr>
            <p14:xfrm>
              <a:off x="7392133" y="4460093"/>
              <a:ext cx="266760" cy="208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F4CE979-8FDD-4222-B316-97CF78FDAEA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83133" y="4451093"/>
                <a:ext cx="2844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783AB38-27EE-4243-B866-88076533CCF1}"/>
                  </a:ext>
                </a:extLst>
              </p14:cNvPr>
              <p14:cNvContentPartPr/>
              <p14:nvPr/>
            </p14:nvContentPartPr>
            <p14:xfrm>
              <a:off x="8122933" y="3976973"/>
              <a:ext cx="67680" cy="336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783AB38-27EE-4243-B866-88076533CC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14293" y="3968333"/>
                <a:ext cx="85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79B2D87-DB91-4C01-A8C9-92D055AEFE25}"/>
                  </a:ext>
                </a:extLst>
              </p14:cNvPr>
              <p14:cNvContentPartPr/>
              <p14:nvPr/>
            </p14:nvContentPartPr>
            <p14:xfrm>
              <a:off x="7828093" y="4376213"/>
              <a:ext cx="803880" cy="907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79B2D87-DB91-4C01-A8C9-92D055AEFE2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19093" y="4367213"/>
                <a:ext cx="8215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41D358B-948D-4231-9A72-79A833273999}"/>
                  </a:ext>
                </a:extLst>
              </p14:cNvPr>
              <p14:cNvContentPartPr/>
              <p14:nvPr/>
            </p14:nvContentPartPr>
            <p14:xfrm>
              <a:off x="7820893" y="4608773"/>
              <a:ext cx="760320" cy="4921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41D358B-948D-4231-9A72-79A8332739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12253" y="4599773"/>
                <a:ext cx="77796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2DFB0C8-DDD1-4EFB-8031-B40D0DC41E41}"/>
                  </a:ext>
                </a:extLst>
              </p14:cNvPr>
              <p14:cNvContentPartPr/>
              <p14:nvPr/>
            </p14:nvContentPartPr>
            <p14:xfrm>
              <a:off x="8905213" y="4017293"/>
              <a:ext cx="2093760" cy="7167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2DFB0C8-DDD1-4EFB-8031-B40D0DC41E4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96213" y="4008293"/>
                <a:ext cx="2111400" cy="73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3F36D5C-DE03-479C-B979-635D05B7A10C}"/>
                  </a:ext>
                </a:extLst>
              </p14:cNvPr>
              <p14:cNvContentPartPr/>
              <p14:nvPr/>
            </p14:nvContentPartPr>
            <p14:xfrm>
              <a:off x="4458853" y="5644853"/>
              <a:ext cx="298080" cy="324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3F36D5C-DE03-479C-B979-635D05B7A10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49853" y="5636213"/>
                <a:ext cx="31572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041FB06-9D99-4354-8C54-CE0A2AE9556B}"/>
                  </a:ext>
                </a:extLst>
              </p14:cNvPr>
              <p14:cNvContentPartPr/>
              <p14:nvPr/>
            </p14:nvContentPartPr>
            <p14:xfrm>
              <a:off x="4536613" y="5816933"/>
              <a:ext cx="257040" cy="93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041FB06-9D99-4354-8C54-CE0A2AE955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27973" y="5807933"/>
                <a:ext cx="2746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A153ACD-59C6-47F1-B910-18E94B14A388}"/>
                  </a:ext>
                </a:extLst>
              </p14:cNvPr>
              <p14:cNvContentPartPr/>
              <p14:nvPr/>
            </p14:nvContentPartPr>
            <p14:xfrm>
              <a:off x="6979213" y="5349293"/>
              <a:ext cx="763200" cy="4215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A153ACD-59C6-47F1-B910-18E94B14A3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0213" y="5340653"/>
                <a:ext cx="78084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2A5C94F-C903-4EF0-8C95-48ACEA42B457}"/>
                  </a:ext>
                </a:extLst>
              </p14:cNvPr>
              <p14:cNvContentPartPr/>
              <p14:nvPr/>
            </p14:nvContentPartPr>
            <p14:xfrm>
              <a:off x="5596093" y="5131133"/>
              <a:ext cx="1098360" cy="9424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2A5C94F-C903-4EF0-8C95-48ACEA42B45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87096" y="5122136"/>
                <a:ext cx="1115994" cy="9601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27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A36FEC-6682-4851-BD81-2166246AA0E9}"/>
                  </a:ext>
                </a:extLst>
              </p14:cNvPr>
              <p14:cNvContentPartPr/>
              <p14:nvPr/>
            </p14:nvContentPartPr>
            <p14:xfrm>
              <a:off x="1029133" y="613493"/>
              <a:ext cx="52560" cy="6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A36FEC-6682-4851-BD81-2166246AA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493" y="604853"/>
                <a:ext cx="702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E23170-26E7-4329-86AC-CC51CC9691BC}"/>
                  </a:ext>
                </a:extLst>
              </p14:cNvPr>
              <p14:cNvContentPartPr/>
              <p14:nvPr/>
            </p14:nvContentPartPr>
            <p14:xfrm>
              <a:off x="1038853" y="722213"/>
              <a:ext cx="8640" cy="14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E23170-26E7-4329-86AC-CC51CC9691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213" y="713213"/>
                <a:ext cx="262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E7E563-57E5-4208-9E1D-C93274401C97}"/>
                  </a:ext>
                </a:extLst>
              </p14:cNvPr>
              <p14:cNvContentPartPr/>
              <p14:nvPr/>
            </p14:nvContentPartPr>
            <p14:xfrm>
              <a:off x="4991653" y="618533"/>
              <a:ext cx="186120" cy="189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E7E563-57E5-4208-9E1D-C93274401C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82653" y="609533"/>
                <a:ext cx="2037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993D04-C3B4-4331-BD1B-EA25F41D3C1E}"/>
                  </a:ext>
                </a:extLst>
              </p14:cNvPr>
              <p14:cNvContentPartPr/>
              <p14:nvPr/>
            </p14:nvContentPartPr>
            <p14:xfrm>
              <a:off x="4573333" y="474173"/>
              <a:ext cx="346680" cy="329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993D04-C3B4-4331-BD1B-EA25F41D3C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64333" y="465173"/>
                <a:ext cx="3643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B209822-55D9-4A5B-BF50-DF6395375145}"/>
                  </a:ext>
                </a:extLst>
              </p14:cNvPr>
              <p14:cNvContentPartPr/>
              <p14:nvPr/>
            </p14:nvContentPartPr>
            <p14:xfrm>
              <a:off x="3869173" y="526373"/>
              <a:ext cx="271800" cy="66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B209822-55D9-4A5B-BF50-DF63953751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60533" y="517686"/>
                <a:ext cx="289440" cy="84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CF2AE09-8135-401A-8290-C444F95BA269}"/>
                  </a:ext>
                </a:extLst>
              </p14:cNvPr>
              <p14:cNvContentPartPr/>
              <p14:nvPr/>
            </p14:nvContentPartPr>
            <p14:xfrm>
              <a:off x="2942173" y="504413"/>
              <a:ext cx="795960" cy="373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CF2AE09-8135-401A-8290-C444F95BA2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3533" y="495413"/>
                <a:ext cx="8136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5048E5-114D-4243-8AF2-62A0D2ACA7B8}"/>
                  </a:ext>
                </a:extLst>
              </p14:cNvPr>
              <p14:cNvContentPartPr/>
              <p14:nvPr/>
            </p14:nvContentPartPr>
            <p14:xfrm>
              <a:off x="1895293" y="500093"/>
              <a:ext cx="681840" cy="431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5048E5-114D-4243-8AF2-62A0D2ACA7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86293" y="491446"/>
                <a:ext cx="699480" cy="44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BA227CC-ADB8-4B3E-939B-FCD19EC5E30F}"/>
                  </a:ext>
                </a:extLst>
              </p14:cNvPr>
              <p14:cNvContentPartPr/>
              <p14:nvPr/>
            </p14:nvContentPartPr>
            <p14:xfrm>
              <a:off x="1407853" y="437093"/>
              <a:ext cx="383400" cy="288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BA227CC-ADB8-4B3E-939B-FCD19EC5E3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98853" y="428453"/>
                <a:ext cx="4010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A18219B-630F-46CC-8563-D908535B3051}"/>
                  </a:ext>
                </a:extLst>
              </p14:cNvPr>
              <p14:cNvContentPartPr/>
              <p14:nvPr/>
            </p14:nvContentPartPr>
            <p14:xfrm>
              <a:off x="381493" y="519173"/>
              <a:ext cx="518040" cy="410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A18219B-630F-46CC-8563-D908535B30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2853" y="510173"/>
                <a:ext cx="5356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ED5AC22-A69B-49EE-A000-CADFB15CB186}"/>
                  </a:ext>
                </a:extLst>
              </p14:cNvPr>
              <p14:cNvContentPartPr/>
              <p14:nvPr/>
            </p14:nvContentPartPr>
            <p14:xfrm>
              <a:off x="5464693" y="454733"/>
              <a:ext cx="464400" cy="368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ED5AC22-A69B-49EE-A000-CADFB15CB1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56053" y="445733"/>
                <a:ext cx="4820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B87BD99-D7C5-4C4A-A5EB-DBE4F2BDA50F}"/>
                  </a:ext>
                </a:extLst>
              </p14:cNvPr>
              <p14:cNvContentPartPr/>
              <p14:nvPr/>
            </p14:nvContentPartPr>
            <p14:xfrm>
              <a:off x="6236893" y="558413"/>
              <a:ext cx="99720" cy="153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B87BD99-D7C5-4C4A-A5EB-DBE4F2BDA5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27893" y="549413"/>
                <a:ext cx="117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46F1635-BCCF-4A1F-93E4-312FE8F6D25B}"/>
                  </a:ext>
                </a:extLst>
              </p14:cNvPr>
              <p14:cNvContentPartPr/>
              <p14:nvPr/>
            </p14:nvContentPartPr>
            <p14:xfrm>
              <a:off x="6418693" y="586493"/>
              <a:ext cx="46080" cy="126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46F1635-BCCF-4A1F-93E4-312FE8F6D2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0053" y="577853"/>
                <a:ext cx="63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7BDDF2E-7EC2-4B24-AD82-FE04753B5C20}"/>
                  </a:ext>
                </a:extLst>
              </p14:cNvPr>
              <p14:cNvContentPartPr/>
              <p14:nvPr/>
            </p14:nvContentPartPr>
            <p14:xfrm>
              <a:off x="6270373" y="506573"/>
              <a:ext cx="28080" cy="11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7BDDF2E-7EC2-4B24-AD82-FE04753B5C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61733" y="497933"/>
                <a:ext cx="457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3B81B77-1B54-4B83-8508-A88CC150CA31}"/>
                  </a:ext>
                </a:extLst>
              </p14:cNvPr>
              <p14:cNvContentPartPr/>
              <p14:nvPr/>
            </p14:nvContentPartPr>
            <p14:xfrm>
              <a:off x="6432733" y="506573"/>
              <a:ext cx="29160" cy="4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3B81B77-1B54-4B83-8508-A88CC150CA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23733" y="497933"/>
                <a:ext cx="46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DA75AA7-19E3-4F8B-829E-B5F7C4CDD745}"/>
                  </a:ext>
                </a:extLst>
              </p14:cNvPr>
              <p14:cNvContentPartPr/>
              <p14:nvPr/>
            </p14:nvContentPartPr>
            <p14:xfrm>
              <a:off x="6570253" y="448973"/>
              <a:ext cx="180720" cy="290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DA75AA7-19E3-4F8B-829E-B5F7C4CDD74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61613" y="440333"/>
                <a:ext cx="1983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0DAC3B1-BC8F-4032-A59F-59713003794E}"/>
                  </a:ext>
                </a:extLst>
              </p14:cNvPr>
              <p14:cNvContentPartPr/>
              <p14:nvPr/>
            </p14:nvContentPartPr>
            <p14:xfrm>
              <a:off x="8009533" y="354293"/>
              <a:ext cx="124920" cy="406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0DAC3B1-BC8F-4032-A59F-5971300379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00893" y="345653"/>
                <a:ext cx="1425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762D38D-2BA3-4773-B1E6-D5851EE1C004}"/>
                  </a:ext>
                </a:extLst>
              </p14:cNvPr>
              <p14:cNvContentPartPr/>
              <p14:nvPr/>
            </p14:nvContentPartPr>
            <p14:xfrm>
              <a:off x="8321653" y="378773"/>
              <a:ext cx="637200" cy="303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762D38D-2BA3-4773-B1E6-D5851EE1C0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13013" y="370133"/>
                <a:ext cx="6548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588B788-9380-4494-A34A-AC69C3EE685A}"/>
                  </a:ext>
                </a:extLst>
              </p14:cNvPr>
              <p14:cNvContentPartPr/>
              <p14:nvPr/>
            </p14:nvContentPartPr>
            <p14:xfrm>
              <a:off x="7540453" y="421973"/>
              <a:ext cx="341280" cy="362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588B788-9380-4494-A34A-AC69C3EE68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31822" y="413333"/>
                <a:ext cx="358901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675CA2F-31D1-4695-A8D2-55789A62281D}"/>
                  </a:ext>
                </a:extLst>
              </p14:cNvPr>
              <p14:cNvContentPartPr/>
              <p14:nvPr/>
            </p14:nvContentPartPr>
            <p14:xfrm>
              <a:off x="7121413" y="364013"/>
              <a:ext cx="212040" cy="424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675CA2F-31D1-4695-A8D2-55789A6228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12413" y="355373"/>
                <a:ext cx="2296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9EE3EE0-F7F2-4628-8B60-89860649E2CE}"/>
                  </a:ext>
                </a:extLst>
              </p14:cNvPr>
              <p14:cNvContentPartPr/>
              <p14:nvPr/>
            </p14:nvContentPartPr>
            <p14:xfrm>
              <a:off x="4213693" y="528893"/>
              <a:ext cx="172800" cy="184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9EE3EE0-F7F2-4628-8B60-89860649E2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04712" y="520253"/>
                <a:ext cx="190403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7208274-29A0-4F20-A8BD-E2584E6F01F2}"/>
                  </a:ext>
                </a:extLst>
              </p14:cNvPr>
              <p14:cNvContentPartPr/>
              <p14:nvPr/>
            </p14:nvContentPartPr>
            <p14:xfrm>
              <a:off x="9035173" y="596933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7208274-29A0-4F20-A8BD-E2584E6F01F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26173" y="5879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9BD623F-73AC-4B1D-BE5F-8454559CD461}"/>
                  </a:ext>
                </a:extLst>
              </p14:cNvPr>
              <p14:cNvContentPartPr/>
              <p14:nvPr/>
            </p14:nvContentPartPr>
            <p14:xfrm>
              <a:off x="9278173" y="457973"/>
              <a:ext cx="513720" cy="248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9BD623F-73AC-4B1D-BE5F-8454559CD46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69173" y="449333"/>
                <a:ext cx="5313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27B911B-66E5-4B04-A644-57A675F02E64}"/>
                  </a:ext>
                </a:extLst>
              </p14:cNvPr>
              <p14:cNvContentPartPr/>
              <p14:nvPr/>
            </p14:nvContentPartPr>
            <p14:xfrm>
              <a:off x="10041373" y="489293"/>
              <a:ext cx="531720" cy="254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27B911B-66E5-4B04-A644-57A675F02E6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32373" y="480293"/>
                <a:ext cx="5493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701773B-7A62-41D2-B489-3317E360D8FE}"/>
                  </a:ext>
                </a:extLst>
              </p14:cNvPr>
              <p14:cNvContentPartPr/>
              <p14:nvPr/>
            </p14:nvContentPartPr>
            <p14:xfrm>
              <a:off x="10832293" y="489293"/>
              <a:ext cx="670680" cy="231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701773B-7A62-41D2-B489-3317E360D8F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823648" y="480653"/>
                <a:ext cx="688329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8EA2240-3AB9-4B21-981D-410D67A6FAAF}"/>
                  </a:ext>
                </a:extLst>
              </p14:cNvPr>
              <p14:cNvContentPartPr/>
              <p14:nvPr/>
            </p14:nvContentPartPr>
            <p14:xfrm>
              <a:off x="1043173" y="1369853"/>
              <a:ext cx="561600" cy="338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8EA2240-3AB9-4B21-981D-410D67A6FAA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4173" y="1361213"/>
                <a:ext cx="5792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89F4807-AB0A-4700-BCB1-7ACECE3B54B8}"/>
                  </a:ext>
                </a:extLst>
              </p14:cNvPr>
              <p14:cNvContentPartPr/>
              <p14:nvPr/>
            </p14:nvContentPartPr>
            <p14:xfrm>
              <a:off x="3300373" y="1233053"/>
              <a:ext cx="744480" cy="339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89F4807-AB0A-4700-BCB1-7ACECE3B54B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91377" y="1224053"/>
                <a:ext cx="762111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49EB2AD-102D-436E-9C5D-A154F742787D}"/>
                  </a:ext>
                </a:extLst>
              </p14:cNvPr>
              <p14:cNvContentPartPr/>
              <p14:nvPr/>
            </p14:nvContentPartPr>
            <p14:xfrm>
              <a:off x="1882333" y="1313693"/>
              <a:ext cx="1328040" cy="5533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49EB2AD-102D-436E-9C5D-A154F74278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73691" y="1305053"/>
                <a:ext cx="1345685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C7BF7AB-7D63-4750-AC8F-B0D069D6F858}"/>
                  </a:ext>
                </a:extLst>
              </p14:cNvPr>
              <p14:cNvContentPartPr/>
              <p14:nvPr/>
            </p14:nvContentPartPr>
            <p14:xfrm>
              <a:off x="6335533" y="1343213"/>
              <a:ext cx="13680" cy="110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C7BF7AB-7D63-4750-AC8F-B0D069D6F85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26533" y="1334573"/>
                <a:ext cx="313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ECBBCE5-C9B5-437C-8B43-FBB4E9481BEB}"/>
                  </a:ext>
                </a:extLst>
              </p14:cNvPr>
              <p14:cNvContentPartPr/>
              <p14:nvPr/>
            </p14:nvContentPartPr>
            <p14:xfrm>
              <a:off x="6306013" y="1198133"/>
              <a:ext cx="47160" cy="57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ECBBCE5-C9B5-437C-8B43-FBB4E9481BE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97013" y="1189133"/>
                <a:ext cx="648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876002-1C7E-4DF9-8D08-00C46B3CE4CF}"/>
                  </a:ext>
                </a:extLst>
              </p14:cNvPr>
              <p14:cNvContentPartPr/>
              <p14:nvPr/>
            </p14:nvContentPartPr>
            <p14:xfrm>
              <a:off x="6449293" y="1252493"/>
              <a:ext cx="694440" cy="475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876002-1C7E-4DF9-8D08-00C46B3CE4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40288" y="1243853"/>
                <a:ext cx="712089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0E91E8B-1794-4194-A64E-9540B9A47619}"/>
                  </a:ext>
                </a:extLst>
              </p14:cNvPr>
              <p14:cNvContentPartPr/>
              <p14:nvPr/>
            </p14:nvContentPartPr>
            <p14:xfrm>
              <a:off x="5222413" y="1175453"/>
              <a:ext cx="1000080" cy="549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0E91E8B-1794-4194-A64E-9540B9A4761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13413" y="1166459"/>
                <a:ext cx="1017720" cy="566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B874DD-6362-46C1-A478-621FBE4ED8BA}"/>
                  </a:ext>
                </a:extLst>
              </p14:cNvPr>
              <p14:cNvContentPartPr/>
              <p14:nvPr/>
            </p14:nvContentPartPr>
            <p14:xfrm>
              <a:off x="4195693" y="1282733"/>
              <a:ext cx="680760" cy="312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B874DD-6362-46C1-A478-621FBE4ED8B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86693" y="1273743"/>
                <a:ext cx="698400" cy="329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F508A3F-E379-4B2B-AA28-20C8A75CEC3D}"/>
                  </a:ext>
                </a:extLst>
              </p14:cNvPr>
              <p14:cNvContentPartPr/>
              <p14:nvPr/>
            </p14:nvContentPartPr>
            <p14:xfrm>
              <a:off x="2704213" y="2063213"/>
              <a:ext cx="155520" cy="434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F508A3F-E379-4B2B-AA28-20C8A75CEC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95213" y="2054573"/>
                <a:ext cx="1731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8C0AF67-73A3-47CA-A012-B8FB3B56E5BF}"/>
                  </a:ext>
                </a:extLst>
              </p14:cNvPr>
              <p14:cNvContentPartPr/>
              <p14:nvPr/>
            </p14:nvContentPartPr>
            <p14:xfrm>
              <a:off x="3779533" y="2075453"/>
              <a:ext cx="252720" cy="3056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8C0AF67-73A3-47CA-A012-B8FB3B56E5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70893" y="2066813"/>
                <a:ext cx="2703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7C5B73D-9C34-48EB-8103-303A0C9E65EA}"/>
                  </a:ext>
                </a:extLst>
              </p14:cNvPr>
              <p14:cNvContentPartPr/>
              <p14:nvPr/>
            </p14:nvContentPartPr>
            <p14:xfrm>
              <a:off x="3058813" y="2193533"/>
              <a:ext cx="545040" cy="2242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7C5B73D-9C34-48EB-8103-303A0C9E65E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50173" y="2184879"/>
                <a:ext cx="562680" cy="241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5023519-A986-4827-9337-21F20D2F9661}"/>
                  </a:ext>
                </a:extLst>
              </p14:cNvPr>
              <p14:cNvContentPartPr/>
              <p14:nvPr/>
            </p14:nvContentPartPr>
            <p14:xfrm>
              <a:off x="2397133" y="1997693"/>
              <a:ext cx="191520" cy="4215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5023519-A986-4827-9337-21F20D2F96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88150" y="1989053"/>
                <a:ext cx="209127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2F94050-2DDA-4A52-A216-F2CF5D7232D0}"/>
                  </a:ext>
                </a:extLst>
              </p14:cNvPr>
              <p14:cNvContentPartPr/>
              <p14:nvPr/>
            </p14:nvContentPartPr>
            <p14:xfrm>
              <a:off x="4263733" y="2036213"/>
              <a:ext cx="208080" cy="3114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2F94050-2DDA-4A52-A216-F2CF5D7232D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55093" y="2027573"/>
                <a:ext cx="2257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1122908-2E59-4DA5-9FD8-A01523366989}"/>
                  </a:ext>
                </a:extLst>
              </p14:cNvPr>
              <p14:cNvContentPartPr/>
              <p14:nvPr/>
            </p14:nvContentPartPr>
            <p14:xfrm>
              <a:off x="4678813" y="2017853"/>
              <a:ext cx="187920" cy="181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1122908-2E59-4DA5-9FD8-A0152336698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70173" y="2008853"/>
                <a:ext cx="2055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FB14F03-155C-4AC7-A54D-A72E776EF6F1}"/>
                  </a:ext>
                </a:extLst>
              </p14:cNvPr>
              <p14:cNvContentPartPr/>
              <p14:nvPr/>
            </p14:nvContentPartPr>
            <p14:xfrm>
              <a:off x="4729573" y="2279213"/>
              <a:ext cx="207000" cy="11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FB14F03-155C-4AC7-A54D-A72E776EF6F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20573" y="2270573"/>
                <a:ext cx="2246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8C9D393-38E2-4035-99AA-7C70FC4452D1}"/>
                  </a:ext>
                </a:extLst>
              </p14:cNvPr>
              <p14:cNvContentPartPr/>
              <p14:nvPr/>
            </p14:nvContentPartPr>
            <p14:xfrm>
              <a:off x="5021893" y="2017493"/>
              <a:ext cx="68760" cy="266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8C9D393-38E2-4035-99AA-7C70FC4452D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13253" y="2008493"/>
                <a:ext cx="864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12E111-5DFB-4B58-A558-0520C5BA492D}"/>
                  </a:ext>
                </a:extLst>
              </p14:cNvPr>
              <p14:cNvContentPartPr/>
              <p14:nvPr/>
            </p14:nvContentPartPr>
            <p14:xfrm>
              <a:off x="5192893" y="2017493"/>
              <a:ext cx="110520" cy="2394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12E111-5DFB-4B58-A558-0520C5BA49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83893" y="2008853"/>
                <a:ext cx="1281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9D83F30-97A3-4022-9576-62590B943B3F}"/>
                  </a:ext>
                </a:extLst>
              </p14:cNvPr>
              <p14:cNvContentPartPr/>
              <p14:nvPr/>
            </p14:nvContentPartPr>
            <p14:xfrm>
              <a:off x="5441293" y="2036213"/>
              <a:ext cx="146880" cy="176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9D83F30-97A3-4022-9576-62590B943B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32293" y="2027573"/>
                <a:ext cx="1645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DE75D8D-EF25-4490-AB4A-578ADB1358B7}"/>
                  </a:ext>
                </a:extLst>
              </p14:cNvPr>
              <p14:cNvContentPartPr/>
              <p14:nvPr/>
            </p14:nvContentPartPr>
            <p14:xfrm>
              <a:off x="5704813" y="1915613"/>
              <a:ext cx="162000" cy="5436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DE75D8D-EF25-4490-AB4A-578ADB1358B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96173" y="1906973"/>
                <a:ext cx="17964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28D8223-79B1-4589-824A-BFDE5B549750}"/>
                  </a:ext>
                </a:extLst>
              </p14:cNvPr>
              <p14:cNvContentPartPr/>
              <p14:nvPr/>
            </p14:nvContentPartPr>
            <p14:xfrm>
              <a:off x="6099013" y="1990853"/>
              <a:ext cx="1078920" cy="2692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28D8223-79B1-4589-824A-BFDE5B54975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90370" y="1981853"/>
                <a:ext cx="1096566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AD20E15-8459-40CF-9C19-18CE0817BA3C}"/>
                  </a:ext>
                </a:extLst>
              </p14:cNvPr>
              <p14:cNvContentPartPr/>
              <p14:nvPr/>
            </p14:nvContentPartPr>
            <p14:xfrm>
              <a:off x="7589413" y="1921373"/>
              <a:ext cx="576360" cy="4028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AD20E15-8459-40CF-9C19-18CE0817BA3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80768" y="1912733"/>
                <a:ext cx="594011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ADAB516-971F-41F5-BCD4-31728F837DF3}"/>
                  </a:ext>
                </a:extLst>
              </p14:cNvPr>
              <p14:cNvContentPartPr/>
              <p14:nvPr/>
            </p14:nvContentPartPr>
            <p14:xfrm>
              <a:off x="9045253" y="2001653"/>
              <a:ext cx="146160" cy="35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ADAB516-971F-41F5-BCD4-31728F837DF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36613" y="1992653"/>
                <a:ext cx="1638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91E6D1C-F3F3-4E3C-BE69-521B5AEB7CB8}"/>
                  </a:ext>
                </a:extLst>
              </p14:cNvPr>
              <p14:cNvContentPartPr/>
              <p14:nvPr/>
            </p14:nvContentPartPr>
            <p14:xfrm>
              <a:off x="9371773" y="1961333"/>
              <a:ext cx="114840" cy="16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91E6D1C-F3F3-4E3C-BE69-521B5AEB7CB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362773" y="1952693"/>
                <a:ext cx="1324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DB2A0DC-F5EA-4F03-A14F-1851D7BDCAE1}"/>
                  </a:ext>
                </a:extLst>
              </p14:cNvPr>
              <p14:cNvContentPartPr/>
              <p14:nvPr/>
            </p14:nvContentPartPr>
            <p14:xfrm>
              <a:off x="9600733" y="1867013"/>
              <a:ext cx="1166760" cy="407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DB2A0DC-F5EA-4F03-A14F-1851D7BDCAE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592093" y="1858365"/>
                <a:ext cx="1184400" cy="425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38BC76-B4B3-4958-9894-4B616FAF4EF5}"/>
                  </a:ext>
                </a:extLst>
              </p14:cNvPr>
              <p14:cNvContentPartPr/>
              <p14:nvPr/>
            </p14:nvContentPartPr>
            <p14:xfrm>
              <a:off x="8608213" y="1960613"/>
              <a:ext cx="277200" cy="295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38BC76-B4B3-4958-9894-4B616FAF4EF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99225" y="1951973"/>
                <a:ext cx="294817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5E8EDB9-6D0D-4737-8C96-DB758B9144CB}"/>
                  </a:ext>
                </a:extLst>
              </p14:cNvPr>
              <p14:cNvContentPartPr/>
              <p14:nvPr/>
            </p14:nvContentPartPr>
            <p14:xfrm>
              <a:off x="8328493" y="1959173"/>
              <a:ext cx="178200" cy="2368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5E8EDB9-6D0D-4737-8C96-DB758B9144C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319493" y="1950533"/>
                <a:ext cx="1958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507796F-F66C-44AD-9DC8-2E29FF314E67}"/>
                  </a:ext>
                </a:extLst>
              </p14:cNvPr>
              <p14:cNvContentPartPr/>
              <p14:nvPr/>
            </p14:nvContentPartPr>
            <p14:xfrm>
              <a:off x="272413" y="3052493"/>
              <a:ext cx="476280" cy="330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507796F-F66C-44AD-9DC8-2E29FF314E6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3773" y="3043853"/>
                <a:ext cx="4939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6701785-EBF5-4FD9-8C95-BD13004EA3A6}"/>
                  </a:ext>
                </a:extLst>
              </p14:cNvPr>
              <p14:cNvContentPartPr/>
              <p14:nvPr/>
            </p14:nvContentPartPr>
            <p14:xfrm>
              <a:off x="3499813" y="2735333"/>
              <a:ext cx="1280880" cy="3801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6701785-EBF5-4FD9-8C95-BD13004EA3A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91173" y="2726693"/>
                <a:ext cx="12985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F847AA0-98F1-4D7B-8478-915115020FFA}"/>
                  </a:ext>
                </a:extLst>
              </p14:cNvPr>
              <p14:cNvContentPartPr/>
              <p14:nvPr/>
            </p14:nvContentPartPr>
            <p14:xfrm>
              <a:off x="4950973" y="2731733"/>
              <a:ext cx="821520" cy="3196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F847AA0-98F1-4D7B-8478-915115020FF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42329" y="2723093"/>
                <a:ext cx="839168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0603D85-1511-4676-9C9D-4A77595826D7}"/>
                  </a:ext>
                </a:extLst>
              </p14:cNvPr>
              <p14:cNvContentPartPr/>
              <p14:nvPr/>
            </p14:nvContentPartPr>
            <p14:xfrm>
              <a:off x="6733333" y="2637773"/>
              <a:ext cx="1503720" cy="4161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0603D85-1511-4676-9C9D-4A77595826D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24693" y="2628781"/>
                <a:ext cx="1521360" cy="433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85B47C3-9A36-4D7E-A923-86BF66F054CC}"/>
                  </a:ext>
                </a:extLst>
              </p14:cNvPr>
              <p14:cNvContentPartPr/>
              <p14:nvPr/>
            </p14:nvContentPartPr>
            <p14:xfrm>
              <a:off x="5872933" y="2722373"/>
              <a:ext cx="631800" cy="2865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85B47C3-9A36-4D7E-A923-86BF66F054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63933" y="2713373"/>
                <a:ext cx="6494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CEF8852-22FD-4996-BE80-19FDDE18C421}"/>
                  </a:ext>
                </a:extLst>
              </p14:cNvPr>
              <p14:cNvContentPartPr/>
              <p14:nvPr/>
            </p14:nvContentPartPr>
            <p14:xfrm>
              <a:off x="3685933" y="3596453"/>
              <a:ext cx="706680" cy="2192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CEF8852-22FD-4996-BE80-19FDDE18C42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77293" y="3587813"/>
                <a:ext cx="7243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794C7D3-C77B-4819-A5BC-CBC2678D5BA4}"/>
                  </a:ext>
                </a:extLst>
              </p14:cNvPr>
              <p14:cNvContentPartPr/>
              <p14:nvPr/>
            </p14:nvContentPartPr>
            <p14:xfrm>
              <a:off x="4633453" y="3420053"/>
              <a:ext cx="279720" cy="4604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794C7D3-C77B-4819-A5BC-CBC2678D5BA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24453" y="3411060"/>
                <a:ext cx="297360" cy="478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5839842-AAFB-4C3A-ACCE-847BE3AFF277}"/>
                  </a:ext>
                </a:extLst>
              </p14:cNvPr>
              <p14:cNvContentPartPr/>
              <p14:nvPr/>
            </p14:nvContentPartPr>
            <p14:xfrm>
              <a:off x="5010013" y="3391613"/>
              <a:ext cx="764640" cy="5832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5839842-AAFB-4C3A-ACCE-847BE3AFF27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01013" y="3382973"/>
                <a:ext cx="78228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DD9F1B87-5922-4CF8-97FF-81285B76703E}"/>
                  </a:ext>
                </a:extLst>
              </p14:cNvPr>
              <p14:cNvContentPartPr/>
              <p14:nvPr/>
            </p14:nvContentPartPr>
            <p14:xfrm>
              <a:off x="5896333" y="3343013"/>
              <a:ext cx="161640" cy="5738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DD9F1B87-5922-4CF8-97FF-81285B76703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87333" y="3334373"/>
                <a:ext cx="17928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B77696E-76D8-430B-8001-12D574C71ACE}"/>
                  </a:ext>
                </a:extLst>
              </p14:cNvPr>
              <p14:cNvContentPartPr/>
              <p14:nvPr/>
            </p14:nvContentPartPr>
            <p14:xfrm>
              <a:off x="1548973" y="4573853"/>
              <a:ext cx="675720" cy="3081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B77696E-76D8-430B-8001-12D574C71AC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540333" y="4564864"/>
                <a:ext cx="693360" cy="325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8A4994F-1957-49FE-A0A2-08C8C0C08F00}"/>
                  </a:ext>
                </a:extLst>
              </p14:cNvPr>
              <p14:cNvContentPartPr/>
              <p14:nvPr/>
            </p14:nvContentPartPr>
            <p14:xfrm>
              <a:off x="891613" y="4514093"/>
              <a:ext cx="555120" cy="40500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8A4994F-1957-49FE-A0A2-08C8C0C08F0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2973" y="4505453"/>
                <a:ext cx="5727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2F43CCB4-CCF2-48E4-951D-4AFC0CA3A608}"/>
                  </a:ext>
                </a:extLst>
              </p14:cNvPr>
              <p14:cNvContentPartPr/>
              <p14:nvPr/>
            </p14:nvContentPartPr>
            <p14:xfrm>
              <a:off x="3607813" y="4397093"/>
              <a:ext cx="1046520" cy="3243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2F43CCB4-CCF2-48E4-951D-4AFC0CA3A60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599170" y="4388093"/>
                <a:ext cx="1064166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6AE92BB-EE7B-4C29-B4B9-C7F891EA5DE1}"/>
                  </a:ext>
                </a:extLst>
              </p14:cNvPr>
              <p14:cNvContentPartPr/>
              <p14:nvPr/>
            </p14:nvContentPartPr>
            <p14:xfrm>
              <a:off x="2532133" y="4402493"/>
              <a:ext cx="846720" cy="5342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6AE92BB-EE7B-4C29-B4B9-C7F891EA5DE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523489" y="4393493"/>
                <a:ext cx="864368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7B6DE093-A07C-4FED-A70A-5A9C1184233B}"/>
                  </a:ext>
                </a:extLst>
              </p14:cNvPr>
              <p14:cNvContentPartPr/>
              <p14:nvPr/>
            </p14:nvContentPartPr>
            <p14:xfrm>
              <a:off x="3785293" y="5014493"/>
              <a:ext cx="402120" cy="5133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7B6DE093-A07C-4FED-A70A-5A9C1184233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76653" y="5005853"/>
                <a:ext cx="4197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9DA27C31-BD97-401D-9019-C1B1DC06B0C0}"/>
                  </a:ext>
                </a:extLst>
              </p14:cNvPr>
              <p14:cNvContentPartPr/>
              <p14:nvPr/>
            </p14:nvContentPartPr>
            <p14:xfrm>
              <a:off x="2751733" y="4993613"/>
              <a:ext cx="907200" cy="42264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9DA27C31-BD97-401D-9019-C1B1DC06B0C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742733" y="4984613"/>
                <a:ext cx="9248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6617CA6C-17F8-47FB-8837-5F3B4592A95A}"/>
                  </a:ext>
                </a:extLst>
              </p14:cNvPr>
              <p14:cNvContentPartPr/>
              <p14:nvPr/>
            </p14:nvContentPartPr>
            <p14:xfrm>
              <a:off x="4408093" y="5091173"/>
              <a:ext cx="261360" cy="4428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6617CA6C-17F8-47FB-8837-5F3B4592A95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99093" y="5082533"/>
                <a:ext cx="2790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B2B7C637-D887-49FA-B304-97CD60AB43F8}"/>
                  </a:ext>
                </a:extLst>
              </p14:cNvPr>
              <p14:cNvContentPartPr/>
              <p14:nvPr/>
            </p14:nvContentPartPr>
            <p14:xfrm>
              <a:off x="4449853" y="5220413"/>
              <a:ext cx="244080" cy="219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B2B7C637-D887-49FA-B304-97CD60AB43F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40853" y="5211413"/>
                <a:ext cx="261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A1A71044-D712-44D9-A942-FDAD47842DBE}"/>
                  </a:ext>
                </a:extLst>
              </p14:cNvPr>
              <p14:cNvContentPartPr/>
              <p14:nvPr/>
            </p14:nvContentPartPr>
            <p14:xfrm>
              <a:off x="8226613" y="5149133"/>
              <a:ext cx="273240" cy="26928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A1A71044-D712-44D9-A942-FDAD47842DB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17973" y="5140133"/>
                <a:ext cx="2908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57C4CC32-55E8-4A1B-B96E-9229109B12C9}"/>
                  </a:ext>
                </a:extLst>
              </p14:cNvPr>
              <p14:cNvContentPartPr/>
              <p14:nvPr/>
            </p14:nvContentPartPr>
            <p14:xfrm>
              <a:off x="10180693" y="5065973"/>
              <a:ext cx="157320" cy="6624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57C4CC32-55E8-4A1B-B96E-9229109B12C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172053" y="5057333"/>
                <a:ext cx="1749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309A7489-38C8-44B0-8A1A-B35C9AF42860}"/>
                  </a:ext>
                </a:extLst>
              </p14:cNvPr>
              <p14:cNvContentPartPr/>
              <p14:nvPr/>
            </p14:nvContentPartPr>
            <p14:xfrm>
              <a:off x="10539973" y="5038613"/>
              <a:ext cx="40680" cy="111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309A7489-38C8-44B0-8A1A-B35C9AF4286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530973" y="5029613"/>
                <a:ext cx="583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3DFF8C9E-570E-4BD2-BEEC-E5502A101ECE}"/>
                  </a:ext>
                </a:extLst>
              </p14:cNvPr>
              <p14:cNvContentPartPr/>
              <p14:nvPr/>
            </p14:nvContentPartPr>
            <p14:xfrm>
              <a:off x="9502813" y="5022413"/>
              <a:ext cx="528480" cy="37188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3DFF8C9E-570E-4BD2-BEEC-E5502A101EC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494173" y="5013413"/>
                <a:ext cx="5461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BFF29D0-334F-4B3C-8DE2-169C9F89C527}"/>
                  </a:ext>
                </a:extLst>
              </p14:cNvPr>
              <p14:cNvContentPartPr/>
              <p14:nvPr/>
            </p14:nvContentPartPr>
            <p14:xfrm>
              <a:off x="8976853" y="5085773"/>
              <a:ext cx="319680" cy="2394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BFF29D0-334F-4B3C-8DE2-169C9F89C52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967853" y="5077120"/>
                <a:ext cx="337320" cy="257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59423187-F462-4BD7-95FB-494E2FA2D567}"/>
                  </a:ext>
                </a:extLst>
              </p14:cNvPr>
              <p14:cNvContentPartPr/>
              <p14:nvPr/>
            </p14:nvContentPartPr>
            <p14:xfrm>
              <a:off x="8607493" y="5176133"/>
              <a:ext cx="265320" cy="9612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59423187-F462-4BD7-95FB-494E2FA2D56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598853" y="5167167"/>
                <a:ext cx="282960" cy="113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0A75F4B-0BA6-490F-A498-A4D34F8119DF}"/>
                  </a:ext>
                </a:extLst>
              </p14:cNvPr>
              <p14:cNvContentPartPr/>
              <p14:nvPr/>
            </p14:nvContentPartPr>
            <p14:xfrm>
              <a:off x="4829653" y="4094693"/>
              <a:ext cx="2791440" cy="123876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0A75F4B-0BA6-490F-A498-A4D34F8119D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820654" y="4085696"/>
                <a:ext cx="2809078" cy="1256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7D641BED-0B9D-4E34-A2DA-8F0ED91513D8}"/>
                  </a:ext>
                </a:extLst>
              </p14:cNvPr>
              <p14:cNvContentPartPr/>
              <p14:nvPr/>
            </p14:nvContentPartPr>
            <p14:xfrm>
              <a:off x="5047453" y="5430653"/>
              <a:ext cx="2153160" cy="59580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7D641BED-0B9D-4E34-A2DA-8F0ED91513D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038813" y="5422013"/>
                <a:ext cx="21708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9EBCB682-50E9-424B-9040-77556464449C}"/>
                  </a:ext>
                </a:extLst>
              </p14:cNvPr>
              <p14:cNvContentPartPr/>
              <p14:nvPr/>
            </p14:nvContentPartPr>
            <p14:xfrm>
              <a:off x="8627293" y="2515373"/>
              <a:ext cx="3479760" cy="215388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9EBCB682-50E9-424B-9040-77556464449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618653" y="2506373"/>
                <a:ext cx="3497400" cy="21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235DF363-5D69-41E9-B70F-616F195AFB28}"/>
                  </a:ext>
                </a:extLst>
              </p14:cNvPr>
              <p14:cNvContentPartPr/>
              <p14:nvPr/>
            </p14:nvContentPartPr>
            <p14:xfrm>
              <a:off x="1216693" y="2818493"/>
              <a:ext cx="2021040" cy="144252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235DF363-5D69-41E9-B70F-616F195AFB2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208053" y="2809853"/>
                <a:ext cx="2038680" cy="14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10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1D8D2F-A299-441F-8D55-F55796E87AC2}"/>
                  </a:ext>
                </a:extLst>
              </p14:cNvPr>
              <p14:cNvContentPartPr/>
              <p14:nvPr/>
            </p14:nvContentPartPr>
            <p14:xfrm>
              <a:off x="1762453" y="679733"/>
              <a:ext cx="127800" cy="44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1D8D2F-A299-441F-8D55-F55796E87A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3813" y="670733"/>
                <a:ext cx="1454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5982E1-5E7B-4185-AF6D-38824856E68E}"/>
                  </a:ext>
                </a:extLst>
              </p14:cNvPr>
              <p14:cNvContentPartPr/>
              <p14:nvPr/>
            </p14:nvContentPartPr>
            <p14:xfrm>
              <a:off x="2037853" y="754973"/>
              <a:ext cx="20160" cy="24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5982E1-5E7B-4185-AF6D-38824856E6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8853" y="745973"/>
                <a:ext cx="378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293EBA-F10C-499D-88E8-7594419C4DA7}"/>
                  </a:ext>
                </a:extLst>
              </p14:cNvPr>
              <p14:cNvContentPartPr/>
              <p14:nvPr/>
            </p14:nvContentPartPr>
            <p14:xfrm>
              <a:off x="2146933" y="791333"/>
              <a:ext cx="136080" cy="181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293EBA-F10C-499D-88E8-7594419C4D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7933" y="782693"/>
                <a:ext cx="1537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233E34-BEF7-4B7E-B3A7-DEB5533A54A5}"/>
                  </a:ext>
                </a:extLst>
              </p14:cNvPr>
              <p14:cNvContentPartPr/>
              <p14:nvPr/>
            </p14:nvContentPartPr>
            <p14:xfrm>
              <a:off x="2415133" y="816893"/>
              <a:ext cx="195480" cy="150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233E34-BEF7-4B7E-B3A7-DEB5533A54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6133" y="808253"/>
                <a:ext cx="2131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699DD8-4177-430F-972D-6D40D82CA52A}"/>
                  </a:ext>
                </a:extLst>
              </p14:cNvPr>
              <p14:cNvContentPartPr/>
              <p14:nvPr/>
            </p14:nvContentPartPr>
            <p14:xfrm>
              <a:off x="2758213" y="719693"/>
              <a:ext cx="235440" cy="328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699DD8-4177-430F-972D-6D40D82CA5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9213" y="711053"/>
                <a:ext cx="2530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BD3D33-ADFE-4CC6-B0ED-6784BCE41250}"/>
                  </a:ext>
                </a:extLst>
              </p14:cNvPr>
              <p14:cNvContentPartPr/>
              <p14:nvPr/>
            </p14:nvContentPartPr>
            <p14:xfrm>
              <a:off x="3183013" y="695573"/>
              <a:ext cx="190800" cy="284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BD3D33-ADFE-4CC6-B0ED-6784BCE412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4013" y="686573"/>
                <a:ext cx="2084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3A14CB-FAE5-49AF-BE50-0F010B7D603F}"/>
                  </a:ext>
                </a:extLst>
              </p14:cNvPr>
              <p14:cNvContentPartPr/>
              <p14:nvPr/>
            </p14:nvContentPartPr>
            <p14:xfrm>
              <a:off x="4127653" y="645893"/>
              <a:ext cx="30960" cy="258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3A14CB-FAE5-49AF-BE50-0F010B7D60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19013" y="637253"/>
                <a:ext cx="48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F70427-56D4-4C27-8009-9E0BC76D06C6}"/>
                  </a:ext>
                </a:extLst>
              </p14:cNvPr>
              <p14:cNvContentPartPr/>
              <p14:nvPr/>
            </p14:nvContentPartPr>
            <p14:xfrm>
              <a:off x="4283173" y="642293"/>
              <a:ext cx="145440" cy="29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F70427-56D4-4C27-8009-9E0BC76D06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74533" y="633653"/>
                <a:ext cx="1630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148DC8-133C-4FCE-AA09-1C1BB79EBD01}"/>
                  </a:ext>
                </a:extLst>
              </p14:cNvPr>
              <p14:cNvContentPartPr/>
              <p14:nvPr/>
            </p14:nvContentPartPr>
            <p14:xfrm>
              <a:off x="4530133" y="689813"/>
              <a:ext cx="186480" cy="186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148DC8-133C-4FCE-AA09-1C1BB79EBD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1493" y="680813"/>
                <a:ext cx="204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3A09D7-F7FD-4E69-8EF6-DB32DAD2C4E8}"/>
                  </a:ext>
                </a:extLst>
              </p14:cNvPr>
              <p14:cNvContentPartPr/>
              <p14:nvPr/>
            </p14:nvContentPartPr>
            <p14:xfrm>
              <a:off x="4942693" y="572093"/>
              <a:ext cx="131040" cy="552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3A09D7-F7FD-4E69-8EF6-DB32DAD2C4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33693" y="563453"/>
                <a:ext cx="14868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0AADEE2-F8D2-432C-83D9-3CAC4BD7A460}"/>
                  </a:ext>
                </a:extLst>
              </p14:cNvPr>
              <p14:cNvContentPartPr/>
              <p14:nvPr/>
            </p14:nvContentPartPr>
            <p14:xfrm>
              <a:off x="3646693" y="656693"/>
              <a:ext cx="306000" cy="311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0AADEE2-F8D2-432C-83D9-3CAC4BD7A4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7693" y="648043"/>
                <a:ext cx="323640" cy="32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192CEE-421B-41D8-8B29-5894015DD11C}"/>
                  </a:ext>
                </a:extLst>
              </p14:cNvPr>
              <p14:cNvContentPartPr/>
              <p14:nvPr/>
            </p14:nvContentPartPr>
            <p14:xfrm>
              <a:off x="1408213" y="697733"/>
              <a:ext cx="201960" cy="514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192CEE-421B-41D8-8B29-5894015DD1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9213" y="688733"/>
                <a:ext cx="219600" cy="5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B89450-9E46-4608-855A-3A66851A1686}"/>
                  </a:ext>
                </a:extLst>
              </p14:cNvPr>
              <p14:cNvContentPartPr/>
              <p14:nvPr/>
            </p14:nvContentPartPr>
            <p14:xfrm>
              <a:off x="5278213" y="842813"/>
              <a:ext cx="313920" cy="19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B89450-9E46-4608-855A-3A66851A16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69213" y="833813"/>
                <a:ext cx="3315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A0C125D-C242-434A-99EF-0479713D45A0}"/>
                  </a:ext>
                </a:extLst>
              </p14:cNvPr>
              <p14:cNvContentPartPr/>
              <p14:nvPr/>
            </p14:nvContentPartPr>
            <p14:xfrm>
              <a:off x="6025213" y="631493"/>
              <a:ext cx="448920" cy="23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A0C125D-C242-434A-99EF-0479713D45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16573" y="622853"/>
                <a:ext cx="466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00262D9-5AC7-4B20-A50A-645A6E0B9321}"/>
                  </a:ext>
                </a:extLst>
              </p14:cNvPr>
              <p14:cNvContentPartPr/>
              <p14:nvPr/>
            </p14:nvContentPartPr>
            <p14:xfrm>
              <a:off x="6053653" y="730133"/>
              <a:ext cx="442440" cy="474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00262D9-5AC7-4B20-A50A-645A6E0B93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45013" y="721133"/>
                <a:ext cx="46008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3CEE311-2006-4E64-946F-2B5160708767}"/>
                  </a:ext>
                </a:extLst>
              </p14:cNvPr>
              <p14:cNvContentPartPr/>
              <p14:nvPr/>
            </p14:nvContentPartPr>
            <p14:xfrm>
              <a:off x="6726853" y="581813"/>
              <a:ext cx="1553760" cy="486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3CEE311-2006-4E64-946F-2B51607087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18211" y="573167"/>
                <a:ext cx="1571404" cy="504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F41F08B-FDC7-4AB6-BBC9-8DB5926E9B33}"/>
                  </a:ext>
                </a:extLst>
              </p14:cNvPr>
              <p14:cNvContentPartPr/>
              <p14:nvPr/>
            </p14:nvContentPartPr>
            <p14:xfrm>
              <a:off x="5276773" y="959813"/>
              <a:ext cx="395640" cy="43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F41F08B-FDC7-4AB6-BBC9-8DB5926E9B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68133" y="950813"/>
                <a:ext cx="4132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D90F7EA-AF01-479E-B775-FF5ECDC054AA}"/>
                  </a:ext>
                </a:extLst>
              </p14:cNvPr>
              <p14:cNvContentPartPr/>
              <p14:nvPr/>
            </p14:nvContentPartPr>
            <p14:xfrm>
              <a:off x="6141493" y="297773"/>
              <a:ext cx="450000" cy="236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D90F7EA-AF01-479E-B775-FF5ECDC054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32500" y="289133"/>
                <a:ext cx="467626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302B8141-9ADD-4E82-8789-E904C091B858}"/>
                  </a:ext>
                </a:extLst>
              </p14:cNvPr>
              <p14:cNvContentPartPr/>
              <p14:nvPr/>
            </p14:nvContentPartPr>
            <p14:xfrm>
              <a:off x="447013" y="1274453"/>
              <a:ext cx="10940400" cy="49370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302B8141-9ADD-4E82-8789-E904C091B8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013" y="1265813"/>
                <a:ext cx="10958040" cy="49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83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6DD712-3D27-4CE6-B338-F908AE3B7CFB}"/>
                  </a:ext>
                </a:extLst>
              </p14:cNvPr>
              <p14:cNvContentPartPr/>
              <p14:nvPr/>
            </p14:nvContentPartPr>
            <p14:xfrm>
              <a:off x="2066293" y="827333"/>
              <a:ext cx="362880" cy="2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6DD712-3D27-4CE6-B338-F908AE3B7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7293" y="818333"/>
                <a:ext cx="380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E2F568-40D3-43BC-8013-9F80AE540C40}"/>
                  </a:ext>
                </a:extLst>
              </p14:cNvPr>
              <p14:cNvContentPartPr/>
              <p14:nvPr/>
            </p14:nvContentPartPr>
            <p14:xfrm>
              <a:off x="2157733" y="986813"/>
              <a:ext cx="295920" cy="4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E2F568-40D3-43BC-8013-9F80AE540C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8733" y="977813"/>
                <a:ext cx="3135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DBB359-6075-4815-8D55-84E839F24769}"/>
                  </a:ext>
                </a:extLst>
              </p14:cNvPr>
              <p14:cNvContentPartPr/>
              <p14:nvPr/>
            </p14:nvContentPartPr>
            <p14:xfrm>
              <a:off x="2878453" y="600533"/>
              <a:ext cx="191160" cy="523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DBB359-6075-4815-8D55-84E839F247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9797" y="591539"/>
                <a:ext cx="208833" cy="540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E5DF29-2569-4C43-BEE2-EFAA56396232}"/>
                  </a:ext>
                </a:extLst>
              </p14:cNvPr>
              <p14:cNvContentPartPr/>
              <p14:nvPr/>
            </p14:nvContentPartPr>
            <p14:xfrm>
              <a:off x="4811293" y="579293"/>
              <a:ext cx="202680" cy="309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E5DF29-2569-4C43-BEE2-EFAA563962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2653" y="570653"/>
                <a:ext cx="2203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AE7B0F5-80FB-4D40-8D00-448DF57D053B}"/>
                  </a:ext>
                </a:extLst>
              </p14:cNvPr>
              <p14:cNvContentPartPr/>
              <p14:nvPr/>
            </p14:nvContentPartPr>
            <p14:xfrm>
              <a:off x="5955733" y="481373"/>
              <a:ext cx="220680" cy="296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AE7B0F5-80FB-4D40-8D00-448DF57D05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47093" y="472733"/>
                <a:ext cx="2383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C41C37-D1E8-4702-AD85-FAF7F2329B10}"/>
                  </a:ext>
                </a:extLst>
              </p14:cNvPr>
              <p14:cNvContentPartPr/>
              <p14:nvPr/>
            </p14:nvContentPartPr>
            <p14:xfrm>
              <a:off x="5954653" y="860813"/>
              <a:ext cx="225000" cy="1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C41C37-D1E8-4702-AD85-FAF7F2329B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45653" y="851813"/>
                <a:ext cx="242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4F0C07-B49B-4D2E-A6EF-F59A6155FD68}"/>
                  </a:ext>
                </a:extLst>
              </p14:cNvPr>
              <p14:cNvContentPartPr/>
              <p14:nvPr/>
            </p14:nvContentPartPr>
            <p14:xfrm>
              <a:off x="5318533" y="551573"/>
              <a:ext cx="362520" cy="355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4F0C07-B49B-4D2E-A6EF-F59A6155FD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09533" y="542933"/>
                <a:ext cx="3801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4862A0-FAD7-45EB-83CA-3EE9FE421F7B}"/>
                  </a:ext>
                </a:extLst>
              </p14:cNvPr>
              <p14:cNvContentPartPr/>
              <p14:nvPr/>
            </p14:nvContentPartPr>
            <p14:xfrm>
              <a:off x="4128013" y="610613"/>
              <a:ext cx="442440" cy="385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4862A0-FAD7-45EB-83CA-3EE9FE421F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19013" y="601613"/>
                <a:ext cx="4600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376DAF7-0A1A-4DC2-965B-55E043744B23}"/>
                  </a:ext>
                </a:extLst>
              </p14:cNvPr>
              <p14:cNvContentPartPr/>
              <p14:nvPr/>
            </p14:nvContentPartPr>
            <p14:xfrm>
              <a:off x="3272653" y="587933"/>
              <a:ext cx="703080" cy="576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376DAF7-0A1A-4DC2-965B-55E043744B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4013" y="578933"/>
                <a:ext cx="7207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EA85244-DA6D-444E-8317-4FD84FFC49D8}"/>
                  </a:ext>
                </a:extLst>
              </p14:cNvPr>
              <p14:cNvContentPartPr/>
              <p14:nvPr/>
            </p14:nvContentPartPr>
            <p14:xfrm>
              <a:off x="6535693" y="563093"/>
              <a:ext cx="240480" cy="258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EA85244-DA6D-444E-8317-4FD84FFC49D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27053" y="554093"/>
                <a:ext cx="2581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5DA131-562F-4B45-849D-EA2F978212D2}"/>
                  </a:ext>
                </a:extLst>
              </p14:cNvPr>
              <p14:cNvContentPartPr/>
              <p14:nvPr/>
            </p14:nvContentPartPr>
            <p14:xfrm>
              <a:off x="6938173" y="366893"/>
              <a:ext cx="804960" cy="594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5DA131-562F-4B45-849D-EA2F978212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29533" y="358253"/>
                <a:ext cx="8226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DD8C014-09A7-4496-A4CE-CCBFDE554BB0}"/>
                  </a:ext>
                </a:extLst>
              </p14:cNvPr>
              <p14:cNvContentPartPr/>
              <p14:nvPr/>
            </p14:nvContentPartPr>
            <p14:xfrm>
              <a:off x="2120293" y="1812653"/>
              <a:ext cx="426600" cy="46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DD8C014-09A7-4496-A4CE-CCBFDE554B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11293" y="1803653"/>
                <a:ext cx="444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AE89350-6238-442B-90B9-DAB24C64A2F7}"/>
                  </a:ext>
                </a:extLst>
              </p14:cNvPr>
              <p14:cNvContentPartPr/>
              <p14:nvPr/>
            </p14:nvContentPartPr>
            <p14:xfrm>
              <a:off x="2281933" y="1999133"/>
              <a:ext cx="266760" cy="30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AE89350-6238-442B-90B9-DAB24C64A2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72933" y="1990493"/>
                <a:ext cx="2844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59B0EC-2D89-4EDB-B6A9-02A5D9EA0E19}"/>
                  </a:ext>
                </a:extLst>
              </p14:cNvPr>
              <p14:cNvContentPartPr/>
              <p14:nvPr/>
            </p14:nvContentPartPr>
            <p14:xfrm>
              <a:off x="5555773" y="1429613"/>
              <a:ext cx="201240" cy="720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59B0EC-2D89-4EDB-B6A9-02A5D9EA0E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46773" y="1420973"/>
                <a:ext cx="218880" cy="73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DA5CB27-0A0E-48BD-BCD1-CF2B2D3CB0BE}"/>
                  </a:ext>
                </a:extLst>
              </p14:cNvPr>
              <p14:cNvContentPartPr/>
              <p14:nvPr/>
            </p14:nvContentPartPr>
            <p14:xfrm>
              <a:off x="6771133" y="1572533"/>
              <a:ext cx="504000" cy="646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DA5CB27-0A0E-48BD-BCD1-CF2B2D3CB0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62133" y="1563533"/>
                <a:ext cx="52164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A936534-27B1-4931-9BF0-D2AC56A9E5FF}"/>
                  </a:ext>
                </a:extLst>
              </p14:cNvPr>
              <p14:cNvContentPartPr/>
              <p14:nvPr/>
            </p14:nvContentPartPr>
            <p14:xfrm>
              <a:off x="9296173" y="1400813"/>
              <a:ext cx="1092960" cy="531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A936534-27B1-4931-9BF0-D2AC56A9E5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87533" y="1391813"/>
                <a:ext cx="111060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49D17A0-1C4A-4F32-9C8B-D3CE5DE2FF6E}"/>
                  </a:ext>
                </a:extLst>
              </p14:cNvPr>
              <p14:cNvContentPartPr/>
              <p14:nvPr/>
            </p14:nvContentPartPr>
            <p14:xfrm>
              <a:off x="7596973" y="1513853"/>
              <a:ext cx="1403280" cy="388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49D17A0-1C4A-4F32-9C8B-D3CE5DE2FF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87973" y="1504861"/>
                <a:ext cx="1420920" cy="406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F76A620-A3FD-4AE9-8CCD-005761E8D2FA}"/>
                  </a:ext>
                </a:extLst>
              </p14:cNvPr>
              <p14:cNvContentPartPr/>
              <p14:nvPr/>
            </p14:nvContentPartPr>
            <p14:xfrm>
              <a:off x="5895613" y="1463453"/>
              <a:ext cx="721440" cy="383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F76A620-A3FD-4AE9-8CCD-005761E8D2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86969" y="1454461"/>
                <a:ext cx="739089" cy="401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776C9BE-4442-4F50-9A83-FC797E36C026}"/>
                  </a:ext>
                </a:extLst>
              </p14:cNvPr>
              <p14:cNvContentPartPr/>
              <p14:nvPr/>
            </p14:nvContentPartPr>
            <p14:xfrm>
              <a:off x="4404133" y="1546253"/>
              <a:ext cx="852480" cy="443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776C9BE-4442-4F50-9A83-FC797E36C0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95133" y="1537253"/>
                <a:ext cx="8701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734EBF6-9915-4E85-A03D-21F70BF9A4A6}"/>
                  </a:ext>
                </a:extLst>
              </p14:cNvPr>
              <p14:cNvContentPartPr/>
              <p14:nvPr/>
            </p14:nvContentPartPr>
            <p14:xfrm>
              <a:off x="3902653" y="1645613"/>
              <a:ext cx="340560" cy="424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734EBF6-9915-4E85-A03D-21F70BF9A4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93663" y="1636973"/>
                <a:ext cx="358181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A5CFF1F-93AE-405A-B383-7328EB59D41C}"/>
                  </a:ext>
                </a:extLst>
              </p14:cNvPr>
              <p14:cNvContentPartPr/>
              <p14:nvPr/>
            </p14:nvContentPartPr>
            <p14:xfrm>
              <a:off x="3232693" y="1635533"/>
              <a:ext cx="408960" cy="330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A5CFF1F-93AE-405A-B383-7328EB59D41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24053" y="1626533"/>
                <a:ext cx="426600" cy="3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35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EEAF1F4-9526-4465-9212-BD60F3569136}"/>
                  </a:ext>
                </a:extLst>
              </p14:cNvPr>
              <p14:cNvContentPartPr/>
              <p14:nvPr/>
            </p14:nvContentPartPr>
            <p14:xfrm>
              <a:off x="10749133" y="456893"/>
              <a:ext cx="139320" cy="447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EEAF1F4-9526-4465-9212-BD60F35691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0133" y="448253"/>
                <a:ext cx="1569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EF088BA-7A1B-4A52-8FEF-41AA06263EF4}"/>
                  </a:ext>
                </a:extLst>
              </p14:cNvPr>
              <p14:cNvContentPartPr/>
              <p14:nvPr/>
            </p14:nvContentPartPr>
            <p14:xfrm>
              <a:off x="11017333" y="358973"/>
              <a:ext cx="195120" cy="623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EF088BA-7A1B-4A52-8FEF-41AA06263E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08333" y="350333"/>
                <a:ext cx="21276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2EEF3A9-B35B-401A-8F4E-B3ED57D1A967}"/>
                  </a:ext>
                </a:extLst>
              </p14:cNvPr>
              <p14:cNvContentPartPr/>
              <p14:nvPr/>
            </p14:nvContentPartPr>
            <p14:xfrm>
              <a:off x="10043173" y="511973"/>
              <a:ext cx="602640" cy="338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2EEF3A9-B35B-401A-8F4E-B3ED57D1A9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4173" y="503324"/>
                <a:ext cx="620280" cy="356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972B3D8-0E0B-4C58-8586-87787B098BD9}"/>
                  </a:ext>
                </a:extLst>
              </p14:cNvPr>
              <p14:cNvContentPartPr/>
              <p14:nvPr/>
            </p14:nvContentPartPr>
            <p14:xfrm>
              <a:off x="9490933" y="683333"/>
              <a:ext cx="325800" cy="288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972B3D8-0E0B-4C58-8586-87787B098B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81933" y="674333"/>
                <a:ext cx="3434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E8A10FF-0C7C-41C9-97DB-F72D248A55D8}"/>
                  </a:ext>
                </a:extLst>
              </p14:cNvPr>
              <p14:cNvContentPartPr/>
              <p14:nvPr/>
            </p14:nvContentPartPr>
            <p14:xfrm>
              <a:off x="8617573" y="549413"/>
              <a:ext cx="765360" cy="361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E8A10FF-0C7C-41C9-97DB-F72D248A55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08933" y="540413"/>
                <a:ext cx="78300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5A55B91-8CD1-4277-9FB2-E0BCCCF70EA1}"/>
                  </a:ext>
                </a:extLst>
              </p14:cNvPr>
              <p14:cNvContentPartPr/>
              <p14:nvPr/>
            </p14:nvContentPartPr>
            <p14:xfrm>
              <a:off x="9286813" y="2144213"/>
              <a:ext cx="488880" cy="434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5A55B91-8CD1-4277-9FB2-E0BCCCF70E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77813" y="2135573"/>
                <a:ext cx="50652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D9186A9-B7D8-4DB5-8AAE-D82B6D32E762}"/>
                  </a:ext>
                </a:extLst>
              </p14:cNvPr>
              <p14:cNvContentPartPr/>
              <p14:nvPr/>
            </p14:nvContentPartPr>
            <p14:xfrm>
              <a:off x="8795053" y="2069333"/>
              <a:ext cx="257760" cy="449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D9186A9-B7D8-4DB5-8AAE-D82B6D32E7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86066" y="2060693"/>
                <a:ext cx="275375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CA3A742-EA21-4FC6-B030-CCC1120F01C6}"/>
                  </a:ext>
                </a:extLst>
              </p14:cNvPr>
              <p14:cNvContentPartPr/>
              <p14:nvPr/>
            </p14:nvContentPartPr>
            <p14:xfrm>
              <a:off x="9902413" y="1880333"/>
              <a:ext cx="1045800" cy="980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CA3A742-EA21-4FC6-B030-CCC1120F01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93770" y="1871333"/>
                <a:ext cx="1063446" cy="9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A755077-23F1-435F-A519-92FBECB6269A}"/>
                  </a:ext>
                </a:extLst>
              </p14:cNvPr>
              <p14:cNvContentPartPr/>
              <p14:nvPr/>
            </p14:nvContentPartPr>
            <p14:xfrm>
              <a:off x="1472293" y="346373"/>
              <a:ext cx="6972840" cy="47376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A755077-23F1-435F-A519-92FBECB626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3653" y="337733"/>
                <a:ext cx="6990480" cy="47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57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D715B0-F755-4ABF-90F7-5FD97A8BF796}"/>
                  </a:ext>
                </a:extLst>
              </p14:cNvPr>
              <p14:cNvContentPartPr/>
              <p14:nvPr/>
            </p14:nvContentPartPr>
            <p14:xfrm>
              <a:off x="593533" y="546533"/>
              <a:ext cx="879120" cy="508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D715B0-F755-4ABF-90F7-5FD97A8BF7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533" y="537533"/>
                <a:ext cx="89676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B756627-66FF-4B15-BCEA-259775F29DFE}"/>
                  </a:ext>
                </a:extLst>
              </p14:cNvPr>
              <p14:cNvContentPartPr/>
              <p14:nvPr/>
            </p14:nvContentPartPr>
            <p14:xfrm>
              <a:off x="3737413" y="724013"/>
              <a:ext cx="90000" cy="11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B756627-66FF-4B15-BCEA-259775F29D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8413" y="715013"/>
                <a:ext cx="107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76F71F-2C2B-43D0-B9AA-1009FD7CE6CE}"/>
                  </a:ext>
                </a:extLst>
              </p14:cNvPr>
              <p14:cNvContentPartPr/>
              <p14:nvPr/>
            </p14:nvContentPartPr>
            <p14:xfrm>
              <a:off x="4023973" y="699893"/>
              <a:ext cx="52920" cy="15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76F71F-2C2B-43D0-B9AA-1009FD7CE6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5333" y="691253"/>
                <a:ext cx="705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8793644-C54F-4741-8140-BBA2384FDDF8}"/>
                  </a:ext>
                </a:extLst>
              </p14:cNvPr>
              <p14:cNvContentPartPr/>
              <p14:nvPr/>
            </p14:nvContentPartPr>
            <p14:xfrm>
              <a:off x="4317373" y="708893"/>
              <a:ext cx="161640" cy="147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8793644-C54F-4741-8140-BBA2384FDD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8373" y="700253"/>
                <a:ext cx="1792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1A0E083-39CF-497B-A769-9A07A482B406}"/>
                  </a:ext>
                </a:extLst>
              </p14:cNvPr>
              <p14:cNvContentPartPr/>
              <p14:nvPr/>
            </p14:nvContentPartPr>
            <p14:xfrm>
              <a:off x="4871053" y="568133"/>
              <a:ext cx="498960" cy="266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1A0E083-39CF-497B-A769-9A07A482B4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62053" y="559133"/>
                <a:ext cx="516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61E94A-035B-4837-9FCE-1665186C9656}"/>
                  </a:ext>
                </a:extLst>
              </p14:cNvPr>
              <p14:cNvContentPartPr/>
              <p14:nvPr/>
            </p14:nvContentPartPr>
            <p14:xfrm>
              <a:off x="2660653" y="641213"/>
              <a:ext cx="798840" cy="418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61E94A-035B-4837-9FCE-1665186C96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2009" y="632213"/>
                <a:ext cx="816488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274F07B-8392-4C29-928B-215DCE7E2BEA}"/>
                  </a:ext>
                </a:extLst>
              </p14:cNvPr>
              <p14:cNvContentPartPr/>
              <p14:nvPr/>
            </p14:nvContentPartPr>
            <p14:xfrm>
              <a:off x="2274373" y="578213"/>
              <a:ext cx="281880" cy="299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274F07B-8392-4C29-928B-215DCE7E2B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65373" y="569213"/>
                <a:ext cx="299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84FDF21-0457-4808-9577-544944C28D0D}"/>
                  </a:ext>
                </a:extLst>
              </p14:cNvPr>
              <p14:cNvContentPartPr/>
              <p14:nvPr/>
            </p14:nvContentPartPr>
            <p14:xfrm>
              <a:off x="7367653" y="516293"/>
              <a:ext cx="168120" cy="541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84FDF21-0457-4808-9577-544944C28D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59013" y="507293"/>
                <a:ext cx="18576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C404A11-366B-4DB1-B60B-8B15329DF82B}"/>
                  </a:ext>
                </a:extLst>
              </p14:cNvPr>
              <p14:cNvContentPartPr/>
              <p14:nvPr/>
            </p14:nvContentPartPr>
            <p14:xfrm>
              <a:off x="5619853" y="434213"/>
              <a:ext cx="592200" cy="344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C404A11-366B-4DB1-B60B-8B15329DF8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11213" y="425573"/>
                <a:ext cx="6098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430827F-7344-4B77-91F0-6144585F5801}"/>
                  </a:ext>
                </a:extLst>
              </p14:cNvPr>
              <p14:cNvContentPartPr/>
              <p14:nvPr/>
            </p14:nvContentPartPr>
            <p14:xfrm>
              <a:off x="6675373" y="499373"/>
              <a:ext cx="519480" cy="485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430827F-7344-4B77-91F0-6144585F58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66727" y="490366"/>
                <a:ext cx="537132" cy="503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99BA521-FDD1-499A-B79B-BC897190B8AE}"/>
                  </a:ext>
                </a:extLst>
              </p14:cNvPr>
              <p14:cNvContentPartPr/>
              <p14:nvPr/>
            </p14:nvContentPartPr>
            <p14:xfrm>
              <a:off x="6403933" y="539333"/>
              <a:ext cx="144000" cy="375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99BA521-FDD1-499A-B79B-BC897190B8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94955" y="530693"/>
                <a:ext cx="161596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2524226-B8DD-4224-A7C8-5FE0E936C5A1}"/>
                  </a:ext>
                </a:extLst>
              </p14:cNvPr>
              <p14:cNvContentPartPr/>
              <p14:nvPr/>
            </p14:nvContentPartPr>
            <p14:xfrm>
              <a:off x="2508373" y="1314053"/>
              <a:ext cx="329040" cy="408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2524226-B8DD-4224-A7C8-5FE0E936C5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99373" y="1305053"/>
                <a:ext cx="3466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D533CC2-535B-4C40-B979-C6D0A785AB15}"/>
                  </a:ext>
                </a:extLst>
              </p14:cNvPr>
              <p14:cNvContentPartPr/>
              <p14:nvPr/>
            </p14:nvContentPartPr>
            <p14:xfrm>
              <a:off x="3023173" y="1388933"/>
              <a:ext cx="716400" cy="162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D533CC2-535B-4C40-B979-C6D0A785AB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14533" y="1379933"/>
                <a:ext cx="7340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E7A13BD-F2DE-4700-BFD5-D0296F0C295C}"/>
                  </a:ext>
                </a:extLst>
              </p14:cNvPr>
              <p14:cNvContentPartPr/>
              <p14:nvPr/>
            </p14:nvContentPartPr>
            <p14:xfrm>
              <a:off x="9636013" y="2119373"/>
              <a:ext cx="336240" cy="408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E7A13BD-F2DE-4700-BFD5-D0296F0C29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27373" y="2110373"/>
                <a:ext cx="35388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4F33940-E1F6-44D0-864F-67665761E251}"/>
                  </a:ext>
                </a:extLst>
              </p14:cNvPr>
              <p14:cNvContentPartPr/>
              <p14:nvPr/>
            </p14:nvContentPartPr>
            <p14:xfrm>
              <a:off x="8414173" y="3067253"/>
              <a:ext cx="492480" cy="173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4F33940-E1F6-44D0-864F-67665761E25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05533" y="3058613"/>
                <a:ext cx="5101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3797568-2C5C-4CFB-92D7-3BD92665AA36}"/>
                  </a:ext>
                </a:extLst>
              </p14:cNvPr>
              <p14:cNvContentPartPr/>
              <p14:nvPr/>
            </p14:nvContentPartPr>
            <p14:xfrm>
              <a:off x="9147853" y="2861333"/>
              <a:ext cx="1330200" cy="3805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3797568-2C5C-4CFB-92D7-3BD92665AA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38855" y="2852685"/>
                <a:ext cx="1347835" cy="398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C53125E-E0A2-4A25-A949-A4A45C302AE5}"/>
                  </a:ext>
                </a:extLst>
              </p14:cNvPr>
              <p14:cNvContentPartPr/>
              <p14:nvPr/>
            </p14:nvContentPartPr>
            <p14:xfrm>
              <a:off x="10577053" y="1962413"/>
              <a:ext cx="909000" cy="610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C53125E-E0A2-4A25-A949-A4A45C302A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68053" y="1953773"/>
                <a:ext cx="92664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968F70C-FB3C-4B8B-9F1B-7E3BA66BF443}"/>
                  </a:ext>
                </a:extLst>
              </p14:cNvPr>
              <p14:cNvContentPartPr/>
              <p14:nvPr/>
            </p14:nvContentPartPr>
            <p14:xfrm>
              <a:off x="10111573" y="2094533"/>
              <a:ext cx="231840" cy="410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968F70C-FB3C-4B8B-9F1B-7E3BA66BF4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02946" y="2085893"/>
                <a:ext cx="249453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1EAF0F1-37EB-4589-B3A4-4879D47FAE4A}"/>
                  </a:ext>
                </a:extLst>
              </p14:cNvPr>
              <p14:cNvContentPartPr/>
              <p14:nvPr/>
            </p14:nvContentPartPr>
            <p14:xfrm>
              <a:off x="8510293" y="2160413"/>
              <a:ext cx="907920" cy="3765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1EAF0F1-37EB-4589-B3A4-4879D47FAE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01293" y="2151773"/>
                <a:ext cx="9255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0F245B6-8126-49B2-BD35-6C90719A85DA}"/>
                  </a:ext>
                </a:extLst>
              </p14:cNvPr>
              <p14:cNvContentPartPr/>
              <p14:nvPr/>
            </p14:nvContentPartPr>
            <p14:xfrm>
              <a:off x="3932173" y="1144493"/>
              <a:ext cx="4461840" cy="1516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0F245B6-8126-49B2-BD35-6C90719A85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23174" y="1135851"/>
                <a:ext cx="4479479" cy="1533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B7B9B58-297C-4E78-A157-A3909C83D12B}"/>
                  </a:ext>
                </a:extLst>
              </p14:cNvPr>
              <p14:cNvContentPartPr/>
              <p14:nvPr/>
            </p14:nvContentPartPr>
            <p14:xfrm>
              <a:off x="1029133" y="2039813"/>
              <a:ext cx="2714040" cy="31611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B7B9B58-297C-4E78-A157-A3909C83D1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0134" y="2031173"/>
                <a:ext cx="2731678" cy="31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25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DE108F-5689-4E7D-8652-33147E737253}"/>
                  </a:ext>
                </a:extLst>
              </p14:cNvPr>
              <p14:cNvContentPartPr/>
              <p14:nvPr/>
            </p14:nvContentPartPr>
            <p14:xfrm>
              <a:off x="2256733" y="520253"/>
              <a:ext cx="721080" cy="233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DE108F-5689-4E7D-8652-33147E737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8093" y="511253"/>
                <a:ext cx="7387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33A178-C1A9-4ABF-B331-2F5ECA46F5F9}"/>
                  </a:ext>
                </a:extLst>
              </p14:cNvPr>
              <p14:cNvContentPartPr/>
              <p14:nvPr/>
            </p14:nvContentPartPr>
            <p14:xfrm>
              <a:off x="1300573" y="536093"/>
              <a:ext cx="722520" cy="354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33A178-C1A9-4ABF-B331-2F5ECA46F5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1929" y="527444"/>
                <a:ext cx="740169" cy="371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F53BA9-E644-423B-A9BE-02AF2FF1C613}"/>
                  </a:ext>
                </a:extLst>
              </p14:cNvPr>
              <p14:cNvContentPartPr/>
              <p14:nvPr/>
            </p14:nvContentPartPr>
            <p14:xfrm>
              <a:off x="4781413" y="753893"/>
              <a:ext cx="216360" cy="170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F53BA9-E644-423B-A9BE-02AF2FF1C6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2773" y="745253"/>
                <a:ext cx="2340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BEDD85-4C4A-42B4-9712-EF0D812E015D}"/>
                  </a:ext>
                </a:extLst>
              </p14:cNvPr>
              <p14:cNvContentPartPr/>
              <p14:nvPr/>
            </p14:nvContentPartPr>
            <p14:xfrm>
              <a:off x="3612853" y="670733"/>
              <a:ext cx="1028520" cy="358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BEDD85-4C4A-42B4-9712-EF0D812E01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3853" y="661733"/>
                <a:ext cx="10461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CBC27-0699-4BF6-AA9E-298B265872C6}"/>
                  </a:ext>
                </a:extLst>
              </p14:cNvPr>
              <p14:cNvContentPartPr/>
              <p14:nvPr/>
            </p14:nvContentPartPr>
            <p14:xfrm>
              <a:off x="3331693" y="675413"/>
              <a:ext cx="146880" cy="334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CBC27-0699-4BF6-AA9E-298B265872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2693" y="666413"/>
                <a:ext cx="1645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613BE16-0C1A-48F1-A07E-C000B6B18CD5}"/>
                  </a:ext>
                </a:extLst>
              </p14:cNvPr>
              <p14:cNvContentPartPr/>
              <p14:nvPr/>
            </p14:nvContentPartPr>
            <p14:xfrm>
              <a:off x="5205493" y="712493"/>
              <a:ext cx="186480" cy="242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613BE16-0C1A-48F1-A07E-C000B6B18C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96853" y="703493"/>
                <a:ext cx="2041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B32F0F2-B689-4B74-BF00-745A5CE208CB}"/>
                  </a:ext>
                </a:extLst>
              </p14:cNvPr>
              <p14:cNvContentPartPr/>
              <p14:nvPr/>
            </p14:nvContentPartPr>
            <p14:xfrm>
              <a:off x="7130773" y="593333"/>
              <a:ext cx="183960" cy="441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B32F0F2-B689-4B74-BF00-745A5CE208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22133" y="584333"/>
                <a:ext cx="2016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44D3844-D4C4-4193-8A6A-30AB9544DF80}"/>
                  </a:ext>
                </a:extLst>
              </p14:cNvPr>
              <p14:cNvContentPartPr/>
              <p14:nvPr/>
            </p14:nvContentPartPr>
            <p14:xfrm>
              <a:off x="7471333" y="711413"/>
              <a:ext cx="241200" cy="12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44D3844-D4C4-4193-8A6A-30AB9544DF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62693" y="702413"/>
                <a:ext cx="2588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10D8792-17CF-42B0-B4F1-1D577984DB22}"/>
                  </a:ext>
                </a:extLst>
              </p14:cNvPr>
              <p14:cNvContentPartPr/>
              <p14:nvPr/>
            </p14:nvContentPartPr>
            <p14:xfrm>
              <a:off x="7496533" y="817613"/>
              <a:ext cx="234000" cy="26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10D8792-17CF-42B0-B4F1-1D577984DB2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87533" y="808613"/>
                <a:ext cx="251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4BC7631-40E6-4180-A717-9744E467ECB0}"/>
                  </a:ext>
                </a:extLst>
              </p14:cNvPr>
              <p14:cNvContentPartPr/>
              <p14:nvPr/>
            </p14:nvContentPartPr>
            <p14:xfrm>
              <a:off x="7983973" y="679733"/>
              <a:ext cx="66960" cy="233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4BC7631-40E6-4180-A717-9744E467EC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75333" y="670733"/>
                <a:ext cx="84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6978098-60E2-43F7-ACF0-DE7899983496}"/>
                  </a:ext>
                </a:extLst>
              </p14:cNvPr>
              <p14:cNvContentPartPr/>
              <p14:nvPr/>
            </p14:nvContentPartPr>
            <p14:xfrm>
              <a:off x="8162893" y="689093"/>
              <a:ext cx="626760" cy="200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6978098-60E2-43F7-ACF0-DE78999834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53893" y="680453"/>
                <a:ext cx="6444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BE024FE-EF13-4418-A15F-D8B4D2844367}"/>
                  </a:ext>
                </a:extLst>
              </p14:cNvPr>
              <p14:cNvContentPartPr/>
              <p14:nvPr/>
            </p14:nvContentPartPr>
            <p14:xfrm>
              <a:off x="6518053" y="647693"/>
              <a:ext cx="483840" cy="312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BE024FE-EF13-4418-A15F-D8B4D28443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09413" y="639053"/>
                <a:ext cx="501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79BFCEB-3CCE-4141-94D0-5807588B2738}"/>
                  </a:ext>
                </a:extLst>
              </p14:cNvPr>
              <p14:cNvContentPartPr/>
              <p14:nvPr/>
            </p14:nvContentPartPr>
            <p14:xfrm>
              <a:off x="5569813" y="697013"/>
              <a:ext cx="851040" cy="294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79BFCEB-3CCE-4141-94D0-5807588B273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61173" y="688024"/>
                <a:ext cx="868680" cy="311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B7DB8C-8A8B-4213-AE94-0D7DFD644DAD}"/>
                  </a:ext>
                </a:extLst>
              </p14:cNvPr>
              <p14:cNvContentPartPr/>
              <p14:nvPr/>
            </p14:nvContentPartPr>
            <p14:xfrm>
              <a:off x="9602533" y="720773"/>
              <a:ext cx="216720" cy="194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B7DB8C-8A8B-4213-AE94-0D7DFD644D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93893" y="712133"/>
                <a:ext cx="234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6E53CA5-06BC-4CEF-8EC0-9FE24AD9049C}"/>
                  </a:ext>
                </a:extLst>
              </p14:cNvPr>
              <p14:cNvContentPartPr/>
              <p14:nvPr/>
            </p14:nvContentPartPr>
            <p14:xfrm>
              <a:off x="9966853" y="661733"/>
              <a:ext cx="494280" cy="284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6E53CA5-06BC-4CEF-8EC0-9FE24AD904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58213" y="652733"/>
                <a:ext cx="5119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A58F66-D790-4290-A486-D8088371755C}"/>
                  </a:ext>
                </a:extLst>
              </p14:cNvPr>
              <p14:cNvContentPartPr/>
              <p14:nvPr/>
            </p14:nvContentPartPr>
            <p14:xfrm>
              <a:off x="8992333" y="653813"/>
              <a:ext cx="376560" cy="278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A58F66-D790-4290-A486-D808837175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83693" y="645173"/>
                <a:ext cx="3942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B2B12B6-40D4-42CA-96E9-93859944DCE8}"/>
                  </a:ext>
                </a:extLst>
              </p14:cNvPr>
              <p14:cNvContentPartPr/>
              <p14:nvPr/>
            </p14:nvContentPartPr>
            <p14:xfrm>
              <a:off x="9628453" y="1156013"/>
              <a:ext cx="153720" cy="149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B2B12B6-40D4-42CA-96E9-93859944DC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19453" y="1147373"/>
                <a:ext cx="1713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B6D06E4-A9D7-4904-85E0-D5F6FB96E623}"/>
                  </a:ext>
                </a:extLst>
              </p14:cNvPr>
              <p14:cNvContentPartPr/>
              <p14:nvPr/>
            </p14:nvContentPartPr>
            <p14:xfrm>
              <a:off x="10665253" y="1085813"/>
              <a:ext cx="36720" cy="153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B6D06E4-A9D7-4904-85E0-D5F6FB96E6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56613" y="1076813"/>
                <a:ext cx="543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CA53E2D-2D68-4DC5-9637-D76F15D57F0A}"/>
                  </a:ext>
                </a:extLst>
              </p14:cNvPr>
              <p14:cNvContentPartPr/>
              <p14:nvPr/>
            </p14:nvContentPartPr>
            <p14:xfrm>
              <a:off x="10897093" y="1130093"/>
              <a:ext cx="8640" cy="8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CA53E2D-2D68-4DC5-9637-D76F15D57F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88093" y="1121453"/>
                <a:ext cx="262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12D820-B30B-4D85-B447-0415B02EB160}"/>
                  </a:ext>
                </a:extLst>
              </p14:cNvPr>
              <p14:cNvContentPartPr/>
              <p14:nvPr/>
            </p14:nvContentPartPr>
            <p14:xfrm>
              <a:off x="9888373" y="1104533"/>
              <a:ext cx="621720" cy="188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12D820-B30B-4D85-B447-0415B02EB1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79373" y="1095533"/>
                <a:ext cx="639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D4A370C-EE98-4112-9EA4-59A078C4B977}"/>
                  </a:ext>
                </a:extLst>
              </p14:cNvPr>
              <p14:cNvContentPartPr/>
              <p14:nvPr/>
            </p14:nvContentPartPr>
            <p14:xfrm>
              <a:off x="754453" y="1530053"/>
              <a:ext cx="692640" cy="275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D4A370C-EE98-4112-9EA4-59A078C4B9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5809" y="1521053"/>
                <a:ext cx="710289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8D069A1-5BE3-4970-963E-0F307162AC0A}"/>
                  </a:ext>
                </a:extLst>
              </p14:cNvPr>
              <p14:cNvContentPartPr/>
              <p14:nvPr/>
            </p14:nvContentPartPr>
            <p14:xfrm>
              <a:off x="1758853" y="1422413"/>
              <a:ext cx="1526400" cy="315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8D069A1-5BE3-4970-963E-0F307162AC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50213" y="1413773"/>
                <a:ext cx="1544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108CFD2-56B9-4A52-9CD7-D32975324AC7}"/>
                  </a:ext>
                </a:extLst>
              </p14:cNvPr>
              <p14:cNvContentPartPr/>
              <p14:nvPr/>
            </p14:nvContentPartPr>
            <p14:xfrm>
              <a:off x="6241213" y="1362653"/>
              <a:ext cx="301680" cy="316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108CFD2-56B9-4A52-9CD7-D32975324A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32573" y="1354013"/>
                <a:ext cx="3193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3CC5DD3-CFEA-4B2B-B692-712390ED72F7}"/>
                  </a:ext>
                </a:extLst>
              </p14:cNvPr>
              <p14:cNvContentPartPr/>
              <p14:nvPr/>
            </p14:nvContentPartPr>
            <p14:xfrm>
              <a:off x="4750453" y="1344293"/>
              <a:ext cx="1231200" cy="5608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3CC5DD3-CFEA-4B2B-B692-712390ED72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41453" y="1335653"/>
                <a:ext cx="124884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1068977-8452-400A-921A-927ACFE277DD}"/>
                  </a:ext>
                </a:extLst>
              </p14:cNvPr>
              <p14:cNvContentPartPr/>
              <p14:nvPr/>
            </p14:nvContentPartPr>
            <p14:xfrm>
              <a:off x="3421693" y="1363013"/>
              <a:ext cx="1125360" cy="514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1068977-8452-400A-921A-927ACFE277D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13050" y="1354013"/>
                <a:ext cx="1143006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7986464-33D3-4211-89C2-31E1757E1817}"/>
                  </a:ext>
                </a:extLst>
              </p14:cNvPr>
              <p14:cNvContentPartPr/>
              <p14:nvPr/>
            </p14:nvContentPartPr>
            <p14:xfrm>
              <a:off x="8185933" y="1489013"/>
              <a:ext cx="278640" cy="132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7986464-33D3-4211-89C2-31E1757E18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77293" y="1480013"/>
                <a:ext cx="2962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AA6213B-4701-4476-83BC-1B658155F4D7}"/>
                  </a:ext>
                </a:extLst>
              </p14:cNvPr>
              <p14:cNvContentPartPr/>
              <p14:nvPr/>
            </p14:nvContentPartPr>
            <p14:xfrm>
              <a:off x="9489493" y="1414853"/>
              <a:ext cx="996120" cy="335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AA6213B-4701-4476-83BC-1B658155F4D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80493" y="1406213"/>
                <a:ext cx="10137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137B050-A951-4F3E-9FFC-3AB170929331}"/>
                  </a:ext>
                </a:extLst>
              </p14:cNvPr>
              <p14:cNvContentPartPr/>
              <p14:nvPr/>
            </p14:nvContentPartPr>
            <p14:xfrm>
              <a:off x="8695693" y="1453733"/>
              <a:ext cx="671400" cy="274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137B050-A951-4F3E-9FFC-3AB17092933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87048" y="1444733"/>
                <a:ext cx="689049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4E7C7E7-4C21-4654-9BD6-A366F682D945}"/>
                  </a:ext>
                </a:extLst>
              </p14:cNvPr>
              <p14:cNvContentPartPr/>
              <p14:nvPr/>
            </p14:nvContentPartPr>
            <p14:xfrm>
              <a:off x="6770773" y="1347533"/>
              <a:ext cx="1081440" cy="3074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4E7C7E7-4C21-4654-9BD6-A366F682D94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62130" y="1338893"/>
                <a:ext cx="1099086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77B82E0-8890-4885-8C49-FEF5C463E9AE}"/>
                  </a:ext>
                </a:extLst>
              </p14:cNvPr>
              <p14:cNvContentPartPr/>
              <p14:nvPr/>
            </p14:nvContentPartPr>
            <p14:xfrm>
              <a:off x="969013" y="2212253"/>
              <a:ext cx="204120" cy="220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77B82E0-8890-4885-8C49-FEF5C463E9A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0373" y="2203253"/>
                <a:ext cx="2217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99CF5B5-3CC2-4D16-A84A-A271E021D119}"/>
                  </a:ext>
                </a:extLst>
              </p14:cNvPr>
              <p14:cNvContentPartPr/>
              <p14:nvPr/>
            </p14:nvContentPartPr>
            <p14:xfrm>
              <a:off x="1268173" y="2164733"/>
              <a:ext cx="248760" cy="2584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99CF5B5-3CC2-4D16-A84A-A271E021D11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59173" y="2156093"/>
                <a:ext cx="2664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FA716DF-0C3B-43B4-A747-1A4A8513B465}"/>
                  </a:ext>
                </a:extLst>
              </p14:cNvPr>
              <p14:cNvContentPartPr/>
              <p14:nvPr/>
            </p14:nvContentPartPr>
            <p14:xfrm>
              <a:off x="2018773" y="2072213"/>
              <a:ext cx="256320" cy="4352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FA716DF-0C3B-43B4-A747-1A4A8513B46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09773" y="2063213"/>
                <a:ext cx="2739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69205E9-D76D-436B-BFC4-ABAEF41BC9CB}"/>
                  </a:ext>
                </a:extLst>
              </p14:cNvPr>
              <p14:cNvContentPartPr/>
              <p14:nvPr/>
            </p14:nvContentPartPr>
            <p14:xfrm>
              <a:off x="2629693" y="1985453"/>
              <a:ext cx="231480" cy="350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69205E9-D76D-436B-BFC4-ABAEF41BC9C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20693" y="1976453"/>
                <a:ext cx="2491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122CA55-CDBE-4F6C-80F4-59AFB93E121F}"/>
                  </a:ext>
                </a:extLst>
              </p14:cNvPr>
              <p14:cNvContentPartPr/>
              <p14:nvPr/>
            </p14:nvContentPartPr>
            <p14:xfrm>
              <a:off x="2994373" y="2174453"/>
              <a:ext cx="25560" cy="28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122CA55-CDBE-4F6C-80F4-59AFB93E121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85373" y="2165453"/>
                <a:ext cx="43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69C31BE-A773-48AA-B941-6F0AF19C6CBB}"/>
                  </a:ext>
                </a:extLst>
              </p14:cNvPr>
              <p14:cNvContentPartPr/>
              <p14:nvPr/>
            </p14:nvContentPartPr>
            <p14:xfrm>
              <a:off x="4845853" y="2151413"/>
              <a:ext cx="46440" cy="176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69C31BE-A773-48AA-B941-6F0AF19C6CB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837213" y="2142413"/>
                <a:ext cx="64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F843568-BCAE-4A2B-99A4-6CA32A522A79}"/>
                  </a:ext>
                </a:extLst>
              </p14:cNvPr>
              <p14:cNvContentPartPr/>
              <p14:nvPr/>
            </p14:nvContentPartPr>
            <p14:xfrm>
              <a:off x="7447213" y="2111453"/>
              <a:ext cx="296640" cy="1051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F843568-BCAE-4A2B-99A4-6CA32A522A7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38213" y="2102453"/>
                <a:ext cx="314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1EE7913-1319-403C-9D05-E4AB924E3BAB}"/>
                  </a:ext>
                </a:extLst>
              </p14:cNvPr>
              <p14:cNvContentPartPr/>
              <p14:nvPr/>
            </p14:nvContentPartPr>
            <p14:xfrm>
              <a:off x="6208453" y="2077613"/>
              <a:ext cx="1046880" cy="213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1EE7913-1319-403C-9D05-E4AB924E3BA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99813" y="2068973"/>
                <a:ext cx="10645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1130ADE-F660-4BAC-BF3E-A8CF0A9478B0}"/>
                  </a:ext>
                </a:extLst>
              </p14:cNvPr>
              <p14:cNvContentPartPr/>
              <p14:nvPr/>
            </p14:nvContentPartPr>
            <p14:xfrm>
              <a:off x="5735413" y="2062493"/>
              <a:ext cx="243360" cy="2444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1130ADE-F660-4BAC-BF3E-A8CF0A9478B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26760" y="2053840"/>
                <a:ext cx="261026" cy="262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0B0AF89-852F-49EF-B14A-D62B295DFCAA}"/>
                  </a:ext>
                </a:extLst>
              </p14:cNvPr>
              <p14:cNvContentPartPr/>
              <p14:nvPr/>
            </p14:nvContentPartPr>
            <p14:xfrm>
              <a:off x="4998133" y="2153213"/>
              <a:ext cx="453600" cy="1472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0B0AF89-852F-49EF-B14A-D62B295DFC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89133" y="2144573"/>
                <a:ext cx="471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795E0B0-7B66-4A77-9CC3-AFFC1F8982A9}"/>
                  </a:ext>
                </a:extLst>
              </p14:cNvPr>
              <p14:cNvContentPartPr/>
              <p14:nvPr/>
            </p14:nvContentPartPr>
            <p14:xfrm>
              <a:off x="3732733" y="2114333"/>
              <a:ext cx="746280" cy="214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795E0B0-7B66-4A77-9CC3-AFFC1F8982A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24089" y="2105333"/>
                <a:ext cx="763929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0F80A8A-08E7-4913-8734-1E993E7408B6}"/>
                  </a:ext>
                </a:extLst>
              </p14:cNvPr>
              <p14:cNvContentPartPr/>
              <p14:nvPr/>
            </p14:nvContentPartPr>
            <p14:xfrm>
              <a:off x="8004493" y="1953413"/>
              <a:ext cx="1805760" cy="3650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0F80A8A-08E7-4913-8734-1E993E7408B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995855" y="1944782"/>
                <a:ext cx="1823396" cy="382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91FED47-266E-4235-87B1-7875D8629E86}"/>
                  </a:ext>
                </a:extLst>
              </p14:cNvPr>
              <p14:cNvContentPartPr/>
              <p14:nvPr/>
            </p14:nvContentPartPr>
            <p14:xfrm>
              <a:off x="9938053" y="1933253"/>
              <a:ext cx="1744560" cy="3182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91FED47-266E-4235-87B1-7875D8629E8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29053" y="1924263"/>
                <a:ext cx="1762200" cy="335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0769C28-E4EC-474E-BC26-1E0CB5AED46D}"/>
                  </a:ext>
                </a:extLst>
              </p14:cNvPr>
              <p14:cNvContentPartPr/>
              <p14:nvPr/>
            </p14:nvContentPartPr>
            <p14:xfrm>
              <a:off x="964693" y="2698253"/>
              <a:ext cx="276480" cy="3808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0769C28-E4EC-474E-BC26-1E0CB5AED46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5681" y="2689253"/>
                <a:ext cx="294143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227985F-A6B6-4743-9CD4-8A935030F078}"/>
                  </a:ext>
                </a:extLst>
              </p14:cNvPr>
              <p14:cNvContentPartPr/>
              <p14:nvPr/>
            </p14:nvContentPartPr>
            <p14:xfrm>
              <a:off x="4207213" y="2634893"/>
              <a:ext cx="276120" cy="3553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227985F-A6B6-4743-9CD4-8A935030F07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98573" y="2625893"/>
                <a:ext cx="2937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04C0B0A-D7BE-4C50-A9F5-85B6243DAA9C}"/>
                  </a:ext>
                </a:extLst>
              </p14:cNvPr>
              <p14:cNvContentPartPr/>
              <p14:nvPr/>
            </p14:nvContentPartPr>
            <p14:xfrm>
              <a:off x="2991133" y="2633813"/>
              <a:ext cx="993600" cy="2487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04C0B0A-D7BE-4C50-A9F5-85B6243DAA9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82133" y="2625173"/>
                <a:ext cx="10112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FF6FD54-765B-44D7-9ACD-276D18D0F07E}"/>
                  </a:ext>
                </a:extLst>
              </p14:cNvPr>
              <p14:cNvContentPartPr/>
              <p14:nvPr/>
            </p14:nvContentPartPr>
            <p14:xfrm>
              <a:off x="1473373" y="2671973"/>
              <a:ext cx="1347120" cy="2908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FF6FD54-765B-44D7-9ACD-276D18D0F07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464733" y="2663322"/>
                <a:ext cx="1364760" cy="308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052D737-F7DB-408C-8259-6E09DEA99AF6}"/>
                  </a:ext>
                </a:extLst>
              </p14:cNvPr>
              <p14:cNvContentPartPr/>
              <p14:nvPr/>
            </p14:nvContentPartPr>
            <p14:xfrm>
              <a:off x="6354973" y="2567933"/>
              <a:ext cx="1101960" cy="3574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052D737-F7DB-408C-8259-6E09DEA99AF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345976" y="2559293"/>
                <a:ext cx="1119594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2722C5A-0C0A-4C6E-96B2-568843C288B6}"/>
                  </a:ext>
                </a:extLst>
              </p14:cNvPr>
              <p14:cNvContentPartPr/>
              <p14:nvPr/>
            </p14:nvContentPartPr>
            <p14:xfrm>
              <a:off x="5703733" y="2621573"/>
              <a:ext cx="505440" cy="2916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2722C5A-0C0A-4C6E-96B2-568843C288B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94733" y="2612584"/>
                <a:ext cx="523080" cy="309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BC53559-925E-49D9-8D2A-27929CCB6D44}"/>
                  </a:ext>
                </a:extLst>
              </p14:cNvPr>
              <p14:cNvContentPartPr/>
              <p14:nvPr/>
            </p14:nvContentPartPr>
            <p14:xfrm>
              <a:off x="4918573" y="2614733"/>
              <a:ext cx="479160" cy="2494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BC53559-925E-49D9-8D2A-27929CCB6D4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09927" y="2606081"/>
                <a:ext cx="496813" cy="267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1BD97DCF-696B-4E8E-9F89-B7C087695CB7}"/>
                  </a:ext>
                </a:extLst>
              </p14:cNvPr>
              <p14:cNvContentPartPr/>
              <p14:nvPr/>
            </p14:nvContentPartPr>
            <p14:xfrm>
              <a:off x="9826093" y="2519333"/>
              <a:ext cx="1956240" cy="3240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1BD97DCF-696B-4E8E-9F89-B7C087695CB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17453" y="2510683"/>
                <a:ext cx="1973880" cy="341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ED881EE-FC54-4994-8571-D0CD203B75C6}"/>
                  </a:ext>
                </a:extLst>
              </p14:cNvPr>
              <p14:cNvContentPartPr/>
              <p14:nvPr/>
            </p14:nvContentPartPr>
            <p14:xfrm>
              <a:off x="9258373" y="2612933"/>
              <a:ext cx="461880" cy="1663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ED881EE-FC54-4994-8571-D0CD203B75C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49733" y="2603933"/>
                <a:ext cx="4795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3564012E-C50F-4F2D-8A64-FB92A39F260C}"/>
                  </a:ext>
                </a:extLst>
              </p14:cNvPr>
              <p14:cNvContentPartPr/>
              <p14:nvPr/>
            </p14:nvContentPartPr>
            <p14:xfrm>
              <a:off x="8793253" y="2563973"/>
              <a:ext cx="354960" cy="2073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3564012E-C50F-4F2D-8A64-FB92A39F260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84253" y="2554973"/>
                <a:ext cx="3726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5020EB6-21B2-492B-810C-357E13A6CF26}"/>
                  </a:ext>
                </a:extLst>
              </p14:cNvPr>
              <p14:cNvContentPartPr/>
              <p14:nvPr/>
            </p14:nvContentPartPr>
            <p14:xfrm>
              <a:off x="8104573" y="2494853"/>
              <a:ext cx="563760" cy="3394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5020EB6-21B2-492B-810C-357E13A6CF2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95573" y="2485853"/>
                <a:ext cx="5814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FF4FF5A-AA02-4E38-95C4-C3E1E1D29369}"/>
                  </a:ext>
                </a:extLst>
              </p14:cNvPr>
              <p14:cNvContentPartPr/>
              <p14:nvPr/>
            </p14:nvContentPartPr>
            <p14:xfrm>
              <a:off x="7605973" y="2650733"/>
              <a:ext cx="384840" cy="99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FF4FF5A-AA02-4E38-95C4-C3E1E1D2936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596981" y="2642093"/>
                <a:ext cx="402464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68B7CB5-0C2A-4007-8C1A-27B4F7844615}"/>
                  </a:ext>
                </a:extLst>
              </p14:cNvPr>
              <p14:cNvContentPartPr/>
              <p14:nvPr/>
            </p14:nvContentPartPr>
            <p14:xfrm>
              <a:off x="3283453" y="3125933"/>
              <a:ext cx="676800" cy="2815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68B7CB5-0C2A-4007-8C1A-27B4F784461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74813" y="3117282"/>
                <a:ext cx="694440" cy="299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178858AF-91B5-404C-A9B2-E85EC419422C}"/>
                  </a:ext>
                </a:extLst>
              </p14:cNvPr>
              <p14:cNvContentPartPr/>
              <p14:nvPr/>
            </p14:nvContentPartPr>
            <p14:xfrm>
              <a:off x="2457973" y="3277853"/>
              <a:ext cx="635040" cy="4150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178858AF-91B5-404C-A9B2-E85EC419422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48978" y="3269213"/>
                <a:ext cx="65267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FB340FA-90C8-4908-A497-0E59FC9308B3}"/>
                  </a:ext>
                </a:extLst>
              </p14:cNvPr>
              <p14:cNvContentPartPr/>
              <p14:nvPr/>
            </p14:nvContentPartPr>
            <p14:xfrm>
              <a:off x="1719973" y="3392333"/>
              <a:ext cx="528840" cy="1332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FB340FA-90C8-4908-A497-0E59FC9308B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10979" y="3383333"/>
                <a:ext cx="546468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20FA8FB-9DDC-477B-A039-3C7F92487F8F}"/>
                  </a:ext>
                </a:extLst>
              </p14:cNvPr>
              <p14:cNvContentPartPr/>
              <p14:nvPr/>
            </p14:nvContentPartPr>
            <p14:xfrm>
              <a:off x="743293" y="3330053"/>
              <a:ext cx="744840" cy="2268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20FA8FB-9DDC-477B-A039-3C7F92487F8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34649" y="3321399"/>
                <a:ext cx="762489" cy="244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715356F4-C25D-4FA8-BFE4-777CB6AB3C5C}"/>
                  </a:ext>
                </a:extLst>
              </p14:cNvPr>
              <p14:cNvContentPartPr/>
              <p14:nvPr/>
            </p14:nvContentPartPr>
            <p14:xfrm>
              <a:off x="7023493" y="3076613"/>
              <a:ext cx="20160" cy="514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715356F4-C25D-4FA8-BFE4-777CB6AB3C5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014493" y="3067973"/>
                <a:ext cx="378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27D2CBB-5E2F-4631-8F1C-7F3C5ED8BEDD}"/>
                  </a:ext>
                </a:extLst>
              </p14:cNvPr>
              <p14:cNvContentPartPr/>
              <p14:nvPr/>
            </p14:nvContentPartPr>
            <p14:xfrm>
              <a:off x="7509133" y="3132053"/>
              <a:ext cx="312120" cy="1638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27D2CBB-5E2F-4631-8F1C-7F3C5ED8BED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00493" y="3123053"/>
                <a:ext cx="329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E2490C3-093A-410C-8BC2-3F68AD0599B4}"/>
                  </a:ext>
                </a:extLst>
              </p14:cNvPr>
              <p14:cNvContentPartPr/>
              <p14:nvPr/>
            </p14:nvContentPartPr>
            <p14:xfrm>
              <a:off x="8961373" y="3047093"/>
              <a:ext cx="805320" cy="28800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E2490C3-093A-410C-8BC2-3F68AD0599B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952733" y="3038453"/>
                <a:ext cx="8229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66A86DEA-16C6-44A5-BD18-C699C20AAFCA}"/>
                  </a:ext>
                </a:extLst>
              </p14:cNvPr>
              <p14:cNvContentPartPr/>
              <p14:nvPr/>
            </p14:nvContentPartPr>
            <p14:xfrm>
              <a:off x="8073973" y="3119093"/>
              <a:ext cx="775800" cy="2415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66A86DEA-16C6-44A5-BD18-C699C20AAFC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065333" y="3110093"/>
                <a:ext cx="7934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71FBB853-7AC1-4DCC-863C-42810AAEE00A}"/>
                  </a:ext>
                </a:extLst>
              </p14:cNvPr>
              <p14:cNvContentPartPr/>
              <p14:nvPr/>
            </p14:nvContentPartPr>
            <p14:xfrm>
              <a:off x="7011973" y="3189653"/>
              <a:ext cx="251280" cy="1454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71FBB853-7AC1-4DCC-863C-42810AAEE00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002973" y="3181013"/>
                <a:ext cx="2689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E42941B-8FBF-4E70-93B5-B594D32263E6}"/>
                  </a:ext>
                </a:extLst>
              </p14:cNvPr>
              <p14:cNvContentPartPr/>
              <p14:nvPr/>
            </p14:nvContentPartPr>
            <p14:xfrm>
              <a:off x="5521933" y="3089573"/>
              <a:ext cx="1239480" cy="4698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E42941B-8FBF-4E70-93B5-B594D32263E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12933" y="3080573"/>
                <a:ext cx="125712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0612161-233A-4F59-9C5B-827D00512FBB}"/>
                  </a:ext>
                </a:extLst>
              </p14:cNvPr>
              <p14:cNvContentPartPr/>
              <p14:nvPr/>
            </p14:nvContentPartPr>
            <p14:xfrm>
              <a:off x="4209733" y="3120893"/>
              <a:ext cx="338400" cy="4521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0612161-233A-4F59-9C5B-827D00512FB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00733" y="3111893"/>
                <a:ext cx="3560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432B53B1-7CD3-46F7-B552-2E9AC81A932A}"/>
                  </a:ext>
                </a:extLst>
              </p14:cNvPr>
              <p14:cNvContentPartPr/>
              <p14:nvPr/>
            </p14:nvContentPartPr>
            <p14:xfrm>
              <a:off x="4643893" y="3188933"/>
              <a:ext cx="738000" cy="36000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432B53B1-7CD3-46F7-B552-2E9AC81A932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634897" y="3180284"/>
                <a:ext cx="755631" cy="377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FF540F2E-6D08-47C0-8DF8-0FA886AE4BDD}"/>
                  </a:ext>
                </a:extLst>
              </p14:cNvPr>
              <p14:cNvContentPartPr/>
              <p14:nvPr/>
            </p14:nvContentPartPr>
            <p14:xfrm>
              <a:off x="10096093" y="3002453"/>
              <a:ext cx="1177200" cy="26460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FF540F2E-6D08-47C0-8DF8-0FA886AE4BD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087450" y="2993813"/>
                <a:ext cx="1194845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EA894AE1-4D6C-4573-9C69-1F0A8B36A1E8}"/>
                  </a:ext>
                </a:extLst>
              </p14:cNvPr>
              <p14:cNvContentPartPr/>
              <p14:nvPr/>
            </p14:nvContentPartPr>
            <p14:xfrm>
              <a:off x="2973133" y="3796973"/>
              <a:ext cx="270360" cy="2124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EA894AE1-4D6C-4573-9C69-1F0A8B36A1E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964493" y="3787973"/>
                <a:ext cx="2880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1A6DF554-898A-4D79-8CD7-489768FA840B}"/>
                  </a:ext>
                </a:extLst>
              </p14:cNvPr>
              <p14:cNvContentPartPr/>
              <p14:nvPr/>
            </p14:nvContentPartPr>
            <p14:xfrm>
              <a:off x="2501533" y="3744053"/>
              <a:ext cx="278280" cy="4089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1A6DF554-898A-4D79-8CD7-489768FA840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492533" y="3735413"/>
                <a:ext cx="29592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FDFAE9A5-E8BE-419D-812B-68DE4E8C9AE4}"/>
                  </a:ext>
                </a:extLst>
              </p14:cNvPr>
              <p14:cNvContentPartPr/>
              <p14:nvPr/>
            </p14:nvContentPartPr>
            <p14:xfrm>
              <a:off x="1569493" y="3794813"/>
              <a:ext cx="700560" cy="21420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FDFAE9A5-E8BE-419D-812B-68DE4E8C9AE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560853" y="3785813"/>
                <a:ext cx="718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3828937-672C-47D8-88A1-6F339772FDA5}"/>
                  </a:ext>
                </a:extLst>
              </p14:cNvPr>
              <p14:cNvContentPartPr/>
              <p14:nvPr/>
            </p14:nvContentPartPr>
            <p14:xfrm>
              <a:off x="871453" y="3836213"/>
              <a:ext cx="604440" cy="23076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3828937-672C-47D8-88A1-6F339772FDA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2453" y="3827213"/>
                <a:ext cx="6220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22CB318B-AA36-4129-AF04-F5A3050DD0CA}"/>
                  </a:ext>
                </a:extLst>
              </p14:cNvPr>
              <p14:cNvContentPartPr/>
              <p14:nvPr/>
            </p14:nvContentPartPr>
            <p14:xfrm>
              <a:off x="1094653" y="4613813"/>
              <a:ext cx="28440" cy="176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22CB318B-AA36-4129-AF04-F5A3050DD0C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85653" y="4604813"/>
                <a:ext cx="460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13DB5B2-9F9E-455C-82C0-F5016C2FE959}"/>
                  </a:ext>
                </a:extLst>
              </p14:cNvPr>
              <p14:cNvContentPartPr/>
              <p14:nvPr/>
            </p14:nvContentPartPr>
            <p14:xfrm>
              <a:off x="1087453" y="4707773"/>
              <a:ext cx="24120" cy="381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13DB5B2-9F9E-455C-82C0-F5016C2FE95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78813" y="4699133"/>
                <a:ext cx="417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8C370E48-2DAB-4008-BC1A-08C134E18827}"/>
                  </a:ext>
                </a:extLst>
              </p14:cNvPr>
              <p14:cNvContentPartPr/>
              <p14:nvPr/>
            </p14:nvContentPartPr>
            <p14:xfrm>
              <a:off x="602533" y="4491413"/>
              <a:ext cx="384120" cy="38556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8C370E48-2DAB-4008-BC1A-08C134E1882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93541" y="4482413"/>
                <a:ext cx="401743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97EB1AFC-C519-4261-9FA1-47A7873A6779}"/>
                  </a:ext>
                </a:extLst>
              </p14:cNvPr>
              <p14:cNvContentPartPr/>
              <p14:nvPr/>
            </p14:nvContentPartPr>
            <p14:xfrm>
              <a:off x="2942893" y="4572413"/>
              <a:ext cx="121320" cy="327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97EB1AFC-C519-4261-9FA1-47A7873A677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934253" y="4563413"/>
                <a:ext cx="138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36C087D0-93CB-4219-8809-5C2D8909E4A0}"/>
                  </a:ext>
                </a:extLst>
              </p14:cNvPr>
              <p14:cNvContentPartPr/>
              <p14:nvPr/>
            </p14:nvContentPartPr>
            <p14:xfrm>
              <a:off x="4085533" y="4504013"/>
              <a:ext cx="384480" cy="18108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36C087D0-93CB-4219-8809-5C2D8909E4A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076893" y="4495013"/>
                <a:ext cx="4021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34CFA8C9-EE86-4824-A63D-FBE7C642CC3F}"/>
                  </a:ext>
                </a:extLst>
              </p14:cNvPr>
              <p14:cNvContentPartPr/>
              <p14:nvPr/>
            </p14:nvContentPartPr>
            <p14:xfrm>
              <a:off x="4675573" y="4514093"/>
              <a:ext cx="66240" cy="13176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34CFA8C9-EE86-4824-A63D-FBE7C642CC3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666933" y="4505093"/>
                <a:ext cx="838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40837BA-AED7-488A-BFF6-AC80937B2755}"/>
                  </a:ext>
                </a:extLst>
              </p14:cNvPr>
              <p14:cNvContentPartPr/>
              <p14:nvPr/>
            </p14:nvContentPartPr>
            <p14:xfrm>
              <a:off x="4858813" y="4518413"/>
              <a:ext cx="43200" cy="13968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40837BA-AED7-488A-BFF6-AC80937B275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49813" y="4509413"/>
                <a:ext cx="60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27114BA3-7424-4785-857D-1B9356AD15E4}"/>
                  </a:ext>
                </a:extLst>
              </p14:cNvPr>
              <p14:cNvContentPartPr/>
              <p14:nvPr/>
            </p14:nvContentPartPr>
            <p14:xfrm>
              <a:off x="5005333" y="4387013"/>
              <a:ext cx="143280" cy="28692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27114BA3-7424-4785-857D-1B9356AD15E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996333" y="4378013"/>
                <a:ext cx="160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5195E46A-6578-455B-8ABF-9C0CBD4ECB58}"/>
                  </a:ext>
                </a:extLst>
              </p14:cNvPr>
              <p14:cNvContentPartPr/>
              <p14:nvPr/>
            </p14:nvContentPartPr>
            <p14:xfrm>
              <a:off x="4753693" y="4446773"/>
              <a:ext cx="146160" cy="2088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5195E46A-6578-455B-8ABF-9C0CBD4ECB5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745053" y="4437773"/>
                <a:ext cx="1638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69ECC1FF-AADB-4798-B1DE-D6F9A7D28646}"/>
                  </a:ext>
                </a:extLst>
              </p14:cNvPr>
              <p14:cNvContentPartPr/>
              <p14:nvPr/>
            </p14:nvContentPartPr>
            <p14:xfrm>
              <a:off x="3197053" y="4560173"/>
              <a:ext cx="639720" cy="19656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69ECC1FF-AADB-4798-B1DE-D6F9A7D2864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188413" y="4551533"/>
                <a:ext cx="657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BCCE7D2F-6DD6-4CE9-A0ED-0D68CF88C3DB}"/>
                  </a:ext>
                </a:extLst>
              </p14:cNvPr>
              <p14:cNvContentPartPr/>
              <p14:nvPr/>
            </p14:nvContentPartPr>
            <p14:xfrm>
              <a:off x="1366813" y="4469813"/>
              <a:ext cx="1457640" cy="40932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BCCE7D2F-6DD6-4CE9-A0ED-0D68CF88C3D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358171" y="4461173"/>
                <a:ext cx="1475284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15571D46-3B5A-4BBB-99FA-8AFF37E9D4F0}"/>
                  </a:ext>
                </a:extLst>
              </p14:cNvPr>
              <p14:cNvContentPartPr/>
              <p14:nvPr/>
            </p14:nvContentPartPr>
            <p14:xfrm>
              <a:off x="7765813" y="4477013"/>
              <a:ext cx="19440" cy="13824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15571D46-3B5A-4BBB-99FA-8AFF37E9D4F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757173" y="4468013"/>
                <a:ext cx="370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12F061A6-5BED-4A87-A643-35734F2E4E38}"/>
                  </a:ext>
                </a:extLst>
              </p14:cNvPr>
              <p14:cNvContentPartPr/>
              <p14:nvPr/>
            </p14:nvContentPartPr>
            <p14:xfrm>
              <a:off x="11128573" y="4149773"/>
              <a:ext cx="216000" cy="30636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12F061A6-5BED-4A87-A643-35734F2E4E3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119933" y="4141133"/>
                <a:ext cx="2336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440A968C-1788-4B4D-9FDD-1E6B3FAE83E8}"/>
                  </a:ext>
                </a:extLst>
              </p14:cNvPr>
              <p14:cNvContentPartPr/>
              <p14:nvPr/>
            </p14:nvContentPartPr>
            <p14:xfrm>
              <a:off x="10748053" y="4277213"/>
              <a:ext cx="241200" cy="25704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440A968C-1788-4B4D-9FDD-1E6B3FAE83E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739066" y="4268573"/>
                <a:ext cx="258814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5EEF9071-2C28-4792-A84A-C8E5B90A588D}"/>
                  </a:ext>
                </a:extLst>
              </p14:cNvPr>
              <p14:cNvContentPartPr/>
              <p14:nvPr/>
            </p14:nvContentPartPr>
            <p14:xfrm>
              <a:off x="9588853" y="4165973"/>
              <a:ext cx="964080" cy="27000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5EEF9071-2C28-4792-A84A-C8E5B90A588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579853" y="4157333"/>
                <a:ext cx="9817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A5001C17-7CBA-48A0-A39E-43ECC4984521}"/>
                  </a:ext>
                </a:extLst>
              </p14:cNvPr>
              <p14:cNvContentPartPr/>
              <p14:nvPr/>
            </p14:nvContentPartPr>
            <p14:xfrm>
              <a:off x="8500213" y="4190813"/>
              <a:ext cx="912960" cy="30744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A5001C17-7CBA-48A0-A39E-43ECC498452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491213" y="4182173"/>
                <a:ext cx="9306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00F02BE5-D07E-44FF-A16B-154B825815BA}"/>
                  </a:ext>
                </a:extLst>
              </p14:cNvPr>
              <p14:cNvContentPartPr/>
              <p14:nvPr/>
            </p14:nvContentPartPr>
            <p14:xfrm>
              <a:off x="7868413" y="4259213"/>
              <a:ext cx="472320" cy="35244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00F02BE5-D07E-44FF-A16B-154B825815B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859766" y="4250213"/>
                <a:ext cx="489973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568CBED2-28EC-4F7C-BB30-AEBEDA7F7CAB}"/>
                  </a:ext>
                </a:extLst>
              </p14:cNvPr>
              <p14:cNvContentPartPr/>
              <p14:nvPr/>
            </p14:nvContentPartPr>
            <p14:xfrm>
              <a:off x="7499773" y="4365773"/>
              <a:ext cx="181440" cy="19476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568CBED2-28EC-4F7C-BB30-AEBEDA7F7CA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491116" y="4357133"/>
                <a:ext cx="199115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894DBA7E-1E84-4BC2-A7D0-589DABEBC679}"/>
                  </a:ext>
                </a:extLst>
              </p14:cNvPr>
              <p14:cNvContentPartPr/>
              <p14:nvPr/>
            </p14:nvContentPartPr>
            <p14:xfrm>
              <a:off x="6979213" y="4315013"/>
              <a:ext cx="415080" cy="27756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894DBA7E-1E84-4BC2-A7D0-589DABEBC67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970213" y="4306373"/>
                <a:ext cx="4327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A6A1FA54-2CE4-4005-B953-D35914D1BA55}"/>
                  </a:ext>
                </a:extLst>
              </p14:cNvPr>
              <p14:cNvContentPartPr/>
              <p14:nvPr/>
            </p14:nvContentPartPr>
            <p14:xfrm>
              <a:off x="6202333" y="4315373"/>
              <a:ext cx="518400" cy="34560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A6A1FA54-2CE4-4005-B953-D35914D1BA5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193339" y="4306373"/>
                <a:ext cx="536028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57C2304F-409B-4FDD-8A83-43B17953743B}"/>
                  </a:ext>
                </a:extLst>
              </p14:cNvPr>
              <p14:cNvContentPartPr/>
              <p14:nvPr/>
            </p14:nvContentPartPr>
            <p14:xfrm>
              <a:off x="5501413" y="4365773"/>
              <a:ext cx="446400" cy="22536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57C2304F-409B-4FDD-8A83-43B17953743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492413" y="4357119"/>
                <a:ext cx="464040" cy="243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D5F24B3D-D4E6-4671-8FF2-7D52900F573C}"/>
                  </a:ext>
                </a:extLst>
              </p14:cNvPr>
              <p14:cNvContentPartPr/>
              <p14:nvPr/>
            </p14:nvContentPartPr>
            <p14:xfrm>
              <a:off x="6040693" y="4876973"/>
              <a:ext cx="264240" cy="24444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D5F24B3D-D4E6-4671-8FF2-7D52900F573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031693" y="4868333"/>
                <a:ext cx="281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3BB05CEA-F0A2-4708-BEA0-DD2DFB2AF34F}"/>
                  </a:ext>
                </a:extLst>
              </p14:cNvPr>
              <p14:cNvContentPartPr/>
              <p14:nvPr/>
            </p14:nvContentPartPr>
            <p14:xfrm>
              <a:off x="8252173" y="4651613"/>
              <a:ext cx="1564560" cy="46692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3BB05CEA-F0A2-4708-BEA0-DD2DFB2AF34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243533" y="4642620"/>
                <a:ext cx="1582200" cy="484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62A15B5E-474F-4EDF-9B91-1D0A915308BE}"/>
                  </a:ext>
                </a:extLst>
              </p14:cNvPr>
              <p14:cNvContentPartPr/>
              <p14:nvPr/>
            </p14:nvContentPartPr>
            <p14:xfrm>
              <a:off x="7067053" y="4825493"/>
              <a:ext cx="1024200" cy="22500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62A15B5E-474F-4EDF-9B91-1D0A915308B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058056" y="4816853"/>
                <a:ext cx="1041834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FB8E42CE-B8D2-45EE-A8AE-981B8B966CFA}"/>
                  </a:ext>
                </a:extLst>
              </p14:cNvPr>
              <p14:cNvContentPartPr/>
              <p14:nvPr/>
            </p14:nvContentPartPr>
            <p14:xfrm>
              <a:off x="6516613" y="4798493"/>
              <a:ext cx="358560" cy="25848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FB8E42CE-B8D2-45EE-A8AE-981B8B966CFA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507622" y="4789853"/>
                <a:ext cx="376182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57CABCCB-6E79-48CB-89ED-49157F630C0A}"/>
                  </a:ext>
                </a:extLst>
              </p14:cNvPr>
              <p14:cNvContentPartPr/>
              <p14:nvPr/>
            </p14:nvContentPartPr>
            <p14:xfrm>
              <a:off x="5183173" y="4845293"/>
              <a:ext cx="568080" cy="25596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57CABCCB-6E79-48CB-89ED-49157F630C0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174179" y="4836653"/>
                <a:ext cx="585709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DEA26415-0163-44A2-978A-93312C708A4F}"/>
                  </a:ext>
                </a:extLst>
              </p14:cNvPr>
              <p14:cNvContentPartPr/>
              <p14:nvPr/>
            </p14:nvContentPartPr>
            <p14:xfrm>
              <a:off x="3375613" y="4871213"/>
              <a:ext cx="1621080" cy="40140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DEA26415-0163-44A2-978A-93312C708A4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366973" y="4862581"/>
                <a:ext cx="1638720" cy="419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6057EBC-19E6-4A47-A9AF-2B5A47431C80}"/>
                  </a:ext>
                </a:extLst>
              </p14:cNvPr>
              <p14:cNvContentPartPr/>
              <p14:nvPr/>
            </p14:nvContentPartPr>
            <p14:xfrm>
              <a:off x="1596493" y="5029613"/>
              <a:ext cx="1469160" cy="22608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6057EBC-19E6-4A47-A9AF-2B5A47431C8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587493" y="5020613"/>
                <a:ext cx="14868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5DC0B716-332A-449F-8A5F-DE8F889706A5}"/>
                  </a:ext>
                </a:extLst>
              </p14:cNvPr>
              <p14:cNvContentPartPr/>
              <p14:nvPr/>
            </p14:nvContentPartPr>
            <p14:xfrm>
              <a:off x="936253" y="5087213"/>
              <a:ext cx="419040" cy="22716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5DC0B716-332A-449F-8A5F-DE8F889706A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27613" y="5078213"/>
                <a:ext cx="4366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AE2371BE-BCCD-4511-9AD2-E6A5BE6D0B4B}"/>
                  </a:ext>
                </a:extLst>
              </p14:cNvPr>
              <p14:cNvContentPartPr/>
              <p14:nvPr/>
            </p14:nvContentPartPr>
            <p14:xfrm>
              <a:off x="11061973" y="4739093"/>
              <a:ext cx="246240" cy="14040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AE2371BE-BCCD-4511-9AD2-E6A5BE6D0B4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053333" y="4730093"/>
                <a:ext cx="2638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5C0018E0-AEC7-47B7-874D-99D76A219C0E}"/>
                  </a:ext>
                </a:extLst>
              </p14:cNvPr>
              <p14:cNvContentPartPr/>
              <p14:nvPr/>
            </p14:nvContentPartPr>
            <p14:xfrm>
              <a:off x="10021213" y="4641533"/>
              <a:ext cx="796680" cy="32148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5C0018E0-AEC7-47B7-874D-99D76A219C0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012573" y="4632543"/>
                <a:ext cx="814320" cy="339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209276E4-CCBF-48B6-9EBE-9D1C7330DFEF}"/>
                  </a:ext>
                </a:extLst>
              </p14:cNvPr>
              <p14:cNvContentPartPr/>
              <p14:nvPr/>
            </p14:nvContentPartPr>
            <p14:xfrm>
              <a:off x="1974493" y="5505893"/>
              <a:ext cx="1036800" cy="33336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209276E4-CCBF-48B6-9EBE-9D1C7330DFE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965853" y="5497253"/>
                <a:ext cx="10544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FA7F8CC0-149B-4B31-85DA-2EBC61147CC3}"/>
                  </a:ext>
                </a:extLst>
              </p14:cNvPr>
              <p14:cNvContentPartPr/>
              <p14:nvPr/>
            </p14:nvContentPartPr>
            <p14:xfrm>
              <a:off x="1143973" y="5547293"/>
              <a:ext cx="698040" cy="27180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FA7F8CC0-149B-4B31-85DA-2EBC61147CC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34973" y="5538642"/>
                <a:ext cx="715680" cy="289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34984897-5FA3-4D20-9479-4C03017E7894}"/>
                  </a:ext>
                </a:extLst>
              </p14:cNvPr>
              <p14:cNvContentPartPr/>
              <p14:nvPr/>
            </p14:nvContentPartPr>
            <p14:xfrm>
              <a:off x="4255813" y="5323013"/>
              <a:ext cx="369720" cy="60012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34984897-5FA3-4D20-9479-4C03017E789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246813" y="5314013"/>
                <a:ext cx="38736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A24552C7-8F60-4089-899C-9848ED0E243D}"/>
                  </a:ext>
                </a:extLst>
              </p14:cNvPr>
              <p14:cNvContentPartPr/>
              <p14:nvPr/>
            </p14:nvContentPartPr>
            <p14:xfrm>
              <a:off x="5425093" y="5511653"/>
              <a:ext cx="20520" cy="1152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A24552C7-8F60-4089-899C-9848ED0E243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416453" y="5502653"/>
                <a:ext cx="38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4D2037A6-4348-4133-9B4A-7401EAF2CB49}"/>
                  </a:ext>
                </a:extLst>
              </p14:cNvPr>
              <p14:cNvContentPartPr/>
              <p14:nvPr/>
            </p14:nvContentPartPr>
            <p14:xfrm>
              <a:off x="4972933" y="5384573"/>
              <a:ext cx="357120" cy="35028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4D2037A6-4348-4133-9B4A-7401EAF2CB4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963942" y="5375933"/>
                <a:ext cx="374742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05D16921-3B3B-41B8-BF90-A7417A35E9E0}"/>
                  </a:ext>
                </a:extLst>
              </p14:cNvPr>
              <p14:cNvContentPartPr/>
              <p14:nvPr/>
            </p14:nvContentPartPr>
            <p14:xfrm>
              <a:off x="3363013" y="5401493"/>
              <a:ext cx="558000" cy="32076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05D16921-3B3B-41B8-BF90-A7417A35E9E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354367" y="5392853"/>
                <a:ext cx="575651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5EBCB571-A6B0-4DC6-A268-67AF43F50AC7}"/>
                  </a:ext>
                </a:extLst>
              </p14:cNvPr>
              <p14:cNvContentPartPr/>
              <p14:nvPr/>
            </p14:nvContentPartPr>
            <p14:xfrm>
              <a:off x="10571653" y="594413"/>
              <a:ext cx="1220040" cy="370080"/>
            </p14:xfrm>
          </p:contentPart>
        </mc:Choice>
        <mc:Fallback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5EBCB571-A6B0-4DC6-A268-67AF43F50AC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563010" y="585773"/>
                <a:ext cx="1237685" cy="3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32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5F9DDF-EE4F-435F-86EF-EEF7C36F6995}"/>
                  </a:ext>
                </a:extLst>
              </p14:cNvPr>
              <p14:cNvContentPartPr/>
              <p14:nvPr/>
            </p14:nvContentPartPr>
            <p14:xfrm>
              <a:off x="1685053" y="615653"/>
              <a:ext cx="1144800" cy="339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5F9DDF-EE4F-435F-86EF-EEF7C36F69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053" y="607013"/>
                <a:ext cx="1162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E10B6F-88C0-41F1-A06F-BE7926FA7389}"/>
                  </a:ext>
                </a:extLst>
              </p14:cNvPr>
              <p14:cNvContentPartPr/>
              <p14:nvPr/>
            </p14:nvContentPartPr>
            <p14:xfrm>
              <a:off x="717733" y="716093"/>
              <a:ext cx="495720" cy="375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E10B6F-88C0-41F1-A06F-BE7926FA73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740" y="707453"/>
                <a:ext cx="513347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591EF0C-3ED5-41D3-9806-0544476969F5}"/>
                  </a:ext>
                </a:extLst>
              </p14:cNvPr>
              <p14:cNvContentPartPr/>
              <p14:nvPr/>
            </p14:nvContentPartPr>
            <p14:xfrm>
              <a:off x="8519653" y="707813"/>
              <a:ext cx="30600" cy="82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591EF0C-3ED5-41D3-9806-0544476969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1013" y="698813"/>
                <a:ext cx="482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E13E5FB-6470-4D0F-B3A9-F51D20DF1923}"/>
                  </a:ext>
                </a:extLst>
              </p14:cNvPr>
              <p14:cNvContentPartPr/>
              <p14:nvPr/>
            </p14:nvContentPartPr>
            <p14:xfrm>
              <a:off x="8633773" y="466973"/>
              <a:ext cx="573840" cy="386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E13E5FB-6470-4D0F-B3A9-F51D20DF19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5133" y="458333"/>
                <a:ext cx="5914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8048BF4-82F9-4FE0-BE0F-109AA55B9C5C}"/>
                  </a:ext>
                </a:extLst>
              </p14:cNvPr>
              <p14:cNvContentPartPr/>
              <p14:nvPr/>
            </p14:nvContentPartPr>
            <p14:xfrm>
              <a:off x="8112493" y="553733"/>
              <a:ext cx="325800" cy="272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8048BF4-82F9-4FE0-BE0F-109AA55B9C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03493" y="545093"/>
                <a:ext cx="343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2B35EFA-27D6-4D96-8589-DF0ECAB5DEAF}"/>
                  </a:ext>
                </a:extLst>
              </p14:cNvPr>
              <p14:cNvContentPartPr/>
              <p14:nvPr/>
            </p14:nvContentPartPr>
            <p14:xfrm>
              <a:off x="7796053" y="559493"/>
              <a:ext cx="194040" cy="230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2B35EFA-27D6-4D96-8589-DF0ECAB5DE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7053" y="550853"/>
                <a:ext cx="2116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434557D-E539-40BE-900D-D69AD9155215}"/>
                  </a:ext>
                </a:extLst>
              </p14:cNvPr>
              <p14:cNvContentPartPr/>
              <p14:nvPr/>
            </p14:nvContentPartPr>
            <p14:xfrm>
              <a:off x="7016653" y="450773"/>
              <a:ext cx="546480" cy="375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434557D-E539-40BE-900D-D69AD91552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08013" y="441773"/>
                <a:ext cx="5641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7C92F27-F21E-44CB-9302-F20EB1D81C35}"/>
                  </a:ext>
                </a:extLst>
              </p14:cNvPr>
              <p14:cNvContentPartPr/>
              <p14:nvPr/>
            </p14:nvContentPartPr>
            <p14:xfrm>
              <a:off x="6300253" y="667853"/>
              <a:ext cx="456120" cy="169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7C92F27-F21E-44CB-9302-F20EB1D81C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91253" y="659213"/>
                <a:ext cx="4737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845B037-5D2C-4550-A25B-5940D0E6FA06}"/>
                  </a:ext>
                </a:extLst>
              </p14:cNvPr>
              <p14:cNvContentPartPr/>
              <p14:nvPr/>
            </p14:nvContentPartPr>
            <p14:xfrm>
              <a:off x="5587813" y="692693"/>
              <a:ext cx="425880" cy="156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845B037-5D2C-4550-A25B-5940D0E6FA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78813" y="684053"/>
                <a:ext cx="4435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6E5DC8C-0640-403C-BBDE-E1A5C1D7C843}"/>
                  </a:ext>
                </a:extLst>
              </p14:cNvPr>
              <p14:cNvContentPartPr/>
              <p14:nvPr/>
            </p14:nvContentPartPr>
            <p14:xfrm>
              <a:off x="4884373" y="660293"/>
              <a:ext cx="451440" cy="275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6E5DC8C-0640-403C-BBDE-E1A5C1D7C8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5373" y="651653"/>
                <a:ext cx="4690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25F9D3D-8DB3-4E75-A7E5-D62C30EEE14A}"/>
                  </a:ext>
                </a:extLst>
              </p14:cNvPr>
              <p14:cNvContentPartPr/>
              <p14:nvPr/>
            </p14:nvContentPartPr>
            <p14:xfrm>
              <a:off x="4208293" y="635813"/>
              <a:ext cx="434880" cy="313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25F9D3D-8DB3-4E75-A7E5-D62C30EEE1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9300" y="626823"/>
                <a:ext cx="452505" cy="331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1A33106-F35B-4898-80EE-38D4010D5A83}"/>
                  </a:ext>
                </a:extLst>
              </p14:cNvPr>
              <p14:cNvContentPartPr/>
              <p14:nvPr/>
            </p14:nvContentPartPr>
            <p14:xfrm>
              <a:off x="3049453" y="588293"/>
              <a:ext cx="820080" cy="314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1A33106-F35B-4898-80EE-38D4010D5A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40457" y="579293"/>
                <a:ext cx="837712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E4CFDC7-D97C-4077-AE51-86832DCCB4B3}"/>
                  </a:ext>
                </a:extLst>
              </p14:cNvPr>
              <p14:cNvContentPartPr/>
              <p14:nvPr/>
            </p14:nvContentPartPr>
            <p14:xfrm>
              <a:off x="3670813" y="1235213"/>
              <a:ext cx="282600" cy="377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E4CFDC7-D97C-4077-AE51-86832DCCB4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61813" y="1226573"/>
                <a:ext cx="3002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A8CBE35-1A75-420E-8E16-B7430F592B19}"/>
                  </a:ext>
                </a:extLst>
              </p14:cNvPr>
              <p14:cNvContentPartPr/>
              <p14:nvPr/>
            </p14:nvContentPartPr>
            <p14:xfrm>
              <a:off x="6815773" y="1201733"/>
              <a:ext cx="318600" cy="221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A8CBE35-1A75-420E-8E16-B7430F592B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7133" y="1192733"/>
                <a:ext cx="3362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47C2DFF-07FC-42A1-B34D-03922026892C}"/>
                  </a:ext>
                </a:extLst>
              </p14:cNvPr>
              <p14:cNvContentPartPr/>
              <p14:nvPr/>
            </p14:nvContentPartPr>
            <p14:xfrm>
              <a:off x="7660333" y="1147733"/>
              <a:ext cx="1141560" cy="162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47C2DFF-07FC-42A1-B34D-0392202689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51333" y="1138753"/>
                <a:ext cx="1159200" cy="179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B50BE73-CD10-4671-91C9-740740A1FF32}"/>
                  </a:ext>
                </a:extLst>
              </p14:cNvPr>
              <p14:cNvContentPartPr/>
              <p14:nvPr/>
            </p14:nvContentPartPr>
            <p14:xfrm>
              <a:off x="5755573" y="1246733"/>
              <a:ext cx="666000" cy="232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B50BE73-CD10-4671-91C9-740740A1FF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46573" y="1237747"/>
                <a:ext cx="683640" cy="250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C552F38-91AB-4420-97A6-B7CF713B6690}"/>
                  </a:ext>
                </a:extLst>
              </p14:cNvPr>
              <p14:cNvContentPartPr/>
              <p14:nvPr/>
            </p14:nvContentPartPr>
            <p14:xfrm>
              <a:off x="5289373" y="1194893"/>
              <a:ext cx="362880" cy="203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C552F38-91AB-4420-97A6-B7CF713B66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80724" y="1186238"/>
                <a:ext cx="380538" cy="221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0D38733-B089-42A8-8209-B9AC1A806106}"/>
                  </a:ext>
                </a:extLst>
              </p14:cNvPr>
              <p14:cNvContentPartPr/>
              <p14:nvPr/>
            </p14:nvContentPartPr>
            <p14:xfrm>
              <a:off x="4774213" y="1226213"/>
              <a:ext cx="385200" cy="139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0D38733-B089-42A8-8209-B9AC1A8061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65565" y="1217573"/>
                <a:ext cx="402857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1CA204C-5311-496C-A80F-EE5D5A79AE43}"/>
                  </a:ext>
                </a:extLst>
              </p14:cNvPr>
              <p14:cNvContentPartPr/>
              <p14:nvPr/>
            </p14:nvContentPartPr>
            <p14:xfrm>
              <a:off x="4158613" y="1271933"/>
              <a:ext cx="351720" cy="212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1CA204C-5311-496C-A80F-EE5D5A79AE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49964" y="1262933"/>
                <a:ext cx="369378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DA9B700-4EB8-4D3C-AE78-766218DAA359}"/>
                  </a:ext>
                </a:extLst>
              </p14:cNvPr>
              <p14:cNvContentPartPr/>
              <p14:nvPr/>
            </p14:nvContentPartPr>
            <p14:xfrm>
              <a:off x="7253173" y="1180493"/>
              <a:ext cx="252720" cy="234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DA9B700-4EB8-4D3C-AE78-766218DAA3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44173" y="1171853"/>
                <a:ext cx="2703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1D8C5C7-6C31-4EB0-A7A8-497FFE717DA9}"/>
                  </a:ext>
                </a:extLst>
              </p14:cNvPr>
              <p14:cNvContentPartPr/>
              <p14:nvPr/>
            </p14:nvContentPartPr>
            <p14:xfrm>
              <a:off x="3343573" y="1764053"/>
              <a:ext cx="318600" cy="156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1D8C5C7-6C31-4EB0-A7A8-497FFE717DA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34933" y="1755053"/>
                <a:ext cx="3362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9E53C6F-9BDB-4B07-85C9-A9A7F181953E}"/>
                  </a:ext>
                </a:extLst>
              </p14:cNvPr>
              <p14:cNvContentPartPr/>
              <p14:nvPr/>
            </p14:nvContentPartPr>
            <p14:xfrm>
              <a:off x="3981853" y="1752893"/>
              <a:ext cx="42480" cy="184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9E53C6F-9BDB-4B07-85C9-A9A7F181953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72853" y="1743893"/>
                <a:ext cx="601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669B9E1-7127-46FE-8EE8-B3FEA385BB1C}"/>
                  </a:ext>
                </a:extLst>
              </p14:cNvPr>
              <p14:cNvContentPartPr/>
              <p14:nvPr/>
            </p14:nvContentPartPr>
            <p14:xfrm>
              <a:off x="4121893" y="1812653"/>
              <a:ext cx="291600" cy="145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669B9E1-7127-46FE-8EE8-B3FEA385BB1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13253" y="1803653"/>
                <a:ext cx="309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A496F5D-0D5D-4170-9F32-5343A7E982F1}"/>
                  </a:ext>
                </a:extLst>
              </p14:cNvPr>
              <p14:cNvContentPartPr/>
              <p14:nvPr/>
            </p14:nvContentPartPr>
            <p14:xfrm>
              <a:off x="4515373" y="1724813"/>
              <a:ext cx="135720" cy="243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A496F5D-0D5D-4170-9F32-5343A7E982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06373" y="1715813"/>
                <a:ext cx="153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B1BB944-4D01-4B8A-A1DC-CA0006C4C2DD}"/>
                  </a:ext>
                </a:extLst>
              </p14:cNvPr>
              <p14:cNvContentPartPr/>
              <p14:nvPr/>
            </p14:nvContentPartPr>
            <p14:xfrm>
              <a:off x="4861693" y="1629413"/>
              <a:ext cx="655920" cy="338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B1BB944-4D01-4B8A-A1DC-CA0006C4C2D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52693" y="1620773"/>
                <a:ext cx="6735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3B5DE31-67A0-48AB-818B-6BBEEFA6B52F}"/>
                  </a:ext>
                </a:extLst>
              </p14:cNvPr>
              <p14:cNvContentPartPr/>
              <p14:nvPr/>
            </p14:nvContentPartPr>
            <p14:xfrm>
              <a:off x="5611933" y="1698533"/>
              <a:ext cx="239400" cy="2397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3B5DE31-67A0-48AB-818B-6BBEEFA6B5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03293" y="1689533"/>
                <a:ext cx="257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D3C5955-7301-4845-A7E5-F1CFD9352269}"/>
                  </a:ext>
                </a:extLst>
              </p14:cNvPr>
              <p14:cNvContentPartPr/>
              <p14:nvPr/>
            </p14:nvContentPartPr>
            <p14:xfrm>
              <a:off x="2164573" y="1658573"/>
              <a:ext cx="860760" cy="286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D3C5955-7301-4845-A7E5-F1CFD935226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55933" y="1649573"/>
                <a:ext cx="8784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11BEEAC-4A75-40E2-92BB-52D61F96620E}"/>
                  </a:ext>
                </a:extLst>
              </p14:cNvPr>
              <p14:cNvContentPartPr/>
              <p14:nvPr/>
            </p14:nvContentPartPr>
            <p14:xfrm>
              <a:off x="1203013" y="1824533"/>
              <a:ext cx="635400" cy="174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11BEEAC-4A75-40E2-92BB-52D61F9662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94013" y="1815533"/>
                <a:ext cx="6530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772FA41-5ABF-4639-8951-602934C14C42}"/>
                  </a:ext>
                </a:extLst>
              </p14:cNvPr>
              <p14:cNvContentPartPr/>
              <p14:nvPr/>
            </p14:nvContentPartPr>
            <p14:xfrm>
              <a:off x="6183613" y="1722293"/>
              <a:ext cx="183600" cy="159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772FA41-5ABF-4639-8951-602934C14C4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74613" y="1713653"/>
                <a:ext cx="2012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0304B68-1451-4C43-B858-A6801DDA4C8B}"/>
                  </a:ext>
                </a:extLst>
              </p14:cNvPr>
              <p14:cNvContentPartPr/>
              <p14:nvPr/>
            </p14:nvContentPartPr>
            <p14:xfrm>
              <a:off x="6487813" y="1686653"/>
              <a:ext cx="172440" cy="228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0304B68-1451-4C43-B858-A6801DDA4C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78813" y="1677653"/>
                <a:ext cx="1900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FC8783F-B77F-4611-BEFC-BC1CFC913A1A}"/>
                  </a:ext>
                </a:extLst>
              </p14:cNvPr>
              <p14:cNvContentPartPr/>
              <p14:nvPr/>
            </p14:nvContentPartPr>
            <p14:xfrm>
              <a:off x="7679053" y="1661093"/>
              <a:ext cx="345960" cy="303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FC8783F-B77F-4611-BEFC-BC1CFC913A1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70404" y="1652453"/>
                <a:ext cx="363618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B4F31AF-90B2-4550-A352-1E3CFBF09EB5}"/>
                  </a:ext>
                </a:extLst>
              </p14:cNvPr>
              <p14:cNvContentPartPr/>
              <p14:nvPr/>
            </p14:nvContentPartPr>
            <p14:xfrm>
              <a:off x="7018093" y="1625453"/>
              <a:ext cx="474120" cy="311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B4F31AF-90B2-4550-A352-1E3CFBF09E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09453" y="1616453"/>
                <a:ext cx="4917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AB30A1B-671E-4936-B3D7-BEEDBA73E6D7}"/>
                  </a:ext>
                </a:extLst>
              </p14:cNvPr>
              <p14:cNvContentPartPr/>
              <p14:nvPr/>
            </p14:nvContentPartPr>
            <p14:xfrm>
              <a:off x="580933" y="2395853"/>
              <a:ext cx="384120" cy="324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AB30A1B-671E-4936-B3D7-BEEDBA73E6D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1933" y="2386853"/>
                <a:ext cx="401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0F7C582-89E1-48E9-883E-3CAA9FDBEE1B}"/>
                  </a:ext>
                </a:extLst>
              </p14:cNvPr>
              <p14:cNvContentPartPr/>
              <p14:nvPr/>
            </p14:nvContentPartPr>
            <p14:xfrm>
              <a:off x="4207213" y="2346533"/>
              <a:ext cx="583560" cy="2343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0F7C582-89E1-48E9-883E-3CAA9FDBEE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98213" y="2337893"/>
                <a:ext cx="6012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BBF8FC7-BC92-43B0-B7CF-2CF42556D379}"/>
                  </a:ext>
                </a:extLst>
              </p14:cNvPr>
              <p14:cNvContentPartPr/>
              <p14:nvPr/>
            </p14:nvContentPartPr>
            <p14:xfrm>
              <a:off x="3160693" y="2371013"/>
              <a:ext cx="917640" cy="2512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BBF8FC7-BC92-43B0-B7CF-2CF42556D3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51693" y="2362013"/>
                <a:ext cx="9352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2864093-35F9-488E-9E12-B65DD178E115}"/>
                  </a:ext>
                </a:extLst>
              </p14:cNvPr>
              <p14:cNvContentPartPr/>
              <p14:nvPr/>
            </p14:nvContentPartPr>
            <p14:xfrm>
              <a:off x="2476333" y="2474333"/>
              <a:ext cx="558000" cy="1710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2864093-35F9-488E-9E12-B65DD178E11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67693" y="2465693"/>
                <a:ext cx="575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CC2DEE9-1B12-4778-8C45-4C6910613D94}"/>
                  </a:ext>
                </a:extLst>
              </p14:cNvPr>
              <p14:cNvContentPartPr/>
              <p14:nvPr/>
            </p14:nvContentPartPr>
            <p14:xfrm>
              <a:off x="1309573" y="2390813"/>
              <a:ext cx="959400" cy="305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CC2DEE9-1B12-4778-8C45-4C6910613D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00930" y="2382163"/>
                <a:ext cx="977047" cy="323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CB8EF06-85DF-4C46-BF4D-3FFACE16ABE4}"/>
                  </a:ext>
                </a:extLst>
              </p14:cNvPr>
              <p14:cNvContentPartPr/>
              <p14:nvPr/>
            </p14:nvContentPartPr>
            <p14:xfrm>
              <a:off x="2903293" y="3034133"/>
              <a:ext cx="336240" cy="339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CB8EF06-85DF-4C46-BF4D-3FFACE16ABE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94653" y="3025493"/>
                <a:ext cx="3538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1F8E2BA-2D93-4152-98FB-1B2A6EAABBEC}"/>
                  </a:ext>
                </a:extLst>
              </p14:cNvPr>
              <p14:cNvContentPartPr/>
              <p14:nvPr/>
            </p14:nvContentPartPr>
            <p14:xfrm>
              <a:off x="3378493" y="3101453"/>
              <a:ext cx="313920" cy="428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1F8E2BA-2D93-4152-98FB-1B2A6EAABBE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69493" y="3092813"/>
                <a:ext cx="3315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35FBE2B-64FB-43A8-B79B-741C8C37B982}"/>
                  </a:ext>
                </a:extLst>
              </p14:cNvPr>
              <p14:cNvContentPartPr/>
              <p14:nvPr/>
            </p14:nvContentPartPr>
            <p14:xfrm>
              <a:off x="3417373" y="3201173"/>
              <a:ext cx="342000" cy="147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35FBE2B-64FB-43A8-B79B-741C8C37B98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08373" y="3192173"/>
                <a:ext cx="359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63D007D-F0C9-492C-BF22-A1A966B95725}"/>
                  </a:ext>
                </a:extLst>
              </p14:cNvPr>
              <p14:cNvContentPartPr/>
              <p14:nvPr/>
            </p14:nvContentPartPr>
            <p14:xfrm>
              <a:off x="4567573" y="2749733"/>
              <a:ext cx="789120" cy="6462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63D007D-F0C9-492C-BF22-A1A966B9572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58573" y="2741093"/>
                <a:ext cx="80676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B03F8A6-6152-4438-89D8-C7650248B9AF}"/>
                  </a:ext>
                </a:extLst>
              </p14:cNvPr>
              <p14:cNvContentPartPr/>
              <p14:nvPr/>
            </p14:nvContentPartPr>
            <p14:xfrm>
              <a:off x="3950533" y="2928653"/>
              <a:ext cx="444240" cy="412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B03F8A6-6152-4438-89D8-C7650248B9A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41893" y="2920005"/>
                <a:ext cx="461880" cy="430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76FE700-ABCE-4E6E-BD03-420EBC34AE65}"/>
                  </a:ext>
                </a:extLst>
              </p14:cNvPr>
              <p14:cNvContentPartPr/>
              <p14:nvPr/>
            </p14:nvContentPartPr>
            <p14:xfrm>
              <a:off x="3550933" y="3970493"/>
              <a:ext cx="534960" cy="1483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76FE700-ABCE-4E6E-BD03-420EBC34AE6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42293" y="3961493"/>
                <a:ext cx="5526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FA89F6E-7958-4502-9120-489A8B565A19}"/>
                  </a:ext>
                </a:extLst>
              </p14:cNvPr>
              <p14:cNvContentPartPr/>
              <p14:nvPr/>
            </p14:nvContentPartPr>
            <p14:xfrm>
              <a:off x="2977453" y="3919733"/>
              <a:ext cx="290160" cy="2854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FA89F6E-7958-4502-9120-489A8B565A1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68813" y="3911093"/>
                <a:ext cx="3078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1ED57A5-E470-4F19-B8DB-114FBA11C268}"/>
                  </a:ext>
                </a:extLst>
              </p14:cNvPr>
              <p14:cNvContentPartPr/>
              <p14:nvPr/>
            </p14:nvContentPartPr>
            <p14:xfrm>
              <a:off x="4752973" y="3790493"/>
              <a:ext cx="141120" cy="4024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1ED57A5-E470-4F19-B8DB-114FBA11C26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744333" y="3781493"/>
                <a:ext cx="1587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711E8F2-DD40-42FB-8F4C-7FBEB141B102}"/>
                  </a:ext>
                </a:extLst>
              </p14:cNvPr>
              <p14:cNvContentPartPr/>
              <p14:nvPr/>
            </p14:nvContentPartPr>
            <p14:xfrm>
              <a:off x="5654413" y="3540293"/>
              <a:ext cx="765720" cy="7689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711E8F2-DD40-42FB-8F4C-7FBEB141B10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45413" y="3531293"/>
                <a:ext cx="78336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ABF6D12-1C82-4F05-AD07-4EBC95EE1F87}"/>
                  </a:ext>
                </a:extLst>
              </p14:cNvPr>
              <p14:cNvContentPartPr/>
              <p14:nvPr/>
            </p14:nvContentPartPr>
            <p14:xfrm>
              <a:off x="5089933" y="3868253"/>
              <a:ext cx="311760" cy="3420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ABF6D12-1C82-4F05-AD07-4EBC95EE1F8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80943" y="3859262"/>
                <a:ext cx="329380" cy="359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3A96037-4FE7-4D7B-97B6-3FFB589C2B1B}"/>
                  </a:ext>
                </a:extLst>
              </p14:cNvPr>
              <p14:cNvContentPartPr/>
              <p14:nvPr/>
            </p14:nvContentPartPr>
            <p14:xfrm>
              <a:off x="4377133" y="3849533"/>
              <a:ext cx="275760" cy="3546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3A96037-4FE7-4D7B-97B6-3FFB589C2B1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68493" y="3840533"/>
                <a:ext cx="2934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B07B8F9-F204-4242-9447-3F5DE8393709}"/>
                  </a:ext>
                </a:extLst>
              </p14:cNvPr>
              <p14:cNvContentPartPr/>
              <p14:nvPr/>
            </p14:nvContentPartPr>
            <p14:xfrm>
              <a:off x="2896813" y="4583573"/>
              <a:ext cx="353160" cy="50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B07B8F9-F204-4242-9447-3F5DE839370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88173" y="4574933"/>
                <a:ext cx="3708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C0F72AA-9E92-45E6-A641-ACE70C75D132}"/>
                  </a:ext>
                </a:extLst>
              </p14:cNvPr>
              <p14:cNvContentPartPr/>
              <p14:nvPr/>
            </p14:nvContentPartPr>
            <p14:xfrm>
              <a:off x="4124413" y="4706693"/>
              <a:ext cx="387000" cy="1447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C0F72AA-9E92-45E6-A641-ACE70C75D13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15773" y="4697693"/>
                <a:ext cx="404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5502434-2589-48D9-A685-C5BD1AAC96CE}"/>
                  </a:ext>
                </a:extLst>
              </p14:cNvPr>
              <p14:cNvContentPartPr/>
              <p14:nvPr/>
            </p14:nvContentPartPr>
            <p14:xfrm>
              <a:off x="4712293" y="4576013"/>
              <a:ext cx="280800" cy="2898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5502434-2589-48D9-A685-C5BD1AAC96C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03293" y="4567013"/>
                <a:ext cx="2984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6F91527-1B57-4516-BCCF-2DE40BBE8978}"/>
                  </a:ext>
                </a:extLst>
              </p14:cNvPr>
              <p14:cNvContentPartPr/>
              <p14:nvPr/>
            </p14:nvContentPartPr>
            <p14:xfrm>
              <a:off x="2941813" y="4652333"/>
              <a:ext cx="995400" cy="3114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6F91527-1B57-4516-BCCF-2DE40BBE897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32816" y="4643333"/>
                <a:ext cx="1013034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FDE558F-5AB1-4754-B540-5EDDF5FFFF84}"/>
                  </a:ext>
                </a:extLst>
              </p14:cNvPr>
              <p14:cNvContentPartPr/>
              <p14:nvPr/>
            </p14:nvContentPartPr>
            <p14:xfrm>
              <a:off x="5934493" y="4356053"/>
              <a:ext cx="839520" cy="5706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FDE558F-5AB1-4754-B540-5EDDF5FFFF8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25853" y="4347053"/>
                <a:ext cx="8571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4D7E80D-D9DB-4084-8691-E321BF08EFDC}"/>
                  </a:ext>
                </a:extLst>
              </p14:cNvPr>
              <p14:cNvContentPartPr/>
              <p14:nvPr/>
            </p14:nvContentPartPr>
            <p14:xfrm>
              <a:off x="5097133" y="4493213"/>
              <a:ext cx="648000" cy="4359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4D7E80D-D9DB-4084-8691-E321BF08EFD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88488" y="4484213"/>
                <a:ext cx="66565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7E59750-ACB4-4452-9424-987F3A9DF23A}"/>
                  </a:ext>
                </a:extLst>
              </p14:cNvPr>
              <p14:cNvContentPartPr/>
              <p14:nvPr/>
            </p14:nvContentPartPr>
            <p14:xfrm>
              <a:off x="8344333" y="4142573"/>
              <a:ext cx="708840" cy="3308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7E59750-ACB4-4452-9424-987F3A9DF23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35693" y="4133933"/>
                <a:ext cx="7264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2FD367C-B5DE-43B4-AB33-9BB6A2AF57AB}"/>
                  </a:ext>
                </a:extLst>
              </p14:cNvPr>
              <p14:cNvContentPartPr/>
              <p14:nvPr/>
            </p14:nvContentPartPr>
            <p14:xfrm>
              <a:off x="10050733" y="3523373"/>
              <a:ext cx="544320" cy="2970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2FD367C-B5DE-43B4-AB33-9BB6A2AF57A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42093" y="3514373"/>
                <a:ext cx="5619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65F4062-B60A-41CB-B335-9DA24188AE82}"/>
                  </a:ext>
                </a:extLst>
              </p14:cNvPr>
              <p14:cNvContentPartPr/>
              <p14:nvPr/>
            </p14:nvContentPartPr>
            <p14:xfrm>
              <a:off x="9369973" y="3536333"/>
              <a:ext cx="583200" cy="3762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65F4062-B60A-41CB-B335-9DA24188AE8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61333" y="3527693"/>
                <a:ext cx="6008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DBF851E-3A28-42CF-BF59-02EB23798379}"/>
                  </a:ext>
                </a:extLst>
              </p14:cNvPr>
              <p14:cNvContentPartPr/>
              <p14:nvPr/>
            </p14:nvContentPartPr>
            <p14:xfrm>
              <a:off x="8345053" y="3508253"/>
              <a:ext cx="912960" cy="3963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DBF851E-3A28-42CF-BF59-02EB2379837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36413" y="3499613"/>
                <a:ext cx="9306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028CD66-88E4-402F-8DCB-0E9D84459ECA}"/>
                  </a:ext>
                </a:extLst>
              </p14:cNvPr>
              <p14:cNvContentPartPr/>
              <p14:nvPr/>
            </p14:nvContentPartPr>
            <p14:xfrm>
              <a:off x="10952533" y="3899573"/>
              <a:ext cx="146520" cy="20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028CD66-88E4-402F-8DCB-0E9D84459EC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943533" y="3890933"/>
                <a:ext cx="164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63E4782-01C7-491A-AAC1-44DC494B57E6}"/>
                  </a:ext>
                </a:extLst>
              </p14:cNvPr>
              <p14:cNvContentPartPr/>
              <p14:nvPr/>
            </p14:nvContentPartPr>
            <p14:xfrm>
              <a:off x="10923013" y="3966173"/>
              <a:ext cx="247320" cy="352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63E4782-01C7-491A-AAC1-44DC494B57E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914373" y="3957533"/>
                <a:ext cx="264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A16DE5A-A547-44C1-AA1B-B08C507BB6D3}"/>
                  </a:ext>
                </a:extLst>
              </p14:cNvPr>
              <p14:cNvContentPartPr/>
              <p14:nvPr/>
            </p14:nvContentPartPr>
            <p14:xfrm>
              <a:off x="11296333" y="3893813"/>
              <a:ext cx="115560" cy="1231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A16DE5A-A547-44C1-AA1B-B08C507BB6D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287693" y="3884813"/>
                <a:ext cx="1332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E933BCA-20FB-4AFE-A254-0A7D0575347E}"/>
                  </a:ext>
                </a:extLst>
              </p14:cNvPr>
              <p14:cNvContentPartPr/>
              <p14:nvPr/>
            </p14:nvContentPartPr>
            <p14:xfrm>
              <a:off x="10691893" y="3571613"/>
              <a:ext cx="1130400" cy="22176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E933BCA-20FB-4AFE-A254-0A7D0575347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682893" y="3562973"/>
                <a:ext cx="11480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8461C05-3FCC-4149-9A5F-6B534D619D73}"/>
                  </a:ext>
                </a:extLst>
              </p14:cNvPr>
              <p14:cNvContentPartPr/>
              <p14:nvPr/>
            </p14:nvContentPartPr>
            <p14:xfrm>
              <a:off x="9180973" y="4118093"/>
              <a:ext cx="1686960" cy="9514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8461C05-3FCC-4149-9A5F-6B534D619D7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172335" y="4109093"/>
                <a:ext cx="1704596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1E97046-567C-4FD2-BDFF-71DAA7A7ABC5}"/>
                  </a:ext>
                </a:extLst>
              </p14:cNvPr>
              <p14:cNvContentPartPr/>
              <p14:nvPr/>
            </p14:nvContentPartPr>
            <p14:xfrm>
              <a:off x="2925253" y="5141933"/>
              <a:ext cx="258840" cy="255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1E97046-567C-4FD2-BDFF-71DAA7A7ABC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916253" y="5132933"/>
                <a:ext cx="2764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9891FDA-B5D5-4132-B98D-DF5598DB5C25}"/>
                  </a:ext>
                </a:extLst>
              </p14:cNvPr>
              <p14:cNvContentPartPr/>
              <p14:nvPr/>
            </p14:nvContentPartPr>
            <p14:xfrm>
              <a:off x="3759013" y="5169653"/>
              <a:ext cx="212760" cy="2408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9891FDA-B5D5-4132-B98D-DF5598DB5C2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750373" y="5161013"/>
                <a:ext cx="2304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41B9110-A631-4A9A-BE33-9FF02A31F3F9}"/>
                  </a:ext>
                </a:extLst>
              </p14:cNvPr>
              <p14:cNvContentPartPr/>
              <p14:nvPr/>
            </p14:nvContentPartPr>
            <p14:xfrm>
              <a:off x="2965573" y="5226173"/>
              <a:ext cx="625320" cy="18720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41B9110-A631-4A9A-BE33-9FF02A31F3F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56578" y="5217533"/>
                <a:ext cx="64295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58C632ED-A8D9-44B3-8347-2305BCF518E1}"/>
                  </a:ext>
                </a:extLst>
              </p14:cNvPr>
              <p14:cNvContentPartPr/>
              <p14:nvPr/>
            </p14:nvContentPartPr>
            <p14:xfrm>
              <a:off x="2830933" y="5476013"/>
              <a:ext cx="1447920" cy="4662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58C632ED-A8D9-44B3-8347-2305BCF518E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21933" y="5467013"/>
                <a:ext cx="14655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B26E9325-2EDF-45EA-B08E-AD04F671D2CB}"/>
                  </a:ext>
                </a:extLst>
              </p14:cNvPr>
              <p14:cNvContentPartPr/>
              <p14:nvPr/>
            </p14:nvContentPartPr>
            <p14:xfrm>
              <a:off x="4548853" y="5396813"/>
              <a:ext cx="338400" cy="471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B26E9325-2EDF-45EA-B08E-AD04F671D2C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540213" y="5387813"/>
                <a:ext cx="3560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EF1335E-F6B5-409C-86D0-5F32E5001A1E}"/>
                  </a:ext>
                </a:extLst>
              </p14:cNvPr>
              <p14:cNvContentPartPr/>
              <p14:nvPr/>
            </p14:nvContentPartPr>
            <p14:xfrm>
              <a:off x="4628413" y="5497613"/>
              <a:ext cx="262800" cy="266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EF1335E-F6B5-409C-86D0-5F32E5001A1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19413" y="5488613"/>
                <a:ext cx="2804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E2CA1BC7-CF59-44A2-8B7F-EB7DDADDDB0A}"/>
                  </a:ext>
                </a:extLst>
              </p14:cNvPr>
              <p14:cNvContentPartPr/>
              <p14:nvPr/>
            </p14:nvContentPartPr>
            <p14:xfrm>
              <a:off x="5136373" y="5164613"/>
              <a:ext cx="1649520" cy="41040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E2CA1BC7-CF59-44A2-8B7F-EB7DDADDDB0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27733" y="5155621"/>
                <a:ext cx="1667160" cy="428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E761641-600E-494F-ADDC-CE9967869ED5}"/>
                  </a:ext>
                </a:extLst>
              </p14:cNvPr>
              <p14:cNvContentPartPr/>
              <p14:nvPr/>
            </p14:nvContentPartPr>
            <p14:xfrm>
              <a:off x="5312773" y="5641613"/>
              <a:ext cx="1388880" cy="13428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E761641-600E-494F-ADDC-CE9967869E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03773" y="5632973"/>
                <a:ext cx="14065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EBDA8786-0FFE-46C2-B144-D4A8ED804D50}"/>
                  </a:ext>
                </a:extLst>
              </p14:cNvPr>
              <p14:cNvContentPartPr/>
              <p14:nvPr/>
            </p14:nvContentPartPr>
            <p14:xfrm>
              <a:off x="5646493" y="5839253"/>
              <a:ext cx="293040" cy="24732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EBDA8786-0FFE-46C2-B144-D4A8ED804D5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37493" y="5830613"/>
                <a:ext cx="3106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53C03EA0-BCA9-4020-B2F6-D58024B2D840}"/>
                  </a:ext>
                </a:extLst>
              </p14:cNvPr>
              <p14:cNvContentPartPr/>
              <p14:nvPr/>
            </p14:nvContentPartPr>
            <p14:xfrm>
              <a:off x="6921253" y="5490773"/>
              <a:ext cx="601920" cy="25776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53C03EA0-BCA9-4020-B2F6-D58024B2D84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912253" y="5482133"/>
                <a:ext cx="6195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3D0F5714-8990-4623-BADD-3F13589B4C60}"/>
                  </a:ext>
                </a:extLst>
              </p14:cNvPr>
              <p14:cNvContentPartPr/>
              <p14:nvPr/>
            </p14:nvContentPartPr>
            <p14:xfrm>
              <a:off x="8158213" y="5287733"/>
              <a:ext cx="794520" cy="4701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3D0F5714-8990-4623-BADD-3F13589B4C6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149217" y="5278733"/>
                <a:ext cx="812152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65EFA3BC-8FE7-45E6-BBA7-B93AA33AF82A}"/>
                  </a:ext>
                </a:extLst>
              </p14:cNvPr>
              <p14:cNvContentPartPr/>
              <p14:nvPr/>
            </p14:nvContentPartPr>
            <p14:xfrm>
              <a:off x="7762573" y="5380253"/>
              <a:ext cx="258480" cy="33336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65EFA3BC-8FE7-45E6-BBA7-B93AA33AF82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753921" y="5371253"/>
                <a:ext cx="276145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BE4CE8A-52C7-4170-85BC-0704CE8BACAB}"/>
                  </a:ext>
                </a:extLst>
              </p14:cNvPr>
              <p14:cNvContentPartPr/>
              <p14:nvPr/>
            </p14:nvContentPartPr>
            <p14:xfrm>
              <a:off x="2100853" y="5449013"/>
              <a:ext cx="227160" cy="1836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BE4CE8A-52C7-4170-85BC-0704CE8BACA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091853" y="5440013"/>
                <a:ext cx="244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C1BA5DD-0861-4C9B-9542-E1C6990D2375}"/>
                  </a:ext>
                </a:extLst>
              </p14:cNvPr>
              <p14:cNvContentPartPr/>
              <p14:nvPr/>
            </p14:nvContentPartPr>
            <p14:xfrm>
              <a:off x="2104093" y="5567093"/>
              <a:ext cx="255960" cy="2484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C1BA5DD-0861-4C9B-9542-E1C6990D237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095093" y="5558453"/>
                <a:ext cx="273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FC829C91-0A71-4AAA-AFF1-AA8414E18C21}"/>
                  </a:ext>
                </a:extLst>
              </p14:cNvPr>
              <p14:cNvContentPartPr/>
              <p14:nvPr/>
            </p14:nvContentPartPr>
            <p14:xfrm>
              <a:off x="1541413" y="5323013"/>
              <a:ext cx="392040" cy="39312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FC829C91-0A71-4AAA-AFF1-AA8414E18C2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532413" y="5314013"/>
                <a:ext cx="40968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29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018203-2F1E-44A9-BCFE-93EB45C7ECB8}"/>
                  </a:ext>
                </a:extLst>
              </p14:cNvPr>
              <p14:cNvContentPartPr/>
              <p14:nvPr/>
            </p14:nvContentPartPr>
            <p14:xfrm>
              <a:off x="966853" y="451133"/>
              <a:ext cx="965160" cy="28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018203-2F1E-44A9-BCFE-93EB45C7EC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853" y="442144"/>
                <a:ext cx="982800" cy="302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580BDE-9A71-4D5D-8C03-D9EBE5E9184F}"/>
                  </a:ext>
                </a:extLst>
              </p14:cNvPr>
              <p14:cNvContentPartPr/>
              <p14:nvPr/>
            </p14:nvContentPartPr>
            <p14:xfrm>
              <a:off x="2293453" y="493973"/>
              <a:ext cx="911160" cy="334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580BDE-9A71-4D5D-8C03-D9EBE5E918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4453" y="485333"/>
                <a:ext cx="9288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31FFCD9-71E0-4BB7-BBFD-9AEF29C64800}"/>
                  </a:ext>
                </a:extLst>
              </p14:cNvPr>
              <p14:cNvContentPartPr/>
              <p14:nvPr/>
            </p14:nvContentPartPr>
            <p14:xfrm>
              <a:off x="4965013" y="584333"/>
              <a:ext cx="1332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31FFCD9-71E0-4BB7-BBFD-9AEF29C648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6013" y="575333"/>
                <a:ext cx="309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BE175E9-94BE-4911-9D2C-7A8A065A0080}"/>
                  </a:ext>
                </a:extLst>
              </p14:cNvPr>
              <p14:cNvContentPartPr/>
              <p14:nvPr/>
            </p14:nvContentPartPr>
            <p14:xfrm>
              <a:off x="4482253" y="371213"/>
              <a:ext cx="243000" cy="371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BE175E9-94BE-4911-9D2C-7A8A065A00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3613" y="362213"/>
                <a:ext cx="2606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0C4FDA5-B9C9-4649-AE74-6668A6D54742}"/>
                  </a:ext>
                </a:extLst>
              </p14:cNvPr>
              <p14:cNvContentPartPr/>
              <p14:nvPr/>
            </p14:nvContentPartPr>
            <p14:xfrm>
              <a:off x="3902293" y="454373"/>
              <a:ext cx="460080" cy="292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0C4FDA5-B9C9-4649-AE74-6668A6D547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3653" y="445733"/>
                <a:ext cx="4777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4C5836-C026-4407-86CA-2CF54D3D91C4}"/>
                  </a:ext>
                </a:extLst>
              </p14:cNvPr>
              <p14:cNvContentPartPr/>
              <p14:nvPr/>
            </p14:nvContentPartPr>
            <p14:xfrm>
              <a:off x="3543373" y="470933"/>
              <a:ext cx="229680" cy="269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4C5836-C026-4407-86CA-2CF54D3D91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34719" y="461945"/>
                <a:ext cx="247348" cy="286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DDAFF9-2F13-4FC3-9C34-BC00CB59EA4C}"/>
                  </a:ext>
                </a:extLst>
              </p14:cNvPr>
              <p14:cNvContentPartPr/>
              <p14:nvPr/>
            </p14:nvContentPartPr>
            <p14:xfrm>
              <a:off x="7015213" y="514493"/>
              <a:ext cx="866880" cy="189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DDAFF9-2F13-4FC3-9C34-BC00CB59EA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06573" y="505493"/>
                <a:ext cx="8845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A11BC03-BBC9-4B3F-9B3A-6A8455B3FCED}"/>
                  </a:ext>
                </a:extLst>
              </p14:cNvPr>
              <p14:cNvContentPartPr/>
              <p14:nvPr/>
            </p14:nvContentPartPr>
            <p14:xfrm>
              <a:off x="6271453" y="435293"/>
              <a:ext cx="457920" cy="568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A11BC03-BBC9-4B3F-9B3A-6A8455B3FC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62453" y="426653"/>
                <a:ext cx="47556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7A5BA25-3CA2-4214-9F3D-0E7BA1606167}"/>
                  </a:ext>
                </a:extLst>
              </p14:cNvPr>
              <p14:cNvContentPartPr/>
              <p14:nvPr/>
            </p14:nvContentPartPr>
            <p14:xfrm>
              <a:off x="5247973" y="487853"/>
              <a:ext cx="694800" cy="271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7A5BA25-3CA2-4214-9F3D-0E7BA16061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8973" y="478853"/>
                <a:ext cx="7124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9394496-4745-474E-BD3D-771A146A471F}"/>
                  </a:ext>
                </a:extLst>
              </p14:cNvPr>
              <p14:cNvContentPartPr/>
              <p14:nvPr/>
            </p14:nvContentPartPr>
            <p14:xfrm>
              <a:off x="9718453" y="342413"/>
              <a:ext cx="271800" cy="500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9394496-4745-474E-BD3D-771A146A47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9813" y="333773"/>
                <a:ext cx="2894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D4D2435-6B41-428D-95B1-C4718080FC33}"/>
                  </a:ext>
                </a:extLst>
              </p14:cNvPr>
              <p14:cNvContentPartPr/>
              <p14:nvPr/>
            </p14:nvContentPartPr>
            <p14:xfrm>
              <a:off x="8137333" y="468413"/>
              <a:ext cx="1368720" cy="400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D4D2435-6B41-428D-95B1-C4718080FC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28691" y="459413"/>
                <a:ext cx="1386365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D146A57-6D38-43D4-A528-BA41EA782163}"/>
                  </a:ext>
                </a:extLst>
              </p14:cNvPr>
              <p14:cNvContentPartPr/>
              <p14:nvPr/>
            </p14:nvContentPartPr>
            <p14:xfrm>
              <a:off x="2604853" y="1126493"/>
              <a:ext cx="1008000" cy="330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D146A57-6D38-43D4-A528-BA41EA7821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96213" y="1117503"/>
                <a:ext cx="1025640" cy="34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5221F97-C141-404C-B198-C4B92101C1AA}"/>
                  </a:ext>
                </a:extLst>
              </p14:cNvPr>
              <p14:cNvContentPartPr/>
              <p14:nvPr/>
            </p14:nvContentPartPr>
            <p14:xfrm>
              <a:off x="922213" y="1189493"/>
              <a:ext cx="1413000" cy="405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5221F97-C141-404C-B198-C4B92101C1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3215" y="1180853"/>
                <a:ext cx="1430636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1B7478-5AC4-4A8D-97D2-AB251646ECD4}"/>
                  </a:ext>
                </a:extLst>
              </p14:cNvPr>
              <p14:cNvContentPartPr/>
              <p14:nvPr/>
            </p14:nvContentPartPr>
            <p14:xfrm>
              <a:off x="3906613" y="1061693"/>
              <a:ext cx="2178720" cy="405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1B7478-5AC4-4A8D-97D2-AB251646EC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97973" y="1053053"/>
                <a:ext cx="219636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3631B44-A366-443C-9BE1-F9585CA21A88}"/>
                  </a:ext>
                </a:extLst>
              </p14:cNvPr>
              <p14:cNvContentPartPr/>
              <p14:nvPr/>
            </p14:nvContentPartPr>
            <p14:xfrm>
              <a:off x="2096893" y="1961693"/>
              <a:ext cx="1077480" cy="5122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3631B44-A366-443C-9BE1-F9585CA21A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87893" y="1953053"/>
                <a:ext cx="109512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5682EAC-EBF6-4CA3-B827-3E2CDFA3E3C2}"/>
                  </a:ext>
                </a:extLst>
              </p14:cNvPr>
              <p14:cNvContentPartPr/>
              <p14:nvPr/>
            </p14:nvContentPartPr>
            <p14:xfrm>
              <a:off x="1729693" y="1973213"/>
              <a:ext cx="216360" cy="465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5682EAC-EBF6-4CA3-B827-3E2CDFA3E3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21053" y="1964573"/>
                <a:ext cx="23400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386BA98-72A9-46D5-A7E7-BA9223F81D3D}"/>
                  </a:ext>
                </a:extLst>
              </p14:cNvPr>
              <p14:cNvContentPartPr/>
              <p14:nvPr/>
            </p14:nvContentPartPr>
            <p14:xfrm>
              <a:off x="3324133" y="1940813"/>
              <a:ext cx="231840" cy="322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386BA98-72A9-46D5-A7E7-BA9223F81D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15493" y="1932173"/>
                <a:ext cx="2494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045E44A-3BF6-4CF9-9FAD-7A5B54383F4C}"/>
                  </a:ext>
                </a:extLst>
              </p14:cNvPr>
              <p14:cNvContentPartPr/>
              <p14:nvPr/>
            </p14:nvContentPartPr>
            <p14:xfrm>
              <a:off x="3717973" y="1939733"/>
              <a:ext cx="279000" cy="311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045E44A-3BF6-4CF9-9FAD-7A5B54383F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09322" y="1931093"/>
                <a:ext cx="296663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82CC08B-AE8A-4E9C-B977-EEB4B56F12B1}"/>
                  </a:ext>
                </a:extLst>
              </p14:cNvPr>
              <p14:cNvContentPartPr/>
              <p14:nvPr/>
            </p14:nvContentPartPr>
            <p14:xfrm>
              <a:off x="4212973" y="1893653"/>
              <a:ext cx="285840" cy="199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82CC08B-AE8A-4E9C-B977-EEB4B56F12B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03973" y="1884653"/>
                <a:ext cx="3034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D13AE1A-DA93-4055-BDAC-BDB804911B58}"/>
                  </a:ext>
                </a:extLst>
              </p14:cNvPr>
              <p14:cNvContentPartPr/>
              <p14:nvPr/>
            </p14:nvContentPartPr>
            <p14:xfrm>
              <a:off x="4301173" y="2159333"/>
              <a:ext cx="270360" cy="27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D13AE1A-DA93-4055-BDAC-BDB804911B5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92533" y="2150693"/>
                <a:ext cx="288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0615626-0633-4D50-91D2-EE556AF95E54}"/>
                  </a:ext>
                </a:extLst>
              </p14:cNvPr>
              <p14:cNvContentPartPr/>
              <p14:nvPr/>
            </p14:nvContentPartPr>
            <p14:xfrm>
              <a:off x="5838373" y="1976813"/>
              <a:ext cx="235080" cy="316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0615626-0633-4D50-91D2-EE556AF95E5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29373" y="1968173"/>
                <a:ext cx="252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D0EC16B-30D5-4BA3-BC55-356D63F100C4}"/>
                  </a:ext>
                </a:extLst>
              </p14:cNvPr>
              <p14:cNvContentPartPr/>
              <p14:nvPr/>
            </p14:nvContentPartPr>
            <p14:xfrm>
              <a:off x="5882293" y="2079413"/>
              <a:ext cx="203760" cy="237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D0EC16B-30D5-4BA3-BC55-356D63F100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73293" y="2070773"/>
                <a:ext cx="22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C407433-4FAD-4A31-BC8F-AF00467E1D3A}"/>
                  </a:ext>
                </a:extLst>
              </p14:cNvPr>
              <p14:cNvContentPartPr/>
              <p14:nvPr/>
            </p14:nvContentPartPr>
            <p14:xfrm>
              <a:off x="4687453" y="1723373"/>
              <a:ext cx="880920" cy="578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C407433-4FAD-4A31-BC8F-AF00467E1D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78813" y="1714373"/>
                <a:ext cx="89856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F0AD844-DF79-4B04-9D2B-1439673CEEFE}"/>
                  </a:ext>
                </a:extLst>
              </p14:cNvPr>
              <p14:cNvContentPartPr/>
              <p14:nvPr/>
            </p14:nvContentPartPr>
            <p14:xfrm>
              <a:off x="7114573" y="3767813"/>
              <a:ext cx="4124160" cy="19371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F0AD844-DF79-4B04-9D2B-1439673CEEF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05932" y="3758813"/>
                <a:ext cx="4141802" cy="19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21E1F7B-4DB6-4B53-AFC7-BC958279EF3A}"/>
                  </a:ext>
                </a:extLst>
              </p14:cNvPr>
              <p14:cNvContentPartPr/>
              <p14:nvPr/>
            </p14:nvContentPartPr>
            <p14:xfrm>
              <a:off x="8235973" y="5788493"/>
              <a:ext cx="1792080" cy="4449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21E1F7B-4DB6-4B53-AFC7-BC958279EF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7333" y="5779853"/>
                <a:ext cx="18097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E6DA2FE4-8DA9-4A0D-A997-68918F0B26B7}"/>
                  </a:ext>
                </a:extLst>
              </p14:cNvPr>
              <p14:cNvContentPartPr/>
              <p14:nvPr/>
            </p14:nvContentPartPr>
            <p14:xfrm>
              <a:off x="10176013" y="5864813"/>
              <a:ext cx="258120" cy="936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E6DA2FE4-8DA9-4A0D-A997-68918F0B26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67361" y="5856173"/>
                <a:ext cx="275785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238834B2-F9CF-4D57-843C-5B4838792719}"/>
                  </a:ext>
                </a:extLst>
              </p14:cNvPr>
              <p14:cNvContentPartPr/>
              <p14:nvPr/>
            </p14:nvContentPartPr>
            <p14:xfrm>
              <a:off x="10605853" y="5828813"/>
              <a:ext cx="844920" cy="2480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238834B2-F9CF-4D57-843C-5B48387927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96857" y="5820173"/>
                <a:ext cx="862552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00FBF7AF-BA59-497E-8C3F-81E17BFD7A46}"/>
                  </a:ext>
                </a:extLst>
              </p14:cNvPr>
              <p14:cNvContentPartPr/>
              <p14:nvPr/>
            </p14:nvContentPartPr>
            <p14:xfrm>
              <a:off x="6324373" y="1450133"/>
              <a:ext cx="5219280" cy="218880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00FBF7AF-BA59-497E-8C3F-81E17BFD7A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15374" y="1441133"/>
                <a:ext cx="5236919" cy="22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35134EE3-71F4-41C0-89FF-6DD3B0E1CE0E}"/>
                  </a:ext>
                </a:extLst>
              </p14:cNvPr>
              <p14:cNvContentPartPr/>
              <p14:nvPr/>
            </p14:nvContentPartPr>
            <p14:xfrm>
              <a:off x="1465093" y="3443453"/>
              <a:ext cx="4411800" cy="200340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35134EE3-71F4-41C0-89FF-6DD3B0E1CE0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56452" y="3434813"/>
                <a:ext cx="4429441" cy="20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178C4EE5-22BC-4C8B-8024-D9926BEF4EEC}"/>
                  </a:ext>
                </a:extLst>
              </p14:cNvPr>
              <p14:cNvContentPartPr/>
              <p14:nvPr/>
            </p14:nvContentPartPr>
            <p14:xfrm>
              <a:off x="5443093" y="5617493"/>
              <a:ext cx="221400" cy="16992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178C4EE5-22BC-4C8B-8024-D9926BEF4E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34453" y="5608853"/>
                <a:ext cx="2390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DF8E3F3A-56D3-46AC-949F-33C03A9EC723}"/>
                  </a:ext>
                </a:extLst>
              </p14:cNvPr>
              <p14:cNvContentPartPr/>
              <p14:nvPr/>
            </p14:nvContentPartPr>
            <p14:xfrm>
              <a:off x="5776453" y="5603093"/>
              <a:ext cx="229680" cy="22824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DF8E3F3A-56D3-46AC-949F-33C03A9EC72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67799" y="5594453"/>
                <a:ext cx="247348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E7AACACB-B1B4-481F-B23D-F61A504AAF6B}"/>
                  </a:ext>
                </a:extLst>
              </p14:cNvPr>
              <p14:cNvContentPartPr/>
              <p14:nvPr/>
            </p14:nvContentPartPr>
            <p14:xfrm>
              <a:off x="6126013" y="5593733"/>
              <a:ext cx="280800" cy="27468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E7AACACB-B1B4-481F-B23D-F61A504AAF6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17373" y="5584733"/>
                <a:ext cx="2984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DF0889A8-F71F-4D50-9613-65DF8A243965}"/>
                  </a:ext>
                </a:extLst>
              </p14:cNvPr>
              <p14:cNvContentPartPr/>
              <p14:nvPr/>
            </p14:nvContentPartPr>
            <p14:xfrm>
              <a:off x="1411453" y="5584013"/>
              <a:ext cx="3848040" cy="671400"/>
            </p14:xfrm>
          </p:contentPart>
        </mc:Choice>
        <mc:Fallback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DF0889A8-F71F-4D50-9613-65DF8A24396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02454" y="5575373"/>
                <a:ext cx="3865678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52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81368C-1051-4979-984F-D162143E8B48}"/>
                  </a:ext>
                </a:extLst>
              </p14:cNvPr>
              <p14:cNvContentPartPr/>
              <p14:nvPr/>
            </p14:nvContentPartPr>
            <p14:xfrm>
              <a:off x="3311533" y="747773"/>
              <a:ext cx="640800" cy="178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81368C-1051-4979-984F-D162143E8B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2533" y="739133"/>
                <a:ext cx="6584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6409B1-01F4-423C-8412-C6C3DD19481E}"/>
                  </a:ext>
                </a:extLst>
              </p14:cNvPr>
              <p14:cNvContentPartPr/>
              <p14:nvPr/>
            </p14:nvContentPartPr>
            <p14:xfrm>
              <a:off x="4251493" y="629693"/>
              <a:ext cx="837360" cy="251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6409B1-01F4-423C-8412-C6C3DD1948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2493" y="621053"/>
                <a:ext cx="8550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3FD3C29-BB6C-4AD7-8F60-4164F7EDB8AE}"/>
                  </a:ext>
                </a:extLst>
              </p14:cNvPr>
              <p14:cNvContentPartPr/>
              <p14:nvPr/>
            </p14:nvContentPartPr>
            <p14:xfrm>
              <a:off x="2561653" y="633293"/>
              <a:ext cx="360000" cy="327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3FD3C29-BB6C-4AD7-8F60-4164F7EDB8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3013" y="624653"/>
                <a:ext cx="3776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237BC4-E55F-4E0E-8979-E4BCAFC24F4A}"/>
                  </a:ext>
                </a:extLst>
              </p14:cNvPr>
              <p14:cNvContentPartPr/>
              <p14:nvPr/>
            </p14:nvContentPartPr>
            <p14:xfrm>
              <a:off x="1244413" y="734093"/>
              <a:ext cx="847440" cy="376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237BC4-E55F-4E0E-8979-E4BCAFC24F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5417" y="725453"/>
                <a:ext cx="865073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A8AC968-D83E-4C65-B4C8-FFC68F6E51BE}"/>
                  </a:ext>
                </a:extLst>
              </p14:cNvPr>
              <p14:cNvContentPartPr/>
              <p14:nvPr/>
            </p14:nvContentPartPr>
            <p14:xfrm>
              <a:off x="4458133" y="1624013"/>
              <a:ext cx="1377360" cy="305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A8AC968-D83E-4C65-B4C8-FFC68F6E51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9493" y="1615363"/>
                <a:ext cx="1395000" cy="322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690844-C54E-44BE-8FCF-F71838973562}"/>
                  </a:ext>
                </a:extLst>
              </p14:cNvPr>
              <p14:cNvContentPartPr/>
              <p14:nvPr/>
            </p14:nvContentPartPr>
            <p14:xfrm>
              <a:off x="4785013" y="1167533"/>
              <a:ext cx="316800" cy="393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690844-C54E-44BE-8FCF-F718389735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6363" y="1158533"/>
                <a:ext cx="3344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A0999B8-04E9-4ACD-B280-2CE546972C4C}"/>
                  </a:ext>
                </a:extLst>
              </p14:cNvPr>
              <p14:cNvContentPartPr/>
              <p14:nvPr/>
            </p14:nvContentPartPr>
            <p14:xfrm>
              <a:off x="5266333" y="1120013"/>
              <a:ext cx="721440" cy="417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A0999B8-04E9-4ACD-B280-2CE546972C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57693" y="1111013"/>
                <a:ext cx="7390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A9129B2-F3C7-41F4-80C6-53296C4FF1CE}"/>
                  </a:ext>
                </a:extLst>
              </p14:cNvPr>
              <p14:cNvContentPartPr/>
              <p14:nvPr/>
            </p14:nvContentPartPr>
            <p14:xfrm>
              <a:off x="4109293" y="1242053"/>
              <a:ext cx="472680" cy="316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A9129B2-F3C7-41F4-80C6-53296C4FF1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00286" y="1233063"/>
                <a:ext cx="490333" cy="334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3E9E2B1-8B96-46CB-A446-65D74E455E98}"/>
                  </a:ext>
                </a:extLst>
              </p14:cNvPr>
              <p14:cNvContentPartPr/>
              <p14:nvPr/>
            </p14:nvContentPartPr>
            <p14:xfrm>
              <a:off x="2041093" y="1306493"/>
              <a:ext cx="1725840" cy="525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3E9E2B1-8B96-46CB-A446-65D74E455E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2453" y="1297853"/>
                <a:ext cx="174348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B106A0E-1F76-4D81-A420-1C03018E9AFF}"/>
                  </a:ext>
                </a:extLst>
              </p14:cNvPr>
              <p14:cNvContentPartPr/>
              <p14:nvPr/>
            </p14:nvContentPartPr>
            <p14:xfrm>
              <a:off x="8048053" y="1341413"/>
              <a:ext cx="308160" cy="14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B106A0E-1F76-4D81-A420-1C03018E9A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39413" y="1332773"/>
                <a:ext cx="3258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94C8286-44A9-4D7D-B80A-15961B4BC838}"/>
                  </a:ext>
                </a:extLst>
              </p14:cNvPr>
              <p14:cNvContentPartPr/>
              <p14:nvPr/>
            </p14:nvContentPartPr>
            <p14:xfrm>
              <a:off x="8035813" y="1435733"/>
              <a:ext cx="293400" cy="37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94C8286-44A9-4D7D-B80A-15961B4BC8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27173" y="1426733"/>
                <a:ext cx="3110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9ED8607-E462-49BD-ACE5-EA0036EF6F0A}"/>
                  </a:ext>
                </a:extLst>
              </p14:cNvPr>
              <p14:cNvContentPartPr/>
              <p14:nvPr/>
            </p14:nvContentPartPr>
            <p14:xfrm>
              <a:off x="8556373" y="1216493"/>
              <a:ext cx="898920" cy="321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9ED8607-E462-49BD-ACE5-EA0036EF6F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47373" y="1207843"/>
                <a:ext cx="916560" cy="338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A3E5F46-0292-488D-A10B-02C483F8C9A1}"/>
                  </a:ext>
                </a:extLst>
              </p14:cNvPr>
              <p14:cNvContentPartPr/>
              <p14:nvPr/>
            </p14:nvContentPartPr>
            <p14:xfrm>
              <a:off x="6214933" y="1169693"/>
              <a:ext cx="1553040" cy="579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A3E5F46-0292-488D-A10B-02C483F8C9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06293" y="1161048"/>
                <a:ext cx="1570680" cy="597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E8E5A36-F0DC-4AE4-B0B4-22609B85D1B4}"/>
                  </a:ext>
                </a:extLst>
              </p14:cNvPr>
              <p14:cNvContentPartPr/>
              <p14:nvPr/>
            </p14:nvContentPartPr>
            <p14:xfrm>
              <a:off x="1997173" y="2336453"/>
              <a:ext cx="479880" cy="647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E8E5A36-F0DC-4AE4-B0B4-22609B85D1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8173" y="2327813"/>
                <a:ext cx="49752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D1EC571-48FD-46F9-8B5B-C7CEC5F3C559}"/>
                  </a:ext>
                </a:extLst>
              </p14:cNvPr>
              <p14:cNvContentPartPr/>
              <p14:nvPr/>
            </p14:nvContentPartPr>
            <p14:xfrm>
              <a:off x="2645173" y="2395853"/>
              <a:ext cx="281520" cy="18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D1EC571-48FD-46F9-8B5B-C7CEC5F3C5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36533" y="2387213"/>
                <a:ext cx="2991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6B4700-2CE5-4C76-A4BD-172DA1FF33A9}"/>
                  </a:ext>
                </a:extLst>
              </p14:cNvPr>
              <p14:cNvContentPartPr/>
              <p14:nvPr/>
            </p14:nvContentPartPr>
            <p14:xfrm>
              <a:off x="2616733" y="2482613"/>
              <a:ext cx="245880" cy="283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6B4700-2CE5-4C76-A4BD-172DA1FF33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07733" y="2473973"/>
                <a:ext cx="263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03513F2-E92F-4312-BF05-85BAD2A160A0}"/>
                  </a:ext>
                </a:extLst>
              </p14:cNvPr>
              <p14:cNvContentPartPr/>
              <p14:nvPr/>
            </p14:nvContentPartPr>
            <p14:xfrm>
              <a:off x="4736413" y="2376053"/>
              <a:ext cx="274320" cy="280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03513F2-E92F-4312-BF05-85BAD2A160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27773" y="2367053"/>
                <a:ext cx="2919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044C68E-90E8-4AD4-8023-F3E5BD637011}"/>
                  </a:ext>
                </a:extLst>
              </p14:cNvPr>
              <p14:cNvContentPartPr/>
              <p14:nvPr/>
            </p14:nvContentPartPr>
            <p14:xfrm>
              <a:off x="6366493" y="2167253"/>
              <a:ext cx="283320" cy="50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044C68E-90E8-4AD4-8023-F3E5BD6370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57853" y="2158253"/>
                <a:ext cx="3009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24AF020-0878-402D-8E02-6BEEE661C570}"/>
                  </a:ext>
                </a:extLst>
              </p14:cNvPr>
              <p14:cNvContentPartPr/>
              <p14:nvPr/>
            </p14:nvContentPartPr>
            <p14:xfrm>
              <a:off x="8929693" y="2235653"/>
              <a:ext cx="252360" cy="162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24AF020-0878-402D-8E02-6BEEE661C5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21053" y="2227013"/>
                <a:ext cx="270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2E3F26C-CEAB-46B5-BCF5-485D8DC67ACD}"/>
                  </a:ext>
                </a:extLst>
              </p14:cNvPr>
              <p14:cNvContentPartPr/>
              <p14:nvPr/>
            </p14:nvContentPartPr>
            <p14:xfrm>
              <a:off x="8896213" y="2375333"/>
              <a:ext cx="291600" cy="32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2E3F26C-CEAB-46B5-BCF5-485D8DC67AC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87213" y="2366693"/>
                <a:ext cx="3092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4B1AC82-3171-42F5-800D-787F0647142E}"/>
                  </a:ext>
                </a:extLst>
              </p14:cNvPr>
              <p14:cNvContentPartPr/>
              <p14:nvPr/>
            </p14:nvContentPartPr>
            <p14:xfrm>
              <a:off x="9400933" y="2129453"/>
              <a:ext cx="602640" cy="282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4B1AC82-3171-42F5-800D-787F0647142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91938" y="2120464"/>
                <a:ext cx="620269" cy="300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FD02B52-1BFB-4C48-A4B3-E14DE2DB62F2}"/>
                  </a:ext>
                </a:extLst>
              </p14:cNvPr>
              <p14:cNvContentPartPr/>
              <p14:nvPr/>
            </p14:nvContentPartPr>
            <p14:xfrm>
              <a:off x="6884533" y="2041973"/>
              <a:ext cx="1789560" cy="716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FD02B52-1BFB-4C48-A4B3-E14DE2DB62F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75531" y="2032978"/>
                <a:ext cx="1807204" cy="733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DCEEA96-672B-4FBE-8E24-0E75A78DCC67}"/>
                  </a:ext>
                </a:extLst>
              </p14:cNvPr>
              <p14:cNvContentPartPr/>
              <p14:nvPr/>
            </p14:nvContentPartPr>
            <p14:xfrm>
              <a:off x="6352093" y="2268413"/>
              <a:ext cx="239760" cy="227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DCEEA96-672B-4FBE-8E24-0E75A78DCC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43093" y="2259773"/>
                <a:ext cx="2574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2299F39-B429-400B-A50D-D6DAAF8110EE}"/>
                  </a:ext>
                </a:extLst>
              </p14:cNvPr>
              <p14:cNvContentPartPr/>
              <p14:nvPr/>
            </p14:nvContentPartPr>
            <p14:xfrm>
              <a:off x="5909293" y="2260853"/>
              <a:ext cx="262080" cy="271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2299F39-B429-400B-A50D-D6DAAF8110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00293" y="2252224"/>
                <a:ext cx="279720" cy="289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56F890E-75D4-4F52-9E0C-645D2C2CB83C}"/>
                  </a:ext>
                </a:extLst>
              </p14:cNvPr>
              <p14:cNvContentPartPr/>
              <p14:nvPr/>
            </p14:nvContentPartPr>
            <p14:xfrm>
              <a:off x="5256973" y="2326733"/>
              <a:ext cx="250560" cy="380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56F890E-75D4-4F52-9E0C-645D2C2CB83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47973" y="2317733"/>
                <a:ext cx="2682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053FBF9-28AD-4081-828C-9E6CEF0FCB82}"/>
                  </a:ext>
                </a:extLst>
              </p14:cNvPr>
              <p14:cNvContentPartPr/>
              <p14:nvPr/>
            </p14:nvContentPartPr>
            <p14:xfrm>
              <a:off x="3066373" y="2293613"/>
              <a:ext cx="1504080" cy="699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053FBF9-28AD-4081-828C-9E6CEF0FCB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57373" y="2284969"/>
                <a:ext cx="1521720" cy="717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B803C71-2841-4D73-A7AF-232430C5FED7}"/>
                  </a:ext>
                </a:extLst>
              </p14:cNvPr>
              <p14:cNvContentPartPr/>
              <p14:nvPr/>
            </p14:nvContentPartPr>
            <p14:xfrm>
              <a:off x="803773" y="2582693"/>
              <a:ext cx="446040" cy="428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B803C71-2841-4D73-A7AF-232430C5FED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5133" y="2574053"/>
                <a:ext cx="4636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1C279FD9-1984-4B4E-BEB0-886DE21C70EA}"/>
                  </a:ext>
                </a:extLst>
              </p14:cNvPr>
              <p14:cNvContentPartPr/>
              <p14:nvPr/>
            </p14:nvContentPartPr>
            <p14:xfrm>
              <a:off x="476173" y="3107573"/>
              <a:ext cx="10517040" cy="298368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1C279FD9-1984-4B4E-BEB0-886DE21C70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7533" y="3098573"/>
                <a:ext cx="10534680" cy="30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49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60F09D55-22BD-4830-B4FD-BDD37EDE487F}"/>
                  </a:ext>
                </a:extLst>
              </p14:cNvPr>
              <p14:cNvContentPartPr/>
              <p14:nvPr/>
            </p14:nvContentPartPr>
            <p14:xfrm>
              <a:off x="337573" y="389213"/>
              <a:ext cx="11698200" cy="6120000"/>
            </p14:xfrm>
          </p:contentPart>
        </mc:Choice>
        <mc:Fallback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60F09D55-22BD-4830-B4FD-BDD37EDE48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73" y="380574"/>
                <a:ext cx="11715839" cy="61376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1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753C3DC-E207-49CC-B859-12FD42244DEB}"/>
                  </a:ext>
                </a:extLst>
              </p14:cNvPr>
              <p14:cNvContentPartPr/>
              <p14:nvPr/>
            </p14:nvContentPartPr>
            <p14:xfrm>
              <a:off x="452773" y="394613"/>
              <a:ext cx="11161440" cy="23364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753C3DC-E207-49CC-B859-12FD42244D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773" y="385613"/>
                <a:ext cx="11179080" cy="23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BCCA84F-D59E-40DB-8BE9-88ED5098FACE}"/>
                  </a:ext>
                </a:extLst>
              </p14:cNvPr>
              <p14:cNvContentPartPr/>
              <p14:nvPr/>
            </p14:nvContentPartPr>
            <p14:xfrm>
              <a:off x="827893" y="3088853"/>
              <a:ext cx="312840" cy="6321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BCCA84F-D59E-40DB-8BE9-88ED5098FA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903" y="3080213"/>
                <a:ext cx="33046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B2DDC5A-545D-4C0B-BFDA-4E16A0C2EE24}"/>
                  </a:ext>
                </a:extLst>
              </p14:cNvPr>
              <p14:cNvContentPartPr/>
              <p14:nvPr/>
            </p14:nvContentPartPr>
            <p14:xfrm>
              <a:off x="315613" y="3280373"/>
              <a:ext cx="298080" cy="1645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B2DDC5A-545D-4C0B-BFDA-4E16A0C2EE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73" y="3271373"/>
                <a:ext cx="3157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39620B3-1113-432B-B4B9-7FD1D466821E}"/>
                  </a:ext>
                </a:extLst>
              </p14:cNvPr>
              <p14:cNvContentPartPr/>
              <p14:nvPr/>
            </p14:nvContentPartPr>
            <p14:xfrm>
              <a:off x="1284733" y="3211253"/>
              <a:ext cx="622440" cy="3704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39620B3-1113-432B-B4B9-7FD1D46682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5733" y="3202613"/>
                <a:ext cx="6400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76B2E96-8C0C-4345-9127-373740BBDB4A}"/>
                  </a:ext>
                </a:extLst>
              </p14:cNvPr>
              <p14:cNvContentPartPr/>
              <p14:nvPr/>
            </p14:nvContentPartPr>
            <p14:xfrm>
              <a:off x="2072053" y="3159053"/>
              <a:ext cx="605160" cy="3920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76B2E96-8C0C-4345-9127-373740BBDB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63053" y="3150061"/>
                <a:ext cx="622800" cy="409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524A040-C8DF-4AE8-BE93-C20C1F51F77E}"/>
                  </a:ext>
                </a:extLst>
              </p14:cNvPr>
              <p14:cNvContentPartPr/>
              <p14:nvPr/>
            </p14:nvContentPartPr>
            <p14:xfrm>
              <a:off x="3083293" y="3062573"/>
              <a:ext cx="26640" cy="2440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524A040-C8DF-4AE8-BE93-C20C1F51F7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4293" y="3053573"/>
                <a:ext cx="44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F3837F1-0FEC-4AC4-A7B4-AA907A6B281D}"/>
                  </a:ext>
                </a:extLst>
              </p14:cNvPr>
              <p14:cNvContentPartPr/>
              <p14:nvPr/>
            </p14:nvContentPartPr>
            <p14:xfrm>
              <a:off x="3248533" y="3053933"/>
              <a:ext cx="592920" cy="3978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F3837F1-0FEC-4AC4-A7B4-AA907A6B28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9533" y="3045285"/>
                <a:ext cx="610560" cy="415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E1C9210-7DD4-4D73-9220-C9AE6AB7ACAE}"/>
                  </a:ext>
                </a:extLst>
              </p14:cNvPr>
              <p14:cNvContentPartPr/>
              <p14:nvPr/>
            </p14:nvContentPartPr>
            <p14:xfrm>
              <a:off x="3973213" y="3150773"/>
              <a:ext cx="29880" cy="187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E1C9210-7DD4-4D73-9220-C9AE6AB7AC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4573" y="3142133"/>
                <a:ext cx="475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7D09C9B-4F14-46A9-BA35-E293F0029B59}"/>
                  </a:ext>
                </a:extLst>
              </p14:cNvPr>
              <p14:cNvContentPartPr/>
              <p14:nvPr/>
            </p14:nvContentPartPr>
            <p14:xfrm>
              <a:off x="5013613" y="3124853"/>
              <a:ext cx="11160" cy="14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7D09C9B-4F14-46A9-BA35-E293F0029B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04973" y="3116213"/>
                <a:ext cx="288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FB98DEF-9985-4013-A900-54EE06723FE7}"/>
                  </a:ext>
                </a:extLst>
              </p14:cNvPr>
              <p14:cNvContentPartPr/>
              <p14:nvPr/>
            </p14:nvContentPartPr>
            <p14:xfrm>
              <a:off x="4113613" y="2869613"/>
              <a:ext cx="710640" cy="5806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FB98DEF-9985-4013-A900-54EE06723F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04973" y="2860613"/>
                <a:ext cx="72828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C0F2520-2565-4EB4-824F-2D173EB307E2}"/>
                  </a:ext>
                </a:extLst>
              </p14:cNvPr>
              <p14:cNvContentPartPr/>
              <p14:nvPr/>
            </p14:nvContentPartPr>
            <p14:xfrm>
              <a:off x="6721093" y="3074453"/>
              <a:ext cx="175680" cy="33264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C0F2520-2565-4EB4-824F-2D173EB307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12453" y="3065813"/>
                <a:ext cx="1933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2C21B0B-7463-4AA6-B53E-6B73418F03FB}"/>
                  </a:ext>
                </a:extLst>
              </p14:cNvPr>
              <p14:cNvContentPartPr/>
              <p14:nvPr/>
            </p14:nvContentPartPr>
            <p14:xfrm>
              <a:off x="5805973" y="2843333"/>
              <a:ext cx="798840" cy="10742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2C21B0B-7463-4AA6-B53E-6B73418F03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97337" y="2834693"/>
                <a:ext cx="816472" cy="10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EAE6F3E-CB79-4389-B3D5-A57CBF55E809}"/>
                  </a:ext>
                </a:extLst>
              </p14:cNvPr>
              <p14:cNvContentPartPr/>
              <p14:nvPr/>
            </p14:nvContentPartPr>
            <p14:xfrm>
              <a:off x="6991453" y="3084893"/>
              <a:ext cx="169200" cy="2361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EAE6F3E-CB79-4389-B3D5-A57CBF55E80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82453" y="3075893"/>
                <a:ext cx="1868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1947189-BBD3-4455-86F3-AE7949B13598}"/>
                  </a:ext>
                </a:extLst>
              </p14:cNvPr>
              <p14:cNvContentPartPr/>
              <p14:nvPr/>
            </p14:nvContentPartPr>
            <p14:xfrm>
              <a:off x="7276213" y="3048173"/>
              <a:ext cx="131400" cy="2764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1947189-BBD3-4455-86F3-AE7949B135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67213" y="3039173"/>
                <a:ext cx="1490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091D43D2-E66B-4480-A18A-23B1937A8665}"/>
                  </a:ext>
                </a:extLst>
              </p14:cNvPr>
              <p14:cNvContentPartPr/>
              <p14:nvPr/>
            </p14:nvContentPartPr>
            <p14:xfrm>
              <a:off x="7505173" y="3110813"/>
              <a:ext cx="13680" cy="144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91D43D2-E66B-4480-A18A-23B1937A86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96533" y="3101813"/>
                <a:ext cx="31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C1252E3-422B-4294-B0B1-5D5B3F88FB1E}"/>
                  </a:ext>
                </a:extLst>
              </p14:cNvPr>
              <p14:cNvContentPartPr/>
              <p14:nvPr/>
            </p14:nvContentPartPr>
            <p14:xfrm>
              <a:off x="8273413" y="3022973"/>
              <a:ext cx="206280" cy="1886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C1252E3-422B-4294-B0B1-5D5B3F88FB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64413" y="3013973"/>
                <a:ext cx="2239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8E60572-106A-4D6B-8969-3A5A5C1835BB}"/>
                  </a:ext>
                </a:extLst>
              </p14:cNvPr>
              <p14:cNvContentPartPr/>
              <p14:nvPr/>
            </p14:nvContentPartPr>
            <p14:xfrm>
              <a:off x="8982613" y="2937653"/>
              <a:ext cx="218520" cy="1922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8E60572-106A-4D6B-8969-3A5A5C1835B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73613" y="2929013"/>
                <a:ext cx="2361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7EF162F-1D28-4775-86F0-0B795F7E1926}"/>
                  </a:ext>
                </a:extLst>
              </p14:cNvPr>
              <p14:cNvContentPartPr/>
              <p14:nvPr/>
            </p14:nvContentPartPr>
            <p14:xfrm>
              <a:off x="8671573" y="2953133"/>
              <a:ext cx="200160" cy="2714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7EF162F-1D28-4775-86F0-0B795F7E19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62917" y="2944493"/>
                <a:ext cx="217832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CCBBD6E-D823-4BC4-BDB8-D67FD8354F24}"/>
                  </a:ext>
                </a:extLst>
              </p14:cNvPr>
              <p14:cNvContentPartPr/>
              <p14:nvPr/>
            </p14:nvContentPartPr>
            <p14:xfrm>
              <a:off x="7728373" y="3010013"/>
              <a:ext cx="397080" cy="2509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CCBBD6E-D823-4BC4-BDB8-D67FD8354F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19725" y="3001373"/>
                <a:ext cx="414736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53CA8F6-7215-4A43-AAA7-DA63F754B641}"/>
                  </a:ext>
                </a:extLst>
              </p14:cNvPr>
              <p14:cNvContentPartPr/>
              <p14:nvPr/>
            </p14:nvContentPartPr>
            <p14:xfrm>
              <a:off x="10860013" y="2916053"/>
              <a:ext cx="171720" cy="684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53CA8F6-7215-4A43-AAA7-DA63F754B6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51013" y="2907413"/>
                <a:ext cx="1893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91E5F20-58B3-43AD-B353-4C94375C4AC8}"/>
                  </a:ext>
                </a:extLst>
              </p14:cNvPr>
              <p14:cNvContentPartPr/>
              <p14:nvPr/>
            </p14:nvContentPartPr>
            <p14:xfrm>
              <a:off x="10854973" y="3001373"/>
              <a:ext cx="231840" cy="374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91E5F20-58B3-43AD-B353-4C94375C4AC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45973" y="2992373"/>
                <a:ext cx="2494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3AB1857-8F5F-42AD-B685-8EF9F34CA0E7}"/>
                  </a:ext>
                </a:extLst>
              </p14:cNvPr>
              <p14:cNvContentPartPr/>
              <p14:nvPr/>
            </p14:nvContentPartPr>
            <p14:xfrm>
              <a:off x="11583253" y="2782133"/>
              <a:ext cx="355680" cy="6274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3AB1857-8F5F-42AD-B685-8EF9F34CA0E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574262" y="2773493"/>
                <a:ext cx="373302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765CA15-BA7B-4B86-A10B-96794ED9AEB0}"/>
                  </a:ext>
                </a:extLst>
              </p14:cNvPr>
              <p14:cNvContentPartPr/>
              <p14:nvPr/>
            </p14:nvContentPartPr>
            <p14:xfrm>
              <a:off x="11149093" y="2903813"/>
              <a:ext cx="353880" cy="2142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765CA15-BA7B-4B86-A10B-96794ED9AEB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140444" y="2894813"/>
                <a:ext cx="371538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BDD4AB6-0315-4E8B-8F7B-8FBAE8A305CC}"/>
                  </a:ext>
                </a:extLst>
              </p14:cNvPr>
              <p14:cNvContentPartPr/>
              <p14:nvPr/>
            </p14:nvContentPartPr>
            <p14:xfrm>
              <a:off x="9373573" y="2834333"/>
              <a:ext cx="1363680" cy="3434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BDD4AB6-0315-4E8B-8F7B-8FBAE8A305C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64933" y="2825684"/>
                <a:ext cx="1381320" cy="361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AB9D0FEC-4EAF-4279-9E05-7C1612CA780C}"/>
                  </a:ext>
                </a:extLst>
              </p14:cNvPr>
              <p14:cNvContentPartPr/>
              <p14:nvPr/>
            </p14:nvContentPartPr>
            <p14:xfrm>
              <a:off x="6852493" y="4198373"/>
              <a:ext cx="155880" cy="26568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AB9D0FEC-4EAF-4279-9E05-7C1612CA780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43493" y="4189733"/>
                <a:ext cx="1735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ECF2771-7E30-4AB0-A984-0A3614D5088E}"/>
                  </a:ext>
                </a:extLst>
              </p14:cNvPr>
              <p14:cNvContentPartPr/>
              <p14:nvPr/>
            </p14:nvContentPartPr>
            <p14:xfrm>
              <a:off x="7095853" y="4182533"/>
              <a:ext cx="150840" cy="2044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ECF2771-7E30-4AB0-A984-0A3614D5088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86853" y="4173533"/>
                <a:ext cx="1684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9670E77-9734-4C91-A80E-42EBB3689952}"/>
                  </a:ext>
                </a:extLst>
              </p14:cNvPr>
              <p14:cNvContentPartPr/>
              <p14:nvPr/>
            </p14:nvContentPartPr>
            <p14:xfrm>
              <a:off x="7375573" y="4265693"/>
              <a:ext cx="7920" cy="32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9670E77-9734-4C91-A80E-42EBB368995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66573" y="4256693"/>
                <a:ext cx="255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4B8EA87B-C3C6-4BC0-811C-14936272EE77}"/>
                  </a:ext>
                </a:extLst>
              </p14:cNvPr>
              <p14:cNvContentPartPr/>
              <p14:nvPr/>
            </p14:nvContentPartPr>
            <p14:xfrm>
              <a:off x="220573" y="4209893"/>
              <a:ext cx="6503400" cy="140580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4B8EA87B-C3C6-4BC0-811C-14936272EE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1933" y="4201253"/>
                <a:ext cx="6521040" cy="142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96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AEF626C-9ABE-4CA0-A357-07F03A997C4E}"/>
                  </a:ext>
                </a:extLst>
              </p14:cNvPr>
              <p14:cNvContentPartPr/>
              <p14:nvPr/>
            </p14:nvContentPartPr>
            <p14:xfrm>
              <a:off x="757693" y="430973"/>
              <a:ext cx="5192640" cy="545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AEF626C-9ABE-4CA0-A357-07F03A997C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053" y="422333"/>
                <a:ext cx="521028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FD9002-465A-45ED-8456-A959AEA9737C}"/>
                  </a:ext>
                </a:extLst>
              </p14:cNvPr>
              <p14:cNvContentPartPr/>
              <p14:nvPr/>
            </p14:nvContentPartPr>
            <p14:xfrm>
              <a:off x="1475893" y="1307213"/>
              <a:ext cx="906480" cy="41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FD9002-465A-45ED-8456-A959AEA973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7253" y="1298573"/>
                <a:ext cx="9241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44825C-9EC6-401D-89EF-42D1D95904C7}"/>
                  </a:ext>
                </a:extLst>
              </p14:cNvPr>
              <p14:cNvContentPartPr/>
              <p14:nvPr/>
            </p14:nvContentPartPr>
            <p14:xfrm>
              <a:off x="805933" y="1265813"/>
              <a:ext cx="563400" cy="353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944825C-9EC6-401D-89EF-42D1D95904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7293" y="1257173"/>
                <a:ext cx="5810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D2A67D8-64C4-4AA8-AD6D-F712A5C8A8DA}"/>
                  </a:ext>
                </a:extLst>
              </p14:cNvPr>
              <p14:cNvContentPartPr/>
              <p14:nvPr/>
            </p14:nvContentPartPr>
            <p14:xfrm>
              <a:off x="7634053" y="996173"/>
              <a:ext cx="17280" cy="15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D2A67D8-64C4-4AA8-AD6D-F712A5C8A8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25413" y="987533"/>
                <a:ext cx="34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D3B0936-E503-4D74-8182-F6EA527D9DCA}"/>
                  </a:ext>
                </a:extLst>
              </p14:cNvPr>
              <p14:cNvContentPartPr/>
              <p14:nvPr/>
            </p14:nvContentPartPr>
            <p14:xfrm>
              <a:off x="7769773" y="1017053"/>
              <a:ext cx="35280" cy="17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D3B0936-E503-4D74-8182-F6EA527D9D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61133" y="1008053"/>
                <a:ext cx="529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602A63F-336C-473F-A38D-7E33B604386F}"/>
                  </a:ext>
                </a:extLst>
              </p14:cNvPr>
              <p14:cNvContentPartPr/>
              <p14:nvPr/>
            </p14:nvContentPartPr>
            <p14:xfrm>
              <a:off x="7895053" y="1012013"/>
              <a:ext cx="167760" cy="287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602A63F-336C-473F-A38D-7E33B60438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86413" y="1003013"/>
                <a:ext cx="1854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1F0919A-A6F4-4973-A40C-CFD0B6B0752C}"/>
                  </a:ext>
                </a:extLst>
              </p14:cNvPr>
              <p14:cNvContentPartPr/>
              <p14:nvPr/>
            </p14:nvContentPartPr>
            <p14:xfrm>
              <a:off x="7618573" y="1099493"/>
              <a:ext cx="195120" cy="176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1F0919A-A6F4-4973-A40C-CFD0B6B075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09933" y="1090853"/>
                <a:ext cx="212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0365401-5FC4-42AC-B03D-E2BC184E21EE}"/>
                  </a:ext>
                </a:extLst>
              </p14:cNvPr>
              <p14:cNvContentPartPr/>
              <p14:nvPr/>
            </p14:nvContentPartPr>
            <p14:xfrm>
              <a:off x="6713533" y="1149893"/>
              <a:ext cx="592920" cy="164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0365401-5FC4-42AC-B03D-E2BC184E21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04893" y="1141253"/>
                <a:ext cx="6105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E0E7750-83C9-4F93-AF80-92599BC7D588}"/>
                  </a:ext>
                </a:extLst>
              </p14:cNvPr>
              <p14:cNvContentPartPr/>
              <p14:nvPr/>
            </p14:nvContentPartPr>
            <p14:xfrm>
              <a:off x="5955013" y="1163573"/>
              <a:ext cx="506160" cy="227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E0E7750-83C9-4F93-AF80-92599BC7D5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46373" y="1154919"/>
                <a:ext cx="523800" cy="245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F89DAC-66AD-421B-928D-656CA99AC67F}"/>
                  </a:ext>
                </a:extLst>
              </p14:cNvPr>
              <p14:cNvContentPartPr/>
              <p14:nvPr/>
            </p14:nvContentPartPr>
            <p14:xfrm>
              <a:off x="5245813" y="1249613"/>
              <a:ext cx="452520" cy="143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F89DAC-66AD-421B-928D-656CA99AC6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37166" y="1240973"/>
                <a:ext cx="470174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8A79E7E-749B-4B69-A019-7CE26444A255}"/>
                  </a:ext>
                </a:extLst>
              </p14:cNvPr>
              <p14:cNvContentPartPr/>
              <p14:nvPr/>
            </p14:nvContentPartPr>
            <p14:xfrm>
              <a:off x="4677013" y="1204973"/>
              <a:ext cx="409320" cy="294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8A79E7E-749B-4B69-A019-7CE26444A2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68013" y="1195973"/>
                <a:ext cx="4269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DB49A8-FC75-4BFC-BFED-2144101EA36F}"/>
                  </a:ext>
                </a:extLst>
              </p14:cNvPr>
              <p14:cNvContentPartPr/>
              <p14:nvPr/>
            </p14:nvContentPartPr>
            <p14:xfrm>
              <a:off x="4089853" y="1187333"/>
              <a:ext cx="439560" cy="310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DB49A8-FC75-4BFC-BFED-2144101EA3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81213" y="1178343"/>
                <a:ext cx="457200" cy="327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73E4B04-9E93-4E0D-9B38-2DCC676BF7FF}"/>
                  </a:ext>
                </a:extLst>
              </p14:cNvPr>
              <p14:cNvContentPartPr/>
              <p14:nvPr/>
            </p14:nvContentPartPr>
            <p14:xfrm>
              <a:off x="2752453" y="1210013"/>
              <a:ext cx="950040" cy="308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73E4B04-9E93-4E0D-9B38-2DCC676BF7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3453" y="1201373"/>
                <a:ext cx="9676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E267705-ABB3-49B2-8C08-98E9D92BB9B2}"/>
                  </a:ext>
                </a:extLst>
              </p14:cNvPr>
              <p14:cNvContentPartPr/>
              <p14:nvPr/>
            </p14:nvContentPartPr>
            <p14:xfrm>
              <a:off x="3782053" y="1644533"/>
              <a:ext cx="214920" cy="496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E267705-ABB3-49B2-8C08-98E9D92BB9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73413" y="1635533"/>
                <a:ext cx="2325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30C3A38-285E-4810-90E5-9C21FF8908AC}"/>
                  </a:ext>
                </a:extLst>
              </p14:cNvPr>
              <p14:cNvContentPartPr/>
              <p14:nvPr/>
            </p14:nvContentPartPr>
            <p14:xfrm>
              <a:off x="706573" y="2019293"/>
              <a:ext cx="847440" cy="156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30C3A38-285E-4810-90E5-9C21FF8908A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7929" y="2010293"/>
                <a:ext cx="865087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763AEA7-7F95-44F0-A7BC-51EE1CD6729B}"/>
                  </a:ext>
                </a:extLst>
              </p14:cNvPr>
              <p14:cNvContentPartPr/>
              <p14:nvPr/>
            </p14:nvContentPartPr>
            <p14:xfrm>
              <a:off x="1749853" y="1789613"/>
              <a:ext cx="1885680" cy="4446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763AEA7-7F95-44F0-A7BC-51EE1CD672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41211" y="1780973"/>
                <a:ext cx="1903323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11BDAA9-DEEB-4960-9D32-226A422E83A7}"/>
                  </a:ext>
                </a:extLst>
              </p14:cNvPr>
              <p14:cNvContentPartPr/>
              <p14:nvPr/>
            </p14:nvContentPartPr>
            <p14:xfrm>
              <a:off x="7373413" y="1555253"/>
              <a:ext cx="8640" cy="26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11BDAA9-DEEB-4960-9D32-226A422E83A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64773" y="1546253"/>
                <a:ext cx="26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DEA3F0-82ED-4002-B3A0-A529BC0DF485}"/>
                  </a:ext>
                </a:extLst>
              </p14:cNvPr>
              <p14:cNvContentPartPr/>
              <p14:nvPr/>
            </p14:nvContentPartPr>
            <p14:xfrm>
              <a:off x="7888213" y="1622933"/>
              <a:ext cx="342000" cy="1472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DEA3F0-82ED-4002-B3A0-A529BC0DF48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79213" y="1613933"/>
                <a:ext cx="359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B7D8699-94B1-41FD-BAD0-CBEFB7FF4406}"/>
                  </a:ext>
                </a:extLst>
              </p14:cNvPr>
              <p14:cNvContentPartPr/>
              <p14:nvPr/>
            </p14:nvContentPartPr>
            <p14:xfrm>
              <a:off x="7352533" y="1666133"/>
              <a:ext cx="443520" cy="149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B7D8699-94B1-41FD-BAD0-CBEFB7FF44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43893" y="1657133"/>
                <a:ext cx="461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10E3596-E2F1-44B6-9329-660796687451}"/>
                  </a:ext>
                </a:extLst>
              </p14:cNvPr>
              <p14:cNvContentPartPr/>
              <p14:nvPr/>
            </p14:nvContentPartPr>
            <p14:xfrm>
              <a:off x="6605533" y="1651733"/>
              <a:ext cx="649800" cy="2444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10E3596-E2F1-44B6-9329-66079668745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96538" y="1642733"/>
                <a:ext cx="66743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E72FB18-AF4C-4855-8D68-29E6D10CED50}"/>
                  </a:ext>
                </a:extLst>
              </p14:cNvPr>
              <p14:cNvContentPartPr/>
              <p14:nvPr/>
            </p14:nvContentPartPr>
            <p14:xfrm>
              <a:off x="5155813" y="1660733"/>
              <a:ext cx="1277280" cy="4708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E72FB18-AF4C-4855-8D68-29E6D10CED5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46813" y="1651733"/>
                <a:ext cx="12949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498FAB7-2432-4F2D-B6BB-8BF2E5C78231}"/>
                  </a:ext>
                </a:extLst>
              </p14:cNvPr>
              <p14:cNvContentPartPr/>
              <p14:nvPr/>
            </p14:nvContentPartPr>
            <p14:xfrm>
              <a:off x="4248613" y="1714013"/>
              <a:ext cx="610920" cy="334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498FAB7-2432-4F2D-B6BB-8BF2E5C7823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39973" y="1705023"/>
                <a:ext cx="628560" cy="352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62D41B0-B32A-42B4-B28E-5F667BC51743}"/>
                  </a:ext>
                </a:extLst>
              </p14:cNvPr>
              <p14:cNvContentPartPr/>
              <p14:nvPr/>
            </p14:nvContentPartPr>
            <p14:xfrm>
              <a:off x="8321293" y="946853"/>
              <a:ext cx="3339000" cy="9828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62D41B0-B32A-42B4-B28E-5F667BC517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12653" y="938213"/>
                <a:ext cx="335664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53701B7-0147-45C0-85E0-9AD36B1B0CB1}"/>
                  </a:ext>
                </a:extLst>
              </p14:cNvPr>
              <p14:cNvContentPartPr/>
              <p14:nvPr/>
            </p14:nvContentPartPr>
            <p14:xfrm>
              <a:off x="916813" y="2480453"/>
              <a:ext cx="540000" cy="3848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53701B7-0147-45C0-85E0-9AD36B1B0C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7813" y="2471453"/>
                <a:ext cx="557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03EB77E-F252-43F6-AE6A-1D2323A947EC}"/>
                  </a:ext>
                </a:extLst>
              </p14:cNvPr>
              <p14:cNvContentPartPr/>
              <p14:nvPr/>
            </p14:nvContentPartPr>
            <p14:xfrm>
              <a:off x="1752733" y="2433653"/>
              <a:ext cx="712080" cy="3841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03EB77E-F252-43F6-AE6A-1D2323A947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44089" y="2424653"/>
                <a:ext cx="729729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C65AAF2-FCBC-4ED1-AB0A-8E7CF37910FD}"/>
                  </a:ext>
                </a:extLst>
              </p14:cNvPr>
              <p14:cNvContentPartPr/>
              <p14:nvPr/>
            </p14:nvContentPartPr>
            <p14:xfrm>
              <a:off x="2715373" y="2414213"/>
              <a:ext cx="541800" cy="3438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C65AAF2-FCBC-4ED1-AB0A-8E7CF37910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06373" y="2405213"/>
                <a:ext cx="55944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B945EF1-F12C-4D40-8E3A-AB504A33DDB8}"/>
                  </a:ext>
                </a:extLst>
              </p14:cNvPr>
              <p14:cNvContentPartPr/>
              <p14:nvPr/>
            </p14:nvContentPartPr>
            <p14:xfrm>
              <a:off x="5960413" y="2322053"/>
              <a:ext cx="1087200" cy="201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B945EF1-F12C-4D40-8E3A-AB504A33DDB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51413" y="2313069"/>
                <a:ext cx="1104840" cy="219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DD8D9A-86FD-4F1D-AC69-5EDBDC11299F}"/>
                  </a:ext>
                </a:extLst>
              </p14:cNvPr>
              <p14:cNvContentPartPr/>
              <p14:nvPr/>
            </p14:nvContentPartPr>
            <p14:xfrm>
              <a:off x="4381813" y="2308733"/>
              <a:ext cx="1366920" cy="394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DD8D9A-86FD-4F1D-AC69-5EDBDC11299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72813" y="2300085"/>
                <a:ext cx="1384560" cy="41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0ED5FE2-BF73-412E-8B7D-3B0D062D13F5}"/>
                  </a:ext>
                </a:extLst>
              </p14:cNvPr>
              <p14:cNvContentPartPr/>
              <p14:nvPr/>
            </p14:nvContentPartPr>
            <p14:xfrm>
              <a:off x="3419893" y="2380733"/>
              <a:ext cx="532800" cy="3063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0ED5FE2-BF73-412E-8B7D-3B0D062D13F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11253" y="2372093"/>
                <a:ext cx="5504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025DE66-04BC-41BA-A8A4-1737B778F315}"/>
                  </a:ext>
                </a:extLst>
              </p14:cNvPr>
              <p14:cNvContentPartPr/>
              <p14:nvPr/>
            </p14:nvContentPartPr>
            <p14:xfrm>
              <a:off x="7396453" y="2066093"/>
              <a:ext cx="321120" cy="4892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025DE66-04BC-41BA-A8A4-1737B778F31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87813" y="2057093"/>
                <a:ext cx="33876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F79FDCD-2626-4353-90DC-6092109B174A}"/>
                  </a:ext>
                </a:extLst>
              </p14:cNvPr>
              <p14:cNvContentPartPr/>
              <p14:nvPr/>
            </p14:nvContentPartPr>
            <p14:xfrm>
              <a:off x="8020693" y="2130173"/>
              <a:ext cx="702000" cy="2599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F79FDCD-2626-4353-90DC-6092109B174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11693" y="2121161"/>
                <a:ext cx="719640" cy="277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8315A24-EF8F-4669-9E69-1D6E974C5C3E}"/>
                  </a:ext>
                </a:extLst>
              </p14:cNvPr>
              <p14:cNvContentPartPr/>
              <p14:nvPr/>
            </p14:nvContentPartPr>
            <p14:xfrm>
              <a:off x="8975413" y="2099213"/>
              <a:ext cx="1165320" cy="4989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8315A24-EF8F-4669-9E69-1D6E974C5C3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66773" y="2090567"/>
                <a:ext cx="1182960" cy="516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661532B-9BE0-43E8-A036-05EFB53289F8}"/>
                  </a:ext>
                </a:extLst>
              </p14:cNvPr>
              <p14:cNvContentPartPr/>
              <p14:nvPr/>
            </p14:nvContentPartPr>
            <p14:xfrm>
              <a:off x="10306693" y="2071133"/>
              <a:ext cx="1505520" cy="3837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661532B-9BE0-43E8-A036-05EFB53289F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98051" y="2062493"/>
                <a:ext cx="1523164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B7CB6C2-F20F-4B6E-99FE-FFE3953200C8}"/>
                  </a:ext>
                </a:extLst>
              </p14:cNvPr>
              <p14:cNvContentPartPr/>
              <p14:nvPr/>
            </p14:nvContentPartPr>
            <p14:xfrm>
              <a:off x="2778733" y="3120533"/>
              <a:ext cx="196200" cy="295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B7CB6C2-F20F-4B6E-99FE-FFE3953200C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69733" y="3111893"/>
                <a:ext cx="213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33B92F11-1328-46A1-9BD1-E095C4165F70}"/>
                  </a:ext>
                </a:extLst>
              </p14:cNvPr>
              <p14:cNvContentPartPr/>
              <p14:nvPr/>
            </p14:nvContentPartPr>
            <p14:xfrm>
              <a:off x="2820853" y="3222053"/>
              <a:ext cx="192240" cy="273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33B92F11-1328-46A1-9BD1-E095C4165F7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11853" y="3213413"/>
                <a:ext cx="209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4CEAFF76-79B3-4677-B13E-D9720F631D32}"/>
                  </a:ext>
                </a:extLst>
              </p14:cNvPr>
              <p14:cNvContentPartPr/>
              <p14:nvPr/>
            </p14:nvContentPartPr>
            <p14:xfrm>
              <a:off x="3373093" y="3268133"/>
              <a:ext cx="195480" cy="1972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4CEAFF76-79B3-4677-B13E-D9720F631D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64453" y="3259493"/>
                <a:ext cx="213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0F48A3B-8343-46A2-8C86-81876CB3EB7B}"/>
                  </a:ext>
                </a:extLst>
              </p14:cNvPr>
              <p14:cNvContentPartPr/>
              <p14:nvPr/>
            </p14:nvContentPartPr>
            <p14:xfrm>
              <a:off x="3761533" y="2796173"/>
              <a:ext cx="792360" cy="4982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0F48A3B-8343-46A2-8C86-81876CB3EB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52893" y="2787173"/>
                <a:ext cx="81000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9E14F4A-0E92-4FD0-9B94-04C466959C8C}"/>
                  </a:ext>
                </a:extLst>
              </p14:cNvPr>
              <p14:cNvContentPartPr/>
              <p14:nvPr/>
            </p14:nvContentPartPr>
            <p14:xfrm>
              <a:off x="3840013" y="3351653"/>
              <a:ext cx="380880" cy="1990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9E14F4A-0E92-4FD0-9B94-04C466959C8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31013" y="3343013"/>
                <a:ext cx="398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E89D7DD-1F93-4953-A4F1-6F59161FA546}"/>
                  </a:ext>
                </a:extLst>
              </p14:cNvPr>
              <p14:cNvContentPartPr/>
              <p14:nvPr/>
            </p14:nvContentPartPr>
            <p14:xfrm>
              <a:off x="3245293" y="2976173"/>
              <a:ext cx="344880" cy="2098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E89D7DD-1F93-4953-A4F1-6F59161FA54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36293" y="2967173"/>
                <a:ext cx="3625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A145EFC-3301-43DF-AAB9-6F2276F6F721}"/>
                  </a:ext>
                </a:extLst>
              </p14:cNvPr>
              <p14:cNvContentPartPr/>
              <p14:nvPr/>
            </p14:nvContentPartPr>
            <p14:xfrm>
              <a:off x="2086453" y="3081293"/>
              <a:ext cx="496080" cy="3250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A145EFC-3301-43DF-AAB9-6F2276F6F72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77453" y="3072303"/>
                <a:ext cx="513720" cy="34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79710F79-F995-4A78-8EA2-AA911494FC9D}"/>
                  </a:ext>
                </a:extLst>
              </p14:cNvPr>
              <p14:cNvContentPartPr/>
              <p14:nvPr/>
            </p14:nvContentPartPr>
            <p14:xfrm>
              <a:off x="823213" y="3061493"/>
              <a:ext cx="838800" cy="2854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79710F79-F995-4A78-8EA2-AA911494FC9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4573" y="3052504"/>
                <a:ext cx="856440" cy="303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7684B93-D8C8-43B9-BFED-CD5512BBEC7F}"/>
                  </a:ext>
                </a:extLst>
              </p14:cNvPr>
              <p14:cNvContentPartPr/>
              <p14:nvPr/>
            </p14:nvContentPartPr>
            <p14:xfrm>
              <a:off x="4686373" y="3181733"/>
              <a:ext cx="95040" cy="324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7684B93-D8C8-43B9-BFED-CD5512BBEC7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77733" y="3172733"/>
                <a:ext cx="1126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B844231-5A04-4E16-A6FD-9A0730C29E62}"/>
                  </a:ext>
                </a:extLst>
              </p14:cNvPr>
              <p14:cNvContentPartPr/>
              <p14:nvPr/>
            </p14:nvContentPartPr>
            <p14:xfrm>
              <a:off x="5094973" y="2946293"/>
              <a:ext cx="1533600" cy="3837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B844231-5A04-4E16-A6FD-9A0730C29E6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86333" y="2937653"/>
                <a:ext cx="15512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10EDF23D-20D2-4D99-A16A-59B403ACF57C}"/>
                  </a:ext>
                </a:extLst>
              </p14:cNvPr>
              <p14:cNvContentPartPr/>
              <p14:nvPr/>
            </p14:nvContentPartPr>
            <p14:xfrm>
              <a:off x="7441813" y="2684933"/>
              <a:ext cx="4767480" cy="3558600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10EDF23D-20D2-4D99-A16A-59B403ACF57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33173" y="2676293"/>
                <a:ext cx="4785120" cy="35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5EEDB915-A1F9-4FB9-9160-60C7C461E089}"/>
                  </a:ext>
                </a:extLst>
              </p14:cNvPr>
              <p14:cNvContentPartPr/>
              <p14:nvPr/>
            </p14:nvContentPartPr>
            <p14:xfrm>
              <a:off x="575533" y="3830813"/>
              <a:ext cx="6673680" cy="2504880"/>
            </p14:xfrm>
          </p:contentPart>
        </mc:Choice>
        <mc:Fallback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5EEDB915-A1F9-4FB9-9160-60C7C461E08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6533" y="3821813"/>
                <a:ext cx="6691319" cy="25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11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3DA0D76-E4E8-4A56-806C-9B9A41A6522B}"/>
                  </a:ext>
                </a:extLst>
              </p14:cNvPr>
              <p14:cNvContentPartPr/>
              <p14:nvPr/>
            </p14:nvContentPartPr>
            <p14:xfrm>
              <a:off x="830413" y="437093"/>
              <a:ext cx="10741680" cy="1181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3DA0D76-E4E8-4A56-806C-9B9A41A652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413" y="428450"/>
                <a:ext cx="10759320" cy="1199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7048BEA8-DAB7-4CC3-B629-7B11642002B9}"/>
                  </a:ext>
                </a:extLst>
              </p14:cNvPr>
              <p14:cNvContentPartPr/>
              <p14:nvPr/>
            </p14:nvContentPartPr>
            <p14:xfrm>
              <a:off x="373213" y="1688093"/>
              <a:ext cx="11438640" cy="481860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7048BEA8-DAB7-4CC3-B629-7B11642002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573" y="1679453"/>
                <a:ext cx="11456281" cy="48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33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178</cp:revision>
  <dcterms:created xsi:type="dcterms:W3CDTF">2024-02-13T12:17:49Z</dcterms:created>
  <dcterms:modified xsi:type="dcterms:W3CDTF">2024-05-11T06:08:21Z</dcterms:modified>
</cp:coreProperties>
</file>