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5:25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10968 386 1004 0 0,'14'-4'6153'0'0,"-9"-9"-8058"0"0,-6 17-731 0 0,2-1 1312 0 0</inkml:trace>
  <inkml:trace contextRef="#ctx0" brushRef="#br0" timeOffset="263.188">11036 769 1440 0 0,'-12'-8'6029'0'0,"-4"-36"-11226"0"0,14 39 3981 0 0</inkml:trace>
  <inkml:trace contextRef="#ctx0" brushRef="#br0" timeOffset="-5963.928">6130 463 1120 0 0,'0'0'341'0'0,"15"2"2382"0"0,-19-2-2662 0 0,-1 1 1 0 0,0 0-1 0 0,0-1 0 0 0,1 0 0 0 0,-1 0 0 0 0,0-1 0 0 0,0 1 0 0 0,1-1 0 0 0,-1 0 1 0 0,0 0-1 0 0,1-1 0 0 0,-1 1 0 0 0,1-1 0 0 0,-1 0 0 0 0,1 0 0 0 0,0 0 0 0 0,0-1 0 0 0,0 0 1 0 0,0 0-1 0 0,1 0 0 0 0,-1 0 0 0 0,1 0 0 0 0,-1-1 0 0 0,1 0-61 0 0,-6-7 57 0 0,2-1 0 0 0,-1 1 0 0 0,2-2 0 0 0,-1 1 0 0 0,2-1 0 0 0,-1 0 1 0 0,2 0-1 0 0,0-1 0 0 0,1 1 0 0 0,0-1 0 0 0,1 0 0 0 0,0 0 0 0 0,1 0 0 0 0,1 0 0 0 0,0 0 0 0 0,1-3-57 0 0,34-77 247 0 0,-32 95-244 0 0,-1 0 1 0 0,0 0 0 0 0,0-1-1 0 0,0 1 1 0 0,0 1 0 0 0,0-1 0 0 0,0 0-1 0 0,0 1 1 0 0,0-1 0 0 0,-1 1-1 0 0,1-1 1 0 0,0 1 0 0 0,-1 0 0 0 0,1-1-1 0 0,-1 1 1 0 0,0 0 0 0 0,0 0-1 0 0,1 0 1 0 0,-1 0 0 0 0,-1 0 0 0 0,1 1-1 0 0,0-1 1 0 0,0 0 0 0 0,-1 0-1 0 0,1 1 1 0 0,-1-1 0 0 0,0 0-1 0 0,0 0 1 0 0,0 3-4 0 0,2 1 5 0 0,142 415 939 0 0,-133-395-749 0 0,-1 1 1 0 0,-1 1-1 0 0,-2-1 0 0 0,0 1 0 0 0,-2 0 0 0 0,-2 1 0 0 0,0-1 0 0 0,-2 1 0 0 0,-1-1 0 0 0,-1 1 0 0 0,-1 0 0 0 0,-5 19-195 0 0,4-40 43 0 0,0-1 1 0 0,0 0-1 0 0,-1 0 0 0 0,0 0 0 0 0,0 0 0 0 0,0-1 0 0 0,-1 0 0 0 0,0 0 0 0 0,0 0 1 0 0,-1 0-1 0 0,0-1 0 0 0,0 0 0 0 0,0 0 0 0 0,0-1 0 0 0,-1 1 0 0 0,0-1 0 0 0,0-1 1 0 0,0 1-1 0 0,0-1 0 0 0,0-1 0 0 0,-1 1 0 0 0,0-1 0 0 0,1 0 0 0 0,-1-1 0 0 0,0 0 1 0 0,0 0-1 0 0,1-1 0 0 0,-1 0 0 0 0,0 0 0 0 0,-2-1-43 0 0,3 0-94 0 0,1 0 0 0 0,-1 0 0 0 0,0 0-1 0 0,1-1 1 0 0,-1 0 0 0 0,1-1 0 0 0,0 0 0 0 0,0 0 0 0 0,0 0 0 0 0,0 0-1 0 0,0-1 1 0 0,1 0 0 0 0,-1 0 0 0 0,1-1 0 0 0,0 1 0 0 0,0-1 0 0 0,1 0-1 0 0,-1-1 1 0 0,1 1 0 0 0,1-1 0 0 0,-1 1 0 0 0,-2-7 94 0 0,2 6-398 0 0,1 0 1 0 0,0-1-1 0 0,0 1 1 0 0,1-1-1 0 0,0 0 1 0 0,0 0-1 0 0,0 0 1 0 0,1 0-1 0 0,0 0 0 0 0,1 0 1 0 0,-1 0-1 0 0,1 0 1 0 0,1 0-1 0 0,-1-1 1 0 0,1 1-1 0 0,1-4 398 0 0,14-32-1506 0 0</inkml:trace>
  <inkml:trace contextRef="#ctx0" brushRef="#br0" timeOffset="-5360.385">6314 613 1008 0 0,'10'8'181'0'0,"0"1"1"0"0,-1 0-1 0 0,0 1 0 0 0,-1 0 1 0 0,0 0-1 0 0,0 1 0 0 0,-2 0 1 0 0,1 0-1 0 0,-1 0 0 0 0,-1 1 0 0 0,0 0 1 0 0,0 0-1 0 0,-1 1 0 0 0,0 3-181 0 0,-3-15 123 0 0,-1 1-1 0 0,1 0 0 0 0,-1 0 1 0 0,1 0-1 0 0,-1 0 0 0 0,0 0 1 0 0,0 1-1 0 0,0-1 1 0 0,0 0-1 0 0,0 0 0 0 0,0 0 1 0 0,0 0-1 0 0,-1 0 0 0 0,1 0 1 0 0,-1 0-1 0 0,0 0 0 0 0,1 0 1 0 0,-1-1-1 0 0,0 1 0 0 0,0 0 1 0 0,0 0-1 0 0,0-1 1 0 0,-1 1-1 0 0,1 0 0 0 0,0-1 1 0 0,-1 1-1 0 0,1-1 0 0 0,-1 1 1 0 0,0-1-123 0 0,-4-74 666 0 0,8 56-651 0 0,1-1 1 0 0,0 1-1 0 0,1 0 1 0 0,1 1 0 0 0,1-1-1 0 0,0 1 1 0 0,1 0-1 0 0,1 0 1 0 0,0 1 0 0 0,1 0-1 0 0,1 0 1 0 0,0 1-1 0 0,11-11-15 0 0,-17 21 27 0 0,-2 1-38 0 0,1 0 0 0 0,-1 0 1 0 0,1 0-1 0 0,0 0 0 0 0,-1 0 0 0 0,1 1 0 0 0,0-1 1 0 0,0 1-1 0 0,1 0 0 0 0,-1 0 0 0 0,0 0 0 0 0,1 0 1 0 0,0 1-1 0 0,-1-1 0 0 0,1 1 0 0 0,0 0 0 0 0,-1 0 1 0 0,1 0-1 0 0,0 1 0 0 0,0-1 0 0 0,0 1 0 0 0,0 0 1 0 0,0 0-1 0 0,1 1 11 0 0,8 10-8 0 0,0 2 0 0 0,-1 0 0 0 0,-1 0-1 0 0,0 1 1 0 0,0 1 0 0 0,-2 0 0 0 0,0 0 0 0 0,-1 1 0 0 0,0 0 0 0 0,-1 0 0 0 0,-1 0 0 0 0,0 1 0 0 0,-1 4 8 0 0,8 13-205 0 0,-6-16-209 0 0,6 16-396 0 0,1-16-2895 0 0,-10-15 2505 0 0</inkml:trace>
  <inkml:trace contextRef="#ctx0" brushRef="#br0" timeOffset="-1978.573">7001 668 976 0 0,'0'0'407'0'0,"0"0"-81"0"0,0 0-42 0 0,0 0-95 0 0,0 0-29 0 0,0 0 32 0 0,0 0 40 0 0,0 0-11 0 0,0 0-44 0 0,0 0 34 0 0,2 0 18 0 0,58 25 372 0 0,-29-22-457 0 0,-1-1 1 0 0,1-2-1 0 0,-1-1 0 0 0,1-1 0 0 0,-1-1 1 0 0,0-2-1 0 0,0-2 0 0 0,0 0 0 0 0,-1-2 1 0 0,0-1-1 0 0,17-9-144 0 0,-40 16 4 0 0,1 1 0 0 0,-1-1-1 0 0,0 0 1 0 0,0-1 0 0 0,-1 1 0 0 0,1-1 0 0 0,-1-1 0 0 0,1 1 0 0 0,-1-1 0 0 0,-1 1 0 0 0,1-1-1 0 0,-1-1 1 0 0,0 1 0 0 0,0-1 0 0 0,0 0 0 0 0,-1 1 0 0 0,0-1 0 0 0,0-1 0 0 0,0 1-1 0 0,-1 0 1 0 0,0-1 0 0 0,0 1 0 0 0,-1-1 0 0 0,0 0 0 0 0,0 0 0 0 0,0 1 0 0 0,-1-6-4 0 0,-3 5 17 0 0,0-1 1 0 0,0 1 0 0 0,-1 0 0 0 0,0 0 0 0 0,0 1 0 0 0,0-1 0 0 0,-1 1 0 0 0,0 0 0 0 0,-1 0 0 0 0,1 0 0 0 0,-1 1 0 0 0,0-1-1 0 0,0 2 1 0 0,-1-1 0 0 0,1 1 0 0 0,-1 0 0 0 0,0 0 0 0 0,0 1 0 0 0,-1-1 0 0 0,1 2 0 0 0,-1-1 0 0 0,1 1 0 0 0,-1 0 0 0 0,-1 1-18 0 0,-8 0 8 0 0,-1 0 1 0 0,0 2 0 0 0,0 0-1 0 0,1 1 1 0 0,-1 1 0 0 0,1 0-1 0 0,0 1 1 0 0,0 1 0 0 0,0 1-1 0 0,0 1 1 0 0,1 0 0 0 0,0 1-1 0 0,1 0 1 0 0,-1 2 0 0 0,2 0 0 0 0,-1 0-1 0 0,2 1 1 0 0,-1 1 0 0 0,1 0-1 0 0,1 1 1 0 0,1 0 0 0 0,-1 1-1 0 0,2 1 1 0 0,0-1 0 0 0,1 2-1 0 0,1-1 1 0 0,0 1 0 0 0,1 0-1 0 0,0 1 1 0 0,2 0 0 0 0,0 0 0 0 0,0 0-1 0 0,2 1 1 0 0,0-1 0 0 0,2 1-1 0 0,-1 5-8 0 0,2-17 4 0 0,0 0 0 0 0,1 1 0 0 0,0-1 0 0 0,0 0 0 0 0,0 1 0 0 0,1-1 0 0 0,0 0 0 0 0,0 0 0 0 0,0 0 0 0 0,1 0 0 0 0,0 0 0 0 0,0-1 0 0 0,1 0 0 0 0,-1 1 0 0 0,1-1 0 0 0,0 0 0 0 0,1 0 0 0 0,-1-1 0 0 0,1 0 0 0 0,0 1 0 0 0,0-2 0 0 0,0 1 0 0 0,1 0 0 0 0,-1-1 0 0 0,1 0 0 0 0,0 0 0 0 0,-1-1 0 0 0,1 0 0 0 0,1 0 1 0 0,-1 0-1 0 0,0-1 0 0 0,0 0 0 0 0,1 0 0 0 0,-1 0 0 0 0,0-1 0 0 0,5 0-4 0 0,22 1-27 0 0,0-1 1 0 0,0-1-1 0 0,0-2 1 0 0,0-2-1 0 0,-1 0 1 0 0,14-6 26 0 0,-37 9-15 0 0,28-4-113 0 0,0-1-1 0 0,0-2 1 0 0,0-1-1 0 0,-1-2 1 0 0,-1-2-1 0 0,0-1 1 0 0,-1-1-1 0 0,0-2 1 0 0,-2-2-1 0 0,0-1 1 0 0,-1-1-1 0 0,-1-2 1 0 0,24-25 128 0 0,-34-5-276 0 0,-45 32 354 0 0,19 18-75 0 0,-1 1 0 0 0,0 0 1 0 0,0 0-1 0 0,0 1 0 0 0,-1 0 0 0 0,1 0 1 0 0,-1 1-1 0 0,1 0 0 0 0,-1 0 1 0 0,1 1-1 0 0,-1 0 0 0 0,1 0 0 0 0,-1 1 1 0 0,1 0-1 0 0,-1 0 0 0 0,1 1 1 0 0,-1 0-1 0 0,1 0 0 0 0,0 1 0 0 0,0 0 1 0 0,0 0-1 0 0,0 0 0 0 0,1 1 1 0 0,-1 0-1 0 0,1 0 0 0 0,0 2-3 0 0,1-3-7 0 0,0 1-1 0 0,1 0 1 0 0,-1 0 0 0 0,1 1-1 0 0,0-1 1 0 0,1 1 0 0 0,-1 0-1 0 0,1 0 1 0 0,0 0-1 0 0,0 1 1 0 0,0-1 0 0 0,1 1-1 0 0,0-1 1 0 0,0 1 0 0 0,0 0-1 0 0,1 0 1 0 0,0 0-1 0 0,0 1 8 0 0,56 26 104 0 0,-39-30-120 0 0,1-2-1 0 0,-1 0 0 0 0,0-1 0 0 0,1-1 0 0 0,-1 0 0 0 0,0-1 0 0 0,0-1 0 0 0,0 0 0 0 0,0-1 0 0 0,0-1 0 0 0,-1-1 0 0 0,0 0 0 0 0,0-1 0 0 0,0 0 1 0 0,-1-1-1 0 0,0-1 0 0 0,-1 0 0 0 0,1-1 0 0 0,-2-1 0 0 0,0 0 0 0 0,0 0 0 0 0,-1-1 0 0 0,0-1 0 0 0,-1 1 0 0 0,-1-2 0 0 0,5-7 17 0 0,16-37 1195 0 0,-30 57-1179 0 0,0 1-75 0 0,0 0 14 0 0,0 0 105 0 0,-1-10-99 0 0,1 10 38 0 0,0 1-1 0 0,-1-1 1 0 0,1 0-1 0 0,0 0 0 0 0,-1 0 1 0 0,1 0-1 0 0,0 0 0 0 0,-1 0 1 0 0,1 0-1 0 0,0 0 1 0 0,-1 0-1 0 0,1 0 0 0 0,0 0 1 0 0,-1 0-1 0 0,1 0 1 0 0,0 0-1 0 0,-1 0 0 0 0,1 0 1 0 0,0 0-1 0 0,-1-1 1 0 0,1 1-1 0 0,0 0 0 0 0,-1 0 1 0 0,1 0-1 0 0,0 0 1 0 0,-1-1 1 0 0,-46 294 546 0 0,43 38 141 0 0,28-122-386 0 0,-14-111 260 0 0,-8-98-546 0 0,0 0 0 0 0,-1 0 1 0 0,1 0-1 0 0,0 0 0 0 0,0-1 0 0 0,-1 1 0 0 0,1-1 1 0 0,0 1-1 0 0,-1-1 0 0 0,1 0 0 0 0,-1 1 0 0 0,1-1 1 0 0,-1 0-1 0 0,1 0 0 0 0,-1 0 0 0 0,1 0 0 0 0,-1 0 1 0 0,0-1-1 0 0,0 1 0 0 0,0 0 0 0 0,0-1 0 0 0,1 1 0 0 0,-2 0 1 0 0,1-1-1 0 0,0 1 0 0 0,0-1 0 0 0,0 0 0 0 0,-1 1 1 0 0,1-1-1 0 0,-1 0 0 0 0,1 1 0 0 0,-1-1 0 0 0,0-1-15 0 0,162-342-1006 0 0,-150 318 994 0 0,16-27 45 0 0,-3-1 1 0 0,-3-1-1 0 0,-2-1 1 0 0,-2-1-1 0 0,5-39-33 0 0,-21 89 205 0 0,-13-26 300 0 0,-2-2 360 0 0,12 100-896 0 0,-1-57 36 0 0,1 0-1 0 0,0 1 0 0 0,0-1 1 0 0,1 1-1 0 0,0-1 1 0 0,1 0-1 0 0,-1 1 1 0 0,1-1-1 0 0,1 1 0 0 0,-1-1 1 0 0,1 0-1 0 0,1 0 1 0 0,-1 0-1 0 0,1 0 1 0 0,1 0-1 0 0,-1-1 0 0 0,1 1 1 0 0,0-1-1 0 0,0 0 1 0 0,1 0-1 0 0,0 0 1 0 0,0-1-1 0 0,0 0 0 0 0,1 0 1 0 0,-1 0-1 0 0,1 0 1 0 0,1-1-1 0 0,-1 0 1 0 0,0-1-1 0 0,1 1 0 0 0,0-1 1 0 0,0 0-1 0 0,0-1 1 0 0,0 0-1 0 0,0 0 0 0 0,3 0-4 0 0,-2-2-1 0 0,-1-1-1 0 0,0-1 1 0 0,1 1-1 0 0,-1-1 1 0 0,0 0-1 0 0,0-1 0 0 0,0 0 1 0 0,0 0-1 0 0,-1 0 1 0 0,1-1-1 0 0,-1 0 0 0 0,0 0 1 0 0,0-1-1 0 0,0 1 1 0 0,-1-2-1 0 0,1 1 0 0 0,-1 0 1 0 0,0-1-1 0 0,-1 0 1 0 0,1 0-1 0 0,-1 0 0 0 0,-1-1 1 0 0,1 1-1 0 0,-1-1 1 0 0,0 0-1 0 0,0-2 2 0 0,45-193 37 0 0,-46 155-265 0 0,-2 46 182 0 0,-5-5-151 0 0,-11 6 57 0 0,12 15 119 0 0,0 0 0 0 0,2 0 1 0 0,-1 1-1 0 0,2-1 0 0 0,0 1 0 0 0,1 0 0 0 0,0-1 0 0 0,2 1 1 0 0,-1-1-1 0 0,2 1 0 0 0,0-1 0 0 0,1 0 0 0 0,1 0 0 0 0,0 0 1 0 0,1 0-1 0 0,6 10 21 0 0,-7-20-21 0 0,1 1 0 0 0,0-1 0 0 0,0-1 1 0 0,1 1-1 0 0,-1-1 0 0 0,1 0 0 0 0,0-1 1 0 0,0 0-1 0 0,0 0 0 0 0,0 0 0 0 0,1-1 1 0 0,-1 0-1 0 0,1 0 0 0 0,-1-1 0 0 0,1 0 1 0 0,0 0-1 0 0,0-1 0 0 0,-1 0 0 0 0,1-1 1 0 0,0 1-1 0 0,4-2 21 0 0,-2 2-26 0 0,5-2-94 0 0,1-1 1 0 0,-1 0 0 0 0,0-1-1 0 0,0-1 1 0 0,-1 0 0 0 0,1-1-1 0 0,-1 0 1 0 0,-1-2 0 0 0,1 1-1 0 0,-1-2 1 0 0,0 1 0 0 0,-1-2-1 0 0,0 0 1 0 0,0 0 0 0 0,-1-1-1 0 0,-1-1 1 0 0,4-4 119 0 0,19-82-479 0 0,-33 97 410 0 0,-17-28-18 0 0,12 28 89 0 0,1 0-1 0 0,0 1 0 0 0,-1-1 1 0 0,1 1-1 0 0,-1 0 1 0 0,1 0-1 0 0,-1 1 1 0 0,1-1-1 0 0,0 1 1 0 0,-1 0-1 0 0,1 0 0 0 0,0 1 1 0 0,0-1-1 0 0,0 1 1 0 0,0 0-1 0 0,0 0 1 0 0,0 0-1 0 0,0 0 1 0 0,1 1-1 0 0,-1 0 1 0 0,1 0-1 0 0,0 0 0 0 0,-1 0 1 0 0,1 0-1 0 0,1 0 1 0 0,-1 1-1 0 0,0 0 1 0 0,1-1-1 0 0,0 1 1 0 0,0 0-1 0 0,0 0 0 0 0,0 0 1 0 0,1 0-1 0 0,0 1 1 0 0,-1 3-2 0 0,-19 110 15 0 0,21-117 0 0 0,0 1-1 0 0,1 0 1 0 0,-1-1 0 0 0,1 1-1 0 0,0-1 1 0 0,0 1-1 0 0,-1-1 1 0 0,1 1 0 0 0,0-1-1 0 0,0 1 1 0 0,0-1-1 0 0,0 0 1 0 0,1 0 0 0 0,-1 1-1 0 0,0-1 1 0 0,1 0-1 0 0,-1 0 1 0 0,0 0 0 0 0,1 0-1 0 0,-1-1 1 0 0,1 1-1 0 0,-1 0 1 0 0,1-1 0 0 0,0 1-1 0 0,-1-1 1 0 0,1 1-1 0 0,0-1 1 0 0,-1 0 0 0 0,1 0-1 0 0,0 1 1 0 0,-1-1-1 0 0,1-1 1 0 0,0 1 0 0 0,-1 0-1 0 0,1 0 1 0 0,0 0-1 0 0,-1-1 1 0 0,1 1 0 0 0,0-1-1 0 0,-1 0 1 0 0,1 1-1 0 0,-1-1 1 0 0,1 0 0 0 0,-1 0-1 0 0,1 0 1 0 0,-1 0-1 0 0,0 0 1 0 0,1 0 0 0 0,-1 0-1 0 0,0 0 1 0 0,0-1-1 0 0,0 1 1 0 0,0 0 0 0 0,0-1-1 0 0,0 1 1 0 0,0-1-1 0 0,-1 1 1 0 0,1-1 0 0 0,0-1-15 0 0,6-5 196 0 0,-7 9-180 0 0,0-1 1 0 0,0 1-1 0 0,0-1 1 0 0,0 1-1 0 0,1 0 1 0 0,-1-1-1 0 0,0 1 0 0 0,0-1 1 0 0,0 1-1 0 0,0 0 1 0 0,1-1-1 0 0,-1 1 1 0 0,0-1-1 0 0,1 1 1 0 0,-1-1-1 0 0,0 1 1 0 0,1-1-1 0 0,-1 1 1 0 0,1-1-1 0 0,-1 0 0 0 0,0 1 1 0 0,1-1-1 0 0,-1 1 1 0 0,1-1-1 0 0,-1 0 1 0 0,1 1-1 0 0,0-1 1 0 0,-1 0-1 0 0,1 0 1 0 0,-1 0-1 0 0,1 1 0 0 0,-1-1 1 0 0,1 0-1 0 0,0 0 1 0 0,-1 0-1 0 0,1 0 1 0 0,-1 0-1 0 0,1 0 1 0 0,0 0-1 0 0,-1 0 1 0 0,1 0-1 0 0,-1 0 1 0 0,1-1-1 0 0,0 1 0 0 0,-1 0 1 0 0,1 0-1 0 0,-1 0 1 0 0,1-1-1 0 0,0 1-16 0 0,0 5-7 0 0,1 0-1 0 0,0-1 1 0 0,0 1-1 0 0,1 0 0 0 0,-1-1 1 0 0,1 0-1 0 0,0 1 1 0 0,0-1-1 0 0,0 0 1 0 0,1-1-1 0 0,-1 1 0 0 0,1 0 1 0 0,0-1-1 0 0,0 0 1 0 0,0 0-1 0 0,0 0 1 0 0,1-1-1 0 0,-1 1 0 0 0,1-1 1 0 0,0 0-1 0 0,0 0 1 0 0,-1-1-1 0 0,1 1 1 0 0,0-1-1 0 0,0 0 0 0 0,1-1 1 0 0,-1 1-1 0 0,0-1 1 0 0,0 0-1 0 0,0 0 1 0 0,0 0-1 0 0,0-1 1 0 0,0 0-1 0 0,0 0 0 0 0,0 0 1 0 0,0-1-1 0 0,0 0 1 0 0,0 0-1 0 0,-1 0 1 0 0,1 0-1 0 0,-1-1 0 0 0,1 1 1 0 0,-1-1-1 0 0,0 0 1 0 0,0-1-1 0 0,0 1 1 0 0,0-1-1 0 0,-1 1 0 0 0,0-1 1 0 0,0 0-1 0 0,3-4 8 0 0,6-15 29 0 0,0-1-1 0 0,-2 1 1 0 0,0-2-1 0 0,-2 1 1 0 0,-1-1-1 0 0,0 0 1 0 0,-2-1 0 0 0,-1 0-1 0 0,-2 1 1 0 0,0-3-29 0 0,34-263 704 0 0,-36 290-664 0 0,0 1-5 0 0,-16-17-183 0 0,9 35 140 0 0,1 1 0 0 0,1 0 0 0 0,0 1 0 0 0,2-1 0 0 0,0 1 0 0 0,1 0 0 0 0,1 0 0 0 0,1 0 0 0 0,1 0 0 0 0,1 5 8 0 0,-1 28-8 0 0,-1-28 6 0 0,0-1 0 0 0,1 1-1 0 0,2 0 1 0 0,0-1 0 0 0,2 0 0 0 0,0 0 0 0 0,2 0 0 0 0,1-1-1 0 0,0 1 1 0 0,2-2 0 0 0,9 17 2 0 0,-16-36 3 0 0,1 0 1 0 0,-1 0-1 0 0,0 0 0 0 0,1-1 0 0 0,-1 0 1 0 0,1 1-1 0 0,0-1 0 0 0,0 0 1 0 0,0-1-1 0 0,0 1 0 0 0,0-1 0 0 0,0 0 1 0 0,0 0-1 0 0,0 0 0 0 0,1 0 0 0 0,-1-1 1 0 0,0 0-1 0 0,1 1 0 0 0,-1-2 1 0 0,0 1-1 0 0,0 0 0 0 0,1-1 0 0 0,-1 0 1 0 0,0 0-1 0 0,0 0 0 0 0,0-1 1 0 0,0 1-1 0 0,0-1 0 0 0,0 0 0 0 0,0 0 1 0 0,-1 0-1 0 0,1-1 0 0 0,-1 1 1 0 0,1-1-1 0 0,-1 0 0 0 0,0 0 0 0 0,0 0 1 0 0,2-3-4 0 0,1 0 27 0 0,0-1 0 0 0,-1 0 0 0 0,0 0 0 0 0,0 0 1 0 0,-1 0-1 0 0,0-1 0 0 0,0 0 0 0 0,-1 0 0 0 0,0 0 1 0 0,0 0-1 0 0,-1 0 0 0 0,0 0 0 0 0,0-1 0 0 0,-1 1 0 0 0,0-1 1 0 0,-1 1-1 0 0,0-1 0 0 0,0-4-27 0 0,12 138 4 0 0,-5-110-10 0 0,-6-12-2 0 0,0 1-1 0 0,0-1 0 0 0,0 0 1 0 0,0 0-1 0 0,0-1 1 0 0,1 1-1 0 0,-1 0 1 0 0,1 0-1 0 0,0 0 0 0 0,-1-1 1 0 0,1 1-1 0 0,1-1 1 0 0,-1 0-1 0 0,0 0 1 0 0,1 1-1 0 0,-1-1 0 0 0,1-1 1 0 0,-1 1-1 0 0,1 0 1 0 0,0-1-1 0 0,0 1 0 0 0,0-1 1 0 0,0 0-1 0 0,0 0 1 0 0,0 0-1 0 0,0 0 1 0 0,0-1-1 0 0,0 1 9 0 0,6-4-51 0 0,0 0-1 0 0,-1-1 1 0 0,0 0-1 0 0,1 0 1 0 0,-2 0-1 0 0,1-1 0 0 0,0-1 1 0 0,-1 1-1 0 0,0-1 1 0 0,0 0-1 0 0,-1-1 1 0 0,0 0-1 0 0,0 0 1 0 0,0 0-1 0 0,-1-1 1 0 0,1-1 51 0 0,9-19-283 0 0,-2 0 1 0 0,-1 0-1 0 0,-1-2 0 0 0,-1 1 0 0 0,-2-1 1 0 0,-1-1-1 0 0,0-5 283 0 0,-2 11-92 0 0,3-17-9 0 0</inkml:trace>
  <inkml:trace contextRef="#ctx0" brushRef="#br0" timeOffset="-1279.128">9995 199 4520 0 0,'0'-26'19'0'0,"1"14"-9"0"0,-1 0 0 0 0,0 1 0 0 0,0-1 1 0 0,-1 1-1 0 0,-1-1 0 0 0,0 0 0 0 0,0 1 0 0 0,-1 0 1 0 0,-1 0-1 0 0,0 0 0 0 0,0 0 0 0 0,-3-5-10 0 0,6 15 1 0 0,1 0 0 0 0,0 0 1 0 0,0 0-1 0 0,-1 0 0 0 0,1 0 0 0 0,-1 0 0 0 0,1 0 0 0 0,-1 0 0 0 0,1 1 1 0 0,-1-1-1 0 0,0 0 0 0 0,0 0 0 0 0,1 0 0 0 0,-1 1 0 0 0,0-1 0 0 0,0 0 1 0 0,0 1-1 0 0,1-1 0 0 0,-1 0 0 0 0,0 1 0 0 0,0-1 0 0 0,0 1 0 0 0,0 0 1 0 0,0-1-1 0 0,0 1 0 0 0,0 0 0 0 0,0 0 0 0 0,-1-1 0 0 0,1 1 0 0 0,0 0 1 0 0,0 0-1 0 0,0 0 0 0 0,0 0 0 0 0,0 0 0 0 0,0 1 0 0 0,0-1 0 0 0,0 0 1 0 0,0 0-1 0 0,0 1 0 0 0,0-1 0 0 0,0 1 0 0 0,0-1 0 0 0,0 1 0 0 0,0-1 1 0 0,0 1-1 0 0,0-1 0 0 0,0 1 0 0 0,1 0 0 0 0,-1-1 0 0 0,0 1 0 0 0,0 0 1 0 0,1 0-1 0 0,-1 0 0 0 0,0 0 0 0 0,1 0 0 0 0,-1 0 0 0 0,1 0 0 0 0,-1 0 1 0 0,1 0-1 0 0,0 0 0 0 0,-1 0 0 0 0,1 0 0 0 0,0 0 0 0 0,0 0-1 0 0,-24 75-123 0 0,17-45 123 0 0,2 1-1 0 0,1 0 1 0 0,2 1-1 0 0,1-1 1 0 0,1 0 0 0 0,2 1-1 0 0,2-1 1 0 0,0 0-1 0 0,2 0 1 0 0,2-1 0 0 0,1 0-1 0 0,1 0 1 0 0,1-1-1 0 0,2 0 1 0 0,3 3 0 0 0,-13-29-8 0 0,-1 1-1 0 0,1 0 1 0 0,0-1-1 0 0,1 0 1 0 0,-1 1-1 0 0,1-1 1 0 0,0-1 0 0 0,0 1-1 0 0,0-1 1 0 0,0 1-1 0 0,0-1 1 0 0,1 0-1 0 0,0 0 1 0 0,-1-1 0 0 0,1 0-1 0 0,0 0 1 0 0,0 0-1 0 0,1 0 1 0 0,-1-1-1 0 0,0 1 1 0 0,0-2-1 0 0,1 1 1 0 0,-1 0 0 0 0,1-1-1 0 0,-1 0 1 0 0,0 0-1 0 0,1-1 1 0 0,-1 1-1 0 0,0-1 1 0 0,1-1-1 0 0,-1 1 1 0 0,0-1 0 0 0,0 1-1 0 0,0-1 1 0 0,4-3 8 0 0,1-1 1 0 0,0-1 0 0 0,-1-1 0 0 0,0 0 0 0 0,0 0 1 0 0,0 0-1 0 0,-1-1 0 0 0,-1-1 0 0 0,0 1 0 0 0,0-1 0 0 0,0 0 0 0 0,-1-1 1 0 0,-1 0-1 0 0,0 1 0 0 0,-1-2 0 0 0,0 1 0 0 0,0 0 0 0 0,-1-1 1 0 0,-1 0-1 0 0,1-5-1 0 0,-2-68 486 0 0,-12 98-596 0 0,8-5 115 0 0,1 0-1 0 0,-1 0 1 0 0,2 0-1 0 0,-1 0 1 0 0,1 0-1 0 0,1 0 1 0 0,0 0-1 0 0,0 0 1 0 0,0 0-1 0 0,1 0 1 0 0,0 0-1 0 0,0 0 1 0 0,1 0-1 0 0,0 0 1 0 0,1 0-1 0 0,0-1 1 0 0,0 1-1 0 0,0-1 1 0 0,1 0-1 0 0,0 0 1 0 0,1 0-1 0 0,0 0 1 0 0,0-1-1 0 0,0 0 1 0 0,0 0-1 0 0,1 0 1 0 0,0-1-1 0 0,1 1 1 0 0,-1-2-1 0 0,1 1 1 0 0,0-1-1 0 0,0 0 1 0 0,0 0-1 0 0,0-1 1 0 0,1 0-1 0 0,0 0 1 0 0,-1-1-1 0 0,1 1 1 0 0,3-1-5 0 0,-2-5 3 0 0,-1 0 0 0 0,1 0 0 0 0,-1-1 0 0 0,0 0 0 0 0,0 0 0 0 0,0-1 0 0 0,-1 0 0 0 0,0-1 0 0 0,0 1 0 0 0,0-1 0 0 0,-1-1-1 0 0,1 1 1 0 0,-1-1 0 0 0,-1 0 0 0 0,0-1 0 0 0,0 1 0 0 0,0-1 0 0 0,-1 0 0 0 0,0 0 0 0 0,0 0 0 0 0,-1-1 0 0 0,0 1 0 0 0,-1-1 0 0 0,0 0 0 0 0,0 0 0 0 0,-1 0 0 0 0,0 0 0 0 0,0 0-3 0 0,6-40 1534 0 0,-18 84-1301 0 0,25 320 344 0 0,4-95 349 0 0,-19-247-863 0 0,0 0-1 0 0,-1 0 1 0 0,0-1 0 0 0,0 1 0 0 0,-2 0 0 0 0,1-1-1 0 0,-2 0 1 0 0,0 0 0 0 0,0 0 0 0 0,-1-1 0 0 0,0 0 0 0 0,-8 10-63 0 0,12-17 18 0 0,-1-1 0 0 0,0 1 0 0 0,0-1 0 0 0,0 1 0 0 0,0-1 0 0 0,-1 0 0 0 0,1 0 0 0 0,-1-1 0 0 0,1 1 0 0 0,-1-1 0 0 0,0 0 0 0 0,0 0 0 0 0,-1 0 0 0 0,1 0 0 0 0,0-1 0 0 0,0 1 0 0 0,-1-1 0 0 0,1 0 0 0 0,-1-1 0 0 0,1 1 0 0 0,-1-1 0 0 0,1 0 0 0 0,-1 0 0 0 0,1 0 0 0 0,-1-1 0 0 0,1 1 0 0 0,-1-1 0 0 0,1 0 0 0 0,0-1 0 0 0,-1 1 0 0 0,1-1 0 0 0,0 1 0 0 0,0-1 0 0 0,0-1 0 0 0,0 1 0 0 0,0-1 0 0 0,-1-1-18 0 0,-4-4-199 0 0,1 0 0 0 0,0-1 0 0 0,0 0 0 0 0,1 0 0 0 0,0-1 0 0 0,0 0 1 0 0,1 0-1 0 0,1 0 0 0 0,0-1 0 0 0,0 0 0 0 0,1 0 0 0 0,1-1 0 0 0,0 1 0 0 0,0-1 0 0 0,1 1 0 0 0,0-1 0 0 0,1 0 1 0 0,1 0-1 0 0,0 1 0 0 0,0-1 0 0 0,1-3 199 0 0,18-97-2934 0 0,-4 58 1372 0 0</inkml:trace>
  <inkml:trace contextRef="#ctx0" brushRef="#br0" timeOffset="-875.881">9676 314 888 0 0,'38'2'3584'0'0,"209"-41"-1341"0"0,-75 22-2328 0 0,-56 13-3265 0 0,-106 4 2082 0 0</inkml:trace>
  <inkml:trace contextRef="#ctx0" brushRef="#br0" timeOffset="-480.15">9659 307 1360 0 0,'2'-31'7961'0'0,"4"6"-10407"0"0,13 33-1622 0 0,-11-7 2633 0 0</inkml:trace>
  <inkml:trace contextRef="#ctx0" brushRef="#br0" timeOffset="-21917.59">339 392 876 0 0,'0'0'316'0'0,"0"0"13"0"0,0 0-54 0 0,0 0 31 0 0,0 0-31 0 0,0 0 18 0 0,0 0-8 0 0,0 0-29 0 0,0 0-37 0 0,0 0-39 0 0,0 0 12 0 0,0 0-20 0 0,2 22 155 0 0,6 345 452 0 0,16-201-416 0 0,3 43 607 0 0,-22-221-4298 0 0,-5 4 2099 0 0</inkml:trace>
  <inkml:trace contextRef="#ctx0" brushRef="#br0" timeOffset="-14133.613">0 397 1008 0 0,'0'0'233'0'0,"0"0"10"0"0,0 0 28 0 0,0 0 25 0 0,0 0-85 0 0,0 0-9 0 0,0 0-22 0 0,0 0 4 0 0,0 0-4 0 0,0 0-36 0 0,0 0-6 0 0,0 0 16 0 0,0 0-12 0 0,0 0-14 0 0,0 0-10 0 0,0 0-4 0 0,0 0-53 0 0,0 0 8 0 0,0 0 45 0 0,0 0 12 0 0,0 0 51 0 0,0 0 19 0 0,0 0-37 0 0,0 0 5 0 0,0 0-17 0 0,0 0-63 0 0,0 0 19 0 0,0 0 41 0 0,0 0-21 0 0,0 0-56 0 0,0 0 60 0 0,23 2 443 0 0,91-6-270 0 0,320-63 66 0 0,-244 47-106 0 0,-169 17 370 0 0,18-12-4929 0 0,-36 9 2961 0 0</inkml:trace>
  <inkml:trace contextRef="#ctx0" brushRef="#br0" timeOffset="-12960.373">1304 613 936 0 0,'3'-13'673'0'0,"17"5"7"0"0,-16 4-694 0 0,52-57 1431 0 0,-55 60-1400 0 0,0-1-1 0 0,0 1 0 0 0,0-1 1 0 0,0 1-1 0 0,0-1 0 0 0,0 0 1 0 0,-1 1-1 0 0,1-1 0 0 0,-1 0 1 0 0,1 1-1 0 0,-1-1 0 0 0,0 0 1 0 0,1 0-1 0 0,-1 1 0 0 0,0-1 1 0 0,0 0-1 0 0,0 0 1 0 0,0 0-1 0 0,-1 1 0 0 0,1-1 1 0 0,-1 0-1 0 0,1 0 0 0 0,-1 1 1 0 0,1-1-1 0 0,-1 0 0 0 0,0 1 1 0 0,0-1-1 0 0,1 1 0 0 0,-1-1 1 0 0,-1 1-1 0 0,1-1 0 0 0,0 1 1 0 0,0 0-1 0 0,0 0 0 0 0,-1-1 1 0 0,1 1-1 0 0,0 0 0 0 0,-1 0 1 0 0,1 0-1 0 0,-1 0 0 0 0,0 1 1 0 0,1-1-1 0 0,-1 0 0 0 0,0 1 1 0 0,1-1-1 0 0,-1 1 0 0 0,0-1-16 0 0,-16-2 27 0 0,1 1-1 0 0,-1 0 0 0 0,0 1 1 0 0,0 1-1 0 0,1 1 0 0 0,-1 1 1 0 0,0 0-1 0 0,1 1 0 0 0,-1 1 1 0 0,1 1-1 0 0,0 0 0 0 0,0 1 0 0 0,1 1 1 0 0,0 0-1 0 0,-5 4-26 0 0,-14 5 48 0 0,1 0 0 0 0,1 3-1 0 0,0 0 1 0 0,2 3 0 0 0,0 0 0 0 0,-10 11-48 0 0,30-23 53 0 0,1-1 0 0 0,-1 2 0 0 0,2-1 0 0 0,-1 1 0 0 0,1 1 0 0 0,1-1 0 0 0,0 2 0 0 0,1-1 0 0 0,0 1 0 0 0,1 0 1 0 0,1 0-1 0 0,0 1 0 0 0,0-1 0 0 0,2 1 0 0 0,-1 0 0 0 0,2 1 0 0 0,0-1 0 0 0,0 5-53 0 0,3-14 8 0 0,-1 0 0 0 0,1 0 0 0 0,0 1 1 0 0,1-1-1 0 0,-1 0 0 0 0,1 0 0 0 0,0 0 0 0 0,0-1 0 0 0,0 1 0 0 0,1 0 0 0 0,0-1 0 0 0,0 0 0 0 0,0 1 0 0 0,0-1 0 0 0,1-1 0 0 0,-1 1 1 0 0,1 0-1 0 0,0-1 0 0 0,0 0 0 0 0,1 0 0 0 0,-1 0 0 0 0,1 0 0 0 0,-1-1 0 0 0,1 1 0 0 0,0-1 0 0 0,0 0 0 0 0,0-1 0 0 0,1 1-8 0 0,146 26-587 0 0,42-56-2065 0 0,-128 16 1348 0 0</inkml:trace>
  <inkml:trace contextRef="#ctx0" brushRef="#br0" timeOffset="-12123.429">1629 313 1196 0 0,'1'0'66'0'0,"-1"0"-1"0"0,0 1 1 0 0,1-1 0 0 0,-1 0 0 0 0,1 1-1 0 0,-1-1 1 0 0,1 0 0 0 0,-1 0-1 0 0,0 0 1 0 0,1 0 0 0 0,-1 1-1 0 0,1-1 1 0 0,-1 0 0 0 0,1 0-1 0 0,-1 0 1 0 0,1 0 0 0 0,-1 0 0 0 0,1 0-1 0 0,-1 0 1 0 0,1 0 0 0 0,-1 0-1 0 0,1 0 1 0 0,-1-1 0 0 0,1 1-1 0 0,-1 0 1 0 0,1 0 0 0 0,-1 0-1 0 0,1-1 1 0 0,-1 1 0 0 0,0 0 0 0 0,1 0-1 0 0,-1-1 1 0 0,1 1 0 0 0,-1-1-66 0 0,67 545 1482 0 0,-33-322-673 0 0,-19-359 1448 0 0,-14 127-2274 0 0,0 1 0 0 0,1-1 0 0 0,0 1 0 0 0,1 0 1 0 0,0 0-1 0 0,1 0 0 0 0,-1 0 0 0 0,2 0 0 0 0,-1 1 0 0 0,1-1 0 0 0,1 1 0 0 0,-1 1 0 0 0,1-1 0 0 0,1 1 1 0 0,-1 0-1 0 0,1 0 0 0 0,0 1 0 0 0,1 0 0 0 0,0 0 0 0 0,0 1 0 0 0,0 0 0 0 0,0 0 0 0 0,1 1 1 0 0,0 0-1 0 0,0 0 0 0 0,0 1 0 0 0,0 1 0 0 0,0-1 0 0 0,4 1 17 0 0,-6 4-4 0 0,-1 0 0 0 0,1 0 1 0 0,-1 1-1 0 0,1-1 0 0 0,-1 2 0 0 0,0-1 1 0 0,0 1-1 0 0,-1 0 0 0 0,1 0 0 0 0,-1 0 0 0 0,0 1 1 0 0,0 0-1 0 0,0 0 0 0 0,-1 0 0 0 0,0 0 1 0 0,0 1-1 0 0,0 0 0 0 0,-1 0 0 0 0,1 0 0 0 0,-1 0 1 0 0,-1 0-1 0 0,1 1 0 0 0,-1-1 0 0 0,0 1 1 0 0,-1 0-1 0 0,0 0 0 0 0,0-1 0 0 0,0 1 0 0 0,-1 0 1 0 0,0 0-1 0 0,0 0 0 0 0,-1 0 0 0 0,0 2 4 0 0,-1-1-118 0 0,0 0 0 0 0,0 0-1 0 0,-1-1 1 0 0,0 1-1 0 0,-1-1 1 0 0,1 0 0 0 0,-1 0-1 0 0,-1 0 1 0 0,1-1 0 0 0,-1 0-1 0 0,0 1 1 0 0,-1-1-1 0 0,0-1 1 0 0,0 1 0 0 0,0-1-1 0 0,0 0 1 0 0,-1-1-1 0 0,0 1 119 0 0,5-5-1313 0 0,1-3 0 0 0,-6-12 11 0 0</inkml:trace>
  <inkml:trace contextRef="#ctx0" brushRef="#br0" timeOffset="-11258.504">2130 887 1112 0 0,'0'0'265'0'0,"0"0"63"0"0,9 1-13 0 0,21-3-134 0 0,-1-2-1 0 0,1-1 1 0 0,-1-1 0 0 0,0-2-1 0 0,0-1 1 0 0,-1-1 0 0 0,0-1-1 0 0,0-2 1 0 0,-2 0-1 0 0,0-2 1 0 0,5-4-181 0 0,-24 16-11 0 0,-1-1 0 0 0,1 1 0 0 0,-1-1 0 0 0,0 0 0 0 0,0 0 0 0 0,0-1 0 0 0,-1 0 0 0 0,1 0 0 0 0,-1 0 0 0 0,-1-1 0 0 0,1 0 0 0 0,-1 0 0 0 0,0 0 0 0 0,0 0 1 0 0,0 0-1 0 0,-1-1 0 0 0,0 0 0 0 0,0 1 0 0 0,-1-1 0 0 0,1-6 11 0 0,-5 10-5 0 0,-1 1-1 0 0,0 0 1 0 0,0-1 0 0 0,0 1 0 0 0,0 0 0 0 0,0 0 0 0 0,-1 1 0 0 0,1-1 0 0 0,-1 1 0 0 0,1-1 0 0 0,-1 1 0 0 0,1 0-1 0 0,-1 1 1 0 0,0-1 0 0 0,1 0 0 0 0,-1 1 0 0 0,0 0 0 0 0,1 0 0 0 0,-1 0 0 0 0,0 1 0 0 0,0-1 0 0 0,1 1 0 0 0,-1 0-1 0 0,1 0 1 0 0,-3 1 5 0 0,-13 0 22 0 0,1 1 0 0 0,0 0-1 0 0,0 2 1 0 0,0 0 0 0 0,0 1-1 0 0,1 1 1 0 0,0 0 0 0 0,0 2-1 0 0,1 0 1 0 0,0 0 0 0 0,1 2 0 0 0,0 0-1 0 0,1 1 1 0 0,0 0 0 0 0,0 1-1 0 0,2 0 1 0 0,-1 1 0 0 0,2 1-1 0 0,0 0 1 0 0,1 0 0 0 0,0 1-1 0 0,1 0 1 0 0,-3 12-22 0 0,11-24 4 0 0,1 0 0 0 0,0 0 0 0 0,0 0 0 0 0,0 0-1 0 0,0 0 1 0 0,1 0 0 0 0,0-1 0 0 0,-1 1 0 0 0,2 0 0 0 0,-1 0 0 0 0,0 0-1 0 0,1-1 1 0 0,-1 1 0 0 0,1-1 0 0 0,0 1 0 0 0,1-1 0 0 0,-1 0 0 0 0,0 1 0 0 0,1-1-1 0 0,0 0 1 0 0,0-1 0 0 0,-1 1 0 0 0,2-1 0 0 0,-1 1 0 0 0,0-1 0 0 0,0 0-1 0 0,1 0 1 0 0,-1 0 0 0 0,1 0 0 0 0,0-1 0 0 0,0 0 0 0 0,-1 1 0 0 0,1-1 0 0 0,0-1-1 0 0,2 1-3 0 0,144 17-1150 0 0,-116-21 124 0 0,28-12-104 0 0</inkml:trace>
  <inkml:trace contextRef="#ctx0" brushRef="#br0" timeOffset="-10497.962">2716 314 856 0 0,'7'-8'1416'0'0,"2"25"14"0"0,30 311 81 0 0,16 25-745 0 0,-50-283 1330 0 0,-4-81-2045 0 0,1 1 0 0 0,1 0 0 0 0,0 0 0 0 0,0 0 0 0 0,1 0 1 0 0,0 0-1 0 0,0 1 0 0 0,1-1 0 0 0,1 1 0 0 0,-1 0 0 0 0,1 1 0 0 0,1 0 0 0 0,2-3-51 0 0,-3 4-17 0 0,0 1 0 0 0,1 0 0 0 0,-1 0 0 0 0,1 0 0 0 0,0 1-1 0 0,0 0 1 0 0,1 1 0 0 0,0-1 0 0 0,-1 1 0 0 0,2 1-1 0 0,-1 0 1 0 0,0 0 0 0 0,1 0 0 0 0,-1 1 0 0 0,1 0-1 0 0,-1 1 1 0 0,1 0 0 0 0,2 0 17 0 0,-7 2-3 0 0,0 0 0 0 0,0 0 0 0 0,0 0-1 0 0,0 1 1 0 0,1 0 0 0 0,-2-1 0 0 0,1 1 0 0 0,0 0-1 0 0,0 1 1 0 0,-1-1 0 0 0,1 1 0 0 0,-1 0 0 0 0,0 0 0 0 0,0 0-1 0 0,0 0 1 0 0,0 0 0 0 0,0 1 0 0 0,-1-1 0 0 0,1 1-1 0 0,-1 0 1 0 0,0 0 0 0 0,0-1 0 0 0,-1 1 0 0 0,1 1 0 0 0,-1-1-1 0 0,0 0 1 0 0,0 0 0 0 0,0 0 0 0 0,0 1 0 0 0,-1-1 0 0 0,0 0-1 0 0,0 1 1 0 0,0-1 0 0 0,0 0 0 0 0,-1 1 0 0 0,1-1-1 0 0,-1 0 1 0 0,-1 0 0 0 0,1 1 0 0 0,0-1 0 0 0,-1 0 0 0 0,0 0-1 0 0,0 0 1 0 0,0-1 0 0 0,0 1 0 0 0,-1 0 0 0 0,1-1-1 0 0,-4 3 4 0 0,-4 4 14 0 0,0 0 0 0 0,-1-1 0 0 0,0 0-1 0 0,-1-1 1 0 0,0 0 0 0 0,0-1-1 0 0,-1 0 1 0 0,0-1 0 0 0,0 0 0 0 0,-1-1-1 0 0,1-1 1 0 0,-1 0 0 0 0,0-1 0 0 0,0-1-1 0 0,0 0 1 0 0,-1 0 0 0 0,1-2-1 0 0,0 1 1 0 0,-2-2-14 0 0,9 1-90 0 0,1-1 1 0 0,-1 1-1 0 0,1-1 0 0 0,0-1 1 0 0,0 1-1 0 0,-1-1 0 0 0,1 0 1 0 0,0-1-1 0 0,0 1 0 0 0,1-1 0 0 0,-1 0 1 0 0,1-1-1 0 0,-1 1 0 0 0,1-1 1 0 0,0 0-1 0 0,-3-3 90 0 0,-20-60-3922 0 0,28 53 2405 0 0</inkml:trace>
  <inkml:trace contextRef="#ctx0" brushRef="#br0" timeOffset="-9465.196">3229 734 1076 0 0,'-14'105'2260'0'0,"13"-102"-2233"0"0,1 0 1 0 0,0 0-1 0 0,0 0 1 0 0,0 0 0 0 0,0 0-1 0 0,1 0 1 0 0,-1 0 0 0 0,1 0-1 0 0,0 0 1 0 0,0 0-1 0 0,0 0 1 0 0,0 0 0 0 0,0 0-1 0 0,0-1 1 0 0,1 1 0 0 0,0 0-1 0 0,-1-1 1 0 0,1 1-1 0 0,0-1 1 0 0,0 0 0 0 0,0 0-1 0 0,1 0 1 0 0,-1 0-1 0 0,0 0 1 0 0,1 0 0 0 0,-1 0-1 0 0,1-1 1 0 0,0 1 0 0 0,0-1-1 0 0,-1 0 1 0 0,1 0-1 0 0,0 0 1 0 0,0 0 0 0 0,0 0-1 0 0,0-1 1 0 0,0 1-1 0 0,0-1 1 0 0,3 0-28 0 0,15-3 85 0 0,0-2 0 0 0,0-1 0 0 0,0 0 0 0 0,-1-2 0 0 0,0 0 0 0 0,0-1 0 0 0,-1-1 0 0 0,-1-1 0 0 0,1-1 0 0 0,-2 0 0 0 0,6-6-85 0 0,57-63 2100 0 0,-65 61 211 0 0,-15 21-2245 0 0,0-1-3 0 0,-7-11 1601 0 0,7 11-1666 0 0,0 0 1 0 0,0 1-1 0 0,-1-1 1 0 0,1 0 0 0 0,0 0-1 0 0,0 1 1 0 0,-1-1-1 0 0,1 0 1 0 0,0 0-1 0 0,-1 0 1 0 0,1 0-1 0 0,0 1 1 0 0,-1-1-1 0 0,1 0 1 0 0,0 0-1 0 0,-1 0 1 0 0,1 0 0 0 0,0 0-1 0 0,-1 0 1 0 0,1 0-1 0 0,-1 0 1 0 0,1 0-1 0 0,0 0 1 0 0,-1 0-1 0 0,1 0 1 0 0,0 0-1 0 0,-1 0 2 0 0,13 357-108 0 0,-10-330 116 0 0,4 7 26 0 0,-1 1 1 0 0,-2-1-1 0 0,-1 1 0 0 0,-2 0 0 0 0,-1-1 1 0 0,-2 1-1 0 0,-1 0 0 0 0,-2-1 0 0 0,-1 0 1 0 0,-2 0-1 0 0,-1-1 0 0 0,-2 0 0 0 0,-1-1 1 0 0,-1 0-1 0 0,-19 28-34 0 0,30-55 13 0 0,0 0 0 0 0,0 0-1 0 0,0 0 1 0 0,-1-1 0 0 0,0 1 0 0 0,0-1 0 0 0,0 0 0 0 0,-1 0 0 0 0,1-1-1 0 0,-1 1 1 0 0,0-1 0 0 0,0 0 0 0 0,0-1 0 0 0,0 1 0 0 0,0-1 0 0 0,-1 0 0 0 0,1 0-1 0 0,-1 0 1 0 0,1-1 0 0 0,-1 0 0 0 0,0 0 0 0 0,1 0 0 0 0,-1-1 0 0 0,0 0 0 0 0,0 0-1 0 0,0-1 1 0 0,1 1 0 0 0,-1-1 0 0 0,0 0 0 0 0,1-1 0 0 0,-1 1 0 0 0,1-1-1 0 0,-1 0 1 0 0,1-1 0 0 0,0 1 0 0 0,0-1 0 0 0,0 0 0 0 0,0 0 0 0 0,0-1 0 0 0,1 0-1 0 0,0 1 1 0 0,0-1 0 0 0,0-1 0 0 0,0 1 0 0 0,0-1 0 0 0,-1-2-13 0 0,-6-13-180 0 0,1-1 0 0 0,1 0-1 0 0,1-1 1 0 0,1 0 0 0 0,1 0 0 0 0,1 0 0 0 0,1-1 0 0 0,1 0 0 0 0,0 0 0 0 0,2 0 0 0 0,1 0-1 0 0,1 0 1 0 0,1 1 0 0 0,1-1 0 0 0,0 0 0 0 0,2 1 0 0 0,1-1 0 0 0,1 1 0 0 0,0 1-1 0 0,5-6 181 0 0,69-126-5291 0 0,-60 121 4015 0 0</inkml:trace>
  <inkml:trace contextRef="#ctx0" brushRef="#br0" timeOffset="-7057.572">3770 923 1468 0 0,'0'0'391'0'0,"0"0"-45"0"0,0 0-43 0 0,0 0 17 0 0,0 0 148 0 0,0 0-48 0 0,0 0-39 0 0,0 0-95 0 0,0 0 23 0 0,-4-13 234 0 0,66-123 392 0 0,-41 91-758 0 0,36-127 262 0 0,-57 171-508 0 0,0 1 5 0 0,-4 1 56 0 0,1 0 0 0 0,-1 1 0 0 0,0 0 0 0 0,1-1 0 0 0,-1 1 0 0 0,1 0 0 0 0,-1 1 0 0 0,1-1 0 0 0,0 1 0 0 0,0-1 0 0 0,0 1 0 0 0,0 0 0 0 0,1 0 0 0 0,-1 1 0 0 0,1-1 0 0 0,0 0 0 0 0,0 1 0 0 0,0-1 0 0 0,0 1 0 0 0,1 0 0 0 0,-1-1 0 0 0,1 1 0 0 0,0 0 0 0 0,0 0 0 0 0,0 0 0 0 0,1 0 0 0 0,-1 0 0 0 0,1 0 0 0 0,0 0 0 0 0,0 0 0 0 0,1 0 0 0 0,-1 0 0 0 0,1 0 0 0 0,0 0 0 0 0,0 0 0 0 0,0 1 8 0 0,98 92-49 0 0,-42-54 74 0 0,-54-41-20 0 0,-1 0-1 0 0,0 0 0 0 0,0 0 1 0 0,0 0-1 0 0,0 1 1 0 0,0-1-1 0 0,0 0 0 0 0,0 1 1 0 0,-1 0-1 0 0,0-1 0 0 0,1 1 1 0 0,-1 0-1 0 0,0-1 1 0 0,0 1-1 0 0,0 0 0 0 0,-1 0 1 0 0,1 0-1 0 0,-1 0 0 0 0,1 0 1 0 0,-1 0-1 0 0,0 0 1 0 0,0 0-1 0 0,-1 0 0 0 0,1 0 1 0 0,-1 0-1 0 0,1 0 1 0 0,-1 0-1 0 0,0 0 0 0 0,0-1 1 0 0,0 1-1 0 0,0 0 0 0 0,-1 0 1 0 0,1-1-1 0 0,-1 1 1 0 0,1-1-1 0 0,-1 1 0 0 0,0-1 1 0 0,0 0-1 0 0,0 0 0 0 0,0 0 1 0 0,-1 0-1 0 0,1 0 1 0 0,0 0-1 0 0,-1-1 0 0 0,0 1 1 0 0,0-1-5 0 0,-124 64 97 0 0,125-65-142 0 0,0 0-1 0 0,-1 0 1 0 0,1 0 0 0 0,0 0 0 0 0,0-1-1 0 0,-1 1 1 0 0,1-1 0 0 0,0 1 0 0 0,0-1-1 0 0,0 0 1 0 0,0 0 0 0 0,0 0 0 0 0,0 0-1 0 0,0 0 1 0 0,0-1 0 0 0,0 1 0 0 0,0-1-1 0 0,1 1 1 0 0,-1-1 0 0 0,0 0 0 0 0,1 1-1 0 0,0-1 1 0 0,-1 0 0 0 0,1 0 0 0 0,0 0-1 0 0,0 0 1 0 0,0 0 0 0 0,0 0 0 0 0,0 0-1 0 0,1 0 1 0 0,-1-1 0 0 0,0 1 0 0 0,1 0-1 0 0,0 0 1 0 0,0-1 0 0 0,0 1 0 0 0,0 0-1 0 0,0-1 1 0 0,0 1 0 0 0,0 0 0 0 0,1 0-1 0 0,-1-1 1 0 0,1 1 0 0 0,-1 0 0 0 0,1 0-1 0 0,0 0 1 0 0,0 0 0 0 0,0 0 0 0 0,0 0-1 0 0,0 0 1 0 0,1 0 0 0 0,-1 0 0 0 0,1 0-1 0 0,-1 1 1 0 0,1-1 45 0 0,13-21-239 0 0,2 1 0 0 0,0 1 0 0 0,1 0 0 0 0,1 1 0 0 0,1 1 0 0 0,1 1 0 0 0,0 1 1 0 0,2 1-1 0 0,0 1 0 0 0,22-11 239 0 0,21-18-54 0 0,-41 27 19 0 0,-17 13 113 0 0,0 0 1 0 0,-1 0-1 0 0,0 0 1 0 0,0-1 0 0 0,0 0-1 0 0,0 0 1 0 0,-1-1 0 0 0,0 0-1 0 0,0 0 1 0 0,-1 0-1 0 0,0-1 1 0 0,0 0 0 0 0,0 0-1 0 0,-1 0 1 0 0,0 0 0 0 0,0-1-1 0 0,-1 0 1 0 0,0 0-1 0 0,0 0 1 0 0,-1 0 0 0 0,0 0-1 0 0,0 0 1 0 0,-1 0-79 0 0,-1-19 155 0 0,-2 0-1 0 0,-1 1 1 0 0,-1-1-1 0 0,-1 1 1 0 0,-1 0 0 0 0,-1 0-1 0 0,-2 1 1 0 0,0 0-1 0 0,-12-20-154 0 0,-15-15 957 0 0,36 60-914 0 0,0 0 1 0 0,0 0 5 0 0,-15 16-13 0 0,8 0-32 0 0,0 0-1 0 0,2 0 1 0 0,-1 0-1 0 0,2 0 1 0 0,0 1-1 0 0,2 0 1 0 0,-1 0-1 0 0,2 0 1 0 0,0 0-1 0 0,2 6-3 0 0,-4 27 143 0 0,-6 555 2099 0 0,55-683-1414 0 0,68-74-893 0 0,-111 152 59 0 0,-1 0 0 0 0,1 1 0 0 0,0-1 0 0 0,0 1 0 0 0,-1-1 0 0 0,1 1 0 0 0,-1 0 0 0 0,1 0 0 0 0,-1 0 0 0 0,1 0 0 0 0,-1 0 0 0 0,1 1 0 0 0,-1-1 0 0 0,0 1 0 0 0,0-1 0 0 0,0 1 0 0 0,0 0 0 0 0,0 0 1 0 0,0 0-1 0 0,0 0 0 0 0,-1 0 0 0 0,1 1 0 0 0,-1-1 0 0 0,1 0 0 0 0,-1 1 0 0 0,0-1 0 0 0,0 1 0 0 0,0-1 0 0 0,0 1 0 0 0,-1-1 0 0 0,1 1 0 0 0,-1 0 0 0 0,1 0 0 0 0,-1-1 0 0 0,0 1 0 0 0,0 0 1 0 0,0 1 4 0 0,4 10-20 0 0,-3-6-4 0 0,1 1 0 0 0,1-1 0 0 0,-1 0 0 0 0,1 0 0 0 0,1 0 1 0 0,-1 0-1 0 0,1-1 0 0 0,1 1 0 0 0,-1-1 0 0 0,1 0 1 0 0,1 0-1 0 0,-1-1 0 0 0,1 1 0 0 0,4 2 25 0 0,-5-8 7 0 0,0 0 0 0 0,0-1 1 0 0,1 1-1 0 0,-1-1 0 0 0,0 0 0 0 0,1 0 0 0 0,-1-1 0 0 0,0 0 0 0 0,0 0 1 0 0,0 0-1 0 0,0 0 0 0 0,0-1 0 0 0,0 0 0 0 0,0 0 0 0 0,0 0 1 0 0,0-1-1 0 0,-1 1 0 0 0,1-1 0 0 0,0-1-7 0 0,12-5 16 0 0,1 2-19 0 0,0 0-1 0 0,0-2 1 0 0,-1 0-1 0 0,0-1 1 0 0,-1-1 0 0 0,0 0-1 0 0,-1-1 1 0 0,0-1-1 0 0,0 0 1 0 0,-2-1 0 0 0,0-1-1 0 0,0 0 1 0 0,-2-1-1 0 0,0 0 1 0 0,0 0-1 0 0,7-18 4 0 0,-17 30-9 0 0,-1 1-1 0 0,0 0 0 0 0,1 0 0 0 0,-1 0 0 0 0,-1 0 0 0 0,1-1 0 0 0,0 1 1 0 0,-1 0-1 0 0,1 0 0 0 0,-1 0 0 0 0,0 0 0 0 0,0 0 0 0 0,0 0 1 0 0,-1 0-1 0 0,1 0 0 0 0,-1 0 0 0 0,1 1 0 0 0,-1-1 0 0 0,0 0 0 0 0,0 1 1 0 0,0-1-1 0 0,0 1 0 0 0,-1 0 0 0 0,1 0 0 0 0,-1 0 0 0 0,1 0 0 0 0,-1 0 1 0 0,0 1-1 0 0,1-1 0 0 0,-1 1 0 0 0,0 0 0 0 0,0-1 0 0 0,0 1 0 0 0,-3 0 10 0 0,-116-11-277 0 0,115 14 272 0 0,0 1 1 0 0,0 0-1 0 0,1 1 1 0 0,-1-1-1 0 0,1 1 1 0 0,-1 1-1 0 0,1-1 1 0 0,1 1 0 0 0,-1 0-1 0 0,1 1 1 0 0,-1-1-1 0 0,2 1 1 0 0,-1 0-1 0 0,1 0 1 0 0,-1 0-1 0 0,2 1 1 0 0,-1 0-1 0 0,1 0 1 0 0,0-1-1 0 0,0 2 1 0 0,1-1 0 0 0,0 0-1 0 0,0 0 1 0 0,1 1-1 0 0,0-1 1 0 0,0 1-1 0 0,1 0 1 0 0,0-1-1 0 0,0 1 1 0 0,1-1-1 0 0,0 1 1 0 0,0-1-1 0 0,1 1 1 0 0,0-1 0 0 0,0 0-1 0 0,3 6 5 0 0,1-8-14 0 0,0 1-1 0 0,1-1 1 0 0,0-1-1 0 0,0 1 1 0 0,1-1-1 0 0,-1 0 1 0 0,1-1-1 0 0,0 1 1 0 0,0-2-1 0 0,0 1 1 0 0,0-1-1 0 0,1 0 1 0 0,-1-1-1 0 0,0 0 1 0 0,1 0-1 0 0,-1-1 1 0 0,1 0-1 0 0,-1-1 1 0 0,1 1-1 0 0,-1-2 1 0 0,0 1-1 0 0,1-1 1 0 0,-1 0-1 0 0,8-4 15 0 0,-1 2-77 0 0,1 0 1 0 0,-1-1-1 0 0,0-1 0 0 0,0-1 0 0 0,0 0 1 0 0,-1 0-1 0 0,0-2 0 0 0,-1 0 1 0 0,0 0-1 0 0,0-1 0 0 0,-1-1 0 0 0,0 0 1 0 0,-1-1-1 0 0,-1 0 0 0 0,1 0 1 0 0,-2-1-1 0 0,5-9 77 0 0,3 5 1172 0 0,-10 47-891 0 0,-1 2-237 0 0,83 125-44 0 0,-83-151 24 0 0,-6-5-5 0 0,1-1 0 0 0,-1 1 0 0 0,1 0 0 0 0,-1 0-1 0 0,1 0 1 0 0,-1-1 0 0 0,1 1 0 0 0,0 0 0 0 0,-1-1-1 0 0,1 1 1 0 0,0 0 0 0 0,-1-1 0 0 0,1 1 0 0 0,0-1-1 0 0,0 1 1 0 0,0-1 0 0 0,0 0 0 0 0,-1 1 0 0 0,1-1-1 0 0,0 0 1 0 0,0 0 0 0 0,0 1 0 0 0,0-1 0 0 0,0 0 0 0 0,0 0-1 0 0,0 0 1 0 0,0 0 0 0 0,0 0 0 0 0,0 0 0 0 0,0 0-1 0 0,-1-1 1 0 0,1 1 0 0 0,0 0 0 0 0,0 0 0 0 0,0-1-1 0 0,0 1 1 0 0,0-1 0 0 0,0 1 0 0 0,-1-1 0 0 0,1 1-1 0 0,0-1 1 0 0,0 1 0 0 0,-1-1 0 0 0,1 0 0 0 0,0 1-1 0 0,-1-1 1 0 0,1 0 0 0 0,-1 1 0 0 0,1-2-19 0 0,9-7 53 0 0,-1 0 0 0 0,-1-1 0 0 0,1 0 0 0 0,-2-1 0 0 0,1 0 0 0 0,-1 0 0 0 0,-1 0 0 0 0,0-1 0 0 0,-1 0 0 0 0,4-11-53 0 0,11-22 214 0 0,10-30-154 0 0,11-18-2009 0 0,2 42-2697 0 0,-34 45 3232 0 0</inkml:trace>
  <inkml:trace contextRef="#ctx0" brushRef="#br0" timeOffset="3459.755">829 1571 836 0 0,'601'13'1174'0'0,"-108"0"-318"0"0,-262-31-841 0 0,314 3 370 0 0,-295-2-325 0 0,995-89 44 0 0,-685 61-23 0 0,-224 39-85 0 0,-132 23 39 0 0,254-24 56 0 0,26-11 42 0 0,573-4-91 0 0,-629 65 104 0 0,197 3 186 0 0,-50-25-46 0 0,-451-22-147 0 0,104-19 28 0 0,640-45 109 0 0,-350 41-156 0 0,-511 14-2580 0 0,-8 5 1162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9:0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1068 0 0,'3'-28'4353'0'0,"14"6"-3251"0"0,-10 15-902 0 0,26 54 1351 0 0,66 142-1188 0 0,-90-172-289 0 0,-8-15-34 0 0,-1 0 0 0 0,0 0 1 0 0,0 0-1 0 0,1 0 1 0 0,0 0-1 0 0,-1 0 0 0 0,1 0 1 0 0,0 0-1 0 0,0 0 0 0 0,0 0 1 0 0,0-1-1 0 0,0 1 1 0 0,0 0-1 0 0,1-1 0 0 0,-1 1 1 0 0,0-1-1 0 0,1 1 0 0 0,-1-1 1 0 0,1 1-1 0 0,0-1 1 0 0,-1 0-1 0 0,1 0 0 0 0,0 0 1 0 0,0 0-1 0 0,0 0 0 0 0,0-1 1 0 0,0 1-1 0 0,0 0 1 0 0,0-1-1 0 0,0 1 0 0 0,0-1 1 0 0,0 0-1 0 0,0 0 0 0 0,0 0 1 0 0,0 0-1 0 0,0 0 1 0 0,0 0-1 0 0,2-1-40 0 0,24-22 122 0 0,0-1 0 0 0,-2-2 1 0 0,0-1-1 0 0,-2 0 0 0 0,-1-2 0 0 0,-1-1 0 0 0,-1-3-122 0 0,39-48 112 0 0,-3 6-1291 0 0,-57 63-533 0 0,0 6-3749 0 0,0 6 4069 0 0</inkml:trace>
  <inkml:trace contextRef="#ctx0" brushRef="#br0" timeOffset="589.505">717 207 1004 0 0,'50'-28'5586'0'0,"-90"30"-4931"0"0,23 2-602 0 0,0 1 0 0 0,-1 0 0 0 0,2 1 0 0 0,-1 1 0 0 0,1 1 0 0 0,0 0-1 0 0,0 1 1 0 0,1 1 0 0 0,0 0 0 0 0,1 1 0 0 0,0 1 0 0 0,1 0 0 0 0,1 0 0 0 0,-1 2-1 0 0,2-1 1 0 0,0 2 0 0 0,1-1 0 0 0,0 2 0 0 0,1-1 0 0 0,-1 5-53 0 0,10-17 15 0 0,1 0 1 0 0,0 0-1 0 0,0-1 0 0 0,0 1 1 0 0,0 0-1 0 0,1-1 1 0 0,-1 1-1 0 0,1-1 1 0 0,0 1-1 0 0,-1-1 0 0 0,1 0 1 0 0,0 0-1 0 0,0 0 1 0 0,1 0-1 0 0,-1 0 1 0 0,0 0-1 0 0,1 0 1 0 0,-1-1-1 0 0,1 1 0 0 0,-1-1 1 0 0,1 0-1 0 0,0 0 1 0 0,-1 0-1 0 0,1 0 1 0 0,0 0-1 0 0,0 0 0 0 0,0-1 1 0 0,0 0-1 0 0,0 1 1 0 0,-1-1-1 0 0,1 0 1 0 0,0 0-1 0 0,0-1 0 0 0,0 1 1 0 0,0-1-1 0 0,0 1 1 0 0,0-1-1 0 0,-1 0 1 0 0,1 0-1 0 0,0 0 0 0 0,0 0 1 0 0,0-1-16 0 0,21-4 15 0 0,0-1 0 0 0,0-1-1 0 0,-1-1 1 0 0,0-1 0 0 0,-1 0 0 0 0,0-2 0 0 0,-1-1 0 0 0,0-1 0 0 0,-1 0-1 0 0,6-7-13 0 0,-10-2 409 0 0,11 36-231 0 0,-27-13-179 0 0,91 89-4551 0 0,-86-83 2353 0 0,-3-4 834 0 0</inkml:trace>
  <inkml:trace contextRef="#ctx0" brushRef="#br0" timeOffset="950.16">933 115 1172 0 0,'56'33'2651'0'0,"-37"-11"-2195"0"0,-1 1-1 0 0,-2 0 1 0 0,0 2 0 0 0,-1 0-1 0 0,-2 0 1 0 0,0 1-1 0 0,-2 1 1 0 0,-1 1-456 0 0,-9-27 532 0 0,-25 24 1678 0 0,22-25-2172 0 0,-1 0-1 0 0,1 0 0 0 0,-1 0 0 0 0,1-1 1 0 0,-1 1-1 0 0,1-1 0 0 0,-1 1 1 0 0,1-1-1 0 0,-1 0 0 0 0,1 0 1 0 0,0 0-1 0 0,-1-1 0 0 0,1 1 0 0 0,0 0 1 0 0,0-1-1 0 0,0 1 0 0 0,0-1 1 0 0,0 0-1 0 0,1 0 0 0 0,-1 1 1 0 0,0-1-1 0 0,1 0 0 0 0,-1-1 0 0 0,1 1 1 0 0,0 0-1 0 0,0 0 0 0 0,0-1 1 0 0,0 1-1 0 0,0 0 0 0 0,0-1 1 0 0,0 1-1 0 0,1-1 0 0 0,-1 1 0 0 0,1-1 1 0 0,0 1-1 0 0,0-1 0 0 0,0 1 1 0 0,0-1-1 0 0,1-2-37 0 0,25-98-697 0 0,-14 87 383 0 0,0 0-1 0 0,0 0 0 0 0,2 1 0 0 0,0 1 1 0 0,1 0-1 0 0,0 1 0 0 0,1 1 1 0 0,0 0-1 0 0,5-1 315 0 0,68-56-4814 0 0,-75 53 3476 0 0</inkml:trace>
  <inkml:trace contextRef="#ctx0" brushRef="#br0" timeOffset="1276.548">1436 83 948 0 0,'5'33'4892'0'0,"-17"27"-3897"0"0,3 47 879 0 0,24-91-2815 0 0,1-28-4127 0 0,-15 4 3736 0 0</inkml:trace>
  <inkml:trace contextRef="#ctx0" brushRef="#br0" timeOffset="2192.424">1975 134 936 0 0,'11'-2'678'0'0,"-11"2"-543"0"0,0 0 0 0 0,0-1 0 0 0,-1 1 0 0 0,1-1 0 0 0,0 1 0 0 0,0 0 0 0 0,0-1 0 0 0,0 1 0 0 0,0-1 0 0 0,0 1 0 0 0,0-1 0 0 0,0 1 0 0 0,1 0 0 0 0,-1-1 0 0 0,0 1 0 0 0,0-1 0 0 0,0 1 0 0 0,0 0 0 0 0,0-1 0 0 0,1 1 0 0 0,-1 0 0 0 0,0-1 0 0 0,0 1 0 0 0,1 0 0 0 0,-1-1 0 0 0,0 1-1 0 0,1 0-134 0 0,-18-2 110 0 0,0 1 0 0 0,0 1 0 0 0,0 1-1 0 0,0 0 1 0 0,0 1 0 0 0,0 1 0 0 0,0 0-1 0 0,1 1 1 0 0,0 1 0 0 0,0 1 0 0 0,0 0-1 0 0,0 1 1 0 0,1 1 0 0 0,0 0-1 0 0,1 1 1 0 0,0 1 0 0 0,0 0 0 0 0,1 1-1 0 0,-2 3-109 0 0,-14 42 189 0 0,29-54-146 0 0,3 7 133 0 0,9-1-173 0 0,-1 0 0 0 0,1-1 0 0 0,0-1 0 0 0,1 0 0 0 0,-1-1 0 0 0,1 0 0 0 0,1-1-1 0 0,-1 0 1 0 0,0-1 0 0 0,1 0 0 0 0,-1-1 0 0 0,1-1 0 0 0,0 0 0 0 0,0-1 0 0 0,-1-1-1 0 0,1 0 1 0 0,6-2-3 0 0,8 3-60 0 0,-26-1 98 0 0,0 0 0 0 0,1 0-1 0 0,-1 0 1 0 0,1 0 0 0 0,-1 0 0 0 0,0-1 0 0 0,0 1-1 0 0,0-1 1 0 0,0 0 0 0 0,0 1 0 0 0,0-1-1 0 0,0 0 1 0 0,0 0 0 0 0,-1 0 0 0 0,1 0 0 0 0,-1-1-1 0 0,0 1 1 0 0,1 0 0 0 0,-1-1 0 0 0,0 1-1 0 0,0 0 1 0 0,-1-1 0 0 0,1 1 0 0 0,0-1 0 0 0,-1 0-1 0 0,1 1 1 0 0,-1-1 0 0 0,0 1 0 0 0,0-1-1 0 0,0 0 1 0 0,0 1 0 0 0,-1-1 0 0 0,0-1-38 0 0,1 3 109 0 0,0 1-13 0 0,12-21 170 0 0,50 62-1759 0 0,-18-22-3257 0 0,-37-17 3559 0 0</inkml:trace>
  <inkml:trace contextRef="#ctx0" brushRef="#br0" timeOffset="2707.032">2202 171 1228 0 0,'16'126'3767'0'0,"-16"-125"-3404"0"0,-2 26 2966 0 0,1-30-3277 0 0,0-1 0 0 0,0 1 1 0 0,0-1-1 0 0,1 1 0 0 0,-1 0 1 0 0,1-1-1 0 0,0 1 0 0 0,0-1 0 0 0,0 1 1 0 0,0-1-1 0 0,1 1 0 0 0,-1 0 1 0 0,1-1-1 0 0,0 1 0 0 0,0 0 1 0 0,0-1-1 0 0,1 1 0 0 0,-1 0 0 0 0,1 0 1 0 0,-1 0-1 0 0,1 0 0 0 0,0 0 1 0 0,0 0-1 0 0,1 1 0 0 0,1-2-52 0 0,7-13-48 0 0,1 1 0 0 0,0 0 0 0 0,1 1 0 0 0,1 1 0 0 0,0 0 0 0 0,1 1-1 0 0,1 1 1 0 0,0 0 0 0 0,0 1 0 0 0,1 1 0 0 0,1 0 0 0 0,7-2 48 0 0,-23 10-21 0 0,0 1 0 0 0,0 0-1 0 0,0 0 1 0 0,0 0 0 0 0,0 0 0 0 0,0 0 0 0 0,1 0 0 0 0,-1 1-1 0 0,0-1 1 0 0,0 1 0 0 0,1-1 0 0 0,-1 1 0 0 0,0 0 0 0 0,1 0 0 0 0,-1 0-1 0 0,0 0 1 0 0,1 0 0 0 0,-1 1 0 0 0,0-1 0 0 0,1 1 0 0 0,-1-1-1 0 0,0 1 1 0 0,0 0 0 0 0,0 0 0 0 0,0 0 0 0 0,0 0 0 0 0,0 0 0 0 0,0 0-1 0 0,0 1 1 0 0,0-1 0 0 0,0 1 0 0 0,-1-1 0 0 0,1 1 0 0 0,0 0-1 0 0,-1 0 1 0 0,0 0 0 0 0,1-1 0 0 0,-1 1 0 0 0,0 1 0 0 0,0-1 0 0 0,0 0-1 0 0,0 0 1 0 0,0 0 0 0 0,-1 0 0 0 0,1 2 21 0 0,10 108 74 0 0,-11-101-54 0 0,-25 112-1165 0 0,49-94-2684 0 0,-16-29 2568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2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 1148 0 0,'-28'33'3745'0'0,"-44"85"-3074"0"0,38-60-609 0 0,2-29-3346 0 0,26-24 2202 0 0</inkml:trace>
  <inkml:trace contextRef="#ctx0" brushRef="#br0" timeOffset="263.146">1 29 1492 0 0,'20'-6'4275'0'0,"28"48"-3540"0"0,-25-19-415 0 0,184 101-2062 0 0,-188-112-671 0 0,-10-7 1038 0 0</inkml:trace>
  <inkml:trace contextRef="#ctx0" brushRef="#br0" timeOffset="508.261">485 38 1392 0 0,'118'-8'4337'0'0,"-24"0"-4080"0"0,2 8-2303 0 0,-86 2 805 0 0,0 8 46 0 0</inkml:trace>
  <inkml:trace contextRef="#ctx0" brushRef="#br0" timeOffset="695.161">477 169 1236 0 0,'-1'3'632'0'0,"-2"-2"40"0"0,1 4-252 0 0,4-4 132 0 0,-1-1-76 0 0,4 2-24 0 0,-2-1 28 0 0,5 1-96 0 0,13 2-27 0 0,3-2-85 0 0,2-1-152 0 0,2-1-16 0 0,3 0-4 0 0,-12 0-488 0 0,8 0-141 0 0,37-12-403 0 0,-29 5-376 0 0,2 1 32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26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91 1100 0 0,'0'0'392'0'0,"0"0"-33"0"0,0 0-78 0 0,0 0-3 0 0,0 0 95 0 0,0 0-38 0 0,0 0-7 0 0,0 0 14 0 0,0 0-30 0 0,0 0-38 0 0,0 0-68 0 0,0 0-36 0 0,0 0-24 0 0,0 0-35 0 0,0 0-16 0 0,19 3 283 0 0,-14 9-366 0 0,0 0 0 0 0,0 0 0 0 0,-1 0 1 0 0,-1 1-1 0 0,0-1 0 0 0,-1 1 0 0 0,0 0 0 0 0,-1-1 1 0 0,-1 1-1 0 0,1 0 0 0 0,-2 0 0 0 0,0 0 0 0 0,-3 10-12 0 0,3 23 123 0 0,13 113 211 0 0,1-78-476 0 0,-24-93-2684 0 0,5-4 1583 0 0</inkml:trace>
  <inkml:trace contextRef="#ctx0" brushRef="#br0" timeOffset="328.6">56 117 1240 0 0,'1'-6'106'0'0,"-1"1"-1"0"0,1 0 0 0 0,0 0 1 0 0,0 0-1 0 0,1 0 1 0 0,-1 0-1 0 0,1 0 1 0 0,0 0-1 0 0,1 0 1 0 0,-1 0-1 0 0,1 1 1 0 0,0-1-1 0 0,0 1 0 0 0,0 0 1 0 0,1 0-1 0 0,-1 0 1 0 0,1 1-1 0 0,0-1 1 0 0,0 1-1 0 0,0 0 1 0 0,1 0-1 0 0,-1 0 1 0 0,1 0-1 0 0,0 1 0 0 0,-1 0 1 0 0,1 0-1 0 0,0 0 1 0 0,0 1-1 0 0,0-1 1 0 0,1 1-1 0 0,-1 1 1 0 0,0-1-1 0 0,0 1 1 0 0,1-1-1 0 0,-1 2 0 0 0,3-1-105 0 0,-2 1 28 0 0,0 1-1 0 0,0 0 1 0 0,0 0-1 0 0,0 0 0 0 0,0 1 1 0 0,-1 0-1 0 0,1 0 1 0 0,-1 0-1 0 0,0 1 0 0 0,0-1 1 0 0,0 1-1 0 0,-1 1 1 0 0,1-1-1 0 0,-1 0 0 0 0,0 1 1 0 0,0 0-1 0 0,0 0 1 0 0,-1 0-1 0 0,0 1 0 0 0,0-1 1 0 0,0 1-1 0 0,-1 0 0 0 0,1 0 1 0 0,-2 0-1 0 0,1 0 1 0 0,0 0-1 0 0,-1 0 0 0 0,0 0 1 0 0,-1 0-1 0 0,0 0 1 0 0,1 1-1 0 0,-2-1 0 0 0,1 0 1 0 0,-1 0-1 0 0,0 1 1 0 0,-1 0-28 0 0,-4 4 9 0 0,-1 0 0 0 0,-1 0 0 0 0,0-1 1 0 0,0 0-1 0 0,-1 0 0 0 0,0-1 0 0 0,-1-1 1 0 0,0 1-1 0 0,0-1 0 0 0,-1-1 0 0 0,0 0 1 0 0,0 0-1 0 0,-1-2 0 0 0,1 1 0 0 0,-2-1 1 0 0,1-1-1 0 0,0 0 0 0 0,-1-1 0 0 0,1 0 0 0 0,-1-1 1 0 0,0 0-1 0 0,0-1 0 0 0,-7 0-9 0 0,18-2-124 0 0,0 1 0 0 0,0 0 1 0 0,0-1-1 0 0,0 0 0 0 0,0 1 0 0 0,0-1 0 0 0,1 0 0 0 0,-1 0 0 0 0,0 0 0 0 0,1 0 0 0 0,-1 0 0 0 0,0 0 0 0 0,1-1 1 0 0,0 1-1 0 0,-1-1 0 0 0,1 1 0 0 0,0-1 0 0 0,-1 1 0 0 0,1-1 0 0 0,0 1 0 0 0,0-1 0 0 0,0 0 0 0 0,1 0 1 0 0,-1 0-1 0 0,0 1 0 0 0,1-1 0 0 0,-1 0 0 0 0,1 0 0 0 0,0 0 0 0 0,-1 0 0 0 0,1 0 124 0 0,0-9-1242 0 0</inkml:trace>
  <inkml:trace contextRef="#ctx0" brushRef="#br0" timeOffset="608.736">613 76 928 0 0,'-14'14'203'0'0,"0"1"0"0"0,0 0-1 0 0,2 1 1 0 0,0 0 0 0 0,1 1 0 0 0,0 0 0 0 0,2 1 0 0 0,0 0-1 0 0,1 0 1 0 0,1 1 0 0 0,0 0 0 0 0,2 1 0 0 0,0-1-1 0 0,1 1 1 0 0,1 0 0 0 0,1 0 0 0 0,0 16-203 0 0,3-30-79 0 0,0 0 1 0 0,0 0-1 0 0,0 0 1 0 0,0 0 0 0 0,1 0-1 0 0,0-1 1 0 0,1 1-1 0 0,-1-1 1 0 0,1 1-1 0 0,0-1 1 0 0,0 0-1 0 0,1 0 1 0 0,-1 0 0 0 0,1-1-1 0 0,0 1 1 0 0,0-1-1 0 0,1 0 1 0 0,0 0-1 0 0,-1 0 1 0 0,1-1-1 0 0,0 0 1 0 0,0 0 0 0 0,1 0-1 0 0,-1 0 1 0 0,1-1-1 0 0,3 1 79 0 0,17 4-1132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3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1 848 0 0,'80'22'332'0'0,"-61"-22"-232"0"0,15 0-364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3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1096 0 0,'3'-1'1204'0'0,"4"-1"-256"0"0,-2 1-128 0 0,12-5-76 0 0,4-2-87 0 0,6 2-141 0 0,-1 2-172 0 0,4-2-200 0 0,6 0-92 0 0,0 1-4 0 0,0 1-436 0 0,2-4-236 0 0,-1 4-713 0 0,1-1 9 0 0,-3-2 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32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38 888 0 0,'-56'17'2101'0'0,"44"-16"1567"0"0,192-22-2908 0 0,35-6-5104 0 0,-181 20 2923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3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60 956 0 0,'0'0'213'0'0,"0"0"26"0"0,0 0-27 0 0,0 0-17 0 0,0 0 28 0 0,0 0 7 0 0,0 0-37 0 0,0 0-82 0 0,0 0-17 0 0,0 0 3 0 0,0 0-2 0 0,0 0 59 0 0,0 0-19 0 0,-53-12 1702 0 0,114-14-976 0 0,151 6-447 0 0,-208 19-409 0 0,0 1 1 0 0,0-1 0 0 0,0 1-1 0 0,0 0 1 0 0,0 1 0 0 0,0-1 0 0 0,0 1-1 0 0,0 0 1 0 0,0 0 0 0 0,0 0-1 0 0,0 0 1 0 0,0 0 0 0 0,-1 1-1 0 0,1 0 1 0 0,0 0 0 0 0,-1 0 0 0 0,0 0-1 0 0,1 1 1 0 0,-1-1 0 0 0,0 1-1 0 0,0 0 1 0 0,0 0 0 0 0,-1 0 0 0 0,1 0-1 0 0,-1 0 1 0 0,1 1 0 0 0,-1-1-1 0 0,0 1 1 0 0,-1 0 0 0 0,1-1 0 0 0,0 1-1 0 0,-1 0 1 0 0,0 0 0 0 0,0 0-1 0 0,0 0 1 0 0,-1 0 0 0 0,1 0-1 0 0,-1 0 1 0 0,0 0 0 0 0,0 0 0 0 0,0 1-6 0 0,-6 4-3 0 0,-1 1 1 0 0,0-1 0 0 0,0 0 0 0 0,0 0 0 0 0,-1-1 0 0 0,-1 0 0 0 0,1-1 0 0 0,-1 0 0 0 0,-1 0-1 0 0,1-1 1 0 0,-1 0 0 0 0,-7 3 2 0 0,-63 48-29 0 0,79-57 7 0 0,1 0-3 0 0,52 13-137 0 0,-50-12 165 0 0,12 0-27 0 0,0 0 0 0 0,0 1 0 0 0,0 1 1 0 0,0 0-1 0 0,-1 1 0 0 0,0 1 0 0 0,1 0 0 0 0,-1 0 1 0 0,-1 2-1 0 0,1-1 0 0 0,-1 2 0 0 0,-1-1 0 0 0,1 2 1 0 0,5 4 23 0 0,-16-11 205 0 0,-5 1-47 0 0,-3 4-270 0 0,-1-1 0 0 0,0 0-1 0 0,0 0 1 0 0,0-1 0 0 0,-1 0 0 0 0,1 0 0 0 0,-1-1-1 0 0,-1 0 1 0 0,1-1 0 0 0,0 0 0 0 0,-1 0 0 0 0,0-1-1 0 0,1 0 1 0 0,-8 0 112 0 0,13-5-1107 0 0,-9-8-313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3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1664 0 0,'147'-6'5365'0'0,"91"-16"-4135"0"0,-12 1-1370 0 0,-41 5-1333 0 0,-65 4-2409 0 0,-116 11 2462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3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40 1024 0 0,'-14'62'2858'0'0,"13"269"-719"0"0,13-295-5777 0 0,-14-34 2355 0 0</inkml:trace>
  <inkml:trace contextRef="#ctx0" brushRef="#br0" timeOffset="544.817">307 6 840 0 0,'7'-5'4198'0'0,"-31"12"-3552"0"0,-206 203 1071 0 0,170-145-561 0 0,60-65-931 0 0,0 0 6 0 0,45 9 317 0 0,238-36-1188 0 0,6-23-5626 0 0,-255 39 4851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5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45 253 1068 0 0,'0'-12'581'0'0,"3"9"2808"0"0,1 5-3322 0 0,-1 0-1 0 0,1 1 1 0 0,-1 0 0 0 0,1-1 0 0 0,-1 1-1 0 0,0 0 1 0 0,0 1 0 0 0,0-1 0 0 0,-1 0 0 0 0,1 1-1 0 0,-1 0 1 0 0,0-1 0 0 0,0 1 0 0 0,0 0 0 0 0,0 0-1 0 0,-1 0 1 0 0,1 1 0 0 0,-1-1 0 0 0,0 0-1 0 0,-1 0 1 0 0,1 1 0 0 0,-1-1 0 0 0,0 0 0 0 0,0 1-1 0 0,0-1 1 0 0,0 0 0 0 0,-1 1 0 0 0,0 1-67 0 0,5 25 151 0 0,36 169 680 0 0,-27-150-1329 0 0,-18-57-4140 0 0,2 2 3440 0 0</inkml:trace>
  <inkml:trace contextRef="#ctx0" brushRef="#br0" timeOffset="279.422">0 257 1292 0 0,'7'-33'6135'0'0,"30"0"-5207"0"0,-12 19-872 0 0,0 1-1 0 0,1 1 0 0 0,0 1 1 0 0,1 2-1 0 0,0 0 0 0 0,1 2 0 0 0,1 0-55 0 0,122-8-5172 0 0,-139 15 4026 0 0</inkml:trace>
  <inkml:trace contextRef="#ctx0" brushRef="#br0" timeOffset="575.365">32 406 2464 0 0,'138'-18'3975'0'0,"431"-60"-2035"0"0,-565 78-1971 0 0,-3-1 38 0 0,0 0 0 0 0,0 0 0 0 0,1 0 1 0 0,-1 1-1 0 0,0-1 0 0 0,0 0 0 0 0,1 1 0 0 0,-1-1 0 0 0,0 0 0 0 0,1 1 0 0 0,-1 0 1 0 0,0-1-1 0 0,1 1 0 0 0,-1 0 0 0 0,1 0 0 0 0,-1-1 0 0 0,1 1 0 0 0,-1 0 1 0 0,0 1-1 0 0,1-1 0 0 0,-1 0 0 0 0,1 0 0 0 0,-1 1 0 0 0,1-1 0 0 0,-1 0 1 0 0,0 1-1 0 0,1-1 0 0 0,-1 1 0 0 0,0 0 0 0 0,0 0 0 0 0,1-1 0 0 0,-1 1 1 0 0,0 0-1 0 0,0 0 0 0 0,0 0 0 0 0,0 0 0 0 0,0 0 0 0 0,0 0 0 0 0,0 0 1 0 0,-1 1-1 0 0,1-1 0 0 0,0 0 0 0 0,0 0 0 0 0,-1 1 0 0 0,1-1 0 0 0,-1 0 0 0 0,1 1 1 0 0,-1-1-1 0 0,0 1 0 0 0,0-1 0 0 0,1 1 0 0 0,-1-1 0 0 0,0 0 0 0 0,0 1 1 0 0,0-1-1 0 0,-1 1 0 0 0,1-1 0 0 0,0 1 0 0 0,0-1 0 0 0,-1 0 0 0 0,1 1 1 0 0,-1-1-1 0 0,1 0 0 0 0,-1 1-7 0 0,-1 2 7 0 0,0 0 0 0 0,1 0 0 0 0,-1 0 0 0 0,1 0 0 0 0,0 0 0 0 0,0 0 0 0 0,1 1 0 0 0,-1-1 0 0 0,1 0 0 0 0,0 1 0 0 0,0-1 1 0 0,0 0-1 0 0,1 1 0 0 0,0-1 0 0 0,-1 0 0 0 0,2 1 0 0 0,-1-1 0 0 0,0 0 0 0 0,1 0 0 0 0,0 0 0 0 0,0 0 0 0 0,1 2-7 0 0,10 41-2681 0 0,-13-45 1343 0 0,0-2 65 0 0,-2 2 46 0 0,-10 8 10 0 0</inkml:trace>
  <inkml:trace contextRef="#ctx0" brushRef="#br0" timeOffset="856.087">772 176 1480 0 0,'8'-22'3690'0'0,"14"-20"263"0"0,24 22-8562 0 0,-36 19 3744 0 0,-2 1 44 0 0</inkml:trace>
  <inkml:trace contextRef="#ctx0" brushRef="#br0" timeOffset="1244.631">960 155 1636 0 0,'88'138'3485'0'0,"-79"-124"-3069"0"0,-1 1 0 0 0,-1 0 0 0 0,0 0 0 0 0,-1 0 0 0 0,-1 1 0 0 0,0-1 0 0 0,-1 1 0 0 0,-1 0 0 0 0,0 1 1 0 0,0 8-417 0 0,-3-24 272 0 0,-5 11 866 0 0,74-125-1326 0 0,29 0-1484 0 0,-97 113 1565 0 0,-1 0-53 0 0,0 0 30 0 0,5 24-13 0 0,-29 123-669 0 0,26-145 693 0 0,1 0 0 0 0,-1 1 0 0 0,1-1 0 0 0,0 0 0 0 0,-1 0 0 0 0,1-1 0 0 0,0 1 0 0 0,0-1 0 0 0,1 1 0 0 0,-1-1-1 0 0,0 0 1 0 0,0 0 0 0 0,1-1 0 0 0,-1 1 0 0 0,0 0 0 0 0,1-1 0 0 0,-1 0 0 0 0,0 0 0 0 0,1 0 0 0 0,-1 0 0 0 0,1-1 0 0 0,-1 1 0 0 0,0-1 0 0 0,1 0 0 0 0,2-1 119 0 0,31-7-1078 0 0,-10 0-40 0 0</inkml:trace>
  <inkml:trace contextRef="#ctx0" brushRef="#br0" timeOffset="1646.971">1626 302 1820 0 0,'-11'4'180'0'0,"-1"0"0"0"0,1 0-1 0 0,0 1 1 0 0,1 0 0 0 0,-1 1-1 0 0,1 0 1 0 0,0 1 0 0 0,1 0 0 0 0,-1 0-1 0 0,1 1 1 0 0,1 0 0 0 0,0 1-1 0 0,0 0 1 0 0,0 0 0 0 0,1 1 0 0 0,1 0-1 0 0,0 0 1 0 0,0 0 0 0 0,1 1-1 0 0,0 0 1 0 0,1 0 0 0 0,0 0-1 0 0,0 1 1 0 0,2-1 0 0 0,-1 1 0 0 0,1 4-180 0 0,5-14 17 0 0,-1 1 0 0 0,1-1 1 0 0,0 0-1 0 0,-1 0 0 0 0,1 0 1 0 0,0 0-1 0 0,1-1 1 0 0,-1 1-1 0 0,0-1 0 0 0,0 1 1 0 0,1-1-1 0 0,-1 0 0 0 0,0-1 1 0 0,1 1-1 0 0,-1 0 1 0 0,1-1-1 0 0,-1 0 0 0 0,1 0 1 0 0,-1 0-1 0 0,1 0 0 0 0,-1-1 1 0 0,1 1-1 0 0,-1-1 1 0 0,1 0-1 0 0,-1 0 0 0 0,0 0 1 0 0,1 0-1 0 0,-1-1 0 0 0,0 1 1 0 0,0-1-1 0 0,0 0 1 0 0,0 0-1 0 0,1-1-17 0 0,12-6 61 0 0,-1-1 1 0 0,-1 0-1 0 0,1-1 0 0 0,-2-1 1 0 0,0 0-1 0 0,0 0 0 0 0,-1-2 1 0 0,0 1-1 0 0,-1-1 0 0 0,-1-1 1 0 0,-1 0-1 0 0,0-1 0 0 0,0 0 1 0 0,-2 0-1 0 0,0 0 0 0 0,-1-1 1 0 0,-1 0-1 0 0,0-1 0 0 0,-1 1 1 0 0,-1-1-1 0 0,-1 1 0 0 0,0-1 1 0 0,-2 0-1 0 0,0 0 0 0 0,-2-17-61 0 0,2 26 123 0 0,-1 1 0 0 0,0 0-1 0 0,-1-1 1 0 0,0 1 0 0 0,0 0-1 0 0,-1 0 1 0 0,0 0 0 0 0,0 0-1 0 0,-1 0 1 0 0,1 1-1 0 0,-2-1 1 0 0,1 1 0 0 0,-1 0-1 0 0,-1 1 1 0 0,1-1 0 0 0,-1 1-1 0 0,-2-2-122 0 0,7 9 22 0 0,-1-1-1 0 0,0 1 1 0 0,0-1-1 0 0,1 1 1 0 0,-1 0-1 0 0,0-1 1 0 0,0 1 0 0 0,1 0-1 0 0,-1 0 1 0 0,1 0-1 0 0,-1 0 1 0 0,1 1-1 0 0,0-1 1 0 0,-1 0-1 0 0,1 1 1 0 0,0-1-1 0 0,0 1 1 0 0,0-1-1 0 0,0 1 1 0 0,0-1-1 0 0,0 1 1 0 0,0 0-1 0 0,0-1 1 0 0,1 1 0 0 0,-1 0-1 0 0,1 0 1 0 0,-1-1-1 0 0,1 1 1 0 0,0 0-1 0 0,0 0 1 0 0,0 0-22 0 0,-4 19-149 0 0,2 0 1 0 0,0 0-1 0 0,1 0 1 0 0,2 0-1 0 0,0 0 1 0 0,1 0-1 0 0,1-1 1 0 0,1 1-1 0 0,0 0 0 0 0,2-1 1 0 0,1 0-1 0 0,8 18 149 0 0,26 113-5977 0 0,-39-125 4821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74 1068 0 0,'2'-6'4828'0'0,"-8"35"-3545"0"0,-11 58-1173 0 0,11 245 2699 0 0,39-345-1978 0 0,-21-3-801 0 0,0 0-1 0 0,1 1 1 0 0,1 0 0 0 0,1 1 0 0 0,0 0-1 0 0,0 2 1 0 0,1 0 0 0 0,1 0 0 0 0,0 2-1 0 0,1 0 1 0 0,0 1 0 0 0,0 1 0 0 0,1 0-1 0 0,0 2 1 0 0,0 0 0 0 0,1 1 0 0 0,0 1-1 0 0,4 0-29 0 0,-22 4 1 0 0,0 1-1 0 0,1-1 1 0 0,-1 1 0 0 0,0-1-1 0 0,0 1 1 0 0,1 0-1 0 0,-1 0 1 0 0,0 0-1 0 0,0 0 1 0 0,0 1-1 0 0,0-1 1 0 0,0 0 0 0 0,0 1-1 0 0,-1-1 1 0 0,1 1-1 0 0,0 0 1 0 0,-1 0-1 0 0,1-1 1 0 0,-1 1-1 0 0,0 0 1 0 0,1 0-1 0 0,-1 0 1 0 0,0 1 0 0 0,0-1-1 0 0,-1 0 1 0 0,1 0-1 0 0,0 0 1 0 0,-1 1-1 0 0,1-1 1 0 0,-1 0-1 0 0,0 1 1 0 0,0-1-1 0 0,0 1 1 0 0,0-1 0 0 0,0 0-1 0 0,0 1 1 0 0,-1-1-1 0 0,1 0 1 0 0,-1 1-1 0 0,1-1 1 0 0,-1 0-1 0 0,0 0 1 0 0,0 0-1 0 0,0 0 1 0 0,0 1 0 0 0,0-1-1 0 0,-1-1 1 0 0,1 1-1 0 0,-1 0 1 0 0,1 0-1 0 0,-1 0 1 0 0,0-1-1 0 0,0 1 1 0 0,1-1 0 0 0,-1 1-1 0 0,-2 0 0 0 0,-6 7-135 0 0,-1 0 1 0 0,0 0-1 0 0,-1-1 1 0 0,1 0-1 0 0,-2-1 0 0 0,1-1 1 0 0,-1 0-1 0 0,0-1 0 0 0,0 0 1 0 0,0-1-1 0 0,-1 0 0 0 0,0-1 1 0 0,1 0-1 0 0,-1-2 0 0 0,0 1 1 0 0,-7-2 134 0 0,20 0-116 0 0,0-1 0 0 0,1 1 1 0 0,-1-1-1 0 0,0 1 0 0 0,1-1 1 0 0,-1 0-1 0 0,0 1 0 0 0,1-1 1 0 0,-1 0-1 0 0,1 0 0 0 0,-1 1 0 0 0,1-1 1 0 0,0 0-1 0 0,-1 0 0 0 0,1 0 1 0 0,0 0-1 0 0,-1 0 0 0 0,1 1 1 0 0,0-1-1 0 0,0 0 0 0 0,0 0 0 0 0,0 0 1 0 0,0 0-1 0 0,0 0 0 0 0,0 0 1 0 0,0 0-1 0 0,0 0 0 0 0,0 1 0 0 0,1-1 1 0 0,-1 0-1 0 0,0 0 0 0 0,1 0 1 0 0,-1 0-1 0 0,0 0 0 0 0,1 1 1 0 0,-1-1-1 0 0,1 0 0 0 0,0 0 0 0 0,-1 1 1 0 0,1-1-1 0 0,-1 0 0 0 0,1 1 1 0 0,0-1-1 0 0,-1 1 0 0 0,1-1 1 0 0,0 1-1 0 0,0-1 0 0 0,0 1 0 0 0,-1-1 1 0 0,1 1-1 0 0,0 0 0 0 0,0-1 116 0 0,15-15-1260 0 0</inkml:trace>
  <inkml:trace contextRef="#ctx0" brushRef="#br0" timeOffset="702.028">641 265 1332 0 0,'-86'60'3583'0'0,"76"-53"-3365"0"0,0 1 0 0 0,1 1 0 0 0,0-1 0 0 0,1 1 0 0 0,0 1 0 0 0,0-1 0 0 0,1 2 0 0 0,0-1 0 0 0,1 1 0 0 0,0 0 0 0 0,1 0 0 0 0,-3 10-218 0 0,10-18 39 0 0,0-1 0 0 0,0 1-1 0 0,0-1 1 0 0,1 0 0 0 0,-1 0 0 0 0,1 0 0 0 0,-1 0 0 0 0,1 0 0 0 0,0-1 0 0 0,0 1 0 0 0,0-1 0 0 0,0 0 0 0 0,0 0-1 0 0,0 0 1 0 0,0 0 0 0 0,0 0 0 0 0,0-1 0 0 0,1 1 0 0 0,-1-1 0 0 0,0 0 0 0 0,0 0 0 0 0,1 0 0 0 0,-1 0 0 0 0,0-1 0 0 0,0 1-1 0 0,0-1 1 0 0,1 0 0 0 0,-1 0 0 0 0,0 0 0 0 0,2-1-39 0 0,7 0-51 0 0,-1 0 0 0 0,1-1 0 0 0,0 0-1 0 0,-1 0 1 0 0,1-2 0 0 0,-1 1 0 0 0,0-2 0 0 0,-1 1-1 0 0,1-1 1 0 0,-1-1 0 0 0,0 0 0 0 0,-1 0 0 0 0,1-1-1 0 0,-1 0 1 0 0,-1-1 0 0 0,0 0 0 0 0,0 0 0 0 0,-1-1-1 0 0,0 0 1 0 0,-1 0 0 0 0,0 0 0 0 0,0-1 0 0 0,3-9 51 0 0,27-45 502 0 0,-35 65-508 0 0,-1 0-2 0 0,0 0-4 0 0,15 24 158 0 0,-13 36 175 0 0,-3-48-280 0 0,1 1-1 0 0,0-1 1 0 0,1 0 0 0 0,0 0-1 0 0,1 1 1 0 0,0-1 0 0 0,1 0-1 0 0,0 0 1 0 0,1-1 0 0 0,1 1-1 0 0,0-1 1 0 0,1 3-41 0 0,4-10 20 0 0,-1-1 1 0 0,1 0-1 0 0,0 0 0 0 0,-1-1 0 0 0,1-1 0 0 0,0 1 1 0 0,0-2-1 0 0,0 1 0 0 0,0-1 0 0 0,0-1 0 0 0,0 0 1 0 0,0 0-1 0 0,0-1 0 0 0,0-1 0 0 0,0 1 0 0 0,-1-1 1 0 0,1-1-1 0 0,-1 0 0 0 0,0 0 0 0 0,0-1 0 0 0,-1 0 1 0 0,1 0-1 0 0,5-6-20 0 0,134-107-39 0 0,-149 118 42 0 0,1 1 0 0 0,0 0 0 0 0,0-1-1 0 0,-1 1 1 0 0,1 0 0 0 0,-1-1 0 0 0,1 1 0 0 0,0-1-1 0 0,-1 1 1 0 0,1-1 0 0 0,-1 1 0 0 0,1-1 0 0 0,-1 1-1 0 0,1-1 1 0 0,-1 1 0 0 0,0-1 0 0 0,1 0 0 0 0,-1 1 0 0 0,0-1-1 0 0,1 0 1 0 0,-1 0 0 0 0,0 1 0 0 0,1-1 0 0 0,-1 0-1 0 0,0 0 1 0 0,1 0 0 0 0,-1 0 0 0 0,0 0 0 0 0,1 0-1 0 0,-1 0 1 0 0,0 0 0 0 0,1 0 0 0 0,-1 0 0 0 0,0 0-1 0 0,0 0 1 0 0,1-1 0 0 0,-1 1 0 0 0,0 0 0 0 0,1-1-1 0 0,-1 1 1 0 0,1 0 0 0 0,-1-1 0 0 0,0 1 0 0 0,1 0-1 0 0,-1-1 1 0 0,1 1 0 0 0,-1-1 0 0 0,1 1 0 0 0,-1-1 0 0 0,1 1-1 0 0,0-1 1 0 0,-1 0 0 0 0,1 1 0 0 0,0-1 0 0 0,-1 0-1 0 0,1 1 1 0 0,0-1 0 0 0,0 0 0 0 0,-1 1 0 0 0,1-1-1 0 0,0 0 1 0 0,0 1 0 0 0,0-1 0 0 0,0 0 0 0 0,0 1-1 0 0,0-1 1 0 0,0 0-3 0 0,-4 5-1 0 0,0 1 0 0 0,1-1 0 0 0,0 1 0 0 0,-1 0-1 0 0,2 0 1 0 0,-1 0 0 0 0,0 0 0 0 0,1 1 0 0 0,0-1 0 0 0,0 1 0 0 0,1 0-1 0 0,0-1 1 0 0,0 1 0 0 0,0 0 0 0 0,1 0 0 0 0,-1-1 0 0 0,1 1 0 0 0,1 0 0 0 0,-1 0-1 0 0,1 0 1 0 0,0 0 1 0 0,54 60-701 0 0,3-47-4838 0 0,-48-19 4329 0 0</inkml:trace>
  <inkml:trace contextRef="#ctx0" brushRef="#br0" timeOffset="1510.081">1385 317 1088 0 0,'0'0'59'0'0,"0"-1"1"0"0,1 0-1 0 0,-1 0 0 0 0,0 1 0 0 0,1-1 1 0 0,-1 0-1 0 0,1 0 0 0 0,0 1 0 0 0,-1-1 1 0 0,1 1-1 0 0,-1-1 0 0 0,1 0 0 0 0,0 1 0 0 0,-1-1 1 0 0,1 1-1 0 0,0 0 0 0 0,0-1 0 0 0,-1 1 1 0 0,1 0-1 0 0,0-1 0 0 0,0 1 0 0 0,0 0 1 0 0,0 0-1 0 0,-1 0 0 0 0,1-1 0 0 0,0 1 1 0 0,0 0-1 0 0,0 0 0 0 0,0 0 0 0 0,0 1 1 0 0,-1-1-1 0 0,1 0 0 0 0,0 0 0 0 0,0 0 1 0 0,0 0-1 0 0,0 1 0 0 0,-1-1 0 0 0,1 1 1 0 0,0-1-1 0 0,0 0 0 0 0,-1 1 0 0 0,1-1 1 0 0,0 1-1 0 0,-1-1 0 0 0,1 1 0 0 0,0 0 0 0 0,-1-1 1 0 0,1 1-1 0 0,-1 0 0 0 0,1-1 0 0 0,-1 1 1 0 0,0 0-1 0 0,1 0 0 0 0,-1-1 0 0 0,1 1 1 0 0,-1 0-1 0 0,0 0 0 0 0,0 0 0 0 0,0-1 1 0 0,1 1-1 0 0,-1 0 0 0 0,0 0-59 0 0,29 113 3727 0 0,-54-80-2318 0 0,26-34-1400 0 0,0 0 0 0 0,-1 0 0 0 0,1 0 0 0 0,0-1 1 0 0,-1 1-1 0 0,1 0 0 0 0,-1 0 0 0 0,1-1 0 0 0,-1 1 0 0 0,1 0 0 0 0,0-1 1 0 0,-1 1-1 0 0,1 0 0 0 0,-1-1 0 0 0,0 1 0 0 0,1-1 0 0 0,-1 1 0 0 0,1-1 0 0 0,-1 1 1 0 0,0-1-1 0 0,1 1 0 0 0,-1-1 0 0 0,0 1 0 0 0,1-1 0 0 0,-1 0 0 0 0,0 1 1 0 0,0-1-1 0 0,0 1 0 0 0,0-1 0 0 0,1 0 0 0 0,-1 1 0 0 0,0-1 0 0 0,0 0 1 0 0,0 1-1 0 0,0-1 0 0 0,0 1 0 0 0,-1-1 0 0 0,1 0 0 0 0,0 1 0 0 0,0-1 0 0 0,0 0 1 0 0,0 1-1 0 0,-1-1 0 0 0,1 1 0 0 0,0-1 0 0 0,-1 1 0 0 0,1-1 0 0 0,0 1 1 0 0,-1-1-1 0 0,1 1 0 0 0,-1-1 0 0 0,1 1 0 0 0,-1-1 0 0 0,1 1 0 0 0,-1-1 0 0 0,1 1 1 0 0,-1 0-1 0 0,1 0 0 0 0,-1-1 0 0 0,1 1 0 0 0,-1 0 0 0 0,0 0 0 0 0,1-1 1 0 0,-1 1-1 0 0,0 0 0 0 0,1 0 0 0 0,-1 0-9 0 0,3-4-19 0 0,2-6-79 0 0,1 0 0 0 0,1 0 1 0 0,0 0-1 0 0,0 0 0 0 0,1 1 0 0 0,0 0 0 0 0,1 0 0 0 0,-1 1 1 0 0,2 0-1 0 0,-1 1 0 0 0,1-1 0 0 0,0 2 0 0 0,1-1 0 0 0,0 1 1 0 0,0 1-1 0 0,2-1 98 0 0,-9 6-13 0 0,0 1 0 0 0,0 0 0 0 0,0 1 0 0 0,0-1 0 0 0,0 0 0 0 0,0 1 0 0 0,-1 0 0 0 0,1-1 0 0 0,0 1 0 0 0,-1 0 1 0 0,1 1-1 0 0,-1-1 0 0 0,0 0 0 0 0,0 1 0 0 0,0-1 0 0 0,0 1 0 0 0,0-1 0 0 0,-1 1 0 0 0,1 0 0 0 0,-1 0 0 0 0,1 0 0 0 0,-1 0 0 0 0,0 0 0 0 0,0 1 13 0 0,39 48 49 0 0,-31-49-120 0 0,0-1 0 0 0,0 0 1 0 0,0 0-1 0 0,0-1 0 0 0,0 0 0 0 0,1 0 1 0 0,-1-1-1 0 0,0-1 0 0 0,1 0 1 0 0,-1 0-1 0 0,0 0 0 0 0,0-1 0 0 0,0-1 1 0 0,0 0-1 0 0,0 0 0 0 0,0 0 1 0 0,1-2 70 0 0,11-2-130 0 0,130-47 80 0 0,-168 62 874 0 0,0-1-589 0 0,1-1 0 0 0,0 2-1 0 0,1 0 1 0 0,0 1 0 0 0,0 1 0 0 0,1 0-1 0 0,0 1 1 0 0,0 0 0 0 0,2 1 0 0 0,-1 1 0 0 0,2 0-1 0 0,-8 10-234 0 0,20-24-6 0 0,0 1-1 0 0,-1-1 0 0 0,1 1 1 0 0,0 0-1 0 0,0-1 1 0 0,0 1-1 0 0,0 0 0 0 0,0 0 1 0 0,0-1-1 0 0,0 1 0 0 0,0 0 1 0 0,0 0-1 0 0,0 0 0 0 0,0 0 1 0 0,0 0-1 0 0,0 0 0 0 0,-1 1 1 0 0,1-1-1 0 0,0 0 1 0 0,0 0-1 0 0,0 1 0 0 0,0-1 1 0 0,0 0-1 0 0,0 1 0 0 0,0-1 1 0 0,-1 1-1 0 0,1-1 0 0 0,0 1 1 0 0,0 0-1 0 0,-1-1 1 0 0,1 1-1 0 0,0 0 0 0 0,-1-1 1 0 0,1 1-1 0 0,0 0 0 0 0,-1 0 1 0 0,1-1-1 0 0,-1 1 0 0 0,0 0 1 0 0,1 0-1 0 0,-1 0 1 0 0,0 0-1 0 0,1 0 0 0 0,-1 0 1 0 0,0 0-1 0 0,0 0 0 0 0,0 0 1 0 0,0 0-1 0 0,0 0 0 0 0,0-1 1 0 0,0 1-1 0 0,0 0 0 0 0,0 0 1 0 0,0 0-1 0 0,-1 0 1 0 0,1 0-1 0 0,0 0 0 0 0,-1 0 1 0 0,1 0-1 0 0,0 0 0 0 0,-1-1 1 0 0,1 1-1 0 0,-1 0 0 0 0,1 0 1 0 0,-1 0-1 0 0,0-1 1 0 0,1 1-1 0 0,-1 0 0 0 0,0 0 7 0 0,164-62-1134 0 0,-152 51 1139 0 0,0 0 1 0 0,-1-1 0 0 0,0 0 0 0 0,-1 0 0 0 0,0-1-1 0 0,-1 0 1 0 0,0 0 0 0 0,-1-1 0 0 0,0 0 0 0 0,-1-1 0 0 0,-1 0-1 0 0,0 1 1 0 0,-1-2 0 0 0,0 1 0 0 0,-1 0 0 0 0,-1-1-1 0 0,0 1 1 0 0,-1-1 0 0 0,-1 0 0 0 0,0 1 0 0 0,-1-1 0 0 0,-2-10-6 0 0,3 18 152 0 0,0-1 0 0 0,-1 1 0 0 0,0 0 1 0 0,-1 0-1 0 0,0-1 0 0 0,0 1 1 0 0,0 0-1 0 0,-1 1 0 0 0,0-1 1 0 0,0 0-1 0 0,-1 1 0 0 0,1-1 1 0 0,-2 1-1 0 0,1 0 0 0 0,-1 1 1 0 0,0-1-1 0 0,0 1 0 0 0,0 0 1 0 0,-1 0-1 0 0,1 0 0 0 0,-1 1 1 0 0,-5-3-153 0 0,10 7 180 0 0,1 0-3 0 0,-3 3-58 0 0,-1 4-110 0 0,1 0 1 0 0,0 0-1 0 0,1 1 0 0 0,-1-1 0 0 0,2 1 1 0 0,-1-1-1 0 0,1 1 0 0 0,0 0 0 0 0,0 0 1 0 0,1 0-1 0 0,0-1 0 0 0,1 1 0 0 0,0 0 0 0 0,0 0 1 0 0,0 0-1 0 0,1-1 0 0 0,0 1 0 0 0,1-1 1 0 0,0 0-1 0 0,0 1 0 0 0,0-1 0 0 0,5 6-9 0 0,-3 0-112 0 0,1 5-11 0 0,46 202-8336 0 0,-54-200 7187 0 0,-9 16 34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9:0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351 441 876 0 0,'0'0'408'0'0,"5"-20"910"0"0,-3 18-1386 0 0,24-53 2720 0 0,-27 54-2539 0 0,-56-6 550 0 0,40 8-584 0 0,0 1 0 0 0,1 0 1 0 0,-1 2-1 0 0,1-1 0 0 0,0 2 1 0 0,0 0-1 0 0,0 1 0 0 0,0 1 1 0 0,1 1-1 0 0,1 0 0 0 0,-1 0 1 0 0,1 2-1 0 0,0 0 0 0 0,1 0 1 0 0,1 1-1 0 0,-1 1 0 0 0,2 0 0 0 0,-1 0 1 0 0,2 1-1 0 0,0 1 0 0 0,-5 8-79 0 0,14-19 17 0 0,-1 0-1 0 0,1 0 0 0 0,0 0 0 0 0,-1 0 1 0 0,2 0-1 0 0,-1 0 0 0 0,0 0 0 0 0,0 0 1 0 0,1 1-1 0 0,0-1 0 0 0,0 0 0 0 0,0 0 1 0 0,0 0-1 0 0,0 1 0 0 0,0-1 0 0 0,1 0 1 0 0,0 0-1 0 0,0 0 0 0 0,0 0 0 0 0,0 0 1 0 0,0 0-1 0 0,0 0 0 0 0,1 0 0 0 0,-1 0 0 0 0,1 0 1 0 0,0-1-1 0 0,0 1 0 0 0,0-1 0 0 0,0 1 1 0 0,0-1-1 0 0,1 0 0 0 0,-1 0 0 0 0,1 0 1 0 0,0 0-1 0 0,-1 0 0 0 0,1-1 0 0 0,0 1 1 0 0,0-1-1 0 0,0 0 0 0 0,0 1 0 0 0,0-2 1 0 0,0 1-1 0 0,0 0 0 0 0,0 0 0 0 0,1-1 1 0 0,-1 0-1 0 0,0 0 0 0 0,0 0 0 0 0,0 0 1 0 0,1 0-1 0 0,-1 0 0 0 0,1-1-16 0 0,17 0 17 0 0,0 0-1 0 0,0-2 0 0 0,-1 0 1 0 0,1-1-1 0 0,-1-1 1 0 0,0-1-1 0 0,0-1 1 0 0,-1-1-1 0 0,16-8-16 0 0,30-78-90 0 0,-34 52-1799 0 0,-21 25 2097 0 0,-9 17-209 0 0,-1 1 1 0 0,0-1 0 0 0,0 0-1 0 0,0 1 1 0 0,1-1 0 0 0,-1 0-1 0 0,0 1 1 0 0,0-1 0 0 0,1 0-1 0 0,-1 1 1 0 0,0-1 0 0 0,1 0-1 0 0,-1 1 1 0 0,0-1 0 0 0,1 0-1 0 0,-1 0 1 0 0,0 0 0 0 0,1 1-1 0 0,-1-1 1 0 0,0 0 0 0 0,1 0-1 0 0,-1 0 1 0 0,1 0 0 0 0,-1 0-1 0 0,0 0 1 0 0,1 0 0 0 0,-1 0-1 0 0,1 0 1 0 0,-1 0 0 0 0,1 0-1 0 0,-1 0 1 0 0,0 0 0 0 0,1 0-1 0 0,-1 0 1 0 0,1 0 0 0 0,-1 0-1 0 0,0 0 1 0 0,1 0 0 0 0,-1-1-1 0 0,1 1 1 0 0,-1 0 0 0 0,0 0-1 0 0,1-1 1 0 0,-1 1 0 0 0,0 0-1 0 0,1 0 1 0 0,-1-1 0 0 0,0 1-1 0 0,0 0 1 0 0,1-1 0 0 0,-1 1-1 0 0,0 0 1 0 0,16 127 326 0 0,-13-117-383 0 0,-3-7 19 0 0,0 1 0 0 0,0-1-1 0 0,0 0 1 0 0,0 1 0 0 0,0-1 0 0 0,1 0 0 0 0,0 0 0 0 0,0 0-1 0 0,0 0 1 0 0,0 1 0 0 0,0-1 0 0 0,0-1 0 0 0,1 1 0 0 0,-1 0-1 0 0,1 0 1 0 0,0 0 0 0 0,0-1 0 0 0,0 1 0 0 0,0-1-1 0 0,1 0 1 0 0,-1 1 0 0 0,1-1 0 0 0,-1 0 0 0 0,1 0 0 0 0,0-1-1 0 0,-1 1 1 0 0,1-1 0 0 0,0 1 0 0 0,0-1 0 0 0,0 0 0 0 0,1 0-1 0 0,-1 0 1 0 0,0 0 0 0 0,0-1 0 0 0,0 1 0 0 0,1-1 0 0 0,-1 0-1 0 0,0 0 1 0 0,2 0 38 0 0,40-34-2647 0 0,-26 13 1343 0 0</inkml:trace>
  <inkml:trace contextRef="#ctx0" brushRef="#br0" timeOffset="993.695">723 320 840 0 0,'27'179'3750'0'0,"-37"-40"-1925"0"0,-8-68 791 0 0,19-130-1915 0 0,8 25-868 0 0,2 2 0 0 0,0-1 0 0 0,3 1 0 0 0,0 1 0 0 0,2 0-1 0 0,8-8 168 0 0,-22 38-14 0 0,-1 1-1 0 0,1-1 1 0 0,0 1-1 0 0,0 0 1 0 0,0-1-1 0 0,0 1 1 0 0,0 0-1 0 0,0 0 1 0 0,0 0-1 0 0,0 1 1 0 0,0-1-1 0 0,0 0 1 0 0,0 1-1 0 0,0-1 1 0 0,0 1-1 0 0,-1 0 1 0 0,1-1-1 0 0,0 1 1 0 0,0 0-1 0 0,-1 0 1 0 0,1 0-1 0 0,0 1 1 0 0,-1-1-1 0 0,1 0 1 0 0,-1 0-1 0 0,0 1 1 0 0,1-1-1 0 0,-1 1 1 0 0,0-1-1 0 0,0 1 1 0 0,0 0-1 0 0,0-1 1 0 0,0 1-1 0 0,0 0 1 0 0,0 0-1 0 0,-1 0 1 0 0,1 0-1 0 0,-1-1 1 0 0,1 1-1 0 0,-1 0 1 0 0,0 0-1 0 0,0 0 1 0 0,0 0-1 0 0,0 0 1 0 0,0 0-1 0 0,0 0 1 0 0,0 0-1 0 0,-1 0 1 0 0,1 1 14 0 0,6 14-22 0 0,0-10 17 0 0,0 1-1 0 0,0 0 1 0 0,0-1-1 0 0,1 0 1 0 0,0-1-1 0 0,1 0 1 0 0,0 0-1 0 0,0 0 0 0 0,0-1 1 0 0,0 0-1 0 0,1-1 1 0 0,0 1-1 0 0,0-2 1 0 0,0 1-1 0 0,0-1 1 0 0,0-1-1 0 0,1 0 1 0 0,-1 0-1 0 0,1-1 0 0 0,0 0 1 0 0,-1-1-1 0 0,1 0 1 0 0,0 0-1 0 0,-1-1 1 0 0,8-1 5 0 0,-1 0-126 0 0,-1-1 0 0 0,0 0 1 0 0,-1-1-1 0 0,1-1 0 0 0,-1 0 0 0 0,0-1 1 0 0,0-1-1 0 0,0 0 0 0 0,-1 0 1 0 0,0-1-1 0 0,0-1 0 0 0,-1-1 1 0 0,1-1 125 0 0,-11 9 16 0 0,-1 1 0 0 0,0-1 0 0 0,0 0 0 0 0,0 0 1 0 0,0 1-1 0 0,0-1 0 0 0,0 0 0 0 0,-1 0 0 0 0,1 0 1 0 0,0 0-1 0 0,-1 0 0 0 0,0 0 0 0 0,1 0 0 0 0,-1 0 0 0 0,0 0 1 0 0,0 0-1 0 0,0 0 0 0 0,0 0 0 0 0,-1 0 0 0 0,1 0 1 0 0,0 0-1 0 0,-1 0 0 0 0,0 0 0 0 0,1 0 0 0 0,-1 1 1 0 0,0-1-1 0 0,0 0 0 0 0,0 0 0 0 0,0 0 0 0 0,0 1 1 0 0,0-1-1 0 0,-1 1 0 0 0,1-1 0 0 0,-1 1 0 0 0,1-1 1 0 0,-1 1-1 0 0,1 0 0 0 0,-1 0 0 0 0,0 0 0 0 0,1 0 1 0 0,-1 0-1 0 0,0 0 0 0 0,0 0 0 0 0,0 0 0 0 0,0 1 1 0 0,0-1-1 0 0,0 1 0 0 0,0-1 0 0 0,0 1 0 0 0,0 0 1 0 0,0 0-1 0 0,0 0 0 0 0,0 0 0 0 0,0 0 0 0 0,0 0 0 0 0,0 1 1 0 0,0-1-1 0 0,0 1 0 0 0,0-1 0 0 0,1 1 0 0 0,-1 0 1 0 0,0 0-1 0 0,0 0 0 0 0,0 0 0 0 0,1 0 0 0 0,-1 0 1 0 0,0 0-1 0 0,1 1 0 0 0,-1-1-16 0 0,-8 2 57 0 0,0 0 0 0 0,0 1 0 0 0,1 0 0 0 0,-1 0 0 0 0,1 1 0 0 0,0 0-1 0 0,1 1 1 0 0,-1 0 0 0 0,1 0 0 0 0,0 1 0 0 0,0 0 0 0 0,1 0 0 0 0,0 1 0 0 0,0 0 0 0 0,1 0 0 0 0,0 0 0 0 0,1 1 0 0 0,-1 0 0 0 0,2 0-1 0 0,-1 1 1 0 0,1-1 0 0 0,1 1 0 0 0,0 0 0 0 0,-2 10-57 0 0,5-17 9 0 0,0-1 1 0 0,1 1-1 0 0,-1-1 0 0 0,1 1 1 0 0,-1-1-1 0 0,1 1 0 0 0,0-1 0 0 0,0 1 1 0 0,0-1-1 0 0,0 0 0 0 0,1 1 1 0 0,-1-1-1 0 0,1 0 0 0 0,-1 0 0 0 0,1 0 1 0 0,0 0-1 0 0,0 0 0 0 0,0-1 1 0 0,0 1-1 0 0,0 0 0 0 0,0-1 0 0 0,0 0 1 0 0,0 1-1 0 0,1-1 0 0 0,-1 0 1 0 0,0 0-1 0 0,1 0 0 0 0,-1 0 0 0 0,1-1 1 0 0,-1 1-1 0 0,1-1 0 0 0,-1 1 1 0 0,1-1-1 0 0,0 0 0 0 0,-1 0 0 0 0,1 0 1 0 0,-1-1-1 0 0,2 1-9 0 0,101-23-76 0 0,-93 16 49 0 0,0-1-1 0 0,0 0 1 0 0,-1-1 0 0 0,-1 0-1 0 0,1 0 1 0 0,-2-1 0 0 0,1-1 0 0 0,-1 0-1 0 0,-1 0 1 0 0,0-1 0 0 0,-1 0-1 0 0,0 0 1 0 0,0 0 0 0 0,-2-1 0 0 0,1 0-1 0 0,-2 0 1 0 0,0-1 0 0 0,0 1-1 0 0,-1-4 28 0 0,23-270 575 0 0,-26 281-508 0 0,-1 0 0 0 0,1 0 1 0 0,-1-1-1 0 0,-1 1 0 0 0,1 0 0 0 0,-1 0 1 0 0,0 0-1 0 0,0 1 0 0 0,-1-1 0 0 0,0 0 1 0 0,0 1-1 0 0,0-1 0 0 0,-1 1 0 0 0,1 0 1 0 0,-1 0-1 0 0,0 1 0 0 0,-1-1 0 0 0,1 1 1 0 0,-1 0-1 0 0,0 0 0 0 0,0 0 0 0 0,0 1 1 0 0,-1 0-1 0 0,1 0 0 0 0,-1 0 0 0 0,1 1 1 0 0,-1-1-1 0 0,0 1 0 0 0,0 1 1 0 0,0-1-1 0 0,0 1 0 0 0,-4 0-67 0 0,4 5 28 0 0,0 0 0 0 0,0 0 0 0 0,1 1 0 0 0,-1 0 0 0 0,1 0 0 0 0,0 1 0 0 0,1-1-1 0 0,-1 1 1 0 0,1 0 0 0 0,0 0 0 0 0,0 0 0 0 0,1 1 0 0 0,0-1 0 0 0,0 1 0 0 0,1 0 0 0 0,-1 0 0 0 0,1 0 0 0 0,1 0 0 0 0,0 0 0 0 0,0 0 0 0 0,0 1-1 0 0,1-1 1 0 0,0 0 0 0 0,0 0 0 0 0,0 1 0 0 0,1-1 0 0 0,1 1-28 0 0,35 163-366 0 0,-3-70-596 0 0,21 106-6597 0 0,-55-197 6323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5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1128 0 0,'33'-31'6019'0'0,"-15"57"-5006"0"0,-10-3-884 0 0,-4-8-77 0 0,0-1-1 0 0,1 1 1 0 0,1-1-1 0 0,1-1 1 0 0,0 1 0 0 0,0-1-1 0 0,1 0 1 0 0,1-1-1 0 0,0 0 1 0 0,3 2-52 0 0,-4-5 39 0 0,1 0 1 0 0,0 0-1 0 0,0-1 1 0 0,1 0-1 0 0,0 0 1 0 0,1-1-1 0 0,-1-1 1 0 0,1 0-1 0 0,1 0 1 0 0,-1-1-1 0 0,1-1 1 0 0,0 0-1 0 0,0 0 1 0 0,0-1-1 0 0,1-1 1 0 0,-1 0-1 0 0,0 0 0 0 0,1-2 1 0 0,0 1-1 0 0,-1-2 1 0 0,1 1-1 0 0,-1-2 1 0 0,9-1-40 0 0,-4-2-4 0 0,0 0 1 0 0,0-1 0 0 0,-1 0-1 0 0,0-1 1 0 0,0-1 0 0 0,0-1-1 0 0,-1 0 1 0 0,-1-1-1 0 0,0-1 1 0 0,0 0 0 0 0,-1-1-1 0 0,0 0 1 0 0,-1-1-1 0 0,0 0 1 0 0,-2-1 0 0 0,1-1-1 0 0,-2 1 1 0 0,0-2-1 0 0,0 1 1 0 0,-2-1 0 0 0,2-3 3 0 0,11-33-230 0 0,-26 59 210 0 0,1-1 0 0 0,1 1 0 0 0,-1 1 1 0 0,1-1-1 0 0,0 1 0 0 0,1-1 0 0 0,0 1 0 0 0,0 0 0 0 0,1 0 0 0 0,-1 0 0 0 0,2 1 0 0 0,-1-1 0 0 0,1 0 0 0 0,1 1 0 0 0,0 4 20 0 0,-1-9-34 0 0,1-1-1 0 0,0 1 1 0 0,0-1-1 0 0,0 1 1 0 0,0-1-1 0 0,0 1 1 0 0,1-1-1 0 0,0 0 1 0 0,0 1-1 0 0,0-1 1 0 0,0 0-1 0 0,0 1 1 0 0,1-1-1 0 0,-1 0 1 0 0,1 0-1 0 0,0 0 1 0 0,0 0-1 0 0,0 0 1 0 0,0-1-1 0 0,0 1 1 0 0,1-1-1 0 0,-1 1 1 0 0,1-1-1 0 0,0 0 1 0 0,-1 0-1 0 0,1 0 1 0 0,0 0-1 0 0,0-1 1 0 0,1 1-1 0 0,-1-1 1 0 0,0 0-1 0 0,0 1 1 0 0,1-2-1 0 0,-1 1 1 0 0,1 0-1 0 0,-1-1 1 0 0,0 1-1 0 0,4-1 35 0 0,7-2-187 0 0,0-1 0 0 0,-1 0 0 0 0,1 0 0 0 0,0-2 0 0 0,-1 0 0 0 0,0 0 0 0 0,0-1-1 0 0,-1-1 1 0 0,0 0 0 0 0,0-1 0 0 0,0 0 0 0 0,-1-1 0 0 0,0 0 0 0 0,-1 0 0 0 0,0-2 0 0 0,-1 1 0 0 0,6-8 187 0 0,3-6-210 0 0</inkml:trace>
  <inkml:trace contextRef="#ctx0" brushRef="#br0" timeOffset="280.706">1079 75 4764 0 0,'40'-74'3245'0'0,"-56"218"-1972"0"0,28 65-1007 0 0,38 19-366 0 0,-50-226-8 0 0,0 0-1 0 0,0-1 1 0 0,0 1-1 0 0,0-1 1 0 0,-1 1 0 0 0,1-1-1 0 0,0 1 1 0 0,-1-1-1 0 0,1 0 1 0 0,-1 1-1 0 0,1-1 1 0 0,-1 1-1 0 0,0-1 1 0 0,0 0-1 0 0,1 1 1 0 0,-1-1 0 0 0,0 0-1 0 0,0 0 1 0 0,0 0-1 0 0,0 0 1 0 0,-1 0-1 0 0,1 0 1 0 0,0 0-1 0 0,0 0 1 0 0,-1 0 0 0 0,1 0-1 0 0,0-1 1 0 0,-1 1-1 0 0,1-1 1 0 0,0 1-1 0 0,-1-1 1 0 0,1 1-1 0 0,-1-1 1 0 0,1 0 0 0 0,-1 0-1 0 0,1 0 1 0 0,-1 1-1 0 0,1-2 1 0 0,-1 1-1 0 0,0 0 1 0 0,1 0-1 0 0,-1 0 1 0 0,1-1 0 0 0,0 1-1 0 0,-1-1 1 0 0,1 1-1 0 0,-1-1 1 0 0,1 1-1 0 0,0-1 1 0 0,-1 0-1 0 0,1 0 1 0 0,0 0-1 0 0,0 0 1 0 0,-1 0 0 0 0,1 0-1 0 0,0 0 1 0 0,0 0-1 0 0,0 0 1 0 0,0 0-1 0 0,1-1 1 0 0,-1 1-1 0 0,0 0 1 0 0,0-1 0 0 0,1 1 108 0 0,-17-18-1284 0 0</inkml:trace>
  <inkml:trace contextRef="#ctx0" brushRef="#br0" timeOffset="466.306">1193 72 996 0 0,'76'-5'1737'0'0,"-74"5"-1677"0"0,-1 0-1 0 0,1 0 1 0 0,-1 0-1 0 0,1 1 1 0 0,0-1-1 0 0,-1 1 1 0 0,1-1-1 0 0,-1 1 1 0 0,1 0-1 0 0,-1-1 1 0 0,1 1-1 0 0,-1 0 1 0 0,0 0-1 0 0,0 0 0 0 0,1 0 1 0 0,-1 0-1 0 0,0 1 1 0 0,0-1-1 0 0,0 0 1 0 0,0 0-1 0 0,0 1 1 0 0,0-1-1 0 0,0 1 1 0 0,-1-1-1 0 0,1 0 1 0 0,0 1-1 0 0,-1 0 1 0 0,1-1-1 0 0,-1 1 1 0 0,0-1-1 0 0,1 1 1 0 0,-1 0-1 0 0,0-1 1 0 0,0 1-1 0 0,0-1 1 0 0,0 1-1 0 0,0 0 1 0 0,0-1-1 0 0,-1 1 1 0 0,1 0-1 0 0,-1-1 1 0 0,1 1-1 0 0,-1-1 1 0 0,1 1-1 0 0,-1-1 1 0 0,0 1-1 0 0,0 0-59 0 0,-8 10 75 0 0,0 1 1 0 0,-1-1-1 0 0,0-1 0 0 0,0 0 0 0 0,-2 0 0 0 0,1-1 1 0 0,-1 0-1 0 0,-1-1 0 0 0,0-1 0 0 0,0 0 1 0 0,0-1-1 0 0,-1 0 0 0 0,0-1 0 0 0,-1 0 0 0 0,1-1 1 0 0,-1-1-1 0 0,0-1 0 0 0,0 0 0 0 0,0 0 0 0 0,-1-2 1 0 0,-6 0-76 0 0,-2-28-4468 0 0,25 18 3207 0 0</inkml:trace>
  <inkml:trace contextRef="#ctx0" brushRef="#br0" timeOffset="683.618">1442 55 1520 0 0,'-14'30'5502'0'0,"-1"-2"-4991"0"0,10 3-220 0 0,2 0 0 0 0,1 1 0 0 0,1-1 0 0 0,1 0 0 0 0,2 1 1 0 0,2-1-1 0 0,0 0 0 0 0,2 0 0 0 0,2 0 0 0 0,5 14-291 0 0,27 143-594 0 0,-41-186 399 0 0,0-1 1 0 0,0 1 0 0 0,-1-1 0 0 0,1 0-1 0 0,-1 0 1 0 0,1 0 0 0 0,-1 0 0 0 0,1 0-1 0 0,-1 0 1 0 0,0 0 0 0 0,1 0 0 0 0,-1-1-1 0 0,0 1 1 0 0,0-1 0 0 0,1 1 0 0 0,-1-1-1 0 0,0 0 1 0 0,0 1 0 0 0,0-1 0 0 0,1 0 0 0 0,-1 0-1 0 0,0 0 1 0 0,0-1 0 0 0,0 1 0 0 0,0 0-1 0 0,1-1 1 0 0,-1 1 0 0 0,0-1 0 0 0,0 1-1 0 0,1-1 1 0 0,-1 0 0 0 0,0 0 0 0 0,1 0 194 0 0,-21-9-1252 0 0</inkml:trace>
  <inkml:trace contextRef="#ctx0" brushRef="#br0" timeOffset="931.77">1516 85 2200 0 0,'3'0'107'0'0,"0"-1"1"0"0,0 1-1 0 0,0 0 0 0 0,0 0 1 0 0,0 0-1 0 0,0 0 0 0 0,0 0 0 0 0,0 1 1 0 0,-1-1-1 0 0,1 1 0 0 0,0 0 1 0 0,0 0-1 0 0,0 0 0 0 0,-1 0 0 0 0,1 1 1 0 0,0-1-1 0 0,-1 1 0 0 0,1-1 1 0 0,-1 1-1 0 0,0 0 0 0 0,1 0 0 0 0,-1 0 1 0 0,0 0-1 0 0,0 0 0 0 0,0 1 1 0 0,-1-1-1 0 0,1 0 0 0 0,0 1 0 0 0,-1 0 1 0 0,0-1-1 0 0,0 1 0 0 0,1 0 1 0 0,-2-1-1 0 0,1 1 0 0 0,0 0 0 0 0,0 0 1 0 0,-1 0-1 0 0,0 0 0 0 0,0 0 1 0 0,1 0-1 0 0,-2 0 0 0 0,1 0 0 0 0,0 0 1 0 0,-1 0-1 0 0,1 0 0 0 0,-1 0-107 0 0,-2 5 103 0 0,-1 0-1 0 0,0 0 0 0 0,0-1 1 0 0,-1 0-1 0 0,0 0 0 0 0,0 0 1 0 0,-1 0-1 0 0,0-1 1 0 0,0 0-1 0 0,0 0 0 0 0,-1 0 1 0 0,0-1-1 0 0,0 0 0 0 0,0 0 1 0 0,-1-1-1 0 0,1 0 0 0 0,-1 0-102 0 0,-71 20-196 0 0,34-36-3141 0 0,42 0 919 0 0,5 6 1274 0 0</inkml:trace>
  <inkml:trace contextRef="#ctx0" brushRef="#br0" timeOffset="1351.709">1594 223 1008 0 0,'59'5'3927'0'0,"37"-24"-3027"0"0,-57 10-231 0 0,61-22 256 0 0,-124 15-556 0 0,14 15-313 0 0,0 0 0 0 0,0 1 0 0 0,0 0 0 0 0,0 1 1 0 0,0 0-1 0 0,0 0 0 0 0,0 1 0 0 0,0 1 0 0 0,1-1 0 0 0,-1 2 0 0 0,1-1 0 0 0,0 1 0 0 0,0 1 1 0 0,-5 3-57 0 0,1-3 81 0 0,6-2-49 0 0,-1 0 0 0 0,0 0 0 0 0,1 0 0 0 0,-1 1 0 0 0,1 0 0 0 0,0 0 0 0 0,1 1 0 0 0,-1 0 0 0 0,1 0 0 0 0,0 0 0 0 0,0 1 1 0 0,0 0-1 0 0,1 0 0 0 0,0 1 0 0 0,0-1 0 0 0,0 1 0 0 0,1 0 0 0 0,0 1 0 0 0,1-1 0 0 0,0 1 0 0 0,0-1 0 0 0,0 1 0 0 0,0 5-32 0 0,3-10-29 0 0,0 0-1 0 0,1 0 0 0 0,-1 0 0 0 0,1 0 1 0 0,0 0-1 0 0,0 0 0 0 0,0 0 1 0 0,0 0-1 0 0,0-1 0 0 0,1 1 1 0 0,-1 0-1 0 0,1-1 0 0 0,0 1 1 0 0,0-1-1 0 0,0 0 0 0 0,0 0 1 0 0,0 1-1 0 0,0-1 0 0 0,0 0 1 0 0,1-1-1 0 0,-1 1 0 0 0,1 0 1 0 0,-1-1-1 0 0,1 1 0 0 0,0-1 1 0 0,0 0-1 0 0,0 0 0 0 0,0 0 1 0 0,-1 0-1 0 0,1-1 0 0 0,0 1 1 0 0,0-1-1 0 0,0 0 0 0 0,0 0 1 0 0,1 0-1 0 0,1 0 30 0 0,105-15-3746 0 0,-80 3 2473 0 0,-7 0 122 0 0</inkml:trace>
  <inkml:trace contextRef="#ctx0" brushRef="#br0" timeOffset="1632.585">1954 153 2364 0 0,'2'-2'105'0'0,"0"0"0"0"0,0 0 1 0 0,1 0-1 0 0,-1 0 0 0 0,0 0 0 0 0,1 1 0 0 0,-1-1 0 0 0,1 1 0 0 0,-1 0 1 0 0,1 0-1 0 0,-1 0 0 0 0,1 0 0 0 0,0 0 0 0 0,0 0 0 0 0,0 1 0 0 0,-1-1 1 0 0,1 1-1 0 0,0 0 0 0 0,0 0 0 0 0,0 0 0 0 0,0 0 0 0 0,-1 0 0 0 0,1 1 0 0 0,0-1 1 0 0,0 1-1 0 0,0 0 0 0 0,-1 0 0 0 0,1 0 0 0 0,0 0 0 0 0,-1 0 0 0 0,1 1 1 0 0,-1-1-1 0 0,1 1 0 0 0,-1 0 0 0 0,0-1 0 0 0,0 2-105 0 0,74 80 806 0 0,-35-7 1791 0 0,-40-74-2073 0 0,-1-2-80 0 0,-35 14 1180 0 0,32-14-1596 0 0,0 0 0 0 0,1 0 0 0 0,-1-1 0 0 0,0 0 0 0 0,1 1 0 0 0,-1-1 0 0 0,1 0 0 0 0,-1 0 0 0 0,1 0 0 0 0,-1 0 0 0 0,1-1 0 0 0,0 1 0 0 0,-1-1 1 0 0,1 1-1 0 0,0-1 0 0 0,0 0 0 0 0,0 0 0 0 0,1 0 0 0 0,-1 0 0 0 0,0 0 0 0 0,1 0 0 0 0,-1 0 0 0 0,1-1 0 0 0,-1 1 0 0 0,1-1 0 0 0,0 1 0 0 0,0-1 0 0 0,1 1 0 0 0,-1-1 0 0 0,0 1 0 0 0,1-1 1 0 0,-1 0-1 0 0,1 1 0 0 0,0-1 0 0 0,0 0 0 0 0,0 0 0 0 0,0 1 0 0 0,1-2-28 0 0,7-11-473 0 0,0 1 0 0 0,1 0 0 0 0,1 1 0 0 0,0 0 1 0 0,1 0-1 0 0,0 1 0 0 0,1 0 0 0 0,1 1 0 0 0,-1 1 0 0 0,2 0 0 0 0,0 0 0 0 0,0 1 1 0 0,0 1-1 0 0,1 1 0 0 0,4-2 473 0 0,49-32-3456 0 0,-43 24 2211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57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265 132 1540 0 0,'34'1'1932'0'0,"-32"-1"-1870"0"0,0 0 1 0 0,0 1-1 0 0,0-1 1 0 0,0 0-1 0 0,0 0 1 0 0,0 0-1 0 0,0-1 1 0 0,0 1-1 0 0,-1 0 1 0 0,1-1-1 0 0,0 1 1 0 0,0-1-1 0 0,0 0 1 0 0,0 1-1 0 0,-1-1 1 0 0,1 0-1 0 0,0 0 1 0 0,-1 0-1 0 0,1 0 1 0 0,-1 0-1 0 0,1-1 1 0 0,-1 1-1 0 0,0 0 1 0 0,1-1-1 0 0,-1 1 1 0 0,0-1-1 0 0,0 1 1 0 0,0-1-1 0 0,0 0 1 0 0,0 0-1 0 0,0 1 1 0 0,-1-1-1 0 0,1 0 1 0 0,-1 0-1 0 0,1 0 1 0 0,-1 1-1 0 0,1-1 1 0 0,-1 0-1 0 0,0-1-62 0 0,0 2 5 0 0,-4-9 239 0 0,1 6-231 0 0,-1 1 1 0 0,0-1-1 0 0,-1 1 1 0 0,1-1-1 0 0,0 1 1 0 0,-1 1-1 0 0,0-1 1 0 0,0 0-1 0 0,0 1 1 0 0,0 0-1 0 0,0 0 1 0 0,0 1-1 0 0,0 0 1 0 0,0-1-1 0 0,-1 2 1 0 0,1-1-1 0 0,-1 1 1 0 0,1-1-1 0 0,0 2 1 0 0,-1-1 0 0 0,1 0-1 0 0,-1 1 1 0 0,1 0-1 0 0,0 0 1 0 0,0 1-1 0 0,-1 0 1 0 0,-3 2-14 0 0,-126 85 146 0 0,128-82-131 0 0,0 1 0 0 0,1 0 1 0 0,-1 0-1 0 0,2 1 1 0 0,-1-1-1 0 0,1 2 0 0 0,0-1 1 0 0,1 0-1 0 0,0 1 0 0 0,1 0 1 0 0,0-1-1 0 0,0 1 1 0 0,1 1-1 0 0,1-1 0 0 0,-1 8-15 0 0,4-15 26 0 0,0 0-1 0 0,0 0 1 0 0,1 0 0 0 0,-1-1-1 0 0,1 1 1 0 0,-1-1-1 0 0,1 1 1 0 0,0-1-1 0 0,0 0 1 0 0,0 0-1 0 0,0 0 1 0 0,0 0 0 0 0,1-1-1 0 0,-1 1 1 0 0,1-1-1 0 0,-1 0 1 0 0,1 0-1 0 0,-1 0 1 0 0,1 0-1 0 0,-1-1 1 0 0,1 0 0 0 0,0 1-1 0 0,-1-1 1 0 0,1-1-1 0 0,0 1 1 0 0,-1 0-1 0 0,1-1 1 0 0,0 0-1 0 0,-1 0 1 0 0,3-1-26 0 0,8 0 39 0 0,0-1 0 0 0,-1 0 0 0 0,1-1 0 0 0,-1-1 0 0 0,0 0 0 0 0,0-1 0 0 0,0-1 0 0 0,-1 0 0 0 0,0 0 0 0 0,0-1 0 0 0,-1-1 0 0 0,0 0 0 0 0,0 0 0 0 0,-1-1-1 0 0,-1 0 1 0 0,9-12-39 0 0,-6-28 294 0 0,-12 48-286 0 0,1 3-12 0 0,-1-1-1 0 0,1 0 1 0 0,-1 1 0 0 0,1-1 0 0 0,-1 0-1 0 0,1 1 1 0 0,-1-1 0 0 0,1 0 0 0 0,-1 1-1 0 0,1-1 1 0 0,-1 1 0 0 0,0-1 0 0 0,1 1-1 0 0,-1-1 1 0 0,0 1 0 0 0,0-1 0 0 0,1 1-1 0 0,-1-1 1 0 0,0 1 0 0 0,0-1 0 0 0,0 1 0 0 0,1 0-1 0 0,-1-1 1 0 0,0 1 0 0 0,0-1 0 0 0,0 1-1 0 0,0-1 1 0 0,0 1 0 0 0,0 0 0 0 0,0-1-1 0 0,-1 1 1 0 0,1-1 0 0 0,0 1 0 0 0,0-1-1 0 0,0 1 1 0 0,-1 0 0 0 0,1-1 0 0 0,0 1-1 0 0,0-1 1 0 0,-1 1 0 0 0,1-1 0 0 0,0 1 0 0 0,-1-1-1 0 0,1 0 1 0 0,-1 1 0 0 0,1-1 0 0 0,-1 1-1 0 0,1-1 1 0 0,0 0 0 0 0,-1 1 0 0 0,0-1-1 0 0,1 0 1 0 0,-1 0 0 0 0,1 1 0 0 0,-1-1-1 0 0,1 0 1 0 0,-1 0 0 0 0,1 0 0 0 0,-1 0-1 0 0,0 0 1 0 0,1 0 0 0 0,-1 0 0 0 0,1 0-1 0 0,-1 0 1 0 0,1 0 0 0 0,-1 0 0 0 0,0 0 4 0 0,5 5-259 0 0,1 1-1 0 0,-1-1 1 0 0,1 0 0 0 0,0 0 0 0 0,1-1 0 0 0,-1 0 0 0 0,1 0 0 0 0,0 0-1 0 0,0 0 1 0 0,0-1 0 0 0,0 0 0 0 0,0 0 0 0 0,1-1 0 0 0,0 0 0 0 0,-1 0-1 0 0,1 0 1 0 0,0-1 0 0 0,0 0 0 0 0,7 0 259 0 0,-1-1-1251 0 0</inkml:trace>
  <inkml:trace contextRef="#ctx0" brushRef="#br0" timeOffset="387.492">519 51 2064 0 0,'21'59'2874'0'0,"16"157"-467"0"0,-24-337-1057 0 0,-12 109-1337 0 0,0 1-1 0 0,1-1 0 0 0,1 0 0 0 0,-1 1 0 0 0,2 0 0 0 0,0-1 0 0 0,0 1 0 0 0,1 1 0 0 0,0-1 1 0 0,1 1-1 0 0,0 0 0 0 0,1 0 0 0 0,0 0 0 0 0,0 1 0 0 0,1 0 0 0 0,0 1 0 0 0,1 0 0 0 0,0 0 0 0 0,3-1-12 0 0,-7 9-14 0 0,1 2 0 0 0,0-1 0 0 0,-1 0-1 0 0,0 1 1 0 0,1 0 0 0 0,-1 1-1 0 0,0-1 1 0 0,0 1 0 0 0,0 0-1 0 0,0 0 1 0 0,0 0 0 0 0,-1 1-1 0 0,0-1 1 0 0,1 1 0 0 0,-2 0 0 0 0,1 1-1 0 0,0-1 1 0 0,-1 1 0 0 0,1-1-1 0 0,-1 1 1 0 0,-1 0 0 0 0,1 0-1 0 0,-1 1 1 0 0,0-1 0 0 0,0 0-1 0 0,1 6 15 0 0,26 59-586 0 0,18 36-4353 0 0,-42-98 3735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0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29 465 1404 0 0,'11'-20'4139'0'0,"-10"38"-1715"0"0,-24 135-725 0 0,23-122-1469 0 0,24 224 804 0 0,11-113-1953 0 0,-42-132-6449 0 0,3-12 6141 0 0</inkml:trace>
  <inkml:trace contextRef="#ctx0" brushRef="#br0" timeOffset="342.693">20 687 1412 0 0,'-1'-2'108'0'0,"0"0"0"0"0,-1 0 1 0 0,2 0-1 0 0,-1 0 0 0 0,0-1 0 0 0,0 1 0 0 0,1 0 0 0 0,-1-1 1 0 0,1 1-1 0 0,0 0 0 0 0,0-1 0 0 0,0 1 0 0 0,0-1 0 0 0,0 1 1 0 0,0 0-1 0 0,0-1 0 0 0,1 1 0 0 0,0 0 0 0 0,-1-1 0 0 0,1 1 1 0 0,0 0-1 0 0,0 0 0 0 0,0-1 0 0 0,0 1 0 0 0,0 0 0 0 0,1 0 1 0 0,-1 0-1 0 0,1 0 0 0 0,-1 1 0 0 0,1-1 0 0 0,0 0 0 0 0,0 1 0 0 0,-1-1 1 0 0,1 1-1 0 0,0 0 0 0 0,0-1 0 0 0,1 1 0 0 0,-1 0 0 0 0,0 0 1 0 0,0 0-1 0 0,1 1 0 0 0,-1-1 0 0 0,0 0 0 0 0,3 1-108 0 0,109-19 1204 0 0,-108 19-1168 0 0,0 0 1 0 0,0 0-1 0 0,1 1 0 0 0,-1 0 0 0 0,0 0 0 0 0,0 0 0 0 0,0 0 0 0 0,-1 1 1 0 0,1 0-1 0 0,0 1 0 0 0,-1-1 0 0 0,1 1 0 0 0,-1 0 0 0 0,0 0 0 0 0,0 1 0 0 0,0-1 1 0 0,0 1-1 0 0,0 1 0 0 0,-1-1 0 0 0,0 0 0 0 0,0 1 0 0 0,0 0 0 0 0,-1 0 0 0 0,1 0 1 0 0,-1 0-1 0 0,1 4-36 0 0,-8-2 8 0 0,0 1 1 0 0,0-1 0 0 0,-1 0-1 0 0,1 0 1 0 0,-2 0 0 0 0,1-1-1 0 0,-1 1 1 0 0,0-1 0 0 0,0-1-1 0 0,-1 1 1 0 0,0-1 0 0 0,0 0-1 0 0,0-1 1 0 0,0 0 0 0 0,-1 0-1 0 0,0 0 1 0 0,0-1 0 0 0,0 0-1 0 0,0-1 1 0 0,0 0 0 0 0,-8 1-9 0 0,-65 14-826 0 0,5-36-3315 0 0,72 13 2719 0 0</inkml:trace>
  <inkml:trace contextRef="#ctx0" brushRef="#br0" timeOffset="745.965">292 590 1268 0 0,'75'-7'3529'0'0,"-68"8"-3434"0"0,1-1 0 0 0,0 1 0 0 0,0 1-1 0 0,-1-1 1 0 0,1 2 0 0 0,-1-1 0 0 0,1 1 0 0 0,-1-1 0 0 0,0 2-1 0 0,0-1 1 0 0,0 1 0 0 0,-1 0 0 0 0,1 1 0 0 0,-1 0 0 0 0,0 0-1 0 0,0 0 1 0 0,-1 1 0 0 0,1-1 0 0 0,-1 1 0 0 0,0 1-1 0 0,-1-1 1 0 0,4 7-95 0 0,-8-10 128 0 0,-1 0-1 0 0,0 0 0 0 0,1 0 1 0 0,-1 0-1 0 0,0-1 0 0 0,-1 1 1 0 0,1 0-1 0 0,0 0 0 0 0,-1 0 1 0 0,1-1-1 0 0,-1 1 0 0 0,0-1 1 0 0,0 0-1 0 0,0 1 0 0 0,0-1 1 0 0,0 0-1 0 0,-1 0 0 0 0,1 0 0 0 0,-1 0 1 0 0,1-1-1 0 0,-1 1 0 0 0,0-1 1 0 0,1 1-1 0 0,-1-1 0 0 0,0 0 1 0 0,0 0-1 0 0,0-1 0 0 0,0 1 1 0 0,0 0-1 0 0,0-1 0 0 0,0 0 1 0 0,0 1-1 0 0,0-1 0 0 0,-1-1-127 0 0,3 1 268 0 0,1 0-112 0 0,-13-24-25 0 0,18 12-303 0 0,0 1-1 0 0,1-1 1 0 0,0 1 0 0 0,0 0-1 0 0,1 0 1 0 0,1 1 0 0 0,0 0-1 0 0,0 0 1 0 0,1 1 0 0 0,0 0-1 0 0,1 1 1 0 0,-1 0 0 0 0,2 0-1 0 0,2 0 173 0 0,98-62-5518 0 0,-95 61 4194 0 0,0-1-152 0 0</inkml:trace>
  <inkml:trace contextRef="#ctx0" brushRef="#br0" timeOffset="1350.762">950 527 1100 0 0,'-15'2'3681'0'0,"-16"10"-2811"0"0,16-5-654 0 0,0 0 0 0 0,0 1 0 0 0,1 0 0 0 0,0 1 0 0 0,1 1 0 0 0,0 0 0 0 0,0 1 0 0 0,1 0-1 0 0,0 1 1 0 0,1 0 0 0 0,1 1 0 0 0,0 0 0 0 0,1 1-216 0 0,9-11 6 0 0,0 0 0 0 0,1 0 0 0 0,-1 0 0 0 0,1-1 0 0 0,0 1 0 0 0,0 0 0 0 0,0 0 0 0 0,0 0 0 0 0,1-1 0 0 0,-1 1 0 0 0,1 0 0 0 0,0-1 0 0 0,-1 1 0 0 0,1-1-1 0 0,0 0 1 0 0,0 0 0 0 0,1 0 0 0 0,-1 0 0 0 0,0 0 0 0 0,1 0 0 0 0,-1 0 0 0 0,1-1 0 0 0,-1 0 0 0 0,1 1 0 0 0,0-1 0 0 0,0 0 0 0 0,0 0 0 0 0,0 0 0 0 0,-1-1 0 0 0,1 1 0 0 0,0-1 0 0 0,0 1 0 0 0,0-1 0 0 0,0 0 0 0 0,0 0 0 0 0,0 0 0 0 0,0-1-1 0 0,0 1 1 0 0,0-1 0 0 0,0 0 0 0 0,0 0 0 0 0,0 0 0 0 0,0 0 0 0 0,0 0 0 0 0,-1 0 0 0 0,1-1-6 0 0,6 1-46 0 0,0 0 0 0 0,0 0 1 0 0,0-1-1 0 0,-1-1 0 0 0,1 1 0 0 0,-1-1 0 0 0,0-1 0 0 0,1 1 0 0 0,-2-1 0 0 0,1-1 1 0 0,0 0-1 0 0,-1 0 0 0 0,0 0 0 0 0,0-1 0 0 0,0 0 0 0 0,-1 0 0 0 0,0-1 1 0 0,0 1-1 0 0,4-9 46 0 0,-11 12-13 0 0,-1-1 0 0 0,0 1 0 0 0,0-1 0 0 0,0 1 0 0 0,0-1 0 0 0,0 1 0 0 0,-1 0 0 0 0,1 0 0 0 0,-1 0 0 0 0,0 1 0 0 0,0-1 0 0 0,0 1 0 0 0,0-1 0 0 0,-1 1 0 0 0,1 0 0 0 0,0 0 0 0 0,-1 1 0 0 0,0-1 0 0 0,1 1 0 0 0,-1-1 0 0 0,-2 1 13 0 0,-146-39-271 0 0,152 39 185 0 0,0-1-1 0 0,0 0 0 0 0,1 0 1 0 0,-1 0-1 0 0,1 0 0 0 0,-1 1 1 0 0,1-1-1 0 0,0 0 0 0 0,0 1 1 0 0,-1-1-1 0 0,1 0 0 0 0,0 1 1 0 0,1-1-1 0 0,-1 1 1 0 0,0-1-1 0 0,0 1 0 0 0,1 0 1 0 0,-1 0-1 0 0,0-1 0 0 0,1 1 1 0 0,-1 0-1 0 0,1 0 0 0 0,0 0 1 0 0,-1 1-1 0 0,1-1 0 0 0,0 0 1 0 0,0 1-1 0 0,-1-1 0 0 0,1 1 1 0 0,0-1-1 0 0,0 1 0 0 0,1 0 87 0 0,16-9-916 0 0,1 1-260 0 0</inkml:trace>
  <inkml:trace contextRef="#ctx0" brushRef="#br0" timeOffset="1752.333">1068 248 2008 0 0,'-5'-55'4488'0'0,"5"54"-4158"0"0,0 1-51 0 0,0 0-21 0 0,-6-5 549 0 0,-5 218 390 0 0,30-57-740 0 0,-8-80 493 0 0,32-96-916 0 0,-31 14-96 0 0,1 0 0 0 0,0 0 0 0 0,1 1 1 0 0,-1 0-1 0 0,1 2 0 0 0,0-1 0 0 0,0 2 1 0 0,0 0-1 0 0,0 0 0 0 0,11 1 62 0 0,-24 2 10 0 0,0 0-1 0 0,0 0 1 0 0,0 0-1 0 0,-1-1 0 0 0,1 1 1 0 0,0 0-1 0 0,-1 0 1 0 0,1 0-1 0 0,0 0 0 0 0,-1 0 1 0 0,0 0-1 0 0,1 0 1 0 0,-1 0-1 0 0,0 1 1 0 0,1-1-1 0 0,-1 0 0 0 0,0 0 1 0 0,0 0-1 0 0,0 0 1 0 0,0 0-1 0 0,0 0 1 0 0,0 1-1 0 0,0-1 0 0 0,0 0 1 0 0,0 0-1 0 0,-1 0 1 0 0,1 0-1 0 0,0 0 0 0 0,-1 0 1 0 0,1 0-1 0 0,-1 0 1 0 0,1 0-1 0 0,-1 0 1 0 0,0 0-1 0 0,1 0 0 0 0,-1 0 1 0 0,0 0-1 0 0,0 0 1 0 0,0-1-1 0 0,1 1 1 0 0,-1 0-1 0 0,0-1 0 0 0,0 1 1 0 0,0 0-1 0 0,0-1 1 0 0,0 1-1 0 0,0-1 0 0 0,0 0 1 0 0,0 1-1 0 0,-1-1 1 0 0,1 0-1 0 0,0 1 1 0 0,0-1-1 0 0,-1 0-9 0 0,-9 6-7 0 0,0-1-1 0 0,-1 0 1 0 0,0-1 0 0 0,0 0-1 0 0,0-1 1 0 0,0 0 0 0 0,0-1-1 0 0,-1 0 1 0 0,1-1 0 0 0,-1 0-1 0 0,-1-1 8 0 0,11 0-137 0 0,1 0 0 0 0,0-1-1 0 0,0 1 1 0 0,-1 0-1 0 0,1-1 1 0 0,0 1 0 0 0,0-1-1 0 0,0 0 1 0 0,0 0-1 0 0,0 0 1 0 0,0 0 0 0 0,0 0-1 0 0,0 0 1 0 0,0-1-1 0 0,0 1 1 0 0,0-1 0 0 0,1 1-1 0 0,-1-1 1 0 0,1 1-1 0 0,-1-1 1 0 0,1 0 0 0 0,0 0-1 0 0,-1 0 1 0 0,1 0-1 0 0,0 0 1 0 0,0 0 0 0 0,1 0-1 0 0,-1 0 1 0 0,0 0 0 0 0,1-1-1 0 0,-1 1 1 0 0,1 0-1 0 0,0 0 1 0 0,-1 0 0 0 0,1-1-1 0 0,0 1 1 0 0,1 0-1 0 0,-1-1 1 0 0,0 1 0 0 0,1 0-1 0 0,-1 0 1 0 0,1 0-1 0 0,-1-1 1 0 0,1 1 0 0 0,0 0-1 0 0,0 0 1 0 0,0 0-1 0 0,0 0 1 0 0,1 0 0 0 0,-1 1-1 0 0,0-1 1 0 0,1 0-1 0 0,-1 0 1 0 0,1 1 0 0 0,0-1-1 0 0,-1 1 1 0 0,2-1 137 0 0,14-16-1363 0 0</inkml:trace>
  <inkml:trace contextRef="#ctx0" brushRef="#br0" timeOffset="3183.335">1812 512 1624 0 0,'-4'-4'718'0'0,"-7"0"-499"0"0,-1 1 0 0 0,0 0 0 0 0,0 1-1 0 0,0 0 1 0 0,0 1 0 0 0,0 0 0 0 0,0 1 0 0 0,0 0-1 0 0,0 1 1 0 0,0 0 0 0 0,0 1 0 0 0,0 0 0 0 0,0 1-1 0 0,1 1 1 0 0,-1 0 0 0 0,1 0 0 0 0,0 1 0 0 0,0 0-1 0 0,0 1 1 0 0,-1 2-219 0 0,11-8 15 0 0,-9 4 113 0 0,0-1 0 0 0,0 2 0 0 0,1-1 0 0 0,-1 1 0 0 0,1 1 0 0 0,0 0 0 0 0,0 0 0 0 0,1 1 0 0 0,0 0 0 0 0,0 0 0 0 0,0 1 0 0 0,1 0 0 0 0,-1 2-128 0 0,8-9 118 0 0,38 18 126 0 0,-14-18-303 0 0,0-2 0 0 0,-1 0 0 0 0,1-1 0 0 0,0-2 1 0 0,-1 0-1 0 0,0-2 0 0 0,0 0 0 0 0,-1-1 0 0 0,1-2 0 0 0,-2 0 0 0 0,22-13 59 0 0,-4-11 136 0 0,-83 31 387 0 0,-19 33-53 0 0,111-12-745 0 0,-26-17 45 0 0,1-2-1 0 0,0-1 0 0 0,0 0 0 0 0,-1-2 0 0 0,1 0 0 0 0,-1-2 0 0 0,0 0 0 0 0,0-2 0 0 0,0 0 0 0 0,-1-1 0 0 0,0-2 0 0 0,6-4 231 0 0,-14 3 46 0 0,-2 0 0 0 0,0-1 0 0 0,0-1 0 0 0,-1 0 0 0 0,-1 0 0 0 0,0-1 0 0 0,-1 0 0 0 0,0-1 0 0 0,-1 0 0 0 0,-1 0 0 0 0,-1 0 0 0 0,0-1 0 0 0,0 1 0 0 0,-2-1 0 0 0,0-1 0 0 0,-1 1 0 0 0,0 0 0 0 0,-2 0 0 0 0,0-1 0 0 0,0 1 0 0 0,-2-1 0 0 0,0 1 0 0 0,-1 0-46 0 0,3-5 545 0 0,-36-41 1773 0 0,16 112-1947 0 0,-14 245 183 0 0,1-165-24 0 0,75-160-546 0 0,-24 21-54 0 0,1 1-1 0 0,-1 0 1 0 0,1 2-1 0 0,1 0 1 0 0,-1 1-1 0 0,1 1 1 0 0,0 1-1 0 0,0 1 0 0 0,0 0 1 0 0,0 2-1 0 0,2 0 71 0 0,-21 0 7 0 0,1 1-1 0 0,0-1 0 0 0,0 0 0 0 0,0 1 0 0 0,0-1 0 0 0,0 1 1 0 0,-1 0-1 0 0,1-1 0 0 0,0 1 0 0 0,-1 0 0 0 0,1 0 1 0 0,0 0-1 0 0,-1 0 0 0 0,1 1 0 0 0,-1-1 0 0 0,0 0 0 0 0,1 1 1 0 0,-1-1-1 0 0,0 0 0 0 0,0 1 0 0 0,0 0 0 0 0,0-1 1 0 0,0 1-1 0 0,0 0 0 0 0,0-1 0 0 0,0 1 0 0 0,-1 0 0 0 0,1 0 1 0 0,-1 0-1 0 0,1-1 0 0 0,-1 1 0 0 0,0 0 0 0 0,0 0 1 0 0,0 0-1 0 0,0 0 0 0 0,0 0 0 0 0,0 0 0 0 0,0 0 0 0 0,-1-1 1 0 0,0 3-7 0 0,-9 5-22 0 0,-1-1 1 0 0,0 0-1 0 0,0-1 1 0 0,-1 0 0 0 0,0 0-1 0 0,-1-1 1 0 0,1-1-1 0 0,-1 0 1 0 0,0-1-1 0 0,0 0 1 0 0,0-1 0 0 0,-1 0-1 0 0,1-1 1 0 0,-1-1-1 0 0,-5 0 22 0 0,19-2-129 0 0,-1 0 0 0 0,1 0 0 0 0,-1 0 0 0 0,1-1 0 0 0,-1 1 0 0 0,1 0 0 0 0,0 0 0 0 0,-1 0 0 0 0,1 0 0 0 0,0-1 0 0 0,0 1 0 0 0,0 0 0 0 0,0 0 0 0 0,0 0 0 0 0,0-1 0 0 0,0 1 0 0 0,0 0 0 0 0,1 0 0 0 0,-1 0-1 0 0,0-1 1 0 0,1 1 0 0 0,-1 0 0 0 0,1 0 0 0 0,-1 0 0 0 0,1 0 0 0 0,0 0 0 0 0,-1 0 0 0 0,1 0 0 0 0,0 0 0 0 0,0 0 0 0 0,0 0 0 0 0,0 1 0 0 0,0-1 0 0 0,0 0 0 0 0,0 0 0 0 0,0 1 0 0 0,0-1 0 0 0,0 1 0 0 0,0-1 0 0 0,0 1 0 0 0,0-1 0 0 0,0 1 0 0 0,0 0 0 0 0,1 0-1 0 0,-1-1 1 0 0,1 1 129 0 0,21-15-1308 0 0,1-1-16 0 0</inkml:trace>
  <inkml:trace contextRef="#ctx0" brushRef="#br0" timeOffset="3433.045">2650 380 1872 0 0,'-10'-6'2378'0'0,"7"17"1863"0"0,6-1-4367 0 0,4 14 51 0 0,3 16-153 0 0,-7-13-5084 0 0,-3-25 4106 0 0</inkml:trace>
  <inkml:trace contextRef="#ctx0" brushRef="#br0" timeOffset="3714.654">2564 92 2456 0 0,'-13'-92'9337'0'0,"35"124"-14981"0"0,-11-10 2929 0 0,-9-13 1445 0 0</inkml:trace>
  <inkml:trace contextRef="#ctx0" brushRef="#br0" timeOffset="5114.229">2574 680 1896 0 0,'32'8'4259'0'0,"51"-46"-2585"0"0,-56 14-1490 0 0,-1 0 1 0 0,-2-2 0 0 0,0-1 0 0 0,-2-1-1 0 0,-1-1 1 0 0,-2-1 0 0 0,0 0 0 0 0,-2-2-1 0 0,-2 0 1 0 0,0-1 0 0 0,-3 0 0 0 0,0-1-1 0 0,4-26-184 0 0,-1 16 264 0 0,-15 44-257 0 0,-1 0 0 0 0,1 0 1 0 0,-1 1-1 0 0,0-1 0 0 0,1 0 0 0 0,-1 0 1 0 0,0 0-1 0 0,1-1 0 0 0,-1 1 1 0 0,1 0-1 0 0,-1 0 0 0 0,0 0 0 0 0,1 0 1 0 0,-1 0-1 0 0,1-1 0 0 0,-1 1 1 0 0,0 0-1 0 0,1-1 0 0 0,-1 1 1 0 0,1 0-1 0 0,-1-1 0 0 0,1 1 0 0 0,-1-1 1 0 0,1 1-1 0 0,-1-1 0 0 0,1 1 1 0 0,0-1-1 0 0,-1 1 0 0 0,1-1 0 0 0,0 1 1 0 0,-1-1-1 0 0,1 1 0 0 0,0-1 1 0 0,0 1-1 0 0,0-1 0 0 0,-1 0 0 0 0,1 1 1 0 0,0-1-1 0 0,0 0 0 0 0,0 1 1 0 0,0-1-1 0 0,0 1 0 0 0,0-1 1 0 0,0 0-1 0 0,0 1 0 0 0,0-1 0 0 0,0 0 1 0 0,1 1-1 0 0,-1-1 0 0 0,0 1 1 0 0,0-1-1 0 0,1 0 0 0 0,-1 1 0 0 0,0-1 1 0 0,1 1-1 0 0,-1-1 0 0 0,0 1 1 0 0,1-1-1 0 0,-1 1 0 0 0,1-1 1 0 0,-1 1-1 0 0,1 0 0 0 0,-1-1 0 0 0,1 1 1 0 0,-1-1-1 0 0,1 1 0 0 0,-1 0 1 0 0,1 0-8 0 0,-38 34 106 0 0,26-13-97 0 0,1 0 0 0 0,2 0 1 0 0,0 1-1 0 0,1 0 0 0 0,1 1 0 0 0,1-1 1 0 0,1 1-1 0 0,1 0 0 0 0,1 0 0 0 0,1 0 1 0 0,1 1-1 0 0,1 3-9 0 0,-1-18-3 0 0,-1 0 0 0 0,2-1 0 0 0,-1 1 0 0 0,1 0 0 0 0,0 0 0 0 0,1 0 0 0 0,0-1 0 0 0,1 1 0 0 0,-1-1 0 0 0,2 1 1 0 0,-1-1-1 0 0,1 0 0 0 0,0 0 0 0 0,1-1 0 0 0,0 1 0 0 0,0-1 0 0 0,1 0 0 0 0,-1-1 0 0 0,2 1 0 0 0,-1-1 0 0 0,1 0 0 0 0,0-1 0 0 0,0 1 0 0 0,0-1 0 0 0,1-1 0 0 0,-1 1 0 0 0,1-1 0 0 0,0-1 0 0 0,1 0 0 0 0,-1 0 0 0 0,1 0 1 0 0,-1-1-1 0 0,1 0 0 0 0,0-1 0 0 0,0 0 0 0 0,-1 0 0 0 0,1-1 0 0 0,0 0 0 0 0,0-1 0 0 0,0 0 0 0 0,0 0 0 0 0,7-2 3 0 0,-7-1-49 0 0,1 0-1 0 0,-1-1 1 0 0,0 0 0 0 0,0-1-1 0 0,0 0 1 0 0,-1 0-1 0 0,0 0 1 0 0,0-1 0 0 0,0-1-1 0 0,-1 1 1 0 0,0-1 0 0 0,-1 0-1 0 0,0-1 1 0 0,0 0-1 0 0,-1 0 1 0 0,0 0 0 0 0,0 0-1 0 0,-1-1 1 0 0,0 0 0 0 0,-1 1-1 0 0,2-9 50 0 0,-5 17 4 0 0,0 1-17 0 0,0 0-53 0 0,-37-7 32 0 0,34 9 31 0 0,0 0 0 0 0,1 0-1 0 0,-1 1 1 0 0,1-1 0 0 0,-1 1 0 0 0,1 0 0 0 0,0-1 0 0 0,0 1-1 0 0,0 0 1 0 0,0 0 0 0 0,1 1 0 0 0,-1-1 0 0 0,1 0 0 0 0,0 0 0 0 0,0 1-1 0 0,0-1 1 0 0,0 1 0 0 0,0-1 0 0 0,1 1 0 0 0,0-1 0 0 0,0 1-1 0 0,0-1 1 0 0,0 1 0 0 0,0-1 0 0 0,1 1 0 0 0,-1-1 0 0 0,1 1-1 0 0,0-1 1 0 0,0 1 0 0 0,0-1 0 0 0,1 0 0 0 0,-1 0 0 0 0,1 1 0 0 0,0-1-1 0 0,0 0 1 0 0,0-1 0 0 0,0 1 0 0 0,0 0 0 0 0,1 0 0 0 0,-1-1-1 0 0,1 0 1 0 0,0 1 0 0 0,0-1 0 0 0,0 0 0 0 0,0 0 0 0 0,0-1-1 0 0,0 1 1 0 0,0-1 0 0 0,0 1 0 0 0,1-1 0 0 0,-1 0 0 0 0,0 0 0 0 0,1 0-1 0 0,-1-1 1 0 0,1 1 0 0 0,-1-1 0 0 0,5 0 3 0 0,0-1-63 0 0,0 0 0 0 0,0 0 1 0 0,0-1-1 0 0,0 0 0 0 0,0 0 1 0 0,0-1-1 0 0,-1 0 0 0 0,1 0 0 0 0,-1-1 1 0 0,1 0-1 0 0,-1 0 0 0 0,-1-1 0 0 0,1 0 1 0 0,-1 0-1 0 0,0-1 0 0 0,0 1 1 0 0,0-1-1 0 0,-1-1 0 0 0,1 1 0 0 0,-2-1 1 0 0,1 0-1 0 0,-1 0 0 0 0,0 0 1 0 0,0 0-1 0 0,0-5 63 0 0,59-201-1038 0 0,-50 9 3137 0 0,-13 203-1985 0 0,0 1-16 0 0,0 0 18 0 0,-10-9 170 0 0,-1 39-225 0 0,1 0 0 0 0,2 1 0 0 0,1 0 0 0 0,2 0-1 0 0,0 1 1 0 0,3 0 0 0 0,0-1 0 0 0,2 1 0 0 0,2 9-61 0 0,-2-26 22 0 0,35 91-32 0 0,-29-102 0 0 0,1 0 0 0 0,0 0 0 0 0,-1 0 1 0 0,2-1-1 0 0,-1 0 0 0 0,0 0 0 0 0,1 0 1 0 0,-1-1-1 0 0,1-1 0 0 0,0 1 0 0 0,-1-1 1 0 0,1 0-1 0 0,0-1 0 0 0,0 0 0 0 0,0 0 1 0 0,0-1-1 0 0,-1 0 0 0 0,1 0 0 0 0,0-1 1 0 0,-1 0-1 0 0,1 0 0 0 0,-1-1 0 0 0,0 0 1 0 0,1 0-1 0 0,-1-1 0 0 0,-1 0 0 0 0,1 0 1 0 0,0 0-1 0 0,1-3 10 0 0,91-65-9 0 0,-134 88 486 0 0,12 17-300 0 0,22-32-128 0 0,6 13-46 0 0,7-8-40 0 0,0 0 1 0 0,0-1 0 0 0,1-1 0 0 0,0 0 0 0 0,-1 0 0 0 0,1-1-1 0 0,0-1 1 0 0,1 0 0 0 0,-1-1 0 0 0,0-1 0 0 0,0 0 0 0 0,14-2 36 0 0,-21 2-4 0 0,0 0 0 0 0,0 0 1 0 0,0-1-1 0 0,0 0 0 0 0,0 0 1 0 0,0-1-1 0 0,0 0 0 0 0,0 0 1 0 0,-1 0-1 0 0,1-1 0 0 0,-1 0 1 0 0,1 0-1 0 0,-1 0 0 0 0,0 0 1 0 0,0-1-1 0 0,0 0 0 0 0,-1 0 1 0 0,1-1-1 0 0,-1 1 0 0 0,0-1 1 0 0,-1 0-1 0 0,1 0 0 0 0,-1 0 1 0 0,0 0-1 0 0,0-1 0 0 0,2-4 4 0 0,-15-46 1268 0 0,-1 42-934 0 0,11 14-323 0 0,0 1-1 0 0,0-1 1 0 0,0 1 0 0 0,0-1-1 0 0,0 1 1 0 0,-1-1 0 0 0,1 1-1 0 0,0-1 1 0 0,0 0 0 0 0,0 1-1 0 0,0-1 1 0 0,0 1 0 0 0,0-1-1 0 0,-1 1 1 0 0,1-1 0 0 0,0 0-1 0 0,0 1 1 0 0,-1-1 0 0 0,1 0-1 0 0,0 1 1 0 0,-1-1 0 0 0,1 0 0 0 0,0 1-1 0 0,-1-1 1 0 0,1 0 0 0 0,0 0-1 0 0,-1 1 1 0 0,1-1 0 0 0,-1 0-1 0 0,1 0 1 0 0,0 0 0 0 0,-1 0-1 0 0,1 1 1 0 0,-1-1 0 0 0,1 0-1 0 0,-1 0 1 0 0,1 0 0 0 0,-1 0-11 0 0,4 16 3 0 0,0 1 0 0 0,-1-1 0 0 0,-1 1 1 0 0,-1 0-1 0 0,0 0 0 0 0,-1-1 0 0 0,-1 1 1 0 0,0-1-1 0 0,-2 1 0 0 0,0-1 0 0 0,0 0 0 0 0,-2 0 1 0 0,0 0-1 0 0,0-1 0 0 0,-2 0 0 0 0,0 0 1 0 0,0-1-1 0 0,-2 0 0 0 0,0-1 0 0 0,0 0 0 0 0,-1 0 1 0 0,-1-1-1 0 0,0 0 0 0 0,-7 4-3 0 0,-83 26-1363 0 0,21-44-2358 0 0,-23-54-366 0 0,78 28 2829 0 0</inkml:trace>
  <inkml:trace contextRef="#ctx0" brushRef="#br0" timeOffset="5315.728">3345 278 1932 0 0,'-1'0'130'0'0,"-13"-8"5491"0"0,33 4-4895 0 0,-19 4-730 0 0,174-31 519 0 0,39-7-5983 0 0,-174 29 4216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0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70 1780 0 0,'21'-44'2470'0'0,"-22"44"-2421"0"0,1 1-1 0 0,-1-1 1 0 0,1 0 0 0 0,-1 1 0 0 0,0-1 0 0 0,1 0 0 0 0,-1 0 0 0 0,0 0 0 0 0,1 0 0 0 0,-1 1-1 0 0,0-1 1 0 0,1 0 0 0 0,-1 0 0 0 0,0 0 0 0 0,1 0 0 0 0,-1 0 0 0 0,0 0 0 0 0,1-1-1 0 0,-1 1 1 0 0,0 0 0 0 0,1 0 0 0 0,-1 0 0 0 0,0-1 0 0 0,1 1 0 0 0,-1 0 0 0 0,1-1 0 0 0,-1 1-1 0 0,1 0 1 0 0,-1-1 0 0 0,0 1 0 0 0,1-1 0 0 0,-1 1 0 0 0,1-1 0 0 0,0 1 0 0 0,-1-1-1 0 0,1 1 1 0 0,-1-1 0 0 0,1 0 0 0 0,0 1 0 0 0,0-1 0 0 0,-1 1 0 0 0,1-1 0 0 0,0 0-1 0 0,0 1 1 0 0,0-1 0 0 0,-1 0 0 0 0,1 1 0 0 0,0-1 0 0 0,0 0 0 0 0,0 1 0 0 0,0-1 0 0 0,0 0-1 0 0,1 0 1 0 0,-1 1 0 0 0,0-1 0 0 0,0 0 0 0 0,0 1 0 0 0,0-1 0 0 0,1 1 0 0 0,-1-1-1 0 0,0 0 1 0 0,1 1 0 0 0,-1-1 0 0 0,0 1 0 0 0,1-1 0 0 0,-1 1 0 0 0,1-1 0 0 0,-1 1 0 0 0,1-1-1 0 0,0 0-48 0 0,-7 19 142 0 0,1 1-1 0 0,1-1 1 0 0,1 1 0 0 0,1 0-1 0 0,0 0 1 0 0,2 0-1 0 0,0 0 1 0 0,1 0-1 0 0,0 0 1 0 0,2 0-1 0 0,0-1 1 0 0,1 1-1 0 0,2-1 1 0 0,2 9-142 0 0,-7-26 4 0 0,133 438 449 0 0,-133-437-585 0 0,0 0 1 0 0,0 1 0 0 0,0-1-1 0 0,0 0 1 0 0,0 1 0 0 0,-1-1-1 0 0,1 1 1 0 0,-1-1-1 0 0,0 1 1 0 0,0-1 0 0 0,0 1-1 0 0,0 0 1 0 0,0-1 0 0 0,0 1-1 0 0,0-1 1 0 0,-1 1 0 0 0,0-1-1 0 0,1 1 1 0 0,-1-1 0 0 0,0 0-1 0 0,0 1 1 0 0,0-1 0 0 0,-1 0-1 0 0,1 0 1 0 0,0 1 0 0 0,-1-1-1 0 0,1 0 1 0 0,-1-1 0 0 0,0 1-1 0 0,0 0 1 0 0,0 0 0 0 0,0-1-1 0 0,0 1 1 0 0,0-1-1 0 0,0 1 1 0 0,0-1 0 0 0,-1 0-1 0 0,1 0 1 0 0,0 0 0 0 0,-1 0-1 0 0,1-1 1 0 0,-1 1 0 0 0,1-1-1 0 0,-1 1 1 0 0,1-1 0 0 0,-1 0-1 0 0,1 0 1 0 0,-1 0 0 0 0,1 0-1 0 0,-1 0 1 0 0,0-1 0 0 0,1 1-1 0 0,-1-1 1 0 0,-1 0 131 0 0,-27-8-1209 0 0</inkml:trace>
  <inkml:trace contextRef="#ctx0" brushRef="#br0" timeOffset="729.773">1 379 1648 0 0,'0'0'146'0'0,"1"0"-1"0"0,-1 0 1 0 0,1 0-1 0 0,-1-1 1 0 0,1 1 0 0 0,-1 0-1 0 0,1-1 1 0 0,-1 1-1 0 0,0 0 1 0 0,1-1-1 0 0,-1 1 1 0 0,1 0 0 0 0,-1-1-1 0 0,0 1 1 0 0,1-1-1 0 0,-1 1 1 0 0,0-1-1 0 0,0 1 1 0 0,1-1-1 0 0,-1 1 1 0 0,0-1 0 0 0,0 1-1 0 0,0-1 1 0 0,0 1-1 0 0,0-1 1 0 0,0 1-1 0 0,1-1 1 0 0,-1 1 0 0 0,0-1-1 0 0,0 0 1 0 0,-1 1-1 0 0,1-1 1 0 0,0 1-1 0 0,0-1 1 0 0,0 1 0 0 0,0-1-1 0 0,0 1 1 0 0,-1-1-1 0 0,1 1-145 0 0,11-3-178 0 0,489-53 774 0 0,-335 41-1154 0 0,-216-16 602 0 0,39 29-42 0 0,1 2 1 0 0,-1-1 0 0 0,0 1-1 0 0,1 1 1 0 0,-1 0 0 0 0,0 1-1 0 0,1 0 1 0 0,-1 0-1 0 0,1 2 1 0 0,0-1 0 0 0,0 1-1 0 0,0 1 1 0 0,1 0 0 0 0,-1 1-1 0 0,1-1 1 0 0,0 2 0 0 0,1 0-1 0 0,-1 0 1 0 0,2 1 0 0 0,-1 0-1 0 0,1 0 1 0 0,0 1-1 0 0,0 0 1 0 0,1 0 0 0 0,1 1-1 0 0,0 0 1 0 0,0 0 0 0 0,0 0-1 0 0,-1 7-2 0 0,6-15 12 0 0,0 0-1 0 0,0 1 0 0 0,0-1 0 0 0,1 1 0 0 0,-1-1 0 0 0,0 1 1 0 0,1-1-1 0 0,0 1 0 0 0,-1-1 0 0 0,1 1 0 0 0,0 0 1 0 0,1-1-1 0 0,-1 1 0 0 0,0-1 0 0 0,1 1 0 0 0,-1-1 1 0 0,1 1-1 0 0,0-1 0 0 0,0 1 0 0 0,0-1 0 0 0,0 0 1 0 0,0 1-1 0 0,0-1 0 0 0,1 0 0 0 0,-1 0 0 0 0,1 0 1 0 0,0 0-1 0 0,-1 0 0 0 0,1 0 0 0 0,0 0 0 0 0,0-1 1 0 0,0 1-1 0 0,0-1 0 0 0,1 1 0 0 0,-1-1 0 0 0,0 0 1 0 0,1 0-1 0 0,-1 0 0 0 0,0 0 0 0 0,1 0 0 0 0,-1-1 0 0 0,1 1 1 0 0,-1-1-1 0 0,1 1 0 0 0,0-1 0 0 0,-1 0 0 0 0,1 0 1 0 0,-1 0-1 0 0,1-1 0 0 0,-1 1 0 0 0,1-1 0 0 0,0 1 1 0 0,-1-1-1 0 0,0 0 0 0 0,1 0 0 0 0,-1 0 0 0 0,2 0-11 0 0,322-157-74 0 0,-323 157 84 0 0,0 0 1 0 0,1 0-1 0 0,-1 0 1 0 0,1 1-1 0 0,-1-1 0 0 0,0 1 1 0 0,1 0-1 0 0,-1-1 1 0 0,1 2-1 0 0,-1-1 1 0 0,0 0-1 0 0,1 1 1 0 0,-1 0-1 0 0,1-1 0 0 0,-1 1 1 0 0,0 1-1 0 0,0-1 1 0 0,0 0-1 0 0,1 1 1 0 0,-1-1-1 0 0,-1 1 1 0 0,1 0-1 0 0,0 0 0 0 0,0 0 1 0 0,-1 1-1 0 0,1-1 1 0 0,-1 1-1 0 0,0-1 1 0 0,0 1-1 0 0,0 0 1 0 0,0 0-1 0 0,0 0 0 0 0,0 0 1 0 0,-1 0-1 0 0,0 0 1 0 0,1 0-1 0 0,-1 0 1 0 0,0 1-1 0 0,-1-1 1 0 0,1 0-1 0 0,0 1 0 0 0,-1-1 1 0 0,0 1-1 0 0,0-1 1 0 0,0 1-1 0 0,0-1 1 0 0,-1 0-1 0 0,0 3-10 0 0,-17 18 704 0 0,10-36 77 0 0,14-3-909 0 0,1 1-1 0 0,0 1 1 0 0,1-1 0 0 0,0 1-1 0 0,1 1 1 0 0,0 0 0 0 0,1 0 0 0 0,1 0-1 0 0,0 2 1 0 0,0-1 0 0 0,1 1-1 0 0,0 1 1 0 0,4-2 128 0 0,110-67-5148 0 0,-100 63 3845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1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 1036 0 0,'16'-22'6147'0'0,"-21"32"-2625"0"0,0 1-3455 0 0,1 1 1 0 0,0-1-1 0 0,1 1 0 0 0,1 0 1 0 0,-1-1-1 0 0,2 1 0 0 0,0 0 0 0 0,0 1 1 0 0,1-1-1 0 0,1 0 0 0 0,0 0 1 0 0,0 0-1 0 0,1 0 0 0 0,1-1 1 0 0,0 1-1 0 0,1 0 0 0 0,0-1 1 0 0,0 0-1 0 0,1 0 0 0 0,1 0 0 0 0,0-1 1 0 0,1 1-68 0 0,5 8-142 0 0,2 5-146 0 0,-10-6-4578 0 0,-15-15 757 0 0,9-5 2752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1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40 243 1240 0 0,'-14'-16'5345'0'0,"27"17"-2516"0"0,22 3-2383 0 0,154 31 861 0 0,-189-33-1281 0 0,1 0 0 0 0,0 1 0 0 0,0-1 0 0 0,-1 0 0 0 0,1 0 0 0 0,-1 0 0 0 0,0 0-1 0 0,1 1 1 0 0,-1-1 0 0 0,0 0 0 0 0,-1 0 0 0 0,1 1 0 0 0,0-1 0 0 0,-1 0 0 0 0,1 0 0 0 0,-1 0 0 0 0,1 0 0 0 0,-1 1 0 0 0,0-1 0 0 0,0 0 0 0 0,0 0 0 0 0,0-1-1 0 0,0 1 1 0 0,-1 0 0 0 0,1 0 0 0 0,0 0 0 0 0,-1-1 0 0 0,0 1 0 0 0,1-1 0 0 0,-1 1 0 0 0,0-1 0 0 0,0 0 0 0 0,0 0 0 0 0,1 1 0 0 0,-1-1 0 0 0,0 0 0 0 0,-1-1 0 0 0,1 1-1 0 0,-1 0-25 0 0,-225 117 105 0 0,239-118-5185 0 0,53-12 1702 0 0,-37 5 2108 0 0,3 1 19 0 0</inkml:trace>
  <inkml:trace contextRef="#ctx0" brushRef="#br0" timeOffset="280.32">584 426 1112 0 0,'-223'162'6825'0'0,"102"-79"-6743"0"0,116-82-621 0 0,3-3-3751 0 0,-2-7 3064 0 0</inkml:trace>
  <inkml:trace contextRef="#ctx0" brushRef="#br0" timeOffset="545.382">732 229 1880 0 0,'9'15'7862'0'0,"-2"51"-7902"0"0,-5-46 648 0 0,8 49-418 0 0,0 3-1137 0 0,-7-23-4842 0 0,-5-41 4613 0 0,-9 4-40 0 0</inkml:trace>
  <inkml:trace contextRef="#ctx0" brushRef="#br0" timeOffset="855.516">1063 3 1780 0 0,'9'-1'237'0'0,"1"0"1"0"0,-1 0-1 0 0,0 1 0 0 0,1 1 0 0 0,-1-1 0 0 0,0 2 0 0 0,1-1 1 0 0,-1 1-1 0 0,0 1 0 0 0,0-1 0 0 0,0 1 0 0 0,-1 1 1 0 0,1 0-1 0 0,-1 0 0 0 0,0 1 0 0 0,0 0 0 0 0,0 0 0 0 0,0 1 1 0 0,-1 0-1 0 0,0 0 0 0 0,-1 1 0 0 0,1 0 0 0 0,-1 0 1 0 0,0 0-1 0 0,4 8-237 0 0,1 1 279 0 0,-1 0 0 0 0,0 1 0 0 0,-1-1 0 0 0,-1 2 0 0 0,0-1 0 0 0,-1 1 0 0 0,-1 0 0 0 0,-1 1 0 0 0,-1 0 0 0 0,0-1 0 0 0,-2 1 0 0 0,1 6-279 0 0,-6-7 98 0 0,-1 0-1 0 0,0-1 1 0 0,-1 1 0 0 0,-1-1 0 0 0,-1 0 0 0 0,0-1 0 0 0,-1 0 0 0 0,-1 0-1 0 0,-1 0 1 0 0,0-1 0 0 0,-1-1 0 0 0,0 0 0 0 0,-1 0 0 0 0,-1-1 0 0 0,0 0-1 0 0,-1-2 1 0 0,0 1 0 0 0,-11 6-98 0 0,-165 92-1433 0 0,48-80-4809 0 0,94-50 3461 0 0,30 4 1566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1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191 140 1112 0 0,'22'4'5291'0'0,"-37"24"-3703"0"0,11-23-1661 0 0,-139 256 3137 0 0,129-238-2714 0 0,9-15-2187 0 0,2-4-4191 0 0,3-4 4885 0 0</inkml:trace>
  <inkml:trace contextRef="#ctx0" brushRef="#br0" timeOffset="294.673">1 239 2864 0 0,'5'-13'3087'0'0,"12"9"732"0"0,229 269-3987 0 0,-214-239-6068 0 0,-32-26 4886 0 0</inkml:trace>
  <inkml:trace contextRef="#ctx0" brushRef="#br0" timeOffset="509.758">484 12 1816 0 0,'17'-11'7055'0'0,"-16"41"-5056"0"0,-2-8-2013 0 0,24 294-1376 0 0,-41-227-5585 0 0,12-83 5656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13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1844 0 0,'0'0'448'0'0,"0"0"-45"0"0,0 0-34 0 0,0 0 31 0 0,0 0-18 0 0,16-2 2200 0 0,8-25-1853 0 0,-33 162 1564 0 0,7-90-2085 0 0,2-1 1 0 0,1 0 0 0 0,3 1 0 0 0,1-1 0 0 0,2 0-1 0 0,5 8-208 0 0,23 76 700 0 0,-45-234-9186 0 0,6 77 7254 0 0</inkml:trace>
  <inkml:trace contextRef="#ctx0" brushRef="#br0" timeOffset="339.626">32 170 1756 0 0,'0'-4'160'0'0,"0"-1"0"0"0,-1 1 1 0 0,1 0-1 0 0,1 0 0 0 0,-1-1 0 0 0,1 1 0 0 0,-1 0 0 0 0,1 0 1 0 0,1 0-1 0 0,-1 0 0 0 0,0 0 0 0 0,1 0 0 0 0,0 0 0 0 0,0 0 0 0 0,0 0 1 0 0,0 1-1 0 0,1-1 0 0 0,-1 1 0 0 0,1 0 0 0 0,0 0 0 0 0,0 0 1 0 0,0 0-1 0 0,1 0 0 0 0,1-1-160 0 0,0 0 62 0 0,1 0 1 0 0,-1 0-1 0 0,1 1 1 0 0,0 0-1 0 0,0 0 1 0 0,0 0-1 0 0,0 1 1 0 0,0 0-1 0 0,0 0 1 0 0,1 1-1 0 0,-1-1 0 0 0,1 1 1 0 0,0 1-1 0 0,-1-1 1 0 0,1 1-1 0 0,-1 0 1 0 0,1 1-1 0 0,0 0 1 0 0,-1 0-1 0 0,1 0 1 0 0,-1 1-1 0 0,0 0 1 0 0,6 2-63 0 0,-6-1 38 0 0,-1 1 0 0 0,1 0 1 0 0,-1 0-1 0 0,0 0 0 0 0,0 1 0 0 0,-1-1 1 0 0,1 1-1 0 0,-1 0 0 0 0,0 0 1 0 0,-1 1-1 0 0,1-1 0 0 0,-1 1 1 0 0,0 0-1 0 0,0 0 0 0 0,-1 0 1 0 0,0 0-1 0 0,0 0 0 0 0,0 1 0 0 0,-1-1 1 0 0,0 0-1 0 0,0 1 0 0 0,0-1 1 0 0,-1 1-1 0 0,0-1 0 0 0,-1 1 1 0 0,1-1-1 0 0,-1 1 0 0 0,0-1 1 0 0,-1 1-1 0 0,0-1 0 0 0,0 0 0 0 0,0 0 1 0 0,0 0-1 0 0,-1 0 0 0 0,0 0 1 0 0,-1 0-1 0 0,1-1 0 0 0,-1 0 1 0 0,0 1-1 0 0,0-1 0 0 0,-1-1 1 0 0,1 1-1 0 0,-1-1 0 0 0,0 0 0 0 0,-1 0 1 0 0,-3 2-39 0 0,-4 5-22 0 0,-1 0-1 0 0,0-1 1 0 0,-1-1 0 0 0,0 0 0 0 0,0-1 0 0 0,-1-1-1 0 0,0-1 1 0 0,0 0 0 0 0,-1-1 0 0 0,-3 1 22 0 0,18-6-677 0 0,-2-12-1659 0 0,29-15-120 0 0,-6 12 1208 0 0</inkml:trace>
  <inkml:trace contextRef="#ctx0" brushRef="#br0" timeOffset="648.198">748 0 1404 0 0,'-8'1'329'0'0,"0"1"0"0"0,1-1 0 0 0,-1 1 0 0 0,1 1 1 0 0,-1-1-1 0 0,1 1 0 0 0,0 0 0 0 0,0 1 0 0 0,0 0 0 0 0,1 0 0 0 0,-1 0 0 0 0,1 1 0 0 0,0 0 0 0 0,-5 5-329 0 0,8-7 180 0 0,-9 7 18 0 0,0 1-1 0 0,1-1 1 0 0,1 2-1 0 0,0 0 1 0 0,0 0-1 0 0,1 1 0 0 0,1 0 1 0 0,0 0-1 0 0,1 1 1 0 0,1 0-1 0 0,0 0 1 0 0,0 1-1 0 0,2 0 1 0 0,0 0-1 0 0,0 0 1 0 0,1 0-1 0 0,1 0 0 0 0,1 1 1 0 0,0 12-198 0 0,2-20-25 0 0,1-1 0 0 0,0 1 0 0 0,0 0 0 0 0,0-1 0 0 0,1 1 0 0 0,0-1 0 0 0,1 0 0 0 0,0 0 0 0 0,0 0 1 0 0,0-1-1 0 0,1 1 0 0 0,0-1 0 0 0,0 0 0 0 0,0 0 0 0 0,1-1 0 0 0,0 0 0 0 0,0 0 0 0 0,0 0 0 0 0,1 0 0 0 0,0-1 0 0 0,0 0 0 0 0,0-1 0 0 0,6 3 25 0 0,111 35-3709 0 0,-79-37 818 0 0,-29-4 1482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1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1508 0 0,'3'-23'4877'0'0,"1"9"-2758"0"0,16 25-5891 0 0,-6 0 2383 0 0,-1 1-58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2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16 928 0 0,'-10'-15'4373'0'0,"-44"29"-3756"0"0,51-12-397 0 0,-9 1-111 0 0,0 2 1 0 0,0 0-1 0 0,1 0 1 0 0,0 1-1 0 0,0 0 0 0 0,0 1 1 0 0,1 0-1 0 0,0 1 1 0 0,1 0-1 0 0,-1 1 1 0 0,2 0-1 0 0,-1 0 0 0 0,1 0 1 0 0,1 1-1 0 0,-1 1 1 0 0,2-1-1 0 0,-1 1 1 0 0,2 1-1 0 0,-1-1 0 0 0,2 1 1 0 0,-1-1-1 0 0,2 1 1 0 0,0 1-1 0 0,-1 2-109 0 0,5-11 8 0 0,-1 1 0 0 0,1 0 1 0 0,0-1-1 0 0,0 1 0 0 0,1 0 0 0 0,-1-1 0 0 0,1 1 0 0 0,0-1 1 0 0,0 0-1 0 0,0 0 0 0 0,1 0 0 0 0,0 0 0 0 0,0 0 0 0 0,0 0 1 0 0,0-1-1 0 0,0 1 0 0 0,1-1 0 0 0,-1 0 0 0 0,1 0 0 0 0,0 0 1 0 0,0-1-1 0 0,0 1 0 0 0,0-1 0 0 0,1 0 0 0 0,-1 0 0 0 0,0 0 1 0 0,1-1-1 0 0,4 2-8 0 0,135 19-1925 0 0,-8-47-2122 0 0,-95 9 2906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9:03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135 114 968 0 0,'13'-13'1176'0'0,"-10"13"-829"0"0,-3 0-34 0 0,0 0-35 0 0,0 0-22 0 0,0 0 18 0 0,0 0-40 0 0,0 0-23 0 0,0 0-20 0 0,32-17 1520 0 0,-56 121 130 0 0,-99 436 57 0 0,87-270-2682 0 0,37-298-4031 0 0,-2 3 3112 0 0,1 4 419 0 0</inkml:trace>
  <inkml:trace contextRef="#ctx0" brushRef="#br0" timeOffset="528.727">268 13 936 0 0,'11'-13'5013'0'0,"-5"35"-3646"0"0,-3 40-1084 0 0,9 151 773 0 0,-11-212-1051 0 0,-2 2 13 0 0,1 0 0 0 0,0-1 0 0 0,0 1 0 0 0,0 0 1 0 0,1 0-1 0 0,-1-1 0 0 0,1 1 0 0 0,-1 0 0 0 0,1-1 0 0 0,0 1 1 0 0,0 0-1 0 0,0-1 0 0 0,0 1 0 0 0,1-1 0 0 0,-1 0 0 0 0,1 1 1 0 0,-1-1-1 0 0,1 0 0 0 0,0 0 0 0 0,0 0 0 0 0,0 0 0 0 0,0 0 1 0 0,0 0-1 0 0,0-1 0 0 0,1 1 0 0 0,-1-1 0 0 0,1 0 1 0 0,-1 1-1 0 0,1-1 0 0 0,-1 0 0 0 0,1 0 0 0 0,-1-1 0 0 0,1 1 1 0 0,0 0-1 0 0,0-1 0 0 0,-1 0 0 0 0,1 0 0 0 0,0 0 0 0 0,0 0 1 0 0,-1 0-1 0 0,1 0 0 0 0,2-1-18 0 0,10-8 38 0 0,0 0 1 0 0,0-1-1 0 0,-1-1 1 0 0,0 0-1 0 0,-1-1 1 0 0,0-1-1 0 0,-1 0 1 0 0,0 0-1 0 0,-1-1 1 0 0,-1-1-1 0 0,0 0 1 0 0,-1 0-1 0 0,0-1 1 0 0,-2 0-1 0 0,6-15-38 0 0,-1-9 550 0 0,-12 39-462 0 0,0 1 16 0 0,-1 0-87 0 0,-1-1-4 0 0,1 1 0 0 0,-1 0 0 0 0,0 0 1 0 0,1 0-1 0 0,-1 0 0 0 0,1 0 0 0 0,-1 0 0 0 0,0 0 0 0 0,1 0 0 0 0,-1 1 1 0 0,1-1-1 0 0,-1 1 0 0 0,1-1 0 0 0,-1 1 0 0 0,1 0 0 0 0,-1-1 1 0 0,1 1-1 0 0,-1 0 0 0 0,1 0 0 0 0,0 0 0 0 0,0 0 0 0 0,-1 0 0 0 0,1 0 1 0 0,0 0-1 0 0,0 1 0 0 0,0-1 0 0 0,0 0 0 0 0,0 1 0 0 0,1-1 1 0 0,-1 1-1 0 0,0-1 0 0 0,1 1 0 0 0,-1 1-13 0 0,-3 5-86 0 0,1 1 0 0 0,0 0-1 0 0,1 0 1 0 0,0 1 0 0 0,1-1-1 0 0,0 0 1 0 0,0 1 0 0 0,1-1 0 0 0,0 0-1 0 0,1 1 1 0 0,0-1 0 0 0,0 0 0 0 0,1 1-1 0 0,0-1 1 0 0,1 0 0 0 0,0 0 0 0 0,0 0-1 0 0,1-1 1 0 0,0 1 86 0 0,77 88-5718 0 0,-65-87 4528 0 0,-3-6 16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2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1356 0 0,'0'-6'5570'0'0,"0"86"-4956"0"0,0 313 1656 0 0,0-392-2114 0 0,12 8 116 0 0,104-218-979 0 0,-114 209 693 0 0,0 0 0 0 0,0 1 0 0 0,0-1 0 0 0,0 1 0 0 0,0 0 0 0 0,0-1 1 0 0,0 1-1 0 0,-1 0 0 0 0,1 0 0 0 0,0 0 0 0 0,0 0 0 0 0,-1 0 0 0 0,1 1 0 0 0,-1-1 0 0 0,1 1 1 0 0,-1-1-1 0 0,1 1 0 0 0,-1-1 0 0 0,0 1 0 0 0,0 0 0 0 0,0-1 0 0 0,0 1 0 0 0,0 0 0 0 0,0 0 0 0 0,0 0 1 0 0,-1 0-1 0 0,1 0 0 0 0,-1 0 0 0 0,1 0 0 0 0,-1 0 0 0 0,0 0 0 0 0,1 0 0 0 0,-1 0 0 0 0,0 0 0 0 0,-1 0 1 0 0,1 0-1 0 0,0 0 0 0 0,-1 0 0 0 0,1 2 14 0 0,3 8-107 0 0,-1-4 105 0 0,0 1-1 0 0,1-1 0 0 0,0 1 1 0 0,1-1-1 0 0,0 0 0 0 0,0 0 1 0 0,1-1-1 0 0,0 1 1 0 0,0-1-1 0 0,1 0 0 0 0,0 0 1 0 0,0-1-1 0 0,0 0 0 0 0,1 0 1 0 0,0 0-1 0 0,0-1 1 0 0,1 0-1 0 0,-1 0 0 0 0,1-1 1 0 0,0 0-1 0 0,0 0 0 0 0,1-1 1 0 0,-1 0-1 0 0,1-1 1 0 0,-1 1-1 0 0,1-2 0 0 0,0 1 1 0 0,0-1-1 0 0,3-1 3 0 0,2 0 22 0 0,-2 2-42 0 0,0 0 0 0 0,0-1 0 0 0,0-1 0 0 0,1 0 0 0 0,-1 0-1 0 0,0-2 1 0 0,0 1 0 0 0,0-1 0 0 0,0-1 0 0 0,0 0 0 0 0,-1-1 0 0 0,1 0 0 0 0,-1-1-1 0 0,0 0 1 0 0,0-1 0 0 0,-1 0 0 0 0,1-1 0 0 0,-1 0 0 0 0,-1-1 0 0 0,0 0 0 0 0,0 0-1 0 0,4-5 21 0 0,-12 12-17 0 0,0-1-1 0 0,0 0 0 0 0,0 1 1 0 0,-1-1-1 0 0,1 0 1 0 0,0 0-1 0 0,-1 0 0 0 0,1 0 1 0 0,-1 0-1 0 0,0 0 0 0 0,1 0 1 0 0,-1 0-1 0 0,0 0 0 0 0,0 0 1 0 0,0 1-1 0 0,-1-1 0 0 0,1 0 1 0 0,0 0-1 0 0,-1 0 0 0 0,1 0 1 0 0,-1 0-1 0 0,0 0 0 0 0,0 0 1 0 0,0 1-1 0 0,1-1 0 0 0,-2 0 1 0 0,1 1-1 0 0,0-1 0 0 0,0 1 1 0 0,0-1-1 0 0,-1 1 1 0 0,1-1-1 0 0,-1 1 0 0 0,1 0 1 0 0,-1 0-1 0 0,1 0 0 0 0,-1 0 1 0 0,0 0-1 0 0,0 0 0 0 0,1 0 1 0 0,-1 0-1 0 0,0 1 0 0 0,0-1 1 0 0,-1 1 17 0 0,-95-6 159 0 0,91 7-141 0 0,0 0 0 0 0,0 1 1 0 0,0 0-1 0 0,0 0 0 0 0,0 1 0 0 0,1 0 0 0 0,-1 0 0 0 0,1 0 1 0 0,0 1-1 0 0,0 0 0 0 0,0 0 0 0 0,0 1 0 0 0,1-1 1 0 0,-1 1-1 0 0,1 0 0 0 0,0 1 0 0 0,1-1 0 0 0,0 1 0 0 0,-1 0 1 0 0,2 0-1 0 0,-1 1 0 0 0,1-1 0 0 0,0 1 0 0 0,0-1 1 0 0,1 1-1 0 0,-1 4-18 0 0,3-7 16 0 0,1 0 1 0 0,0 0-1 0 0,0-1 0 0 0,0 1 1 0 0,0 0-1 0 0,1 0 1 0 0,0-1-1 0 0,-1 1 1 0 0,1-1-1 0 0,1 1 0 0 0,-1-1 1 0 0,0 0-1 0 0,1 0 1 0 0,-1 0-1 0 0,1 0 0 0 0,0 0 1 0 0,0-1-1 0 0,0 1 1 0 0,1-1-1 0 0,-1 0 1 0 0,0 0-1 0 0,1 0 0 0 0,0 0 1 0 0,-1-1-1 0 0,1 1 1 0 0,0-1-1 0 0,0 0 0 0 0,3 0-16 0 0,115 18-196 0 0,-106-17 63 0 0,-1 0 0 0 0,1-1-1 0 0,-1 0 1 0 0,1-2 0 0 0,0 0-1 0 0,-1 0 1 0 0,1-1 0 0 0,-1-1-1 0 0,0-1 1 0 0,0 0 0 0 0,0-1 0 0 0,0-1-1 0 0,-1 0 1 0 0,0-1 0 0 0,0 0-1 0 0,0-1 1 0 0,-1-1 0 0 0,-1 0-1 0 0,1 0 1 0 0,-2-2 0 0 0,1 1 0 0 0,-1-2-1 0 0,-1 1 1 0 0,0-1 0 0 0,-1-1-1 0 0,0 0 1 0 0,-1 0 0 0 0,1-3 133 0 0,0-14-92 0 0</inkml:trace>
  <inkml:trace contextRef="#ctx0" brushRef="#br0" timeOffset="405.782">966 363 4500 0 0,'-56'-172'3491'0'0,"55"171"-3468"0"0,0 0 1 0 0,1 1-1 0 0,-1-1 1 0 0,1 0-1 0 0,-1 1 1 0 0,0-1-1 0 0,0 0 1 0 0,1 1-1 0 0,-1-1 1 0 0,0 1-1 0 0,0-1 1 0 0,0 1-1 0 0,0-1 1 0 0,0 1-1 0 0,1 0 1 0 0,-1-1-1 0 0,0 1 1 0 0,0 0-1 0 0,0 0 1 0 0,0 0-1 0 0,0-1 1 0 0,0 1-1 0 0,0 0 1 0 0,0 1-1 0 0,0-1 1 0 0,0 0-1 0 0,0 0 1 0 0,0 0-1 0 0,0 0 1 0 0,0 1-1 0 0,0-1 1 0 0,0 0-1 0 0,0 1 1 0 0,1-1-1 0 0,-1 1 1 0 0,0-1-1 0 0,0 1 1 0 0,0 0-1 0 0,1-1 1 0 0,-1 1-1 0 0,0 0 1 0 0,1-1-1 0 0,-1 1 1 0 0,0 0-1 0 0,1 0 1 0 0,-1-1-1 0 0,1 1 1 0 0,-1 0-1 0 0,1 0 1 0 0,0 0-1 0 0,-1 0 1 0 0,1 0-1 0 0,0 0 1 0 0,0 0-1 0 0,-1 0 1 0 0,1 0-1 0 0,0 0 1 0 0,0 0-24 0 0,-25 62-10 0 0,-11 240 433 0 0,36-302-338 0 0,5 8 127 0 0,11-14-88 0 0,-4-4-175 0 0,0 1 0 0 0,0 1 0 0 0,1 0 0 0 0,0 1 0 0 0,0 0 1 0 0,1 1-1 0 0,0 0 0 0 0,0 2 0 0 0,0-1 0 0 0,0 2 0 0 0,1-1 0 0 0,-1 2 0 0 0,0 0 0 0 0,9 1 51 0 0,-21 1 12 0 0,0 0 0 0 0,0 0-1 0 0,0 0 1 0 0,0 0 0 0 0,0 0 0 0 0,-1 0 0 0 0,1 0-1 0 0,0 1 1 0 0,-1-1 0 0 0,1 1 0 0 0,-1-1 0 0 0,1 1 0 0 0,-1 0-1 0 0,0-1 1 0 0,0 1 0 0 0,1 0 0 0 0,-1 0 0 0 0,-1 0-1 0 0,1 0 1 0 0,0 0 0 0 0,0 0 0 0 0,-1 0 0 0 0,1 0 0 0 0,-1 0-1 0 0,0 0 1 0 0,1 0 0 0 0,-1 0 0 0 0,0 0 0 0 0,0 1-1 0 0,-1-1 1 0 0,1 0 0 0 0,0 0 0 0 0,-1 0 0 0 0,1 0 0 0 0,-1 0-1 0 0,1 0 1 0 0,-1 0 0 0 0,0 0 0 0 0,0 0 0 0 0,0 0-1 0 0,0 0 1 0 0,-1-1 0 0 0,1 1 0 0 0,0 0 0 0 0,-1-1 0 0 0,1 1-1 0 0,-1-1 1 0 0,1 1 0 0 0,-1-1 0 0 0,0 0 0 0 0,1 0-1 0 0,-1 0 1 0 0,0 0 0 0 0,0 0 0 0 0,-1 1-12 0 0,-118 34-400 0 0,119-36 248 0 0,1 0 1 0 0,0-1 0 0 0,0 0-1 0 0,-1 1 1 0 0,1-1-1 0 0,0 0 1 0 0,0 1-1 0 0,0-1 1 0 0,0 0 0 0 0,0 0-1 0 0,0 0 1 0 0,0 0-1 0 0,0 0 1 0 0,0 0-1 0 0,0 0 1 0 0,1 0-1 0 0,-1 0 1 0 0,0 0 0 0 0,1-1-1 0 0,-1 1 1 0 0,1 0-1 0 0,-1 0 1 0 0,1-1-1 0 0,0 1 1 0 0,-1 0-1 0 0,1-1 1 0 0,0 1 0 0 0,0 0-1 0 0,0-1 1 0 0,0 1-1 0 0,0 0 1 0 0,0-1-1 0 0,0 1 1 0 0,1 0 0 0 0,-1-1-1 0 0,0 1 1 0 0,1 0-1 0 0,-1-1 1 0 0,1 1-1 0 0,0 0 1 0 0,-1 0-1 0 0,1 0 1 0 0,0 0 0 0 0,0-1 151 0 0,8-15-1270 0 0</inkml:trace>
  <inkml:trace contextRef="#ctx0" brushRef="#br0" timeOffset="934.085">1209 411 1416 0 0,'-15'45'3656'0'0,"14"-40"-3594"0"0,1 0 0 0 0,-1 0 0 0 0,1 0 0 0 0,1 1 0 0 0,-1-1 0 0 0,1 0 0 0 0,0 0 0 0 0,0 0 0 0 0,0 0 0 0 0,1 0 0 0 0,0 0 0 0 0,0 0 0 0 0,0-1 0 0 0,0 1 0 0 0,1-1 0 0 0,0 1 0 0 0,0-1 0 0 0,0 0 0 0 0,0 0 0 0 0,1 0 1 0 0,0-1-1 0 0,-1 1 0 0 0,1-1 0 0 0,1 0 0 0 0,-1 0 0 0 0,0 0 0 0 0,1-1 0 0 0,-1 1 0 0 0,1-1 0 0 0,0 0 0 0 0,0 0 0 0 0,0-1 0 0 0,0 0 0 0 0,0 0 0 0 0,0 0 0 0 0,0 0 0 0 0,0-1 0 0 0,0 0 0 0 0,0 0 0 0 0,1 0 0 0 0,-1 0 0 0 0,0-1 0 0 0,0 0 0 0 0,0 0 0 0 0,0 0 0 0 0,1-2-62 0 0,1 2 62 0 0,-1 0 0 0 0,0 0 0 0 0,-1-1 0 0 0,1 0 0 0 0,0 0-1 0 0,0 0 1 0 0,-1-1 0 0 0,0 0 0 0 0,1 0 0 0 0,-1 0 0 0 0,0-1-1 0 0,0 0 1 0 0,-1 0 0 0 0,1 0 0 0 0,-1 0 0 0 0,0-1 0 0 0,0 0-1 0 0,0 1 1 0 0,-1-1 0 0 0,0-1 0 0 0,0 1 0 0 0,0 0 0 0 0,0-1-1 0 0,-1 0 1 0 0,0 0 0 0 0,0 1 0 0 0,-1-1 0 0 0,0 0 0 0 0,0 0-1 0 0,0 0 1 0 0,0-3-62 0 0,-1 8 138 0 0,-18-6 175 0 0,8 119 120 0 0,3 237 844 0 0,5-341-1225 0 0,0 0 0 0 0,-1 0 0 0 0,1 0 0 0 0,-2-1 0 0 0,1 1 0 0 0,-1-1 0 0 0,0 0 0 0 0,-1 0 0 0 0,0 0 0 0 0,0 0 0 0 0,0-1 0 0 0,-1 0 0 0 0,0 0 0 0 0,0-1 0 0 0,0 1 0 0 0,-1-1 0 0 0,1-1 0 0 0,-2 1 0 0 0,1-1 0 0 0,0 0 0 0 0,-1-1 0 0 0,1 0 0 0 0,-1 0 0 0 0,0 0 0 0 0,0-1 0 0 0,0-1 0 0 0,0 1 0 0 0,-5-1-52 0 0,5 0-131 0 0,0 0 0 0 0,0-1-1 0 0,0 0 1 0 0,0-1 0 0 0,0 0 0 0 0,0 0 0 0 0,0-1-1 0 0,0 0 1 0 0,0 0 0 0 0,1-1 0 0 0,-1 1 0 0 0,1-2 0 0 0,0 1-1 0 0,0-1 1 0 0,0 0 0 0 0,0-1 0 0 0,0 0 0 0 0,-1-2 131 0 0,2 1-434 0 0,0-1 1 0 0,0-1 0 0 0,1 1 0 0 0,0-1-1 0 0,0 0 1 0 0,0 0 0 0 0,1 0 0 0 0,1-1-1 0 0,0 0 1 0 0,0 1 0 0 0,0-1 0 0 0,1 0-1 0 0,0 0 1 0 0,1 0 0 0 0,0-1 0 0 0,1 1-1 0 0,0-6 434 0 0,-1-8-1440 0 0</inkml:trace>
  <inkml:trace contextRef="#ctx0" brushRef="#br0" timeOffset="1559.531">1492 522 1100 0 0,'23'0'6207'0'0,"227"-220"-4666"0"0,-188 180-1689 0 0,-61 39 141 0 0,12 25-169 0 0,-8 230 1079 0 0,-37-198-353 0 0,31-55-583 0 0,0-1 0 0 0,0 1 0 0 0,1-1-1 0 0,-1 1 1 0 0,0-1 0 0 0,0 1 0 0 0,0-1 0 0 0,0 0 0 0 0,0 1 0 0 0,0-1 0 0 0,0 0 0 0 0,0 0 0 0 0,0 1 0 0 0,0-1 0 0 0,0 0 0 0 0,0 0 0 0 0,0 0 0 0 0,0 0 0 0 0,0-1 0 0 0,0 1 0 0 0,0 0 0 0 0,0 0 0 0 0,0-1 0 0 0,0 1 0 0 0,0 0 0 0 0,0-1 0 0 0,0 1 0 0 0,0-1 0 0 0,0 1 0 0 0,0-1 0 0 0,1 0 0 0 0,-1 1 0 0 0,0-1 0 0 0,0 0 0 0 0,1 1 0 0 0,-1-1 0 0 0,0 0 0 0 0,1 0 0 0 0,-1 0 0 0 0,1 0 0 0 0,-1 0 0 0 0,1 0 0 0 0,-1 1 0 0 0,1-1 0 0 0,0 0 0 0 0,0 0 0 0 0,-1 0 0 0 0,1 0 0 0 0,0 0 0 0 0,0 0 0 0 0,0 0 0 0 0,0-1 0 0 0,0 1 0 0 0,0 0-1 0 0,0 0 1 0 0,0 0 0 0 0,1 0 0 0 0,-1 0 0 0 0,0 0 0 0 0,1 0 0 0 0,-1 0 33 0 0,15-101-4795 0 0,-1 69 3555 0 0</inkml:trace>
  <inkml:trace contextRef="#ctx0" brushRef="#br0" timeOffset="2441.753">2124 32 1388 0 0,'0'0'74'0'0,"-1"1"1"0"0,0-1-1 0 0,0 0 0 0 0,0 1 1 0 0,1-1-1 0 0,-1 0 0 0 0,0 0 1 0 0,0 0-1 0 0,0 0 0 0 0,0 1 1 0 0,0-1-1 0 0,1 0 0 0 0,-1 0 1 0 0,0-1-1 0 0,0 1 0 0 0,0 0 1 0 0,0 0-1 0 0,0 0 0 0 0,1-1 1 0 0,-1 1-1 0 0,0 0 0 0 0,0-1 1 0 0,0 1-1 0 0,1 0 1 0 0,-1-1-1 0 0,0 1 0 0 0,1-1 1 0 0,-1 0-1 0 0,0 1 0 0 0,1-1 1 0 0,-1 1-1 0 0,0-1 0 0 0,1 0 1 0 0,-1 1-1 0 0,1-1 0 0 0,0 0 1 0 0,-1 0-1 0 0,1 0 0 0 0,0 1 1 0 0,-1-1-1 0 0,1 0 0 0 0,0 0 1 0 0,0 0-1 0 0,-1 0 0 0 0,1 1 1 0 0,0-1-1 0 0,0 0 0 0 0,0 0 1 0 0,0 0-1 0 0,0 0 0 0 0,0 0 1 0 0,1 1-1 0 0,-1-1 0 0 0,0 0 1 0 0,0 0-1 0 0,1 0 0 0 0,-1 0 1 0 0,0 1-1 0 0,1-1 0 0 0,-1 0 1 0 0,1 0-1 0 0,-1 1 0 0 0,1-1 1 0 0,-1 0-1 0 0,1 1-74 0 0,-17 22 230 0 0,2 2 1 0 0,0 0 0 0 0,1 1-1 0 0,2 0 1 0 0,0 1-1 0 0,2 1 1 0 0,1-1-1 0 0,1 1 1 0 0,1 0-1 0 0,2 1 1 0 0,-1 12-231 0 0,-12 48 634 0 0,-9 57 877 0 0,50-170-1440 0 0,62-98-1254 0 0,-44 185 668 0 0,-35-54 508 0 0,1 0-1 0 0,-1 0 1 0 0,1-1-1 0 0,0 0 1 0 0,1-1 0 0 0,0 0-1 0 0,0 0 1 0 0,0-1-1 0 0,1 0 1 0 0,-1 0-1 0 0,1-1 1 0 0,0-1-1 0 0,1 1 1 0 0,-1-2 0 0 0,1 1-1 0 0,-1-2 1 0 0,1 1-1 0 0,-1-1 1 0 0,1-1-1 0 0,0 0 1 0 0,0-1-1 0 0,-1 0 1 0 0,9-2 7 0 0,-8 3-31 0 0,109-39-262 0 0,-118 37 279 0 0,0 1 0 0 0,-1-1 0 0 0,1 0 0 0 0,-1 1 1 0 0,1-1-1 0 0,-1 0 0 0 0,0 0 0 0 0,1 0 0 0 0,-1 0 0 0 0,0 0 1 0 0,0 0-1 0 0,0 0 0 0 0,-1-1 0 0 0,1 1 0 0 0,-1 0 0 0 0,1-1 0 0 0,-1 1 1 0 0,0 0-1 0 0,1 0 0 0 0,-1-1 0 0 0,-1 1 0 0 0,1 0 0 0 0,0-1 1 0 0,0 1-1 0 0,-1 0 0 0 0,1-1 0 0 0,-1 1 0 0 0,0 0 0 0 0,0 0 0 0 0,0 0 1 0 0,0 0-1 0 0,0 0 0 0 0,0 0 0 0 0,0 0 0 0 0,-1 0 0 0 0,1 0 1 0 0,-1 0-1 0 0,0 1 0 0 0,0-2 14 0 0,-75-58 145 0 0,75 59-144 0 0,-1 1 0 0 0,1 0 0 0 0,-1-1-1 0 0,1 1 1 0 0,-1 0 0 0 0,1 0 0 0 0,-1 1 0 0 0,0-1 0 0 0,1 1 0 0 0,-1-1-1 0 0,0 1 1 0 0,0 0 0 0 0,1 0 0 0 0,-1 0 0 0 0,0 0 0 0 0,0 0 0 0 0,1 1-1 0 0,-1-1 1 0 0,0 1 0 0 0,1 0 0 0 0,-1 0 0 0 0,0 0 0 0 0,1 0-1 0 0,-1 0 1 0 0,1 1 0 0 0,0-1 0 0 0,-1 1 0 0 0,1-1 0 0 0,0 1 0 0 0,0 0-1 0 0,0 0 1 0 0,0 0 0 0 0,0 0 0 0 0,1 0 0 0 0,-1 0 0 0 0,1 1-1 0 0,-1-1 1 0 0,1 0 0 0 0,0 1 0 0 0,0-1 0 0 0,0 1 0 0 0,0 0 0 0 0,0-1-1 0 0,0 1 1 0 0,1 0 0 0 0,-1-1 0 0 0,1 1 0 0 0,0 3-1 0 0,2-2-6 0 0,0 0 0 0 0,0-1 1 0 0,0 1-1 0 0,0 0 0 0 0,1-1 1 0 0,0 1-1 0 0,0-1 0 0 0,0 0 1 0 0,0 0-1 0 0,0 0 0 0 0,0 0 1 0 0,1 0-1 0 0,0-1 0 0 0,-1 0 1 0 0,1 0-1 0 0,0 0 0 0 0,0 0 1 0 0,0 0-1 0 0,0-1 0 0 0,1 0 1 0 0,-1 0-1 0 0,0 0 0 0 0,0 0 1 0 0,1 0-1 0 0,-1-1 0 0 0,1 0 1 0 0,-1 0-1 0 0,0 0 0 0 0,1-1 1 0 0,-1 0-1 0 0,0 1 0 0 0,3-2 6 0 0,3-1 14 0 0,-1 0 0 0 0,1 0-1 0 0,-1-1 1 0 0,0-1-1 0 0,0 1 1 0 0,-1-1-1 0 0,0-1 1 0 0,1 0 0 0 0,-2 0-1 0 0,1 0 1 0 0,-1-1-1 0 0,0 0 1 0 0,0-1-1 0 0,-1 1 1 0 0,0-1 0 0 0,0 0-1 0 0,0-3-13 0 0,6 153 856 0 0,-9-128-698 0 0,-3-11-110 0 0,0-1-1 0 0,0 1 0 0 0,0-1 0 0 0,0 1 1 0 0,0 0-1 0 0,0-1 0 0 0,1 1 0 0 0,-1-1 1 0 0,1 0-1 0 0,-1 1 0 0 0,1-1 0 0 0,0 1 1 0 0,0-1-1 0 0,0 0 0 0 0,0 0 1 0 0,1 1-1 0 0,-1-1 0 0 0,1 0 0 0 0,-1 0 1 0 0,1-1-1 0 0,0 1 0 0 0,-1 0 0 0 0,1 0 1 0 0,0-1-1 0 0,0 1 0 0 0,0-1 0 0 0,1 0 1 0 0,-1 1-1 0 0,0-1 0 0 0,0 0 1 0 0,1 0-1 0 0,-1-1 0 0 0,1 1 0 0 0,-1 0 1 0 0,0-1-1 0 0,1 1 0 0 0,-1-1 0 0 0,2 0-47 0 0,8-9 54 0 0,0-1 0 0 0,0 0-1 0 0,-1-1 1 0 0,0 0 0 0 0,-1 0-1 0 0,0-1 1 0 0,-1-1 0 0 0,-1 0 0 0 0,0 0-1 0 0,0 0 1 0 0,-1-1 0 0 0,-1 0-1 0 0,0-1 1 0 0,-1 1 0 0 0,-1-1-1 0 0,0-2-53 0 0,9-18-166 0 0,-7 16-306 0 0,5-9-4824 0 0,-10 18 2379 0 0,-1 7 1521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1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2496 0 0,'-6'36'7927'0'0,"26"56"-8117"0"0,-14-72 777 0 0,-1-2-602 0 0,4 24-2769 0 0,-38-51-1999 0 0,13-9 3533 0 0</inkml:trace>
  <inkml:trace contextRef="#ctx0" brushRef="#br0" timeOffset="1173.658">168 8 1268 0 0,'15'40'4287'0'0,"23"159"-24"0"0,-38-198-4051 0 0,0-1-123 0 0,0 0-69 0 0,-1 0 1 0 0,1-1 0 0 0,0 1-1 0 0,0 0 1 0 0,-1-1-1 0 0,1 1 1 0 0,0 0-1 0 0,-1-1 1 0 0,1 1 0 0 0,0 0-1 0 0,-1 0 1 0 0,1-1-1 0 0,-1 1 1 0 0,1 0 0 0 0,0 0-1 0 0,-1 0 1 0 0,1-1-1 0 0,-1 1 1 0 0,1 0 0 0 0,0 0-1 0 0,-1 0 1 0 0,1 0-1 0 0,-1 0 1 0 0,1 0 0 0 0,-1 0-1 0 0,1 0 1 0 0,-1 0-1 0 0,1 0 1 0 0,0 0-1 0 0,-1 0 1 0 0,1 1 0 0 0,-1-1-1 0 0,1 0 1 0 0,0 0-1 0 0,-1 0 1 0 0,1 0 0 0 0,-1 1-1 0 0,1-1 1 0 0,0 0-1 0 0,-1 0 1 0 0,1 1 0 0 0,0-1-1 0 0,-1 0 1 0 0,1 1-1 0 0,0-1 1 0 0,0 0 0 0 0,-1 1-1 0 0,1-1 1 0 0,0 1-1 0 0,0-1 1 0 0,0 0-1 0 0,-1 1 1 0 0,1-1 0 0 0,0 1-1 0 0,0-1 1 0 0,0 0-1 0 0,0 1 1 0 0,0-1-21 0 0,0-12 0 0 0,1-1 0 0 0,0 1 0 0 0,1-1 1 0 0,1 1-1 0 0,0 0 0 0 0,0 0 0 0 0,1 0 0 0 0,1 0 0 0 0,0 1 1 0 0,1 0-1 0 0,0 0 0 0 0,0 0 0 0 0,2-1 0 0 0,56-74-405 0 0,-21 134 6 0 0,-42-41 371 0 0,0 0 1 0 0,1 0-1 0 0,0 0 0 0 0,0 0 0 0 0,1-1 1 0 0,0 1-1 0 0,0-1 0 0 0,1 0 1 0 0,-1 0-1 0 0,1 0 0 0 0,1-1 1 0 0,-1 1-1 0 0,1-1 0 0 0,0 0 0 0 0,0 0 1 0 0,0 0-1 0 0,1-1 0 0 0,0 0 1 0 0,0 0-1 0 0,0 0 0 0 0,0-1 0 0 0,0 0 1 0 0,1 0-1 0 0,-1-1 0 0 0,1 0 1 0 0,0 0-1 0 0,0 0 0 0 0,0-1 1 0 0,1 0 27 0 0,5 0-48 0 0,-1-1 0 0 0,0-1 0 0 0,1 0 1 0 0,-1-1-1 0 0,0-1 0 0 0,0 1 0 0 0,0-2 1 0 0,0 0-1 0 0,-1 0 0 0 0,1-1 0 0 0,-1 0 1 0 0,0-1-1 0 0,-1-1 0 0 0,0 1 0 0 0,0-2 1 0 0,0 1-1 0 0,0-1 0 0 0,-1-1 0 0 0,-1 0 1 0 0,0 0-1 0 0,7-10 48 0 0,-15 19-24 0 0,0 0 24 0 0,-53 5 191 0 0,49-4-191 0 0,-7 2 20 0 0,1 1 0 0 0,-1-1-1 0 0,1 2 1 0 0,0 0-1 0 0,0 0 1 0 0,0 0-1 0 0,0 1 1 0 0,1 1 0 0 0,0 0-1 0 0,1 0 1 0 0,-1 1-1 0 0,2 0 1 0 0,-1 0 0 0 0,1 1-1 0 0,-6 8-19 0 0,14-15-16 0 0,0 0-1 0 0,0-1 0 0 0,1 1 1 0 0,-1 0-1 0 0,1-1 1 0 0,-1 0-1 0 0,1 1 0 0 0,-1-1 1 0 0,1 0-1 0 0,0 0 1 0 0,0 0-1 0 0,0 0 0 0 0,-1 0 1 0 0,1 0-1 0 0,0 0 1 0 0,0-1-1 0 0,0 1 1 0 0,0-1-1 0 0,0 1 0 0 0,0-1 1 0 0,1 0-1 0 0,-1 0 1 0 0,0 0-1 0 0,0 0 0 0 0,0 0 1 0 0,0 0-1 0 0,0-1 1 0 0,0 1-1 0 0,0-1 0 0 0,0 1 1 0 0,0-1-1 0 0,0 0 1 0 0,0 0-1 0 0,0 0 0 0 0,0 0 17 0 0,166-53 135 0 0,-152 48 612 0 0,-12 10 840 0 0,-5 17-1657 0 0,34 385 679 0 0,-30-394-548 0 0,-2 1 0 0 0,0 0 0 0 0,0 0 0 0 0,-2-1 0 0 0,1 1 0 0 0,-2 0 1 0 0,1 0-1 0 0,-2-1 0 0 0,0 1 0 0 0,0-1 0 0 0,-1 0 0 0 0,0 0 0 0 0,-2 0 0 0 0,1 0 0 0 0,-1-1 0 0 0,-1 0 0 0 0,0 0 0 0 0,0-1 0 0 0,-1 0 1 0 0,-6 6-62 0 0,8-14 26 0 0,1 0 1 0 0,-1 0-1 0 0,0-1 1 0 0,0 0-1 0 0,0 0 1 0 0,0-1-1 0 0,-1 0 1 0 0,1 0-1 0 0,0 0 1 0 0,0 0-1 0 0,0-1 1 0 0,0 0-1 0 0,0-1 1 0 0,0 1-1 0 0,0-1 1 0 0,1 0-1 0 0,-1-1 1 0 0,0 1-1 0 0,1-1 1 0 0,0 0-1 0 0,-1 0 1 0 0,1-1-1 0 0,1 0 1 0 0,-1 0-1 0 0,0 0 1 0 0,1 0-1 0 0,0-1 1 0 0,0 1-1 0 0,0-1 1 0 0,1 0-1 0 0,0-1 1 0 0,0 1-1 0 0,0 0 1 0 0,0-1 0 0 0,1 1-1 0 0,0-1 1 0 0,0 0-1 0 0,1 0 1 0 0,-2-5-27 0 0,-1-3-190 0 0,0-1 0 0 0,1 0 1 0 0,0 0-1 0 0,1 0 1 0 0,1 0-1 0 0,0-1 1 0 0,1 1-1 0 0,1 0 0 0 0,1 0 1 0 0,0-1-1 0 0,0 1 1 0 0,2 1-1 0 0,0-1 1 0 0,0 0-1 0 0,2 1 0 0 0,0 0 1 0 0,0 0-1 0 0,1 0 1 0 0,1 1-1 0 0,1-1 190 0 0,8-11-839 0 0,2 1 0 0 0,0 1-1 0 0,2 1 1 0 0,0 1 0 0 0,1 0-1 0 0,1 2 1 0 0,1 0 0 0 0,1 2 0 0 0,17-9 839 0 0,0 1-1216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18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1236 0 0,'4'-23'2596'0'0,"49"-91"3516"0"0,-52 126-6048 0 0,0 0 0 0 0,1 1 0 0 0,0-1 0 0 0,1 0 0 0 0,1 0 0 0 0,0-1 0 0 0,0 1 0 0 0,1-1 0 0 0,0 0 0 0 0,1 0 0 0 0,0 0 0 0 0,1-1 0 0 0,1 0 0 0 0,-1 0 0 0 0,1-1 0 0 0,1 1 0 0 0,1 0-64 0 0,-2-6 20 0 0,-1 1 0 0 0,1-1 0 0 0,0 0 0 0 0,0-1 1 0 0,1 1-1 0 0,-1-2 0 0 0,1 1 0 0 0,-1-1 0 0 0,1-1 0 0 0,0 1 0 0 0,-1-2 0 0 0,1 1 0 0 0,0-1 0 0 0,0 0 0 0 0,0-1 0 0 0,0 0 0 0 0,-1 0 0 0 0,1-1 0 0 0,0 0 0 0 0,-1-1 0 0 0,1 0 0 0 0,-1 0 0 0 0,0-1 0 0 0,0 0 0 0 0,-1 0 0 0 0,1-1 0 0 0,5-4-20 0 0,-1 0-19 0 0,-1-1 1 0 0,1 0-1 0 0,-2-1 0 0 0,0 0 0 0 0,0 0 0 0 0,-1-1 1 0 0,0 0-1 0 0,-1-1 0 0 0,-1 0 0 0 0,0 0 0 0 0,-1 0 1 0 0,0-1-1 0 0,-1 0 0 0 0,0 0 0 0 0,-1-1 0 0 0,2-14 19 0 0,-7 30-3 0 0,1-1-1 0 0,0 1 1 0 0,-1 0-1 0 0,1-1 0 0 0,-1 1 1 0 0,1-1-1 0 0,-1 1 0 0 0,1-1 1 0 0,-1 1-1 0 0,1-1 1 0 0,-1 1-1 0 0,1-1 0 0 0,-1 0 1 0 0,0 1-1 0 0,1-1 1 0 0,-1 0-1 0 0,0 1 0 0 0,1-1 1 0 0,-1 0-1 0 0,0 0 0 0 0,1 0 1 0 0,-1 0-1 0 0,0 1 1 0 0,1-1-1 0 0,-1 0 0 0 0,0 0 1 0 0,0 0-1 0 0,1 0 1 0 0,-1-1-1 0 0,0 1 0 0 0,1 0 1 0 0,-1 0-1 0 0,0 0 0 0 0,1-1 1 0 0,-1 1-1 0 0,0 0 1 0 0,1 0-1 0 0,-1-1 0 0 0,1 1 1 0 0,-1-1-1 0 0,0 1 1 0 0,1-1-1 0 0,-1 1 0 0 0,1 0 1 0 0,-1-1 3 0 0,-1 10-29 0 0,1 1 1 0 0,1 0 0 0 0,-1-1 0 0 0,1 1-1 0 0,1 0 1 0 0,0 0 0 0 0,0-1 0 0 0,1 1-1 0 0,0-1 1 0 0,1 1 0 0 0,0-1 0 0 0,0 0-1 0 0,1 0 1 0 0,5 7 28 0 0,62 56-4328 0 0,-40-62 390 0 0,-29-10 2778 0 0</inkml:trace>
  <inkml:trace contextRef="#ctx0" brushRef="#br0" timeOffset="298.088">849 1 1236 0 0,'-1'0'86'0'0,"0"0"0"0"0,-1 0 0 0 0,1 0 0 0 0,0 0 0 0 0,0 0 0 0 0,0 0 0 0 0,-1 0 0 0 0,1 1 0 0 0,0-1 0 0 0,0 0 0 0 0,0 1 0 0 0,0-1 0 0 0,0 1 0 0 0,0-1 0 0 0,-1 1 0 0 0,1 0 0 0 0,0-1 0 0 0,1 1 0 0 0,-1 0-1 0 0,0 0 1 0 0,0 0 0 0 0,0-1 0 0 0,0 1 0 0 0,1 0 0 0 0,-1 0 0 0 0,0 0 0 0 0,1 0 0 0 0,-1 1 0 0 0,1-1 0 0 0,-1 0 0 0 0,1 0 0 0 0,0 0 0 0 0,-1 0 0 0 0,1 0 0 0 0,0 1 0 0 0,0-1 0 0 0,0 0 0 0 0,0 0 0 0 0,0 0 0 0 0,0 1 0 0 0,0-1 0 0 0,0 0 0 0 0,0 0 0 0 0,1 0 0 0 0,-1 1 0 0 0,0-1 0 0 0,1 0 0 0 0,-1 0 0 0 0,1 0 0 0 0,0 1-86 0 0,33 72 596 0 0,-23-55-148 0 0,-8-15-383 0 0,0 0 0 0 0,0 1 0 0 0,0-1 0 0 0,0 1 0 0 0,-1 0 0 0 0,0 0 0 0 0,0 0 0 0 0,0 0 0 0 0,0 0 0 0 0,-1 0 0 0 0,0 1 0 0 0,0-1 0 0 0,-1 0 0 0 0,1 1 0 0 0,-1-1 1 0 0,0 1-1 0 0,0-1 0 0 0,-1 0 0 0 0,0 1 0 0 0,0-1 0 0 0,0 0 0 0 0,-1 0 0 0 0,1 0 0 0 0,-1 1 0 0 0,0-2 0 0 0,-1 1 0 0 0,1 0 0 0 0,-1 0 0 0 0,0-1 0 0 0,0 1 0 0 0,-1-1 0 0 0,1 0 0 0 0,-1 0 0 0 0,0 0 0 0 0,0-1 0 0 0,0 0 0 0 0,-3 3-65 0 0,-67 25-2088 0 0,58-63-1255 0 0,21 10 2061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9:25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139 319 1472 0 0,'-52'-32'5975'0'0,"18"-44"-4502"0"0,32 66-1463 0 0,0 1 0 0 0,0 0-1 0 0,1 0 1 0 0,0-1-1 0 0,0 1 1 0 0,1-1 0 0 0,0 1-1 0 0,1 0 1 0 0,0-1-1 0 0,1 1 1 0 0,0 0 0 0 0,0 0-1 0 0,1 0 1 0 0,0 0-1 0 0,0 0 1 0 0,1 0-1 0 0,2-1-9 0 0,-5 8-2 0 0,0 1-1 0 0,0 0 0 0 0,0 0 0 0 0,0 0 0 0 0,0 0 0 0 0,1 0 0 0 0,-1 0 0 0 0,0 0 0 0 0,1 0 0 0 0,-1 0 0 0 0,1 0 0 0 0,-1 1 1 0 0,1-1-1 0 0,-1 1 0 0 0,1-1 0 0 0,-1 1 0 0 0,1 0 0 0 0,-1-1 0 0 0,1 1 0 0 0,0 0 0 0 0,-1 0 0 0 0,1 0 0 0 0,-1 0 0 0 0,1 1 0 0 0,0-1 1 0 0,-1 0-1 0 0,1 1 0 0 0,-1-1 0 0 0,1 1 0 0 0,-1-1 0 0 0,1 1 0 0 0,-1 0 0 0 0,1-1 0 0 0,-1 1 0 0 0,0 0 0 0 0,1 0 0 0 0,-1 0 0 0 0,0 0 1 0 0,0 0-1 0 0,0 1 0 0 0,0-1 0 0 0,0 0 0 0 0,0 0 0 0 0,0 1 0 0 0,0 0 3 0 0,45 64-115 0 0,-36-46 215 0 0,-1 1 1 0 0,-1 0-1 0 0,-1 0 0 0 0,-1 1 1 0 0,-1 0-1 0 0,0 0 1 0 0,-2 0-1 0 0,-1 0 0 0 0,-1 1 1 0 0,-1 15-101 0 0,0-27 102 0 0,-1 0-1 0 0,-1 0 1 0 0,0 0 0 0 0,0-1-1 0 0,-1 1 1 0 0,-1-1 0 0 0,1 1-1 0 0,-2-1 1 0 0,1 0 0 0 0,-1-1-1 0 0,-1 1 1 0 0,0-1 0 0 0,0 0-1 0 0,-1 0 1 0 0,0-1 0 0 0,-1 0-1 0 0,1 0 1 0 0,-1-1 0 0 0,-1 0-1 0 0,0 0 1 0 0,0-1 0 0 0,0 0-1 0 0,0-1 1 0 0,-1 0 0 0 0,0 0-1 0 0,0-1 1 0 0,-1-1 0 0 0,-9 3-102 0 0,-15-20-626 0 0,33 11 337 0 0,1 0-1 0 0,0 0 1 0 0,0 0 0 0 0,0 0 0 0 0,0-1-1 0 0,1 1 1 0 0,-1 0 0 0 0,1 0-1 0 0,0 0 1 0 0,0-1 0 0 0,0 1-1 0 0,0 0 1 0 0,1 0 0 0 0,-1 0 0 0 0,1 0-1 0 0,0 0 1 0 0,0-1 0 0 0,0 1-1 0 0,0 0 1 0 0,1 1 0 0 0,-1-1 0 0 0,1 0-1 0 0,-1 0 1 0 0,1 1 0 0 0,0-1-1 0 0,2-1 290 0 0,10-12-1390 0 0,3-1-4 0 0</inkml:trace>
  <inkml:trace contextRef="#ctx0" brushRef="#br0" timeOffset="447.69">315 380 1100 0 0,'27'63'4317'0'0,"-12"1"-1449"0"0,-15-63-2490 0 0,0-1 3 0 0,0 0-16 0 0,-10 10 1226 0 0,17-44-1194 0 0,-1 20-411 0 0,1 2 0 0 0,1-1 0 0 0,0 1 0 0 0,0 0 0 0 0,1 1 0 0 0,0 0 0 0 0,1 0 0 0 0,1 1 1 0 0,-1 0-1 0 0,2 1 0 0 0,-1 0 0 0 0,7-2 14 0 0,-17 10-4 0 0,0 1 0 0 0,1-1 0 0 0,-1 1 0 0 0,0 0 0 0 0,1 0 0 0 0,-1 0 0 0 0,1 0 0 0 0,-1 0 0 0 0,0 0 0 0 0,1 0 0 0 0,-1 0 1 0 0,0 0-1 0 0,1 1 0 0 0,-1-1 0 0 0,0 1 0 0 0,1-1 0 0 0,-1 1 0 0 0,0-1 0 0 0,0 1 0 0 0,1 0 0 0 0,-1 0 0 0 0,0-1 0 0 0,0 1 0 0 0,0 0 0 0 0,0 0 0 0 0,0 0 1 0 0,0 0-1 0 0,0 0 0 0 0,0 0 0 0 0,-1 1 0 0 0,1-1 0 0 0,0 0 0 0 0,-1 0 0 0 0,1 1 0 0 0,-1-1 0 0 0,1 0 0 0 0,-1 1 0 0 0,1-1 0 0 0,-1 0 0 0 0,0 1 1 0 0,0-1-1 0 0,0 0 0 0 0,0 1 0 0 0,0-1 0 0 0,0 1 4 0 0,12 68-294 0 0,-2-31-1950 0 0,8-21-3229 0 0,-15-17 4083 0 0</inkml:trace>
  <inkml:trace contextRef="#ctx0" brushRef="#br0" timeOffset="1271.265">707 515 1096 0 0,'215'-136'4681'0'0,"-215"136"-4648"0"0,-1 0 1 0 0,0 0-1 0 0,1 0 1 0 0,-1 0 0 0 0,0-1-1 0 0,0 1 1 0 0,1 0-1 0 0,-1-1 1 0 0,0 1 0 0 0,1 0-1 0 0,-1-1 1 0 0,1 1-1 0 0,-1-1 1 0 0,0 1 0 0 0,1-1-1 0 0,-1 1 1 0 0,1-1-1 0 0,-1 0 1 0 0,1 1 0 0 0,0-1-1 0 0,-1 0 1 0 0,1 1-1 0 0,-1-1 1 0 0,1 0 0 0 0,0 1-1 0 0,0-1 1 0 0,-1 0-1 0 0,1 1 1 0 0,0-1 0 0 0,0 0-1 0 0,0 0 1 0 0,0 1 0 0 0,0-1-1 0 0,0 0 1 0 0,0 0-1 0 0,0 1 1 0 0,0-1 0 0 0,0 0-1 0 0,1 0 1 0 0,-1 1-1 0 0,0-1 1 0 0,0 0 0 0 0,1 1-1 0 0,-1-1 1 0 0,0 0-1 0 0,1 1 1 0 0,-1-1 0 0 0,1 0-1 0 0,-1 1 1 0 0,1-1-1 0 0,-1 1 1 0 0,1-1-34 0 0,-10 0 30 0 0,-1-1 0 0 0,1 2-1 0 0,-1 0 1 0 0,1 0 0 0 0,-1 0-1 0 0,1 1 1 0 0,-1 1 0 0 0,1-1 0 0 0,0 2-1 0 0,0-1 1 0 0,0 1 0 0 0,0 1 0 0 0,0-1-1 0 0,0 2 1 0 0,1-1 0 0 0,0 1 0 0 0,0 0-1 0 0,0 1 1 0 0,1 0 0 0 0,0 0 0 0 0,0 0-1 0 0,0 1 1 0 0,1 0 0 0 0,0 1 0 0 0,0-1-1 0 0,1 1 1 0 0,0 0 0 0 0,-3 8-30 0 0,7-13-15 0 0,1 0 1 0 0,0 0 0 0 0,0 0-1 0 0,0 0 1 0 0,1 0 0 0 0,-1 0-1 0 0,1 0 1 0 0,0 1-1 0 0,-1-1 1 0 0,1-1 0 0 0,1 1-1 0 0,-1 0 1 0 0,0 0 0 0 0,1 0-1 0 0,-1-1 1 0 0,1 1 0 0 0,0 0-1 0 0,0-1 1 0 0,0 0-1 0 0,0 1 1 0 0,0-1 0 0 0,1 0-1 0 0,-1 0 1 0 0,1 0 0 0 0,-1-1-1 0 0,1 1 1 0 0,0 0-1 0 0,0-1 1 0 0,-1 0 0 0 0,1 0-1 0 0,0 0 1 0 0,0 0 0 0 0,0 0-1 0 0,3 0 15 0 0,109 15-928 0 0,-92-16 783 0 0,-1 0 0 0 0,-1-2 0 0 0,1-1 0 0 0,0 0-1 0 0,0-1 1 0 0,-1-2 0 0 0,0 0 0 0 0,0-1 0 0 0,-1-1 0 0 0,1-1 0 0 0,-2-1 0 0 0,1-1 0 0 0,-2 0-1 0 0,17-14 146 0 0,-33 24 38 0 0,-1 0 0 0 0,0 0 0 0 0,1 0-1 0 0,-1 0 1 0 0,1 0 0 0 0,-1-1-1 0 0,0 1 1 0 0,0 0 0 0 0,0-1 0 0 0,0 1-1 0 0,0-1 1 0 0,0 1 0 0 0,0-1-1 0 0,0 1 1 0 0,-1-1 0 0 0,1 0 0 0 0,-1 1-1 0 0,1-1 1 0 0,-1 0 0 0 0,0 0-1 0 0,1 1 1 0 0,-1-1 0 0 0,0 0 0 0 0,0 0-1 0 0,0 0 1 0 0,0 1 0 0 0,-1-1-1 0 0,1 0 1 0 0,0 0 0 0 0,-1 1 0 0 0,1-1-1 0 0,-1 0 1 0 0,0 1 0 0 0,0-1-1 0 0,1 0 1 0 0,-1 1 0 0 0,0-1 0 0 0,0 1-1 0 0,0 0 1 0 0,-1-1 0 0 0,1 1-1 0 0,0 0 1 0 0,0 0 0 0 0,-1-1 0 0 0,1 1-1 0 0,-1 0 1 0 0,1 0 0 0 0,-1 0-1 0 0,1 1 1 0 0,-1-1 0 0 0,0 0 0 0 0,1 1-1 0 0,-1-1 1 0 0,0 1-38 0 0,-108-10 1147 0 0,98 12-1089 0 0,0 2 0 0 0,0 0 1 0 0,1 0-1 0 0,-1 1 0 0 0,1 0 0 0 0,0 1 0 0 0,0 1 1 0 0,1 0-1 0 0,0 0 0 0 0,0 0 0 0 0,0 2 0 0 0,1-1 1 0 0,1 1-1 0 0,-3 4-58 0 0,12-11-1 0 0,1 1 0 0 0,0-1 0 0 0,0 1 1 0 0,0-1-1 0 0,1 0 0 0 0,-1 0 0 0 0,1 0 0 0 0,-1 0 0 0 0,1 0 1 0 0,-1 0-1 0 0,1-1 0 0 0,0 1 0 0 0,0-1 0 0 0,0 0 1 0 0,0 0-1 0 0,0 0 0 0 0,0 0 0 0 0,0 0 0 0 0,0-1 0 0 0,0 1 1 0 0,1-1-1 0 0,-1 0 0 0 0,0 0 0 0 0,0 0 0 0 0,0 0 0 0 0,1-1 1 0 0,-1 1-1 0 0,0-1 0 0 0,0 0 0 0 0,0 0 1 0 0,1 1-16 0 0,10 1 5 0 0,0-1 0 0 0,-1 0 1 0 0,1-1-1 0 0,0 0 0 0 0,-1-2 0 0 0,1 1 0 0 0,-1-1 0 0 0,0-1 0 0 0,0-1 1 0 0,0 0-1 0 0,-1 0 0 0 0,1-1 0 0 0,-1-1 0 0 0,3-2 11 0 0,5-35 544 0 0,-20 43-388 0 0,0 1-38 0 0,-2-11 236 0 0,1 10-345 0 0,1 0 0 0 0,-1 0 1 0 0,1 1-1 0 0,-1-1 0 0 0,0 0 1 0 0,0 0-1 0 0,1 1 0 0 0,-1-1 1 0 0,0 1-1 0 0,0-1 1 0 0,0 1-1 0 0,0-1 0 0 0,0 1 1 0 0,1-1-1 0 0,-1 1 0 0 0,0 0 1 0 0,0-1-1 0 0,0 1 1 0 0,0 0-1 0 0,0 0 0 0 0,0 0 1 0 0,0 0-1 0 0,0 0 0 0 0,0 0 1 0 0,0 0-1 0 0,0 0 0 0 0,0 0 1 0 0,0 0-1 0 0,0 1 1 0 0,0-1-1 0 0,0 0 0 0 0,0 1 1 0 0,0-1-1 0 0,0 1 0 0 0,0-1 1 0 0,0 1-1 0 0,1-1 0 0 0,-1 1 1 0 0,0 0-1 0 0,0-1 1 0 0,1 1-1 0 0,-1 0 0 0 0,0-1 1 0 0,1 1-1 0 0,-1 0 0 0 0,0 0 1 0 0,1 0-1 0 0,0 0 0 0 0,-1 0 1 0 0,1 0-1 0 0,-1-1 1 0 0,1 1-1 0 0,0 0 0 0 0,0 0 1 0 0,-1 0-1 0 0,1 0 0 0 0,0 0 1 0 0,0 0-1 0 0,0 0 0 0 0,0 0 1 0 0,0 0-1 0 0,0 0 1 0 0,1 0-1 0 0,-1 1-9 0 0,-32 293 826 0 0,25-147-385 0 0,-1-42-6 0 0,31-121-1130 0 0,138-228-5326 0 0,-124 169 4957 0 0,-27 51 857 0 0</inkml:trace>
  <inkml:trace contextRef="#ctx0" brushRef="#br0" timeOffset="1613.26">1373 527 3988 0 0,'13'-120'3578'0'0,"-13"119"-3389"0"0,0 1-17 0 0,-28 4 404 0 0,21 2-517 0 0,1 1 0 0 0,1 1 0 0 0,-1-1 1 0 0,1 1-1 0 0,1-1 0 0 0,-1 1 0 0 0,1 1 0 0 0,1-1 0 0 0,0 1 1 0 0,0-1-1 0 0,0 1 0 0 0,1 0 0 0 0,0 0 0 0 0,1 0 1 0 0,0 0-1 0 0,1 0 0 0 0,0 7-59 0 0,3-12 15 0 0,0 0 0 0 0,0 0-1 0 0,0-1 1 0 0,1 1 0 0 0,0-1 0 0 0,0 0 0 0 0,0 0-1 0 0,0 0 1 0 0,0 0 0 0 0,0-1 0 0 0,1 0 0 0 0,-1 0 0 0 0,1 0-1 0 0,0 0 1 0 0,-1-1 0 0 0,1 1 0 0 0,0-1 0 0 0,0-1 0 0 0,0 1-1 0 0,0-1 1 0 0,0 0 0 0 0,0 0 0 0 0,0 0 0 0 0,0 0 0 0 0,0-1-1 0 0,0 0 1 0 0,-1 0 0 0 0,1-1 0 0 0,2 0-15 0 0,1 0 8 0 0,-1 1-1 0 0,0-2 1 0 0,-1 1 0 0 0,1-1 0 0 0,0 0-1 0 0,-1 0 1 0 0,1 0 0 0 0,-1-1 0 0 0,0 0-1 0 0,0-1 1 0 0,-1 1 0 0 0,1-1 0 0 0,-1 0-1 0 0,0 0 1 0 0,0-1 0 0 0,-1 0 0 0 0,0 0-1 0 0,0 0 1 0 0,0 0 0 0 0,0 0 0 0 0,-1-1-1 0 0,0 0 1 0 0,-1 1 0 0 0,0-1 0 0 0,0 0 0 0 0,0 0-1 0 0,0-1-7 0 0,-2 7 129 0 0,0 1-12 0 0,-16-16 221 0 0,14 16-342 0 0,0 1 0 0 0,0-1 0 0 0,0 1 0 0 0,0 0 0 0 0,1 0 0 0 0,-1 0 0 0 0,0 0 0 0 0,1 0 0 0 0,-1 1-1 0 0,0-1 1 0 0,1 0 0 0 0,-1 1 0 0 0,1-1 0 0 0,0 1 0 0 0,-1-1 0 0 0,1 1 0 0 0,0 0 0 0 0,0 0 0 0 0,0-1 0 0 0,0 1 0 0 0,1 0-1 0 0,-1 0 1 0 0,0 0 0 0 0,1 0 0 0 0,-1 0 0 0 0,1 0 0 0 0,0 0 0 0 0,0 0 0 0 0,-1 0 0 0 0,1 0 0 0 0,1 0 0 0 0,-1 0 0 0 0,0 0-1 0 0,0 0 1 0 0,1 0 0 0 0,-1 0 0 0 0,1 0 0 0 0,0 0 0 0 0,-1 0 0 0 0,1 0 4 0 0,3 4-121 0 0,0-1 0 0 0,1 0-1 0 0,-1 1 1 0 0,1-2 0 0 0,0 1 0 0 0,1 0 0 0 0,-1-1-1 0 0,1 0 1 0 0,-1-1 0 0 0,1 1 0 0 0,0-1 0 0 0,1 0-1 0 0,-1 0 1 0 0,0-1 0 0 0,1 0 0 0 0,5 1 121 0 0,75-3-5301 0 0,-49-12 3984 0 0</inkml:trace>
  <inkml:trace contextRef="#ctx0" brushRef="#br0" timeOffset="2326.757">1899 395 1132 0 0,'-9'0'286'0'0,"-1"0"-1"0"0,0 0 1 0 0,0 0-1 0 0,0 2 1 0 0,0-1-1 0 0,1 1 1 0 0,-1 0-1 0 0,1 1 1 0 0,-1 0 0 0 0,1 1-1 0 0,0 0 1 0 0,0 1-1 0 0,0-1 1 0 0,1 1-1 0 0,0 1 1 0 0,0 0-1 0 0,0 0 1 0 0,1 1-1 0 0,0-1 1 0 0,0 2-1 0 0,0-1 1 0 0,-3 6-286 0 0,10-12 33 0 0,-1-1 0 0 0,0 1 0 0 0,1-1 0 0 0,-1 1-1 0 0,1-1 1 0 0,-1 1 0 0 0,0-1 0 0 0,1 1 0 0 0,-1 0 0 0 0,1 0 0 0 0,0-1 0 0 0,-1 1 0 0 0,1 0 0 0 0,0 0-1 0 0,-1-1 1 0 0,1 1 0 0 0,0 0 0 0 0,0 0 0 0 0,0 0 0 0 0,-1-1 0 0 0,1 1 0 0 0,0 0 0 0 0,0 0-1 0 0,0 0 1 0 0,1 0 0 0 0,-1-1 0 0 0,0 1 0 0 0,0 0 0 0 0,0 0 0 0 0,0 0 0 0 0,1-1 0 0 0,-1 1 0 0 0,0 0-1 0 0,1 0 1 0 0,-1-1 0 0 0,1 1 0 0 0,-1 0 0 0 0,1-1 0 0 0,-1 1 0 0 0,1 0 0 0 0,-1-1 0 0 0,1 1-1 0 0,0-1 1 0 0,-1 1 0 0 0,1-1 0 0 0,0 1 0 0 0,-1-1 0 0 0,1 1 0 0 0,0-1 0 0 0,0 0 0 0 0,0 0-1 0 0,-1 1 1 0 0,1-1 0 0 0,0 0 0 0 0,0 0 0 0 0,0 0 0 0 0,-1 0 0 0 0,1 0 0 0 0,0 0 0 0 0,0 0 0 0 0,0 0-1 0 0,0 0 1 0 0,-1 0 0 0 0,2 0-33 0 0,69 1 319 0 0,-57-2-113 0 0,14-12-157 0 0,-37 41-106 0 0,10-28 49 0 0,0 0 1 0 0,0 0 0 0 0,-1 0 0 0 0,1 0 0 0 0,0 0 0 0 0,-1 0-1 0 0,1 0 1 0 0,0 0 0 0 0,0 1 0 0 0,-1-1 0 0 0,1 0 0 0 0,0 0 0 0 0,-1 1-1 0 0,1-1 1 0 0,-1 0 0 0 0,1 1 0 0 0,0-1 0 0 0,-1 1 0 0 0,1-1-1 0 0,-1 1 1 0 0,1-1 0 0 0,-1 1 0 0 0,1-1 0 0 0,-1 1 0 0 0,1-1-1 0 0,-1 1 1 0 0,0 0 0 0 0,1-1 0 0 0,-1 1 0 0 0,0 0 0 0 0,1-1-1 0 0,-1 1 1 0 0,0 0 0 0 0,0-1 0 0 0,0 1 0 0 0,0 0 0 0 0,0-1 0 0 0,0 1-1 0 0,0 0 1 0 0,0 0 0 0 0,0-1 0 0 0,0 1 0 0 0,0 0 0 0 0,0-1-1 0 0,0 1 1 0 0,-1 0 0 0 0,1-1 0 0 0,0 1 0 0 0,0 0 0 0 0,-1-1-1 0 0,1 1 1 0 0,0 0 0 0 0,-1 0 7 0 0,61-26-456 0 0,-39 15 405 0 0,-1 0 1 0 0,0-1 0 0 0,-1-1-1 0 0,0-1 1 0 0,-1 0 0 0 0,0-2 0 0 0,-1 0-1 0 0,-1 0 1 0 0,-1-2 0 0 0,0 0 0 0 0,-1-1-1 0 0,-1 0 1 0 0,0-1 0 0 0,-2-1-1 0 0,0 0 1 0 0,-1 0 0 0 0,-1-1 0 0 0,-1 0-1 0 0,-1-1 1 0 0,-1 0 0 0 0,-1 0 0 0 0,-1 0-1 0 0,-1-1 1 0 0,0 1 0 0 0,-2-9 50 0 0,0 29 18 0 0,0 0 0 0 0,-1 0 0 0 0,1 0 0 0 0,-1-1 0 0 0,1 1 0 0 0,-1 0 0 0 0,0 0 0 0 0,0-1 0 0 0,0 1 0 0 0,0 0 0 0 0,0 0 0 0 0,-1 0 0 0 0,1-1 0 0 0,-1 1 1 0 0,1 0-1 0 0,-1 0 0 0 0,0 0 0 0 0,0 0 0 0 0,0 0 0 0 0,0 0 0 0 0,0 0 0 0 0,0 0 0 0 0,-1 0 0 0 0,1 0 0 0 0,-1 1 0 0 0,1-1 0 0 0,-1 0 0 0 0,0 1 0 0 0,1 0 0 0 0,-1-1 0 0 0,0 1 0 0 0,0 0 1 0 0,0 0-1 0 0,0 0 0 0 0,0 0 0 0 0,0 0 0 0 0,0 0 0 0 0,0 1 0 0 0,-1-1 0 0 0,1 1 0 0 0,0-1 0 0 0,0 1 0 0 0,-1 0 0 0 0,1 0 0 0 0,0 0 0 0 0,0 0 0 0 0,-1 0 0 0 0,1 1 0 0 0,0-1 0 0 0,0 1 0 0 0,-1 0-18 0 0,-9 9 58 0 0,1 2-1 0 0,-1 0 1 0 0,2 0-1 0 0,0 1 1 0 0,0 0-1 0 0,1 1 1 0 0,1 0-1 0 0,0 1 1 0 0,1-1-1 0 0,1 1 1 0 0,0 1-1 0 0,1-1 1 0 0,0 1-1 0 0,2 0 1 0 0,0 0-1 0 0,0 0 1 0 0,2 0-1 0 0,0 1 0 0 0,1-1 1 0 0,1 4-58 0 0,-1-11-21 0 0,1 0 0 0 0,0-1-1 0 0,0 1 1 0 0,1 0 0 0 0,1-1 0 0 0,-1 0 0 0 0,1 1 0 0 0,1-1 0 0 0,-1 0-1 0 0,1-1 1 0 0,1 1 0 0 0,-1-1 0 0 0,2 0 0 0 0,-1 0 0 0 0,0 0 0 0 0,1 0-1 0 0,1-1 1 0 0,-1 0 0 0 0,1-1 0 0 0,0 1 0 0 0,0-1 0 0 0,0-1 0 0 0,1 1-1 0 0,0-1 1 0 0,0-1 0 0 0,0 1 0 0 0,0-1 0 0 0,0-1 0 0 0,1 1-1 0 0,-1-2 1 0 0,1 1 0 0 0,0-1 21 0 0,-3 0-19 0 0,-1 0 0 0 0,1-1-1 0 0,0 1 1 0 0,0-1 0 0 0,0 0-1 0 0,-1-1 1 0 0,1 0 0 0 0,0 0-1 0 0,0 0 1 0 0,-1 0-1 0 0,1-1 1 0 0,-1 0 0 0 0,1 0-1 0 0,-1-1 1 0 0,0 1 0 0 0,0-1-1 0 0,0 0 1 0 0,0-1 0 0 0,-1 1-1 0 0,1-1 1 0 0,-1 0 0 0 0,0 0-1 0 0,0 0 1 0 0,0 0 0 0 0,0-1-1 0 0,-1 0 1 0 0,2-2 19 0 0,-6 6 46 0 0,1 0 0 0 0,-1 0 0 0 0,1 0-1 0 0,-1 0 1 0 0,0 0 0 0 0,1 0 0 0 0,-1 1 0 0 0,0-1 0 0 0,1 0-1 0 0,-1 0 1 0 0,0 1 0 0 0,0-1 0 0 0,0 0 0 0 0,0 1 0 0 0,0-1-1 0 0,0 1 1 0 0,0-1 0 0 0,0 1 0 0 0,0 0 0 0 0,0-1-1 0 0,0 1 1 0 0,0 0 0 0 0,0 0 0 0 0,0-1 0 0 0,0 1 0 0 0,0 0-1 0 0,0 0 1 0 0,0 0 0 0 0,0 1 0 0 0,0-1 0 0 0,-1 0 0 0 0,1 0-1 0 0,0 0 1 0 0,0 1 0 0 0,0-1 0 0 0,0 1 0 0 0,0-1 0 0 0,0 1-1 0 0,0-1 1 0 0,1 1 0 0 0,-1-1 0 0 0,0 1 0 0 0,0 0-1 0 0,0-1 1 0 0,0 1 0 0 0,1 0 0 0 0,-1 1-46 0 0,-10 0-1173 0 0,26-13-2519 0 0,8-8 1113 0 0,-12 6 1451 0 0</inkml:trace>
  <inkml:trace contextRef="#ctx0" brushRef="#br0" timeOffset="2591.55">2405 52 2092 0 0,'0'-5'704'0'0,"0"-1"-320"0"0,0 0-52 0 0,0 3-332 0 0,2-1-204 0 0,-1-2-120 0 0,2 0-844 0 0</inkml:trace>
  <inkml:trace contextRef="#ctx0" brushRef="#br0" timeOffset="3012.403">2531 32 1288 0 0,'-106'461'5930'0'0,"98"-444"-5669"0"0,7-28-368 0 0,8-33-193 0 0,2 21 211 0 0,1 1 0 0 0,1 0 0 0 0,1 0 1 0 0,1 2-1 0 0,1-1 0 0 0,0 2 0 0 0,14-14 89 0 0,-41 89 1084 0 0,11-54-1063 0 0,0 0 0 0 0,0-1 0 0 0,1 1 0 0 0,-1 0 0 0 0,0 1 0 0 0,1-1 0 0 0,0 0 0 0 0,-1 0 0 0 0,1 0 0 0 0,0 1 0 0 0,0-1-1 0 0,1 1 1 0 0,-1-1 0 0 0,0 1 0 0 0,1-1 0 0 0,-1 1 0 0 0,1-1 0 0 0,0 1 0 0 0,0-1 0 0 0,0 1 0 0 0,0 0 0 0 0,1-1 0 0 0,-1 1 0 0 0,1-1 0 0 0,-1 1 0 0 0,1-1 0 0 0,0 1 0 0 0,0-1 0 0 0,0 0 0 0 0,0 1 0 0 0,0-1 0 0 0,1 0 0 0 0,-1 0-1 0 0,1 0 1 0 0,-1 0 0 0 0,1 0 0 0 0,0 0 0 0 0,0 0 0 0 0,-1 0 0 0 0,2-1 0 0 0,-1 1 0 0 0,0-1 0 0 0,0 0 0 0 0,0 1 0 0 0,1-1 0 0 0,-1 0 0 0 0,0 0 0 0 0,1-1 0 0 0,0 1-21 0 0,15 2 14 0 0,1-2 1 0 0,0-1 0 0 0,0 0-1 0 0,0-1 1 0 0,-1-1 0 0 0,1-1-1 0 0,-1 0 1 0 0,1-1 0 0 0,-1-1-1 0 0,-1-1 1 0 0,1-1 0 0 0,6-4-15 0 0,-14 7 190 0 0,-10 5-121 0 0,0-1 0 0 0,0 0 0 0 0,0 1 1 0 0,0-1-1 0 0,0 1 0 0 0,0-1 0 0 0,0 0 1 0 0,0 1-1 0 0,0-1 0 0 0,0 1 0 0 0,0-1 1 0 0,0 0-1 0 0,1 1 0 0 0,-1-1 0 0 0,0 0 1 0 0,0 1-1 0 0,0-1 0 0 0,1 0 0 0 0,-1 1 1 0 0,0-1-1 0 0,0 0 0 0 0,1 1 0 0 0,-1-1 0 0 0,0 0 1 0 0,1 0-1 0 0,-1 1 0 0 0,0-1 0 0 0,1 0 1 0 0,-1 0-1 0 0,0 0 0 0 0,1 0 0 0 0,-1 1 1 0 0,0-1-1 0 0,1 0 0 0 0,-1 0 0 0 0,1 0 1 0 0,-1 0-1 0 0,0 0 0 0 0,1 0 0 0 0,-1 0 1 0 0,1 0-1 0 0,-1 0 0 0 0,0 0 0 0 0,1 0 1 0 0,-1 0-1 0 0,1 0-69 0 0,-53 155 929 0 0,-2 6-4923 0 0,14-109-1689 0 0,38-51 4475 0 0</inkml:trace>
  <inkml:trace contextRef="#ctx0" brushRef="#br0" timeOffset="3263.452">2768 455 2928 0 0,'2'-6'1220'0'0,"-1"-1"-212"0"0,3 2-139 0 0,-4-1-257 0 0,1 3-132 0 0,-1-3-336 0 0,0 3-124 0 0,0-1-12 0 0,2-1-892 0 0,-4 1-493 0 0,2-2 105 0 0,0 6 24 0 0,0 0-4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0:1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17 182 936 0 0,'0'0'509'0'0,"0"0"-68"0"0,-13-1 110 0 0,12 6 2699 0 0,6-2-3192 0 0,0 0 1 0 0,0-1-1 0 0,0 1 1 0 0,0-1 0 0 0,1 0-1 0 0,-1 0 1 0 0,1 0 0 0 0,-1-1-1 0 0,1 0 1 0 0,0 0 0 0 0,-1-1-1 0 0,1 1 1 0 0,0-1-1 0 0,0 0 1 0 0,-1-1 0 0 0,1 1-1 0 0,0-1 1 0 0,-1-1 0 0 0,1 1-1 0 0,0-1 1 0 0,4-1-59 0 0,10-1 26 0 0,12-2-94 0 0,0 2 0 0 0,0 1 0 0 0,0 2 0 0 0,1 0 0 0 0,-1 3 0 0 0,0 0 0 0 0,1 3 0 0 0,-2 0 0 0 0,1 2 0 0 0,15 6 68 0 0,-21 10-2532 0 0,-26-21 1344 0 0</inkml:trace>
  <inkml:trace contextRef="#ctx0" brushRef="#br0" timeOffset="205.559">7 530 1872 0 0,'1'0'82'0'0,"-1"1"-1"0"0,0-1 1 0 0,1 1 0 0 0,-1-1-1 0 0,0 1 1 0 0,1-1 0 0 0,-1 1-1 0 0,0 0 1 0 0,0-1-1 0 0,0 1 1 0 0,1-1 0 0 0,-1 1-1 0 0,0 0 1 0 0,0-1 0 0 0,0 1-1 0 0,0-1 1 0 0,0 1 0 0 0,0 0-1 0 0,0-1 1 0 0,0 1-1 0 0,0 0 1 0 0,-1-1 0 0 0,1 1-1 0 0,0-1 1 0 0,0 1 0 0 0,0 0-1 0 0,-1-1 1 0 0,1 1-1 0 0,0-1 1 0 0,-1 1 0 0 0,1-1-1 0 0,-1 1 1 0 0,1-1 0 0 0,0 1-1 0 0,-1-1 1 0 0,1 0 0 0 0,-1 1-1 0 0,1-1 1 0 0,-1 1-1 0 0,1-1 1 0 0,-1 0 0 0 0,1 0-1 0 0,-1 1 1 0 0,0-1 0 0 0,0 0-82 0 0,58 8 789 0 0,-18-9-736 0 0,-1-1 1 0 0,0-2-1 0 0,-1-2 1 0 0,1-1-1 0 0,-1-2 1 0 0,0-1-54 0 0,-14 4-175 0 0,142-54-3677 0 0,-128 44 2663 0 0</inkml:trace>
  <inkml:trace contextRef="#ctx0" brushRef="#br0" timeOffset="470.258">577 12 1564 0 0,'4'-2'126'0'0,"0"0"1"0"0,1 1-1 0 0,-1-1 0 0 0,1 1 1 0 0,-1 0-1 0 0,1 0 0 0 0,-1 1 0 0 0,1-1 1 0 0,0 1-1 0 0,-1 0 0 0 0,1 0 1 0 0,0 0-1 0 0,-1 1 0 0 0,1 0 0 0 0,0 0 1 0 0,-1 0-1 0 0,1 0 0 0 0,-1 1 1 0 0,0 0-1 0 0,0 0 0 0 0,1 0 0 0 0,-1 0 1 0 0,0 1-1 0 0,-1-1 0 0 0,1 1 1 0 0,0 0-1 0 0,-1 0 0 0 0,1 1 0 0 0,0 0-126 0 0,11 13 140 0 0,0 1-1 0 0,-2 1 0 0 0,0 0 0 0 0,-1 0 0 0 0,0 2 0 0 0,-2-1 0 0 0,-1 1 0 0 0,0 1 0 0 0,-2-1 0 0 0,0 2 0 0 0,-1-1 0 0 0,-2 0 0 0 0,0 1 0 0 0,-1 0 0 0 0,-2 0 0 0 0,0 6-139 0 0,-4-7 79 0 0,-1-1-1 0 0,-1 0 1 0 0,0 0-1 0 0,-2-1 1 0 0,-1 0-1 0 0,0 0 0 0 0,-1 0 1 0 0,-1-1-1 0 0,-1-1 1 0 0,-1 0-1 0 0,0 0 1 0 0,-2-1-1 0 0,0-1 0 0 0,-10 10-78 0 0,-19 48-2233 0 0,42-72 1007 0 0,12-6-1136 0 0,5-6 1174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3:58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91 1128 0 0,'-10'-1'4622'0'0,"10"1"-4189"0"0,13-3 1253 0 0,413-69-229 0 0,-333 61-3750 0 0,-87 9-1682 0 0,-14 1 2541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3:5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1076 0 0,'45'42'5301'0'0,"61"-31"-3567"0"0,-97-11-1442 0 0,230-23-996 0 0,-143 2-3562 0 0,-73 12 2925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4:0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1324 0 0,'25'-5'4925'0'0,"28"5"-3568"0"0,7 1-932 0 0,169-11 25 0 0,-130 9-3860 0 0,-85-7 833 0 0,-16 6 1255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4:0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2 924 0 0,'1'6'1204'0'0,"3"-1"-116"0"0,12 8-104 0 0,-2-5-144 0 0,10-1-51 0 0,0-1-145 0 0,5-3-60 0 0,3-1-16 0 0,1-1-184 0 0,-15-1-148 0 0,6 0-292 0 0,3 0 4 0 0,34-12-632 0 0,-31 6 52 0 0,-4-4-965 0 0,-4 2 17 0 0,-4 1 232 0 0,-4-2-32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4:0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1024 0 0,'19'6'6480'0'0,"-16"64"-6317"0"0,-3-56 335 0 0,24 215 1 0 0,-22-214-289 0 0,-1-12-466 0 0,0 1 0 0 0,0-1 0 0 0,0 1 0 0 0,0-1 0 0 0,-1 1-1 0 0,0-1 1 0 0,0 1 0 0 0,0-1 0 0 0,0 1 0 0 0,0-1 0 0 0,-1 1 0 0 0,1-1 0 0 0,-1 1 0 0 0,0-1 0 0 0,0 0 0 0 0,0 1 0 0 0,-1-1 0 0 0,1 0-1 0 0,-1 0 1 0 0,0 0 0 0 0,-2 3 256 0 0,-5-2-1284 0 0</inkml:trace>
  <inkml:trace contextRef="#ctx0" brushRef="#br0" timeOffset="360.069">101 96 2128 0 0,'14'-32'3927'0'0,"-12"30"-3852"0"0,-1 0 0 0 0,1-1 0 0 0,0 1 0 0 0,0 0 0 0 0,0 0 0 0 0,0 0 0 0 0,0 0 0 0 0,0 1 0 0 0,0-1 0 0 0,1 0 0 0 0,-1 1 0 0 0,1 0 0 0 0,-1-1 0 0 0,1 1 0 0 0,-1 0 0 0 0,1 1 0 0 0,0-1 0 0 0,-1 0 0 0 0,1 1 0 0 0,0-1 0 0 0,0 1 0 0 0,-1 0 0 0 0,1 0 0 0 0,0 0 0 0 0,0 0 0 0 0,0 0 0 0 0,-1 1 0 0 0,1 0 0 0 0,0-1 0 0 0,2 2-75 0 0,0-1 24 0 0,0 0 1 0 0,-1 1 0 0 0,1-1-1 0 0,0 1 1 0 0,-1 0 0 0 0,1 0-1 0 0,-1 1 1 0 0,0-1 0 0 0,1 1-1 0 0,-1 0 1 0 0,-1 0 0 0 0,1 1-1 0 0,0-1 1 0 0,-1 1-1 0 0,0 0 1 0 0,1-1 0 0 0,-2 2-1 0 0,1-1 1 0 0,0 0 0 0 0,-1 0-1 0 0,0 1 1 0 0,0 0 0 0 0,0-1-1 0 0,0 1 1 0 0,-1 0 0 0 0,0 0-1 0 0,0 0 1 0 0,0-1 0 0 0,-1 1-1 0 0,1 0 1 0 0,-1 0 0 0 0,0 0-1 0 0,-1 3-24 0 0,-7 5-23 0 0,0 0 1 0 0,-1 0-1 0 0,-1-1 0 0 0,0 0 0 0 0,-1-1 0 0 0,0 0 1 0 0,0 0-1 0 0,-1-1 0 0 0,-1-1 0 0 0,1 0 0 0 0,-2-1 1 0 0,1 0-1 0 0,-1-1 0 0 0,0 0 0 0 0,0-1 0 0 0,-10 2 23 0 0,13-3-370 0 0,10-5-626 0 0,1 0-115 0 0,4-14-1810 0 0,10 6 1462 0 0</inkml:trace>
  <inkml:trace contextRef="#ctx0" brushRef="#br0" timeOffset="624.262">497 110 1028 0 0,'-10'6'186'0'0,"1"0"0"0"0,0 1 0 0 0,0 0 0 0 0,1 0-1 0 0,-1 1 1 0 0,2 1 0 0 0,-1-1 0 0 0,1 1 0 0 0,1 0 0 0 0,0 1 0 0 0,0-1-1 0 0,1 1 1 0 0,0 1 0 0 0,0-1 0 0 0,1 1 0 0 0,1-1 0 0 0,0 1-1 0 0,0 0 1 0 0,1 0 0 0 0,0 1 0 0 0,1-1 0 0 0,1 0 0 0 0,-1 0 0 0 0,2 1-1 0 0,0-1 1 0 0,0 0 0 0 0,1 0 0 0 0,0 0 0 0 0,1 0 0 0 0,0 0 0 0 0,1 0-1 0 0,0-1 1 0 0,4 6-186 0 0,79 88-139 0 0,-10-57-3383 0 0,-59-39 2226 0 0</inkml:trace>
  <inkml:trace contextRef="#ctx0" brushRef="#br0" timeOffset="1091.663">921 209 1312 0 0,'-70'14'4517'0'0,"-17"63"-3077"0"0,10 86-1882 0 0,56-138-3226 0 0,8-15 2253 0 0</inkml:trace>
  <inkml:trace contextRef="#ctx0" brushRef="#br0" timeOffset="1355.602">612 276 1648 0 0,'5'0'1617'0'0,"13"1"2457"0"0,9 10-2976 0 0,230 177-520 0 0,-239-173-2482 0 0,-7-5-2344 0 0,-11-10 2961 0 0</inkml:trace>
  <inkml:trace contextRef="#ctx0" brushRef="#br0" timeOffset="1819.392">1116 197 1036 0 0,'41'-11'4283'0'0,"-13"3"-3686"0"0,217-20 1270 0 0,-242 28-2479 0 0,-3 0-428 0 0,10 4-1579 0 0,-12-2 1391 0 0</inkml:trace>
  <inkml:trace contextRef="#ctx0" brushRef="#br0" timeOffset="2100.091">1191 380 2768 0 0,'19'4'980'0'0,"2"-1"-188"0"0,-10-3-96 0 0,7 0-91 0 0,4 0-113 0 0,1 0-116 0 0,1 0-164 0 0,22-12-48 0 0,-23 3-284 0 0,2 3 12 0 0,-2-4-608 0 0,1 1 64 0 0,0 0-809 0 0,-5 1 73 0 0,-3-1-24 0 0</inkml:trace>
  <inkml:trace contextRef="#ctx0" brushRef="#br0" timeOffset="2382.556">1687 234 1164 0 0,'1'0'6792'0'0,"82"0"-5117"0"0,1 0-6397 0 0,-69-2 3227 0 0,1-8 13 0 0</inkml:trace>
  <inkml:trace contextRef="#ctx0" brushRef="#br0" timeOffset="2632.106">2057 111 1008 0 0,'8'-6'8497'0'0,"8"41"-7418"0"0,39 223-3121 0 0,-56-235-3302 0 0,-10-9 4110 0 0</inkml:trace>
  <inkml:trace contextRef="#ctx0" brushRef="#br0" timeOffset="2878.864">2332 0 944 0 0,'6'1'173'0'0,"-1"0"1"0"0,1 0-1 0 0,-1 0 0 0 0,1 1 1 0 0,-1 0-1 0 0,1 0 0 0 0,-1 0 0 0 0,0 1 1 0 0,0 0-1 0 0,0 0 0 0 0,-1 0 1 0 0,1 0-1 0 0,-1 1 0 0 0,1 0 1 0 0,-1 0-1 0 0,0 0 0 0 0,-1 0 0 0 0,1 0 1 0 0,-1 1-1 0 0,1 0 0 0 0,-2 0 1 0 0,1 0-1 0 0,0 0 0 0 0,-1 0 1 0 0,0 1-1 0 0,0-1 0 0 0,-1 0 0 0 0,1 1 1 0 0,-1 0-1 0 0,0-1 0 0 0,-1 1 1 0 0,0 0-1 0 0,0 1-173 0 0,2 12 271 0 0,-2-1 0 0 0,0 1 0 0 0,-1-1 0 0 0,-1 0 0 0 0,-1 0 1 0 0,-1 1-1 0 0,0-2 0 0 0,-1 1 0 0 0,-5 11-271 0 0,-2-8 115 0 0,0 0 1 0 0,-2 0-1 0 0,0-1 0 0 0,-1-1 1 0 0,-1-1-1 0 0,-1 0 0 0 0,0-1 1 0 0,-2 0-1 0 0,0-2 0 0 0,0 0 1 0 0,-1-1-1 0 0,-1-1 0 0 0,0-2 1 0 0,-21 9-116 0 0,-37 2-4176 0 0,78-22 2685 0 0,0-18-1288 0 0,8 3 1511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9:1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158 502 1684 0 0,'-20'0'3856'0'0,"-31"37"-2795"0"0,43-30-980 0 0,0 1 1 0 0,1 0-1 0 0,-1 0 0 0 0,2 0 0 0 0,0 1 0 0 0,0 0 0 0 0,0 1 0 0 0,1-1 0 0 0,0 1 1 0 0,1 0-1 0 0,0 0 0 0 0,1 1 0 0 0,0-1 0 0 0,1 1 0 0 0,0-1 0 0 0,0 1 0 0 0,1 0 1 0 0,1 0-1 0 0,-1 0 0 0 0,2-1 0 0 0,0 1 0 0 0,0 0 0 0 0,1 0 0 0 0,0-1 0 0 0,4 11-81 0 0,-3-18-55 0 0,1 1-1 0 0,0-1 1 0 0,0 0-1 0 0,0 0 0 0 0,0 0 1 0 0,0-1-1 0 0,1 0 0 0 0,-1 1 1 0 0,1-1-1 0 0,0-1 0 0 0,-1 1 1 0 0,1-1-1 0 0,0 0 1 0 0,0 0-1 0 0,0 0 0 0 0,0-1 1 0 0,0 1-1 0 0,0-1 0 0 0,0 0 1 0 0,5-1 55 0 0,1 1-379 0 0,79-33-3349 0 0,-62 20 2494 0 0</inkml:trace>
  <inkml:trace contextRef="#ctx0" brushRef="#br0" timeOffset="420.93">352 711 2540 0 0,'114'-17'3793'0'0,"87"-67"-1116"0"0,-202 84-2650 0 0,1 0 0 0 0,-1 0 1 0 0,0 0-1 0 0,1 0 0 0 0,-1 0 0 0 0,1 0 0 0 0,-1-1 1 0 0,1 1-1 0 0,-1 0 0 0 0,1 0 0 0 0,-1-1 0 0 0,1 1 0 0 0,-1 0 1 0 0,1-1-1 0 0,-1 1 0 0 0,1 0 0 0 0,0-1 0 0 0,-1 1 0 0 0,1-1 1 0 0,-1 1-1 0 0,1 0 0 0 0,0-1 0 0 0,-1 1 0 0 0,1-1 0 0 0,0 1 1 0 0,0-1-1 0 0,-1 1 0 0 0,1-1 0 0 0,0 0 0 0 0,0 1 0 0 0,0-1 1 0 0,0 1-1 0 0,0-1 0 0 0,0 1 0 0 0,0-1 0 0 0,0 0 0 0 0,0 1 1 0 0,0-1-1 0 0,0 1 0 0 0,0-1 0 0 0,0 1 0 0 0,0-1 1 0 0,1 1-1 0 0,-1-1 0 0 0,0 0 0 0 0,0 1 0 0 0,1-1 0 0 0,-1 1 1 0 0,0 0-1 0 0,0-1 0 0 0,1 1 0 0 0,-1-1 0 0 0,1 1 0 0 0,-1-1 1 0 0,0 1-1 0 0,1 0 0 0 0,0-1-27 0 0,-60 4 446 0 0,57-3-439 0 0,-10 1 46 0 0,-1 1 1 0 0,0 0-1 0 0,1 1 1 0 0,0 0-1 0 0,0 1 1 0 0,0 0 0 0 0,0 1-1 0 0,0 0 1 0 0,1 1-1 0 0,0 0 1 0 0,0 1-1 0 0,1 0 1 0 0,-1 1-1 0 0,2 0 1 0 0,-1 1-1 0 0,1 0 1 0 0,0 0 0 0 0,1 1-1 0 0,-6 10-53 0 0,13-16-4 0 0,0 1 0 0 0,0 0 0 0 0,1 0-1 0 0,0 0 1 0 0,0 0 0 0 0,0 0 0 0 0,1-1 0 0 0,0 1 0 0 0,0 0-1 0 0,0 0 1 0 0,0 0 0 0 0,1-1 0 0 0,0 1 0 0 0,0-1 0 0 0,0 1 0 0 0,0-1-1 0 0,1 0 1 0 0,0 0 0 0 0,-1 0 0 0 0,2 0 0 0 0,-1 0 0 0 0,0-1-1 0 0,1 0 1 0 0,-1 1 0 0 0,1-1 0 0 0,0 0 0 0 0,0-1 0 0 0,1 1-1 0 0,-1-1 1 0 0,0 0 0 0 0,1 0 0 0 0,-1 0 0 0 0,1 0 0 0 0,1-1 4 0 0,112 11-3555 0 0,0-68-1938 0 0,-94 37 4217 0 0</inkml:trace>
  <inkml:trace contextRef="#ctx0" brushRef="#br0" timeOffset="1277.836">1119 477 1164 0 0,'0'0'449'0'0,"0"0"-53"0"0,0 0-31 0 0,0 0 35 0 0,0 0 28 0 0,0 0 24 0 0,0 0-86 0 0,0 0 47 0 0,0 0 30 0 0,2 5 8 0 0,9 23-19 0 0,-1 0 0 0 0,-2 0 0 0 0,-1 0 0 0 0,-1 1 0 0 0,-2 0-1 0 0,-1 1 1 0 0,-1-1 0 0 0,-1 8-432 0 0,-1-34 53 0 0,0-1 0 0 0,-1 1 0 0 0,1 0 0 0 0,-1 0 0 0 0,1 0-1 0 0,-1-1 1 0 0,0 1 0 0 0,0 0 0 0 0,0-1 0 0 0,-1 1 0 0 0,1-1 0 0 0,-1 1 0 0 0,1-1 0 0 0,-1 0-1 0 0,0 1 1 0 0,0-1 0 0 0,0 0 0 0 0,0 0 0 0 0,0 0 0 0 0,0-1 0 0 0,-1 1 0 0 0,1 0 0 0 0,0-1-1 0 0,-1 0 1 0 0,1 1 0 0 0,-1-1 0 0 0,0 0 0 0 0,0 0 0 0 0,1 0 0 0 0,-1-1 0 0 0,0 1 0 0 0,0-1-1 0 0,0 0 1 0 0,1 1 0 0 0,-1-1 0 0 0,0-1 0 0 0,0 1 0 0 0,0 0 0 0 0,-1-1-53 0 0,-112-26 469 0 0,108 25-481 0 0,1-1 1 0 0,0 0-1 0 0,0-1 0 0 0,1 1 1 0 0,-1-1-1 0 0,1-1 1 0 0,0 1-1 0 0,0-1 1 0 0,0 0-1 0 0,1-1 1 0 0,-1 1-1 0 0,1-1 0 0 0,1 0 1 0 0,-1 0-1 0 0,1-1 1 0 0,0 1-1 0 0,0-1 1 0 0,1 0-1 0 0,0 0 1 0 0,0 0-1 0 0,1 0 0 0 0,0-1 1 0 0,0 1-1 0 0,0-1 1 0 0,1 1-1 0 0,0-1 1 0 0,1 0-1 0 0,0 1 1 0 0,0-1-1 0 0,1 0 0 0 0,0 1 1 0 0,0-1-1 0 0,0 1 1 0 0,1-1-1 0 0,0 1 1 0 0,2-4 11 0 0,9-7-158 0 0,1 1 1 0 0,0 1-1 0 0,2 0 1 0 0,-1 1-1 0 0,2 0 1 0 0,0 2-1 0 0,1 0 1 0 0,0 0-1 0 0,1 2 1 0 0,0 1-1 0 0,0 0 1 0 0,1 1-1 0 0,1 1 1 0 0,0 1-1 0 0,0 1 1 0 0,0 1-1 0 0,0 0 1 0 0,1 2 0 0 0,1 1 157 0 0,50-17-2639 0 0,-18 4 78 0 0,-34 7 1375 0 0</inkml:trace>
  <inkml:trace contextRef="#ctx0" brushRef="#br0" timeOffset="1650.637">1503 19 1484 0 0,'3'-2'121'0'0,"1"0"1"0"0,0-1-1 0 0,0 1 0 0 0,0 1 1 0 0,0-1-1 0 0,0 1 0 0 0,0-1 1 0 0,0 1-1 0 0,1 0 0 0 0,-1 1 1 0 0,0-1-1 0 0,1 1 0 0 0,-1 0 0 0 0,1 0 1 0 0,-1 0-1 0 0,0 0 0 0 0,1 1 1 0 0,-1 0-1 0 0,0 0 0 0 0,1 0 1 0 0,-1 0-1 0 0,0 1 0 0 0,0 0 1 0 0,0 0-1 0 0,0 0 0 0 0,0 0 0 0 0,-1 0 1 0 0,1 1-1 0 0,-1 0 0 0 0,1 0 1 0 0,-1 0-1 0 0,0 0 0 0 0,0 0 1 0 0,0 0-1 0 0,-1 1 0 0 0,1 0 1 0 0,-1-1-1 0 0,2 4-121 0 0,3 6 160 0 0,0-1 1 0 0,0 2-1 0 0,-1-1 0 0 0,-1 0 1 0 0,0 1-1 0 0,-1 0 1 0 0,-1 0-1 0 0,0 1 0 0 0,-1-1 1 0 0,0 0-1 0 0,-1 6-160 0 0,-67 165 3426 0 0,67-185-3403 0 0,-1 0 0 0 0,1-1 0 0 0,-1 1 0 0 0,0 0 0 0 0,1 0 0 0 0,-1 0 0 0 0,1 0 0 0 0,-1 0 0 0 0,1 0 0 0 0,-1 0 0 0 0,1 0 0 0 0,-1 0 0 0 0,1 0 0 0 0,-1 0 0 0 0,0 0 0 0 0,1 0 0 0 0,-1 1 0 0 0,1-1 0 0 0,-1 0 0 0 0,1 0 0 0 0,-1 0 0 0 0,0 1 0 0 0,1-1 0 0 0,-1 0 0 0 0,0 0 0 0 0,1 1 0 0 0,-1-1 0 0 0,0 0 0 0 0,1 1 0 0 0,-1-1 0 0 0,0 0 0 0 0,1 1 0 0 0,-1-1 0 0 0,0 1 0 0 0,0-1 0 0 0,0 0 0 0 0,1 1 0 0 0,-1-1 0 0 0,0 1 0 0 0,0-1 0 0 0,0 1 0 0 0,0-1 0 0 0,0 0 0 0 0,0 1 0 0 0,0-1 0 0 0,0 1 0 0 0,0-1 0 0 0,0 1 0 0 0,0-1 0 0 0,0 1 0 0 0,0-1 0 0 0,0 1 0 0 0,0-1 0 0 0,0 0 0 0 0,-1 1-23 0 0,13-4-155 0 0,161-46-1486 0 0,33-9-3853 0 0,-130 38 2825 0 0,-43 13 1415 0 0</inkml:trace>
  <inkml:trace contextRef="#ctx0" brushRef="#br0" timeOffset="5205.958">2186 837 1316 0 0,'0'0'881'0'0,"0"0"-69"0"0,0 0-56 0 0,0 0-69 0 0,0 0-91 0 0,0 0-93 0 0,0 0-51 0 0,0 0-13 0 0,0 0-48 0 0,0 0-47 0 0,0 0-29 0 0,0 0-25 0 0,0 12 55 0 0,-1-6 4907 0 0,-1 5-5534 0 0,10-19-4996 0 0,6-8 3253 0 0,16-15-812 0 0,-17 12 1600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4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10 214 1872 0 0,'18'-8'8303'0'0,"-18"41"-6678"0"0,-3-6-1461 0 0,3 135 133 0 0,0-91-2983 0 0,-18-56-4555 0 0,12-19 5863 0 0</inkml:trace>
  <inkml:trace contextRef="#ctx0" brushRef="#br0" timeOffset="281.517">311 7 936 0 0,'7'-2'181'0'0,"1"1"-1"0"0,-1 0 0 0 0,0 0 1 0 0,0 0-1 0 0,1 1 1 0 0,-1 0-1 0 0,0 0 1 0 0,0 1-1 0 0,1 0 1 0 0,-1 1-1 0 0,0-1 1 0 0,0 1-1 0 0,0 0 1 0 0,0 1-1 0 0,0 0 0 0 0,-1 0 1 0 0,1 0-1 0 0,-1 1 1 0 0,0 0-1 0 0,0 0 1 0 0,0 1-1 0 0,-1 0 1 0 0,1 0-1 0 0,-1 0 1 0 0,0 0-1 0 0,-1 1 1 0 0,1 0-1 0 0,-1 0 0 0 0,0 0 1 0 0,-1 1-1 0 0,1-1 1 0 0,-1 1-1 0 0,-1-1 1 0 0,1 1-1 0 0,-1 0 1 0 0,1 5-181 0 0,2 2 110 0 0,0 1 0 0 0,0-1 0 0 0,-2 1 1 0 0,0 0-1 0 0,0 0 0 0 0,-2 0 0 0 0,0 0 1 0 0,0 1-1 0 0,-1-1 0 0 0,-1 0 0 0 0,-1 0 1 0 0,0 0-1 0 0,-1 0 0 0 0,-1 0 0 0 0,0 0 1 0 0,-1-1-1 0 0,0 1 0 0 0,-1-1 0 0 0,-1-1 0 0 0,0 1 1 0 0,-1-1-1 0 0,0-1 0 0 0,-1 1 0 0 0,-1-1 1 0 0,0-1-1 0 0,0 0 0 0 0,-1 0 0 0 0,-1-1 1 0 0,-6 4-111 0 0,-140 79-120 0 0,46-59-3118 0 0,89-36-1228 0 0,10-11 3100 0 0</inkml:trace>
  <inkml:trace contextRef="#ctx0" brushRef="#br0" timeOffset="764.709">739 214 1496 0 0,'118'-2'6591'0'0,"64"-7"-6476"0"0,-144 6 266 0 0,128-9-4148 0 0,-161 9 2347 0 0,-4-1-68 0 0</inkml:trace>
  <inkml:trace contextRef="#ctx0" brushRef="#br0" timeOffset="1059.965">1028 37 1520 0 0,'-4'-2'375'0'0,"3"1"-262"0"0,1 1 1 0 0,-1-1 0 0 0,1 0 0 0 0,0 1 0 0 0,-1-1 0 0 0,0 1 0 0 0,1-1 0 0 0,-1 0 0 0 0,1 1-1 0 0,-1 0 1 0 0,0-1 0 0 0,1 1 0 0 0,-1-1 0 0 0,0 1 0 0 0,1 0 0 0 0,-1-1 0 0 0,0 1 0 0 0,0 0 0 0 0,1 0-1 0 0,-1-1 1 0 0,0 1 0 0 0,0 0 0 0 0,1 0 0 0 0,-1 0 0 0 0,0 0 0 0 0,0 0 0 0 0,0 0 0 0 0,1 0-1 0 0,-1 1 1 0 0,0-1 0 0 0,0 0 0 0 0,1 0 0 0 0,-1 0 0 0 0,0 1 0 0 0,0-1 0 0 0,1 1 0 0 0,-1-1-1 0 0,0 0 1 0 0,1 1 0 0 0,-1-1 0 0 0,0 1 0 0 0,1-1 0 0 0,-1 1 0 0 0,1-1 0 0 0,-1 1 0 0 0,1 0-1 0 0,-1-1 1 0 0,1 1 0 0 0,0 0 0 0 0,-1-1 0 0 0,1 1 0 0 0,0 0 0 0 0,-1 0 0 0 0,1-1 0 0 0,0 1 0 0 0,0 0-1 0 0,0 0 1 0 0,0-1 0 0 0,0 1 0 0 0,0 0 0 0 0,0 0 0 0 0,0 0 0 0 0,0-1 0 0 0,0 1 0 0 0,0 0-114 0 0,60 295 1119 0 0,-59-272-1201 0 0,-18 113-6987 0 0,11-125 5559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4:0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1504 0 0,'8'-3'5519'0'0,"23"-1"-4803"0"0,137-4 257 0 0,-115 1-1840 0 0,-32-1-2246 0 0,-21 8 1615 0 0,-1-1-60 0 0</inkml:trace>
  <inkml:trace contextRef="#ctx0" brushRef="#br0" timeOffset="247.524">26 119 1160 0 0,'6'22'5871'0'0,"51"-14"-4700"0"0,67-16-2093 0 0,-44-14-3691 0 0,-68 18 3046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4:0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1 119 888 0 0,'42'-17'4375'0'0,"-28"2"-3537"0"0,-14 15-754 0 0,0 0 1 0 0,0 1-1 0 0,0-1 0 0 0,1 1 1 0 0,-1-1-1 0 0,0 0 0 0 0,0 1 0 0 0,0-1 1 0 0,1 0-1 0 0,-1 1 0 0 0,0-1 0 0 0,0 0 1 0 0,1 1-1 0 0,-1-1 0 0 0,0 0 0 0 0,0 0 1 0 0,1 1-1 0 0,-1-1 0 0 0,0 0 0 0 0,1 0 1 0 0,-1 0-1 0 0,0 0 0 0 0,1 1 1 0 0,-1-1-1 0 0,1 0 0 0 0,-1 0 0 0 0,0 0 1 0 0,1 0-1 0 0,-1 0 0 0 0,1 0 0 0 0,-1 0 1 0 0,0 0-1 0 0,1 0 0 0 0,-1 0 0 0 0,1 0 1 0 0,-1 0-1 0 0,0 0 0 0 0,1 0 1 0 0,-1 0-1 0 0,0 0 0 0 0,1-1 0 0 0,-1 1 1 0 0,0 0-1 0 0,1 0 0 0 0,-1 0 0 0 0,0-1 1 0 0,1 1-1 0 0,-1 0 0 0 0,0 0 0 0 0,1-1-84 0 0,-20 55-445 0 0,10-29 726 0 0,-10 177-137 0 0,42-71 192 0 0,-6-21-1182 0 0,-17-110 738 0 0,0 1-1 0 0,0-1 1 0 0,0 1 0 0 0,0 0 0 0 0,0-1 0 0 0,0 1 0 0 0,0-1 0 0 0,0 1 0 0 0,0-1 0 0 0,-1 1 0 0 0,1-1 0 0 0,0 1 0 0 0,0-1 0 0 0,-1 1 0 0 0,1-1 0 0 0,0 1 0 0 0,-1-1 0 0 0,1 1 0 0 0,0-1 0 0 0,-1 0 0 0 0,1 1 0 0 0,-1-1 0 0 0,1 0 0 0 0,0 1 0 0 0,-1-1 0 0 0,1 0 0 0 0,-1 1-1 0 0,1-1 1 0 0,-1 0 0 0 0,1 0 0 0 0,-1 0 0 0 0,1 1 0 0 0,-1-1 0 0 0,0 0 0 0 0,1 0 0 0 0,-1 0 0 0 0,1 0 0 0 0,-1 0 0 0 0,1 0 0 0 0,-1 0 0 0 0,1 0 0 0 0,-1 0 0 0 0,1 0 0 0 0,-1-1 0 0 0,0 1 0 0 0,1 0 0 0 0,-1 0 0 0 0,1 0 0 0 0,-1-1 0 0 0,1 1 0 0 0,-1 0 0 0 0,1 0-1 0 0,0-1 1 0 0,-1 1 0 0 0,1-1 0 0 0,-1 1 0 0 0,1 0 0 0 0,0-1 0 0 0,-1 1 0 0 0,1-1 0 0 0,0 1 0 0 0,-1-1 0 0 0,1 1 0 0 0,0-1 0 0 0,0 1 0 0 0,-1-1 0 0 0,1 1 0 0 0,0-1 108 0 0,0-6-1461 0 0</inkml:trace>
  <inkml:trace contextRef="#ctx0" brushRef="#br0" timeOffset="402.259">97 214 1792 0 0,'36'-91'5400'0'0,"-25"81"-5294"0"0,-1 1 0 0 0,1 1 0 0 0,1-1 0 0 0,0 2 0 0 0,0 0 0 0 0,0 0 0 0 0,1 1 0 0 0,0 1 0 0 0,0 0 0 0 0,1 1 0 0 0,-1 0 0 0 0,1 1 0 0 0,0 0 0 0 0,0 1 0 0 0,0 1 0 0 0,6 0-106 0 0,-15 1 13 0 0,-1 1 0 0 0,0-1 0 0 0,0 1-1 0 0,0 0 1 0 0,0 0 0 0 0,-1 0 0 0 0,1 1-1 0 0,0-1 1 0 0,0 1 0 0 0,-1 0 0 0 0,1 0 0 0 0,-1 0-1 0 0,1 1 1 0 0,-1-1 0 0 0,0 1 0 0 0,0 0 0 0 0,0 0-1 0 0,-1 0 1 0 0,1 0 0 0 0,-1 0 0 0 0,1 0 0 0 0,-1 1-1 0 0,0-1 1 0 0,0 1 0 0 0,-1 0 0 0 0,1 0 0 0 0,-1-1-1 0 0,1 1 1 0 0,-1 0 0 0 0,-1 0 0 0 0,1 0 0 0 0,0 0-1 0 0,-1 0 1 0 0,0 1 0 0 0,0-1 0 0 0,0 0 0 0 0,-1 0-1 0 0,1 0 1 0 0,-1 0 0 0 0,0 0 0 0 0,0 0-1 0 0,0 0 1 0 0,-1-1 0 0 0,1 1 0 0 0,-1 0 0 0 0,0-1-1 0 0,0 1 1 0 0,0-1 0 0 0,-1 1 0 0 0,1-1 0 0 0,-1 0-1 0 0,0 0 1 0 0,-1 1-13 0 0,-15 13 24 0 0,-1-1-1 0 0,0-1 0 0 0,-1-1 1 0 0,0-1-1 0 0,-1-1 1 0 0,-1-1-1 0 0,1-1 0 0 0,-2 0 1 0 0,0-2-1 0 0,-7 1-23 0 0,-31 13-660 0 0,61-22 520 0 0,1 0-1 0 0,0-1 0 0 0,0 1 1 0 0,0-1-1 0 0,0 1 0 0 0,0 0 1 0 0,-1-1-1 0 0,1 1 0 0 0,0 0 1 0 0,0-1-1 0 0,-1 1 0 0 0,1 0 1 0 0,0-1-1 0 0,0 1 0 0 0,-1 0 1 0 0,1 0-1 0 0,0-1 1 0 0,-1 1-1 0 0,1 0 0 0 0,-1 0 1 0 0,1-1-1 0 0,0 1 0 0 0,-1 0 1 0 0,1 0-1 0 0,0 0 0 0 0,-1 0 1 0 0,1 0-1 0 0,-1 0 0 0 0,1 0 1 0 0,-1 0-1 0 0,1 0 0 0 0,0 0 1 0 0,-1 0-1 0 0,1 0 1 0 0,-1 0-1 0 0,1 0 0 0 0,0 0 1 0 0,-1 0-1 0 0,1 0 0 0 0,-1 0 1 0 0,1 1 140 0 0,16-7-1398 0 0</inkml:trace>
  <inkml:trace contextRef="#ctx0" brushRef="#br0" timeOffset="743.633">913 1 1392 0 0,'-15'2'375'0'0,"0"1"-1"0"0,1 1 0 0 0,0 0 1 0 0,0 1-1 0 0,0 1 1 0 0,1 0-1 0 0,-1 1 0 0 0,1 0 1 0 0,1 1-1 0 0,0 0 1 0 0,0 1-1 0 0,0 1 0 0 0,1 0 1 0 0,1 0-1 0 0,-1 1 1 0 0,-6 9-375 0 0,11-15 10 0 0,0 1 1 0 0,0-1 0 0 0,0 1-1 0 0,1 0 1 0 0,-1 1 0 0 0,1-1 0 0 0,1 1-1 0 0,0 0 1 0 0,0 0 0 0 0,0 1-1 0 0,0-1 1 0 0,1 1 0 0 0,1-1-1 0 0,-1 1 1 0 0,1 0 0 0 0,1 0 0 0 0,-1 0-1 0 0,1 0 1 0 0,1 1 0 0 0,-1-1-1 0 0,2 0 1 0 0,-1 0 0 0 0,1 0-1 0 0,0 0 1 0 0,0 0 0 0 0,1 0 0 0 0,1 0-1 0 0,-1 0 1 0 0,1 0 0 0 0,0-1-1 0 0,1 1 1 0 0,0-1 0 0 0,0 0-1 0 0,0 0 1 0 0,1 0 0 0 0,0-1 0 0 0,0 0-1 0 0,1 0 1 0 0,0 0 0 0 0,0-1-1 0 0,0 1 1 0 0,6 2-11 0 0,125 22-5230 0 0,-100-29 3832 0 0</inkml:trace>
  <inkml:trace contextRef="#ctx0" brushRef="#br0" timeOffset="1086.08">1330 130 1128 0 0,'-11'6'368'0'0,"-1"1"0"0"0,1 0-1 0 0,0 1 1 0 0,1 0 0 0 0,0 0 0 0 0,0 1-1 0 0,1 1 1 0 0,0 0 0 0 0,1 0-1 0 0,0 1 1 0 0,0-1 0 0 0,1 2 0 0 0,-4 9-368 0 0,-23 29 626 0 0,-46 80-218 0 0,55-116-4395 0 0,24-14 2499 0 0</inkml:trace>
  <inkml:trace contextRef="#ctx0" brushRef="#br0" timeOffset="1336.258">956 169 1380 0 0,'31'11'4045'0'0,"21"30"-3183"0"0,-15-11-366 0 0,152 112 397 0 0,-121-70-5439 0 0,-64-67 3232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3:4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 2687 836 0 0,'-1'-1'62'0'0,"0"1"0"0"0,-1-1 0 0 0,1 0 0 0 0,0 0 1 0 0,0 1-1 0 0,0-1 0 0 0,0 0 0 0 0,-1 1 0 0 0,1 0 0 0 0,0-1 0 0 0,-1 1 0 0 0,1 0 0 0 0,0-1 0 0 0,-1 1 0 0 0,1 0 0 0 0,0 0 1 0 0,-1 0-1 0 0,1 0 0 0 0,0 0 0 0 0,-1 1 0 0 0,1-1 0 0 0,0 0 0 0 0,-1 1 0 0 0,1-1 0 0 0,0 0 0 0 0,0 1 0 0 0,-1 0 1 0 0,1-1-1 0 0,0 1 0 0 0,0 0 0 0 0,0 0 0 0 0,0-1 0 0 0,0 1 0 0 0,0 0 0 0 0,0 0 0 0 0,0 0 0 0 0,0 0 0 0 0,0 0 0 0 0,1 0 1 0 0,-1 1-1 0 0,0-1 0 0 0,1 0 0 0 0,-1 0 0 0 0,1 1 0 0 0,-1-1 0 0 0,1 0 0 0 0,-1 0 0 0 0,1 1 0 0 0,0 0-62 0 0,-9 68 1220 0 0,9-68-1147 0 0,0-2 7 0 0,0 1-68 0 0,1-1 1 0 0,-1 1-1 0 0,1 0 0 0 0,0 0 0 0 0,-1-1 1 0 0,1 1-1 0 0,0 0 0 0 0,-1-1 0 0 0,1 1 1 0 0,0-1-1 0 0,0 1 0 0 0,-1-1 0 0 0,1 1 0 0 0,0-1 1 0 0,0 0-1 0 0,0 1 0 0 0,0-1 0 0 0,0 0 1 0 0,0 0-1 0 0,0 1 0 0 0,0-1 0 0 0,0 0 1 0 0,0 0-1 0 0,-1 0 0 0 0,1 0 0 0 0,0 0 1 0 0,0 0-1 0 0,0-1 0 0 0,0 1 0 0 0,0 0 1 0 0,0 0-1 0 0,0-1 0 0 0,0 1 0 0 0,0 0 0 0 0,-1-1 1 0 0,1 1-1 0 0,0-1 0 0 0,0 1 0 0 0,0-1 1 0 0,-1 0-1 0 0,1 1 0 0 0,0-1 0 0 0,-1 0 1 0 0,1 1-1 0 0,0-2-12 0 0,92-95 32 0 0,-28 31-432 0 0,-89 152 284 0 0,13 3 347 0 0,13-86-198 0 0,1 1 0 0 0,0-1-1 0 0,0 1 1 0 0,0-1 0 0 0,1 0 0 0 0,-1 0-1 0 0,1-1 1 0 0,-1 1 0 0 0,1-1-1 0 0,0 0 1 0 0,0 1 0 0 0,0-2 0 0 0,0 1-1 0 0,1 0 1 0 0,-1-1 0 0 0,0 0 0 0 0,1 0-1 0 0,-1 0 1 0 0,1-1 0 0 0,-1 1-1 0 0,1-1 1 0 0,-1 0 0 0 0,1-1 0 0 0,1 1-33 0 0,-2 0 9 0 0,0 0 0 0 0,-1 0 0 0 0,1 0 1 0 0,0 0-1 0 0,0-1 0 0 0,0 0 1 0 0,-1 1-1 0 0,1-1 0 0 0,0-1 0 0 0,-1 1 1 0 0,1 0-1 0 0,-1-1 0 0 0,1 0 1 0 0,-1 0-1 0 0,0 0 0 0 0,0 0 0 0 0,0 0 1 0 0,0-1-1 0 0,0 0 0 0 0,-1 1 1 0 0,1-1-1 0 0,-1 0 0 0 0,1 0 0 0 0,-1 0 1 0 0,0 0-1 0 0,0-1 0 0 0,0 1-9 0 0,81 13-83 0 0,102-45 20 0 0,-156 15 81 0 0,-27 5-39 0 0,-10 5-5 0 0,0-1-1 0 0,0 1 1 0 0,-1 1 0 0 0,-1 0 0 0 0,1 0 0 0 0,-2 0-1 0 0,1 2 1 0 0,-1-1 0 0 0,0 1 0 0 0,-1 1 0 0 0,1 0-1 0 0,-1 0 1 0 0,0 1 0 0 0,-1 1 0 0 0,1 0-1 0 0,-1 1 1 0 0,0 0 0 0 0,0 1 0 0 0,0 0 0 0 0,0 1-1 0 0,0 1 1 0 0,-1 0 26 0 0,-53 10-3079 0 0,60-5 1735 0 0</inkml:trace>
  <inkml:trace contextRef="#ctx0" brushRef="#br0" timeOffset="-1399.682">16 2666 936 0 0,'0'0'527'0'0,"14"-3"482"0"0,6-33 595 0 0,-10 4 718 0 0,-13 38-1362 0 0,-44 355-612 0 0,46-238-2281 0 0,-4-127-268 0 0,1-1 785 0 0</inkml:trace>
  <inkml:trace contextRef="#ctx0" brushRef="#br0" timeOffset="-1134.846">24 2590 848 0 0,'50'39'2920'0'0,"-10"-2"-2683"0"0,1-1 0 0 0,2-2 0 0 0,1-3 0 0 0,44 24-237 0 0,-77-50-1736 0 0,-11-5 416 0 0</inkml:trace>
  <inkml:trace contextRef="#ctx0" brushRef="#br0" timeOffset="-886.87">410 2522 948 0 0,'0'1'98'0'0,"0"-1"0"0"0,0 1 0 0 0,0-1 1 0 0,1 0-1 0 0,-1 1 0 0 0,0-1 0 0 0,0 1 0 0 0,0-1 0 0 0,1 0 0 0 0,-1 1 1 0 0,0-1-1 0 0,0 0 0 0 0,1 1 0 0 0,-1-1 0 0 0,0 0 0 0 0,1 1 0 0 0,-1-1 1 0 0,0 0-1 0 0,1 0 0 0 0,-1 1 0 0 0,1-1 0 0 0,-1 0 0 0 0,0 0 0 0 0,1 0 0 0 0,-1 0 1 0 0,1 1-1 0 0,-1-1 0 0 0,1 0 0 0 0,-1 0 0 0 0,0 0 0 0 0,1 0 0 0 0,-1 0 1 0 0,1 0-1 0 0,-1 0 0 0 0,1 0 0 0 0,-1 0 0 0 0,0 0 0 0 0,1-1 0 0 0,-1 1 0 0 0,1 0 1 0 0,-1 0-1 0 0,1 0 0 0 0,-1 0 0 0 0,0-1 0 0 0,1 1 0 0 0,-1 0 0 0 0,0 0 1 0 0,1-1-1 0 0,-1 1 0 0 0,0 0 0 0 0,1-1 0 0 0,-1 1 0 0 0,0 0 0 0 0,1-1 1 0 0,-1 1-99 0 0,3 47 342 0 0,-3-43-105 0 0,0 149-34 0 0,-11-105-1210 0 0,-3-19-2707 0 0,11-23 2255 0 0</inkml:trace>
  <inkml:trace contextRef="#ctx0" brushRef="#br0" timeOffset="5824.984">6020 2341 1392 0 0,'12'-10'1900'0'0,"-12"10"-1755"0"0,0 1 0 0 0,0 0-1 0 0,1-1 1 0 0,-1 1-1 0 0,0-1 1 0 0,1 1-1 0 0,-1-1 1 0 0,1 1 0 0 0,-1-1-1 0 0,1 1 1 0 0,-1-1-1 0 0,1 0 1 0 0,-1 1-1 0 0,1-1 1 0 0,-1 0-1 0 0,1 1 1 0 0,-1-1 0 0 0,1 0-1 0 0,0 1 1 0 0,-1-1-1 0 0,1 0 1 0 0,-1 0-1 0 0,1 0 1 0 0,0 0 0 0 0,-1 0-1 0 0,1 0 1 0 0,0 0-1 0 0,-1 0 1 0 0,1 0-1 0 0,0 0 1 0 0,-1 0 0 0 0,1 0-1 0 0,-1 0 1 0 0,1 0-1 0 0,0-1 1 0 0,-1 1-1 0 0,1 0 1 0 0,-1 0-1 0 0,1-1 1 0 0,0 1 0 0 0,-1-1-1 0 0,1 1 1 0 0,-1 0-1 0 0,1-1 1 0 0,-1 1-1 0 0,0-1 1 0 0,1 1 0 0 0,-1-1-1 0 0,1 1 1 0 0,-1-1-1 0 0,0 1 1 0 0,1-1-1 0 0,-1 1 1 0 0,0-1-1 0 0,0 0 1 0 0,1 1 0 0 0,-1-1-1 0 0,0 0 1 0 0,0 0-145 0 0,2 133 718 0 0,48 114-311 0 0,-11-100-218 0 0,-39-148-209 0 0,0 1 0 0 0,0 0 1 0 0,0 0-1 0 0,0 0 0 0 0,0 0 0 0 0,0 0 1 0 0,0 0-1 0 0,0 0 0 0 0,-1 0 0 0 0,1 0 1 0 0,0 0-1 0 0,-1 0 0 0 0,1 1 0 0 0,-1-1 1 0 0,1 0-1 0 0,-1 0 0 0 0,1 0 0 0 0,-1 0 1 0 0,0 0-1 0 0,1 1 0 0 0,-1-1 0 0 0,0 0 1 0 0,0 1-1 0 0,0-1 0 0 0,1 0 1 0 0,-1 1-1 0 0,0-1 0 0 0,0 1 0 0 0,0 0 1 0 0,0-1-1 0 0,0 1 0 0 0,0 0 0 0 0,0-1 1 0 0,0 1-1 0 0,0 0 0 0 0,0 0 0 0 0,0 0 1 0 0,0 0-1 0 0,0 0 0 0 0,0 0 0 0 0,0 0 1 0 0,0 0-1 0 0,0 0 0 0 0,0 1 0 0 0,0-1 1 0 0,0 0-1 0 0,0 1 0 0 0,0-1 0 0 0,0 0 1 0 0,0 1-1 0 0,0-1 0 0 0,0 1 0 0 0,1 0 1 0 0,-1-1-1 0 0,0 1 0 0 0,0 0 0 0 0,0-1 1 0 0,1 1-1 0 0,-1 0 0 0 0,1 0 0 0 0,-1 0 1 0 0,0-1-1 0 0,1 1 0 0 0,-1 0 0 0 0,1 0 1 0 0,0 0-1 0 0,-1 0 0 0 0,1 0 0 0 0,0 0 1 0 0,0 1 19 0 0,-11-25-574 0 0,2 1 1 0 0,0-1 0 0 0,2-1 0 0 0,1 1-1 0 0,0-1 1 0 0,2 0 0 0 0,1-1-1 0 0,0-11 574 0 0,-5-23-988 0 0,2 30 981 0 0,2-1 0 0 0,0 1 1 0 0,2-1-1 0 0,1 1 1 0 0,1-1-1 0 0,2 1 1 0 0,1-1-1 0 0,1 1 0 0 0,2 0 1 0 0,1 0-1 0 0,1 0 1 0 0,1 1-1 0 0,2 0 1 0 0,8-15 6 0 0,11 17 262 0 0,-29 26-180 0 0,2 3 24 0 0,1 7-69 0 0,-1 0 0 0 0,0 0 0 0 0,0 0 0 0 0,0 1 0 0 0,-2-1 0 0 0,1 1 0 0 0,-1-1 0 0 0,-1 1 0 0 0,0-1 0 0 0,0 1 0 0 0,-1 0 0 0 0,0-1 1 0 0,-1 1-1 0 0,-1-1 0 0 0,1 0 0 0 0,-1 0 0 0 0,-1 0 0 0 0,0 0 0 0 0,-1 0 0 0 0,1-1 0 0 0,-2 1-37 0 0,-81 101-85 0 0,65-100-3725 0 0,22-11 2390 0 0</inkml:trace>
  <inkml:trace contextRef="#ctx0" brushRef="#br0" timeOffset="6118.281">6350 2320 1184 0 0,'-1'45'4427'0'0,"0"-33"-4055"0"0,4 39 126 0 0,2 0 0 0 0,2 0 0 0 0,2-1 0 0 0,3 0 0 0 0,9 24-498 0 0,-33-29-4912 0 0,5-42 3967 0 0</inkml:trace>
  <inkml:trace contextRef="#ctx0" brushRef="#br0" timeOffset="6633.419">6401 2359 2324 0 0,'21'-18'3100'0'0,"-10"51"-2301"0"0,22 169 1173 0 0,-31-201-1951 0 0,1 0 0 0 0,-1 0 0 0 0,0-1 0 0 0,1 1 0 0 0,-1-1-1 0 0,0 1 1 0 0,1-1 0 0 0,-1 0 0 0 0,1 0 0 0 0,-1 0 0 0 0,1 0 0 0 0,-1 0 0 0 0,0-1 0 0 0,1 1 0 0 0,-1-1 0 0 0,0 1 0 0 0,1-1 0 0 0,-1 0 0 0 0,0 0 0 0 0,0 0 0 0 0,1 0 0 0 0,-1 0 0 0 0,0-1 0 0 0,0 1 0 0 0,-1-1 0 0 0,2 0-21 0 0,-2 2 21 0 0,14-8 44 0 0,0-1 0 0 0,0 0 1 0 0,-1-1-1 0 0,0-1 0 0 0,0 0 0 0 0,-1 0 1 0 0,-1-2-1 0 0,0 0 0 0 0,-1 0 1 0 0,4-7-66 0 0,2-32 662 0 0,-16 52-638 0 0,-1 0-58 0 0,0 0 17 0 0,0 0-2 0 0,7 4-47 0 0,30 242 120 0 0,-34-225-309 0 0,10 47-118 0 0,3-29-3034 0 0,-11-36 602 0 0,-5-3 1383 0 0</inkml:trace>
  <inkml:trace contextRef="#ctx0" brushRef="#br0" timeOffset="6896.885">7022 2395 1832 0 0,'1'7'3544'0'0,"4"39"-1107"0"0,45 214-249 0 0,-29-181-1790 0 0,-14 16-1573 0 0,-8-93 1001 0 0,0-1-1 0 0,0 0 1 0 0,0 1 0 0 0,0-1-1 0 0,0 0 1 0 0,-1 1-1 0 0,1-1 1 0 0,-1 0 0 0 0,1 0-1 0 0,-1 0 1 0 0,1 0 0 0 0,-1 0-1 0 0,1-1 1 0 0,-1 1-1 0 0,0 0 1 0 0,0-1 0 0 0,1 1-1 0 0,-1-1 1 0 0,0 0-1 0 0,0 1 1 0 0,1-1 0 0 0,-1 0-1 0 0,0 0 1 0 0,0 0 0 0 0,0 0-1 0 0,0-1 1 0 0,1 1-1 0 0,-1 0 1 0 0,0-1 0 0 0,0 1-1 0 0,1-1 1 0 0,-1 0-1 0 0,0 0 1 0 0,1 1 0 0 0,-1-1-1 0 0,0-1 175 0 0,-15-5-1302 0 0</inkml:trace>
  <inkml:trace contextRef="#ctx0" brushRef="#br0" timeOffset="7147.341">6982 2297 1504 0 0,'11'-18'701'0'0,"1"1"-1"0"0,1 0 1 0 0,1 1-1 0 0,0 0 1 0 0,1 1-1 0 0,1 1 1 0 0,0 0-1 0 0,1 1 1 0 0,0 1-1 0 0,1 0 1 0 0,15-6-701 0 0,-29 18 33 0 0,0-1 1 0 0,0 1-1 0 0,0 0 1 0 0,0 1-1 0 0,-1-1 1 0 0,1 1 0 0 0,0 0-1 0 0,0 0 1 0 0,-1 0-1 0 0,1 0 1 0 0,0 0 0 0 0,-1 1-1 0 0,1 0 1 0 0,-1 0-1 0 0,0 0 1 0 0,0 0 0 0 0,1 0-1 0 0,-1 1 1 0 0,-1-1-1 0 0,1 1 1 0 0,2 2-34 0 0,24 40-1340 0 0,-28 11-3822 0 0,-20-24 3705 0 0</inkml:trace>
  <inkml:trace contextRef="#ctx0" brushRef="#br0" timeOffset="7411.784">6977 2543 1540 0 0,'11'7'4499'0'0,"23"-7"-3217"0"0,-26-1-363 0 0,45 1 566 0 0,123 0 1220 0 0,-60 0-8556 0 0,-110-10 1525 0 0,-10 11 2989 0 0</inkml:trace>
  <inkml:trace contextRef="#ctx0" brushRef="#br0" timeOffset="3772.72">3913 2557 1164 0 0,'3'-3'583'0'0,"-2"1"-516"0"0,1 0 0 0 0,0 0 0 0 0,-1-1 0 0 0,1 1 0 0 0,-1-1 0 0 0,1 1 0 0 0,-1-1 0 0 0,0 1 0 0 0,0-1 1 0 0,-1 0-1 0 0,1 1 0 0 0,0-1 0 0 0,-1 0 0 0 0,0 0 0 0 0,1 1 0 0 0,-1-1 0 0 0,0 0 0 0 0,0 0 0 0 0,-1 0 0 0 0,1 0 0 0 0,-1 1 0 0 0,1-1 0 0 0,-1 0 1 0 0,0 1-1 0 0,0-1 0 0 0,0 0 0 0 0,0 1 0 0 0,-1-1 0 0 0,1 1 0 0 0,-1 0 0 0 0,1-1 0 0 0,-1 1 0 0 0,0 0 0 0 0,0 0 0 0 0,0 0 0 0 0,0 0 0 0 0,0 0 1 0 0,-1 1-1 0 0,1-1 0 0 0,0 1 0 0 0,-1-1 0 0 0,1 1 0 0 0,-1 0 0 0 0,1 0 0 0 0,-1 0 0 0 0,0 0 0 0 0,0 0 0 0 0,1 1 0 0 0,-1-1 0 0 0,0 1 0 0 0,0 0 0 0 0,0 0 1 0 0,1 0-1 0 0,-1 0 0 0 0,0 0 0 0 0,0 1 0 0 0,-2 0-67 0 0,-6-4 42 0 0,0 1 0 0 0,0 0 0 0 0,0 1 0 0 0,0 0 0 0 0,-1 1 0 0 0,1 0 1 0 0,0 1-1 0 0,0 0 0 0 0,0 0 0 0 0,0 2 0 0 0,0-1 0 0 0,0 1 0 0 0,0 1 0 0 0,1 0 0 0 0,0 0 0 0 0,-1 1 0 0 0,2 1 1 0 0,-1-1-1 0 0,1 1 0 0 0,0 1 0 0 0,0 0 0 0 0,0 0 0 0 0,1 1 0 0 0,0 0 0 0 0,1 1 0 0 0,0-1 0 0 0,0 1 1 0 0,1 1-1 0 0,-4 6-42 0 0,9-13 18 0 0,0 0 1 0 0,1 0-1 0 0,-1 0 0 0 0,1 0 1 0 0,-1 0-1 0 0,1 0 1 0 0,0 0-1 0 0,0 0 1 0 0,1 0-1 0 0,-1 1 1 0 0,1-1-1 0 0,-1 0 1 0 0,1 0-1 0 0,0-1 0 0 0,0 1 1 0 0,0 0-1 0 0,1 0 1 0 0,-1 0-1 0 0,0-1 1 0 0,1 1-1 0 0,0-1 1 0 0,0 1-1 0 0,0-1 1 0 0,0 0-1 0 0,0 1 0 0 0,0-1 1 0 0,1 0-1 0 0,-1 0 1 0 0,1-1-1 0 0,-1 1 1 0 0,1-1-1 0 0,0 1 1 0 0,-1-1-1 0 0,1 0 1 0 0,0 0-1 0 0,0 0 0 0 0,3 1-18 0 0,124 7 435 0 0,-122-10-412 0 0,1-2 1 0 0,-1 1-1 0 0,0-1 0 0 0,1 0 0 0 0,-1-1 0 0 0,-1 0 1 0 0,1 0-1 0 0,0-1 0 0 0,-1 0 0 0 0,0 0 1 0 0,0-1-1 0 0,-1 0 0 0 0,1 0 0 0 0,-1 0 1 0 0,-1-1-1 0 0,1 0 0 0 0,-1 0 0 0 0,0-1 1 0 0,-1 1-1 0 0,0-1 0 0 0,0 0 0 0 0,-1 0 0 0 0,1 0 1 0 0,-2-1-1 0 0,1 1 0 0 0,-1-1 0 0 0,0-5-23 0 0,-6 0 476 0 0,-4 37-408 0 0,-5 40-105 0 0,6 131 142 0 0,10-161 13 0 0,-2 0 0 0 0,-1 1 0 0 0,-2-1 0 0 0,-1 0 0 0 0,-2 0 0 0 0,-1 0 0 0 0,-1-1 0 0 0,-2 1 0 0 0,-1-2 1 0 0,-2 0-1 0 0,-1 0 0 0 0,-16 27-118 0 0,-29-14 594 0 0,13-80-570 0 0,40 17-133 0 0,1 1 0 0 0,1-1 0 0 0,1 0-1 0 0,0-1 1 0 0,1 1 0 0 0,1 0 0 0 0,1 0 0 0 0,1 0-1 0 0,0 0 1 0 0,2 0 0 0 0,0 0 0 0 0,1 1-1 0 0,1-1 1 0 0,1 1 0 0 0,0 1 0 0 0,1-1 0 0 0,1 1-1 0 0,1 1 1 0 0,0 0 0 0 0,1 0 0 0 0,1 1-1 0 0,8-9 110 0 0,28-32-82 0 0,3 3-1 0 0,1 1 1 0 0,3 3-1 0 0,10-4 83 0 0,15-14 88 0 0,-80 67-63 0 0,-1-1 1 0 0,1 1-1 0 0,0 0 0 0 0,-1-1 0 0 0,1 1 0 0 0,0-1 0 0 0,0 1 0 0 0,0 0 0 0 0,-1-1 0 0 0,1 1 0 0 0,0-1 0 0 0,0 1 0 0 0,0-1 0 0 0,0 1 0 0 0,0-1 0 0 0,0 1 0 0 0,0-1 0 0 0,0 1 0 0 0,0-1 0 0 0,0 1 0 0 0,0 0 0 0 0,0-1 0 0 0,0 1 0 0 0,1-1-25 0 0,-47 27 54 0 0,40-20-53 0 0,1 0 1 0 0,0 0 0 0 0,0 0 0 0 0,1 0 0 0 0,-1 1 0 0 0,1 0 0 0 0,0 0 0 0 0,1 0-1 0 0,0 0 1 0 0,0 0 0 0 0,1 1 0 0 0,0-1 0 0 0,0 1 0 0 0,0 0 0 0 0,1-1 0 0 0,0 8-2 0 0,3-10-73 0 0,1 0 1 0 0,0 0 0 0 0,0 0 0 0 0,0 0 0 0 0,0 0 0 0 0,1-1 0 0 0,0 1 0 0 0,0-1 0 0 0,0 0 0 0 0,0 0 0 0 0,1-1 0 0 0,-1 1 0 0 0,1-1 0 0 0,0 0 0 0 0,0 0 0 0 0,0-1 0 0 0,1 0 0 0 0,-1 1 0 0 0,1-2 0 0 0,-1 1 0 0 0,1-1 0 0 0,-1 0 0 0 0,1 0 0 0 0,0 0 0 0 0,5-1 72 0 0,75 2-4925 0 0,-52-12 3337 0 0</inkml:trace>
  <inkml:trace contextRef="#ctx0" brushRef="#br0" timeOffset="4022.869">4162 2387 948 0 0,'-1'-3'1396'0'0,"-1"2"-332"0"0,2-2-164 0 0,-3 1-88 0 0,3-1-163 0 0,-2 2-1 0 0,2-2-172 0 0,0 0-112 0 0,-3 1-124 0 0,3 1-248 0 0,0-1 0 0 0,0 1-520 0 0,0-1-332 0 0,0 1 75 0 0,0 1-763 0 0,5-2 156 0 0,-5 2-88 0 0</inkml:trace>
  <inkml:trace contextRef="#ctx0" brushRef="#br0" timeOffset="5125.395">4349 2512 1132 0 0,'16'20'4076'0'0,"-3"39"-4023"0"0,-11-47 293 0 0,54 147 1796 0 0,-18-179-727 0 0,77-129-576 0 0,-114 148-843 0 0,0 0 0 0 0,0 0 0 0 0,-1 0 0 0 0,1 0 0 0 0,0 0 0 0 0,0 0 0 0 0,0 1 0 0 0,0-1 0 0 0,0 0 0 0 0,0 1 0 0 0,0-1 0 0 0,0 0 0 0 0,0 1 1 0 0,0 0-1 0 0,1-1 0 0 0,-1 1 0 0 0,0-1 0 0 0,0 1 0 0 0,0 0 0 0 0,0 0 0 0 0,1 0 0 0 0,-1 0 0 0 0,0 0 0 0 0,0 0 0 0 0,1 0 0 0 0,-1 0 0 0 0,0 0 0 0 0,0 1 0 0 0,0-1 0 0 0,1 0 0 0 0,-1 1 0 0 0,0-1 0 0 0,0 1 0 0 0,0-1 0 0 0,0 1 0 0 0,0 0 1 0 0,0-1-1 0 0,0 1 0 0 0,0 0 0 0 0,0 0 0 0 0,0-1 0 0 0,0 1 0 0 0,-1 0 0 0 0,1 0 0 0 0,0 0 0 0 0,-1 0 0 0 0,1 0 0 0 0,0 1 4 0 0,22 17 28 0 0,-6-11-52 0 0,1-2 0 0 0,0 0 0 0 0,0-2 0 0 0,1 0 0 0 0,-1 0 0 0 0,1-2 0 0 0,-1 0 0 0 0,1-2 0 0 0,0 0 1 0 0,0-1-1 0 0,0 0 0 0 0,-1-2 0 0 0,1 0 0 0 0,-1-1 0 0 0,0-1 0 0 0,0-1 0 0 0,0-1 0 0 0,-1 0 0 0 0,0-1 0 0 0,0-1 24 0 0,-10 7-51 0 0,0-1 0 0 0,0 0-1 0 0,0 0 1 0 0,-1-1 0 0 0,0 0 0 0 0,1 0-1 0 0,-1 0 1 0 0,-1-1 0 0 0,1 0-1 0 0,-1 0 1 0 0,1-1 0 0 0,-2 1 0 0 0,1-1-1 0 0,-1 0 1 0 0,1 0 0 0 0,-2-1-1 0 0,1 1 1 0 0,-1-1 0 0 0,0 0 0 0 0,0 0-1 0 0,-1 0 1 0 0,2-5 51 0 0,-7 8-1 0 0,-1 1 0 0 0,1-1 0 0 0,0 1 0 0 0,-1-1 0 0 0,0 1 0 0 0,1 0 0 0 0,-1 1 1 0 0,-1-1-1 0 0,1 1 0 0 0,0 0 0 0 0,0 0 0 0 0,-1 0 0 0 0,1 0 0 0 0,-1 1 0 0 0,0 0 0 0 0,1 0 0 0 0,-1 0 0 0 0,0 0 0 0 0,0 1 0 0 0,0 0 0 0 0,1 0 0 0 0,-1 0 0 0 0,0 1 0 0 0,-2 0 1 0 0,-2-1 12 0 0,0 0 0 0 0,0 1 0 0 0,0 0-1 0 0,0 1 1 0 0,0 0 0 0 0,1 0-1 0 0,-1 1 1 0 0,1 0 0 0 0,-1 1 0 0 0,1 0-1 0 0,0 0 1 0 0,0 1 0 0 0,1 0-1 0 0,-1 0 1 0 0,1 0 0 0 0,0 1 0 0 0,1 1-1 0 0,-1-1 1 0 0,1 1 0 0 0,0 0 0 0 0,1 0-1 0 0,0 0 1 0 0,0 1 0 0 0,1 0-1 0 0,-1 0 1 0 0,2 0 0 0 0,-1 1 0 0 0,1-1-1 0 0,1 1 1 0 0,-1 0 0 0 0,1-1-1 0 0,1 1 1 0 0,-1 9-12 0 0,5-10-5 0 0,0-1 0 0 0,0 1-1 0 0,1-1 1 0 0,0 0 0 0 0,0 0 0 0 0,1-1 0 0 0,-1 1-1 0 0,2-1 1 0 0,-1 0 0 0 0,1 0 0 0 0,0-1-1 0 0,0 1 1 0 0,0-1 0 0 0,1-1 0 0 0,-1 1-1 0 0,1-1 1 0 0,1 0 0 0 0,-1-1 0 0 0,0 0 0 0 0,1 0-1 0 0,0 0 1 0 0,-1-1 0 0 0,1 0 0 0 0,0-1-1 0 0,5 1 6 0 0,-5 1-53 0 0,1-1 0 0 0,0 0-1 0 0,0-1 1 0 0,0 1-1 0 0,0-2 1 0 0,0 1 0 0 0,0-1-1 0 0,1-1 1 0 0,-1 0-1 0 0,0 0 1 0 0,0-1 0 0 0,-1 0-1 0 0,1 0 1 0 0,0-1-1 0 0,-1 0 1 0 0,1-1 0 0 0,-1 0-1 0 0,0 0 1 0 0,0 0-1 0 0,0-1 1 0 0,4-4 53 0 0,85-86-565 0 0,-95 94 572 0 0,0 0-1 0 0,0 1 1 0 0,0-1 0 0 0,0 0 0 0 0,0 0 0 0 0,0 1 0 0 0,0-1 0 0 0,0 1 0 0 0,0 0 0 0 0,0-1 0 0 0,0 1 0 0 0,0 0 0 0 0,0 0 0 0 0,0 1 0 0 0,0-1 0 0 0,0 0 0 0 0,0 1-1 0 0,1-1 1 0 0,-2 1 0 0 0,1-1 0 0 0,0 1 0 0 0,0 0 0 0 0,0 0 0 0 0,0 0 0 0 0,0 0 0 0 0,-1 0 0 0 0,1 1 0 0 0,0-1 0 0 0,-1 0 0 0 0,1 1 0 0 0,-1-1 0 0 0,1 1 0 0 0,-1-1-1 0 0,0 1 1 0 0,0 0 0 0 0,0 0 0 0 0,0 0 0 0 0,0-1 0 0 0,0 1 0 0 0,0 0 0 0 0,-1 0 0 0 0,1 0 0 0 0,-1 0 0 0 0,1 0 0 0 0,-1 0 0 0 0,0 1 0 0 0,0-1-7 0 0,72-129 874 0 0,27 18-520 0 0,-62 152-484 0 0,-20 1-31 0 0,13 24-726 0 0,3-38-3870 0 0,-26-28 3193 0 0</inkml:trace>
  <inkml:trace contextRef="#ctx0" brushRef="#br0" timeOffset="1335.31">1980 2416 1076 0 0,'-68'-13'1171'0'0,"62"13"-1051"0"0,-1 0 1 0 0,0 1-1 0 0,1 0 1 0 0,-1 0-1 0 0,0 0 0 0 0,1 1 1 0 0,-1 0-1 0 0,1 0 1 0 0,0 1-1 0 0,0-1 0 0 0,0 2 1 0 0,0-1-1 0 0,0 0 1 0 0,0 1-1 0 0,1 0 0 0 0,0 1 1 0 0,0-1-1 0 0,0 1 1 0 0,0 0-1 0 0,-1 3-120 0 0,-1 2 144 0 0,1 1 0 0 0,0 1 1 0 0,0-1-1 0 0,2 1 0 0 0,-1 0 0 0 0,2 0 0 0 0,-1 1 0 0 0,2-1 1 0 0,-1 0-1 0 0,2 1 0 0 0,0 0 0 0 0,0-1 0 0 0,1 1 0 0 0,1 0 0 0 0,0 0 1 0 0,1-1-1 0 0,0 1 0 0 0,1-1 0 0 0,0 0 0 0 0,1 1 0 0 0,0-2 1 0 0,1 1-1 0 0,1 0 0 0 0,0-1 0 0 0,1 1-144 0 0,28 107 666 0 0,-32-111-660 0 0,-1 1 0 0 0,-1 0-1 0 0,1 0 1 0 0,-2 0 0 0 0,1 0-1 0 0,-1 0 1 0 0,0 0-1 0 0,-1 0 1 0 0,0 0 0 0 0,-1-1-1 0 0,0 1 1 0 0,0 0 0 0 0,0-1-1 0 0,-1 1 1 0 0,-1-1-1 0 0,1 0 1 0 0,-2 0 0 0 0,1 0-1 0 0,-1 0 1 0 0,0-1 0 0 0,0 0-1 0 0,-1 0 1 0 0,-6 6-6 0 0,4-6-27 0 0,-1 0 1 0 0,1-1 0 0 0,-1 0-1 0 0,0-1 1 0 0,-1 0 0 0 0,1 0-1 0 0,-1-1 1 0 0,0 0-1 0 0,0-1 1 0 0,0 0 0 0 0,-1-1-1 0 0,1 0 1 0 0,0 0 0 0 0,-1-1-1 0 0,0-1 1 0 0,-2 0 26 0 0,9-1-10 0 0,-1-1 0 0 0,1 0 0 0 0,0 0 0 0 0,0 0 0 0 0,0-1 0 0 0,0 1 0 0 0,0-1 0 0 0,0 0 0 0 0,1 0 0 0 0,0-1 0 0 0,-1 1 0 0 0,1-1 0 0 0,0 1 0 0 0,1-1 0 0 0,-1 0 0 0 0,1 0 1 0 0,-1 0-1 0 0,1 0 0 0 0,1-1 0 0 0,-1 1 0 0 0,0-1 0 0 0,1 1 0 0 0,0-1 0 0 0,0 1 0 0 0,1-1 0 0 0,-1 0 0 0 0,1 1 0 0 0,0-1 0 0 0,0 0 0 0 0,0 1 0 0 0,1-1 0 0 0,-1 0 0 0 0,1 1 0 0 0,1-1 0 0 0,-1 1 0 0 0,1-1 0 0 0,-1 1 0 0 0,1 0 1 0 0,0-1-1 0 0,1 1 0 0 0,-1 0 0 0 0,1 0 0 0 0,-1 1 0 0 0,3-3 10 0 0,13-20 88 0 0,0 0 1 0 0,2 2 0 0 0,1 0 0 0 0,0 2-1 0 0,2 0 1 0 0,0 1 0 0 0,2 2 0 0 0,0 0-1 0 0,1 2 1 0 0,1 1 0 0 0,19-9-89 0 0,58-3 191 0 0,-101 28-191 0 0,0 0 1 0 0,-1 0-1 0 0,1 1 0 0 0,0-1 0 0 0,0 1 1 0 0,-1 0-1 0 0,1 0 0 0 0,-1 0 0 0 0,1 0 0 0 0,-1 1 1 0 0,1-1-1 0 0,-1 1 0 0 0,0-1 0 0 0,0 1 1 0 0,1 0-1 0 0,-1 0 0 0 0,0 0 0 0 0,-1 0 0 0 0,1 0 1 0 0,0 0-1 0 0,-1 0 0 0 0,1 1 0 0 0,-1-1 1 0 0,1 0-1 0 0,-1 1 0 0 0,0 0 0 0 0,0-1 0 0 0,0 1 1 0 0,-1 0-1 0 0,1-1 0 0 0,-1 1 0 0 0,1 0 1 0 0,-1 0-1 0 0,0-1 0 0 0,0 1 0 0 0,0 2 0 0 0,0 1 83 0 0,0 1 1 0 0,0 0-1 0 0,0-1 0 0 0,-1 1 1 0 0,0-1-1 0 0,0 0 0 0 0,0 1 0 0 0,-1-1 1 0 0,0 0-1 0 0,-1 0 0 0 0,1 0 0 0 0,-1 0 1 0 0,0 0-1 0 0,0-1 0 0 0,-1 1 1 0 0,0-1-1 0 0,0 0 0 0 0,0 0 0 0 0,-3 3-83 0 0,8-28 501 0 0,107-134-901 0 0,-17 65-5419 0 0,-78 79 2893 0 0,-8 7 1546 0 0</inkml:trace>
  <inkml:trace contextRef="#ctx0" brushRef="#br0" timeOffset="2281.635">2399 2594 904 0 0,'-5'1'103'0'0,"-1"1"-1"0"0,1-1 1 0 0,0 1 0 0 0,0 0-1 0 0,0 0 1 0 0,1 0 0 0 0,-1 1-1 0 0,0 0 1 0 0,1 0 0 0 0,0 0-1 0 0,-1 0 1 0 0,1 1 0 0 0,0 0-1 0 0,1 0 1 0 0,-1 0-1 0 0,1 0 1 0 0,0 0 0 0 0,0 1-1 0 0,0-1 1 0 0,1 1 0 0 0,-1 0-1 0 0,1 0 1 0 0,0 0 0 0 0,0 0-1 0 0,1 0 1 0 0,0 0 0 0 0,0 1-1 0 0,0-1 1 0 0,0 0 0 0 0,1 1-1 0 0,0-1 1 0 0,0 0-1 0 0,0 1 1 0 0,1-1 0 0 0,0 0-1 0 0,0 1 1 0 0,0-1 0 0 0,1 0-1 0 0,0 0 1 0 0,0 0 0 0 0,0 0-1 0 0,0 0 1 0 0,1-1 0 0 0,0 1-1 0 0,0-1 1 0 0,0 1 0 0 0,2 1-103 0 0,-1-3 37 0 0,0 0 0 0 0,1 0 0 0 0,-1 0 0 0 0,1-1 1 0 0,0 1-1 0 0,-1-1 0 0 0,1 0 0 0 0,0-1 0 0 0,1 1 1 0 0,-1-1-1 0 0,0 0 0 0 0,0 0 0 0 0,0-1 1 0 0,1 1-1 0 0,-1-1 0 0 0,0 0 0 0 0,1-1 0 0 0,-1 1 1 0 0,0-1-1 0 0,0 0 0 0 0,0 0 0 0 0,1-1 1 0 0,-1 0-1 0 0,0 0 0 0 0,-1 0 0 0 0,1 0 0 0 0,0-1 1 0 0,-1 0-1 0 0,1 1 0 0 0,-1-2 0 0 0,0 1 1 0 0,0 0-1 0 0,3-4-37 0 0,115-138 488 0 0,-69 82-767 0 0,-29 117 130 0 0,-2 97-97 0 0,22-184 817 0 0,73-82-418 0 0,-114 116-167 0 0,0 0 1 0 0,1 0-1 0 0,-1 1 0 0 0,0-1 0 0 0,0 1 0 0 0,0 0 0 0 0,0 0 0 0 0,0 0 1 0 0,0 0-1 0 0,-1 0 0 0 0,1 1 0 0 0,-1-1 0 0 0,1 1 0 0 0,-1 0 0 0 0,0-1 1 0 0,0 1-1 0 0,0 0 0 0 0,0 0 0 0 0,-1 1 0 0 0,1-1 0 0 0,-1 0 0 0 0,0 0 1 0 0,0 1-1 0 0,0-1 0 0 0,0 1 0 0 0,-1-1 0 0 0,1 1 0 0 0,-1 1 14 0 0,27-32 425 0 0,106-105-703 0 0,-133 132 261 0 0,0 0 31 0 0,13 3 2 0 0,61 90-263 0 0,-43-20-3830 0 0,-29-65 2666 0 0</inkml:trace>
  <inkml:trace contextRef="#ctx0" brushRef="#br0" timeOffset="-71114.731">10112 578 948 0 0,'55'-79'7835'0'0,"-48"74"-7099"0"0,2 24 609 0 0,5 146-554 0 0,-2-16-852 0 0,-9-50-3382 0 0,-17-95-1992 0 0,14-12 4043 0 0</inkml:trace>
  <inkml:trace contextRef="#ctx0" brushRef="#br0" timeOffset="-68933.353">12030 474 1956 0 0,'13'-2'7096'0'0,"-12"18"-5495"0"0,-3 1-1380 0 0,20 227 701 0 0,-7-84-1080 0 0,-9-54-7344 0 0,-3-103 6100 0 0,-7 4-52 0 0</inkml:trace>
  <inkml:trace contextRef="#ctx0" brushRef="#br0" timeOffset="-68618.399">12318 329 1060 0 0,'2'-2'154'0'0,"-1"0"0"0"0,1 1 0 0 0,0-1 1 0 0,-1 1-1 0 0,1-1 0 0 0,0 1 0 0 0,0 0 0 0 0,0 0 0 0 0,0 0 0 0 0,0 0 0 0 0,0 0 1 0 0,0 0-1 0 0,1 0 0 0 0,-1 1 0 0 0,0-1 0 0 0,0 1 0 0 0,1-1 0 0 0,-1 1 0 0 0,0 0 0 0 0,1 0 1 0 0,-1 0-1 0 0,0 0 0 0 0,1 1 0 0 0,-1-1 0 0 0,0 1 0 0 0,0-1 0 0 0,1 1 0 0 0,-1 0 1 0 0,0 0-1 0 0,0 0 0 0 0,0 0 0 0 0,0 0 0 0 0,0 0 0 0 0,0 0 0 0 0,0 1 0 0 0,0-1 0 0 0,-1 1 1 0 0,2 0-155 0 0,72 65 672 0 0,-58-46-485 0 0,-1 1 1 0 0,-1 1 0 0 0,-1 0 0 0 0,-1 1-1 0 0,-1 0 1 0 0,-1 1 0 0 0,-1 0 0 0 0,-1 1-1 0 0,-1 0 1 0 0,-2 0 0 0 0,0 1-1 0 0,-2 0 1 0 0,-1 0 0 0 0,0 24-188 0 0,-6-28 14 0 0,-1 1 1 0 0,-2-1 0 0 0,0 0-1 0 0,-1-1 1 0 0,-1 1-1 0 0,-1-1 1 0 0,0-1-1 0 0,-2 0 1 0 0,-1 0 0 0 0,-1-1-1 0 0,0-1 1 0 0,-1 0-1 0 0,-2-1 1 0 0,1 0-1 0 0,-2-2 1 0 0,-1 0-1 0 0,0 0 1 0 0,-1-1-15 0 0,-33 12-3370 0 0,49-26 2006 0 0,-4-21-1373 0 0,8 2 1405 0 0</inkml:trace>
  <inkml:trace contextRef="#ctx0" brushRef="#br0" timeOffset="-67827.114">13171 264 1484 0 0,'17'-8'6130'0'0,"-44"36"-5380"0"0,-16 7-290 0 0,1 1-1 0 0,2 2 1 0 0,2 2-1 0 0,2 2 1 0 0,1 1 0 0 0,-9 17-460 0 0,44-59 35 0 0,-1 0 1 0 0,0 0-1 0 0,0 0 1 0 0,0 0-1 0 0,1 1 1 0 0,-1-1-1 0 0,1 0 1 0 0,-1 0-1 0 0,1 1 1 0 0,-1-1-1 0 0,1 0 1 0 0,0 1-1 0 0,0-1 1 0 0,-1 1-1 0 0,1-1 1 0 0,0 0-1 0 0,0 1 1 0 0,0-1-1 0 0,1 1 1 0 0,-1-1-1 0 0,0 0 1 0 0,1 1-1 0 0,-1-1 1 0 0,0 0-1 0 0,1 1 1 0 0,-1-1-1 0 0,1 0 1 0 0,0 0-1 0 0,0 0 1 0 0,-1 1-1 0 0,1-1 1 0 0,0 0-1 0 0,0 0 1 0 0,0 0-1 0 0,0 0 1 0 0,0 0-1 0 0,0 0 1 0 0,0-1-1 0 0,0 1 1 0 0,1 0-1 0 0,-1-1 1 0 0,0 1-1 0 0,0 0 1 0 0,1-1-1 0 0,-1 1 1 0 0,0-1-1 0 0,1 0 1 0 0,-1 0-1 0 0,0 1 1 0 0,1-1-1 0 0,-1 0 1 0 0,1 0-1 0 0,0 0-35 0 0,87 7 306 0 0,-82-7-193 0 0,365-14-678 0 0,-242 3-3644 0 0,-133 12 963 0 0,-13 2 784 0 0,-4-3 1098 0 0</inkml:trace>
  <inkml:trace contextRef="#ctx0" brushRef="#br0" timeOffset="-67621.995">12913 843 1140 0 0,'4'19'5231'0'0,"75"0"-3157"0"0,280-13-1648 0 0,-256-6-3176 0 0,33-13-25 0 0,-87 7 1457 0 0</inkml:trace>
  <inkml:trace contextRef="#ctx0" brushRef="#br0" timeOffset="-67083.304">14269 243 1372 0 0,'0'0'524'0'0,"0"0"-46"0"0,0 0-4 0 0,0 0 14 0 0,0 0-6 0 0,1-5 8 0 0,4-51 4294 0 0,-5 56-4448 0 0,0 0-14 0 0,0 0-27 0 0,0 0-5 0 0,0 0-3 0 0,0 0-49 0 0,-2-8 894 0 0,-6 9-961 0 0,-17 324 143 0 0,44-172-3119 0 0,-46-122-4343 0 0,14-23 5672 0 0</inkml:trace>
  <inkml:trace contextRef="#ctx0" brushRef="#br0" timeOffset="-66832.044">13849 788 1732 0 0,'10'2'3258'0'0,"213"-32"569"0"0,-193 25-3752 0 0,297-53 897 0 0,-109 29-6961 0 0,-207 29 4635 0 0,-6 0 89 0 0</inkml:trace>
  <inkml:trace contextRef="#ctx0" brushRef="#br0" timeOffset="-66457.007">14248 977 1708 0 0,'-3'61'5686'0'0,"-3"-3"-3933"0"0,-3 62-471 0 0,-5 80-1231 0 0,1-177-2199 0 0,-14-19-3515 0 0,20-6 4158 0 0</inkml:trace>
  <inkml:trace contextRef="#ctx0" brushRef="#br0" timeOffset="-66099.395">14211 941 1496 0 0,'-61'36'2577'0'0,"1"2"-1"0"0,3 3 1 0 0,1 3-1 0 0,-14 16-2576 0 0,66-57 107 0 0,-1 0 32 0 0,0 1-1 0 0,1 0 0 0 0,-1 0 1 0 0,1 1-1 0 0,0-1 0 0 0,0 1 1 0 0,0 0-1 0 0,0 0 0 0 0,1 0 1 0 0,0 0-1 0 0,0 1 0 0 0,0-1 1 0 0,1 1-1 0 0,0 0 0 0 0,0 0 1 0 0,-1 5-139 0 0,44 17 654 0 0,-12-24-729 0 0,0 0 0 0 0,1-2 0 0 0,-1-1 1 0 0,0-1-1 0 0,0-1 0 0 0,1-2 0 0 0,-1-1 1 0 0,-1-1-1 0 0,8-4 75 0 0,-20 6-157 0 0,152-34-2851 0 0,-9-26-4223 0 0,-137 51 5831 0 0</inkml:trace>
  <inkml:trace contextRef="#ctx0" brushRef="#br0" timeOffset="-70770.46">10796 555 1280 0 0,'-20'26'6320'0'0,"-64"101"-5233"0"0,-35 85-963 0 0,62-180-5529 0 0,46-32 4051 0 0</inkml:trace>
  <inkml:trace contextRef="#ctx0" brushRef="#br0" timeOffset="-70493.845">10504 543 1080 0 0,'23'-6'6181'0'0,"43"63"-5093"0"0,106 156 267 0 0,-65-67-3464 0 0,-100-137 1336 0 0,3 4-3714 0 0,-11-15 3068 0 0</inkml:trace>
  <inkml:trace contextRef="#ctx0" brushRef="#br0" timeOffset="-70229.254">11092 420 1868 0 0,'-8'26'5743'0'0,"-10"84"-4660"0"0,5 139 136 0 0,14-143-3315 0 0,-1-22-2876 0 0,0-82 3579 0 0</inkml:trace>
  <inkml:trace contextRef="#ctx0" brushRef="#br0" timeOffset="-69666.28">11350 512 1088 0 0,'-8'-15'5683'0'0,"27"13"-3878"0"0,-4 2-1857 0 0,249 12 1543 0 0,-241-8-1413 0 0,-21-5-63 0 0,0 0 0 0 0,0 1 1 0 0,0-1-1 0 0,0 1 0 0 0,0-1 0 0 0,0 1 1 0 0,0 0-1 0 0,0 0 0 0 0,0 0 0 0 0,1 0 1 0 0,-1 0-1 0 0,0 1 0 0 0,0-1 0 0 0,0 1 1 0 0,0-1-1 0 0,0 1 0 0 0,0 0 0 0 0,0-1 0 0 0,0 1 1 0 0,0 0-1 0 0,0 1 0 0 0,-1-1 0 0 0,1 0 1 0 0,0 0-1 0 0,-1 1 0 0 0,1-1 0 0 0,-1 1 1 0 0,1-1-1 0 0,-1 1 0 0 0,0 0 0 0 0,1-1 1 0 0,-1 1-1 0 0,0 0 0 0 0,0 0 0 0 0,-1 0 0 0 0,1 0 1 0 0,0 0-1 0 0,0 0 0 0 0,-1 0 0 0 0,0 0 1 0 0,1 0-1 0 0,-1 0 0 0 0,0 1 0 0 0,0-1 1 0 0,0 0-1 0 0,0 0 0 0 0,0 0 0 0 0,-1 1-15 0 0,-10 12 91 0 0,-1-1 0 0 0,0 0-1 0 0,-1-1 1 0 0,-1 0-1 0 0,0-1 1 0 0,-1-1 0 0 0,0 0-1 0 0,0-1 1 0 0,-1-1-1 0 0,-3 1-90 0 0,-36 25 234 0 0,-169 115-2197 0 0,219-148 1154 0 0,0 0-4943 0 0,5-7 4472 0 0</inkml:trace>
  <inkml:trace contextRef="#ctx0" brushRef="#br0" timeOffset="-69417.091">11755 830 1748 0 0,'-13'18'727'0'0,"0"-1"0"0"0,-1 0-1 0 0,0-1 1 0 0,-2-1 0 0 0,0 0-1 0 0,0-1 1 0 0,-1-1 0 0 0,-10 6-727 0 0,-13 11 725 0 0,-23 22 215 0 0,10-8-1620 0 0,17-16-3000 0 0,32-26 2805 0 0,2 0 39 0 0</inkml:trace>
  <inkml:trace contextRef="#ctx0" brushRef="#br0" timeOffset="-72337.092">8987 639 1768 0 0,'5'-21'3084'0'0,"43"-36"1346"0"0,-48 195-2520 0 0,-23 353-1836 0 0,23-489-317 0 0,0-2-136 0 0,-3 0-2220 0 0,26-74-2293 0 0,-14 47 3495 0 0</inkml:trace>
  <inkml:trace contextRef="#ctx0" brushRef="#br0" timeOffset="-71996.576">9063 456 1920 0 0,'1'-5'211'0'0,"1"0"0"0"0,-1-1 0 0 0,1 1 0 0 0,0 0 0 0 0,0 0 0 0 0,1 0 0 0 0,-1 0 0 0 0,1 0 0 0 0,0 1 0 0 0,0-1 0 0 0,1 1 1 0 0,0 0-1 0 0,-1 0 0 0 0,1 0 0 0 0,0 0 0 0 0,1 1 0 0 0,-1-1 0 0 0,1 1 0 0 0,-1 0 0 0 0,1 1 0 0 0,0-1 0 0 0,0 1 0 0 0,2-1-211 0 0,-1 1 71 0 0,1-1 1 0 0,0 1-1 0 0,-1 0 0 0 0,1 1 1 0 0,0-1-1 0 0,0 2 0 0 0,0-1 1 0 0,0 1-1 0 0,0 0 0 0 0,0 0 1 0 0,0 0-1 0 0,0 1 0 0 0,0 1 1 0 0,0-1-1 0 0,0 1 0 0 0,-1 0 1 0 0,1 0-1 0 0,-1 1 0 0 0,1 0 1 0 0,-1 0-1 0 0,0 1 0 0 0,0-1 1 0 0,0 1-1 0 0,-1 1 0 0 0,1-1 1 0 0,-1 1-1 0 0,4 4-71 0 0,-6-3 37 0 0,1-1 1 0 0,-1 0-1 0 0,0 1 0 0 0,-1-1 0 0 0,0 1 1 0 0,0 0-1 0 0,0 0 0 0 0,0 0 0 0 0,-1 0 1 0 0,0 0-1 0 0,0 0 0 0 0,-1 0 0 0 0,0 0 1 0 0,0 1-1 0 0,0-1 0 0 0,-1 0 0 0 0,1 0 1 0 0,-2 0-1 0 0,1 0 0 0 0,-1 0 0 0 0,0 0 1 0 0,0 0-1 0 0,0-1 0 0 0,-1 1 0 0 0,0 0 1 0 0,0-1-1 0 0,0 0 0 0 0,-1 0 0 0 0,0 0 1 0 0,-3 3-38 0 0,-7 9 109 0 0,-1-1 0 0 0,0-1 1 0 0,-1 0-1 0 0,-1-1 1 0 0,0-1-1 0 0,0 0 1 0 0,-2-2-1 0 0,-6 4-109 0 0,-98 52-855 0 0,130-87-4043 0 0,9 8 3385 0 0,2 0 6 0 0</inkml:trace>
  <inkml:trace contextRef="#ctx0" brushRef="#br0" timeOffset="-71700.336">9817 335 1496 0 0,'-23'5'472'0'0,"0"1"0"0"0,0 1 1 0 0,1 1-1 0 0,0 1 0 0 0,0 1 0 0 0,1 1 0 0 0,0 1 0 0 0,1 1 0 0 0,0 0 0 0 0,1 2 1 0 0,1 0-1 0 0,1 1 0 0 0,0 1 0 0 0,1 1 0 0 0,-4 5-472 0 0,7-9 135 0 0,1 1-1 0 0,0-1 1 0 0,1 2-1 0 0,1 0 1 0 0,0 0-1 0 0,1 1 1 0 0,1 0 0 0 0,1 1-1 0 0,0-1 1 0 0,1 1-1 0 0,1 1 1 0 0,1-1-1 0 0,0 1 1 0 0,2-1-1 0 0,0 1 1 0 0,1 0 0 0 0,1 0-1 0 0,1 0 1 0 0,0 0-1 0 0,1 0 1 0 0,2 0-1 0 0,2 9-134 0 0,1-10-82 0 0,1 0-1 0 0,0-1 0 0 0,2 0 0 0 0,0 0 1 0 0,0-1-1 0 0,2 0 0 0 0,0-1 0 0 0,1 0 1 0 0,0-1-1 0 0,1 0 0 0 0,1-1 0 0 0,0-1 1 0 0,1-1-1 0 0,0 0 0 0 0,3 1 83 0 0,4 2-768 0 0,1-2-1 0 0,1 0 1 0 0,0-1-1 0 0,0-2 1 0 0,1-1 0 0 0,0 0-1 0 0,1-2 1 0 0,0-1-1 0 0,0-2 1 0 0,8 1 768 0 0,-10-4-1325 0 0</inkml:trace>
  <inkml:trace contextRef="#ctx0" brushRef="#br0" timeOffset="-64552.191">8403 75 1128 0 0,'0'0'371'0'0,"0"0"28"0"0,0 0-115 0 0,0 0 2 0 0,0 0 4 0 0,0 0-11 0 0,15-10 340 0 0,86 8 278 0 0,334 13 134 0 0,1552-2-339 0 0,-1464-29-758 0 0,1140 10-944 0 0,-1388 19 791 0 0,890 24 652 0 0,-856-22-366 0 0,26 3 1005 0 0,-216-12 105 0 0,-118-2-1560 0 0,0 0 4 0 0,-3 4-3330 0 0,-18-4 2370 0 0</inkml:trace>
  <inkml:trace contextRef="#ctx0" brushRef="#br0" timeOffset="-63074.687">8595 53 1024 0 0,'0'-18'1995'0'0,"28"-16"-1306"0"0,-19 70 77 0 0,-7 6-608 0 0,-3 1 0 0 0,-2 0-1 0 0,-1 0 1 0 0,-3-1-1 0 0,-1 0 1 0 0,-12 35-158 0 0,-4 25 271 0 0,-12 82 154 0 0,8 0 0 0 0,8 2 1 0 0,5 130-426 0 0,29-85 155 0 0,-4-163-87 0 0,3-1-1 0 0,3 0 1 0 0,3-1 0 0 0,8 15-68 0 0,-1-7 75 0 0,-20-52-52 0 0,1-1-1 0 0,2 1 1 0 0,0-1-1 0 0,0 0 1 0 0,2-1-1 0 0,1 0 0 0 0,13 16-22 0 0,-15-29 15 0 0,1-1 0 0 0,0-1 0 0 0,0 1 0 0 0,0-2 0 0 0,1 0 0 0 0,-1 0 0 0 0,1-1 0 0 0,0-1 0 0 0,0 0-1 0 0,0 0 1 0 0,0-1 0 0 0,0-1 0 0 0,0 0 0 0 0,1 0 0 0 0,10-3-15 0 0,0 3-17 0 0,574-17 422 0 0,566-25 174 0 0,-776 58-510 0 0,-180-10-64 0 0,191 3 139 0 0,141-24-144 0 0,1210-117-11 0 0,-425 49 156 0 0,-914 22 807 0 0,-411 61-1068 0 0,0-1 0 0 0,1 1 0 0 0,-1-1 0 0 0,1 0 1 0 0,-1 1-1 0 0,0-1 0 0 0,1 0 0 0 0,0 0 0 0 0,-1 0 1 0 0,1 1-1 0 0,-1-1 0 0 0,1 0 0 0 0,0 0 0 0 0,-1 0 1 0 0,1 0-1 0 0,0 0 0 0 0,0 0 0 0 0,0 1 0 0 0,0-1 1 0 0,0 0-1 0 0,0 0 0 0 0,0 0 0 0 0,0 0 0 0 0,0 0 1 0 0,0 0-1 0 0,0 0 0 0 0,1 0 0 0 0,-1 1 0 0 0,0-1 1 0 0,1 0-1 0 0,-1 0 0 0 0,1 0 0 0 0,-1 0 0 0 0,1 1 1 0 0,-1-1-1 0 0,1 0 0 0 0,-1 1 0 0 0,1-1 0 0 0,0 0 1 0 0,-1 1-1 0 0,1-1 0 0 0,0 1 0 0 0,-1-1 0 0 0,1 1 0 0 0,0-1 1 0 0,0 1-1 0 0,0-1 0 0 0,0 1 116 0 0,-31-18-1316 0 0,5-1-61 0 0</inkml:trace>
  <inkml:trace contextRef="#ctx0" brushRef="#br0" timeOffset="-62168.222">15346 137 1048 0 0,'21'68'3868'0'0,"-36"173"-1354"0"0,-124 557-316 0 0,75-364-1809 0 0,59-365-372 0 0,5-68 3 0 0,0 50 124 0 0,9 12-36 0 0,-7-61-74 0 0,-2-2 44 0 0,0 0 28 0 0,0 0-7 0 0,17-9-729 0 0,-38-39-6656 0 0,16 40 7151 0 0,-5-8-1241 0 0</inkml:trace>
  <inkml:trace contextRef="#ctx0" brushRef="#br0" timeOffset="8917.879">7814 2600 908 0 0,'0'0'546'0'0,"0"0"-68"0"0,-3-20 1552 0 0,2 19-1925 0 0,0-1 0 0 0,0 1 0 0 0,0-1 0 0 0,0 0 0 0 0,1 1 1 0 0,-1-1-1 0 0,0 0 0 0 0,1 0 0 0 0,0 1 0 0 0,-1-1 0 0 0,1 0 1 0 0,0 0-1 0 0,0 0 0 0 0,0 0 0 0 0,0 1 0 0 0,0-1 0 0 0,0 0 0 0 0,0 0 1 0 0,1 0-1 0 0,-1 0 0 0 0,1 1 0 0 0,-1-1 0 0 0,1 0 0 0 0,0 1 1 0 0,0-1-1 0 0,0 0 0 0 0,0 1 0 0 0,0-1 0 0 0,0 1 0 0 0,0-1 0 0 0,0 1 1 0 0,0 0-1 0 0,1-1 0 0 0,-1 1 0 0 0,1 0-105 0 0,25 67 938 0 0,29 167-675 0 0,-57-232-243 0 0,1 1-1 0 0,-1-1 0 0 0,1 0 0 0 0,0 1 0 0 0,0-1 0 0 0,-1 1 0 0 0,1-1 0 0 0,0 0 0 0 0,0 1 0 0 0,0-1 0 0 0,1 1 0 0 0,-1-1 0 0 0,0 0 0 0 0,0 1 0 0 0,1-1 0 0 0,-1 0 0 0 0,1 1 0 0 0,-1-1 0 0 0,1 0 0 0 0,0 0 0 0 0,-1 1 0 0 0,1-1 0 0 0,0 0 0 0 0,0 0 0 0 0,0 0 1 0 0,0 0-1 0 0,0 0 0 0 0,0 0 0 0 0,0 0 0 0 0,0 0 0 0 0,0-1 0 0 0,0 1 0 0 0,1 0 0 0 0,-1-1 0 0 0,0 1 0 0 0,0 0 0 0 0,1-1 0 0 0,-1 0 0 0 0,0 1 0 0 0,1-1 0 0 0,-1 0 0 0 0,1 0 0 0 0,-1 0 0 0 0,0 1 0 0 0,1-2 0 0 0,-1 1 0 0 0,1 0 0 0 0,-1 0 0 0 0,0 0 0 0 0,1-1 1 0 0,-1 1-1 0 0,0 0 0 0 0,1-1 0 0 0,-1 1 0 0 0,0-1 0 0 0,1 0 0 0 0,-1 1 0 0 0,0-1 0 0 0,0 0 0 0 0,0 0 0 0 0,0 0-19 0 0,185-182 717 0 0,-186 183-722 0 0,1-1-1 0 0,-1 1 0 0 0,1-1 0 0 0,0 1 0 0 0,-1-1 1 0 0,1 1-1 0 0,0-1 0 0 0,0 1 0 0 0,-1 0 0 0 0,1-1 1 0 0,0 1-1 0 0,0 0 0 0 0,0 0 0 0 0,-1-1 0 0 0,1 1 1 0 0,0 0-1 0 0,0 0 0 0 0,0 0 0 0 0,0 0 0 0 0,-1 0 1 0 0,1 0-1 0 0,0 0 0 0 0,0 1 0 0 0,0-1 1 0 0,0 0-1 0 0,-1 0 0 0 0,1 1 0 0 0,0-1 0 0 0,0 0 1 0 0,-1 1-1 0 0,1-1 0 0 0,0 0 0 0 0,0 1 0 0 0,-1 0 1 0 0,1-1-1 0 0,-1 1 0 0 0,1-1 0 0 0,0 1 0 0 0,-1 0 1 0 0,1-1-1 0 0,-1 1 0 0 0,1 0 0 0 0,-1-1 1 0 0,0 1-1 0 0,1 0 0 0 0,-1 0 0 0 0,0-1 0 0 0,1 1 1 0 0,-1 0-1 0 0,0 0 0 0 0,0 0 0 0 0,0 0 0 0 0,0-1 1 0 0,0 2 5 0 0,6 7-7 0 0,-1 0 0 0 0,2-1 0 0 0,-1 1 0 0 0,1-1 0 0 0,0 0 1 0 0,1-1-1 0 0,0 0 0 0 0,0 0 0 0 0,1-1 0 0 0,-1 0 0 0 0,1-1 1 0 0,1 1-1 0 0,-1-2 0 0 0,1 1 0 0 0,0-1 0 0 0,0-1 0 0 0,0 0 0 0 0,0 0 1 0 0,1-1 6 0 0,-4 0-17 0 0,-1 0 0 0 0,1 0 0 0 0,0 0 0 0 0,0-1 1 0 0,0 0-1 0 0,0-1 0 0 0,0 1 0 0 0,0-1 1 0 0,0-1-1 0 0,0 1 0 0 0,0-1 0 0 0,0 0 0 0 0,-1-1 1 0 0,1 0-1 0 0,0 0 0 0 0,-1 0 0 0 0,1-1 1 0 0,-1 0-1 0 0,0 0 0 0 0,0-1 0 0 0,0 0 0 0 0,0 0 1 0 0,0 0-1 0 0,-1 0 0 0 0,0-1 0 0 0,0 0 0 0 0,0 0 1 0 0,-1-1-1 0 0,0 1 0 0 0,0-1 0 0 0,0 0 1 0 0,0 0-1 0 0,-1 0 0 0 0,0 0 0 0 0,1-4 17 0 0,-4 9-33 0 0,0-1 0 0 0,0 0 1 0 0,0 1-1 0 0,0-1 0 0 0,0 0 0 0 0,0 0 0 0 0,0 1 0 0 0,-1-1 0 0 0,1 0 0 0 0,-1 1 1 0 0,1-1-1 0 0,-1 1 0 0 0,1-1 0 0 0,-1 1 0 0 0,0-1 0 0 0,0 1 0 0 0,0-1 0 0 0,0 1 1 0 0,0 0-1 0 0,0-1 0 0 0,0 1 0 0 0,0 0 0 0 0,-1 0 0 0 0,1 0 0 0 0,0 0 0 0 0,-1 0 0 0 0,1 0 1 0 0,-1 0-1 0 0,1 0 0 0 0,-1 1 0 0 0,1-1 0 0 0,-2 0 33 0 0,-24-25-4849 0 0,26 23 3438 0 0</inkml:trace>
  <inkml:trace contextRef="#ctx0" brushRef="#br0" timeOffset="9262.936">8841 2725 1172 0 0,'251'-68'3795'0'0,"-145"6"-3053"0"0,-105 61-824 0 0,-1 1-11 0 0,-14-4 113 0 0,0 1 1 0 0,0 1 0 0 0,-1 0-1 0 0,1 1 1 0 0,-1 0-1 0 0,0 1 1 0 0,1 1-1 0 0,-1 0 1 0 0,1 1 0 0 0,-1 0-1 0 0,1 2 1 0 0,0-1-1 0 0,0 2 1 0 0,-6 2-21 0 0,-5 1 128 0 0,8-4-60 0 0,1 0-1 0 0,-1 2 0 0 0,1 0 1 0 0,0 0-1 0 0,1 2 0 0 0,0 0 1 0 0,0 0-1 0 0,0 2 1 0 0,1-1-1 0 0,1 2 0 0 0,-4 3-67 0 0,17-10 15 0 0,1-1-1 0 0,-1 0 1 0 0,1 0-1 0 0,0 0 1 0 0,0 0-1 0 0,0 1 1 0 0,1-1-1 0 0,-1 0 1 0 0,1-1-1 0 0,0 1 1 0 0,-1 0-1 0 0,1 0 1 0 0,1-1-1 0 0,-1 1 1 0 0,0-1-1 0 0,0 0 0 0 0,1 0 1 0 0,-1 0-1 0 0,1 0 1 0 0,0 0-1 0 0,0 0 1 0 0,0 0-1 0 0,0-1 1 0 0,0 0-1 0 0,0 0 1 0 0,0 0-1 0 0,0 0 1 0 0,0 0-1 0 0,0 0 1 0 0,1-1-1 0 0,-1 1 1 0 0,0-1-1 0 0,1 0 1 0 0,-1 0-1 0 0,0 0 1 0 0,2-1-15 0 0,197 17-3521 0 0,-167-16 2129 0 0</inkml:trace>
  <inkml:trace contextRef="#ctx0" brushRef="#br0" timeOffset="9883.136">9687 2450 1804 0 0,'9'0'2173'0'0,"-7"2"272"0"0,-10 19-1885 0 0,2 14-345 0 0,2-1 1 0 0,1 1-1 0 0,1 0 1 0 0,2 0-1 0 0,2-1 1 0 0,1 1-1 0 0,4 17-215 0 0,17 62 863 0 0,15-158-754 0 0,-16 9-279 0 0,-19 26 95 0 0,1 1 0 0 0,0-1 0 0 0,0 1 0 0 0,1 0 1 0 0,0 0-1 0 0,1 0 0 0 0,0 1 0 0 0,0 0 0 0 0,1 1 1 0 0,-1-1-1 0 0,1 2 0 0 0,1-1 0 0 0,-1 1 0 0 0,1 0 0 0 0,4-2 75 0 0,36 74-782 0 0,-46-59 740 0 0,-1-1-55 0 0,0-1 1 0 0,1 1 0 0 0,0-1 0 0 0,0 1 0 0 0,1-1-1 0 0,-1 0 1 0 0,1 0 0 0 0,1 0 0 0 0,-1-1 0 0 0,1 1-1 0 0,0-1 1 0 0,0 0 0 0 0,0-1 0 0 0,1 1 0 0 0,0-1-1 0 0,0 0 1 0 0,0 0 0 0 0,0-1 0 0 0,1 0 0 0 0,-1 0-1 0 0,1-1 1 0 0,0 1 0 0 0,-1-1 0 0 0,1-1 0 0 0,0 1-1 0 0,0-1 1 0 0,1-1 0 0 0,-1 1 0 0 0,0-1 0 0 0,0 0-1 0 0,0-1 1 0 0,0 0 0 0 0,0 0 0 0 0,0 0 96 0 0,37-14-614 0 0</inkml:trace>
  <inkml:trace contextRef="#ctx0" brushRef="#br0" timeOffset="10287.117">10368 2680 1300 0 0,'-7'-3'178'0'0,"3"0"-58"0"0,0 1 1 0 0,-1-1-1 0 0,1 1 1 0 0,-1 0-1 0 0,1 1 1 0 0,-1-1-1 0 0,0 1 1 0 0,0 0-1 0 0,0 0 1 0 0,0 0-1 0 0,0 1 1 0 0,0 0-1 0 0,0 0 1 0 0,1 0-1 0 0,-1 0 1 0 0,0 1-1 0 0,0 0 1 0 0,0 0-1 0 0,0 0-120 0 0,-4 3 126 0 0,1 0 1 0 0,0 0-1 0 0,0 1 1 0 0,1 0-1 0 0,-1 0 1 0 0,1 1-1 0 0,0 0 0 0 0,1 0 1 0 0,0 0-1 0 0,0 1 1 0 0,0 0-1 0 0,0 1 1 0 0,1-1-1 0 0,1 1 0 0 0,-1 0 1 0 0,-2 6-127 0 0,7-13 201 0 0,20 20 427 0 0,-11-19-580 0 0,0 0 1 0 0,1-1-1 0 0,-1-1 1 0 0,1 1 0 0 0,-1-1-1 0 0,0-1 1 0 0,1 0-1 0 0,-1 0 1 0 0,0-1 0 0 0,1 0-1 0 0,-1 0 1 0 0,0-1-1 0 0,0-1 1 0 0,-1 1-1 0 0,1-1 1 0 0,-1-1 0 0 0,1 0-49 0 0,4-3 455 0 0,23 14-242 0 0,35 45-1609 0 0,-38-29-2281 0 0,-27-18 2289 0 0</inkml:trace>
  <inkml:trace contextRef="#ctx0" brushRef="#br0" timeOffset="11046.835">10643 2608 916 0 0,'6'-14'2890'0'0,"7"23"447"0"0,39 192-2221 0 0,-4-72-820 0 0,16-148 34 0 0,-54 13-320 0 0,104-116-104 0 0,-74 55 58 0 0,-39 71 28 0 0,-1-1 1 0 0,1 1-1 0 0,0-1 0 0 0,0 0 1 0 0,0 1-1 0 0,1-1 1 0 0,-1 0-1 0 0,1 0 0 0 0,0 0 1 0 0,0 0-1 0 0,0 0 1 0 0,0 0-1 0 0,1 0 0 0 0,-1-1 1 0 0,1 1-1 0 0,-1-1 1 0 0,1 0-1 0 0,0 1 0 0 0,0-1 1 0 0,0-1-1 0 0,0 1 0 0 0,0 0 1 0 0,0-1-1 0 0,1 1 1 0 0,-1-1-1 0 0,1 0 0 0 0,0 0 8 0 0,13 3-1 0 0,0-1 0 0 0,0-1 0 0 0,0 0 0 0 0,1-1 0 0 0,-1-1 0 0 0,0 0 0 0 0,1-1 0 0 0,-1-2 0 0 0,0 1 0 0 0,0-2 0 0 0,0 0 0 0 0,0-1 0 0 0,-1-1 0 0 0,0 0 0 0 0,0-2 0 0 0,0 1 0 0 0,-1-2 0 0 0,14-10 1 0 0,-26 17 5 0 0,0 0 0 0 0,0 0 0 0 0,0 0 0 0 0,0 0 0 0 0,-1-1 0 0 0,1 1 1 0 0,-1-1-1 0 0,1 0 0 0 0,-1 0 0 0 0,0 0 0 0 0,0 0 0 0 0,0 0 0 0 0,-1 0 0 0 0,1 0 0 0 0,-1-1 1 0 0,0 1-1 0 0,0-1 0 0 0,0 1 0 0 0,0-1 0 0 0,0 1 0 0 0,-1-1 0 0 0,0 0 0 0 0,0 1 0 0 0,0-1 1 0 0,0 1-1 0 0,0-1 0 0 0,-1-3-5 0 0,-6 2 40 0 0,0 2 0 0 0,0-1 1 0 0,-1 1-1 0 0,1 0 1 0 0,-1 0-1 0 0,0 1 0 0 0,1 0 1 0 0,-1 0-1 0 0,0 1 0 0 0,0 0 1 0 0,0 0-1 0 0,0 1 0 0 0,-1 0 1 0 0,1 0-1 0 0,0 1 0 0 0,0 0 1 0 0,0 1-1 0 0,1 0 0 0 0,-1 0 1 0 0,0 1-1 0 0,1-1 0 0 0,-1 2 1 0 0,1-1-1 0 0,0 1 1 0 0,0 0-1 0 0,0 1 0 0 0,-1 0-40 0 0,5-3 10 0 0,-1 0 0 0 0,1 0 0 0 0,0 0 0 0 0,0 1 0 0 0,0-1 0 0 0,0 0 0 0 0,0 1 1 0 0,1 0-1 0 0,-1 0 0 0 0,1 0 0 0 0,0 0 0 0 0,0 0 0 0 0,0 0 0 0 0,0 1 0 0 0,1-1 0 0 0,-1 1 0 0 0,1-1 0 0 0,0 1 0 0 0,0-1 0 0 0,0 1 0 0 0,0 0 0 0 0,1 0 0 0 0,-1-1 0 0 0,1 1 0 0 0,0 0 0 0 0,0 0 0 0 0,0-1 0 0 0,1 1 0 0 0,0 0 0 0 0,-1 0 0 0 0,1-1 0 0 0,0 1 0 0 0,1 0 0 0 0,-1-1 0 0 0,1 0 0 0 0,-1 1 0 0 0,1-1 1 0 0,0 0-1 0 0,0 0 0 0 0,1 1-10 0 0,116 102-806 0 0,81-32-6023 0 0,-173-68 5490 0 0</inkml:trace>
  <inkml:trace contextRef="#ctx0" brushRef="#br0" timeOffset="11966.306">12622 2348 1196 0 0,'0'0'748'0'0,"0"0"-15"0"0,0 0-30 0 0,0 0-106 0 0,0 0-14 0 0,0 0-22 0 0,0 0-45 0 0,0 0-12 0 0,19 6 2255 0 0,-15 6-2640 0 0,-1 1 0 0 0,0 0-1 0 0,-1 0 1 0 0,-1 0 0 0 0,0 0 0 0 0,0 1 0 0 0,-1-1-1 0 0,-1 0 1 0 0,-1 0 0 0 0,-2 11-119 0 0,0 50 526 0 0,20 56 64 0 0,18 57 30 0 0,-27-145-352 0 0,-7-41-317 0 0,4 4-1046 0 0,-1-55-7037 0 0,-3 49 6632 0 0</inkml:trace>
  <inkml:trace contextRef="#ctx0" brushRef="#br0" timeOffset="12261.447">12749 2357 968 0 0,'3'-5'114'0'0,"1"0"0"0"0,1 1 0 0 0,-1-1-1 0 0,1 1 1 0 0,0 0 0 0 0,0 0 0 0 0,0 0 0 0 0,0 1-1 0 0,1-1 1 0 0,-1 1 0 0 0,1 1 0 0 0,0-1 0 0 0,0 1-1 0 0,0 0 1 0 0,0 0 0 0 0,0 1 0 0 0,0 0 0 0 0,1 0-1 0 0,-1 0 1 0 0,0 1 0 0 0,1 0 0 0 0,-1 0 0 0 0,0 1-1 0 0,1-1 1 0 0,-1 1 0 0 0,0 1 0 0 0,0-1 0 0 0,0 1 0 0 0,0 0-1 0 0,0 1 1 0 0,0-1 0 0 0,0 1 0 0 0,-1 0 0 0 0,1 1-1 0 0,-1-1 1 0 0,0 1 0 0 0,0 0 0 0 0,-1 1 0 0 0,1-1-1 0 0,-1 1 1 0 0,0 0 0 0 0,0 0 0 0 0,0 0 0 0 0,-1 0-1 0 0,1 1 1 0 0,-1 1-114 0 0,-2-1 80 0 0,0 0-1 0 0,-1 0 1 0 0,1 1-1 0 0,-2-1 1 0 0,1 0-1 0 0,-1 0 1 0 0,0 1-1 0 0,0-1 1 0 0,0 0-1 0 0,-1 0 1 0 0,0 0-1 0 0,0 0 1 0 0,-1-1-1 0 0,0 1 1 0 0,0-1-1 0 0,0 1 1 0 0,0-1-1 0 0,-1 0 0 0 0,0 0 1 0 0,0 0-1 0 0,0-1 1 0 0,-1 1-1 0 0,0-1 1 0 0,1 0-1 0 0,-2 0-79 0 0,-138 87 970 0 0,27-39-3343 0 0,123-61-1566 0 0,8 0 2531 0 0</inkml:trace>
  <inkml:trace contextRef="#ctx0" brushRef="#br0" timeOffset="12539.638">13363 2333 1792 0 0,'-12'1'234'0'0,"-1"1"-1"0"0,1 0 1 0 0,0 1 0 0 0,0 0-1 0 0,1 1 1 0 0,-1 0-1 0 0,1 1 1 0 0,0 0-1 0 0,0 1 1 0 0,0 0 0 0 0,1 1-1 0 0,0 0 1 0 0,0 1-1 0 0,0 0 1 0 0,1 0 0 0 0,1 1-1 0 0,-1 0 1 0 0,2 0-1 0 0,-1 1 1 0 0,1 0 0 0 0,1 1-1 0 0,-1 0 1 0 0,2 0-1 0 0,0 0 1 0 0,0 0 0 0 0,1 1-1 0 0,0 0 1 0 0,1-1-1 0 0,1 2 1 0 0,-1-1-1 0 0,2 0 1 0 0,0 0 0 0 0,0 1-1 0 0,2 1-233 0 0,3 2-55 0 0,1 0 0 0 0,1-1-1 0 0,1 0 1 0 0,0 0 0 0 0,1 0-1 0 0,1-1 1 0 0,0 0 0 0 0,1-1-1 0 0,0 0 1 0 0,1 0-1 0 0,0-1 1 0 0,1-1 0 0 0,1 0-1 0 0,0 0 1 0 0,0-2 0 0 0,1 1-1 0 0,0-2 1 0 0,3 2 55 0 0,186 65-6145 0 0,-164-71 4548 0 0</inkml:trace>
  <inkml:trace contextRef="#ctx0" brushRef="#br0" timeOffset="13100.545">13590 2402 1724 0 0,'5'-5'2755'0'0,"1"16"2003"0"0,-6-1-4781 0 0,37 319 2303 0 0,-7-190-1535 0 0,-27-112-805 0 0,4-34-7550 0 0,-4 1 6474 0 0,7-9-377 0 0</inkml:trace>
  <inkml:trace contextRef="#ctx0" brushRef="#br0" timeOffset="13429.64">14214 2537 1440 0 0,'-9'1'5743'0'0,"-6"12"-5503"0"0,1 0-1 0 0,0 1 1 0 0,2 1 0 0 0,-1 0-1 0 0,2 0 1 0 0,0 1-1 0 0,1 1 1 0 0,0 0 0 0 0,2 0-1 0 0,0 1 1 0 0,1 0-1 0 0,-2 8-239 0 0,-59 133-427 0 0,21-146-6252 0 0,30-13 5195 0 0</inkml:trace>
  <inkml:trace contextRef="#ctx0" brushRef="#br0" timeOffset="13740.765">13896 2626 1120 0 0,'14'-15'4920'0'0,"17"10"626"0"0,261 236-4256 0 0,-221-129-2889 0 0,-65-91 1100 0 0,-13 3-7377 0 0,3-18 6334 0 0</inkml:trace>
  <inkml:trace contextRef="#ctx0" brushRef="#br0" timeOffset="14037.726">14408 2381 988 0 0,'5'-7'8243'0'0,"2"37"-7557"0"0,11 111 279 0 0,13 48-576 0 0,-25-66-4818 0 0,-22-91 99 0 0,11-31 2958 0 0</inkml:trace>
  <inkml:trace contextRef="#ctx0" brushRef="#br0" timeOffset="14769.8">14877 2368 1684 0 0,'-6'-8'5135'0'0,"20"4"-2534"0"0,167 21-1614 0 0,-109-6-726 0 0,-100 49 391 0 0,-13-13-790 0 0,-3-1 0 0 0,-2-3 1 0 0,-1-1-1 0 0,-47 30 138 0 0,68-48-1312 0 0,22-19-4429 0 0,9-6 4361 0 0</inkml:trace>
  <inkml:trace contextRef="#ctx0" brushRef="#br0" timeOffset="15018.498">15400 2609 888 0 0,'-50'42'3323'0'0,"-209"134"597"0"0,255-172-4161 0 0,-3 2-556 0 0,1-6-3888 0 0,6 0 3281 0 0</inkml:trace>
  <inkml:trace contextRef="#ctx0" brushRef="#br0" timeOffset="15372.756">15648 2347 1316 0 0,'-4'-10'6258'0'0,"-4"27"-4670"0"0,-5 32-1512 0 0,32 225-96 0 0,-36-236-1993 0 0,4-26-1688 0 0,9-10 2273 0 0</inkml:trace>
  <inkml:trace contextRef="#ctx0" brushRef="#br0" timeOffset="15683.814">15918 2185 1564 0 0,'5'1'179'0'0,"0"1"0"0"0,0 0 0 0 0,0 0 0 0 0,0 1 0 0 0,0-1 0 0 0,-1 1 0 0 0,1 0 0 0 0,-1 0 0 0 0,0 1 0 0 0,0-1 0 0 0,0 1 0 0 0,-1 0 0 0 0,1 0 0 0 0,-1 0 0 0 0,0 0 0 0 0,0 1 0 0 0,0-1 0 0 0,-1 1 0 0 0,0 0 0 0 0,1 0 0 0 0,-2 0 0 0 0,1 0 0 0 0,0 0 0 0 0,0 4-179 0 0,0-3 203 0 0,7 16 229 0 0,0 1-1 0 0,-2-1 1 0 0,-1 2-1 0 0,0-1 1 0 0,-2 1-1 0 0,-1-1 0 0 0,0 1 1 0 0,-2 16-432 0 0,-5-20 189 0 0,-1 0 1 0 0,-1 0-1 0 0,-1-1 1 0 0,0 0-1 0 0,-1 0 1 0 0,-2-1-1 0 0,0 0 1 0 0,0 0-1 0 0,-2-1 1 0 0,0 0-1 0 0,-1-1 1 0 0,0-1-1 0 0,-2 0 1 0 0,0-1-1 0 0,0 0 1 0 0,-1-2-1 0 0,-1 0 1 0 0,-9 5-190 0 0,-75 42-3070 0 0,98-59 1465 0 0,-16-33-4208 0 0,24 12 4515 0 0</inkml:trace>
  <inkml:trace contextRef="#ctx0" brushRef="#br0" timeOffset="72330.309">3365 3038 948 0 0,'-4'-21'1311'0'0,"-17"-22"-295"0"0,21 43-907 0 0,-1 31 601 0 0,-63 418 899 0 0,63-357-813 0 0,1-91-768 0 0,3 25 10 0 0,209 21 59 0 0,14-12-105 0 0,1-11 1 0 0,171-5 7 0 0,-234-13 29 0 0,1048 6-131 0 0,-1101-19 221 0 0,117-16-207 0 0,265 19 258 0 0,-349-19-171 0 0,293 10-78 0 0,-129-17 295 0 0,-259 28-164 0 0,-48 2 8 0 0,33-2 386 0 0,-5-118-99 0 0,73-187 466 0 0,-68 190-1754 0 0,-81 110-3993 0 0,33 7 3524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4:1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3024 864 1920 0 0,'11'-2'4574'0'0,"-7"17"-1714"0"0,-4-9-2886 0 0,46 367 1736 0 0,-46-372-1841 0 0,0 1-1 0 0,0 0 1 0 0,0-1-1 0 0,0 1 1 0 0,0 0-1 0 0,0 0 1 0 0,0-1-1 0 0,-1 1 1 0 0,1 0-1 0 0,0-1 1 0 0,-1 1-1 0 0,1-1 1 0 0,-1 1-1 0 0,0-1 1 0 0,0 1-1 0 0,0-1 1 0 0,1 1-1 0 0,-1-1 1 0 0,0 1-1 0 0,-1-1 1 0 0,1 0-1 0 0,0 0 1 0 0,0 0-1 0 0,0 0 1 0 0,-1 0-1 0 0,1 0 1 0 0,-1 0-1 0 0,1 0 1 0 0,-1 0-1 0 0,1 0 1 0 0,-1-1-1 0 0,1 1 1 0 0,-1-1-1 0 0,0 1 1 0 0,1-1-1 0 0,-1 0 1 0 0,0 1-1 0 0,1-1 1 0 0,-1 0-1 0 0,0 0 1 0 0,1 0-1 0 0,-1 0 1 0 0,0-1-1 0 0,1 1 1 0 0,-1 0-1 0 0,0-1 1 0 0,1 1-1 0 0,-1-1 1 0 0,1 0-1 0 0,-1 1 1 0 0,1-1-1 0 0,-1 0 1 0 0,1 0-1 0 0,-1 0 1 0 0,1 0-1 0 0,0 0 1 0 0,-1 0-1 0 0,1 0 1 0 0,0-1-1 0 0,0 1 1 0 0,0 0-1 0 0,0-1 1 0 0,0 0 131 0 0,-21-14-1362 0 0</inkml:trace>
  <inkml:trace contextRef="#ctx0" brushRef="#br0" timeOffset="392.511">3101 683 1172 0 0,'-30'10'3650'0'0,"-37"43"-1947"0"0,66-52-1577 0 0,-245 253 5398 0 0,244-252-5478 0 0,0 0-1 0 0,0 0 1 0 0,0 0-1 0 0,0 0 0 0 0,0 0 1 0 0,0 0-1 0 0,1 0 1 0 0,-1 1-1 0 0,1-1 1 0 0,-1 1-1 0 0,1-1 1 0 0,0 1-1 0 0,0-1 1 0 0,0 1-1 0 0,0 0 1 0 0,1-1-1 0 0,-1 1 0 0 0,1 0 1 0 0,0 0-1 0 0,-1 0 1 0 0,1-1-1 0 0,0 1 1 0 0,1 0-1 0 0,-1 0 1 0 0,0 0-1 0 0,1-1 1 0 0,0 1-1 0 0,0 0 1 0 0,-1 0-1 0 0,2-1 0 0 0,-1 1 1 0 0,0-1-1 0 0,0 1 1 0 0,1-1-1 0 0,-1 0 1 0 0,1 1-1 0 0,0-1 1 0 0,0 0-1 0 0,0 0 1 0 0,0 0-1 0 0,0 0 1 0 0,0 0-1 0 0,0-1 0 0 0,1 1 1 0 0,-1-1-1 0 0,1 1 1 0 0,-1-1-1 0 0,3 1-45 0 0,22 5 8 0 0,-1-1 0 0 0,1-1 0 0 0,1-1 0 0 0,-1-2 0 0 0,0-1-1 0 0,1 0 1 0 0,17-4-8 0 0,15 2-447 0 0,150-26-1946 0 0,-203 25 2143 0 0,3 1-351 0 0,0-1-1 0 0,-1 0 1 0 0,1 0 0 0 0,-1-1-1 0 0,0 0 1 0 0,1-1-1 0 0,-1 0 1 0 0,-1-1 0 0 0,1 1-1 0 0,-1-2 1 0 0,0 1 0 0 0,0-1-1 0 0,6-6 602 0 0,-7 3-1384 0 0</inkml:trace>
  <inkml:trace contextRef="#ctx0" brushRef="#br0" timeOffset="-700.177">3096 158 1096 0 0,'17'-5'8526'0'0,"-6"14"-8277"0"0,57 128 814 0 0,-36-29-1045 0 0,-32-105-134 0 0,0 0 1 0 0,0-1-1 0 0,-1 1 1 0 0,0 0 0 0 0,1-1-1 0 0,-1 1 1 0 0,0-1 0 0 0,0 1-1 0 0,0-1 1 0 0,0 1 0 0 0,-1-1-1 0 0,1 0 1 0 0,-1 0-1 0 0,0 1 1 0 0,1-1 0 0 0,-1 0-1 0 0,0 0 1 0 0,0-1 0 0 0,0 1-1 0 0,0 0 1 0 0,-1-1 0 0 0,1 1-1 0 0,0-1 1 0 0,-1 0-1 0 0,1 0 1 0 0,-2 1 115 0 0,-97 26-5473 0 0,74-25 4234 0 0</inkml:trace>
  <inkml:trace contextRef="#ctx0" brushRef="#br0" timeOffset="-436.853">2804 530 1648 0 0,'69'2'7005'0'0,"29"2"-6065"0"0,19-4-229 0 0,163 0-190 0 0,-96 0-5508 0 0,-171-4 2352 0 0,-19 3 1280 0 0</inkml:trace>
  <inkml:trace contextRef="#ctx0" brushRef="#br0" timeOffset="-5093.373">245 186 1368 0 0,'0'0'496'0'0,"5"-21"1199"0"0,37-24 1129 0 0,-25 134-904 0 0,24 134-1170 0 0,-41-220-948 0 0,1 0 0 0 0,-1-1 0 0 0,-1 1 0 0 0,1-1 0 0 0,0 1-1 0 0,-1-1 1 0 0,1 1 0 0 0,-1-1 0 0 0,0 1 0 0 0,0-1-1 0 0,0 1 1 0 0,0-1 0 0 0,0 0 0 0 0,0 1 0 0 0,-1-1-1 0 0,1 0 1 0 0,-1 0 0 0 0,1 0 0 0 0,-1 0 0 0 0,0 0-1 0 0,0-1 1 0 0,0 1 0 0 0,0 0 0 0 0,0-1 0 0 0,0 0-1 0 0,0 1 1 0 0,-1-1 0 0 0,1 0 0 0 0,0 0 0 0 0,-2 0 198 0 0,-2 4-1496 0 0</inkml:trace>
  <inkml:trace contextRef="#ctx0" brushRef="#br0" timeOffset="-4814.098">0 582 1768 0 0,'16'-1'4145'0'0,"34"2"-3160"0"0,-15-1-311 0 0,232-15 736 0 0,-64 11-1478 0 0,-69 4-3491 0 0,-130 0 3334 0 0,13 6-2474 0 0,-18-6 1252 0 0</inkml:trace>
  <inkml:trace contextRef="#ctx0" brushRef="#br0" timeOffset="-4056.722">202 924 1236 0 0,'0'0'535'0'0,"-4"1"3669"0"0,-5-1-3044 0 0,4-4-1097 0 0,1-1 0 0 0,-1-1-1 0 0,1 1 1 0 0,0-1 0 0 0,1 1-1 0 0,0-1 1 0 0,-1 0 0 0 0,2-1 0 0 0,-1 1-1 0 0,1 0 1 0 0,0-1 0 0 0,0 1-1 0 0,1-1 1 0 0,0 0 0 0 0,0 1-1 0 0,0-1 1 0 0,1 0 0 0 0,0 0-1 0 0,1 1 1 0 0,-1-1 0 0 0,1 0 0 0 0,1 0-1 0 0,-1 1 1 0 0,1-1 0 0 0,0 1-1 0 0,0-1 1 0 0,1 1 0 0 0,0 0-1 0 0,0 0 1 0 0,1 0 0 0 0,-1 1-1 0 0,1-1 1 0 0,0 1 0 0 0,1 0-1 0 0,0 0 1 0 0,3-4-63 0 0,-3 4 3 0 0,1-1-1 0 0,0 1 1 0 0,-1 0 0 0 0,2 0-1 0 0,-1 1 1 0 0,0 0-1 0 0,1 0 1 0 0,0 0 0 0 0,0 1-1 0 0,0 0 1 0 0,0 1-1 0 0,0-1 1 0 0,1 1 0 0 0,-1 1-1 0 0,1-1 1 0 0,-1 1-1 0 0,1 1 1 0 0,0-1 0 0 0,-1 1-1 0 0,3 1-2 0 0,-8-1-2 0 0,-1 0-1 0 0,0 0 0 0 0,1 1 1 0 0,-1-1-1 0 0,0 1 1 0 0,1-1-1 0 0,-1 1 0 0 0,0-1 1 0 0,0 1-1 0 0,0 0 0 0 0,1 0 1 0 0,-1 0-1 0 0,0-1 1 0 0,0 1-1 0 0,0 0 0 0 0,0 0 1 0 0,0 0-1 0 0,0 1 1 0 0,-1-1-1 0 0,1 0 0 0 0,0 0 1 0 0,-1 0-1 0 0,1 1 1 0 0,0-1-1 0 0,-1 0 0 0 0,0 1 1 0 0,1-1-1 0 0,-1 0 0 0 0,0 1 1 0 0,1-1-1 0 0,-1 0 1 0 0,0 1-1 0 0,0-1 0 0 0,0 1 1 0 0,0-1-1 0 0,-1 0 1 0 0,1 1-1 0 0,0-1 0 0 0,-1 0 1 0 0,1 1-1 0 0,0-1 0 0 0,-1 0 1 0 0,0 1-1 0 0,1-1 1 0 0,-1 0-1 0 0,0 0 0 0 0,1 0 1 0 0,-2 1 2 0 0,-29 66 128 0 0,-5-15 27 0 0,24-38-106 0 0,1 0 0 0 0,1 1 0 0 0,0 0 0 0 0,1 0 1 0 0,1 1-1 0 0,0 0 0 0 0,1 1 0 0 0,1 0 0 0 0,-1 9-49 0 0,9-22 27 0 0,0 0 0 0 0,1-1 0 0 0,0 0 0 0 0,-1 0 0 0 0,2 0 0 0 0,-1 0 1 0 0,0 0-1 0 0,1 0 0 0 0,0-1 0 0 0,-1 0 0 0 0,1 0 0 0 0,1 0 1 0 0,-1 0-1 0 0,0-1 0 0 0,1 1 0 0 0,-1-1 0 0 0,1 0 0 0 0,0 0 0 0 0,0-1 1 0 0,0 0-1 0 0,0 1 0 0 0,0-2 0 0 0,0 1 0 0 0,0-1 0 0 0,0 1-27 0 0,2 1 11 0 0,0 1 0 0 0,0-1 0 0 0,0-1 0 0 0,0 1 0 0 0,0-1 0 0 0,0 0 0 0 0,1-1 0 0 0,-1 0 0 0 0,0 0 0 0 0,0-1 0 0 0,1 1 0 0 0,-1-2 0 0 0,0 1 0 0 0,0-1 0 0 0,0 0 0 0 0,0 0 0 0 0,0-1 0 0 0,-1 0 0 0 0,1 0 0 0 0,-1-1 0 0 0,1 0 0 0 0,4-4-11 0 0,-55-46-381 0 0,-158-57-3343 0 0,173 70-464 0 0,28 39 2605 0 0</inkml:trace>
  <inkml:trace contextRef="#ctx0" brushRef="#br0" timeOffset="-3700.265">901 608 1648 0 0,'9'-4'4460'0'0,"52"2"-3265"0"0,236-11-729 0 0,-219 4-5065 0 0,-72 7 3221 0 0</inkml:trace>
  <inkml:trace contextRef="#ctx0" brushRef="#br0" timeOffset="-3401.567">1285 423 1576 0 0,'-24'-23'6544'0'0,"12"49"-4752"0"0,14 62-1511 0 0,64 176-2309 0 0,-107-201-3303 0 0,24-55 3925 0 0</inkml:trace>
  <inkml:trace contextRef="#ctx0" brushRef="#br0" timeOffset="-2874.497">1680 269 1484 0 0,'2'-20'5878'0'0,"5"34"-4162"0"0,2 8-1586 0 0,21 117-741 0 0,-31-134 312 0 0,-1 0 0 0 0,0 0 0 0 0,0 0 0 0 0,0 0 0 0 0,-1 0 0 0 0,0 0 0 0 0,0-1 0 0 0,0 1 1 0 0,0-1-1 0 0,-1 0 0 0 0,1 0 0 0 0,-1 0 0 0 0,0 0 0 0 0,-1-1 0 0 0,1 0 0 0 0,0 0 0 0 0,-1 0 0 0 0,-2 1 299 0 0,-14 7-1396 0 0</inkml:trace>
  <inkml:trace contextRef="#ctx0" brushRef="#br0" timeOffset="-2624.708">1403 570 1316 0 0,'13'-4'3490'0'0,"14"-3"-2798"0"0,-26 7-573 0 0,269-31 3010 0 0,-89 29-5709 0 0,-124 3-162 0 0,-55-1 1294 0 0</inkml:trace>
  <inkml:trace contextRef="#ctx0" brushRef="#br0" timeOffset="-1972.753">1583 920 948 0 0,'-10'13'4508'0'0,"9"-13"-4470"0"0,0 0 0 0 0,1 1 0 0 0,-1-1 0 0 0,0 0-1 0 0,0 0 1 0 0,0 1 0 0 0,1-1 0 0 0,-1 0 0 0 0,0 0 0 0 0,0 0 0 0 0,0 0 0 0 0,1 0 0 0 0,-1 0 0 0 0,0 0 0 0 0,0 0 0 0 0,0-1 0 0 0,1 1 0 0 0,-1 0 0 0 0,0 0 0 0 0,0-1 0 0 0,1 1 0 0 0,-1 0-1 0 0,0-1 1 0 0,0 1 0 0 0,1-1 0 0 0,-1 1 0 0 0,1-1 0 0 0,-1 1 0 0 0,0-1 0 0 0,1 1 0 0 0,-1-1 0 0 0,1 0 0 0 0,-1 1 0 0 0,1-1 0 0 0,0 0 0 0 0,-1 1 0 0 0,1-1 0 0 0,-1 0 0 0 0,1 0 0 0 0,0 0 0 0 0,0 1-1 0 0,0-1 1 0 0,-1 0 0 0 0,1 0 0 0 0,0 0 0 0 0,0 1 0 0 0,0-1 0 0 0,0 0 0 0 0,0 0 0 0 0,0 0 0 0 0,1 1 0 0 0,-1-1 0 0 0,0 0 0 0 0,0 0 0 0 0,1 1 0 0 0,-1-1-38 0 0,2-12 44 0 0,2 0 0 0 0,-1 1-1 0 0,2-1 1 0 0,-1 1 0 0 0,2 0 0 0 0,-1 1 0 0 0,2-1 0 0 0,-1 1 0 0 0,2 1 0 0 0,-1-1 0 0 0,2 1 0 0 0,-1 0-1 0 0,1 1 1 0 0,1 0 0 0 0,-1 0 0 0 0,2 1 0 0 0,-1 0 0 0 0,1 1 0 0 0,0 1 0 0 0,1-1-44 0 0,30-12-175 0 0,-41 19 112 0 0,-1 0 49 0 0,2 2 14 0 0,-1 6 31 0 0,-1 0 1 0 0,0 0-1 0 0,0 0 1 0 0,-1 0-1 0 0,0 0 1 0 0,-1 0-1 0 0,0 0 1 0 0,0-1-1 0 0,0 1 1 0 0,-1-1-1 0 0,0 0 1 0 0,-1 1 0 0 0,1-1-1 0 0,-1-1 1 0 0,-1 1-1 0 0,-3 4-31 0 0,-4 11 134 0 0,-21 35 275 0 0,26-47-317 0 0,0 1-1 0 0,0 0 1 0 0,1 1 0 0 0,0 0 0 0 0,1-1-1 0 0,1 2 1 0 0,0-1 0 0 0,0 0 0 0 0,1 1-1 0 0,1 0 1 0 0,0 0 0 0 0,1 0-92 0 0,1-10 22 0 0,1 1 1 0 0,0-1-1 0 0,0 0 0 0 0,0 0 0 0 0,0 0 1 0 0,0 0-1 0 0,1 0 0 0 0,-1-1 1 0 0,1 1-1 0 0,0 0 0 0 0,0-1 0 0 0,0 1 1 0 0,0-1-1 0 0,0 1 0 0 0,0-1 1 0 0,1 0-1 0 0,-1 0 0 0 0,1 0 0 0 0,0-1 1 0 0,0 1-1 0 0,-1 0 0 0 0,1-1 1 0 0,0 0-1 0 0,0 0 0 0 0,0 0 1 0 0,0 0-1 0 0,1 0 0 0 0,-1 0 0 0 0,0-1 1 0 0,3 0-23 0 0,102 10 264 0 0,-106-9-269 0 0,0 0-1 0 0,0 0 1 0 0,0-1 0 0 0,0 1 0 0 0,0-1 0 0 0,0 0 0 0 0,1 1-1 0 0,-1-1 1 0 0,0 0 0 0 0,0 0 0 0 0,0-1 0 0 0,0 1 0 0 0,1 0-1 0 0,-1-1 1 0 0,0 1 0 0 0,0-1 0 0 0,0 0 0 0 0,0 1 0 0 0,0-1-1 0 0,0 0 1 0 0,0 0 0 0 0,0 0 0 0 0,-1-1 0 0 0,1 1 0 0 0,0 0-1 0 0,-1-1 1 0 0,1 1 0 0 0,0-1 0 0 0,-1 0 0 0 0,0 1 0 0 0,1-1-1 0 0,-1 0 1 0 0,0 0 0 0 0,0 0 0 0 0,0 0 0 0 0,0 0 0 0 0,-1 0-1 0 0,1 0 1 0 0,0 0 0 0 0,-1 0 0 0 0,1 0 0 0 0,-1 0 0 0 0,0 0-1 0 0,0-1 1 0 0,0 1 0 0 0,0 0 0 0 0,0 0 0 0 0,0 0 0 0 0,-1 0 0 0 0,1-1-1 0 0,-1 1 1 0 0,1 0 0 0 0,-1 0 0 0 0,0 0 0 0 0,0 0 5 0 0,-142-112-1280 0 0,50 51-2714 0 0,66 29 1106 0 0,23 18 1462 0 0</inkml:trace>
  <inkml:trace contextRef="#ctx0" brushRef="#br0" timeOffset="-1569.869">2098 518 1924 0 0,'-1'-11'4608'0'0,"34"5"-3568"0"0,-32 6-967 0 0,185-15 1498 0 0,-62 12-7518 0 0,-115 3 4626 0 0</inkml:trace>
  <inkml:trace contextRef="#ctx0" brushRef="#br0" timeOffset="-1323.807">2061 689 1060 0 0,'22'7'1136'0'0,"4"-4"-228"0"0,1 2-80 0 0,7-4-172 0 0,-4 2-60 0 0,-15-3-207 0 0,7 0-201 0 0,7 0-16 0 0,-2 0-636 0 0,3 0-645 0 0,28-12 53 0 0,-32 8-432 0 0</inkml:trace>
  <inkml:trace contextRef="#ctx0" brushRef="#br0" timeOffset="288343.316">2627 0 904 0 0,'0'0'498'0'0,"-24"2"1305"0"0,-11 8-660 0 0,124 2 252 0 0,918 42 459 0 0,-565-4-3194 0 0,-397-45-161 0 0,-44-4 608 0 0,-1-1-342 0 0</inkml:trace>
  <inkml:trace contextRef="#ctx0" brushRef="#br0" timeOffset="289559.257">2655 32 1240 0 0,'0'0'140'0'0,"0"0"12"0"0,-3 6 31 0 0,-129 414 1893 0 0,28-20-1339 0 0,23-51-112 0 0,73-255-842 0 0,73-44 720 0 0,-35-35-422 0 0,1-2 0 0 0,0 0 0 0 0,0-2-1 0 0,1-2 1 0 0,1-1 0 0 0,-1-1 0 0 0,1-2 0 0 0,0-1-1 0 0,1-2 1 0 0,24-1-81 0 0,192-27 472 0 0,313-19 772 0 0,-334 39-987 0 0,32-50 436 0 0,-203 41 300 0 0,-57 14-957 0 0,-1 1-68 0 0,0 0-106 0 0,0 0-101 0 0,5-23-1511 0 0,-9-38-3611 0 0,4 39 4067 0 0</inkml:trace>
  <inkml:trace contextRef="#ctx0" brushRef="#br0" timeOffset="290363.885">4253 222 1256 0 0,'0'0'102'0'0,"-1"1"-1"0"0,1-1 1 0 0,-1 0 0 0 0,1 0-1 0 0,-1 1 1 0 0,1-1-1 0 0,-1 0 1 0 0,1 0 0 0 0,-1 0-1 0 0,1 0 1 0 0,-1 0 0 0 0,1 0-1 0 0,-1 0 1 0 0,1 0-1 0 0,-1 0 1 0 0,1 0 0 0 0,-1 0-1 0 0,1 0 1 0 0,-1 0 0 0 0,1 0-1 0 0,-1 0 1 0 0,1-1-1 0 0,-1 1 1 0 0,1 0 0 0 0,-1 0-1 0 0,1-1 1 0 0,-1 1-1 0 0,1 0 1 0 0,-1-1 0 0 0,1 1-1 0 0,0 0 1 0 0,-1-1 0 0 0,1 1-1 0 0,0-1 1 0 0,-1 1-1 0 0,1 0 1 0 0,0-1 0 0 0,-1 1-1 0 0,1-1 1 0 0,0 1 0 0 0,0-1-1 0 0,0 1 1 0 0,-1-1-1 0 0,1 1 1 0 0,0-1 0 0 0,0 1-1 0 0,0-1 1 0 0,0 0-102 0 0,-171 485 1681 0 0,72-107-545 0 0,76-284-797 0 0,2-4 1064 0 0,10-42-1531 0 0,0-74-1677 0 0,-16-83-3685 0 0,19 75 4012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3:1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25254 654 1300 0 0,'-4'7'7536'0'0,"28"0"-6660"0"0,231 11-20 0 0,-72-54-5736 0 0,-158 18 2156 0 0,-18 7 1372 0 0</inkml:trace>
  <inkml:trace contextRef="#ctx0" brushRef="#br0" timeOffset="433.654">25966 563 1448 0 0,'37'5'5745'0'0,"-27"52"-3607"0"0,-10-55-2099 0 0,-18 240 1917 0 0,10-114-999 0 0,12-123-914 0 0,0 0 0 0 0,0-1-1 0 0,0 0 1 0 0,0 0 0 0 0,1 0-1 0 0,0-1 1 0 0,-1 1 0 0 0,1-1 0 0 0,1 0-1 0 0,-1 0 1 0 0,0-1 0 0 0,1 0-1 0 0,-1 0 1 0 0,1 0 0 0 0,0 0 0 0 0,1-1-43 0 0,13 5-117 0 0,0-2 0 0 0,0 0 1 0 0,0-1-1 0 0,0-1 0 0 0,1-1 1 0 0,-1-1-1 0 0,0-1 0 0 0,1 0 1 0 0,-1-2-1 0 0,0 0 1 0 0,0-1-1 0 0,0-1 0 0 0,-1-1 1 0 0,19-9 116 0 0,-36 15-177 0 0,0-1 0 0 0,0 0 0 0 0,0 1 0 0 0,0-1 0 0 0,-1 0-1 0 0,1 0 1 0 0,0 0 0 0 0,0-1 0 0 0,-1 1 0 0 0,1 0 0 0 0,-1-1 0 0 0,1 1 0 0 0,-1-1 0 0 0,0 1 0 0 0,1-1 0 0 0,-1 0 0 0 0,0 0 0 0 0,0 1 0 0 0,0-1 0 0 0,0 0 0 0 0,-1 0 0 0 0,1 0 0 0 0,0 0 0 0 0,-1 0 0 0 0,0 0 0 0 0,1 0 0 0 0,-1 0 0 0 0,0 0 0 0 0,0 0 0 0 0,0 0 0 0 0,0 0 0 0 0,0 0-1 0 0,0 0 1 0 0,-1 0 0 0 0,1-1 0 0 0,-1 2 0 0 0,0-1 0 0 0,1 0 0 0 0,-1 0 0 0 0,0 0 0 0 0,0 0 0 0 0,0 0 0 0 0,0 1 0 0 0,-1-1 0 0 0,1 0 0 0 0,0 1 0 0 0,-1-1 0 0 0,1 1 0 0 0,-1-1 177 0 0,-12-16-1127 0 0</inkml:trace>
  <inkml:trace contextRef="#ctx0" brushRef="#br0" timeOffset="684.333">26082 800 1268 0 0,'8'6'3693'0'0,"19"0"-2807"0"0,-27-6-818 0 0,235 7 2340 0 0,-229-6-2634 0 0,1-1-1 0 0,0-1 1 0 0,0 1-1 0 0,-1-1 1 0 0,1 0-1 0 0,0 0 1 0 0,-1-1-1 0 0,1 0 0 0 0,-1 0 1 0 0,0-1-1 0 0,1 1 1 0 0,-1-1-1 0 0,-1-1 1 0 0,1 1-1 0 0,5-5 227 0 0,-4 1-1253 0 0,-4 0 45 0 0</inkml:trace>
  <inkml:trace contextRef="#ctx0" brushRef="#br0" timeOffset="916.403">26114 578 3080 0 0,'129'0'6316'0'0,"5"0"-5866"0"0,146 1-7693 0 0,-241-1 6032 0 0</inkml:trace>
  <inkml:trace contextRef="#ctx0" brushRef="#br0" timeOffset="1196.021">27050 636 1280 0 0,'-18'16'5140'0'0,"0"-1"-4573"0"0,9 3-304 0 0,0-1 0 0 0,1 1 0 0 0,1 0-1 0 0,0 1 1 0 0,2 0 0 0 0,0 0 0 0 0,1 0 0 0 0,1 0-1 0 0,1 1 1 0 0,0-1 0 0 0,2 4-263 0 0,-4 23 295 0 0,2-45-516 0 0,1 1 0 0 0,0-1-1 0 0,0 1 1 0 0,-1-1 0 0 0,1 1 0 0 0,-1-1 0 0 0,1 0-1 0 0,-1 0 1 0 0,1 0 0 0 0,-1 0 0 0 0,0 0-1 0 0,0 0 1 0 0,0 0 0 0 0,1-1 0 0 0,-1 1 0 0 0,0 0-1 0 0,0-1 1 0 0,0 0 0 0 0,0 1 0 0 0,0-1 0 0 0,0 0-1 0 0,0 0 1 0 0,0 0 0 0 0,0 0 0 0 0,0-1 0 0 0,0 1-1 0 0,0 0 1 0 0,0-1 0 0 0,1 1 0 0 0,-1-1 0 0 0,-1 0 221 0 0,-35-8-1188 0 0</inkml:trace>
  <inkml:trace contextRef="#ctx0" brushRef="#br0" timeOffset="1445.129">26741 734 1604 0 0,'24'-16'7010'0'0,"12"40"-4196"0"0,167 153-173 0 0,-54-76-5944 0 0,-93-70-2595 0 0,-56-30 4653 0 0,-4 2 134 0 0</inkml:trace>
  <inkml:trace contextRef="#ctx0" brushRef="#br0" timeOffset="2176.552">26090 408 1784 0 0,'0'0'508'0'0,"-3"0"-18"0"0,-20 5-107 0 0,0 0-1 0 0,1 2 1 0 0,0 1-1 0 0,0 0 1 0 0,1 2-1 0 0,0 0 1 0 0,0 2 0 0 0,1 0-1 0 0,1 1 1 0 0,0 1-1 0 0,1 1 1 0 0,1 0-1 0 0,0 2 1 0 0,1 0-1 0 0,1 0 1 0 0,-5 8-383 0 0,12-15 111 0 0,0 0-1 0 0,1 1 1 0 0,0 0 0 0 0,0 0 0 0 0,2 0 0 0 0,-1 1 0 0 0,1 0-1 0 0,1 0 1 0 0,0 0 0 0 0,1 1 0 0 0,0-1 0 0 0,1 1-1 0 0,0 0 1 0 0,1 8-111 0 0,1-12 42 0 0,1 0 0 0 0,0-1 0 0 0,0 1-1 0 0,1-1 1 0 0,0 1 0 0 0,0-1 0 0 0,1 0 0 0 0,0 0-1 0 0,1 0 1 0 0,0 0 0 0 0,0 0 0 0 0,0-1 0 0 0,1 0-1 0 0,5 6-41 0 0,-3-2 67 0 0,8 10-182 0 0,1-1 1 0 0,1-1-1 0 0,1-1 1 0 0,1 0-1 0 0,0-1 1 0 0,1-1 0 0 0,1-1-1 0 0,0 0 1 0 0,1-2-1 0 0,1-1 1 0 0,19 8 114 0 0,8 1-1289 0 0,0-2 0 0 0,2-3 1 0 0,0-1-1 0 0,1-3 0 0 0,7-2 1289 0 0,-12-2-1171 0 0</inkml:trace>
  <inkml:trace contextRef="#ctx0" brushRef="#br0" timeOffset="2748.705">27219 372 2212 0 0,'54'73'3500'0'0,"-33"-29"-3006"0"0,-1 1 0 0 0,-3 0-1 0 0,-1 2 1 0 0,-3 0 0 0 0,-2 0 0 0 0,-1 1 0 0 0,-3 0-1 0 0,-2 1 1 0 0,-2 13-494 0 0,0-43 67 0 0,-1 1-1 0 0,0-1 1 0 0,-2 1 0 0 0,-1-1-1 0 0,0 1 1 0 0,-1-1-1 0 0,-1 1 1 0 0,-1-1-1 0 0,-1 0 1 0 0,0 0-1 0 0,-2-1 1 0 0,0 0 0 0 0,-1 0-1 0 0,-1 0 1 0 0,0-1-1 0 0,-1 0 1 0 0,-1-1-1 0 0,-1-1 1 0 0,0 1-1 0 0,-1-2 1 0 0,-1 0 0 0 0,0 0-1 0 0,-1-1 1 0 0,0-1-1 0 0,-1-1 1 0 0,0 0-1 0 0,-1-1 1 0 0,0 0 0 0 0,-1-2-1 0 0,-12 5-66 0 0,27-13-189 0 0,0 1 0 0 0,0-1 1 0 0,-1 0-1 0 0,1 0 0 0 0,0 0 0 0 0,0-1 0 0 0,0 1 0 0 0,-1-1 0 0 0,1 0 0 0 0,0 0 1 0 0,0 0-1 0 0,0 0 0 0 0,0 0 0 0 0,0-1 0 0 0,1 1 0 0 0,-1-1 0 0 0,0 0 0 0 0,1 0 1 0 0,-1 0-1 0 0,1 0 0 0 0,0 0 0 0 0,-1-1 0 0 0,1 1 0 0 0,0-1 0 0 0,1 1 1 0 0,-1-1-1 0 0,0 0 0 0 0,1 1 0 0 0,-1-1 0 0 0,1 0 0 0 0,0 0 0 0 0,0 0 0 0 0,0 0 1 0 0,0-1-1 0 0,1 1 0 0 0,-1 0 0 0 0,1 0 0 0 0,0 0 0 0 0,0 0 0 0 0,0-1 1 0 0,0 1-1 0 0,0 0 0 0 0,1 0 0 0 0,0 0 0 0 0,-1 0 0 0 0,1-1 0 0 0,1 0 189 0 0,-2-23-1048 0 0</inkml:trace>
  <inkml:trace contextRef="#ctx0" brushRef="#br0" timeOffset="3492.535">27338 185 2644 0 0,'14'-5'4272'0'0,"22"4"-3436"0"0,-32 1-539 0 0,2-2-245 0 0,0 1 0 0 0,1 1 0 0 0,-1-1 0 0 0,1 1 0 0 0,0 0 0 0 0,-1 1 0 0 0,1 0 0 0 0,-1 0 0 0 0,0 0 0 0 0,1 1 0 0 0,-1 0-1 0 0,0 0 1 0 0,0 0 0 0 0,0 1 0 0 0,0 0 0 0 0,0 0 0 0 0,-1 0 0 0 0,1 1 0 0 0,-1 0 0 0 0,0 0 0 0 0,0 0 0 0 0,-1 1 0 0 0,1 0 0 0 0,-1 0-1 0 0,0 0 1 0 0,0 0 0 0 0,0 1 0 0 0,-1-1 0 0 0,0 1 0 0 0,0 0 0 0 0,0 0 0 0 0,-1 1-52 0 0,-1 4 134 0 0,-1-1 0 0 0,-1 0 0 0 0,0 0 0 0 0,0 0 0 0 0,-1 1 0 0 0,-1-1 0 0 0,1-1 0 0 0,-2 1 0 0 0,1 0 0 0 0,-1-1 0 0 0,-1 0 0 0 0,0 1 0 0 0,-5 6-134 0 0,5-7 208 0 0,6-9-170 0 0,0-1 0 0 0,0 1 0 0 0,0 0 0 0 0,0 0 0 0 0,0 0 0 0 0,0-1 0 0 0,0 1 1 0 0,0 0-1 0 0,0 0 0 0 0,0 0 0 0 0,0 1 0 0 0,0-1 0 0 0,0 0 0 0 0,0 0 0 0 0,0 0 0 0 0,-1 1 0 0 0,1-1 0 0 0,0 0 0 0 0,0 1 0 0 0,0-1 0 0 0,0 1 0 0 0,0-1 0 0 0,-1 1 1 0 0,1 0-1 0 0,0-1 0 0 0,0 1 0 0 0,-1 0 0 0 0,1-1 0 0 0,0 1 0 0 0,-1 0 0 0 0,1 0 0 0 0,-1-1 0 0 0,1 1 0 0 0,-1 0 0 0 0,1 0 0 0 0,-1 0 0 0 0,0 0 0 0 0,0 0 0 0 0,1 0 1 0 0,-1 0-1 0 0,0 0 0 0 0,0 0 0 0 0,0 0 0 0 0,0 0 0 0 0,0 0 0 0 0,0 0 0 0 0,0 0 0 0 0,0 0 0 0 0,0-1 0 0 0,-1 1 0 0 0,1 0 0 0 0,0 0 0 0 0,0 0 0 0 0,-1 0 0 0 0,1 0 1 0 0,-1 0-1 0 0,1 0 0 0 0,-1-1 0 0 0,1 1 0 0 0,-1 0 0 0 0,0 0 0 0 0,1-1 0 0 0,-1 1 0 0 0,0 0 0 0 0,1-1 0 0 0,-1 1 0 0 0,0-1 0 0 0,0 1-38 0 0,274-10-2483 0 0,-90-15-2969 0 0,-181 24 5359 0 0,67-12-2411 0 0,-42 9 1251 0 0</inkml:trace>
  <inkml:trace contextRef="#ctx0" brushRef="#br0" timeOffset="-2862.173">22993 662 1164 0 0,'19'-3'4316'0'0,"-18"3"-4247"0"0,-1-1 1 0 0,1 1 0 0 0,0 0-1 0 0,0 0 1 0 0,-1 0-1 0 0,1 0 1 0 0,0 0 0 0 0,0-1-1 0 0,-1 1 1 0 0,1 0 0 0 0,0 1-1 0 0,0-1 1 0 0,-1 0-1 0 0,1 0 1 0 0,0 0 0 0 0,0 0-1 0 0,-1 1 1 0 0,1-1 0 0 0,0 0-1 0 0,-1 1 1 0 0,1-1-1 0 0,0 0 1 0 0,-1 1 0 0 0,1-1-1 0 0,0 1 1 0 0,-1-1 0 0 0,1 1-1 0 0,-1-1 1 0 0,1 1-1 0 0,-1-1 1 0 0,1 1 0 0 0,-1 0-1 0 0,0-1 1 0 0,1 1 0 0 0,-1 0-1 0 0,0-1 1 0 0,1 1-1 0 0,-1 0 1 0 0,0 0 0 0 0,0-1-1 0 0,1 1 1 0 0,-1 0 0 0 0,0 0-1 0 0,0-1 1 0 0,0 1-1 0 0,0 0 1 0 0,0 0 0 0 0,0-1-1 0 0,-1 1 1 0 0,1 0 0 0 0,0 0-1 0 0,0-1 1 0 0,0 1-1 0 0,-1 0 1 0 0,1 0 0 0 0,0-1-1 0 0,-1 1 1 0 0,1 0 0 0 0,-1-1-1 0 0,1 1 1 0 0,0-1-1 0 0,-1 1 1 0 0,0 0 0 0 0,1-1-1 0 0,-1 1 1 0 0,1-1-70 0 0,-14 129 951 0 0,0-82-528 0 0,3 1-1 0 0,1 1 0 0 0,3 0 0 0 0,1 0 0 0 0,3 10-422 0 0,6-55 24 0 0,0 1-1 0 0,0-1 1 0 0,1 0 0 0 0,-1 0-1 0 0,1-1 1 0 0,0 1-1 0 0,0-1 1 0 0,1 0 0 0 0,-1 0-1 0 0,1 0 1 0 0,-1-1-1 0 0,1 1 1 0 0,0-1-1 0 0,0 0 1 0 0,0-1 0 0 0,0 1-1 0 0,0-1 1 0 0,0 0-1 0 0,1 0 1 0 0,-1-1 0 0 0,4 1-24 0 0,27 2-296 0 0,0 0 1 0 0,1-3-1 0 0,-1-1 1 0 0,0-1-1 0 0,0-2 1 0 0,0-2-1 0 0,-1-1 1 0 0,30-11 295 0 0,-64 18-146 0 0,0 0 0 0 0,0 0 1 0 0,-1 0-1 0 0,1 0 0 0 0,0 0 0 0 0,0 0 0 0 0,-1 0 1 0 0,1 0-1 0 0,0 0 0 0 0,-1 0 0 0 0,1-1 1 0 0,0 1-1 0 0,0 0 0 0 0,-1-1 0 0 0,1 1 0 0 0,0 0 1 0 0,-1-1-1 0 0,1 1 0 0 0,-1-1 0 0 0,1 1 0 0 0,-1-1 1 0 0,1 1-1 0 0,-1-1 0 0 0,1 1 0 0 0,-1-1 0 0 0,1 0 1 0 0,-1 1-1 0 0,1-1 0 0 0,-1 0 0 0 0,0 1 0 0 0,0-1 1 0 0,1 0-1 0 0,-1 1 0 0 0,0-1 0 0 0,0 0 1 0 0,0 0-1 0 0,0 1 0 0 0,0-1 0 0 0,0 0 0 0 0,0 0 1 0 0,0 1-1 0 0,0-1 0 0 0,0 0 0 0 0,0 0 0 0 0,0 1 1 0 0,0-1-1 0 0,-1 0 0 0 0,1 1 0 0 0,0-1 0 0 0,0 0 1 0 0,-1 1-1 0 0,1-1 0 0 0,-1 0 0 0 0,1 1 0 0 0,-1-1 146 0 0,-9-11-329 0 0,9 12 492 0 0,-12-11-1387 0 0</inkml:trace>
  <inkml:trace contextRef="#ctx0" brushRef="#br0" timeOffset="-2596.505">23061 954 1148 0 0,'-9'-4'5609'0'0,"25"3"-3844"0"0,356-55-597 0 0,-344 36-4164 0 0,-27 19 1646 0 0,-6-10-1315 0 0,-19-5 1302 0 0</inkml:trace>
  <inkml:trace contextRef="#ctx0" brushRef="#br0" timeOffset="-2345.908">23061 698 916 0 0,'-2'-4'6385'0'0,"36"-10"-4929"0"0,243-13-262 0 0,-91 15-4175 0 0,-93 6-778 0 0,-69 6 2572 0 0</inkml:trace>
  <inkml:trace contextRef="#ctx0" brushRef="#br0" timeOffset="-2067.228">24030 720 1392 0 0,'-8'34'5339'0'0,"-20"24"-3910"0"0,3-9-658 0 0,-15 82-577 0 0,-34-105-5794 0 0,56-25 4419 0 0</inkml:trace>
  <inkml:trace contextRef="#ctx0" brushRef="#br0" timeOffset="-1783.698">23808 819 2136 0 0,'26'-19'7426'0'0,"5"32"-5056"0"0,30 51-2952 0 0,-48-48 1381 0 0,194 174-1412 0 0,-198-190-5199 0 0,-25-18 2955 0 0,2 3 1690 0 0</inkml:trace>
  <inkml:trace contextRef="#ctx0" brushRef="#br0" timeOffset="-1227.316">24118 486 1960 0 0,'0'0'926'0'0,"3"0"2020"0"0,18 0-1637 0 0,-16 0-1237 0 0,0-1 0 0 0,0 1 0 0 0,-1 0 0 0 0,1 0 0 0 0,0 1 0 0 0,0-1 1 0 0,0 1-1 0 0,0 0 0 0 0,-1 0 0 0 0,1 1 0 0 0,-1 0 0 0 0,1-1 0 0 0,-1 1 0 0 0,1 1 1 0 0,-1-1-1 0 0,0 1 0 0 0,0-1 0 0 0,0 1 0 0 0,0 1 0 0 0,-1-1 0 0 0,1 0 0 0 0,-1 1 0 0 0,0 0 1 0 0,0-1-1 0 0,0 1 0 0 0,0 1 0 0 0,-1-1 0 0 0,0 0 0 0 0,0 1 0 0 0,0-1 0 0 0,0 1 1 0 0,-1-1-1 0 0,1 1 0 0 0,-1 0 0 0 0,0-1 0 0 0,-1 1 0 0 0,1 0 0 0 0,-1 0 0 0 0,0 0 1 0 0,-1 4-73 0 0,-43 107 1271 0 0,26-87-796 0 0,17-29-471 0 0,1 1 0 0 0,-1-1 0 0 0,0 1 0 0 0,1-1 0 0 0,-1 1 0 0 0,1-1-1 0 0,-1 1 1 0 0,1-1 0 0 0,-1 1 0 0 0,1-1 0 0 0,-1 1 0 0 0,1 0 0 0 0,-1-1 0 0 0,1 1 0 0 0,0 0 0 0 0,0 0 0 0 0,-1-1 0 0 0,1 1 0 0 0,0 0 0 0 0,0 0 0 0 0,0-1 0 0 0,0 1 0 0 0,0 0 0 0 0,0 0 0 0 0,0-1 0 0 0,0 1 0 0 0,0 0 0 0 0,0 0 0 0 0,0-1 0 0 0,0 1 0 0 0,0 0 0 0 0,1 0 0 0 0,-1-1-1 0 0,0 1 1 0 0,1 0 0 0 0,-1-1 0 0 0,0 1 0 0 0,1 0 0 0 0,-1-1 0 0 0,1 1 0 0 0,-1-1 0 0 0,1 1 0 0 0,-1-1 0 0 0,1 1 0 0 0,0-1 0 0 0,-1 1 0 0 0,1-1 0 0 0,0 1 0 0 0,-1-1 0 0 0,1 0 0 0 0,0 1 0 0 0,-1-1 0 0 0,1 0 0 0 0,0 0 0 0 0,0 1 0 0 0,-1-1 0 0 0,1 0 0 0 0,0 0 0 0 0,0 0 0 0 0,-1 0-1 0 0,1 0 1 0 0,0 0 0 0 0,0 0 0 0 0,-1 0 0 0 0,1-1 0 0 0,0 1 0 0 0,0 0 0 0 0,-1 0 0 0 0,1 0 0 0 0,0-1-4 0 0,22-4-951 0 0,0 0 0 0 0,0-2 0 0 0,0-1-1 0 0,-1-1 1 0 0,0 0 0 0 0,-1-2 0 0 0,0 0 0 0 0,-1-2-1 0 0,18-14 952 0 0,-10 8-1220 0 0</inkml:trace>
  <inkml:trace contextRef="#ctx0" brushRef="#br0" timeOffset="-979.509">24678 501 1792 0 0,'10'16'3978'0'0,"-1"23"-3189"0"0,-7-26-366 0 0,48 287 2190 0 0,-50-292-2616 0 0,-1 0-1 0 0,0 0 1 0 0,0 0 0 0 0,0-1 0 0 0,-1 1-1 0 0,0 0 1 0 0,-1 0 0 0 0,0-1 0 0 0,0 0-1 0 0,0 1 1 0 0,-1-1 0 0 0,0 0-1 0 0,-1-1 1 0 0,1 1 0 0 0,-1-1 0 0 0,0 0-1 0 0,-1 0 1 0 0,0 0 0 0 0,0-1 0 0 0,0 0-1 0 0,0 0 1 0 0,-1-1 0 0 0,0 1 0 0 0,0-2-1 0 0,0 1 1 0 0,-5 1 3 0 0,-9 4-631 0 0,-1-2 0 0 0,0 0 0 0 0,-1-1 0 0 0,1-1 0 0 0,-1-2 0 0 0,0 0 0 0 0,0-1 0 0 0,-16-2 631 0 0,-7-4-1252 0 0,-37-14 30 0 0</inkml:trace>
  <inkml:trace contextRef="#ctx0" brushRef="#br0" timeOffset="-665.592">23829 564 1224 0 0,'-12'7'413'0'0,"1"1"1"0"0,1 0-1 0 0,-1 1 1 0 0,2 0-1 0 0,-1 0 0 0 0,1 1 1 0 0,0 0-1 0 0,1 1 0 0 0,0 0 1 0 0,1 0-1 0 0,1 0 1 0 0,-1 1-1 0 0,1 2-413 0 0,1-2 153 0 0,1 0 1 0 0,1 0-1 0 0,0 1 1 0 0,1-1-1 0 0,0 1 0 0 0,0 0 1 0 0,2-1-1 0 0,0 1 1 0 0,0 0-1 0 0,1 0 1 0 0,0 0-1 0 0,1-1 0 0 0,1 1 1 0 0,0-1-1 0 0,1 0 1 0 0,0 1-1 0 0,1-2 0 0 0,0 1 1 0 0,1 0-1 0 0,5 7-153 0 0,0-1-85 0 0,1 0-1 0 0,1-1 1 0 0,0-1-1 0 0,1 0 1 0 0,1 0-1 0 0,1-2 1 0 0,0 0-1 0 0,17 12 86 0 0,-13-13-834 0 0,1-1 1 0 0,0-1-1 0 0,1-1 0 0 0,0 0 0 0 0,0-2 0 0 0,1-1 1 0 0,22 5 833 0 0,-7-4-1214 0 0</inkml:trace>
  <inkml:trace contextRef="#ctx0" brushRef="#br0" timeOffset="-167462.595">4451 698 1624 0 0,'2'1'1024'0'0,"-2"1"-208"0"0,1-1-188 0 0,4 1-20 0 0,0-1-108 0 0,3-1-67 0 0,3 0-53 0 0,16 0-88 0 0,-11 0 36 0 0,10 0-140 0 0,4 0-92 0 0,2 0-128 0 0,2 0 4 0 0,0 0-520 0 0,-2 0-577 0 0,-7 0-95 0 0,-6 0-24 0 0,-4 0 16 0 0</inkml:trace>
  <inkml:trace contextRef="#ctx0" brushRef="#br0" timeOffset="-167276.382">4419 954 1908 0 0,'25'2'5814'0'0,"72"-15"-5253"0"0,-92 12-361 0 0,140-12-960 0 0,-14 1-4131 0 0,-111 9 3663 0 0</inkml:trace>
  <inkml:trace contextRef="#ctx0" brushRef="#br0" timeOffset="-169238.554">2392 492 1712 0 0,'5'-29'3778'0'0,"1"47"-2413"0"0,-20 244-471 0 0,12 59 525 0 0,4-318-1387 0 0,0-1 0 0 0,0 1-1 0 0,0 0 1 0 0,0-1 0 0 0,1 0 0 0 0,-1 0 0 0 0,1 1-1 0 0,-1-1 1 0 0,1-1 0 0 0,0 1 0 0 0,0 0-1 0 0,0-1 1 0 0,0 1 0 0 0,0-1 0 0 0,0 0-1 0 0,0 0 1 0 0,1 0 0 0 0,-1-1 0 0 0,0 1 0 0 0,1-1-1 0 0,-1 1 1 0 0,0-1 0 0 0,1 0 0 0 0,-1-1-1 0 0,0 1 1 0 0,0 0 0 0 0,1-1 0 0 0,0 0-32 0 0,1 1 38 0 0,159-16 378 0 0,42-30-2019 0 0,-194 35-823 0 0,-10 7-570 0 0,-2 4 1889 0 0</inkml:trace>
  <inkml:trace contextRef="#ctx0" brushRef="#br0" timeOffset="-168958.565">2395 807 2612 0 0,'0'0'84'0'0,"0"0"-1"0"0,1-1 1 0 0,-1 1 0 0 0,0 0-1 0 0,0 0 1 0 0,0-1-1 0 0,0 1 1 0 0,0 0 0 0 0,1-1-1 0 0,-1 1 1 0 0,0 0-1 0 0,0 0 1 0 0,0-1-1 0 0,0 1 1 0 0,0 0 0 0 0,0-1-1 0 0,0 1 1 0 0,0 0-1 0 0,0-1 1 0 0,0 1 0 0 0,0 0-1 0 0,0-1 1 0 0,0 1-1 0 0,-1 0 1 0 0,1 0 0 0 0,0-1-1 0 0,0 1 1 0 0,0 0-1 0 0,0-1 1 0 0,0 1 0 0 0,-1 0-1 0 0,1 0 1 0 0,0-1-1 0 0,0 1 1 0 0,0 0-1 0 0,-1 0 1 0 0,1 0 0 0 0,0-1-1 0 0,0 1 1 0 0,-1 0-1 0 0,1 0 1 0 0,0 0 0 0 0,0 0-1 0 0,-1-1 1 0 0,1 1-1 0 0,0 0 1 0 0,-1 0 0 0 0,1 0-1 0 0,0 0 1 0 0,-1 0-84 0 0,30-14 813 0 0,200-36 377 0 0,0-9-5068 0 0,-216 48 1504 0 0,-12 10 1223 0 0</inkml:trace>
  <inkml:trace contextRef="#ctx0" brushRef="#br0" timeOffset="-168677.981">2374 450 1292 0 0,'-15'-5'5880'0'0,"63"0"-5103"0"0,282-10-1249 0 0,-125 3-3538 0 0,-157 10 2895 0 0</inkml:trace>
  <inkml:trace contextRef="#ctx0" brushRef="#br0" timeOffset="-168412.162">3737 495 1504 0 0,'-86'158'2731'0'0,"-48"120"-719"0"0,101-250-5944 0 0,22-28 2653 0 0</inkml:trace>
  <inkml:trace contextRef="#ctx0" brushRef="#br0" timeOffset="-168162.182">3310 695 888 0 0,'0'-2'191'0'0,"0"1"-1"0"0,0-1 1 0 0,1 1 0 0 0,-1 0-1 0 0,0-1 1 0 0,0 1 0 0 0,1 0-1 0 0,-1-1 1 0 0,1 1 0 0 0,-1 0-1 0 0,1 0 1 0 0,0-1 0 0 0,0 1-1 0 0,-1 0 1 0 0,1 0 0 0 0,0 0-1 0 0,0 0 1 0 0,0 0 0 0 0,0 0-1 0 0,0 0 1 0 0,0 0 0 0 0,0 1-1 0 0,0-1 1 0 0,1 0-1 0 0,-1 1 1 0 0,0-1 0 0 0,0 0-1 0 0,1 1 1 0 0,-1 0 0 0 0,0-1-1 0 0,1 1 1 0 0,-1 0 0 0 0,0-1-1 0 0,1 1 1 0 0,-1 0 0 0 0,2 0-191 0 0,82 13 412 0 0,-79-11-156 0 0,54 13 84 0 0,-34-10-526 0 0,-1 0 1 0 0,0 2-1 0 0,-1 0 0 0 0,0 2 0 0 0,0 1 0 0 0,-1 1 0 0 0,0 0 0 0 0,0 2 0 0 0,-2 1 0 0 0,19 15 186 0 0,-26-5-3595 0 0,-14-24 2417 0 0</inkml:trace>
  <inkml:trace contextRef="#ctx0" brushRef="#br0" timeOffset="-167910.975">3216 470 2056 0 0,'-11'6'136'0'0,"0"0"1"0"0,1 1-1 0 0,0 0 0 0 0,1 1 0 0 0,0 0 1 0 0,0 1-1 0 0,0 0 0 0 0,1 0 0 0 0,0 1 1 0 0,1 0-1 0 0,0 0 0 0 0,1 1 0 0 0,0 0 1 0 0,1 0-1 0 0,0 0 0 0 0,0 1 0 0 0,2-1 1 0 0,-1 1-1 0 0,1 0 0 0 0,1 0 0 0 0,0 1 1 0 0,1-1-1 0 0,0 0 0 0 0,1 1 1 0 0,0-1-137 0 0,1 5 73 0 0,1 0 1 0 0,1-1 0 0 0,0 1 0 0 0,1-1-1 0 0,1 1 1 0 0,0-1 0 0 0,1-1 0 0 0,1 1 0 0 0,1-1-1 0 0,0 0 1 0 0,0-1 0 0 0,2 0 0 0 0,0 0-1 0 0,10 10-73 0 0,-10-12-305 0 0,1-1-1 0 0,1 0 0 0 0,-1-1 1 0 0,2 0-1 0 0,-1-1 0 0 0,1 0 0 0 0,1-1 1 0 0,-1 0-1 0 0,1-1 0 0 0,4 0 306 0 0,15 3-1398 0 0</inkml:trace>
  <inkml:trace contextRef="#ctx0" brushRef="#br0" timeOffset="-167678.972">3838 384 1300 0 0,'14'6'220'0'0,"0"1"0"0"0,-1 0-1 0 0,0 0 1 0 0,0 2 0 0 0,-1-1-1 0 0,0 2 1 0 0,0 0 0 0 0,-1 0-1 0 0,-1 1 1 0 0,1 0 0 0 0,-2 1-1 0 0,0 0 1 0 0,0 0 0 0 0,-1 1 0 0 0,-1 0-1 0 0,0 1 1 0 0,-1 0 0 0 0,0 0-1 0 0,-1 0 1 0 0,0 0 0 0 0,-2 1-1 0 0,0 0 1 0 0,0 0 0 0 0,-1 0 0 0 0,-1 0-1 0 0,-1 0 1 0 0,0 0 0 0 0,-1 0-1 0 0,-1 11-219 0 0,-2 0 118 0 0,-1-1 0 0 0,-1 1 0 0 0,-1-1-1 0 0,-1 0 1 0 0,-1 0 0 0 0,-2-1 0 0 0,0 0-1 0 0,-1-1 1 0 0,-14 18-118 0 0,23-36-23 0 0,-4 10-1461 0 0,13-23-3100 0 0,-3 2 3372 0 0</inkml:trace>
  <inkml:trace contextRef="#ctx0" brushRef="#br0" timeOffset="-170173.223">1128 783 1964 0 0,'-4'-5'5154'0'0,"93"-14"-4329"0"0,-2 8-616 0 0,87-10 9 0 0,-60 16-6013 0 0,-112 5 4612 0 0</inkml:trace>
  <inkml:trace contextRef="#ctx0" brushRef="#br0" timeOffset="-169891.788">1276 893 1492 0 0,'11'9'4377'0'0,"43"-6"-3817"0"0,-49-3-264 0 0,290-20-426 0 0,-171 7-2785 0 0,-83 7 1743 0 0</inkml:trace>
  <inkml:trace contextRef="#ctx0" brushRef="#br0" timeOffset="-171429.279">212 662 1048 0 0,'40'-62'6161'0'0,"-39"63"-6093"0"0,-1-1 0 0 0,0 0-1 0 0,1 0 1 0 0,-1 1-1 0 0,1-1 1 0 0,-1 0 0 0 0,1 0-1 0 0,-1 1 1 0 0,0-1-1 0 0,1 0 1 0 0,-1 0 0 0 0,1 0-1 0 0,-1 0 1 0 0,1 0-1 0 0,-1 0 1 0 0,1 0 0 0 0,-1 0-1 0 0,1 0 1 0 0,-1 0-1 0 0,1 0 1 0 0,-1 0 0 0 0,1 0-1 0 0,-1 0 1 0 0,0-1-1 0 0,1 1 1 0 0,-1 0 0 0 0,1 0-1 0 0,-1 0 1 0 0,1-1 0 0 0,-1 1-1 0 0,0 0 1 0 0,1-1-1 0 0,-1 1 1 0 0,0 0 0 0 0,1-1-1 0 0,-1 1 1 0 0,0 0-1 0 0,1-1 1 0 0,-1 1 0 0 0,0-1-68 0 0,-66 560 40 0 0,26-245-419 0 0,35-280-697 0 0,5-38-3917 0 0,2-3 3799 0 0</inkml:trace>
  <inkml:trace contextRef="#ctx0" brushRef="#br0" timeOffset="-170717.989">256 738 1684 0 0,'28'-131'6719'0'0,"-28"130"-6561"0"0,0 1-14 0 0,1-36 878 0 0,3 194-961 0 0,-4-141-56 0 0,0 0 0 0 0,1 1 0 0 0,0-1 0 0 0,2 0 0 0 0,0 0 0 0 0,1 0 1 0 0,0 0-1 0 0,2-1 0 0 0,0 1 0 0 0,1-1 0 0 0,4 6-5 0 0,-9-19 2 0 0,-1 1 11 0 0,1 0 0 0 0,-1 0 0 0 0,1-1 0 0 0,0 1 1 0 0,0-1-1 0 0,1 1 0 0 0,-1-1 0 0 0,1 0 0 0 0,-1 0 0 0 0,1 0 0 0 0,0 0 1 0 0,0 0-1 0 0,0-1 0 0 0,1 1 0 0 0,-1-1 0 0 0,0 0 0 0 0,1 0 0 0 0,0 0 1 0 0,-1-1-1 0 0,1 1 0 0 0,0-1 0 0 0,0 0 0 0 0,0 0 0 0 0,0 0 0 0 0,0 0 1 0 0,0-1-1 0 0,0 0 0 0 0,0 0 0 0 0,0 0 0 0 0,0 0 0 0 0,0-1 0 0 0,1 1 1 0 0,-1-1-14 0 0,7-6 27 0 0,0-1 1 0 0,-1 0 0 0 0,0 0-1 0 0,0-1 1 0 0,0 0-1 0 0,-1-1 1 0 0,-1 0 0 0 0,0-1-1 0 0,0 0 1 0 0,-1 0 0 0 0,0 0-1 0 0,-1-1 1 0 0,0 0 0 0 0,-1 0-1 0 0,0-1 1 0 0,-1 1 0 0 0,-1-1-1 0 0,0 0 1 0 0,1-6-28 0 0,13-35 571 0 0,-18 77-649 0 0,2-1 0 0 0,0 1 0 0 0,1-1 0 0 0,1 1 0 0 0,1-1 0 0 0,1 0 0 0 0,1 0 0 0 0,4 8 78 0 0,53 118-7210 0 0,-56-136 5968 0 0</inkml:trace>
  <inkml:trace contextRef="#ctx0" brushRef="#br0" timeOffset="-158628.299">7392 1148 1088 0 0,'-3'2'125'0'0,"0"0"0"0"0,0 1-1 0 0,0-1 1 0 0,0 0 0 0 0,0-1-1 0 0,-1 1 1 0 0,1-1 0 0 0,-1 1 0 0 0,1-1-1 0 0,-1 0 1 0 0,0 0 0 0 0,1-1-1 0 0,-1 1 1 0 0,0-1 0 0 0,1 0 0 0 0,-1 0-1 0 0,0 0 1 0 0,0 0 0 0 0,1-1-1 0 0,-1 1 1 0 0,0-1 0 0 0,1 0 0 0 0,-1 0-1 0 0,1 0 1 0 0,-1-1 0 0 0,1 1-1 0 0,-1-1 1 0 0,1 0 0 0 0,0 0 0 0 0,0 0-1 0 0,0 0 1 0 0,0-1 0 0 0,0 1-1 0 0,1-1 1 0 0,-1 1 0 0 0,1-1 0 0 0,-1 0-1 0 0,1 0 1 0 0,0 0 0 0 0,0-1-1 0 0,0 1 1 0 0,1 0 0 0 0,-1-1 0 0 0,1 1-1 0 0,0-1 1 0 0,0 1 0 0 0,0-1-1 0 0,0 0 1 0 0,1 1 0 0 0,0-1 0 0 0,-1 0-1 0 0,1 0 1 0 0,0 1 0 0 0,1-3-125 0 0,0-7 57 0 0,0-1 0 0 0,1 1 1 0 0,1 0-1 0 0,0 0 0 0 0,1 0 1 0 0,1 0-1 0 0,-1 1 0 0 0,2-1 0 0 0,0 1 1 0 0,0 1-1 0 0,1-1 0 0 0,1 1 1 0 0,0 0-1 0 0,0 1 0 0 0,1 0 1 0 0,0 0-1 0 0,1 1 0 0 0,0 0 1 0 0,1 1-1 0 0,4-3-57 0 0,-15 10 3 0 0,1 1 0 0 0,0-1 0 0 0,0 1 0 0 0,-1-1 1 0 0,1 1-1 0 0,0-1 0 0 0,0 1 0 0 0,0-1 0 0 0,0 1 0 0 0,-1 0 0 0 0,1 0 1 0 0,0-1-1 0 0,0 1 0 0 0,0 0 0 0 0,0 0 0 0 0,0 0 0 0 0,0 0 0 0 0,0 0 0 0 0,0 0 1 0 0,0 0-1 0 0,-1 0 0 0 0,1 1 0 0 0,0-1 0 0 0,0 0 0 0 0,0 0 0 0 0,0 1 1 0 0,0-1-1 0 0,-1 1 0 0 0,1-1 0 0 0,0 1 0 0 0,0-1 0 0 0,-1 1 0 0 0,1-1 1 0 0,0 1-1 0 0,0 0 0 0 0,-1-1 0 0 0,1 1 0 0 0,-1 0 0 0 0,1-1 0 0 0,-1 1 1 0 0,1 0-1 0 0,-1 0 0 0 0,1 0 0 0 0,-1 0 0 0 0,0-1 0 0 0,1 1 0 0 0,-1 0 1 0 0,0 0-1 0 0,0 0 0 0 0,0 0 0 0 0,0 0 0 0 0,0 0 0 0 0,0 0 0 0 0,0 0 1 0 0,0-1-1 0 0,0 1 0 0 0,0 0 0 0 0,0 0 0 0 0,-1 0 0 0 0,1 0 0 0 0,0 0 1 0 0,0 0-1 0 0,-1-1 0 0 0,1 1 0 0 0,-1 0 0 0 0,0 0-3 0 0,-14 65 66 0 0,-26 32-63 0 0,32-79 46 0 0,0 0 0 0 0,1 0 0 0 0,0 1 0 0 0,2 0-1 0 0,0 0 1 0 0,2 1 0 0 0,0 0 0 0 0,0 19-49 0 0,4-35 7 0 0,0-1-1 0 0,1 0 1 0 0,-1 0 0 0 0,1 1-1 0 0,0-1 1 0 0,1 0 0 0 0,-1 0-1 0 0,1 0 1 0 0,0 0 0 0 0,0 0-1 0 0,0 0 1 0 0,0 0 0 0 0,0-1-1 0 0,1 1 1 0 0,0-1-1 0 0,0 0 1 0 0,0 0 0 0 0,0 0-1 0 0,0 0 1 0 0,1 0 0 0 0,-1-1-1 0 0,1 1 1 0 0,0-1 0 0 0,0 0-1 0 0,0 0 1 0 0,0-1 0 0 0,0 1-1 0 0,0-1 1 0 0,0 0-1 0 0,0 0 1 0 0,1 0 0 0 0,-1 0-1 0 0,0-1 1 0 0,1 0 0 0 0,-1 0-1 0 0,2 0-6 0 0,9 1 15 0 0,-1-1-1 0 0,1-1 0 0 0,-1 0 1 0 0,0-1-1 0 0,0 0 0 0 0,0-1 1 0 0,0 0-1 0 0,0-2 1 0 0,0 1-1 0 0,6-5-14 0 0,-18 8-9 0 0,0 1 1 0 0,1-1-1 0 0,-1-1 1 0 0,0 1-1 0 0,0 0 1 0 0,0 0-1 0 0,0-1 1 0 0,0 1-1 0 0,0-1 1 0 0,0 0-1 0 0,-1 1 1 0 0,1-1-1 0 0,0 0 1 0 0,-1 0-1 0 0,0 0 1 0 0,1 0-1 0 0,-1-1 1 0 0,0 1-1 0 0,0 0 1 0 0,0 0-1 0 0,0-1 1 0 0,-1 1-1 0 0,1 0 1 0 0,-1-1-1 0 0,1 1 1 0 0,-1-1 0 0 0,0 1-1 0 0,0-1 1 0 0,0 1-1 0 0,0-1 1 0 0,0 1-1 0 0,0 0 1 0 0,-1-1-1 0 0,1 1 1 0 0,-1-1-1 0 0,0 1 1 0 0,0 0-1 0 0,0-1 1 0 0,0 1-1 0 0,0 0 1 0 0,0 0-1 0 0,-1 0 1 0 0,1 0-1 0 0,-1 0 1 0 0,1 0-1 0 0,-1 0 1 0 0,0 1 8 0 0,-92-79-488 0 0,-63-15-1377 0 0,148 75-1855 0 0,9 12 2481 0 0</inkml:trace>
  <inkml:trace contextRef="#ctx0" brushRef="#br0" timeOffset="-158331.401">8155 756 2080 0 0,'2'-10'6241'0'0,"107"-9"-5386"0"0,-44 11-830 0 0,192-42-4584 0 0,-239 41 3362 0 0,-6 0-84 0 0</inkml:trace>
  <inkml:trace contextRef="#ctx0" brushRef="#br0" timeOffset="-158083.185">8509 507 2420 0 0,'-9'-11'4937'0'0,"-13"27"-2876"0"0,14 3-1954 0 0,1 1 0 0 0,2 0 0 0 0,0 0 0 0 0,1 0 0 0 0,1 0 0 0 0,0 1 0 0 0,2-1 0 0 0,1 1 0 0 0,1 20-107 0 0,-1-26-201 0 0,22 121-2591 0 0,-6-60-2086 0 0,-15-62 3624 0 0</inkml:trace>
  <inkml:trace contextRef="#ctx0" brushRef="#br0" timeOffset="-159435.437">7533 345 2028 0 0,'6'-23'3278'0'0,"-5"24"-3014"0"0,-1-1 1 0 0,1 0-1 0 0,-1 0 1 0 0,1 0-1 0 0,-1 0 0 0 0,1 0 1 0 0,-1 1-1 0 0,1-1 1 0 0,-1 0-1 0 0,1 0 0 0 0,-1 0 1 0 0,1 0-1 0 0,-1-1 1 0 0,1 1-1 0 0,-1 0 0 0 0,1 0 1 0 0,0 0-265 0 0,11 187 769 0 0,-10-185-933 0 0,-1 0 0 0 0,0 0 0 0 0,1 0 1 0 0,-1 1-1 0 0,0-1 0 0 0,-1 0 0 0 0,1 1 1 0 0,0-1-1 0 0,-1 1 0 0 0,1-1 0 0 0,-1 1 1 0 0,0-1-1 0 0,0 1 0 0 0,0 0 1 0 0,0-1-1 0 0,0 1 0 0 0,-1-1 0 0 0,1 1 1 0 0,-1-1-1 0 0,1 1 0 0 0,-1-1 0 0 0,0 0 1 0 0,0 1-1 0 0,0-1 0 0 0,0 0 0 0 0,-1 0 1 0 0,1 1-1 0 0,-1-1 0 0 0,1 0 0 0 0,-1 0 1 0 0,0-1-1 0 0,0 1 0 0 0,1 0 0 0 0,-1-1 1 0 0,0 1-1 0 0,-1-1 0 0 0,1 1 0 0 0,0-1 1 0 0,0 0-1 0 0,-1 0 0 0 0,1 0 0 0 0,0 0 1 0 0,-1 0-1 0 0,0-1 164 0 0,-17 8-1317 0 0</inkml:trace>
  <inkml:trace contextRef="#ctx0" brushRef="#br0" timeOffset="-159186.528">7224 710 1100 0 0,'6'13'4522'0'0,"29"-7"-3374"0"0,389-36 389 0 0,-391 26-2293 0 0,38 3-4343 0 0,-62 5 3671 0 0</inkml:trace>
  <inkml:trace contextRef="#ctx0" brushRef="#br0" timeOffset="-161035.609">5600 713 1392 0 0,'-19'0'2856'0'0,"-23"-6"-1197"0"0,173-11-294 0 0,243-13-629 0 0,-373 30-676 0 0,-1 0 19 0 0,29-1 373 0 0,-10 2-5848 0 0,-19-1 4573 0 0</inkml:trace>
  <inkml:trace contextRef="#ctx0" brushRef="#br0" timeOffset="-160728.164">6282 507 1860 0 0,'0'-1'102'0'0,"0"0"1"0"0,0 1-1 0 0,1-1 0 0 0,-1 0 1 0 0,0 0-1 0 0,1 0 0 0 0,-1 0 1 0 0,1 1-1 0 0,-1-1 0 0 0,1 0 1 0 0,-1 1-1 0 0,1-1 0 0 0,-1 0 0 0 0,1 1 1 0 0,0-1-1 0 0,-1 0 0 0 0,1 1 1 0 0,0-1-1 0 0,0 1 0 0 0,-1 0 1 0 0,1-1-1 0 0,0 1 0 0 0,0 0 1 0 0,0-1-1 0 0,0 1 0 0 0,0 0 0 0 0,-1 0 1 0 0,1 0-1 0 0,0-1 0 0 0,0 1 1 0 0,0 0-1 0 0,0 0 0 0 0,0 0 1 0 0,0 1-1 0 0,-1-1 0 0 0,1 0 1 0 0,0 0-1 0 0,0 0 0 0 0,0 1 0 0 0,0-1 1 0 0,0 0-1 0 0,-1 1 0 0 0,1-1 1 0 0,0 1-1 0 0,0-1 0 0 0,-1 1 1 0 0,1-1-1 0 0,0 1 0 0 0,-1-1 1 0 0,1 1-1 0 0,0 0 0 0 0,-1 0 0 0 0,1-1 1 0 0,-1 1-1 0 0,1 0 0 0 0,-1 0 1 0 0,0-1-1 0 0,1 1 0 0 0,-1 0 1 0 0,0 0-1 0 0,1 0 0 0 0,-1 0 1 0 0,0-1-1 0 0,0 1 0 0 0,0 0-102 0 0,27 311-1159 0 0,-27-311 363 0 0,0-1-479 0 0,-1 7-1072 0 0,-6 0 1246 0 0</inkml:trace>
  <inkml:trace contextRef="#ctx0" brushRef="#br0" timeOffset="-160476.749">6715 461 836 0 0,'2'0'103'0'0,"0"0"-1"0"0,0 0 0 0 0,0 1 1 0 0,-1-1-1 0 0,1 1 1 0 0,0-1-1 0 0,0 1 1 0 0,-1 0-1 0 0,1 0 1 0 0,0 0-1 0 0,-1 0 0 0 0,1 0 1 0 0,-1 0-1 0 0,1 0 1 0 0,-1 0-1 0 0,0 1 1 0 0,1-1-1 0 0,-1 0 1 0 0,0 1-1 0 0,0-1 0 0 0,0 1 1 0 0,0 0-1 0 0,0-1 1 0 0,0 1-1 0 0,-1 0 1 0 0,1-1-1 0 0,-1 1 1 0 0,1 0-1 0 0,-1 0 1 0 0,1 0-1 0 0,-1-1 0 0 0,0 1 1 0 0,0 0-1 0 0,0 0 1 0 0,0 1-103 0 0,29 296 2473 0 0,-29-293-2506 0 0,-1 1 1 0 0,0 0-1 0 0,0 0 0 0 0,0-1 0 0 0,-1 1 1 0 0,0-1-1 0 0,0 1 0 0 0,-1-1 0 0 0,0 0 0 0 0,0 0 1 0 0,0 0-1 0 0,-1 0 0 0 0,0-1 0 0 0,0 1 0 0 0,-1-1 1 0 0,1 0-1 0 0,-1 0 0 0 0,0-1 0 0 0,0 1 0 0 0,-3 0 33 0 0,-129 51-4093 0 0,92-51 3015 0 0</inkml:trace>
  <inkml:trace contextRef="#ctx0" brushRef="#br0" timeOffset="-160088.995">5507 444 1544 0 0,'-17'4'196'0'0,"0"1"1"0"0,1 1-1 0 0,0 0 0 0 0,0 1 0 0 0,0 1 0 0 0,1 0 1 0 0,0 1-1 0 0,0 1 0 0 0,1 0 0 0 0,0 1 1 0 0,1 1-1 0 0,1 0 0 0 0,0 0 0 0 0,0 1 0 0 0,1 1 1 0 0,1 0-1 0 0,0 1 0 0 0,1-1 0 0 0,1 2 0 0 0,0-1 1 0 0,1 1-1 0 0,0 1 0 0 0,2-1 0 0 0,0 1 1 0 0,1 0-1 0 0,0 0 0 0 0,0 13-196 0 0,5-20 18 0 0,1 0 1 0 0,0 0-1 0 0,0 0 1 0 0,1 0-1 0 0,0-1 0 0 0,1 1 1 0 0,0-1-1 0 0,0 0 0 0 0,1 0 1 0 0,0 0-1 0 0,1-1 1 0 0,0 0-1 0 0,0 0 0 0 0,0 0 1 0 0,1-1-1 0 0,1 0 1 0 0,-1 0-1 0 0,1-1 0 0 0,0 0 1 0 0,7 4-19 0 0,189 89-1143 0 0,1-53-1421 0 0,-137-38 1317 0 0</inkml:trace>
  <inkml:trace contextRef="#ctx0" brushRef="#br0" timeOffset="-149637.096">16972 312 1148 0 0,'-89'40'4535'0'0,"81"-35"-4364"0"0,-1 0-1 0 0,2 0 0 0 0,-1 1 0 0 0,0 0 0 0 0,1 0 0 0 0,0 0 0 0 0,1 1 0 0 0,0 0 0 0 0,0 1 0 0 0,0 0 0 0 0,1-1 1 0 0,0 2-1 0 0,0-1 0 0 0,1 0 0 0 0,0 1 0 0 0,1 0 0 0 0,0 0 0 0 0,0 0 0 0 0,1 0 0 0 0,0 1 0 0 0,0-1 0 0 0,1 1 1 0 0,1-1-171 0 0,0-3 44 0 0,0 0 1 0 0,1 0 0 0 0,0-1-1 0 0,0 1 1 0 0,1 0 0 0 0,-1-1 0 0 0,1 0-1 0 0,1 1 1 0 0,-1-1 0 0 0,1 0 0 0 0,0 0-1 0 0,0 0 1 0 0,0 0 0 0 0,0-1 0 0 0,1 1-1 0 0,0-1 1 0 0,0 0 0 0 0,0 0 0 0 0,1 0-1 0 0,-1-1 1 0 0,1 1 0 0 0,0-1 0 0 0,0 0-1 0 0,0 0 1 0 0,0-1 0 0 0,0 0-1 0 0,1 0 1 0 0,-1 0 0 0 0,3 0-45 0 0,171 22 600 0 0,-171-23-586 0 0,-1 0 0 0 0,0-1 0 0 0,1 0 0 0 0,-1-1 0 0 0,1 1 0 0 0,-1-1-1 0 0,0-1 1 0 0,0 1 0 0 0,0-1 0 0 0,0-1 0 0 0,0 1 0 0 0,0-1 0 0 0,0 0 0 0 0,-1-1 0 0 0,1 0 0 0 0,-1 0 0 0 0,0 0-1 0 0,0-1 1 0 0,-1 1 0 0 0,1-2 0 0 0,-1 1 0 0 0,0 0 0 0 0,0-1 0 0 0,-1 0 0 0 0,0 0 0 0 0,0 0 0 0 0,0-1 0 0 0,-1 1-1 0 0,1-3-13 0 0,-6 1 15 0 0,-1 1 0 0 0,1-1-1 0 0,-1 1 1 0 0,-1 0 0 0 0,1 0-1 0 0,-1 0 1 0 0,0 0 0 0 0,-1 1-1 0 0,0-1 1 0 0,0 1 0 0 0,0 0-1 0 0,-1 1 1 0 0,0-1 0 0 0,0 1-1 0 0,0 0 1 0 0,0 1 0 0 0,-1-1-1 0 0,0 1 1 0 0,0 1 0 0 0,0-1-1 0 0,-3 0-14 0 0,-14-11 52 0 0,-34-16 4 0 0,5 2-1296 0 0,24 7-2673 0 0,17 8-359 0 0,11 10 3069 0 0</inkml:trace>
  <inkml:trace contextRef="#ctx0" brushRef="#br0" timeOffset="-153033.391">12941 410 1860 0 0,'-8'0'223'0'0,"0"1"-1"0"0,0 1 0 0 0,0-1 1 0 0,1 1-1 0 0,-1 1 1 0 0,0-1-1 0 0,1 1 1 0 0,-1 1-1 0 0,1-1 0 0 0,0 1 1 0 0,0 1-1 0 0,1-1 1 0 0,-1 1-1 0 0,1 0 0 0 0,0 1 1 0 0,0-1-1 0 0,0 1 1 0 0,1 0-1 0 0,0 1 1 0 0,1-1-1 0 0,-1 1 0 0 0,1 0 1 0 0,0 0-1 0 0,1 0 1 0 0,0 1-1 0 0,0-1 1 0 0,0 3-223 0 0,1-4 60 0 0,0-1 1 0 0,0 1-1 0 0,1 0 1 0 0,-1 0-1 0 0,2 0 1 0 0,-1 0-1 0 0,1 0 1 0 0,0 0-1 0 0,0 0 1 0 0,0 0-1 0 0,1 0 1 0 0,0 0 0 0 0,0 0-1 0 0,1 0 1 0 0,-1 0-1 0 0,1-1 1 0 0,0 1-1 0 0,1-1 1 0 0,0 1-1 0 0,0-1 1 0 0,0 0-1 0 0,0 0 1 0 0,1 0-1 0 0,0 0 1 0 0,0-1 0 0 0,0 1-1 0 0,0-1 1 0 0,1 0-1 0 0,0-1 1 0 0,-1 1-1 0 0,2-1 1 0 0,-1 0-1 0 0,0 0 1 0 0,0 0-1 0 0,1-1 1 0 0,3 2-61 0 0,7 1 33 0 0,-1-1 0 0 0,1-1-1 0 0,-1 0 1 0 0,1 0 0 0 0,0-2 0 0 0,0 0 0 0 0,0-1 0 0 0,0 0-1 0 0,0-2 1 0 0,0 0 0 0 0,0 0 0 0 0,0-2 0 0 0,-1 0-1 0 0,1 0 1 0 0,-1-2 0 0 0,0 0 0 0 0,2-2-33 0 0,-13 6-15 0 0,1 0 0 0 0,-1 0 0 0 0,0-1 0 0 0,1 0 0 0 0,-1 0 0 0 0,-1 0 0 0 0,1 0 0 0 0,0 0 0 0 0,-1-1 0 0 0,1 0 0 0 0,-1 0 0 0 0,0 0 0 0 0,-1 0 0 0 0,1 0 0 0 0,-1 0 0 0 0,1-1 0 0 0,-1 1 0 0 0,-1-1 0 0 0,1 0 0 0 0,-1 0 0 0 0,1 1 0 0 0,-1-1 0 0 0,-1 0 0 0 0,1 0 0 0 0,-1 0 0 0 0,0 0 0 0 0,0 0 0 0 0,0 0 0 0 0,-1 0 0 0 0,1 0 0 0 0,-1 0 0 0 0,-1 0 0 0 0,1 1 0 0 0,-1-1 0 0 0,1 0 0 0 0,-1 1 0 0 0,-1-1 0 0 0,1 1 0 0 0,-1-1 0 0 0,1 1 0 0 0,-1 0 0 0 0,0 0 0 0 0,-1 1 0 0 0,1-1 0 0 0,-1 1 0 0 0,-3-4 15 0 0,-167-100-1026 0 0,145 94 182 0 0,19 3-3505 0 0,10 10 3155 0 0</inkml:trace>
  <inkml:trace contextRef="#ctx0" brushRef="#br0" timeOffset="-152629.334">13545 287 2352 0 0,'13'17'411'0'0,"-1"2"-1"0"0,0-1 1 0 0,-1 2-1 0 0,-2-1 1 0 0,1 1-1 0 0,-2 1 1 0 0,-1 0 0 0 0,-1 0-1 0 0,0 0 1 0 0,-2 1-1 0 0,0 0 1 0 0,-2 0-1 0 0,0 0 1 0 0,-2 0-1 0 0,0 0 1 0 0,-1 0 0 0 0,-2 5-411 0 0,3-17 15 0 0,-1 1 1 0 0,0 0 0 0 0,0 0 0 0 0,-1-1-1 0 0,-1 1 1 0 0,0-1 0 0 0,0 0 0 0 0,-1 1 0 0 0,0-2-1 0 0,-1 1 1 0 0,0 0 0 0 0,-1-1 0 0 0,1 0-1 0 0,-2 0 1 0 0,1-1 0 0 0,-1 0 0 0 0,-1 0 0 0 0,0 0-1 0 0,0-1 1 0 0,0 0 0 0 0,-1-1 0 0 0,0 0 0 0 0,0 0-1 0 0,0-1 1 0 0,-10 5-16 0 0,2-3-460 0 0,-1 0 0 0 0,0-1 0 0 0,0-1 1 0 0,0-1-1 0 0,0 0 0 0 0,-1-1 0 0 0,1-1 0 0 0,-1-1 0 0 0,0-1 0 0 0,1 0 0 0 0,-1-2 0 0 0,0 0 1 0 0,1-1-1 0 0,-10-3 460 0 0,-23-9-1236 0 0</inkml:trace>
  <inkml:trace contextRef="#ctx0" brushRef="#br0" timeOffset="-152365.543">12546 335 1312 0 0,'-7'4'221'0'0,"-1"1"0"0"0,1 0 0 0 0,0 0 0 0 0,1 1 0 0 0,0-1 0 0 0,-1 2 0 0 0,2-1 1 0 0,-1 1-1 0 0,1 0 0 0 0,0 0 0 0 0,0 0 0 0 0,1 1 0 0 0,0-1 0 0 0,0 1 0 0 0,1 0 0 0 0,0 0 0 0 0,1 1 0 0 0,-1-1 0 0 0,2 0 0 0 0,-1 1 0 0 0,1 0 0 0 0,0 1-221 0 0,2 7 165 0 0,0 0-1 0 0,1 0 1 0 0,1 0 0 0 0,0 0-1 0 0,1-1 1 0 0,1 1-1 0 0,1-1 1 0 0,0-1 0 0 0,1 1-1 0 0,1-1 1 0 0,0 0-1 0 0,1 0 1 0 0,0-1-1 0 0,2-1 1 0 0,-1 1 0 0 0,2-2-1 0 0,-1 1 1 0 0,2-2-1 0 0,5 5-164 0 0,5 3-22 0 0,1 0 0 0 0,0-2 0 0 0,1-1 0 0 0,1-1 0 0 0,1-1 0 0 0,0-1 0 0 0,0-2 0 0 0,2 0 0 0 0,-1-2 0 0 0,22 4 22 0 0,151-14-3852 0 0,-103-24 1260 0 0,-54 10 1382 0 0</inkml:trace>
  <inkml:trace contextRef="#ctx0" brushRef="#br0" timeOffset="-153865.984">11519 647 1088 0 0,'13'-1'7108'0'0,"98"-3"-5875"0"0,101-18-1181 0 0,-192 20-118 0 0,14 1-860 0 0,0-2 0 0 0,1-2 0 0 0,-1-1-1 0 0,-1-1 1 0 0,1-2 0 0 0,13-7 926 0 0,-30 7-1244 0 0,-7 1 10 0 0</inkml:trace>
  <inkml:trace contextRef="#ctx0" brushRef="#br0" timeOffset="-153611.574">11948 447 1624 0 0,'-6'-2'1517'0'0,"5"2"-1406"0"0,1-1 0 0 0,-1 1 0 0 0,0 0 0 0 0,0-1 0 0 0,0 1 1 0 0,0 0-1 0 0,0 0 0 0 0,1 0 0 0 0,-1 0 0 0 0,0 0 0 0 0,0 0 0 0 0,0 0 1 0 0,0 0-1 0 0,0 0 0 0 0,0 0 0 0 0,0 0 0 0 0,0 0 0 0 0,1 1 0 0 0,-1-1 1 0 0,0 0-1 0 0,0 0 0 0 0,0 1 0 0 0,1-1 0 0 0,-1 1 0 0 0,0-1 0 0 0,0 1 1 0 0,1-1-1 0 0,-1 1 0 0 0,0 0 0 0 0,1-1 0 0 0,-1 1 0 0 0,1 0 0 0 0,-1-1 1 0 0,0 1-1 0 0,1 0 0 0 0,0 0 0 0 0,-1-1 0 0 0,1 1 0 0 0,0 0 0 0 0,-1 0 1 0 0,1 0-1 0 0,0 0 0 0 0,0 0 0 0 0,-1-1 0 0 0,1 1 0 0 0,0 0 0 0 0,0 0 1 0 0,0 0-1 0 0,0 0-111 0 0,-6 22 82 0 0,0 0 1 0 0,1 0 0 0 0,1 1-1 0 0,1-1 1 0 0,2 1-1 0 0,0-1 1 0 0,1 1 0 0 0,2 0-1 0 0,0-1 1 0 0,1 1 0 0 0,6 16-83 0 0,2 52-2073 0 0,2-11-1925 0 0,-8-60 2761 0 0</inkml:trace>
  <inkml:trace contextRef="#ctx0" brushRef="#br0" timeOffset="-155294.835">10711 312 876 0 0,'18'-14'3311'0'0,"-17"14"-3232"0"0,-1 1 1 0 0,0-1-1 0 0,0 1 0 0 0,0 0 0 0 0,0-1 0 0 0,1 1 0 0 0,-1-1 0 0 0,0 1 1 0 0,1-1-1 0 0,-1 1 0 0 0,0 0 0 0 0,1-1 0 0 0,-1 0 0 0 0,1 1 0 0 0,-1-1 1 0 0,0 1-1 0 0,1-1 0 0 0,-1 1 0 0 0,1-1 0 0 0,-1 0 0 0 0,1 1 0 0 0,0-1 1 0 0,-1 0-1 0 0,1 0 0 0 0,-1 1 0 0 0,1-1 0 0 0,0 0 0 0 0,-1 0 0 0 0,1 0 1 0 0,-1 0-1 0 0,1 0 0 0 0,0 0 0 0 0,-1 0 0 0 0,1 0 0 0 0,0 0 0 0 0,-1 0 1 0 0,1 0-1 0 0,-1 0 0 0 0,1 0 0 0 0,0-1 0 0 0,-1 1 0 0 0,1 0 0 0 0,-1 0 0 0 0,1-1 1 0 0,-1 1-1 0 0,1 0 0 0 0,0-1 0 0 0,-1 1 0 0 0,0 0 0 0 0,1-1 0 0 0,-1 1 1 0 0,1-1-1 0 0,-1 1 0 0 0,1-1 0 0 0,-1 1 0 0 0,0-1 0 0 0,1 1 0 0 0,-1-1-79 0 0,-3 24 126 0 0,2 1 0 0 0,1 0 0 0 0,0 0 0 0 0,2-1 0 0 0,1 1 0 0 0,0-1 0 0 0,2 0-1 0 0,1 0 1 0 0,1 0 0 0 0,9 21-126 0 0,-10-28-536 0 0,-30 1-6556 0 0,15-16 5796 0 0</inkml:trace>
  <inkml:trace contextRef="#ctx0" brushRef="#br0" timeOffset="-155046.95">10408 720 928 0 0,'6'12'4463'0'0,"44"-4"-2647"0"0,207-30 432 0 0,-127 7-3281 0 0,0 8-3945 0 0,-119 7 3826 0 0</inkml:trace>
  <inkml:trace contextRef="#ctx0" brushRef="#br0" timeOffset="-154486.077">10680 1017 1504 0 0,'0'2'177'0'0,"-1"0"0"0"0,0-1 0 0 0,-1 1 0 0 0,1-1 0 0 0,0 1 0 0 0,0-1 0 0 0,-1 1 0 0 0,1-1 1 0 0,-1 0-1 0 0,1 1 0 0 0,-1-1 0 0 0,1 0 0 0 0,-1 0 0 0 0,0 0 0 0 0,1 0 0 0 0,-1-1 0 0 0,0 1 0 0 0,0 0 0 0 0,0-1 0 0 0,0 1 0 0 0,0-1 0 0 0,1 0 0 0 0,-1 1 0 0 0,0-1 0 0 0,0 0 0 0 0,0 0 0 0 0,0-1 0 0 0,0 1 0 0 0,0 0 0 0 0,0 0 0 0 0,0-1 1 0 0,0 1-1 0 0,0-1 0 0 0,1 0 0 0 0,-1 0 0 0 0,0 0 0 0 0,0 0-177 0 0,0-6 36 0 0,0-1-1 0 0,0 0 1 0 0,1 0 0 0 0,0 0 0 0 0,1 0 0 0 0,0-1-1 0 0,0 1 1 0 0,0 0 0 0 0,1 0 0 0 0,1 0 0 0 0,-1 0 0 0 0,1 0-1 0 0,0 0 1 0 0,1 1 0 0 0,0-1 0 0 0,0 1 0 0 0,1-1-1 0 0,0 1 1 0 0,0 0 0 0 0,1 1 0 0 0,-1-1 0 0 0,1 1 0 0 0,1 0-1 0 0,-1 0 1 0 0,1 0 0 0 0,0 1 0 0 0,1 0 0 0 0,-1 0-1 0 0,1 0 1 0 0,0 1 0 0 0,0 0 0 0 0,1 1 0 0 0,-1-1 0 0 0,1 2-1 0 0,-1-1 1 0 0,3 0-36 0 0,-9 3-1 0 0,0-1 0 0 0,0 1-1 0 0,0 0 1 0 0,0-1 0 0 0,0 1 0 0 0,0 0-1 0 0,1 0 1 0 0,-1 0 0 0 0,0 0 0 0 0,0 0-1 0 0,0 0 1 0 0,0 0 0 0 0,0 0 0 0 0,0 0-1 0 0,0 0 1 0 0,0 0 0 0 0,0 1 0 0 0,0-1-1 0 0,0 1 1 0 0,0-1 0 0 0,0 1 0 0 0,0-1-1 0 0,0 1 1 0 0,0-1 0 0 0,0 1 0 0 0,0 0-1 0 0,0-1 1 0 0,-1 1 0 0 0,1 0 0 0 0,0 0 0 0 0,-1 0-1 0 0,1 0 1 0 0,0-1 0 0 0,-1 1 0 0 0,1 0-1 0 0,-1 0 1 0 0,1 0 0 0 0,-1 0 0 0 0,0 0-1 0 0,1 0 1 0 0,-1 1 0 0 0,0-1 0 0 0,0 0-1 0 0,0 0 1 0 0,0 0 0 0 0,0 0 0 0 0,0 0-1 0 0,0 0 1 0 0,0 0 0 0 0,0 0 0 0 0,0 0-1 0 0,-1 0 1 0 0,1 0 0 0 0,0 0 0 0 0,-1 0-1 0 0,1 0 1 0 0,-1 0 0 0 0,1 0 0 0 0,-1 1 1 0 0,-19 63 74 0 0,-104 206 99 0 0,125-268-163 0 0,0 1-1 0 0,0-1 1 0 0,0 0 0 0 0,1 0-1 0 0,-1 0 1 0 0,1 0 0 0 0,0-1-1 0 0,0 1 1 0 0,0 0 0 0 0,0-1-1 0 0,0 1 1 0 0,1-1 0 0 0,-1 0-1 0 0,1 1 1 0 0,-1-1 0 0 0,1-1-1 0 0,0 1 1 0 0,0 0 0 0 0,0-1-1 0 0,0 1 1 0 0,0-1-1 0 0,0 0 1 0 0,0 0 0 0 0,1 0-1 0 0,-1 0 1 0 0,0-1 0 0 0,1 1-1 0 0,-1-1 1 0 0,0 0 0 0 0,1 0-1 0 0,-1 0 1 0 0,0-1 0 0 0,1 1-1 0 0,-1-1 1 0 0,0 1 0 0 0,0-1-1 0 0,3-1-9 0 0,-2 2 3 0 0,12-2 2 0 0,0 0 0 0 0,0-1 0 0 0,0 0-1 0 0,0-1 1 0 0,-1-1 0 0 0,1 0 0 0 0,-1-2 0 0 0,0 0-1 0 0,-1 0 1 0 0,11-8-5 0 0,-24 15-4 0 0,0-1 0 0 0,1 0 0 0 0,-1 0 0 0 0,0 1 1 0 0,1-1-1 0 0,-1 0 0 0 0,0 0 0 0 0,0-1 0 0 0,0 1 0 0 0,0 0 0 0 0,0 0 0 0 0,0 0 0 0 0,0-1 0 0 0,0 1 0 0 0,0-1 0 0 0,-1 1 0 0 0,1 0 0 0 0,-1-1 0 0 0,1 1 0 0 0,-1-1 0 0 0,1 0 1 0 0,-1 1-1 0 0,0-1 0 0 0,0 1 0 0 0,0-1 0 0 0,0 1 0 0 0,0-1 0 0 0,0 0 0 0 0,0 1 0 0 0,0-1 0 0 0,0 1 0 0 0,-1-1 0 0 0,1 1 0 0 0,-1-1 0 0 0,1 1 0 0 0,-1-1 0 0 0,0 1 0 0 0,0 0 1 0 0,1-1-1 0 0,-1 1 0 0 0,0 0 0 0 0,0-1 0 0 0,0 1 0 0 0,0 0 0 0 0,-1 0 0 0 0,1 0 0 0 0,0 0 0 0 0,0 0 0 0 0,-1 0 0 0 0,1 0 0 0 0,0 1 0 0 0,-1-1 0 0 0,1 0 0 0 0,-1 1 0 0 0,-1-1 4 0 0,-86-36-253 0 0,87 36 242 0 0,-182-46-3644 0 0,171 36 1070 0 0,13 10 1344 0 0</inkml:trace>
  <inkml:trace contextRef="#ctx0" brushRef="#br0" timeOffset="-157571.666">9528 456 984 0 0,'24'-10'6287'0'0,"-17"47"-4418"0"0,-7-27-1835 0 0,30 201 720 0 0,-31-169-2131 0 0,-26-17-3861 0 0,22-26 4045 0 0</inkml:trace>
  <inkml:trace contextRef="#ctx0" brushRef="#br0" timeOffset="-156058.297">9887 381 1820 0 0,'20'-3'1572'0'0,"-18"3"-1531"0"0,0-1 0 0 0,-1 0 0 0 0,1 1-1 0 0,0-1 1 0 0,0 1 0 0 0,0 0 0 0 0,0-1 0 0 0,0 1-1 0 0,0 0 1 0 0,0 0 0 0 0,0 0 0 0 0,0 1 0 0 0,0-1-1 0 0,-1 0 1 0 0,1 1 0 0 0,0-1 0 0 0,0 1 0 0 0,0 0-1 0 0,0-1 1 0 0,-1 1 0 0 0,1 0 0 0 0,0 0 0 0 0,-1 0-1 0 0,1 0 1 0 0,-1 1 0 0 0,1-1 0 0 0,-1 0-1 0 0,1 1 1 0 0,-1-1 0 0 0,0 1 0 0 0,0-1 0 0 0,0 1-1 0 0,0-1 1 0 0,0 1 0 0 0,0 0 0 0 0,0 0 0 0 0,0-1-1 0 0,-1 1 1 0 0,1 0 0 0 0,-1 0 0 0 0,1 0 0 0 0,-1 0-1 0 0,0 0 1 0 0,0 0-41 0 0,10 22 257 0 0,0 0 0 0 0,-2 0 0 0 0,-1 1-1 0 0,-1 0 1 0 0,-1 1 0 0 0,-1-1 0 0 0,-1 1 0 0 0,-2-1 0 0 0,-1 15-257 0 0,-1-30-22 0 0,0 1 0 0 0,-1 0 0 0 0,0-1 0 0 0,-1 1 1 0 0,0-1-1 0 0,-1 0 0 0 0,0 0 0 0 0,-1 0 0 0 0,0 0 0 0 0,0-1 1 0 0,-1 0-1 0 0,0 0 0 0 0,-1 0 0 0 0,0-1 0 0 0,0 0 0 0 0,-1 0 1 0 0,0-1-1 0 0,0 0 0 0 0,-5 2 22 0 0,-119 56-3901 0 0,94-58 2794 0 0</inkml:trace>
  <inkml:trace contextRef="#ctx0" brushRef="#br0" timeOffset="-155795.459">9133 449 1196 0 0,'-19'22'712'0'0,"3"5"-104"0"0,5 2-60 0 0,6 1-72 0 0,2 0-16 0 0,3-15-100 0 0,0 7 76 0 0,22 32-128 0 0,-3-25-164 0 0,4-1 52 0 0,4 2-127 0 0,6 0-9 0 0,6 0-177 0 0,-1-4-279 0 0,1-4-232 0 0,4 1-548 0 0,2-4 40 0 0,-1-7-8 0 0</inkml:trace>
  <inkml:trace contextRef="#ctx0" brushRef="#br0" timeOffset="-135582.702">5011 2483 2512 0 0,'0'0'728'0'0,"5"0"-164"0"0,0-2 40 0 0,3 1-44 0 0,14-5-84 0 0,5 3-51 0 0,5-2 11 0 0,5 4-12 0 0,3-2-72 0 0,0-3-200 0 0,-3 3-124 0 0,6 1 4 0 0,-4-1-628 0 0,-4 3-456 0 0,-6 0 87 0 0,-21 0-511 0 0,0 0 16 0 0</inkml:trace>
  <inkml:trace contextRef="#ctx0" brushRef="#br0" timeOffset="-135332.94">4976 2652 1756 0 0,'16'12'3138'0'0,"28"-7"-2570"0"0,-37-4-237 0 0,190-9 1264 0 0,1-26-4119 0 0,-162 27 1480 0 0,3-2-314 0 0,-3-2 92 0 0</inkml:trace>
  <inkml:trace contextRef="#ctx0" brushRef="#br0" timeOffset="-131662.257">8448 2825 1060 0 0,'-3'4'191'0'0,"-1"0"0"0"0,1 0-1 0 0,-1-1 1 0 0,0 1 0 0 0,-1-1 0 0 0,1 0-1 0 0,0 0 1 0 0,-1-1 0 0 0,0 1 0 0 0,1-1-1 0 0,-1 0 1 0 0,0 0 0 0 0,0-1 0 0 0,0 1-1 0 0,-1-1 1 0 0,1 0 0 0 0,0 0 0 0 0,0-1-1 0 0,-1 0 1 0 0,1 0 0 0 0,0 0 0 0 0,0 0-1 0 0,-1-1 1 0 0,1 0 0 0 0,0 0 0 0 0,0-1-1 0 0,0 1 1 0 0,0-1 0 0 0,0 0 0 0 0,0 0-1 0 0,1-1 1 0 0,-1 1 0 0 0,0-1 0 0 0,1 0-1 0 0,0 0 1 0 0,0-1 0 0 0,0 1 0 0 0,0-1-1 0 0,1 0 1 0 0,-3-3-191 0 0,5-4 26 0 0,1 0-1 0 0,0 0 1 0 0,1 1 0 0 0,0-1-1 0 0,1 0 1 0 0,0 1-1 0 0,1-1 1 0 0,0 1 0 0 0,0 0-1 0 0,1 0 1 0 0,1 0-1 0 0,-1 1 1 0 0,2-1 0 0 0,-1 1-1 0 0,1 0 1 0 0,1 1-1 0 0,0-1 1 0 0,0 1 0 0 0,0 0-1 0 0,1 1 1 0 0,0 0-1 0 0,1 0 1 0 0,-1 1 0 0 0,1 0-1 0 0,0 1 1 0 0,1-1 0 0 0,0 2-1 0 0,-1 0 1 0 0,2 0-1 0 0,-1 0 1 0 0,0 1 0 0 0,4 0-26 0 0,-11 4-5 0 0,0-1 1 0 0,-1 1 0 0 0,1 0 0 0 0,0 0 0 0 0,-1 0 0 0 0,1 1 0 0 0,-1-1 0 0 0,1 0 0 0 0,-1 1 0 0 0,0 0 0 0 0,0 0 0 0 0,0-1 0 0 0,0 1 0 0 0,0 0 0 0 0,0 1 0 0 0,0-1-1 0 0,0 0 1 0 0,-1 0 0 0 0,1 1 0 0 0,-1-1 0 0 0,0 1 0 0 0,0-1 0 0 0,0 1 0 0 0,0 0 0 0 0,0 0 0 0 0,0-1 0 0 0,-1 1 0 0 0,0 0 0 0 0,1 0 0 0 0,-1-1 0 0 0,0 1 0 0 0,0 3 4 0 0,-1 13 23 0 0,0 0 0 0 0,-1 0 0 0 0,-1 0 0 0 0,-1 0-1 0 0,0 0 1 0 0,-1 0 0 0 0,-2-1 0 0 0,1 0 0 0 0,-2-1 0 0 0,-8 14-23 0 0,7-12 84 0 0,0 1 0 0 0,0 0 0 0 0,2 1 0 0 0,1-1 0 0 0,0 1 0 0 0,2 1 0 0 0,0-1 0 0 0,0 15-84 0 0,4-33 11 0 0,1-1 0 0 0,-1 0 0 0 0,1 0 1 0 0,0 0-1 0 0,-1 0 0 0 0,1 0 0 0 0,0 0 0 0 0,0 0 1 0 0,0 0-1 0 0,0 0 0 0 0,1 0 0 0 0,-1 0 0 0 0,0 0 0 0 0,1-1 1 0 0,-1 1-1 0 0,1-1 0 0 0,0 1 0 0 0,0-1 0 0 0,-1 0 1 0 0,1 1-1 0 0,0-1 0 0 0,0 0 0 0 0,0 0 0 0 0,0 0 0 0 0,0-1 1 0 0,0 1-1 0 0,1 0 0 0 0,-1-1 0 0 0,0 0 0 0 0,0 1 1 0 0,0-1-1 0 0,1 0 0 0 0,-1 0 0 0 0,0 0 0 0 0,0 0 0 0 0,0-1 1 0 0,2 1-12 0 0,79-14 211 0 0,-76 12-212 0 0,-1 0-1 0 0,1-1 0 0 0,0 0 0 0 0,-1 0 0 0 0,0 0 1 0 0,1-1-1 0 0,-1 0 0 0 0,-1 0 0 0 0,1 0 1 0 0,-1-1-1 0 0,1 0 0 0 0,-1 0 0 0 0,-1 0 1 0 0,1-1-1 0 0,-1 0 0 0 0,0 1 0 0 0,0-2 1 0 0,0 1-1 0 0,-1 0 0 0 0,0-1 0 0 0,-1 1 0 0 0,1-1 1 0 0,0-6 1 0 0,-5 6-49 0 0,-1 1-1 0 0,1-1 1 0 0,-2 1 0 0 0,1 0 0 0 0,-1 0 0 0 0,0 0 0 0 0,0 0 0 0 0,0 1 0 0 0,-1 0 0 0 0,0 0 0 0 0,0 0-1 0 0,0 0 1 0 0,-1 1 0 0 0,0 0 0 0 0,0 0 0 0 0,0 0 0 0 0,0 1 0 0 0,0 0 0 0 0,-1 0 0 0 0,1 1-1 0 0,-4-1 51 0 0,10 2-8 0 0,-34-13-328 0 0,-41-24-2123 0 0,41 4-2418 0 0,30 23 3725 0 0</inkml:trace>
  <inkml:trace contextRef="#ctx0" brushRef="#br0" timeOffset="-128232.56">12180 2727 1028 0 0,'-4'3'127'0'0,"0"0"-1"0"0,0 0 1 0 0,0-1 0 0 0,0 0-1 0 0,0 0 1 0 0,0 0 0 0 0,-1 0-1 0 0,1 0 1 0 0,0-1 0 0 0,-1 0-1 0 0,0 0 1 0 0,1 0 0 0 0,-1-1-1 0 0,1 1 1 0 0,-1-1 0 0 0,0 0-1 0 0,0-1 1 0 0,1 1-1 0 0,-1-1 1 0 0,1 0 0 0 0,-1 0-1 0 0,1 0 1 0 0,-1-1 0 0 0,1 1-1 0 0,-1-1 1 0 0,1 0 0 0 0,0-1-1 0 0,0 1 1 0 0,0-1 0 0 0,0 1-1 0 0,1-1 1 0 0,-1 0 0 0 0,1-1-1 0 0,0 1 1 0 0,0-1 0 0 0,0 1-1 0 0,0-1 1 0 0,0 0-1 0 0,1 0 1 0 0,0 0 0 0 0,0 0-1 0 0,0 0 1 0 0,0-1 0 0 0,0 1-1 0 0,1-1 1 0 0,0 1 0 0 0,0-1-1 0 0,0 1 1 0 0,1-2-127 0 0,0-3 39 0 0,0 0 0 0 0,1-1-1 0 0,0 1 1 0 0,1 0 0 0 0,0 0 0 0 0,0 1-1 0 0,1-1 1 0 0,0 0 0 0 0,1 1 0 0 0,0-1 0 0 0,0 1-1 0 0,1 0 1 0 0,0 1 0 0 0,0-1 0 0 0,1 1 0 0 0,0 0-1 0 0,0 0 1 0 0,1 1 0 0 0,-1 0 0 0 0,1 0-1 0 0,1 0 1 0 0,-1 1 0 0 0,1 0 0 0 0,0 1 0 0 0,0-1-1 0 0,1 2 1 0 0,-1-1 0 0 0,1 1 0 0 0,4-1-39 0 0,-9 5 0 0 0,-1 1 1 0 0,0-1-1 0 0,1 1 0 0 0,-1 0 1 0 0,0 0-1 0 0,0 0 1 0 0,-1 1-1 0 0,1-1 0 0 0,0 0 1 0 0,-1 1-1 0 0,1 0 0 0 0,-1 0 1 0 0,0 0-1 0 0,0 0 1 0 0,0 0-1 0 0,0 0 0 0 0,0 0 1 0 0,-1 1-1 0 0,0-1 1 0 0,1 0-1 0 0,-1 1 0 0 0,0-1 1 0 0,-1 1-1 0 0,1 0 1 0 0,-1-1-1 0 0,0 1 0 0 0,1-1 1 0 0,-2 1-1 0 0,1 3 0 0 0,-30 247 742 0 0,31-250-727 0 0,0 0 0 0 0,0-1 0 0 0,1 1 0 0 0,-1-1 0 0 0,1 1 0 0 0,0-1 0 0 0,0 0 0 0 0,0 0 0 0 0,0 0 0 0 0,0 0 0 0 0,1 0 0 0 0,-1 0 0 0 0,1 0 0 0 0,0-1 0 0 0,0 1 0 0 0,0-1 1 0 0,0 0-1 0 0,0 0 0 0 0,0 0 0 0 0,1-1 0 0 0,-1 1 0 0 0,1-1 0 0 0,-1 1 0 0 0,1-1 0 0 0,0 0 0 0 0,-1-1 0 0 0,1 1 0 0 0,0-1 0 0 0,0 1 0 0 0,-1-1 0 0 0,1 0 0 0 0,0-1 1 0 0,0 1-1 0 0,0-1 0 0 0,-1 1 0 0 0,1-1 0 0 0,0 0 0 0 0,-1 0 0 0 0,1-1 0 0 0,-1 1 0 0 0,1-1 0 0 0,-1 0 0 0 0,0 0 0 0 0,0 0 0 0 0,0 0 0 0 0,0 0 0 0 0,0-1 0 0 0,0 0 0 0 0,0 1 1 0 0,-1-1-1 0 0,0 0 0 0 0,1 0 0 0 0,-1 0 0 0 0,0 0 0 0 0,0-1 0 0 0,0-2-15 0 0,-42-54-6 0 0,-9 25-117 0 0,-27-27-1588 0 0,55 6-2918 0 0,21 45 3279 0 0</inkml:trace>
  <inkml:trace contextRef="#ctx0" brushRef="#br0" timeOffset="-150193.356">15622 549 1280 0 0,'17'-3'6437'0'0,"86"-9"-5532"0"0,106-3-1545 0 0,-71-1-4058 0 0,-119 11 3570 0 0</inkml:trace>
  <inkml:trace contextRef="#ctx0" brushRef="#br0" timeOffset="-149930.317">15633 653 2256 0 0,'12'26'3541'0'0,"52"-10"-2604"0"0,-62-15-828 0 0,166 1 626 0 0,-2-34-3298 0 0,-68 4 5 0 0,-48 11 1305 0 0</inkml:trace>
  <inkml:trace contextRef="#ctx0" brushRef="#br0" timeOffset="-152117.778">14077 582 2300 0 0,'5'0'1292'0'0,"0"0"-156"0"0,-2 0-175 0 0,0 0-97 0 0,2 0-148 0 0,-2-1-68 0 0,1 2-136 0 0,-4-1-104 0 0,4 0-152 0 0,-2-1-116 0 0,0 1-248 0 0,-2 0-112 0 0,3-2 20 0 0,0-1-876 0 0,-1-1-280 0 0,1 1-9 0 0,0-2 197 0 0,-1 1-64 0 0</inkml:trace>
  <inkml:trace contextRef="#ctx0" brushRef="#br0" timeOffset="-151420.405">14455 63 1496 0 0,'-6'-5'5277'0'0,"16"-12"-4161"0"0,0 11-1075 0 0,0 1 1 0 0,1 0 0 0 0,-1 0-1 0 0,1 1 1 0 0,0 0-1 0 0,0 1 1 0 0,0 1-1 0 0,1-1 1 0 0,-1 2 0 0 0,1 0-1 0 0,-1 0 1 0 0,1 1-1 0 0,6 1-41 0 0,-15-1 6 0 0,-1 0-1 0 0,1 0 1 0 0,0 1 0 0 0,-1 0-1 0 0,1-1 1 0 0,-1 1-1 0 0,1 0 1 0 0,-1 0-1 0 0,0 0 1 0 0,1 1-1 0 0,-1-1 1 0 0,0 0-1 0 0,0 1 1 0 0,0 0-1 0 0,0-1 1 0 0,0 1-1 0 0,0 0 1 0 0,0 0-1 0 0,-1 0 1 0 0,1 0 0 0 0,-1 0-1 0 0,1 1 1 0 0,-1-1-1 0 0,0 0 1 0 0,0 1-1 0 0,0-1 1 0 0,0 1-1 0 0,0-1 1 0 0,-1 1-1 0 0,1-1 1 0 0,-1 1-1 0 0,0-1 1 0 0,1 1-1 0 0,-1 0 1 0 0,0-1-1 0 0,-1 1 1 0 0,1 0 0 0 0,0-1-1 0 0,-1 1 1 0 0,1-1-1 0 0,-2 3-5 0 0,-84 112 83 0 0,26-51-109 0 0,60-64 23 0 0,1 0 0 0 0,0-1 0 0 0,-1 1-1 0 0,1 0 1 0 0,0-1 0 0 0,0 1 0 0 0,0 0-1 0 0,0-1 1 0 0,0 1 0 0 0,0-1 0 0 0,1 0 0 0 0,-1 1-1 0 0,0-1 1 0 0,1 0 0 0 0,-1 0 0 0 0,1 0-1 0 0,-1 0 1 0 0,1 0 0 0 0,0 0 0 0 0,-1 0-1 0 0,1 0 1 0 0,0-1 0 0 0,0 1 0 0 0,-1-1-1 0 0,1 1 1 0 0,0-1 0 0 0,0 0 0 0 0,0 0-1 0 0,0 0 1 0 0,1 0 3 0 0,1 1 3 0 0,35 10 10 0 0,94 45-264 0 0,-133-53 264 0 0,1-1 0 0 0,-1 1-1 0 0,-1 0 1 0 0,1-1-1 0 0,0 1 1 0 0,-1 0 0 0 0,1 0-1 0 0,-1-1 1 0 0,0 1-1 0 0,0-1 1 0 0,0 1 0 0 0,0-1-1 0 0,0 1 1 0 0,-1-1-1 0 0,1 1 1 0 0,-1-1 0 0 0,1 0-1 0 0,-1 0 1 0 0,0 0-1 0 0,0 0 1 0 0,0 0 0 0 0,0 0-1 0 0,0-1 1 0 0,0 1-1 0 0,-1-1 1 0 0,1 1 0 0 0,-1-1-1 0 0,1 0 1 0 0,-1 0-1 0 0,1 0 1 0 0,-1 0 0 0 0,1 0-1 0 0,-1-1 1 0 0,0 1-1 0 0,1-1 1 0 0,-1 0 0 0 0,0 0-1 0 0,0 0-12 0 0,-216 51-697 0 0,72-41-4974 0 0,130-10 4235 0 0</inkml:trace>
  <inkml:trace contextRef="#ctx0" brushRef="#br0" timeOffset="-151126.555">14133 801 1956 0 0,'308'-51'5373'0'0,"36"1"-4055"0"0,-116 22-6443 0 0,-226 28 3903 0 0</inkml:trace>
  <inkml:trace contextRef="#ctx0" brushRef="#br0" timeOffset="-150847.002">14519 948 1824 0 0,'-40'157'5326'0'0,"55"-31"-4023"0"0,4 11-2153 0 0,-53-119-3990 0 0,13-24 3689 0 0</inkml:trace>
  <inkml:trace contextRef="#ctx0" brushRef="#br0" timeOffset="-150565.732">14388 891 968 0 0,'-236'214'6844'0'0,"234"-213"-6804"0"0,0 0 0 0 0,0 0 1 0 0,0 0-1 0 0,1 0 0 0 0,-1 0 0 0 0,0 0 0 0 0,0 0 1 0 0,1 1-1 0 0,-1-1 0 0 0,1 1 0 0 0,-1-1 1 0 0,1 1-1 0 0,0-1 0 0 0,-1 1 0 0 0,1 0 0 0 0,0 0 1 0 0,0 0-1 0 0,0 0 0 0 0,1 0 0 0 0,-1 0 0 0 0,0 0 1 0 0,1 0-1 0 0,-1 0 0 0 0,1 0 0 0 0,0 0 0 0 0,-1 0 1 0 0,1 0-1 0 0,0 0 0 0 0,0 0 0 0 0,1 1 0 0 0,-1-1 1 0 0,0 0-1 0 0,1 0 0 0 0,-1 0 0 0 0,1 0 0 0 0,0 0 1 0 0,-1 0-1 0 0,1 0 0 0 0,0 0 0 0 0,0-1 0 0 0,0 1 1 0 0,1 0-1 0 0,-1 0 0 0 0,0-1 0 0 0,1 1 1 0 0,-1-1-1 0 0,1 1 0 0 0,0-1 0 0 0,-1 0 0 0 0,1 1 1 0 0,0-1-1 0 0,0 0 0 0 0,-1 0 0 0 0,1 0 0 0 0,0-1 1 0 0,0 1-41 0 0,33 5-65 0 0,0-1 1 0 0,0-2-1 0 0,0-2 1 0 0,0-1-1 0 0,0-2 1 0 0,0-1-1 0 0,0-2 1 0 0,-1-1-1 0 0,15-5 65 0 0,-21 6-121 0 0,296-81-6128 0 0,-270 65 5004 0 0</inkml:trace>
  <inkml:trace contextRef="#ctx0" brushRef="#br0" timeOffset="-127145.634">14497 1913 848 0 0,'-20'-7'3943'0'0,"-42"34"-2041"0"0,51-22-1702 0 0,1 1 0 0 0,1 0 0 0 0,-1 1 0 0 0,1 0 0 0 0,0 0 0 0 0,1 1 0 0 0,0 0 1 0 0,0 1-1 0 0,1 0 0 0 0,0 0 0 0 0,0 0 0 0 0,1 1 0 0 0,0 0 0 0 0,1 0 0 0 0,0 1 1 0 0,1 0-1 0 0,0-1 0 0 0,1 1 0 0 0,0 1 0 0 0,-2 10-200 0 0,7-15 51 0 0,1 0 0 0 0,0 0 1 0 0,0 0-1 0 0,0-1 0 0 0,1 1 0 0 0,0-1 1 0 0,0 1-1 0 0,1-1 0 0 0,-1-1 0 0 0,1 1 0 0 0,1-1 1 0 0,-1 1-1 0 0,1-1 0 0 0,0-1 0 0 0,0 1 0 0 0,0-1 1 0 0,0 0-1 0 0,1-1 0 0 0,0 0 0 0 0,0 0 1 0 0,0 0-1 0 0,0-1 0 0 0,0 1 0 0 0,0-2 0 0 0,1 1 1 0 0,-1-1-1 0 0,1 0 0 0 0,5-1-51 0 0,-3 3-6 0 0,0 0-1 0 0,0-1 1 0 0,0 0 0 0 0,0-1-1 0 0,0 0 1 0 0,0 0 0 0 0,0-1-1 0 0,0-1 1 0 0,0 1-1 0 0,1-2 1 0 0,-1 1 0 0 0,-1-1-1 0 0,1-1 1 0 0,0 0 0 0 0,-1 0-1 0 0,1-1 1 0 0,-1-1 0 0 0,0 1-1 0 0,0-1 1 0 0,6-5 6 0 0,-13 4-34 0 0,-1 1 1 0 0,0-1 0 0 0,0 0-1 0 0,0 1 1 0 0,0-1 0 0 0,-1 0-1 0 0,0 0 1 0 0,0 0 0 0 0,-1 0-1 0 0,0 1 1 0 0,0-1-1 0 0,0 0 1 0 0,-1 1 0 0 0,1-1-1 0 0,-1 1 1 0 0,-1-1 0 0 0,1 1-1 0 0,-1 0 1 0 0,0 0 0 0 0,0 0-1 0 0,0 0 1 0 0,-1 0 0 0 0,0 1-1 0 0,0 0 1 0 0,0 0-1 0 0,0 0 1 0 0,-1 0 0 0 0,1 0-1 0 0,-1 1 1 0 0,0 0 0 0 0,0 0 33 0 0,-158-126-1436 0 0,163 129 1402 0 0,-15-20-1864 0 0,16 2-2324 0 0,11-1 2776 0 0</inkml:trace>
  <inkml:trace contextRef="#ctx0" brushRef="#br0" timeOffset="-126867.045">14806 1743 1048 0 0,'16'16'3781'0'0,"53"129"-1771"0"0,-59-116-1698 0 0,-1-1 1 0 0,-1 2-1 0 0,-2-1 1 0 0,-1 1 0 0 0,-1 0-1 0 0,0 28-312 0 0,-7-47 46 0 0,0 1-1 0 0,-1-1 1 0 0,0 0-1 0 0,-1 0 0 0 0,0 0 1 0 0,-1 0-1 0 0,0-1 1 0 0,-1 0-1 0 0,0 0 1 0 0,0-1-1 0 0,-1 0 1 0 0,0 0-1 0 0,-1 0 1 0 0,0-1-1 0 0,0-1 1 0 0,-1 0-1 0 0,0 0 0 0 0,0-1 1 0 0,-1 0-1 0 0,1 0 1 0 0,-1-1-1 0 0,-1-1 1 0 0,1 0-1 0 0,0-1 1 0 0,-1 0-1 0 0,0 0 1 0 0,0-1-1 0 0,0-1 1 0 0,0 0-1 0 0,0-1 0 0 0,0 0 1 0 0,-5-1-46 0 0,7 0-338 0 0,0 1 0 0 0,0-2-1 0 0,0 1 1 0 0,0-2 0 0 0,0 1 0 0 0,0-1 0 0 0,1-1-1 0 0,-1 0 1 0 0,1 0 0 0 0,0-1 0 0 0,0 0 0 0 0,1 0 0 0 0,-1-1-1 0 0,1 0 1 0 0,1-1 0 0 0,-1 1 0 0 0,1-2 0 0 0,0 1-1 0 0,1-1 1 0 0,-1 0 0 0 0,2 0 0 0 0,-6-8 338 0 0,-7-18-1245 0 0</inkml:trace>
  <inkml:trace contextRef="#ctx0" brushRef="#br0" timeOffset="-126619.479">13993 1902 1780 0 0,'-9'7'188'0'0,"0"-1"-1"0"0,0 1 1 0 0,1 1 0 0 0,0 0-1 0 0,1 0 1 0 0,0 0 0 0 0,0 1-1 0 0,1 0 1 0 0,0 0-1 0 0,0 1 1 0 0,1 0 0 0 0,1 0-1 0 0,-1 0 1 0 0,2 0-1 0 0,-1 1 1 0 0,1 0 0 0 0,1-1-1 0 0,0 1 1 0 0,1 0 0 0 0,0 0-1 0 0,0 0 1 0 0,1 0-1 0 0,1 0 1 0 0,0 0 0 0 0,0 0-1 0 0,1 0 1 0 0,1 2-188 0 0,7 4 40 0 0,1 0 1 0 0,1 0-1 0 0,1-1 1 0 0,0-1-1 0 0,1 0 1 0 0,0-1-1 0 0,1-1 1 0 0,1 0-1 0 0,0-1 1 0 0,1 0 0 0 0,0-2-1 0 0,1 0 1 0 0,0-1-1 0 0,0 0 1 0 0,1-2-1 0 0,19 5-40 0 0,196 31-4352 0 0,-177-41 3034 0 0</inkml:trace>
  <inkml:trace contextRef="#ctx0" brushRef="#br0" timeOffset="-126246.36">15084 1562 1756 0 0,'4'-6'297'0'0,"1"1"0"0"0,-1 0 0 0 0,1 0-1 0 0,0 1 1 0 0,1 0 0 0 0,-1 0 0 0 0,1 0 0 0 0,-1 0-1 0 0,1 1 1 0 0,1 0 0 0 0,-1 0 0 0 0,0 0 0 0 0,1 1 0 0 0,-1 0-1 0 0,1 0 1 0 0,-1 1 0 0 0,7-1-297 0 0,-9 5 70 0 0,0 0 1 0 0,0 0-1 0 0,0 1 1 0 0,-1-1-1 0 0,1 1 1 0 0,-1-1-1 0 0,0 1 1 0 0,0 0-1 0 0,0 1 1 0 0,0-1-1 0 0,-1 0 1 0 0,0 1-1 0 0,0 0 1 0 0,0-1-1 0 0,0 1 1 0 0,-1 0-1 0 0,0 0 0 0 0,0 0 1 0 0,0 0-1 0 0,0 0 1 0 0,-1 0-1 0 0,0 0 1 0 0,0 0-1 0 0,0 0 1 0 0,-1 0-1 0 0,0 0 1 0 0,0 0-1 0 0,0 0 1 0 0,0 0-1 0 0,-2 3-70 0 0,-115 187 2651 0 0,119-192-2647 0 0,0-1-1 0 0,0 1 1 0 0,1-1-1 0 0,-1 1 1 0 0,1-1-1 0 0,-1 0 1 0 0,1 0-1 0 0,0 1 1 0 0,0-1 0 0 0,0 0-1 0 0,0-1 1 0 0,0 1-1 0 0,1 0 1 0 0,-1-1-1 0 0,0 1 1 0 0,1-1-1 0 0,-1 1 1 0 0,1-1 0 0 0,0 0-1 0 0,-1 0 1 0 0,1-1-1 0 0,0 1 1 0 0,0 0-1 0 0,-1-1 1 0 0,1 0-1 0 0,0 0 1 0 0,0 1-1 0 0,0-2 1 0 0,-1 1 0 0 0,1 0-1 0 0,0 0 1 0 0,0-1-1 0 0,0 0 1 0 0,1 0-4 0 0,240-22-7944 0 0,-224 16 6668 0 0</inkml:trace>
  <inkml:trace contextRef="#ctx0" brushRef="#br0" timeOffset="-126074.235">15393 2079 3352 0 0,'-3'5'1044'0'0,"3"-2"-140"0"0,0-2-51 0 0,0 2-41 0 0,0 0-48 0 0,0-1-164 0 0,3-2-96 0 0,-2 0-172 0 0,3 0-128 0 0,-1 0-344 0 0,2-3-188 0 0,12-6 28 0 0,-2 1-1108 0 0,-1-2-32 0 0,-1-4 99 0 0,-2-1 53 0 0,-3 2 112 0 0</inkml:trace>
  <inkml:trace contextRef="#ctx0" brushRef="#br0" timeOffset="-125297.091">16030 1488 1160 0 0,'-39'-9'5260'0'0,"45"-4"-3070"0"0,4 8-2166 0 0,0 1 0 0 0,1 0 1 0 0,0 1-1 0 0,-1 0 0 0 0,1 1 0 0 0,0 0 0 0 0,1 0 0 0 0,-1 1 1 0 0,0 1-1 0 0,0 0 0 0 0,1 1 0 0 0,-1 0 0 0 0,0 0 0 0 0,0 1 1 0 0,0 1-1 0 0,0 0 0 0 0,0 0 0 0 0,-1 1 0 0 0,1 0 1 0 0,6 5-25 0 0,-14-7 6 0 0,-1 1 1 0 0,0 0 0 0 0,0-1-1 0 0,-1 1 1 0 0,1 0 0 0 0,-1 0-1 0 0,1 0 1 0 0,-1 0 0 0 0,0 0-1 0 0,0 0 1 0 0,0 1 0 0 0,0-1-1 0 0,-1 0 1 0 0,1 0 0 0 0,-1 1 0 0 0,0-1-1 0 0,0 0 1 0 0,0 1 0 0 0,0-1-1 0 0,-1 0 1 0 0,1 0 0 0 0,-1 1-1 0 0,0-1 1 0 0,0 0 0 0 0,0 0-1 0 0,-1 0 1 0 0,1 0 0 0 0,0 0 0 0 0,-1 0-1 0 0,0 0 1 0 0,0-1 0 0 0,0 1-1 0 0,0 0 1 0 0,0-1 0 0 0,-3 2-7 0 0,-87 84 48 0 0,38-37-129 0 0,54-51 25 0 0,23 12-1 0 0,15 1 19 0 0,-30-12 43 0 0,0 1 0 0 0,-1 0-1 0 0,1 1 1 0 0,0 0 0 0 0,-1 0 0 0 0,1 0-1 0 0,-1 1 1 0 0,0 0 0 0 0,0 1-1 0 0,0-1 1 0 0,-1 1 0 0 0,0 1 0 0 0,0-1-1 0 0,0 1 1 0 0,0 0 0 0 0,-1 1 0 0 0,0-1-1 0 0,-1 1 1 0 0,3 4-5 0 0,-31 30 373 0 0,11-31-310 0 0,-2 0 0 0 0,1 0 1 0 0,-2-2-1 0 0,1 1 0 0 0,-1-2 0 0 0,0 0 1 0 0,-1-1-1 0 0,1-1 0 0 0,-1 0 0 0 0,-17 1-63 0 0,-51 7-4340 0 0,78-13 1883 0 0,7 0 1255 0 0</inkml:trace>
  <inkml:trace contextRef="#ctx0" brushRef="#br0" timeOffset="-125046.827">15721 2280 2572 0 0,'97'-11'2496'0'0,"74"-8"-1103"0"0,61-8-536 0 0,-78 6-3941 0 0,-140 18 1856 0 0,-9 0 26 0 0</inkml:trace>
  <inkml:trace contextRef="#ctx0" brushRef="#br0" timeOffset="-124672.323">15961 2357 1592 0 0,'3'7'4392'0'0,"2"10"-3005"0"0,-5 176 353 0 0,34 128-780 0 0,-36-320-1105 0 0,1-1 0 0 0,-1 1 0 0 0,1 0 1 0 0,-1-1-1 0 0,0 1 0 0 0,1 0 0 0 0,-1-1 0 0 0,0 0 0 0 0,0 1 0 0 0,1-1 1 0 0,-1 0-1 0 0,0 0 0 0 0,1 0 0 0 0,-1 0 0 0 0,0 0 0 0 0,0-1 1 0 0,1 1-1 0 0,-1-1 0 0 0,0 1 0 0 0,1-1 0 0 0,-1 1 0 0 0,0-1 0 0 0,1 0 1 0 0,-1 0-1 0 0,1 1 0 0 0,-1-1 0 0 0,1 0 0 0 0,0-1 0 0 0,-1 1 1 0 0,1 0-1 0 0,0 0 0 0 0,0 0 0 0 0,0-1 0 0 0,0 1 0 0 0,0-1 0 0 0,-1 0 145 0 0,-13-13-1259 0 0,0-4 46 0 0</inkml:trace>
  <inkml:trace contextRef="#ctx0" brushRef="#br0" timeOffset="-124376.102">15905 2372 1792 0 0,'-117'44'3327'0'0,"-42"54"454"0"0,157-97-3706 0 0,0 1-7 0 0,-1-1 1 0 0,1 1-1 0 0,-1 0 1 0 0,1 0 0 0 0,0 0-1 0 0,-1 0 1 0 0,1 0-1 0 0,0 0 1 0 0,1 1-1 0 0,-1-1 1 0 0,0 1 0 0 0,1-1-1 0 0,-1 1 1 0 0,1 0-1 0 0,0 0 1 0 0,0 0 0 0 0,0-1-1 0 0,0 1 1 0 0,0 0-1 0 0,1 0 1 0 0,-1 0-1 0 0,1 0 1 0 0,0 0 0 0 0,0 0-1 0 0,0 0 1 0 0,0 0-1 0 0,1 1-68 0 0,12 6 91 0 0,0-1-1 0 0,1 0 0 0 0,1-2 0 0 0,-1 1 1 0 0,1-2-1 0 0,0 0 0 0 0,1-1 1 0 0,-1 0-1 0 0,1-1 0 0 0,0-1 0 0 0,0-1 1 0 0,1 0-1 0 0,-1-1 0 0 0,0 0 0 0 0,1-2 1 0 0,-1 0-1 0 0,10-2-90 0 0,-14 3-52 0 0,325-49-3678 0 0,-149-13-1521 0 0,-153 42 4003 0 0</inkml:trace>
  <inkml:trace contextRef="#ctx0" brushRef="#br0" timeOffset="-127889.798">12999 2193 2392 0 0,'7'-3'3869'0'0,"33"-6"-2899"0"0,94-7 140 0 0,15-3-1766 0 0,-7-21-4317 0 0,-120 28 3745 0 0</inkml:trace>
  <inkml:trace contextRef="#ctx0" brushRef="#br0" timeOffset="-127658.744">13173 1925 964 0 0,'-38'35'4639'0'0,"-6"89"-2557"0"0,42-102-2039 0 0,2 1 0 0 0,0 0 0 0 0,1 0 0 0 0,1 0 0 0 0,1 0 0 0 0,1-1 0 0 0,2 1-1 0 0,1 3-42 0 0,42 107-5528 0 0,-43-120 4256 0 0</inkml:trace>
  <inkml:trace contextRef="#ctx0" brushRef="#br0" timeOffset="-128983.054">12289 1758 1204 0 0,'6'-10'6245'0'0,"-4"16"-2941"0"0,-2 7-3493 0 0,13 132 957 0 0,12 25-3187 0 0,-26-167 2201 0 0,1 0 0 0 0,-1 0-1 0 0,0 0 1 0 0,0 0-1 0 0,0 0 1 0 0,0-1-1 0 0,0 1 1 0 0,0 0 0 0 0,-1-1-1 0 0,0 1 1 0 0,1-1-1 0 0,-1 1 1 0 0,0-1-1 0 0,0 0 1 0 0,0 0-1 0 0,0 0 1 0 0,-1 0 0 0 0,1 0-1 0 0,-1 0 1 0 0,1-1-1 0 0,-1 1 1 0 0,1-1-1 0 0,-1 0 1 0 0,-2 1 218 0 0,-13 7-1143 0 0</inkml:trace>
  <inkml:trace contextRef="#ctx0" brushRef="#br0" timeOffset="-128777.209">12081 2258 1896 0 0,'33'-3'868'0'0,"-17"3"-156"0"0,10 0-16 0 0,36-9-148 0 0,-25 0-64 0 0,5 6-75 0 0,-6-2-57 0 0,1 1-140 0 0,-6-2-132 0 0,2 4-16 0 0,-6 2-424 0 0,1-3-425 0 0,-9 3-411 0 0,-10-3-128 0 0,-4 3 0 0 0</inkml:trace>
  <inkml:trace contextRef="#ctx0" brushRef="#br0" timeOffset="-129973.365">10954 1853 1392 0 0,'16'28'764'0'0,"-2"0"-1"0"0,0 1 0 0 0,-2 1 1 0 0,-1 0-1 0 0,-2 0 1 0 0,4 23-764 0 0,-3-18 544 0 0,-6-22-470 0 0,1 0 0 0 0,-2 0 0 0 0,0 0 1 0 0,0 0-1 0 0,-1 1 0 0 0,-1-1 0 0 0,0 1 0 0 0,-1 0 0 0 0,-1-1 0 0 0,0 1 0 0 0,-1-1 0 0 0,0 1 0 0 0,-1-1 0 0 0,0 0 0 0 0,-1 0 0 0 0,-1 0 1 0 0,0 0-1 0 0,-1-1 0 0 0,0 0 0 0 0,0 0 0 0 0,-2 0 0 0 0,1-1 0 0 0,-2 0 0 0 0,1-1 0 0 0,-1 0 0 0 0,-1 0 0 0 0,0-1 0 0 0,0 0 0 0 0,-1 0 0 0 0,-11 6-74 0 0,-41-31-5147 0 0,49 0 3947 0 0</inkml:trace>
  <inkml:trace contextRef="#ctx0" brushRef="#br0" timeOffset="-129557.095">11143 1638 2540 0 0,'0'-3'110'0'0,"1"-1"-1"0"0,0 1 1 0 0,0 0 0 0 0,0-1-1 0 0,1 1 1 0 0,-1 0 0 0 0,1 0-1 0 0,0 0 1 0 0,-1 0-1 0 0,1 0 1 0 0,1 0 0 0 0,-1 1-1 0 0,0-1 1 0 0,1 1-1 0 0,-1-1 1 0 0,1 1 0 0 0,0 0-1 0 0,0 0 1 0 0,-1 0 0 0 0,2 0-1 0 0,-1 1 1 0 0,0-1-1 0 0,0 1 1 0 0,0 0 0 0 0,1-1-1 0 0,-1 2 1 0 0,0-1 0 0 0,1 0-1 0 0,-1 1 1 0 0,1-1-1 0 0,-1 1 1 0 0,1 0 0 0 0,-1 0-1 0 0,1 1 1 0 0,-1-1-1 0 0,1 1 1 0 0,-1 0 0 0 0,1-1-1 0 0,-1 2 1 0 0,0-1 0 0 0,0 0-1 0 0,1 1 1 0 0,-1-1-1 0 0,0 1 1 0 0,0 0 0 0 0,0 0-1 0 0,-1 0 1 0 0,1 0-1 0 0,0 1 1 0 0,-1-1 0 0 0,0 1-1 0 0,1-1 1 0 0,-1 1 0 0 0,0 0-1 0 0,0 0 1 0 0,1 2-110 0 0,-1 6 73 0 0,-1 0 0 0 0,0-1 0 0 0,-1 1 1 0 0,0-1-1 0 0,0 1 0 0 0,-1 0 0 0 0,-1-1 1 0 0,0 1-1 0 0,0-1 0 0 0,-1 0 0 0 0,0 0 1 0 0,-1 0-1 0 0,0 0 0 0 0,0 0 0 0 0,-1-1 1 0 0,-1 0-1 0 0,1 0 0 0 0,-1 0 0 0 0,-1-1 0 0 0,0 0 1 0 0,-1 1-74 0 0,-52 93 914 0 0,61-100-920 0 0,0 1-1 0 0,0-1 1 0 0,0 0-1 0 0,1 0 1 0 0,-1 0 0 0 0,0 0-1 0 0,1 0 1 0 0,-1 0-1 0 0,1 0 1 0 0,0-1 0 0 0,0 1-1 0 0,-1 0 1 0 0,1-1 0 0 0,0 0-1 0 0,0 1 1 0 0,1-1-1 0 0,-1 0 1 0 0,0 0 0 0 0,0 0-1 0 0,1 0 1 0 0,-1 0-1 0 0,0-1 1 0 0,1 1 0 0 0,-1-1-1 0 0,0 0 1 0 0,1 1-1 0 0,-1-1 1 0 0,1 0 0 0 0,-1 0-1 0 0,1-1 1 0 0,-1 1-1 0 0,0 0 1 0 0,1-1 0 0 0,-1 0-1 0 0,0 1 1 0 0,1-1 6 0 0,-2 1-17 0 0,276-19-7176 0 0,-249 16 5880 0 0,-9 1-5 0 0</inkml:trace>
  <inkml:trace contextRef="#ctx0" brushRef="#br0" timeOffset="-129399.652">11495 2145 1440 0 0,'0'5'1120'0'0,"-2"-1"-124"0"0,2-1-128 0 0,-1-1-60 0 0,2 1-19 0 0,1 0-117 0 0,-1-2-80 0 0,3-1-116 0 0,2-1-124 0 0,-1-1-136 0 0,3 1-308 0 0,13-5 16 0 0,-2-3-508 0 0,2 0-932 0 0,-2-2 143 0 0,0-1 117 0 0,-3 2 36 0 0</inkml:trace>
  <inkml:trace contextRef="#ctx0" brushRef="#br0" timeOffset="-130503.433">10581 1977 2500 0 0,'8'-15'3340'0'0,"-2"3"-618"0"0,-7 28-1736 0 0,2 188 155 0 0,8-88-3485 0 0,-30-113-2781 0 0,6-15 3889 0 0</inkml:trace>
  <inkml:trace contextRef="#ctx0" brushRef="#br0" timeOffset="-130252.718">10274 1955 1672 0 0,'-9'5'214'0'0,"0"1"-1"0"0,0 0 1 0 0,1 0-1 0 0,0 1 1 0 0,0 0 0 0 0,1 1-1 0 0,0-1 1 0 0,0 2-1 0 0,1-1 1 0 0,0 1 0 0 0,0-1-1 0 0,1 2 1 0 0,0-1-1 0 0,1 0 1 0 0,0 1-1 0 0,1 0 1 0 0,-1 0 0 0 0,2 0-1 0 0,0 1 1 0 0,0-1-1 0 0,1 0 1 0 0,0 1 0 0 0,0-1-1 0 0,1 1 1 0 0,1-1-1 0 0,1 7-213 0 0,4 3 91 0 0,1 0-1 0 0,1-1 0 0 0,1 1 0 0 0,1-2 0 0 0,1 0 1 0 0,0 0-1 0 0,1-1 0 0 0,1 0 0 0 0,1-1 0 0 0,0 0 1 0 0,1-1-1 0 0,1-1 0 0 0,0-1 0 0 0,1 0 0 0 0,0-1 1 0 0,6 3-91 0 0,-6-5-511 0 0,0 0 0 0 0,1-1 1 0 0,0-1-1 0 0,0-1 1 0 0,1-1-1 0 0,0 0 1 0 0,0-1-1 0 0,0-1 0 0 0,1-1 1 0 0,0-1-1 0 0,10 0 511 0 0,-5-2-1208 0 0</inkml:trace>
  <inkml:trace contextRef="#ctx0" brushRef="#br0" timeOffset="-131261.195">9381 2321 1404 0 0,'4'-11'4513'0'0,"224"-26"-2098"0"0,-18 5-7479 0 0,-193 26 3860 0 0</inkml:trace>
  <inkml:trace contextRef="#ctx0" brushRef="#br0" timeOffset="-130982.865">9581 2111 2808 0 0,'-2'-5'5848'0'0,"3"16"-4518"0"0,13 174-78 0 0,22 9-3388 0 0,-14-68-3801 0 0,-19-112 4824 0 0</inkml:trace>
  <inkml:trace contextRef="#ctx0" brushRef="#br0" timeOffset="-132473.896">8602 1950 2584 0 0,'2'-18'4910'0'0,"-16"33"-3310"0"0,10 2-1543 0 0,2 0-1 0 0,0 1 1 0 0,1-1 0 0 0,1 0-1 0 0,1 1 1 0 0,0-1-1 0 0,1 0 1 0 0,1 0 0 0 0,1 0-1 0 0,0 0 1 0 0,4 8-57 0 0,-2-1-370 0 0,-6-20 150 0 0,0 0-1 0 0,0 0 1 0 0,0-1 0 0 0,-1 1 0 0 0,0 0-1 0 0,0 0 1 0 0,0 0 0 0 0,0 0 0 0 0,-1 0-1 0 0,1-1 1 0 0,-1 1 0 0 0,0-1 0 0 0,0 1-1 0 0,0-1 1 0 0,-1 0 0 0 0,1 0 0 0 0,-1 0-1 0 0,0 0 1 0 0,0 0 0 0 0,0-1 0 0 0,0 1-1 0 0,0-1 1 0 0,0 0 0 0 0,-1 0 0 0 0,1 0-1 0 0,-1 0 1 0 0,0 0 0 0 0,1-1 0 0 0,-2 1 220 0 0,-18 10-1240 0 0</inkml:trace>
  <inkml:trace contextRef="#ctx0" brushRef="#br0" timeOffset="-132193.445">8229 2409 928 0 0,'45'-3'3620'0'0,"-29"-1"-3037"0"0,279-40 2963 0 0,-98 24-5055 0 0,-130 14-335 0 0,-54 3-569 0 0,-12 2 1126 0 0</inkml:trace>
  <inkml:trace contextRef="#ctx0" brushRef="#br0" timeOffset="-134603.34">6642 2126 1304 0 0,'0'0'802'0'0,"0"0"-84"0"0,0 0-164 0 0,0 0 0 0 0,20-3 1859 0 0,-14-2-2502 0 0,-6 5 123 0 0,1-1-1 0 0,-1 0 1 0 0,1 0 0 0 0,-1 1-1 0 0,1-1 1 0 0,0 0-1 0 0,-1 1 1 0 0,1-1 0 0 0,0 0-1 0 0,-1 1 1 0 0,1-1-1 0 0,0 1 1 0 0,0-1 0 0 0,0 1-1 0 0,0 0 1 0 0,-1-1-1 0 0,1 1 1 0 0,0 0 0 0 0,0 0-1 0 0,0-1 1 0 0,0 1-1 0 0,0 0 1 0 0,0 0 0 0 0,0 0-1 0 0,0 0 1 0 0,0 0-1 0 0,-1 0 1 0 0,1 1 0 0 0,0-1-1 0 0,0 0 1 0 0,0 0-1 0 0,0 0 1 0 0,0 1 0 0 0,0-1-1 0 0,0 1 1 0 0,-1-1-1 0 0,1 1 1 0 0,0-1 0 0 0,0 1-1 0 0,-1-1 1 0 0,1 1-1 0 0,0 0 1 0 0,-1-1 0 0 0,1 1-1 0 0,0 0 1 0 0,-1-1-1 0 0,1 1 1 0 0,-1 0 0 0 0,1 0-1 0 0,-1 0 1 0 0,0-1 0 0 0,1 1-1 0 0,-1 0 1 0 0,0 0-1 0 0,0 0 1 0 0,1 0 0 0 0,-1 0-1 0 0,0 0 1 0 0,0 0-34 0 0,76 245 504 0 0,-40-163-2322 0 0,-34-80-1904 0 0,-2-3 2483 0 0</inkml:trace>
  <inkml:trace contextRef="#ctx0" brushRef="#br0" timeOffset="-134214.655">6427 2297 1132 0 0,'41'-1'6015'0'0,"110"0"-7672"0"0,-114 1-713 0 0,-35 0 1226 0 0</inkml:trace>
  <inkml:trace contextRef="#ctx0" brushRef="#br0" timeOffset="-133907.005">7173 2055 976 0 0,'29'24'3870'0'0,"-12"50"-3332"0"0,-15-59-203 0 0,14 174 507 0 0,-17-180-845 0 0,1 1 0 0 0,-2 0 0 0 0,1 0 0 0 0,-2-1-1 0 0,1 1 1 0 0,-1-1 0 0 0,0 0 0 0 0,-1 0 0 0 0,0 0 0 0 0,-1 0-1 0 0,0-1 1 0 0,0 1 0 0 0,-1-1 0 0 0,0-1 0 0 0,0 1-1 0 0,-1-1 1 0 0,0 0 0 0 0,0 0 0 0 0,0-1 0 0 0,-1 0 0 0 0,0-1-1 0 0,0 1 1 0 0,-5 1 3 0 0,-142 39-3396 0 0,111-45 2096 0 0</inkml:trace>
  <inkml:trace contextRef="#ctx0" brushRef="#br0" timeOffset="-133627.2">6109 2111 1204 0 0,'-6'12'245'0'0,"0"0"0"0"0,1 0 1 0 0,0 1-1 0 0,1-1 0 0 0,0 1 0 0 0,1 0 0 0 0,1 0 0 0 0,0 1 0 0 0,1-1 1 0 0,0 0-1 0 0,1 1 0 0 0,0-1 0 0 0,3 13-245 0 0,2-5 106 0 0,1 0 0 0 0,1 0 1 0 0,1 0-1 0 0,1-1 0 0 0,1 0 0 0 0,1-1 0 0 0,0 0 0 0 0,1-1 0 0 0,1 0 1 0 0,1-1-1 0 0,1-1 0 0 0,0 0 0 0 0,1-1 0 0 0,0 0 0 0 0,1-2 1 0 0,1 0-1 0 0,0-1 0 0 0,6 2-106 0 0,2 2-464 0 0,2-1 0 0 0,0-1 0 0 0,1-2 1 0 0,0-1-1 0 0,1-1 0 0 0,0-1 0 0 0,0-2 1 0 0,7 0 463 0 0,16-2-1224 0 0</inkml:trace>
  <inkml:trace contextRef="#ctx0" brushRef="#br0" timeOffset="-133161.598">7296 1862 1792 0 0,'1'-4'95'0'0,"0"1"0"0"0,0 0 1 0 0,0 0-1 0 0,0 0 0 0 0,0 0 0 0 0,1 0 0 0 0,-1 0 0 0 0,1 0 0 0 0,0 0 0 0 0,0 1 1 0 0,0-1-1 0 0,0 0 0 0 0,1 1 0 0 0,-1 0 0 0 0,1 0 0 0 0,-1-1 0 0 0,1 2 0 0 0,0-1 1 0 0,0 0-1 0 0,0 0 0 0 0,0 1 0 0 0,0 0 0 0 0,0-1 0 0 0,0 1 0 0 0,0 0 0 0 0,0 1 0 0 0,1-1 1 0 0,-1 1-1 0 0,0-1 0 0 0,1 1 0 0 0,-1 0 0 0 0,0 0 0 0 0,1 0 0 0 0,-1 1 0 0 0,0-1 1 0 0,1 1-1 0 0,-1 0 0 0 0,0 0 0 0 0,0 0 0 0 0,0 0 0 0 0,0 0 0 0 0,0 1 0 0 0,0-1 1 0 0,0 1-1 0 0,0 0 0 0 0,0 0 0 0 0,-1 0 0 0 0,1 0 0 0 0,-1 1 0 0 0,0-1 0 0 0,0 1 1 0 0,1-1-1 0 0,-1 1 0 0 0,-1 0 0 0 0,1 0 0 0 0,0 0 0 0 0,-1 0 0 0 0,0 0 0 0 0,1 0 1 0 0,-1 0-1 0 0,0 2-95 0 0,0 4 83 0 0,0-1 0 0 0,-1 1 0 0 0,0 0 1 0 0,-1 0-1 0 0,0 0 0 0 0,0 0 0 0 0,-1-1 0 0 0,0 1 1 0 0,-1-1-1 0 0,1 1 0 0 0,-2-1 0 0 0,1 0 1 0 0,-1 0-1 0 0,0 0 0 0 0,-1 0 0 0 0,0-1 0 0 0,0 0 1 0 0,-1 0-1 0 0,0 0 0 0 0,0-1 0 0 0,0 0 0 0 0,-1 0 1 0 0,-2 1-84 0 0,-48 62 1004 0 0,57-68-993 0 0,0 0 0 0 0,-1 0 0 0 0,1 1 1 0 0,0-1-1 0 0,0 0 0 0 0,0 0 0 0 0,0 1 0 0 0,0-1 0 0 0,0 0 1 0 0,0 1-1 0 0,1-1 0 0 0,-1 0 0 0 0,0 0 0 0 0,1 1 0 0 0,-1-1 1 0 0,1 0-1 0 0,-1 0 0 0 0,1 0 0 0 0,-1 0 0 0 0,1 0 0 0 0,0 1 1 0 0,0-1-1 0 0,-1 0 0 0 0,1-1 0 0 0,0 1 0 0 0,0 0 0 0 0,0 0 1 0 0,0 0-1 0 0,0 0 0 0 0,0-1 0 0 0,1 1 0 0 0,-1 0 0 0 0,0-1 1 0 0,0 1-1 0 0,0-1 0 0 0,1 0 0 0 0,-1 1 0 0 0,0-1 0 0 0,0 0 1 0 0,1 0-1 0 0,-1 0 0 0 0,0 0 0 0 0,0 0 0 0 0,1 0 0 0 0,-1 0 1 0 0,0 0-1 0 0,1 0 0 0 0,0-1-11 0 0,74 9-488 0 0,-76-8 484 0 0,286-17-7793 0 0,-253 12 6681 0 0</inkml:trace>
  <inkml:trace contextRef="#ctx0" brushRef="#br0" timeOffset="-132785.575">7938 2385 1484 0 0,'-2'-1'1180'0'0,"2"1"-272"0"0,-1 0-88 0 0,1 0-68 0 0,0 0-107 0 0,0-2-73 0 0,-2 2-24 0 0,0 2-172 0 0,2-4-40 0 0,0 2-144 0 0,2-1-120 0 0,0 1-8 0 0,2-3-552 0 0,3 0-204 0 0,-2-2-488 0 0,3 2 79 0 0,9-10 73 0 0,-1-1-208 0 0</inkml:trace>
  <inkml:trace contextRef="#ctx0" brushRef="#br0" timeOffset="-138269.584">2005 2375 908 0 0,'0'0'407'0'0,"0"0"-24"0"0,0 0 4 0 0,0 0-140 0 0,0 0 33 0 0,0 0-9 0 0,0 0-60 0 0,0 0-13 0 0,0 0 8 0 0,0 0-59 0 0,0 0-3 0 0,0 0 10 0 0,0 0 64 0 0,0 0-5 0 0,0 0 9 0 0,0 0-17 0 0,0 0-33 0 0,0 0-66 0 0,0 0-1 0 0,0 0 70 0 0,0 0-29 0 0,0 0-52 0 0,0 0 21 0 0,0 0 13 0 0,0 0-56 0 0,0 0-23 0 0,0 0 4 0 0,0 0-14 0 0,0 0 7 0 0,0 0-6 0 0,-3 3-34 0 0,-59 148 443 0 0,46-97-206 0 0,-1-3 46 0 0,-34 168 1129 0 0,54-213-1392 0 0,0-1 0 0 0,1 1-1 0 0,0-1 1 0 0,0 0 0 0 0,0 0 0 0 0,0 0-1 0 0,1-1 1 0 0,0 1 0 0 0,0-1-1 0 0,0 0 1 0 0,1-1 0 0 0,-1 1 0 0 0,1-1-1 0 0,0 0 1 0 0,0-1 0 0 0,0 1 0 0 0,0-1-1 0 0,0-1 1 0 0,1 1 0 0 0,-1-1 0 0 0,0 0-1 0 0,1 0 1 0 0,-1-1 0 0 0,1 1 0 0 0,0-2-26 0 0,443-13-1075 0 0,-482 7-4544 0 0,16 1 4391 0 0</inkml:trace>
  <inkml:trace contextRef="#ctx0" brushRef="#br0" timeOffset="-137944.459">1945 2606 896 0 0,'1'0'5056'0'0,"114"0"-3823"0"0,81-9-605 0 0,52-9-2334 0 0,-229 13-983 0 0,-20 4 1375 0 0</inkml:trace>
  <inkml:trace contextRef="#ctx0" brushRef="#br0" timeOffset="-137678.628">2051 2385 1196 0 0,'-1'0'65'0'0,"1"0"0"0"0,0 0 1 0 0,-1-1-1 0 0,1 1 0 0 0,-1 0 0 0 0,1-1 0 0 0,0 1 0 0 0,-1 0 1 0 0,1-1-1 0 0,0 1 0 0 0,-1-1 0 0 0,1 1 0 0 0,0-1 0 0 0,0 1 0 0 0,-1-1 1 0 0,1 1-1 0 0,0 0 0 0 0,0-1 0 0 0,0 1 0 0 0,0-1 0 0 0,0 1 1 0 0,-1-1-1 0 0,1 1 0 0 0,0-1 0 0 0,0 0 0 0 0,0 1 0 0 0,1-1 0 0 0,-1 1 1 0 0,0-1-1 0 0,0 1 0 0 0,0-1 0 0 0,0 1 0 0 0,0-1 0 0 0,0 1 1 0 0,1 0-1 0 0,-1-1 0 0 0,0 1 0 0 0,0-1 0 0 0,1 1 0 0 0,-1-1 0 0 0,0 1 1 0 0,1 0-1 0 0,-1-1 0 0 0,0 1 0 0 0,1 0 0 0 0,-1-1 0 0 0,1 1 1 0 0,-1 0-1 0 0,1-1 0 0 0,-1 1 0 0 0,1 0 0 0 0,-1 0 0 0 0,0 0 1 0 0,1-1-1 0 0,-1 1 0 0 0,1 0 0 0 0,-1 0 0 0 0,1 0 0 0 0,0 0 0 0 0,-1 0 1 0 0,1 0-1 0 0,-1 0 0 0 0,1 0 0 0 0,-1 0 0 0 0,1 0 0 0 0,-1 0 1 0 0,1 1-1 0 0,-1-1 0 0 0,1 0 0 0 0,-1 0-65 0 0,4-1-27 0 0,280-38 2013 0 0,-89 31-2552 0 0,-65 7-2799 0 0,-103 1 2352 0 0</inkml:trace>
  <inkml:trace contextRef="#ctx0" brushRef="#br0" timeOffset="-137335.63">3433 2303 1532 0 0,'-28'33'1810'0'0,"-4"17"-1358"0"0,3 3 0 0 0,2 0-1 0 0,2 1 1 0 0,3 2 0 0 0,-12 46-452 0 0,3-63-3071 0 0,18-31 1913 0 0</inkml:trace>
  <inkml:trace contextRef="#ctx0" brushRef="#br0" timeOffset="-137086.146">3121 2427 1204 0 0,'23'-24'4720'0'0,"14"50"-3087"0"0,157 164-541 0 0,-53-77-7051 0 0,-136-109 4721 0 0</inkml:trace>
  <inkml:trace contextRef="#ctx0" brushRef="#br0" timeOffset="-136499.312">3536 2120 1172 0 0,'-1'-1'105'0'0,"1"0"-1"0"0,-1 0 1 0 0,1 0-1 0 0,-1 0 1 0 0,1-1-1 0 0,-1 1 1 0 0,1 0 0 0 0,0 0-1 0 0,0 0 1 0 0,0 0-1 0 0,-1 0 1 0 0,1-1-1 0 0,0 1 1 0 0,0 0 0 0 0,1 0-1 0 0,-1 0 1 0 0,0 0-1 0 0,0-1 1 0 0,1 1-1 0 0,-1 0 1 0 0,0 0-1 0 0,1 0 1 0 0,-1 0 0 0 0,1 0-1 0 0,-1 0 1 0 0,1 0-1 0 0,0 0 1 0 0,0 0-1 0 0,-1 0 1 0 0,1 0 0 0 0,0 0-1 0 0,0 1 1 0 0,0-1-1 0 0,0 0 1 0 0,0 0-1 0 0,0 1 1 0 0,0-1-1 0 0,0 1 1 0 0,0-1 0 0 0,0 1-1 0 0,0-1 1 0 0,0 1-1 0 0,0 0 1 0 0,0-1-1 0 0,1 1 1 0 0,-1 0 0 0 0,0 0-105 0 0,6-2 49 0 0,0 0 1 0 0,-1 0-1 0 0,1 1 1 0 0,0 0 0 0 0,0 0-1 0 0,0 1 1 0 0,0 0-1 0 0,0 0 1 0 0,0 1 0 0 0,0 0-1 0 0,0 0 1 0 0,0 0-1 0 0,0 1 1 0 0,-1 0 0 0 0,1 0-1 0 0,0 1 1 0 0,-1 0-1 0 0,0 0 1 0 0,0 0 0 0 0,0 1-1 0 0,0 0 1 0 0,0 0-1 0 0,-1 1 1 0 0,0-1 0 0 0,0 1-1 0 0,0 0 1 0 0,0 1-1 0 0,-1-1 1 0 0,0 1 0 0 0,0 0-1 0 0,-1 0 1 0 0,1 0-1 0 0,-1 0 1 0 0,0 1-1 0 0,-1-1 1 0 0,0 1 0 0 0,0 0-1 0 0,0 0 1 0 0,-1-1-1 0 0,0 1 1 0 0,0 7-50 0 0,-2-7 51 0 0,-1 0 0 0 0,0-1 0 0 0,0 1 0 0 0,0-1 0 0 0,-1 1 0 0 0,0-1 0 0 0,0 0 0 0 0,0 0 0 0 0,-1-1 0 0 0,0 1 0 0 0,0-1 0 0 0,-1 1 0 0 0,1-1 0 0 0,-1-1 0 0 0,0 1 0 0 0,-1-1 0 0 0,-4 4-51 0 0,-47 58 669 0 0,57-65-726 0 0,1 0 1 0 0,0 1-1 0 0,0-1 1 0 0,0 0 0 0 0,0 0-1 0 0,0 0 1 0 0,0 0-1 0 0,1 0 1 0 0,-1 0 0 0 0,0 0-1 0 0,1 0 1 0 0,-1 0-1 0 0,0 0 1 0 0,1-1 0 0 0,-1 1-1 0 0,1 0 1 0 0,-1-1 0 0 0,1 0-1 0 0,-1 1 1 0 0,1-1-1 0 0,-1 0 1 0 0,1 0 0 0 0,-1 1-1 0 0,1-1 1 0 0,0 0-1 0 0,-1-1 1 0 0,1 1 0 0 0,-1 0-1 0 0,1 0 1 0 0,-1-1-1 0 0,1 1 1 0 0,-1-1 0 0 0,1 1-1 0 0,-1-1 1 0 0,1 0-1 0 0,-1 1 1 0 0,0-1 0 0 0,2-1 56 0 0,102-29-3859 0 0,-73 19 2393 0 0</inkml:trace>
  <inkml:trace contextRef="#ctx0" brushRef="#br0" timeOffset="-136249.257">4158 2154 1920 0 0,'22'-5'4778'0'0,"-12"29"-3878"0"0,-4-6-814 0 0,0-1 1 0 0,-2 1-1 0 0,0 0 1 0 0,-1 0-1 0 0,0 1 0 0 0,-2-1 1 0 0,0 1-1 0 0,-2-1 1 0 0,1 1-1 0 0,-2-1 1 0 0,-1 1-1 0 0,0-1 0 0 0,-1 0 1 0 0,-1 0-1 0 0,-1-1 1 0 0,0 1-1 0 0,-2-1 0 0 0,0-1 1 0 0,0 1-1 0 0,-2-1 1 0 0,0-1-1 0 0,0 0 0 0 0,-2 0 1 0 0,0-1-1 0 0,-3 2-86 0 0,-162 86-1005 0 0,-19-63-4212 0 0,170-39 3965 0 0</inkml:trace>
  <inkml:trace contextRef="#ctx0" brushRef="#br0" timeOffset="-136003.814">2921 2342 2144 0 0,'-7'4'165'0'0,"1"1"0"0"0,-1 1 0 0 0,1-1 0 0 0,0 1 0 0 0,0 0 0 0 0,0 0 0 0 0,1 1-1 0 0,0-1 1 0 0,0 1 0 0 0,1 0 0 0 0,0 1 0 0 0,0-1 0 0 0,1 1 0 0 0,0 0 0 0 0,0 0 0 0 0,0 0 0 0 0,1 0 0 0 0,1 0 0 0 0,-1 0-1 0 0,1 0 1 0 0,1 1 0 0 0,0-1 0 0 0,0 1 0 0 0,0-1 0 0 0,1 0 0 0 0,1 6-165 0 0,5 3 66 0 0,1 0 0 0 0,0 0 1 0 0,2-1-1 0 0,-1 0 0 0 0,2-1 0 0 0,0 0 1 0 0,1-1-1 0 0,0 0 0 0 0,1-1 1 0 0,1 0-1 0 0,0-1 0 0 0,1-1 0 0 0,0 0 1 0 0,1-1-1 0 0,0 0 0 0 0,11 4-66 0 0,176 76-4052 0 0,-158-75 2824 0 0</inkml:trace>
  <inkml:trace contextRef="#ctx0" brushRef="#br0" timeOffset="-123377.147">17066 2148 2372 0 0,'0'0'976'0'0,"3"-13"1961"0"0,66-19-1525 0 0,132 5 243 0 0,-20 5-6199 0 0,-180 21 3350 0 0,-1 0 52 0 0</inkml:trace>
  <inkml:trace contextRef="#ctx0" brushRef="#br0" timeOffset="-123128.691">17042 2316 2036 0 0,'2'2'146'0'0,"-1"0"-1"0"0,1 0 1 0 0,-1 0 0 0 0,1-1-1 0 0,0 1 1 0 0,-1 0-1 0 0,1-1 1 0 0,0 0-1 0 0,0 1 1 0 0,0-1 0 0 0,0 0-1 0 0,0 0 1 0 0,1 0-1 0 0,-1 0 1 0 0,0 0-1 0 0,0-1 1 0 0,1 1 0 0 0,-1-1-1 0 0,0 1 1 0 0,1-1-1 0 0,-1 0 1 0 0,0 0 0 0 0,1 0-1 0 0,-1 0 1 0 0,0-1-1 0 0,3 1-145 0 0,2 0 281 0 0,216-5 1389 0 0,2-34-5492 0 0,-191 30 2538 0 0,0-1 10 0 0</inkml:trace>
  <inkml:trace contextRef="#ctx0" brushRef="#br0" timeOffset="-117316.565">18835 1578 1712 0 0,'3'-15'1176'0'0,"34"-28"1322"0"0,-27 23 541 0 0,-12 60-2663 0 0,0-7-254 0 0,1-11-65 0 0,1 0 0 0 0,1 0 0 0 0,1 0 0 0 0,0 0 0 0 0,2 0 0 0 0,1-1 0 0 0,1 1 0 0 0,0-1 0 0 0,3 3-57 0 0,39 100-4 0 0,-47-123-106 0 0,-1 0 0 0 0,1-1-1 0 0,-1 1 1 0 0,1 0 0 0 0,-1-1 0 0 0,1 1-1 0 0,-1 0 1 0 0,0 0 0 0 0,1-1 0 0 0,-1 1-1 0 0,0 0 1 0 0,0 0 0 0 0,1 0-1 0 0,-1 0 1 0 0,0-1 0 0 0,0 1 0 0 0,0 0-1 0 0,0 0 1 0 0,0 0 0 0 0,0 0 0 0 0,0 0-1 0 0,0 0 1 0 0,-1-1 0 0 0,1 1 0 0 0,0 0-1 0 0,0 0 1 0 0,-1 0 0 0 0,1-1 0 0 0,-1 1-1 0 0,1 0 1 0 0,0 0 0 0 0,-1-1-1 0 0,0 1 1 0 0,1 0 0 0 0,-1-1 0 0 0,1 1-1 0 0,-1 0 1 0 0,0-1 0 0 0,1 1 0 0 0,-1-1-1 0 0,0 1 1 0 0,1-1 0 0 0,-1 0 0 0 0,0 1-1 0 0,0-1 1 0 0,0 0 0 0 0,1 1 0 0 0,-1-1-1 0 0,0 0 1 0 0,0 0 0 0 0,0 0-1 0 0,0 0 1 0 0,0 0 0 0 0,1 0 0 0 0,-1 0-1 0 0,0 0 1 0 0,0 0 0 0 0,0 0 0 0 0,0 0-1 0 0,0 0 1 0 0,1-1 0 0 0,-1 1 0 0 0,0 0 110 0 0,-21-3-1206 0 0</inkml:trace>
  <inkml:trace contextRef="#ctx0" brushRef="#br0" timeOffset="-116021.133">19756 2157 1756 0 0,'7'-1'1264'0'0,"-6"1"-192"0"0,3-2-140 0 0,-1 2-143 0 0,0-1-85 0 0,-1 1-180 0 0,1 0-112 0 0,-3-2-160 0 0,1 1-172 0 0,1-1-168 0 0,0 5 12 0 0,-1-1-256 0 0,-1-1-396 0 0,2 1-613 0 0,-2-2 85 0 0,-2 1 60 0 0,2-1 16 0 0</inkml:trace>
  <inkml:trace contextRef="#ctx0" brushRef="#br0" timeOffset="-117069.488">18444 2103 1496 0 0,'3'11'3603'0'0,"28"-5"-2781"0"0,-29-6-681 0 0,318-8 2419 0 0,-217-1-2364 0 0,-12 2-265 0 0,138-12-1080 0 0,-80 1-3560 0 0,-128 14 3490 0 0</inkml:trace>
  <inkml:trace contextRef="#ctx0" brushRef="#br0" timeOffset="-116591.34">18924 2372 848 0 0,'3'-32'5431'0'0,"-2"45"-3267"0"0,-8 285-1109 0 0,-23-165-2583 0 0,13-136-3934 0 0,13-4 4246 0 0</inkml:trace>
  <inkml:trace contextRef="#ctx0" brushRef="#br0" timeOffset="-116284.147">18983 2202 984 0 0,'-112'9'3730'0'0,"60"9"-2642"0"0,0 2 0 0 0,2 2 0 0 0,0 3 0 0 0,2 1 0 0 0,-40 30-1088 0 0,54-26 1272 0 0,62-13-835 0 0,111-12 124 0 0,170-35-1793 0 0,-97 0-3057 0 0,-104 4 334 0 0,-80 16 2755 0 0</inkml:trace>
  <inkml:trace contextRef="#ctx0" brushRef="#br0" timeOffset="-112465.528">302 4253 956 0 0,'0'0'520'0'0,"0"0"18"0"0,3-15 1668 0 0,23 10 303 0 0,-25 111-2046 0 0,9 62 110 0 0,-6-153-482 0 0,0 1 1 0 0,-1-1-1 0 0,0 1 1 0 0,-2 0-1 0 0,0 0 1 0 0,0 0-1 0 0,-2 0 1 0 0,0 0-1 0 0,0 0 1 0 0,-2 0-1 0 0,0 0 1 0 0,-1-1 0 0 0,0 1-1 0 0,-1-1 1 0 0,-1 0-1 0 0,0-1 1 0 0,-2 1-1 0 0,1-1 1 0 0,-2-1-1 0 0,1 1 1 0 0,-2-1-1 0 0,-6 6-91 0 0,12-16 48 0 0,-1 0 0 0 0,1-1 0 0 0,-1 1 0 0 0,1-1 0 0 0,-1 0 0 0 0,0-1 0 0 0,0 1 0 0 0,0-1 0 0 0,0 0-1 0 0,0 0 1 0 0,0 0 0 0 0,0-1 0 0 0,0 0 0 0 0,0 0 0 0 0,0 0 0 0 0,0-1 0 0 0,0 1 0 0 0,0-1 0 0 0,0-1 0 0 0,0 1 0 0 0,0 0 0 0 0,0-1-1 0 0,1 0 1 0 0,-1 0 0 0 0,0-1 0 0 0,1 0 0 0 0,0 1 0 0 0,0-1 0 0 0,0 0 0 0 0,0-1 0 0 0,0 1 0 0 0,1-1 0 0 0,-1 0 0 0 0,0-1-48 0 0,-7-8 56 0 0,0-1 0 0 0,1 0 1 0 0,1 0-1 0 0,0-1 1 0 0,1 0-1 0 0,0-1 0 0 0,2 0 1 0 0,0 0-1 0 0,-3-12-56 0 0,4 8 24 0 0,0 0 1 0 0,2 0-1 0 0,0 0 0 0 0,1-1 0 0 0,1 1 1 0 0,1-1-1 0 0,1 1 0 0 0,1-1 0 0 0,0 1 1 0 0,2 0-1 0 0,0 0 0 0 0,1 0 1 0 0,1 1-1 0 0,1-1 0 0 0,1 1 0 0 0,1 1 1 0 0,0 0-1 0 0,1 0 0 0 0,1 1 0 0 0,1 0 1 0 0,0 1-1 0 0,2 0 0 0 0,3-3-24 0 0,-1 2-178 0 0,1 1-1 0 0,0 1 0 0 0,1 1 1 0 0,1 1-1 0 0,0 0 1 0 0,1 2-1 0 0,0 0 0 0 0,0 1 1 0 0,1 1-1 0 0,1 0 1 0 0,-1 2-1 0 0,1 1 0 0 0,1 1 1 0 0,-1 0-1 0 0,1 2 1 0 0,17 0 178 0 0,21 27-2401 0 0,-40-4-1569 0 0,-17-16 2721 0 0</inkml:trace>
  <inkml:trace contextRef="#ctx0" brushRef="#br0" timeOffset="-112018.239">721 3733 1372 0 0,'0'-2'107'0'0,"-1"1"0"0"0,1 0-1 0 0,0-1 1 0 0,0 1 0 0 0,0 0 0 0 0,0-1 0 0 0,0 1-1 0 0,0 0 1 0 0,0-1 0 0 0,0 1 0 0 0,0 0-1 0 0,1-1 1 0 0,-1 1 0 0 0,0 0 0 0 0,1 0-1 0 0,-1-1 1 0 0,1 1 0 0 0,-1 0 0 0 0,1 0 0 0 0,0 0-1 0 0,0 0 1 0 0,-1 0 0 0 0,1 0 0 0 0,0 0-1 0 0,0 0 1 0 0,0 0 0 0 0,0 0 0 0 0,0 0 0 0 0,0 0-1 0 0,0 1 1 0 0,1-1 0 0 0,-1 0 0 0 0,0 1-1 0 0,0-1 1 0 0,0 1 0 0 0,1-1 0 0 0,-1 1-1 0 0,0 0 1 0 0,1 0 0 0 0,-1-1 0 0 0,0 1 0 0 0,2 0-107 0 0,1-2 46 0 0,1-1 0 0 0,0 1 0 0 0,0 1 0 0 0,0-1 1 0 0,1 0-1 0 0,-1 1 0 0 0,0 0 0 0 0,1 1 0 0 0,-1-1 1 0 0,0 1-1 0 0,1 0 0 0 0,-1 0 0 0 0,0 1 0 0 0,1-1 1 0 0,-1 1-1 0 0,0 0 0 0 0,1 1 0 0 0,-1-1 0 0 0,0 1 1 0 0,0 0-1 0 0,0 0 0 0 0,-1 1 0 0 0,1 0 1 0 0,0-1-1 0 0,-1 2 0 0 0,0-1 0 0 0,1 0 0 0 0,-1 1 1 0 0,-1 0-1 0 0,1 0 0 0 0,0 0 0 0 0,-1 0 0 0 0,0 0 1 0 0,0 1-1 0 0,0 0 0 0 0,-1-1 0 0 0,0 1 0 0 0,0 0 1 0 0,0 0-1 0 0,0 0 0 0 0,-1 1 0 0 0,1-1 0 0 0,-1 0 1 0 0,-1 1-1 0 0,1-1 0 0 0,-1 3-46 0 0,-2 5 112 0 0,-1 0 0 0 0,0 0 0 0 0,0 0 0 0 0,-2 0 0 0 0,1-1 1 0 0,-2 0-1 0 0,0 1 0 0 0,0-2 0 0 0,-1 1 0 0 0,0-1 0 0 0,-1 0 0 0 0,-1-1 0 0 0,1 0 0 0 0,-6 4-112 0 0,-28 41 721 0 0,42-54-708 0 0,-1 0 1 0 0,1 0 0 0 0,-1 0 0 0 0,1 0 0 0 0,-1 0 0 0 0,1 0 0 0 0,0 0 0 0 0,0 0 0 0 0,-1 1-1 0 0,1-1 1 0 0,0 0 0 0 0,0 0 0 0 0,0 0 0 0 0,0 1 0 0 0,0-1 0 0 0,0 0 0 0 0,1 0-1 0 0,-1 0 1 0 0,0 0 0 0 0,1 0 0 0 0,-1 1 0 0 0,0-1 0 0 0,1 0 0 0 0,0 0 0 0 0,-1 0-1 0 0,1 0 1 0 0,-1 0 0 0 0,1 0 0 0 0,0 0 0 0 0,0-1 0 0 0,0 1 0 0 0,-1 0 0 0 0,1 0-1 0 0,0 0 1 0 0,0-1 0 0 0,0 1 0 0 0,0-1 0 0 0,0 1 0 0 0,1-1 0 0 0,-1 1 0 0 0,0-1-1 0 0,0 1 1 0 0,0-1 0 0 0,0 0 0 0 0,0 0 0 0 0,1 1 0 0 0,-1-1 0 0 0,0 0 0 0 0,0 0-1 0 0,0 0 1 0 0,0 0 0 0 0,1-1-14 0 0,69 9-85 0 0,250-24-6783 0 0,-294 14 5408 0 0,-8 2-24 0 0</inkml:trace>
  <inkml:trace contextRef="#ctx0" brushRef="#br0" timeOffset="-111724.702">995 4387 1184 0 0,'23'12'4524'0'0,"29"-12"-3662"0"0,-36 0-249 0 0,243-28 921 0 0,-117 8-5496 0 0,-137 20 2497 0 0,-9 3 31 0 0</inkml:trace>
  <inkml:trace contextRef="#ctx0" brushRef="#br0" timeOffset="-111459.678">1033 4619 1844 0 0,'5'5'940'0'0,"1"-2"-220"0"0,14 1-96 0 0,2 1-40 0 0,-6-5-92 0 0,6 0 9 0 0,12 0-81 0 0,1 0-44 0 0,39-15-48 0 0,-34 12-140 0 0,-5 0-240 0 0,3-2-4 0 0,1 1-496 0 0,-2-2-525 0 0,-4 6 85 0 0,-1-3 64 0 0,-5-3-380 0 0</inkml:trace>
  <inkml:trace contextRef="#ctx0" brushRef="#br0" timeOffset="-106662.113">4225 4171 1860 0 0,'4'-2'1256'0'0,"0"1"-240"0"0,1-1-132 0 0,0 1-75 0 0,-3 1-117 0 0,1-2-52 0 0,0 1-36 0 0,0 1-84 0 0,0-2-140 0 0,1 2-156 0 0,-3 0-216 0 0,-1 0-212 0 0,3 2 12 0 0,-3-1-664 0 0,-3 4-620 0 0,2-2 51 0 0,-4 1 77 0 0,0-1 120 0 0</inkml:trace>
  <inkml:trace contextRef="#ctx0" brushRef="#br0" timeOffset="-108140.848">3158 3725 1160 0 0,'0'0'625'0'0,"3"-2"-9"0"0,39-58 4120 0 0,-16 165-2799 0 0,23 164-3493 0 0,-91-226-2920 0 0,31-39 3190 0 0</inkml:trace>
  <inkml:trace contextRef="#ctx0" brushRef="#br0" timeOffset="-107861.123">2843 4183 1564 0 0,'4'10'5222'0'0,"90"0"-3863"0"0,185-23 426 0 0,223-18-4060 0 0,-462 29-2372 0 0,-44 1 3443 0 0</inkml:trace>
  <inkml:trace contextRef="#ctx0" brushRef="#br0" timeOffset="-107224.826">3262 4336 888 0 0,'23'-33'4485'0'0,"-24"57"-2709"0"0,-7 7-1603 0 0,2 2 0 0 0,1-1 0 0 0,1 0 0 0 0,2 1 0 0 0,2 0-1 0 0,1 13-172 0 0,0-4 63 0 0,18 140-786 0 0,-39-149-3479 0 0,13-32 2914 0 0</inkml:trace>
  <inkml:trace contextRef="#ctx0" brushRef="#br0" timeOffset="-106913.204">3269 4240 880 0 0,'-26'9'530'0'0,"2"1"-1"0"0,0 2 1 0 0,0 0 0 0 0,1 2 0 0 0,0 0-1 0 0,1 2 1 0 0,1 0 0 0 0,1 2-1 0 0,0 0 1 0 0,1 1 0 0 0,1 1-1 0 0,1 1 1 0 0,-12 19-530 0 0,27-38 43 0 0,1-1-1 0 0,-1 1 0 0 0,1-1 1 0 0,0 1-1 0 0,-1 0 1 0 0,1-1-1 0 0,0 1 1 0 0,0 0-1 0 0,0 0 1 0 0,1 0-1 0 0,-1-1 1 0 0,0 1-1 0 0,1 0 1 0 0,-1 0-1 0 0,1 0 1 0 0,-1 0-1 0 0,1 1 1 0 0,0-1-1 0 0,0 0 1 0 0,0 0-1 0 0,0 0 1 0 0,1 0-1 0 0,-1 0 0 0 0,0 0 1 0 0,1 0-1 0 0,-1 0 1 0 0,1 0-1 0 0,0 0 1 0 0,0 0-1 0 0,0-1 1 0 0,0 1-1 0 0,0 0 1 0 0,0 0-1 0 0,0-1 1 0 0,0 1-1 0 0,1-1 1 0 0,-1 1-1 0 0,1-1 1 0 0,-1 1-1 0 0,1-1 1 0 0,-1 0-1 0 0,1 0 0 0 0,0 0 1 0 0,0 0-1 0 0,0 0 1 0 0,0 0-1 0 0,-1 0 1 0 0,1-1-1 0 0,0 1 1 0 0,0-1-1 0 0,0 1 1 0 0,0-1-1 0 0,1 0 1 0 0,-1 0-1 0 0,0 1 1 0 0,0-2-1 0 0,0 1 1 0 0,1 0-43 0 0,223-8 1153 0 0,19-33-2414 0 0,-89 5-2919 0 0,-86 10 1407 0 0,-43 14 1436 0 0</inkml:trace>
  <inkml:trace contextRef="#ctx0" brushRef="#br0" timeOffset="-96559.591">3601 5444 1216 0 0,'1'1'134'0'0,"-1"-1"0"0"0,0 0 0 0 0,1 1-1 0 0,-1-1 1 0 0,1 0 0 0 0,-1 0 0 0 0,0 1 0 0 0,1-1-1 0 0,-1 0 1 0 0,1 0 0 0 0,-1 1 0 0 0,1-1 0 0 0,-1 0-1 0 0,1 0 1 0 0,-1 0 0 0 0,1 0 0 0 0,-1 0 0 0 0,1 0 0 0 0,-1 0-1 0 0,1 0 1 0 0,-1 0 0 0 0,1 0 0 0 0,-1 0 0 0 0,0 0-1 0 0,1 0 1 0 0,-1 0 0 0 0,1-1 0 0 0,-1 1 0 0 0,1 0-1 0 0,-1 0 1 0 0,1 0 0 0 0,-1-1 0 0 0,0 1 0 0 0,1 0 0 0 0,-1-1-1 0 0,1 1 1 0 0,-1 0 0 0 0,0-1 0 0 0,1 1 0 0 0,-1 0-1 0 0,0-1 1 0 0,0 1 0 0 0,1-1 0 0 0,-1 1 0 0 0,0 0-1 0 0,0-1 1 0 0,1 1 0 0 0,-1-1 0 0 0,0 1 0 0 0,0-1-1 0 0,0 1 1 0 0,0-1-134 0 0,-1 57 212 0 0,0-39 288 0 0,25 302 1020 0 0,30-108-402 0 0,-41-240-9764 0 0,-3 16 7312 0 0</inkml:trace>
  <inkml:trace contextRef="#ctx0" brushRef="#br0" timeOffset="-93819.568">6242 5275 1556 0 0,'-16'9'5098'0'0,"13"17"-4747"0"0,2-1 1 0 0,0 1-1 0 0,2-1 0 0 0,1 1 0 0 0,1-1 1 0 0,1 0-1 0 0,1 1 0 0 0,2-2 1 0 0,7 23-352 0 0,13 60 604 0 0,-26-106-628 0 0,21 137 400 0 0,-19-77-3764 0 0,-21-48-770 0 0,14-16 2852 0 0</inkml:trace>
  <inkml:trace contextRef="#ctx0" brushRef="#br0" timeOffset="-94720.157">5435 5462 1216 0 0,'21'-28'8016'0'0,"-51"132"-7226"0"0,8 110-196 0 0,15-45-2527 0 0,7-162 1325 0 0,-16-2-4412 0 0,11-9 3661 0 0</inkml:trace>
  <inkml:trace contextRef="#ctx0" brushRef="#br0" timeOffset="-94146.159">5483 5426 1228 0 0,'-1'-28'4886'0'0,"-1"48"-2911"0"0,2-11-1898 0 0,0 0 1 0 0,1 0-1 0 0,0 0 1 0 0,0 0-1 0 0,1 0 1 0 0,0 0 0 0 0,1 0-1 0 0,0 0 1 0 0,0-1-1 0 0,1 1 1 0 0,0-1-1 0 0,1 0 1 0 0,0 0-1 0 0,0-1 1 0 0,0 1 0 0 0,1-1-1 0 0,0 0 1 0 0,1-1-1 0 0,-1 1 1 0 0,1-1-1 0 0,0-1 1 0 0,1 1-1 0 0,-1-1 1 0 0,1-1-1 0 0,0 1 1 0 0,1-1 0 0 0,-1-1-1 0 0,1 1 1 0 0,-1-1-1 0 0,1-1 1 0 0,0 0-1 0 0,9 1-77 0 0,-9-1 12 0 0,0-1-1 0 0,0 0 1 0 0,0 0-1 0 0,0-1 1 0 0,1 0 0 0 0,-1-1-1 0 0,0 0 1 0 0,0 0-1 0 0,0-1 1 0 0,-1 0-1 0 0,1-1 1 0 0,0 0-1 0 0,-1 0 1 0 0,1-1 0 0 0,-1 0-1 0 0,0 0 1 0 0,-1-1-1 0 0,1 0 1 0 0,-1 0-1 0 0,0-1 1 0 0,0 0-1 0 0,0-1 1 0 0,-1 1-1 0 0,0-1 1 0 0,0 0 0 0 0,-1 0-1 0 0,0-1 1 0 0,4-7-12 0 0,-5-40 380 0 0,-4 54-334 0 0,0 1-5 0 0,0 0 11 0 0,0 0-15 0 0,-11-4 5 0 0,4 22-104 0 0,43 84-2865 0 0,5-40-2881 0 0,-33-51 4277 0 0</inkml:trace>
  <inkml:trace contextRef="#ctx0" brushRef="#br0" timeOffset="-95953.049">4430 5513 1048 0 0,'3'-14'4889'0'0,"-29"13"-3415"0"0,4 16-1284 0 0,0 0 0 0 0,2 2 1 0 0,0 0-1 0 0,1 1 0 0 0,1 1 1 0 0,0 0-1 0 0,2 2 0 0 0,0 0 1 0 0,2 1-1 0 0,0 0 0 0 0,1 1 0 0 0,2 1 1 0 0,0 0-1 0 0,-2 8-190 0 0,-53 95-613 0 0,64-122 267 0 0,-1 0-1 0 0,-1 0 0 0 0,1-1 0 0 0,-1 1 1 0 0,1-1-1 0 0,-1 1 0 0 0,-1-1 1 0 0,1 0-1 0 0,-1-1 0 0 0,1 1 1 0 0,-1-1-1 0 0,0 0 0 0 0,0 0 0 0 0,0 0 1 0 0,-1-1-1 0 0,1 0 0 0 0,-1 0 1 0 0,0 0 346 0 0,-7 1-1354 0 0</inkml:trace>
  <inkml:trace contextRef="#ctx0" brushRef="#br0" timeOffset="-95658.535">4019 5567 1700 0 0,'19'-18'5793'0'0,"-1"36"-3875"0"0,-8-4-2083 0 0,302 271 342 0 0,-276-246-2546 0 0,-17-8-2273 0 0,-17-28 3318 0 0</inkml:trace>
  <inkml:trace contextRef="#ctx0" brushRef="#br0" timeOffset="-95252.804">4571 5765 1956 0 0,'0'0'199'0'0,"1"0"-1"0"0,-1 0 1 0 0,0-1 0 0 0,0 1-1 0 0,0 0 1 0 0,0-1-1 0 0,0 1 1 0 0,1 0 0 0 0,-1 0-1 0 0,0-1 1 0 0,0 1 0 0 0,0 0-1 0 0,0-1 1 0 0,0 1-1 0 0,0 0 1 0 0,0-1 0 0 0,0 1-1 0 0,0 0 1 0 0,0 0-1 0 0,0-1 1 0 0,0 1 0 0 0,0 0-1 0 0,0-1 1 0 0,0 1-1 0 0,0 0 1 0 0,-1-1 0 0 0,1 1-1 0 0,0 0 1 0 0,0-1-199 0 0,39-9 545 0 0,444-53 2234 0 0,-479 58-2546 0 0,-19-6-5653 0 0,15 10 4042 0 0,0 1 53 0 0,0 0-17 0 0</inkml:trace>
  <inkml:trace contextRef="#ctx0" brushRef="#br0" timeOffset="-98240.853">2142 5644 1240 0 0,'0'0'197'0'0,"0"0"2"0"0,0 0-1 0 0,0 0-20 0 0,0 0-38 0 0,0 0 50 0 0,0 0 37 0 0,0 0 40 0 0,0 0-32 0 0,0 0 8 0 0,0 0-20 0 0,0 0-22 0 0,0 0 8 0 0,0 0 70 0 0,0 0-35 0 0,0 0 52 0 0,0 0 7 0 0,0 0-32 0 0,0 0-74 0 0,0-13 6 0 0,2 10 3851 0 0,-4 114-4060 0 0,-1-92 18 0 0,-17 137 870 0 0,7 1 1 0 0,8 122-883 0 0,5-229 215 0 0,0-49-173 0 0,9 15-582 0 0,-25-102-8092 0 0,8 60 7274 0 0</inkml:trace>
  <inkml:trace contextRef="#ctx0" brushRef="#br0" timeOffset="-97633.597">2166 5708 1140 0 0,'-5'-33'3860'0'0,"5"-33"-1655"0"0,5 55-2163 0 0,0 0 1 0 0,0 0 0 0 0,1 1-1 0 0,1 0 1 0 0,-1 0 0 0 0,2 0 0 0 0,-1 1-1 0 0,1 0 1 0 0,1 1 0 0 0,0-1-1 0 0,0 2 1 0 0,0-1 0 0 0,1 1-1 0 0,0 1 1 0 0,0 0 0 0 0,1 0-1 0 0,0 1 1 0 0,0 0 0 0 0,0 1 0 0 0,1 0-1 0 0,-1 1 1 0 0,1 1 0 0 0,0-1-1 0 0,0 2 1 0 0,0 0 0 0 0,0 0-1 0 0,9 1-42 0 0,-14 1 2 0 0,-1 0 0 0 0,1 1-1 0 0,-1-1 1 0 0,1 1 0 0 0,-1 1 0 0 0,0-1-1 0 0,0 1 1 0 0,0 0 0 0 0,0 1-1 0 0,0-1 1 0 0,-1 1 0 0 0,1 0-1 0 0,-1 0 1 0 0,0 1 0 0 0,-1 0-1 0 0,1 0 1 0 0,-1 0 0 0 0,0 0-1 0 0,0 0 1 0 0,0 1 0 0 0,-1 0 0 0 0,0 0-1 0 0,0 0 1 0 0,-1 0 0 0 0,1 0-1 0 0,-1 1 1 0 0,-1-1 0 0 0,1 1-1 0 0,-1-1 1 0 0,0 1 0 0 0,-1 0-1 0 0,1-1 1 0 0,-1 1 0 0 0,-1 0-1 0 0,1-1 1 0 0,-2 6-2 0 0,-8 10 22 0 0,-1 0-1 0 0,0-1 1 0 0,-2-1 0 0 0,-1 0-1 0 0,0 0 1 0 0,-1-2-1 0 0,-1 0 1 0 0,-1 0 0 0 0,-1-2-1 0 0,0 0 1 0 0,-1-1-1 0 0,0-1 1 0 0,-1-1 0 0 0,-1 0-1 0 0,0-2 1 0 0,-1 0-1 0 0,0-2 1 0 0,-1 0 0 0 0,0-1-1 0 0,-3-1-21 0 0,25-7-84 0 0,1 1 1 0 0,-1-1-1 0 0,1 0 0 0 0,0 1 0 0 0,-1-1 1 0 0,1 0-1 0 0,-1 1 0 0 0,1-1 0 0 0,-1 0 1 0 0,1 0-1 0 0,-1 0 0 0 0,1 1 0 0 0,-1-1 1 0 0,1 0-1 0 0,-1 0 0 0 0,1 0 1 0 0,-1 0-1 0 0,1 0 0 0 0,-1 0 0 0 0,0 0 1 0 0,1 0-1 0 0,-1 0 0 0 0,1 0 0 0 0,-1 0 1 0 0,1-1-1 0 0,-1 1 0 0 0,1 0 0 0 0,-1 0 1 0 0,1 0-1 0 0,-1-1 0 0 0,1 1 0 0 0,0 0 1 0 0,-1-1-1 0 0,1 1 0 0 0,-1 0 0 0 0,1-1 1 0 0,0 1-1 0 0,-1 0 0 0 0,1-1 0 0 0,0 1 1 0 0,-1-1-1 0 0,1 1 0 0 0,0-1 0 0 0,0 1 1 0 0,-1-1-1 0 0,1 1 0 0 0,0-1 0 0 0,0 1 1 0 0,0-1-1 0 0,0 1 0 0 0,0-1 1 0 0,-1 1-1 0 0,1-1 0 0 0,0 1 0 0 0,0-1 1 0 0,1 1-1 0 0,-1-1 0 0 0,0 1 0 0 0,0-1 1 0 0,0 1-1 0 0,0-1 0 0 0,0 1 0 0 0,0-1 1 0 0,1 1-1 0 0,-1-1 0 0 0,0 1 0 0 0,0-1 1 0 0,1 1 83 0 0,10-13-1508 0 0</inkml:trace>
  <inkml:trace contextRef="#ctx0" brushRef="#br0" timeOffset="-97290.796">2960 5495 1660 0 0,'-204'111'3490'0'0,"185"-100"-3286"0"0,1 1 0 0 0,0 0 0 0 0,1 2 0 0 0,1 0 0 0 0,0 1 0 0 0,0 1 0 0 0,2 0 0 0 0,0 1 0 0 0,1 0 0 0 0,1 1 0 0 0,0 1 0 0 0,2 0 0 0 0,0 0 0 0 0,1 1 0 0 0,1 1-204 0 0,6-13 45 0 0,0 1 1 0 0,1-1-1 0 0,0 1 1 0 0,1 0-1 0 0,0-1 0 0 0,0 1 1 0 0,1 0-1 0 0,0-1 1 0 0,0 1-1 0 0,1 0 0 0 0,0-1 1 0 0,1 0-1 0 0,0 1 0 0 0,0-1 1 0 0,1 0-1 0 0,0-1 1 0 0,0 1-1 0 0,1-1 0 0 0,0 1 1 0 0,0-1-1 0 0,0-1 1 0 0,1 1-1 0 0,0-1 0 0 0,1 0 1 0 0,-1 0-1 0 0,3 0-45 0 0,16 14-428 0 0,1-1-1 0 0,1-2 1 0 0,0-1-1 0 0,1-1 1 0 0,0-1-1 0 0,23 7 429 0 0,104 23-4203 0 0,-105-36 2827 0 0</inkml:trace>
  <inkml:trace contextRef="#ctx0" brushRef="#br0" timeOffset="-90568.4">7816 5222 1508 0 0,'21'-21'6448'0'0,"-11"38"-5037"0"0,27 280-498 0 0,-17-179-1389 0 0,-20-118 273 0 0,0 0-108 0 0,0 0-78 0 0,-4-5-5134 0 0,3 0 4341 0 0</inkml:trace>
  <inkml:trace contextRef="#ctx0" brushRef="#br0" timeOffset="-90180.889">8242 4946 1216 0 0,'8'0'222'0'0,"1"0"1"0"0,0 0-1 0 0,-1 0 0 0 0,1 1 0 0 0,-1 1 0 0 0,1 0 1 0 0,-1 0-1 0 0,0 0 0 0 0,1 1 0 0 0,-1 0 0 0 0,-1 1 1 0 0,1-1-1 0 0,0 2 0 0 0,-1-1 0 0 0,0 1 0 0 0,0 0 1 0 0,0 1-1 0 0,-1-1 0 0 0,0 1 0 0 0,0 1 0 0 0,0-1 1 0 0,3 6-223 0 0,7 6 177 0 0,-2-1 1 0 0,0 2 0 0 0,-1 0-1 0 0,-1 0 1 0 0,-1 1 0 0 0,-1 1-1 0 0,0 0 1 0 0,-2 0 0 0 0,0 1-1 0 0,-2 0 1 0 0,0 0 0 0 0,-1 1-1 0 0,-2-1 1 0 0,0 1 0 0 0,-1 0-1 0 0,-2 0-177 0 0,0-11 100 0 0,-1 0 0 0 0,-1 0 0 0 0,0 0-1 0 0,0 0 1 0 0,-1 0 0 0 0,-1 0-1 0 0,0-1 1 0 0,-1 0 0 0 0,0 0 0 0 0,0 0-1 0 0,-8 10-99 0 0,11-17 38 0 0,-24 32 60 0 0,-1-2-1 0 0,-1-1 0 0 0,-2-1 0 0 0,-1-1 0 0 0,-2-2 1 0 0,-1-1-1 0 0,-1-2 0 0 0,-1-1 0 0 0,-1-2 1 0 0,-2-1-1 0 0,-4 0-97 0 0,-4 6-588 0 0,-15 1-1897 0 0,19-30-1928 0 0,28-12 2987 0 0</inkml:trace>
  <inkml:trace contextRef="#ctx0" brushRef="#br0" timeOffset="-91282.714">6643 5263 1216 0 0,'0'0'610'0'0,"0"0"-26"0"0,0 0-128 0 0,-20-5 1556 0 0,2-12-1744 0 0,85 23 1591 0 0,55 9-1408 0 0,-1 5-1 0 0,0 5 1 0 0,11 9-451 0 0,-52 7 392 0 0,-80-40-354 0 0,-2 1-20 0 0,-162 85 823 0 0,93-59-574 0 0,30-9-180 0 0,-7 1-107 0 0,2 1 0 0 0,0 3 0 0 0,2 2 0 0 0,0 2 0 0 0,-22 20 20 0 0,55-22-3134 0 0,48-22-745 0 0,-29-4 3684 0 0,8 0-1293 0 0</inkml:trace>
  <inkml:trace contextRef="#ctx0" brushRef="#br0" timeOffset="-91033.073">7383 5615 1068 0 0,'-342'166'5652'0'0,"221"-95"-7423"0"0,118-71-705 0 0,3 0 1131 0 0</inkml:trace>
  <inkml:trace contextRef="#ctx0" brushRef="#br0" timeOffset="-88536.108">9352 5185 1272 0 0,'0'0'484'0'0,"0"0"-68"0"0,0 0-52 0 0,0 0-24 0 0,16-26-68 0 0,-1 26-40 0 0,5 0-20 0 0,9 0-24 0 0,35-7 32 0 0,-43 7-28 0 0,8 0-140 0 0,6 0-144 0 0,0 0-108 0 0,2 0-224 0 0,-3 0-752 0 0,-5 0 4 0 0</inkml:trace>
  <inkml:trace contextRef="#ctx0" brushRef="#br0" timeOffset="-88285.834">9427 5345 860 0 0,'10'2'4459'0'0,"49"-1"-3207"0"0,146-18-688 0 0,35-12-4846 0 0,-203 21 2801 0 0</inkml:trace>
  <inkml:trace contextRef="#ctx0" brushRef="#br0" timeOffset="-83974.576">12170 4852 1324 0 0,'11'-20'3730'0'0,"1"32"259"0"0,59 231-2474 0 0,11-27-1229 0 0,-82-215-456 0 0,1 0 1 0 0,-1 0-1 0 0,1 0 1 0 0,-1 0 0 0 0,0 0-1 0 0,0 0 1 0 0,1 0-1 0 0,-1 0 1 0 0,0 0-1 0 0,0 0 1 0 0,0 0-1 0 0,0 0 1 0 0,0 0 0 0 0,0 0-1 0 0,-1 0 1 0 0,1 0-1 0 0,0 0 1 0 0,0 0-1 0 0,-1 0 1 0 0,1 0 0 0 0,-1-1-1 0 0,1 1 1 0 0,0 0-1 0 0,-1 0 1 0 0,0 0-1 0 0,1 0 1 0 0,-1 0 0 0 0,0-1-1 0 0,1 1 1 0 0,-1 0-1 0 0,0-1 1 0 0,0 1-1 0 0,1 0 1 0 0,-1-1 0 0 0,0 1-1 0 0,0-1 1 0 0,0 1-1 0 0,0-1 1 0 0,0 0-1 0 0,0 1 1 0 0,0-1 0 0 0,0 0-1 0 0,0 0 1 0 0,0 0-1 0 0,0 1 1 0 0,0-1-1 0 0,0 0 1 0 0,0 0 0 0 0,0-1 169 0 0,-3-1-1346 0 0</inkml:trace>
  <inkml:trace contextRef="#ctx0" brushRef="#br0" timeOffset="-83586.011">12905 4904 1540 0 0,'-40'29'5983'0'0,"-63"105"-4489"0"0,26 83-1680 0 0,13-179-5725 0 0,50-37 4471 0 0</inkml:trace>
  <inkml:trace contextRef="#ctx0" brushRef="#br0" timeOffset="-83304.63">12569 4997 1392 0 0,'17'-14'5378'0'0,"-11"33"-3396"0"0,2 14-1821 0 0,127 163 880 0 0,-72-121-1785 0 0,-49-49-201 0 0,-11-7-4952 0 0,-3-19 4505 0 0</inkml:trace>
  <inkml:trace contextRef="#ctx0" brushRef="#br0" timeOffset="-82979.817">13068 4895 1400 0 0,'-7'-44'6259'0'0,"-17"67"-4608"0"0,19-5-1598 0 0,1 0 0 0 0,0 1-1 0 0,1-1 1 0 0,1 1 0 0 0,1 0-1 0 0,1-1 1 0 0,0 1 0 0 0,2 0-1 0 0,0 0 1 0 0,1-1 0 0 0,1 1-1 0 0,0-1 1 0 0,1 0 0 0 0,2 0-1 0 0,2 6-52 0 0,25 113-4139 0 0,-33-135 2748 0 0,-1-1 43 0 0,0 5 34 0 0</inkml:trace>
  <inkml:trace contextRef="#ctx0" brushRef="#br0" timeOffset="-82437.139">13284 4829 1044 0 0,'0'0'119'0'0,"1"-1"1"0"0,-1 1-1 0 0,0-1 0 0 0,0 1 0 0 0,1-1 1 0 0,-1 1-1 0 0,0-1 0 0 0,0 1 0 0 0,1-1 1 0 0,-1 1-1 0 0,0-1 0 0 0,0 1 0 0 0,0-1 1 0 0,0 1-1 0 0,0-1 0 0 0,0 1 0 0 0,0-1 1 0 0,0 1-1 0 0,0-1 0 0 0,0 0 0 0 0,0 1 1 0 0,0-1-1 0 0,0 1 0 0 0,0-1 0 0 0,0 1 0 0 0,-1-1 1 0 0,1 1-1 0 0,0-1 0 0 0,0 1 0 0 0,-1-1 1 0 0,1 1-1 0 0,0-1 0 0 0,-1 1 0 0 0,1 0 1 0 0,-1-1-1 0 0,1 1 0 0 0,0-1 0 0 0,-1 1 1 0 0,1 0-1 0 0,-1-1 0 0 0,1 1 0 0 0,-1 0 1 0 0,1 0-1 0 0,-1-1 0 0 0,1 1 0 0 0,-1 0 1 0 0,1 0-1 0 0,-1 0 0 0 0,1 0 0 0 0,-1 0 1 0 0,1 0-1 0 0,-1 0-119 0 0,52-9 941 0 0,-33 9-789 0 0,-2-2-71 0 0,0 1 0 0 0,0 0 0 0 0,0 2 0 0 0,-1 0 0 0 0,1 0 0 0 0,0 1 0 0 0,0 1 0 0 0,-1 1 0 0 0,0 0 0 0 0,0 2 0 0 0,0-1 1 0 0,0 1-1 0 0,5 4-81 0 0,-18-9 6 0 0,0 1 0 0 0,0-1 0 0 0,0 0 0 0 0,-1 0 0 0 0,1 1 0 0 0,0-1 0 0 0,-1 1 0 0 0,1 0 0 0 0,-1-1 0 0 0,1 1 1 0 0,-1 0-1 0 0,0 0 0 0 0,0 0 0 0 0,0 0 0 0 0,0 0 0 0 0,0 0 0 0 0,0 0 0 0 0,0 0 0 0 0,-1 0 0 0 0,1 1 1 0 0,-1-1-1 0 0,0 0 0 0 0,1 0 0 0 0,-1 0 0 0 0,0 1 0 0 0,0-1 0 0 0,-1 0 0 0 0,1 0 0 0 0,0 1 0 0 0,-1-1 0 0 0,1 0 1 0 0,-1 0-1 0 0,0 0 0 0 0,0 0 0 0 0,1 0 0 0 0,-2 0 0 0 0,1 0 0 0 0,0 0 0 0 0,0 0 0 0 0,-1 0 0 0 0,1 0 1 0 0,0-1-1 0 0,-1 1 0 0 0,0 0-6 0 0,-85 72 175 0 0,80-70-146 0 0,-236 154 123 0 0,210-128-913 0 0,27-16-4270 0 0,7-14 3579 0 0,9 2-32 0 0</inkml:trace>
  <inkml:trace contextRef="#ctx0" brushRef="#br0" timeOffset="-82187.235">13804 5119 1268 0 0,'-120'119'5381'0'0,"1"-1"-4042"0"0,110-109-1532 0 0,-19 13-4429 0 0,25-22 3309 0 0</inkml:trace>
  <inkml:trace contextRef="#ctx0" brushRef="#br0" timeOffset="-81846.815">14039 4844 1720 0 0,'8'-21'5928'0'0,"-6"36"-3648"0"0,-12 240-1265 0 0,23-116-2558 0 0,-13-113-361 0 0,0-21-2562 0 0,0-5 3144 0 0</inkml:trace>
  <inkml:trace contextRef="#ctx0" brushRef="#br0" timeOffset="-81457.995">14319 4532 948 0 0,'5'-3'209'0'0,"-1"0"0"0"0,1 1 0 0 0,0-1 0 0 0,0 1 1 0 0,0 0-1 0 0,0 0 0 0 0,0 1 0 0 0,0-1 0 0 0,1 1 0 0 0,-1 1 0 0 0,0-1 0 0 0,1 1 0 0 0,-1-1 0 0 0,0 1 0 0 0,1 1 0 0 0,-1-1 1 0 0,1 1-1 0 0,-1 0 0 0 0,0 0 0 0 0,0 1 0 0 0,0 0 0 0 0,1 0 0 0 0,-2 0 0 0 0,1 0 0 0 0,0 1 0 0 0,0-1 0 0 0,-1 1 0 0 0,1 1 1 0 0,-1-1-1 0 0,2 2-209 0 0,7 14 226 0 0,0 0 0 0 0,-1 1 1 0 0,-2 1-1 0 0,0-1 0 0 0,-1 1 1 0 0,-1 1-1 0 0,0 0 0 0 0,-2 0 0 0 0,-1 0 1 0 0,-1 1-1 0 0,0 0 0 0 0,-2 0 1 0 0,-1 0-1 0 0,-1 0 0 0 0,-1 0 1 0 0,-1 4-227 0 0,-3 15-4 0 0,-1-1 0 0 0,-3 0 0 0 0,-1 0 0 0 0,-2-1 0 0 0,-2-1 0 0 0,-1 0 0 0 0,-2 0 0 0 0,-2-2 0 0 0,-1 0 0 0 0,-2-2 0 0 0,-2 0 0 0 0,-1-1 0 0 0,-19 18 4 0 0,24-30-684 0 0,-1-1 0 0 0,-1-1 0 0 0,-1-1 1 0 0,-1-1-1 0 0,0-1 0 0 0,-2-1 0 0 0,1-1 0 0 0,-2-2 0 0 0,0 0 0 0 0,-1-2 0 0 0,-10 3 684 0 0,-39 8-1359 0 0</inkml:trace>
  <inkml:trace contextRef="#ctx0" brushRef="#br0" timeOffset="-85099.7">10778 5036 1492 0 0,'0'0'696'0'0,"6"-19"856"0"0,54-68 2725 0 0,-59 264-3122 0 0,3-121-1047 0 0,3-1-1 0 0,2 1 0 0 0,2-1 1 0 0,3-1-1 0 0,4 7-107 0 0,12 50 98 0 0,-25-73-346 0 0,-5-37 73 0 0,0-1-55 0 0,3 8-1639 0 0,-6-36-2798 0 0,0 8 3353 0 0</inkml:trace>
  <inkml:trace contextRef="#ctx0" brushRef="#br0" timeOffset="-84756.646">10844 4913 1672 0 0,'0'-8'199'0'0,"1"-1"-1"0"0,0 1 0 0 0,1 0 1 0 0,0-1-1 0 0,0 1 0 0 0,1 0 1 0 0,0 0-1 0 0,0 0 0 0 0,1 1 1 0 0,0-1-1 0 0,1 1 1 0 0,-1 0-1 0 0,1 0 0 0 0,1 1 1 0 0,-1-1-1 0 0,1 1 0 0 0,0 0 1 0 0,1 0-1 0 0,-1 1 0 0 0,1 0 1 0 0,0 0-1 0 0,0 1 1 0 0,1 0-1 0 0,-1 0 0 0 0,7-2-198 0 0,-2 1 100 0 0,0 0 0 0 0,0 0 0 0 0,0 1 0 0 0,1 1 0 0 0,0 0 0 0 0,0 1 0 0 0,0 0 0 0 0,0 1 0 0 0,0 0 0 0 0,0 1 0 0 0,0 1 0 0 0,11 1-100 0 0,-19-1 18 0 0,0 0 0 0 0,0 0 1 0 0,0 1-1 0 0,-1-1 0 0 0,1 1 0 0 0,0 0 0 0 0,-1 0 1 0 0,0 1-1 0 0,1-1 0 0 0,-1 1 0 0 0,0 0 0 0 0,0 0 1 0 0,-1 1-1 0 0,1-1 0 0 0,-1 1 0 0 0,1-1 0 0 0,-1 1 1 0 0,0 0-1 0 0,-1 0 0 0 0,1 1 0 0 0,-1-1 0 0 0,1 1 0 0 0,-1-1 1 0 0,-1 1-1 0 0,1-1 0 0 0,-1 1 0 0 0,0 0 0 0 0,0 0 1 0 0,0 0-1 0 0,0 0 0 0 0,-1 0 0 0 0,0 0 0 0 0,0 5-18 0 0,-4 4 39 0 0,0 1 0 0 0,0-1 0 0 0,-2 0 0 0 0,0 0 0 0 0,0-1 0 0 0,-1 0 0 0 0,-1 0 0 0 0,0 0 0 0 0,-1-1 0 0 0,0 0 0 0 0,-1-1 0 0 0,0 0 0 0 0,-1-1 0 0 0,0 0 0 0 0,0 0 0 0 0,-9 4-39 0 0,-127 93-712 0 0,152-116-3893 0 0,10-2 3139 0 0</inkml:trace>
  <inkml:trace contextRef="#ctx0" brushRef="#br0" timeOffset="-84457.134">11828 4679 1152 0 0,'-25'5'301'0'0,"1"1"0"0"0,-1 0 0 0 0,2 2 0 0 0,-1 1 0 0 0,1 1 1 0 0,0 1-1 0 0,1 1 0 0 0,1 1 0 0 0,0 0 0 0 0,0 2 0 0 0,2 0 0 0 0,0 2 0 0 0,0 0 0 0 0,2 1 0 0 0,0 1 0 0 0,1 0 0 0 0,1 1 1 0 0,1 1-1 0 0,1 0 0 0 0,0 1 0 0 0,2 1 0 0 0,1 0 0 0 0,0 0 0 0 0,2 1 0 0 0,1 0 0 0 0,-1 7-301 0 0,7-21 39 0 0,0 0 0 0 0,1 0 0 0 0,1 1 1 0 0,-1-1-1 0 0,1 0 0 0 0,1 0 0 0 0,0 0 0 0 0,0 0 0 0 0,1 0 0 0 0,1 0 0 0 0,-1-1 0 0 0,2 0 0 0 0,-1 1 0 0 0,1-1 0 0 0,0-1 1 0 0,6 7-40 0 0,-1 0-134 0 0,1-1 1 0 0,1 0 0 0 0,0-1 0 0 0,1 0-1 0 0,0-1 1 0 0,1 0 0 0 0,0-1 0 0 0,1-1 0 0 0,15 8 133 0 0,155 51-4856 0 0,-139-62 3481 0 0</inkml:trace>
  <inkml:trace contextRef="#ctx0" brushRef="#br0" timeOffset="-77014.921">5299 3898 1468 0 0,'42'-85'5187'0'0,"-34"75"-3514"0"0,-4 42-1353 0 0,-2 48-296 0 0,18 177 199 0 0,-16-235-353 0 0,7 35 457 0 0,-9-19-3008 0 0,-31-24-1156 0 0,13-17 2491 0 0</inkml:trace>
  <inkml:trace contextRef="#ctx0" brushRef="#br0" timeOffset="-76688.598">5309 3823 1404 0 0,'-7'-27'5677'0'0,"16"18"-5513"0"0,0 0-1 0 0,0 0 1 0 0,1 0 0 0 0,0 1 0 0 0,1 1 0 0 0,0 0 0 0 0,0 0-1 0 0,1 1 1 0 0,0 1 0 0 0,-1 0 0 0 0,2 1 0 0 0,-1 0 0 0 0,1 0 0 0 0,-1 1-1 0 0,1 1 1 0 0,5 0-164 0 0,2-3 89 0 0,109-17-608 0 0,-41 18-3235 0 0,-40 17 859 0 0,-37-6 1644 0 0</inkml:trace>
  <inkml:trace contextRef="#ctx0" brushRef="#br0" timeOffset="-76438.795">5323 4043 988 0 0,'7'10'4912'0'0,"40"-8"-4129"0"0,-40-2-351 0 0,271-17 314 0 0,-196 15-5027 0 0,-72 2 2973 0 0</inkml:trace>
  <inkml:trace contextRef="#ctx0" brushRef="#br0" timeOffset="-76095.03">5762 4001 1784 0 0,'12'3'265'0'0,"0"1"1"0"0,0 0-1 0 0,0 1 0 0 0,-1 0 0 0 0,1 0 0 0 0,-1 2 1 0 0,-1-1-1 0 0,1 1 0 0 0,-1 1 0 0 0,0 0 0 0 0,-1 0 1 0 0,0 1-1 0 0,0 0 0 0 0,-1 1 0 0 0,0 0 0 0 0,0 0 1 0 0,-1 1-1 0 0,-1 0 0 0 0,0 0 0 0 0,0 0 0 0 0,-1 1 1 0 0,1 6-266 0 0,-5-17 85 0 0,0 0 0 0 0,-1 1 0 0 0,1-1 0 0 0,0 0 0 0 0,-1 1 0 0 0,1-1 0 0 0,-1 1 0 0 0,0-1 0 0 0,1 1 0 0 0,-1-1 0 0 0,0 1-1 0 0,0-1 1 0 0,0 1 0 0 0,0-1 0 0 0,0 1 0 0 0,-1-1 0 0 0,1 1 0 0 0,0-1 0 0 0,-1 1 0 0 0,1-1 0 0 0,-1 0 0 0 0,1 1 0 0 0,-1-1 0 0 0,0 1 0 0 0,1-1 0 0 0,-1 0 0 0 0,0 0 0 0 0,0 1 0 0 0,0-1 0 0 0,0 0 0 0 0,0 0 0 0 0,0 0 0 0 0,-1 0 0 0 0,1 0 0 0 0,0 0 0 0 0,0-1 0 0 0,-1 1 0 0 0,1 0 0 0 0,-2 0-85 0 0,2-2 34 0 0,-1 0 0 0 0,0 0 0 0 0,0 0 0 0 0,0 0 0 0 0,1 0 0 0 0,-1-1 0 0 0,0 1 0 0 0,1-1 0 0 0,-1 1 0 0 0,1-1 0 0 0,0 1 0 0 0,-1-1 0 0 0,1 0 0 0 0,0 0 0 0 0,0 1 0 0 0,0-1 0 0 0,0 0 0 0 0,0 0 0 0 0,1 0 1 0 0,-1 0-1 0 0,1 0 0 0 0,-1 0 0 0 0,1 0 0 0 0,0-1 0 0 0,-1 1 0 0 0,1 0 0 0 0,0 0 0 0 0,1 0 0 0 0,-1 0 0 0 0,0-2-34 0 0,4-8-156 0 0,0 0-1 0 0,1 0 1 0 0,0 0 0 0 0,1 1 0 0 0,0-1 0 0 0,1 2-1 0 0,0-1 1 0 0,1 1 0 0 0,0 0 0 0 0,0 0 0 0 0,1 1-1 0 0,0 0 1 0 0,1 1 0 0 0,0 0 0 0 0,0 1 0 0 0,1-1-1 0 0,0 2 1 0 0,0 0 156 0 0,113-77-6635 0 0,-105 71 5308 0 0</inkml:trace>
  <inkml:trace contextRef="#ctx0" brushRef="#br0" timeOffset="-75095.982">6346 4028 880 0 0,'-20'9'568'0'0,"15"-8"-442"0"0,-1 1 1 0 0,1-1-1 0 0,-1 1 0 0 0,1 0 0 0 0,0 1 1 0 0,-1-1-1 0 0,1 1 0 0 0,0 0 1 0 0,1 1-1 0 0,-1-1 0 0 0,1 1 0 0 0,-1 0 1 0 0,1 0-1 0 0,0 0 0 0 0,1 1 0 0 0,-1-1 1 0 0,1 1-1 0 0,-1 0 0 0 0,2 0 1 0 0,-1 0-1 0 0,0 0 0 0 0,1 1 0 0 0,0-1 1 0 0,0 0-1 0 0,1 1 0 0 0,0 0 1 0 0,0-1-1 0 0,-1 6-126 0 0,2-9 140 0 0,4 9 92 0 0,-2-8-203 0 0,1 0 1 0 0,0 0-1 0 0,0 0 1 0 0,0 0-1 0 0,0 0 1 0 0,0-1-1 0 0,1 1 1 0 0,-1-1 0 0 0,1 0-1 0 0,0 0 1 0 0,0 0-1 0 0,-1 0 1 0 0,1-1-1 0 0,0 0 1 0 0,0 1-1 0 0,0-2 1 0 0,1 1-1 0 0,-1 0 1 0 0,0-1-1 0 0,0 0 1 0 0,0 0-1 0 0,0 0 1 0 0,1 0-1 0 0,-1-1 1 0 0,0 1-1 0 0,0-1 1 0 0,0 0-1 0 0,0 0 1 0 0,0-1 0 0 0,0 1-1 0 0,0-1 1 0 0,-1 0-1 0 0,4-2-29 0 0,4-2 34 0 0,0-1-1 0 0,0 0 1 0 0,-1-1 0 0 0,0 0 0 0 0,-1 0-1 0 0,0-1 1 0 0,0 0 0 0 0,-1-1-1 0 0,0 0 1 0 0,0 0 0 0 0,1-4-34 0 0,1-6 75 0 0,61-65-24 0 0,-68 85-131 0 0,-3 0 16 0 0,6 4 124 0 0,-1 1 1 0 0,0 0 0 0 0,0 0-1 0 0,0 0 1 0 0,-1 1-1 0 0,0 0 1 0 0,0-1 0 0 0,0 1-1 0 0,-1 1 1 0 0,0-1 0 0 0,0 0-1 0 0,-1 1 1 0 0,1 0 0 0 0,-1-1-1 0 0,-1 1 1 0 0,1 0 0 0 0,-1 0-1 0 0,-1 0 1 0 0,1 0-1 0 0,-1 0 1 0 0,0 0 0 0 0,-1 0-1 0 0,0 1-60 0 0,1-8 281 0 0,0 0-20 0 0,50-54 754 0 0,-36 38-974 0 0,57-37-1085 0 0,-70 53 911 0 0,-1 0 30 0 0,25 30-374 0 0,-19 47 1737 0 0,-6-76-1085 0 0,0-1-29 0 0,-1-2 153 0 0,7-15-331 0 0,1 0-1 0 0,1 1 0 0 0,1 0 1 0 0,0 0-1 0 0,1 1 1 0 0,1 0-1 0 0,0 1 0 0 0,1 0 1 0 0,1 1-1 0 0,0 0 0 0 0,1 1 1 0 0,0 1 32 0 0,-11 9-15 0 0,0 0 1 0 0,0 1-1 0 0,0 0 1 0 0,0-1 0 0 0,0 1-1 0 0,0 1 1 0 0,1-1-1 0 0,-1 0 1 0 0,0 1-1 0 0,0-1 1 0 0,1 1-1 0 0,-1 0 1 0 0,1 0-1 0 0,-1 0 1 0 0,0 1-1 0 0,1-1 1 0 0,-1 1-1 0 0,0 0 1 0 0,0 0-1 0 0,1 0 1 0 0,-1 0 0 0 0,0 1-1 0 0,0-1 1 0 0,0 1-1 0 0,0-1 1 0 0,-1 1-1 0 0,1 0 1 0 0,0 0-1 0 0,-1 1 1 0 0,1-1-1 0 0,-1 1 1 0 0,0-1-1 0 0,0 1 1 0 0,0-1-1 0 0,0 1 1 0 0,0 1 14 0 0,67 109-270 0 0,-48-43-199 0 0,-18-39-4899 0 0,-3-25 4081 0 0</inkml:trace>
  <inkml:trace contextRef="#ctx0" brushRef="#br0" timeOffset="-70677.252">10400 3799 1120 0 0,'-11'1'247'0'0,"-1"1"-1"0"0,1 1 1 0 0,0 0-1 0 0,0 1 1 0 0,0 0-1 0 0,0 1 1 0 0,0 0 0 0 0,1 1-1 0 0,0 0 1 0 0,0 0-1 0 0,1 1 1 0 0,0 0-1 0 0,0 1 1 0 0,0 0-1 0 0,1 0 1 0 0,0 1 0 0 0,1 0-1 0 0,0 1 1 0 0,1-1-1 0 0,-5 10-246 0 0,10-18 30 0 0,0 0 1 0 0,0 1-1 0 0,-1-1 0 0 0,2 1 0 0 0,-1-1 1 0 0,0 1-1 0 0,0-1 0 0 0,0 1 0 0 0,1 0 1 0 0,-1-1-1 0 0,1 1 0 0 0,-1 0 0 0 0,1 0 0 0 0,0-1 1 0 0,0 1-1 0 0,0 0 0 0 0,0 0 0 0 0,0 0 1 0 0,0-1-1 0 0,0 1 0 0 0,0 0 0 0 0,1 0 0 0 0,-1-1 1 0 0,1 1-1 0 0,-1 0 0 0 0,1-1 0 0 0,0 1 1 0 0,0 0-1 0 0,-1-1 0 0 0,1 1 0 0 0,0-1 1 0 0,1 0-1 0 0,-1 1 0 0 0,0-1 0 0 0,0 0 0 0 0,0 1 1 0 0,1-1-1 0 0,-1 0 0 0 0,1 0 0 0 0,-1 0 1 0 0,1 0-1 0 0,-1 0 0 0 0,1-1 0 0 0,0 1 1 0 0,-1 0-1 0 0,1-1 0 0 0,0 1 0 0 0,-1-1 0 0 0,1 0 1 0 0,0 1-1 0 0,0-1 0 0 0,0 0 0 0 0,-1 0 1 0 0,1 0-1 0 0,0 0 0 0 0,0-1 0 0 0,1 1-30 0 0,104-19-135 0 0,-88 7 122 0 0,-1-1-1 0 0,0 0 0 0 0,0-2 1 0 0,-2 0-1 0 0,0-1 1 0 0,-1 0-1 0 0,0-1 0 0 0,-1-1 1 0 0,-2 0-1 0 0,1-1 0 0 0,-2-1 14 0 0,-2 4 255 0 0,-9 15-246 0 0,-1 1 1 0 0,1-1 0 0 0,-1 0 0 0 0,1 1 0 0 0,0-1 0 0 0,0 0-1 0 0,-1 1 1 0 0,1-1 0 0 0,0 0 0 0 0,0 1 0 0 0,0-1-1 0 0,0 0 1 0 0,0 0 0 0 0,0 1 0 0 0,0-1 0 0 0,0 0 0 0 0,0 1-1 0 0,0-1 1 0 0,0 0 0 0 0,0 1 0 0 0,0-1 0 0 0,1 0 0 0 0,-1 1-1 0 0,0-1 1 0 0,1 0 0 0 0,-1 1 0 0 0,0-1 0 0 0,1 0-1 0 0,-1 1 1 0 0,1-1 0 0 0,-1 1 0 0 0,1-1 0 0 0,-1 1 0 0 0,1-1-1 0 0,-1 1 1 0 0,1-1 0 0 0,-1 1 0 0 0,1 0 0 0 0,0-1-1 0 0,-1 1 1 0 0,1 0 0 0 0,0 0 0 0 0,-1-1 0 0 0,1 1 0 0 0,0 0-1 0 0,-1 0 1 0 0,1 0 0 0 0,0 0 0 0 0,-1 0 0 0 0,1 0-1 0 0,0 0 1 0 0,0 0 0 0 0,-1 0 0 0 0,1 0 0 0 0,0 0 0 0 0,-1 0-1 0 0,1 0 1 0 0,0 1 0 0 0,-1-1 0 0 0,1 0 0 0 0,0 1 0 0 0,-1-1-1 0 0,1 0 1 0 0,-1 1 0 0 0,1-1 0 0 0,0 1 0 0 0,-1-1-1 0 0,1 1-9 0 0,-5 110 26 0 0,4-106-13 0 0,0 0 0 0 0,0 0-1 0 0,1 0 1 0 0,0 0-1 0 0,0 0 1 0 0,0 0 0 0 0,0 0-1 0 0,1 0 1 0 0,0 0-1 0 0,0 0 1 0 0,0-1-1 0 0,1 1 1 0 0,-1-1 0 0 0,1 0-1 0 0,0 0 1 0 0,0 0-1 0 0,1 0 1 0 0,-1 0-1 0 0,1-1 1 0 0,0 1 0 0 0,0-1-1 0 0,0 0 1 0 0,0 0-1 0 0,1-1 1 0 0,-1 1 0 0 0,1-1-1 0 0,-1 0 1 0 0,1 0-1 0 0,0 0 1 0 0,0-1-1 0 0,0 0 1 0 0,2 0-13 0 0,5 2-12 0 0,0-1 1 0 0,1-1-1 0 0,0 0 0 0 0,-1-1 1 0 0,1-1-1 0 0,0 0 0 0 0,-1 0 1 0 0,1-1-1 0 0,-1-1 0 0 0,0 0 1 0 0,0-1-1 0 0,9-3 12 0 0,-13 4 14 0 0,0-1 0 0 0,0 0 0 0 0,0 0 0 0 0,-1 0-1 0 0,1-1 1 0 0,-1 0 0 0 0,0 0 0 0 0,-1-1 0 0 0,1 0 0 0 0,-1 0 0 0 0,0-1-1 0 0,-1 1 1 0 0,0-1 0 0 0,0 0 0 0 0,0-1 0 0 0,-1 1 0 0 0,0-1-1 0 0,2-6-13 0 0,-5 12 12 0 0,-1 0 0 0 0,0 0 0 0 0,1-1 0 0 0,-1 1 0 0 0,0 0 0 0 0,0-1 0 0 0,0 1 0 0 0,-1 0 1 0 0,1 0-1 0 0,-1-1 0 0 0,1 1 0 0 0,-1 0 0 0 0,1 0 0 0 0,-1 0 0 0 0,0-1 0 0 0,0 1 0 0 0,0 0 0 0 0,-1 0 0 0 0,1 1 0 0 0,0-1 0 0 0,-1 0 0 0 0,1 0 0 0 0,-1 1 0 0 0,0-1 0 0 0,1 0 0 0 0,-1 1 0 0 0,0 0 0 0 0,0-1 0 0 0,0 1 0 0 0,0 0 0 0 0,0 0 0 0 0,0 0 0 0 0,0 0 0 0 0,-1 1-12 0 0,0 3 0 0 0,0 0 0 0 0,0 0 1 0 0,0 0-1 0 0,1 1 0 0 0,0 0 1 0 0,0-1-1 0 0,0 1 1 0 0,0 0-1 0 0,0 0 0 0 0,1 0 1 0 0,-1 0-1 0 0,1 0 0 0 0,0 0 1 0 0,0 1-1 0 0,1-1 1 0 0,-1 0-1 0 0,1 1 0 0 0,0-1 1 0 0,0 0-1 0 0,1 1 1 0 0,-1-1-1 0 0,2 3 0 0 0,-2-6 3 0 0,-1 6 17 0 0,2 0 0 0 0,-1-1 0 0 0,1 1 0 0 0,0 0-1 0 0,0 0 1 0 0,1-1 0 0 0,-1 1 0 0 0,2-1 0 0 0,-1 1 0 0 0,1-1 0 0 0,0 0 0 0 0,0 0 0 0 0,1 0 0 0 0,-1 0 0 0 0,1-1 0 0 0,1 1-1 0 0,-1-1 1 0 0,1 0 0 0 0,0 0 0 0 0,0-1 0 0 0,0 1 0 0 0,1-1 0 0 0,0 0 0 0 0,-1-1 0 0 0,1 0 0 0 0,1 1 0 0 0,-1-2 0 0 0,0 1-1 0 0,1-1 1 0 0,-1 0 0 0 0,1 0 0 0 0,6 0-20 0 0,-4-5-29 0 0,-1 0-1 0 0,0 0 1 0 0,0-1-1 0 0,0 0 1 0 0,0 0 0 0 0,0-1-1 0 0,-1 0 1 0 0,0 0-1 0 0,0-1 1 0 0,-1 0-1 0 0,1 0 1 0 0,-1-1-1 0 0,0 1 1 0 0,-1-1 0 0 0,0-1-1 0 0,0 1 1 0 0,0-1-1 0 0,-1 0 1 0 0,0 0-1 0 0,-1 0 1 0 0,0 0 0 0 0,0-1-1 0 0,-1 1 1 0 0,0-1-1 0 0,0 0 30 0 0,6-82 558 0 0,-8 90-460 0 0,-9-44 345 0 0,7 130-325 0 0,2-83 3 0 0,32-15 304 0 0,-17-4-410 0 0,2 0 1 0 0,0 0-1 0 0,1 2 1 0 0,0 0-1 0 0,1 1 1 0 0,1 1-1 0 0,0 1 1 0 0,1 1-1 0 0,0 1 0 0 0,1 0 1 0 0,0 2-1 0 0,20-5-15 0 0,-38 13 15 0 0,1 0 0 0 0,-1 0-1 0 0,1 1 1 0 0,-1-1-1 0 0,1 1 1 0 0,-1 1-1 0 0,0-1 1 0 0,1 1 0 0 0,-1-1-1 0 0,0 1 1 0 0,0 0-1 0 0,0 0 1 0 0,0 1 0 0 0,-1 0-1 0 0,1-1 1 0 0,-1 1-1 0 0,1 0 1 0 0,-1 0-1 0 0,0 1 1 0 0,0-1 0 0 0,0 1-1 0 0,-1 0 1 0 0,1-1-1 0 0,-1 1 1 0 0,0 0 0 0 0,0 0-1 0 0,0 1 1 0 0,-1-1-1 0 0,1 0 1 0 0,-1 0-1 0 0,0 1 1 0 0,0-1 0 0 0,-1 1-1 0 0,1-1 1 0 0,-1 1-1 0 0,0-1 1 0 0,0 1 0 0 0,-1-1-1 0 0,1 1 1 0 0,-1-1-1 0 0,0 1 1 0 0,0-1-1 0 0,-1 0 1 0 0,1 1 0 0 0,-1-1-1 0 0,0 0 1 0 0,0 0-1 0 0,0 0 1 0 0,-1 0 0 0 0,1-1-1 0 0,-1 1 1 0 0,0-1-1 0 0,0 1 1 0 0,0-1-1 0 0,-2 2-14 0 0,-8 9-213 0 0,-33 31-71 0 0,13-32-4556 0 0,32-13 3295 0 0,1 0 197 0 0,-1-1 81 0 0,-3-7 4 0 0</inkml:trace>
  <inkml:trace contextRef="#ctx0" brushRef="#br0" timeOffset="-74089.524">7939 3668 1504 0 0,'33'-16'3324'0'0,"-27"10"-2766"0"0,12-17 470 0 0,-18 24-971 0 0,0-1 0 0 0,0 1 0 0 0,0-1 0 0 0,0 0 0 0 0,1 1-1 0 0,-1-1 1 0 0,0 1 0 0 0,0-1 0 0 0,0 0 0 0 0,0 1 0 0 0,0-1-1 0 0,0 0 1 0 0,1 1 0 0 0,-1-1 0 0 0,0 0 0 0 0,0 1 0 0 0,0-1 0 0 0,1 0-1 0 0,-1 1 1 0 0,0-1 0 0 0,1 0 0 0 0,-1 0 0 0 0,0 1 0 0 0,1-1-1 0 0,-1 0 1 0 0,0 0 0 0 0,1 0 0 0 0,-1 1 0 0 0,0-1 0 0 0,1 0 0 0 0,-1 0-1 0 0,0 0 1 0 0,1 0 0 0 0,-1 0 0 0 0,1 0 0 0 0,-1 0 0 0 0,0 0 0 0 0,1 0-1 0 0,-1 0 1 0 0,1 0 0 0 0,-1 0 0 0 0,0 0 0 0 0,1 0 0 0 0,-1 0-1 0 0,0 0 1 0 0,1 0 0 0 0,-1-1 0 0 0,0 1 0 0 0,1 0 0 0 0,-1 0 0 0 0,1 0-57 0 0,-8 52 160 0 0,2 1 0 0 0,3 1 1 0 0,2-1-1 0 0,3 0 0 0 0,1 0 1 0 0,3 0-1 0 0,3-1 0 0 0,3 5-160 0 0,7 36-379 0 0,-18-89-7386 0 0,-5-12 6445 0 0</inkml:trace>
  <inkml:trace contextRef="#ctx0" brushRef="#br0" timeOffset="-73703.624">8018 3955 1356 0 0,'0'-8'233'0'0,"1"1"1"0"0,0 0-1 0 0,0-1 0 0 0,1 1 1 0 0,0 0-1 0 0,0 0 0 0 0,0 0 1 0 0,1 0-1 0 0,0 0 0 0 0,1 1 0 0 0,-1 0 1 0 0,1-1-1 0 0,1 1 0 0 0,-1 0 1 0 0,1 1-1 0 0,0-1 0 0 0,0 1 1 0 0,1 0-1 0 0,-1 0 0 0 0,1 1 0 0 0,0 0 1 0 0,1 0-1 0 0,-1 0 0 0 0,3 0-233 0 0,-1-1 62 0 0,0 1-1 0 0,0 0 0 0 0,0 1 0 0 0,0 0 1 0 0,1 0-1 0 0,0 1 0 0 0,-1 0 1 0 0,1 0-1 0 0,0 1 0 0 0,0 1 0 0 0,0-1 1 0 0,0 1-1 0 0,0 1 0 0 0,0-1 0 0 0,0 2 1 0 0,0-1-1 0 0,-1 1 0 0 0,1 1 0 0 0,0-1 1 0 0,-1 1-1 0 0,0 1 0 0 0,0 0 1 0 0,0 0-1 0 0,0 0 0 0 0,0 1 0 0 0,-1 0 1 0 0,0 1-1 0 0,0 0 0 0 0,0 0 0 0 0,1 3-61 0 0,-6-7 20 0 0,0 0 0 0 0,0 1 0 0 0,-1 0 0 0 0,1-1 0 0 0,-1 1 0 0 0,0 0 0 0 0,0 0 0 0 0,0 0 0 0 0,0 0 0 0 0,0 0 0 0 0,-1 0 0 0 0,1 0-1 0 0,-1 0 1 0 0,0 0 0 0 0,0 0 0 0 0,0 0 0 0 0,0 0 0 0 0,-1 0 0 0 0,1 1 0 0 0,-1-1 0 0 0,0 0 0 0 0,0-1 0 0 0,0 1 0 0 0,0 0 0 0 0,0 0 0 0 0,0 0-1 0 0,-1-1 1 0 0,0 1 0 0 0,1 0 0 0 0,-1-1 0 0 0,0 0 0 0 0,0 1 0 0 0,0-1 0 0 0,-1 0 0 0 0,1 0 0 0 0,-1 0 0 0 0,0 1-20 0 0,-104 58 325 0 0,-27-25-1040 0 0,53-59-3409 0 0,70 2 1527 0 0,12 10 1265 0 0</inkml:trace>
  <inkml:trace contextRef="#ctx0" brushRef="#br0" timeOffset="-73297.052">8423 3776 1192 0 0,'5'0'149'0'0,"1"-1"-1"0"0,-1 1 0 0 0,1 1 1 0 0,0-1-1 0 0,-1 1 1 0 0,1 0-1 0 0,-1 0 0 0 0,1 0 1 0 0,-1 1-1 0 0,0 0 1 0 0,0 0-1 0 0,0 1 0 0 0,0-1 1 0 0,0 1-1 0 0,0 0 1 0 0,-1 0-1 0 0,1 1 0 0 0,-1-1 1 0 0,0 1-1 0 0,0 0 1 0 0,0 0-1 0 0,0 1 0 0 0,-1-1 1 0 0,3 5-149 0 0,2-1 261 0 0,0 1 0 0 0,-1 1 0 0 0,0 0-1 0 0,-1 0 1 0 0,0 0 0 0 0,-1 1 0 0 0,1-1 0 0 0,-2 1 0 0 0,0 1 0 0 0,0-1 0 0 0,-1 0 0 0 0,-1 1 0 0 0,0 0 0 0 0,1 11-261 0 0,-4-19 125 0 0,0 0 1 0 0,0 1-1 0 0,-1-1 1 0 0,1 0-1 0 0,-1 0 1 0 0,0-1 0 0 0,0 1-1 0 0,0 0 1 0 0,-1-1-1 0 0,1 1 1 0 0,-1-1-1 0 0,0 0 1 0 0,0 0-1 0 0,0 0 1 0 0,-1 0-1 0 0,1 0 1 0 0,0-1 0 0 0,-1 1-1 0 0,0-1 1 0 0,0 0-1 0 0,1 0 1 0 0,-1-1-1 0 0,-1 1 1 0 0,1-1-1 0 0,0 0 1 0 0,0 0-1 0 0,-4 1-125 0 0,7-2 284 0 0,-7-50 76 0 0,13 36-522 0 0,0 0 0 0 0,2 0 0 0 0,-1 1 0 0 0,1 0 0 0 0,1 1 0 0 0,0-1 0 0 0,1 2 0 0 0,1-1 0 0 0,-1 1 0 0 0,2 1 0 0 0,-1-1 0 0 0,2 2 0 0 0,-1 0 0 0 0,8-5 162 0 0,114-72-4896 0 0,-93 62 2333 0 0,-18 10 1074 0 0</inkml:trace>
  <inkml:trace contextRef="#ctx0" brushRef="#br0" timeOffset="-72786.952">8915 3941 1216 0 0,'119'-37'3777'0'0,"-81"26"-3440"0"0,-28 9-307 0 0,1 0 0 0 0,0-1 1 0 0,0 0-1 0 0,-1 0 0 0 0,0-1 1 0 0,0-1-1 0 0,0 0 0 0 0,0 0 1 0 0,-1-1-1 0 0,1 0 0 0 0,-1 0 1 0 0,-1-1-1 0 0,0 0 0 0 0,0-1 1 0 0,1-1-31 0 0,-10 5 1 0 0,0 0 1 0 0,0-1 0 0 0,-1 1-1 0 0,0 1 1 0 0,1-1 0 0 0,-1 0-1 0 0,-1 0 1 0 0,1 1 0 0 0,0-1 0 0 0,-1 1-1 0 0,0 0 1 0 0,0 0 0 0 0,0 0-1 0 0,0 0 1 0 0,0 0 0 0 0,-1 1-1 0 0,1-1 1 0 0,-1 1 0 0 0,0 0 0 0 0,1 0-1 0 0,-1 0 1 0 0,0 1 0 0 0,0-1-1 0 0,0 1 1 0 0,0 0 0 0 0,-1 0-1 0 0,1 0 1 0 0,0 1 0 0 0,0-1 0 0 0,-1 1-1 0 0,-1 1-1 0 0,-9-5 88 0 0,1 2 0 0 0,-1 0 1 0 0,0 1-1 0 0,1 0 0 0 0,-1 1 0 0 0,0 1 0 0 0,1 0 0 0 0,-1 1 0 0 0,1 1 0 0 0,-1 0 1 0 0,1 1-1 0 0,0 0 0 0 0,0 1 0 0 0,0 1 0 0 0,1 0 0 0 0,0 1 0 0 0,0 0 1 0 0,1 1-1 0 0,0 1 0 0 0,0 0 0 0 0,1 0 0 0 0,-2 3-88 0 0,10-9 27 0 0,0 1 0 0 0,0 0 0 0 0,1 0 0 0 0,0-1-1 0 0,-1 1 1 0 0,1 1 0 0 0,1-1 0 0 0,-1 0 0 0 0,0 0 0 0 0,1 1 0 0 0,0-1 0 0 0,0 1 0 0 0,0-1-1 0 0,1 1 1 0 0,0-1 0 0 0,0 1 0 0 0,0-1 0 0 0,0 1 0 0 0,0-1 0 0 0,1 1 0 0 0,0-1-1 0 0,0 1 1 0 0,0-1 0 0 0,1 1 0 0 0,0-1 0 0 0,-1 0 0 0 0,1 0 0 0 0,1 0 0 0 0,-1 0-1 0 0,0 0 1 0 0,1-1 0 0 0,0 1 0 0 0,0-1 0 0 0,0 1 0 0 0,1-1 0 0 0,-1 0 0 0 0,1 0 0 0 0,-1-1-1 0 0,2 1-26 0 0,9 8 4 0 0,1-1 0 0 0,0-1 0 0 0,0 0 0 0 0,1-1 0 0 0,1-1 0 0 0,-1 0 0 0 0,1-1 0 0 0,0-1 0 0 0,9 1-4 0 0,123 7-1466 0 0,-3-43-3626 0 0,-121 20 3818 0 0</inkml:trace>
  <inkml:trace contextRef="#ctx0" brushRef="#br0" timeOffset="-72292.769">9331 3740 1484 0 0,'7'11'3512'0'0,"4"20"-2479"0"0,2 3-765 0 0,70 149 2382 0 0,-80-182-2601 0 0,0 1 0 0 0,0-1 0 0 0,0 0 0 0 0,-1 0 0 0 0,1 0 0 0 0,0 0 0 0 0,1 0 0 0 0,-1 0 0 0 0,0-1 0 0 0,0 0 0 0 0,0 0 0 0 0,0 0 0 0 0,0 0 0 0 0,0 0 0 0 0,0 0 0 0 0,1-1 0 0 0,-1 0 0 0 0,0 1 0 0 0,0-1 0 0 0,0 0 0 0 0,-1 0-1 0 0,1-1 1 0 0,0 1 0 0 0,0-1 0 0 0,-1 1 0 0 0,1-1 0 0 0,0 0 0 0 0,-1 0 0 0 0,0 0 0 0 0,1 0 0 0 0,-1-1 0 0 0,0 1 0 0 0,0-1 0 0 0,-1 1 0 0 0,1-1 0 0 0,0-1-49 0 0,12-6 217 0 0,259-209 210 0 0,-270 220-427 0 0,0 0 0 0 0,0 1 0 0 0,0 0 0 0 0,-1-1 0 0 0,1 1 0 0 0,0 0 1 0 0,-1 1-1 0 0,0-1 0 0 0,1 0 0 0 0,-1 0 0 0 0,0 1 0 0 0,0 0 0 0 0,-1-1 0 0 0,1 1 0 0 0,0 0 1 0 0,-1 0-1 0 0,0 0 0 0 0,0 0 0 0 0,0 0 0 0 0,0 0 0 0 0,0 0 0 0 0,0 0 0 0 0,-1 0 0 0 0,1 0 1 0 0,-1 1-1 0 0,0-1 0 0 0,0 0 0 0 0,0 0 0 0 0,-1 0 0 0 0,1 1 0 0 0,-1-1 0 0 0,0 3 0 0 0,3 11 12 0 0,41 163-2386 0 0,-42-178 1389 0 0,-1-2 79 0 0,0 0-62 0 0,-8 10-1923 0 0,3-11 1602 0 0</inkml:trace>
  <inkml:trace contextRef="#ctx0" brushRef="#br0" timeOffset="-72042.479">9727 3557 1896 0 0,'-3'-20'4365'0'0,"0"-8"80"0"0,8 17-5142 0 0,11 11-5909 0 0,-14 2 5307 0 0</inkml:trace>
  <inkml:trace contextRef="#ctx0" brushRef="#br0" timeOffset="-66134.572">16490 3411 944 0 0,'-8'-3'3706'0'0,"-15"-7"-2435"0"0,16 8-1198 0 0,0-1-1 0 0,1-1 1 0 0,-1 1-1 0 0,1-1 1 0 0,0-1-1 0 0,0 1 1 0 0,1-1 0 0 0,-1 0-1 0 0,1 0 1 0 0,0 0-1 0 0,0-1 1 0 0,1 0-1 0 0,-1 0 1 0 0,1 0-1 0 0,1 0 1 0 0,-1-1-1 0 0,1 0 1 0 0,0 1-1 0 0,1-1 1 0 0,-1 0-1 0 0,1-1 1 0 0,1 1 0 0 0,-1 0-1 0 0,1 0 1 0 0,1-1-1 0 0,-1 1 1 0 0,1 0-1 0 0,1-1 1 0 0,-1 1-1 0 0,1-1 1 0 0,0 1-1 0 0,1 0 1 0 0,0 0-1 0 0,0 0 1 0 0,0 0 0 0 0,1 0-1 0 0,0 0 1 0 0,1 1-1 0 0,-1-1 1 0 0,1 1-1 0 0,1 0 1 0 0,-1 0-1 0 0,1 0 1 0 0,0 1-1 0 0,0 0 1 0 0,0 0-1 0 0,1 0 1 0 0,0 0 0 0 0,2 0-73 0 0,-4 2 0 0 0,0 1 1 0 0,0 0-1 0 0,1 0 1 0 0,-1 1-1 0 0,1-1 1 0 0,-1 1 0 0 0,1 0-1 0 0,-1 0 1 0 0,1 0-1 0 0,0 1 1 0 0,-1-1-1 0 0,1 1 1 0 0,0 1 0 0 0,0-1-1 0 0,-1 1 1 0 0,1-1-1 0 0,-1 1 1 0 0,1 0-1 0 0,0 1 1 0 0,-1-1 0 0 0,0 1-1 0 0,1 0 1 0 0,-1 0-1 0 0,0 1 1 0 0,0-1-1 0 0,0 1 1 0 0,0 0 0 0 0,-1-1-1 0 0,1 2 1 0 0,-1-1-1 0 0,0 0 1 0 0,0 1-1 0 0,0 0 1 0 0,0-1 0 0 0,0 1-1 0 0,0 3 0 0 0,5 5 40 0 0,-1 1 1 0 0,0 0-1 0 0,-2 0 0 0 0,1 0 0 0 0,-1 0 1 0 0,-1 1-1 0 0,-1 0 0 0 0,0 0 0 0 0,0 0 1 0 0,-2 0-1 0 0,1 11-40 0 0,-6-11 128 0 0,-1-1 1 0 0,0 1-1 0 0,0-1 1 0 0,-1 0-1 0 0,-1-1 1 0 0,-1 1-1 0 0,1-2 0 0 0,-2 1 1 0 0,0-1-1 0 0,0 0 1 0 0,-1-1-1 0 0,0 0 1 0 0,-1 0-1 0 0,0-1 0 0 0,0-1 1 0 0,-1 0-1 0 0,0 0 1 0 0,0-1-1 0 0,-1-1 1 0 0,0 0-1 0 0,0-1 0 0 0,-14 4-127 0 0,28-10-104 0 0,-1 1 0 0 0,0-1 0 0 0,0 0 1 0 0,0 1-1 0 0,0-1 0 0 0,1 1 0 0 0,-1-1 1 0 0,0 0-1 0 0,0 1 0 0 0,0-1 1 0 0,0 1-1 0 0,0-1 0 0 0,0 0 0 0 0,-1 1 1 0 0,1-1-1 0 0,0 1 0 0 0,0-1 0 0 0,0 1 1 0 0,0-1-1 0 0,-1 0 0 0 0,1 1 1 0 0,0-1-1 0 0,-1 1 0 0 0,1-1 0 0 0,0 1 1 0 0,-1-1-1 0 0,1 1 0 0 0,-1-1 1 0 0,1 1-1 0 0,-1 0 0 0 0,1-1 0 0 0,-1 1 1 0 0,1 0-1 0 0,-1-1 0 0 0,1 1 0 0 0,-1 0 1 0 0,1 0-1 0 0,-1-1 0 0 0,1 1 1 0 0,-1 0-1 0 0,0 0 0 0 0,0 0 103 0 0,97-46-5716 0 0,-64 34 4454 0 0</inkml:trace>
  <inkml:trace contextRef="#ctx0" brushRef="#br0" timeOffset="-65699.73">16818 3392 1160 0 0,'20'62'5009'0'0,"-20"-61"-4562"0"0,-2 29 1599 0 0,-11-11-1018 0 0,13-19-768 0 0,9-18 124 0 0,149-192-282 0 0,-157 209-106 0 0,0-1 0 0 0,-1 1 0 0 0,1 0-1 0 0,0 0 1 0 0,0 0 0 0 0,0 0 0 0 0,0 0-1 0 0,0 0 1 0 0,0 0 0 0 0,0 0 0 0 0,0 0-1 0 0,0 0 1 0 0,0 0 0 0 0,1 1 0 0 0,-1-1-1 0 0,0 1 1 0 0,1-1 0 0 0,-1 1 0 0 0,0-1-1 0 0,1 1 1 0 0,-1 0 0 0 0,0-1 0 0 0,1 1-1 0 0,-1 0 1 0 0,1 0 0 0 0,-1 0 0 0 0,1 0-1 0 0,-1 0 1 0 0,0 1 0 0 0,1-1 0 0 0,-1 0-1 0 0,1 1 1 0 0,-1-1 0 0 0,0 0 0 0 0,0 1-1 0 0,1 0 1 0 0,-1-1 0 0 0,0 1 0 0 0,0 0-1 0 0,1 0 1 0 0,-1 0 0 0 0,0 0 0 0 0,0 0-1 0 0,0 0 1 0 0,0 0 0 0 0,0 0 0 0 0,-1 0-1 0 0,1 0 1 0 0,0 0 0 0 0,0 1 0 0 0,-1-1-1 0 0,1 0 1 0 0,-1 0 0 0 0,1 1 0 0 0,-1-1-1 0 0,1 0 1 0 0,-1 1 0 0 0,0-1 0 0 0,0 1-1 0 0,0-1 1 0 0,0 1 0 0 0,0-1 0 0 0,0 0-1 0 0,0 1 1 0 0,0-1 0 0 0,0 1 0 0 0,-1-1-1 0 0,1 0 1 0 0,-1 1 0 0 0,1 0 4 0 0,4 9-8 0 0,82 132-349 0 0,3-77-5881 0 0,-82-62 4878 0 0</inkml:trace>
  <inkml:trace contextRef="#ctx0" brushRef="#br0" timeOffset="-64941.869">17363 3513 896 0 0,'23'-16'4207'0'0,"21"-5"-3176"0"0,-10 6-618 0 0,56-52 299 0 0,-89 66-644 0 0,-33-16 224 0 0,16 16-202 0 0,-1 0 0 0 0,1 2 0 0 0,0 0-1 0 0,-1 1 1 0 0,1 0 0 0 0,0 2 0 0 0,0 0-1 0 0,0 0 1 0 0,1 2 0 0 0,-1 0 0 0 0,1 0-1 0 0,1 2 1 0 0,-2 1-90 0 0,-37 50 351 0 0,54-56-348 0 0,0 0 1 0 0,0 1-1 0 0,1-2 1 0 0,-1 1-1 0 0,1 0 1 0 0,0 0-1 0 0,0 0 1 0 0,0-1-1 0 0,0 1 1 0 0,0-1-1 0 0,1 0 1 0 0,-1 1-1 0 0,1-1 1 0 0,0 0-1 0 0,-1-1 1 0 0,1 1-1 0 0,0 0 1 0 0,0-1-1 0 0,0 1 1 0 0,0-1-1 0 0,0 0 1 0 0,4 0-4 0 0,27 8-183 0 0,2-2 1 0 0,-1-1-1 0 0,1-2 1 0 0,-1-2 0 0 0,1-1-1 0 0,0-1 1 0 0,0-3 0 0 0,0 0-1 0 0,-1-3 1 0 0,0 0-1 0 0,2-3 183 0 0,-30 7-55 0 0,4 2 27 0 0,-1-2 0 0 0,1 0 0 0 0,-1 0 0 0 0,0-1 0 0 0,0 0 0 0 0,0-1 0 0 0,0 0 0 0 0,0-1 0 0 0,-1 0 0 0 0,0 0 0 0 0,0-1 0 0 0,0 0 0 0 0,-1 0 0 0 0,1-1 1 0 0,-2-1-1 0 0,1 1 0 0 0,-1-1 0 0 0,2-3 28 0 0,-10 8 30 0 0,-1 0 1 0 0,1 0-1 0 0,-1 0 1 0 0,1 0-1 0 0,-1 0 1 0 0,0 1-1 0 0,0-1 1 0 0,0 1-1 0 0,0-1 1 0 0,-1 1-1 0 0,1-1 1 0 0,-1 1-1 0 0,1 0 1 0 0,-1 0 0 0 0,0 1-1 0 0,0-1 1 0 0,1 0-1 0 0,-1 1 1 0 0,-1 0-1 0 0,1 0 1 0 0,0 0-1 0 0,0 0 1 0 0,0 0-1 0 0,-1 0 1 0 0,1 1-1 0 0,0 0 1 0 0,0-1-1 0 0,-1 1 1 0 0,1 1-1 0 0,0-1 1 0 0,-1 0 0 0 0,1 1-1 0 0,-1 0-30 0 0,-11-1 75 0 0,0 1 0 0 0,0 1 0 0 0,0 1-1 0 0,0 0 1 0 0,0 0 0 0 0,1 2 0 0 0,0 0 0 0 0,-1 0 0 0 0,2 2 0 0 0,-1-1-1 0 0,-9 8-74 0 0,-8 22 186 0 0,31-35-134 0 0,16 15-71 0 0,-7-11-5 0 0,0-1 1 0 0,0 0-1 0 0,0-1 0 0 0,0 0 1 0 0,0-1-1 0 0,1 0 0 0 0,-1 0 0 0 0,1-1 1 0 0,0 0-1 0 0,-1-1 0 0 0,1 0 1 0 0,0-1-1 0 0,-1 0 0 0 0,2 0 24 0 0,22 0-137 0 0,-25 2 157 0 0,1-1-1 0 0,-1 0 0 0 0,0-1 0 0 0,1 1 1 0 0,-1-2-1 0 0,0 1 0 0 0,0-1 0 0 0,1 0 0 0 0,-2-1 1 0 0,1 0-1 0 0,0 0 0 0 0,0-1 0 0 0,-1 0 1 0 0,0 0-1 0 0,0 0 0 0 0,0-1 0 0 0,0 0 0 0 0,5-6-19 0 0,-5-20 1153 0 0,-16 47-826 0 0,-38 331 1236 0 0,29-179-518 0 0,57-185-909 0 0,112-122-2530 0 0,-34-32-4912 0 0,-104 146 5855 0 0</inkml:trace>
  <inkml:trace contextRef="#ctx0" brushRef="#br0" timeOffset="-69684.221">12521 3522 1036 0 0,'0'0'653'0'0,"2"-3"-132"0"0,0 2-482 0 0,-1 0 0 0 0,0 0 0 0 0,0 0 0 0 0,1 0 0 0 0,-1 0 0 0 0,0-1 0 0 0,0 1 0 0 0,0 0 0 0 0,0-1 0 0 0,0 1 0 0 0,-1-1 0 0 0,1 0 0 0 0,0 1 1 0 0,-1-1-1 0 0,1 1 0 0 0,-1-1 0 0 0,0 0 0 0 0,1 1 0 0 0,-1-1 0 0 0,0 0 0 0 0,0 0 0 0 0,0 1 0 0 0,0-1 0 0 0,0 0 0 0 0,0 1 0 0 0,-1-1 0 0 0,1 0 1 0 0,-1 1-1 0 0,1-1 0 0 0,-1 0 0 0 0,1 1 0 0 0,-1-1 0 0 0,0 1 0 0 0,0-1 0 0 0,0 1 0 0 0,0 0 0 0 0,0-1 0 0 0,0 1 0 0 0,0 0 0 0 0,0 0 0 0 0,-1-1 0 0 0,1 1 1 0 0,0 0-1 0 0,-1 0 0 0 0,1 0 0 0 0,-1 1 0 0 0,1-1 0 0 0,-1 0 0 0 0,1 0 0 0 0,-1 1 0 0 0,0-1 0 0 0,1 1 0 0 0,-1 0 0 0 0,0-1 0 0 0,1 1 0 0 0,-1 0 1 0 0,0 0-1 0 0,0 0 0 0 0,1 0 0 0 0,-1 0 0 0 0,0 1 0 0 0,1-1 0 0 0,-1 0 0 0 0,0 1 0 0 0,0 0-39 0 0,-19-1 210 0 0,1 1 0 0 0,0 0 0 0 0,0 2 0 0 0,0 0 0 0 0,0 2 0 0 0,1 0 0 0 0,-1 1 0 0 0,1 1 0 0 0,1 1 0 0 0,-1 0 0 0 0,1 2-1 0 0,1 0 1 0 0,0 1 0 0 0,0 0 0 0 0,1 1 0 0 0,1 1 0 0 0,0 1 0 0 0,0 0 0 0 0,-9 14-210 0 0,20-23 54 0 0,-1 1 0 0 0,1 0 0 0 0,0 0 1 0 0,1 0-1 0 0,0 1 0 0 0,0-1 0 0 0,0 1 0 0 0,1 0 0 0 0,0 0 0 0 0,0 0 0 0 0,1 0 0 0 0,0 0 1 0 0,0 0-1 0 0,0 0 0 0 0,1 0 0 0 0,0 0 0 0 0,1 0 0 0 0,-1 1 0 0 0,2 4-54 0 0,2-4 4 0 0,0 1 1 0 0,0-1-1 0 0,1 1 0 0 0,0-2 0 0 0,0 1 1 0 0,1 0-1 0 0,0-1 0 0 0,0 0 0 0 0,1 0 0 0 0,0-1 1 0 0,0 0-1 0 0,0 0 0 0 0,1-1 0 0 0,0 0 1 0 0,0 0-1 0 0,0-1 0 0 0,1 0 0 0 0,0 0 0 0 0,-1-1 1 0 0,1 0-1 0 0,4 0-4 0 0,208 27-4609 0 0,-117-50 2085 0 0,-59 4 1306 0 0</inkml:trace>
  <inkml:trace contextRef="#ctx0" brushRef="#br0" timeOffset="-68885.832">12772 3375 928 0 0,'1'24'6449'0'0,"3"124"-5119"0"0,23 68-191 0 0,-26-123-202 0 0,-1-92-832 0 0,2 3 145 0 0,57-123-310 0 0,-55 113 56 0 0,-2 1-82 0 0,1-1 0 0 0,0 0 0 0 0,0 1 0 0 0,1-1 0 0 0,0 1 0 0 0,0 0 0 0 0,0 0 0 0 0,0 1 0 0 0,1-1 0 0 0,0 1 0 0 0,0 0 0 0 0,0 0 0 0 0,0 1 0 0 0,1-1 0 0 0,-1 1 0 0 0,1 0 0 0 0,0 1 0 0 0,0-1 0 0 0,3 1 86 0 0,23 58-357 0 0,-28-49 351 0 0,1 1 0 0 0,0-1 0 0 0,0 0 0 0 0,0 0 0 0 0,1-1 0 0 0,0 0 0 0 0,0 0 0 0 0,1 0 0 0 0,-1-1 0 0 0,1 0 0 0 0,1 0 0 0 0,-1 0 0 0 0,1-1 0 0 0,-1 0 0 0 0,1-1 0 0 0,0 0 0 0 0,1 0 0 0 0,-1-1 0 0 0,0 0 0 0 0,1 0 0 0 0,-1-1 0 0 0,1 0 0 0 0,-1 0 0 0 0,10-1 6 0 0,210-32-592 0 0,-218 29 551 0 0,0 1 1 0 0,-1-1-1 0 0,0-1 1 0 0,0 0 0 0 0,0 0-1 0 0,0-1 1 0 0,-1 0-1 0 0,0-1 1 0 0,0 0 0 0 0,0 0-1 0 0,0 0 1 0 0,-1-1-1 0 0,0 0 1 0 0,-1-1-1 0 0,0 1 1 0 0,0-1 0 0 0,0-1-1 0 0,-1 1 1 0 0,1-3 40 0 0,-30-32 189 0 0,11 34-81 0 0,-1 0 1 0 0,0 1-1 0 0,0 1 1 0 0,-1 0-1 0 0,0 1 0 0 0,-1 1 1 0 0,1 0-1 0 0,-1 1 1 0 0,0 0-1 0 0,0 2 0 0 0,0 0 1 0 0,0 0-1 0 0,0 2 0 0 0,-1 0 1 0 0,1 1-1 0 0,-3 0-108 0 0,14-1 20 0 0,0 0 0 0 0,0 0 0 0 0,0 1 0 0 0,0-1 0 0 0,0 1 0 0 0,0 0 0 0 0,0 1-1 0 0,0-1 1 0 0,0 1 0 0 0,1 0 0 0 0,-1 0 0 0 0,1 0 0 0 0,-1 0 0 0 0,1 1 0 0 0,0 0 0 0 0,0 0 0 0 0,0 0 0 0 0,0 1-1 0 0,1-1 1 0 0,-1 1 0 0 0,1 0 0 0 0,0 0 0 0 0,0 0 0 0 0,0 0 0 0 0,0 0 0 0 0,1 1 0 0 0,0-1 0 0 0,0 1-1 0 0,0 0 1 0 0,1-1 0 0 0,-1 1 0 0 0,1 0 0 0 0,0 0 0 0 0,1 0 0 0 0,-1 2-20 0 0,5 2-14 0 0,0 0 0 0 0,1 0 0 0 0,0-1 1 0 0,1 1-1 0 0,0-1 0 0 0,0-1 0 0 0,1 1 0 0 0,-1-1 0 0 0,2 0 1 0 0,-1-1-1 0 0,1 0 0 0 0,0 0 0 0 0,0 0 0 0 0,1-1 0 0 0,-1 0 1 0 0,1-1-1 0 0,0 0 0 0 0,1 0 0 0 0,-1-1 0 0 0,0-1 0 0 0,8 2 14 0 0,218 23-2267 0 0,-226-27 1954 0 0,1-1 0 0 0,-1 0 1 0 0,0 0-1 0 0,0-1 0 0 0,0 0 1 0 0,0-1-1 0 0,0 0 0 0 0,0 0 0 0 0,-1-1 1 0 0,1 0-1 0 0,-1 0 0 0 0,0-1 1 0 0,0 0-1 0 0,0-1 313 0 0,13-13-1251 0 0</inkml:trace>
  <inkml:trace contextRef="#ctx0" brushRef="#br0" timeOffset="-68453.811">13781 3450 1120 0 0,'0'-5'530'0'0,"-12"-47"3280"0"0,12 52-3775 0 0,0-1 0 0 0,0 0-1 0 0,0 1 1 0 0,-1-1 0 0 0,1 0 0 0 0,0 1 0 0 0,0-1-1 0 0,-1 0 1 0 0,1 1 0 0 0,-1-1 0 0 0,1 1-1 0 0,0-1 1 0 0,-1 0 0 0 0,1 1 0 0 0,-1-1 0 0 0,1 1-1 0 0,-1 0 1 0 0,1-1 0 0 0,-1 1 0 0 0,0-1-1 0 0,1 1 1 0 0,-1 0 0 0 0,0-1 0 0 0,1 1 0 0 0,-1 0-1 0 0,1 0 1 0 0,-1 0 0 0 0,0-1 0 0 0,0 1-1 0 0,1 0 1 0 0,-1 0 0 0 0,0 0 0 0 0,1 0-1 0 0,-1 0 1 0 0,0 0 0 0 0,1 0 0 0 0,-1 1 0 0 0,0-1-1 0 0,0 0 1 0 0,1 0 0 0 0,-1 0 0 0 0,1 1-1 0 0,-1-1 1 0 0,0 0 0 0 0,1 1 0 0 0,-1-1 0 0 0,1 0-1 0 0,-1 1 1 0 0,0-1 0 0 0,1 1 0 0 0,-1-1-1 0 0,1 1 1 0 0,0-1 0 0 0,-1 1 0 0 0,1 0 0 0 0,-1-1-1 0 0,1 1 1 0 0,0-1 0 0 0,-1 1 0 0 0,1 0-1 0 0,0-1 1 0 0,0 1 0 0 0,0 0 0 0 0,-1-1 0 0 0,1 1-1 0 0,0 0 1 0 0,0-1-35 0 0,-8 17 98 0 0,0 0 0 0 0,1 0 0 0 0,1 1 0 0 0,1-1 0 0 0,0 1 0 0 0,1 0 0 0 0,1 1 0 0 0,1-1 0 0 0,1 0 0 0 0,0 18-98 0 0,-8 59 514 0 0,9-93-531 0 0,0-3 28 0 0,1 1 1 0 0,0 0 0 0 0,-1-1-1 0 0,1 1 1 0 0,0 0 0 0 0,-1 0 0 0 0,1 0-1 0 0,0 0 1 0 0,0-1 0 0 0,-1 1 0 0 0,1 0-1 0 0,0 0 1 0 0,-1 0 0 0 0,1 1-1 0 0,0-1 1 0 0,0 0 0 0 0,-1 0 0 0 0,1 0-1 0 0,0 0 1 0 0,-1 1 0 0 0,1-1 0 0 0,0 0-1 0 0,-1 1 1 0 0,1-1 0 0 0,0 0-1 0 0,-1 1 1 0 0,1-1 0 0 0,-1 1 0 0 0,1-1-1 0 0,-1 1 1 0 0,1-1 0 0 0,-1 1-1 0 0,1 0 1 0 0,-1-1 0 0 0,0 1 0 0 0,1-1-1 0 0,-1 1 1 0 0,0 0 0 0 0,1-1 0 0 0,-1 1-1 0 0,0 0 1 0 0,0-1 0 0 0,0 1-1 0 0,0 0 1 0 0,1 0 0 0 0,-1-1 0 0 0,0 1-1 0 0,0 0 1 0 0,0-1 0 0 0,-1 1 0 0 0,1 0-1 0 0,0 0 1 0 0,0-1 0 0 0,0 1-1 0 0,0 0 1 0 0,-1-1 0 0 0,1 1 0 0 0,0 0-1 0 0,-1-1 1 0 0,1 1 0 0 0,0 0 0 0 0,-1-1-1 0 0,1 1 1 0 0,-1-1 0 0 0,1 1-1 0 0,-1-1 1 0 0,1 1 0 0 0,-1-1 0 0 0,0 1-12 0 0,21-14-141 0 0,1 2 0 0 0,0 0 0 0 0,1 2 0 0 0,0 0 0 0 0,0 1 1 0 0,0 2-1 0 0,1 0 0 0 0,0 1 0 0 0,1 2 0 0 0,-1 0 0 0 0,1 1 0 0 0,8 2 141 0 0,-29-1 6 0 0,0 1 0 0 0,1 0 0 0 0,-1 0 0 0 0,0 1 0 0 0,0-1 0 0 0,0 1-1 0 0,0-1 1 0 0,0 1 0 0 0,0 0 0 0 0,0 0 0 0 0,0 0 0 0 0,0 1 0 0 0,-1-1-1 0 0,1 1 1 0 0,0 0 0 0 0,-1-1 0 0 0,1 1 0 0 0,-1 0 0 0 0,0 0 0 0 0,1 1-1 0 0,-1-1 1 0 0,0 0 0 0 0,0 1 0 0 0,-1-1 0 0 0,1 1 0 0 0,0 0 0 0 0,-1 0-1 0 0,0-1 1 0 0,0 1 0 0 0,0 0 0 0 0,0 0 0 0 0,0 1-6 0 0,-4 1 54 0 0,0 0 0 0 0,-1-1 0 0 0,1 1 0 0 0,-1-1 0 0 0,0 0 0 0 0,-1 0 0 0 0,1-1 0 0 0,-1 1 0 0 0,1-1 0 0 0,-1 0 0 0 0,0 0 0 0 0,0 0 1 0 0,-1-1-1 0 0,1 0 0 0 0,0 0 0 0 0,-1 0 0 0 0,1-1 0 0 0,-1 1 0 0 0,0-1 0 0 0,-1-1-54 0 0,4 1 20 0 0,-170 22-237 0 0,171-24 105 0 0,1 0 0 0 0,0 1 0 0 0,0-1 0 0 0,0 0 0 0 0,0 0 0 0 0,1 0 0 0 0,-1 0 0 0 0,0 1 0 0 0,0-1 0 0 0,0 0 0 0 0,1 0 0 0 0,-1-1 0 0 0,0 1 0 0 0,1 0 0 0 0,-1 0 0 0 0,1 0 0 0 0,0 0 0 0 0,-1 0 0 0 0,1-1 0 0 0,0 1 0 0 0,-1 0 0 0 0,1 0 0 0 0,0-1 0 0 0,0 1 0 0 0,0 0 0 0 0,0 0 1 0 0,0-1-1 0 0,1 1 0 0 0,-1 0 0 0 0,0 0 0 0 0,1 0 0 0 0,-1-1 0 0 0,0 1 0 0 0,1 0 0 0 0,-1 0 0 0 0,1 0 0 0 0,0 0 0 0 0,-1 0 0 0 0,1 0 0 0 0,0 0 0 0 0,0 0 0 0 0,0 0 0 0 0,0 0 0 0 0,-1 0 0 0 0,1 1 0 0 0,0-1 0 0 0,1 0 0 0 0,-1 0 0 0 0,0 1 0 0 0,0-1 0 0 0,0 1 0 0 0,0-1 0 0 0,0 1 0 0 0,0 0 0 0 0,1-1 0 0 0,-1 1 0 0 0,0 0 0 0 0,1 0 112 0 0,17-12-1466 0 0</inkml:trace>
  <inkml:trace contextRef="#ctx0" brushRef="#br0" timeOffset="-68017.092">14153 3584 1412 0 0,'-21'12'3255'0'0,"12"53"-1275"0"0,16-59-1940 0 0,0 0-1 0 0,1 0 1 0 0,0-1-1 0 0,0 0 1 0 0,0 0 0 0 0,1-1-1 0 0,-1 0 1 0 0,1-1-1 0 0,0 0 1 0 0,0 0-1 0 0,1-1 1 0 0,-1 0-1 0 0,0-1 1 0 0,1 0 0 0 0,-1 0-1 0 0,1-1 1 0 0,-1 0-1 0 0,1-1 1 0 0,-1 0-1 0 0,0 0 1 0 0,1-1-1 0 0,-1-1 1 0 0,0 1 0 0 0,0-1-1 0 0,0-1 1 0 0,0 0-1 0 0,-1 0 1 0 0,0 0-1 0 0,0-1 1 0 0,0-1-1 0 0,6-4-39 0 0,49-57 694 0 0,-63 67-680 0 0,-5 2-7 0 0,0 1 0 0 0,0 0 0 0 0,1 1 0 0 0,-1-1 0 0 0,1 1 0 0 0,0 0-1 0 0,0 0 1 0 0,0 0 0 0 0,1 1 0 0 0,-1-1 0 0 0,1 1 0 0 0,0 0 0 0 0,0 0-1 0 0,1 0 1 0 0,-1 0 0 0 0,0 5-7 0 0,-1-2 24 0 0,-45 95 231 0 0,40-78-269 0 0,-2 0 0 0 0,-1-1 0 0 0,0-1 0 0 0,-2 1 0 0 0,-1-2 0 0 0,0 0 0 0 0,-2-1 0 0 0,0-1-1 0 0,-14 12 15 0 0,13-40-5779 0 0,16 1 4471 0 0</inkml:trace>
  <inkml:trace contextRef="#ctx0" brushRef="#br0" timeOffset="-67703.431">14662 3531 1204 0 0,'-3'0'122'0'0,"1"0"0"0"0,0 0 0 0 0,-1 0 0 0 0,1 0 0 0 0,0 0 0 0 0,-1 0 0 0 0,1 1 0 0 0,0-1 0 0 0,0 1 0 0 0,-1-1 0 0 0,1 1 0 0 0,0 0 0 0 0,0 0 0 0 0,0 0 0 0 0,0 0 0 0 0,0 0 0 0 0,0 0 0 0 0,0 1 0 0 0,0-1 0 0 0,1 1 0 0 0,-1-1 0 0 0,0 1 0 0 0,1 0 0 0 0,0 0 0 0 0,-1-1 0 0 0,1 1 0 0 0,0 0 0 0 0,0 0 0 0 0,0 0 0 0 0,0 1 0 0 0,0-1 0 0 0,0 0 0 0 0,1 0 0 0 0,-1 0 1 0 0,1 1-1 0 0,-1-1 0 0 0,1 0 0 0 0,0 1 0 0 0,0-1 0 0 0,0 0 0 0 0,0 0 0 0 0,0 1 0 0 0,1-1 0 0 0,-1 0 0 0 0,1 0 0 0 0,-1 1 0 0 0,2 0-122 0 0,125 179 2092 0 0,-127-180-2057 0 0,1 1 0 0 0,-1-1-1 0 0,0 1 1 0 0,1-1 0 0 0,-1 1 0 0 0,0-1 0 0 0,0 1 0 0 0,-1-1-1 0 0,1 1 1 0 0,0-1 0 0 0,-1 1 0 0 0,0-1 0 0 0,1 1 0 0 0,-1-1-1 0 0,0 0 1 0 0,0 1 0 0 0,-1-1 0 0 0,1 0 0 0 0,0 0 0 0 0,-1 0 0 0 0,1 0-1 0 0,-1 0 1 0 0,0 0 0 0 0,1 0 0 0 0,-1-1 0 0 0,0 1 0 0 0,0 0-1 0 0,0-1 1 0 0,0 0 0 0 0,-1 1 0 0 0,1-1 0 0 0,0 0 0 0 0,0 0 0 0 0,-1 0-1 0 0,1-1 1 0 0,-1 1 0 0 0,0 0-35 0 0,-91 18-240 0 0,88-19 32 0 0,0 1 1 0 0,0-1-1 0 0,0 0 1 0 0,1-1 0 0 0,-1 1-1 0 0,0-1 1 0 0,0 0-1 0 0,0-1 1 0 0,1 1-1 0 0,-1-1 1 0 0,1 0 0 0 0,-1-1-1 0 0,1 1 1 0 0,0-1-1 0 0,0 0 1 0 0,0 0 0 0 0,0-1-1 0 0,1 1 1 0 0,-1-1-1 0 0,1 0 1 0 0,0 0 0 0 0,0-1-1 0 0,0 1 1 0 0,1-1-1 0 0,-1 0 1 0 0,1 0-1 0 0,1 0 1 0 0,-1 0 0 0 0,0-1-1 0 0,1 1 1 0 0,0-1-1 0 0,1 1 1 0 0,-2-5 207 0 0,2-19-1379 0 0</inkml:trace>
  <inkml:trace contextRef="#ctx0" brushRef="#br0" timeOffset="-66717.214">14882 3375 1160 0 0,'1'1'87'0'0,"-1"1"1"0"0,0-1-1 0 0,0 0 1 0 0,0 0-1 0 0,0 0 0 0 0,0 0 1 0 0,0 0-1 0 0,0 0 1 0 0,0 0-1 0 0,-1 0 0 0 0,1 0 1 0 0,0 0-1 0 0,-1 0 1 0 0,1 0-1 0 0,-1 0 0 0 0,1 0 1 0 0,-1 0-1 0 0,1-1 1 0 0,-1 1-1 0 0,1 0 0 0 0,-1 0 1 0 0,0 0-1 0 0,1-1 1 0 0,-1 1-1 0 0,0 0 0 0 0,0-1 1 0 0,0 1-1 0 0,0 0 0 0 0,1-1 1 0 0,-1 1-1 0 0,0-1 1 0 0,0 0-1 0 0,0 1 0 0 0,0-1 1 0 0,0 0-1 0 0,0 1 1 0 0,0-1-1 0 0,0 0 0 0 0,0 0 1 0 0,0 0-1 0 0,-1 0 1 0 0,1 0-1 0 0,0 0 0 0 0,0 0 1 0 0,0-1-1 0 0,0 1 1 0 0,0 0-1 0 0,0 0 0 0 0,0-1 1 0 0,0 1-1 0 0,0-1 0 0 0,1 1 1 0 0,-1-1-1 0 0,0 1 1 0 0,0-1-1 0 0,0 1 0 0 0,0-1 1 0 0,1 0-1 0 0,-1 1 1 0 0,0-1-1 0 0,0 0 0 0 0,1 0 1 0 0,-1 0-1 0 0,1 0 1 0 0,-1 0-1 0 0,0 0-87 0 0,-72 325 2759 0 0,54-217-1364 0 0,22-122-1405 0 0,0 0-1 0 0,1 0 1 0 0,0 0-1 0 0,2 1 1 0 0,0 0-1 0 0,0 0 0 0 0,1 0 1 0 0,1 1-1 0 0,0 0 1 0 0,1 0-1 0 0,0 1 1 0 0,1 0-1 0 0,7-6 11 0 0,17 60-25 0 0,-30-30 22 0 0,9 13-5 0 0,-11-20 3 0 0,0 0 0 0 0,0 1-1 0 0,0-1 1 0 0,0 0-1 0 0,1 0 1 0 0,0 0 0 0 0,0-1-1 0 0,1 1 1 0 0,-1-1 0 0 0,1 0-1 0 0,0 0 1 0 0,0 0-1 0 0,0 0 1 0 0,1 0 0 0 0,-1-1-1 0 0,1 0 1 0 0,0 0 0 0 0,0 0-1 0 0,0-1 1 0 0,0 0-1 0 0,0 0 1 0 0,0 0 0 0 0,1 0-1 0 0,-1-1 1 0 0,5 1 5 0 0,1-2-143 0 0,0 0 0 0 0,0-1-1 0 0,0-1 1 0 0,0 1 0 0 0,0-2 0 0 0,0 1 0 0 0,-1-2 0 0 0,1 1 0 0 0,-1-1-1 0 0,0-1 1 0 0,0 0 0 0 0,0 0 0 0 0,-1-1 0 0 0,0 0 0 0 0,0-1-1 0 0,0 0 1 0 0,-1 0 0 0 0,0-1 0 0 0,-1 0 0 0 0,1-1 0 0 0,-2 1-1 0 0,1-1 1 0 0,-1-1 0 0 0,0 1 0 0 0,-1-1 0 0 0,0 0 0 0 0,-1 0-1 0 0,0 0 1 0 0,0-1 143 0 0,-5 7-2 0 0,1 0 0 0 0,0 0 0 0 0,-1 0 0 0 0,0 0-1 0 0,0 1 1 0 0,0-1 0 0 0,0 0 0 0 0,-1 1 0 0 0,1-1 0 0 0,-1 1-1 0 0,0-1 1 0 0,0 1 0 0 0,0 0 0 0 0,-1 0 0 0 0,1 0-1 0 0,-1 0 1 0 0,0 0 0 0 0,1 0 0 0 0,-1 1 0 0 0,0-1 0 0 0,-1 1-1 0 0,1 0 1 0 0,0 0 0 0 0,-1 0 0 0 0,1 1 0 0 0,-1-1 0 0 0,1 1-1 0 0,-1 0 1 0 0,0 0 0 0 0,0 0 0 0 0,0 0 0 0 0,1 1-1 0 0,-1-1 1 0 0,-3 1 2 0 0,6 0 16 0 0,-4 2 7 0 0,2-1 15 0 0,-1 1-1 0 0,0 0 1 0 0,1-1 0 0 0,0 1 0 0 0,-1 1-1 0 0,1-1 1 0 0,0 0 0 0 0,0 1 0 0 0,0-1-1 0 0,1 1 1 0 0,-1 0 0 0 0,1 0 0 0 0,-1 0-1 0 0,1 1 1 0 0,0-1 0 0 0,0 0 0 0 0,0 1-1 0 0,1-1 1 0 0,-1 1 0 0 0,1 0 0 0 0,0-1-1 0 0,0 1 1 0 0,0 0 0 0 0,1 0-1 0 0,-1 0 1 0 0,1-1 0 0 0,0 1 0 0 0,0 3-38 0 0,35 33 311 0 0,-28-39-210 0 0,1 1-1 0 0,-1-1 0 0 0,1 0 1 0 0,-1-1-1 0 0,1 1 1 0 0,0-1-1 0 0,0-1 1 0 0,-1 0-1 0 0,1 0 1 0 0,-1 0-1 0 0,1-1 0 0 0,-1 0 1 0 0,0-1-1 0 0,1 1 1 0 0,-1-2-1 0 0,0 1 1 0 0,-1-1-1 0 0,1 0 1 0 0,-1 0-1 0 0,1 0 0 0 0,-1-1 1 0 0,-1 0-1 0 0,1 0 1 0 0,-1-1-1 0 0,0 0 1 0 0,4-4-101 0 0,15 31 660 0 0,-5 17-527 0 0,-16-29-111 0 0,1 0 0 0 0,0 0-1 0 0,0-1 1 0 0,0 1 0 0 0,1-1 0 0 0,0 0 0 0 0,1 0-1 0 0,0 0 1 0 0,0-1 0 0 0,1 0 0 0 0,0 0-1 0 0,0-1 1 0 0,1 0 0 0 0,-1 0 0 0 0,1-1 0 0 0,1 1-1 0 0,-1-2 1 0 0,8 4-22 0 0,-9-9 19 0 0,-1 0 0 0 0,1 0-1 0 0,-1-1 1 0 0,0 0 0 0 0,0 0 0 0 0,0 0-1 0 0,0-1 1 0 0,0 0 0 0 0,0 0-1 0 0,0-1 1 0 0,-1 1 0 0 0,0-1 0 0 0,0-1-1 0 0,0 1 1 0 0,0-1 0 0 0,-1 1 0 0 0,1-1-1 0 0,-1 0 1 0 0,2-5-19 0 0,7-7-11 0 0,0-1 0 0 0,-2 0-1 0 0,0-1 1 0 0,-1 0 0 0 0,0-1 0 0 0,-2 0-1 0 0,-1 0 1 0 0,5-18 11 0 0,-10 23-1020 0 0,-8-12-7531 0 0,1 19 8507 0 0,-2 1-1472 0 0</inkml:trace>
  <inkml:trace contextRef="#ctx0" brushRef="#br0" timeOffset="-63249.251">18252 3261 1528 0 0,'-6'7'4698'0'0,"-5"39"-3518"0"0,10-40-1120 0 0,0 0 0 0 0,0 0-1 0 0,1 0 1 0 0,0 0 0 0 0,1 0 0 0 0,-1 0 0 0 0,1 0 0 0 0,0 0-1 0 0,1 0 1 0 0,-1 0 0 0 0,1 0 0 0 0,0-1 0 0 0,1 1-1 0 0,-1-1 1 0 0,1 1 0 0 0,0-1 0 0 0,1 0 0 0 0,-1 0 0 0 0,1 0-1 0 0,0-1 1 0 0,0 1 0 0 0,1-1 0 0 0,-1 0 0 0 0,1 0-1 0 0,0-1 1 0 0,0 1 0 0 0,0-1 0 0 0,0 0 0 0 0,1 0 0 0 0,-1-1-1 0 0,1 0 1 0 0,2 1-60 0 0,-1 0 2 0 0,0-1-1 0 0,0 1 1 0 0,0-2-1 0 0,1 1 1 0 0,-1-1 0 0 0,0 0-1 0 0,1 0 1 0 0,-1-1-1 0 0,1 0 1 0 0,-1-1-1 0 0,1 1 1 0 0,-1-2-1 0 0,0 1 1 0 0,1-1 0 0 0,-1 0-1 0 0,0 0 1 0 0,0-1-1 0 0,0 0 1 0 0,-1 0-1 0 0,1 0 1 0 0,-1-1 0 0 0,1 0-1 0 0,-1-1 1 0 0,0 1-1 0 0,-1-1 1 0 0,1 0-1 0 0,-1-1 1 0 0,0 1-1 0 0,0-1 1 0 0,-1 0 0 0 0,0 0-1 0 0,0-1 1 0 0,0 1-1 0 0,-1-1 1 0 0,0 0-1 0 0,0 1 1 0 0,-1-2 0 0 0,1 1-1 0 0,-2 0 1 0 0,1 0-1 0 0,-1-3-1 0 0,-1 9 109 0 0,-14-18 406 0 0,13 19-517 0 0,0-1 1 0 0,0 1 0 0 0,0 0 0 0 0,0 0 0 0 0,0 0 0 0 0,0 0 0 0 0,0 0 0 0 0,0 0 0 0 0,0 0 0 0 0,-1 0-1 0 0,1 0 1 0 0,0 0 0 0 0,0 1 0 0 0,0-1 0 0 0,0 0 0 0 0,0 1 0 0 0,0-1 0 0 0,0 1 0 0 0,0-1-1 0 0,0 1 1 0 0,0 0 0 0 0,1-1 0 0 0,-1 1 0 0 0,0 0 0 0 0,0-1 0 0 0,0 1 0 0 0,1 0 0 0 0,-1 0-1 0 0,0 0 1 0 0,1 0 0 0 0,-1 0 0 0 0,1 0 0 0 0,-1 0 0 0 0,1 0 0 0 0,0 0 0 0 0,-1 0 0 0 0,1 0 0 0 0,0 0-1 0 0,0 0 1 0 0,-1 0 0 0 0,1 0 0 0 0,0 0 0 0 0,0 0 0 0 0,0 0 0 0 0,1 1 0 0 0,-1-1 0 0 0,0 0-1 0 0,0 0 1 0 0,0 0 0 0 0,1 0 0 0 0,-1 0 0 0 0,1 0 0 0 0,-1 0 0 0 0,0 0 0 0 0,1 0 0 0 0,0 0 1 0 0,5 7-119 0 0,1 0 0 0 0,0-1 0 0 0,0 0 0 0 0,1 0 0 0 0,0 0 0 0 0,0-1 0 0 0,0 0 0 0 0,1-1 0 0 0,0 0 0 0 0,0-1 0 0 0,0 1 0 0 0,0-2 0 0 0,1 1 0 0 0,0-1 0 0 0,0-1 0 0 0,0 0 0 0 0,0 0 0 0 0,0-1 0 0 0,0 0 0 0 0,0-1 1 0 0,0 0-1 0 0,0 0 0 0 0,1-1 0 0 0,5-2 119 0 0,122-23-924 0 0,-130 24 902 0 0,1-1 0 0 0,0 0-1 0 0,-1 0 1 0 0,1-1 0 0 0,-1 0-1 0 0,0 0 1 0 0,-1-1 0 0 0,1 0-1 0 0,-1 0 1 0 0,0-1 0 0 0,0 0-1 0 0,0 0 1 0 0,-1-1 0 0 0,0 0 0 0 0,4-5 22 0 0,-11 11 38 0 0,0-1 1 0 0,0 0-1 0 0,0 1 1 0 0,0-1 0 0 0,0 1-1 0 0,0-1 1 0 0,0 1 0 0 0,0-1-1 0 0,-1 1 1 0 0,1 0 0 0 0,0-1-1 0 0,-1 1 1 0 0,1 0 0 0 0,-1 0-1 0 0,0 0 1 0 0,1 1 0 0 0,-1-1-1 0 0,0 0 1 0 0,1 0 0 0 0,-1 1-1 0 0,0-1 1 0 0,0 1 0 0 0,1 0-1 0 0,-1-1 1 0 0,0 1 0 0 0,0 0-1 0 0,0 0 1 0 0,0 0 0 0 0,0 0-1 0 0,1 1 1 0 0,-1-1-1 0 0,0 0 1 0 0,0 1 0 0 0,0-1-1 0 0,1 1 1 0 0,-1 0 0 0 0,0-1-1 0 0,1 1 1 0 0,-1 0 0 0 0,1 0-1 0 0,-1 0-38 0 0,-8 2 80 0 0,1 0 0 0 0,0 1 0 0 0,-1-1 0 0 0,2 2-1 0 0,-1-1 1 0 0,0 1 0 0 0,1 1 0 0 0,0-1 0 0 0,0 1-1 0 0,1 1 1 0 0,-1 0 0 0 0,1 0 0 0 0,1 0 0 0 0,-1 1-1 0 0,1-1 1 0 0,-2 6-80 0 0,7-12 26 0 0,1-1-37 0 0,71 20 57 0 0,69-44 580 0 0,-141 25-608 0 0,0 1 0 0 0,0-1 0 0 0,0 0 0 0 0,0 1 0 0 0,0-1 0 0 0,1 0-1 0 0,-1 1 1 0 0,0-1 0 0 0,1 1 0 0 0,-1-1 0 0 0,0 1 0 0 0,1-1 0 0 0,0 1 0 0 0,-1 0 0 0 0,1-1 0 0 0,0 1 0 0 0,0 0 0 0 0,0-1 0 0 0,0 1 0 0 0,0-1 0 0 0,1 1 0 0 0,-1 0 0 0 0,0-1-1 0 0,1 1 1 0 0,-1-1 0 0 0,1 1 0 0 0,-1-1 0 0 0,1 1 0 0 0,0-1 0 0 0,0 1 0 0 0,0-1 0 0 0,-1 0 0 0 0,2 1-18 0 0,8-1-29 0 0,0-1 0 0 0,0 0 0 0 0,0 0 0 0 0,0-1 0 0 0,0 0 0 0 0,0-1 0 0 0,-1 0 0 0 0,1-1 0 0 0,0 0 0 0 0,-1 0 0 0 0,0-1 0 0 0,0 0 0 0 0,0-1 0 0 0,0 0 0 0 0,-1 0 1 0 0,1-2 28 0 0,8-8 74 0 0,-1-1 1 0 0,0 0 0 0 0,-2-2-1 0 0,0 0 1 0 0,-1 0 0 0 0,0-1-1 0 0,-2-1 1 0 0,0 0 0 0 0,-1 0 0 0 0,-1-1-1 0 0,-1 0 1 0 0,-1-1 0 0 0,-1 0-1 0 0,-1 0 1 0 0,-1 0 0 0 0,-1-1 0 0 0,-1 1-1 0 0,-1-1 1 0 0,0 0 0 0 0,-3-8-75 0 0,2 30 8 0 0,0 0 0 0 0,0 0 0 0 0,0 0-1 0 0,0 0 1 0 0,-1 0 0 0 0,1 0 0 0 0,-1 0 0 0 0,1 0 0 0 0,0 0 0 0 0,-1 0 0 0 0,1 0 0 0 0,-1 0 0 0 0,0 0 0 0 0,1 0 0 0 0,-1 0 0 0 0,0 1 0 0 0,0-1 0 0 0,1 0 0 0 0,-1 0 0 0 0,0 1 0 0 0,0-1-1 0 0,0 0 1 0 0,0 1 0 0 0,0-1 0 0 0,0 1 0 0 0,0 0 0 0 0,0-1 0 0 0,0 1 0 0 0,0 0 0 0 0,0-1 0 0 0,0 1 0 0 0,0 0 0 0 0,0 0 0 0 0,0 0 0 0 0,-1 0 0 0 0,1 0 0 0 0,0 0 0 0 0,0 0 0 0 0,0 1-1 0 0,0-1 1 0 0,0 0 0 0 0,0 0 0 0 0,0 1 0 0 0,0-1 0 0 0,0 1 0 0 0,0-1 0 0 0,0 1 0 0 0,0-1 0 0 0,0 1 0 0 0,0 0 0 0 0,1-1 0 0 0,-1 1 0 0 0,0 0 0 0 0,0 0 0 0 0,1 0 0 0 0,-1-1 0 0 0,0 1-1 0 0,1 0 1 0 0,-1 0 0 0 0,1 1-8 0 0,-8 9 15 0 0,2 0 0 0 0,-1 1 0 0 0,2 0 0 0 0,-1 0 0 0 0,2 1 0 0 0,0-1-1 0 0,0 1 1 0 0,1 0 0 0 0,1 0 0 0 0,0 0 0 0 0,1 0 0 0 0,0 1 0 0 0,1-1-1 0 0,1 12-14 0 0,-1-18-26 0 0,0-1 0 0 0,0 1 0 0 0,1 0-1 0 0,0 0 1 0 0,0-1 0 0 0,0 1 0 0 0,1 0 0 0 0,0-1-1 0 0,0 0 1 0 0,1 1 0 0 0,0-1 0 0 0,0 0-1 0 0,0 0 1 0 0,1-1 0 0 0,0 1 0 0 0,0-1-1 0 0,0 0 1 0 0,1 0 0 0 0,0 0 0 0 0,0 0-1 0 0,0-1 1 0 0,0 0 0 0 0,1 0 0 0 0,0 0 0 0 0,0-1-1 0 0,0 0 1 0 0,0 0 0 0 0,0 0 0 0 0,0-1-1 0 0,1 0 1 0 0,-1 0 0 0 0,1-1 0 0 0,0 0-1 0 0,-1 0 1 0 0,1 0 0 0 0,0-1 0 0 0,0 0-1 0 0,0 0 1 0 0,-1-1 0 0 0,1 0 0 0 0,0 0 0 0 0,-1 0-1 0 0,1-1 1 0 0,-1 0 0 0 0,1 0 0 0 0,1-2 26 0 0,-1-1-45 0 0,-1 0 1 0 0,1 0 0 0 0,-1-1 0 0 0,0 0-1 0 0,0 0 1 0 0,0 0 0 0 0,-1-1 0 0 0,0 0 0 0 0,0 0-1 0 0,-1 0 1 0 0,0-1 0 0 0,0 0 0 0 0,-1 1-1 0 0,0-1 1 0 0,0 0 0 0 0,-1-1 0 0 0,0 1 0 0 0,0-1 44 0 0,-2 8 42 0 0,0 1-36 0 0,0 0-9 0 0,-31 9 224 0 0,29-6-245 0 0,1 1-1 0 0,-1 0 1 0 0,1-1 0 0 0,-1 1 0 0 0,1 0 0 0 0,1 0 0 0 0,-1 0 0 0 0,0 0 0 0 0,1 0 0 0 0,0 0 0 0 0,0 0 0 0 0,0 0 0 0 0,0 0 0 0 0,1 0 0 0 0,-1 0 0 0 0,1 0-1 0 0,0 0 1 0 0,0 0 0 0 0,1-1 0 0 0,-1 1 0 0 0,1 0 0 0 0,0-1 0 0 0,0 1 0 0 0,0-1 0 0 0,0 1 0 0 0,0-1 0 0 0,1 0 0 0 0,0 0 0 0 0,0 0 0 0 0,0-1 0 0 0,0 1-1 0 0,0 0 1 0 0,0-1 0 0 0,0 0 0 0 0,1 0 0 0 0,-1 0 0 0 0,1 0 0 0 0,0-1 0 0 0,0 1 0 0 0,-1-1 0 0 0,1 0 0 0 0,0 0 0 0 0,0 0 0 0 0,0-1 0 0 0,0 1 0 0 0,0-1-1 0 0,0 0 1 0 0,0 0 0 0 0,0-1 0 0 0,0 1 0 0 0,0-1 0 0 0,3-1 24 0 0,6 2-103 0 0,0-2 1 0 0,0 0-1 0 0,-1 0 0 0 0,1-1 0 0 0,-1-1 0 0 0,0 0 1 0 0,0 0-1 0 0,0-2 0 0 0,0 1 0 0 0,-1-1 0 0 0,0-1 1 0 0,0 0-1 0 0,-1-1 0 0 0,0 0 0 0 0,0 0 1 0 0,-1-1-1 0 0,0 0 0 0 0,0-1 0 0 0,-1 0 0 0 0,-1-1 1 0 0,0 1-1 0 0,0-1 0 0 0,1-4 103 0 0,7-12 66 0 0,-1-2 1 0 0,-1 1-1 0 0,-2-2 0 0 0,-1 1 1 0 0,-1-2-1 0 0,-1 1 1 0 0,-2-1-1 0 0,-1 0 0 0 0,-2-3-66 0 0,7-125 2369 0 0,-42 228-1803 0 0,25-53-546 0 0,1 1 1 0 0,0 1 0 0 0,2-1 0 0 0,0 1-1 0 0,1 0 1 0 0,0-1 0 0 0,2 1 0 0 0,0 1-1 0 0,1-1 1 0 0,1 0 0 0 0,0 0 0 0 0,2 0 0 0 0,0-1-1 0 0,1 1 1 0 0,0 0 0 0 0,2-1 0 0 0,0 0-1 0 0,1-1 1 0 0,1 1 0 0 0,0-1 0 0 0,6 8-21 0 0,-8-19-84 0 0,-1-1 0 0 0,1 1 0 0 0,0-1 0 0 0,0 0 0 0 0,0-1 1 0 0,1 0-1 0 0,-1 0 0 0 0,1 0 0 0 0,0-1 0 0 0,-1 1 0 0 0,1-2 1 0 0,0 1-1 0 0,0-1 0 0 0,1 0 0 0 0,-1 0 0 0 0,0-1 0 0 0,0 0 1 0 0,0-1-1 0 0,1 1 0 0 0,-1-1 0 0 0,0-1 0 0 0,0 1 0 0 0,0-1 1 0 0,0 0-1 0 0,-1-1 0 0 0,1 0 0 0 0,-1 0 0 0 0,1 0 0 0 0,-1-1 1 0 0,0 0-1 0 0,0 0 0 0 0,0 0 0 0 0,-1-1 0 0 0,0 0 0 0 0,5-5 84 0 0,-59 20 1538 0 0,50-10-1535 0 0,-1 0 0 0 0,1 0 0 0 0,-1 0 0 0 0,1 0 0 0 0,-1 1 0 0 0,1-1 0 0 0,-1 0 0 0 0,1 0 0 0 0,0 0 0 0 0,-1 1 0 0 0,1-1 0 0 0,-1 0 0 0 0,1 0 0 0 0,-1 1 0 0 0,0-1 0 0 0,1 0 0 0 0,-1 1 0 0 0,1-1 0 0 0,-1 1 0 0 0,0-1 0 0 0,1 1 0 0 0,-1-1 0 0 0,0 0 0 0 0,1 1 0 0 0,-1-1 0 0 0,0 1 0 0 0,0 0 1 0 0,1-1-1 0 0,-1 1 0 0 0,0-1 0 0 0,0 1 0 0 0,0-1 0 0 0,0 1 0 0 0,0-1 0 0 0,0 1 0 0 0,0 0 0 0 0,0-1 0 0 0,0 1 0 0 0,0-1 0 0 0,0 1 0 0 0,0-1 0 0 0,0 1 0 0 0,0-1 0 0 0,-1 1 0 0 0,1-1 0 0 0,0 1 0 0 0,0-1 0 0 0,-1 1 0 0 0,1-1 0 0 0,0 1 0 0 0,-1-1 0 0 0,1 1 0 0 0,0-1 0 0 0,-1 1 0 0 0,1-1 0 0 0,-1 0 0 0 0,1 1 0 0 0,0-1 0 0 0,-1 0 0 0 0,1 1 0 0 0,-1-1 0 0 0,1 0 0 0 0,-1 0 0 0 0,0 1 0 0 0,1-1-3 0 0,48 4-526 0 0,-25-6 445 0 0,0 0 0 0 0,-1-2-1 0 0,0 0 1 0 0,0-1 0 0 0,0-2-1 0 0,0 0 1 0 0,-1-1 0 0 0,6-5 81 0 0,26-31 908 0 0,-53 44-738 0 0,-26 2 473 0 0,13 9-607 0 0,0 1-1 0 0,0 1 1 0 0,1 0 0 0 0,0 0-1 0 0,1 1 1 0 0,1 1 0 0 0,0 0-1 0 0,1 0 1 0 0,1 0-1 0 0,1 1 1 0 0,0 1 0 0 0,0-1-1 0 0,2 1 1 0 0,0 0-1 0 0,1 1 1 0 0,1-1 0 0 0,0 1-1 0 0,2-1 1 0 0,0 9-36 0 0,-7 14-237 0 0,8-36 18 0 0,0 0-1 0 0,-1 0 1 0 0,0 1-1 0 0,1-1 1 0 0,-2 0-1 0 0,1 0 1 0 0,0 0-1 0 0,-1 0 1 0 0,0 0-1 0 0,0-1 0 0 0,0 1 1 0 0,0 0-1 0 0,0-1 1 0 0,-1 1-1 0 0,0-1 1 0 0,0 0-1 0 0,0 0 1 0 0,0 0-1 0 0,0-1 1 0 0,0 1-1 0 0,-1 0 1 0 0,1-1-1 0 0,-1 0 1 0 0,0 0-1 0 0,0 0 1 0 0,0-1-1 0 0,0 1 1 0 0,0-1-1 0 0,0 0 0 0 0,0 0 1 0 0,-4 0 219 0 0,-5-1-1267 0 0</inkml:trace>
  <inkml:trace contextRef="#ctx0" brushRef="#br0" timeOffset="-62995.191">19915 2831 1004 0 0,'21'-11'1088'0'0,"6"1"-220"0"0,2 1-116 0 0,6 1-88 0 0,0 4-108 0 0,2-2-304 0 0,4 4 16 0 0,1 2-39 0 0,4 0-554 0 0,-25 0-595 0 0,10 0-380 0 0,-1 0 0 0 0</inkml:trace>
  <inkml:trace contextRef="#ctx0" brushRef="#br0" timeOffset="-61439.543">16698 3282 1016 0 0,'0'0'473'0'0,"0"0"-60"0"0,0 0-106 0 0,0 0 37 0 0,0 0-47 0 0,0 0-31 0 0,0 0 20 0 0,0 0-24 0 0,0 0-27 0 0,0 0-28 0 0,0 0-27 0 0,0 0-42 0 0,0 0-12 0 0,0 0 2 0 0,0 0-10 0 0,0 0-11 0 0,0 0-4 0 0,0 0 63 0 0,0 0-4 0 0,0 0-16 0 0,0 0 14 0 0,0 0 50 0 0,0 0-59 0 0,0 0 71 0 0,0 0-28 0 0,0 0-28 0 0,-18 0 1570 0 0,15 3-1657 0 0,0-1-1 0 0,1 0 0 0 0,-1 1 1 0 0,1 0-1 0 0,0 0 0 0 0,-1-1 1 0 0,1 1-1 0 0,1 0 0 0 0,-1 1 1 0 0,0-1-1 0 0,1 0 0 0 0,-1 0 0 0 0,1 1 1 0 0,0-1-1 0 0,0 1 0 0 0,1-1 1 0 0,-1 1-1 0 0,1-1 0 0 0,-1 1 1 0 0,1-1-1 0 0,0 1 0 0 0,1 0 1 0 0,-1-1-1 0 0,1 2-78 0 0,-40 330 1090 0 0,35-307-904 0 0,-1 0 0 0 0,-2 0 0 0 0,0 0 0 0 0,-2-1 0 0 0,-1-1 0 0 0,-2 1 0 0 0,0-2 0 0 0,-5 7-186 0 0,11-23 77 0 0,0 0 0 0 0,0 0 0 0 0,0-1 0 0 0,-1 0 0 0 0,-1 0 0 0 0,1-1 0 0 0,-1 0 0 0 0,-1 0-1 0 0,1-1 1 0 0,-1 0 0 0 0,0 0 0 0 0,0-1 0 0 0,-1 0 0 0 0,1-1 0 0 0,-1 0 0 0 0,0-1 0 0 0,-1 0 0 0 0,1 0 0 0 0,0-1 0 0 0,-1 0 0 0 0,1-1 0 0 0,-1 0 0 0 0,-2-1-77 0 0,7 0-15 0 0,1-1 0 0 0,-1 1 0 0 0,0-1 1 0 0,1 0-1 0 0,-1-1 0 0 0,1 1 0 0 0,0-1 1 0 0,0 0-1 0 0,-1-1 0 0 0,1 1 0 0 0,0-1 1 0 0,1 0-1 0 0,-1 0 0 0 0,0-1 0 0 0,1 1 1 0 0,0-1-1 0 0,0 0 0 0 0,0 0 0 0 0,0 0 0 0 0,1-1 1 0 0,0 1-1 0 0,0-1 0 0 0,0 0 0 0 0,0 0 1 0 0,1 0-1 0 0,-1 0 0 0 0,1 0 0 0 0,1-1 1 0 0,-1 1-1 0 0,1-1 0 0 0,0 1 0 0 0,0-4 15 0 0,-2-7-269 0 0,0 0 1 0 0,2 0-1 0 0,0-1 0 0 0,1 1 0 0 0,1 0 0 0 0,0 0 0 0 0,1-1 0 0 0,1 1 0 0 0,0 1 0 0 0,2-4 269 0 0,2 1-701 0 0,0 1 0 0 0,2 1 0 0 0,0-1 0 0 0,1 1 0 0 0,0 1 0 0 0,2 0 0 0 0,-1 0 0 0 0,2 1 0 0 0,0 1 0 0 0,0 0 0 0 0,2 1 0 0 0,1-1 701 0 0,15-14-1153 0 0</inkml:trace>
  <inkml:trace contextRef="#ctx0" brushRef="#br0" timeOffset="-58446.648">15614 4747 1348 0 0,'17'-14'1659'0'0,"-17"11"-1184"0"0,56-42 3528 0 0,-162 142-2806 0 0,-184 195 535 0 0,237-192-592 0 0,75-86-844 0 0,157 18 209 0 0,-128-28-579 0 0,104 16-3541 0 0,-154-17-560 0 0,-17 5 3045 0 0,16-8 977 0 0,-23 8-1263 0 0</inkml:trace>
  <inkml:trace contextRef="#ctx0" brushRef="#br0" timeOffset="-58229.607">15236 5434 1804 0 0,'21'20'5693'0'0,"44"-10"-4849"0"0,-51-9-272 0 0,302 22 220 0 0,-101-20-7399 0 0,-185-3 5277 0 0</inkml:trace>
  <inkml:trace contextRef="#ctx0" brushRef="#br0" timeOffset="-54878.406">16999 4580 1048 0 0,'0'0'391'0'0,"0"0"-35"0"0,0 0-21 0 0,0 0-32 0 0,0 0-41 0 0,0 0-32 0 0,0 0-23 0 0,0 0-7 0 0,0 0 56 0 0,0 0 46 0 0,0 0-39 0 0,0 0 6 0 0,0 0-48 0 0,0 0-18 0 0,0 0 2 0 0,0 0-35 0 0,0 0-62 0 0,0 0 14 0 0,0 0 46 0 0,0 0-10 0 0,0 0-59 0 0,0 0 22 0 0,0 0 49 0 0,0 0 32 0 0,0 0-78 0 0,0 0-54 0 0,0 0 25 0 0,0 0-2 0 0,0 0 3 0 0,0 0 22 0 0,0 0-108 0 0,0 0 60 0 0,0 0 26 0 0,0 0-42 0 0,0 0-12 0 0,0 0 21 0 0,0 0-48 0 0,0 0-73 0 0,0 0 50 0 0,0 0-17 0 0,0 0-22 0 0,0 0 69 0 0,0 0-1 0 0,0 0 6 0 0,0 0 47 0 0,0 0-12 0 0,0 0 2 0 0,0 0-39 0 0,0 0 23 0 0,0 0 39 0 0,-10 43 283 0 0,-18 218 1222 0 0,28-246-1469 0 0,1-11-109 0 0,1-1 1 0 0,-2 1-1 0 0,1 0 0 0 0,0 0 0 0 0,-1 0 1 0 0,1-1-1 0 0,-1 1 0 0 0,0 0 0 0 0,-1 0 1 0 0,1 0-1 0 0,0 0 0 0 0,-1 0 1 0 0,0-1-1 0 0,0 1 0 0 0,0 0 0 0 0,-1-1 1 0 0,1 1-1 0 0,-1-1 0 0 0,0 1 0 0 0,0-1 1 0 0,0 1-1 0 0,0-1 0 0 0,-1 0 1 0 0,1 0-1 0 0,-1-1 0 0 0,0 1 0 0 0,0 0 1 0 0,0-1-1 0 0,0 1 0 0 0,0-1 0 0 0,0 0 1 0 0,-1 0-1 0 0,1-1 0 0 0,-1 1 1 0 0,0 0-15 0 0,-63-81 132 0 0,63 72-116 0 0,-8-18-6 0 0,0-2 0 0 0,1 1 0 0 0,2-2 0 0 0,1 1 0 0 0,1-1 0 0 0,1-1 0 0 0,1 1 1 0 0,2-1-1 0 0,1 1 0 0 0,1-1 0 0 0,2-10-10 0 0,2 28-9 0 0,-1 0 0 0 0,1 0 0 0 0,1 1 0 0 0,-1-1 0 0 0,2 1 0 0 0,0 0 0 0 0,0 0 0 0 0,1 1-1 0 0,0-1 1 0 0,0 1 0 0 0,1 0 0 0 0,0 1 0 0 0,1 0 0 0 0,0 0 0 0 0,0 1 0 0 0,1 0 0 0 0,0 0 0 0 0,0 1 0 0 0,0 0 0 0 0,1 0 0 0 0,0 1 0 0 0,0 1 0 0 0,1 0 0 0 0,-1 0 0 0 0,1 1 0 0 0,10-2 9 0 0,104-11-3688 0 0,-123 16 2567 0 0,10 11-1455 0 0,-10-7 1369 0 0</inkml:trace>
  <inkml:trace contextRef="#ctx0" brushRef="#br0" timeOffset="-54285.474">17187 4196 1684 0 0,'7'-7'263'0'0,"0"-1"0"0"0,1 1 0 0 0,0 1 0 0 0,1 0 0 0 0,-1 0 0 0 0,1 1 0 0 0,0 0 0 0 0,1 0 0 0 0,-1 1 0 0 0,1 0 0 0 0,0 1 0 0 0,0 0 0 0 0,0 0 0 0 0,0 1 0 0 0,1 1 0 0 0,-1 0 0 0 0,1 0 0 0 0,-1 1 0 0 0,8 1-263 0 0,-15-2 25 0 0,0 1 1 0 0,0 0-1 0 0,1 0 0 0 0,-1 0 0 0 0,0 0 0 0 0,0 1 0 0 0,0-1 0 0 0,0 1 1 0 0,0 0-1 0 0,0 0 0 0 0,0 0 0 0 0,0 0 0 0 0,0 0 0 0 0,0 1 1 0 0,0-1-1 0 0,-1 1 0 0 0,1 0 0 0 0,-1 0 0 0 0,1 0 0 0 0,-1 0 0 0 0,0 0 1 0 0,0 1-1 0 0,0-1 0 0 0,0 1 0 0 0,0-1 0 0 0,0 1 0 0 0,-1 0 1 0 0,1 0-1 0 0,-1-1 0 0 0,0 1 0 0 0,0 0 0 0 0,0 0 0 0 0,0 0 0 0 0,0 0 1 0 0,-1 1-1 0 0,1-1 0 0 0,-1 0 0 0 0,0 0 0 0 0,0 0 0 0 0,0 0 0 0 0,0 1 1 0 0,-1-1-1 0 0,1 0 0 0 0,-1 0 0 0 0,0 0 0 0 0,0 0 0 0 0,-1 2-25 0 0,-92 134 1197 0 0,31-61-132 0 0,63-76-1049 0 0,0-1 1 0 0,1 1-1 0 0,-1-1 0 0 0,1 0 1 0 0,-1 1-1 0 0,1-1 1 0 0,-1 0-1 0 0,1 1 0 0 0,0-1 1 0 0,-1 0-1 0 0,1 0 1 0 0,0 0-1 0 0,0 0 0 0 0,0 0 1 0 0,0 0-1 0 0,0 0 1 0 0,0 0-1 0 0,0 0 0 0 0,1 0 1 0 0,-1 0-1 0 0,0-1 1 0 0,0 1-1 0 0,1 0 0 0 0,-1-1 1 0 0,0 1-1 0 0,1-1 0 0 0,-1 0 1 0 0,1 1-1 0 0,-1-1 1 0 0,0 0-1 0 0,1 0 0 0 0,-1 0 1 0 0,1 0-1 0 0,-1 0 1 0 0,1 0-1 0 0,0 0-16 0 0,285-6-3230 0 0,-188-4 857 0 0,-70 7 1023 0 0,-1-2-140 0 0</inkml:trace>
  <inkml:trace contextRef="#ctx0" brushRef="#br0" timeOffset="-53712.747">17018 4568 896 0 0,'-1'-6'812'0'0,"-1"2"-112"0"0,-3-2-12 0 0,-6-5-80 0 0,-3 1-152 0 0,1-1-28 0 0,0 7-36 0 0,4-2-72 0 0,1 3-115 0 0,0 1-133 0 0,1 2-4 0 0,7 0-12 0 0,0 0-393 0 0,-8 0-107 0 0,8 0-528 0 0,-16 12-316 0 0,13-7-16 0 0</inkml:trace>
  <inkml:trace contextRef="#ctx0" brushRef="#br0" timeOffset="-53216.352">16594 5194 1192 0 0,'16'-4'4438'0'0,"24"-9"-2963"0"0,11-3-973 0 0,137-26 452 0 0,2 9 1 0 0,132-4-955 0 0,-142 21-1859 0 0,-64 12-2261 0 0,-113 4 3163 0 0</inkml:trace>
  <inkml:trace contextRef="#ctx0" brushRef="#br0" timeOffset="-52716.844">17074 5452 2204 0 0,'22'-34'5282'0'0,"-22"51"-2720"0"0,-6 2-2483 0 0,0 1 0 0 0,1-1 0 0 0,2 1 0 0 0,0 0 0 0 0,1 1 0 0 0,1-1 0 0 0,1 0 0 0 0,1 13-79 0 0,-1-4 83 0 0,21 66 127 0 0,0 1-2922 0 0,-21-95 1473 0 0,0-1-106 0 0,-14 3-1404 0 0,7-5 1301 0 0</inkml:trace>
  <inkml:trace contextRef="#ctx0" brushRef="#br0" timeOffset="-52375.351">17066 5263 1780 0 0,'-72'43'2613'0'0,"-154"117"3030"0"0,224-158-5588 0 0,0 0 0 0 0,0 0-1 0 0,0 0 1 0 0,1 0 0 0 0,-1 1-1 0 0,0-1 1 0 0,1 0 0 0 0,0 1 0 0 0,0-1-1 0 0,0 1 1 0 0,0-1 0 0 0,0 1-1 0 0,0-1 1 0 0,0 1 0 0 0,1 0 0 0 0,0 0-1 0 0,-1-1 1 0 0,1 1 0 0 0,0 0-1 0 0,0-1 1 0 0,0 1 0 0 0,1 0 0 0 0,-1 0-1 0 0,1-1 1 0 0,0 1 0 0 0,-1-1-1 0 0,1 1 1 0 0,0 0 0 0 0,0-1-1 0 0,1 0 1 0 0,-1 1 0 0 0,0-1 0 0 0,1 0-1 0 0,0 1 1 0 0,-1-1 0 0 0,1 0-1 0 0,0 0 1 0 0,0-1 0 0 0,0 1 0 0 0,0 0-1 0 0,1 0 1 0 0,-1-1 0 0 0,0 0-1 0 0,1 1 1 0 0,-1-1 0 0 0,1 0-1 0 0,-1 0 1 0 0,1 0 0 0 0,-1-1 0 0 0,1 1-1 0 0,0 0 1 0 0,-1-1 0 0 0,1 0-1 0 0,0 0 1 0 0,0 0 0 0 0,-1 0 0 0 0,1 0-1 0 0,1 0-54 0 0,23 2-74 0 0,-1 0-1 0 0,1-2 0 0 0,0-1 1 0 0,0-1-1 0 0,0-1 0 0 0,0-1 0 0 0,-1-2 1 0 0,3-1 74 0 0,104-31-2904 0 0,-3-9-3306 0 0,-108 39 4792 0 0</inkml:trace>
  <inkml:trace contextRef="#ctx0" brushRef="#br0" timeOffset="-48769.757">16991 5465 968 0 0,'-10'2'179'0'0,"1"-1"0"0"0,-1 1 1 0 0,0 1-1 0 0,1 0 0 0 0,-1 0 0 0 0,1 1 0 0 0,0 1 0 0 0,0-1 1 0 0,0 1-1 0 0,1 1 0 0 0,0-1 0 0 0,0 1 0 0 0,0 1 0 0 0,1 0 1 0 0,-7 7-180 0 0,15-13 64 0 0,-1 1 1 0 0,0 0-1 0 0,1 0 1 0 0,-1 0-1 0 0,1-1 1 0 0,-1 1-1 0 0,1 0 1 0 0,0-1-1 0 0,0 1 1 0 0,0 0-1 0 0,0-1 1 0 0,0 1-1 0 0,0-1 1 0 0,0 1-1 0 0,1-1 1 0 0,-1 0 0 0 0,1 0-1 0 0,-1 1 1 0 0,0-1-1 0 0,1 0 1 0 0,0 0-1 0 0,-1-1 1 0 0,1 1-1 0 0,0 0 1 0 0,-1 0-1 0 0,1-1 1 0 0,0 1-1 0 0,0-1 1 0 0,0 1-1 0 0,-1-1 1 0 0,1 0-1 0 0,0 0 1 0 0,0 0-1 0 0,0 0 1 0 0,0 0-1 0 0,-1 0 1 0 0,1 0-1 0 0,0-1 1 0 0,0 1 0 0 0,0-1-1 0 0,-1 1 1 0 0,1-1-1 0 0,0 0 1 0 0,1 0-65 0 0,256-31 644 0 0,-256 32-662 0 0,0-1 1 0 0,0 1-1 0 0,0 0 1 0 0,0-1-1 0 0,0 0 1 0 0,0 0-1 0 0,0 0 1 0 0,0 0 0 0 0,0 0-1 0 0,0 0 1 0 0,0-1-1 0 0,0 0 1 0 0,-1 1-1 0 0,1-1 1 0 0,-1 0-1 0 0,1 0 1 0 0,-1-1-1 0 0,0 1 1 0 0,0 0-1 0 0,0-1 1 0 0,0 1 0 0 0,0-1-1 0 0,0 0 1 0 0,-1 1-1 0 0,1-1 1 0 0,-1 0-1 0 0,0 0 1 0 0,0 0-1 0 0,0 0 1 0 0,0 0-1 0 0,-1 0 1 0 0,1 0-1 0 0,-1-1 1 0 0,0 1 0 0 0,0 0-1 0 0,0 0 1 0 0,0-2 17 0 0,-4-5 20 0 0,-1 0 0 0 0,-1 0 1 0 0,1 0-1 0 0,-1 1 0 0 0,-1 0 0 0 0,0 0 1 0 0,0 1-1 0 0,-1 0 0 0 0,0 0 1 0 0,0 1-1 0 0,-1 0 0 0 0,0 0 1 0 0,0 1-1 0 0,-1 0 0 0 0,1 1 1 0 0,-1 0-1 0 0,0 0 0 0 0,-1 1 0 0 0,1 0 1 0 0,-1 1-1 0 0,0 1 0 0 0,0-1 1 0 0,0 2-1 0 0,0-1 0 0 0,0 2 1 0 0,-3-1-21 0 0,6 1 14 0 0,1-1 0 0 0,-1 1 0 0 0,1 0 0 0 0,-1 1 0 0 0,1 0 0 0 0,0 0 0 0 0,-1 1 0 0 0,1 0 0 0 0,0 0 0 0 0,0 0 0 0 0,0 1 0 0 0,0 0 0 0 0,0 1 0 0 0,1-1 0 0 0,-1 1 0 0 0,1 1 0 0 0,0-1 0 0 0,0 1 0 0 0,1 0 0 0 0,-1 0 0 0 0,1 1 0 0 0,0-1 0 0 0,1 1 0 0 0,-1 0 0 0 0,-1 5-14 0 0,5-6 17 0 0,2-1 1 0 0,-1 1-1 0 0,0-1 1 0 0,1 0-1 0 0,0 1 1 0 0,0-1-1 0 0,0 0 1 0 0,0 0-1 0 0,1 0 0 0 0,0 0 1 0 0,0 0-1 0 0,0 0 1 0 0,0 0-1 0 0,0 0 1 0 0,1-1-1 0 0,0 1 1 0 0,0-1-1 0 0,0 0 1 0 0,0 0-1 0 0,0 0 1 0 0,1 0-1 0 0,-1-1 1 0 0,1 1-1 0 0,-1-1 1 0 0,1 0-1 0 0,0 0 1 0 0,0 0-1 0 0,2 0-17 0 0,119 34 168 0 0,-109-34-195 0 0,1 0 0 0 0,-1-1 0 0 0,1 0 0 0 0,-1-1 0 0 0,1-1 0 0 0,0-1 1 0 0,-1 0-1 0 0,1-1 0 0 0,-1-1 0 0 0,0-1 0 0 0,0 0 0 0 0,-1-1 0 0 0,1 0 0 0 0,-1-2 0 0 0,13-7 27 0 0,-28 14-15 0 0,1 1 0 0 0,0-1 0 0 0,0 1 0 0 0,0-1 0 0 0,0 0-1 0 0,0 0 1 0 0,0 1 0 0 0,-1-1 0 0 0,1 0 0 0 0,0 0 0 0 0,-1 0 0 0 0,1 0 0 0 0,-1 0 0 0 0,1 0 0 0 0,-1 0 0 0 0,1 0 0 0 0,-1 0-1 0 0,0 0 1 0 0,1 0 0 0 0,-1 0 0 0 0,0 0 0 0 0,0 0 0 0 0,0 0 0 0 0,0 0 0 0 0,0 0 0 0 0,0 0 0 0 0,0 0 0 0 0,0 0-1 0 0,0 0 1 0 0,0 0 0 0 0,0-1 0 0 0,-1 1 0 0 0,1 0 0 0 0,-1 0 0 0 0,1 0 0 0 0,-1 0 0 0 0,1 0 0 0 0,-1 1 0 0 0,1-1-1 0 0,-1 0 1 0 0,0 0 0 0 0,1 0 0 0 0,-1 0 0 0 0,0 1 0 0 0,0-1 0 0 0,0 0 0 0 0,0 1 0 0 0,1-1 0 0 0,-1 1 0 0 0,0-1-1 0 0,0 1 1 0 0,0-1 0 0 0,0 1 0 0 0,0-1 0 0 0,0 1 0 0 0,0 0 0 0 0,-1 0 15 0 0,-60-15-83 0 0,48 16 90 0 0,0 0 0 0 0,0 0 0 0 0,0 1 1 0 0,1 1-1 0 0,-1 1 0 0 0,0 0 0 0 0,1 0 0 0 0,0 1 1 0 0,0 1-1 0 0,1 1 0 0 0,-1-1 0 0 0,1 2 1 0 0,1 0-1 0 0,-1 0 0 0 0,1 1 0 0 0,1 0 0 0 0,0 1 1 0 0,0 0-1 0 0,1 1 0 0 0,0 0 0 0 0,1 0 1 0 0,0 1-1 0 0,1 0 0 0 0,-1 2-7 0 0,7-11 13 0 0,0-1-1 0 0,0 0 1 0 0,0 1 0 0 0,0-1-1 0 0,0 1 1 0 0,1-1 0 0 0,-1 1 0 0 0,1-1-1 0 0,-1 1 1 0 0,1 0 0 0 0,0-1-1 0 0,0 1 1 0 0,0-1 0 0 0,1 1-1 0 0,-1-1 1 0 0,1 1 0 0 0,-1 0 0 0 0,1-1-1 0 0,0 1 1 0 0,0-1 0 0 0,0 0-1 0 0,0 1 1 0 0,0-1 0 0 0,1 0-1 0 0,-1 0 1 0 0,1 0 0 0 0,-1 0 0 0 0,1 0-1 0 0,0 0 1 0 0,0 0 0 0 0,0 0-1 0 0,0-1 1 0 0,0 1 0 0 0,0-1-1 0 0,0 1 1 0 0,1-1 0 0 0,-1 0 0 0 0,0 0-1 0 0,1 0 1 0 0,-1 0 0 0 0,1-1-1 0 0,-1 1 1 0 0,2 0-13 0 0,120 11 56 0 0,-113-12-90 0 0,2 0-43 0 0,0 0-1 0 0,0-1 1 0 0,0-1 0 0 0,0 0 0 0 0,0 0-1 0 0,0-2 1 0 0,-1 1 0 0 0,0-2-1 0 0,1 1 1 0 0,-2-2 0 0 0,1 0-1 0 0,0 0 1 0 0,-1-1 0 0 0,-1 0 0 0 0,7-5 77 0 0,-37-21-373 0 0,-122 16 734 0 0,126 19-304 0 0,-1 0 0 0 0,0 1 0 0 0,1 2 0 0 0,-1-1 0 0 0,1 2 0 0 0,1 0 0 0 0,-1 1 0 0 0,1 0 0 0 0,0 1 0 0 0,0 1 0 0 0,1 1 0 0 0,1 0 1 0 0,0 0-1 0 0,0 1 0 0 0,-3 5-57 0 0,15-16 8 0 0,0 1 1 0 0,-1 0-1 0 0,1 0 0 0 0,0 0 1 0 0,0 0-1 0 0,0 0 1 0 0,0 0-1 0 0,0 0 0 0 0,0 0 1 0 0,0 1-1 0 0,0-1 1 0 0,0 0-1 0 0,1 1 1 0 0,-1-1-1 0 0,1 0 0 0 0,-1 1 1 0 0,1-1-1 0 0,-1 1 1 0 0,1-1-1 0 0,0 1 1 0 0,-1-1-1 0 0,1 1 0 0 0,0-1 1 0 0,0 1-1 0 0,0-1 1 0 0,0 1-1 0 0,1-1 1 0 0,-1 1-1 0 0,0-1 0 0 0,1 0 1 0 0,-1 1-1 0 0,1-1 1 0 0,-1 1-1 0 0,1-1 1 0 0,0 0-1 0 0,-1 1 0 0 0,1-1 1 0 0,0 0-1 0 0,0 0 1 0 0,0 0-1 0 0,0 1 1 0 0,0-1-1 0 0,0 0 0 0 0,0 0 1 0 0,0 0-1 0 0,1-1 1 0 0,-1 1-1 0 0,0 0 1 0 0,1 0-1 0 0,-1-1 0 0 0,0 1 1 0 0,1-1-1 0 0,-1 1 1 0 0,1-1-1 0 0,-1 1 1 0 0,1-1-1 0 0,-1 0 0 0 0,1 0 1 0 0,0 0-9 0 0,95 9 13 0 0,-90-9 5 0 0,136-41-237 0 0,-142 41 213 0 0,0 0 0 0 0,0-1 1 0 0,0 1-1 0 0,1 0 0 0 0,-1-1 0 0 0,0 1 1 0 0,0-1-1 0 0,0 1 0 0 0,0-1 0 0 0,0 1 0 0 0,0-1 1 0 0,0 0-1 0 0,0 0 0 0 0,0 1 0 0 0,0-1 1 0 0,-1 0-1 0 0,1 0 0 0 0,0 0 0 0 0,-1 0 0 0 0,1 0 1 0 0,0 0-1 0 0,-1 0 0 0 0,1 0 0 0 0,-1 0 1 0 0,1 0-1 0 0,-1 0 0 0 0,0-1 0 0 0,1 1 0 0 0,-1 0 1 0 0,0 0-1 0 0,0 0 0 0 0,0 0 0 0 0,0-1 1 0 0,0 1-1 0 0,0 0 0 0 0,0 0 0 0 0,0 0 0 0 0,-1-1 1 0 0,1 1-1 0 0,0 0 0 0 0,-1 0 0 0 0,1 0 1 0 0,-1 0-1 0 0,1 0 0 0 0,-1 0 0 0 0,0 0 0 0 0,1 0 1 0 0,-1 0-1 0 0,0 0 0 0 0,0 0 0 0 0,1 0 1 0 0,-1 0-1 0 0,0 1 0 0 0,0-1 0 0 0,0 0 0 0 0,0 1 1 0 0,0-1-1 0 0,0 1 0 0 0,0-1 0 0 0,0 1 1 0 0,0-1-1 0 0,-1 1 0 0 0,1-1 0 0 0,0 1 0 0 0,0 0 1 0 0,0 0-1 0 0,0 0 0 0 0,-1 0 6 0 0,-83-28-175 0 0,-20 20-21 0 0,61 8-2987 0 0,43 0 3156 0 0,-8 4-1274 0 0,10-5 692 0 0</inkml:trace>
  <inkml:trace contextRef="#ctx0" brushRef="#br0" timeOffset="-46604.288">17595 5407 924 0 0,'0'0'495'0'0,"0"0"66"0"0,0 0-33 0 0,0 0-80 0 0,0 0 16 0 0,0 0-26 0 0,17-3 630 0 0,-13-12 2473 0 0,25-11-3177 0 0,-22 23 987 0 0,-3 5-567 0 0,-6 24-733 0 0,2 167 79 0 0,19-98 47 0 0,-19-94-143 0 0,0-1-7 0 0,0 0-14 0 0,0 0 2 0 0,0 0 12 0 0,0 0-20 0 0,0 0-46 0 0,0 0-75 0 0,2-3-4768 0 0,-2-17 924 0 0,0 13 2732 0 0</inkml:trace>
  <inkml:trace contextRef="#ctx0" brushRef="#br0" timeOffset="-46216.051">17545 5305 956 0 0,'-6'-3'147'0'0,"1"1"-1"0"0,-1 0 1 0 0,0 0-1 0 0,0 1 1 0 0,0 0-1 0 0,0 0 1 0 0,-1 0-1 0 0,1 1 1 0 0,0 0 0 0 0,0 0-1 0 0,0 1 1 0 0,0-1-1 0 0,0 1 1 0 0,0 1-1 0 0,0-1 1 0 0,0 1-1 0 0,0 0 1 0 0,0 0 0 0 0,1 1-1 0 0,-1-1 1 0 0,1 1-1 0 0,-1 1 1 0 0,1-1-1 0 0,0 1 1 0 0,1 0-1 0 0,-1 0 1 0 0,1 0-1 0 0,-1 1 1 0 0,1-1 0 0 0,1 1-1 0 0,-1 0 1 0 0,-1 3-147 0 0,-3 5 233 0 0,1 1 0 0 0,0 0 0 0 0,0 1 0 0 0,2-1 0 0 0,0 1 0 0 0,0 0 0 0 0,2 1 0 0 0,0-1 0 0 0,1 1 0 0 0,0 0 0 0 0,1 14-233 0 0,4-16 74 0 0,1 0 0 0 0,0 0 0 0 0,1 0 0 0 0,1-1 0 0 0,0 0 0 0 0,0 0 0 0 0,2-1 0 0 0,0 0 0 0 0,0 0-1 0 0,1 0 1 0 0,0-1 0 0 0,1-1 0 0 0,0 1 0 0 0,1-2 0 0 0,0 1 0 0 0,0-2 0 0 0,1 1 0 0 0,0-2 0 0 0,1 1-74 0 0,127 66-1645 0 0,-37-53-2542 0 0,-83-23 2975 0 0,15-8-78 0 0</inkml:trace>
  <inkml:trace contextRef="#ctx0" brushRef="#br0" timeOffset="-45760.917">17807 5297 1516 0 0,'12'-3'3566'0'0,"15"37"-2889"0"0,-26-34-591 0 0,14 23 259 0 0,0 0-1 0 0,-2 1 0 0 0,0 0 1 0 0,-2 1-1 0 0,-1 0 0 0 0,-1 1 1 0 0,-1 0-1 0 0,-1 0 0 0 0,-1 1 1 0 0,-2 0-1 0 0,-1 0 1 0 0,0 11-345 0 0,-4-24 43 0 0,-2 1 1 0 0,0-1-1 0 0,0 1 1 0 0,-1-1-1 0 0,-1 0 1 0 0,0-1 0 0 0,-1 1-1 0 0,-1-1 1 0 0,0 0-1 0 0,-1-1 1 0 0,-5 8-44 0 0,23-34-5104 0 0,7-3 3501 0 0,-10 9 743 0 0,8-8-442 0 0</inkml:trace>
  <inkml:trace contextRef="#ctx0" brushRef="#br0" timeOffset="-45141.236">18059 5219 896 0 0,'13'-18'3707'0'0,"50"2"-2361"0"0,-58 15-1278 0 0,0 1 1 0 0,0 0 0 0 0,0 0-1 0 0,0 0 1 0 0,0 0 0 0 0,0 1-1 0 0,0 0 1 0 0,-1 0-1 0 0,1 0 1 0 0,0 1 0 0 0,-1-1-1 0 0,1 1 1 0 0,-1 0 0 0 0,1 1-1 0 0,-1-1 1 0 0,0 1 0 0 0,0 0-1 0 0,0 0 1 0 0,0 0 0 0 0,0 0-1 0 0,-1 1 1 0 0,0-1 0 0 0,0 1-1 0 0,0 0 1 0 0,0 0 0 0 0,0 0-1 0 0,-1 1 1 0 0,1-1 0 0 0,-1 0-1 0 0,0 1 1 0 0,-1 0 0 0 0,1-1-1 0 0,-1 1 1 0 0,0 0 0 0 0,0 0-1 0 0,-1 0 1 0 0,1-1 0 0 0,-1 1-1 0 0,0 0 1 0 0,0 0 0 0 0,-1 0-1 0 0,1 0 1 0 0,-1 0 0 0 0,0 0-1 0 0,0-1 1 0 0,-1 1 0 0 0,0 0-1 0 0,0-1 1 0 0,0 1 0 0 0,0 0-69 0 0,-63 92 2640 0 0,64-96-2528 0 0,1-1-56 0 0,46 8-484 0 0,-3-10-1325 0 0,0-2 0 0 0,0-2-1 0 0,0-1 1 0 0,0-3 0 0 0,31-11 1753 0 0,-39 11-1300 0 0</inkml:trace>
  <inkml:trace contextRef="#ctx0" brushRef="#br0" timeOffset="-44458.414">18665 4817 1736 0 0,'0'0'876'0'0,"0"0"-82"0"0,0 0-34 0 0,0 0-25 0 0,0 0-63 0 0,0 0-21 0 0,0 0-47 0 0,0 0-65 0 0,16-5 384 0 0,125 2 698 0 0,-49-6-1299 0 0,40-5-419 0 0,-52 2-2876 0 0,-90 16-459 0 0,-2 1 2704 0 0,-13-1-551 0 0</inkml:trace>
  <inkml:trace contextRef="#ctx0" brushRef="#br0" timeOffset="-44193.104">18660 5059 1484 0 0,'27'4'636'0'0,"5"-1"40"0"0,-12-3-136 0 0,7 0-40 0 0,10 0-144 0 0,3 0 36 0 0,52-12-108 0 0,-42 11-24 0 0,3-5-564 0 0,-2-3-536 0 0,-1-2-464 0 0,-1 1 16 0 0</inkml:trace>
  <inkml:trace contextRef="#ctx0" brushRef="#br0" timeOffset="-43757.085">20350 4300 1268 0 0,'14'-19'6259'0'0,"-7"35"-3170"0"0,52 324-3311 0 0,-59-336-59 0 0,-1 1-1 0 0,1-1 0 0 0,-1 1 1 0 0,0 0-1 0 0,0-1 1 0 0,-1 0-1 0 0,1 1 1 0 0,-1-1-1 0 0,0 0 0 0 0,0 0 1 0 0,0 0-1 0 0,-1 0 1 0 0,0 0-1 0 0,1 0 0 0 0,-1-1 1 0 0,0 1-1 0 0,-1-1 1 0 0,1 0-1 0 0,-1 0 0 0 0,1 0 1 0 0,-1 0-1 0 0,0-1 1 0 0,0 1-1 0 0,0-1 0 0 0,0 0 1 0 0,-1 0-1 0 0,1-1 1 0 0,-4 2 281 0 0,-11 4-1230 0 0</inkml:trace>
  <inkml:trace contextRef="#ctx0" brushRef="#br0" timeOffset="-43521.373">19960 4865 1636 0 0,'5'3'4572'0'0,"25"-1"-3331"0"0,394-70 2774 0 0,-101 30-6268 0 0,-228 28-2496 0 0,-90 11 3416 0 0,-6 1 20 0 0</inkml:trace>
  <inkml:trace contextRef="#ctx0" brushRef="#br0" timeOffset="-42886.925">20224 5036 1068 0 0,'-4'16'6900'0'0,"-13"54"-5889"0"0,-86 232 1917 0 0,94-258-2345 0 0,9-42-477 0 0,2 6 81 0 0,5-4-173 0 0,-1 0 0 0 0,1 0 0 0 0,-1-1 0 0 0,1 0 0 0 0,0 0 0 0 0,0-1 0 0 0,0 0 0 0 0,1 0 0 0 0,-1 0 0 0 0,0-1 0 0 0,1 0 0 0 0,-1-1 0 0 0,1 0 0 0 0,-1 0 0 0 0,1 0 0 0 0,-1-1 0 0 0,3-1-14 0 0,14 2-32 0 0,-5-3 83 0 0,-1-1-1 0 0,0 0 1 0 0,0-2 0 0 0,-1 0-1 0 0,1 0 1 0 0,-1-2 0 0 0,0 0-1 0 0,-1-1 1 0 0,0-1-1 0 0,-1 0 1 0 0,0-1 0 0 0,0-1-1 0 0,-1-1-50 0 0,3-5 1410 0 0,-7 11 856 0 0,-16 32-1904 0 0,-2 4-652 0 0,3 0 0 0 0,0 0 0 0 0,1 0 0 0 0,2 1-1 0 0,1-1 1 0 0,2 1 0 0 0,1-1 0 0 0,1 0 0 0 0,3 12 290 0 0,-5-39-226 0 0,0-1 0 0 0,0 1-1 0 0,0 0 1 0 0,0 0 0 0 0,0 0 0 0 0,-1 0 0 0 0,1 0-1 0 0,0 0 1 0 0,-1 0 0 0 0,0 0 0 0 0,1 0-1 0 0,-1 0 1 0 0,0 0 0 0 0,0 0 0 0 0,0 0 0 0 0,-1 0-1 0 0,1 0 1 0 0,0 0 0 0 0,-1 0 0 0 0,1 0-1 0 0,-1 0 1 0 0,0 0 0 0 0,1 0 0 0 0,-1 0 0 0 0,0 0-1 0 0,0-1 1 0 0,0 1 0 0 0,-1 0 0 0 0,1-1-1 0 0,0 1 1 0 0,-1 0 0 0 0,1-1 0 0 0,-1 0 0 0 0,1 1-1 0 0,-1-1 1 0 0,0 0 0 0 0,1 0 0 0 0,-1 0 0 0 0,0 0-1 0 0,0 0 1 0 0,0 0 0 0 0,0-1 0 0 0,0 1-1 0 0,0-1 1 0 0,0 1 0 0 0,0-1 0 0 0,0 0 0 0 0,0 1-1 0 0,0-1 1 0 0,0 0 0 0 0,0 0 0 0 0,0-1-1 0 0,0 1 1 0 0,-2-1 226 0 0,-11 1-1314 0 0</inkml:trace>
  <inkml:trace contextRef="#ctx0" brushRef="#br0" timeOffset="-6429.002">21134 401 964 0 0,'0'0'450'0'0,"0"0"-50"0"0,0 0-56 0 0,0 0-12 0 0,3-18 1574 0 0,-2 17-1883 0 0,0 0 0 0 0,0 0 0 0 0,0 0 0 0 0,0 0 0 0 0,-1 0 0 0 0,1 0 0 0 0,0 0 0 0 0,-1 0 0 0 0,1 0 0 0 0,-1-1 0 0 0,1 1 0 0 0,-1 0 0 0 0,0 0 0 0 0,1 0 0 0 0,-1-1 0 0 0,0 1 1 0 0,0 0-1 0 0,0 0 0 0 0,0 0 0 0 0,0-1 0 0 0,0 1 0 0 0,0 0 0 0 0,0 0 0 0 0,-1-1 0 0 0,1 1 0 0 0,0 0 0 0 0,-1 0 0 0 0,1 0 0 0 0,-1 0 0 0 0,1-1 0 0 0,-1 1 0 0 0,0 0 0 0 0,1 0 0 0 0,-1 0 0 0 0,0 0 0 0 0,0 0 0 0 0,0 1 0 0 0,0-1 0 0 0,0 0 1 0 0,0 0-1 0 0,0 0 0 0 0,0 1 0 0 0,0-1 0 0 0,0 1 0 0 0,0-1 0 0 0,0 1 0 0 0,0-1 0 0 0,0 1 0 0 0,-1-1 0 0 0,1 1 0 0 0,0 0 0 0 0,0 0 0 0 0,-1 0 0 0 0,1 0 0 0 0,0 0 0 0 0,0 0 0 0 0,0 0 0 0 0,-1 0 0 0 0,1 0 0 0 0,0 0 0 0 0,0 1 1 0 0,-2 0-24 0 0,-6-4 68 0 0,-1 2 1 0 0,0-1 0 0 0,0 1-1 0 0,-1 1 1 0 0,1 0 0 0 0,0 0-1 0 0,0 1 1 0 0,0 0 0 0 0,0 1-1 0 0,0 0 1 0 0,1 1 0 0 0,-1 0-1 0 0,0 0 1 0 0,1 1 0 0 0,-2 1-69 0 0,2 0 22 0 0,1 0 0 0 0,0 1 1 0 0,0 0-1 0 0,1 0 0 0 0,-1 0 1 0 0,1 1-1 0 0,1 0 0 0 0,-1 0 0 0 0,1 1 1 0 0,1 0-1 0 0,-1 0 0 0 0,1 1 1 0 0,1-1-1 0 0,-1 1 0 0 0,2 0 1 0 0,-1 0-1 0 0,1 0 0 0 0,0 1 1 0 0,0 5-23 0 0,-23 187 544 0 0,44 31 285 0 0,-1 173 266 0 0,-45-189-571 0 0,-15 126 886 0 0,47-338-1402 0 0,-1 0 0 0 0,1 0 0 0 0,0-1 0 0 0,1 1 0 0 0,-1-1 0 0 0,1 0 1 0 0,-1 0-1 0 0,1 0 0 0 0,1-1 0 0 0,-1 0 0 0 0,0 0 0 0 0,1 0 0 0 0,-1-1 0 0 0,1 1 0 0 0,0-1 0 0 0,0-1 0 0 0,0 1 0 0 0,0-1 0 0 0,0 0 0 0 0,0 0 0 0 0,3-1-8 0 0,218-10-2707 0 0,-77-21-2300 0 0,-124 24 3892 0 0,-4 2 50 0 0</inkml:trace>
  <inkml:trace contextRef="#ctx0" brushRef="#br0" timeOffset="-4721.292">21438 741 1504 0 0,'0'0'373'0'0,"0"0"-79"0"0,0 0-32 0 0,0 0-45 0 0,0 0-60 0 0,0 0 21 0 0,0 0 28 0 0,0 0-47 0 0,0 0-27 0 0,0 0-12 0 0,0 0 9 0 0,0 0 70 0 0,0 0 5 0 0,0 0-11 0 0,0 0 49 0 0,0 0-7 0 0,0 0-46 0 0,0 0-54 0 0,0 0 14 0 0,0 0 105 0 0,0 0-6 0 0,0 0 5 0 0,0 0-38 0 0,0 0 0 0 0,0 0-42 0 0,0 0-25 0 0,0 0 18 0 0,0 0 4 0 0,0 0-6 0 0,0 0 36 0 0,0 0-42 0 0,0 0-38 0 0,0 0-30 0 0,0 0 42 0 0,0 0-72 0 0,0 0-20 0 0,0 0 35 0 0,0 0-6 0 0,0 0-25 0 0,0 0-18 0 0,-3 2-16 0 0,-15 72 999 0 0,30 75-7 0 0,-3-1 398 0 0,-10-142-1373 0 0,0 0 0 0 0,-1-1 0 0 0,1 0 0 0 0,-1 1 0 0 0,0-1 1 0 0,-1 0-1 0 0,1 0 0 0 0,-1 0 0 0 0,0 0 0 0 0,0-1 0 0 0,0 1 0 0 0,-1-1 0 0 0,0 1 0 0 0,0-1 0 0 0,0-1 0 0 0,0 1 0 0 0,-1 0 0 0 0,1-1 0 0 0,-1 0 0 0 0,0 0 0 0 0,-4 1-27 0 0,8-3 3 0 0,-21-4 22 0 0,6-7-16 0 0,1-1-1 0 0,0 0 0 0 0,0-1 0 0 0,2-1 0 0 0,0 0 0 0 0,0-1 0 0 0,1 0 0 0 0,1-1 0 0 0,0 0 0 0 0,1-1 0 0 0,0 0 0 0 0,2-1 0 0 0,0 0 0 0 0,1 0 0 0 0,-5-18-8 0 0,10 26-1 0 0,0-1 0 0 0,1 1 0 0 0,0-1-1 0 0,1 0 1 0 0,0 1 0 0 0,0-1 0 0 0,1 0 0 0 0,0 1-1 0 0,1-1 1 0 0,0 1 0 0 0,0 0 0 0 0,1-1-1 0 0,1 1 1 0 0,-1 0 0 0 0,1 1 0 0 0,1-1 0 0 0,0 1-1 0 0,0-1 1 0 0,0 2 0 0 0,1-1 0 0 0,0 0 0 0 0,1 1-1 0 0,0 0 1 0 0,0 1 0 0 0,0 0 0 0 0,1 0 0 0 0,0 0-1 0 0,0 1 1 0 0,0 0 0 0 0,1 1 0 0 0,-1 0 0 0 0,1 0-1 0 0,0 1 1 0 0,1 0 0 0 0,-1 0 0 0 0,8 0 1 0 0,284-23-108 0 0,-300 26 107 0 0,33-6-4320 0 0,-34-7-166 0 0,-2 9 3116 0 0</inkml:trace>
  <inkml:trace contextRef="#ctx0" brushRef="#br0" timeOffset="-4148.725">21716 351 1856 0 0,'10'-22'5386'0'0,"45"10"-5153"0"0,-44 10 175 0 0,128-7 431 0 0,-136 10-822 0 0,0 0-1 0 0,0-1 1 0 0,0 2 0 0 0,0-1-1 0 0,-1 0 1 0 0,1 0-1 0 0,0 1 1 0 0,-1 0 0 0 0,1-1-1 0 0,-1 1 1 0 0,0 0-1 0 0,1 0 1 0 0,-1 0 0 0 0,0 1-1 0 0,0-1 1 0 0,0 0-1 0 0,-1 1 1 0 0,1-1 0 0 0,0 1-1 0 0,-1 0 1 0 0,0 0-1 0 0,0-1 1 0 0,0 1 0 0 0,0 0-1 0 0,0 0 1 0 0,0 0-1 0 0,-1 0 1 0 0,1 0 0 0 0,-1 0-1 0 0,0 0 1 0 0,0 0-1 0 0,0 0 1 0 0,0 0 0 0 0,-1 0-1 0 0,1 0 1 0 0,-1 0-1 0 0,0 0 1 0 0,0 0 0 0 0,0 0-17 0 0,-95 123 1600 0 0,134-110-1180 0 0,-4-14-704 0 0,-1-1 0 0 0,1-1 0 0 0,-1-2 0 0 0,1-1 1 0 0,-1-2-1 0 0,0-1 0 0 0,23-8 284 0 0,-67 8-6086 0 0,8 6 4849 0 0</inkml:trace>
  <inkml:trace contextRef="#ctx0" brushRef="#br0" timeOffset="-3762.018">21843 894 876 0 0,'14'10'4546'0'0,"25"-7"-3702"0"0,-33-2-533 0 0,288-9 1781 0 0,-277 5-2185 0 0,5-1-1207 0 0,-31 2-3299 0 0,0 2 3278 0 0</inkml:trace>
  <inkml:trace contextRef="#ctx0" brushRef="#br0" timeOffset="-3576.51">21880 1037 1564 0 0,'31'14'4031'0'0,"28"-14"-2924"0"0,-33-1-294 0 0,155-27-489 0 0,-33-3-5598 0 0,-124 23 3893 0 0</inkml:trace>
  <inkml:trace contextRef="#ctx0" brushRef="#br0" timeOffset="4640.475">22448 1559 2512 0 0,'0'0'705'0'0,"-14"2"752"0"0,14 0-1372 0 0,0-1 1 0 0,0 0-1 0 0,0 0 0 0 0,1 0 1 0 0,-1 0-1 0 0,0 0 1 0 0,0 0-1 0 0,1 0 1 0 0,-1 0-1 0 0,0 0 0 0 0,1 0 1 0 0,-1 0-1 0 0,1 0 1 0 0,-1 0-1 0 0,1-1 1 0 0,0 1-1 0 0,-1 0 0 0 0,1 0 1 0 0,0 0-1 0 0,0-1 1 0 0,-1 1-1 0 0,1 0 1 0 0,0-1-1 0 0,0 1 0 0 0,0-1 1 0 0,0 1-1 0 0,0-1 1 0 0,0 1-1 0 0,0-1 1 0 0,0 0-1 0 0,0 1 0 0 0,0-1 1 0 0,0 0-1 0 0,0 0 1 0 0,0 0-1 0 0,0 0 1 0 0,0 0-1 0 0,0 0 0 0 0,0 0 1 0 0,0 0-1 0 0,0 0 1 0 0,0 0-1 0 0,0-1 1 0 0,0 1-1 0 0,0 0 0 0 0,0-1 1 0 0,1 1-86 0 0,69-5 340 0 0,119-7 471 0 0,-67 9-5177 0 0,-116 10 1889 0 0,-12-4 1300 0 0</inkml:trace>
  <inkml:trace contextRef="#ctx0" brushRef="#br0" timeOffset="4906.587">22441 1737 1060 0 0,'10'6'362'0'0,"1"0"0"0"0,-1-1 0 0 0,1 0 1 0 0,0-1-1 0 0,0-1 0 0 0,1 1 0 0 0,-1-2 0 0 0,1 1 0 0 0,0-2 0 0 0,-1 0 0 0 0,1 0 0 0 0,0-1 0 0 0,0 0 1 0 0,4-1-363 0 0,35 2 634 0 0,92 3-90 0 0,70-28-4768 0 0,-176 17 3036 0 0</inkml:trace>
  <inkml:trace contextRef="#ctx0" brushRef="#br0" timeOffset="5702.642">23630 1500 1504 0 0,'45'-22'8890'0'0,"-42"166"-7848"0"0,64 76-1202 0 0,-102-235-5285 0 0,5-3 2972 0 0,14 9 1303 0 0</inkml:trace>
  <inkml:trace contextRef="#ctx0" brushRef="#br0" timeOffset="5932.806">23248 1899 2632 0 0,'12'20'4204'0'0,"39"-12"-3400"0"0,-45-7-501 0 0,375-15 2331 0 0,-109-3-3521 0 0,-123 5-4634 0 0,-141 9 4281 0 0,-6 1 67 0 0</inkml:trace>
  <inkml:trace contextRef="#ctx0" brushRef="#br0" timeOffset="7492.614">24800 1757 2008 0 0,'-67'-16'3716'0'0,"164"21"46"0"0,90-7-3097 0 0,-46 0-615 0 0,-77-8-920 0 0,-63 0-5703 0 0,2 7 5407 0 0</inkml:trace>
  <inkml:trace contextRef="#ctx0" brushRef="#br0" timeOffset="8111.084">25902 1634 1528 0 0,'-51'28'6096'0'0,"0"43"-4139"0"0,46-64-1858 0 0,0 0-1 0 0,0 0 1 0 0,1 0 0 0 0,0 0 0 0 0,1 1-1 0 0,-1 0 1 0 0,2 0 0 0 0,-1 0 0 0 0,1 0-1 0 0,0 0 1 0 0,1 0 0 0 0,0 1 0 0 0,0-1 0 0 0,0 1-1 0 0,1-1 1 0 0,1 0 0 0 0,0 1 0 0 0,0-1-1 0 0,0 0 1 0 0,1 1 0 0 0,0-1 0 0 0,1 0-1 0 0,0 0 1 0 0,0-1 0 0 0,0 1 0 0 0,1-1-1 0 0,0 1 1 0 0,1-1 0 0 0,0 0 0 0 0,0-1-1 0 0,0 1 1 0 0,1-1 0 0 0,0 0 0 0 0,0 0 0 0 0,1-1-1 0 0,-1 0 1 0 0,1 0 0 0 0,0-1 0 0 0,5 3-99 0 0,8 0 56 0 0,-1 0 1 0 0,1-1-1 0 0,1-2 1 0 0,-1 0-1 0 0,0-1 1 0 0,1-1-1 0 0,0 0 1 0 0,0-2-1 0 0,-1-1 1 0 0,1 0 0 0 0,0-2-1 0 0,-1 0 1 0 0,1-1-1 0 0,-1-1 1 0 0,0-1-1 0 0,8-4-56 0 0,-22 8-8 0 0,0 0-1 0 0,0 0 1 0 0,0 0-1 0 0,-1-1 1 0 0,1 1-1 0 0,-1-1 1 0 0,1-1-1 0 0,-1 1 1 0 0,0-1-1 0 0,-1 0 1 0 0,1 0-1 0 0,-1 0 1 0 0,1 0-1 0 0,-1-1 1 0 0,0 0-1 0 0,-1 0 1 0 0,1 0-1 0 0,-1 0 1 0 0,0-1-1 0 0,-1 1 1 0 0,1-1-1 0 0,-1 0 1 0 0,0 0-1 0 0,0 0 1 0 0,-1 0-1 0 0,0 0 1 0 0,0 0-1 0 0,0 0 1 0 0,-1 0-1 0 0,0 0 1 0 0,0 0-1 0 0,0-1 1 0 0,-1 1-1 0 0,0 0 1 0 0,0 0-1 0 0,-1 0 1 0 0,1 0-1 0 0,-2 0 1 0 0,1 0 8 0 0,-11-8-78 0 0,1 1 0 0 0,-2 1 0 0 0,0 0 0 0 0,0 1 0 0 0,-1 1 1 0 0,0 0-1 0 0,-1 1 0 0 0,0 1 0 0 0,0 0 0 0 0,-1 1 0 0 0,0 1 0 0 0,0 1 0 0 0,-1 0 0 0 0,-12-2 78 0 0,8 1-462 0 0,5 3-507 0 0,-7-7-5269 0 0,24 10 5070 0 0,0 0 57 0 0,0 0 36 0 0</inkml:trace>
  <inkml:trace contextRef="#ctx0" brushRef="#br0" timeOffset="6364.087">23777 2085 1532 0 0,'13'17'5576'0'0,"-16"202"-2273"0"0,37-28-2220 0 0,-34-190-1067 0 0,5 32-21 0 0,-14-37-3779 0 0,-22-75-1648 0 0,24 54 4219 0 0</inkml:trace>
  <inkml:trace contextRef="#ctx0" brushRef="#br0" timeOffset="6672.873">23806 2073 948 0 0,'-217'116'7703'0'0,"110"-40"-4384"0"0,135-50-1721 0 0,-1-20-1638 0 0,0-2 0 0 0,0 0 0 0 0,1-2 0 0 0,0-1 0 0 0,-1-1 0 0 0,1-2 0 0 0,0 0 0 0 0,23-7 40 0 0,23 1-575 0 0,-43 5 228 0 0,-8 3-747 0 0,0-2 1 0 0,0-1 0 0 0,-1 0-1 0 0,1-2 1 0 0,-1-1 0 0 0,0 0-1 0 0,0-2 1 0 0,15-7 1093 0 0,-22 5-1195 0 0</inkml:trace>
  <inkml:trace contextRef="#ctx0" brushRef="#br0" timeOffset="349853.069">19497 4340 1112 0 0,'-20'0'1804'0'0,"-12"23"-1430"0"0,19-15 185 0 0,31-14 13 0 0,203-19 382 0 0,232-20-146 0 0,548-9 238 0 0,-1000 54-1232 0 0,6-4-2696 0 0,-12 4 1657 0 0,-2 0 121 0 0</inkml:trace>
  <inkml:trace contextRef="#ctx0" brushRef="#br0" timeOffset="350958.254">19537 4381 888 0 0,'9'-5'2535'0'0,"-2"37"-1635"0"0,-5 36-1084 0 0,-2-67 269 0 0,-18 286 752 0 0,-3 201-21 0 0,47-283-356 0 0,1 90-166 0 0,-26-288-292 0 0,1 0 0 0 0,-1 0 0 0 0,2 0 0 0 0,-1 0 0 0 0,1-1 0 0 0,0 1 0 0 0,0-1 0 0 0,1 1 0 0 0,0-1 0 0 0,0 0 0 0 0,0 0 0 0 0,1-1 0 0 0,0 1 0 0 0,0-1 0 0 0,0 0 0 0 0,1 0 0 0 0,-1-1 0 0 0,1 0 0 0 0,1 0 0 0 0,-1 0 0 0 0,0-1 0 0 0,1 0 0 0 0,0 0 0 0 0,-1 0 0 0 0,1-1 0 0 0,2 0-2 0 0,196 23 303 0 0,-175-24-224 0 0,466-22 650 0 0,-478 19-720 0 0,308-37 591 0 0,235 7-600 0 0,-540 29 93 0 0,-17-2-5359 0 0,-4-2 3992 0 0</inkml:trace>
  <inkml:trace contextRef="#ctx0" brushRef="#br0" timeOffset="351800.587">21147 4231 916 0 0,'8'89'3514'0'0,"-8"581"-1259"0"0,21-462-1823 0 0,-7 214 1252 0 0,-41-257-1296 0 0,27-57 237 0 0,0-107-619 0 0,0-1-17 0 0,6 17-919 0 0,-9-56-5058 0 0,3 30 4721 0 0</inkml:trace>
  <inkml:trace contextRef="#ctx0" brushRef="#br0" timeOffset="356414.493">21235 5075 1452 0 0,'0'0'526'0'0,"-15"2"2762"0"0,90 0-2493 0 0,786-40 699 0 0,1212 0 13 0 0,-1964 36-1469 0 0,105 0-2567 0 0,-213 2 1225 0 0,-1 0-69 0 0,0 0-63 0 0,0 0-46 0 0</inkml:trace>
  <inkml:trace contextRef="#ctx0" brushRef="#br0" timeOffset="356719.668">25318 4924 1372 0 0,'-20'8'219'0'0,"0"2"-1"0"0,1 1 1 0 0,0 0-1 0 0,0 1 1 0 0,1 1-1 0 0,1 1 1 0 0,0 0-1 0 0,1 1 1 0 0,1 1 0 0 0,0 1-1 0 0,1 0 1 0 0,1 0-1 0 0,0 2 1 0 0,2 0-1 0 0,0 0 1 0 0,1 1-1 0 0,1 0 1 0 0,1 0-1 0 0,1 1 1 0 0,-4 16-219 0 0,-46 86 512 0 0,-7-56-3509 0 0,43-58 1755 0 0</inkml:trace>
  <inkml:trace contextRef="#ctx0" brushRef="#br0" timeOffset="356981.974">24923 5122 1348 0 0,'14'-10'944'0'0,"-13"8"-836"0"0,0 1 1 0 0,0 0-1 0 0,0 0 1 0 0,0-1-1 0 0,0 1 1 0 0,1 0-1 0 0,-1 0 1 0 0,0 1-1 0 0,1-1 1 0 0,-1 0-1 0 0,0 0 1 0 0,1 1-1 0 0,-1-1 1 0 0,1 0-1 0 0,-1 1 1 0 0,1 0-1 0 0,-1-1 0 0 0,1 1 1 0 0,0 0-1 0 0,-1 0 1 0 0,1 0-1 0 0,-1 0 1 0 0,1 0-1 0 0,-1 0 1 0 0,1 0-1 0 0,0 0 1 0 0,-1 1-1 0 0,1-1 1 0 0,-1 0-1 0 0,1 1 1 0 0,-1 0-1 0 0,1-1 0 0 0,-1 1 1 0 0,0 0-1 0 0,1 0 1 0 0,-1 0-1 0 0,0 0 1 0 0,0 0-1 0 0,1 0 1 0 0,-1 0-1 0 0,0 0 1 0 0,0 0-1 0 0,0 1 1 0 0,0-1-109 0 0,225 218 992 0 0,-219-213-1328 0 0,19 15 199 0 0,-17-7-3170 0 0,-14-12 2028 0 0,-18 7 29 0 0</inkml:trace>
  <inkml:trace contextRef="#ctx0" brushRef="#br0" timeOffset="357228.844">24856 5243 1228 0 0,'6'-13'3356'0'0,"44"-7"-2160"0"0,-48 19-1065 0 0,257-35 1632 0 0,-117 23-3416 0 0,-58-8-908 0 0,-62 11 1141 0 0</inkml:trace>
  <inkml:trace contextRef="#ctx0" brushRef="#br0" timeOffset="357724.468">25086 4849 1204 0 0,'-21'0'188'0'0,"-1"0"0"0"0,1 2 1 0 0,0 1-1 0 0,-1 1 0 0 0,1 0 0 0 0,1 2 0 0 0,-1 0 1 0 0,1 1-1 0 0,0 1 0 0 0,1 1 0 0 0,-1 1 0 0 0,2 1 0 0 0,0 0 1 0 0,0 2-1 0 0,1 0 0 0 0,0 0 0 0 0,1 2 0 0 0,1 0 1 0 0,1 1-1 0 0,0 0 0 0 0,1 1 0 0 0,0 1 0 0 0,2 0 0 0 0,0 0 1 0 0,1 1-1 0 0,1 1 0 0 0,0-1 0 0 0,2 2 0 0 0,0-1 0 0 0,2 1 1 0 0,0 0-1 0 0,1 0 0 0 0,-1 21-188 0 0,8-25 72 0 0,0 0 0 0 0,2-1 0 0 0,-1 1 0 0 0,2-1 0 0 0,0 0 0 0 0,1 0 0 0 0,1-1 0 0 0,0 0 0 0 0,1 0 0 0 0,1-1 0 0 0,0 0 0 0 0,1 0 0 0 0,0-1 0 0 0,1-1 0 0 0,1 0 0 0 0,0-1 0 0 0,0 0 0 0 0,1-1 1 0 0,1 0-1 0 0,-1-2 0 0 0,1 1 0 0 0,1-2 0 0 0,0 0 0 0 0,0-1 0 0 0,0 0 0 0 0,1-1 0 0 0,-1-1 0 0 0,1-1 0 0 0,0 0 0 0 0,0-2 0 0 0,1 0 0 0 0,-1 0 0 0 0,0-2-72 0 0,83 0 208 0 0,-69-2-228 0 0,0 0 1 0 0,0-2-1 0 0,-1-2 1 0 0,0-1-1 0 0,0-1 1 0 0,-1-1-1 0 0,0-2 1 0 0,-1 0-1 0 0,0-3 1 0 0,-1 0 0 0 0,-1-1-1 0 0,0-2 1 0 0,-1 0-1 0 0,-1-2 1 0 0,-1-1-1 0 0,-1-1 1 0 0,16-19 19 0 0,-30 31-14 0 0,1-1 0 0 0,-2 0 1 0 0,0 0-1 0 0,0-1 1 0 0,-1 0-1 0 0,0 0 1 0 0,-1 0-1 0 0,0-1 0 0 0,-1 1 1 0 0,-1-1-1 0 0,0 0 1 0 0,0-1-1 0 0,-2 1 1 0 0,1 0-1 0 0,-2-1 0 0 0,0 1 1 0 0,0 0-1 0 0,-1-1 1 0 0,-1 1-1 0 0,0 0 1 0 0,-1 0-1 0 0,-1 0 0 0 0,0 0 1 0 0,0 1-1 0 0,-1-1 1 0 0,-1 1-1 0 0,0 0 1 0 0,-1 1-1 0 0,0-1 0 0 0,0 1 1 0 0,-4-2 13 0 0,-10-8 2 0 0,-2 1 0 0 0,-1 0 0 0 0,0 2 0 0 0,-1 1 0 0 0,-1 1 0 0 0,-1 1 0 0 0,0 2 0 0 0,-1 0-1 0 0,0 2 1 0 0,-1 1 0 0 0,0 1 0 0 0,0 2 0 0 0,-1 1 0 0 0,0 1 0 0 0,0 1 0 0 0,-23 1-2 0 0,42 3-89 0 0,-1 0 1 0 0,0 1-1 0 0,0 1 0 0 0,0-1 1 0 0,1 2-1 0 0,-1 0 0 0 0,1 0 1 0 0,0 1-1 0 0,0 0 0 0 0,0 1 1 0 0,0 0-1 0 0,1 1 0 0 0,-5 3 89 0 0,7-3-309 0 0,0 0-1 0 0,1 0 0 0 0,-1 1 0 0 0,1 0 1 0 0,1 0-1 0 0,-1 1 0 0 0,1-1 0 0 0,0 1 1 0 0,1 1-1 0 0,0-1 0 0 0,0 1 1 0 0,1 0-1 0 0,0 0 0 0 0,1 0 0 0 0,0 1 1 0 0,0 0 309 0 0,-2 22-1246 0 0</inkml:trace>
  <inkml:trace contextRef="#ctx0" brushRef="#br0" timeOffset="358870.71">25355 5083 1288 0 0,'-11'4'149'0'0,"0"1"-1"0"0,0 0 1 0 0,0 1-1 0 0,0 1 1 0 0,1-1-1 0 0,0 2 1 0 0,1-1-1 0 0,0 1 1 0 0,0 1-1 0 0,0-1 1 0 0,1 2-1 0 0,1-1 1 0 0,-1 1-1 0 0,2 0 1 0 0,-1 0-1 0 0,1 2-148 0 0,-2-1 175 0 0,-144 243 1126 0 0,90-203-4791 0 0,61-51 2804 0 0</inkml:trace>
  <inkml:trace contextRef="#ctx0" brushRef="#br0" timeOffset="359213.086">24982 4976 1048 0 0,'22'113'3011'0'0,"58"97"-1994"0"0,-35-102-3869 0 0,-36-84 1756 0 0</inkml:trace>
  <inkml:trace contextRef="#ctx0" brushRef="#br0" timeOffset="359742.111">25205 4948 1128 0 0,'34'64'4800'0'0,"74"168"-4909"0"0,-89-150-2426 0 0,-19-72 1407 0 0</inkml:trace>
  <inkml:trace contextRef="#ctx0" brushRef="#br0" timeOffset="360113.737">25174 5000 860 0 0,'-16'72'2774'0'0,"16"63"-1196"0"0,0-45-4177 0 0,0-81 1290 0 0</inkml:trace>
  <inkml:trace contextRef="#ctx0" brushRef="#br0" timeOffset="360376.142">25144 5057 1056 0 0,'-24'20'904'0'0,"5"-2"-224"0"0,-7 4-220 0 0,2 5-56 0 0,-3 5-368 0 0,3-1-356 0 0,-3 4-640 0 0,0 2 16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5:3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1172 0 0,'13'-11'7274'0'0,"-7"-11"-4566"0"0,-14 32-11260 0 0,5-5 7178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5:3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1 840 0 0,'1'1'-43'0'0,"15"21"9318"0"0,-9-24-12156 0 0,-2-1-1390 0 0,-5-2 2871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5:34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52 904 0 0,'0'0'386'0'0,"0"0"-3"0"0,0 0-49 0 0,0 0-40 0 0,0 0 22 0 0,0 0-13 0 0,0 0-47 0 0,0 0-42 0 0,0 0-23 0 0,0 0-19 0 0,0 0-29 0 0,0 0-51 0 0,0 0 10 0 0,0 0 100 0 0,0 0 6 0 0,0 0-17 0 0,0 0 18 0 0,0 0-19 0 0,0 0-31 0 0,0 0-6 0 0,0 0-21 0 0,0 0-48 0 0,0 0 43 0 0,0 0 24 0 0,0 0-14 0 0,0 0-9 0 0,0 0-45 0 0,0 0-50 0 0,0 0 29 0 0,0 0 49 0 0,0 0-29 0 0,0 0-118 0 0,0 0-30 0 0,0 0 27 0 0,0 0 81 0 0,0 0-6 0 0,0 0-8 0 0,0 0 2 0 0,0 0-7 0 0,0 0-47 0 0,0 0 25 0 0,0 0 9 0 0,1 5-26 0 0,-4 227 622 0 0,16 95 116 0 0,14-38 24 0 0,-26-278-703 0 0,-1-9-29 0 0,-1-1 1 0 0,1 1 0 0 0,0 0 0 0 0,0-1 0 0 0,0 1-1 0 0,0 0 1 0 0,0 0 0 0 0,1-1 0 0 0,-1 1 0 0 0,0 0-1 0 0,1-1 1 0 0,-1 1 0 0 0,1 0 0 0 0,0-1-1 0 0,-1 1 1 0 0,1-1 0 0 0,0 1 0 0 0,0-1 0 0 0,0 1-1 0 0,0-1 1 0 0,0 0 0 0 0,0 0 0 0 0,1 1 0 0 0,-1-1-1 0 0,0 0 1 0 0,1 0 0 0 0,-1 0 0 0 0,0 0-1 0 0,1 0 1 0 0,-1-1 0 0 0,1 1 0 0 0,0 0 0 0 0,-1-1-1 0 0,1 1 1 0 0,0-1 0 0 0,-1 1 0 0 0,1-1 0 0 0,1 0-15 0 0,218-37 430 0 0,-87 7-414 0 0,-42 20-432 0 0,-91 10 161 0 0,-1 0-3 0 0,-3-10-3479 0 0,-17-4 1073 0 0,5 1 1316 0 0</inkml:trace>
  <inkml:trace contextRef="#ctx0" brushRef="#br0" timeOffset="327.225">125 482 1416 0 0,'33'2'4254'0'0,"64"-4"-3274"0"0,3-1-590 0 0,17 0-1893 0 0,-120-3-1022 0 0,0 2 1189 0 0</inkml:trace>
  <inkml:trace contextRef="#ctx0" brushRef="#br0" timeOffset="686.729">0 53 1184 0 0,'67'-13'2620'0'0,"379"-26"-76"0"0,-477 54-3695 0 0,23-11-1466 0 0,6-4 1157 0 0</inkml:trace>
  <inkml:trace contextRef="#ctx0" brushRef="#br0" timeOffset="1107.805">1130 265 1088 0 0,'-19'33'1850'0'0,"-141"260"408"0"0,105-147-2132 0 0,39-134-2817 0 0,12-12 1416 0 0</inkml:trace>
  <inkml:trace contextRef="#ctx0" brushRef="#br0" timeOffset="1419.662">730 340 1816 0 0,'-1'-7'522'0'0,"2"-31"6222"0"0,29 51-5737 0 0,311 179-24 0 0,-332-186-977 0 0,3-2-138 0 0,-1 1-1 0 0,1 0 1 0 0,-1 1 0 0 0,-1 0-1 0 0,1 1 1 0 0,-1 0 0 0 0,0 1-1 0 0,-1 0 1 0 0,0 0 0 0 0,0 1-1 0 0,-1 0 1 0 0,0 1 0 0 0,0-1-1 0 0,-1 2 1 0 0,0-1 0 0 0,-1 1-1 0 0,-1 0 1 0 0,1 0 0 0 0,-2 1-1 0 0,2 5 133 0 0,-6-13-241 0 0,-1 1-1 0 0,0 0 1 0 0,0-1-1 0 0,0 0 1 0 0,-1 1-1 0 0,0-1 1 0 0,0 0-1 0 0,0 0 1 0 0,0 0-1 0 0,0 0 1 0 0,-1 0-1 0 0,0 0 1 0 0,0-1-1 0 0,0 1 1 0 0,0-1-1 0 0,0 0 1 0 0,-1 0-1 0 0,0 0 1 0 0,1 0-1 0 0,-1-1 1 0 0,0 1-1 0 0,-4 1 242 0 0,-18 10-1258 0 0</inkml:trace>
  <inkml:trace contextRef="#ctx0" brushRef="#br0" timeOffset="1699.447">232 1115 1552 0 0,'16'15'4070'0'0,"47"-13"-3202"0"0,-49-2-389 0 0,339-48 1461 0 0,142-18-1833 0 0,-348 28-5676 0 0,-132 28 4202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5:5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1048 0 0,'10'15'410'0'0,"-1"0"0"0"0,-1 1 0 0 0,0 0 0 0 0,-1 1-1 0 0,-1 0 1 0 0,0 0 0 0 0,-2 0 0 0 0,0 1 0 0 0,0-1 0 0 0,-2 1 0 0 0,0 0 0 0 0,-1 8-410 0 0,-5-11 104 0 0,0 1 1 0 0,-2-1 0 0 0,1 1 0 0 0,-2-2 0 0 0,0 1 0 0 0,0-1 0 0 0,-2 0 0 0 0,0 0 0 0 0,0-1 0 0 0,-1 0 0 0 0,-1-1 0 0 0,0 0 0 0 0,-1-1 0 0 0,0 0 0 0 0,-6 3-105 0 0,-5-4-4428 0 0,22-10 3199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9:2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74 1360 0 0,'0'0'525'0'0,"0"0"-56"0"0,0 0-63 0 0,0 0-41 0 0,0 0-14 0 0,16-5 191 0 0,34-52 1520 0 0,-46 87-1722 0 0,-5 187-119 0 0,10-176 25 0 0,1 2-3029 0 0,-10-43 1531 0 0,0 0 52 0 0</inkml:trace>
  <inkml:trace contextRef="#ctx0" brushRef="#br0" timeOffset="866.786">0 55 1204 0 0,'63'-6'3976'0'0,"0"1"-3906"0"0,351-23 1023 0 0,-256 19 208 0 0,-156 9-1266 0 0,-2 0 45 0 0,17-6 168 0 0,-10 80-187 0 0,-7 105-40 0 0,16-96 59 0 0,-13-83-46 0 0,0-1 0 0 0,0 1 0 0 0,0-1 0 0 0,0 1-1 0 0,0-1 1 0 0,0 0 0 0 0,0 0 0 0 0,-1 0 0 0 0,1 0 0 0 0,0-1 0 0 0,0 1 0 0 0,-1-1 0 0 0,1 0 0 0 0,-1 0 0 0 0,1 0 0 0 0,-1 0 0 0 0,0 0 0 0 0,0 0 0 0 0,0-1 0 0 0,0 1 0 0 0,0-1 0 0 0,-1 1 0 0 0,1-1 0 0 0,-1 0 0 0 0,1 1-1 0 0,-1-1 1 0 0,0 0 0 0 0,0 0 0 0 0,0 0-34 0 0,29-31-121 0 0,89-44-194 0 0,-118 78 253 0 0,10 70 38 0 0,-10 81-260 0 0,26-110-372 0 0,13-39-3552 0 0,-8-17 2897 0 0</inkml:trace>
  <inkml:trace contextRef="#ctx0" brushRef="#br0" timeOffset="1315.952">1194 301 1004 0 0,'217'-47'3983'0'0,"-183"33"-3609"0"0,-50 8-599 0 0,-8 8 288 0 0,-1 1 0 0 0,1 1 1 0 0,0 1-1 0 0,1 1 0 0 0,-1 1 0 0 0,1 1 1 0 0,1 1-1 0 0,-1 1 0 0 0,2 1 1 0 0,-9 7-64 0 0,28-18 18 0 0,1 1 1 0 0,-1 0 0 0 0,1 1 0 0 0,-1-1 0 0 0,1 0 0 0 0,-1 0 0 0 0,1 1-1 0 0,0-1 1 0 0,0 0 0 0 0,0 1 0 0 0,0-1 0 0 0,0 1 0 0 0,0 0 0 0 0,0-1 0 0 0,0 1-1 0 0,1 0 1 0 0,-1-1 0 0 0,1 1 0 0 0,-1 0 0 0 0,1 0 0 0 0,0 0 0 0 0,0-1 0 0 0,-1 1-1 0 0,1 0 1 0 0,0 0 0 0 0,1 0 0 0 0,-1 0 0 0 0,0-1 0 0 0,0 1 0 0 0,1 0-1 0 0,-1 0 1 0 0,1-1 0 0 0,0 1 0 0 0,0 0 0 0 0,-1-1 0 0 0,1 1 0 0 0,0 0 0 0 0,0-1-1 0 0,0 1 1 0 0,1-1 0 0 0,-1 0 0 0 0,0 1 0 0 0,0-1 0 0 0,1 0 0 0 0,-1 0 0 0 0,2 1-20 0 0,79 39-358 0 0,39-32-3513 0 0,-96-9 2543 0 0</inkml:trace>
  <inkml:trace contextRef="#ctx0" brushRef="#br0" timeOffset="1748.457">1578 255 1100 0 0,'8'57'2519'0'0,"7"74"-1208"0"0,-3-168 1679 0 0,80-85-2487 0 0,-8 69-407 0 0,-80 55-122 0 0,0 2-1 0 0,0-1 1 0 0,0 0-1 0 0,-1 1 0 0 0,0-1 1 0 0,0 1-1 0 0,0 0 1 0 0,0 0-1 0 0,0 1 0 0 0,-1-1 1 0 0,0 0-1 0 0,0 1 1 0 0,0-1-1 0 0,0 1 1 0 0,-1 0-1 0 0,0 0 0 0 0,0-1 1 0 0,0 2 26 0 0,5 41-851 0 0,-5-14-3268 0 0,-1-33 3967 0 0,0 7-1079 0 0</inkml:trace>
  <inkml:trace contextRef="#ctx0" brushRef="#br0" timeOffset="2171.871">2512 17 1804 0 0,'-15'-10'4606'0'0,"-52"24"-3272"0"0,56-6-1220 0 0,1 0-1 0 0,0 0 1 0 0,0 1 0 0 0,0 0 0 0 0,1 1-1 0 0,0-1 1 0 0,1 2 0 0 0,1-1-1 0 0,-1 2 1 0 0,1-1 0 0 0,1 0 0 0 0,0 1-1 0 0,1 0 1 0 0,0 1 0 0 0,1-1 0 0 0,1 1-1 0 0,0 0 1 0 0,0 0 0 0 0,1 0-1 0 0,1 0 1 0 0,0 0 0 0 0,1 0 0 0 0,0 0-1 0 0,1 1 1 0 0,2 11-114 0 0,27 143 649 0 0,20 51-1467 0 0,-50-217 664 0 0,0 0-1 0 0,-1-1 0 0 0,1 1 1 0 0,-1-1-1 0 0,0 1 0 0 0,0-1 1 0 0,0 1-1 0 0,1-1 1 0 0,-1 1-1 0 0,0-1 0 0 0,-1 0 1 0 0,1 1-1 0 0,0-1 0 0 0,0 0 1 0 0,-1 0-1 0 0,1 0 0 0 0,0 0 1 0 0,-1 0-1 0 0,1 0 1 0 0,-1 0-1 0 0,1-1 0 0 0,-1 1 1 0 0,1-1-1 0 0,-1 1 0 0 0,0-1 1 0 0,1 1-1 0 0,-1-1 0 0 0,0 0 1 0 0,1 0-1 0 0,-1 0 0 0 0,0 0 1 0 0,0 0-1 0 0,1 0 1 0 0,-1 0-1 0 0,0 0 0 0 0,1-1 1 0 0,-1 1-1 0 0,1-1 0 0 0,-1 1 1 0 0,0-1-1 0 0,1 0 0 0 0,-1 0 1 0 0,1 1-1 0 0,-1-1 1 0 0,1 0-1 0 0,0 0 0 0 0,-1 0 1 0 0,0-1 154 0 0,-13-8-1260 0 0</inkml:trace>
  <inkml:trace contextRef="#ctx0" brushRef="#br0" timeOffset="2905.612">2039 343 1368 0 0,'65'-11'3388'0'0,"-11"0"-3025"0"0,302-17 1073 0 0,-154 13-1299 0 0,-181 11-328 0 0,-31-1 206 0 0,-34-3 166 0 0,31 9-161 0 0,-1 1 0 0 0,1 0 0 0 0,-1 2 0 0 0,1-1 0 0 0,0 1 0 0 0,0 1 0 0 0,0 1 0 0 0,1 0 0 0 0,0 0 0 0 0,0 1 0 0 0,0 1 0 0 0,1-1 0 0 0,0 2 0 0 0,1 0 0 0 0,0 0 0 0 0,0 1 0 0 0,1 0 0 0 0,-7 11-20 0 0,-5 26 178 0 0,21-46-62 0 0,0-1 34 0 0,26 8 179 0 0,202-141 214 0 0,-226 132-543 0 0,-1 0-1 0 0,1 0 0 0 0,0 0 0 0 0,0 0 0 0 0,0 0 1 0 0,0 0-1 0 0,0 1 0 0 0,-1-1 0 0 0,1 1 0 0 0,0-1 1 0 0,1 1-1 0 0,-1 0 0 0 0,0 0 0 0 0,0 0 0 0 0,0 0 1 0 0,0 0-1 0 0,0 0 0 0 0,0 0 0 0 0,0 1 0 0 0,0-1 1 0 0,0 1-1 0 0,0-1 0 0 0,0 1 0 0 0,-1 0 0 0 0,1 0 1 0 0,0 0-1 0 0,0 0 0 0 0,-1 0 0 0 0,1 0 0 0 0,0 1 1 0 0,-1-1-1 0 0,1 0 0 0 0,-1 1 0 0 0,0 0 0 0 0,1-1 1 0 0,-1 1-1 0 0,0-1 0 0 0,0 1 0 0 0,0 0 0 0 0,0 0 1 0 0,0 0-1 0 0,-1 0 0 0 0,1 0 0 0 0,0 0 0 0 0,-1 0 1 0 0,1 0-1 0 0,-1 0 0 0 0,0 0 0 0 0,0 0 0 0 0,0 0 1 0 0,26 69 269 0 0,-23-39 2340 0 0,-4-47-1166 0 0,12-1-1727 0 0,0 0 0 0 0,1 2 0 0 0,0-1 1 0 0,1 2-1 0 0,1-1 0 0 0,0 2 0 0 0,0 0 1 0 0,2 1-1 0 0,-1 0 0 0 0,2 1 284 0 0,102-90-7195 0 0,-106 83 5966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5:5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1508 0 0,'13'4'5124'0'0,"24"4"-4319"0"0,176-5-548 0 0,-152-18-3203 0 0,-56 13 1600 0 0,-6-1 48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5:5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1756 0 0,'27'18'3918'0'0,"58"-5"-2560"0"0,74-32-1482 0 0,-58-14-4310 0 0,-100 33 4399 0 0,20-8-1328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5:5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5 964 0 0,'-37'8'3326'0'0,"21"1"-3204"0"0,1 1 0 0 0,1 0 0 0 0,0 1 0 0 0,0 1 0 0 0,1 1 0 0 0,0-1-1 0 0,1 2 1 0 0,1 0 0 0 0,0 0 0 0 0,1 1 0 0 0,1 1 0 0 0,0-1-1 0 0,1 1 1 0 0,1 1 0 0 0,0 0 0 0 0,1 0 0 0 0,1 0 0 0 0,0 0 0 0 0,2 1-1 0 0,0 0 1 0 0,1 3-122 0 0,2-16 25 0 0,1 1-1 0 0,0 0 1 0 0,0 0-1 0 0,1-1 1 0 0,0 1-1 0 0,0-1 1 0 0,0 1-1 0 0,0-1 1 0 0,1 0-1 0 0,0 0 1 0 0,0 0-1 0 0,0 0 1 0 0,1 0-1 0 0,0-1 1 0 0,0 0-1 0 0,0 1 1 0 0,0-1-1 0 0,1-1 1 0 0,-1 1-1 0 0,1-1 1 0 0,0 0-1 0 0,0 0 1 0 0,0 0-1 0 0,1-1 1 0 0,-1 1-1 0 0,0-1 1 0 0,1-1-1 0 0,0 1 1 0 0,4 0-25 0 0,105-8-4814 0 0,-99-1 3596 0 0</inkml:trace>
  <inkml:trace contextRef="#ctx0" brushRef="#br0" timeOffset="400.975">260 122 1204 0 0,'5'-3'110'0'0,"0"0"0"0"0,0 0 0 0 0,0 0 0 0 0,0 1 1 0 0,0 0-1 0 0,1 0 0 0 0,-1 1 0 0 0,1-1 0 0 0,-1 1 0 0 0,1 0 0 0 0,0 1 0 0 0,0-1 0 0 0,-1 1 0 0 0,1 0 1 0 0,0 1-1 0 0,-1-1 0 0 0,1 1 0 0 0,0 0 0 0 0,-1 1 0 0 0,1-1 0 0 0,-1 1 0 0 0,1 0 0 0 0,-1 1 0 0 0,0-1 0 0 0,0 1 1 0 0,0 0-1 0 0,0 0 0 0 0,-1 1 0 0 0,1-1 0 0 0,-1 1 0 0 0,0 0 0 0 0,0 0 0 0 0,0 0 0 0 0,-1 1 0 0 0,1 0 1 0 0,-1-1-1 0 0,0 1 0 0 0,0 0 0 0 0,-1 0 0 0 0,1 1 0 0 0,-1-1 0 0 0,-1 0 0 0 0,1 1 0 0 0,-1 0 0 0 0,1-1 0 0 0,-2 1 1 0 0,1 4-111 0 0,-4 0 89 0 0,-1 0 0 0 0,0 0 0 0 0,0 0 1 0 0,-1-1-1 0 0,0 0 0 0 0,-1 0 1 0 0,0 0-1 0 0,-1-1 0 0 0,1 0 1 0 0,-1 0-1 0 0,-1 0 0 0 0,0-1 0 0 0,0-1 1 0 0,0 1-1 0 0,-1-1 0 0 0,-2 1-89 0 0,3-1 392 0 0,8-5-454 0 0,0 0-1 0 0,0 0 1 0 0,-1-1-1 0 0,1 1 0 0 0,0 0 1 0 0,0-1-1 0 0,0 1 1 0 0,0 0-1 0 0,-1-1 1 0 0,1 1-1 0 0,0 0 1 0 0,-1-1-1 0 0,1 1 1 0 0,0 0-1 0 0,-1-1 0 0 0,1 1 1 0 0,-1-1-1 0 0,1 1 1 0 0,-1-1-1 0 0,1 1 1 0 0,-1-1-1 0 0,0 1 1 0 0,1-1-1 0 0,-1 0 1 0 0,1 1-1 0 0,-1-1 1 0 0,0 0-1 0 0,1 1 0 0 0,-1-1 1 0 0,0 0-1 0 0,1 0 1 0 0,-1 0-1 0 0,0 0 1 0 0,0 0-1 0 0,1 0 1 0 0,-1 0-1 0 0,0 0 1 0 0,1 0-1 0 0,-1 0 1 0 0,0 0-1 0 0,0 0 0 0 0,1 0 1 0 0,-1 0-1 0 0,0-1 1 0 0,1 1-1 0 0,-1 0 1 0 0,0 0-1 0 0,1-1 1 0 0,-1 1-1 0 0,1-1 1 0 0,-1 1-1 0 0,0-1 0 0 0,1 1 1 0 0,-1 0-1 0 0,1-1 1 0 0,-1 0-1 0 0,1 1 1 0 0,0-1-1 0 0,-1 1 1 0 0,1-1-1 0 0,-1 0 1 0 0,1 1-1 0 0,0-1 1 0 0,0 0-1 0 0,-1 1 0 0 0,1-1 1 0 0,0 0-1 0 0,0 1 63 0 0,5-18-1388 0 0,3 1-6 0 0</inkml:trace>
  <inkml:trace contextRef="#ctx0" brushRef="#br0" timeOffset="664.375">588 0 856 0 0,'-10'8'254'0'0,"0"1"0"0"0,1 0 1 0 0,0 0-1 0 0,0 1 0 0 0,1 0 0 0 0,1 0 1 0 0,0 1-1 0 0,0 0 0 0 0,1 1 0 0 0,0-1 0 0 0,1 1 1 0 0,0 0-1 0 0,1 0 0 0 0,0 1 0 0 0,1-1 0 0 0,1 1 1 0 0,0 0-1 0 0,0 10-254 0 0,2-19 31 0 0,0 0 1 0 0,0 0-1 0 0,1 0 1 0 0,0 0-1 0 0,0-1 1 0 0,0 1-1 0 0,0 0 1 0 0,0 0-1 0 0,1 0 1 0 0,0-1-1 0 0,0 1 1 0 0,0-1-1 0 0,0 0 1 0 0,0 1-1 0 0,1-1 1 0 0,-1 0-1 0 0,1 0 1 0 0,0-1-1 0 0,0 1 1 0 0,0 0-1 0 0,0-1 1 0 0,0 0-1 0 0,1 0 1 0 0,-1 0-1 0 0,1 0 1 0 0,0 0-1 0 0,1 0-31 0 0,72 12-3090 0 0,-58-14 1690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5:51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605 101 860 0 0,'0'-18'1972'0'0,"25"-13"-1582"0"0,-25 29-356 0 0,0 0 1 0 0,0 0-1 0 0,-1 0 1 0 0,1 1-1 0 0,-1-1 1 0 0,0 0 0 0 0,1 0-1 0 0,-1 0 1 0 0,0 1-1 0 0,0-1 1 0 0,0 0-1 0 0,0 1 1 0 0,0-1-1 0 0,0 0 1 0 0,-1 1 0 0 0,1 0-1 0 0,-1-1 1 0 0,1 1-1 0 0,-1 0 1 0 0,1 0-1 0 0,-1-1 1 0 0,1 1-1 0 0,-1 1 1 0 0,0-1 0 0 0,0 0-1 0 0,0 0 1 0 0,1 1-1 0 0,-1-1 1 0 0,-1 0-35 0 0,-5-1 21 0 0,0 0 0 0 0,0 0 0 0 0,0 1 0 0 0,0 0 0 0 0,0 0 0 0 0,0 1 0 0 0,0 0 0 0 0,-1 0 0 0 0,1 1 0 0 0,0 0 0 0 0,0 1 0 0 0,0-1 0 0 0,0 2 0 0 0,1-1 0 0 0,-1 1 0 0 0,0 0 0 0 0,1 1 0 0 0,0-1 0 0 0,0 1 0 0 0,0 1 0 0 0,0 0 0 0 0,1 0 0 0 0,-1 0 0 0 0,1 0 0 0 0,1 1 0 0 0,-1 0 0 0 0,1 1 0 0 0,-3 4-21 0 0,-3 4 90 0 0,0 0 1 0 0,1 0 0 0 0,1 1 0 0 0,1 1-1 0 0,0-1 1 0 0,1 1 0 0 0,1 1 0 0 0,1-1-1 0 0,0 1 1 0 0,1 0 0 0 0,1 0 0 0 0,0 9-91 0 0,5 12 230 0 0,1 1 0 0 0,2 0 0 0 0,2-1 1 0 0,1 0-1 0 0,2-1 0 0 0,2 0 0 0 0,1 0 1 0 0,2-1-1 0 0,2-1 0 0 0,20 33-230 0 0,5 19 340 0 0,-38-80-352 0 0,-1 1 0 0 0,1 0-1 0 0,-2 0 1 0 0,1 0 0 0 0,-1 0-1 0 0,-1 0 1 0 0,1 0 0 0 0,-2 0-1 0 0,1 0 1 0 0,-1 1 0 0 0,-1-1-1 0 0,1 0 1 0 0,-2 0 0 0 0,1 0-1 0 0,-1 0 1 0 0,-1 0 0 0 0,0 0-1 0 0,0 0 1 0 0,0-1 0 0 0,-1 1 12 0 0,1-5-180 0 0,0 1 0 0 0,-1-1 1 0 0,1 0-1 0 0,-1 0 0 0 0,1 0 1 0 0,-1-1-1 0 0,-1 1 1 0 0,1-1-1 0 0,0 0 0 0 0,-1 0 1 0 0,1 0-1 0 0,-1-1 0 0 0,0 0 1 0 0,0 0-1 0 0,0 0 0 0 0,0 0 1 0 0,0-1-1 0 0,-1 0 1 0 0,1 0-1 0 0,0 0 0 0 0,-1-1 1 0 0,1 0-1 0 0,-5 0 180 0 0,-12-3-1233 0 0,-17-12-63 0 0</inkml:trace>
  <inkml:trace contextRef="#ctx0" brushRef="#br0" timeOffset="419.347">28 765 1684 0 0,'-11'1'894'0'0,"-5"0"1895"0"0,27-4-1053 0 0,340-69 419 0 0,-203 48-2655 0 0,-97 3-5224 0 0,-32 15 4242 0 0</inkml:trace>
  <inkml:trace contextRef="#ctx0" brushRef="#br0" timeOffset="762.971">1063 575 1520 0 0,'5'12'5540'0'0,"-38"50"-5670"0"0,22-44 621 0 0,-118 322-371 0 0,87-306-4243 0 0,33-28 2809 0 0</inkml:trace>
  <inkml:trace contextRef="#ctx0" brushRef="#br0" timeOffset="1026.895">746 741 2440 0 0,'0'-9'1472'0'0,"-1"8"-1389"0"0,1 1 0 0 0,0-1 0 0 0,-1 1 0 0 0,1-1 0 0 0,0 0 0 0 0,-1 1 1 0 0,1-1-1 0 0,0 1 0 0 0,0-1 0 0 0,0 0 0 0 0,0 1 0 0 0,-1-1 0 0 0,1 0 0 0 0,0 1 1 0 0,0-1-1 0 0,0 1 0 0 0,1-1 0 0 0,-1 0 0 0 0,0 1 0 0 0,0-1 0 0 0,0 0 0 0 0,0 1 1 0 0,0-1-1 0 0,1 1 0 0 0,-1-1 0 0 0,0 0 0 0 0,1 1 0 0 0,-1-1 0 0 0,0 1 1 0 0,1-1-1 0 0,-1 1 0 0 0,1-1 0 0 0,-1 1 0 0 0,1-1 0 0 0,-1 1 0 0 0,1 0 0 0 0,-1-1 1 0 0,1 1-1 0 0,-1 0 0 0 0,1-1 0 0 0,-1 1 0 0 0,1 0 0 0 0,0 0 0 0 0,-1-1 0 0 0,1 1 1 0 0,-1 0-1 0 0,1 0 0 0 0,0 0 0 0 0,-1 0 0 0 0,1 0 0 0 0,0 0 0 0 0,-1 0 0 0 0,1 0 1 0 0,0 0-1 0 0,-1 0 0 0 0,1 0 0 0 0,-1 0 0 0 0,1 1 0 0 0,0-1 0 0 0,-1 0 1 0 0,1 0-1 0 0,-1 1 0 0 0,1-1 0 0 0,0 0 0 0 0,-1 1 0 0 0,1-1 0 0 0,-1 1 0 0 0,1-1 1 0 0,-1 1-84 0 0,233 104 32 0 0,-220-100-430 0 0,68 27-478 0 0,-28-23-5104 0 0,-49-9 4530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5:5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68 1228 0 0,'16'-14'896'0'0,"-16"12"-469"0"0,16-1 782 0 0,9-33-528 0 0,-61 24 2 0 0,22 14-588 0 0,-21 3 83 0 0,12-1-99 0 0,-10 5-36 0 0,-45 31 80 0 0,-13 41-40 0 0,80-65-68 0 0,0 1 0 0 0,1-1 0 0 0,1 2 0 0 0,0-1 0 0 0,1 1 1 0 0,1 1-1 0 0,1-1 0 0 0,0 1 0 0 0,2 0 0 0 0,0 0 0 0 0,1 1 0 0 0,1-1 0 0 0,1 1 1 0 0,1 11-16 0 0,85 575 835 0 0,-88-579-807 0 0,0 0 0 0 0,-2-1 0 0 0,0 0 1 0 0,-2 0-1 0 0,-1 0 0 0 0,-1-1 0 0 0,-1 0 0 0 0,-2-1 0 0 0,0 0 1 0 0,-1-1-1 0 0,-2 0 0 0 0,0-1 0 0 0,-1-1 0 0 0,-1 0 0 0 0,-1-2 1 0 0,-7 6-29 0 0,15-24-106 0 0,25-23 25 0 0,-11 17 75 0 0,1 1-1 0 0,0 0 1 0 0,0 0-1 0 0,0 0 1 0 0,0 1-1 0 0,0-1 1 0 0,1 1 0 0 0,0 0-1 0 0,0 1 1 0 0,-1 0-1 0 0,1 0 1 0 0,1 0 0 0 0,-1 0-1 0 0,0 1 1 0 0,0 0-1 0 0,0 1 1 0 0,1-1 0 0 0,-1 1-1 0 0,0 0 1 0 0,1 1-1 0 0,-1-1 1 0 0,0 1-1 0 0,1 1 1 0 0,-1-1 0 0 0,0 1-1 0 0,0 0 1 0 0,0 0-1 0 0,0 1 1 0 0,-1 0 0 0 0,1 0-1 0 0,-1 0 1 0 0,0 0-1 0 0,1 1 1 0 0,-2 0 0 0 0,1 0-1 0 0,0 1 1 0 0,-1-1-1 0 0,0 1 1 0 0,0 0-1 0 0,0 0 1 0 0,0 0 0 0 0,0 3 6 0 0,10 23 93 0 0,-2 1 1 0 0,-1 0 0 0 0,-2 0 0 0 0,-1 1-1 0 0,-2 0 1 0 0,0 0 0 0 0,-3 1-1 0 0,-1-1 1 0 0,-1 1 0 0 0,-2 0 0 0 0,-4 29-94 0 0,3 25 256 0 0,2-60-224 0 0,-3-7-63 0 0,2-1 0 0 0,0 1 0 0 0,1-1 0 0 0,1 1 0 0 0,0-1-1 0 0,2 1 1 0 0,1-1 0 0 0,0 0 0 0 0,2 0 0 0 0,0 0 0 0 0,1-1 0 0 0,1 0 0 0 0,0 0 0 0 0,2-1 0 0 0,0 0 0 0 0,1-1 0 0 0,1 0-1 0 0,1 0 1 0 0,0-1 31 0 0,-5-9-345 0 0,0-1-1 0 0,0 1 0 0 0,1-1 0 0 0,0-1 0 0 0,0 1 0 0 0,0-2 1 0 0,1 1-1 0 0,-1-1 0 0 0,1-1 0 0 0,0 0 0 0 0,0 0 1 0 0,6 0 345 0 0,8-1-1278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6:01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1128 0 0,'9'4'180'0'0,"-1"1"-1"0"0,0 0 1 0 0,0 1 0 0 0,0 0-1 0 0,0 0 1 0 0,-1 1-1 0 0,0 0 1 0 0,0 0 0 0 0,-1 1-1 0 0,0-1 1 0 0,-1 2-1 0 0,1-1 1 0 0,-1 0 0 0 0,-1 1-1 0 0,0 0 1 0 0,0 0-1 0 0,-1 0 1 0 0,0 1 0 0 0,0-1-1 0 0,-1 1 1 0 0,0-1-1 0 0,-1 1 1 0 0,0 0 0 0 0,-1 0-1 0 0,0-1 1 0 0,0 5-180 0 0,-1-7-9 0 0,0 0 1 0 0,0-1-1 0 0,-1 1 0 0 0,0-1 1 0 0,0 1-1 0 0,0-1 0 0 0,-1 0 0 0 0,0 1 1 0 0,0-1-1 0 0,-1-1 0 0 0,1 1 1 0 0,-1 0-1 0 0,-1-1 0 0 0,1 0 1 0 0,-4 3 8 0 0,-55 33-3156 0 0,41-36 1632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5:5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64 1248 0 0,'-4'-21'2406'0'0,"-16"-21"-888"0"0,20 42-1393 0 0,1 48 623 0 0,0-12-683 0 0,3 0 1 0 0,0-1-1 0 0,3 1 1 0 0,1-2 0 0 0,1 1-1 0 0,2-1 1 0 0,1 0-1 0 0,2-1-65 0 0,-10-23 165 0 0,1 2-677 0 0,-4-8-2926 0 0,-1-4 1978 0 0</inkml:trace>
  <inkml:trace contextRef="#ctx0" brushRef="#br0" timeOffset="263.389">0 635 1240 0 0,'61'3'3970'0'0,"499"-123"-1274"0"0,-267 68-3427 0 0,-98 26-3574 0 0,-169 23 3035 0 0</inkml:trace>
  <inkml:trace contextRef="#ctx0" brushRef="#br0" timeOffset="1408.83">240 916 1120 0 0,'0'0'657'0'0,"-22"-1"2400"0"0,21 0-3016 0 0,-1 1-1 0 0,1 0 1 0 0,0 0-1 0 0,0-1 1 0 0,-1 1-1 0 0,1-1 1 0 0,0 1-1 0 0,0-1 1 0 0,0 1-1 0 0,-1-1 1 0 0,1 0-1 0 0,0 1 1 0 0,0-1-1 0 0,0 0 1 0 0,0 0-1 0 0,0 0 1 0 0,1 0-1 0 0,-1 0 1 0 0,0 0-1 0 0,0 0 1 0 0,1 0-1 0 0,-1 0 1 0 0,0-1-1 0 0,1 1 1 0 0,-1 0-1 0 0,1 0 1 0 0,0-1-1 0 0,-1 1 0 0 0,1 0 1 0 0,0 0-1 0 0,0-1 1 0 0,0 1-1 0 0,0 0 1 0 0,0-1-1 0 0,0 1 1 0 0,0 0-1 0 0,0 0 1 0 0,0-1-1 0 0,1 1 1 0 0,-1 0-1 0 0,0-1 1 0 0,1 1-1 0 0,-1 0 1 0 0,1 0-1 0 0,0 0 1 0 0,-1 0-1 0 0,1 0 1 0 0,0-1-1 0 0,0 1 1 0 0,0 0-41 0 0,2-5 47 0 0,-1 1 0 0 0,1-1 0 0 0,1 1 0 0 0,-1 0 0 0 0,1 0 0 0 0,0 0 1 0 0,0 0-1 0 0,0 1 0 0 0,1 0 0 0 0,-1 0 0 0 0,1 0 0 0 0,0 0 0 0 0,0 1 1 0 0,1-1-1 0 0,-1 1 0 0 0,1 1 0 0 0,-1-1 0 0 0,1 1 0 0 0,0 0 0 0 0,3 0-47 0 0,-4 6 23 0 0,1 0 0 0 0,-1 0-1 0 0,0 1 1 0 0,0 0 0 0 0,0 0 0 0 0,-1 0-1 0 0,0 1 1 0 0,0-1 0 0 0,0 1-1 0 0,0 0 1 0 0,-1 0 0 0 0,0 1-1 0 0,-1-1 1 0 0,1 0 0 0 0,-1 1 0 0 0,0 0-1 0 0,-1-1 1 0 0,0 1 0 0 0,0 0-1 0 0,0 0 1 0 0,-1 0 0 0 0,0 0-1 0 0,0 0 1 0 0,-1 0 0 0 0,0 1-23 0 0,-41 202 146 0 0,33-185-104 0 0,-1 0 0 0 0,0-1-1 0 0,-3 0 1 0 0,0-1-1 0 0,-1 0 1 0 0,-1-1-1 0 0,-1-1 1 0 0,-1-1-1 0 0,0 0 1 0 0,-20 16-42 0 0,38-37 11 0 0,-1 0 0 0 0,1 0 0 0 0,-1 0 0 0 0,1 0-1 0 0,-1 0 1 0 0,1-1 0 0 0,-1 1 0 0 0,0 0 0 0 0,0 0 0 0 0,0 0 0 0 0,0-1 0 0 0,1 1 0 0 0,-2 0 0 0 0,1 0 0 0 0,0 0 0 0 0,0-1 0 0 0,0 1 0 0 0,0 0 0 0 0,-1 0 0 0 0,1 0-1 0 0,-1 0 1 0 0,1-1 0 0 0,-1 1 0 0 0,1 0 0 0 0,-1 0 0 0 0,1 0 0 0 0,-1 0 0 0 0,0 0 0 0 0,0 0 0 0 0,0 0 0 0 0,1 1 0 0 0,-1-1 0 0 0,0 0 0 0 0,0 0 0 0 0,0 1-1 0 0,0-1 1 0 0,0 0 0 0 0,0 1 0 0 0,-1-1 0 0 0,1 1 0 0 0,0 0 0 0 0,0-1 0 0 0,0 1 0 0 0,0 0 0 0 0,-1-1 0 0 0,1 1 0 0 0,0 0 0 0 0,0 0 0 0 0,0 0 0 0 0,-1 0-1 0 0,1 0 1 0 0,0 1 0 0 0,0-1 0 0 0,0 0 0 0 0,-1 0 0 0 0,1 1 0 0 0,0-1 0 0 0,0 1 0 0 0,0-1 0 0 0,-1 1-11 0 0,8-6-39 0 0,0 1 0 0 0,0-1 1 0 0,0 1-1 0 0,0 0 0 0 0,1 0 1 0 0,0 1-1 0 0,0-1 0 0 0,0 2 0 0 0,0-1 1 0 0,1 1-1 0 0,-1 0 0 0 0,0 1 1 0 0,1-1-1 0 0,0 1 0 0 0,-1 1 0 0 0,1 0 1 0 0,-1 0-1 0 0,1 0 0 0 0,0 1 0 0 0,-1 0 1 0 0,1 1-1 0 0,-1-1 0 0 0,0 1 1 0 0,1 1-1 0 0,-1 0 0 0 0,0 0 0 0 0,0 0 1 0 0,0 1 38 0 0,106 19-4899 0 0,-102-23 3567 0 0</inkml:trace>
  <inkml:trace contextRef="#ctx0" brushRef="#br0" timeOffset="2006.347">656 811 1412 0 0,'10'-9'4524'0'0,"-12"33"-3817"0"0,-1 29-539 0 0,141 331 1768 0 0,-138-380-1954 0 0,1 0 0 0 0,-1 0 0 0 0,0 0 0 0 0,1 0 0 0 0,-2 0 0 0 0,1 0 0 0 0,0 0 0 0 0,-1-1 0 0 0,0 1-1 0 0,0 0 1 0 0,0 0 0 0 0,0 0 0 0 0,-1 0 0 0 0,1-1 0 0 0,-1 1 0 0 0,0-1 0 0 0,0 1 0 0 0,0-1 0 0 0,-1 0-1 0 0,1 0 1 0 0,-1 0 0 0 0,0 0 0 0 0,1 0 0 0 0,-1-1 0 0 0,-1 1 0 0 0,1-1 0 0 0,0 0 0 0 0,-1 0 0 0 0,1 0-1 0 0,-1 0 1 0 0,1 0 0 0 0,-1-1 0 0 0,0 0 0 0 0,0 0 0 0 0,1 0 0 0 0,-1 0 0 0 0,0 0 0 0 0,0-1-1 0 0,0 0 1 0 0,0 0 0 0 0,0 0 0 0 0,0 0 0 0 0,0 0 0 0 0,0-1 0 0 0,0 0 0 0 0,0 0 0 0 0,0 0 0 0 0,1 0-1 0 0,-1-1 1 0 0,0 1 0 0 0,1-1 0 0 0,-1 0 0 0 0,-2-2 18 0 0,-1-1-308 0 0,0 0 1 0 0,1 0-1 0 0,-1 0 0 0 0,1-1 0 0 0,1 0 1 0 0,-1 0-1 0 0,1-1 0 0 0,0 1 1 0 0,1-1-1 0 0,-1 0 0 0 0,1 0 0 0 0,1-1 1 0 0,-1 1-1 0 0,1-1 0 0 0,-1-4 308 0 0,-5-15-1364 0 0</inkml:trace>
  <inkml:trace contextRef="#ctx0" brushRef="#br0" timeOffset="2315.864">698 779 1412 0 0,'9'-7'6584'0'0,"51"-16"-6619"0"0,-51 20 590 0 0,431-108 543 0 0,-467 122-8160 0 0,11-7 5766 0 0</inkml:trace>
  <inkml:trace contextRef="#ctx0" brushRef="#br0" timeOffset="2907.116">917 917 1112 0 0,'11'-3'4999'0'0,"98"-27"-3625"0"0,-107 30-1256 0 0,19 13-2 0 0,-19-9-118 0 0,1 0 1 0 0,-2 1-1 0 0,1-1 1 0 0,0 1 0 0 0,-1-1-1 0 0,0 1 1 0 0,0-1-1 0 0,0 1 1 0 0,-1 0-1 0 0,1 0 1 0 0,-1-1 0 0 0,0 1-1 0 0,-1 0 1 0 0,1 0-1 0 0,-1-1 1 0 0,0 1-1 0 0,0 0 1 0 0,0-1 0 0 0,-1 1-1 0 0,0-1 1 0 0,0 1-1 0 0,0-1 1 0 0,0 0-1 0 0,0 0 1 0 0,-1 0 0 0 0,0 0-1 0 0,0 0 1 0 0,0-1-1 0 0,0 1 1 0 0,-1-1-1 0 0,0 0 2 0 0,-22 40 77 0 0,30-40-74 0 0,0-1 1 0 0,0 1-1 0 0,0 0 1 0 0,1-1-1 0 0,-1 0 0 0 0,1 0 1 0 0,0 0-1 0 0,-1-1 1 0 0,1 0-1 0 0,0 1 1 0 0,0-2-1 0 0,0 1 1 0 0,0 0-1 0 0,0-1 0 0 0,0 0 1 0 0,0 0-1 0 0,0-1 1 0 0,0 0-1 0 0,0 1 1 0 0,0-2-1 0 0,-1 1 1 0 0,2-1-4 0 0,16 2-69 0 0,-14-1 70 0 0,-1 1-1 0 0,1 1 1 0 0,0-1 0 0 0,0 1 0 0 0,-1 0-1 0 0,1 1 1 0 0,0 0 0 0 0,-1 0 0 0 0,0 1-1 0 0,1 0 1 0 0,-1 0 0 0 0,0 1-1 0 0,0-1 1 0 0,-1 1 0 0 0,1 1 0 0 0,-1 0-1 0 0,0-1 1 0 0,0 2 0 0 0,-1-1-1 0 0,1 1 1 0 0,-1 0 0 0 0,-1 0 0 0 0,1 0-1 0 0,0 2 0 0 0,-5-2 28 0 0,0-1 0 0 0,0 1 0 0 0,0-1-1 0 0,-1 0 1 0 0,1 1 0 0 0,-1-1 0 0 0,-1 1-1 0 0,1-1 1 0 0,-1 0 0 0 0,0 0-1 0 0,0 0 1 0 0,-1 0 0 0 0,1 0 0 0 0,-1 0-1 0 0,0-1 1 0 0,-1 1 0 0 0,1-1 0 0 0,-1 0-1 0 0,1 0 1 0 0,-1 0 0 0 0,0-1 0 0 0,-1 1-1 0 0,1-1 1 0 0,-1 0 0 0 0,-1 1-28 0 0,-5 4-27 0 0,-1-1 0 0 0,1 0 1 0 0,-1-1-1 0 0,-1 0 0 0 0,1-1 0 0 0,-1 0 1 0 0,0-1-1 0 0,0 0 0 0 0,0-1 1 0 0,0-1-1 0 0,-1 0 0 0 0,1-1 0 0 0,-10 0 27 0 0,19-1-181 0 0,0-1-1 0 0,0 0 0 0 0,0 0 1 0 0,0 0-1 0 0,1 0 0 0 0,-1 0 0 0 0,1-1 1 0 0,-1 1-1 0 0,1-1 0 0 0,-1 0 1 0 0,1 0-1 0 0,0-1 0 0 0,0 1 1 0 0,0-1-1 0 0,0 1 0 0 0,0-1 0 0 0,1 0 1 0 0,-1 0-1 0 0,1 0 0 0 0,0 0 1 0 0,-1-1-1 0 0,2 1 0 0 0,-1 0 1 0 0,0-1-1 0 0,1 0 0 0 0,-1 1 0 0 0,1-1 1 0 0,0 0-1 0 0,0 0 0 0 0,1 1 1 0 0,-1-1-1 0 0,1-4 182 0 0,-3-23-1419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6:0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16 120 1612 0 0,'0'0'633'0'0,"0"0"4"0"0,0 0-44 0 0,0 0-9 0 0,-16-2 2005 0 0,19-2-2537 0 0,0-1 0 0 0,0 2 0 0 0,0-1 1 0 0,0 0-1 0 0,1 0 0 0 0,0 1 0 0 0,-1 0 0 0 0,1 0 0 0 0,1 0 0 0 0,-1 0 0 0 0,0 1 1 0 0,0 0-1 0 0,1-1 0 0 0,0 2 0 0 0,-1-1 0 0 0,1 0 0 0 0,0 1 0 0 0,0 0 1 0 0,0 0-1 0 0,0 0 0 0 0,0 1 0 0 0,0 0 0 0 0,0 0 0 0 0,0 0 0 0 0,0 0-52 0 0,22-4 188 0 0,208-47 387 0 0,-229 50-756 0 0,22-4-462 0 0,-35 3-4391 0 0,4 2 3742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6:0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106 178 1036 0 0,'-1'0'106'0'0,"1"1"-1"0"0,0 0 1 0 0,0-1 0 0 0,0 1-1 0 0,0 0 1 0 0,0-1 0 0 0,0 1-1 0 0,0 0 1 0 0,0-1 0 0 0,0 1-1 0 0,0-1 1 0 0,0 1 0 0 0,1 0-1 0 0,-1-1 1 0 0,0 1 0 0 0,0 0-1 0 0,1-1 1 0 0,-1 1-1 0 0,0-1 1 0 0,1 1 0 0 0,-1-1-1 0 0,0 1 1 0 0,1-1 0 0 0,-1 1-1 0 0,1-1 1 0 0,-1 1 0 0 0,1-1-1 0 0,-1 0 1 0 0,1 1 0 0 0,-1-1-1 0 0,1 0 1 0 0,0 1 0 0 0,-1-1-1 0 0,1 0 1 0 0,-1 0 0 0 0,1 1-1 0 0,0-1 1 0 0,-1 0-1 0 0,1 0 1 0 0,0 0 0 0 0,-1 0-1 0 0,1 0 1 0 0,0 0 0 0 0,-1 0-1 0 0,1 0 1 0 0,-1 0 0 0 0,1 0-1 0 0,0 0 1 0 0,-1-1 0 0 0,1 1-1 0 0,0 0 1 0 0,-1 0 0 0 0,1-1-1 0 0,-1 1 1 0 0,1 0 0 0 0,-1-1-1 0 0,1 1 1 0 0,-1 0-1 0 0,1-1 1 0 0,-1 1 0 0 0,1-1-1 0 0,-1 1 1 0 0,1-1 0 0 0,-1 0-106 0 0,-1 13-175 0 0,1 14 271 0 0,1 0-1 0 0,1 0 1 0 0,1 1-1 0 0,2-2 0 0 0,0 1 1 0 0,2-1-1 0 0,1 1 1 0 0,0-2-1 0 0,2 1 1 0 0,2 1-96 0 0,43 142 726 0 0,-54-166-717 0 0,-1 0 1 0 0,0 0 0 0 0,0-1-1 0 0,0 1 1 0 0,0 0 0 0 0,-1 0-1 0 0,1 0 1 0 0,0 0 0 0 0,-1 0-1 0 0,1 0 1 0 0,-1 0 0 0 0,0-1-1 0 0,0 1 1 0 0,0 0 0 0 0,0 0-1 0 0,0-1 1 0 0,0 1 0 0 0,0-1-1 0 0,0 1 1 0 0,0-1 0 0 0,-1 1-1 0 0,1-1 1 0 0,-1 0 0 0 0,1 0 0 0 0,-1 0-1 0 0,1 0 1 0 0,-1 0 0 0 0,0 0-1 0 0,1 0 1 0 0,-1 0 0 0 0,0 0-1 0 0,0-1 1 0 0,0 1 0 0 0,0-1-1 0 0,0 0 1 0 0,1 1 0 0 0,-1-1-1 0 0,0 0 1 0 0,0 0 0 0 0,0 0-1 0 0,0 0 1 0 0,0 0 0 0 0,0-1-1 0 0,0 1 1 0 0,-1-1-10 0 0,-94-20-1505 0 0,20-54-3247 0 0,61 50 3402 0 0</inkml:trace>
  <inkml:trace contextRef="#ctx0" brushRef="#br0" timeOffset="293.938">149 130 1484 0 0,'36'-17'4169'0'0,"19"-8"-3708"0"0,21 2-399 0 0,1 4-1 0 0,1 3 1 0 0,0 3 0 0 0,61-1-62 0 0,-139 14-1 0 0,12 0-350 0 0,11-2-3156 0 0,-23 2 2061 0 0</inkml:trace>
  <inkml:trace contextRef="#ctx0" brushRef="#br0" timeOffset="899.554">370 302 1196 0 0,'19'-4'4352'0'0,"-17"2"-4335"0"0,-1 1 0 0 0,0 0 0 0 0,1-1-1 0 0,-1 1 1 0 0,1 0 0 0 0,0 0 0 0 0,-1 0-1 0 0,1 0 1 0 0,0 0 0 0 0,0 0 0 0 0,0 1-1 0 0,-1-1 1 0 0,1 1 0 0 0,0-1 0 0 0,0 1-1 0 0,0-1 1 0 0,0 1 0 0 0,0 0 0 0 0,0 0-1 0 0,0 0 1 0 0,0 0 0 0 0,0 1 0 0 0,0-1-1 0 0,0 0 1 0 0,0 1 0 0 0,0-1 0 0 0,-1 1-1 0 0,1 0 1 0 0,0 0 0 0 0,0-1 0 0 0,0 1 0 0 0,-1 0-1 0 0,1 1 1 0 0,-1-1 0 0 0,1 0 0 0 0,-1 0-1 0 0,1 1 1 0 0,-1-1 0 0 0,1 1 0 0 0,-1-1-1 0 0,0 1 1 0 0,0-1 0 0 0,0 1 0 0 0,0 0-1 0 0,0 0 1 0 0,0 0 0 0 0,-1-1 0 0 0,1 3-17 0 0,-12 78-92 0 0,11-80 94 0 0,0 0 1 0 0,0 0-1 0 0,0 1 1 0 0,0-1 0 0 0,0 0-1 0 0,0 0 1 0 0,1 0-1 0 0,-1 0 1 0 0,1 0 0 0 0,0 1-1 0 0,-1-1 1 0 0,1 0-1 0 0,0 0 1 0 0,0 0 0 0 0,0-1-1 0 0,1 1 1 0 0,-1 0-1 0 0,0 0 1 0 0,1-1 0 0 0,-1 1-1 0 0,1 0 1 0 0,-1-1-1 0 0,1 0 1 0 0,0 1 0 0 0,0-1-1 0 0,-1 0 1 0 0,1 0-1 0 0,0 0 1 0 0,0 0 0 0 0,0 0-1 0 0,0 0 1 0 0,1-1-1 0 0,-1 1 1 0 0,0-1 0 0 0,0 1-1 0 0,0-1 1 0 0,0 0-1 0 0,1 0 1 0 0,-1 0 0 0 0,0 0-1 0 0,0 0 1 0 0,0-1-1 0 0,0 1 1 0 0,1 0 0 0 0,-1-1-1 0 0,0 0 1 0 0,1 0-3 0 0,22 5 37 0 0,-16-4-29 0 0,-1 2 1 0 0,1-1-1 0 0,-1 1 1 0 0,1 1-1 0 0,-1-1 1 0 0,0 1-1 0 0,0 1 0 0 0,0 0 1 0 0,0 0-1 0 0,-1 0 1 0 0,0 1-1 0 0,1 0 1 0 0,-2 1-1 0 0,1-1 1 0 0,-1 1-1 0 0,0 1 0 0 0,0-1 1 0 0,0 1-1 0 0,-1 0 1 0 0,0 0-1 0 0,-1 0 1 0 0,1 1-1 0 0,-1 0 1 0 0,2 6-9 0 0,-9-6 30 0 0,-1 0 1 0 0,1 0 0 0 0,-1 0 0 0 0,0-1 0 0 0,-1 1 0 0 0,0-1 0 0 0,0 0-1 0 0,-1-1 1 0 0,0 1 0 0 0,0-1 0 0 0,0 0 0 0 0,-1-1 0 0 0,0 1 0 0 0,0-1-1 0 0,0-1 1 0 0,0 1 0 0 0,-1-1 0 0 0,0-1 0 0 0,0 1 0 0 0,0-1 0 0 0,0-1-1 0 0,-1 1 1 0 0,1-2 0 0 0,-1 1 0 0 0,-6 0-31 0 0,11-1-121 0 0,0 0 0 0 0,0 0 0 0 0,0 0 0 0 0,0-1-1 0 0,0 1 1 0 0,0-1 0 0 0,-1 0 0 0 0,1 0 0 0 0,0 0 0 0 0,0-1 0 0 0,0 0 0 0 0,0 1 0 0 0,0-1-1 0 0,0-1 1 0 0,0 1 0 0 0,1-1 0 0 0,-1 1 0 0 0,0-1 0 0 0,1 0 0 0 0,-1 0 0 0 0,1-1-1 0 0,0 1 1 0 0,-1-1 0 0 0,1 1 0 0 0,0-1 0 0 0,1 0 0 0 0,-1 0 0 0 0,0-1 0 0 0,1 1 0 0 0,0 0-1 0 0,0-1 1 0 0,-1-1 121 0 0,-1-18-1246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6:1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235 109 1372 0 0,'-2'14'1274'0'0,"0"-6"-1004"0"0,-2 3-111 0 0,-3 6 71 0 0,0 0-11 0 0,-5 7 94 0 0,-6 8 85 0 0,-11 15 186 0 0,16-29-337 0 0,-128 148 3079 0 0,142-164-3319 0 0,0 0 0 0 0,0 0 1 0 0,1 0-1 0 0,-1 0 0 0 0,1 0 0 0 0,-1 0 0 0 0,1 0 1 0 0,0 0-1 0 0,-1 0 0 0 0,1-1 0 0 0,0 1 0 0 0,0-1 1 0 0,0 0-1 0 0,1 1 0 0 0,-1-1 0 0 0,0 0 0 0 0,0 0 0 0 0,1 0 1 0 0,-1-1-1 0 0,0 1 0 0 0,1 0 0 0 0,-1-1 0 0 0,1 0 1 0 0,-1 1-1 0 0,0-1 0 0 0,1 0 0 0 0,-1 0 0 0 0,1-1 1 0 0,-1 1-1 0 0,2-1-7 0 0,-2 2-1 0 0,126 9-1231 0 0,-42-10-2512 0 0,-77 0 3111 0 0,8 0-573 0 0</inkml:trace>
  <inkml:trace contextRef="#ctx0" brushRef="#br0" timeOffset="541.217">688 130 888 0 0,'1'-1'243'0'0,"10"-5"4318"0"0,-21 44-4135 0 0,56 274 1303 0 0,-43-307-1683 0 0,0-1 1 0 0,-1 1-1 0 0,0-1 1 0 0,0 1-1 0 0,0 0 1 0 0,0 0-1 0 0,-1 0 1 0 0,0 0-1 0 0,0 0 1 0 0,0 0-1 0 0,-1 0 1 0 0,0 0 0 0 0,0 1-1 0 0,0-1 1 0 0,0 0-1 0 0,-1 0 1 0 0,0 0-1 0 0,0 0 1 0 0,0 0-1 0 0,-1 0 1 0 0,0 0-1 0 0,0 0 1 0 0,0-1-1 0 0,0 1 1 0 0,-1-1-1 0 0,1 1 1 0 0,-1-1-1 0 0,-1 0 1 0 0,1 0-1 0 0,0 0 1 0 0,-1 0-1 0 0,0-1 1 0 0,0 0-1 0 0,0 1 1 0 0,0-1 0 0 0,0-1-1 0 0,-1 1 1 0 0,0-1-1 0 0,1 0 1 0 0,-1 0-1 0 0,0 0 1 0 0,0 0-1 0 0,0-1 1 0 0,0 0-1 0 0,-1 0-46 0 0,1-1-72 0 0,0-1-1 0 0,0 0 0 0 0,0 0 0 0 0,0 0 1 0 0,0-1-1 0 0,0 1 0 0 0,0-1 1 0 0,1-1-1 0 0,-1 1 0 0 0,1 0 0 0 0,-1-1 1 0 0,1 0-1 0 0,0 0 0 0 0,0-1 1 0 0,0 1-1 0 0,1-1 0 0 0,-1 1 1 0 0,1-1-1 0 0,0 0 0 0 0,0-1 0 0 0,0 1 1 0 0,0 0-1 0 0,-1-5 73 0 0,-32-117-5611 0 0,36 96 4222 0 0</inkml:trace>
  <inkml:trace contextRef="#ctx0" brushRef="#br0" timeOffset="867.058">709 62 1404 0 0,'2'3'5074'0'0,"82"-13"-4293"0"0,324-43-1413 0 0,-403 53 666 0 0,-4 0-4082 0 0,-11-1 2691 0 0</inkml:trace>
  <inkml:trace contextRef="#ctx0" brushRef="#br0" timeOffset="1570.161">781 326 1172 0 0,'-4'6'5161'0'0,"5"-6"-5155"0"0,-1 0 46 0 0,33-19 391 0 0,119-14-501 0 0,-150 34 61 0 0,1 1 1 0 0,-1 0-1 0 0,0 0 1 0 0,0 0-1 0 0,0 0 1 0 0,-1 0-1 0 0,1 0 1 0 0,0 1-1 0 0,-1-1 1 0 0,0 0-1 0 0,1 1 0 0 0,-1 0 1 0 0,0-1-1 0 0,0 1 1 0 0,0-1-1 0 0,-1 1 1 0 0,1 0-1 0 0,-1 0 1 0 0,1-1-1 0 0,-1 1 1 0 0,0 0-1 0 0,0 0 0 0 0,0 0 1 0 0,0-1-1 0 0,-1 1 1 0 0,1 0-1 0 0,-2 2-3 0 0,-83 150 41 0 0,85-155-10 0 0,0 0-4 0 0,0 0-31 0 0,75 13 0 0 0,-64-12 5 0 0,0 0 0 0 0,0 1 0 0 0,-1 1 0 0 0,1-1 1 0 0,-1 2-1 0 0,0-1 0 0 0,0 1 0 0 0,0 1 0 0 0,0 0 0 0 0,-1 0 0 0 0,0 1 1 0 0,0 0-1 0 0,2 3-1 0 0,-11-5 22 0 0,0-1 1 0 0,0 1-1 0 0,-1-1 1 0 0,1 0-1 0 0,-1 1 1 0 0,0-1-1 0 0,0 0 0 0 0,0 0 1 0 0,-1 0-1 0 0,1 1 1 0 0,-1-1-1 0 0,0-1 1 0 0,1 1-1 0 0,-1 0 1 0 0,-1 0-1 0 0,1-1 1 0 0,0 1-1 0 0,-1-1 1 0 0,1 1-1 0 0,-1-1 1 0 0,0 0-1 0 0,1 0 1 0 0,-1-1-1 0 0,0 1 1 0 0,0 0-1 0 0,0-1 1 0 0,-1 0-1 0 0,1 0 1 0 0,0 0-1 0 0,0 0 0 0 0,-1 0 1 0 0,1 0-1 0 0,-1-1 1 0 0,1 0-1 0 0,-2 0-22 0 0,-7 4-275 0 0,0-1-1 0 0,-1 0 0 0 0,1-1 0 0 0,-1 0 0 0 0,0-1 1 0 0,1-1-1 0 0,-1 0 0 0 0,0-1 0 0 0,1 0 0 0 0,-1-1 1 0 0,1 0-1 0 0,-1-1 0 0 0,1 0 0 0 0,0-1 0 0 0,-5-2 276 0 0,-10-9-1504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9:2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322 187 1036 0 0,'95'-58'2072'0'0,"-93"56"-2016"0"0,0 0 0 0 0,-1 1-1 0 0,1-1 1 0 0,-1 0-1 0 0,0 0 1 0 0,1 0 0 0 0,-1 0-1 0 0,0 0 1 0 0,0 0 0 0 0,0-1-1 0 0,-1 1 1 0 0,1 0 0 0 0,0 0-1 0 0,-1-1 1 0 0,0 1-1 0 0,1 0 1 0 0,-1-1 0 0 0,0 1-1 0 0,0 0 1 0 0,0-1 0 0 0,-1 1-1 0 0,1 0 1 0 0,0-1-1 0 0,-1 1 1 0 0,0 0 0 0 0,1-1-1 0 0,-1 1 1 0 0,0 0 0 0 0,0 0-1 0 0,0 0 1 0 0,0 0 0 0 0,-1 0-1 0 0,1 0 1 0 0,-1 0-1 0 0,1 0 1 0 0,-1 1 0 0 0,0-1-1 0 0,1 0 1 0 0,-1 1 0 0 0,0 0-1 0 0,0-1-55 0 0,-91-38 711 0 0,81 39-663 0 0,0 0 0 0 0,0 0 0 0 0,0 1 1 0 0,-1 1-1 0 0,1 0 0 0 0,0 0 0 0 0,0 2 0 0 0,0-1 1 0 0,1 1-1 0 0,-1 1 0 0 0,0 0 0 0 0,1 1 0 0 0,0 0 0 0 0,0 1 1 0 0,1 0-1 0 0,-1 0 0 0 0,2 1 0 0 0,-1 1 0 0 0,1 0 1 0 0,0 0-1 0 0,0 1 0 0 0,1 0 0 0 0,0 0 0 0 0,0 1 0 0 0,1 0 1 0 0,1 0-1 0 0,0 1 0 0 0,0-1 0 0 0,1 2 0 0 0,0-1 0 0 0,1 0 1 0 0,1 1-1 0 0,0 0 0 0 0,-1 2-48 0 0,5-7 34 0 0,-1 0 0 0 0,1 1 0 0 0,0-1 0 0 0,0 0 1 0 0,1 0-1 0 0,0 0 0 0 0,0 0 0 0 0,1 0 0 0 0,0-1 0 0 0,0 1 0 0 0,0-1 0 0 0,1 0 1 0 0,0 0-1 0 0,0 0 0 0 0,1 0 0 0 0,-1-1 0 0 0,1 1 0 0 0,1-1 0 0 0,-1 0 0 0 0,1-1 0 0 0,0 0 1 0 0,0 0-1 0 0,0 0 0 0 0,0 0 0 0 0,1-1 0 0 0,-1 0 0 0 0,1 0 0 0 0,0-1 0 0 0,0 0 0 0 0,0 0 1 0 0,0-1-1 0 0,0 0 0 0 0,0 0 0 0 0,0 0 0 0 0,1-1 0 0 0,4 0-34 0 0,1-4 35 0 0,0 0 0 0 0,0 0 0 0 0,0-2 0 0 0,0 1 0 0 0,-1-2 0 0 0,0 1 0 0 0,0-2 0 0 0,0 1 0 0 0,-1-2 0 0 0,0 0 0 0 0,-1 0 0 0 0,0 0 0 0 0,-1-2 0 0 0,0 1 1 0 0,0-1-1 0 0,-1 0 0 0 0,1-2-35 0 0,21-10 198 0 0,28 64-451 0 0,-51-34 204 0 0,14 14-374 0 0,25 23-883 0 0,-15-24-3265 0 0,-28-19 3361 0 0</inkml:trace>
  <inkml:trace contextRef="#ctx0" brushRef="#br0" timeOffset="1159.659">657 115 1688 0 0,'48'178'2314'0'0,"-34"-59"1241"0"0,-14-117-3243 0 0,0-2-67 0 0,-11-10 664 0 0,9-9-950 0 0,1 0 0 0 0,0 1 0 0 0,2-1 0 0 0,0 0 0 0 0,1 0 1 0 0,1 1-1 0 0,1-1 0 0 0,0 1 0 0 0,1 0 0 0 0,1 0 0 0 0,1 1 0 0 0,1-1 0 0 0,0 1 1 0 0,1 1-1 0 0,1 0 0 0 0,7-9 41 0 0,-17 24-32 0 0,1 0 0 0 0,-1 0 1 0 0,1 1-1 0 0,-1-1 0 0 0,1 0 1 0 0,-1 1-1 0 0,1-1 1 0 0,0 0-1 0 0,-1 1 0 0 0,1-1 1 0 0,0 1-1 0 0,-1-1 0 0 0,1 1 1 0 0,0-1-1 0 0,0 1 0 0 0,-1 0 1 0 0,1-1-1 0 0,0 1 0 0 0,0 0 1 0 0,0-1-1 0 0,0 1 0 0 0,-1 0 1 0 0,1 0-1 0 0,0 0 0 0 0,0 0 1 0 0,0 0-1 0 0,0 0 0 0 0,0 0 1 0 0,0 0-1 0 0,-1 0 0 0 0,1 0 1 0 0,0 1-1 0 0,0-1 0 0 0,0 0 1 0 0,0 1-1 0 0,-1-1 0 0 0,1 0 1 0 0,0 1-1 0 0,0-1 0 0 0,-1 1 1 0 0,1-1-1 0 0,0 1 0 0 0,-1-1 1 0 0,1 1-1 0 0,0 0 1 0 0,-1-1-1 0 0,1 1 0 0 0,-1 0 1 0 0,1 0-1 0 0,-1-1 0 0 0,0 1 1 0 0,1 0-1 0 0,-1 0 0 0 0,0 0 1 0 0,1-1-1 0 0,-1 1 0 0 0,0 0 1 0 0,0 0-1 0 0,0 0 32 0 0,21 63 95 0 0,-18-53-200 0 0,4 14-61 0 0,-7-21 166 0 0,1 0 1 0 0,-1 0-1 0 0,1 0 0 0 0,-1 0 1 0 0,1-1-1 0 0,0 1 0 0 0,1 0 1 0 0,-1 0-1 0 0,1-1 0 0 0,-1 1 1 0 0,1-1-1 0 0,0 1 0 0 0,0-1 1 0 0,1 0-1 0 0,-1 0 1 0 0,1 0-1 0 0,0 0 0 0 0,-1 0 1 0 0,1-1-1 0 0,0 1 0 0 0,1-1 1 0 0,-1 0-1 0 0,0 1 0 0 0,1-2 1 0 0,-1 1-1 0 0,1 0 0 0 0,0-1 1 0 0,-1 1-1 0 0,1-1 1 0 0,0 0-1 0 0,0-1 0 0 0,0 1 1 0 0,1 0-1 0 0,164-39-1177 0 0,-20-40 727 0 0,-111 34 3418 0 0,-23 156-2032 0 0,-15-109-934 0 0,1 1-1 0 0,-1-1 0 0 0,1 1 1 0 0,0-1-1 0 0,1 0 1 0 0,-1 1-1 0 0,0-1 1 0 0,1 0-1 0 0,0 0 1 0 0,0 0-1 0 0,0 0 1 0 0,0 0-1 0 0,0 0 0 0 0,1 0 1 0 0,-1-1-1 0 0,1 1 1 0 0,-1-1-1 0 0,1 0 1 0 0,0 0-1 0 0,0 0 1 0 0,0 0-1 0 0,0 0 1 0 0,1-1-1 0 0,-1 1 0 0 0,0-1 1 0 0,1 0-1 0 0,-1 0 1 0 0,1 0-1 0 0,-1-1 1 0 0,1 1-1 0 0,-1-1 1 0 0,1 0-1 0 0,0 0 1 0 0,-1 0-1 0 0,1 0 0 0 0,-1-1 1 0 0,1 1-1 0 0,-1-1 1 0 0,4-1-2 0 0,7-2-61 0 0,0 0 0 0 0,-1-1 0 0 0,1-1 0 0 0,-1-1 0 0 0,0 0 0 0 0,-1 0 0 0 0,0-1 0 0 0,0-1 0 0 0,-1 0 0 0 0,0 0 0 0 0,0-1 0 0 0,-1-1 0 0 0,0 0 0 0 0,6-9 61 0 0,-14 16 46 0 0,0 1-1 0 0,0-1 0 0 0,0 1 0 0 0,-1-1 0 0 0,1 0 1 0 0,-1 0-1 0 0,0 1 0 0 0,0-1 0 0 0,0 0 0 0 0,-1 0 1 0 0,0 0-1 0 0,1 0 0 0 0,-1 0 0 0 0,0 0 0 0 0,-1 0 1 0 0,1 0-1 0 0,-1 0 0 0 0,0 0 0 0 0,0 0 0 0 0,0 1 1 0 0,0-1-1 0 0,-1 0 0 0 0,0 1 0 0 0,-1-3-45 0 0,-10-22 526 0 0,3 6-125 0 0,12 44-150 0 0,63 358 889 0 0,-55-337-1019 0 0,-2 0 0 0 0,-2 1-1 0 0,-2-1 1 0 0,-2 1 0 0 0,-2 0-1 0 0,-2 0 1 0 0,-1 0 0 0 0,-3 0-1 0 0,-1-1 1 0 0,-3 0 0 0 0,-1-1-1 0 0,-2 2-120 0 0,12-39 25 0 0,0-1 0 0 0,-1 1 0 0 0,1-1 0 0 0,-1 1-1 0 0,0-1 1 0 0,0 0 0 0 0,-1 0 0 0 0,1 0 0 0 0,-1 0-1 0 0,0 0 1 0 0,0 0 0 0 0,0-1 0 0 0,0 1-1 0 0,-1-1 1 0 0,1 0 0 0 0,-1 0 0 0 0,0 0 0 0 0,0-1-1 0 0,0 1 1 0 0,0-1 0 0 0,0 0 0 0 0,-1 0-1 0 0,1-1 1 0 0,-1 1 0 0 0,1-1 0 0 0,-1 0 0 0 0,1 0-1 0 0,-1 0 1 0 0,0-1 0 0 0,0 1 0 0 0,1-1 0 0 0,-1-1-1 0 0,0 1 1 0 0,0 0 0 0 0,1-1 0 0 0,-1 0-1 0 0,1 0 1 0 0,-1-1 0 0 0,0 1 0 0 0,1-1 0 0 0,0 0-1 0 0,0 0 1 0 0,-1-1 0 0 0,1 1 0 0 0,0-1-1 0 0,1 0 1 0 0,-3-2-25 0 0,-6-13-104 0 0,2-1-1 0 0,0 0 1 0 0,1-1-1 0 0,1 0 1 0 0,1 0-1 0 0,0-1 1 0 0,2 0-1 0 0,1 0 0 0 0,0 0 1 0 0,1-1-1 0 0,2 1 1 0 0,0-1-1 0 0,1 1 1 0 0,2-1-1 0 0,0 0 1 0 0,1 1-1 0 0,1 0 1 0 0,1 0-1 0 0,0 0 1 0 0,2 0-1 0 0,1 1 1 0 0,0 0-1 0 0,3-3 105 0 0,81-108-2181 0 0,34 29-3782 0 0,-98 86 4794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6:1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27 1272 0 0,'0'0'351'0'0,"0"0"-108"0"0,0 0-4 0 0,0 0-9 0 0,0 0-62 0 0,2-3 6 0 0,9-8 1 0 0,-8 9 1 0 0,-3 2-102 0 0,0 0 3 0 0,0 0 41 0 0,0 0-6 0 0,0 0 27 0 0,0 0-59 0 0,0 0-22 0 0,0 0 71 0 0,0 0-36 0 0,0 0 55 0 0,-9 9 39 0 0,-319 328 2374 0 0,329-334-2530 0 0,-1-1 0 0 0,1 0 0 0 0,0 1 0 0 0,0-1 0 0 0,0 0 0 0 0,1 0 0 0 0,-1 1 0 0 0,0-1 0 0 0,1 0 0 0 0,-1 0 1 0 0,1-1-1 0 0,0 1 0 0 0,0 0 0 0 0,0 0 0 0 0,0-1 0 0 0,0 1 0 0 0,0-1 0 0 0,0 0 0 0 0,0 0 0 0 0,0 0 0 0 0,1 0 0 0 0,-1 0 0 0 0,0 0 0 0 0,1 0 0 0 0,-1-1 0 0 0,1 1 0 0 0,-1-1 0 0 0,1 0 1 0 0,-1 0-1 0 0,1 0 0 0 0,-1 0 0 0 0,1 0 0 0 0,1 0-31 0 0,169 16 407 0 0,-105-12-698 0 0,-1 3 0 0 0,0 3 0 0 0,0 3 1 0 0,8 5 290 0 0,-60-10-481 0 0,2-2-3884 0 0,-17-6 3006 0 0</inkml:trace>
  <inkml:trace contextRef="#ctx0" brushRef="#br0" timeOffset="417.433">811 50 1336 0 0,'51'-15'3068'0'0,"-45"16"-3020"0"0,1 0 0 0 0,0 1 0 0 0,-1-1 0 0 0,1 1 0 0 0,-1 1 0 0 0,0 0-1 0 0,1 0 1 0 0,-1 0 0 0 0,-1 0 0 0 0,1 1 0 0 0,0 0 0 0 0,-1 0 0 0 0,0 1 0 0 0,0-1 0 0 0,0 1 0 0 0,0 0 0 0 0,-1 0-1 0 0,4 6-47 0 0,-6-5 33 0 0,1-1-1 0 0,-1 1 0 0 0,0 0 0 0 0,0 0 0 0 0,0 0 0 0 0,-1 0 0 0 0,0 0 0 0 0,0 0 0 0 0,-1 0 0 0 0,1 0 0 0 0,-1 1 0 0 0,-1-1 0 0 0,1 0 0 0 0,-1 0 0 0 0,0 0 0 0 0,-1 0 0 0 0,1 0 0 0 0,-1 0 0 0 0,0 0 0 0 0,-1 0 1 0 0,1-1-1 0 0,-1 1 0 0 0,0-1 0 0 0,-1 0 0 0 0,1 0 0 0 0,-1 0 0 0 0,0 0 0 0 0,-3 2-32 0 0,-140 107 576 0 0,136-108-553 0 0,-31 20-1200 0 0,42-32-1003 0 0,4 0 854 0 0</inkml:trace>
  <inkml:trace contextRef="#ctx0" brushRef="#br0" timeOffset="790.245">1170 0 984 0 0,'-15'11'274'0'0,"0"0"0"0"0,1 0 0 0 0,0 1 0 0 0,1 1-1 0 0,0 1 1 0 0,1 0 0 0 0,1 0 0 0 0,0 1 0 0 0,1 0 0 0 0,1 1 0 0 0,0 0-1 0 0,1 1 1 0 0,1 0 0 0 0,0 0 0 0 0,1 0 0 0 0,1 3-274 0 0,5-17 10 0 0,0 0 0 0 0,0 0 0 0 0,1 0-1 0 0,-1 1 1 0 0,1-1 0 0 0,0 0 0 0 0,0 0 0 0 0,0 0 0 0 0,0 0 0 0 0,1 0 0 0 0,-1-1 0 0 0,1 1 0 0 0,0 0-1 0 0,0-1 1 0 0,0 1 0 0 0,0-1 0 0 0,0 1 0 0 0,0-1 0 0 0,0 0 0 0 0,1 0 0 0 0,-1 0 0 0 0,1 0 0 0 0,0-1 0 0 0,0 1-1 0 0,-1-1 1 0 0,1 1 0 0 0,0-1 0 0 0,0 0 0 0 0,0 0 0 0 0,0 0 0 0 0,1-1 0 0 0,-1 1 0 0 0,0-1 0 0 0,0 0-1 0 0,1 0-9 0 0,72 7-2830 0 0,-51-7 1584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6:1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76 976 0 0,'0'0'575'0'0,"0"0"8"0"0,0 0-103 0 0,0 0-100 0 0,0 0-21 0 0,0 0 72 0 0,0 0-59 0 0,0 0-47 0 0,0 0-34 0 0,0 0-10 0 0,-6-2 2 0 0,4 1-244 0 0,-1 1-1 0 0,0 0 0 0 0,1 0 1 0 0,-1-1-1 0 0,0 2 0 0 0,0-1 1 0 0,1 0-1 0 0,-1 0 0 0 0,1 1 0 0 0,-1 0 1 0 0,0-1-1 0 0,1 1 0 0 0,-1 0 1 0 0,1 0-1 0 0,-1 0 0 0 0,1 1 1 0 0,0-1-1 0 0,-1 1 0 0 0,1-1 0 0 0,0 1 1 0 0,0 0-1 0 0,0-1 0 0 0,0 1 1 0 0,1 0-1 0 0,-1 1 0 0 0,0-1 0 0 0,1 0 1 0 0,-1 0-1 0 0,1 1 0 0 0,0-1 1 0 0,0 0-1 0 0,-1 2-38 0 0,-2 0 53 0 0,0 1 0 0 0,0-1 0 0 0,0 1 0 0 0,0 0 0 0 0,1 0-1 0 0,-1 0 1 0 0,1 0 0 0 0,1 1 0 0 0,-1-1 0 0 0,1 1 0 0 0,0 0 0 0 0,0-1 0 0 0,1 1 0 0 0,-1 0 0 0 0,1 0 0 0 0,1 0 0 0 0,-1 0 0 0 0,1 1-1 0 0,0-1 1 0 0,0 0 0 0 0,1 0 0 0 0,0 0 0 0 0,0 0 0 0 0,0 0 0 0 0,1 0 0 0 0,0-1 0 0 0,0 1 0 0 0,0 0 0 0 0,1-1 0 0 0,0 1 0 0 0,0-1-1 0 0,0 0 1 0 0,1 0 0 0 0,0 0 0 0 0,0-1 0 0 0,0 1 0 0 0,0-1 0 0 0,1 0 0 0 0,-1 0 0 0 0,4 2-53 0 0,8 0 86 0 0,1 1 1 0 0,0-2-1 0 0,0 0 1 0 0,0-1-1 0 0,1-1 1 0 0,-1 0-1 0 0,1-2 1 0 0,0 0 0 0 0,0-1-1 0 0,0 0 1 0 0,-1-2-1 0 0,1 0 1 0 0,-1-1-1 0 0,1-1 1 0 0,-1 0-1 0 0,0-1 1 0 0,0-1-1 0 0,5-3-86 0 0,-19 7-1 0 0,1 0-1 0 0,-1 0 1 0 0,0 0-1 0 0,0-1 1 0 0,0 1-1 0 0,0-1 1 0 0,0 0-1 0 0,0 1 1 0 0,-1-1-1 0 0,1 0 1 0 0,-1-1-1 0 0,0 1 1 0 0,0 0-1 0 0,0-1 1 0 0,0 1-1 0 0,-1-1 1 0 0,0 0-1 0 0,1 1 1 0 0,-1-1-1 0 0,0 0 1 0 0,-1 0-1 0 0,1 0 1 0 0,-1 0-1 0 0,0 0 1 0 0,0 1-1 0 0,0-1 1 0 0,0 0-1 0 0,-1 0 1 0 0,1 0-1 0 0,-1 0 1 0 0,0 0-1 0 0,0 1 1 0 0,0-1 0 0 0,-1 0-1 0 0,0 1 1 0 0,1-1-1 0 0,-1 1 1 0 0,0-1-1 0 0,-1 1 1 0 0,1 0-1 0 0,-1 0 1 0 0,1 0-1 0 0,-1 0 1 0 0,0 1-1 0 0,0-1 1 0 0,-2-1 1 0 0,-16-13-124 0 0,-1 0-1 0 0,-1 2 1 0 0,0 0 0 0 0,-1 1 0 0 0,-1 2 0 0 0,0 0 0 0 0,-1 2 0 0 0,0 1 0 0 0,0 1 0 0 0,-11-1 124 0 0,-36-15-1138 0 0,55 13 9 0 0,14 6-2466 0 0,4 5 3591 0 0,0 0-1297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6:1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1160 0 0,'-8'24'632'0'0,"-3"0"-152"0"0,-4 2-96 0 0,-2-4-16 0 0,-4-1 52 0 0,2-1-140 0 0,-1 1-24 0 0,-2-2-348 0 0,0-4-112 0 0,2-9-332 0 0,1 0-680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6:1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165 365 1128 0 0,'-4'0'406'0'0,"-6"5"-243"0"0,0 0 0 0 0,0 0 0 0 0,1 1 0 0 0,0 0 0 0 0,0 1-1 0 0,0 0 1 0 0,1 0 0 0 0,0 1 0 0 0,0 0 0 0 0,1 0 0 0 0,0 1 0 0 0,0 0 0 0 0,1 0-1 0 0,1 1 1 0 0,-1-1 0 0 0,2 1 0 0 0,-3 5-163 0 0,4-11 81 0 0,1 0 0 0 0,-1 1 0 0 0,1-1 0 0 0,0 1 0 0 0,0-1 0 0 0,0 1 0 0 0,1 0 0 0 0,0 0 0 0 0,0-1-1 0 0,0 1 1 0 0,0 0 0 0 0,1 0 0 0 0,0 0 0 0 0,0 0 0 0 0,0 0 0 0 0,1 0 0 0 0,-1 0 0 0 0,1 0 0 0 0,0 0 0 0 0,1-1 0 0 0,-1 1 0 0 0,1 0 0 0 0,0-1 0 0 0,0 1 0 0 0,0-1 0 0 0,1 0 0 0 0,-1 1-1 0 0,1-1 1 0 0,0 0 0 0 0,1-1 0 0 0,-1 1 0 0 0,0-1 0 0 0,1 1 0 0 0,0-1 0 0 0,0 0 0 0 0,0 0 0 0 0,0-1 0 0 0,1 1 0 0 0,-1-1 0 0 0,0 0 0 0 0,1 0 0 0 0,2 0-81 0 0,8 2 98 0 0,0 0 0 0 0,0-2 0 0 0,0 0 1 0 0,0 0-1 0 0,1-2 0 0 0,-1 1 1 0 0,1-2-1 0 0,-1 0 0 0 0,0-1 0 0 0,0-1 1 0 0,0 0-1 0 0,0-1 0 0 0,0-1 0 0 0,-1 0 1 0 0,1-1-1 0 0,7-5-98 0 0,-19 11 0 0 0,0-2-1 0 0,-1 1 1 0 0,1 0 0 0 0,0 0-1 0 0,-1-1 1 0 0,1 0 0 0 0,-1 1-1 0 0,1-1 1 0 0,-1 0 0 0 0,0 0-1 0 0,0 0 1 0 0,0-1 0 0 0,0 1-1 0 0,0 0 1 0 0,0-1 0 0 0,-1 1 0 0 0,1-1-1 0 0,-1 0 1 0 0,1 1 0 0 0,-1-1-1 0 0,0 0 1 0 0,0 0 0 0 0,-1 0-1 0 0,1 0 1 0 0,0 0 0 0 0,-1 0-1 0 0,0 0 1 0 0,0 0 0 0 0,0 0-1 0 0,0 0 1 0 0,0 0 0 0 0,-1-2 0 0 0,-10-8-136 0 0,0 0 1 0 0,-1 0 0 0 0,-1 1-1 0 0,0 1 1 0 0,0 0-1 0 0,-1 0 1 0 0,-1 2 0 0 0,1 0-1 0 0,-2 0 1 0 0,1 2-1 0 0,-1 0 1 0 0,0 0-1 0 0,-1 2 1 0 0,1 0 0 0 0,-1 1-1 0 0,0 0 1 0 0,0 2-1 0 0,-1 0 1 0 0,-8 0 135 0 0,14-4-4220 0 0,12 6 2920 0 0</inkml:trace>
  <inkml:trace contextRef="#ctx0" brushRef="#br0" timeOffset="315.684">736 169 1636 0 0,'16'-24'5063'0'0,"-16"25"-3676"0"0,-5 12-1307 0 0,1 6-7 0 0,1 0 1 0 0,1 0-1 0 0,1 1 0 0 0,1-1 1 0 0,0 1-1 0 0,2-1 0 0 0,0 0 1 0 0,1 0-1 0 0,1 1 1 0 0,1-2-1 0 0,0 1 0 0 0,2-1 1 0 0,6 15-74 0 0,1 9 89 0 0,7 17-145 0 0,6 25-340 0 0,-19-29-3054 0 0,-23-39 835 0 0,6-14 1363 0 0</inkml:trace>
  <inkml:trace contextRef="#ctx0" brushRef="#br0" timeOffset="1419.006">454 419 928 0 0,'-19'-5'5158'0'0,"347"-68"-4515"0"0,18-4-3248 0 0,-343 77 2661 0 0,0-1 0 0 0,0 0 0 0 0,-1 1-1 0 0,1-1 1 0 0,0 0 0 0 0,0 0 0 0 0,-1-1 0 0 0,1 1 0 0 0,-1 0 0 0 0,1-1 0 0 0,-1 0 0 0 0,0 1 0 0 0,0-1 0 0 0,1 0 0 0 0,-1 0 0 0 0,-1 0 0 0 0,1-1 0 0 0,0 1 0 0 0,0 0 0 0 0,-1-1 0 0 0,1 1-1 0 0,-1-1 1 0 0,0 1 0 0 0,0-1 0 0 0,0 0 0 0 0,0 1 0 0 0,0-1 0 0 0,-1 0 0 0 0,1 0 0 0 0,-1 0 0 0 0,0 0 0 0 0,1 0-56 0 0,-1 1 185 0 0,-2-47 1438 0 0,-6 35-1491 0 0,-6-14 349 0 0,18 49-315 0 0,64 298 22 0 0,-47-135 533 0 0,-21-183-624 0 0,-7-10 69 0 0,45-105-1582 0 0,59 36 1483 0 0,-89 33 0 0 0,-8 44-65 0 0,1 0 0 0 0,0 1-1 0 0,0-1 1 0 0,0 1-1 0 0,-1 0 1 0 0,1-1 0 0 0,0 1-1 0 0,0-1 1 0 0,0 1-1 0 0,0 0 1 0 0,0 0 0 0 0,0 0-1 0 0,0-1 1 0 0,0 1-1 0 0,0 0 1 0 0,-1 0-1 0 0,1 0 1 0 0,0 0 0 0 0,0 1-1 0 0,0-1 1 0 0,0 0-1 0 0,0 0 1 0 0,0 0 0 0 0,0 1-1 0 0,0-1 1 0 0,0 1-1 0 0,-1-1 1 0 0,1 0 0 0 0,0 1-1 0 0,0-1 1 0 0,0 1-1 0 0,-1 0 1 0 0,1-1 0 0 0,0 1-1 0 0,-1 0 1 0 0,1-1-1 0 0,0 1 1 0 0,-1 0-1 0 0,1 0 1 0 0,-1 0 0 0 0,1-1-1 0 0,-1 1 1 0 0,0 0-1 0 0,1 0 1 0 0,-1 0 0 0 0,0 0-1 0 0,0 0 1 0 0,1 0-1 0 0,-1 0 1 0 0,0 0 0 0 0,0 0-1 0 0,0-1 1 0 0,0 1-1 0 0,0 0 1 0 0,-1 1-2 0 0,3 1-1 0 0,4 12-4 0 0,-1-1 4 0 0,0-1 1 0 0,0 1-1 0 0,2-1 1 0 0,0-1-1 0 0,0 1 1 0 0,1-1-1 0 0,0-1 1 0 0,1 1 0 0 0,1-2-1 0 0,2 3 1 0 0,-9-12-209 0 0,1 0 1 0 0,0-1-1 0 0,0 0 1 0 0,0 1-1 0 0,0-1 0 0 0,0-1 1 0 0,0 1-1 0 0,-1 0 0 0 0,1-1 1 0 0,0 0-1 0 0,0 0 0 0 0,0 0 1 0 0,-1 0-1 0 0,1-1 1 0 0,-1 1-1 0 0,1-1 0 0 0,-1 0 1 0 0,1 0-1 0 0,-1 0 0 0 0,0-1 1 0 0,0 1-1 0 0,0-1 0 0 0,0 0 1 0 0,-1 1-1 0 0,1-1 0 0 0,-1-1 1 0 0,0 1-1 0 0,0 0 1 0 0,1-1 208 0 0,14-15-1330 0 0</inkml:trace>
  <inkml:trace contextRef="#ctx0" brushRef="#br0" timeOffset="1824.426">1621 451 1688 0 0,'11'2'3594'0'0,"42"-17"-2839"0"0,-51 15-604 0 0,16-6-20 0 0,0 0 1 0 0,-1-1 0 0 0,0 0-1 0 0,0-2 1 0 0,-1 0-1 0 0,1 0 1 0 0,-2-2-1 0 0,0 0 1 0 0,8-8-132 0 0,-22 18-8 0 0,1 0 1 0 0,-1 0-1 0 0,1 0 0 0 0,-1 0 1 0 0,0-1-1 0 0,0 1 0 0 0,1 0 0 0 0,-1-1 1 0 0,0 1-1 0 0,0-1 0 0 0,0 1 1 0 0,-1-1-1 0 0,1 0 0 0 0,0 1 0 0 0,-1-1 1 0 0,1 0-1 0 0,-1 1 0 0 0,1-1 1 0 0,-1 0-1 0 0,0 0 0 0 0,0 1 1 0 0,0-1-1 0 0,0 0 0 0 0,0 0 0 0 0,0 0 1 0 0,0 1-1 0 0,0-1 0 0 0,-1 0 1 0 0,1 0-1 0 0,-1 1 0 0 0,1-1 1 0 0,-1 0-1 0 0,0 1 0 0 0,0-1 0 0 0,0 1 1 0 0,0-1-1 0 0,0 1 0 0 0,0-1 1 0 0,0 1-1 0 0,0 0 0 0 0,0-1 1 0 0,-1 1-1 0 0,1 0 0 0 0,-1 0 0 0 0,1 0 1 0 0,-1 0-1 0 0,1 0 0 0 0,-1 0 1 0 0,1 0-1 0 0,-2 0 8 0 0,-97-11-298 0 0,89 13 360 0 0,1 1 1 0 0,0 0 0 0 0,0 0-1 0 0,0 1 1 0 0,0 1 0 0 0,1-1-1 0 0,-1 1 1 0 0,1 1 0 0 0,0 0-1 0 0,0 0 1 0 0,1 1 0 0 0,-1 0-1 0 0,1 0 1 0 0,1 1 0 0 0,-1 0-1 0 0,1 1 1 0 0,0-1 0 0 0,1 1-1 0 0,0 1 1 0 0,0-1 0 0 0,0 1-1 0 0,1 0 1 0 0,1 0 0 0 0,0 1-1 0 0,0-1 1 0 0,1 1 0 0 0,0 0-1 0 0,0 2-62 0 0,6-4 8 0 0,0 0-1 0 0,0-1 1 0 0,1 0-1 0 0,0 1 0 0 0,1-2 1 0 0,0 1-1 0 0,0 0 0 0 0,0-1 1 0 0,1 0-1 0 0,0 0 0 0 0,0 0 1 0 0,0-1-1 0 0,1 0 0 0 0,0-1 1 0 0,0 1-1 0 0,0-1 1 0 0,0 0-1 0 0,1-1 0 0 0,-1 0 1 0 0,1 0-1 0 0,0 0 0 0 0,0-1 1 0 0,0-1-1 0 0,1 1 0 0 0,-1-1 1 0 0,6 0-8 0 0,109 3-5052 0 0,-84-17 3753 0 0</inkml:trace>
  <inkml:trace contextRef="#ctx0" brushRef="#br0" timeOffset="2167.562">1958 364 2000 0 0,'1'-2'64'0'0,"0"0"0"0"0,1 1 1 0 0,-1-1-1 0 0,0 0 0 0 0,1 1 0 0 0,-1-1 0 0 0,1 1 0 0 0,-1 0 1 0 0,1-1-1 0 0,0 1 0 0 0,-1 0 0 0 0,1 0 0 0 0,0 0 0 0 0,0 0 1 0 0,0 0-1 0 0,0 1 0 0 0,0-1 0 0 0,0 0 0 0 0,0 1 0 0 0,0 0 1 0 0,0-1-1 0 0,0 1 0 0 0,0 0 0 0 0,0 0 0 0 0,0 0 0 0 0,0 0 0 0 0,0 1 1 0 0,0-1-1 0 0,0 0 0 0 0,0 1 0 0 0,0-1 0 0 0,0 1 0 0 0,0 0 1 0 0,0 0-1 0 0,0 0 0 0 0,0 0 0 0 0,-1 0 0 0 0,1 0 0 0 0,0 0 1 0 0,-1 1-1 0 0,1-1 0 0 0,-1 1 0 0 0,1-1 0 0 0,-1 1 0 0 0,0-1 0 0 0,0 1 1 0 0,1 0-1 0 0,-1-1 0 0 0,0 1 0 0 0,0 0 0 0 0,-1 0 0 0 0,1 0 1 0 0,0 0-1 0 0,-1 0 0 0 0,1 0 0 0 0,-1 0 0 0 0,0 1-64 0 0,72 134 2662 0 0,-71-136-2231 0 0,-8 7 638 0 0,7-7-1036 0 0,-1-1-1 0 0,1 1 1 0 0,0 0-1 0 0,0-1 1 0 0,-1 1-1 0 0,1 0 1 0 0,0-1-1 0 0,-1 1 1 0 0,1-1-1 0 0,-1 1 1 0 0,1-1-1 0 0,-1 1 1 0 0,1-1-1 0 0,-1 1 1 0 0,1-1-1 0 0,-1 1 0 0 0,1-1 1 0 0,-1 1-1 0 0,0-1 1 0 0,1 0-1 0 0,-1 1 1 0 0,0-1-1 0 0,1 0 1 0 0,-1 0-1 0 0,0 0 1 0 0,1 1-1 0 0,-1-1 1 0 0,0 0-1 0 0,0 0 1 0 0,1 0-1 0 0,-1 0 1 0 0,0 0-1 0 0,0 0 1 0 0,1 0-1 0 0,-1-1 0 0 0,0 1 1 0 0,1 0-1 0 0,-1 0 1 0 0,0 0-1 0 0,1-1 1 0 0,-1 1-1 0 0,0 0 1 0 0,1-1-1 0 0,-1 1 1 0 0,1-1-1 0 0,-1 1 1 0 0,0-1-1 0 0,1 1 1 0 0,-1-1-1 0 0,1 1 1 0 0,0-1-1 0 0,-1 1 0 0 0,1-1 1 0 0,-1 0-1 0 0,1 1 1 0 0,0-1-1 0 0,-1 1 1 0 0,1-1-1 0 0,0 0 1 0 0,0 0-1 0 0,0 1 1 0 0,-1-1-1 0 0,1 0 1 0 0,0 1-1 0 0,0-1 1 0 0,0 0-1 0 0,0 0-32 0 0,-2-11-62 0 0,1 0 0 0 0,-1 0 0 0 0,2-1 0 0 0,0 1 0 0 0,1 0 0 0 0,0 0 0 0 0,0-1 0 0 0,1 1 0 0 0,1 0 0 0 0,0 0 0 0 0,1 1 0 0 0,0-1 0 0 0,1 1 0 0 0,0 0 0 0 0,1 0 0 0 0,0 0 0 0 0,1 1 0 0 0,0 0 0 0 0,0 0 0 0 0,1 1 0 0 0,0 0 0 0 0,4-3 62 0 0,87-95-7227 0 0,-94 97 5835 0 0</inkml:trace>
  <inkml:trace contextRef="#ctx0" brushRef="#br0" timeOffset="3052.492">2445 241 1268 0 0,'1'67'5015'0'0,"31"94"-3939"0"0,-30-158-1056 0 0,0 0 1 0 0,0 0-1 0 0,0 0 0 0 0,0-1 0 0 0,0 1 0 0 0,1-1 0 0 0,-1 1 0 0 0,1-1 0 0 0,0 0 0 0 0,0 0 0 0 0,0 0 1 0 0,0-1-1 0 0,0 1 0 0 0,0-1 0 0 0,0 1 0 0 0,0-1 0 0 0,1 0 0 0 0,-1 0 0 0 0,0 0 0 0 0,1-1 0 0 0,-1 1 1 0 0,1-1-1 0 0,-1 0 0 0 0,0 0 0 0 0,1 0 0 0 0,-1 0 0 0 0,1-1 0 0 0,-1 0 0 0 0,1 1 0 0 0,-1-1 0 0 0,0 0 1 0 0,0 0-1 0 0,1-1 0 0 0,-1 0-20 0 0,105-57-216 0 0,-30-42 98 0 0,-78 104 136 0 0,-1 1-1 0 0,0-1 1 0 0,0 1-1 0 0,0-1 1 0 0,1 1-1 0 0,-1 0 1 0 0,1-1 0 0 0,0 1-1 0 0,0 0 1 0 0,1-1-1 0 0,-1 1 1 0 0,1-1-1 0 0,-1 1 1 0 0,1 0-1 0 0,0-1 1 0 0,1 1 0 0 0,-1-1-1 0 0,1 0 1 0 0,-1 0-1 0 0,1 1 1 0 0,0-1-1 0 0,0 0 1 0 0,0 0 0 0 0,1-1-1 0 0,1 3-17 0 0,5 2 4 0 0,1-2 0 0 0,0 1-1 0 0,0-1 1 0 0,0 0 0 0 0,0-1 0 0 0,1 0 0 0 0,-1-1-1 0 0,1 0 1 0 0,0-1 0 0 0,0 0 0 0 0,0-1-1 0 0,0 0 1 0 0,1-1 0 0 0,-1 0 0 0 0,0 0 0 0 0,8-2-4 0 0,6 1-43 0 0,-16 2 52 0 0,-1-1 1 0 0,1 0-1 0 0,0 0 0 0 0,-1-1 1 0 0,1 0-1 0 0,-1-1 0 0 0,1 0 1 0 0,-1 0-1 0 0,0-1 0 0 0,0 0 1 0 0,0-1-1 0 0,0 1 0 0 0,-1-2 1 0 0,1 1-1 0 0,-1-1 0 0 0,0 0 1 0 0,0 0-1 0 0,-1-1 0 0 0,0 0 1 0 0,0 0-1 0 0,0 0 0 0 0,0-1 1 0 0,-1 0-1 0 0,0 0 0 0 0,1-4-9 0 0,-5 9-69 0 0,-75-96-2274 0 0,74 97 1715 0 0,3-10-771 0 0,13-9 623 0 0</inkml:trace>
  <inkml:trace contextRef="#ctx0" brushRef="#br0" timeOffset="3301.788">3221 193 1292 0 0,'3'-1'133'0'0,"1"1"0"0"0,-1-1 0 0 0,1 1-1 0 0,0 0 1 0 0,-1 0 0 0 0,1 0 0 0 0,-1 1 0 0 0,1-1-1 0 0,-1 1 1 0 0,1 0 0 0 0,-1 0 0 0 0,1 0 0 0 0,-1 1 0 0 0,0-1-1 0 0,0 1 1 0 0,1-1 0 0 0,-1 1 0 0 0,0 0 0 0 0,-1 0-1 0 0,1 1 1 0 0,0-1 0 0 0,-1 0 0 0 0,1 1 0 0 0,-1 0 0 0 0,0 0-1 0 0,1-1 1 0 0,-1 1 0 0 0,-1 1 0 0 0,1-1 0 0 0,0 0 0 0 0,-1 0-1 0 0,0 1 1 0 0,0-1 0 0 0,0 0 0 0 0,0 1 0 0 0,0-1-1 0 0,-1 1 1 0 0,1-1 0 0 0,-1 1 0 0 0,0 0 0 0 0,0-1 0 0 0,0 1-1 0 0,-1-1 1 0 0,1 1 0 0 0,-2 2-133 0 0,23 66 993 0 0,1-27-1432 0 0,-37-50-4217 0 0,1-3 3397 0 0</inkml:trace>
  <inkml:trace contextRef="#ctx0" brushRef="#br0" timeOffset="3550.498">3214 17 1932 0 0,'2'-1'976'0'0,"-2"-2"-124"0"0,2 1-132 0 0,-2-1-100 0 0,0 2-47 0 0,0-1-173 0 0,0 2-212 0 0,0-1-88 0 0,-2-1-80 0 0,4 2-8 0 0,-2 0-432 0 0,1-1-101 0 0,2 2-515 0 0,-3-1-284 0 0,5 0 16 0 0</inkml:trace>
  <inkml:trace contextRef="#ctx0" brushRef="#br0" timeOffset="3784.091">3589 13 1496 0 0,'-4'3'185'0'0,"-1"-1"-1"0"0,1 2 1 0 0,1-1-1 0 0,-1 0 1 0 0,0 1 0 0 0,1 0-1 0 0,0-1 1 0 0,0 1-1 0 0,0 1 1 0 0,0-1-1 0 0,0 0 1 0 0,1 1-1 0 0,0-1 1 0 0,0 1 0 0 0,0 0-1 0 0,1 0 1 0 0,-1-1-1 0 0,1 1 1 0 0,1 0-1 0 0,-1 0 1 0 0,0 0 0 0 0,1 0-1 0 0,0 1 1 0 0,0-1-1 0 0,1 0 1 0 0,0 0-1 0 0,-1 0 1 0 0,2 0-185 0 0,6 9 132 0 0,1-1 0 0 0,0 0-1 0 0,1 0 1 0 0,1-1 0 0 0,0 0 0 0 0,0-1 0 0 0,1 0-1 0 0,1-1 1 0 0,0 0 0 0 0,0-1 0 0 0,1-1 0 0 0,0 0-1 0 0,1-1 1 0 0,1 1-132 0 0,110 77 668 0 0,-123-84-664 0 0,-1 0 0 0 0,0 1 0 0 0,0-1 0 0 0,-1 1 0 0 0,1 0 0 0 0,0-1 0 0 0,-1 1 0 0 0,1 0 0 0 0,-1 0 0 0 0,1 0 0 0 0,-1 0 0 0 0,0 0 0 0 0,0 0 0 0 0,0 1 0 0 0,0-1 0 0 0,0 0 0 0 0,0 1 0 0 0,-1-1 0 0 0,1 0 0 0 0,-1 1 0 0 0,1-1 0 0 0,-1 1 0 0 0,0-1 0 0 0,0 1 0 0 0,0-1 0 0 0,-1 1 0 0 0,1-1 0 0 0,-1 0 0 0 0,1 1 0 0 0,-1-1 0 0 0,0 0 0 0 0,1 1 0 0 0,-1-1 0 0 0,-1 0 0 0 0,1 0 0 0 0,0 0 0 0 0,0 0 0 0 0,-1 0 0 0 0,1 0 0 0 0,-1 0 0 0 0,0 0 0 0 0,1 0 1 0 0,-1-1-1 0 0,0 1 0 0 0,-2 0-4 0 0,-109 39-1111 0 0,100-39 679 0 0,0-2 1 0 0,-1 0-1 0 0,1-1 1 0 0,0 0-1 0 0,-1-1 1 0 0,1 0-1 0 0,0-1 1 0 0,1-1-1 0 0,-1 0 1 0 0,0 0 0 0 0,1-2-1 0 0,0 1 1 0 0,0-2 431 0 0,-17-9-1314 0 0</inkml:trace>
  <inkml:trace contextRef="#ctx0" brushRef="#br0" timeOffset="3971.677">3677 68 964 0 0,'-59'50'4406'0'0,"15"-7"-3884"0"0,3 1 0 0 0,1 2 0 0 0,2 1 1 0 0,3 2-1 0 0,-10 21-522 0 0,0-17-5568 0 0,40-53 4411 0 0</inkml:trace>
  <inkml:trace contextRef="#ctx0" brushRef="#br0" timeOffset="4375.275">4002 283 1312 0 0,'31'-11'664'0'0,"1"0"0"0"0,-1-3 0 0 0,-1 0 0 0 0,-1-2 0 0 0,0-1 0 0 0,-1-1 0 0 0,12-12-664 0 0,-40 30 25 0 0,1 0 0 0 0,0 0 1 0 0,0 0-1 0 0,0 0 0 0 0,-1-1 0 0 0,1 1 1 0 0,0 0-1 0 0,0-1 0 0 0,-1 1 0 0 0,1-1 1 0 0,0 1-1 0 0,0 0 0 0 0,-1-1 0 0 0,1 0 1 0 0,-1 1-1 0 0,1-1 0 0 0,0 1 1 0 0,-1-1-1 0 0,1 0 0 0 0,-1 1 0 0 0,0-1 1 0 0,1 0-1 0 0,-1 0 0 0 0,1 1 0 0 0,-1-1 1 0 0,0 0-1 0 0,0 0 0 0 0,1 1 0 0 0,-1-1 1 0 0,0 0-1 0 0,0 0 0 0 0,0 0 0 0 0,0 0 1 0 0,0 1-1 0 0,0-1 0 0 0,0 0 0 0 0,0 0 1 0 0,0 0-1 0 0,-1 0 0 0 0,1 1 0 0 0,0-1 1 0 0,0 0-1 0 0,-1 0 0 0 0,1 1 0 0 0,0-1 1 0 0,-1 0-1 0 0,1 0 0 0 0,-1 1 1 0 0,1-1-1 0 0,-1 0 0 0 0,0 1 0 0 0,1-1 1 0 0,-1 1-1 0 0,1-1 0 0 0,-1 1 0 0 0,0-1 1 0 0,1 1-1 0 0,-1-1 0 0 0,0 1 0 0 0,0 0 1 0 0,1-1-1 0 0,-1 1 0 0 0,0 0 0 0 0,0 0 1 0 0,0 0-1 0 0,0-1-25 0 0,-64 1 755 0 0,-141 66 725 0 0,199-62-1421 0 0,-1 0 1 0 0,0 1 0 0 0,1-1 0 0 0,-1 2 0 0 0,2-1 0 0 0,-1 1 0 0 0,0 0-1 0 0,1 0 1 0 0,0 1 0 0 0,1-1 0 0 0,-1 1 0 0 0,1 1 0 0 0,1-1 0 0 0,-1 1-1 0 0,1 0 1 0 0,1 0 0 0 0,-1 0 0 0 0,1 0 0 0 0,1 1 0 0 0,-1-1 0 0 0,2 1 0 0 0,-1 0-1 0 0,1 3-59 0 0,4-5-52 0 0,0 0 1 0 0,0 1-1 0 0,1-1 0 0 0,0-1 0 0 0,0 1 0 0 0,1 0 0 0 0,-1-1 0 0 0,2 0 0 0 0,-1 0 1 0 0,1-1-1 0 0,0 0 0 0 0,0 1 0 0 0,0-2 0 0 0,0 1 0 0 0,1-1 0 0 0,0 0 0 0 0,0 0 1 0 0,0-1-1 0 0,1 0 0 0 0,-1-1 0 0 0,1 1 0 0 0,-1-1 0 0 0,1-1 0 0 0,0 1 0 0 0,0-1 0 0 0,0-1 1 0 0,7 1 51 0 0,11 2-959 0 0,0-1 0 0 0,0-1 1 0 0,0-1-1 0 0,0-2 0 0 0,0 0 1 0 0,-1-2-1 0 0,12-3 959 0 0,7-5-1395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9:40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90 179 1088 0 0,'0'0'363'0'0,"6"-21"908"0"0,33-29 1437 0 0,-34 95-1969 0 0,1 41-509 0 0,4-1 0 0 0,3 0-1 0 0,4-1 1 0 0,4 0 0 0 0,23 59-230 0 0,-26-97-902 0 0,-18-44-14 0 0,-8-2-1667 0 0,-3-10 1342 0 0</inkml:trace>
  <inkml:trace contextRef="#ctx0" brushRef="#br0" timeOffset="280.525">23 132 1836 0 0,'-22'-21'4637'0'0,"45"-4"-3408"0"0,50-10-874 0 0,-29 22-580 0 0,1 2-1 0 0,0 1 1 0 0,0 3 0 0 0,1 2 0 0 0,0 1 0 0 0,19 3 225 0 0,56 27-3468 0 0,-98-14 2206 0 0</inkml:trace>
  <inkml:trace contextRef="#ctx0" brushRef="#br0" timeOffset="666.795">90 395 1060 0 0,'45'18'3345'0'0,"41"-16"-2611"0"0,-57-3-152 0 0,235-23 453 0 0,85-6-455 0 0,-338 97 473 0 0,17 30-872 0 0,-2-17-3836 0 0,-25-76 2365 0 0,-1-3-11 0 0</inkml:trace>
  <inkml:trace contextRef="#ctx0" brushRef="#br0" timeOffset="919.029">874 290 2200 0 0,'2'-3'984'0'0,"-1"0"-156"0"0,1 1-100 0 0,0-1-112 0 0,-2 0-47 0 0,1 0-225 0 0,1 0-32 0 0,-2 0-140 0 0,0 2-216 0 0,0-4-4 0 0,3 2 4 0 0,-1 2-392 0 0,-1 1-72 0 0,2-3-529 0 0,2 1-279 0 0,-2 1 12 0 0,2-1 136 0 0</inkml:trace>
  <inkml:trace contextRef="#ctx0" brushRef="#br0" timeOffset="1379.947">1044 369 1036 0 0,'55'102'2883'0'0,"5"54"585"0"0,-63-228-942 0 0,6 59-2538 0 0,0 1 0 0 0,0-1 0 0 0,1 1 0 0 0,1 0 1 0 0,0 0-1 0 0,0 0 0 0 0,1 1 0 0 0,1 0 0 0 0,0 0 0 0 0,0 0 0 0 0,1 1 0 0 0,1 0 0 0 0,8-7 12 0 0,-16 15-4 0 0,0 1 0 0 0,0-1 0 0 0,1 1-1 0 0,-1-1 1 0 0,0 1 0 0 0,1-1 0 0 0,-1 1 0 0 0,1 0-1 0 0,0 0 1 0 0,-1 0 0 0 0,1 0 0 0 0,0 0 0 0 0,0 0-1 0 0,-1 0 1 0 0,1 1 0 0 0,0-1 0 0 0,0 1 0 0 0,0-1-1 0 0,0 1 1 0 0,0 0 0 0 0,0-1 0 0 0,0 1 0 0 0,0 0-1 0 0,0 1 1 0 0,0-1 0 0 0,0 0 0 0 0,0 0 0 0 0,0 1-1 0 0,0-1 1 0 0,0 1 0 0 0,0 0 0 0 0,-1 0 0 0 0,1-1-1 0 0,0 1 1 0 0,0 0 0 0 0,-1 0 0 0 0,1 1 0 0 0,0-1-1 0 0,-1 0 1 0 0,1 0 0 0 0,-1 1 0 0 0,0-1 0 0 0,1 1-1 0 0,-1 0 1 0 0,0-1 0 0 0,0 1 0 0 0,0 0 4 0 0,37 97-114 0 0,-32-77 47 0 0,2 13 47 0 0,-7-28-58 0 0,0-1 0 0 0,1 1 0 0 0,-1 0 0 0 0,1-1 0 0 0,0 1 0 0 0,1-1 0 0 0,0 0 0 0 0,0 1 0 0 0,0-1 0 0 0,0-1 0 0 0,1 1 1 0 0,0 0-1 0 0,0-1 0 0 0,1 0 0 0 0,3 3 78 0 0,45-10-2703 0 0,13-28 497 0 0,-41 20 856 0 0</inkml:trace>
  <inkml:trace contextRef="#ctx0" brushRef="#br0" timeOffset="1800.141">1836 464 924 0 0,'-110'15'3802'0'0,"97"-11"-3660"0"0,1 1 1 0 0,-1 0-1 0 0,1 0 0 0 0,0 1 0 0 0,1 1 0 0 0,-1 0 0 0 0,1 1 0 0 0,1 0 0 0 0,-1 0 0 0 0,1 1 0 0 0,1 1 0 0 0,0-1 0 0 0,0 2 0 0 0,1-1 0 0 0,0 1 0 0 0,1 0 0 0 0,0 1 0 0 0,1-1 0 0 0,-5 13-142 0 0,11-22 13 0 0,-1 0 1 0 0,1 0-1 0 0,0 0 0 0 0,-1 0 0 0 0,1 0 0 0 0,0-1 0 0 0,1 1 0 0 0,-1 0 0 0 0,0 0 1 0 0,0 0-1 0 0,1 0 0 0 0,-1 0 0 0 0,1 0 0 0 0,0 0 0 0 0,0 0 0 0 0,-1 0 0 0 0,1-1 1 0 0,0 1-1 0 0,0 0 0 0 0,1-1 0 0 0,-1 1 0 0 0,0-1 0 0 0,1 1 0 0 0,-1-1 0 0 0,0 1 1 0 0,1-1-1 0 0,0 0 0 0 0,-1 0 0 0 0,1 0 0 0 0,0 0 0 0 0,-1 0 0 0 0,1 0 0 0 0,0 0 0 0 0,0-1 1 0 0,0 1-1 0 0,0-1 0 0 0,0 1 0 0 0,0-1 0 0 0,0 0 0 0 0,0 0 0 0 0,0 0 0 0 0,0 0 1 0 0,0 0-1 0 0,0 0 0 0 0,0 0 0 0 0,0-1 0 0 0,1 0-13 0 0,90-14-111 0 0,-77 9 99 0 0,-1 0 1 0 0,1-1 0 0 0,-1-1-1 0 0,-1-1 1 0 0,1 0 0 0 0,-1-1-1 0 0,-1 0 1 0 0,0-1 0 0 0,0-1-1 0 0,-1 0 1 0 0,-1 0-1 0 0,0-1 1 0 0,-1-1 0 0 0,0 0-1 0 0,-1 0 1 0 0,0-1 0 0 0,-2 0-1 0 0,1 0 1 0 0,-2-1 0 0 0,0 0-1 0 0,-1 0 1 0 0,-1-1 0 0 0,0 1-1 0 0,-1-1 1 0 0,-1 0-1 0 0,-1 0 1 0 0,0 0 0 0 0,-1 0-1 0 0,-1-7 12 0 0,-16-129 1498 0 0,9 121-991 0 0,6 24-325 0 0,1 0 0 0 0,-1 0 0 0 0,-1-1 0 0 0,1 1 0 0 0,-1 1 0 0 0,-1-1 0 0 0,1 0 1 0 0,-2 1-1 0 0,1 0 0 0 0,-1 0 0 0 0,0 0 0 0 0,0 0 0 0 0,-5-3-182 0 0,8 10 31 0 0,0 0-1 0 0,1 1 1 0 0,-1-1 0 0 0,0 1-1 0 0,0 0 1 0 0,0-1 0 0 0,0 1-1 0 0,1 0 1 0 0,-1 0 0 0 0,0 0-1 0 0,1 0 1 0 0,-1 1 0 0 0,0-1-1 0 0,1 0 1 0 0,0 1-1 0 0,-1-1 1 0 0,1 1 0 0 0,0-1-1 0 0,0 1 1 0 0,0-1 0 0 0,0 1-1 0 0,0 0 1 0 0,0 0 0 0 0,0 0-1 0 0,1-1 1 0 0,-1 1 0 0 0,1 0-1 0 0,-1 0 1 0 0,1 0 0 0 0,0 0-1 0 0,-1 2-30 0 0,-1 8 38 0 0,1 1 0 0 0,0-1-1 0 0,0 1 1 0 0,1 0 0 0 0,1-1 0 0 0,0 1-1 0 0,0-1 1 0 0,2 1 0 0 0,0-1-1 0 0,0 0 1 0 0,2 3-38 0 0,4 26-107 0 0,59 145-2562 0 0,-21-75-2230 0 0,-40-75 1980 0 0,-6-25 1659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9:5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1 581 1204 0 0,'9'0'3745'0'0,"30"-32"-3026"0"0,-39 32-675 0 0,30-26 52 0 0,-2-2 0 0 0,-1-1 0 0 0,-1-1 0 0 0,-2-1 0 0 0,-1-2 0 0 0,-1 0 0 0 0,-2-1 0 0 0,0-3-96 0 0,-8 14 67 0 0,-1 0 0 0 0,-2-1 0 0 0,0 0 0 0 0,-1 0 0 0 0,-1 0 0 0 0,-2-1 0 0 0,0 0 0 0 0,0-22-67 0 0,-6 45 7 0 0,0 0 0 0 0,0 0-1 0 0,0 0 1 0 0,0 1 0 0 0,-1-1 0 0 0,1 0-1 0 0,-1 1 1 0 0,1-1 0 0 0,-1 1 0 0 0,1 0-1 0 0,-1-1 1 0 0,0 1 0 0 0,1 0 0 0 0,-1 0 0 0 0,0 0-1 0 0,0 0 1 0 0,0 0 0 0 0,0 1 0 0 0,0-1-1 0 0,0 0 1 0 0,0 1 0 0 0,0 0 0 0 0,0-1-1 0 0,0 1 1 0 0,-1 0 0 0 0,1 0 0 0 0,0 0 0 0 0,0 0-1 0 0,0 1 1 0 0,0-1 0 0 0,0 1 0 0 0,0-1-1 0 0,0 1 1 0 0,0 0 0 0 0,0-1 0 0 0,0 1-1 0 0,0 0 1 0 0,0 0 0 0 0,0 0 0 0 0,1 1 0 0 0,-1-1-1 0 0,0 0 1 0 0,1 1 0 0 0,-1-1 0 0 0,1 1-1 0 0,0 0 1 0 0,-1-1 0 0 0,1 1 0 0 0,0 0-1 0 0,0 0 1 0 0,0-1 0 0 0,0 3-7 0 0,-8 10 63 0 0,0 0 0 0 0,2 1 1 0 0,0 0-1 0 0,0 0 0 0 0,2 1 0 0 0,0-1 0 0 0,1 1 1 0 0,0 0-1 0 0,1 1 0 0 0,1-1 0 0 0,0 1 0 0 0,2-1 1 0 0,0 1-1 0 0,1 6-63 0 0,2-3 30 0 0,1-1 0 0 0,0 0-1 0 0,2 1 1 0 0,0-2 0 0 0,1 1 0 0 0,1-1 0 0 0,1 0 0 0 0,0-1 0 0 0,1 0 0 0 0,1 0 0 0 0,1-1 0 0 0,0 0-1 0 0,1-1 1 0 0,1-1 0 0 0,0 0 0 0 0,1-1 0 0 0,0 0 0 0 0,1-2 0 0 0,12 8-30 0 0,127 35-497 0 0,-150-52 465 0 0,1-1 1 0 0,-1 0-1 0 0,1 0 0 0 0,0-1 0 0 0,0 1 1 0 0,-1-1-1 0 0,1-1 0 0 0,0 1 1 0 0,0-1-1 0 0,-1 0 0 0 0,1 0 0 0 0,-1-1 1 0 0,1 0-1 0 0,-1 0 0 0 0,1 0 1 0 0,-1 0-1 0 0,0-1 0 0 0,0 0 0 0 0,0 0 1 0 0,-1 0-1 0 0,1-1 0 0 0,-1 1 1 0 0,1-1-1 0 0,-1 0 0 0 0,0-1 0 0 0,2-3 32 0 0,-5 6 18 0 0,1 0 0 0 0,-1 0 1 0 0,-1 0-1 0 0,1 0 0 0 0,0 0 0 0 0,0 0 0 0 0,-1 0 0 0 0,1 0 0 0 0,-1 0 0 0 0,0 0 0 0 0,1 0 0 0 0,-1 0 0 0 0,0 0 0 0 0,0-1 0 0 0,-1 1 0 0 0,1 0 0 0 0,0 0 0 0 0,-1 0 0 0 0,1 0 1 0 0,-1 0-1 0 0,1 0 0 0 0,-1 0 0 0 0,0 0 0 0 0,0 0 0 0 0,0 0 0 0 0,0 0 0 0 0,-1 1 0 0 0,1-1 0 0 0,0 0 0 0 0,-1 1 0 0 0,1-1 0 0 0,-1 1 0 0 0,1-1 0 0 0,-1 1 0 0 0,0 0 0 0 0,0 0 1 0 0,1 0-1 0 0,-1 0 0 0 0,0 0 0 0 0,0 0 0 0 0,0 0 0 0 0,0 0 0 0 0,0 1 0 0 0,0-1 0 0 0,0 1 0 0 0,-1 0-18 0 0,19 15-4911 0 0,-12-17 3584 0 0</inkml:trace>
  <inkml:trace contextRef="#ctx0" brushRef="#br0" timeOffset="248.518">705 210 1164 0 0,'1'-7'1192'0'0,"-1"2"-228"0"0,0 1-240 0 0,0-1-140 0 0,-1 2-188 0 0,1-3-212 0 0,-2 2 40 0 0,2-1-31 0 0,-1 1-414 0 0,1-1-151 0 0,0-1-140 0 0,1 0 36 0 0,-1 6-972 0 0,15-21 80 0 0</inkml:trace>
  <inkml:trace contextRef="#ctx0" brushRef="#br0" timeOffset="498.52">942 47 1036 0 0,'-2'137'2465'0'0,"52"137"-646"0"0,-25-172-1444 0 0,-17-68-1031 0 0,-8-32-2 0 0,0-2-153 0 0,-2 0-495 0 0,-9 1-110 0 0</inkml:trace>
  <inkml:trace contextRef="#ctx0" brushRef="#br0" timeOffset="1403.106">1060 278 876 0 0,'102'45'2983'0'0,"-24"-2"-1846"0"0,4-64-1571 0 0,-75 19 430 0 0,1-1 0 0 0,-1 0 0 0 0,0 0 1 0 0,0-1-1 0 0,-1 0 0 0 0,1 0 0 0 0,-1-1 0 0 0,0 0 1 0 0,0 0-1 0 0,0 0 0 0 0,-1-1 0 0 0,1 0 0 0 0,-1 0 1 0 0,-1 0-1 0 0,1-1 0 0 0,0-1 4 0 0,-5 8 205 0 0,0 0-42 0 0,0 0 57 0 0,0 0 16 0 0,-5-15 979 0 0,0 22-848 0 0,8 0-314 0 0,-1 0 1 0 0,1-1 0 0 0,0 1 0 0 0,1-1 0 0 0,0 0 0 0 0,0 1 0 0 0,0-2 0 0 0,0 1-1 0 0,1 0 1 0 0,0-1 0 0 0,1 0 0 0 0,-1 0 0 0 0,1-1 0 0 0,0 1 0 0 0,0-1 0 0 0,0 0-1 0 0,0-1 1 0 0,1 0 0 0 0,0 0 0 0 0,-1 0 0 0 0,1-1 0 0 0,0 0 0 0 0,0 0-1 0 0,0 0 1 0 0,1-1 0 0 0,-1 0 0 0 0,0-1 0 0 0,1 0 0 0 0,-1 0-54 0 0,-2-2 61 0 0,0 0 0 0 0,-1-1 0 0 0,1 1 0 0 0,-1-1 0 0 0,1 0 0 0 0,-1-1 0 0 0,0 1 0 0 0,0-1 0 0 0,0 1 0 0 0,-1-1 0 0 0,1 0 0 0 0,-1-1 0 0 0,0 1 0 0 0,0-1 0 0 0,-1 1 0 0 0,1-1 0 0 0,-1 0 0 0 0,0 0 0 0 0,0 0 0 0 0,-1 0 0 0 0,1 0 0 0 0,-1 0 0 0 0,0 0 0 0 0,-1-1 1 0 0,1 1-1 0 0,-1 0 0 0 0,0-1 0 0 0,-1-2-61 0 0,1 7 155 0 0,0 1-23 0 0,0-35 880 0 0,-13-12-191 0 0,12 141-993 0 0,18 254 134 0 0,-4-47 236 0 0,-50-144 439 0 0,34-151-620 0 0,1-1 0 0 0,0 1 1 0 0,-1-1-1 0 0,0 0 0 0 0,0 0 0 0 0,-1 0 0 0 0,0 0 0 0 0,1-1 0 0 0,-1 1 0 0 0,-1-1 0 0 0,1 0 0 0 0,-1 0 1 0 0,0-1-1 0 0,1 1 0 0 0,-1-1 0 0 0,-1 0 0 0 0,1-1 0 0 0,0 1 0 0 0,-1-1 0 0 0,0 0 0 0 0,1 0 1 0 0,-1-1-1 0 0,0 1 0 0 0,0-1 0 0 0,0-1 0 0 0,0 1 0 0 0,0-1 0 0 0,1 0 0 0 0,-1 0 0 0 0,0-1 1 0 0,0 0-1 0 0,0 0 0 0 0,0 0 0 0 0,0-1 0 0 0,1 1 0 0 0,-1-2 0 0 0,1 1 0 0 0,-1 0 0 0 0,1-1 0 0 0,0 0 1 0 0,0-1-1 0 0,0 1 0 0 0,0-1 0 0 0,1 0 0 0 0,-1 0 0 0 0,1 0 0 0 0,-3-4-17 0 0,-4-7-186 0 0,0-1 0 0 0,1 0 0 0 0,0-1 0 0 0,1 0-1 0 0,1-1 1 0 0,1 0 0 0 0,1 0 0 0 0,0-1 0 0 0,1 1-1 0 0,1-1 1 0 0,1 0 0 0 0,1 0 0 0 0,0-1 0 0 0,2 1 0 0 0,0 0-1 0 0,1-4 187 0 0,0 5-335 0 0,1 1 1 0 0,1-1-1 0 0,0 1 0 0 0,1-1 0 0 0,1 1 0 0 0,1 1 0 0 0,0-1 0 0 0,2 1 0 0 0,-1 0 1 0 0,2 0-1 0 0,7-9 335 0 0,118-108-3537 0 0,-95 108 2269 0 0</inkml:trace>
  <inkml:trace contextRef="#ctx0" brushRef="#br0" timeOffset="1779.805">743 275 1260 0 0,'0'0'388'0'0,"0"0"0"0"0,1 0-1 0 0,-1 1 1 0 0,0-1 0 0 0,0 0 0 0 0,0 1-1 0 0,0-1 1 0 0,0 0 0 0 0,0 1 0 0 0,0-1-1 0 0,0 0 1 0 0,0 1 0 0 0,0-1 0 0 0,0 0-1 0 0,0 0 1 0 0,0 1 0 0 0,0-1 0 0 0,-1 0-388 0 0,65 0 109 0 0,-35-1 411 0 0,279-26-3989 0 0,-205 12 685 0 0,-61 6 1408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9:5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0 538 1484 0 0,'31'-47'7638'0'0,"-25"89"-6486"0"0,10 187-430 0 0,72 174-2714 0 0,-88-402 1858 0 0,1 0 1 0 0,-1 0-1 0 0,1 0 1 0 0,-1 0-1 0 0,0 0 0 0 0,0 0 1 0 0,0 1-1 0 0,1-1 0 0 0,-1 0 1 0 0,0 0-1 0 0,0 0 0 0 0,-1 0 1 0 0,1 0-1 0 0,0 1 0 0 0,0-1 1 0 0,0 0-1 0 0,-1 0 0 0 0,1 0 1 0 0,-1 0-1 0 0,1 0 0 0 0,-1 0 1 0 0,1 0-1 0 0,-1 0 0 0 0,1 0 1 0 0,-1 0-1 0 0,0 0 0 0 0,0-1 1 0 0,1 1-1 0 0,-1 0 0 0 0,0 0 1 0 0,0-1-1 0 0,0 1 0 0 0,0 0 1 0 0,0-1-1 0 0,0 1 0 0 0,0-1 1 0 0,0 1-1 0 0,0-1 0 0 0,0 0 1 0 0,0 1-1 0 0,0-1 1 0 0,-1 0-1 0 0,1 0 0 0 0,0 0 1 0 0,0 0-1 0 0,0 0 0 0 0,0 0 1 0 0,0 0-1 0 0,-1 0 134 0 0,-5-3-1323 0 0</inkml:trace>
  <inkml:trace contextRef="#ctx0" brushRef="#br0" timeOffset="295.382">50 520 928 0 0,'47'-28'4176'0'0,"-39"31"-4103"0"0,1 0-1 0 0,-1 0 1 0 0,0 1 0 0 0,0 0-1 0 0,-1 1 1 0 0,1-1 0 0 0,-1 1 0 0 0,0 1-1 0 0,0-1 1 0 0,-1 1 0 0 0,0 1-1 0 0,0-1 1 0 0,0 1 0 0 0,-1 0 0 0 0,0 0-1 0 0,0 1 1 0 0,-1-1 0 0 0,0 1-1 0 0,0 0 1 0 0,-1 0 0 0 0,0 0 0 0 0,0 1-1 0 0,-1-1 1 0 0,0 1 0 0 0,0 0 0 0 0,-1-1-1 0 0,0 1 1 0 0,-1 1-73 0 0,0-6-21 0 0,-1 1 0 0 0,0 0 0 0 0,1 0 0 0 0,-2-1 0 0 0,1 1-1 0 0,-1-1 1 0 0,1 1 0 0 0,-1-1 0 0 0,0 0 0 0 0,-1 1 0 0 0,1-1 0 0 0,-1 0 0 0 0,0-1 0 0 0,0 1 0 0 0,0 0 0 0 0,0-1-1 0 0,-1 1 1 0 0,1-1 0 0 0,-1 0 0 0 0,0-1 0 0 0,0 1 0 0 0,0 0 0 0 0,0-1 0 0 0,-1 0 0 0 0,1 0 0 0 0,0 0 0 0 0,-5 0 21 0 0,-28-29-3544 0 0,30 13 2117 0 0</inkml:trace>
  <inkml:trace contextRef="#ctx0" brushRef="#br0" timeOffset="606.915">400 433 1388 0 0,'54'54'3528'0'0,"-42"-34"-3152"0"0,-4-11-188 0 0,0 1 0 0 0,-1-1 0 0 0,0 1 0 0 0,0 1 0 0 0,-1-1 0 0 0,-1 1 0 0 0,0 0-1 0 0,0 0 1 0 0,-1 1 0 0 0,-1-1 0 0 0,0 1 0 0 0,0 0 0 0 0,0 9-188 0 0,-3-20 348 0 0,0-1 27 0 0,-26 15 779 0 0,23-16-1142 0 0,1 0 1 0 0,0-1-1 0 0,-1 1 1 0 0,1 0-1 0 0,0-1 1 0 0,0 1-1 0 0,0-1 1 0 0,0 1-1 0 0,0-1 1 0 0,0 0-1 0 0,0 0 1 0 0,1 0-1 0 0,-1 0 1 0 0,1 0-1 0 0,-1-1 1 0 0,1 1-1 0 0,0 0 1 0 0,0-1 0 0 0,0 1-1 0 0,0-1 1 0 0,0 1-1 0 0,1-1 1 0 0,-1 1-1 0 0,1-1 1 0 0,-1 1-1 0 0,1-1 1 0 0,0 0-1 0 0,0 1 1 0 0,0-1-1 0 0,1 0 1 0 0,-1 1-1 0 0,0-1 1 0 0,1 1-1 0 0,0-1 1 0 0,0 1-1 0 0,0-1 1 0 0,0 1-1 0 0,0 0 1 0 0,0-1 0 0 0,0 1-1 0 0,1 0 1 0 0,0-2-13 0 0,9-8-370 0 0,-1 0 1 0 0,1 0 0 0 0,1 1 0 0 0,0 0-1 0 0,1 1 1 0 0,0 0 0 0 0,0 1 0 0 0,1 1-1 0 0,0 0 1 0 0,3 0 369 0 0,46-30-3784 0 0,-45 26 2339 0 0</inkml:trace>
  <inkml:trace contextRef="#ctx0" brushRef="#br0" timeOffset="978.481">1084 485 1164 0 0,'-82'41'4189'0'0,"68"-34"-4037"0"0,-1 0 0 0 0,2 2 1 0 0,-1 0-1 0 0,1 0 0 0 0,0 1 1 0 0,1 1-1 0 0,0 0 0 0 0,1 0 1 0 0,0 1-1 0 0,1 1 1 0 0,0 0-1 0 0,1 0 0 0 0,-4 9-152 0 0,14-20-3 0 0,0-1-1 0 0,0 1 1 0 0,1-1-1 0 0,-1 1 1 0 0,0-1-1 0 0,1 1 1 0 0,-1-1-1 0 0,1 0 1 0 0,0 0-1 0 0,-1 0 1 0 0,1 0-1 0 0,0 0 1 0 0,0 0-1 0 0,0 0 1 0 0,0 0-1 0 0,-1-1 1 0 0,1 1 0 0 0,0-1-1 0 0,0 0 1 0 0,0 1-1 0 0,0-1 1 0 0,0 0-1 0 0,0 0 1 0 0,1 0-1 0 0,-1 0 1 0 0,0-1-1 0 0,0 1 1 0 0,-1 0-1 0 0,1-1 1 0 0,0 0-1 0 0,0 1 1 0 0,0-1-1 0 0,0 0 1 0 0,0 0 3 0 0,15-1-176 0 0,1-2 0 0 0,-1 0 1 0 0,0-1-1 0 0,0 0 0 0 0,-1-1 0 0 0,0-1 1 0 0,0-1-1 0 0,0 0 0 0 0,-1-1 1 0 0,0-1-1 0 0,-1 0 0 0 0,0-1 0 0 0,3-4 176 0 0,-9-2-189 0 0,-5 1 136 0 0</inkml:trace>
  <inkml:trace contextRef="#ctx0" brushRef="#br0" timeOffset="1513.435">1085 509 4488 0 0,'-244'-67'2121'0'0,"292"44"-2693"0"0,-24 14 345 0 0,226-108-1010 0 0,-211 63 2929 0 0,-39 53-1386 0 0,0-34 1926 0 0,-6 181-1381 0 0,6 183-661 0 0,-1-328-186 0 0,1 0 0 0 0,-1-1 0 0 0,1 1 0 0 0,-1 0 1 0 0,1-1-1 0 0,0 1 0 0 0,-1 0 0 0 0,1 0 0 0 0,0 0 0 0 0,0-1 0 0 0,0 1 0 0 0,-1 0 0 0 0,1 0 0 0 0,0 0 0 0 0,0-1 0 0 0,0 1 0 0 0,0 0 0 0 0,0 0 0 0 0,0 0 1 0 0,1-1-1 0 0,-1 1 0 0 0,0 0 0 0 0,0 0 0 0 0,1 0 0 0 0,-1-1 0 0 0,0 1 0 0 0,1 0 0 0 0,-1 0 0 0 0,1-1 0 0 0,-1 1 0 0 0,1 0 0 0 0,-1-1 0 0 0,1 1 0 0 0,-1-1 0 0 0,1 1 1 0 0,-1-1-1 0 0,1 1 0 0 0,0-1 0 0 0,-1 1 0 0 0,1-1 0 0 0,0 1 0 0 0,0-1 0 0 0,-1 0 0 0 0,1 0 0 0 0,0 1 0 0 0,0-1 0 0 0,0 0 0 0 0,-1 0 0 0 0,1 0 0 0 0,0 0 1 0 0,0 0-1 0 0,0 0 0 0 0,0 0 0 0 0,-1 0 0 0 0,1 0 0 0 0,0 0 0 0 0,0 0 0 0 0,0 0 0 0 0,-1-1 0 0 0,1 1 0 0 0,0 0 0 0 0,0-1 0 0 0,-1 1-4 0 0,11-12-67 0 0,0 0 0 0 0,0 0 0 0 0,1 2 0 0 0,1-1 0 0 0,0 2-1 0 0,0-1 1 0 0,1 2 0 0 0,0 0 0 0 0,0 1 0 0 0,1 0 0 0 0,0 1 0 0 0,0 0 0 0 0,0 2-1 0 0,1 0 1 0 0,0 0 0 0 0,0 1 0 0 0,0 2 0 0 0,0-1 0 0 0,3 2 67 0 0,-14 0-4 0 0,0 1 0 0 0,1 1 0 0 0,-1-1 0 0 0,0 1 0 0 0,0 0 1 0 0,0 0-1 0 0,0 0 0 0 0,0 1 0 0 0,0 0 0 0 0,-1 0 0 0 0,1 0 0 0 0,-1 0 0 0 0,0 1 1 0 0,0 0-1 0 0,0 0 0 0 0,-1 0 0 0 0,1 0 0 0 0,-1 0 0 0 0,0 1 0 0 0,0 0 0 0 0,0 0 4 0 0,-3-2 19 0 0,1-1 0 0 0,-1 1-1 0 0,0 0 1 0 0,-1-1-1 0 0,1 1 1 0 0,0 0-1 0 0,-1-1 1 0 0,1 1 0 0 0,-1-1-1 0 0,0 1 1 0 0,0 0-1 0 0,0-1 1 0 0,0 0-1 0 0,0 1 1 0 0,-1-1-1 0 0,1 0 1 0 0,-1 1 0 0 0,1-1-1 0 0,-1 0 1 0 0,0 0-1 0 0,0 0 1 0 0,0-1-1 0 0,0 1 1 0 0,0 0-1 0 0,0-1 1 0 0,-1 1 0 0 0,1-1-1 0 0,0 0 1 0 0,-1 0-1 0 0,1 0 1 0 0,-1 0-19 0 0,-10 7 18 0 0,1-2 0 0 0,-1 1 0 0 0,0-2 0 0 0,0 1 0 0 0,0-2 0 0 0,-1 0 0 0 0,0-1 0 0 0,1 0 0 0 0,-1-1 0 0 0,0 0 0 0 0,-1-1 0 0 0,-2-1-18 0 0,12 0-254 0 0,0-1-1 0 0,-1 1 1 0 0,1-1 0 0 0,0 0 0 0 0,0 0 0 0 0,0-1-1 0 0,0 0 1 0 0,0 1 0 0 0,0-2 0 0 0,0 1 0 0 0,0-1-1 0 0,1 1 1 0 0,0-1 0 0 0,-1 0 0 0 0,1-1-1 0 0,0 1 1 0 0,0-1 0 0 0,1 0 0 0 0,-1 0 0 0 0,1 0-1 0 0,-3-5 255 0 0,-1-7-1442 0 0,2-4 160 0 0</inkml:trace>
  <inkml:trace contextRef="#ctx0" brushRef="#br0" timeOffset="2854.029">2036 521 1148 0 0,'0'0'476'0'0,"0"0"-35"0"0,0 0 36 0 0,1-20 1282 0 0,-2 18-1740 0 0,1 1-1 0 0,0 0 1 0 0,-1 0-1 0 0,1 0 1 0 0,-1-1 0 0 0,1 1-1 0 0,-1 0 1 0 0,1 0-1 0 0,-1 0 1 0 0,0 0-1 0 0,0 0 1 0 0,0 0 0 0 0,1 0-1 0 0,-1 0 1 0 0,0 0-1 0 0,0 1 1 0 0,0-1 0 0 0,0 0-1 0 0,0 0 1 0 0,-1 1-1 0 0,1-1 1 0 0,0 1-1 0 0,0-1 1 0 0,0 1 0 0 0,0 0-1 0 0,-1-1 1 0 0,1 1-1 0 0,0 0 1 0 0,0 0-1 0 0,-1 0 1 0 0,1 0 0 0 0,0 0-1 0 0,-1 0 1 0 0,1 0-1 0 0,0 0 1 0 0,0 0 0 0 0,-1 1-1 0 0,1-1 1 0 0,0 0-1 0 0,0 1 1 0 0,0-1-1 0 0,0 1 1 0 0,-1-1 0 0 0,1 1-1 0 0,0 0 1 0 0,0 0-1 0 0,0-1 1 0 0,0 1 0 0 0,0 0-1 0 0,1 0 1 0 0,-1 0-1 0 0,0 0 1 0 0,0 0-19 0 0,-16 4 87 0 0,0 0 0 0 0,0 1 0 0 0,1 1-1 0 0,0 1 1 0 0,0 0 0 0 0,1 1 0 0 0,0 1 0 0 0,0 0 0 0 0,1 1 0 0 0,1 0 0 0 0,0 1 0 0 0,-3 4-87 0 0,15-15 1 0 0,1 0 1 0 0,-1 0 0 0 0,0 0 0 0 0,0 1 0 0 0,1-1 0 0 0,-1 0 0 0 0,1 1 0 0 0,-1-1-1 0 0,1 0 1 0 0,0 1 0 0 0,-1-1 0 0 0,1 0 0 0 0,0 1 0 0 0,0-1 0 0 0,0 0 0 0 0,0 1-1 0 0,0-1 1 0 0,0 1 0 0 0,0-1 0 0 0,1 0 0 0 0,-1 1 0 0 0,0-1 0 0 0,1 0-1 0 0,-1 1 1 0 0,1-1 0 0 0,-1 0 0 0 0,1 1 0 0 0,0-1 0 0 0,0 0 0 0 0,-1 0 0 0 0,1 0-1 0 0,0 0 1 0 0,0 0 0 0 0,0 0 0 0 0,0 0 0 0 0,0 0 0 0 0,0 0 0 0 0,1 0 0 0 0,-1-1-1 0 0,0 1 1 0 0,0 0 0 0 0,1-1 0 0 0,-1 1 0 0 0,0-1 0 0 0,1 1 0 0 0,-1-1-1 0 0,0 0 1 0 0,1 0 0 0 0,-1 1 0 0 0,0-1 0 0 0,1 0 0 0 0,0 0-2 0 0,79 11-159 0 0,-66-11 64 0 0,0-1 0 0 0,1-1 0 0 0,-1 0 0 0 0,0-1 0 0 0,0 0 0 0 0,0-2 0 0 0,-1 0 0 0 0,1 0 0 0 0,-1-1 0 0 0,0-1 0 0 0,-1 0 0 0 0,0-1 0 0 0,0-1 0 0 0,0 0 0 0 0,0-1 95 0 0,-14 8 3 0 0,1 1 1 0 0,-1-1-1 0 0,1 0 1 0 0,-1 1-1 0 0,1-1 1 0 0,-1 1-1 0 0,0-1 1 0 0,0 1-1 0 0,0-1 1 0 0,0 1-1 0 0,0-1 1 0 0,0 1-1 0 0,0 0 1 0 0,0 0-1 0 0,-1 0 1 0 0,1-1 0 0 0,0 1-1 0 0,-1 0 1 0 0,1 1-1 0 0,-1-1 1 0 0,1 0-1 0 0,-1 0 1 0 0,1 1-1 0 0,-1-1 1 0 0,0 0-1 0 0,1 1 1 0 0,-1 0-1 0 0,0-1 1 0 0,1 1-1 0 0,-1 0 1 0 0,0 0-1 0 0,1 0 1 0 0,-1 0-1 0 0,0 0 1 0 0,0 0-1 0 0,1 1 1 0 0,-1-1-1 0 0,0 1 1 0 0,1-1-1 0 0,-1 1 1 0 0,1-1-1 0 0,-1 1 1 0 0,1 0-1 0 0,-1 0 1 0 0,1 0-1 0 0,-1 0 1 0 0,1 0-1 0 0,-2 1-3 0 0,2-2 7 0 0,-1 0-1 0 0,1 0 0 0 0,-1 0 0 0 0,1 1 0 0 0,-1-1 0 0 0,1 0 0 0 0,-1 1 0 0 0,1-1 0 0 0,-1 1 1 0 0,1 0-1 0 0,-1-1 0 0 0,1 1 0 0 0,0 0 0 0 0,0 0 0 0 0,-1 0 0 0 0,1 0 0 0 0,0 0 0 0 0,0 0 0 0 0,0 0 1 0 0,0 0-1 0 0,0 0 0 0 0,0 1 0 0 0,0-1 0 0 0,0 0 0 0 0,1 1 0 0 0,-1-1 0 0 0,0 1 0 0 0,1-1 1 0 0,-1 1-1 0 0,1-1 0 0 0,0 1 0 0 0,-1-1 0 0 0,1 1 0 0 0,0-1 0 0 0,0 1 0 0 0,0-1 0 0 0,0 1 1 0 0,0-1-1 0 0,0 1 0 0 0,1 0 0 0 0,-1-1 0 0 0,0 1 0 0 0,1-1 0 0 0,-1 1 0 0 0,1-1 0 0 0,0 0 0 0 0,-1 1 1 0 0,1-1-1 0 0,0 0 0 0 0,0 1 0 0 0,0-1 0 0 0,0 0 0 0 0,0 0 0 0 0,0 0 0 0 0,0 0 0 0 0,0 0 1 0 0,1 0-1 0 0,-1 0 0 0 0,0 0 0 0 0,0 0 0 0 0,1 0 0 0 0,-1-1 0 0 0,1 1 0 0 0,-1-1 0 0 0,1 1 1 0 0,-1-1-1 0 0,1 1 0 0 0,-1-1 0 0 0,1 0-6 0 0,15 4-145 0 0,0-1 0 0 0,1-1-1 0 0,-1-1 1 0 0,0 0 0 0 0,1-1 0 0 0,-1-1 0 0 0,0 0 0 0 0,1-2 0 0 0,-1 0 0 0 0,0-1-1 0 0,-1 0 1 0 0,1-2 0 0 0,-1 0 0 0 0,0 0 0 0 0,8-6 145 0 0,-13 8-60 0 0,2 0 18 0 0,-1 0 1 0 0,0 0-1 0 0,-1-1 0 0 0,1-1 1 0 0,-1 0-1 0 0,0 0 0 0 0,0-1 1 0 0,-1-1-1 0 0,0 0 1 0 0,0 0-1 0 0,-1-1 0 0 0,0 0 1 0 0,-1-1-1 0 0,0 0 0 0 0,0 0 1 0 0,-1 0-1 0 0,0-1 0 0 0,-1 0 1 0 0,0-1-1 0 0,-1 1 0 0 0,-1-1 1 0 0,1 0-1 0 0,-2 0 0 0 0,0-1 1 0 0,0 1-1 0 0,0-10 42 0 0,0 1 171 0 0,-1 1 1 0 0,-2 0-1 0 0,0 0 0 0 0,0-1 0 0 0,-2 1 0 0 0,-1 0 1 0 0,0 0-1 0 0,-2 0 0 0 0,0 1 0 0 0,-1-1 1 0 0,-1 1-1 0 0,-1 0 0 0 0,0 1 0 0 0,-2 0 0 0 0,-6-9-171 0 0,-18 3 682 0 0,33 24-541 0 0,-10 4 82 0 0,3 10-155 0 0,0 0 0 0 0,1 0 1 0 0,1 0-1 0 0,0 1 0 0 0,1 0 0 0 0,1 0 1 0 0,0 0-1 0 0,1 1 0 0 0,1-1 0 0 0,0 1 1 0 0,1 0-1 0 0,1-1 0 0 0,1 1 0 0 0,1 15-68 0 0,-2-21 51 0 0,14 197 669 0 0,14-82-273 0 0,42-140-352 0 0,-49 5-140 0 0,0 1 1 0 0,1 0-1 0 0,0 2 1 0 0,0 0-1 0 0,0 2 0 0 0,1 1 1 0 0,0 0-1 0 0,0 2 1 0 0,17 0 44 0 0,-38 2 2 0 0,1 0-1 0 0,-1 1 1 0 0,1-1 0 0 0,0 1 0 0 0,-1 0 0 0 0,1 0 0 0 0,-1 0 0 0 0,0 0 0 0 0,1 0-1 0 0,-1 0 1 0 0,0 1 0 0 0,0-1 0 0 0,0 1 0 0 0,0 0 0 0 0,0 0 0 0 0,0-1 0 0 0,0 1-1 0 0,0 0 1 0 0,-1 1 0 0 0,1-1 0 0 0,-1 0 0 0 0,0 0 0 0 0,1 1 0 0 0,-1-1 0 0 0,0 0 0 0 0,-1 1-1 0 0,1-1 1 0 0,0 1 0 0 0,-1 0 0 0 0,1-1 0 0 0,-1 1 0 0 0,0-1 0 0 0,1 1 0 0 0,-2 0-1 0 0,1-1 1 0 0,0 1 0 0 0,0 0 0 0 0,-1 1-2 0 0,-7 5 14 0 0,0-1 1 0 0,0 0-1 0 0,-1-1 0 0 0,0 0 0 0 0,0-1 0 0 0,-1 1 1 0 0,0-2-1 0 0,0 1 0 0 0,0-2 0 0 0,0 1 1 0 0,-1-1-1 0 0,0-1 0 0 0,0 0 0 0 0,0 0 1 0 0,0-1-1 0 0,0-1 0 0 0,-1 0 0 0 0,1 0 0 0 0,0-1 1 0 0,-6-1-15 0 0,14 0-157 0 0,-1 1 0 0 0,1-1-1 0 0,0 0 1 0 0,0-1 0 0 0,-1 1 0 0 0,1 0 0 0 0,0-1 0 0 0,1 0 0 0 0,-1 0 0 0 0,0 0 0 0 0,0 0 0 0 0,1 0 0 0 0,-1 0-1 0 0,1-1 1 0 0,0 1 0 0 0,-1-1 0 0 0,1 0 0 0 0,1 1 0 0 0,-1-1 0 0 0,0 0 0 0 0,1 0 0 0 0,-1 0 0 0 0,1 0 0 0 0,0-1-1 0 0,0 1 1 0 0,0 0 0 0 0,0-1 0 0 0,1 1 0 0 0,-1 0 0 0 0,1-1 0 0 0,0 0 157 0 0,0-7-1391 0 0</inkml:trace>
  <inkml:trace contextRef="#ctx0" brushRef="#br0" timeOffset="3070.463">3015 392 988 0 0,'1'7'4978'0'0,"7"26"-3538"0"0,11 17-1128 0 0,7 25-4262 0 0,-26-69 2510 0 0</inkml:trace>
  <inkml:trace contextRef="#ctx0" brushRef="#br0" timeOffset="3227.723">2941 115 2204 0 0,'0'-5'1292'0'0,"-1"-1"-188"0"0,1 2-131 0 0,0-2-189 0 0,0 1-176 0 0,0 1-144 0 0,0-1-188 0 0,0 2-296 0 0,3 0 0 0 0,0 2-440 0 0,2-2-252 0 0,0 3-649 0 0,3 0 1 0 0,1 0 36 0 0,-4 1-4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9:52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83 1060 0 0,'0'1'104'0'0,"0"-1"1"0"0,-1 0-1 0 0,1 1 0 0 0,0-1 0 0 0,0 1 1 0 0,0-1-1 0 0,0 1 0 0 0,0-1 0 0 0,0 1 1 0 0,0-1-1 0 0,0 1 0 0 0,0-1 0 0 0,0 1 1 0 0,0 0-1 0 0,0-1 0 0 0,0 1 0 0 0,0-1 1 0 0,0 1-1 0 0,0-1 0 0 0,1 0 0 0 0,-1 1 1 0 0,0-1-1 0 0,0 1 0 0 0,1-1 0 0 0,-1 1 1 0 0,0-1-1 0 0,0 1 0 0 0,1-1 0 0 0,-1 0 1 0 0,1 1-1 0 0,-1-1 0 0 0,0 0 0 0 0,1 1 1 0 0,-1-1-1 0 0,1 0 0 0 0,-1 0 0 0 0,1 1 1 0 0,-1-1-1 0 0,1 0 0 0 0,-1 0 0 0 0,1 0 1 0 0,-1 0-1 0 0,1 0 0 0 0,-1 0 0 0 0,1 1 1 0 0,-1-1-1 0 0,1 0 0 0 0,-1 0 0 0 0,1 0 1 0 0,-1-1-1 0 0,1 1 0 0 0,-1 0 0 0 0,1 0 1 0 0,-1 0-1 0 0,1 0 0 0 0,-1 0 0 0 0,1-1 1 0 0,-1 1-1 0 0,0 0 0 0 0,1 0 0 0 0,-1-1 1 0 0,1 1-1 0 0,-1 0 0 0 0,0-1 0 0 0,1 1 1 0 0,-1 0-1 0 0,1-1-104 0 0,5 69-370 0 0,-4-38 933 0 0,78 356-569 0 0,-79-383-187 0 0,0 0 0 0 0,0 0-1 0 0,-1 0 1 0 0,0 0 0 0 0,0 0 0 0 0,1 0-1 0 0,-2 1 1 0 0,1-1 0 0 0,0 0-1 0 0,-1 0 1 0 0,1 0 0 0 0,-1 0 0 0 0,0 0-1 0 0,0 0 1 0 0,0 0 0 0 0,0-1 0 0 0,-1 1-1 0 0,1 0 1 0 0,-1 0 0 0 0,0-1 0 0 0,1 1-1 0 0,-1-1 1 0 0,0 0 0 0 0,-1 0 0 0 0,1 1-1 0 0,0-1 1 0 0,-1 0 0 0 0,1-1-1 0 0,-1 1 1 0 0,0 0 193 0 0,-11 0-1314 0 0</inkml:trace>
  <inkml:trace contextRef="#ctx0" brushRef="#br0" timeOffset="868.003">1 418 1412 0 0,'3'-10'4047'0'0,"39"-10"-3289"0"0,552-170 299 0 0,-587 189-1044 0 0,-1-1-1 0 0,1 0 1 0 0,-1 0-1 0 0,0-1 1 0 0,0 0-1 0 0,0 0 1 0 0,-1 0-1 0 0,1-1 1 0 0,-1 1-1 0 0,0-1 1 0 0,0-1-1 0 0,0 1 1 0 0,0-1-1 0 0,-1 0 1 0 0,0 0-1 0 0,0 0 1 0 0,0 0-1 0 0,0-1 1 0 0,-1 0-1 0 0,0 0 1 0 0,0 0-1 0 0,-1 0 1 0 0,0 0-1 0 0,0 0 1 0 0,0-1-1 0 0,0-5-12 0 0,-2 12 61 0 0,-3-35 312 0 0,-18-2-258 0 0,10 87-66 0 0,1 396 757 0 0,43-475-718 0 0,45-83-528 0 0,-77 111 430 0 0,1 1 1 0 0,0-1 0 0 0,1 1-1 0 0,-1 0 1 0 0,0 0 0 0 0,0 0-1 0 0,0 0 1 0 0,0 0 0 0 0,0 0 0 0 0,0 1-1 0 0,0-1 1 0 0,0 1 0 0 0,0-1-1 0 0,0 1 1 0 0,-1 0 0 0 0,1 0-1 0 0,0 0 1 0 0,0 0 0 0 0,0 0-1 0 0,-1 0 1 0 0,1 0 0 0 0,-1 1-1 0 0,1-1 1 0 0,-1 0 0 0 0,1 1-1 0 0,-1 0 1 0 0,0-1 0 0 0,0 1-1 0 0,0 0 1 0 0,0-1 0 0 0,0 1-1 0 0,0 0 1 0 0,0 0 0 0 0,0 0-1 0 0,-1 0 1 0 0,1 0 0 0 0,-1 0-1 0 0,1 0 1 0 0,-1 0 0 0 0,0 1 9 0 0,13 17-16 0 0,-6-13 3 0 0,-1 0 0 0 0,1 0-1 0 0,0-1 1 0 0,0 0 0 0 0,1 0 0 0 0,0-1 0 0 0,0 0-1 0 0,1 0 1 0 0,-1-1 0 0 0,1 0 0 0 0,0 0 0 0 0,0-1-1 0 0,0 0 1 0 0,0-1 0 0 0,0 0 0 0 0,1-1 0 0 0,-1 0-1 0 0,1 0 1 0 0,-1-1 0 0 0,1 0 0 0 0,6-1 13 0 0,-5 2-9 0 0,0-1 1 0 0,0 0 0 0 0,1-1-1 0 0,-1 0 1 0 0,0-1 0 0 0,0 0-1 0 0,0 0 1 0 0,0-2 0 0 0,0 1-1 0 0,-1-1 1 0 0,0-1 0 0 0,1 0-1 0 0,-2 0 1 0 0,1-1 0 0 0,0 0-1 0 0,-1-1 1 0 0,-1 0 0 0 0,1 0-1 0 0,-1-1 1 0 0,0 0 0 0 0,-1-1-1 0 0,1 1 1 0 0,-2-1 0 0 0,1-1-1 0 0,-2 1 1 0 0,1-1 0 0 0,-1 0-1 0 0,-1-1 1 0 0,1 1 0 0 0,0-6 8 0 0,-6 10-5 0 0,1 1 0 0 0,-1-1 0 0 0,0 0 0 0 0,-1 0 0 0 0,0 1 0 0 0,0-1 0 0 0,0 1 1 0 0,0 0-1 0 0,-1-1 0 0 0,0 1 0 0 0,0 0 0 0 0,0 1 0 0 0,0-1 0 0 0,-1 0 0 0 0,0 1 0 0 0,0 0 1 0 0,0 0-1 0 0,-1 0 0 0 0,1 0 0 0 0,-1 1 0 0 0,0 0 0 0 0,0 0 0 0 0,0 0 0 0 0,0 1 0 0 0,-1-1 1 0 0,1 1-1 0 0,-1 0 0 0 0,1 1 0 0 0,-2-1 5 0 0,-172-23 700 0 0,174 25-687 0 0,0 0 0 0 0,-1 0 0 0 0,1 1 0 0 0,0 0 1 0 0,0 0-1 0 0,0 0 0 0 0,0 0 0 0 0,0 1 0 0 0,1 0 0 0 0,-1 0 0 0 0,0 0 1 0 0,1 0-1 0 0,-1 1 0 0 0,1 0 0 0 0,0 0 0 0 0,0 0 0 0 0,0 0 0 0 0,0 1 1 0 0,0 0-1 0 0,1-1 0 0 0,0 1 0 0 0,0 1 0 0 0,0-1 0 0 0,0 0 1 0 0,1 1-1 0 0,-1-1 0 0 0,1 1 0 0 0,0 0 0 0 0,1 0 0 0 0,-1 0 0 0 0,1 0 1 0 0,0 0-1 0 0,0 0 0 0 0,0 0 0 0 0,1 0 0 0 0,0 0 0 0 0,0 0 0 0 0,0 0 1 0 0,1 1-1 0 0,0 0-13 0 0,4 8-58 0 0,2-1 0 0 0,-1 0-1 0 0,2 0 1 0 0,0-1 0 0 0,0 0 0 0 0,1 0 0 0 0,1-1 0 0 0,-1 0 0 0 0,2-1 0 0 0,0 0-1 0 0,0-1 1 0 0,1 0 0 0 0,0-1 0 0 0,0 0 0 0 0,5 2 58 0 0,130 62-4919 0 0,-116-60 3527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9:51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9 2396 0 0,'-3'-2'105'0'0,"1"1"1"0"0,-1 0-1 0 0,1 0 0 0 0,-1 0 0 0 0,1 0 0 0 0,-1 1 0 0 0,0-1 1 0 0,1 1-1 0 0,-1 0 0 0 0,0 0 0 0 0,0 0 0 0 0,1 0 1 0 0,-1 0-1 0 0,0 0 0 0 0,1 1 0 0 0,-1-1 0 0 0,0 1 0 0 0,1 0 1 0 0,-1-1-1 0 0,1 1 0 0 0,-1 1 0 0 0,1-1 0 0 0,-1 0 1 0 0,1 1-1 0 0,0-1 0 0 0,0 1 0 0 0,-1-1 0 0 0,1 1 0 0 0,1 0 1 0 0,-1 0-1 0 0,0 0 0 0 0,0 0 0 0 0,-1 2-105 0 0,-6 10 102 0 0,0 0 0 0 0,1 0 0 0 0,1 1 0 0 0,0 0 0 0 0,0 0 0 0 0,2 0 0 0 0,0 1 0 0 0,1 0 0 0 0,0 0 0 0 0,1 0 0 0 0,1 0 0 0 0,1 1 0 0 0,0-1 0 0 0,1 1 0 0 0,1-1 0 0 0,2 8-102 0 0,0 13 171 0 0,3-1 0 0 0,1 0 0 0 0,1 0 0 0 0,3-1-1 0 0,0 0 1 0 0,3 1-171 0 0,17 57 250 0 0,-13 52-800 0 0,-18-141 388 0 0,-1 0 0 0 0,0 0 1 0 0,1 0-1 0 0,-1 0 1 0 0,0-1-1 0 0,-1 1 0 0 0,1 0 1 0 0,-1-1-1 0 0,0 1 1 0 0,1-1-1 0 0,-2 1 0 0 0,1-1 1 0 0,0 0-1 0 0,-1 0 1 0 0,1 0-1 0 0,-1 0 0 0 0,0 0 1 0 0,0 0-1 0 0,0-1 1 0 0,0 0-1 0 0,0 1 0 0 0,-1-1 1 0 0,1 0-1 0 0,-1-1 1 0 0,0 1-1 0 0,1-1 1 0 0,-1 1-1 0 0,0-1 0 0 0,0 0 1 0 0,0-1-1 0 0,0 1 1 0 0,1-1-1 0 0,-4 1 162 0 0,-8-1-1315 0 0</inkml:trace>
  <inkml:trace contextRef="#ctx0" brushRef="#br0" timeOffset="606.37">0 543 1056 0 0,'41'-56'6293'0'0,"128"-15"-5207"0"0,208-52-808 0 0,-321 97-274 0 0,-56 26-50 0 0,0 0 0 0 0,-29-3 34 0 0,10 6 9 0 0,0 1 1 0 0,0 1 0 0 0,1 0 0 0 0,-1 1-1 0 0,1 1 1 0 0,1 1 0 0 0,-1 0-1 0 0,1 1 1 0 0,1 1 0 0 0,0 1 0 0 0,0 0-1 0 0,1 1 1 0 0,1 1 0 0 0,0 0-1 0 0,0 1 1 0 0,2 1 0 0 0,-1 0-1 0 0,-1 5 3 0 0,16-19 26 0 0,-1 0 0 0 0,1-1-1 0 0,0 1 1 0 0,-1 0 0 0 0,1 0-1 0 0,0-1 1 0 0,0 1 0 0 0,0-1-1 0 0,-1 0 1 0 0,1 1 0 0 0,0-1-1 0 0,0 0 1 0 0,0 0 0 0 0,0 0-1 0 0,0 0 1 0 0,-1-1 0 0 0,1 1-1 0 0,0 0 1 0 0,0-1 0 0 0,0 1-1 0 0,0-1 1 0 0,-1 0 0 0 0,1 1-1 0 0,0-1 1 0 0,-1 0 0 0 0,1 0-1 0 0,-1 0 1 0 0,1 0 0 0 0,-1-1-1 0 0,1 1 1 0 0,0-1-26 0 0,57-31 170 0 0,-41 21-127 0 0,-1 1 0 0 0,2 1 0 0 0,-1 1 1 0 0,1 1-1 0 0,1 0 0 0 0,-1 1 1 0 0,1 1-1 0 0,1 1 0 0 0,-1 1 1 0 0,3 1-44 0 0,-19 4 14 0 0,1 1 1 0 0,-1 0 0 0 0,0 0 0 0 0,0 0-1 0 0,0 1 1 0 0,0-1 0 0 0,0 1 0 0 0,0 0 0 0 0,-1 0-1 0 0,0 0 1 0 0,1 1 0 0 0,-1-1 0 0 0,0 1-1 0 0,-1 0 1 0 0,1 0 0 0 0,-1 0 0 0 0,0 0-1 0 0,1 0 1 0 0,-2 0 0 0 0,1 1 0 0 0,0-1 0 0 0,-1 1-1 0 0,0-1 1 0 0,0 1 0 0 0,-1 0 0 0 0,1-1-1 0 0,-1 1 1 0 0,0 0 0 0 0,0-1 0 0 0,0 1 0 0 0,-1 0-1 0 0,0-1-14 0 0,1-2 162 0 0,-5 10 402 0 0,129-130-1928 0 0,29 34-3868 0 0,-127 71 3822 0 0,-4 1 108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0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8 216 1612 0 0,'4'-27'3555'0'0,"11"6"-2851"0"0,-12 18-570 0 0,7-12 1885 0 0,-17 30-1106 0 0,-26 201-153 0 0,34-210-738 0 0,0 0-1 0 0,1-1 1 0 0,-1 1 0 0 0,1-1 0 0 0,1 1-1 0 0,-1-1 1 0 0,1 1 0 0 0,0-1-1 0 0,0 0 1 0 0,0 0 0 0 0,1-1 0 0 0,-1 1-1 0 0,1-1 1 0 0,0 0 0 0 0,1 0 0 0 0,-1 0-1 0 0,1 0 1 0 0,0-1 0 0 0,-1 0 0 0 0,2 0-1 0 0,-1 0 1 0 0,0 0 0 0 0,0-1-1 0 0,1 0 1 0 0,0 0 0 0 0,-1 0 0 0 0,1-1-1 0 0,0 0 1 0 0,0 0 0 0 0,-1-1 0 0 0,1 1-1 0 0,5-1-21 0 0,3-3 26 0 0,-1-1 0 0 0,0 0 0 0 0,0 0 0 0 0,0-1 0 0 0,0-1 0 0 0,-1 0 0 0 0,0-1 0 0 0,0 0 0 0 0,-1-1 0 0 0,0-1 0 0 0,0 1 0 0 0,-1-2 0 0 0,0 1 0 0 0,0-1 0 0 0,-1-1 0 0 0,-1 0 0 0 0,0 0 0 0 0,0 0-1 0 0,-1-1 1 0 0,-1 0 0 0 0,0-1 0 0 0,0 0 0 0 0,-2 0 0 0 0,1 0 0 0 0,-2 0 0 0 0,1 0 0 0 0,-2-1 0 0 0,0 0 0 0 0,-1 1 0 0 0,0-9-26 0 0,0-22 518 0 0,-1 43-482 0 0,0 1-1 0 0,-4 8 47 0 0,3 14-197 0 0,0 0 0 0 0,2 0 0 0 0,0 0 1 0 0,2 0-1 0 0,0 0 0 0 0,2-1 0 0 0,0 1 0 0 0,1-1 1 0 0,1 0-1 0 0,1-1 0 0 0,3 5 115 0 0,-6-16-373 0 0,14 23-1315 0 0,-1-22-3960 0 0,-18-10 4138 0 0</inkml:trace>
  <inkml:trace contextRef="#ctx0" brushRef="#br0" timeOffset="419.342">589 465 1428 0 0,'33'-27'3695'0'0,"-15"-1"-3616"0"0,-1-2-1 0 0,-2 0 1 0 0,-1-1-1 0 0,-1 0 1 0 0,-2-1 0 0 0,-1-1-1 0 0,-2 1 1 0 0,3-23-79 0 0,-9 39-247 0 0,-2 16 244 0 0,0 1 0 0 0,0-1 1 0 0,1 0-1 0 0,-1 1 0 0 0,0-1 1 0 0,1 0-1 0 0,-1 1 0 0 0,0-1 0 0 0,1 0 1 0 0,-1 1-1 0 0,0-1 0 0 0,1 0 1 0 0,-1 0-1 0 0,1 0 0 0 0,-1 1 1 0 0,0-1-1 0 0,1 0 0 0 0,-1 0 0 0 0,1 0 1 0 0,-1 0-1 0 0,1 0 0 0 0,-1 0 1 0 0,1 0-1 0 0,-1 0 0 0 0,0 0 0 0 0,1 0 1 0 0,-1 0-1 0 0,1 0 0 0 0,-1 0 1 0 0,1 0-1 0 0,-1 0 0 0 0,1-1 1 0 0,-1 1-1 0 0,0 0 0 0 0,1 0 0 0 0,-1 0 1 0 0,0-1-1 0 0,1 1 0 0 0,-1 0 1 0 0,1 0-1 0 0,-1-1 0 0 0,0 1 0 0 0,0 0 1 0 0,1-1-1 0 0,-1 1 0 0 0,0 0 1 0 0,1-1-1 0 0,-1 1 0 0 0,0-1 1 0 0,0 1-1 0 0,0 0 0 0 0,0-1 0 0 0,1 1 1 0 0,-1-1-1 0 0,0 1 0 0 0,0-1 1 0 0,0 1-1 0 0,0-1 0 0 0,0 1 1 0 0,0 0-1 0 0,0-1 3 0 0,11 10 49 0 0,1-2 49 0 0,0 0 0 0 0,-1 1 0 0 0,0 1 0 0 0,0 0 0 0 0,-1 0 0 0 0,0 1 0 0 0,0 0 0 0 0,-1 1 1 0 0,-1 0-1 0 0,0 0 0 0 0,0 1 0 0 0,-1 0 0 0 0,-1 1 0 0 0,0-1 0 0 0,-1 1 0 0 0,0 0 0 0 0,-1 1 0 0 0,0-1 1 0 0,-1 1-1 0 0,1 9-98 0 0,-7-13 33 0 0,1 0 0 0 0,-1-1 0 0 0,0 1 0 0 0,-1-1 0 0 0,0 0 0 0 0,-1 0 0 0 0,0-1 0 0 0,0 1 0 0 0,-1-1 1 0 0,0 0-1 0 0,0-1 0 0 0,-1 1 0 0 0,0-1 0 0 0,0 0 0 0 0,-1-1 0 0 0,-4 3-33 0 0,-1-15-5112 0 0,19-7 3812 0 0</inkml:trace>
  <inkml:trace contextRef="#ctx0" brushRef="#br0" timeOffset="682.105">1109 198 1132 0 0,'-16'21'5898'0'0,"32"79"-4398"0"0,-16-99-1475 0 0,19 76-585 0 0,-30-84-3685 0 0,2 2 3559 0 0,-4-8-678 0 0</inkml:trace>
  <inkml:trace contextRef="#ctx0" brushRef="#br0" timeOffset="948.016">1024 40 2000 0 0,'0'-13'2904'0'0,"1"-13"1806"0"0,12 26-8469 0 0,-3 5 882 0 0,-3-1 1439 0 0</inkml:trace>
  <inkml:trace contextRef="#ctx0" brushRef="#br0" timeOffset="1896.739">1197 240 860 0 0,'45'119'6609'0'0,"-16"-8"-4685"0"0,-29-110-1746 0 0,0-1-8 0 0,0 0 7 0 0,-10-6 191 0 0,14-8-453 0 0,0-1 1 0 0,0 1 0 0 0,2 1 0 0 0,0-1 0 0 0,0 1 0 0 0,1 0 0 0 0,1 0-1 0 0,0 1 1 0 0,0 0 0 0 0,4-3 84 0 0,12-19-308 0 0,-23 34 280 0 0,-1 1 0 0 0,0 0 0 0 0,1 0 0 0 0,-1 0 0 0 0,1-1 0 0 0,-1 1 0 0 0,1 0 0 0 0,-1-1 0 0 0,1 1 0 0 0,-1 0 1 0 0,1-1-1 0 0,0 1 0 0 0,-1-1 0 0 0,1 1 0 0 0,0-1 0 0 0,-1 1 0 0 0,1-1 0 0 0,0 1 0 0 0,0-1 0 0 0,0 0 1 0 0,-1 1-1 0 0,1-1 0 0 0,0 0 0 0 0,0 0 0 0 0,0 0 0 0 0,0 0 0 0 0,0 0 0 0 0,0 0 0 0 0,-1 0 0 0 0,1 0 0 0 0,0 0 1 0 0,0 0-1 0 0,0 0 0 0 0,0 0 0 0 0,0 0 0 0 0,-1-1 0 0 0,1 1 0 0 0,0 0 0 0 0,0-1 0 0 0,0 1 0 0 0,-1-1 1 0 0,1 1-1 0 0,0-1 0 0 0,-1 1 0 0 0,1-1 0 0 0,0 1 0 0 0,-1-1 0 0 0,1 0 0 0 0,-1 1 0 0 0,1-1 0 0 0,-1 0 1 0 0,1 0-1 0 0,-1 1 0 0 0,1-1 28 0 0,0 4-6 0 0,1 0 0 0 0,0 1 0 0 0,-1-1 1 0 0,2 0-1 0 0,-1 0 0 0 0,0 0 0 0 0,0 0 0 0 0,1-1 1 0 0,0 1-1 0 0,-1-1 0 0 0,1 0 0 0 0,0 1 0 0 0,0-1 1 0 0,1 0-1 0 0,-1-1 0 0 0,0 1 0 0 0,0-1 0 0 0,1 1 1 0 0,-1-1-1 0 0,1 0 0 0 0,0 0 0 0 0,-1 0 1 0 0,1-1-1 0 0,-1 1 0 0 0,1-1 0 0 0,0 0 0 0 0,0 0 1 0 0,-1 0-1 0 0,1-1 0 0 0,0 1 0 0 0,-1-1 0 0 0,3-1 6 0 0,119-35 1 0 0,-121 35 2 0 0,107-67 353 0 0,-148 67 136 0 0,26 5-497 0 0,1 1 1 0 0,-1 1 0 0 0,1 0-1 0 0,0 1 1 0 0,1 0 0 0 0,-1 0-1 0 0,1 1 1 0 0,1 0 0 0 0,-1 0-1 0 0,1 1 1 0 0,0 0 0 0 0,1 1-1 0 0,0 0 1 0 0,0 0 0 0 0,1 0-1 0 0,0 1 1 0 0,1 0 0 0 0,0 1 4 0 0,5-10-3 0 0,0 0 1 0 0,0 1 0 0 0,1-1 0 0 0,-1 1-1 0 0,0-1 1 0 0,1 1 0 0 0,-1-1-1 0 0,1 0 1 0 0,-1 1 0 0 0,1-1 0 0 0,0 0-1 0 0,-1 1 1 0 0,1-1 0 0 0,0 0-1 0 0,0 0 1 0 0,0 0 0 0 0,0 0 0 0 0,0 0-1 0 0,0 0 1 0 0,0 0 0 0 0,0 0-1 0 0,1 0 1 0 0,-1 0 0 0 0,0-1 0 0 0,0 1-1 0 0,1-1 1 0 0,-1 1 0 0 0,1-1-1 0 0,-1 1 1 0 0,0-1 0 0 0,1 1-1 0 0,-1-1 1 0 0,1 0 0 0 0,-1 0 0 0 0,1 0-1 0 0,-1 0 1 0 0,1 0 0 0 0,-1 0-1 0 0,1-1 1 0 0,-1 1 0 0 0,0 0 0 0 0,1-1-1 0 0,-1 1 1 0 0,1-1 0 0 0,0 0 2 0 0,68-10-50 0 0,-60 9 136 0 0,1-1 0 0 0,-1-1 0 0 0,0 0 1 0 0,0 0-1 0 0,-1-1 0 0 0,1 0 0 0 0,-1 0 0 0 0,0-1 0 0 0,-1-1 0 0 0,1 1 1 0 0,-1-1-1 0 0,-1-1 0 0 0,1 0 0 0 0,-1 0 0 0 0,-1 0 0 0 0,5-7-86 0 0,-4 82 412 0 0,72 314 393 0 0,-76-365-734 0 0,-1 1-1 0 0,-2-1 1 0 0,1 1 0 0 0,-2-1 0 0 0,0 1-1 0 0,-1-1 1 0 0,0 1 0 0 0,-2-1-1 0 0,0 0 1 0 0,-1 0 0 0 0,0 0-1 0 0,-1-1 1 0 0,-1 0 0 0 0,0 0 0 0 0,-1-1-1 0 0,-1 1 1 0 0,0-2 0 0 0,-1 1-1 0 0,-1-2 1 0 0,0 1 0 0 0,-6 4-71 0 0,11-13 22 0 0,0-1-1 0 0,-1 0 1 0 0,1 0 0 0 0,-1 0 0 0 0,1-1 0 0 0,-1 0 0 0 0,0 0-1 0 0,0-1 1 0 0,0 0 0 0 0,0 0 0 0 0,0-1 0 0 0,0 0 0 0 0,0 0-1 0 0,0 0 1 0 0,0-1 0 0 0,0 0 0 0 0,0-1 0 0 0,0 1 0 0 0,1-1-1 0 0,-1-1 1 0 0,0 1 0 0 0,1-1 0 0 0,0 0 0 0 0,-1-1 0 0 0,1 1-1 0 0,1-1 1 0 0,-1-1 0 0 0,0 1 0 0 0,1-1 0 0 0,0 0 0 0 0,0 0 0 0 0,1 0-1 0 0,-1 0 1 0 0,1-1 0 0 0,0 0 0 0 0,0 0 0 0 0,1 0 0 0 0,0-1-1 0 0,0 1 1 0 0,1-1 0 0 0,-1 1 0 0 0,2-1 0 0 0,-1 0 0 0 0,0-2-22 0 0,-1-11-225 0 0,1 1 0 0 0,1-1 0 0 0,0 1 0 0 0,2-1 0 0 0,0 0 0 0 0,1 1 0 0 0,1-1 0 0 0,1 1 0 0 0,1 0 0 0 0,1 0 0 0 0,0 1 0 0 0,1-1 0 0 0,1 1 0 0 0,1 1 0 0 0,0-1 0 0 0,2 2 0 0 0,0-1 0 0 0,0 1 0 0 0,2 1 0 0 0,0 0 0 0 0,0 1 0 0 0,1 1 0 0 0,1 0 0 0 0,1 0 0 0 0,-1 2 0 0 0,2 0 0 0 0,0 1 0 0 0,0 0 0 0 0,1 2 1 0 0,0 0-1 0 0,11-3 225 0 0,72-35-2744 0 0,-55 26 1409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0:1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2068 0 0,'7'-18'9459'0'0,"-3"17"-8832"0"0,1 47-9928 0 0,-7-39 8080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0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36 202 876 0 0,'0'0'484'0'0,"-13"0"94"0"0,11-4 5226 0 0,11-3-5752 0 0,1 1 0 0 0,-1 0 1 0 0,1 0-1 0 0,1 1 0 0 0,-1 0 0 0 0,1 1 0 0 0,0 0 1 0 0,0 1-1 0 0,0 0 0 0 0,0 1 0 0 0,0 0 0 0 0,1 0 1 0 0,-1 1-1 0 0,1 1 0 0 0,-1 0 0 0 0,1 1 0 0 0,7 1-52 0 0,-17-1 2 0 0,0 1-1 0 0,1-1 0 0 0,-1 1 1 0 0,0-1-1 0 0,0 1 0 0 0,0 0 1 0 0,0 0-1 0 0,0 0 0 0 0,-1 0 0 0 0,1 0 1 0 0,0 0-1 0 0,-1 1 0 0 0,0-1 1 0 0,1 0-1 0 0,-1 1 0 0 0,0-1 1 0 0,0 1-1 0 0,-1 0 0 0 0,1-1 0 0 0,0 1 1 0 0,-1-1-1 0 0,0 1 0 0 0,1 0 1 0 0,-1 0-1 0 0,0-1 0 0 0,0 1 1 0 0,-1 0-1 0 0,1-1 0 0 0,-1 1 0 0 0,1 0 1 0 0,-1-1-1 0 0,0 1 0 0 0,0-1 1 0 0,0 1-1 0 0,0-1 0 0 0,0 1 1 0 0,0-1-1 0 0,-1 0 0 0 0,0 1 0 0 0,1-1-1 0 0,-94 89 120 0 0,143-79-295 0 0,-37-13 166 0 0,1 1 0 0 0,0 0 0 0 0,-1 0 1 0 0,1 2-1 0 0,0-1 0 0 0,-1 1 0 0 0,0 1 0 0 0,1 0 0 0 0,-1 1 0 0 0,0 0 0 0 0,-1 1 0 0 0,1 0 1 0 0,-1 0-1 0 0,0 1 0 0 0,8 7 9 0 0,-34 22 340 0 0,1-25-358 0 0,0-1 0 0 0,-1 0 0 0 0,-1-2 0 0 0,0 1 0 0 0,0-2-1 0 0,0 0 1 0 0,-1-1 0 0 0,1-1 0 0 0,-1-1 0 0 0,0 0 0 0 0,0-1-1 0 0,-3-1 19 0 0,19-1-214 0 0,0 1 0 0 0,0-1 0 0 0,0 0-1 0 0,0 0 1 0 0,0 0 0 0 0,0 0-1 0 0,0 0 1 0 0,0 0 0 0 0,-1-1-1 0 0,1 1 1 0 0,0-1 0 0 0,0 1-1 0 0,0-1 1 0 0,0 0 0 0 0,1 0-1 0 0,-1 0 1 0 0,0 0 0 0 0,0 0-1 0 0,0 0 1 0 0,1 0 0 0 0,-1-1-1 0 0,0 1 1 0 0,1-1 0 0 0,0 1-1 0 0,-1-1 1 0 0,1 1 0 0 0,0-1 0 0 0,0 0-1 0 0,-1 0 215 0 0,3-6-1552 0 0</inkml:trace>
  <inkml:trace contextRef="#ctx0" brushRef="#br0" timeOffset="385.258">0 769 1060 0 0,'1'12'4533'0'0,"73"-17"-3414"0"0,33-14-500 0 0,118-18 265 0 0,-75 28-3683 0 0,-142 14 431 0 0,-11-4 944 0 0</inkml:trace>
  <inkml:trace contextRef="#ctx0" brushRef="#br0" timeOffset="698.44">96 948 1660 0 0,'101'26'4474'0'0,"-93"-22"-4372"0"0,1 2 0 0 0,-1 0-1 0 0,-1 0 1 0 0,1 0-1 0 0,-1 1 1 0 0,0 0 0 0 0,-1 0-1 0 0,0 0 1 0 0,0 1-1 0 0,0 0 1 0 0,-1 1-1 0 0,-1-1 1 0 0,1 1 0 0 0,-1 0-1 0 0,0 0 1 0 0,-1 0-1 0 0,0 0 1 0 0,-1 1-1 0 0,0-1 1 0 0,0 1 0 0 0,-1 0-1 0 0,-1-1 1 0 0,1 2-102 0 0,-39 108 2591 0 0,37-118-2419 0 0,1-1-69 0 0,5 0-54 0 0,14-2-443 0 0,0-1 0 0 0,0 0 0 0 0,-1-2 0 0 0,0 0 0 0 0,0-1 0 0 0,0-1 0 0 0,-1-1 0 0 0,0 0 0 0 0,0-1 0 0 0,-1-1 0 0 0,0-1 0 0 0,6-5 394 0 0,-12 9-420 0 0,77-50-2363 0 0,-43 25 1500 0 0</inkml:trace>
  <inkml:trace contextRef="#ctx0" brushRef="#br0" timeOffset="1054.682">796 1 1960 0 0,'6'-1'175'0'0,"0"1"0"0"0,1 0-1 0 0,-1 0 1 0 0,0 1 0 0 0,1 0-1 0 0,-1 0 1 0 0,0 0 0 0 0,0 1-1 0 0,0-1 1 0 0,0 2 0 0 0,0-1-1 0 0,0 1 1 0 0,0 0 0 0 0,-1 0-1 0 0,1 0 1 0 0,-1 1 0 0 0,0 0-1 0 0,0 0 1 0 0,0 0 0 0 0,0 2-175 0 0,20 15 249 0 0,0 2 0 0 0,-2 0 0 0 0,-1 2 0 0 0,-1 1 0 0 0,-1 0 0 0 0,-2 1 0 0 0,0 1 0 0 0,-2 1 0 0 0,-1 1 0 0 0,-1 0 0 0 0,-2 0 0 0 0,-1 2 0 0 0,-1-1 0 0 0,-2 1 0 0 0,-1 1 0 0 0,-2-1 0 0 0,-1 1 0 0 0,-1 13-249 0 0,-26 85 863 0 0,7-87-738 0 0,-1-1 0 0 0,-2-1 0 0 0,-2-1 0 0 0,-2 0 0 0 0,-2-2 0 0 0,-1-1 0 0 0,-2-1 0 0 0,-30 31-125 0 0,-23-6-4022 0 0,80-113-1395 0 0,12 24 3985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0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 2412 0 0,'-27'-3'5710'0'0,"51"-2"-3510"0"0,276 22-1012 0 0,-105 18-858 0 0,-202 6-302 0 0,-132 54 196 0 0,70-59-180 0 0,26-11-215 0 0,-13 8-1049 0 0,24-8-3842 0 0,32-21 2318 0 0,0-4 1405 0 0</inkml:trace>
  <inkml:trace contextRef="#ctx0" brushRef="#br0" timeOffset="248.344">714 221 1652 0 0,'-143'84'5875'0'0,"80"-41"-4757"0"0,-24 17-570 0 0,29-22-5240 0 0,53-36 3460 0 0,-1 1 31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0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99 1292 0 0,'-11'28'3981'0'0,"-30"23"-2869"0"0,3-5-446 0 0,-105 189 260 0 0,139-231-1569 0 0,3-3-3733 0 0,1-1 2974 0 0</inkml:trace>
  <inkml:trace contextRef="#ctx0" brushRef="#br0" timeOffset="278.283">0 200 1280 0 0,'9'-24'6932'0'0,"11"49"-5754"0"0,-9-9-1028 0 0,242 230 54 0 0,-241-235-764 0 0,11 11-1259 0 0,-17-8-2727 0 0,-6-14 3235 0 0</inkml:trace>
  <inkml:trace contextRef="#ctx0" brushRef="#br0" timeOffset="574.508">491 17 1688 0 0,'4'-4'1450'0'0,"14"-8"4353"0"0,-4 34-4845 0 0,-5-1-929 0 0,92 256 1298 0 0,-74-83-6482 0 0,-46-146 2625 0 0,8-35 1356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03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1280 0 0,'-16'8'297'0'0,"0"1"-1"0"0,0 1 1 0 0,1 1 0 0 0,0 0-1 0 0,0 0 1 0 0,2 2 0 0 0,-1-1-1 0 0,2 2 1 0 0,0 0 0 0 0,0 1-1 0 0,1 0 1 0 0,1 0-1 0 0,1 1 1 0 0,0 0 0 0 0,1 1-1 0 0,1 0 1 0 0,0 0 0 0 0,1 1-1 0 0,1 0 1 0 0,1 0 0 0 0,1 0-1 0 0,0 0 1 0 0,1 0-1 0 0,1 1 1 0 0,1 3-297 0 0,1-14-28 0 0,0 1 0 0 0,0 0-1 0 0,1-1 1 0 0,1 1 0 0 0,-1-1 0 0 0,2 0-1 0 0,-1 1 1 0 0,1-1 0 0 0,0-1 0 0 0,0 1-1 0 0,1-1 1 0 0,0 1 0 0 0,1-2 0 0 0,-1 1-1 0 0,1 0 1 0 0,1-1 0 0 0,-1 0 0 0 0,1-1 0 0 0,0 1-1 0 0,0-1 1 0 0,1-1 0 0 0,4 3 28 0 0,7 4-643 0 0,1-1-1 0 0,0-1 1 0 0,0 0 0 0 0,1-2 0 0 0,0 0 0 0 0,0-2 0 0 0,0 0 0 0 0,15 1 643 0 0,-4-3-982 0 0</inkml:trace>
  <inkml:trace contextRef="#ctx0" brushRef="#br0" timeOffset="402.324">508 146 1896 0 0,'16'-42'7442'0'0,"-13"142"-6895"0"0,59 175 34 0 0,-54-236-532 0 0,-6-31-1901 0 0,-3-12-3377 0 0,1 0 3875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0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1088 0 0,'14'-17'1410'0'0,"-12"17"-892"0"0,37-51 2573 0 0,-38 51-3023 0 0,-1 1-1 0 0,1-1 0 0 0,-1 1 1 0 0,1-1-1 0 0,-1 0 0 0 0,1 1 1 0 0,-1-1-1 0 0,1 0 0 0 0,-1 1 1 0 0,1-1-1 0 0,-1 0 1 0 0,1 0-1 0 0,0 0 0 0 0,-1 1 1 0 0,1-1-1 0 0,0 0 0 0 0,-1 0 1 0 0,1 0-1 0 0,-1 0 0 0 0,1 0 1 0 0,0 0-1 0 0,-1 0 1 0 0,1-1-1 0 0,-1 1 0 0 0,1 0 1 0 0,0 0-1 0 0,-1 0 0 0 0,1-1 1 0 0,-1 1-1 0 0,1 0 0 0 0,-1 0 1 0 0,1-1-1 0 0,0 1 1 0 0,-1-1-1 0 0,0 1 0 0 0,1 0 1 0 0,-1-1-1 0 0,1 1 0 0 0,-1-1 1 0 0,1 1-1 0 0,-1-1 0 0 0,0 1 1 0 0,1-1-1 0 0,-1 1 1 0 0,0-1-1 0 0,0 0 0 0 0,0 1 1 0 0,1-1-1 0 0,-1 1 0 0 0,0-1 1 0 0,0 0-1 0 0,0 1 0 0 0,0-1 1 0 0,0 0-1 0 0,0 1 1 0 0,0-1-1 0 0,0 1-67 0 0,1 43 48 0 0,1 0 0 0 0,3 1 0 0 0,1-2 0 0 0,3 1 0 0 0,1-1 0 0 0,2 0 0 0 0,16 37-48 0 0,3 19-25 0 0,-31-67-2610 0 0,-18-43-2001 0 0,12-1 3285 0 0</inkml:trace>
  <inkml:trace contextRef="#ctx0" brushRef="#br0" timeOffset="310.157">58 101 1148 0 0,'0'-4'122'0'0,"-1"0"0"0"0,1 0 0 0 0,1 0 0 0 0,-1 0 0 0 0,1 0 0 0 0,-1 0 0 0 0,1 0 0 0 0,0 1 0 0 0,1-1 0 0 0,-1 0 0 0 0,1 0 0 0 0,-1 1 0 0 0,1-1 1 0 0,0 1-1 0 0,0 0 0 0 0,1-1 0 0 0,-1 1 0 0 0,1 0 0 0 0,-1 0 0 0 0,1 0 0 0 0,0 1 0 0 0,0-1 0 0 0,0 1 0 0 0,1 0 0 0 0,-1 0 0 0 0,1 0 0 0 0,-1 0 0 0 0,1 0 0 0 0,-1 1 0 0 0,1-1 0 0 0,0 1 0 0 0,0 0 0 0 0,0 0 0 0 0,0 1 0 0 0,0-1 0 0 0,2 1-122 0 0,3 0 43 0 0,0 1 0 0 0,0 0 0 0 0,-1 1 0 0 0,1 0-1 0 0,-1 0 1 0 0,1 1 0 0 0,-1 0 0 0 0,0 1 0 0 0,0 0 0 0 0,0 0 0 0 0,0 0-1 0 0,-1 1 1 0 0,0 0 0 0 0,0 1 0 0 0,0 0 0 0 0,0 0 0 0 0,-1 0 0 0 0,0 1-1 0 0,-1 0 1 0 0,1 0 0 0 0,-1 0 0 0 0,-1 0 0 0 0,1 1 0 0 0,-1 0 0 0 0,-1 0-1 0 0,1 0 1 0 0,-2 1 0 0 0,1-1 0 0 0,-1 1 0 0 0,0 0 0 0 0,-1-1 0 0 0,1 1-1 0 0,-2 0 1 0 0,0 0 0 0 0,0 0 0 0 0,-1 7-43 0 0,-4-3 11 0 0,0 0 1 0 0,-1 0-1 0 0,0-1 0 0 0,-1 0 0 0 0,0-1 1 0 0,-1 1-1 0 0,-1-1 0 0 0,0-1 0 0 0,0 0 1 0 0,-1 0-1 0 0,0 0 0 0 0,0-2 0 0 0,-1 1 1 0 0,-1-1-1 0 0,1-1 0 0 0,-1 0 1 0 0,0 0-1 0 0,-1-2 0 0 0,0 1 0 0 0,-1-1-11 0 0,-1-16-4636 0 0,21-4 3323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59:4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4458 216 848 0 0,'29'-56'6865'0'0,"-15"91"-6243"0"0,79 339 193 0 0,-61-190-165 0 0,12-286-764 0 0,-35 88 88 0 0,0 0 0 0 0,2 1 0 0 0,-1 0 0 0 0,2 1 0 0 0,0 0 0 0 0,0 1 0 0 0,1 1 0 0 0,0 0 0 0 0,1 0 0 0 0,0 1 0 0 0,1 1 0 0 0,0 0 0 0 0,0 2 0 0 0,0-1 0 0 0,1 2 0 0 0,0 0 0 0 0,0 1 0 0 0,0 0 0 0 0,1 1 0 0 0,8 1 26 0 0,-23 2-2 0 0,0 1 0 0 0,0-1-1 0 0,-1 1 1 0 0,1-1 0 0 0,0 1 0 0 0,0 0 0 0 0,0 0-1 0 0,0 0 1 0 0,-1 0 0 0 0,1 1 0 0 0,-1-1-1 0 0,1 0 1 0 0,-1 1 0 0 0,1-1 0 0 0,-1 1-1 0 0,0-1 1 0 0,1 1 0 0 0,-1 0 0 0 0,0-1-1 0 0,0 1 1 0 0,0 0 0 0 0,-1 0 0 0 0,1 0-1 0 0,0 0 1 0 0,-1-1 0 0 0,1 1 0 0 0,-1 0 0 0 0,1 0-1 0 0,-1 0 1 0 0,0 1 0 0 0,0-1 0 0 0,0 0-1 0 0,0 0 1 0 0,0 0 0 0 0,-1 0 0 0 0,1 0-1 0 0,-1 0 1 0 0,1 0 0 0 0,-1-1 0 0 0,0 1-1 0 0,1 0 1 0 0,-1 0 0 0 0,0 0 0 0 0,0-1-1 0 0,-1 1 1 0 0,1 0 0 0 0,0-1 0 0 0,0 1 0 0 0,-1-1-1 0 0,1 1 1 0 0,-1-1 0 0 0,1 0 0 0 0,-1 1-1 0 0,0-1 1 0 0,1 0 0 0 0,-1 0 0 0 0,0 0-1 0 0,0-1 1 0 0,-1 2 2 0 0,-17 13-109 0 0,-1-1-1 0 0,0-1 1 0 0,-1-1-1 0 0,0 0 1 0 0,-1-2-1 0 0,0-1 0 0 0,0 0 1 0 0,-1-2-1 0 0,0-1 1 0 0,-1 0-1 0 0,0-2 110 0 0,22-4-213 0 0,-23 3-476 0 0,12-7-2713 0 0,4-9 2117 0 0</inkml:trace>
  <inkml:trace contextRef="#ctx0" brushRef="#br0" timeOffset="748.759">5407 435 1556 0 0,'-10'0'179'0'0,"-1"1"0"0"0,1 0 1 0 0,-1 1-1 0 0,1 0 0 0 0,0 1 0 0 0,0 0 0 0 0,0 0 0 0 0,0 1 0 0 0,1 0 1 0 0,-1 1-1 0 0,1 0 0 0 0,0 1 0 0 0,1 0 0 0 0,-1 0 0 0 0,1 1 1 0 0,0 0-1 0 0,1 0 0 0 0,0 1 0 0 0,0 0 0 0 0,-1 2-179 0 0,1-2 98 0 0,0 0 1 0 0,0 1-1 0 0,0 0 0 0 0,1 0 1 0 0,1 0-1 0 0,-1 1 0 0 0,2 0 0 0 0,-1 0 1 0 0,1 1-1 0 0,1-1 0 0 0,0 1 0 0 0,1-1 1 0 0,-1 1-1 0 0,2 0 0 0 0,0 3-98 0 0,3-12 17 0 0,1 0-1 0 0,0 0 0 0 0,0 0 0 0 0,0 0 0 0 0,0 0 1 0 0,0 0-1 0 0,0-1 0 0 0,1 0 0 0 0,-1 0 1 0 0,0 0-1 0 0,1 0 0 0 0,-1 0 0 0 0,1 0 1 0 0,-1-1-1 0 0,1 0 0 0 0,-1 0 0 0 0,1 0 1 0 0,0 0-1 0 0,-1 0 0 0 0,1-1 0 0 0,-1 1 1 0 0,1-1-1 0 0,-1 0 0 0 0,0 0 0 0 0,2-1-16 0 0,5-3-1 0 0,0 0 0 0 0,-1-1 0 0 0,1 0 1 0 0,-1-1-1 0 0,-1 0 0 0 0,1 0 0 0 0,-1-1 0 0 0,0 0 0 0 0,-1-1 0 0 0,0 1 0 0 0,0-1 0 0 0,-1-1 0 0 0,0 1 0 0 0,-1-1 0 0 0,0 0 0 0 0,-1 0 0 0 0,0-1 0 0 0,0 1 0 0 0,-1-1 0 0 0,0 0 0 0 0,-1 0 0 0 0,0 0 1 0 0,-1 0-1 0 0,0 0 0 0 0,-1 0 0 0 0,0-1 0 0 0,-2-8 1 0 0,4 8 47 0 0,20-75-99 0 0,4 136 42 0 0,50 180 299 0 0,-70-225-288 0 0,1 0 0 0 0,0-1-1 0 0,0 0 1 0 0,0 0 0 0 0,0 0 0 0 0,0-1-1 0 0,0 0 1 0 0,1 0 0 0 0,-1-1 0 0 0,1 0 0 0 0,-1-1-1 0 0,1 1 1 0 0,0-2 0 0 0,-1 1 0 0 0,1-1 0 0 0,-1 0-1 0 0,1 0 1 0 0,-1-1 0 0 0,1 0 0 0 0,-1 0-1 0 0,0-1 1 0 0,0 0 0 0 0,0 0 0 0 0,-1-1 0 0 0,1 0-1 0 0,-1 0 1 0 0,0 0 0 0 0,4-4-1 0 0,3 1 19 0 0,0-1-1 0 0,0 0 1 0 0,0-1 0 0 0,-1-1 0 0 0,-1 0-1 0 0,0-1 1 0 0,0 0 0 0 0,-1 0 0 0 0,0-1-1 0 0,-1 0 1 0 0,6-12-19 0 0,-15 24 11 0 0,-1 1-1 0 0,1-1 1 0 0,-1 1 0 0 0,0 0 0 0 0,1-1-1 0 0,-1 1 1 0 0,1-1 0 0 0,-1 0 0 0 0,0 1-1 0 0,0-1 1 0 0,1 1 0 0 0,-1-1-1 0 0,0 0 1 0 0,0 0 0 0 0,1 1 0 0 0,-1-1-1 0 0,0 0 1 0 0,0 0 0 0 0,0 0-1 0 0,0 0 1 0 0,1 0 0 0 0,-1 0 0 0 0,0 0-1 0 0,0 0 1 0 0,0 0 0 0 0,1-1 0 0 0,-1 1-1 0 0,0 0 1 0 0,0 0 0 0 0,1-1-1 0 0,-1 1 1 0 0,0-1 0 0 0,0 1 0 0 0,1 0-1 0 0,-1-1 1 0 0,0 1 0 0 0,1-1 0 0 0,-1 1-1 0 0,1-1 1 0 0,-1 0 0 0 0,1 1-1 0 0,-1-1 1 0 0,1 0 0 0 0,-1 1 0 0 0,1-1-1 0 0,0 0 1 0 0,-1 0 0 0 0,1 1-1 0 0,0-1 1 0 0,-1 0 0 0 0,1 0 0 0 0,0 1-1 0 0,0-1 1 0 0,0 0 0 0 0,0 0 0 0 0,0 0-1 0 0,0 1 1 0 0,0-1 0 0 0,0 0-1 0 0,0-1-10 0 0,-1 13-128 0 0,-1-1 0 0 0,2 0 0 0 0,-1 0-1 0 0,1 0 1 0 0,1 1 0 0 0,0-1 0 0 0,0 0-1 0 0,1 0 1 0 0,1 0 0 0 0,-1 0 0 0 0,2 0-1 0 0,-1-1 1 0 0,1 1 0 0 0,1-1-1 0 0,0 0 1 0 0,0 0 0 0 0,0-1 0 0 0,1 1-1 0 0,1-1 1 0 0,-1 0 0 0 0,1-1 0 0 0,1 0-1 0 0,-1 0 1 0 0,6 3 128 0 0,0-3-2205 0 0,-9-6 833 0 0</inkml:trace>
  <inkml:trace contextRef="#ctx0" brushRef="#br0" timeOffset="1152.743">6044 396 908 0 0,'2'0'130'0'0,"0"1"1"0"0,1 0-1 0 0,-1 1 1 0 0,0-1-1 0 0,0 0 1 0 0,0 1-1 0 0,0-1 0 0 0,0 1 1 0 0,0-1-1 0 0,0 1 1 0 0,-1 0-1 0 0,1 0 0 0 0,-1 0 1 0 0,1 0-1 0 0,-1 0 1 0 0,0 0-1 0 0,0 0 1 0 0,0 0-1 0 0,0 1 0 0 0,0-1 1 0 0,0 0-1 0 0,0 1 1 0 0,-1-1-1 0 0,0 1 0 0 0,1-1 1 0 0,-1 1-1 0 0,0-1 1 0 0,0 1-131 0 0,15 179 1739 0 0,-15-181-1487 0 0,-9-86 2068 0 0,11 78-2344 0 0,-1 1-1 0 0,1 0 0 0 0,1 0 0 0 0,-1 0 0 0 0,1 0 0 0 0,0 0 0 0 0,0 0 0 0 0,1 1 0 0 0,0-1 0 0 0,0 1 0 0 0,0 0 0 0 0,1 0 0 0 0,-1 1 0 0 0,1-1 0 0 0,5-3 25 0 0,-9 8-22 0 0,-1 0 28 0 0,78 94-287 0 0,-49-49 127 0 0,-24-41 41 0 0,0 0 0 0 0,0-1 0 0 0,0 0 0 0 0,0 0-1 0 0,1-1 1 0 0,-1 1 0 0 0,1-1 0 0 0,-1 0 0 0 0,1-1 0 0 0,0 1 0 0 0,0-1 0 0 0,0 0-1 0 0,0-1 1 0 0,0 1 0 0 0,0-1 0 0 0,0 0 0 0 0,0-1 0 0 0,0 1 0 0 0,-1-1 0 0 0,1-1 0 0 0,0 1-1 0 0,0-1 1 0 0,-1 0 0 0 0,1 0 0 0 0,-1 0 0 0 0,1-1 0 0 0,-1 0 0 0 0,0 0 0 0 0,0 0-1 0 0,1-2 114 0 0,15-4-260 0 0</inkml:trace>
  <inkml:trace contextRef="#ctx0" brushRef="#br0" timeOffset="1554.96">6599 501 3684 0 0,'-89'12'2041'0'0,"71"-2"-1915"0"0,1 0 1 0 0,0 1 0 0 0,1 1 0 0 0,0 0 0 0 0,1 2 0 0 0,0 0 0 0 0,1 0 0 0 0,0 1 0 0 0,1 1 0 0 0,-10 16-127 0 0,24-32 2 0 0,0 0 1 0 0,-1-1-1 0 0,1 1 1 0 0,-1 0-1 0 0,1 0 1 0 0,0 0-1 0 0,-1 0 1 0 0,1 0-1 0 0,-1 0 1 0 0,1 0-1 0 0,0 0 1 0 0,-1 0-1 0 0,1 0 1 0 0,-1 0-1 0 0,1 0 0 0 0,0 0 1 0 0,-1 1-1 0 0,1-1 1 0 0,-1 0-1 0 0,1 0 1 0 0,-1 1-1 0 0,1-1 1 0 0,-1 0-1 0 0,1 1 1 0 0,-1-1-1 0 0,1 0 1 0 0,-1 1-1 0 0,1-1 1 0 0,-1 1-1 0 0,1-1 1 0 0,-1 1-1 0 0,0-1 0 0 0,1 1 1 0 0,-1-1-1 0 0,0 1 1 0 0,0-1-1 0 0,1 1 1 0 0,-1-1-1 0 0,0 1 1 0 0,0 0-1 0 0,0-1 1 0 0,0 1-1 0 0,1-1 1 0 0,-1 1-1 0 0,0 0 1 0 0,0-1-1 0 0,0 1 1 0 0,0-1-1 0 0,-1 1 0 0 0,1 0 1 0 0,0-1-1 0 0,0 1 1 0 0,0-1-1 0 0,0 1 1 0 0,-1 0-1 0 0,1-1 1 0 0,0 1-1 0 0,0-1 1 0 0,-1 1-1 0 0,1-1 1 0 0,-1 1-1 0 0,1-1 1 0 0,0 1-1 0 0,-1-1 1 0 0,1 0-1 0 0,-1 1 0 0 0,1-1 1 0 0,-1 1-1 0 0,1-1-2 0 0,46-12-183 0 0,-28 3 176 0 0,-1-1 1 0 0,0 0-1 0 0,0-1 0 0 0,-1 0 0 0 0,0-2 0 0 0,-1 0 1 0 0,-1-1-1 0 0,0 0 0 0 0,-1-1 0 0 0,-1 0 0 0 0,0-1 0 0 0,-1-1 1 0 0,0 1-1 0 0,-2-2 0 0 0,0 0 0 0 0,-1 0 0 0 0,-1 0 0 0 0,0-1 1 0 0,-2 0-1 0 0,0 0 0 0 0,1-9 7 0 0,-2 9 255 0 0,-1 0-1 0 0,0 1 1 0 0,-1-1-1 0 0,-1 0 1 0 0,-1 0-1 0 0,0 0 1 0 0,-2 0 0 0 0,0 0-1 0 0,-1 0 1 0 0,-1 1-1 0 0,-1-1 1 0 0,0 1-1 0 0,-1 0 1 0 0,-1 1 0 0 0,-1-1-1 0 0,-1 1 1 0 0,-3-4-255 0 0,12 20 22 0 0,-1 1 0 0 0,1-1-1 0 0,0 0 1 0 0,-1 1 0 0 0,1-1 0 0 0,-1 1 0 0 0,1-1 0 0 0,-1 1 0 0 0,1-1 0 0 0,-1 1 0 0 0,0-1 0 0 0,1 1 0 0 0,-1 0-1 0 0,1-1 1 0 0,-1 1 0 0 0,0 0 0 0 0,1 0 0 0 0,-1-1 0 0 0,0 1 0 0 0,1 0 0 0 0,-1 0 0 0 0,0 0 0 0 0,0 0 0 0 0,1 0 0 0 0,-1 0-1 0 0,0 0 1 0 0,1 0 0 0 0,-1 0 0 0 0,0 0 0 0 0,0 0 0 0 0,1 0 0 0 0,-1 1 0 0 0,0-1 0 0 0,1 0 0 0 0,-1 0 0 0 0,0 1 0 0 0,1-1-1 0 0,-1 0 1 0 0,1 1 0 0 0,-1-1 0 0 0,1 1 0 0 0,-1-1 0 0 0,0 1 0 0 0,1-1 0 0 0,0 1 0 0 0,-1-1 0 0 0,1 1 0 0 0,-1 0-1 0 0,1-1 1 0 0,0 1 0 0 0,-1-1 0 0 0,1 1 0 0 0,0 0 0 0 0,0-1 0 0 0,-1 1 0 0 0,1 0 0 0 0,0 0 0 0 0,0-1 0 0 0,0 1 0 0 0,0 0-1 0 0,0-1 1 0 0,0 1 0 0 0,0 0 0 0 0,0 0 0 0 0,0-1 0 0 0,1 1-22 0 0,-9 54 46 0 0,8-54-35 0 0,1 34-309 0 0,1 0-1 0 0,2 0 1 0 0,2-1-1 0 0,1 0 1 0 0,2 0-1 0 0,12 32 299 0 0,27 145-7438 0 0,-47-195 6198 0 0</inkml:trace>
  <inkml:trace contextRef="#ctx0" brushRef="#br0" timeOffset="-2534.772">1632 582 1280 0 0,'14'-26'3476'0'0,"-11"50"-2357"0"0,-6-12-1069 0 0,2-1 1 0 0,0 1-1 0 0,0 0 0 0 0,1-1 1 0 0,0 1-1 0 0,1 0 0 0 0,1-1 0 0 0,0 1 1 0 0,0-1-1 0 0,1 0 0 0 0,0 0 0 0 0,1 0 1 0 0,0 0-1 0 0,1 0 0 0 0,1-1 0 0 0,-1 0 1 0 0,1 0-1 0 0,1 0 0 0 0,0-1 0 0 0,0 0 1 0 0,1 0-1 0 0,0-1 0 0 0,1 0 0 0 0,0 0 1 0 0,0-1-1 0 0,0 0 0 0 0,1-1 0 0 0,0 0 1 0 0,1 0-1 0 0,-1-1 0 0 0,1-1 1 0 0,0 0-1 0 0,0 0 0 0 0,10 1-50 0 0,-4-5-9 0 0,-1-2 1 0 0,0 0-1 0 0,0-1 1 0 0,0-1-1 0 0,0 0 1 0 0,-1-1-1 0 0,1-1 0 0 0,-1 0 1 0 0,-1-1-1 0 0,1-1 1 0 0,-1 0-1 0 0,0-1 0 0 0,-1-1 1 0 0,0 0-1 0 0,-1 0 1 0 0,0-1-1 0 0,0-1 1 0 0,-1 0-1 0 0,-1-1 0 0 0,0 0 1 0 0,-1 0-1 0 0,0-1 1 0 0,-1 0-1 0 0,-1-1 0 0 0,0 0 1 0 0,-1 0-1 0 0,0 0 1 0 0,-2-1-1 0 0,1 0 1 0 0,-2 0-1 0 0,0 0 0 0 0,0-15 9 0 0,9-35 5 0 0,-29 97 126 0 0,14-18-172 0 0,1 0 0 0 0,1 0 0 0 0,0 0 0 0 0,1 0 0 0 0,1 0 0 0 0,-1 0 0 0 0,2 0 0 0 0,0 0 0 0 0,1 0 0 0 0,0-1 0 0 0,0 1 0 0 0,2-1 0 0 0,-1 0 0 0 0,2 0 0 0 0,0 0 0 0 0,0-1 0 0 0,1 0 0 0 0,0 0 0 0 0,1-1 0 0 0,7 9 41 0 0,77 18-3312 0 0,-89-36 2051 0 0</inkml:trace>
  <inkml:trace contextRef="#ctx0" brushRef="#br0" timeOffset="-2253.862">2573 441 1612 0 0,'5'-25'2787'0'0,"-5"31"-607"0"0,-6 53-1952 0 0,2 0 0 0 0,3 0 0 0 0,2 1 0 0 0,3-1 0 0 0,3 0 0 0 0,2-1 0 0 0,2 0-1 0 0,17 46-227 0 0,22 143-270 0 0,-49-244 140 0 0,0-1 0 0 0,1 1 0 0 0,-2-1 0 0 0,1 1 0 0 0,0 0 0 0 0,0-1 0 0 0,-1 1 0 0 0,1 0 0 0 0,-1-1 0 0 0,0 1 0 0 0,0 0 0 0 0,0 0 0 0 0,0 0 0 0 0,-1-1 0 0 0,1 1 0 0 0,-1 0 0 0 0,1-1 0 0 0,-1 1 0 0 0,0 0 0 0 0,0-1 0 0 0,0 1 0 0 0,-1-1 0 0 0,1 1 0 0 0,0-1 0 0 0,-1 0 0 0 0,0 0 0 0 0,1 0 0 0 0,-1 1 0 0 0,0-1 0 0 0,0-1 0 0 0,0 1 0 0 0,0 0 0 0 0,-1-1 0 0 0,1 1 0 0 0,0-1 0 0 0,-1 1 0 0 0,0-1 130 0 0,-5-2-1206 0 0</inkml:trace>
  <inkml:trace contextRef="#ctx0" brushRef="#br0" timeOffset="-2033.89">2528 717 1624 0 0,'6'-11'153'0'0,"-1"1"0"0"0,2 0 0 0 0,-1 0 0 0 0,1 0 0 0 0,1 1 0 0 0,0 0 0 0 0,0 1 1 0 0,0-1-1 0 0,1 2 0 0 0,1-1 0 0 0,-1 1 0 0 0,1 1 0 0 0,0 0 0 0 0,1 0 0 0 0,-1 1 0 0 0,1 0 0 0 0,0 1 0 0 0,1 0 0 0 0,-1 1 0 0 0,0 0 0 0 0,1 1 0 0 0,8-1-153 0 0,-17 3 24 0 0,0 0 0 0 0,0 0-1 0 0,0 0 1 0 0,0 1 0 0 0,0-1 0 0 0,0 1-1 0 0,0 0 1 0 0,0 0 0 0 0,0 0 0 0 0,-1 0-1 0 0,1 0 1 0 0,0 1 0 0 0,-1-1 0 0 0,1 1-1 0 0,-1-1 1 0 0,1 1 0 0 0,-1 0 0 0 0,0 0-1 0 0,0 0 1 0 0,0 1 0 0 0,0-1 0 0 0,0 0-1 0 0,0 1 1 0 0,-1-1 0 0 0,1 1 0 0 0,-1 0-1 0 0,0-1 1 0 0,1 1 0 0 0,-1 0 0 0 0,-1 0-1 0 0,1 0 1 0 0,0-1 0 0 0,-1 1 0 0 0,1 0-1 0 0,-1 0 1 0 0,0 0 0 0 0,0 0 0 0 0,0 0-1 0 0,0 0 1 0 0,-1 0 0 0 0,1 0 0 0 0,-1 1-24 0 0,-5 9 28 0 0,0 1 0 0 0,-1-1 1 0 0,-1 0-1 0 0,0 0 1 0 0,0-1-1 0 0,-1 0 0 0 0,-1-1 1 0 0,0 0-1 0 0,-1 0 1 0 0,0-1-1 0 0,0-1 1 0 0,-1 0-1 0 0,0 0 0 0 0,-1-1 1 0 0,0-1-1 0 0,0 0 1 0 0,-1-1-1 0 0,1 0 0 0 0,-2-1 1 0 0,1 0-1 0 0,-13 1-28 0 0,23-5-131 0 0,0 0 1 0 0,0-1-1 0 0,0 1 0 0 0,0-1 0 0 0,0 0 0 0 0,0 0 0 0 0,-1 0 0 0 0,1-1 0 0 0,0 0 1 0 0,0 0-1 0 0,0 0 0 0 0,0 0 0 0 0,0 0 0 0 0,1-1 0 0 0,-1 1 0 0 0,0-1 1 0 0,1 0-1 0 0,-1-1 0 0 0,1 1 0 0 0,-1 0 0 0 0,1-1 0 0 0,0 0 0 0 0,0 0 1 0 0,0 0-1 0 0,1 0 131 0 0,-6-10-1258 0 0</inkml:trace>
  <inkml:trace contextRef="#ctx0" brushRef="#br0" timeOffset="-1725.521">2928 547 1256 0 0,'39'-21'7554'0'0,"-36"86"-7305"0"0,4-1-1 0 0,2 0 0 0 0,3-1 1 0 0,3 0-1 0 0,14 35-248 0 0,9 91-1433 0 0,-38-188 1312 0 0,-1 1 0 0 0,0-1 0 0 0,0 0 0 0 0,0 0 0 0 0,0 0 0 0 0,0 0 0 0 0,0 0 1 0 0,0 0-1 0 0,0 0 0 0 0,0-1 0 0 0,0 1 0 0 0,0 0 0 0 0,-1-1 0 0 0,1 1 0 0 0,0-1 0 0 0,-1 1 0 0 0,1-1 1 0 0,0 1-1 0 0,-1-1 0 0 0,1 0 0 0 0,0 0 0 0 0,-1 0 0 0 0,1 0 0 0 0,-1 0 0 0 0,1 0 0 0 0,0 0 0 0 0,-1 0 0 0 0,1 0 1 0 0,-1-1-1 0 0,1 1 0 0 0,0 0 0 0 0,-1-1 0 0 0,1 1 0 0 0,0-1 0 0 0,0 0 0 0 0,-1 1 0 0 0,1-1 0 0 0,0 0 1 0 0,0 0-1 0 0,0 0 0 0 0,0 0 0 0 0,0 0 0 0 0,0 0 0 0 0,0 0 0 0 0,0 0 0 0 0,1 0 0 0 0,-1 0 0 0 0,0-1 0 0 0,0 1 1 0 0,1 0 120 0 0,-18-18-1226 0 0</inkml:trace>
  <inkml:trace contextRef="#ctx0" brushRef="#br0" timeOffset="-1494.737">2992 472 1300 0 0,'2'-3'66'0'0,"1"1"-1"0"0,-1-1 1 0 0,0 1-1 0 0,0-1 1 0 0,1 1-1 0 0,0 0 0 0 0,-1 0 1 0 0,1 0-1 0 0,0 0 1 0 0,0 1-1 0 0,0-1 1 0 0,0 1-1 0 0,0 0 1 0 0,0 0-1 0 0,0 0 1 0 0,1 0-1 0 0,-1 0 1 0 0,0 1-1 0 0,1-1 1 0 0,-1 1-1 0 0,0 0 1 0 0,1 0-1 0 0,-1 0 1 0 0,0 1-1 0 0,1-1 1 0 0,-1 1-1 0 0,0-1 1 0 0,0 1-1 0 0,1 0 1 0 0,-1 1-1 0 0,0-1 1 0 0,0 0-1 0 0,0 1 0 0 0,0 0 1 0 0,0 0-1 0 0,-1 0 1 0 0,1 0-1 0 0,-1 0 1 0 0,1 0-1 0 0,-1 1 1 0 0,0-1-1 0 0,1 1 1 0 0,-1-1-1 0 0,-1 1 1 0 0,1 0-1 0 0,0 0 1 0 0,0 2-66 0 0,0 4 97 0 0,0 0 0 0 0,-1 0 1 0 0,0 0-1 0 0,0 1 0 0 0,-1-1 1 0 0,-1 0-1 0 0,1 0 0 0 0,-2 0 1 0 0,1 0-1 0 0,-1 0 0 0 0,0 0 1 0 0,-1 0-1 0 0,0 0 1 0 0,-1-1-1 0 0,0 1 0 0 0,0-1 1 0 0,0 0-1 0 0,-1 0 0 0 0,0-1 1 0 0,-1 0-1 0 0,0 1 0 0 0,0-2 1 0 0,-1 1-1 0 0,1-1 0 0 0,-4 2-97 0 0,-1 2-82 0 0,-1 0-1 0 0,0-1 0 0 0,-1 0 0 0 0,0-1 0 0 0,0-1 1 0 0,-1 0-1 0 0,0-1 0 0 0,0 0 0 0 0,-1-1 1 0 0,0 0-1 0 0,1-2 0 0 0,-1 1 0 0 0,-1-2 1 0 0,1 0-1 0 0,-4-1 83 0 0,-24-30-3260 0 0,42 21 1958 0 0</inkml:trace>
  <inkml:trace contextRef="#ctx0" brushRef="#br0" timeOffset="-1105.857">3181 649 1316 0 0,'34'-4'520'0'0,"0"-1"-1"0"0,-1-2 0 0 0,0-2 1 0 0,-1-1-1 0 0,1-1 1 0 0,-2-2-1 0 0,0-1 0 0 0,0-1 1 0 0,-1-3-520 0 0,5 1 445 0 0,13-19-58 0 0,-48 35-467 0 0,-49-14 60 0 0,27 17 33 0 0,0 1-1 0 0,0 1 1 0 0,1 1-1 0 0,0 1 1 0 0,0 1-1 0 0,0 0 1 0 0,1 2-1 0 0,0 0 1 0 0,1 2-1 0 0,0 0 1 0 0,0 1-1 0 0,1 1 1 0 0,-4 5-13 0 0,17-16 5 0 0,0 1 0 0 0,1 0-1 0 0,0-1 1 0 0,0 2 0 0 0,0-1 0 0 0,0 0 0 0 0,0 1 0 0 0,1 0-1 0 0,-1 0 1 0 0,1 0 0 0 0,0 0 0 0 0,0 0 0 0 0,1 1 0 0 0,-1-1-1 0 0,1 1 1 0 0,0 0 0 0 0,0 0 0 0 0,1 0 0 0 0,-1 0 0 0 0,1 0-1 0 0,0 0 1 0 0,0 0 0 0 0,1 0 0 0 0,0 0 0 0 0,0 0 0 0 0,0 0-1 0 0,0 1 1 0 0,1-1 0 0 0,0 0 0 0 0,0 0 0 0 0,0 0 0 0 0,0 0-1 0 0,1 0 1 0 0,0 0 0 0 0,0-1 0 0 0,1 1 0 0 0,-1-1 0 0 0,1 1-1 0 0,0-1 1 0 0,0 0 0 0 0,0 0 0 0 0,1 0 0 0 0,-1 0 0 0 0,1-1-1 0 0,0 1 1 0 0,0-1 0 0 0,0 0 0 0 0,1 0 0 0 0,-1-1 0 0 0,1 1-1 0 0,-1-1 1 0 0,4 1-5 0 0,5-1-230 0 0,0 0 0 0 0,0 0 0 0 0,1-1 0 0 0,-1-1 0 0 0,0-1 0 0 0,0 1 0 0 0,1-2 0 0 0,-1 0 0 0 0,0-1 0 0 0,0 0 0 0 0,-1-1 0 0 0,1 0 0 0 0,-1-1 0 0 0,0 0-1 0 0,0-1 1 0 0,0-1 0 0 0,-1 0 0 0 0,0 0 0 0 0,4-5 230 0 0,16-7-1270 0 0</inkml:trace>
  <inkml:trace contextRef="#ctx0" brushRef="#br0" timeOffset="-838.475">3684 468 1324 0 0,'27'3'3296'0'0,"41"75"-2628"0"0,-65-74-475 0 0,73 176 1903 0 0,-76-178-1664 0 0,0-1-391 0 0,-1-1 0 0 0,1 1-1 0 0,0 0 1 0 0,-1 0 0 0 0,1 0 0 0 0,-1 0-1 0 0,1-1 1 0 0,-1 1 0 0 0,0 0-1 0 0,1-1 1 0 0,-1 1 0 0 0,0 0-1 0 0,0-1 1 0 0,1 1 0 0 0,-1-1-1 0 0,0 1 1 0 0,0-1 0 0 0,0 1 0 0 0,0-1-1 0 0,1 0 1 0 0,-1 0 0 0 0,0 1-1 0 0,0-1 1 0 0,0 0 0 0 0,0 0-1 0 0,0 0 1 0 0,0 0 0 0 0,0 0-1 0 0,0 0 1 0 0,0 0 0 0 0,0 0-1 0 0,0 0 1 0 0,1 0 0 0 0,-1 0 0 0 0,0-1-1 0 0,0 1 1 0 0,0 0 0 0 0,0-1-1 0 0,0 1 1 0 0,0-1 0 0 0,1 1-1 0 0,-1-1 1 0 0,0 1 0 0 0,0-1-1 0 0,1 0 1 0 0,-1 1 0 0 0,0-1 0 0 0,1 0-1 0 0,-1 1 1 0 0,1-1 0 0 0,-1 0-1 0 0,1 0 1 0 0,-1 0 0 0 0,1 0-1 0 0,-1 1 1 0 0,1-1 0 0 0,0 0-1 0 0,0 0 1 0 0,-1 0 0 0 0,1 0-1 0 0,0 0 1 0 0,0 0 0 0 0,0 0 0 0 0,0 0-1 0 0,0 0 1 0 0,0 0 0 0 0,0 0-1 0 0,0 1 1 0 0,1-2-41 0 0,-3-3-6 0 0,1-1 1 0 0,0 1-1 0 0,0 0 1 0 0,0-1-1 0 0,0 1 1 0 0,1-1-1 0 0,0 1 1 0 0,1-1-1 0 0,-1 1 1 0 0,1-1-1 0 0,0 1 0 0 0,0 0 1 0 0,0-1-1 0 0,1 1 1 0 0,0 0-1 0 0,0 0 1 0 0,0 0-1 0 0,1 0 1 0 0,0 0-1 0 0,0 1 0 0 0,0-1 1 0 0,0 1-1 0 0,1 0 1 0 0,-1 0-1 0 0,1 0 1 0 0,0 0-1 0 0,1 1 1 0 0,-1-1-1 0 0,3-1 6 0 0,142-81-4741 0 0,-93 65 2172 0 0,-32 12 1359 0 0</inkml:trace>
  <inkml:trace contextRef="#ctx0" brushRef="#br0" timeOffset="-3793.567">349 862 888 0 0,'0'0'489'0'0,"3"-3"-69"0"0,19-18-93 0 0,-14 15-111 0 0,-1 0 0 0 0,0 0 0 0 0,0-1 0 0 0,-1 1 1 0 0,1-2-1 0 0,-1 1 0 0 0,-1-1 0 0 0,0 0 0 0 0,0 0 0 0 0,0 0 0 0 0,-1 0 0 0 0,0-1 0 0 0,-1 0 0 0 0,0 0 0 0 0,0 0 0 0 0,-1 0 0 0 0,0-1-216 0 0,-3 6 8 0 0,1 0-1 0 0,-1 1 0 0 0,1-1 1 0 0,-1 0-1 0 0,0 0 1 0 0,-1 1-1 0 0,1-1 0 0 0,-1 0 1 0 0,1 1-1 0 0,-1 0 1 0 0,0-1-1 0 0,0 1 0 0 0,-1 0 1 0 0,1 0-1 0 0,-1 0 1 0 0,1 0-1 0 0,-1 1 0 0 0,0-1 1 0 0,0 1-1 0 0,0-1 1 0 0,0 1-1 0 0,-1 0 0 0 0,1 0 1 0 0,-1 1-1 0 0,1-1 1 0 0,-1 1-1 0 0,0-1 0 0 0,1 1 1 0 0,-1 0-1 0 0,0 1 1 0 0,0-1-1 0 0,-2 0-7 0 0,-125 10 235 0 0,116-3-215 0 0,0 0 0 0 0,0 1 1 0 0,1 1-1 0 0,0 0 1 0 0,0 1-1 0 0,1 1 1 0 0,0 0-1 0 0,0 1 1 0 0,2 0-1 0 0,-1 1 1 0 0,1 0-1 0 0,1 1 0 0 0,0 0 1 0 0,1 0-1 0 0,0 1 1 0 0,1 1-1 0 0,1-1 1 0 0,0 1-1 0 0,1 0 1 0 0,1 1-1 0 0,0 0 1 0 0,1 0-1 0 0,1 0 0 0 0,0 0 1 0 0,1 1-21 0 0,2-14 5 0 0,1 0 0 0 0,-1-1 1 0 0,1 1-1 0 0,-1 0 0 0 0,1-1 0 0 0,0 1 0 0 0,0 0 1 0 0,0-1-1 0 0,1 1 0 0 0,-1-1 0 0 0,0 0 1 0 0,1 1-1 0 0,0-1 0 0 0,-1 0 0 0 0,1 0 0 0 0,0 0 1 0 0,0 0-1 0 0,0 0 0 0 0,0-1 0 0 0,1 1 0 0 0,-1-1 1 0 0,0 1-1 0 0,1-1 0 0 0,-1 0 0 0 0,1 0 1 0 0,-1 0-1 0 0,1 0 0 0 0,-1 0 0 0 0,1 0 0 0 0,0-1 1 0 0,0 1-1 0 0,-1-1 0 0 0,1 0 0 0 0,0 0 0 0 0,0 0 1 0 0,0 0-6 0 0,93-11 303 0 0,-85 8-307 0 0,-1 0 0 0 0,1-1 0 0 0,-1 0 0 0 0,0 0 0 0 0,0-1 0 0 0,-1-1 0 0 0,1 0 0 0 0,-1 0 0 0 0,0 0 0 0 0,-1-1 0 0 0,0-1 0 0 0,0 1 0 0 0,0-1 0 0 0,-1-1 0 0 0,0 0 0 0 0,-1 1 0 0 0,0-2 0 0 0,0 1 0 0 0,-1-1 0 0 0,0 0 0 0 0,-1 0 0 0 0,0 0 0 0 0,2-10 4 0 0,9-72-242 0 0,-15 92 253 0 0,14 29-54 0 0,101 119-460 0 0,-15-72-3203 0 0,-84-66 2206 0 0</inkml:trace>
  <inkml:trace contextRef="#ctx0" brushRef="#br0" timeOffset="-3376.787">650 663 896 0 0,'21'57'2352'0'0,"23"174"1377"0"0,-45-248-3677 0 0,0-1 0 0 0,1 1 0 0 0,0-1 0 0 0,2 1 0 0 0,0 0 1 0 0,1-1-1 0 0,1 1 0 0 0,0 1 0 0 0,1-1 0 0 0,1 0 1 0 0,1 1-1 0 0,0 1 0 0 0,1-1 0 0 0,1 1 0 0 0,0 0 0 0 0,7-8-52 0 0,-13 21-1 0 0,-1 0-1 0 0,0 1 1 0 0,0-1-1 0 0,0 0 1 0 0,1 1-1 0 0,-1-1 1 0 0,1 1-1 0 0,-1 0 0 0 0,1 0 1 0 0,0 0-1 0 0,-1 0 1 0 0,1 1-1 0 0,0-1 1 0 0,0 1-1 0 0,-1-1 1 0 0,1 1-1 0 0,0 0 1 0 0,0 0-1 0 0,0 0 0 0 0,-1 0 1 0 0,1 1-1 0 0,0-1 1 0 0,0 1-1 0 0,-1 0 1 0 0,1 0-1 0 0,0 0 1 0 0,-1 0-1 0 0,1 0 0 0 0,-1 0 1 0 0,1 1-1 0 0,-1-1 1 0 0,0 1-1 0 0,1 0 1 0 0,-1 0-1 0 0,0 0 1 0 0,0 0-1 0 0,0 0 1 0 0,-1 0-1 0 0,1 0 0 0 0,0 0 1 0 0,-1 1-1 0 0,0-1 1 0 0,1 2 1 0 0,62 116 5 0 0,-63-117-4 0 0,35 94-403 0 0,9 20-3991 0 0,-43-109 2929 0 0</inkml:trace>
  <inkml:trace contextRef="#ctx0" brushRef="#br0" timeOffset="27286.665">359 1737 1076 0 0,'30'9'3934'0'0,"-53"-8"-1817"0"0,13-4-2083 0 0,0-1 0 0 0,0 1 0 0 0,0-1 0 0 0,1-1 0 0 0,-1 0 0 0 0,1 0 0 0 0,1-1 0 0 0,-1 0 0 0 0,1-1 1 0 0,0 0-1 0 0,0 0 0 0 0,1 0 0 0 0,0-1 0 0 0,1 0 0 0 0,-1-1 0 0 0,1 1 0 0 0,1-1 0 0 0,0 0 0 0 0,0-1 0 0 0,1 1 0 0 0,0-1 0 0 0,0 0 0 0 0,1 0 0 0 0,1 0 0 0 0,0 0 0 0 0,0-1 0 0 0,1 1 0 0 0,0-1 0 0 0,1 1 0 0 0,0 0 0 0 0,0-1 0 0 0,2 1 0 0 0,-1-1 0 0 0,1 1 0 0 0,0 0 0 0 0,1 0 0 0 0,1 0 0 0 0,-1 0 0 0 0,1 0 0 0 0,1 1 0 0 0,0 0 0 0 0,0 0 0 0 0,3-2-34 0 0,-7 9-4 0 0,1 0 0 0 0,0 1 0 0 0,0-1 0 0 0,0 1 0 0 0,0-1 0 0 0,0 1 0 0 0,0 0 0 0 0,0 0 0 0 0,1 0-1 0 0,-1 0 1 0 0,0 0 0 0 0,1 0 0 0 0,-1 1 0 0 0,0-1 0 0 0,1 1 0 0 0,-1 0 0 0 0,1-1 0 0 0,-1 1 0 0 0,1 0 0 0 0,-1 1 0 0 0,1-1 0 0 0,-1 0 0 0 0,1 1 0 0 0,-1-1 0 0 0,0 1-1 0 0,1 0 1 0 0,-1 0 0 0 0,0 0 0 0 0,0 0 0 0 0,1 0 0 0 0,-1 0 0 0 0,0 1 0 0 0,0-1 0 0 0,0 1 0 0 0,0-1 0 0 0,-1 1 0 0 0,1 0 0 0 0,0 0 0 0 0,-1 0 0 0 0,1 0 4 0 0,63 86 103 0 0,-64-86-95 0 0,14 27 184 0 0,-1 0 0 0 0,-2 1 0 0 0,-1 0-1 0 0,-1 1 1 0 0,-1 1 0 0 0,-2-1-1 0 0,-1 1 1 0 0,-2 0 0 0 0,-1 0-1 0 0,-1 33-191 0 0,-2-52 54 0 0,-1 0 0 0 0,0 0 0 0 0,-1-1-1 0 0,0 1 1 0 0,-1 0 0 0 0,-1-1 0 0 0,0 1-1 0 0,0-1 1 0 0,-1 0 0 0 0,-1 0 0 0 0,0-1-1 0 0,-1 0 1 0 0,0 0 0 0 0,0 0 0 0 0,-2-1-1 0 0,1 0 1 0 0,-1 0 0 0 0,0-1 0 0 0,-1-1-1 0 0,0 1 1 0 0,0-2 0 0 0,-1 1 0 0 0,0-1-1 0 0,0-1 1 0 0,-1 0 0 0 0,0-1 0 0 0,0 0-1 0 0,0 0 1 0 0,-1-2 0 0 0,1 1 0 0 0,-1-2-1 0 0,-12 2-53 0 0,18-4-107 0 0,0-1-1 0 0,1 0 0 0 0,-1 0 1 0 0,1 0-1 0 0,-1-1 0 0 0,1 0 0 0 0,0-1 1 0 0,0 1-1 0 0,0-1 0 0 0,0 0 0 0 0,0 0 1 0 0,0-1-1 0 0,1 0 0 0 0,0 0 1 0 0,-1 0-1 0 0,-3-5 108 0 0,7 7-228 0 0,-1-1 0 0 0,1 0 0 0 0,-1 0 0 0 0,1 0 0 0 0,0 0 0 0 0,0-1 0 0 0,0 1 1 0 0,1 0-1 0 0,-1-1 0 0 0,1 1 0 0 0,0-1 0 0 0,0 0 0 0 0,0 1 0 0 0,1-1 0 0 0,-1 0 0 0 0,1 0 0 0 0,0 1 1 0 0,0-1-1 0 0,0 0 0 0 0,0 0 0 0 0,0 1 0 0 0,1-1 0 0 0,0 0 0 0 0,0 1 0 0 0,0-1 0 0 0,0 0 0 0 0,1 1 0 0 0,-1 0 1 0 0,1-1-1 0 0,0 0 228 0 0,15-19-1320 0 0,1 3-8 0 0</inkml:trace>
  <inkml:trace contextRef="#ctx0" brushRef="#br0" timeOffset="27704.419">640 1828 1224 0 0,'10'5'380'0'0,"0"0"0"0"0,0 0 1 0 0,0 1-1 0 0,-1 0 0 0 0,0 0 0 0 0,0 1 0 0 0,-1 0 1 0 0,0 1-1 0 0,0 0 0 0 0,-1 0 0 0 0,0 1 0 0 0,0 0 0 0 0,-1 0 1 0 0,0 0-1 0 0,0 1 0 0 0,-1 0 0 0 0,-1 0 0 0 0,1 3-380 0 0,-5-13 438 0 0,-2 19 741 0 0,1-18-1141 0 0,1 0 0 0 0,-1 0 0 0 0,0 0 0 0 0,0 0 0 0 0,0 0-1 0 0,0 0 1 0 0,0 0 0 0 0,0 0 0 0 0,0 0 0 0 0,0-1 0 0 0,0 1 0 0 0,0 0-1 0 0,0-1 1 0 0,-1 1 0 0 0,1-1 0 0 0,0 1 0 0 0,0-1 0 0 0,-1 1 0 0 0,1-1-1 0 0,0 0 1 0 0,-1 0 0 0 0,1 0 0 0 0,0 0 0 0 0,-1 0 0 0 0,1 0 0 0 0,0 0-1 0 0,-1 0 1 0 0,1 0 0 0 0,0-1 0 0 0,-1 1 0 0 0,1 0 0 0 0,0-1 0 0 0,0 1-1 0 0,-1-1 1 0 0,1 0 0 0 0,0 1 0 0 0,0-1 0 0 0,0 0 0 0 0,0 0 0 0 0,0 0-1 0 0,0 1 1 0 0,0-1 0 0 0,0 0 0 0 0,0 0 0 0 0,0-1 0 0 0,1 1 0 0 0,-1 0-1 0 0,0 0 1 0 0,1 0 0 0 0,-1 0 0 0 0,1-1 0 0 0,-1 1 0 0 0,1 0 0 0 0,-1-2-38 0 0,-16-81 206 0 0,19 74-203 0 0,0 1 0 0 0,1 0 0 0 0,0 0 0 0 0,0 0 0 0 0,1 0 0 0 0,0 0 0 0 0,1 1 0 0 0,0 0 0 0 0,0 0 0 0 0,1 0 0 0 0,0 0 0 0 0,0 1 0 0 0,0 0 0 0 0,1 1 0 0 0,1-1 0 0 0,-1 1 0 0 0,1 1 0 0 0,0-1 0 0 0,1 1-3 0 0,18 5-21 0 0,-14 8 17 0 0,0 1 0 0 0,-1 0 0 0 0,0 1 0 0 0,-1 0 0 0 0,1 0 0 0 0,-2 2 0 0 0,0-1 0 0 0,0 1 0 0 0,-1 1 0 0 0,-1 0 0 0 0,0 0 0 0 0,0 0 0 0 0,0 5 4 0 0,14 34-481 0 0,-15-18-2636 0 0,-7-33 2235 0 0,0-1-436 0 0,0 6-1295 0 0,0-5 1385 0 0</inkml:trace>
  <inkml:trace contextRef="#ctx0" brushRef="#br0" timeOffset="29293.216">1178 1941 2164 0 0,'122'-6'4328'0'0,"-93"3"-4222"0"0,-1-1-1 0 0,0-2 0 0 0,0 0 0 0 0,-1-2 0 0 0,1-1 0 0 0,-2-1 0 0 0,1-1 0 0 0,-2-1 0 0 0,3-3-105 0 0,-6-14 124 0 0,-22 28-165 0 0,-4-9-65 0 0,-8 1 114 0 0,1 1 1 0 0,-2 0 0 0 0,1 0-1 0 0,-1 1 1 0 0,0 1 0 0 0,0 0-1 0 0,-1 0 1 0 0,0 2 0 0 0,0 0-1 0 0,0 0 1 0 0,0 2 0 0 0,-1-1-1 0 0,1 2 1 0 0,-1 0 0 0 0,0 1-1 0 0,1 0 1 0 0,-4 1-9 0 0,12-1 17 0 0,0-1 1 0 0,0 1-1 0 0,0 0 0 0 0,0 1 0 0 0,0-1 1 0 0,0 1-1 0 0,0 0 0 0 0,0 1 0 0 0,1-1 1 0 0,-1 1-1 0 0,0 1 0 0 0,1-1 0 0 0,0 1 1 0 0,-1-1-1 0 0,1 2 0 0 0,0-1 0 0 0,0 0 1 0 0,1 1-1 0 0,-1 0 0 0 0,1 0 0 0 0,0 0 1 0 0,0 1-1 0 0,0 0 0 0 0,1-1 0 0 0,-1 1 1 0 0,1 1-1 0 0,0-1 0 0 0,1 0 0 0 0,-1 1 1 0 0,1-1-1 0 0,0 1 0 0 0,1 0 0 0 0,-1-1 1 0 0,1 1-1 0 0,0 0 0 0 0,0 0 0 0 0,1 0 1 0 0,0 0-1 0 0,0 0 0 0 0,0 0 0 0 0,1 0 1 0 0,0 0-1 0 0,0 0 0 0 0,0-1 0 0 0,1 1 1 0 0,0 0-1 0 0,2 4-17 0 0,3-2 4 0 0,0 0 0 0 0,0 0 1 0 0,0 0-1 0 0,1-1 0 0 0,1 0 1 0 0,-1-1-1 0 0,1 0 0 0 0,0 0 0 0 0,0-1 1 0 0,1 0-1 0 0,-1 0 0 0 0,1-1 1 0 0,0 0-1 0 0,1-1 0 0 0,-1-1 0 0 0,0 1 1 0 0,1-1-1 0 0,0-1 0 0 0,-1 0 1 0 0,9-1-5 0 0,211-28-751 0 0,-210 25 728 0 0,-1-1 0 0 0,1-1-1 0 0,-1-1 1 0 0,-1-1 0 0 0,1 0 0 0 0,-1-1-1 0 0,0-1 1 0 0,-1-1 0 0 0,0-1 0 0 0,-1 0-1 0 0,0-1 1 0 0,0-1 0 0 0,-2 0 0 0 0,0-1-1 0 0,0-1 24 0 0,-13 14 13 0 0,1 0-1 0 0,-1 0 0 0 0,0 0 0 0 0,0 0 1 0 0,0-1-1 0 0,1 1 0 0 0,-1 0 0 0 0,-1-1 0 0 0,1 1 1 0 0,0-1-1 0 0,0 1 0 0 0,-1-1 0 0 0,1 0 1 0 0,0 1-1 0 0,-1-1 0 0 0,0 0 0 0 0,1 1 1 0 0,-1-1-1 0 0,0 0 0 0 0,0 1 0 0 0,0-1 0 0 0,0 0 1 0 0,0 1-1 0 0,0-1 0 0 0,0 0 0 0 0,-1 1 1 0 0,1-1-1 0 0,-1 0 0 0 0,1 1 0 0 0,-1-1 1 0 0,0 1-1 0 0,1-1 0 0 0,-1 1 0 0 0,0-1 0 0 0,0 1 1 0 0,0-1-1 0 0,0 1 0 0 0,0 0 0 0 0,-1 0 1 0 0,1-1-1 0 0,0 1 0 0 0,-1 0 0 0 0,1 0 1 0 0,0 0-1 0 0,-1 0 0 0 0,1 1 0 0 0,-1-1 1 0 0,1 0-1 0 0,-1 1 0 0 0,0-1 0 0 0,1 1 0 0 0,-1-1 1 0 0,-1 1-13 0 0,-92 4 560 0 0,83 0-517 0 0,1 0-1 0 0,-1 1 1 0 0,1 0-1 0 0,0 1 1 0 0,0 1-1 0 0,1 0 1 0 0,0 0-1 0 0,0 1 1 0 0,0 0-1 0 0,1 1 1 0 0,1 0-1 0 0,-1 0 1 0 0,1 1-1 0 0,1 0 1 0 0,0 0-1 0 0,-4 8-42 0 0,12-15-4 0 0,-1-1 1 0 0,0 0-1 0 0,1 1 0 0 0,0-1 0 0 0,0 0 0 0 0,-1 1 0 0 0,2-1 1 0 0,-1 0-1 0 0,0 0 0 0 0,0 0 0 0 0,0 0 0 0 0,1 0 0 0 0,-1 0 1 0 0,1 0-1 0 0,0 0 0 0 0,0-1 0 0 0,-1 1 0 0 0,1 0 0 0 0,0-1 1 0 0,0 0-1 0 0,1 1 0 0 0,-1-1 0 0 0,0 0 0 0 0,0 0 0 0 0,0 0 1 0 0,1-1-1 0 0,-1 1 0 0 0,1 0 0 0 0,-1-1 0 0 0,0 1 0 0 0,1-1 1 0 0,-1 0-1 0 0,1 0 0 0 0,-1 0 0 0 0,1 0 0 0 0,-1-1 0 0 0,1 1 1 0 0,-1-1-1 0 0,0 1 0 0 0,1-1 0 0 0,-1 0 0 0 0,0 0 0 0 0,0 0 1 0 0,1 0-1 0 0,-1 0 0 0 0,0 0 0 0 0,1-1 4 0 0,16-2-4 0 0,0-1 0 0 0,-1-1 0 0 0,0-1 1 0 0,0 0-1 0 0,0-1 0 0 0,-1-1 0 0 0,0 0 0 0 0,-1-2 0 0 0,0 0 0 0 0,0 0 0 0 0,-1-2 0 0 0,10-10 4 0 0,-18 3 981 0 0,-16 34-267 0 0,-4 46-412 0 0,4 1 1 0 0,1 0 0 0 0,4 1-1 0 0,2 0 1 0 0,5 27-303 0 0,-3-17 173 0 0,16 178 391 0 0,-8-235-984 0 0,6-53-77 0 0,-11 29 448 0 0,43-124-790 0 0,6 1-1 0 0,6 3 0 0 0,8-3 840 0 0,-57 118 144 0 0,-2 0-1 0 0,0 0 1 0 0,0 0 0 0 0,-1 0 0 0 0,-1-1 0 0 0,-1 0 0 0 0,0-1-1 0 0,-1 1 1 0 0,0 0 0 0 0,-1-7-144 0 0,-2 21 118 0 0,-11-10 386 0 0,6 16-487 0 0,1 2 0 0 0,1-1 0 0 0,-1 0 0 0 0,1 1 0 0 0,0 0 0 0 0,0 0 0 0 0,1-1 0 0 0,0 2 0 0 0,0-1 0 0 0,1 0 0 0 0,0 0 0 0 0,0 0 0 0 0,1 1 0 0 0,0-1 0 0 0,0 0 0 0 0,0 1 0 0 0,1-1 1 0 0,0 0-1 0 0,1 1-17 0 0,-1-4-6 0 0,0 0 0 0 0,0-1 0 0 0,0 1 1 0 0,0-1-1 0 0,1 1 0 0 0,-1-1 0 0 0,1 0 0 0 0,0 1 1 0 0,0-1-1 0 0,0 0 0 0 0,0 0 0 0 0,1 0 1 0 0,-1-1-1 0 0,1 1 0 0 0,0-1 0 0 0,0 1 1 0 0,0-1-1 0 0,0 0 0 0 0,0 0 0 0 0,0 0 1 0 0,0 0-1 0 0,1-1 0 0 0,-1 1 0 0 0,1-1 1 0 0,-1 0-1 0 0,1 0 0 0 0,0 0 0 0 0,-1-1 1 0 0,1 1-1 0 0,0-1 0 0 0,0 0 0 0 0,-1 0 1 0 0,1 0-1 0 0,0-1 0 0 0,-1 1 0 0 0,1-1 0 0 0,0 0 1 0 0,1 0 5 0 0,5 0-25 0 0,-1-1 1 0 0,1 0-1 0 0,-1 0 0 0 0,0-1 1 0 0,0 0-1 0 0,0 0 1 0 0,0-1-1 0 0,0-1 1 0 0,-1 1-1 0 0,0-1 1 0 0,0-1-1 0 0,0 0 0 0 0,-1 0 1 0 0,1 0-1 0 0,-2-1 1 0 0,1 0-1 0 0,-1 0 1 0 0,0 0-1 0 0,0-1 1 0 0,-1 0-1 0 0,0-1 0 0 0,0 1 1 0 0,-1-1-1 0 0,0 1 1 0 0,-1-1-1 0 0,0-1 1 0 0,0 1-1 0 0,-1 0 1 0 0,0-1-1 0 0,0-3 25 0 0,-2 12 9 0 0,0 0 0 0 0,-1-1 0 0 0,1 1 0 0 0,0 0 0 0 0,-1 0 0 0 0,1 0 0 0 0,-1 0 0 0 0,1 0 0 0 0,-1-1 0 0 0,1 1 0 0 0,-1 0 0 0 0,0 0 0 0 0,0 0 0 0 0,1 1 1 0 0,-1-1-1 0 0,0 0 0 0 0,0 0 0 0 0,0 0 0 0 0,0 1 0 0 0,0-1 0 0 0,0 0 0 0 0,0 1 0 0 0,0-1 0 0 0,0 1 0 0 0,0-1 0 0 0,-1 1 0 0 0,1-1 0 0 0,0 1 0 0 0,0 0 0 0 0,0 0 0 0 0,-1-1 0 0 0,1 1 0 0 0,0 0 0 0 0,0 0 0 0 0,0 0 0 0 0,-1 1 0 0 0,1-1 0 0 0,0 0 0 0 0,0 0 0 0 0,0 1 0 0 0,-1-1 0 0 0,1 0 0 0 0,0 1 0 0 0,0-1 1 0 0,0 1-1 0 0,0 0 0 0 0,0-1 0 0 0,0 1 0 0 0,0 0 0 0 0,0 0 0 0 0,0-1 0 0 0,0 1 0 0 0,1 0 0 0 0,-1 0 0 0 0,0 0 0 0 0,0 0 0 0 0,1 0 0 0 0,-1 0 0 0 0,1 0 0 0 0,-1 2-9 0 0,-1 0-9 0 0,0 0 1 0 0,0 1-1 0 0,1-1 0 0 0,0 1 0 0 0,0 0 1 0 0,0-1-1 0 0,0 1 0 0 0,0 0 0 0 0,1 0 1 0 0,0 0-1 0 0,-1-1 0 0 0,1 1 0 0 0,1 0 1 0 0,-1 0-1 0 0,1 0 0 0 0,-1-1 0 0 0,1 1 1 0 0,0 0-1 0 0,0 0 0 0 0,1-1 0 0 0,-1 1 1 0 0,1-1-1 0 0,0 0 0 0 0,0 1 0 0 0,0-1 1 0 0,0 0-1 0 0,0 0 0 0 0,1 0 0 0 0,-1 0 1 0 0,1 0-1 0 0,0-1 0 0 0,0 1 0 0 0,0-1 1 0 0,0 0-1 0 0,0 0 0 0 0,1 0 0 0 0,-1 0 1 0 0,1-1 8 0 0,139 38-2193 0 0,30-64-2985 0 0,-147 18 3950 0 0,-2-4 20 0 0</inkml:trace>
  <inkml:trace contextRef="#ctx0" brushRef="#br0" timeOffset="30019.514">2980 1821 988 0 0,'1'-1'118'0'0,"0"0"1"0"0,-1-1-1 0 0,1 1 0 0 0,0 0 0 0 0,0 0 1 0 0,-1-1-1 0 0,1 1 0 0 0,-1 0 0 0 0,1-1 1 0 0,-1 1-1 0 0,0-1 0 0 0,1 1 0 0 0,-1-1 1 0 0,0 1-1 0 0,0-1 0 0 0,0 1 1 0 0,0 0-1 0 0,0-1 0 0 0,0 1 0 0 0,0-1 1 0 0,-1 1-1 0 0,1-1 0 0 0,-1 1 0 0 0,1 0 1 0 0,-1-1-1 0 0,1 1 0 0 0,-1 0 0 0 0,0-1 1 0 0,1 1-1 0 0,-1 0 0 0 0,0 0 0 0 0,0 0 1 0 0,0-1-1 0 0,0 1 0 0 0,0 0 1 0 0,0 0-1 0 0,0 1 0 0 0,-1-1 0 0 0,1 0 1 0 0,0 0-1 0 0,0 1 0 0 0,-1-1 0 0 0,1 0 1 0 0,0 1-1 0 0,-1-1 0 0 0,1 1 0 0 0,-1 0 1 0 0,1-1-1 0 0,-1 1 0 0 0,0 0-118 0 0,-72 12 1594 0 0,66-9-1508 0 0,1 0 0 0 0,-1 1 0 0 0,1 0 0 0 0,-1 0-1 0 0,1 0 1 0 0,0 1 0 0 0,1 0 0 0 0,-1 1 0 0 0,1 0 0 0 0,0 0 0 0 0,0 0 0 0 0,1 0 0 0 0,0 1 0 0 0,0 0 0 0 0,1 0 0 0 0,-1 1 0 0 0,2-1 0 0 0,-1 1 0 0 0,1 0 0 0 0,-2 5-86 0 0,5-12 57 0 0,25 10-38 0 0,-2-13-130 0 0,-1-1 0 0 0,0-1 0 0 0,0-1-1 0 0,-1-1 1 0 0,1 0 0 0 0,-1-2 0 0 0,-1-1 0 0 0,1 0-1 0 0,4-5 112 0 0,-5 5-73 0 0,-72 91 1053 0 0,52-81-1014 0 0,0-1-36 0 0,34 10-504 0 0,-15-17 484 0 0,0-1 1 0 0,-1-1-1 0 0,0-1 0 0 0,0 0 0 0 0,-1-1 1 0 0,-1-1-1 0 0,0 0 0 0 0,0-2 1 0 0,-1 1-1 0 0,-1-2 0 0 0,0 0 0 0 0,-1-1 1 0 0,-1 0-1 0 0,0-1 0 0 0,-2 0 0 0 0,0-1 1 0 0,0 0-1 0 0,-2-1 0 0 0,0 1 0 0 0,-2-2 1 0 0,0 1-1 0 0,0-1 0 0 0,-2 0 0 0 0,-1 0 1 0 0,1-14 89 0 0,24-121 2515 0 0,-54 145-1673 0 0,13 29-758 0 0,1 1-1 0 0,1 1 0 0 0,1 0 0 0 0,1 0 1 0 0,1 1-1 0 0,1 0 0 0 0,1 0 0 0 0,0 1 1 0 0,2-1-1 0 0,1 1 0 0 0,1 0 0 0 0,0 1 0 0 0,2-1 1 0 0,2 18-84 0 0,-1-29-7 0 0,0-1 0 0 0,0 1 0 0 0,1-1 0 0 0,1 1 1 0 0,-1-1-1 0 0,2 0 0 0 0,0 0 0 0 0,0 0 0 0 0,1-1 0 0 0,0 1 0 0 0,1-1 1 0 0,0 0-1 0 0,1-1 0 0 0,0 0 0 0 0,0 0 0 0 0,1 0 0 0 0,0-1 1 0 0,1 0-1 0 0,0 0 0 0 0,0-1 0 0 0,1 0 0 0 0,-1-1 0 0 0,1 0 0 0 0,1-1 1 0 0,-1 0-1 0 0,7 2 7 0 0,-9-5-45 0 0,0 0 0 0 0,1 0 0 0 0,-1-1 1 0 0,1 0-1 0 0,-1-1 0 0 0,1 0 0 0 0,-1 0 0 0 0,1 0 0 0 0,-1-1 1 0 0,1-1-1 0 0,-1 1 0 0 0,0-2 0 0 0,0 1 0 0 0,1-1 1 0 0,-1 0-1 0 0,-1 0 0 0 0,1-1 0 0 0,-1 0 0 0 0,1-1 1 0 0,-1 0-1 0 0,0 0 0 0 0,-1 0 0 0 0,1-1 0 0 0,-1 0 1 0 0,0 0-1 0 0,-1-1 0 0 0,1 1 0 0 0,-1-1 0 0 0,-1 0 1 0 0,1-1-1 0 0,-1 1 0 0 0,-1-1 0 0 0,1 0 0 0 0,-1 0 1 0 0,1-6 44 0 0,-2 9-59 0 0,-1 2 91 0 0,1 1 0 0 0,0-1 0 0 0,-1 0 0 0 0,0 0 0 0 0,0 0 0 0 0,1 0 0 0 0,-2 0 0 0 0,1 0 0 0 0,0 0 0 0 0,-1 0 0 0 0,1-1 0 0 0,-1 1 0 0 0,0 0 0 0 0,0 0 0 0 0,0 0 0 0 0,-1-1 0 0 0,1 1 0 0 0,-1 0 0 0 0,1 0 0 0 0,-1 0 0 0 0,0 0 0 0 0,0 0 0 0 0,-1 0 0 0 0,1 0 0 0 0,-1 0 0 0 0,1 0 0 0 0,-1 1 0 0 0,0-1 0 0 0,0 1 0 0 0,0-1 0 0 0,0 1 0 0 0,-1 0 0 0 0,1-1 0 0 0,-1 1 0 0 0,1 0-32 0 0,-39 37 247 0 0,48-22-2814 0 0,8-22-2972 0 0,-12 6 4293 0 0</inkml:trace>
  <inkml:trace contextRef="#ctx0" brushRef="#br0" timeOffset="30269.774">3585 1557 1756 0 0,'-22'-50'7301'0'0,"11"29"-6795"0"0,8 15-1284 0 0,-3 3-4685 0 0,4 3 4189 0 0</inkml:trace>
  <inkml:trace contextRef="#ctx0" brushRef="#br0" timeOffset="30612.201">3855 1398 1544 0 0,'29'4'5437'0'0,"-24"36"-4255"0"0,15 202 340 0 0,-10-201-1410 0 0,14 62-2304 0 0,-39-84-3046 0 0,6-17 4003 0 0</inkml:trace>
  <inkml:trace contextRef="#ctx0" brushRef="#br0" timeOffset="31187.652">3919 1576 1612 0 0,'4'-4'159'0'0,"8"-8"289"0"0,1 0 0 0 0,0 0 0 0 0,0 1 0 0 0,1 1 0 0 0,0 0 0 0 0,1 1 1 0 0,0 1-1 0 0,0 0 0 0 0,15-5-448 0 0,-28 13 273 0 0,21 18 382 0 0,-17-8-507 0 0,-1-1-1 0 0,0 1 1 0 0,0 0 0 0 0,-1 1-1 0 0,0-1 1 0 0,-1 1 0 0 0,0 0-1 0 0,-1-1 1 0 0,0 1 0 0 0,-1 0-1 0 0,0 0 1 0 0,0 1 0 0 0,-1-1-1 0 0,-1 0 1 0 0,-1 4-148 0 0,2-2 151 0 0,1-9-136 0 0,-1-1 0 0 0,1 1 0 0 0,-1 0 1 0 0,1 0-1 0 0,0-1 0 0 0,1 1 0 0 0,-1 0 1 0 0,1-1-1 0 0,-1 1 0 0 0,1-1 0 0 0,0 0 1 0 0,0 0-1 0 0,1 0 0 0 0,-1 0 0 0 0,1 0 1 0 0,-1 0-1 0 0,1 0 0 0 0,0-1 0 0 0,0 1 1 0 0,0-1-1 0 0,0 0 0 0 0,0 0 0 0 0,1 0 1 0 0,-1-1-1 0 0,1 1 0 0 0,-1-1 0 0 0,1 1 1 0 0,0-1-1 0 0,-1 0 0 0 0,1-1 0 0 0,0 1 1 0 0,0-1-1 0 0,0 0 0 0 0,-1 1 0 0 0,1-2 1 0 0,0 1-1 0 0,0 0 0 0 0,0-1 0 0 0,-1 0 1 0 0,2 0-16 0 0,9-2 69 0 0,1-1 1 0 0,-1 0 0 0 0,0-2 0 0 0,0 1 0 0 0,0-2-1 0 0,-1 0 1 0 0,0 0 0 0 0,0-1 0 0 0,-1-1 0 0 0,0 0 0 0 0,0-1-1 0 0,-1 0 1 0 0,-1-1 0 0 0,1 0 0 0 0,-2 0 0 0 0,0-1-1 0 0,0-1 1 0 0,-1 1 0 0 0,-1-1 0 0 0,0-1 0 0 0,4-9-70 0 0,7 181 1678 0 0,-15-144-1638 0 0,21 86 232 0 0,-5 1-1 0 0,-4 1 1 0 0,-5 0-1 0 0,-3 13-271 0 0,-8-103 27 0 0,0 0-1 0 0,-1 0 1 0 0,0 0 0 0 0,-1-1 0 0 0,0 1 0 0 0,-1-1-1 0 0,0 1 1 0 0,-1-1 0 0 0,0-1 0 0 0,0 1-1 0 0,-1-1 1 0 0,-1 0 0 0 0,-4 5-27 0 0,9-12 7 0 0,-1 1-1 0 0,1-1 1 0 0,-1 0 0 0 0,0 0 0 0 0,0-1-1 0 0,0 1 1 0 0,-1-1 0 0 0,1 1 0 0 0,-1-1-1 0 0,1 0 1 0 0,-1 0 0 0 0,0 0-1 0 0,0-1 1 0 0,0 0 0 0 0,0 1 0 0 0,0-1-1 0 0,0-1 1 0 0,0 1 0 0 0,0 0 0 0 0,0-1-1 0 0,0 0 1 0 0,0 0 0 0 0,0 0 0 0 0,0-1-1 0 0,-1 1 1 0 0,1-1 0 0 0,0 0 0 0 0,0 0-1 0 0,0 0 1 0 0,1-1 0 0 0,-1 0-1 0 0,0 1 1 0 0,0-1 0 0 0,1 0 0 0 0,-1-1-1 0 0,1 1 1 0 0,0-1 0 0 0,0 1 0 0 0,0-1-1 0 0,-3-3-6 0 0,-4-4-92 0 0,0-1-1 0 0,0-1 0 0 0,1 0 1 0 0,1 0-1 0 0,0-1 1 0 0,0 1-1 0 0,2-2 0 0 0,-1 1 1 0 0,2-1-1 0 0,0 0 0 0 0,0 0 1 0 0,2-1-1 0 0,-1 1 0 0 0,2-1 1 0 0,0 0-1 0 0,1 1 1 0 0,0-1-1 0 0,1 0 0 0 0,1 0 1 0 0,0 0-1 0 0,1 0 0 0 0,1 1 1 0 0,0-1-1 0 0,1 1 0 0 0,1 0 1 0 0,0 0-1 0 0,1 0 1 0 0,0 1-1 0 0,1-1 0 0 0,0 1 1 0 0,1 1-1 0 0,1 0 0 0 0,0 0 1 0 0,1 1-1 0 0,1-2 93 0 0,213-173-7159 0 0,-193 165 5941 0 0,0-3 46 0 0</inkml:trace>
  <inkml:trace contextRef="#ctx0" brushRef="#br0" timeOffset="31469.682">4967 1578 1820 0 0,'6'0'1568'0'0,"-2"0"-188"0"0,-1 1-195 0 0,2-1-317 0 0,-2 0-152 0 0,0 0-344 0 0,-3 2-196 0 0,2 1-16 0 0,-4-2-840 0 0,0 1-812 0 0,-2-1 119 0 0,-1 1 69 0 0,-2-2 40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1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471 331 956 0 0,'79'-43'4179'0'0,"-79"41"-4096"0"0,-1 0 1 0 0,0 1-1 0 0,0-1 0 0 0,0 1 0 0 0,0-1 0 0 0,0 1 0 0 0,-1-1 1 0 0,1 1-1 0 0,0 0 0 0 0,-1-1 0 0 0,1 1 0 0 0,-1 0 1 0 0,1 0-1 0 0,-1 0 0 0 0,1 0 0 0 0,-1 1 0 0 0,0-1 0 0 0,0 0 1 0 0,1 1-1 0 0,-1-1 0 0 0,0 1 0 0 0,0-1 0 0 0,1 1 1 0 0,-1 0-1 0 0,0 0 0 0 0,0 0 0 0 0,0 0 0 0 0,0 0 1 0 0,0 0-1 0 0,-1 1-83 0 0,-21-2 99 0 0,0 1 0 0 0,0 2 1 0 0,0 0-1 0 0,0 1 0 0 0,1 2 0 0 0,-1 0 1 0 0,1 2-1 0 0,0 0 0 0 0,1 2 0 0 0,-15 7-99 0 0,24-12 29 0 0,0 0 0 0 0,1 0 0 0 0,-1 1 0 0 0,1 1 0 0 0,0 0 0 0 0,1 0 0 0 0,0 1 0 0 0,0 1 0 0 0,0 0 0 0 0,1 0 0 0 0,0 1 0 0 0,1 1 0 0 0,0-1 0 0 0,0 1 0 0 0,1 1 0 0 0,0 0 0 0 0,1 0 0 0 0,1 0 0 0 0,-1 1 0 0 0,2 0 0 0 0,0 0 0 0 0,0 1 0 0 0,1-1 0 0 0,1 1 0 0 0,-2 10-29 0 0,7-15 1 0 0,1-1 0 0 0,1 0 0 0 0,-1 0 0 0 0,1 0 0 0 0,0 0 0 0 0,1 0 1 0 0,0-1-1 0 0,0 0 0 0 0,0 0 0 0 0,1 0 0 0 0,0-1 0 0 0,0 0 0 0 0,0 0 1 0 0,0 0-1 0 0,1-1 0 0 0,0 0 0 0 0,0 0 0 0 0,0-1 0 0 0,0 0 0 0 0,1 0 1 0 0,-1 0-1 0 0,1-1 0 0 0,0-1 0 0 0,0 1 0 0 0,0-1 0 0 0,0 0 0 0 0,0-1 1 0 0,3 0-2 0 0,15 4-549 0 0,-1-1 0 0 0,0-2 1 0 0,1 0-1 0 0,-1-2 1 0 0,1-1-1 0 0,-1-1 1 0 0,0-1-1 0 0,0-1 1 0 0,0-1-1 0 0,0-1 1 0 0,3-3 548 0 0,7-7-1266 0 0</inkml:trace>
  <inkml:trace contextRef="#ctx0" brushRef="#br0" timeOffset="796.705">694 312 840 0 0,'41'-65'8706'0'0,"-31"114"-8000"0"0,36 376-37 0 0,-43-407-310 0 0,-3-32-365 0 0,4-31-127 0 0,1 26 90 0 0,1 2 1 0 0,0-1-1 0 0,2 1 1 0 0,0 0-1 0 0,1 0 0 0 0,0 1 1 0 0,2 0-1 0 0,0 1 0 0 0,1 0 1 0 0,0 0-1 0 0,1 2 1 0 0,0 0-1 0 0,3-1 43 0 0,-15 13-7 0 0,1-1-1 0 0,-1 1 1 0 0,1 0 0 0 0,-1 0-1 0 0,1 0 1 0 0,0 0-1 0 0,-1 0 1 0 0,1 1 0 0 0,0-1-1 0 0,0 0 1 0 0,-1 1 0 0 0,1 0-1 0 0,0-1 1 0 0,0 1 0 0 0,0 0-1 0 0,0 0 1 0 0,0 0 0 0 0,-1 0-1 0 0,1 0 1 0 0,0 0 0 0 0,0 1-1 0 0,0-1 1 0 0,0 0-1 0 0,0 1 1 0 0,-1 0 0 0 0,1-1-1 0 0,0 1 1 0 0,-1 0 0 0 0,1 0-1 0 0,0 0 1 0 0,-1 0 0 0 0,1 0-1 0 0,-1 0 1 0 0,1 1 0 0 0,-1-1-1 0 0,0 0 1 0 0,0 1-1 0 0,1-1 1 0 0,-1 1 0 0 0,0-1-1 0 0,0 1 1 0 0,-1 0 0 0 0,1-1-1 0 0,0 2 8 0 0,39 78 4 0 0,-32-56-59 0 0,-8-22 50 0 0,0-1 1 0 0,0 1 0 0 0,0-1 0 0 0,1 1 0 0 0,-1-1 0 0 0,1 1-1 0 0,0-1 1 0 0,0 1 0 0 0,0-1 0 0 0,0 0 0 0 0,0 1 0 0 0,0-1 0 0 0,1 0-1 0 0,-1 0 1 0 0,1 0 0 0 0,-1 0 0 0 0,1 0 0 0 0,0 0 0 0 0,0 0 0 0 0,0-1-1 0 0,0 1 1 0 0,0 0 0 0 0,0-1 0 0 0,0 0 0 0 0,0 0 0 0 0,1 1-1 0 0,-1-1 1 0 0,1-1 0 0 0,-1 1 0 0 0,0 0 0 0 0,1 0 0 0 0,0-1 0 0 0,-1 0-1 0 0,1 1 1 0 0,-1-1 0 0 0,1 0 0 0 0,-1 0 0 0 0,1-1 0 0 0,-1 1 0 0 0,1 0-1 0 0,0-1 1 0 0,-1 1 0 0 0,0-1 0 0 0,2-1 4 0 0,16-2-211 0 0,-1-2 1 0 0,0 0-1 0 0,0-1 0 0 0,0-1 0 0 0,-1-1 1 0 0,0 0-1 0 0,-1-2 0 0 0,0 0 1 0 0,-1-1-1 0 0,0 0 0 0 0,-1-1 1 0 0,0-1-1 0 0,-1 0 0 0 0,-1-1 1 0 0,0-1-1 0 0,10-16 211 0 0,-22 31-11 0 0,0 0-1 0 0,0 0 1 0 0,0 0-1 0 0,0 0 1 0 0,-1 0 0 0 0,1 0-1 0 0,0 0 1 0 0,-1-1-1 0 0,1 1 1 0 0,-1 0 0 0 0,1 0-1 0 0,-1 0 1 0 0,1-1 0 0 0,-1 1-1 0 0,0 0 1 0 0,0 0-1 0 0,1-1 1 0 0,-1 1 0 0 0,0 0-1 0 0,0-1 1 0 0,-1 1 0 0 0,1 0-1 0 0,0 0 1 0 0,0-1-1 0 0,0 1 1 0 0,-1 0 0 0 0,1 0-1 0 0,-1-1 1 0 0,1 1-1 0 0,-1 0 1 0 0,1 0 0 0 0,-1 0-1 0 0,0 0 1 0 0,0 0 0 0 0,1 0-1 0 0,-1 0 1 0 0,0 0-1 0 0,0 0 1 0 0,0 0 0 0 0,0 0-1 0 0,0 1 1 0 0,0-1-1 0 0,0 0 1 0 0,-1 1 0 0 0,1-1-1 0 0,0 1 1 0 0,0-1 0 0 0,0 1-1 0 0,-1-1 1 0 0,1 1-1 0 0,0 0 1 0 0,0 0 0 0 0,-1-1-1 0 0,1 1 1 0 0,0 0-1 0 0,-1 0 1 0 0,1 0 0 0 0,0 1-1 0 0,0-1 1 0 0,-1 0 0 0 0,1 0-1 0 0,0 1 1 0 0,0-1-1 0 0,-1 1 1 0 0,1-1 11 0 0,-91 21 703 0 0,80-18-633 0 0,-1 1 1 0 0,1-1-1 0 0,0 2 0 0 0,0 0 0 0 0,1 0 0 0 0,-1 1 0 0 0,1 1 0 0 0,0 0 0 0 0,1 0 1 0 0,0 1-1 0 0,0 0 0 0 0,0 1 0 0 0,1 0 0 0 0,1 1 0 0 0,0-1 0 0 0,0 2 1 0 0,1-1-1 0 0,0 1 0 0 0,0 0 0 0 0,1 1 0 0 0,-2 6-70 0 0,9-15 0 0 0,0-1-1 0 0,0 1 1 0 0,0 0-1 0 0,0 0 1 0 0,0-1 0 0 0,1 1-1 0 0,-1-1 1 0 0,1 1-1 0 0,-1-1 1 0 0,1 0 0 0 0,0 0-1 0 0,0 0 1 0 0,0 0-1 0 0,0 0 1 0 0,1 0 0 0 0,-1 0-1 0 0,0-1 1 0 0,1 1-1 0 0,-1-1 1 0 0,1 1 0 0 0,0-1-1 0 0,-1 0 1 0 0,1 0-1 0 0,0 0 1 0 0,0-1 0 0 0,0 1-1 0 0,-1-1 1 0 0,1 1-1 0 0,0-1 1 0 0,1 0 0 0 0,18 2-355 0 0,0-2 1 0 0,0 0-1 0 0,0-1 1 0 0,0-2-1 0 0,-1 0 1 0 0,1-1-1 0 0,-1-1 0 0 0,0-1 1 0 0,0-1-1 0 0,0 0 1 0 0,9-7 354 0 0,5 2-1311 0 0,-5 1 256 0 0</inkml:trace>
  <inkml:trace contextRef="#ctx0" brushRef="#br0" timeOffset="1261.136">1639 325 984 0 0,'-16'-126'7048'0'0,"-2"148"-5481"0"0,9 38-1452 0 0,30 199 731 0 0,1-153-232 0 0,12-136-710 0 0,-25 20 29 0 0,1 1 0 0 0,0 0-1 0 0,1 1 1 0 0,0 0 0 0 0,0 0-1 0 0,1 1 1 0 0,-1 1 0 0 0,2 0-1 0 0,-1 1 1 0 0,1 0 0 0 0,0 0-1 0 0,0 2 1 0 0,0 0 0 0 0,0 0-1 0 0,0 1 1 0 0,7 0 67 0 0,-18 1-3 0 0,-1 1 1 0 0,1-1-1 0 0,0 1 1 0 0,-1-1-1 0 0,1 1 1 0 0,0 0 0 0 0,0 0-1 0 0,-1 0 1 0 0,1 0-1 0 0,0 0 1 0 0,0 0-1 0 0,-1 0 1 0 0,1 0-1 0 0,0 1 1 0 0,0-1-1 0 0,-1 1 1 0 0,1-1-1 0 0,-1 1 1 0 0,1 0-1 0 0,0-1 1 0 0,-1 1-1 0 0,1 0 1 0 0,-1 0-1 0 0,0 0 1 0 0,1 0-1 0 0,-1 0 1 0 0,0 1-1 0 0,1-1 1 0 0,-1 0-1 0 0,0 1 1 0 0,0-1-1 0 0,0 1 1 0 0,0-1-1 0 0,0 1 1 0 0,-1-1 0 0 0,1 1-1 0 0,0 0 1 0 0,-1-1-1 0 0,1 1 1 0 0,-1 0-1 0 0,0-1 1 0 0,1 1-1 0 0,-1 0 1 0 0,0 0-1 0 0,0-1 1 0 0,0 1-1 0 0,0 0 1 0 0,-1 0-1 0 0,1-1 1 0 0,0 1-1 0 0,-1 0 1 0 0,1-1-1 0 0,-1 1 1 0 0,1 0-1 0 0,-1-1 1 0 0,0 1-1 0 0,0-1 1 0 0,0 1-1 0 0,0-1 1 0 0,0 1-1 0 0,0-1 1 0 0,0 0-1 0 0,0 1 1 0 0,-1-1 0 0 0,1 0-1 0 0,0 0 1 0 0,-1 0-1 0 0,1 0 1 0 0,-2 1 2 0 0,-15 10-79 0 0,0-1 1 0 0,-1 0 0 0 0,0-1 0 0 0,0-1 0 0 0,-1-1-1 0 0,0-1 1 0 0,-1 0 0 0 0,0-2 0 0 0,0 0 0 0 0,0-2 0 0 0,0 0-1 0 0,-1-1 1 0 0,1-1 0 0 0,-1-1 0 0 0,-1-2 78 0 0,22 2-90 0 0,0 0 0 0 0,0-1 1 0 0,0 1-1 0 0,0-1 0 0 0,0 1 0 0 0,0-1 1 0 0,0 1-1 0 0,0-1 0 0 0,1 0 1 0 0,-1 1-1 0 0,0-1 0 0 0,0 0 0 0 0,0 0 1 0 0,1 1-1 0 0,-1-1 0 0 0,0 0 1 0 0,1 0-1 0 0,-1 0 0 0 0,1 0 0 0 0,-1 0 1 0 0,1 0-1 0 0,0 0 0 0 0,-1 0 1 0 0,1 0-1 0 0,0 0 0 0 0,0 0 0 0 0,0 0 1 0 0,-1 0-1 0 0,1 0 0 0 0,0-1 1 0 0,1 1-1 0 0,-1 0 0 0 0,0 0 0 0 0,0 0 1 0 0,0 0-1 0 0,1 0 0 0 0,-1 0 1 0 0,0 0-1 0 0,1 0 0 0 0,-1 0 0 0 0,1 0 1 0 0,-1 0-1 0 0,1 0 0 0 0,-1 0 1 0 0,1 0-1 0 0,0 1 0 0 0,0-1 0 0 0,-1 0 1 0 0,1 0-1 0 0,0 1 0 0 0,0-1 1 0 0,0 0-1 0 0,0 1 0 0 0,0-1 0 0 0,0 1 1 0 0,0-1-1 0 0,1 1 90 0 0,16-17-1291 0 0</inkml:trace>
  <inkml:trace contextRef="#ctx0" brushRef="#br0" timeOffset="1816.865">2025 415 2164 0 0,'-20'23'4131'0'0,"21"-18"-4085"0"0,0 0-1 0 0,0 0 0 0 0,1 0 1 0 0,0 0-1 0 0,0 0 1 0 0,1 0-1 0 0,-1-1 0 0 0,1 1 1 0 0,0-1-1 0 0,0 0 1 0 0,1 1-1 0 0,-1-2 0 0 0,1 1 1 0 0,0 0-1 0 0,0-1 1 0 0,0 1-1 0 0,0-1 0 0 0,0 0 1 0 0,1-1-1 0 0,0 1 1 0 0,-1-1-1 0 0,1 0 0 0 0,0 0 1 0 0,0 0-1 0 0,0-1 1 0 0,0 0-1 0 0,1 0 0 0 0,-1 0 1 0 0,0-1-1 0 0,0 1 0 0 0,1-1 1 0 0,-1 0-1 0 0,0-1 1 0 0,0 1-1 0 0,5-2-45 0 0,-1 2 2 0 0,0 0-1 0 0,0-1 1 0 0,0 0-1 0 0,0 0 1 0 0,0-1-1 0 0,-1 0 1 0 0,1 0-1 0 0,-1-1 1 0 0,1 0-1 0 0,-1-1 1 0 0,0 0-1 0 0,0 0 1 0 0,0-1-1 0 0,-1 0 1 0 0,0 0-1 0 0,0-1 1 0 0,0 1-1 0 0,0-2 1 0 0,-1 1-1 0 0,0-1 1 0 0,-1 0-1 0 0,2-1-1 0 0,-7 7 182 0 0,0 1 9 0 0,0 0 12 0 0,-19-18 958 0 0,14 21-1111 0 0,1 1 0 0 0,-1-1 0 0 0,1 1 0 0 0,0 0 0 0 0,0 0 0 0 0,1 0 0 0 0,-1 0-1 0 0,1 0 1 0 0,0 1 0 0 0,0 0 0 0 0,0 0 0 0 0,1 0 0 0 0,0 0 0 0 0,0 0 0 0 0,0 0 0 0 0,0 0 0 0 0,1 1 0 0 0,0-1 0 0 0,0 1 0 0 0,0-1 0 0 0,1 1 0 0 0,0-1 0 0 0,0 1 0 0 0,0-1 0 0 0,1 2-50 0 0,-1-5 23 0 0,-1 48 296 0 0,2 1 0 0 0,2-1-1 0 0,2 0 1 0 0,3 0 0 0 0,3 9-319 0 0,10 62 418 0 0,-14-83-268 0 0,-1 0 0 0 0,-2 1 0 0 0,-2-1 0 0 0,-1 1 0 0 0,-2-1 0 0 0,-1 1 0 0 0,-3-1 1 0 0,0 0-1 0 0,-12 37-150 0 0,15-69 24 0 0,-1-1 1 0 0,1 1 0 0 0,-1-1 0 0 0,0 1 0 0 0,0-1 0 0 0,-1 0-1 0 0,0 0 1 0 0,0-1 0 0 0,0 1 0 0 0,0-1 0 0 0,-1 0 0 0 0,1 0-1 0 0,-1 0 1 0 0,0-1 0 0 0,0 1 0 0 0,-1-1 0 0 0,1 0 0 0 0,-1-1-1 0 0,1 1 1 0 0,-1-1 0 0 0,0-1 0 0 0,0 1 0 0 0,0-1-1 0 0,0 0 1 0 0,0 0 0 0 0,0 0 0 0 0,0-1 0 0 0,-1 0 0 0 0,1 0-1 0 0,0-1 1 0 0,0 0 0 0 0,0 0 0 0 0,0 0 0 0 0,-4-2-25 0 0,-9-5-79 0 0,0-1 0 0 0,0-1 0 0 0,1 0 0 0 0,1-2 1 0 0,0 0-1 0 0,0-1 0 0 0,1 0 0 0 0,1-2 0 0 0,0 0 0 0 0,1 0 1 0 0,0-1-1 0 0,2-1 0 0 0,0 0 0 0 0,0-1 0 0 0,2 0 0 0 0,0-1 1 0 0,2 0-1 0 0,0 0 0 0 0,1-1 0 0 0,0 0 0 0 0,2 0 1 0 0,1-1-1 0 0,0 0 0 0 0,1 0 0 0 0,2 1 0 0 0,0-7 79 0 0,3 10-151 0 0,1 0-1 0 0,0 1 0 0 0,1-1 1 0 0,1 1-1 0 0,1 0 1 0 0,0 0-1 0 0,2 0 0 0 0,-1 1 1 0 0,2 0-1 0 0,0 1 1 0 0,0-1-1 0 0,2 2 1 0 0,-1 0-1 0 0,2 0 0 0 0,0 1 1 0 0,0 0-1 0 0,1 1 1 0 0,1 0-1 0 0,0 1 0 0 0,0 1 1 0 0,14-7 151 0 0,121-55-6602 0 0,-125 64 5392 0 0</inkml:trace>
  <inkml:trace contextRef="#ctx0" brushRef="#br0" timeOffset="2624.876">2238 655 1468 0 0,'32'51'5749'0'0,"12"-92"-4023"0"0,5-13-1666 0 0,-3-2-1 0 0,-1-2 0 0 0,-4-2 0 0 0,-2-1 1 0 0,3-13-60 0 0,-42 74-7 0 0,-1 0 1 0 0,1 1 0 0 0,-1-1-1 0 0,1 1 1 0 0,-1-1 0 0 0,1 0 0 0 0,-1 0-1 0 0,1 1 1 0 0,-1-1 0 0 0,0 0 0 0 0,1 0-1 0 0,-1 0 1 0 0,1 1 0 0 0,-1-1 0 0 0,1 0-1 0 0,-1 0 1 0 0,0 0 0 0 0,1 0 0 0 0,-1 0-1 0 0,0 0 1 0 0,1 0 0 0 0,-1 0 0 0 0,1-1-1 0 0,-1 1 1 0 0,1 0 0 0 0,-1 0 0 0 0,0 0-1 0 0,1-1 1 0 0,-1 1 0 0 0,1 0 0 0 0,-1 0-1 0 0,1-1 1 0 0,-1 1 0 0 0,1-1 0 0 0,-1 1-1 0 0,1 0 1 0 0,-1-1 0 0 0,1 1 0 0 0,0-1-1 0 0,-1 1 1 0 0,1-1 0 0 0,0 1 0 0 0,-1-1-1 0 0,1 1 1 0 0,0-1 0 0 0,0 0 0 0 0,0 1-1 0 0,-1-1 1 0 0,1 1 0 0 0,0-1 6 0 0,-53 40-75 0 0,47-33 49 0 0,0 0-1 0 0,0 0 1 0 0,0 1 0 0 0,1-1-1 0 0,0 1 1 0 0,0 1 0 0 0,0-1-1 0 0,1 1 1 0 0,1 0-1 0 0,-1-1 1 0 0,1 2 0 0 0,0-1-1 0 0,1 0 1 0 0,0 0 0 0 0,0 1-1 0 0,1 0 1 0 0,0-1-1 0 0,1 8 27 0 0,3-9 0 0 0,1 0-1 0 0,0-1 0 0 0,1 1 0 0 0,0-1 0 0 0,0 1 0 0 0,0-2 0 0 0,0 1 0 0 0,1 0 0 0 0,0-1 1 0 0,0 0-1 0 0,1-1 0 0 0,0 1 0 0 0,-1-1 0 0 0,1 0 0 0 0,1-1 0 0 0,-1 0 0 0 0,0 0 0 0 0,1-1 1 0 0,-1 1-1 0 0,1-2 0 0 0,0 1 0 0 0,0-1 0 0 0,6 0 1 0 0,8 6-70 0 0,189 66 122 0 0,-210-72-46 0 0,0-1 0 0 0,-1 1 0 0 0,1-1 1 0 0,0 1-1 0 0,0-1 0 0 0,-1 1 0 0 0,1 0 1 0 0,0 0-1 0 0,-1-1 0 0 0,1 1 0 0 0,0 0 1 0 0,-1 0-1 0 0,1 0 0 0 0,-1 0 0 0 0,1-1 1 0 0,-1 1-1 0 0,0 0 0 0 0,1 0 0 0 0,-1 0 1 0 0,0 0-1 0 0,0 0 0 0 0,0 0 0 0 0,0 0 1 0 0,0 0-1 0 0,0 0 0 0 0,0 0 0 0 0,0 0 1 0 0,0 0-1 0 0,0 0 0 0 0,0 0 0 0 0,0 0 1 0 0,-1 0-1 0 0,1 0 0 0 0,0 0 0 0 0,-1 0 1 0 0,1 0-1 0 0,-1-1 0 0 0,1 1 0 0 0,-1 0 1 0 0,0 0-1 0 0,1 0 0 0 0,-1-1 0 0 0,0 1 0 0 0,1 0 1 0 0,-1-1-1 0 0,0 1 0 0 0,0 0 0 0 0,0-1 1 0 0,1 1-1 0 0,-1-1 0 0 0,0 1 0 0 0,0-1 1 0 0,0 0-1 0 0,0 1 0 0 0,0-1 0 0 0,0 0 1 0 0,-1 0-7 0 0,-57 24 149 0 0,52-21-208 0 0,0 0-1 0 0,-1 0 1 0 0,1-1-1 0 0,-1 0 0 0 0,1 0 1 0 0,-1-1-1 0 0,0 0 1 0 0,0-1-1 0 0,1 1 1 0 0,-1-1-1 0 0,0-1 1 0 0,0 0-1 0 0,1 0 0 0 0,-1 0 1 0 0,0-1-1 0 0,1 0 1 0 0,-1 0-1 0 0,1-1 1 0 0,0 0-1 0 0,0-1 1 0 0,0 1-1 0 0,0-1 1 0 0,1 0-1 0 0,-1-1 0 0 0,1 0 1 0 0,0 0-1 0 0,1 0 1 0 0,-1-1-1 0 0,1 0 1 0 0,0 0-1 0 0,0 0 1 0 0,1 0-1 0 0,0-1 1 0 0,0 0-1 0 0,0-1 60 0 0,-6-83-3718 0 0,10 65 2492 0 0</inkml:trace>
  <inkml:trace contextRef="#ctx0" brushRef="#br0" timeOffset="3555.721">2727 105 1672 0 0,'68'-101'5213'0'0,"-69"101"-5123"0"0,1 0 1 0 0,-1 0-1 0 0,1 0 1 0 0,0 0-1 0 0,-1 1 0 0 0,1-1 1 0 0,0 0-1 0 0,-1 0 1 0 0,1 0-1 0 0,-1 0 1 0 0,1 0-1 0 0,0 0 1 0 0,-1 0-1 0 0,1 0 1 0 0,-1 0-1 0 0,1 0 1 0 0,0 0-1 0 0,-1 0 1 0 0,1 0-1 0 0,-1-1 1 0 0,1 1-1 0 0,0 0 0 0 0,-1 0 1 0 0,1 0-1 0 0,0 0 1 0 0,-1-1-1 0 0,1 1 1 0 0,0 0-1 0 0,-1 0 1 0 0,1-1-1 0 0,0 1 1 0 0,-1 0-1 0 0,1-1 1 0 0,0 1-1 0 0,0 0 1 0 0,-1-1-91 0 0,-9 234 834 0 0,37-57-623 0 0,11 139 530 0 0,-38-315-741 0 0,0-1 0 0 0,0 1 0 0 0,0-1 0 0 0,1 1 0 0 0,-1-1 0 0 0,0 1 0 0 0,0-1 0 0 0,0 1 0 0 0,0-1 0 0 0,1 1 0 0 0,-1 0 0 0 0,0-1 0 0 0,1 1 0 0 0,-1-1 0 0 0,0 1 0 0 0,1 0 0 0 0,-1-1 0 0 0,0 1 0 0 0,1 0 0 0 0,-1-1 0 0 0,0 1 0 0 0,1 0 0 0 0,-1 0 0 0 0,1 0 0 0 0,-1-1 0 0 0,1 1 0 0 0,-1 0 0 0 0,1 0 0 0 0,-1 0 0 0 0,1 0 0 0 0,-1 0 0 0 0,1 0 0 0 0,-1 0 0 0 0,1 0 0 0 0,-1 0 0 0 0,1 0 0 0 0,-1 0 0 0 0,1 0 0 0 0,-1 0 1 0 0,0 0-1 0 0,1 0 0 0 0,-1 0 0 0 0,1 1 0 0 0,-1-1 0 0 0,1 0 0 0 0,-1 0 0 0 0,1 0 0 0 0,-1 1 0 0 0,0-1 0 0 0,1 0 0 0 0,-1 1 0 0 0,0-1 0 0 0,1 0 0 0 0,-1 1 0 0 0,1-1 0 0 0,32-59-239 0 0,-26 46 173 0 0,-1 2-8 0 0,96-125-1076 0 0,-99 135 1130 0 0,0 1 0 0 0,0 0-1 0 0,0 0 1 0 0,-1 0 0 0 0,1 1-1 0 0,0-1 1 0 0,0 1 0 0 0,0-1-1 0 0,-1 1 1 0 0,1 0 0 0 0,0 0-1 0 0,-1 0 1 0 0,1 1 0 0 0,-1-1-1 0 0,1 0 1 0 0,-1 1 0 0 0,0 0-1 0 0,1-1 1 0 0,-1 1 0 0 0,0 0-1 0 0,0 0 1 0 0,0 1 0 0 0,-1-1-1 0 0,1 0 1 0 0,0 0-1 0 0,-1 1 1 0 0,1-1 0 0 0,-1 1-1 0 0,0 0 1 0 0,0-1 0 0 0,0 1-1 0 0,0 0 1 0 0,-1-1 0 0 0,1 1-1 0 0,-1 0 1 0 0,1 0 0 0 0,-1 0-1 0 0,0 2 21 0 0,20 35-221 0 0,-13-38 214 0 0,0 1 1 0 0,1-1 0 0 0,-1 0 0 0 0,1 0-1 0 0,-1-1 1 0 0,1 0 0 0 0,0 0 0 0 0,0-1 0 0 0,-1 0-1 0 0,1-1 1 0 0,0 1 0 0 0,-1-1 0 0 0,1-1 0 0 0,-1 0-1 0 0,1 0 1 0 0,-1 0 0 0 0,0-1 0 0 0,0 0 0 0 0,5-2 6 0 0,-1 2-94 0 0,0-1 0 0 0,0 1 0 0 0,0-2 0 0 0,-1 1 0 0 0,0-1 0 0 0,0-1 1 0 0,0 0-1 0 0,0-1 0 0 0,-1 1 0 0 0,0-2 0 0 0,-1 1 0 0 0,0-1 1 0 0,0-1-1 0 0,0 1 0 0 0,-1-1 0 0 0,0-1 0 0 0,-1 1 0 0 0,0-1 1 0 0,-1 0-1 0 0,0-1 0 0 0,0 1 0 0 0,-1-1 0 0 0,-1 0 0 0 0,1-2 94 0 0,-7 7 28 0 0,-1 1 0 0 0,0 0-1 0 0,0 0 1 0 0,0 0-1 0 0,-1 0 1 0 0,0 0-1 0 0,1 1 1 0 0,-2 0 0 0 0,1 0-1 0 0,0 1 1 0 0,-1-1-1 0 0,1 1 1 0 0,-1 0 0 0 0,0 1-1 0 0,0-1 1 0 0,-1 1-1 0 0,1 0 1 0 0,0 1 0 0 0,0 0-1 0 0,-1 0 1 0 0,1 0-1 0 0,-1 1 1 0 0,1-1 0 0 0,-1 2-1 0 0,1-1 1 0 0,-1 1-1 0 0,1 0 1 0 0,-4 1-28 0 0,5-2 29 0 0,0 0 0 0 0,0 1 1 0 0,0-1-1 0 0,0 1 0 0 0,0 0 0 0 0,0 1 0 0 0,1-1 0 0 0,-1 1 0 0 0,0 0 1 0 0,1 0-1 0 0,-1 0 0 0 0,1 1 0 0 0,0 0 0 0 0,-1 0 0 0 0,1 0 1 0 0,1 0-1 0 0,-1 0 0 0 0,0 1 0 0 0,1 0 0 0 0,0 0 0 0 0,0 0 1 0 0,0 0-1 0 0,0 0 0 0 0,1 0 0 0 0,-1 1 0 0 0,1-1 0 0 0,0 1 0 0 0,1 0 1 0 0,-1 0-1 0 0,0 4-29 0 0,4-3-39 0 0,0 1 1 0 0,1-1-1 0 0,0 0 0 0 0,0 0 1 0 0,1 0-1 0 0,0 0 0 0 0,0 0 1 0 0,0-1-1 0 0,0 0 0 0 0,1 0 1 0 0,0 0-1 0 0,0 0 0 0 0,0-1 1 0 0,1 0-1 0 0,0 0 0 0 0,-1 0 1 0 0,1-1-1 0 0,1 0 0 0 0,-1 0 1 0 0,0-1-1 0 0,1 1 1 0 0,-1-1-1 0 0,1-1 0 0 0,0 1 1 0 0,-1-1-1 0 0,1 0 0 0 0,0-1 1 0 0,0 1-1 0 0,0-2 0 0 0,3 1 39 0 0,-1 1-76 0 0,0-1-1 0 0,1 0 1 0 0,-1-1 0 0 0,1 0-1 0 0,-1 0 1 0 0,0-1-1 0 0,1 0 1 0 0,-1-1-1 0 0,0 0 1 0 0,0 0-1 0 0,-1-1 1 0 0,1 0-1 0 0,-1-1 1 0 0,0 0-1 0 0,0 0 1 0 0,0 0 0 0 0,-1-1-1 0 0,0 0 1 0 0,0-1-1 0 0,0 0 1 0 0,-1 0-1 0 0,0 0 1 0 0,0-1-1 0 0,-1 0 1 0 0,0 0 76 0 0,29-75 2256 0 0,-17 129-1157 0 0,40 114 348 0 0,-54-161-1385 0 0,0 1 0 0 0,0 0 1 0 0,-1-1-1 0 0,1 1 1 0 0,0-1-1 0 0,-1 0 0 0 0,1 0 1 0 0,0 0-1 0 0,-1 0 0 0 0,1-1 1 0 0,-1 1-1 0 0,0 0 1 0 0,1-1-1 0 0,-1 0 0 0 0,0 0 1 0 0,0 0-1 0 0,0 0 0 0 0,0 0 1 0 0,0 0-1 0 0,-1 0 1 0 0,1 0-1 0 0,-1-1 0 0 0,1 1 1 0 0,-1-1-1 0 0,1-1-62 0 0,86-137 468 0 0,-58 79-2631 0 0,-25 50 259 0 0,-3 7-3317 0 0,-2 5 5200 0 0,0 0-1279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3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1724 0 0,'24'-2'5564'0'0,"44"-7"-3892"0"0,22-3-1344 0 0,148-6 262 0 0,-81 14-7060 0 0,-155 4 5258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3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2560 0 0,'55'42'3597'0'0,"66"-29"-2349"0"0,-100-12-897 0 0,139 2-355 0 0,68-18-4660 0 0,-190 10 3472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2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873 166 848 0 0,'-34'47'2875'0'0,"-18"32"-1553"0"0,4 2-1 0 0,3 2 1 0 0,-27 73-1322 0 0,69-150 38 0 0,1-1-245 0 0,-1 1 1 0 0,1-1-1 0 0,-1 0 0 0 0,0 0 1 0 0,-1-1-1 0 0,1 1 0 0 0,-1-1 1 0 0,0 1-1 0 0,0-1 1 0 0,-1 0-1 0 0,1-1 0 0 0,-1 1 1 0 0,0-1-1 0 0,0 0 0 0 0,0 0 1 0 0,0 0-1 0 0,0-1 0 0 0,-1 0 1 0 0,1 0-1 0 0,-3 1 207 0 0,-5-1-1185 0 0</inkml:trace>
  <inkml:trace contextRef="#ctx0" brushRef="#br0" timeOffset="262.724">394 287 2708 0 0,'7'-10'1921'0'0,"-7"10"-1832"0"0,1-1 1 0 0,-1 0-1 0 0,0 0 0 0 0,1 0 0 0 0,-1 0 1 0 0,1 0-1 0 0,0 1 0 0 0,-1-1 1 0 0,1 0-1 0 0,0 1 0 0 0,-1-1 0 0 0,1 0 1 0 0,0 1-1 0 0,0-1 0 0 0,-1 1 0 0 0,1-1 1 0 0,0 1-1 0 0,0-1 0 0 0,0 1 0 0 0,0 0 1 0 0,0-1-1 0 0,0 1 0 0 0,0 0 1 0 0,0 0-1 0 0,0 0 0 0 0,0 0 0 0 0,0 0 1 0 0,0 0-1 0 0,0 0 0 0 0,-1 0 0 0 0,1 0 1 0 0,0 0-1 0 0,0 0 0 0 0,0 1 0 0 0,0-1 1 0 0,0 0-1 0 0,0 1 0 0 0,0-1 1 0 0,0 0-1 0 0,0 1 0 0 0,-1-1 0 0 0,1 1 1 0 0,0 0-1 0 0,0-1 0 0 0,0 1-89 0 0,205 135 1431 0 0,-108-61-1154 0 0,-79-62-575 0 0,0 0 0 0 0,0 1-1 0 0,-1 2 1 0 0,-1-1-1 0 0,-1 2 1 0 0,0 0 0 0 0,-2 1-1 0 0,13 18 299 0 0,-26-34-142 0 0,0-1-1 0 0,0 1 1 0 0,-1-1-1 0 0,1 1 1 0 0,0-1 0 0 0,0 1-1 0 0,-1-1 1 0 0,1 1-1 0 0,-1 0 1 0 0,0-1-1 0 0,0 1 1 0 0,1-1-1 0 0,-1 1 1 0 0,0 0-1 0 0,0-1 1 0 0,0 1-1 0 0,-1 0 1 0 0,1-1-1 0 0,0 1 1 0 0,-1 0-1 0 0,1-1 1 0 0,-1 1-1 0 0,1 0 1 0 0,-1-1-1 0 0,0 1 1 0 0,1-1 0 0 0,-1 0-1 0 0,0 1 1 0 0,0-1-1 0 0,0 1 1 0 0,0-1-1 0 0,-1 0 1 0 0,1 0-1 0 0,0 0 1 0 0,0 0-1 0 0,-1 0 143 0 0,-17 9-1090 0 0</inkml:trace>
  <inkml:trace contextRef="#ctx0" brushRef="#br0" timeOffset="572.085">321 1 1212 0 0,'-18'4'319'0'0,"1"1"0"0"0,0 0 0 0 0,0 2 0 0 0,1 0-1 0 0,-1 1 1 0 0,2 0 0 0 0,-1 1 0 0 0,1 1 0 0 0,1 1 0 0 0,0 0-1 0 0,0 1 1 0 0,1 0 0 0 0,0 1 0 0 0,1 0 0 0 0,1 1 0 0 0,0 1 0 0 0,1 0-1 0 0,1 0 1 0 0,0 1 0 0 0,1 0 0 0 0,1 0 0 0 0,-3 10-319 0 0,5-8 88 0 0,1 1 1 0 0,1-1-1 0 0,0 1 1 0 0,2 0-1 0 0,0 0 1 0 0,1-1-1 0 0,1 1 0 0 0,1 0 1 0 0,0 0-1 0 0,1-1 1 0 0,2 1-1 0 0,0-1 1 0 0,0 0-1 0 0,2-1 1 0 0,0 1-1 0 0,1-1 1 0 0,1-1-1 0 0,0 1 1 0 0,1-1-1 0 0,1-1 1 0 0,1 0-1 0 0,0-1 0 0 0,1 0 1 0 0,0-1-1 0 0,15 12-88 0 0,-13-12-245 0 0,2 0-1 0 0,-1-1 1 0 0,1-1 0 0 0,1 0-1 0 0,0-2 1 0 0,1 0-1 0 0,0-1 1 0 0,0 0-1 0 0,0-2 1 0 0,1 0-1 0 0,0-2 1 0 0,0 0 0 0 0,1-1-1 0 0,-1-1 1 0 0,6 0 245 0 0,83-21-3767 0 0,-78 3 2533 0 0</inkml:trace>
  <inkml:trace contextRef="#ctx0" brushRef="#br0" timeOffset="849.501">1001 40 936 0 0,'9'3'210'0'0,"0"2"0"0"0,-1-1 0 0 0,1 2 0 0 0,-1-1 0 0 0,0 1 0 0 0,0 0 0 0 0,-1 0 0 0 0,0 1 0 0 0,0 0 0 0 0,0 0 0 0 0,-1 1 0 0 0,0 0 0 0 0,-1 0 0 0 0,0 0 0 0 0,0 1 0 0 0,0 0-1 0 0,-1 0 1 0 0,-1 0 0 0 0,1 0 0 0 0,-2 1 0 0 0,1-1 0 0 0,-1 1 0 0 0,-1 0 0 0 0,1 8-210 0 0,5 4 134 0 0,-1 0-1 0 0,0 0 1 0 0,-2 1-1 0 0,-1 0 1 0 0,-1-1-1 0 0,0 1 1 0 0,-2 0 0 0 0,-1 0-1 0 0,0 0 1 0 0,-2 0-1 0 0,-1-1 1 0 0,-1 1-1 0 0,0-1 1 0 0,-2 0-1 0 0,0-1 1 0 0,-2 1-1 0 0,0-1 1 0 0,-2-1 0 0 0,0 0-1 0 0,-12 16-133 0 0,-23 8-3194 0 0,45-44 2304 0 0,1 0-428 0 0,0 0-94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0:1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1744 0 0,'3'19'4269'0'0,"0"9"601"0"0,-4-22-7117 0 0,-2-4-3399 0 0,1-2 4368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2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94 888 0 0,'0'0'396'0'0,"2"-15"1350"0"0,12 2-94 0 0,-14 11-1534 0 0,4-1-8 0 0,16-7-13 0 0,-15 34 518 0 0,-67 230 720 0 0,9 108 422 0 0,51-358-1712 0 0,1 0-1 0 0,0 0 1 0 0,0 0 0 0 0,0 0-1 0 0,1 0 1 0 0,0 1-1 0 0,-1-1 1 0 0,1 0 0 0 0,1 0-1 0 0,-1 0 1 0 0,0 0-1 0 0,1 0 1 0 0,0 0 0 0 0,0 0-1 0 0,0 0 1 0 0,1 0-1 0 0,-1 0 1 0 0,1 0 0 0 0,0-1-1 0 0,0 1 1 0 0,0-1-1 0 0,1 1 1 0 0,-1-1 0 0 0,1 0-1 0 0,0 0 1 0 0,0 0-1 0 0,0 0 1 0 0,0-1 0 0 0,0 1-1 0 0,0-1 1 0 0,1 0-1 0 0,0 1 1 0 0,-1-2 0 0 0,1 1-1 0 0,0 0 1 0 0,0-1-1 0 0,0 0 1 0 0,0 0 0 0 0,0 0-1 0 0,1 0-44 0 0,38 4 110 0 0,0-2 0 0 0,0-2 0 0 0,0-2 0 0 0,0-1-1 0 0,0-3 1 0 0,16-4-110 0 0,44-4-291 0 0,48 2-2384 0 0,-150 11 2077 0 0,2 4-3781 0 0,-7-5 3189 0 0</inkml:trace>
  <inkml:trace contextRef="#ctx0" brushRef="#br0" timeOffset="281.249">216 533 1388 0 0,'-9'-1'1085'0'0,"-16"-4"1743"0"0,32 1-412 0 0,479-58-1438 0 0,-468 57-1460 0 0,1 1-4398 0 0,-19 4 3679 0 0</inkml:trace>
  <inkml:trace contextRef="#ctx0" brushRef="#br0" timeOffset="560.413">24 64 2424 0 0,'0'-1'131'0'0,"1"1"-1"0"0,-1-1 0 0 0,0 1 1 0 0,0 0-1 0 0,1-1 1 0 0,-1 1-1 0 0,0-1 1 0 0,0 1-1 0 0,1-1 0 0 0,-1 1 1 0 0,0-1-1 0 0,0 1 1 0 0,0-1-1 0 0,0 1 1 0 0,0-1-1 0 0,0 0 0 0 0,0 1 1 0 0,0-1-1 0 0,0 1 1 0 0,0-1-1 0 0,0 1 0 0 0,0-1 1 0 0,0 1-1 0 0,0-1 1 0 0,0 1-1 0 0,0-1 1 0 0,-1 1-1 0 0,1-1 0 0 0,0 1 1 0 0,0-1-1 0 0,-1 1 1 0 0,1 0-1 0 0,0-1 1 0 0,-1 1-1 0 0,1-1 0 0 0,-1 1 1 0 0,1 0-1 0 0,0-1 1 0 0,-1 1-1 0 0,1 0 0 0 0,-1-1 1 0 0,1 1-131 0 0,67-12-60 0 0,-58 11 417 0 0,474-29 83 0 0,-299 65-2529 0 0,-149-23-1183 0 0,-28-8 2114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118 210 1564 0 0,'0'0'543'0'0,"0"0"-46"0"0,0 0 13 0 0,0 0-21 0 0,-3-13 1743 0 0,43-16-18 0 0,244 2-3033 0 0,-226 41-620 0 0,-44 5-1014 0 0,-17-11 1275 0 0</inkml:trace>
  <inkml:trace contextRef="#ctx0" brushRef="#br0" timeOffset="251.403">1 432 2196 0 0,'3'6'4010'0'0,"104"-17"-3027"0"0,-3-6-512 0 0,132-24-477 0 0,-80 6-2838 0 0,-122 25 1536 0 0,-5 0 62 0 0</inkml:trace>
  <inkml:trace contextRef="#ctx0" brushRef="#br0" timeOffset="524.601">591 0 2480 0 0,'15'11'230'0'0,"0"1"-1"0"0,-1 0 1 0 0,0 0 0 0 0,-1 2-1 0 0,0 0 1 0 0,-2 0 0 0 0,1 1-1 0 0,-2 0 1 0 0,0 1-1 0 0,-1 1 1 0 0,0-1 0 0 0,-1 1-1 0 0,-1 1 1 0 0,-1-1-1 0 0,-1 1 1 0 0,0 0 0 0 0,-1 0-1 0 0,-1 1 1 0 0,-1-1 0 0 0,0 1-1 0 0,-2 0 1 0 0,0-1-1 0 0,-3 19-229 0 0,-2-8-113 0 0,-1 0 1 0 0,-2-1-1 0 0,-1 1 0 0 0,-1-2 0 0 0,-1 1 0 0 0,-1-2 0 0 0,-2 1 0 0 0,-1-2 0 0 0,0 0 0 0 0,-2-1 0 0 0,-11 12 113 0 0,31-39-3722 0 0,7-8 2501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3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98 936 0 0,'14'-3'817'0'0,"10"-50"1506"0"0,-24 51-2266 0 0,0 1 0 0 0,0-1 0 0 0,0 0 0 0 0,0 1 0 0 0,-1-1 1 0 0,1 0-1 0 0,0 1 0 0 0,-1-1 0 0 0,1 0 0 0 0,-1 1 0 0 0,0-1 0 0 0,1 1 0 0 0,-1-1 1 0 0,0 1-1 0 0,0-1 0 0 0,0 1 0 0 0,0 0 0 0 0,0 0 0 0 0,-1-1 0 0 0,1 1 0 0 0,0 0 1 0 0,0 0-1 0 0,-1 0 0 0 0,1 0 0 0 0,-1 0 0 0 0,1 0 0 0 0,-1 1 0 0 0,1-1 1 0 0,-1 0-1 0 0,1 1 0 0 0,-1-1 0 0 0,0 1 0 0 0,1 0 0 0 0,-1-1 0 0 0,0 1 0 0 0,1 0 1 0 0,-1 0-1 0 0,0 0 0 0 0,0 0 0 0 0,1 1 0 0 0,-1-1 0 0 0,0 0 0 0 0,0 1-57 0 0,-72 12 361 0 0,56-6-254 0 0,0 1 0 0 0,1 0 0 0 0,0 1 0 0 0,1 1 0 0 0,0 1 0 0 0,1 0 0 0 0,0 1 0 0 0,0 0 0 0 0,2 2 0 0 0,-1-1 0 0 0,2 2 0 0 0,0-1 0 0 0,0 2 0 0 0,2 0 0 0 0,0 0 0 0 0,0 1 0 0 0,2 0 0 0 0,0 0 0 0 0,1 1 0 0 0,1 0 0 0 0,1 1 0 0 0,0-1 0 0 0,1 1 0 0 0,1 0 0 0 0,0 11-107 0 0,4-22 44 0 0,-1-1-1 0 0,1 1 1 0 0,0-1 0 0 0,1 1-1 0 0,0-1 1 0 0,0 0 0 0 0,0 1-1 0 0,1-1 1 0 0,0 0 0 0 0,1-1-1 0 0,-1 1 1 0 0,1 0-1 0 0,1-1 1 0 0,-1 0 0 0 0,1 0-1 0 0,0 0 1 0 0,0-1 0 0 0,1 0-1 0 0,0 0 1 0 0,0 0 0 0 0,0-1-1 0 0,0 1 1 0 0,1-1-1 0 0,-1-1 1 0 0,1 0 0 0 0,0 0-1 0 0,5 2-43 0 0,13 3 99 0 0,-1 0 0 0 0,1-2 1 0 0,1 0-1 0 0,-1-2 0 0 0,1-1 0 0 0,0-1 0 0 0,19-1-99 0 0,-13-2 57 0 0,-1 0 1 0 0,0-2-1 0 0,0-2 1 0 0,0-1-1 0 0,0-1 0 0 0,-1-1 1 0 0,0-2-1 0 0,10-6-57 0 0,-30 13-12 0 0,0-2 0 0 0,0 0 0 0 0,-1 0 0 0 0,0 0 0 0 0,0-1 0 0 0,0 0-1 0 0,-1-1 1 0 0,0 0 0 0 0,0-1 0 0 0,0 1 0 0 0,-1-1 0 0 0,-1-1 0 0 0,1 1-1 0 0,-1-1 1 0 0,-1 0 0 0 0,0-1 0 0 0,0 1 0 0 0,0-1 0 0 0,-2 0 0 0 0,1 0-1 0 0,-1 0 1 0 0,0-1 0 0 0,-1 1 0 0 0,-1-1 0 0 0,0 0 0 0 0,0-7 12 0 0,-3 4-47 0 0,-1-1 0 0 0,0 1 0 0 0,-1 0 0 0 0,-1 0 1 0 0,0 0-1 0 0,-1 1 0 0 0,-1 0 0 0 0,0 0 0 0 0,-1 0 0 0 0,0 1 1 0 0,0 0-1 0 0,-2 1 0 0 0,1 0 0 0 0,-1 0 0 0 0,-1 1 0 0 0,0 0 1 0 0,-1 1-1 0 0,1 0 0 0 0,-2 1 0 0 0,1 1 0 0 0,-1 0 0 0 0,0 0 1 0 0,-1 1-1 0 0,1 1 0 0 0,-1 0 0 0 0,0 1 0 0 0,-1 1 0 0 0,1 0 1 0 0,-13-1 46 0 0,25 5-139 0 0,0-1 0 0 0,0 1 0 0 0,0 0 0 0 0,0 0 0 0 0,0 0 0 0 0,1 0 0 0 0,-1 0 0 0 0,0 1 0 0 0,1-1 0 0 0,-1 0 0 0 0,1 1 0 0 0,-1-1 0 0 0,1 1 0 0 0,0 0 0 0 0,-1-1 0 0 0,1 1 0 0 0,0 0 0 0 0,0 0 0 0 0,0 0 0 0 0,1 0 0 0 0,-1 0 0 0 0,0 0 0 0 0,1 0 0 0 0,-1 0 0 0 0,1 0 1 0 0,0 0-1 0 0,-1 0 0 0 0,1 0 0 0 0,0 0 0 0 0,0 0 0 0 0,1 0 0 0 0,-1 0 0 0 0,0 0 0 0 0,1 0 0 0 0,-1 0 0 0 0,1 0 0 0 0,-1 0 0 0 0,1 0 0 0 0,0 0 0 0 0,0 0 0 0 0,0 0 0 0 0,0-1 0 0 0,0 1 0 0 0,1 0 0 0 0,-1-1 0 0 0,0 1 0 0 0,1-1 0 0 0,-1 1 0 0 0,1-1 0 0 0,0 0 0 0 0,-1 1 0 0 0,1-1 0 0 0,0 0 0 0 0,0 0 1 0 0,0 0-1 0 0,1 0 139 0 0,18 13-1228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39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66 1196 0 0,'-14'-1'5954'0'0,"31"-1"-3761"0"0,19-3-1691 0 0,265-39-512 0 0,-203 34-2258 0 0,-72 7-1759 0 0,-26 2 2839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39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2292 0 0,'54'24'3719'0'0,"46"-18"-2244"0"0,-85-6-1074 0 0,218-29 449 0 0,-22-11-7291 0 0,-190 34 5001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4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1588 0 0,'0'0'746'0'0,"0"0"-68"0"0,-14 2 2089 0 0,17 2-2719 0 0,0 1-1 0 0,0-1 1 0 0,0 1-1 0 0,-1-1 1 0 0,0 1-1 0 0,0 0 1 0 0,0 0-1 0 0,0 0 1 0 0,-1 0 0 0 0,0 0-1 0 0,0 0 1 0 0,0 0-1 0 0,-1 0 1 0 0,1 0-1 0 0,-1 1 1 0 0,-1-1-1 0 0,1 0 1 0 0,-1 0-1 0 0,0 0 1 0 0,0 1-1 0 0,0-1 1 0 0,-1 0 0 0 0,0-1-1 0 0,0 1 1 0 0,0 0-1 0 0,0 0 1 0 0,-1-1-1 0 0,0 1 1 0 0,-1 1-48 0 0,-106 121-1458 0 0,49-78-946 0 0,31-27 1172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3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1088 0 0,'0'0'571'0'0,"5"-21"2064"0"0,22-6-2077 0 0,-13 61 351 0 0,8 46-544 0 0,3-1 1 0 0,5-1 0 0 0,2-1 0 0 0,4-2-1 0 0,12 14-365 0 0,44 52 1099 0 0,-90-141-1072 0 0,0 1 1 0 0,0-1-1 0 0,0 0 1 0 0,1-1-1 0 0,-1 1 0 0 0,0 0 1 0 0,-1-1-1 0 0,1 1 0 0 0,0-1 1 0 0,0 1-1 0 0,0-1 0 0 0,0 0 1 0 0,0 0-1 0 0,0 0 1 0 0,-1 0-1 0 0,1 0 0 0 0,0 0 1 0 0,-1 0-1 0 0,1-1 0 0 0,-1 1 1 0 0,1 0-1 0 0,-1-1 0 0 0,0 1 1 0 0,0-1-1 0 0,0 0 0 0 0,1 0 1 0 0,-2 1-1 0 0,1-1 1 0 0,0 0-28 0 0,0 1 39 0 0,345-491 906 0 0,-213 320-745 0 0,-133 172-274 0 0,0 1-1 0 0,1-1 1 0 0,-1 1-1 0 0,0-1 0 0 0,0 1 1 0 0,1-1-1 0 0,-1 0 1 0 0,0 1-1 0 0,1-1 0 0 0,-1 1 1 0 0,0-1-1 0 0,1 0 1 0 0,-1 1-1 0 0,1-1 1 0 0,-1 0-1 0 0,1 1 0 0 0,-1-1 1 0 0,0 0-1 0 0,1 0 1 0 0,-1 0-1 0 0,1 1 0 0 0,-1-1 1 0 0,1 0-1 0 0,-1 0 1 0 0,1 0-1 0 0,0 0 1 0 0,-1 0-1 0 0,1 0 0 0 0,-1 0 1 0 0,1 0-1 0 0,-1 0 1 0 0,1 0-1 0 0,-1 0 0 0 0,1 0 1 0 0,-1-1-1 0 0,1 1 1 0 0,-1 0-1 0 0,1 0 1 0 0,-1 0-1 0 0,1-1 0 0 0,-1 1 1 0 0,0 0-1 0 0,1 0 1 0 0,-1-1-1 0 0,1 1 0 0 0,-1-1 1 0 0,0 1-1 0 0,1 0 1 0 0,-1-1-1 0 0,0 1 1 0 0,1-1-1 0 0,-1 1 0 0 0,0-1 1 0 0,0 1-1 0 0,1 0 1 0 0,-1-1-1 0 0,0 1 0 0 0,0-1 1 0 0,0 1-1 0 0,0-1 1 0 0,0 1-1 0 0,0-1 1 0 0,0 0 74 0 0,8 16-2367 0 0,0-1 966 0 0</inkml:trace>
  <inkml:trace contextRef="#ctx0" brushRef="#br0" timeOffset="312.743">1733 88 1700 0 0,'-38'29'4512'0'0,"-71"111"-3493"0"0,9 160-835 0 0,99-297-380 0 0,0 1 0 0 0,0-1 1 0 0,-1 1-1 0 0,1-1 0 0 0,-1 1 0 0 0,0-1 1 0 0,0 0-1 0 0,0 0 0 0 0,0 0 0 0 0,-1 0 1 0 0,1-1-1 0 0,-1 1 0 0 0,0-1 1 0 0,0 1-1 0 0,0-1 0 0 0,0 0 0 0 0,0 0 1 0 0,0 0-1 0 0,0-1 0 0 0,-1 1 0 0 0,1-1 1 0 0,-1 1-1 0 0,1-1 0 0 0,-1 0 1 0 0,-3 0 195 0 0,-18 4-1318 0 0</inkml:trace>
  <inkml:trace contextRef="#ctx0" brushRef="#br0" timeOffset="580.069">1192 274 1360 0 0,'68'-54'6656'0'0,"23"46"-4323"0"0,-29 25-2202 0 0,-1 2 1 0 0,-1 3-1 0 0,0 3 1 0 0,-2 2-1 0 0,-1 3 1 0 0,12 11-132 0 0,8 25-1004 0 0,-64-28-2353 0 0,-65-13-480 0 0,28-24 2629 0 0</inkml:trace>
  <inkml:trace contextRef="#ctx0" brushRef="#br0" timeOffset="859.497">1373 89 1212 0 0,'-12'0'241'0'0,"-1"0"0"0"0,0 0 0 0 0,1 1 0 0 0,-1 1-1 0 0,1 0 1 0 0,0 1 0 0 0,0 1 0 0 0,0-1 0 0 0,0 2 0 0 0,0 0 0 0 0,1 0-1 0 0,0 1 1 0 0,0 0 0 0 0,0 1 0 0 0,1 0 0 0 0,0 1 0 0 0,0 0 0 0 0,1 1 0 0 0,-7 8-241 0 0,8-5 97 0 0,0-1 1 0 0,2 2 0 0 0,-1-1 0 0 0,2 1-1 0 0,-1 0 1 0 0,2 0 0 0 0,0 0 0 0 0,0 1-1 0 0,1-1 1 0 0,1 1 0 0 0,1 0 0 0 0,0 0-1 0 0,0 0 1 0 0,1 0 0 0 0,1 0 0 0 0,0 0 0 0 0,1 0-1 0 0,1-1 1 0 0,0 1 0 0 0,1-1 0 0 0,0 0-1 0 0,1 1 1 0 0,1-2 0 0 0,0 1 0 0 0,0-1-1 0 0,1 0 1 0 0,1 0 0 0 0,0-1 0 0 0,1 0-1 0 0,0 0 1 0 0,1-1 0 0 0,0 0 0 0 0,0-1-1 0 0,1 0 1 0 0,0-1 0 0 0,0 0 0 0 0,1-1 0 0 0,7 4-98 0 0,0 1-415 0 0,1-1 0 0 0,0 0 0 0 0,0-2 0 0 0,1 0 0 0 0,0-1 0 0 0,0-2 0 0 0,1 0 0 0 0,0-1 1 0 0,0-1-1 0 0,1-1 0 0 0,16 0 415 0 0,21-20-2350 0 0,-33 3 1152 0 0</inkml:trace>
  <inkml:trace contextRef="#ctx0" brushRef="#br0" timeOffset="1120.775">1853 1 1068 0 0,'7'-1'174'0'0,"0"2"1"0"0,0-1-1 0 0,0 1 0 0 0,-1 0 0 0 0,1 0 0 0 0,0 1 1 0 0,-1 0-1 0 0,1 0 0 0 0,-1 0 0 0 0,1 1 1 0 0,-1 0-1 0 0,0 1 0 0 0,0-1 0 0 0,-1 1 0 0 0,1 0 1 0 0,-1 0-1 0 0,0 1 0 0 0,0 0 0 0 0,0 0 0 0 0,0 0 1 0 0,-1 0-1 0 0,0 1 0 0 0,3 5-174 0 0,68 146 1780 0 0,-70-134-1641 0 0,0 0-1 0 0,-1 0 1 0 0,-1 1-1 0 0,-1-1 1 0 0,-1 0-1 0 0,-1 1 0 0 0,-1-1 1 0 0,-2 1-1 0 0,0-1 1 0 0,-1 0-1 0 0,-1 0 1 0 0,-2 0-1 0 0,0-1 1 0 0,-1 0-1 0 0,-1 0 1 0 0,-1-1-1 0 0,-1 0 1 0 0,-1-1-1 0 0,-1 0 0 0 0,-1-1 1 0 0,-3 3-139 0 0,4-4-196 0 0,-44 38-2728 0 0,56-55 1604 0 0,-4-13-1107 0 0,6 4 1263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4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15 1564 0 0,'24'-15'5979'0'0,"-12"47"-4174"0"0,-10-23-1823 0 0,14 84 664 0 0,30 305 1166 0 0,-46-389-1860 0 0,-1-1 0 0 0,-1 1 0 0 0,1-1-1 0 0,-2 0 1 0 0,1 0 0 0 0,-1 0 0 0 0,0 0-1 0 0,-1 0 1 0 0,0 0 0 0 0,0-1-1 0 0,0 0 1 0 0,-1 0 0 0 0,0 0 0 0 0,-1 0-1 0 0,1-1 1 0 0,-1 0 0 0 0,-1 0 0 0 0,1-1-1 0 0,-1 1 1 0 0,0-1 0 0 0,0-1 0 0 0,0 0-1 0 0,-2 1 49 0 0,-11 4 397 0 0,32-8-15 0 0,38-8-132 0 0,168-33-2120 0 0,-166 9-4825 0 0,-52 30 5369 0 0</inkml:trace>
  <inkml:trace contextRef="#ctx0" brushRef="#br0" timeOffset="448.753">294 74 1632 0 0,'2'-23'3410'0'0,"-2"23"-3254"0"0,-1 0-1 0 0,0 0 1 0 0,1 0 0 0 0,-1 0-1 0 0,1 0 1 0 0,-1 0 0 0 0,0 0-1 0 0,1-1 1 0 0,-1 1 0 0 0,1 0-1 0 0,-1 0 1 0 0,1 0-1 0 0,-1-1 1 0 0,1 1 0 0 0,-1 0-1 0 0,1 0 1 0 0,-1-1 0 0 0,1 1-1 0 0,-1-1 1 0 0,1 1 0 0 0,-1 0-1 0 0,1-1 1 0 0,-1 1 0 0 0,1-1-1 0 0,0 1 1 0 0,-1-1 0 0 0,1 1-1 0 0,0-1 1 0 0,0 1-1 0 0,-1-1 1 0 0,1 1 0 0 0,0-1-1 0 0,0 0 1 0 0,0 1 0 0 0,0-1-1 0 0,0 1 1 0 0,-1-1-156 0 0,-74 111 214 0 0,-105 134-8759 0 0,156-219 7387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4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314 606 1228 0 0,'0'0'700'0'0,"16"-3"969"0"0,8-50 1718 0 0,-24 44-2009 0 0,1 24-1122 0 0,0 34-272 0 0,47 183 741 0 0,-45-222-664 0 0,0 0 0 0 0,0-1 0 0 0,-1 1 1 0 0,0 0-1 0 0,0 0 0 0 0,-1 1 0 0 0,-1-1 0 0 0,0 0 0 0 0,0 0 1 0 0,-1 0-1 0 0,0 0 0 0 0,-1 0 0 0 0,0 0 0 0 0,-1 0 1 0 0,0 0-1 0 0,0-1 0 0 0,-1 1 0 0 0,-1-1 0 0 0,1 0 0 0 0,-1 0 1 0 0,-1 0-1 0 0,1-1 0 0 0,-2 0 0 0 0,1 0 0 0 0,-1-1 0 0 0,0 1 1 0 0,-1-1-1 0 0,1-1 0 0 0,-1 0 0 0 0,-1 0 0 0 0,1 0 1 0 0,-1-1-1 0 0,-7 3-61 0 0,8-6 27 0 0,0 0 0 0 0,1-1 0 0 0,-1 0 0 0 0,0 0 0 0 0,0 0 0 0 0,0-1 0 0 0,1-1 0 0 0,-1 1 0 0 0,0-1 0 0 0,0-1 0 0 0,1 1 0 0 0,-1-1 0 0 0,1 0 0 0 0,-1-1 0 0 0,1 0 0 0 0,0 0 0 0 0,0-1 0 0 0,0 0 0 0 0,0 0 0 0 0,1 0 0 0 0,0-1 1 0 0,0 0-1 0 0,0 0 0 0 0,0-1 0 0 0,1 0 0 0 0,0 0 0 0 0,0 0 0 0 0,0 0 0 0 0,1-1 0 0 0,0 1 0 0 0,1-1 0 0 0,-1 0 0 0 0,0-3-27 0 0,-8-17 24 0 0,2 0 0 0 0,0 0 0 0 0,2-1 0 0 0,1 0 0 0 0,1-1 0 0 0,2 0 0 0 0,0 1 0 0 0,2-16-24 0 0,3 27-101 0 0,1-1 0 0 0,1 0 0 0 0,0 1 1 0 0,2 0-1 0 0,0 0 0 0 0,1 0 0 0 0,0 1 0 0 0,1-1 1 0 0,1 1-1 0 0,1 1 0 0 0,0 0 0 0 0,1 0 0 0 0,0 1 1 0 0,2 0-1 0 0,-1 1 0 0 0,2 0 0 0 0,0 1 0 0 0,0 0 1 0 0,1 1-1 0 0,0 1 0 0 0,1 0 0 0 0,0 1 1 0 0,1 0-1 0 0,0 1 0 0 0,0 1 0 0 0,1 1 0 0 0,-1 0 1 0 0,16-2 100 0 0,159-22-5972 0 0,-159 28 4744 0 0</inkml:trace>
  <inkml:trace contextRef="#ctx0" brushRef="#br0" timeOffset="468.01">751 43 2732 0 0,'68'-28'4049'0'0,"-62"25"-3973"0"0,1 1 0 0 0,1-1 1 0 0,-1 1-1 0 0,0 1 1 0 0,0-1-1 0 0,1 1 0 0 0,-1 1 1 0 0,1-1-1 0 0,-1 1 0 0 0,1 1 1 0 0,-1-1-1 0 0,1 1 1 0 0,-1 0-1 0 0,0 1 0 0 0,1 0 1 0 0,-1 0-1 0 0,0 1 1 0 0,0-1-1 0 0,0 1 0 0 0,-1 1 1 0 0,1 0-1 0 0,-1 0 0 0 0,0 0 1 0 0,0 0-1 0 0,0 1 1 0 0,0 0-1 0 0,-1 0 0 0 0,0 1 1 0 0,0 0-1 0 0,-1-1 0 0 0,1 2 1 0 0,-1-1-1 0 0,0 0 1 0 0,-1 1-1 0 0,0 0 0 0 0,0 0 1 0 0,0 0-1 0 0,-1 0 1 0 0,1 6-77 0 0,-6-2 80 0 0,0 0 1 0 0,-1 0 0 0 0,0-1 0 0 0,-1 1 0 0 0,-1-1 0 0 0,1 0 0 0 0,-1-1-1 0 0,-1 1 1 0 0,0-1 0 0 0,0-1 0 0 0,-1 1 0 0 0,0-1 0 0 0,-1 0 0 0 0,1-1 0 0 0,-2 0-1 0 0,-4 3-80 0 0,-17 17 319 0 0,79-13-152 0 0,-40-14-218 0 0,233-39-3988 0 0,-150 22 267 0 0,-74 13 2683 0 0</inkml:trace>
  <inkml:trace contextRef="#ctx0" brushRef="#br0" timeOffset="731.597">1015 672 2228 0 0,'6'6'3961'0'0,"33"-2"-2841"0"0,246-36-8 0 0,-168 17-3786 0 0,-115 19-331 0 0,-10 1 1843 0 0</inkml:trace>
  <inkml:trace contextRef="#ctx0" brushRef="#br0" timeOffset="918.299">996 902 1272 0 0,'27'8'4487'0'0,"49"-18"-3309"0"0,189-28 136 0 0,-2-20-6647 0 0,-221 46 4127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5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 1048 0 0,'-4'0'169'0'0,"-1"1"-1"0"0,0 0 1 0 0,1 0 0 0 0,0 0-1 0 0,-1 1 1 0 0,1-1-1 0 0,0 1 1 0 0,0 0 0 0 0,0 0-1 0 0,0 1 1 0 0,0-1-1 0 0,0 1 1 0 0,0 0 0 0 0,1 0-1 0 0,0 0 1 0 0,-1 0-1 0 0,1 1 1 0 0,1-1 0 0 0,-1 1-1 0 0,0 0 1 0 0,1-1-1 0 0,0 1 1 0 0,-1 1 0 0 0,2-1-1 0 0,-1 0 1 0 0,0 2-169 0 0,-7 21 308 0 0,1-1 0 0 0,1 2 1 0 0,2-1-1 0 0,0 0 0 0 0,2 1 0 0 0,2 0 1 0 0,0 0-1 0 0,1 0 0 0 0,2-1 0 0 0,1 1 1 0 0,1 0-1 0 0,7 22-308 0 0,7 103 643 0 0,-17-142-594 0 0,0 1-1 0 0,0-1 0 0 0,-1 1 0 0 0,0 0 1 0 0,-1-1-1 0 0,0 1 0 0 0,-1-1 1 0 0,-1 0-1 0 0,0 0 0 0 0,0 1 1 0 0,-1-2-1 0 0,0 1 0 0 0,-1 0 0 0 0,0-1 1 0 0,-1 0-1 0 0,0 0 0 0 0,-1-1 1 0 0,-7 9-49 0 0,12-16 6 0 0,0-1 1 0 0,0 0-1 0 0,0 0 1 0 0,0 0 0 0 0,0 0-1 0 0,-1 0 1 0 0,1-1-1 0 0,0 1 1 0 0,-1-1 0 0 0,1 1-1 0 0,0-1 1 0 0,-1 0-1 0 0,1 0 1 0 0,-1 0 0 0 0,1 0-1 0 0,0 0 1 0 0,-1-1-1 0 0,1 1 1 0 0,-1-1 0 0 0,1 1-1 0 0,0-1 1 0 0,0 0-1 0 0,-1 0 1 0 0,1 0 0 0 0,0 0-1 0 0,0-1 1 0 0,0 1-1 0 0,0 0 1 0 0,0-1 0 0 0,0 1-1 0 0,1-1 1 0 0,-1 0-1 0 0,0 0 1 0 0,1 0 0 0 0,0 1-1 0 0,-1-1 1 0 0,1-1-1 0 0,-1 0-6 0 0,-41-86-124 0 0,44 70 121 0 0,1 0-1 0 0,0 0 0 0 0,1 0 0 0 0,1 1 1 0 0,1-1-1 0 0,0 1 0 0 0,2 0 1 0 0,0 0-1 0 0,1 0 0 0 0,0 1 0 0 0,2 1 1 0 0,0-1-1 0 0,1 2 0 0 0,0-1 0 0 0,1 1 1 0 0,1 1-1 0 0,0 1 0 0 0,1-1 1 0 0,1 2-1 0 0,0 0 0 0 0,1 1 0 0 0,0 1 1 0 0,0 0-1 0 0,11-4 4 0 0,-23 11 8 0 0,1-1 0 0 0,0 2 0 0 0,-1-1-1 0 0,1 0 1 0 0,0 1 0 0 0,1 0 0 0 0,-1 0 0 0 0,0 1 0 0 0,1-1 0 0 0,-1 1-1 0 0,0 0 1 0 0,1 1 0 0 0,-1-1 0 0 0,1 1 0 0 0,0 0 0 0 0,-1 1 0 0 0,1-1 0 0 0,-1 1-1 0 0,0 0 1 0 0,1 0 0 0 0,-1 1 0 0 0,0 0 0 0 0,1 0 0 0 0,-1 0 0 0 0,0 0-1 0 0,0 1 1 0 0,-1 0 0 0 0,1 0 0 0 0,-1 0 0 0 0,1 0 0 0 0,-1 1 0 0 0,0 0 0 0 0,0 0-1 0 0,0 0 1 0 0,-1 0 0 0 0,0 1 0 0 0,0-1 0 0 0,0 1 0 0 0,0 0 0 0 0,0 0-1 0 0,-1 0 1 0 0,0 0 0 0 0,0 0 0 0 0,-1 1 0 0 0,1-1 0 0 0,-1 0 0 0 0,0 1-1 0 0,-1-1 1 0 0,1 3-8 0 0,-2-3 67 0 0,0-1-1 0 0,-1 0 1 0 0,1 1-1 0 0,-1-1 1 0 0,0 0-1 0 0,0 0 0 0 0,0 0 1 0 0,0-1-1 0 0,-1 1 1 0 0,0 0-1 0 0,1-1 1 0 0,-1 0-1 0 0,-1 0 1 0 0,1 0-1 0 0,0 0 1 0 0,-1 0-1 0 0,1 0 0 0 0,-1-1 1 0 0,0 0-1 0 0,0 0 1 0 0,-1 1-67 0 0,4-3 132 0 0,1 0-9 0 0,-12-17 56 0 0,11 7-222 0 0,0 1 0 0 0,1-1 0 0 0,0 1 0 0 0,1 0 0 0 0,0-1 0 0 0,0 1 1 0 0,1 0-1 0 0,0-1 0 0 0,1 1 0 0 0,0 0 0 0 0,0 1 0 0 0,1-1 0 0 0,0 0 0 0 0,1 1 0 0 0,0 0 1 0 0,0 0-1 0 0,1 1 0 0 0,3-5 43 0 0,85-81-2793 0 0,-19 50-3088 0 0,-65 39 4567 0 0</inkml:trace>
  <inkml:trace contextRef="#ctx0" brushRef="#br0" timeOffset="935.772">982 122 1588 0 0,'-13'-2'166'0'0,"0"1"-1"0"0,0-1 0 0 0,-1 2 1 0 0,1 0-1 0 0,0 1 1 0 0,0 0-1 0 0,-1 1 1 0 0,1 0-1 0 0,0 1 1 0 0,1 1-1 0 0,-1 0 0 0 0,1 0 1 0 0,-1 2-1 0 0,1-1 1 0 0,1 2-1 0 0,-1-1 1 0 0,1 2-1 0 0,0-1 1 0 0,1 1-1 0 0,0 1 0 0 0,0 0 1 0 0,1 0-1 0 0,0 1 1 0 0,0 1-1 0 0,1-1 1 0 0,1 1-1 0 0,0 0 1 0 0,0 1-1 0 0,1 0 0 0 0,1 0 1 0 0,0 0-1 0 0,0 1 1 0 0,1-1-1 0 0,1 1 1 0 0,0 2-166 0 0,2-13 9 0 0,1 0 0 0 0,0 1 0 0 0,-1-1 0 0 0,1 0 0 0 0,0 0 0 0 0,0 0 0 0 0,0 0 0 0 0,0 0 0 0 0,1 1 0 0 0,-1-1 0 0 0,1 0 1 0 0,-1 0-1 0 0,1 0 0 0 0,0 0 0 0 0,0 0 0 0 0,0 0 0 0 0,0 0 0 0 0,0 0 0 0 0,0 0 0 0 0,0-1 0 0 0,1 1 0 0 0,-1 0 0 0 0,0-1 0 0 0,1 1 0 0 0,0-1 1 0 0,-1 0-1 0 0,1 1 0 0 0,0-1 0 0 0,0 0 0 0 0,0 0 0 0 0,0 0 0 0 0,-1 0 0 0 0,2 0 0 0 0,-1-1 0 0 0,0 1 0 0 0,0 0 0 0 0,0-1 0 0 0,0 0 0 0 0,0 1 0 0 0,0-1 1 0 0,0 0-1 0 0,1 0 0 0 0,0 0-9 0 0,88-9 30 0 0,-75 3-38 0 0,0-1 0 0 0,-1-1 0 0 0,0 0 0 0 0,-1-1 0 0 0,1-1 0 0 0,-2 0 0 0 0,1-1 0 0 0,-2-1 0 0 0,1 0 0 0 0,-2 0 0 0 0,0-1 0 0 0,0-1 0 0 0,-1 0 0 0 0,-1 0 0 0 0,0-1 0 0 0,-1 0 0 0 0,3-9 8 0 0,12 67-226 0 0,-20 89 588 0 0,-3-131-310 0 0,0-1 10 0 0,19-3 180 0 0,95-162-114 0 0,-76 206-1045 0 0,-23 57 882 0 0,-13-93 79 0 0,2 4 271 0 0,5-11-116 0 0,-4-7-184 0 0,3-4-14 0 0,1 0 1 0 0,-1 0-1 0 0,2 1 0 0 0,0 1 0 0 0,0 0 1 0 0,1 0-1 0 0,1 1 0 0 0,0 0 0 0 0,0 1 1 0 0,0 0-1 0 0,1 1 0 0 0,1 1 0 0 0,-1 0 0 0 0,1 1 1 0 0,9-3-2 0 0,-16 11-12 0 0,1 0 0 0 0,-1 1 0 0 0,1 0 0 0 0,-1 0 0 0 0,0 0 1 0 0,0 1-1 0 0,-1 0 0 0 0,1 0 0 0 0,-1 1 0 0 0,0 0 0 0 0,0 0 1 0 0,0 1-1 0 0,-1-1 0 0 0,1 1 0 0 0,-2 0 0 0 0,1 1 0 0 0,-1-1 0 0 0,1 1 1 0 0,-2 0-1 0 0,1 0 0 0 0,-1 0 0 0 0,0 0 0 0 0,-1 1 0 0 0,0-1 1 0 0,0 1-1 0 0,0 0 12 0 0,41 93-4444 0 0,-39-90 3297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0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90 1148 0 0,'0'0'347'0'0,"0"0"-39"0"0,0 0-17 0 0,0 0 34 0 0,2-21 872 0 0,2 15-1326 0 0,-4 7 195 0 0,0-1 1 0 0,1 1-1 0 0,-1-1 0 0 0,1 0 1 0 0,-1 1-1 0 0,1-1 1 0 0,-1 0-1 0 0,1 1 0 0 0,-1-1 1 0 0,1 0-1 0 0,0 0 0 0 0,-1 1 1 0 0,1-1-1 0 0,-1 0 0 0 0,1 0 1 0 0,-1 0-1 0 0,1 0 0 0 0,0 0 1 0 0,-1 0-1 0 0,1 0 0 0 0,-1 0 1 0 0,1 0-1 0 0,0 0 1 0 0,-1 0-1 0 0,1 0 0 0 0,-1 0 1 0 0,1-1-1 0 0,0 1 0 0 0,-1 0 1 0 0,1 0-1 0 0,-1-1 0 0 0,1 1 1 0 0,-1 0-1 0 0,1-1 0 0 0,-1 1 1 0 0,1-1-1 0 0,-1 1 0 0 0,0 0 1 0 0,1-1-1 0 0,-1 1 1 0 0,0-1-1 0 0,1 1 0 0 0,-1-1 1 0 0,0 0-67 0 0,55 436 2154 0 0,-22-253-1672 0 0,-33-181-685 0 0,0-1-37 0 0,0 0-159 0 0,-21-6-4451 0 0,14-9 3675 0 0</inkml:trace>
  <inkml:trace contextRef="#ctx0" brushRef="#br0" timeOffset="355.526">351 176 1956 0 0,'0'-8'223'0'0,"1"1"-1"0"0,0-1 1 0 0,0 1-1 0 0,1-1 0 0 0,0 1 1 0 0,0 0-1 0 0,1 0 1 0 0,0 0-1 0 0,0 0 1 0 0,1 0-1 0 0,-1 1 1 0 0,1-1-1 0 0,1 1 0 0 0,-1 0 1 0 0,1 1-1 0 0,0-1 1 0 0,1 1-1 0 0,-1 0 1 0 0,1 0-1 0 0,0 0 1 0 0,0 1-1 0 0,1 0 0 0 0,1-1-222 0 0,-3 2 37 0 0,0 0 0 0 0,1-1 0 0 0,-1 2 0 0 0,1-1-1 0 0,0 1 1 0 0,0-1 0 0 0,0 2 0 0 0,0-1-1 0 0,0 1 1 0 0,1 0 0 0 0,-1 0 0 0 0,0 1 0 0 0,1-1-1 0 0,-1 1 1 0 0,0 1 0 0 0,1-1 0 0 0,-1 1-1 0 0,0 0 1 0 0,0 1 0 0 0,0 0 0 0 0,0 0-1 0 0,0 0 1 0 0,0 0 0 0 0,0 1 0 0 0,-1 0 0 0 0,1 0-1 0 0,-1 1 1 0 0,0-1 0 0 0,0 1 0 0 0,0 0-1 0 0,0 1 1 0 0,-1-1 0 0 0,0 1 0 0 0,0 0-1 0 0,0 0 1 0 0,0 0 0 0 0,-1 1 0 0 0,0-1 0 0 0,0 1-1 0 0,0 0 1 0 0,0 2-37 0 0,-1-1 34 0 0,-1 0-1 0 0,0 0 1 0 0,0 1 0 0 0,0-1-1 0 0,-1 0 1 0 0,0 1 0 0 0,0-1-1 0 0,-1 0 1 0 0,0 0-1 0 0,0 1 1 0 0,-1-1 0 0 0,0 0-1 0 0,0 0 1 0 0,0 0 0 0 0,-1 0-1 0 0,0-1 1 0 0,-1 1 0 0 0,1-1-1 0 0,-1 0 1 0 0,-1 0-1 0 0,1 0 1 0 0,-1 0 0 0 0,-4 3-34 0 0,-132 110 98 0 0,138-118-220 0 0,-36 19-197 0 0,21-17-2327 0 0,6-26-1249 0 0,14 14 2609 0 0</inkml:trace>
  <inkml:trace contextRef="#ctx0" brushRef="#br0" timeOffset="694.577">903 125 1132 0 0,'26'-32'4676'0'0,"-39"50"-2367"0"0,2 5-2158 0 0,1 0 0 0 0,1 1 0 0 0,1 0-1 0 0,1 1 1 0 0,2-1 0 0 0,0 1-1 0 0,2 0 1 0 0,0 1 0 0 0,2-1 0 0 0,1 7-151 0 0,-2-8 107 0 0,24 221 4 0 0,-23-241-332 0 0,0 0 0 0 0,0 1 1 0 0,0-1-1 0 0,0 0 0 0 0,-1 0 1 0 0,0 0-1 0 0,0 0 0 0 0,0 0 1 0 0,0 0-1 0 0,-1-1 0 0 0,0 1 0 0 0,1-1 1 0 0,-1 1-1 0 0,0-1 0 0 0,-1 0 1 0 0,1 0-1 0 0,0-1 0 0 0,-1 1 0 0 0,0-1 1 0 0,0 1-1 0 0,1-1 0 0 0,-1 0 1 0 0,0-1-1 0 0,-1 1 0 0 0,1-1 1 0 0,0 0-1 0 0,0 0 0 0 0,-1 0 0 0 0,1 0 1 0 0,0-1-1 0 0,-1 1 0 0 0,0-1 221 0 0,-8 0-1312 0 0</inkml:trace>
  <inkml:trace contextRef="#ctx0" brushRef="#br0" timeOffset="975.992">495 554 1292 0 0,'27'-24'4620'0'0,"31"5"-3696"0"0,-40 14-346 0 0,390-60 1172 0 0,-358 58-2330 0 0,94-7-5621 0 0,-142 14 4970 0 0</inkml:trace>
  <inkml:trace contextRef="#ctx0" brushRef="#br0" timeOffset="1240.604">0 848 1304 0 0,'3'18'4265'0'0,"46"-12"-2891"0"0,-49-6-1357 0 0,336-18 3543 0 0,286-33-2435 0 0,-428 51-4328 0 0,-189-17-1889 0 0,-9 11 3958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5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73 129 1484 0 0,'4'-19'3238'0'0,"21"-20"-801"0"0,-26 94-1121 0 0,-1 0-1093 0 0,2 0 0 0 0,3 0 0 0 0,2 0 1 0 0,11 47-224 0 0,-13-13-9 0 0,-3-88-58 0 0,-1 1 0 0 0,1 0-1 0 0,-1-1 1 0 0,1 1 0 0 0,-1-1 0 0 0,0 0 0 0 0,0 1 0 0 0,0-1 0 0 0,1 0-1 0 0,-1 1 1 0 0,0-1 0 0 0,-1 0 0 0 0,1 0 0 0 0,0 0 0 0 0,0 0 0 0 0,0 0 0 0 0,-1 0-1 0 0,1 0 1 0 0,0 0 0 0 0,-1 0 0 0 0,1-1 0 0 0,-1 1 0 0 0,1-1 0 0 0,-1 1-1 0 0,1-1 1 0 0,-1 1 0 0 0,1-1 0 0 0,-1 0 0 0 0,0 0 0 0 0,1 0 0 0 0,-1 0-1 0 0,1 0 1 0 0,-1 0 0 0 0,1 0 0 0 0,-1 0 0 0 0,0-1 0 0 0,1 1 0 0 0,-1-1-1 0 0,1 1 1 0 0,-1-1 0 0 0,1 1 0 0 0,-1-1 0 0 0,1 0 0 0 0,0 0 0 0 0,-1 0-1 0 0,1 0 1 0 0,0 0 0 0 0,0 0 0 0 0,0 0 0 0 0,0 0 0 0 0,0 0 0 0 0,0-1 0 0 0,0 1-1 0 0,0 0 1 0 0,0-1 0 0 0,0 1 0 0 0,1-1 0 0 0,-1 1 0 0 0,0-1 0 0 0,1 1-1 0 0,0-1 1 0 0,-1 1 0 0 0,1-1 67 0 0,-26-40-2411 0 0,15 15 1189 0 0</inkml:trace>
  <inkml:trace contextRef="#ctx0" brushRef="#br0" timeOffset="264.063">1 184 1472 0 0,'0'-3'114'0'0,"0"-1"0"0"0,0 0 1 0 0,1 0-1 0 0,-1 0 0 0 0,1 0 0 0 0,0 0 0 0 0,0 1 0 0 0,0-1 0 0 0,0 0 1 0 0,1 1-1 0 0,-1-1 0 0 0,1 1 0 0 0,0 0 0 0 0,0-1 0 0 0,1 1 0 0 0,-1 0 1 0 0,0 0-1 0 0,1 0 0 0 0,0 1 0 0 0,0-1 0 0 0,0 0 0 0 0,0 1 0 0 0,0 0 1 0 0,0 0-1 0 0,1 0 0 0 0,-1 0 0 0 0,1 1 0 0 0,-1-1 0 0 0,1 1 0 0 0,0 0 1 0 0,-1 0-1 0 0,1 0 0 0 0,0 0 0 0 0,0 1 0 0 0,0-1 0 0 0,0 1 0 0 0,-1 0 0 0 0,1 0 1 0 0,0 1-1 0 0,0-1 0 0 0,0 1 0 0 0,0 0 0 0 0,-1 0 0 0 0,1 0 0 0 0,0 1 1 0 0,0 0-115 0 0,163 137 1281 0 0,-143-114-1778 0 0,2 0 0 0 0,0-2 0 0 0,2-1-1 0 0,0-2 1 0 0,1 0 0 0 0,10 2 497 0 0,-9-11-2419 0 0,-22-11 1173 0 0</inkml:trace>
  <inkml:trace contextRef="#ctx0" brushRef="#br0" timeOffset="511.647">524 33 1860 0 0,'4'-32'4669'0'0,"-3"51"-1908"0"0,10 305-2445 0 0,-8-230-2844 0 0,-4-57-1577 0 0,1-28 2956 0 0</inkml:trace>
  <inkml:trace contextRef="#ctx0" brushRef="#br0" timeOffset="1224.225">908 288 976 0 0,'0'-2'99'0'0,"-1"1"1"0"0,0-1-1 0 0,0 1 0 0 0,0-1 1 0 0,0 1-1 0 0,0-1 0 0 0,0 1 1 0 0,0 0-1 0 0,0 0 1 0 0,-1-1-1 0 0,1 1 0 0 0,0 0 1 0 0,-1 0-1 0 0,1 0 0 0 0,-1 1 1 0 0,1-1-1 0 0,-1 0 0 0 0,1 0 1 0 0,-1 1-1 0 0,0-1 0 0 0,1 1 1 0 0,-1-1-1 0 0,0 1 0 0 0,0 0 1 0 0,1 0-1 0 0,-1 0 0 0 0,0 0 1 0 0,1 0-1 0 0,-1 0 0 0 0,0 0 1 0 0,0 1-1 0 0,1-1 0 0 0,-1 0 1 0 0,0 1-1 0 0,1 0 0 0 0,-2 0-99 0 0,-5 2 59 0 0,0 0 0 0 0,0 1-1 0 0,0 0 1 0 0,1 0-1 0 0,0 1 1 0 0,-1 0-1 0 0,2 0 1 0 0,-1 1-1 0 0,1 0 1 0 0,-1 0-1 0 0,1 0 1 0 0,1 1 0 0 0,0 0-1 0 0,0 0 1 0 0,0 0-1 0 0,1 1 1 0 0,0-1-1 0 0,0 1 1 0 0,1 0-1 0 0,0 1 1 0 0,0-1 0 0 0,-1 7-59 0 0,4-13 16 0 0,-1-1 0 0 0,1 0 0 0 0,-1 0 0 0 0,1 1 0 0 0,-1-1 0 0 0,1 0 0 0 0,0 1 0 0 0,0-1 0 0 0,-1 1 0 0 0,1-1 0 0 0,0 0 0 0 0,1 1 0 0 0,-1-1 0 0 0,0 0 0 0 0,0 1 1 0 0,0-1-1 0 0,1 0 0 0 0,-1 1 0 0 0,1-1 0 0 0,-1 0 0 0 0,1 1 0 0 0,-1-1 0 0 0,1 0 0 0 0,0 0 0 0 0,0 0 0 0 0,-1 0 0 0 0,1 0 0 0 0,0 0 0 0 0,0 0 0 0 0,0 0 1 0 0,0 0-1 0 0,0 0 0 0 0,1 0 0 0 0,-1 0 0 0 0,0-1 0 0 0,0 1 0 0 0,0-1 0 0 0,1 1 0 0 0,-1-1 0 0 0,0 1 0 0 0,1-1 0 0 0,-1 0 0 0 0,0 1 0 0 0,1-1 0 0 0,-1 0 0 0 0,0 0 1 0 0,1 0-1 0 0,-1 0 0 0 0,1 0 0 0 0,-1 0 0 0 0,0-1 0 0 0,1 1 0 0 0,-1 0 0 0 0,0-1 0 0 0,1 1 0 0 0,-1-1 0 0 0,0 1 0 0 0,0-1 0 0 0,1 0-16 0 0,80-44 273 0 0,-68 31-186 0 0,-1 0 0 0 0,-1-1 0 0 0,0 0-1 0 0,-1-1 1 0 0,-1-1 0 0 0,-1 1 0 0 0,0-1-1 0 0,-1-1 1 0 0,0 0 0 0 0,3-16-87 0 0,-12 40 11 0 0,0 0 0 0 0,0 0 0 0 0,0 0 0 0 0,1 0 0 0 0,0 1 0 0 0,0-1 0 0 0,0 0 0 0 0,1 0 0 0 0,0 0 0 0 0,0 1 0 0 0,1-1 0 0 0,0 0 0 0 0,0-1 0 0 0,0 1 0 0 0,1 0 0 0 0,-1-1 0 0 0,1 1 0 0 0,1-1 0 0 0,-1 0 0 0 0,1 0 0 0 0,0 0 0 0 0,0 0 0 0 0,2 1-11 0 0,-1-4 1 0 0,1 1 0 0 0,-1-1 0 0 0,1 0 0 0 0,0 0 0 0 0,0 0 0 0 0,0-1 1 0 0,0 0-1 0 0,0-1 0 0 0,0 1 0 0 0,0-1 0 0 0,0 0 0 0 0,0 0 0 0 0,0-1 0 0 0,0 0 0 0 0,0 0 0 0 0,0 0 0 0 0,0-1 0 0 0,0 0 0 0 0,-1 0 0 0 0,1 0 0 0 0,0-1 0 0 0,-1 0 1 0 0,0 0-1 0 0,0 0 0 0 0,0-1 0 0 0,0 1 0 0 0,0-1 0 0 0,-1-1 0 0 0,0 1 0 0 0,0 0 0 0 0,0-1 0 0 0,2-3-1 0 0,47 43 307 0 0,-36-33-309 0 0,0-1 0 0 0,0-1 0 0 0,0-1 0 0 0,0-1 0 0 0,0 0 0 0 0,-1-1 0 0 0,1 0 1 0 0,-1-2-1 0 0,0 0 0 0 0,0-1 0 0 0,0 0 0 0 0,-1-1 0 0 0,12-8 2 0 0,-25 14-7 0 0,1 0 1 0 0,-1 0-1 0 0,1 0 0 0 0,-1 0 1 0 0,0-1-1 0 0,0 1 0 0 0,1-1 1 0 0,-1 0-1 0 0,0 1 0 0 0,0-1 1 0 0,0 0-1 0 0,-1 0 0 0 0,1 0 1 0 0,0 0-1 0 0,-1-1 0 0 0,0 1 0 0 0,1 0 1 0 0,-1-1-1 0 0,0 1 0 0 0,0-1 1 0 0,0 1-1 0 0,-1-1 0 0 0,1 1 1 0 0,0-1-1 0 0,-1 0 0 0 0,0 1 1 0 0,0-1-1 0 0,0 0 0 0 0,0 0 1 0 0,0 1-1 0 0,0-1 0 0 0,-1 0 0 0 0,1 1 1 0 0,-1-1-1 0 0,1 1 0 0 0,-1-1 1 0 0,0 1-1 0 0,0-1 0 0 0,-1 1 1 0 0,1-1-1 0 0,0 1 0 0 0,-1 0 1 0 0,1 0-1 0 0,-1 0 0 0 0,0 0 1 0 0,0 0-1 0 0,0 0 7 0 0,-110-72-169 0 0,-20 45-2760 0 0,131 29 1715 0 0,-1 0 3 0 0,-7 0 18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5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234 716 2252 0 0,'-43'-14'3327'0'0,"33"12"-3249"0"0,0-1 1 0 0,0-1 0 0 0,0 0-1 0 0,1 0 1 0 0,-1 0 0 0 0,1-2 0 0 0,0 1-1 0 0,0-1 1 0 0,1 0 0 0 0,0-1 0 0 0,0 0-1 0 0,0 0 1 0 0,1-1 0 0 0,0 0-1 0 0,1 0 1 0 0,0 0 0 0 0,0-1 0 0 0,1 0-1 0 0,0 0 1 0 0,0-1 0 0 0,1 1 0 0 0,0-1-1 0 0,1 0 1 0 0,-1-2-79 0 0,2 6 18 0 0,0 0 1 0 0,0-1-1 0 0,1 1 0 0 0,-1-1 1 0 0,1 1-1 0 0,1-1 0 0 0,-1 1 1 0 0,1-1-1 0 0,0 1 0 0 0,1-1 1 0 0,0 1-1 0 0,0-1 0 0 0,0 1 1 0 0,1-1-1 0 0,0 1 0 0 0,0 0 1 0 0,0 0-1 0 0,1-1 0 0 0,0 2 1 0 0,0-1-1 0 0,0 0 0 0 0,1 1 1 0 0,0 0-1 0 0,0-1 0 0 0,1 1 1 0 0,-1 1-1 0 0,1-1 0 0 0,0 1 1 0 0,0 0-1 0 0,1 0 0 0 0,-1 0 1 0 0,6-2-19 0 0,-5 6 8 0 0,-1 1 0 0 0,1-1 1 0 0,-1 1-1 0 0,0 0 0 0 0,1 0 0 0 0,-1 1 1 0 0,0 0-1 0 0,1 0 0 0 0,-1 0 0 0 0,0 0 1 0 0,-1 1-1 0 0,1 0 0 0 0,0 0 0 0 0,-1 0 1 0 0,0 1-1 0 0,1-1 0 0 0,-1 1 0 0 0,1 2-8 0 0,6 7 89 0 0,-2-1-1 0 0,0 2 0 0 0,0 0 1 0 0,-1 0-1 0 0,-1 0 0 0 0,0 1 1 0 0,-1 0-1 0 0,-1 0 0 0 0,0 1 1 0 0,-1-1-1 0 0,0 1 1 0 0,-2 0-1 0 0,0 0 0 0 0,-1 0 1 0 0,0 0-1 0 0,-1 1 0 0 0,-1-1 1 0 0,-1 0-1 0 0,0 0 0 0 0,-1 0 1 0 0,-1 0-1 0 0,0-1 0 0 0,-1 1 1 0 0,-1-1-1 0 0,0 0 0 0 0,-1-1 1 0 0,-1 0-1 0 0,0 0 0 0 0,-1 0 1 0 0,0-1-1 0 0,-1 0 0 0 0,-3 2-88 0 0,-37 52 194 0 0,50-75-5676 0 0,28-32 3317 0 0,-25 36 1627 0 0,11-16-617 0 0</inkml:trace>
  <inkml:trace contextRef="#ctx0" brushRef="#br0" timeOffset="405.669">419 683 1268 0 0,'5'4'279'0'0,"0"-1"0"0"0,-1 1-1 0 0,0 0 1 0 0,1 1 0 0 0,-1-1-1 0 0,-1 1 1 0 0,1-1 0 0 0,-1 1 0 0 0,0 0-1 0 0,0 0 1 0 0,0 1 0 0 0,-1-1 0 0 0,1 1-1 0 0,-1-1 1 0 0,-1 1 0 0 0,1 0-1 0 0,-1-1 1 0 0,0 1 0 0 0,0 0 0 0 0,-1 1-279 0 0,0-6 56 0 0,1 1 1 0 0,-1-1-1 0 0,0 1 1 0 0,0-1-1 0 0,0 0 1 0 0,0 1-1 0 0,0-1 1 0 0,-1 0-1 0 0,1 1 1 0 0,0-1 0 0 0,-1 0-1 0 0,1 1 1 0 0,-1-1-1 0 0,1 0 1 0 0,-1 0-1 0 0,1 1 1 0 0,-1-1-1 0 0,0 0 1 0 0,0 0-1 0 0,0 0 1 0 0,1 0-1 0 0,-1 0 1 0 0,0 0-1 0 0,0 0 1 0 0,-1 0 0 0 0,1 0-1 0 0,0 0 1 0 0,0-1-1 0 0,0 1 1 0 0,0-1-1 0 0,-1 1 1 0 0,1 0-1 0 0,0-1 1 0 0,-1 0-1 0 0,1 1 1 0 0,0-1-1 0 0,-1 0 1 0 0,1 0-1 0 0,0 0 1 0 0,-1 0 0 0 0,1 0-1 0 0,-1 0 1 0 0,1 0-1 0 0,0 0 1 0 0,-1 0-1 0 0,1-1 1 0 0,0 1-1 0 0,-1-1 1 0 0,1 1-1 0 0,0-1 1 0 0,0 1-1 0 0,-1-1 1 0 0,0 0-57 0 0,-67-42 727 0 0,67 40-710 0 0,0 0 0 0 0,1-1 0 0 0,-1 1 0 0 0,1-1 0 0 0,0 0 0 0 0,-1 1-1 0 0,2-1 1 0 0,-1 0 0 0 0,0 0 0 0 0,1 0 0 0 0,0 1 0 0 0,0-1 0 0 0,0 0-1 0 0,0 0 1 0 0,0 0 0 0 0,1 0 0 0 0,0 0 0 0 0,0 1 0 0 0,0-1 0 0 0,0 0 0 0 0,0 1-1 0 0,1-1 1 0 0,0 1 0 0 0,0-1 0 0 0,0 1 0 0 0,0 0 0 0 0,0 0 0 0 0,1 0 0 0 0,-1 0-1 0 0,1 0 1 0 0,0 0 0 0 0,0 1 0 0 0,0-1 0 0 0,0 1 0 0 0,0 0 0 0 0,1 0-17 0 0,127-69-144 0 0,-124 68 132 0 0,0 1 0 0 0,0-1 0 0 0,1 1 1 0 0,-1 0-1 0 0,1 1 0 0 0,-1 0 0 0 0,1 0 1 0 0,-1 1-1 0 0,1-1 0 0 0,-1 2 0 0 0,1-1 1 0 0,-1 1-1 0 0,1 0 0 0 0,-1 1 0 0 0,1 0 1 0 0,-1 0-1 0 0,0 0 0 0 0,0 1 0 0 0,0 0 1 0 0,0 1-1 0 0,0-1 0 0 0,-1 1 0 0 0,0 0 1 0 0,0 1-1 0 0,0 0 0 0 0,0 0 0 0 0,-1 0 12 0 0,59 113-3056 0 0,3-76-2060 0 0,-50-38 3932 0 0</inkml:trace>
  <inkml:trace contextRef="#ctx0" brushRef="#br0" timeOffset="1847.392">1080 701 1076 0 0,'108'-49'2577'0'0,"-109"48"-2518"0"0,1-1 0 0 0,-1 1 0 0 0,0 0-1 0 0,0 0 1 0 0,0 0 0 0 0,0-1 0 0 0,0 1 0 0 0,0 0 0 0 0,0 0 0 0 0,0 1-1 0 0,0-1 1 0 0,0 0 0 0 0,-1 0 0 0 0,1 0 0 0 0,0 1 0 0 0,-1-1 0 0 0,1 1 0 0 0,0-1-1 0 0,-1 1 1 0 0,1 0 0 0 0,-1-1 0 0 0,1 1 0 0 0,-1 0 0 0 0,1 0 0 0 0,0 0-1 0 0,-1 0 1 0 0,1 0 0 0 0,-1 0 0 0 0,1 0 0 0 0,-1 1 0 0 0,1-1 0 0 0,0 1-1 0 0,-1-1 1 0 0,1 1 0 0 0,0-1 0 0 0,-1 1 0 0 0,1 0 0 0 0,0-1 0 0 0,-1 1 0 0 0,1 0-1 0 0,0 0 1 0 0,0 0-59 0 0,-13 1 142 0 0,1 0 0 0 0,-1 1 0 0 0,1 0 0 0 0,-1 1 0 0 0,1 1-1 0 0,1 0 1 0 0,-1 1 0 0 0,1 0 0 0 0,0 1 0 0 0,0 0 0 0 0,0 1-1 0 0,1 0 1 0 0,1 1 0 0 0,-1 0 0 0 0,1 1 0 0 0,1 0 0 0 0,-7 9-142 0 0,16-17 0 0 0,-1 0 1 0 0,1 0 0 0 0,-1 0-1 0 0,1 0 1 0 0,0 1 0 0 0,0-1-1 0 0,0 0 1 0 0,0 0-1 0 0,0 0 1 0 0,0 1 0 0 0,0-1-1 0 0,1 0 1 0 0,-1 0 0 0 0,1 0-1 0 0,0 0 1 0 0,0 0-1 0 0,-1 0 1 0 0,1 0 0 0 0,1 0-1 0 0,-1 0 1 0 0,0 0 0 0 0,0 0-1 0 0,1-1 1 0 0,-1 1 0 0 0,1 0-1 0 0,-1-1 1 0 0,1 1-1 0 0,0-1 1 0 0,0 0 0 0 0,-1 1-1 0 0,1-1 1 0 0,0 0 0 0 0,0 0-1 0 0,0 0 1 0 0,0-1-1 0 0,0 1 1 0 0,1 0 0 0 0,-1-1-1 0 0,0 1 1 0 0,0-1 0 0 0,0 0-1 0 0,2 0 0 0 0,95 16-828 0 0,-51-18 492 0 0,0-2 0 0 0,0-2 0 0 0,-1-2 1 0 0,1-2-1 0 0,-2-2 0 0 0,18-8 336 0 0,-26 9-183 0 0,-19 6 270 0 0,0 0 1 0 0,0-1 0 0 0,-1-1 0 0 0,0-1-1 0 0,0-1 1 0 0,0 0 0 0 0,-1-1 0 0 0,-1-1 0 0 0,2-1-88 0 0,-18 11 21 0 0,1 1 1 0 0,-1-1 0 0 0,1 1 0 0 0,-1-1 0 0 0,1 0 0 0 0,-1 1 0 0 0,1-1 0 0 0,-1 0 0 0 0,1 1 0 0 0,-1-1 0 0 0,0 0-1 0 0,1 1 1 0 0,-1-1 0 0 0,0 0 0 0 0,0 1 0 0 0,0-1 0 0 0,0 0 0 0 0,1 0 0 0 0,-1 0 0 0 0,0 1 0 0 0,0-1 0 0 0,0 0-1 0 0,0 0 1 0 0,-1 1 0 0 0,1-1 0 0 0,0 0 0 0 0,0 0 0 0 0,0 1 0 0 0,-1-1 0 0 0,1 0 0 0 0,0 1 0 0 0,-1-1 0 0 0,1 0-1 0 0,0 1 1 0 0,-1-1 0 0 0,1 0 0 0 0,-1 1 0 0 0,1-1 0 0 0,-1 1 0 0 0,1-1 0 0 0,-1 1 0 0 0,0-1 0 0 0,1 1-1 0 0,-1-1 1 0 0,0 1 0 0 0,1 0 0 0 0,-1-1 0 0 0,0 1 0 0 0,1 0 0 0 0,-1-1 0 0 0,0 1 0 0 0,0 0 0 0 0,1 0 0 0 0,-1 0-1 0 0,0 0 1 0 0,0 0 0 0 0,1 0 0 0 0,-1 0 0 0 0,0 0 0 0 0,0 0 0 0 0,1 0 0 0 0,-1 0 0 0 0,0 1 0 0 0,0-1-22 0 0,-56-6 670 0 0,36 8-538 0 0,1 1-1 0 0,-1 1 1 0 0,1 0 0 0 0,-1 1-1 0 0,2 2 1 0 0,-1 0-1 0 0,1 1 1 0 0,0 1-1 0 0,0 0 1 0 0,1 2-1 0 0,-1 1-131 0 0,-9 21 102 0 0,28-31-122 0 0,14 17-138 0 0,106-29-907 0 0,-92 4 969 0 0,176-60-895 0 0,-205 66 1048 0 0,0 0 0 0 0,0 0 0 0 0,0 0 0 0 0,0 0 0 0 0,1 0-1 0 0,-1 0 1 0 0,0 0 0 0 0,0 0 0 0 0,0 0 0 0 0,1 0 0 0 0,-1-1 0 0 0,0 1 0 0 0,0 0 0 0 0,1 0-1 0 0,-1-1 1 0 0,0 1 0 0 0,0-1 0 0 0,1 1 0 0 0,-1-1 0 0 0,0 1 0 0 0,1-1 0 0 0,-1 1 0 0 0,1-1-1 0 0,-1 1 1 0 0,1-1 0 0 0,-1 0 0 0 0,1 1 0 0 0,-1-1 0 0 0,1 0 0 0 0,0 1 0 0 0,-1-1 0 0 0,1 0 0 0 0,0 0-1 0 0,-1 0 1 0 0,1 1 0 0 0,0-1 0 0 0,0 0 0 0 0,0 0 0 0 0,0 0 0 0 0,0 1 0 0 0,0-1 0 0 0,0 0-57 0 0,-5 20 121 0 0,0 1 0 0 0,1 0 0 0 0,2-1 1 0 0,0 2-1 0 0,1-1 0 0 0,1 0 0 0 0,0 0 0 0 0,2 0 1 0 0,0 0-1 0 0,2 0 0 0 0,0 0 0 0 0,4 10-121 0 0,6 47 276 0 0,12 198-431 0 0,-33-285-1736 0 0,168-350-2469 0 0,-36 101 5869 0 0,-94 159 471 0 0,-49 125-1128 0 0,14-15-809 0 0,0 1 1 0 0,0 0-1 0 0,1 0 1 0 0,0 0-1 0 0,1 0 1 0 0,0 1-1 0 0,1-1 1 0 0,1 0-1 0 0,-1 1 1 0 0,2-1-1 0 0,-1 1 1 0 0,2-1-1 0 0,0 0 1 0 0,0 1-1 0 0,1-1 1 0 0,0 0-1 0 0,1-1 1 0 0,0 1-1 0 0,1-1 1 0 0,0 1-1 0 0,2 1-43 0 0,2-9-32 0 0,0 1-1 0 0,1-2 0 0 0,-1 1 0 0 0,1-1 1 0 0,0-1-1 0 0,0 0 0 0 0,0 0 1 0 0,0-1-1 0 0,0 0 0 0 0,0-1 0 0 0,0 0 1 0 0,-1-1-1 0 0,1 0 0 0 0,0 0 1 0 0,-1-1-1 0 0,1 0 0 0 0,-1-1 0 0 0,0 0 1 0 0,0 0-1 0 0,0-1 0 0 0,-1 0 1 0 0,0-1-1 0 0,0 0 0 0 0,0 0 0 0 0,-1-1 1 0 0,1 0-1 0 0,-2 0 0 0 0,1 0 1 0 0,-1-1-1 0 0,3-5 33 0 0,46-89-253 0 0,-55 101 379 0 0,-3-15 464 0 0,0 16-569 0 0,1 0 0 0 0,-1 1-1 0 0,1-1 1 0 0,0 1 0 0 0,-1-1-1 0 0,1 1 1 0 0,0 0 0 0 0,0 0-1 0 0,0 0 1 0 0,-1 0 0 0 0,1 0-1 0 0,0 0 1 0 0,0 1 0 0 0,0-1-1 0 0,1 1 1 0 0,-1 0 0 0 0,0-1-1 0 0,1 1 1 0 0,-1 0 0 0 0,1 0-1 0 0,-1 0 1 0 0,1 0 0 0 0,0 0-1 0 0,0 0 1 0 0,0 0 0 0 0,0 0-1 0 0,0 1 1 0 0,0-1 0 0 0,1 0-1 0 0,-1 1 1 0 0,1-1 0 0 0,-1 0-1 0 0,1 1 1 0 0,0-1 0 0 0,0 1-1 0 0,0-1 1 0 0,0 0 0 0 0,1 1-1 0 0,-1-1 1 0 0,1 0 0 0 0,-1 1-1 0 0,1-1 1 0 0,1 2-21 0 0,0 0-36 0 0,0 1 0 0 0,0-1 0 0 0,1 0-1 0 0,0 0 1 0 0,-1 0 0 0 0,2 0 0 0 0,-1 0 0 0 0,0-1 0 0 0,1 1 0 0 0,0-1-1 0 0,0 0 1 0 0,0 0 0 0 0,0 0 0 0 0,0-1 0 0 0,0 1 0 0 0,1-1-1 0 0,-1 0 1 0 0,1-1 0 0 0,0 1 0 0 0,-1-1 0 0 0,1 1 0 0 0,0-2 0 0 0,0 1-1 0 0,0 0 1 0 0,0-1 0 0 0,0 0 0 0 0,0 0 0 0 0,0 0 0 0 0,0-1 36 0 0,149-26-1307 0 0,-141 23 1331 0 0,0-1 1 0 0,0 0-1 0 0,-1-1 0 0 0,1 0 1 0 0,-1-1-1 0 0,-1 0 0 0 0,1-1 1 0 0,-1-1-1 0 0,0 1 0 0 0,-1-2 1 0 0,0 1-1 0 0,-1-2 0 0 0,4-3-24 0 0,-36 24 1098 0 0,16 45-732 0 0,8-53-374 0 0,0 0 0 0 0,0 0 0 0 0,0-1 1 0 0,0 1-1 0 0,0 0 0 0 0,1-1 0 0 0,-1 1 1 0 0,1-1-1 0 0,-1 0 0 0 0,1 1 1 0 0,-1-1-1 0 0,1 0 0 0 0,0 0 0 0 0,0 0 1 0 0,0 0-1 0 0,-1 0 0 0 0,1 0 0 0 0,0-1 1 0 0,0 1-1 0 0,0-1 0 0 0,0 1 0 0 0,0-1 1 0 0,0 0-1 0 0,0 0 0 0 0,0 0 1 0 0,1 0-1 0 0,-1 0 0 0 0,0 0 0 0 0,0 0 1 0 0,0-1-1 0 0,0 1 8 0 0,-1 0-23 0 0,0 0-16 0 0,4-2-7 0 0,62-48 157 0 0,-76 63 45 0 0,8-13-173 0 0,0 0-1 0 0,1 1 0 0 0,-1-1 0 0 0,0 0 1 0 0,1 1-1 0 0,-1-1 0 0 0,1 0 0 0 0,-1 1 1 0 0,0-1-1 0 0,1 1 0 0 0,-1-1 1 0 0,1 1-1 0 0,-1-1 0 0 0,1 1 0 0 0,0 0 1 0 0,-1-1-1 0 0,1 1 0 0 0,-1-1 1 0 0,1 1-1 0 0,0 0 0 0 0,0-1 0 0 0,-1 1 1 0 0,1 0-1 0 0,0-1 0 0 0,0 1 0 0 0,0 0 1 0 0,0 0-1 0 0,0-1 0 0 0,0 1 1 0 0,0 0-1 0 0,0 0 0 0 0,0-1 0 0 0,0 1 1 0 0,0 0-1 0 0,0-1 0 0 0,0 1 1 0 0,1 0-1 0 0,-1-1 0 0 0,0 1 0 0 0,0 0 1 0 0,1-1-1 0 0,-1 1 0 0 0,1 0 0 0 0,-1-1 1 0 0,0 1-1 0 0,1-1 0 0 0,-1 1 1 0 0,1-1-1 0 0,-1 1 0 0 0,1-1 0 0 0,0 1 1 0 0,-1-1-1 0 0,1 1 0 0 0,-1-1 1 0 0,1 0-1 0 0,0 0 0 0 0,-1 1 0 0 0,1-1 1 0 0,0 0-1 0 0,0 0 0 0 0,0 1 18 0 0,99-38-6778 0 0,-76 24 5508 0 0</inkml:trace>
  <inkml:trace contextRef="#ctx0" brushRef="#br0" timeOffset="2531.702">2858 272 1076 0 0,'2'0'115'0'0,"-1"0"0"0"0,1 0 0 0 0,0-1 1 0 0,0 1-1 0 0,0 1 0 0 0,-1-1 0 0 0,1 0 0 0 0,0 0 0 0 0,0 1 0 0 0,-1-1 0 0 0,1 1 0 0 0,0-1 1 0 0,-1 1-1 0 0,1 0 0 0 0,0-1 0 0 0,-1 1 0 0 0,1 0 0 0 0,-1 0 0 0 0,1 0 0 0 0,-1 1 1 0 0,0-1-1 0 0,1 0 0 0 0,-1 0 0 0 0,0 1 0 0 0,0-1 0 0 0,0 1 0 0 0,0-1 0 0 0,0 1 0 0 0,0-1 1 0 0,0 1-1 0 0,-1 0 0 0 0,1-1 0 0 0,0 1 0 0 0,-1 0 0 0 0,0-1 0 0 0,1 1 0 0 0,-1 0 0 0 0,0 0 1 0 0,0 0-1 0 0,0-1 0 0 0,0 1 0 0 0,0 0 0 0 0,0 0 0 0 0,0-1 0 0 0,-1 1 0 0 0,1 0 1 0 0,-1 0-1 0 0,0 1-115 0 0,2 3 185 0 0,19 86 1191 0 0,-17-65-1129 0 0,2-1-1 0 0,1 0 1 0 0,0 0-1 0 0,2 0 1 0 0,2-1-1 0 0,0 0 1 0 0,1-1-1 0 0,1 0 1 0 0,2-1-1 0 0,14 20-246 0 0,-21-36-10 0 0,0 0 1 0 0,1 0-1 0 0,0-1 0 0 0,0 0 0 0 0,0-1 0 0 0,1 0 0 0 0,0 0 1 0 0,0 0-1 0 0,0-2 0 0 0,1 1 0 0 0,-1-1 0 0 0,1 0 0 0 0,0-1 0 0 0,0 0 1 0 0,0-1-1 0 0,0 0 0 0 0,0 0 0 0 0,0-1 0 0 0,0 0 0 0 0,0-1 1 0 0,0 0-1 0 0,0-1 0 0 0,-1 0 0 0 0,1 0 0 0 0,0-1 0 0 0,-1-1 0 0 0,1 1 1 0 0,-1-2-1 0 0,0 1 0 0 0,6-5 10 0 0,-10 6-12 0 0,1-1 0 0 0,-1-1 0 0 0,0 1 0 0 0,0-1 0 0 0,0 0 0 0 0,-1 0 0 0 0,1 0 1 0 0,-1-1-1 0 0,-1 1 0 0 0,1-1 0 0 0,-1 0 0 0 0,0 0 0 0 0,0-1 0 0 0,0 1 0 0 0,-1 0 0 0 0,0-1 0 0 0,0 0 12 0 0,-2 5 152 0 0,-17-14 538 0 0,16 15-710 0 0,0 1-1 0 0,0-1 0 0 0,-1 1 1 0 0,1-1-1 0 0,0 1 0 0 0,0 0 1 0 0,0-1-1 0 0,0 1 0 0 0,-1 0 0 0 0,1 0 1 0 0,0 0-1 0 0,0 0 0 0 0,0 0 1 0 0,-1 0-1 0 0,1 0 0 0 0,0 1 1 0 0,0-1-1 0 0,0 0 0 0 0,0 0 1 0 0,-1 1-1 0 0,1-1 0 0 0,0 1 1 0 0,0-1-1 0 0,0 1 0 0 0,0 0 1 0 0,0-1-1 0 0,0 1 0 0 0,0 0 0 0 0,0 0 1 0 0,0 0-1 0 0,1 0 0 0 0,-1-1 1 0 0,0 1-1 0 0,0 0 0 0 0,1 0 1 0 0,-1 1-1 0 0,1-1 0 0 0,-1 0 1 0 0,1 0-1 0 0,-1 0 0 0 0,1 1 21 0 0,11-3-4834 0 0,10-11 3002 0 0,-19 10 1498 0 0,14-9-858 0 0</inkml:trace>
  <inkml:trace contextRef="#ctx0" brushRef="#br0" timeOffset="2781.357">3495 247 1268 0 0,'-2'-11'1272'0'0,"2"2"-192"0"0,-3 0-304 0 0,0-10-184 0 0,3 8-256 0 0,-5-10-252 0 0,2 12-3 0 0,1-1-294 0 0,2 4-83 0 0,0-5-288 0 0,0 11-456 0 0,0-7-140 0 0,13-19-100 0 0</inkml:trace>
  <inkml:trace contextRef="#ctx0" brushRef="#br0" timeOffset="3262.044">3754 1 1036 0 0,'6'49'3355'0'0,"-18"238"657"0"0,8-262-3791 0 0,1 1 1 0 0,1 0 0 0 0,1-1 0 0 0,2 1-1 0 0,0 0 1 0 0,2 0 0 0 0,1-1 0 0 0,1 0-1 0 0,1 0 1 0 0,1 0 0 0 0,8 18-222 0 0,-14-41-23 0 0,0 1 0 0 0,1 0 1 0 0,0-1-1 0 0,-1 1 0 0 0,1-1 0 0 0,0 0 1 0 0,0 0-1 0 0,0 0 0 0 0,0 0 0 0 0,1 0 1 0 0,-1 0-1 0 0,0 0 0 0 0,1-1 1 0 0,0 1-1 0 0,-1-1 0 0 0,1 0 0 0 0,0 0 1 0 0,-1 0-1 0 0,1 0 0 0 0,0 0 1 0 0,0-1-1 0 0,0 1 0 0 0,0-1 0 0 0,0 1 1 0 0,0-1-1 0 0,0 0 0 0 0,0-1 1 0 0,0 1-1 0 0,0 0 0 0 0,-1-1 0 0 0,1 1 1 0 0,0-1-1 0 0,0 0 0 0 0,0 0 1 0 0,-1 0-1 0 0,1-1 0 0 0,0 1 23 0 0,95-58-1087 0 0,9-42 1178 0 0,-156 165 1310 0 0,49-63-1385 0 0,0-1-59 0 0,2 3 22 0 0,7 1-64 0 0,1-1 0 0 0,-1-1 1 0 0,0 1-1 0 0,1-1 0 0 0,-1-1 0 0 0,1 0 0 0 0,0 0 0 0 0,0-1 0 0 0,-1 0 0 0 0,1-1 0 0 0,0 0 0 0 0,-1 0 0 0 0,1-1 0 0 0,-1 0 0 0 0,1-1 0 0 0,-1 0 1 0 0,0-1-1 0 0,6-2 85 0 0,-5 3-39 0 0,0 0 25 0 0,-1 0-1 0 0,1-1 1 0 0,-1 0 0 0 0,0 0 0 0 0,0-1-1 0 0,0 0 1 0 0,0 0 0 0 0,-1-1-1 0 0,0 0 1 0 0,0-1 0 0 0,-1 1 0 0 0,0-2-1 0 0,6-6 15 0 0,-64 29 2800 0 0,39-4-2696 0 0,2-1 0 0 0,-1 2-1 0 0,1-1 1 0 0,1 1 0 0 0,0 1 0 0 0,1 0 0 0 0,1 0-1 0 0,-1 1 1 0 0,2-1 0 0 0,0 2 0 0 0,1-1-1 0 0,0 0 1 0 0,1 1 0 0 0,1 0 0 0 0,0 0 0 0 0,1 0-1 0 0,1 8-103 0 0,-2-4-133 0 0,0 1-1 0 0,-1-1 1 0 0,-1 0-1 0 0,0 0 1 0 0,-2-1-1 0 0,0 0 0 0 0,-1 0 1 0 0,-1 0-1 0 0,-1-1 1 0 0,-7 9 133 0 0,12-20-377 0 0,-1-1 1 0 0,0 0-1 0 0,0-1 1 0 0,0 1-1 0 0,-1-1 1 0 0,1-1 0 0 0,-1 1-1 0 0,0-1 1 0 0,0 0-1 0 0,0 0 1 0 0,-1-1-1 0 0,1 0 1 0 0,-1-1-1 0 0,1 1 1 0 0,-1-1-1 0 0,1-1 1 0 0,-1 1-1 0 0,0-1 1 0 0,1-1 0 0 0,-1 0-1 0 0,0 0 1 0 0,-6-1 376 0 0,-42-15-1280 0 0</inkml:trace>
  <inkml:trace contextRef="#ctx0" brushRef="#br0" timeOffset="3513.202">3443 407 2848 0 0,'16'-15'1116'0'0,"8"-3"-200"0"0,5 6-123 0 0,8-1-9 0 0,6-4-80 0 0,7 4-132 0 0,3 1-52 0 0,-2 1-172 0 0,3 2-240 0 0,2 3-12 0 0,-3 0-892 0 0,1-1 68 0 0,-4 4 60 0 0,-8 1-741 0 0,-1-1 213 0 0,-25 3 4 0 0,7 0 20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0:5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267 191 1612 0 0,'-10'-1'148'0'0,"0"1"-1"0"0,-1 0 1 0 0,1 0-1 0 0,-1 1 1 0 0,1 0 0 0 0,0 1-1 0 0,0 0 1 0 0,0 0-1 0 0,0 1 1 0 0,0 1-1 0 0,0-1 1 0 0,1 2-1 0 0,-1-1 1 0 0,1 2 0 0 0,0-1-1 0 0,1 1 1 0 0,0 0-1 0 0,0 1 1 0 0,0 0-1 0 0,0 0 1 0 0,1 0 0 0 0,0 1-1 0 0,1 0 1 0 0,0 1-1 0 0,0 0 1 0 0,1-1-1 0 0,0 2 1 0 0,0-1-1 0 0,1 1 1 0 0,1-1 0 0 0,-1 1-1 0 0,2 0 1 0 0,-1 0-1 0 0,1 0 1 0 0,1 1-1 0 0,0-1 1 0 0,0 10-148 0 0,1-12 36 0 0,1-1 0 0 0,0 0 0 0 0,1 0 0 0 0,-1 0 1 0 0,1 0-1 0 0,1 0 0 0 0,-1 0 0 0 0,1 0 0 0 0,0-1 0 0 0,1 1 0 0 0,-1-1 0 0 0,1 0 0 0 0,1 0 1 0 0,-1 0-1 0 0,1-1 0 0 0,0 0 0 0 0,0 0 0 0 0,1 0 0 0 0,-1 0 0 0 0,1-1 0 0 0,0 0 0 0 0,0 0 1 0 0,1 0-1 0 0,-1-1 0 0 0,1 0 0 0 0,0-1 0 0 0,0 1 0 0 0,-1-1 0 0 0,2 0 0 0 0,-1-1 0 0 0,0 0 1 0 0,3 0-37 0 0,15 4-449 0 0,0-2 1 0 0,0-1 0 0 0,-1-1 0 0 0,1-1-1 0 0,0-1 1 0 0,0-1 0 0 0,0-1 0 0 0,19-6 448 0 0,2-6-1290 0 0,-9 1 54 0 0</inkml:trace>
  <inkml:trace contextRef="#ctx0" brushRef="#br0" timeOffset="726.122">704 70 1880 0 0,'0'-3'197'0'0,"-1"-23"2410"0"0,-7 43-1355 0 0,-2 158 179 0 0,30 57-127 0 0,-11-160-174 0 0,26-161-607 0 0,-29 74-554 0 0,1 1 0 0 0,0 0-1 0 0,1 0 1 0 0,0 1 0 0 0,1 0 0 0 0,1 0-1 0 0,0 1 1 0 0,1 1 0 0 0,0-1-1 0 0,1 2 1 0 0,0 0 0 0 0,6-4 31 0 0,-16 13-4 0 0,1 0 0 0 0,-1 1 0 0 0,0-1 0 0 0,0 1 0 0 0,1 0-1 0 0,-1-1 1 0 0,0 1 0 0 0,1 0 0 0 0,-1 0 0 0 0,0 1 0 0 0,1-1 0 0 0,-1 0 0 0 0,0 1 0 0 0,0-1 0 0 0,1 1 0 0 0,-1 0 0 0 0,0 0-1 0 0,0 0 1 0 0,0 0 0 0 0,0 0 0 0 0,0 0 0 0 0,0 1 0 0 0,0-1 0 0 0,0 0 0 0 0,-1 1 0 0 0,1 0 0 0 0,-1-1 0 0 0,1 1 0 0 0,-1 0-1 0 0,1 0 1 0 0,-1 0 0 0 0,0 0 0 0 0,0 0 0 0 0,0 0 0 0 0,1 2 4 0 0,39 88-111 0 0,-34-73 88 0 0,-5-14 22 0 0,0 1 1 0 0,1-1-1 0 0,0 0 0 0 0,0-1 0 0 0,0 1 0 0 0,1 0 0 0 0,-1-1 0 0 0,1 0 1 0 0,0 0-1 0 0,1 0 0 0 0,-1 0 0 0 0,1-1 0 0 0,-1 0 0 0 0,1 0 1 0 0,0 0-1 0 0,0 0 0 0 0,0-1 0 0 0,1 0 0 0 0,-1 0 0 0 0,0 0 1 0 0,1 0-1 0 0,0-1 0 0 0,-1 0 0 0 0,1-1 0 0 0,0 1 0 0 0,-1-1 0 0 0,1 0 1 0 0,0 0-1 0 0,0-1 0 0 0,-1 1 0 0 0,1-1 0 0 0,-1-1 0 0 0,1 1 1 0 0,3-2 0 0 0,4 1-61 0 0,1-1 0 0 0,-1-1 0 0 0,1 0 0 0 0,-1 0 0 0 0,0-2 1 0 0,-1 1-1 0 0,1-2 0 0 0,-1 0 0 0 0,0 0 0 0 0,-1-1 0 0 0,0 0 1 0 0,0-1-1 0 0,0 0 0 0 0,-2-1 0 0 0,1 0 0 0 0,-1-1 0 0 0,0 0 1 0 0,-1 0-1 0 0,-1-1 0 0 0,0 0 0 0 0,6-12 61 0 0,-14 20 6 0 0,-1-1-1 0 0,1 0 0 0 0,-1 1 1 0 0,0 0-1 0 0,0-1 1 0 0,0 1-1 0 0,-1 0 1 0 0,1 0-1 0 0,-1 0 0 0 0,0 1 1 0 0,0-1-1 0 0,0 1 1 0 0,-1 0-1 0 0,1-1 1 0 0,-1 1-1 0 0,0 1 1 0 0,0-1-1 0 0,0 0 0 0 0,0 1 1 0 0,0 0-1 0 0,0 0 1 0 0,-1 0-1 0 0,1 1 1 0 0,-1 0-1 0 0,1-1 0 0 0,-1 1 1 0 0,0 1-1 0 0,1-1 1 0 0,-1 1-1 0 0,0 0 1 0 0,1 0-1 0 0,-1 0 1 0 0,0 1-1 0 0,0-1 0 0 0,1 1 1 0 0,-1 0-1 0 0,1 1 1 0 0,-1-1-1 0 0,-3 2-5 0 0,-2-1 27 0 0,1-1-1 0 0,-1 2 1 0 0,1-1 0 0 0,-1 1-1 0 0,1 1 1 0 0,0-1 0 0 0,0 2-1 0 0,0-1 1 0 0,1 1 0 0 0,0 0-1 0 0,0 1 1 0 0,0 0 0 0 0,0 0-1 0 0,1 1 1 0 0,0 0-1 0 0,1 0 1 0 0,-1 1 0 0 0,1 0-1 0 0,1 0 1 0 0,0 0 0 0 0,0 1-1 0 0,0-1 1 0 0,1 1 0 0 0,0 0-1 0 0,1 1 1 0 0,0-1 0 0 0,1 1-1 0 0,-1 0-26 0 0,6-3-1 0 0,0-1-1 0 0,0 1 1 0 0,0-1-1 0 0,1 0 1 0 0,0 0-1 0 0,0 0 1 0 0,1 0-1 0 0,-1 0 1 0 0,1-1-1 0 0,0 0 0 0 0,1 0 1 0 0,-1-1-1 0 0,1 1 1 0 0,0-1-1 0 0,0 0 1 0 0,0-1-1 0 0,1 0 1 0 0,-1 0-1 0 0,1 0 1 0 0,0 0-1 0 0,0-1 1 0 0,0-1-1 0 0,0 1 1 0 0,0-1-1 0 0,0 0 1 0 0,0 0-1 0 0,0-1 1 0 0,1 0-1 0 0,2-1 2 0 0,7 3-276 0 0,0-1 0 0 0,0 0 0 0 0,0-1 0 0 0,-1-1 1 0 0,1-1-1 0 0,0 0 0 0 0,-1-1 0 0 0,1-1 0 0 0,-1 0 0 0 0,0-2 0 0 0,0 0 0 0 0,-1 0 0 0 0,1-1 0 0 0,-2-1 0 0 0,1-1 0 0 0,-1 0 0 0 0,0-1 0 0 0,-1 0 1 0 0,0-1-1 0 0,-1-1 0 0 0,2-2 276 0 0,4-10-1282 0 0</inkml:trace>
  <inkml:trace contextRef="#ctx0" brushRef="#br0" timeOffset="1159.745">1629 91 2116 0 0,'-1'-3'103'0'0,"1"-1"79"0"0,0 0-1 0 0,-1 0 1 0 0,1 0 0 0 0,-1 0 0 0 0,0 0-1 0 0,0 0 1 0 0,0 0 0 0 0,-1 1-1 0 0,1-1 1 0 0,-1 0 0 0 0,0 1 0 0 0,0-1-1 0 0,0 1 1 0 0,-1 0 0 0 0,1 0-1 0 0,-1 0 1 0 0,0 0 0 0 0,0 0 0 0 0,0 0-1 0 0,0 1 1 0 0,0-1 0 0 0,0 1-1 0 0,-1 0 1 0 0,1 0 0 0 0,-1 0 0 0 0,0 1-1 0 0,0-1-181 0 0,-33 60 741 0 0,29-20-454 0 0,2 0 0 0 0,2 0 0 0 0,1 1 1 0 0,2 0-1 0 0,2 0 0 0 0,2 6-287 0 0,-1 46 327 0 0,15 17 246 0 0,-17-107-530 0 0,11-34-253 0 0,-7 23 171 0 0,1-1-1 0 0,0 1 0 0 0,1 0 1 0 0,0 1-1 0 0,1-1 1 0 0,0 1-1 0 0,0 1 0 0 0,1-1 1 0 0,0 1-1 0 0,1 0 1 0 0,0 1-1 0 0,0 0 0 0 0,0 1 1 0 0,1 0-1 0 0,0 0 1 0 0,0 1-1 0 0,0 0 0 0 0,1 1 1 0 0,0 0-1 0 0,0 0 0 0 0,0 1 1 0 0,6 0 39 0 0,-15 4 11 0 0,1 0 0 0 0,-1 1 0 0 0,0-1 0 0 0,0 1 0 0 0,0 0 0 0 0,-1-1 0 0 0,1 1 1 0 0,0 0-1 0 0,-1 0 0 0 0,1 0 0 0 0,-1 0 0 0 0,0 0 0 0 0,1 1 0 0 0,-1-1 0 0 0,0 0 0 0 0,-1 1 0 0 0,1-1 0 0 0,0 0 0 0 0,-1 1 0 0 0,1-1 1 0 0,-1 1-1 0 0,1-1 0 0 0,-1 1 0 0 0,0-1 0 0 0,0 1 0 0 0,-1-1 0 0 0,1 1 0 0 0,0-1 0 0 0,-1 1 0 0 0,1-1 0 0 0,-1 1 0 0 0,0-1 1 0 0,0 0-1 0 0,0 1 0 0 0,0-1 0 0 0,0 0 0 0 0,-1 0 0 0 0,1 0 0 0 0,-1 0 0 0 0,1 0 0 0 0,-1 0 0 0 0,-2 2-11 0 0,-3 4-29 0 0,0 1 0 0 0,-1-1 0 0 0,0-1 0 0 0,-1 1-1 0 0,0-1 1 0 0,0-1 0 0 0,0 0 0 0 0,-1 0 0 0 0,0-1 0 0 0,0 0-1 0 0,0-1 1 0 0,-1 0 0 0 0,1 0 0 0 0,-1-1 0 0 0,0-1 0 0 0,0 1 0 0 0,0-2-1 0 0,0 0 1 0 0,-3 0 29 0 0,13-2-137 0 0,0 1 0 0 0,0-1 1 0 0,0 1-1 0 0,0-1 0 0 0,0 0 0 0 0,0 1 0 0 0,0-1 0 0 0,1 0 0 0 0,-1 0 0 0 0,0 0 0 0 0,1 1 0 0 0,-1-1 1 0 0,0 0-1 0 0,1 0 0 0 0,-1 0 0 0 0,1 0 0 0 0,-1 0 0 0 0,1 0 0 0 0,0 0 0 0 0,-1 0 0 0 0,1-1 0 0 0,0 1 1 0 0,0 0-1 0 0,0 0 0 0 0,0 0 0 0 0,0 0 0 0 0,0 0 0 0 0,0 0 0 0 0,0 0 0 0 0,0 0 0 0 0,1 0 1 0 0,-1-1-1 0 0,0 1 0 0 0,1 0 0 0 0,-1 0 0 0 0,1 0 0 0 0,-1 0 0 0 0,1 0 0 0 0,-1 0 0 0 0,1 1 0 0 0,0-1 1 0 0,-1 0-1 0 0,2-1 137 0 0,10-15-1224 0 0</inkml:trace>
  <inkml:trace contextRef="#ctx0" brushRef="#br0" timeOffset="1643.976">1901 212 1868 0 0,'-14'5'4869'0'0,"20"34"-4033"0"0,2-30-803 0 0,0-1-1 0 0,0 0 1 0 0,0 0-1 0 0,1-1 1 0 0,0-1-1 0 0,1 1 1 0 0,-1-1-1 0 0,1-1 0 0 0,1 0 1 0 0,-1 0-1 0 0,1-1 1 0 0,-1 0-1 0 0,1-1 1 0 0,0 0-1 0 0,0-1 1 0 0,1 0-1 0 0,-1-1 1 0 0,0 0-1 0 0,1-1 1 0 0,-1 0-1 0 0,0-1 0 0 0,3-1-32 0 0,48-21-154 0 0,-60 20 178 0 0,0 1 0 0 0,0-1 0 0 0,0 0 0 0 0,0 0 0 0 0,-1 0 0 0 0,1 0 0 0 0,-1-1 0 0 0,0 1 0 0 0,0 0 0 0 0,0-1 0 0 0,0 1 0 0 0,-1 0 0 0 0,1-1 0 0 0,-1 1 0 0 0,0-1 0 0 0,0 1 0 0 0,0-1 0 0 0,0 1 0 0 0,-1 0 0 0 0,0-1 0 0 0,1 1 0 0 0,-1-1 0 0 0,0 1 0 0 0,-1 0 0 0 0,1 0 0 0 0,0 0 0 0 0,-1 0 0 0 0,0 0 0 0 0,0 0 0 0 0,0 0 0 0 0,0 0 0 0 0,-2-2-24 0 0,-4-10 402 0 0,7 15-377 0 0,-1 0 0 0 0,0 0-1 0 0,1 0 1 0 0,-1 0 0 0 0,1 0 0 0 0,-1 1 0 0 0,1-1 0 0 0,-1 1 0 0 0,1-1-1 0 0,-1 1 1 0 0,1-1 0 0 0,-1 1 0 0 0,1 0 0 0 0,0-1 0 0 0,-1 1 0 0 0,1 0-1 0 0,0 0 1 0 0,-1 0 0 0 0,1 0 0 0 0,0 0 0 0 0,0 1 0 0 0,0-1 0 0 0,0 0-1 0 0,0 0 1 0 0,1 1 0 0 0,-1-1 0 0 0,0 1 0 0 0,0-1 0 0 0,1 1 0 0 0,-1-1-1 0 0,1 1 1 0 0,-1-1 0 0 0,1 1 0 0 0,0-1 0 0 0,0 1 0 0 0,0-1 0 0 0,0 1-1 0 0,0-1 1 0 0,0 2-25 0 0,-27 91 611 0 0,-80 199 813 0 0,96-271-1493 0 0,0 0 0 0 0,-1-2 0 0 0,-2 1-1 0 0,0-2 1 0 0,-1 1 0 0 0,0-2 0 0 0,-2 0 0 0 0,0-1-1 0 0,-1-1 1 0 0,-1-1 0 0 0,0 0 0 0 0,-1-2 0 0 0,-1 0-1 0 0,-16 7 70 0 0,35-19-216 0 0,-1-1 0 0 0,0 1 0 0 0,0-1 0 0 0,0 0 0 0 0,0 1-1 0 0,1-2 1 0 0,-1 1 0 0 0,0 0 0 0 0,0 0 0 0 0,0-1 0 0 0,0 0 0 0 0,1 1-1 0 0,-1-1 1 0 0,0 0 0 0 0,1 0 0 0 0,-1-1 0 0 0,1 1 0 0 0,-1-1 0 0 0,1 1-1 0 0,-1-1 1 0 0,1 0 0 0 0,0 1 0 0 0,0-1 0 0 0,0 0 0 0 0,0-1-1 0 0,0 1 1 0 0,1 0 0 0 0,-1 0 0 0 0,0-1 0 0 0,1 1 0 0 0,0-1 0 0 0,0 0-1 0 0,0 1 1 0 0,0-1 0 0 0,0 0 0 0 0,0-1 216 0 0,-7-18-1093 0 0</inkml:trace>
  <inkml:trace contextRef="#ctx0" brushRef="#br0" timeOffset="2217.52">2546 161 1824 0 0,'-9'-1'195'0'0,"0"0"-1"0"0,1 0 1 0 0,-1 0-1 0 0,0 1 1 0 0,0 1 0 0 0,0-1-1 0 0,1 1 1 0 0,-1 1-1 0 0,0 0 1 0 0,1 0-1 0 0,-1 0 1 0 0,1 1 0 0 0,0 1-1 0 0,0-1 1 0 0,0 1-1 0 0,0 1 1 0 0,1-1-1 0 0,0 1 1 0 0,0 1 0 0 0,0-1-1 0 0,0 1 1 0 0,1 0-1 0 0,0 1 1 0 0,0 0-1 0 0,1 0 1 0 0,0 0 0 0 0,0 0-1 0 0,1 1 1 0 0,0-1-1 0 0,-2 5-194 0 0,8-7 62 0 0,-1 0 0 0 0,1 0 0 0 0,0 0 0 0 0,0 0-1 0 0,1 0 1 0 0,-1 0 0 0 0,1-1 0 0 0,0 1 0 0 0,0-1-1 0 0,1 0 1 0 0,-1 0 0 0 0,1 0 0 0 0,0 0 0 0 0,0 0-1 0 0,1-1 1 0 0,-1 0 0 0 0,0 0 0 0 0,1 0 0 0 0,3 1-62 0 0,-3 0 76 0 0,146 113 1426 0 0,-154-99-928 0 0,-4-11-510 0 0,-1-1 0 0 0,0 0 0 0 0,0 0 0 0 0,0 0 0 0 0,-1-1 0 0 0,0 0 0 0 0,0-1 0 0 0,0 0 0 0 0,0 0 0 0 0,-1-1 0 0 0,0 0 0 0 0,1-1 0 0 0,-1 0 0 0 0,0 0 0 0 0,0-1 0 0 0,0 0 0 0 0,-1-1 0 0 0,1 0 0 0 0,-8-2-64 0 0,11 2-36 0 0,1-1 0 0 0,0 0 0 0 0,-1 0 0 0 0,1-1 0 0 0,0 0 0 0 0,0 0 0 0 0,0 0 0 0 0,0 0 0 0 0,0-1 0 0 0,0 0 0 0 0,1-1 0 0 0,-1 1 0 0 0,1-1 0 0 0,0 0 0 0 0,0 0 0 0 0,1-1 0 0 0,-1 1 0 0 0,1-1 0 0 0,0 0 0 0 0,0 0 0 0 0,0-1 0 0 0,0-1 36 0 0,1 2-217 0 0,0 0 0 0 0,1 0 0 0 0,0-1 0 0 0,0 1 0 0 0,0 0 0 0 0,1-1 1 0 0,0 1-1 0 0,0-1 0 0 0,0 0 0 0 0,1 1 0 0 0,0-1 0 0 0,0 0 0 0 0,0 1 0 0 0,1-1 0 0 0,0 1 1 0 0,0-1-1 0 0,1-3 217 0 0,74-112-5006 0 0,-50 98 3783 0 0</inkml:trace>
  <inkml:trace contextRef="#ctx0" brushRef="#br0" timeOffset="2680.605">2666 68 1312 0 0,'78'-51'4775'0'0,"-80"43"-2185"0"0,-22 11-2066 0 0,16 12-448 0 0,0 1 0 0 0,2 0 0 0 0,0 0 0 0 0,1 1 0 0 0,1 0 0 0 0,0 0 0 0 0,1 0 0 0 0,1 0 0 0 0,1 1 0 0 0,0 10-76 0 0,-1-4 108 0 0,-15 348 1381 0 0,17-370-1417 0 0,0-2-2 0 0,9 2-94 0 0,79-207-946 0 0,-11 75-114 0 0,-21 164 442 0 0,20 103 385 0 0,-70-132 181 0 0,1 0 0 0 0,-1-1-1 0 0,1 0 1 0 0,0-1 0 0 0,0 1 0 0 0,0-1 0 0 0,1-1 0 0 0,-1 1 0 0 0,1-1 0 0 0,-1-1 0 0 0,1 1-1 0 0,0-1 1 0 0,0-1 0 0 0,-1 1 0 0 0,1-1 0 0 0,0-1 0 0 0,0 1 0 0 0,0-1 0 0 0,-1-1 0 0 0,1 1-1 0 0,-1-1 1 0 0,1-1 0 0 0,-1 0 0 0 0,0 0 0 0 0,1 0 0 0 0,5-4 76 0 0,81-56-3993 0 0,-76 44 2806 0 0</inkml:trace>
  <inkml:trace contextRef="#ctx0" brushRef="#br0" timeOffset="3105.224">3184 142 1076 0 0,'-9'1'179'0'0,"0"0"0"0"0,1 1 0 0 0,-1 0 0 0 0,0 1 0 0 0,1 0 0 0 0,-1 0 0 0 0,1 1 0 0 0,0 0 0 0 0,0 0 0 0 0,1 1 0 0 0,-1 0 0 0 0,1 0 0 0 0,0 1 0 0 0,0 0 0 0 0,1 0 0 0 0,0 1 0 0 0,0-1 0 0 0,0 1 0 0 0,1 1 0 0 0,0-1 0 0 0,0 1 0 0 0,1 0 0 0 0,0 0 0 0 0,0 0 0 0 0,1 1 0 0 0,0-1 0 0 0,1 1 0 0 0,0-1 0 0 0,0 1 0 0 0,1 0 0 0 0,0 0 0 0 0,0 8-179 0 0,3-9 45 0 0,1-1-1 0 0,0 0 1 0 0,0 0-1 0 0,0 0 1 0 0,1 0-1 0 0,0 0 1 0 0,1-1-1 0 0,-1 0 1 0 0,1 0 0 0 0,0 0-1 0 0,1-1 1 0 0,-1 1-1 0 0,1-1 1 0 0,0 0-1 0 0,1-1 1 0 0,-1 0-1 0 0,1 0 1 0 0,0 0 0 0 0,0-1-1 0 0,0 0 1 0 0,0 0-1 0 0,0 0 1 0 0,1-1-1 0 0,3 0-44 0 0,-2 0-50 0 0,-1 0 0 0 0,1 0 0 0 0,0-1 0 0 0,0 0 0 0 0,0-1 0 0 0,0 0 0 0 0,0 0 0 0 0,0-1 0 0 0,0-1 0 0 0,0 1 0 0 0,-1-1 0 0 0,1 0 0 0 0,-1-1 0 0 0,1 0 0 0 0,-1-1 0 0 0,0 0 0 0 0,0 0 0 0 0,0 0 0 0 0,-1-1 0 0 0,1 0 0 0 0,-1-1 0 0 0,0 0 0 0 0,-1 0 0 0 0,1 0 0 0 0,-1-1 0 0 0,-1 0 0 0 0,5-6 50 0 0,44-143 1193 0 0,-20 247-431 0 0,-30-81-732 0 0,1 0-1 0 0,0-1 0 0 0,0 0 1 0 0,1 0-1 0 0,0 0 1 0 0,1-1-1 0 0,0 0 1 0 0,0 0-1 0 0,1 0 0 0 0,0-1 1 0 0,0 0-1 0 0,1-1 1 0 0,4 3-30 0 0,-12-9 60 0 0,4-2 20 0 0,4-6-91 0 0,-1-1-1 0 0,1 0 1 0 0,-1 0 0 0 0,-1 0-1 0 0,0-1 1 0 0,0 0 0 0 0,-1-1-1 0 0,0 0 1 0 0,-1 0 0 0 0,0 0 0 0 0,-1 0-1 0 0,0-1 1 0 0,-1 1 0 0 0,0-1-1 0 0,-1 0 1 0 0,0-4 11 0 0,21-62-677 0 0,0-3-3848 0 0,-23 79 3263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0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1416 0 0,'-4'7'6625'0'0,"8"-2"-3361"0"0,44 6-2795 0 0,264-7 375 0 0,-325-4-3004 0 0,-14-9-4744 0 0,24 6 5718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0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0 1660 0 0,'-154'96'5300'0'0,"127"-72"-4756"0"0,2 2 1 0 0,0 1-1 0 0,2 1 1 0 0,1 1-1 0 0,2 1 1 0 0,-12 21-545 0 0,23-34 143 0 0,1 0 0 0 0,1 0 0 0 0,0 1 0 0 0,2 0 0 0 0,0 0 0 0 0,1 1 0 0 0,0-1 1 0 0,2 1-1 0 0,0 0 0 0 0,1 15-143 0 0,2-19-88 0 0,1 0 1 0 0,1 0-1 0 0,0 1 1 0 0,1-2-1 0 0,0 1 1 0 0,1-1-1 0 0,1 1 1 0 0,0-1-1 0 0,1-1 1 0 0,1 1 0 0 0,0-1-1 0 0,1-1 1 0 0,0 1-1 0 0,1-2 1 0 0,0 1-1 0 0,1-1 1 0 0,0-1-1 0 0,8 6 88 0 0,-8-7-608 0 0,1 0 0 0 0,0-1 0 0 0,0 0 0 0 0,1-1 0 0 0,0 0 0 0 0,1-1 0 0 0,-1 0 0 0 0,1-1 0 0 0,0-1 1 0 0,1 0-1 0 0,-1-1 0 0 0,6 0 608 0 0,-3-2-1176 0 0</inkml:trace>
  <inkml:trace contextRef="#ctx0" brushRef="#br0" timeOffset="432.679">689 146 1452 0 0,'19'-28'6088'0'0,"-19"28"-5989"0"0,0 1 0 0 0,0-1 0 0 0,0 0 0 0 0,0 1 0 0 0,0-1-1 0 0,0 0 1 0 0,0 1 0 0 0,0-1 0 0 0,0 0 0 0 0,0 1 0 0 0,0-1 0 0 0,0 0 0 0 0,1 1 0 0 0,-1-1 0 0 0,0 0 0 0 0,0 0 0 0 0,0 1 0 0 0,0-1 0 0 0,1 0 0 0 0,-1 0 0 0 0,0 1 0 0 0,0-1 0 0 0,1 0-1 0 0,-1 0 1 0 0,0 1 0 0 0,0-1 0 0 0,1 0 0 0 0,-1 0 0 0 0,0 0 0 0 0,0 0 0 0 0,1 0 0 0 0,-1 1 0 0 0,0-1 0 0 0,1 0 0 0 0,-1 0 0 0 0,0 0 0 0 0,1 0 0 0 0,-1 0 0 0 0,0 0 0 0 0,1 0 0 0 0,-1 0-1 0 0,0 0 1 0 0,1 0-99 0 0,-22 123 551 0 0,6 0-1 0 0,5 2 0 0 0,7 123-550 0 0,-11-211-1346 0 0,1-43-6105 0 0,12-2 6027 0 0,0-11 120 0 0</inkml:trace>
  <inkml:trace contextRef="#ctx0" brushRef="#br0" timeOffset="788.384">1247 264 976 0 0,'9'-1'7583'0'0,"-28"20"-6576"0"0,-16 35-429 0 0,2 0 0 0 0,3 2 1 0 0,2 2-1 0 0,3 0 0 0 0,-4 17-578 0 0,-25 56-1629 0 0,28-115-6191 0 0,8-32 6536 0 0</inkml:trace>
  <inkml:trace contextRef="#ctx0" brushRef="#br0" timeOffset="1037.284">910 348 2064 0 0,'13'-21'5858'0'0,"12"49"-3150"0"0,-10-4-2465 0 0,19 17-42 0 0,1-2 0 0 0,2-1 0 0 0,2-1 0 0 0,1-3 0 0 0,41 27-201 0 0,-34-25-1593 0 0,0 0-5398 0 0,-44-35 5749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0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62 128 1316 0 0,'0'0'430'0'0,"0"4"9"0"0,-51 108 3277 0 0,48-97-3454 0 0,0 0 0 0 0,1 1 0 0 0,0-1 0 0 0,1 1 0 0 0,1-1 1 0 0,1 1-1 0 0,0 0 0 0 0,1-1 0 0 0,1 0 0 0 0,0 1 0 0 0,3 4-262 0 0,-1 4 142 0 0,89 285 1778 0 0,-70-213-2423 0 0,-58-112-3715 0 0,1-20 1630 0 0,18 11 1323 0 0</inkml:trace>
  <inkml:trace contextRef="#ctx0" brushRef="#br0" timeOffset="266.215">27 131 2420 0 0,'5'-10'230'0'0,"2"0"-1"0"0,-1 1 0 0 0,1 0 1 0 0,1 1-1 0 0,-1 0 1 0 0,1 0-1 0 0,1 0 1 0 0,0 1-1 0 0,0 0 0 0 0,0 1 1 0 0,1 0-1 0 0,-1 0 1 0 0,2 1-1 0 0,-1 1 0 0 0,0-1 1 0 0,1 2-1 0 0,0-1 1 0 0,0 2-1 0 0,0-1 1 0 0,0 2-1 0 0,2-1-229 0 0,-4 5 68 0 0,0 1 0 0 0,0-1 0 0 0,-1 2-1 0 0,1-1 1 0 0,-1 1 0 0 0,0 0 0 0 0,0 1 0 0 0,-1 0 0 0 0,0 0 0 0 0,0 1-1 0 0,0 0 1 0 0,-1 0 0 0 0,0 0 0 0 0,0 1 0 0 0,-1 0 0 0 0,0 0-1 0 0,-1 1 1 0 0,1-1 0 0 0,-2 1 0 0 0,1 0 0 0 0,-1 0 0 0 0,0 0 0 0 0,-1 0-1 0 0,0 1 1 0 0,-1-1 0 0 0,0 1 0 0 0,0-1 0 0 0,-1 1 0 0 0,0-1 0 0 0,-2 9-68 0 0,-3 0 114 0 0,0-1 0 0 0,-2 0 1 0 0,0 0-1 0 0,-1-1 1 0 0,-1 0-1 0 0,0 0 0 0 0,-1-1 1 0 0,-1 0-1 0 0,0-1 1 0 0,-1 0-1 0 0,-1-1 0 0 0,0-1 1 0 0,0 1-1 0 0,-2-2 1 0 0,1 0-1 0 0,-1-1 0 0 0,-9 4-114 0 0,-36 23-1484 0 0,70-47-2598 0 0,9-10 2544 0 0,4 3 191 0 0,2-1-108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1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 1748 0 0,'-2'-1'1208'0'0,"-5"-6"916"0"0,10 4 2654 0 0,359-16-3450 0 0,-243 44-1198 0 0,-118-23-119 0 0,0 1 1 0 0,-1-1 0 0 0,1 0-1 0 0,0 1 1 0 0,-1-1-1 0 0,1 1 1 0 0,-1-1-1 0 0,0 1 1 0 0,0-1 0 0 0,0 1-1 0 0,0-1 1 0 0,0 1-1 0 0,0-1 1 0 0,-1 1 0 0 0,1-1-1 0 0,-1 1 1 0 0,0-1-1 0 0,0 0 1 0 0,0 1 0 0 0,0-1-1 0 0,0 0 1 0 0,0 0-1 0 0,0 1 1 0 0,-1-1 0 0 0,1 0-1 0 0,-1 0 1 0 0,0-1-1 0 0,0 1 1 0 0,1 0 0 0 0,-1-1-1 0 0,0 1 1 0 0,0-1-1 0 0,0 1 1 0 0,-1-1 0 0 0,1 0-1 0 0,-2 1-11 0 0,-2 4 18 0 0,-225 205 1025 0 0,74-71-3857 0 0,160-135-4094 0 0,5-8 5604 0 0</inkml:trace>
  <inkml:trace contextRef="#ctx0" brushRef="#br0" timeOffset="264.623">810 295 1088 0 0,'-69'33'4767'0'0,"-30"40"-2381"0"0,69-49-1604 0 0,-103 94 1021 0 0,51-34-4328 0 0,76-78 2051 0 0,-17 5-4963 0 0,23-11 4147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0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254 148 1452 0 0,'0'0'418'0'0,"0"0"-125"0"0,0 0 60 0 0,0 0-18 0 0,16-3 1023 0 0,-16 2-1321 0 0,-1-1 0 0 0,0 1 1 0 0,1-1-1 0 0,-1 1 0 0 0,0-1 0 0 0,0 1 0 0 0,0 0 1 0 0,1-1-1 0 0,-1 1 0 0 0,-1 0 0 0 0,1 0 0 0 0,0-1 1 0 0,0 1-1 0 0,0 0 0 0 0,-1 0 0 0 0,1 1 0 0 0,0-1 1 0 0,-1 0-1 0 0,1 0 0 0 0,-1 1 0 0 0,1-1 0 0 0,-1 0 1 0 0,1 1-1 0 0,-1 0 0 0 0,0-1 0 0 0,1 1 0 0 0,-1 0 1 0 0,1 0-1 0 0,-1 0 0 0 0,0 0 0 0 0,1 0 0 0 0,-1 0 1 0 0,0 0-1 0 0,1 1 0 0 0,-1-1 0 0 0,1 0 0 0 0,-1 1 1 0 0,1 0-1 0 0,-1-1 0 0 0,1 1 0 0 0,-1 0 0 0 0,1 0 1 0 0,0-1-1 0 0,-1 1 0 0 0,1 0 0 0 0,0 1 0 0 0,0-1 1 0 0,0 0-1 0 0,-1 0 0 0 0,1 0 0 0 0,0 1 0 0 0,1-1 1 0 0,-2 1-38 0 0,-12 5 150 0 0,-1-2-9 0 0,1 2 1 0 0,0 0-1 0 0,1 0 1 0 0,0 1-1 0 0,0 1 1 0 0,0 0-1 0 0,1 1 1 0 0,1 0-1 0 0,0 1 1 0 0,0 0-1 0 0,1 1 1 0 0,0 0-1 0 0,-6 11-141 0 0,15-20 37 0 0,-1-1 1 0 0,1 1-1 0 0,0 0 0 0 0,0 0 0 0 0,0-1 0 0 0,0 1 1 0 0,0 0-1 0 0,1 0 0 0 0,-1 0 0 0 0,1 0 0 0 0,0 0 1 0 0,0 0-1 0 0,0 0 0 0 0,0 0 0 0 0,0 0 1 0 0,1 0-1 0 0,-1 0 0 0 0,1 0 0 0 0,0 0 0 0 0,0 0 1 0 0,0 0-1 0 0,0-1 0 0 0,1 1 0 0 0,-1 0 1 0 0,1-1-1 0 0,-1 1 0 0 0,1-1 0 0 0,0 1 0 0 0,0-1 1 0 0,0 0-1 0 0,0 0 0 0 0,1 0 0 0 0,-1 0 0 0 0,0 0 1 0 0,1-1-1 0 0,-1 1 0 0 0,1-1 0 0 0,0 1 1 0 0,0-1-1 0 0,1 0-37 0 0,119 24 611 0 0,-108-24-573 0 0,0-1-1 0 0,1 0 1 0 0,-1 0 0 0 0,0-2 0 0 0,1 0 0 0 0,-1 0 0 0 0,0-2 0 0 0,-1 0 0 0 0,1 0 0 0 0,-1-2 0 0 0,1 0-1 0 0,-2 0 1 0 0,13-8-38 0 0,-24 12-5 0 0,0 0 0 0 0,-1 1 0 0 0,1-1 0 0 0,-1 0 0 0 0,0 0 0 0 0,1 0 0 0 0,-1 0 0 0 0,0 0 0 0 0,0 0 0 0 0,0 0 0 0 0,0 0 0 0 0,-1 0 0 0 0,1-1 0 0 0,0 1 0 0 0,-1 0 0 0 0,0 0 0 0 0,1-1 0 0 0,-1 1 0 0 0,0 0 0 0 0,0-1 0 0 0,-1 1 0 0 0,1 0 0 0 0,0-1 0 0 0,-1 1 0 0 0,1 0 1 0 0,-1 0-1 0 0,0-1 0 0 0,0 1 0 0 0,0 0 0 0 0,0 0 0 0 0,0 0 0 0 0,0 0 0 0 0,0 0 0 0 0,-1 0 0 0 0,1 1 0 0 0,-1-1 0 0 0,1 0 0 0 0,-1 1 0 0 0,0-1 0 0 0,0 1 5 0 0,-77-58-83 0 0,-24 19-1326 0 0,97 36 243 0 0,8 1-4184 0 0,13-5 4035 0 0</inkml:trace>
  <inkml:trace contextRef="#ctx0" brushRef="#br0" timeOffset="440.864">590 14 1280 0 0,'14'-13'7295'0'0,"-1"17"-3934"0"0,-13 53-3057 0 0,-2 1-193 0 0,3-1 1 0 0,2 1 0 0 0,3-1-1 0 0,3 0 1 0 0,8 28-112 0 0,32 91-848 0 0,-49-175 325 0 0,-18-7-4405 0 0,-6-14 1726 0 0,15 12 2282 0 0,-4-3-581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1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4 1424 0 0,'30'-4'6499'0'0,"-31"6"-4856"0"0,-21 16-1433 0 0,-263 255 1894 0 0,182-174-1348 0 0,102-99-739 0 0,-1 1-1 0 0,1 0 1 0 0,0 0 0 0 0,0-1 0 0 0,0 1 0 0 0,0 0 0 0 0,0 0-1 0 0,0 0 1 0 0,0 1 0 0 0,0-1 0 0 0,1 0 0 0 0,-1 0 0 0 0,0 0-1 0 0,1 1 1 0 0,-1-1 0 0 0,1 0 0 0 0,-1 1 0 0 0,1-1-1 0 0,-1 0 1 0 0,1 1 0 0 0,0-1 0 0 0,0 0 0 0 0,0 1 0 0 0,0-1-1 0 0,0 1 1 0 0,0-1 0 0 0,0 0 0 0 0,0 1 0 0 0,1-1 0 0 0,-1 1-1 0 0,0-1 1 0 0,1 0 0 0 0,-1 1 0 0 0,1-1 0 0 0,0 0 0 0 0,-1 0-1 0 0,1 1 1 0 0,0-1 0 0 0,0 0 0 0 0,-1 0 0 0 0,1 0-1 0 0,0 0 1 0 0,0 0 0 0 0,1 0 0 0 0,-1 0 0 0 0,0 0 0 0 0,0-1-1 0 0,0 1 1 0 0,0 0 0 0 0,1-1 0 0 0,-1 1 0 0 0,0-1 0 0 0,1 1-1 0 0,-1-1 1 0 0,0 1 0 0 0,1-1 0 0 0,-1 0 0 0 0,0 0-1 0 0,1 0 1 0 0,-1 0 0 0 0,1 0-17 0 0,90 14 337 0 0,229-25-328 0 0,-232 1-1305 0 0,-53 9-1723 0 0,-40 5-1075 0 0,-44 14 1308 0 0,20-10 1573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18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1492 0 0,'15'19'3934'0'0,"34"-11"-2831"0"0,-40-8-743 0 0,226-3 1415 0 0,-75-20-5487 0 0,-89 9 1060 0 0,-39 5 1316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0:2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 1428 0 0,'1'0'92'0'0,"0"0"-1"0"0,-1-1 1 0 0,1 1 0 0 0,0 0-1 0 0,0 0 1 0 0,-1 0-1 0 0,1 0 1 0 0,0-1 0 0 0,-1 1-1 0 0,1 0 1 0 0,0 0 0 0 0,0 1-1 0 0,-1-1 1 0 0,1 0-1 0 0,0 0 1 0 0,0 0 0 0 0,-1 0-1 0 0,1 1 1 0 0,0-1-1 0 0,-1 0 1 0 0,1 1 0 0 0,0-1-1 0 0,-1 0 1 0 0,1 1 0 0 0,0-1-1 0 0,-1 1 1 0 0,1-1-1 0 0,-1 1 1 0 0,1-1 0 0 0,-1 1-1 0 0,1 0 1 0 0,-1-1 0 0 0,1 1-1 0 0,-1-1 1 0 0,0 1-1 0 0,1 0 1 0 0,-1-1 0 0 0,0 1-1 0 0,0 0 1 0 0,0 0-1 0 0,1-1 1 0 0,-1 1 0 0 0,0 0-1 0 0,0 0 1 0 0,0-1 0 0 0,0 1-1 0 0,0 0 1 0 0,0 0-1 0 0,0-1 1 0 0,0 1 0 0 0,-1 0-1 0 0,1-1 1 0 0,0 1 0 0 0,0 0-1 0 0,-1 0 1 0 0,1-1-1 0 0,0 1-91 0 0,0 4 15 0 0,0 427 2395 0 0,5-376-2260 0 0,1-29 109 0 0,1-39-87 0 0,5-14-128 0 0,-6 15-42 0 0,-1 1 1 0 0,2 0 0 0 0,-1 1-1 0 0,1 0 1 0 0,1 0 0 0 0,0 0 0 0 0,0 1-1 0 0,0 0 1 0 0,1 0 0 0 0,0 1 0 0 0,1 0-1 0 0,0 1 1 0 0,0 0 0 0 0,0 1 0 0 0,0 0-1 0 0,1 0 1 0 0,0 1 0 0 0,0 0-1 0 0,0 1 1 0 0,3 0-3 0 0,-12 5 5 0 0,0-1-1 0 0,0 0 1 0 0,0 1-1 0 0,0 0 1 0 0,-1-1-1 0 0,1 1 1 0 0,-1 0-1 0 0,1 0 1 0 0,-1 0-1 0 0,1 0 1 0 0,-1 0-1 0 0,0 0 1 0 0,0 0-1 0 0,0 1 1 0 0,0-1-1 0 0,-1 0 1 0 0,1 1-1 0 0,-1-1 1 0 0,1 0-1 0 0,-1 1 1 0 0,0-1-1 0 0,0 0 1 0 0,0 1-1 0 0,0-1 1 0 0,0 1-1 0 0,0-1 1 0 0,-1 0-1 0 0,1 1 1 0 0,-1-1-1 0 0,0 0 1 0 0,0 1-1 0 0,0-1 1 0 0,0 0-1 0 0,0 0 1 0 0,0 0-1 0 0,0 0 1 0 0,-1 0-1 0 0,1 0 1 0 0,-2 1-5 0 0,-9 11 100 0 0,-1 0 1 0 0,-1-1 0 0 0,0-1 0 0 0,0 0-1 0 0,-1-1 1 0 0,-1-1 0 0 0,0 0 0 0 0,0-1-1 0 0,-1-1 1 0 0,0-1 0 0 0,-1 0 0 0 0,1-1-1 0 0,-1-1 1 0 0,-1 0 0 0 0,1-2 0 0 0,-12 1-101 0 0,30-4-7 0 0,0-1 0 0 0,0 1 0 0 0,0-1 0 0 0,0 0 0 0 0,-1 1 1 0 0,1-1-1 0 0,0 1 0 0 0,0-1 0 0 0,0 1 0 0 0,-1-1 0 0 0,1 1 0 0 0,0-1 1 0 0,-1 1-1 0 0,1-1 0 0 0,-1 1 0 0 0,1 0 0 0 0,0-1 0 0 0,-1 1 0 0 0,1-1 1 0 0,-1 1-1 0 0,1 0 0 0 0,-1-1 0 0 0,1 1 0 0 0,-1 0 0 0 0,1 0 0 0 0,-1-1 1 0 0,1 1-1 0 0,-1 0 0 0 0,0 0 0 0 0,1 0 0 0 0,-1 0 0 0 0,1 0 0 0 0,-1 0 1 0 0,1 0-1 0 0,-1 0 0 0 0,0 0 0 0 0,1 0 0 0 0,-1 0 0 0 0,0 0 7 0 0,48-29-746 0 0,522-171-3824 0 0,-513 157 5927 0 0,-56 43-1062 0 0,0 0 22 0 0,-28-8 695 0 0,17 9-885 0 0,0 0 1 0 0,0 0-1 0 0,0 1 0 0 0,0 0 1 0 0,0 1-1 0 0,0 0 1 0 0,1 1-1 0 0,0 0 0 0 0,-1 1 1 0 0,2 0-1 0 0,-1 0 0 0 0,0 1 1 0 0,1 0-1 0 0,0 1 1 0 0,1 0-1 0 0,-5 5-127 0 0,12-10-16 0 0,0-1-1 0 0,0 1 1 0 0,0-1-1 0 0,1 1 1 0 0,-1 0 0 0 0,1-1-1 0 0,0 1 1 0 0,-1 0 0 0 0,1 0-1 0 0,0-1 1 0 0,0 1-1 0 0,0 0 1 0 0,0-1 0 0 0,0 1-1 0 0,0 0 1 0 0,1 0 0 0 0,-1-1-1 0 0,0 1 1 0 0,1 0-1 0 0,0-1 1 0 0,-1 1 0 0 0,1-1-1 0 0,0 1 1 0 0,0-1-1 0 0,0 1 1 0 0,0-1 0 0 0,0 1-1 0 0,0-1 1 0 0,0 0 0 0 0,0 0-1 0 0,0 1 1 0 0,1-1-1 0 0,-1 0 1 0 0,1 0 0 0 0,-1 0-1 0 0,1 0 1 0 0,-1-1-1 0 0,1 1 1 0 0,-1 0 0 0 0,1-1-1 0 0,0 1 1 0 0,-1-1 0 0 0,1 1-1 0 0,0-1 17 0 0,82 19-3915 0 0,36-38 47 0 0,-84 10 2675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1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207 147 968 0 0,'-13'0'446'0'0,"7"0"3607"0"0,0-10-424 0 0,38-2-2281 0 0,72-2-1302 0 0,-103 14-30 0 0,26 2-4 0 0,-25 1-14 0 0,0 0 0 0 0,0-1 0 0 0,0 1-1 0 0,0 0 1 0 0,0 0 0 0 0,-1 0 0 0 0,1 0 0 0 0,-1 1 0 0 0,0-1 0 0 0,0 0 0 0 0,0 1 0 0 0,0-1 0 0 0,0 0 0 0 0,-1 1 0 0 0,0-1 0 0 0,1 1 0 0 0,-1-1 0 0 0,-1 1 0 0 0,1-1 0 0 0,0 1 0 0 0,-1-1 0 0 0,0 0 0 0 0,0 1 0 0 0,0-1 0 0 0,0 0 0 0 0,0 0 0 0 0,-1 1 0 0 0,1-1 0 0 0,-1 0 0 0 0,0 0-1 0 0,0-1 1 0 0,0 1 0 0 0,0 0 0 0 0,-1-1 0 0 0,1 1 0 0 0,-2 0 2 0 0,-99 112-46 0 0,87-101 71 0 0,17-14-28 0 0,0 0 1 0 0,0 0-1 0 0,-1 1 0 0 0,1-1 0 0 0,0 0 0 0 0,0 0 0 0 0,-1 0 1 0 0,1 1-1 0 0,0-1 0 0 0,0 0 0 0 0,-1 0 0 0 0,1 1 0 0 0,0-1 0 0 0,-1 1 1 0 0,1-1-1 0 0,-1 1 0 0 0,1-1 0 0 0,0 1 0 0 0,-1-1 0 0 0,1 1 1 0 0,-1-1-1 0 0,1 1 0 0 0,-1 0 0 0 0,0-1 0 0 0,1 1 0 0 0,-1 0 1 0 0,0-1-1 0 0,1 1 0 0 0,-1 0 0 0 0,0 0 0 0 0,0-1 0 0 0,0 1 0 0 0,1 0 1 0 0,-1 0-1 0 0,0-1 0 0 0,0 1 0 0 0,0 0 0 0 0,0 0 0 0 0,0 0 1 0 0,-1-1-1 0 0,1 1 0 0 0,0 0 0 0 0,0 0 0 0 0,0-1 0 0 0,-1 1 1 0 0,1 0-1 0 0,0-1 0 0 0,-1 1 0 0 0,1 0 0 0 0,-1-1 0 0 0,1 1 3 0 0,13 0 0 0 0,-8-2-3 0 0,0 0-1 0 0,1 0 1 0 0,-1 1-1 0 0,1 0 1 0 0,-1 0 0 0 0,1 1-1 0 0,-1-1 1 0 0,0 1 0 0 0,1 0-1 0 0,-1 1 1 0 0,0-1-1 0 0,0 1 1 0 0,0 0 0 0 0,0 1-1 0 0,0-1 1 0 0,0 1 0 0 0,0 0-1 0 0,-1 0 1 0 0,1 0-1 0 0,-1 0 1 0 0,0 1 0 0 0,0 0-1 0 0,-1 0 1 0 0,2 2 3 0 0,-6-1 13 0 0,-1-1 1 0 0,0 1 0 0 0,0 0-1 0 0,0-1 1 0 0,0 1-1 0 0,-1-1 1 0 0,0 0-1 0 0,0 1 1 0 0,0-1 0 0 0,0-1-1 0 0,-1 1 1 0 0,0 0-1 0 0,1-1 1 0 0,-1 0-1 0 0,0 0 1 0 0,-1 0 0 0 0,1 0-1 0 0,-1-1 1 0 0,1 0-1 0 0,-5 2-13 0 0,-112 35-1262 0 0,121-39 1166 0 0,1 0 0 0 0,0 0 0 0 0,-1 0 0 0 0,1-1 0 0 0,0 1 1 0 0,-1 0-1 0 0,1 0 0 0 0,0-1 0 0 0,-1 1 0 0 0,1 0 1 0 0,-1-1-1 0 0,1 1 0 0 0,-1-1 0 0 0,1 1 0 0 0,0-1 1 0 0,-1 1-1 0 0,0-1 0 0 0,1 1 0 0 0,-1-1 0 0 0,1 1 0 0 0,-1-1 1 0 0,0 0-1 0 0,1 1 0 0 0,-1-1 0 0 0,0 1 0 0 0,0-1 1 0 0,1 0-1 0 0,-1 1 0 0 0,0-1 0 0 0,0 0 0 0 0,0 0 1 0 0,0 1-1 0 0,0-1 0 0 0,0 0 0 0 0,0 1 0 0 0,0-1 0 0 0,0 0 1 0 0,0 1-1 0 0,-1-1 0 0 0,1 0 0 0 0,0 1 0 0 0,0-1 1 0 0,0 0-1 0 0,-1 1 0 0 0,1-1 0 0 0,-1 1 0 0 0,1-1 1 0 0,0 0-1 0 0,-1 1 0 0 0,1-1 0 0 0,-1 1 0 0 0,1-1 0 0 0,-1 1 1 0 0,1-1-1 0 0,-1 1 0 0 0,1 0 0 0 0,-1-1 0 0 0,0 1 1 0 0,1 0-1 0 0,-1-1 0 0 0,0 1 0 0 0,1 0 0 0 0,-1 0 1 0 0,0 0-1 0 0,1 0 0 0 0,-1-1 0 0 0,0 1 0 0 0,0 0 96 0 0,16-11-1430 0 0</inkml:trace>
  <inkml:trace contextRef="#ctx0" brushRef="#br0" timeOffset="416.589">12 709 1684 0 0,'-12'5'2737'0'0,"20"-5"-49"0"0,-5 0-2710 0 0,482-63 1972 0 0,-406 52-4250 0 0,-78 12-1658 0 0,-9-1 2675 0 0</inkml:trace>
  <inkml:trace contextRef="#ctx0" brushRef="#br0" timeOffset="788.999">71 857 1048 0 0,'26'-2'4946'0'0,"68"26"-3843"0"0,-89-21-1060 0 0,0 0 0 0 0,0 0 0 0 0,-1 1 0 0 0,1 0 0 0 0,-1 0 0 0 0,0 0 1 0 0,0 0-1 0 0,0 1 0 0 0,-1-1 0 0 0,1 1 0 0 0,-1 0 0 0 0,0 0 0 0 0,0 1 0 0 0,-1-1 1 0 0,0 0-1 0 0,0 1 0 0 0,0 0 0 0 0,-1-1 0 0 0,1 1 0 0 0,-1 0 0 0 0,-1 0 0 0 0,1 0 1 0 0,-1 0-1 0 0,0-1 0 0 0,0 1 0 0 0,-1 0 0 0 0,0 0 0 0 0,0 0 0 0 0,0 0 0 0 0,-1-1 1 0 0,1 1-1 0 0,-1-1 0 0 0,-1 1 0 0 0,1-1 0 0 0,-2 2-43 0 0,-64 98 1705 0 0,97-96-1420 0 0,161-42-1661 0 0,20-40-4180 0 0,-176 55 4216 0 0</inkml:trace>
  <inkml:trace contextRef="#ctx0" brushRef="#br0" timeOffset="1192.095">890 0 2028 0 0,'16'4'199'0'0,"0"0"1"0"0,-1 1-1 0 0,0 1 0 0 0,0 1 1 0 0,0 0-1 0 0,0 0 0 0 0,-1 1 0 0 0,-1 1 1 0 0,1 1-1 0 0,-2 0 0 0 0,1 0 0 0 0,-1 1 1 0 0,-1 1-1 0 0,0 0 0 0 0,0 1 0 0 0,-2 0 1 0 0,1 0-1 0 0,-2 1 0 0 0,0 0 1 0 0,0 1-1 0 0,-1 0 0 0 0,-1 0 0 0 0,-1 0 1 0 0,3 13-200 0 0,3 0 195 0 0,-1 0 0 0 0,-1 0 0 0 0,-1 1 0 0 0,-2 0 0 0 0,-1 0 0 0 0,-2 0-1 0 0,0 1 1 0 0,-2-1 0 0 0,-2 7-195 0 0,1-16 91 0 0,-1 1 0 0 0,-1-1 0 0 0,-1 1 0 0 0,-1-1 0 0 0,-1 0 0 0 0,-1 0 0 0 0,0 0-1 0 0,-2-1 1 0 0,0 0 0 0 0,-5 7-91 0 0,-13 25 92 0 0,-2-1-1 0 0,-3-1 0 0 0,-1-2 1 0 0,-3-1-1 0 0,-1-2 1 0 0,-3-2-1 0 0,-1-1 1 0 0,-8 4-92 0 0,-9-6-3473 0 0,40-70-652 0 0,16 12 2809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2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1024 0 0,'0'0'405'0'0,"0"0"-11"0"0,0 0 100 0 0,0 0-13 0 0,0 0-39 0 0,0 0-121 0 0,0 0-3 0 0,0 0 18 0 0,0 0-94 0 0,0 0 18 0 0,0 0-17 0 0,0 0-49 0 0,0 0 66 0 0,0 0 20 0 0,0 0 8 0 0,0 0-40 0 0,0 0-19 0 0,0 0 13 0 0,0 0 22 0 0,0 0-6 0 0,0 0-43 0 0,28 3 1136 0 0,-26 62-842 0 0,31 184 1100 0 0,-16-197-1668 0 0,-17-52-467 0 0,0 0-472 0 0,0 0-411 0 0,-27 2-3971 0 0,19-2 4081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2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32 848 0 0,'9'-6'5023'0'0,"33"1"-4822"0"0,-30 4 332 0 0,228-16 1318 0 0,-81 15-7284 0 0,-157 2 4166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2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81 1268 0 0,'-61'19'4610'0'0,"102"-10"-1925"0"0,296-21-708 0 0,840-71-2061 0 0,-1036 70-1234 0 0,-153 14-4954 0 0,5-1 5150 0 0</inkml:trace>
  <inkml:trace contextRef="#ctx0" brushRef="#br0" timeOffset="2215.87">520 372 840 0 0,'0'0'504'0'0,"0"0"-37"0"0,0 0-106 0 0,0 0-92 0 0,0 0-36 0 0,0 0 27 0 0,0 0-2 0 0,0 0-27 0 0,0 0-34 0 0,0 0-41 0 0,0 0-26 0 0,-7 0-708 0 0,-17-3 8430 0 0,29-3-7858 0 0,0 0 0 0 0,0 1 0 0 0,0 0 0 0 0,1 0 0 0 0,0 0 0 0 0,0 1 0 0 0,0-1 0 0 0,1 1 0 0 0,-1 1 0 0 0,1-1 0 0 0,0 1 0 0 0,0 1 0 0 0,0-1 0 0 0,0 1 0 0 0,1 0 0 0 0,-1 1 0 0 0,0 0 0 0 0,1 0 0 0 0,-1 0 0 0 0,1 1 0 0 0,-1 0 0 0 0,1 1 0 0 0,0 0 6 0 0,-6-2-6 0 0,0 1 0 0 0,1 0-1 0 0,-1 0 1 0 0,0 0-1 0 0,0 0 1 0 0,0 0 0 0 0,0 0-1 0 0,0 1 1 0 0,0-1 0 0 0,1 1-1 0 0,-1-1 1 0 0,0 1-1 0 0,0 0 1 0 0,-1 0 0 0 0,1 0-1 0 0,0 0 1 0 0,0 0-1 0 0,0 1 1 0 0,-1-1 0 0 0,1 0-1 0 0,0 1 1 0 0,-1-1 0 0 0,1 1-1 0 0,-1-1 1 0 0,0 1-1 0 0,0 0 1 0 0,0 0 0 0 0,1 0-1 0 0,-1 0 1 0 0,-1-1-1 0 0,1 1 1 0 0,0 0 0 0 0,0 1-1 0 0,-1-1 1 0 0,0 0 0 0 0,1 0-1 0 0,-1 0 1 0 0,0 0-1 0 0,0 0 1 0 0,0 0 0 0 0,0 0-1 0 0,0 1 1 0 0,0-1-1 0 0,-1 0 1 0 0,1 0 0 0 0,-1 0-1 0 0,1 0 1 0 0,-1 0 0 0 0,0 0-1 0 0,0 0 1 0 0,0 0-1 0 0,0 0 1 0 0,0-1 0 0 0,-1 2 6 0 0,-103 144-158 0 0,168-128 276 0 0,-58-17-138 0 0,-3-2 19 0 0,-1 0 0 0 0,1 0 0 0 0,0 0 0 0 0,-1 1 0 0 0,1-1 0 0 0,0 1 0 0 0,-1-1 0 0 0,1 1-1 0 0,-1 0 1 0 0,1-1 0 0 0,-1 1 0 0 0,1 0 0 0 0,-1 0 0 0 0,0 0 0 0 0,1 0 0 0 0,-1 0 0 0 0,0 0 0 0 0,0 1 0 0 0,0-1 0 0 0,0 0 0 0 0,0 1 0 0 0,0-1 0 0 0,0 0 0 0 0,0 1 0 0 0,0-1 0 0 0,-1 1 0 0 0,1 0 0 0 0,0-1 0 0 0,-1 1 0 0 0,0-1 0 0 0,1 1-1 0 0,-1 0 1 0 0,0-1 0 0 0,0 1 0 0 0,0 0 0 0 0,0-1 0 0 0,0 1 0 0 0,0 0 0 0 0,0-1 0 0 0,-1 1 0 0 0,1 0 0 0 0,-1-1 0 0 0,1 1 1 0 0,-8 8-41 0 0,-1-1 0 0 0,1 0 0 0 0,-1 0-1 0 0,-1-1 1 0 0,0 0 0 0 0,0 0 0 0 0,0-1 0 0 0,-1-1 0 0 0,0 0 0 0 0,0 0-1 0 0,-1-1 1 0 0,0-1 0 0 0,0 1 0 0 0,0-2 0 0 0,0 0 0 0 0,0-1 0 0 0,-1 0 0 0 0,1 0-1 0 0,-1-1 1 0 0,-10-1 41 0 0,22-1-150 0 0,0 0 0 0 0,0 0 0 0 0,0 0-1 0 0,0 0 1 0 0,0 0 0 0 0,0 0 0 0 0,0 0 0 0 0,0-1 0 0 0,1 1-1 0 0,-1 0 1 0 0,0 0 0 0 0,1-1 0 0 0,-1 1 0 0 0,1 0-1 0 0,0-1 1 0 0,-1 1 0 0 0,1 0 0 0 0,0-1 0 0 0,0 1-1 0 0,0-1 1 0 0,0 1 0 0 0,0-1 0 0 0,0 1 0 0 0,0 0-1 0 0,0-1 1 0 0,0 1 0 0 0,1 0 0 0 0,-1-1 0 0 0,1 1 0 0 0,-1 0-1 0 0,1-1 1 0 0,-1 1 0 0 0,1 0 0 0 0,0 0 0 0 0,0-1-1 0 0,0 1 1 0 0,-1 0 0 0 0,1 0 0 0 0,0 0 0 0 0,0 0-1 0 0,0 0 1 0 0,1 0 0 0 0,-1 1 0 0 0,0-1 0 0 0,0 0-1 0 0,0 1 1 0 0,1-1 0 0 0,-1 0 0 0 0,1 1 150 0 0,14-15-1299 0 0</inkml:trace>
  <inkml:trace contextRef="#ctx0" brushRef="#br0" timeOffset="2602.778">1120 402 1204 0 0,'-1'0'73'0'0,"0"0"-1"0"0,1 0 1 0 0,-1 1 0 0 0,1-1-1 0 0,-1 0 1 0 0,1 1-1 0 0,-1-1 1 0 0,0 1 0 0 0,1-1-1 0 0,-1 1 1 0 0,1-1 0 0 0,0 1-1 0 0,-1-1 1 0 0,1 1-1 0 0,-1-1 1 0 0,1 1 0 0 0,0-1-1 0 0,0 1 1 0 0,-1 0-1 0 0,1-1 1 0 0,0 1 0 0 0,0 0-1 0 0,0-1 1 0 0,-1 1 0 0 0,1 0-1 0 0,0-1 1 0 0,0 1-1 0 0,0 0 1 0 0,0-1 0 0 0,0 1-1 0 0,0 0 1 0 0,1-1-1 0 0,-1 1 1 0 0,0 0 0 0 0,0-1-1 0 0,0 1 1 0 0,1-1 0 0 0,-1 1-1 0 0,0 0 1 0 0,0-1-1 0 0,1 1 1 0 0,-1-1 0 0 0,1 1-1 0 0,-1-1 1 0 0,1 1 0 0 0,-1-1-1 0 0,1 1 1 0 0,-1-1-1 0 0,1 1 1 0 0,-1-1 0 0 0,1 0-1 0 0,-1 1 1 0 0,1-1-1 0 0,0 0 1 0 0,-1 1 0 0 0,1-1-1 0 0,-1 0 1 0 0,1 0 0 0 0,0 0-1 0 0,-1 0 1 0 0,1 1-1 0 0,0-1 1 0 0,-1 0 0 0 0,1 0-1 0 0,0 0 1 0 0,-1 0-1 0 0,1-1 1 0 0,0 1 0 0 0,0 0-73 0 0,-4 6-164 0 0,-229 391 3722 0 0,217-375-3557 0 0,-5 7-641 0 0,15-13-4250 0 0,5-17 3514 0 0,-2-7 72 0 0</inkml:trace>
  <inkml:trace contextRef="#ctx0" brushRef="#br0" timeOffset="3099.992">1144 669 1404 0 0,'13'-7'5928'0'0,"12"-6"-4699"0"0,-24 12-1212 0 0,0 1 0 0 0,0-1 0 0 0,0 1-1 0 0,0-1 1 0 0,-1 1 0 0 0,1 0-1 0 0,0-1 1 0 0,0 1 0 0 0,0 0-1 0 0,0-1 1 0 0,0 1 0 0 0,0 0 0 0 0,0 0-1 0 0,0 0 1 0 0,0 0 0 0 0,0 0-1 0 0,0 0 1 0 0,0 0 0 0 0,0 0 0 0 0,0 1-1 0 0,0-1 1 0 0,0 0 0 0 0,0 0-1 0 0,0 1 1 0 0,0-1 0 0 0,0 1-1 0 0,0-1 1 0 0,0 1 0 0 0,-1-1 0 0 0,1 1-1 0 0,0 0 1 0 0,0-1 0 0 0,-1 1-1 0 0,1 0 1 0 0,0-1 0 0 0,-1 1-1 0 0,1 0 1 0 0,0 0 0 0 0,-1 0 0 0 0,0 0-1 0 0,1 0 1 0 0,-1 0 0 0 0,1-1-1 0 0,-1 1 1 0 0,0 0 0 0 0,0 0 0 0 0,1 0-1 0 0,-1 0 1 0 0,0 0 0 0 0,0 0-1 0 0,0 0 1 0 0,0 0 0 0 0,0 0-1 0 0,0 0 1 0 0,0 0 0 0 0,-1 0 0 0 0,1 0-1 0 0,0 0 1 0 0,-1 0 0 0 0,1 0-1 0 0,0 0 1 0 0,-1 0 0 0 0,1 0-1 0 0,-1 0 1 0 0,0 0-17 0 0,0 19 180 0 0,-23 60 528 0 0,59-62-446 0 0,138-19-985 0 0,-67-22-3834 0 0,-102 13 1738 0 0,-5 5 1437 0 0</inkml:trace>
  <inkml:trace contextRef="#ctx0" brushRef="#br0" timeOffset="3536.485">164 183 1468 0 0,'-14'10'280'0'0,"1"2"1"0"0,0 0-1 0 0,0 1 1 0 0,1 0-1 0 0,1 0 0 0 0,0 2 1 0 0,1-1-1 0 0,0 1 0 0 0,2 1 1 0 0,0 0-1 0 0,0 0 0 0 0,1 0 1 0 0,1 1-1 0 0,1 0 1 0 0,1 0-1 0 0,0 0 0 0 0,1 1 1 0 0,-1 13-281 0 0,4-20 85 0 0,0 0 1 0 0,1 0-1 0 0,0 0 0 0 0,1 0 1 0 0,0 0-1 0 0,1-1 1 0 0,0 1-1 0 0,1-1 1 0 0,0 1-1 0 0,0-1 1 0 0,6 9-86 0 0,-4-6 109 0 0,12 19-35 0 0,1 0 1 0 0,1-2-1 0 0,1-1 0 0 0,2 0 0 0 0,1-2 1 0 0,1 0-1 0 0,1-2 0 0 0,2-1 1 0 0,0-1-1 0 0,1-2 0 0 0,12 6-74 0 0,220 116-3842 0 0,-204-120 2512 0 0,-4-5 29 0 0</inkml:trace>
  <inkml:trace contextRef="#ctx0" brushRef="#br0" timeOffset="4003.329">1565 321 1312 0 0,'32'-15'3012'0'0,"49"51"-1672"0"0,-64-21-1102 0 0,-1 0 1 0 0,0 1 0 0 0,-1 1-1 0 0,-1 1 1 0 0,-1 0 0 0 0,0 0-1 0 0,-1 2 1 0 0,-1-1-1 0 0,-1 2 1 0 0,-1-1 0 0 0,-1 1-1 0 0,0 0 1 0 0,-2 1 0 0 0,0 0-1 0 0,-2 0 1 0 0,0 0-1 0 0,-2 1 1 0 0,0-1 0 0 0,-2 1-1 0 0,0 3-238 0 0,-2-5 83 0 0,-1 0-1 0 0,0 0 1 0 0,-2 0-1 0 0,0-1 1 0 0,-2 0-1 0 0,0 0 1 0 0,-1-1-1 0 0,-1 1 1 0 0,-1-2 0 0 0,0 0-1 0 0,-1 0 1 0 0,-1 0-1 0 0,-1-2 1 0 0,-1 0-1 0 0,0 0 1 0 0,-1-1-1 0 0,0-1 1 0 0,-9 6-83 0 0,22-19-159 0 0,0 0 0 0 0,0 0 1 0 0,0-1-1 0 0,0 1 0 0 0,0 0 1 0 0,0-1-1 0 0,0 1 0 0 0,0-1 1 0 0,-1 1-1 0 0,1-1 1 0 0,0 0-1 0 0,0 0 0 0 0,0 0 1 0 0,0 0-1 0 0,-1-1 0 0 0,1 1 1 0 0,0-1-1 0 0,0 1 0 0 0,0-1 1 0 0,0 0-1 0 0,0 1 0 0 0,0-1 1 0 0,0 0-1 0 0,0-1 0 0 0,0 1 1 0 0,0 0-1 0 0,1 0 0 0 0,-1-1 1 0 0,0 1-1 0 0,1-1 0 0 0,-1 1 1 0 0,1-1-1 0 0,0 0 0 0 0,-1 0 1 0 0,1 1-1 0 0,0-1 0 0 0,0 0 1 0 0,0 0-1 0 0,0 0 0 0 0,1 0 1 0 0,-1 0-1 0 0,0-1 0 0 0,1 1 1 0 0,0 0-1 0 0,-1 0 0 0 0,1 0 1 0 0,0 0-1 0 0,0-1 1 0 0,0 1-1 0 0,0 0 0 0 0,1 0 1 0 0,-1 0-1 0 0,0 0 0 0 0,1 0 1 0 0,0-1-1 0 0,-1 1 0 0 0,2-1 159 0 0,-2-20-1254 0 0</inkml:trace>
  <inkml:trace contextRef="#ctx0" brushRef="#br0" timeOffset="4435.298">1880 292 848 0 0,'4'-3'122'0'0,"0"-1"1"0"0,1 1-1 0 0,-1 0 1 0 0,1 0-1 0 0,0 1 0 0 0,0-1 1 0 0,0 1-1 0 0,0 0 0 0 0,0 1 1 0 0,0-1-1 0 0,1 1 1 0 0,-1 0-1 0 0,1 0 0 0 0,-1 1 1 0 0,0 0-1 0 0,1 0 0 0 0,-1 0 1 0 0,1 0-1 0 0,-1 1 1 0 0,1 0-1 0 0,-1 0 0 0 0,0 0 1 0 0,0 1-1 0 0,1 0 0 0 0,-1 0 1 0 0,0 0-1 0 0,0 1 1 0 0,-1-1-1 0 0,1 1 0 0 0,-1 0 1 0 0,1 1-1 0 0,-1-1 0 0 0,0 1 1 0 0,0 0-1 0 0,0 0 1 0 0,-1 0-1 0 0,0 0 0 0 0,1 1 1 0 0,-1-1-1 0 0,-1 1 1 0 0,1 0-1 0 0,0 3-122 0 0,0 1 186 0 0,-2 0 0 0 0,1 0-1 0 0,-1 1 1 0 0,-1-1 0 0 0,1 1 0 0 0,-2-1 0 0 0,1 0 0 0 0,-1 1 0 0 0,-1-1 0 0 0,0 0-1 0 0,0 0 1 0 0,0 1 0 0 0,-2-2 0 0 0,1 1 0 0 0,-1 0 0 0 0,0-1 0 0 0,0 1 0 0 0,-1-1-1 0 0,-1-1 1 0 0,1 1 0 0 0,-1-1 0 0 0,0 0 0 0 0,-1 0 0 0 0,0 0 0 0 0,0-1-1 0 0,0 0 1 0 0,-6 3-186 0 0,12-8 14 0 0,0-1 0 0 0,1 1 0 0 0,-1 0 0 0 0,1-1 0 0 0,-1 1 0 0 0,1 0 0 0 0,-1 0 0 0 0,1-1 0 0 0,-1 1 0 0 0,1 0 0 0 0,0 0 0 0 0,-1 0 0 0 0,1 0 0 0 0,0 0 0 0 0,0 0 0 0 0,0-1 0 0 0,0 1 0 0 0,-1 0 0 0 0,1 0 0 0 0,0 0 0 0 0,1 0 0 0 0,-1 0 0 0 0,0 0 0 0 0,0 0 0 0 0,0 0 0 0 0,0-1 0 0 0,1 1 0 0 0,-1 0 0 0 0,0 0 0 0 0,1 0 0 0 0,-1 0 0 0 0,1-1 0 0 0,-1 1 0 0 0,1 0 0 0 0,-1 0 0 0 0,1-1 0 0 0,0 1 0 0 0,-1-1 0 0 0,1 1 0 0 0,0 0 0 0 0,0-1 0 0 0,-1 1 0 0 0,1-1 0 0 0,0 1 0 0 0,0-1 0 0 0,0 0 0 0 0,-1 1 0 0 0,1-1 0 0 0,0 0 0 0 0,0 0 0 0 0,0 1 0 0 0,0-1 0 0 0,0 0 0 0 0,0 0 0 0 0,0 0 0 0 0,-1 0 0 0 0,1 0 0 0 0,0 0 0 0 0,0-1 0 0 0,1 1-14 0 0,59 7-618 0 0,-18-6-1031 0 0,0-2 1 0 0,0-2-1 0 0,0-2 1 0 0,0-1 0 0 0,32-11 1648 0 0,-41 10-1262 0 0</inkml:trace>
  <inkml:trace contextRef="#ctx0" brushRef="#br0" timeOffset="5118.716">2589 42 1580 0 0,'9'1'848'0'0,"14"7"-124"0"0,5-4-8 0 0,4-1-232 0 0,4 0 108 0 0,0-3-144 0 0,3 0-67 0 0,-20 0-41 0 0,11 0-124 0 0,4 0-28 0 0,40-12-648 0 0,-38 8-497 0 0,1-2-363 0 0,-3 0 12 0 0,-2-3 168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3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1480 0 0,'0'0'787'0'0,"0"0"-15"0"0,0 0-51 0 0,1-4-67 0 0,29-59 4912 0 0,-29 118-4812 0 0,-14 74-506 0 0,22 164 49 0 0,6-204-347 0 0,-14-54-3046 0 0,-5-42-2261 0 0,2 3 3973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35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1724 0 0,'1'0'148'0'0,"-1"1"-1"0"0,0 0 0 0 0,0-1 1 0 0,0 1-1 0 0,1-1 1 0 0,-1 1-1 0 0,0-1 0 0 0,1 1 1 0 0,-1-1-1 0 0,0 1 1 0 0,1-1-1 0 0,-1 1 0 0 0,1-1 1 0 0,-1 1-1 0 0,1-1 1 0 0,-1 0-1 0 0,1 1 0 0 0,-1-1 1 0 0,1 0-1 0 0,-1 1 1 0 0,1-1-1 0 0,-1 0 0 0 0,1 0 1 0 0,0 0-1 0 0,-1 1 1 0 0,1-1-1 0 0,-1 0 0 0 0,1 0 1 0 0,0 0-1 0 0,-1 0 1 0 0,1 0-1 0 0,-1 0 0 0 0,1 0 1 0 0,0 0-1 0 0,-1 0 1 0 0,1-1-1 0 0,0 1 0 0 0,-1 0 1 0 0,1 0-1 0 0,-1 0 1 0 0,1-1-1 0 0,-1 1 0 0 0,1 0 1 0 0,-1-1-1 0 0,1 1 1 0 0,-1 0-1 0 0,1-1 0 0 0,-1 1 1 0 0,1-1-1 0 0,-1 1 1 0 0,1-1-148 0 0,-41 295 1671 0 0,39-171-1158 0 0,1-72-2050 0 0,-1-1-3370 0 0,0-47 3507 0 0,-7 9-78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3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4 896 0 0,'-20'-3'6881'0'0,"39"7"-4635"0"0,339 43-1071 0 0,-357-46-1169 0 0,0 0 0 0 0,0 0 0 0 0,0 0 0 0 0,0 1 0 0 0,0-1 0 0 0,0 0 0 0 0,-1 0 0 0 0,1 1 0 0 0,0-1 0 0 0,-1 0 0 0 0,1 1 0 0 0,-1-1 0 0 0,1 0 0 0 0,-1 1 0 0 0,0-1 0 0 0,0 1 0 0 0,1-1 0 0 0,-1 1 0 0 0,0-1 0 0 0,0 1 0 0 0,0-1 0 0 0,-1 1 0 0 0,1-1 0 0 0,0 1 0 0 0,0-1 0 0 0,-1 0 0 0 0,1 1 0 0 0,-1-1 0 0 0,1 1 0 0 0,-1-1 0 0 0,0 0-1 0 0,0 0 1 0 0,1 1 0 0 0,-1-1 0 0 0,0 0 0 0 0,0 0 0 0 0,0 0 0 0 0,0 0 0 0 0,0 0 0 0 0,-1 0 0 0 0,1 0 0 0 0,0 0 0 0 0,0 0 0 0 0,-1-1 0 0 0,1 1 0 0 0,0-1 0 0 0,-1 1 0 0 0,0 0-6 0 0,-246 196 450 0 0,162-131-3083 0 0,76-62 741 0 0,5-3-2935 0 0,4-5 3568 0 0</inkml:trace>
  <inkml:trace contextRef="#ctx0" brushRef="#br0" timeOffset="248.313">498 268 1272 0 0,'-180'155'7289'0'0,"-1"3"-6816"0"0,156-129-5992 0 0,22-26 4176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3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23 1468 0 0,'24'-23'5197'0'0,"-29"30"-2358"0"0,-297 274-2109 0 0,292-270-829 0 0,-17 19 1 0 0,8-12-2864 0 0,16-21-1093 0 0,2 2 2555 0 0</inkml:trace>
  <inkml:trace contextRef="#ctx0" brushRef="#br0" timeOffset="279.279">12 65 1576 0 0,'0'0'113'0'0,"-1"-1"0"0"0,1 0-1 0 0,0 1 1 0 0,0-1 0 0 0,0 1 0 0 0,1-1 0 0 0,-1 0-1 0 0,0 1 1 0 0,0-1 0 0 0,0 0 0 0 0,0 1 0 0 0,1-1-1 0 0,-1 1 1 0 0,0-1 0 0 0,0 1 0 0 0,1-1-1 0 0,-1 1 1 0 0,0-1 0 0 0,1 1 0 0 0,-1-1 0 0 0,1 1-1 0 0,-1-1 1 0 0,1 1 0 0 0,-1-1 0 0 0,1 1 0 0 0,-1 0-1 0 0,1-1 1 0 0,-1 1 0 0 0,1 0 0 0 0,-1 0-1 0 0,1-1 1 0 0,0 1 0 0 0,-1 0 0 0 0,1 0 0 0 0,-1 0-1 0 0,1 0 1 0 0,0 0 0 0 0,-1-1 0 0 0,1 1 0 0 0,0 0-1 0 0,-1 1 1 0 0,1-1 0 0 0,-1 0 0 0 0,1 0-1 0 0,0 0 1 0 0,-1 0 0 0 0,1 0 0 0 0,-1 1 0 0 0,1-1-1 0 0,0 0 1 0 0,-1 0 0 0 0,1 1 0 0 0,-1-1 0 0 0,1 1-1 0 0,-1-1 1 0 0,1 0 0 0 0,-1 1 0 0 0,1-1-1 0 0,-1 1 1 0 0,0-1 0 0 0,1 1 0 0 0,-1-1 0 0 0,0 1-1 0 0,1 0-112 0 0,50 42-297 0 0,-28-22 902 0 0,194 160-942 0 0,-210-167-113 0 0,2 2-4971 0 0,-9-16 3887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3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16 327 1184 0 0,'26'-72'8880'0'0,"-26"72"-8698"0"0,0 0-4 0 0,0 0-42 0 0,0 0-24 0 0,0 0 8 0 0,0 0-5 0 0,0 0-25 0 0,3-10 149 0 0,-5 24-135 0 0,-9 38-85 0 0,3 2 0 0 0,1-1 0 0 0,4 1 0 0 0,1 0 0 0 0,3 0 0 0 0,7 43-19 0 0,10 66 42 0 0,-17-95-2460 0 0,-24-77-2848 0 0,13-9 3904 0 0,3-4 0 0 0</inkml:trace>
  <inkml:trace contextRef="#ctx0" brushRef="#br0" timeOffset="329.111">100 96 1096 0 0,'1'-5'100'0'0,"0"0"0"0"0,0 1 0 0 0,0-1 1 0 0,1 0-1 0 0,0 1 0 0 0,0-1 0 0 0,0 1 0 0 0,0 0 0 0 0,1 0 0 0 0,0 0 0 0 0,-1 0 0 0 0,2 0 1 0 0,-1 0-1 0 0,0 1 0 0 0,1 0 0 0 0,-1-1 0 0 0,1 1 0 0 0,0 1 0 0 0,0-1 0 0 0,1 0 0 0 0,-1 1 1 0 0,0 0-1 0 0,1 0 0 0 0,-1 0 0 0 0,1 1 0 0 0,0 0 0 0 0,-1 0 0 0 0,1 0 0 0 0,0 0 0 0 0,0 1 1 0 0,0-1-1 0 0,-1 1 0 0 0,1 0 0 0 0,0 1 0 0 0,0-1 0 0 0,0 1 0 0 0,0 0 0 0 0,-1 0 1 0 0,1 1-1 0 0,0-1 0 0 0,-1 1 0 0 0,0 0 0 0 0,1 1 0 0 0,-1-1 0 0 0,0 1-100 0 0,6 3 81 0 0,-1 1-1 0 0,1 0 0 0 0,-2 0 1 0 0,1 1-1 0 0,-1 1 1 0 0,0-1-1 0 0,-1 1 0 0 0,0 1 1 0 0,0-1-1 0 0,-1 1 1 0 0,0 0-1 0 0,-1 1 1 0 0,0-1-1 0 0,-1 1 0 0 0,0 0 1 0 0,0 0-1 0 0,-1 1 1 0 0,-1-1-1 0 0,0 0 0 0 0,-1 1 1 0 0,0 0-1 0 0,0-1 1 0 0,-2 5-81 0 0,-3-3 81 0 0,-1 0 1 0 0,-1 0-1 0 0,0 0 1 0 0,-1-1-1 0 0,0 0 0 0 0,0 0 1 0 0,-2-1-1 0 0,1 0 1 0 0,-2 0-1 0 0,1-1 1 0 0,-1 0-1 0 0,-1-1 1 0 0,0 0-1 0 0,0-1 1 0 0,-1 0-1 0 0,0-1 1 0 0,0 0-1 0 0,0-1 1 0 0,-1 0-1 0 0,0-1 1 0 0,-5 1-82 0 0,18-7-92 0 0,0 1 0 0 0,0-1 1 0 0,0 1-1 0 0,0-1 0 0 0,0 0 1 0 0,0 1-1 0 0,0-1 0 0 0,0 1 1 0 0,0-1-1 0 0,0 0 0 0 0,-1 1 1 0 0,1-1-1 0 0,0 1 0 0 0,-1-1 1 0 0,1 1-1 0 0,0-1 0 0 0,-1 1 1 0 0,1-1-1 0 0,0 1 0 0 0,-1-1 1 0 0,1 1-1 0 0,-1-1 0 0 0,1 1 1 0 0,-1 0-1 0 0,1-1 0 0 0,-1 1 1 0 0,1 0-1 0 0,-1-1 0 0 0,1 1 1 0 0,-1 0-1 0 0,0 0 0 0 0,1-1 1 0 0,-1 1-1 0 0,1 0 0 0 0,-1 0 1 0 0,0 0-1 0 0,1 0 0 0 0,-1 0 1 0 0,0 0-1 0 0,1 0 0 0 0,-1 0 1 0 0,1 0-1 0 0,-1 0 0 0 0,0 0 1 0 0,1 1-1 0 0,-1-1 0 0 0,1 0 1 0 0,-1 0-1 0 0,1 1 0 0 0,-1-1 1 0 0,0 0-1 0 0,1 1 0 0 0,-1-1 1 0 0,1 0-1 0 0,-1 1 0 0 0,1-1 1 0 0,0 1-1 0 0,-1-1 92 0 0,15-11-1017 0 0</inkml:trace>
  <inkml:trace contextRef="#ctx0" brushRef="#br0" timeOffset="610.706">911 58 2392 0 0,'-12'2'319'0'0,"-1"1"0"0"0,1 0 0 0 0,0 1-1 0 0,0 0 1 0 0,0 1 0 0 0,1 0 0 0 0,0 1-1 0 0,0 0 1 0 0,0 1 0 0 0,1 0 0 0 0,0 1 0 0 0,0 0-1 0 0,1 1 1 0 0,-8 8-319 0 0,5-4 190 0 0,1 2 0 0 0,0-1 0 0 0,1 2 0 0 0,1-1-1 0 0,0 1 1 0 0,1 1 0 0 0,1-1 0 0 0,0 2 0 0 0,1-1 0 0 0,1 0 0 0 0,1 1-1 0 0,0 0 1 0 0,2 0 0 0 0,0 0 0 0 0,0 12-190 0 0,4-17-55 0 0,0-1-1 0 0,0 1 1 0 0,1-1 0 0 0,1 0-1 0 0,0 0 1 0 0,0 0 0 0 0,1 0-1 0 0,1-1 1 0 0,0 0 0 0 0,0 0-1 0 0,1 0 1 0 0,1-1 0 0 0,0 0-1 0 0,0-1 1 0 0,1 1 0 0 0,0-2-1 0 0,1 1 1 0 0,-1-1 0 0 0,2-1-1 0 0,-1 0 1 0 0,3 1 55 0 0,158 65-5553 0 0,-134-67 4069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3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49 224 1440 0 0,'0'0'810'0'0,"-24"-3"1902"0"0,-1-18-1615 0 0,75 4 796 0 0,20 2-1749 0 0,1 3 0 0 0,1 4 0 0 0,0 2 0 0 0,36 4-144 0 0,-13 27-2435 0 0,-89 10-576 0 0,-24-15 1561 0 0</inkml:trace>
  <inkml:trace contextRef="#ctx0" brushRef="#br0" timeOffset="247.055">17 607 1160 0 0,'0'0'57'0'0,"1"0"-1"0"0,0 0 1 0 0,0 0-1 0 0,-1 0 0 0 0,1 0 1 0 0,0 0-1 0 0,0 1 1 0 0,-1-1-1 0 0,1 0 1 0 0,0 0-1 0 0,-1 1 1 0 0,1-1-1 0 0,0 0 1 0 0,-1 1-1 0 0,1-1 1 0 0,-1 1-1 0 0,1-1 1 0 0,0 1-1 0 0,-1-1 1 0 0,1 1-1 0 0,-1-1 0 0 0,0 1 1 0 0,1 0-1 0 0,-1-1 1 0 0,1 1-1 0 0,-1 0 1 0 0,0-1-1 0 0,1 1 1 0 0,-1 0-1 0 0,0-1 1 0 0,0 1-1 0 0,0 0 1 0 0,0 0-1 0 0,1-1 1 0 0,-1 1-1 0 0,0 0 1 0 0,0-1-1 0 0,0 1 1 0 0,0 0-1 0 0,-1 0 0 0 0,1-1 1 0 0,0 1-1 0 0,0 0 1 0 0,0 0-1 0 0,-1-1 1 0 0,1 1-1 0 0,0 0 1 0 0,-1-1-1 0 0,1 1 1 0 0,0 0-1 0 0,-1-1 1 0 0,1 1-1 0 0,-1-1 1 0 0,1 1-1 0 0,-1-1 1 0 0,1 1-1 0 0,-1-1 0 0 0,1 1 1 0 0,-1-1-1 0 0,0 1 1 0 0,1-1-1 0 0,-1 0 1 0 0,0 1-1 0 0,1-1 1 0 0,-1 0-1 0 0,0 0 1 0 0,0 1-57 0 0,57 4 864 0 0,206-41-495 0 0,-31-35-4128 0 0,-194 53 2473 0 0</inkml:trace>
  <inkml:trace contextRef="#ctx0" brushRef="#br0" timeOffset="494.708">566 1 1540 0 0,'74'43'3349'0'0,"-58"-27"-3212"0"0,0 1 0 0 0,-2 1 1 0 0,0 0-1 0 0,-1 1 0 0 0,0 0 0 0 0,-2 1 0 0 0,-1 1 0 0 0,0 0 1 0 0,-1 0-1 0 0,-2 1 0 0 0,0 0 0 0 0,-1 0 0 0 0,-1 0 0 0 0,-1 1 0 0 0,-2 0 1 0 0,0 0-1 0 0,-1-1 0 0 0,-1 1 0 0 0,-1 0 0 0 0,-1 0 0 0 0,-1 0 1 0 0,-2 0-1 0 0,0-1 0 0 0,-1 0 0 0 0,-1 0 0 0 0,-1-1 0 0 0,-1 1 1 0 0,-1-2-1 0 0,0 1 0 0 0,-2-2 0 0 0,0 1 0 0 0,-5 3-137 0 0,-7 9-91 0 0,-1-2-1 0 0,-1 0 1 0 0,-1-2-1 0 0,-2-1 1 0 0,-1-1-1 0 0,-3 1 92 0 0,32-26-106 0 0,0 0-1 0 0,1 0 0 0 0,-1 0 0 0 0,0-1 0 0 0,1 1 0 0 0,-1 0 0 0 0,0 0 1 0 0,0 0-1 0 0,0-1 0 0 0,0 1 0 0 0,0 0 0 0 0,0-1 0 0 0,0 1 0 0 0,0-1 1 0 0,0 1-1 0 0,0-1 0 0 0,0 1 0 0 0,0-1 0 0 0,0 0 0 0 0,0 0 0 0 0,0 1 1 0 0,0-1-1 0 0,-1 0 0 0 0,1 0 0 0 0,0 0 0 0 0,0 0 0 0 0,0 0 0 0 0,0-1 0 0 0,0 1 1 0 0,0 0-1 0 0,-1 0 0 0 0,1-1 0 0 0,0 1 0 0 0,0-1 0 0 0,0 1 0 0 0,0-1 1 0 0,0 1-1 0 0,0-1 0 0 0,0 0 0 0 0,0 1 0 0 0,1-1 0 0 0,-1 0 0 0 0,0 0 1 0 0,0 0-1 0 0,1 0 0 0 0,-1 1 0 0 0,0-2 107 0 0,0-10-1363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8:4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1452 0 0,'20'15'4714'0'0,"-18"61"-3842"0"0,-3-54-461 0 0,13 262 1416 0 0,4-133-476 0 0,38-258-161 0 0,-45 97-1183 0 0,0 1 0 0 0,1 0 0 0 0,1 1 0 0 0,-1 0-1 0 0,1 1 1 0 0,0 0 0 0 0,1 0 0 0 0,0 2 0 0 0,0-1 0 0 0,0 1 0 0 0,0 1-1 0 0,1 0 1 0 0,0 1 0 0 0,0 1 0 0 0,0 0 0 0 0,0 0 0 0 0,5 1-7 0 0,-16 1-2 0 0,1 0-1 0 0,0 1 1 0 0,-1-1 0 0 0,1 1 0 0 0,0-1 0 0 0,-1 1-1 0 0,1 0 1 0 0,-1 0 0 0 0,1 0 0 0 0,-1 0 0 0 0,0 1 0 0 0,1-1-1 0 0,-1 1 1 0 0,0-1 0 0 0,0 1 0 0 0,0 0 0 0 0,0 0-1 0 0,0-1 1 0 0,0 2 0 0 0,-1-1 0 0 0,1 0 0 0 0,-1 0-1 0 0,1 0 1 0 0,-1 1 0 0 0,0-1 0 0 0,0 1 0 0 0,0-1 0 0 0,0 1-1 0 0,0-1 1 0 0,-1 1 0 0 0,1-1 0 0 0,-1 1 0 0 0,0 0-1 0 0,0-1 1 0 0,0 1 0 0 0,0 0 0 0 0,0-1 0 0 0,0 1-1 0 0,-1 0 1 0 0,1-1 0 0 0,-1 1 0 0 0,0 0 0 0 0,1-1 0 0 0,-1 1-1 0 0,-1-1 1 0 0,1 0 0 0 0,0 1 0 0 0,-1-1 0 0 0,1 0-1 0 0,-2 2 3 0 0,-8 10 44 0 0,-1 1 0 0 0,0-2 0 0 0,-1 0-1 0 0,-1 0 1 0 0,0-1 0 0 0,-1-1-1 0 0,0 0 1 0 0,-1-1 0 0 0,0-1-1 0 0,0 0 1 0 0,-1-1 0 0 0,0-1 0 0 0,-1-1-1 0 0,0 0 1 0 0,0-2 0 0 0,0 0-1 0 0,0 0 1 0 0,0-2 0 0 0,-1 0-1 0 0,-1-1-43 0 0,16 0 8 0 0,0 0-1 0 0,1 0 0 0 0,-1 0 0 0 0,0 0 0 0 0,0-1 0 0 0,0 1 0 0 0,0-1 0 0 0,0 0 0 0 0,0 0 1 0 0,0-1-1 0 0,0 1 0 0 0,0-1 0 0 0,1 0 0 0 0,-1 0 0 0 0,0 0 0 0 0,0 0 0 0 0,1-1 0 0 0,-1 1 0 0 0,1-1 1 0 0,-1 0-1 0 0,1 0 0 0 0,0 0 0 0 0,-1-1 0 0 0,1 1 0 0 0,0-1 0 0 0,1 0 0 0 0,-1 0 0 0 0,0 0 1 0 0,1 0-1 0 0,0 0 0 0 0,0 0 0 0 0,0-1 0 0 0,0 1 0 0 0,0-1 0 0 0,-1-3-7 0 0,5 1-7 0 0,0 1-1 0 0,1-1 1 0 0,-1 1-1 0 0,1-1 1 0 0,0 1 0 0 0,1 0-1 0 0,-1 1 1 0 0,1-1-1 0 0,0 0 1 0 0,0 1-1 0 0,1 0 1 0 0,-1 0-1 0 0,1 0 1 0 0,0 1 0 0 0,0-1-1 0 0,0 1 1 0 0,0 0-1 0 0,0 1 1 0 0,2-1 7 0 0,37-16-232 0 0,0 1 0 0 0,1 3-1 0 0,1 1 1 0 0,0 3 0 0 0,1 1 0 0 0,0 3 0 0 0,1 2 0 0 0,-1 1 0 0 0,40 4 232 0 0,98-13-819 0 0,-145 10 610 0 0,-28 3 205 0 0,1 0 1 0 0,0-1-1 0 0,0 0 1 0 0,0-1-1 0 0,-1 0 1 0 0,1-1-1 0 0,-1-1 1 0 0,0 0-1 0 0,0 0 1 0 0,0-1-1 0 0,0-1 1 0 0,-1 0-1 0 0,0 0 1 0 0,0-1-1 0 0,0-2 4 0 0,-9 8 17 0 0,-1 0 1 0 0,0 0-1 0 0,0-1 0 0 0,0 1 0 0 0,0-1 0 0 0,0 1 1 0 0,-1-1-1 0 0,1 1 0 0 0,0-1 0 0 0,-1 1 1 0 0,1-1-1 0 0,-1 0 0 0 0,1 1 0 0 0,-1-1 0 0 0,0 0 1 0 0,0 1-1 0 0,0-1 0 0 0,0 0 0 0 0,0 0 0 0 0,0 1 1 0 0,0-1-1 0 0,-1 0 0 0 0,1 1 0 0 0,0-1 0 0 0,-1 0 1 0 0,0 1-1 0 0,1-1 0 0 0,-1 1 0 0 0,0-1 0 0 0,0 1 1 0 0,0-1-1 0 0,0 1 0 0 0,0 0 0 0 0,0-1 1 0 0,0 1-1 0 0,0 0 0 0 0,0 0 0 0 0,-1 0 0 0 0,1 0 1 0 0,-1 0-1 0 0,1 0 0 0 0,0 0 0 0 0,-1 0 0 0 0,0 0 1 0 0,1 1-1 0 0,-1-1 0 0 0,0 1-17 0 0,-80-26 449 0 0,71 24-400 0 0,0 1 0 0 0,0 0 0 0 0,-1 1 1 0 0,1 1-1 0 0,0-1 0 0 0,0 2 1 0 0,0-1-1 0 0,0 1 0 0 0,0 1 0 0 0,0 0 1 0 0,1 1-1 0 0,-1 0 0 0 0,1 1 1 0 0,0-1-1 0 0,0 2 0 0 0,1 0 0 0 0,0 0 1 0 0,0 1-1 0 0,0 0 0 0 0,0 0 0 0 0,-5 7-49 0 0,13-11-10 0 0,-1-1-1 0 0,1 1 1 0 0,0 0-1 0 0,0 0 1 0 0,0-1-1 0 0,0 1 1 0 0,1 0-1 0 0,-1 0 1 0 0,1 0-1 0 0,-1 0 1 0 0,1 0-1 0 0,0 0 1 0 0,0 0-1 0 0,1 0 1 0 0,-1 0-1 0 0,0 0 1 0 0,1 0-1 0 0,0 0 1 0 0,0-1-1 0 0,0 1 1 0 0,0 0-1 0 0,0 0 1 0 0,0-1-1 0 0,1 1 1 0 0,0-1-1 0 0,-1 1 1 0 0,1-1-1 0 0,0 1 1 0 0,0-1-1 0 0,0 0 1 0 0,0 0-1 0 0,0 0 1 0 0,1 0-1 0 0,-1-1 1 0 0,1 1-1 0 0,-1 0 1 0 0,1-1-1 0 0,0 0 1 0 0,-1 0-1 0 0,2 1 11 0 0,117 34-2388 0 0,103-55-3723 0 0,-180 9 4874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0:2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79 1312 0 0,'2'0'74'0'0,"-1"1"0"0"0,1-1 0 0 0,-1 0 0 0 0,1 0 0 0 0,-1 0 0 0 0,0 0 1 0 0,1-1-1 0 0,-1 1 0 0 0,1 0 0 0 0,-1-1 0 0 0,1 1 0 0 0,-1-1 0 0 0,0 1 0 0 0,1-1 0 0 0,-1 0 0 0 0,0 1 0 0 0,0-1 0 0 0,1 0 0 0 0,-1 0 0 0 0,0 0 0 0 0,0 0 0 0 0,0 0 0 0 0,0 0 0 0 0,0 0 1 0 0,0 0-1 0 0,0-1 0 0 0,-1 1 0 0 0,1 0 0 0 0,0 0 0 0 0,-1-1 0 0 0,1 1 0 0 0,-1-1 0 0 0,1 1 0 0 0,-1 0 0 0 0,1-1 0 0 0,-1 1 0 0 0,0-1 0 0 0,0 1 0 0 0,0-1 0 0 0,0 1 0 0 0,0-1 0 0 0,0 1 1 0 0,0-1-1 0 0,-1 1 0 0 0,1 0 0 0 0,0-1 0 0 0,-1 1 0 0 0,1-1 0 0 0,-1 1 0 0 0,0 0 0 0 0,1-1 0 0 0,-1 1 0 0 0,0 0 0 0 0,0 0 0 0 0,0 0 0 0 0,0-1 0 0 0,0 1 0 0 0,0 0 0 0 0,0 0 0 0 0,0 0 1 0 0,0 1-1 0 0,0-1 0 0 0,-1 0 0 0 0,1 0 0 0 0,0 1 0 0 0,0-1 0 0 0,-1 0 0 0 0,1 1-74 0 0,-15-4 104 0 0,0 1-1 0 0,1 0 1 0 0,-1 1 0 0 0,0 1 0 0 0,0 0 0 0 0,0 1-1 0 0,0 1 1 0 0,0 1 0 0 0,0 0 0 0 0,0 1 0 0 0,0 1-1 0 0,1 0 1 0 0,0 1 0 0 0,0 1 0 0 0,0 0 0 0 0,0 1-1 0 0,1 0 1 0 0,0 1 0 0 0,1 1 0 0 0,0 1-1 0 0,0-1 1 0 0,1 2 0 0 0,0 0 0 0 0,1 0 0 0 0,0 1-1 0 0,1 1 1 0 0,-3 4-104 0 0,11-15 14 0 0,0 0-1 0 0,0 1 0 0 0,1-1 1 0 0,-1 1-1 0 0,0-1 1 0 0,1 1-1 0 0,0 0 1 0 0,-1-1-1 0 0,1 1 0 0 0,0 0 1 0 0,0 0-1 0 0,1 0 1 0 0,-1 0-1 0 0,1 0 1 0 0,-1 0-1 0 0,1 0 0 0 0,0 0 1 0 0,0 0-1 0 0,0 0 1 0 0,1 0-1 0 0,-1 0 1 0 0,1 0-1 0 0,0 0 0 0 0,-1 0 1 0 0,1 0-1 0 0,1 0 1 0 0,-1 0-1 0 0,0-1 1 0 0,1 1-1 0 0,-1 0 1 0 0,1-1-1 0 0,0 1 0 0 0,0-1 1 0 0,0 0-1 0 0,0 1 1 0 0,0-1-1 0 0,0 0 1 0 0,1 0-1 0 0,-1-1 0 0 0,1 1 1 0 0,-1 0-1 0 0,1-1 1 0 0,0 0-1 0 0,0 1 1 0 0,-1-1-1 0 0,1 0 0 0 0,0-1 1 0 0,0 1-1 0 0,0 0 1 0 0,0-1-1 0 0,0 1 1 0 0,0-1-1 0 0,0 0 0 0 0,0 0 1 0 0,0-1-1 0 0,3 1-13 0 0,14-2-22 0 0,0-1-1 0 0,1-1 1 0 0,-1-1-1 0 0,-1 0 1 0 0,1-2-1 0 0,-1 0 1 0 0,0-1-1 0 0,16-10 23 0 0,31-22 408 0 0,-14 65-1784 0 0,39-14-3918 0 0,-79-11 3970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5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66 400 1748 0 0,'-4'45'5123'0'0,"-8"108"-4599"0"0,9 97-404 0 0,3-84-2983 0 0,-2-135 1759 0 0,-6 11-280 0 0</inkml:trace>
  <inkml:trace contextRef="#ctx0" brushRef="#br0" timeOffset="497.017">0 422 1088 0 0,'11'-58'4231'0'0,"-10"57"-4214"0"0,-1 1-88 0 0,0 0 8 0 0,0 0-33 0 0,0 0-60 0 0,6-27 296 0 0,97-5 1037 0 0,-98 31-1163 0 0,-1 0 0 0 0,0 1 0 0 0,1 0 0 0 0,-1 0 0 0 0,0 0-1 0 0,1 0 1 0 0,-1 1 0 0 0,0-1 0 0 0,0 1 0 0 0,1 0 0 0 0,-1 1 0 0 0,0-1 0 0 0,0 1 0 0 0,0 0 0 0 0,0-1 0 0 0,0 2 0 0 0,-1-1 0 0 0,1 0 0 0 0,-1 1 0 0 0,1 0 0 0 0,-1 0 0 0 0,0 0 0 0 0,0 0 0 0 0,0 0 0 0 0,-1 1 0 0 0,1-1 0 0 0,-1 1 0 0 0,0-1 0 0 0,0 1 0 0 0,0 0 0 0 0,0 0 0 0 0,0 0 0 0 0,0 4-14 0 0,29 143 593 0 0,-33-140-579 0 0,0-1 0 0 0,-1 1 0 0 0,-1 0 0 0 0,0-1 0 0 0,0 1 0 0 0,-1-1 0 0 0,0-1 0 0 0,-1 1 0 0 0,0-1 0 0 0,-1 0-1 0 0,0 0 1 0 0,0 0 0 0 0,-1-1 0 0 0,0 0 0 0 0,0-1 0 0 0,-5 4-14 0 0,2-8-719 0 0,6-2-2609 0 0,5-1 2003 0 0</inkml:trace>
  <inkml:trace contextRef="#ctx0" brushRef="#br0" timeOffset="850.656">429 356 956 0 0,'25'-10'3281'0'0,"44"58"-2253"0"0,-64-43-916 0 0,0 0-1 0 0,0 0 0 0 0,0 0 1 0 0,-1 0-1 0 0,0 1 0 0 0,0 0 1 0 0,-1 0-1 0 0,1 0 1 0 0,-1 0-1 0 0,-1 1 0 0 0,1-1 1 0 0,-1 1-1 0 0,0 0 0 0 0,0 0 1 0 0,-1-1-1 0 0,0 1 1 0 0,0 0-1 0 0,-1 0 0 0 0,0 0 1 0 0,0 0-1 0 0,-1 0 0 0 0,0 0 1 0 0,0 0-1 0 0,0 0 1 0 0,-1 0-1 0 0,0-1 0 0 0,0 1 1 0 0,-1-1-1 0 0,0 1 1 0 0,0-1-1 0 0,0 0 0 0 0,-1 0 1 0 0,0 0-1 0 0,0-1 0 0 0,-1 1 1 0 0,1-1-1 0 0,-1 0 1 0 0,-2 2-112 0 0,25-54 339 0 0,6 23-1150 0 0,1 1 1 0 0,1 2 0 0 0,2 0-1 0 0,-1 2 1 0 0,2 1-1 0 0,17-7 811 0 0,-15 7-1456 0 0,-1-1 102 0 0</inkml:trace>
  <inkml:trace contextRef="#ctx0" brushRef="#br0" timeOffset="1706.992">1098 360 1416 0 0,'-36'18'1071'0'0,"18"-11"-772"0"0,0 1 0 0 0,0 0 1 0 0,1 2-1 0 0,0 0 1 0 0,1 0-1 0 0,0 2 1 0 0,0 0-1 0 0,1 0 0 0 0,1 2 1 0 0,1 0-1 0 0,-1 0 1 0 0,2 2-1 0 0,-6 8-299 0 0,18-22 19 0 0,-1 0 1 0 0,1 0-1 0 0,-1 1 0 0 0,1-1 0 0 0,0 0 1 0 0,0 0-1 0 0,0 1 0 0 0,0-1 0 0 0,0 0 1 0 0,0 0-1 0 0,1 0 0 0 0,-1 0 0 0 0,1 1 0 0 0,0-1 1 0 0,-1 0-1 0 0,1 0 0 0 0,0 0 0 0 0,0 0 1 0 0,0 0-1 0 0,1 0 0 0 0,-1-1 0 0 0,0 1 1 0 0,1 0-1 0 0,-1-1 0 0 0,1 1 0 0 0,0-1 0 0 0,-1 1 1 0 0,1-1-1 0 0,0 0 0 0 0,0 1 0 0 0,0-1 1 0 0,0 0-1 0 0,0 0 0 0 0,0-1 0 0 0,0 1 0 0 0,0 0 1 0 0,0-1-1 0 0,0 1 0 0 0,1-1 0 0 0,-1 0 1 0 0,0 0-1 0 0,0 1 0 0 0,0-2 0 0 0,1 1 1 0 0,-1 0-1 0 0,0 0 0 0 0,0-1 0 0 0,0 1 0 0 0,1-1 1 0 0,0 0-20 0 0,14 2-30 0 0,0-1 0 0 0,-1-1 1 0 0,1-1-1 0 0,0 0 0 0 0,-1-1 1 0 0,0-1-1 0 0,0 0 0 0 0,0-1 1 0 0,0-1-1 0 0,-1 0 0 0 0,1-2 1 0 0,2-1 29 0 0,-15 7-12 0 0,0 0 0 0 0,1 0 0 0 0,-1 0 0 0 0,0 0 0 0 0,0-1 0 0 0,0 1 1 0 0,0-1-1 0 0,-1 0 0 0 0,1 0 0 0 0,-1 0 0 0 0,0 0 0 0 0,0 0 0 0 0,0-1 0 0 0,0 1 1 0 0,0 0-1 0 0,-1-1 0 0 0,1 0 0 0 0,-1 1 0 0 0,0-1 0 0 0,0 0 0 0 0,0 1 0 0 0,-1-1 1 0 0,0 0-1 0 0,1 0 0 0 0,-1 0 0 0 0,0 0 0 0 0,-1 1 0 0 0,1-1 0 0 0,-1 0 1 0 0,0 0-1 0 0,0 0 0 0 0,0 1 0 0 0,0-1 0 0 0,0 1 0 0 0,-1-1 0 0 0,0 0 12 0 0,-83-128 274 0 0,64 106-46 0 0,11 12-164 0 0,-37-85 474 0 0,49 92-525 0 0,1 0-1 0 0,1 0 1 0 0,0 0 0 0 0,-1 0-1 0 0,2 1 1 0 0,-1-1-1 0 0,1 1 1 0 0,0 0-1 0 0,1 1 1 0 0,-1-1 0 0 0,1 1-1 0 0,0 0 1 0 0,0 0-1 0 0,1 1 1 0 0,-1 0-1 0 0,6-2-12 0 0,-8 3 3 0 0,120-64 238 0 0,-107 128 29 0 0,27 391 176 0 0,-43-443-414 0 0,-1-10-31 0 0,1 0-1 0 0,0 1 1 0 0,-1-1-1 0 0,1 1 0 0 0,0-1 1 0 0,-1 1-1 0 0,1-1 1 0 0,0 1-1 0 0,0-1 0 0 0,-1 1 1 0 0,1 0-1 0 0,0-1 1 0 0,0 1-1 0 0,0 0 1 0 0,-1 0-1 0 0,1 0 0 0 0,0-1 1 0 0,0 1-1 0 0,0 0 1 0 0,0 0-1 0 0,0 0 0 0 0,0 1 1 0 0,-1-1-1 0 0,1 0 1 0 0,0 0-1 0 0,0 0 1 0 0,0 0-1 0 0,0 1 0 0 0,-1-1 1 0 0,1 0-1 0 0,0 1 1 0 0,0-1-1 0 0,-1 1 0 0 0,1-1 1 0 0,0 1-1 0 0,-1-1 1 0 0,1 1-1 0 0,0 0 1 0 0,-1-1-1 0 0,1 1 0 0 0,-1 0 1 0 0,1-1-1 0 0,-1 1 1 0 0,1 0-1 0 0,-1 0 1 0 0,0-1-1 0 0,1 1 0 0 0,-1 0 1 0 0,0 0-1 0 0,0 0 1 0 0,1-1-1 0 0,-1 1 0 0 0,0 0 1 0 0,0 0-1 0 0,0 0 1 0 0,0 0-1 0 0,0 0 1 0 0,0-1-1 0 0,0 1 0 0 0,0 0 1 0 0,-1 0-1 0 0,1 0 1 0 0,0 0-1 0 0,0-1 0 0 0,-1 2 0 0 0,160-79-353 0 0,-153 75 346 0 0,0 0 0 0 0,0 0-1 0 0,1 0 1 0 0,-1 1 0 0 0,0 0-1 0 0,1 1 1 0 0,-1-1 0 0 0,0 1 0 0 0,1 0-1 0 0,-1 1 1 0 0,0-1 0 0 0,1 1-1 0 0,-1 0 1 0 0,0 1 0 0 0,0 0 0 0 0,0 0-1 0 0,0 0 1 0 0,0 1 0 0 0,0 0 0 0 0,-1 0-1 0 0,1 0 1 0 0,-1 1 0 0 0,0-1-1 0 0,0 1 1 0 0,4 4 7 0 0,-8-4 49 0 0,-1 0 1 0 0,1 0-1 0 0,-1 0 1 0 0,0 0-1 0 0,0 0 0 0 0,0 0 1 0 0,0 0-1 0 0,-1 0 0 0 0,1 0 1 0 0,-1 0-1 0 0,0 0 0 0 0,-1 0 1 0 0,1 0-1 0 0,-1 0 0 0 0,1-1 1 0 0,-1 1-1 0 0,0-1 1 0 0,0 1-1 0 0,-1-1 0 0 0,1 0 1 0 0,-1 0-1 0 0,0 0 0 0 0,1 0 1 0 0,-1 0-1 0 0,0-1 0 0 0,-1 1 1 0 0,1-1-1 0 0,0 0 1 0 0,-1 0-1 0 0,-1 1-49 0 0,-14 9-168 0 0,-2-1 0 0 0,1-1 0 0 0,-2 0 0 0 0,1-2 0 0 0,-1-1 0 0 0,0 0 0 0 0,-1-2 0 0 0,0 0 0 0 0,0-1 0 0 0,-21 0 168 0 0,-40-38-5460 0 0,81 25 4053 0 0</inkml:trace>
  <inkml:trace contextRef="#ctx0" brushRef="#br0" timeOffset="1970.7">1841 433 2136 0 0,'-17'-25'7828'0'0,"9"18"-8007"0"0,16 16-6790 0 0,-6-4 5465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5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182 173 1096 0 0,'0'0'424'0'0,"0"0"-51"0"0,0 0-34 0 0,0 0-40 0 0,0 0-36 0 0,0 0-14 0 0,0 0 62 0 0,0 0-11 0 0,0 0-34 0 0,0 0-32 0 0,0 0-24 0 0,-2-6-3 0 0,1-38 1494 0 0,-160 552 197 0 0,144-471-1375 0 0,21-51 160 0 0,54-110-594 0 0,6 2 0 0 0,5 3-1 0 0,31-34-88 0 0,-32 62-46 0 0,-59 143-76 0 0,-2 19-56 0 0,3-1 0 0 0,3 0-1 0 0,3-1 1 0 0,3 0 0 0 0,2-1 0 0 0,23 43 178 0 0,-42-106-202 0 0,0 0 0 0 0,0 0 0 0 0,-1 0 0 0 0,0 0 1 0 0,0 1-1 0 0,0-1 0 0 0,0 0 0 0 0,-1 1 0 0 0,0-1 0 0 0,0 0 1 0 0,-1 1-1 0 0,1-1 0 0 0,-1 0 0 0 0,0 1 0 0 0,0-1 0 0 0,-1 0 1 0 0,0 0-1 0 0,0 0 0 0 0,0 0 0 0 0,0 0 0 0 0,-1-1 0 0 0,0 1 1 0 0,0-1-1 0 0,0 1 0 0 0,-3 2 202 0 0,-14 12-1343 0 0</inkml:trace>
  <inkml:trace contextRef="#ctx0" brushRef="#br0" timeOffset="264.569">153 511 1492 0 0,'17'-27'5754'0'0,"65"8"-5916"0"0,-68 17 523 0 0,241-33-5179 0 0,-215 28 3431 0 0</inkml:trace>
  <inkml:trace contextRef="#ctx0" brushRef="#br0" timeOffset="653.787">924 334 984 0 0,'-65'2'2226'0'0,"45"3"-2099"0"0,2 0-1 0 0,-1 1 1 0 0,1 1 0 0 0,0 1-1 0 0,0 1 1 0 0,1 0-1 0 0,0 1 1 0 0,0 1 0 0 0,2 1-1 0 0,-1 0 1 0 0,1 1-1 0 0,1 0 1 0 0,1 1 0 0 0,0 1-1 0 0,-7 11-126 0 0,18-24 14 0 0,1 0 0 0 0,0 0-1 0 0,0 1 1 0 0,1-1 0 0 0,-1 1-1 0 0,0-1 1 0 0,1 1 0 0 0,0-1 0 0 0,-1 1-1 0 0,1-1 1 0 0,0 1 0 0 0,0-1-1 0 0,0 1 1 0 0,1-1 0 0 0,-1 1 0 0 0,1-1-1 0 0,-1 1 1 0 0,1-1 0 0 0,0 0 0 0 0,0 1-1 0 0,0-1 1 0 0,0 0 0 0 0,0 0-1 0 0,1 1 1 0 0,-1-1 0 0 0,1 0 0 0 0,-1 0-1 0 0,1-1 1 0 0,0 1 0 0 0,-1 0-1 0 0,1 0 1 0 0,0-1 0 0 0,0 1 0 0 0,0-1-1 0 0,1 0 1 0 0,-1 1 0 0 0,0-1-1 0 0,0 0 1 0 0,1-1 0 0 0,-1 1 0 0 0,1 0-1 0 0,-1 0 1 0 0,2-1-14 0 0,122 12-1113 0 0,-37-35-1101 0 0,-50 10 878 0 0</inkml:trace>
  <inkml:trace contextRef="#ctx0" brushRef="#br0" timeOffset="950.3">1331 137 1196 0 0,'9'-23'4459'0'0,"-11"28"-1465"0"0,-7 25-2822 0 0,1 1 0 0 0,2 0-1 0 0,1 0 1 0 0,2 0 0 0 0,1 0-1 0 0,1 1 1 0 0,2-1 0 0 0,1 4-172 0 0,-1 27 122 0 0,5 5-82 0 0,-3-59-169 0 0,-1 0-1 0 0,0 0 1 0 0,0 0-1 0 0,-1 0 1 0 0,0 0-1 0 0,0 0 1 0 0,0 0-1 0 0,-1 0 0 0 0,-1 0 1 0 0,0 0-1 0 0,0 0 1 0 0,0 0-1 0 0,-1 0 1 0 0,0 0-1 0 0,0 0 1 0 0,-1-1-1 0 0,0 1 1 0 0,-1-1-1 0 0,1 0 0 0 0,-1 0 1 0 0,-1 0-1 0 0,1 0 1 0 0,-1-1-1 0 0,-1 0 1 0 0,1 0-1 0 0,-1 0 1 0 0,0 0-1 0 0,0-1 1 0 0,-5 3 129 0 0,-20-2-3810 0 0,23-6 2583 0 0</inkml:trace>
  <inkml:trace contextRef="#ctx0" brushRef="#br0" timeOffset="1414.83">1159 634 968 0 0,'2'-8'206'0'0,"-1"0"0"0"0,1 0 0 0 0,0 0 0 0 0,1 0 0 0 0,-1 1 0 0 0,2-1 0 0 0,-1 1 0 0 0,1 0 0 0 0,0 0 0 0 0,0 0 0 0 0,1 0 0 0 0,0 1 0 0 0,0 0 0 0 0,1 0 0 0 0,0 0 0 0 0,0 1 0 0 0,0-1 0 0 0,7-3-206 0 0,176-101 2286 0 0,-187 109-2170 0 0,8 6 37 0 0,-5 4-116 0 0,-1 0-1 0 0,0 1 1 0 0,0-1 0 0 0,0 1 0 0 0,-2 0 0 0 0,1 0 0 0 0,-1 1-1 0 0,-1-1 1 0 0,1 0 0 0 0,-2 1 0 0 0,0-1 0 0 0,0 0 0 0 0,0 1 0 0 0,-2-1-1 0 0,1 1-36 0 0,0 27 52 0 0,1-35-47 0 0,1 0 0 0 0,-1-1 1 0 0,1 1-1 0 0,0 0 0 0 0,0 0 0 0 0,0 0 0 0 0,0 0 0 0 0,1-1 0 0 0,-1 1 0 0 0,1 0 0 0 0,0-1 0 0 0,-1 0 0 0 0,1 1 0 0 0,0-1 0 0 0,0 0 0 0 0,1 0 0 0 0,-1 0 0 0 0,0 0 0 0 0,1 0 1 0 0,-1-1-1 0 0,1 1 0 0 0,-1-1 0 0 0,1 1 0 0 0,0-1 0 0 0,0 0 0 0 0,0 0 0 0 0,0 0 0 0 0,0-1 0 0 0,-1 1 0 0 0,1-1 0 0 0,0 0 0 0 0,0 1 0 0 0,0-1 0 0 0,0 0 0 0 0,0-1 0 0 0,1 1-5 0 0,100-9 194 0 0,-90 7-172 0 0,-1 0 0 0 0,0-1-1 0 0,1 0 1 0 0,-1-1 0 0 0,-1-1-1 0 0,1 0 1 0 0,-1-1 0 0 0,1 0-1 0 0,-2-1 1 0 0,1 0 0 0 0,-1-1-1 0 0,0 0 1 0 0,-1-1-1 0 0,1 0 1 0 0,-2-1 0 0 0,1 0-1 0 0,6-10-21 0 0,-15 18-2 0 0,-1 0 0 0 0,1 0-1 0 0,-1 0 1 0 0,1 0-1 0 0,-1 0 1 0 0,0-1 0 0 0,0 1-1 0 0,0 0 1 0 0,0 0 0 0 0,0 0-1 0 0,-1 0 1 0 0,1 0-1 0 0,-1 0 1 0 0,1 0 0 0 0,-1 0-1 0 0,0 0 1 0 0,0 0-1 0 0,0 0 1 0 0,0 0 0 0 0,0 0-1 0 0,0 0 1 0 0,0 1-1 0 0,-1-1 1 0 0,1 0 0 0 0,0 1-1 0 0,-1-1 1 0 0,0 1-1 0 0,1 0 1 0 0,-1 0 0 0 0,0-1-1 0 0,0 1 1 0 0,1 0 0 0 0,-1 0-1 0 0,0 0 1 0 0,0 1-1 0 0,0-1 1 0 0,0 0 0 0 0,0 1-1 0 0,-1 0 1 0 0,1-1-1 0 0,0 1 1 0 0,0 0 0 0 0,0 0-1 0 0,0 0 1 0 0,0 0-1 0 0,-2 1 3 0 0,1 1-7 0 0,1 0 0 0 0,0 0 0 0 0,-1 1 0 0 0,1-1 0 0 0,0 1 0 0 0,0 0 0 0 0,0-1 0 0 0,0 1 0 0 0,1 0 0 0 0,-1 0 0 0 0,1 0 0 0 0,0 1 0 0 0,0-1 0 0 0,0 0 0 0 0,0 0 0 0 0,0 1 0 0 0,1-1 0 0 0,0 0 0 0 0,-1 1 0 0 0,1-1 0 0 0,0 0 0 0 0,1 1 0 0 0,-1-1 0 0 0,1 0 0 0 0,-1 1 0 0 0,1-1 0 0 0,0 0 0 0 0,1 3 7 0 0,4 3-153 0 0,0 0 0 0 0,0 0 0 0 0,1-1 1 0 0,0 0-1 0 0,1 0 0 0 0,0-1 0 0 0,0 0 0 0 0,0 0 1 0 0,1-1-1 0 0,0 0 0 0 0,0-1 0 0 0,1 0 0 0 0,-1 0 1 0 0,1-1-1 0 0,0 0 0 0 0,1 0 0 0 0,-1-1 0 0 0,1-1 1 0 0,-1 0-1 0 0,1 0 0 0 0,0-1 0 0 0,-1-1 0 0 0,1 0 1 0 0,0 0-1 0 0,0-1 0 0 0,-1 0 0 0 0,1-1 0 0 0,-1 0 1 0 0,1-1-1 0 0,-1 0 0 0 0,0 0 0 0 0,0-1 0 0 0,7-4 153 0 0,9-1-1266 0 0</inkml:trace>
  <inkml:trace contextRef="#ctx0" brushRef="#br0" timeOffset="2039.812">2327 509 1076 0 0,'-57'6'1646'0'0,"50"-5"-1533"0"0,-1 1 1 0 0,1 0-1 0 0,-1 0 0 0 0,1 0 0 0 0,0 1 0 0 0,0 0 1 0 0,0 1-1 0 0,0-1 0 0 0,0 1 0 0 0,1 1 0 0 0,0-1 0 0 0,-1 1 1 0 0,2 0-1 0 0,-1 1 0 0 0,1-1 0 0 0,0 1 0 0 0,0 0 1 0 0,0 0-1 0 0,1 1 0 0 0,0-1 0 0 0,-2 4-113 0 0,55 3 831 0 0,-30-15-795 0 0,0-1 0 0 0,-1-1 0 0 0,0 0 1 0 0,0-2-1 0 0,0 0 0 0 0,-1-1 0 0 0,0 0 0 0 0,0-2 0 0 0,-1 0 1 0 0,0-1-1 0 0,0 0 0 0 0,4-5-36 0 0,-20 15 36 0 0,-1 0 1 0 0,1 0-1 0 0,0 0 1 0 0,0 0-1 0 0,-1-1 1 0 0,1 1-1 0 0,0 0 1 0 0,0 0-1 0 0,0 0 0 0 0,0 0 1 0 0,-1-1-1 0 0,1 1 1 0 0,0 0-1 0 0,0 0 1 0 0,0 0-1 0 0,0 0 1 0 0,0-1-1 0 0,0 1 1 0 0,-1 0-1 0 0,1 0 0 0 0,0-1-36 0 0,-26 21 130 0 0,10 28 32 0 0,16-47-137 0 0,4 11 58 0 0,3-8-111 0 0,1 1 0 0 0,0-1 0 0 0,1-1 0 0 0,-1 1 0 0 0,1-1 0 0 0,-1-1 0 0 0,1 0 0 0 0,0 0 0 0 0,0 0 0 0 0,0-1 1 0 0,0-1-1 0 0,0 1 0 0 0,0-2 0 0 0,0 1 0 0 0,0-1 0 0 0,0 0 0 0 0,0-1 0 0 0,-1 0 0 0 0,1-1 0 0 0,0 0 0 0 0,-1 0 0 0 0,0 0 0 0 0,1-1 0 0 0,-2-1 1 0 0,1 1-1 0 0,1-2 28 0 0,1 1 17 0 0,0 0 1 0 0,0 0 0 0 0,0-1 0 0 0,-1-1 0 0 0,0 1 0 0 0,0-2-1 0 0,-1 1 1 0 0,0-1 0 0 0,0 0 0 0 0,-1-1 0 0 0,0 0 0 0 0,0 0-1 0 0,-1 0 1 0 0,-1-1 0 0 0,1 0 0 0 0,-1 0 0 0 0,-1 0 0 0 0,0-1-1 0 0,-1 1 1 0 0,0-1 0 0 0,0 0 0 0 0,-1 0 0 0 0,0 0 0 0 0,-1-5-18 0 0,10-365 4814 0 0,-11 379-4643 0 0,-7 9 414 0 0,6 28-1012 0 0,2 0 0 0 0,0-1 0 0 0,3 1 0 0 0,1-1 0 0 0,1 0 0 0 0,2 0-1 0 0,2-1 1 0 0,9 24 427 0 0,24 94-6816 0 0,-38-126 5432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2:3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1768 0 0,'29'-2'4233'0'0,"24"-5"-2651"0"0,22-4-1140 0 0,-27 7-339 0 0,62-4 92 0 0,-36 9-4360 0 0,-74-1 2853 0 0,3 3 18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2:35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1768 0 0,'24'8'1072'0'0,"2"-7"-216"0"0,-12-1-32 0 0,10 0-108 0 0,5 0-99 0 0,1 0-33 0 0,39-12-100 0 0,-32 12-88 0 0,0-1-212 0 0,-7-2-128 0 0,4-3-12 0 0,0 6-564 0 0,-4-5-512 0 0,-9-1-377 0 0,-2 2 73 0 0,-5-1-108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2:3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479 594 1088 0 0,'0'0'643'0'0,"2"-21"1740"0"0,0 16-2543 0 0,-1 5 200 0 0,0-1 0 0 0,-1 1 0 0 0,1 0 1 0 0,-1-1-1 0 0,1 1 0 0 0,-1 0 0 0 0,1-1 1 0 0,-1 1-1 0 0,1-1 0 0 0,-1 1 0 0 0,1-1 1 0 0,-1 1-1 0 0,0-1 0 0 0,1 0 0 0 0,-1 1 1 0 0,0-1-1 0 0,1 1 0 0 0,-1-1 1 0 0,0 0-1 0 0,0 1 0 0 0,1-1 0 0 0,-1 0 1 0 0,0 1-1 0 0,0-1 0 0 0,0 0 0 0 0,0 1 1 0 0,0-1-1 0 0,0 0 0 0 0,0 1 0 0 0,0-1 1 0 0,-1 0-1 0 0,1 1 0 0 0,0-1 0 0 0,0 0 1 0 0,0 1-1 0 0,-1-1 0 0 0,1 0 0 0 0,0 1 1 0 0,-1-1-1 0 0,1 1 0 0 0,0-1 1 0 0,-1 1-1 0 0,1-1 0 0 0,-1 1 0 0 0,1-1 1 0 0,-1 1-1 0 0,1-1 0 0 0,-1 1 0 0 0,1 0 1 0 0,-1-1-1 0 0,0 1 0 0 0,1 0 0 0 0,-1-1 1 0 0,1 1-1 0 0,-1 0 0 0 0,0 0 0 0 0,1-1 1 0 0,-1 1-1 0 0,0 0 0 0 0,1 0 0 0 0,-1 0 1 0 0,0 0-1 0 0,1 0 0 0 0,-1 0 0 0 0,0 0 1 0 0,1 0-1 0 0,-1 1 0 0 0,0-1-40 0 0,-18 6 106 0 0,0 1-1 0 0,1 1 1 0 0,0 1 0 0 0,1 0-1 0 0,0 1 1 0 0,1 1-1 0 0,-1 1 1 0 0,2 0 0 0 0,0 1-1 0 0,1 0 1 0 0,0 2-1 0 0,1-1 1 0 0,0 2 0 0 0,1 0-1 0 0,1 0 1 0 0,1 1-1 0 0,0 0 1 0 0,1 1 0 0 0,1 0-1 0 0,1 0 1 0 0,1 1-1 0 0,0 0 1 0 0,1 0 0 0 0,0 8-106 0 0,6-18 41 0 0,0 0 0 0 0,1 0 1 0 0,0-1-1 0 0,1 1 1 0 0,0-1-1 0 0,0 0 1 0 0,1 0-1 0 0,0 0 1 0 0,0 0-1 0 0,1 0 0 0 0,0-1 1 0 0,1 0-1 0 0,-1 0 1 0 0,1-1-1 0 0,0 1 1 0 0,1-1-1 0 0,0 0 1 0 0,0-1-1 0 0,0 0 0 0 0,0 0 1 0 0,1 0-1 0 0,0-1 1 0 0,0-1-1 0 0,0 1 1 0 0,0-1-1 0 0,1 0 1 0 0,-1-1-1 0 0,1 0 0 0 0,0 0 1 0 0,0-1-1 0 0,5 0-41 0 0,7 5 37 0 0,-1-2-1 0 0,1 0 1 0 0,0-1-1 0 0,0-2 1 0 0,0 0-1 0 0,1-1 1 0 0,-1-1 0 0 0,0 0-1 0 0,0-2 1 0 0,0-1-1 0 0,-1-1 1 0 0,1 0-1 0 0,-1-1 1 0 0,0-2-1 0 0,-1 0 1 0 0,1-1-1 0 0,-2-1 1 0 0,1 0-1 0 0,12-11-36 0 0,-25 14 0 0 0,-1 0 1 0 0,1-1-1 0 0,-2 0 0 0 0,1 0 0 0 0,-1 0 0 0 0,0-1 0 0 0,-1 1 0 0 0,0-1 0 0 0,0 0 0 0 0,-1 0 0 0 0,0 0 1 0 0,-1 0-1 0 0,0 0 0 0 0,0 0 0 0 0,-1 0 0 0 0,0-1 0 0 0,0 1 0 0 0,-1 0 0 0 0,-1 0 0 0 0,1 0 0 0 0,-2 0 0 0 0,1 0 1 0 0,-1 0-1 0 0,0 1 0 0 0,-1-1 0 0 0,0 1 0 0 0,0 0 0 0 0,-1 0 0 0 0,0 0 0 0 0,-1 1 0 0 0,1-1 0 0 0,-1 1 1 0 0,-1 1-1 0 0,1-1 0 0 0,-6-3 0 0 0,-153-95-589 0 0,82 62 268 0 0,91 38-4253 0 0,27 6 1812 0 0,-21-1 1296 0 0</inkml:trace>
  <inkml:trace contextRef="#ctx0" brushRef="#br0" timeOffset="293.644">1177 743 1184 0 0,'30'-5'6778'0'0,"-46"-43"-3842"0"0,-41 32-4398 0 0,56 16 885 0 0,1 0-213 0 0,0 0-325 0 0,-6 1-2922 0 0,9-1 2804 0 0</inkml:trace>
  <inkml:trace contextRef="#ctx0" brushRef="#br0" timeOffset="587.79">1556 488 1332 0 0,'6'-13'2944'0'0,"-6"13"-2763"0"0,1 0 0 0 0,-1 1 0 0 0,0-1 0 0 0,1 0 1 0 0,-1 0-1 0 0,1 1 0 0 0,-1-1 0 0 0,1 0 0 0 0,-1 0 0 0 0,1 0 0 0 0,-1 0 0 0 0,1 0 0 0 0,-1 0 1 0 0,1 0-1 0 0,-1 0 0 0 0,1 0 0 0 0,-1 0 0 0 0,1 0 0 0 0,-1 0 0 0 0,0 0 0 0 0,1 0 0 0 0,-1 0 1 0 0,1-1-1 0 0,-1 1 0 0 0,1 0 0 0 0,-1 0 0 0 0,1 0 0 0 0,-1-1 0 0 0,0 1 0 0 0,1 0 0 0 0,-1-1 1 0 0,1 1-182 0 0,-1 380 6 0 0,-10-286-1650 0 0,-5-59-3097 0 0,13-31 3504 0 0</inkml:trace>
  <inkml:trace contextRef="#ctx0" brushRef="#br0" timeOffset="1409.356">1815 575 1428 0 0,'-23'-42'5481'0'0,"23"41"-5452"0"0,-1 1 1 0 0,0-1-1 0 0,0 0 0 0 0,0 0 1 0 0,0 0-1 0 0,1 0 1 0 0,-1 0-1 0 0,0 0 1 0 0,1 0-1 0 0,-1 0 1 0 0,1 0-1 0 0,-1 0 1 0 0,1 0-1 0 0,0 0 0 0 0,-1-1 1 0 0,1 1-1 0 0,0 0 1 0 0,0 0-1 0 0,0 0 1 0 0,0 0-1 0 0,0-1 1 0 0,0 1-1 0 0,0 0 0 0 0,0 0 1 0 0,0 0-1 0 0,0 0 1 0 0,1-1-1 0 0,-1 1 1 0 0,1 0-1 0 0,-1 0 1 0 0,1 0-1 0 0,-1 0 1 0 0,1 0-1 0 0,-1 0 0 0 0,1 0 1 0 0,0 0-1 0 0,0 0 1 0 0,-1 0-1 0 0,1 0 1 0 0,0 1-1 0 0,0-1 1 0 0,0 0-1 0 0,0 0 1 0 0,0 1-1 0 0,0-1 0 0 0,0 1 1 0 0,0-1-1 0 0,0 1 1 0 0,0-1-1 0 0,0 1 1 0 0,1 0-1 0 0,-1 0 1 0 0,0-1-1 0 0,0 1 1 0 0,0 0-1 0 0,1 0 0 0 0,-1 0 1 0 0,0 0-1 0 0,0 0 1 0 0,0 0-1 0 0,0 1 1 0 0,1-1-1 0 0,0 1-29 0 0,133-19 17 0 0,-131 20-21 0 0,0 0-1 0 0,0 0 0 0 0,-1 0 0 0 0,1 1 1 0 0,0-1-1 0 0,-1 1 0 0 0,0 0 1 0 0,1 0-1 0 0,-1 0 0 0 0,0 0 0 0 0,-1 0 1 0 0,1 1-1 0 0,0-1 0 0 0,-1 1 0 0 0,0 0 1 0 0,0 0-1 0 0,0 0 0 0 0,0 0 0 0 0,-1 0 1 0 0,0 0-1 0 0,0 0 0 0 0,0 1 0 0 0,0-1 1 0 0,0 0-1 0 0,-1 1 0 0 0,0-1 0 0 0,0 0 1 0 0,0 1-1 0 0,0-1 0 0 0,-1 1 0 0 0,0-1 1 0 0,0 0-1 0 0,0 0 0 0 0,0 1 5 0 0,-74 143-106 0 0,77-144 108 0 0,0 0 0 0 0,0 0-1 0 0,1 0 1 0 0,0 0 0 0 0,0 0 0 0 0,0-1 0 0 0,0 1-1 0 0,1-1 1 0 0,-1 0 0 0 0,1 0 0 0 0,0 0 0 0 0,0 0-1 0 0,0-1 1 0 0,0 0 0 0 0,0 1 0 0 0,1-1 0 0 0,-1-1-1 0 0,0 1 1 0 0,4 0-2 0 0,-2 1 25 0 0,-2-2-8 0 0,0 1 1 0 0,0-1 0 0 0,-1 1-1 0 0,1 0 1 0 0,0 0 0 0 0,-1 0-1 0 0,0 1 1 0 0,1-1 0 0 0,-1 1-1 0 0,0 0 1 0 0,0 0 0 0 0,0 0-1 0 0,-1 0 1 0 0,1 0 0 0 0,-1 1-1 0 0,0-1 1 0 0,0 1-1 0 0,0 0 1 0 0,0-1 0 0 0,0 1-1 0 0,-1 0 1 0 0,0 0 0 0 0,0 0-1 0 0,0 0 1 0 0,0 0 0 0 0,-1 1-1 0 0,1-1 1 0 0,-1 0 0 0 0,0 0-1 0 0,-1 0 1 0 0,1 0 0 0 0,-1 2-18 0 0,-11 7 38 0 0,-1 0 1 0 0,0 0 0 0 0,-1-1 0 0 0,0-1 0 0 0,-1 0 0 0 0,0-2 0 0 0,-1 1 0 0 0,0-2-1 0 0,0 0 1 0 0,-1 0 0 0 0,0-2 0 0 0,0 0 0 0 0,-1-1 0 0 0,1-1 0 0 0,-1-1 0 0 0,-8 1-39 0 0,26-5-92 0 0,1 1 1 0 0,0 0-1 0 0,0-1 1 0 0,-1 1 0 0 0,1-1-1 0 0,0 1 1 0 0,-1 0 0 0 0,1-1-1 0 0,-1 0 1 0 0,1 1-1 0 0,-1-1 1 0 0,1 1 0 0 0,-1-1-1 0 0,1 0 1 0 0,-1 1 0 0 0,1-1-1 0 0,-1 0 1 0 0,0 1 0 0 0,1-1-1 0 0,-1 0 1 0 0,0 0-1 0 0,0 1 1 0 0,1-1 0 0 0,-1 0-1 0 0,0 0 1 0 0,0 0 0 0 0,0 1-1 0 0,0-1 1 0 0,0 0-1 0 0,0 0 1 0 0,0 0 0 0 0,-1 1-1 0 0,1-1 1 0 0,0 0 0 0 0,0 0-1 0 0,0 1 1 0 0,-1-1-1 0 0,1 0 1 0 0,-1 0 0 0 0,1 1-1 0 0,0-1 1 0 0,-1 0 0 0 0,1 1-1 0 0,-1-1 1 0 0,1 1 0 0 0,-1-1-1 0 0,0 0 1 0 0,1 1-1 0 0,-1 0 1 0 0,1-1 0 0 0,-1 1-1 0 0,0-1 1 0 0,0 1 0 0 0,1 0-1 0 0,-1-1 1 0 0,0 1-1 0 0,0 0 1 0 0,1 0 0 0 0,-1-1-1 0 0,0 1 1 0 0,0 0 0 0 0,1 0-1 0 0,-1 0 1 0 0,0 0-1 0 0,0 0 1 0 0,0 0 0 0 0,1 0-1 0 0,-1 0 1 0 0,0 1 0 0 0,0-1 91 0 0,16-18-1308 0 0</inkml:trace>
  <inkml:trace contextRef="#ctx0" brushRef="#br0" timeOffset="1801.269">2682 543 1280 0 0,'-2'-20'6331'0'0,"-19"38"-4690"0"0,17 15-1439 0 0,2 0-1 0 0,1 1 0 0 0,2-1 1 0 0,1 0-1 0 0,2 0 1 0 0,4 20-202 0 0,-1-8 115 0 0,-6-39-207 0 0,-1 1 1 0 0,1-1-1 0 0,-1 1 1 0 0,-1-1-1 0 0,1 1 1 0 0,-1-1-1 0 0,0 0 1 0 0,0 1-1 0 0,-1-1 1 0 0,0 0-1 0 0,0 0 1 0 0,0 0-1 0 0,-1 0 1 0 0,0 0-1 0 0,0 0 1 0 0,0-1 0 0 0,-1 0-1 0 0,0 1 1 0 0,-1 0 91 0 0,-41 17-5212 0 0,44-23 3878 0 0</inkml:trace>
  <inkml:trace contextRef="#ctx0" brushRef="#br0" timeOffset="2205.717">2682 395 1120 0 0,'-20'1'3870'0'0,"-18"27"-3106"0"0,31-22-375 0 0,-227 199 4338 0 0,217-193-4479 0 0,1 0 0 0 0,-1 2 0 0 0,2 0 0 0 0,0 0 0 0 0,1 1 0 0 0,0 1 0 0 0,1 1 1 0 0,1 0-1 0 0,-2 5-248 0 0,14-19 23 0 0,0 0 1 0 0,1 0 0 0 0,0 0-1 0 0,-1 0 1 0 0,1 0-1 0 0,0 0 1 0 0,1 0 0 0 0,-1 0-1 0 0,0 0 1 0 0,1-1 0 0 0,0 1-1 0 0,-1 0 1 0 0,1-1 0 0 0,0 1-1 0 0,0-1 1 0 0,1 0 0 0 0,-1 0-1 0 0,0 0 1 0 0,1 0 0 0 0,-1 0-1 0 0,1 0 1 0 0,0-1 0 0 0,0 1-1 0 0,-1-1 1 0 0,1 0 0 0 0,0 0-1 0 0,0 0 1 0 0,0 0 0 0 0,0 0-1 0 0,0-1 1 0 0,1 1 0 0 0,-1-1-1 0 0,0 0 1 0 0,0 0 0 0 0,0 0-1 0 0,0 0 1 0 0,0-1 0 0 0,0 1-1 0 0,1-1-23 0 0,-1 1 16 0 0,50 5-638 0 0,1-3 0 0 0,-1-2 0 0 0,1-2 0 0 0,-1-3 0 0 0,34-8 622 0 0,106-33-7398 0 0,-165 35 6137 0 0</inkml:trace>
  <inkml:trace contextRef="#ctx0" brushRef="#br0" timeOffset="4199.139">23 206 1268 0 0,'0'0'304'0'0,"0"0"-21"0"0,19 1 711 0 0,-16 5-921 0 0,0 0-1 0 0,-1 0 1 0 0,0 1 0 0 0,0-1 0 0 0,0 1 0 0 0,-1-1-1 0 0,0 1 1 0 0,0 0 0 0 0,0 0 0 0 0,-1-1-1 0 0,0 1 1 0 0,0 0 0 0 0,-1 0 0 0 0,0 0-1 0 0,-1 3-72 0 0,1 15 123 0 0,-13 297 702 0 0,-20 208 605 0 0,28-220-1119 0 0,6-305-312 0 0,0 0 1 0 0,0 0-1 0 0,1 0 1 0 0,0 0 0 0 0,0 0-1 0 0,0-1 1 0 0,1 1-1 0 0,0 0 1 0 0,-1-1 0 0 0,2 1-1 0 0,-1-1 1 0 0,0 0 0 0 0,1 0-1 0 0,0 0 1 0 0,0 0-1 0 0,0 0 1 0 0,1 0 0 0 0,-1-1-1 0 0,1 0 1 0 0,0 1-1 0 0,-1-1 1 0 0,2-1 0 0 0,-1 1-1 0 0,0-1 1 0 0,0 1-1 0 0,1-1 1 0 0,-1 0 0 0 0,1-1-1 0 0,0 1 1 0 0,0-1 0 0 0,-1 0-1 0 0,1 0 1 0 0,0-1-1 0 0,0 1 1 0 0,3-1 0 0 0,184-9 256 0 0,-166 5-192 0 0,564-43 66 0 0,311-49 378 0 0,164-68-508 0 0,-712 74 1292 0 0,-346 86-1241 0 0,-1-1-1 0 0,1 0 1 0 0,-1 0-1 0 0,-1 0 1 0 0,1-1-1 0 0,-1 0 1 0 0,0 0-1 0 0,0 0 0 0 0,0-1 1 0 0,-1 1-1 0 0,0-1 1 0 0,-1 0-1 0 0,1-1 1 0 0,-2 1-1 0 0,1 0 0 0 0,-1-1 1 0 0,0 0-1 0 0,0 1 1 0 0,-1-1-1 0 0,0 0 1 0 0,0 0-1 0 0,-1-1-50 0 0,3-2 23 0 0,99-511 241 0 0,-86 440-267 0 0,-2 0 0 0 0,-5 0 0 0 0,0-74 3 0 0,-9 152-5 0 0,1-1 1 0 0,-1 1-1 0 0,0-1 0 0 0,0 1 0 0 0,0-1 1 0 0,-1 1-1 0 0,0-1 0 0 0,1 1 0 0 0,-2 0 1 0 0,1-1-1 0 0,0 1 0 0 0,-1 0 1 0 0,0 0-1 0 0,0 0 0 0 0,0 0 0 0 0,-1 0 1 0 0,1 0-1 0 0,-1 1 0 0 0,0-1 1 0 0,0 1-1 0 0,0 0 0 0 0,0 0 0 0 0,-1 0 1 0 0,1 0-1 0 0,-1 0 0 0 0,0 1 1 0 0,1 0-1 0 0,-1-1 0 0 0,0 1 0 0 0,-1 1 1 0 0,1-1-1 0 0,0 1 0 0 0,0-1 0 0 0,-1 1 1 0 0,1 1-1 0 0,-1-1 0 0 0,1 1 1 0 0,-3-1 4 0 0,-57 43 86 0 0,37-25-98 0 0,-2-2 1 0 0,0-1-1 0 0,-1-1 0 0 0,0-2 0 0 0,-1 0 1 0 0,0-2-1 0 0,0-2 0 0 0,-1-1 0 0 0,-15 1 12 0 0,-274 13-353 0 0,-213-17 353 0 0,268-5-11 0 0,-115 11-22 0 0,-566 64-44 0 0,656-58 501 0 0,290-15-413 0 0,-50 2-124 0 0,25-4-4705 0 0,11 2 2302 0 0,14 0 1272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2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77 946 1912 0 0,'4'4'3714'0'0,"49"-1"-2157"0"0,-50-3-1381 0 0,216-30 1599 0 0,451-35-2082 0 0,-636 63-341 0 0,42-3-647 0 0,-29-5-2500 0 0,-46 10 2574 0 0</inkml:trace>
  <inkml:trace contextRef="#ctx0" brushRef="#br0" timeOffset="778.554">646 1357 876 0 0,'7'-1'133'0'0,"-1"0"1"0"0,0-1-1 0 0,0 1 0 0 0,0-1 0 0 0,0 0 0 0 0,0 0 1 0 0,-1-1-1 0 0,1 0 0 0 0,-1 0 0 0 0,1 0 0 0 0,-1-1 1 0 0,0 1-1 0 0,0-1 0 0 0,-1-1 0 0 0,1 1 0 0 0,-1-1 1 0 0,0 1-1 0 0,0-1 0 0 0,0 0 0 0 0,-1-1 1 0 0,0 1-1 0 0,0-1 0 0 0,0 1 0 0 0,-1-1 0 0 0,0 0 1 0 0,0 0-1 0 0,0 0 0 0 0,-1 0 0 0 0,1 0 0 0 0,-1 0 1 0 0,-1-1-1 0 0,0 1 0 0 0,1 0 0 0 0,-2 0 1 0 0,1-1-1 0 0,-1 1 0 0 0,0 0 0 0 0,0 0 0 0 0,-1 0 1 0 0,-1-5-134 0 0,-1 4 34 0 0,0 0 1 0 0,-1 0 0 0 0,0 0 0 0 0,0 0 0 0 0,0 1-1 0 0,-1 0 1 0 0,0 0 0 0 0,0 1 0 0 0,0-1 0 0 0,-1 1-1 0 0,0 1 1 0 0,0-1 0 0 0,0 1 0 0 0,0 0-1 0 0,-1 1 1 0 0,1 0 0 0 0,-1 0 0 0 0,0 1 0 0 0,0 0-1 0 0,0 0 1 0 0,0 1 0 0 0,0 0 0 0 0,-1 0 0 0 0,1 1-1 0 0,0 0 1 0 0,-1 0 0 0 0,1 1 0 0 0,0 0 0 0 0,0 0-1 0 0,0 1 1 0 0,0 0 0 0 0,-1 2-35 0 0,-1-3 59 0 0,1 2-1 0 0,-1-1 1 0 0,1 2 0 0 0,0-1-1 0 0,0 1 1 0 0,0 0 0 0 0,1 1-1 0 0,0 0 1 0 0,0 0 0 0 0,0 1-1 0 0,0 0 1 0 0,1 1 0 0 0,0-1-1 0 0,0 1 1 0 0,1 1 0 0 0,0-1-1 0 0,0 1 1 0 0,1 0 0 0 0,0 1-1 0 0,0-1 1 0 0,1 1 0 0 0,0 0-1 0 0,0 0 1 0 0,1 0 0 0 0,-2 10-59 0 0,8-13 14 0 0,1 1-1 0 0,0 0 1 0 0,0-1 0 0 0,1 1 0 0 0,0-1 0 0 0,0-1 0 0 0,0 1-1 0 0,0-1 1 0 0,1 0 0 0 0,0 0 0 0 0,0 0 0 0 0,1-1 0 0 0,-1 0-1 0 0,1 0 1 0 0,0-1 0 0 0,0 1 0 0 0,0-2 0 0 0,0 1 0 0 0,1-1-1 0 0,-1 0 1 0 0,1 0 0 0 0,-1-1 0 0 0,1 0 0 0 0,-1-1 0 0 0,1 0 0 0 0,0 0-1 0 0,-1 0 1 0 0,3-1-14 0 0,9 2-62 0 0,-1 0 1 0 0,1-1-1 0 0,-1-1 0 0 0,1-1 1 0 0,-1-1-1 0 0,0 0 0 0 0,0-2 0 0 0,0 0 1 0 0,-1 0-1 0 0,1-2 0 0 0,-1 0 0 0 0,10-7 62 0 0,-2-50 2230 0 0,-25 63-2008 0 0,-2-18 678 0 0,-25 137 334 0 0,-22 283 1222 0 0,33-255-1378 0 0,15-133-2774 0 0,2-56-5653 0 0,-26-25 3087 0 0,19 48 3026 0 0</inkml:trace>
  <inkml:trace contextRef="#ctx0" brushRef="#br0" timeOffset="-683.83">539 120 1132 0 0,'50'-85'7146'0'0,"-50"85"-7102"0"0,0 1 0 0 0,-1-1 0 0 0,1 1-1 0 0,0-1 1 0 0,0 1 0 0 0,-1-1 0 0 0,1 1 0 0 0,0-1-1 0 0,0 1 1 0 0,0-1 0 0 0,0 1 0 0 0,0-1 0 0 0,0 1 0 0 0,0-1-1 0 0,0 1 1 0 0,0 0 0 0 0,0-1 0 0 0,0 1 0 0 0,0-1 0 0 0,0 1-1 0 0,0-1 1 0 0,0 1 0 0 0,0-1 0 0 0,1 1 0 0 0,-1-1-1 0 0,0 1 1 0 0,0-1 0 0 0,1 1 0 0 0,-1-1 0 0 0,0 1 0 0 0,1-1-1 0 0,-1 0 1 0 0,1 1 0 0 0,-1-1 0 0 0,0 0 0 0 0,1 1-1 0 0,-1-1 1 0 0,1 0 0 0 0,-1 1 0 0 0,1-1 0 0 0,-1 0 0 0 0,1 0-1 0 0,-1 0 1 0 0,1 1 0 0 0,-1-1 0 0 0,1 0 0 0 0,-1 0-1 0 0,1 0 1 0 0,-1 0 0 0 0,1 0 0 0 0,-1 0 0 0 0,1 0 0 0 0,0 0-1 0 0,-1 0 1 0 0,1 0 0 0 0,-1 0 0 0 0,1 0 0 0 0,-1-1 0 0 0,1 1-1 0 0,-1 0 1 0 0,1 0 0 0 0,-1-1 0 0 0,1 1 0 0 0,-1 0-1 0 0,1-1-43 0 0,8 75-148 0 0,-7-48 437 0 0,20 409-2102 0 0,-27-446-5292 0 0,4 4 5596 0 0</inkml:trace>
  <inkml:trace contextRef="#ctx0" brushRef="#br0" timeOffset="-310.922">704 75 888 0 0,'-17'5'468'0'0,"0"0"0"0"0,0 1 0 0 0,1 0 0 0 0,-1 2 0 0 0,2-1-1 0 0,-1 2 1 0 0,1 0 0 0 0,0 1 0 0 0,1 1 0 0 0,0 0 0 0 0,1 1 0 0 0,1 0 0 0 0,-1 1 0 0 0,-1 5-468 0 0,-146 155 3623 0 0,159-172-3588 0 0,0 0-1 0 0,1 0 1 0 0,-1 0-1 0 0,1 0 1 0 0,-1 0-1 0 0,1 0 1 0 0,0 0-1 0 0,-1 1 0 0 0,1-1 1 0 0,0 0-1 0 0,0 0 1 0 0,0 0-1 0 0,0 0 1 0 0,0 0-1 0 0,0 1 1 0 0,0-1-1 0 0,0 0 1 0 0,0 0-1 0 0,0 0 1 0 0,1 0-1 0 0,-1 0 0 0 0,0 0 1 0 0,1 1-1 0 0,-1-1 1 0 0,1 0-1 0 0,-1 0 1 0 0,1 0-1 0 0,0-1 1 0 0,-1 1-1 0 0,1 0 1 0 0,0 0-1 0 0,0 0 1 0 0,0 0-1 0 0,-1-1 0 0 0,1 1 1 0 0,0 0-1 0 0,0-1 1 0 0,0 1-1 0 0,0 0 1 0 0,0-1-1 0 0,0 0 1 0 0,1 1-1 0 0,-1-1 1 0 0,0 1-1 0 0,0-1 1 0 0,0 0-1 0 0,0 0 0 0 0,0 0 1 0 0,0 0-1 0 0,1 0 1 0 0,-1 0-1 0 0,0 0 1 0 0,0 0-1 0 0,0 0 1 0 0,1-1-35 0 0,71 7 144 0 0,-71-6-79 0 0,219-16 181 0 0,91-43-3307 0 0,-281 43-277 0 0,-31 15 1931 0 0,-14 3-1091 0 0,4-2 1273 0 0</inkml:trace>
  <inkml:trace contextRef="#ctx0" brushRef="#br0" timeOffset="77737.482">13 53 896 0 0,'0'0'253'0'0,"-3"-20"1782"0"0,-6-2-1937 0 0,10 12 363 0 0,9 24-25 0 0,4 211 450 0 0,-16-149-677 0 0,-13 134 61 0 0,37 222 506 0 0,96 276-92 0 0,-59-329-554 0 0,-60-376-129 0 0,1 0 0 0 0,0 0 0 0 0,0 0 0 0 0,0 0 0 0 0,0 0 0 0 0,0 0 0 0 0,1 0 0 0 0,-1 0 0 0 0,1 0 0 0 0,0 0 0 0 0,0 0 0 0 0,0-1 0 0 0,0 1 0 0 0,0 0 0 0 0,1 0 0 0 0,0-1 0 0 0,-1 1 0 0 0,1-1 0 0 0,0 1 0 0 0,0-1 0 0 0,0 0 0 0 0,0 0 0 0 0,1 0 0 0 0,-1 0 0 0 0,0 0 0 0 0,1 0 0 0 0,-1-1 0 0 0,1 1 0 0 0,0-1 0 0 0,0 0 0 0 0,0 0 0 0 0,-1 0 0 0 0,1 0 1 0 0,0 0-1 0 0,0 0 0 0 0,0-1 0 0 0,0 0 0 0 0,0 1 0 0 0,0-1 0 0 0,0 0 0 0 0,0-1 0 0 0,0 1 0 0 0,1 0 0 0 0,0-1-1 0 0,497-55-25 0 0,650-107 400 0 0,-1039 137 1533 0 0,-111 26-1875 0 0,-1 0 8 0 0,0 0 12 0 0,0 0-1 0 0,0 0 10 0 0,0 0-4 0 0,0 0-8 0 0,2-4-42 0 0,0 0 0 0 0,0-1 0 0 0,-1 1 0 0 0,1 0 0 0 0,-1-1 0 0 0,0 1 0 0 0,0-1 0 0 0,-1 0 0 0 0,1 1 0 0 0,-1-1 0 0 0,0 0 0 0 0,0 1 0 0 0,-1-1 0 0 0,1 0 0 0 0,-1 1 0 0 0,0-1 0 0 0,0 1 0 0 0,0-1 0 0 0,-1 1 0 0 0,0 0 0 0 0,0-1 0 0 0,-1-1-8 0 0,-6-26-22 0 0,-69-582 1 0 0,49 346-75 0 0,-65-405 18 0 0,60 529 93 0 0,32 142-22 0 0,0 1 0 0 0,-1-1 1 0 0,1 0-1 0 0,0 1 1 0 0,-1 0-1 0 0,0 0 0 0 0,1-1 1 0 0,-1 1-1 0 0,0 1 1 0 0,1-1-1 0 0,-1 0 0 0 0,0 1 1 0 0,0-1-1 0 0,1 1 1 0 0,-1 0-1 0 0,0 0 0 0 0,0 0 1 0 0,0 0-1 0 0,0 1 1 0 0,1-1-1 0 0,-1 1 0 0 0,0 0 1 0 0,0-1-1 0 0,1 1 1 0 0,-1 1-1 0 0,1-1 0 0 0,-1 0 1 0 0,1 0-1 0 0,-1 1 0 0 0,-1 1 7 0 0,-23 5-41 0 0,-248 36-494 0 0,-264 6 535 0 0,143-17 36 0 0,24-18-2 0 0,371-15-82 0 0,1 0 51 0 0,0 0 26 0 0,-21-8-96 0 0,15 26-5354 0 0,-7-11 4266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3:0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539 127 1504 0 0,'-3'-21'1605'0'0,"1"17"-1513"0"0,1 0 1 0 0,-1 0 0 0 0,-1 0-1 0 0,1 1 1 0 0,0-1-1 0 0,-1 1 1 0 0,0-1-1 0 0,1 1 1 0 0,-1 0-1 0 0,-1 0 1 0 0,1 0-1 0 0,0 1 1 0 0,-1-1-1 0 0,1 1 1 0 0,-1-1-1 0 0,0 1 1 0 0,0 1-1 0 0,0-1 1 0 0,0 0 0 0 0,0 1-1 0 0,0 0 1 0 0,0 0-1 0 0,-1 0 1 0 0,1 0-1 0 0,0 1 1 0 0,0 0-1 0 0,-1 0 1 0 0,1 0-1 0 0,0 0 1 0 0,-1 1-1 0 0,1-1 1 0 0,-3 2-93 0 0,-22 12 42 0 0,2 2 1 0 0,-1 0-1 0 0,2 2 0 0 0,1 1 1 0 0,0 1-1 0 0,1 2 1 0 0,1 0-1 0 0,1 1 0 0 0,2 1 1 0 0,0 1-1 0 0,1 1 1 0 0,2 0-1 0 0,1 2 0 0 0,0 0 1 0 0,3 0-1 0 0,0 2 1 0 0,2-1-1 0 0,1 2 0 0 0,1-1 1 0 0,2 1-1 0 0,1 0 1 0 0,0 7-43 0 0,3-15 20 0 0,1-1 1 0 0,1 1-1 0 0,1 0 1 0 0,1 0-1 0 0,1 0 1 0 0,1 0-1 0 0,1-1 1 0 0,1 1-1 0 0,6 16-20 0 0,82 147-48 0 0,-90-182 26 0 0,1 0 0 0 0,-1 1-1 0 0,0 0 1 0 0,-1-1 0 0 0,1 1 0 0 0,-1 0 0 0 0,1 1 0 0 0,-2-1 0 0 0,1 0 0 0 0,0 1 0 0 0,-1-1 0 0 0,0 0 0 0 0,-1 1 0 0 0,1 0 0 0 0,-1-1 0 0 0,0 1 0 0 0,0-1 0 0 0,-1 1 0 0 0,1-1 0 0 0,-1 1-1 0 0,-1-1 1 0 0,1 1 0 0 0,-1-1 0 0 0,0 2 22 0 0,-16 61 59 0 0,18-67-30 0 0,0-1-6 0 0,2 12 36 0 0,9 8-38 0 0,-2 0 1 0 0,-1 1 0 0 0,-1 0 0 0 0,0 0-1 0 0,-2 1 1 0 0,0-1 0 0 0,-1 1 0 0 0,0 15-22 0 0,-38 231 476 0 0,13-179-83 0 0,4 0 1 0 0,3 1-1 0 0,5 1 1 0 0,3 26-394 0 0,42 91 195 0 0,-32-194-538 0 0,0 0 1 0 0,1 0 0 0 0,1-1 0 0 0,0 0 0 0 0,1 0 0 0 0,0-1 0 0 0,1 0 0 0 0,1 0-1 0 0,0 0 1 0 0,0-1 0 0 0,1-1 0 0 0,0 0 0 0 0,1 0 0 0 0,0-1 0 0 0,1 0 0 0 0,3 2 342 0 0,13-3-1164 0 0</inkml:trace>
  <inkml:trace contextRef="#ctx0" brushRef="#br0" timeOffset="870.487">711 607 1592 0 0,'6'-36'4046'0'0,"-2"63"-2526"0"0,-17 122-650 0 0,-10 188 810 0 0,20-319-1540 0 0,2 0-1 0 0,0 0 1 0 0,1 0 0 0 0,1 0-1 0 0,0-1 1 0 0,2 1-1 0 0,0 0 1 0 0,1-1 0 0 0,0 1-1 0 0,2-1 1 0 0,4 10-140 0 0,-3-21 29 0 0,-1-1 1 0 0,1 0-1 0 0,1 0 1 0 0,-1-1-1 0 0,1 0 1 0 0,-1 0-1 0 0,1-1 1 0 0,0 0-1 0 0,0 0 1 0 0,1-1-1 0 0,-1 0 1 0 0,0-1-1 0 0,1 1 1 0 0,-1-2-1 0 0,1 1 1 0 0,0-1-1 0 0,-1 0 1 0 0,1-1-1 0 0,-1 0 1 0 0,1-1-1 0 0,-1 1 1 0 0,0-2-1 0 0,0 1 1 0 0,1-1-1 0 0,-2 0 1 0 0,2-1-30 0 0,20-2-51 0 0,161-36-1204 0 0,-189 41 1096 0 0,-1 0 1 0 0,1 0-1 0 0,-1 0 1 0 0,1 0-1 0 0,-1 1 0 0 0,1-1 1 0 0,-1 0-1 0 0,0 0 1 0 0,1 0-1 0 0,-1 0 1 0 0,0 0-1 0 0,0-1 0 0 0,0 1 1 0 0,1 0-1 0 0,-1 0 1 0 0,0 0-1 0 0,-1 0 1 0 0,1 0-1 0 0,0 0 0 0 0,0 0 1 0 0,0 0-1 0 0,-1 0 1 0 0,1 0-1 0 0,0 0 0 0 0,-1 0 1 0 0,1 0-1 0 0,-1 0 1 0 0,1 0-1 0 0,-1 0 1 0 0,1 1-1 0 0,-1-1 0 0 0,0 0 1 0 0,0 0-1 0 0,1 0 1 0 0,-1 1-1 0 0,0-1 0 0 0,0 1 1 0 0,0-1-1 0 0,0 0 1 0 0,0 1-1 0 0,1-1 1 0 0,-1 1-1 0 0,0 0 0 0 0,0-1 1 0 0,0 1-1 0 0,0 0 1 0 0,0 0-1 0 0,-1-1 1 0 0,1 1-1 0 0,0 0 0 0 0,0 0 1 0 0,-1 0 158 0 0,-2-3 77 0 0,-11-5-1265 0 0</inkml:trace>
  <inkml:trace contextRef="#ctx0" brushRef="#br0" timeOffset="1133.655">732 1009 1280 0 0,'22'-7'6043'0'0,"107"-22"-4781"0"0,146-25-1586 0 0,-274 54 114 0 0,32-15-600 0 0,-26 3-3326 0 0,-7 3 2863 0 0</inkml:trace>
  <inkml:trace contextRef="#ctx0" brushRef="#br0" timeOffset="1460.876">556 562 1240 0 0,'1'0'127'0'0,"-1"0"-1"0"0,0 0 1 0 0,1 0-1 0 0,-1 0 1 0 0,1-1 0 0 0,-1 1-1 0 0,0 0 1 0 0,1 0-1 0 0,-1-1 1 0 0,0 1-1 0 0,1 0 1 0 0,-1-1 0 0 0,0 1-1 0 0,1 0 1 0 0,-1-1-1 0 0,0 1 1 0 0,0 0-1 0 0,1-1 1 0 0,-1 1 0 0 0,0 0-1 0 0,0-1 1 0 0,0 1-1 0 0,0-1 1 0 0,1 1-1 0 0,-1-1 1 0 0,0 1 0 0 0,0 0-1 0 0,0-1 1 0 0,0 1-1 0 0,0-1 1 0 0,0 1-1 0 0,0-1 1 0 0,0 1 0 0 0,0 0-1 0 0,-1-1 1 0 0,1 1-1 0 0,0-1 1 0 0,0 1-1 0 0,0-1 1 0 0,0 1 0 0 0,0 0-1 0 0,-1-1 1 0 0,1 1-1 0 0,0 0 1 0 0,-1-1-127 0 0,7-1-105 0 0,67-16 472 0 0,1 2 0 0 0,0 4 0 0 0,2 3-1 0 0,-1 3 1 0 0,1 3 0 0 0,38 6-367 0 0,-110-3-13 0 0,8 18-665 0 0,-7-8-4060 0 0,-2-10 3463 0 0</inkml:trace>
  <inkml:trace contextRef="#ctx0" brushRef="#br0" timeOffset="1835.767">1895 543 1700 0 0,'-1'13'4738'0'0,"-34"27"-4654"0"0,25-28 361 0 0,-142 237 807 0 0,150-246-1475 0 0,0 1 0 0 0,1-1 0 0 0,-1 0-1 0 0,-1 0 1 0 0,1 0 0 0 0,0 0 0 0 0,-1 0 0 0 0,1 0 0 0 0,-1-1 0 0 0,0 1 0 0 0,0-1 0 0 0,0 0 0 0 0,0 0 0 0 0,-1 0 0 0 0,1 0 0 0 0,0-1 0 0 0,-1 1 0 0 0,1-1-1 0 0,-1 0 1 0 0,0 0 0 0 0,-1 0 223 0 0,-9 2-1198 0 0</inkml:trace>
  <inkml:trace contextRef="#ctx0" brushRef="#br0" timeOffset="2120.31">1553 736 2424 0 0,'0'-4'498'0'0,"0"3"-374"0"0,-1 1 0 0 0,1-1 0 0 0,-1 0 0 0 0,1 0 0 0 0,0 0 0 0 0,0 0 0 0 0,-1 1 1 0 0,1-1-1 0 0,0 0 0 0 0,0 0 0 0 0,0 0 0 0 0,0 0 0 0 0,0 0 0 0 0,0 0 0 0 0,0 1 0 0 0,0-1 0 0 0,1 0 0 0 0,-1 0 0 0 0,0 0 0 0 0,0 0 0 0 0,1 1 0 0 0,-1-1 0 0 0,0 0 0 0 0,1 0 0 0 0,-1 0 0 0 0,1 1 0 0 0,-1-1 1 0 0,1 0-1 0 0,0 1 0 0 0,-1-1 0 0 0,1 1 0 0 0,-1-1 0 0 0,1 0 0 0 0,0 1 0 0 0,0-1 0 0 0,-1 1 0 0 0,1 0 0 0 0,0-1 0 0 0,0 1 0 0 0,-1 0 0 0 0,1-1 0 0 0,0 1 0 0 0,0 0 0 0 0,0 0 0 0 0,0 0 0 0 0,0 0 0 0 0,-1-1 1 0 0,1 1-1 0 0,0 0 0 0 0,0 1 0 0 0,0-1 0 0 0,0 0 0 0 0,0 0 0 0 0,0 0 0 0 0,-1 0 0 0 0,1 1-124 0 0,288 136 591 0 0,-286-136-678 0 0,60 35-507 0 0,-30-5-3987 0 0,-32-30 3303 0 0,-4-1 54 0 0,-10 1 24 0 0</inkml:trace>
  <inkml:trace contextRef="#ctx0" brushRef="#br0" timeOffset="2368.879">1465 396 1048 0 0,'-12'1'187'0'0,"-1"2"0"0"0,1 0-1 0 0,0 0 1 0 0,0 1 0 0 0,0 0-1 0 0,1 1 1 0 0,-1 0 0 0 0,1 1 0 0 0,0 0-1 0 0,1 1 1 0 0,0 1 0 0 0,0-1 0 0 0,0 1-1 0 0,1 1 1 0 0,0 0 0 0 0,1 0-1 0 0,0 1 1 0 0,0 0 0 0 0,1 0 0 0 0,0 1-1 0 0,1 0 1 0 0,0 0 0 0 0,1 0 0 0 0,0 1-1 0 0,1 0 1 0 0,0 0 0 0 0,1 0-1 0 0,0 0 1 0 0,1 0 0 0 0,0 7-187 0 0,4 1 54 0 0,0-1 0 0 0,1 0 0 0 0,1 0 0 0 0,1 0 0 0 0,1 0 0 0 0,0 0 0 0 0,1-1 0 0 0,1 0 0 0 0,1-1 0 0 0,1 0 0 0 0,0 0 0 0 0,1-1 0 0 0,1-1 0 0 0,0 1 0 0 0,1-2 0 0 0,1 0-1 0 0,0 0 1 0 0,1-2 0 0 0,0 0 0 0 0,1 0 0 0 0,14 7-54 0 0,-9-6-422 0 0,0-1 0 0 0,0-1-1 0 0,1-1 1 0 0,1-1-1 0 0,-1-1 1 0 0,2 0-1 0 0,-1-2 1 0 0,1-1-1 0 0,0-1 1 0 0,2-1 422 0 0,7-1-1251 0 0</inkml:trace>
  <inkml:trace contextRef="#ctx0" brushRef="#br0" timeOffset="2648.168">2209 250 2164 0 0,'7'6'199'0'0,"1"-1"0"0"0,-1 1-1 0 0,-1 1 1 0 0,0-1 0 0 0,0 1-1 0 0,0 0 1 0 0,0 0 0 0 0,-1 1-1 0 0,-1 0 1 0 0,1 0 0 0 0,-1 0-1 0 0,0 0 1 0 0,-1 1 0 0 0,0 0-1 0 0,1 5-198 0 0,7 13 343 0 0,1 4 108 0 0,-1 0 0 0 0,-1 1 0 0 0,-2 0 0 0 0,-1 1 0 0 0,-2-1 0 0 0,-1 1-1 0 0,-1 31-450 0 0,-5-51 70 0 0,-1 0-1 0 0,-1 0 0 0 0,0 0 0 0 0,-1 0 1 0 0,0-1-1 0 0,-1 0 0 0 0,0 0 0 0 0,-1 0 0 0 0,0-1 1 0 0,-1 0-1 0 0,0 0 0 0 0,-1-1 0 0 0,0 0 0 0 0,-1-1 1 0 0,0 0-1 0 0,0 0 0 0 0,-1-1 0 0 0,0-1 1 0 0,-1 0-1 0 0,1 0 0 0 0,-9 3-69 0 0,19-10-128 0 0,1 1-1 0 0,-1-1 1 0 0,0 1-1 0 0,0-1 1 0 0,1 1-1 0 0,-1-1 1 0 0,0 1 0 0 0,0-1-1 0 0,0 0 1 0 0,0 1-1 0 0,0-1 1 0 0,0 0 0 0 0,0 0-1 0 0,0 0 1 0 0,1 0-1 0 0,-1 0 1 0 0,0 0-1 0 0,0 0 1 0 0,0 0 0 0 0,0 0-1 0 0,0 0 1 0 0,0 0-1 0 0,0-1 1 0 0,0 1 0 0 0,0 0-1 0 0,0-1 1 0 0,1 1-1 0 0,-1 0 1 0 0,0-1-1 0 0,0 1 1 0 0,0-1 0 0 0,1 0-1 0 0,-1 1 1 0 0,0-1-1 0 0,0 1 1 0 0,1-1-1 0 0,-1 0 1 0 0,1 0 0 0 0,-1 1-1 0 0,1-1 1 0 0,-1 0-1 0 0,1 0 1 0 0,-1 0 0 0 0,1 0-1 0 0,0 0 1 0 0,-1 1-1 0 0,1-1 1 0 0,0 0-1 0 0,0 0 1 0 0,0 0 0 0 0,0-1 128 0 0,6-14-1236 0 0</inkml:trace>
  <inkml:trace contextRef="#ctx0" brushRef="#br0" timeOffset="2882.19">2574 639 2692 0 0,'0'1'848'0'0,"2"1"-96"0"0,1-2-40 0 0,2 0-95 0 0,4-2-105 0 0,15 1-52 0 0,-8 1-4 0 0,37-11-64 0 0,-16 5-156 0 0,0 0-92 0 0,-4 0-164 0 0,6 5 4 0 0,1-2-604 0 0,-12 0-336 0 0,0 1-485 0 0,-14 1 153 0 0,-14 1 40 0 0</inkml:trace>
  <inkml:trace contextRef="#ctx0" brushRef="#br0" timeOffset="3069.858">2595 853 2480 0 0,'8'2'792'0'0,"1"-4"-96"0"0,22 1-72 0 0,-15 1-92 0 0,37-11-75 0 0,-20 5-165 0 0,4 0-76 0 0,5-3-28 0 0,-1-1-524 0 0,-1-2-493 0 0,0 3-535 0 0,-1-2 72 0 0,-4 2 52 0 0</inkml:trace>
  <inkml:trace contextRef="#ctx0" brushRef="#br0" timeOffset="3534.198">3753 307 964 0 0,'0'-4'173'0'0,"-1"0"1"0"0,1-1-1 0 0,-1 1 1 0 0,0 0-1 0 0,-1 0 0 0 0,1 0 1 0 0,-1 0-1 0 0,0 0 0 0 0,0 0 1 0 0,0 0-1 0 0,0 0 0 0 0,-1 1 1 0 0,1-1-1 0 0,-1 1 1 0 0,0 0-1 0 0,0 0 0 0 0,0 0 1 0 0,-1 0-1 0 0,1 0 0 0 0,-1 1 1 0 0,1-1-1 0 0,-1 1 1 0 0,0 0-1 0 0,0 0 0 0 0,0 1 1 0 0,0-1-1 0 0,0 1 0 0 0,0 0 1 0 0,-1 0-1 0 0,1 0 0 0 0,0 0 1 0 0,0 1-1 0 0,-1 0 1 0 0,1 0-1 0 0,-1 0 0 0 0,1 0 1 0 0,0 1-1 0 0,-3 0-173 0 0,-1 3 78 0 0,-1 1 1 0 0,1 1-1 0 0,1-1 0 0 0,-1 1 1 0 0,1 0-1 0 0,0 1 1 0 0,0-1-1 0 0,1 1 0 0 0,0 1 1 0 0,0-1-1 0 0,1 1 0 0 0,0 0 1 0 0,0 1-1 0 0,1-1 0 0 0,0 1 1 0 0,1 0-1 0 0,0 0 1 0 0,0 0-1 0 0,1 0 0 0 0,0 0 1 0 0,-1 8-79 0 0,-14 210 1324 0 0,49 58-294 0 0,-28-252-895 0 0,-1-1-1 0 0,-1 0 0 0 0,-2 1 0 0 0,-2-1 1 0 0,0 1-1 0 0,-6 18-134 0 0,7-42-60 0 0,-1 0 1 0 0,0 0-1 0 0,-1-1 1 0 0,0 1 0 0 0,0 0-1 0 0,-1-1 1 0 0,0 0-1 0 0,-1 0 1 0 0,1 0-1 0 0,-1 0 1 0 0,-1-1-1 0 0,0 0 1 0 0,0 0 0 0 0,0 0-1 0 0,-1-1 1 0 0,0 0-1 0 0,0 0 1 0 0,0-1-1 0 0,-1 0 1 0 0,0 0-1 0 0,0-1 1 0 0,0 0 0 0 0,-1 0-1 0 0,1-1 1 0 0,-5 1 59 0 0,9-3-255 0 0,0 0 0 0 0,0-1 0 0 0,0 1 0 0 0,0-1 0 0 0,0 0 0 0 0,0 0 0 0 0,0-1 0 0 0,0 1 0 0 0,0-1 0 0 0,0 0 0 0 0,1 0 0 0 0,-1 0 0 0 0,0-1 0 0 0,0 1 0 0 0,1-1 0 0 0,-1 0 0 0 0,1 0 0 0 0,-1 0 0 0 0,1 0 0 0 0,0-1 0 0 0,0 1 0 0 0,0-1 0 0 0,0 0 0 0 0,0 0 0 0 0,1 0 0 0 0,-1 0 0 0 0,1 0 0 0 0,0-1 0 0 0,-1-2 255 0 0,-8-9-1205 0 0</inkml:trace>
  <inkml:trace contextRef="#ctx0" brushRef="#br0" timeOffset="3893.114">2942 1609 2896 0 0,'2'7'5186'0'0,"70"-8"-3882"0"0,325-59-944 0 0,-392 59-563 0 0,13-5-783 0 0,-13-3-3085 0 0,-5 9 2922 0 0,0 0 64 0 0</inkml:trace>
  <inkml:trace contextRef="#ctx0" brushRef="#br0" timeOffset="4471.573">3963 1432 1452 0 0,'-1'9'187'0'0,"-1"-1"0"0"0,0 0 1 0 0,-1 0-1 0 0,1 1 0 0 0,-2-2 0 0 0,1 1 0 0 0,-1 0 0 0 0,0-1 0 0 0,0 0 1 0 0,-1 0-1 0 0,0 0 0 0 0,-1 0 0 0 0,1-1 0 0 0,-1 0 0 0 0,0 0 0 0 0,-1 0 1 0 0,1-1-1 0 0,-1 0 0 0 0,-6 3-187 0 0,-5 9 189 0 0,-1-1 0 0 0,-1-1 0 0 0,-1-1 0 0 0,0 0 1 0 0,0-2-1 0 0,-2 0 0 0 0,1-2 0 0 0,-1 0 0 0 0,-1-1 0 0 0,0-2 1 0 0,0 0-1 0 0,0-2 0 0 0,-1-1 0 0 0,-14 1-189 0 0,36-5-2 0 0,0-1 1 0 0,0 1-1 0 0,0-1 0 0 0,0 1 1 0 0,0-1-1 0 0,1 0 0 0 0,-1 0 0 0 0,0 0 1 0 0,1-1-1 0 0,-1 1 0 0 0,1-1 1 0 0,-1 1-1 0 0,1-1 0 0 0,0 0 1 0 0,-1 0-1 0 0,1 0 0 0 0,0 0 0 0 0,0 0 1 0 0,1 0-1 0 0,-1-1 0 0 0,0 1 1 0 0,1-1-1 0 0,-1 1 0 0 0,1-1 1 0 0,0 1-1 0 0,0-1 0 0 0,0 0 1 0 0,0 0-1 0 0,0 1 0 0 0,1-1 0 0 0,-1 0 1 0 0,1 0-1 0 0,0 0 0 0 0,0 0 1 0 0,0 0-1 0 0,0 0 0 0 0,0 0 1 0 0,1 0-1 0 0,-1 1 0 0 0,1-1 0 0 0,0 0 1 0 0,0 0-1 0 0,0 0 0 0 0,0 1 1 0 0,0-1-1 0 0,1 1 0 0 0,-1-1 1 0 0,1 1-1 0 0,0-1 0 0 0,-1 1 0 0 0,1 0 1 0 0,0 0-1 0 0,1 0 0 0 0,-1 0 1 0 0,2-2 1 0 0,9-3 22 0 0,1-1 1 0 0,0 2 0 0 0,0 0-1 0 0,0 0 1 0 0,1 2-1 0 0,0 0 1 0 0,0 0 0 0 0,0 1-1 0 0,0 1 1 0 0,0 1-1 0 0,1 0 1 0 0,-1 1 0 0 0,0 0-1 0 0,1 2 1 0 0,-1 0-1 0 0,0 0 1 0 0,0 1 0 0 0,0 1-1 0 0,0 1 1 0 0,-1 0-1 0 0,8 4-22 0 0,67 11 111 0 0,-62-15-80 0 0,1 0 0 0 0,0-3 0 0 0,-1 0 0 0 0,1-1 0 0 0,0-2 0 0 0,-1-1-1 0 0,1-1 1 0 0,-1-2 0 0 0,0 0 0 0 0,0-2 0 0 0,14-6-31 0 0,-39 13 6 0 0,0 0 1 0 0,0 0-1 0 0,0-1 0 0 0,0 1 0 0 0,0-1 1 0 0,0 0-1 0 0,-1 0 0 0 0,1 1 0 0 0,0-1 1 0 0,0 0-1 0 0,-1 0 0 0 0,1-1 0 0 0,-1 1 0 0 0,1 0 1 0 0,-1 0-1 0 0,1-1 0 0 0,-1 1 0 0 0,0-1 1 0 0,0 1-1 0 0,0-1 0 0 0,0 0 0 0 0,0 1 1 0 0,0-1-1 0 0,0 0 0 0 0,0 0 0 0 0,-1 0 1 0 0,1 0-1 0 0,0 1 0 0 0,-1-1 0 0 0,0 0 1 0 0,0 0-1 0 0,1 0 0 0 0,-1 0 0 0 0,0 0 0 0 0,0 0 1 0 0,-1 0-1 0 0,1 0 0 0 0,0 0 0 0 0,-1 0 1 0 0,1 0-1 0 0,-1 0 0 0 0,0 1 0 0 0,1-1 1 0 0,-1 0-1 0 0,0 0 0 0 0,0 1 0 0 0,0-1 1 0 0,0 0-1 0 0,-1 1 0 0 0,1-1 0 0 0,0 1 1 0 0,-1 0-1 0 0,1-1 0 0 0,-1 1 0 0 0,1 0 0 0 0,-1 0 1 0 0,0 0-1 0 0,1 0 0 0 0,-1 0 0 0 0,0 0 1 0 0,0 0-1 0 0,0 1 0 0 0,1-1 0 0 0,-1 1 1 0 0,0-1-1 0 0,0 1 0 0 0,0 0-6 0 0,-184-69-528 0 0,48 23-2850 0 0,71 14 886 0 0,39 13 1332 0 0</inkml:trace>
  <inkml:trace contextRef="#ctx0" brushRef="#br0" timeOffset="5260.538">4332 12 1036 0 0,'10'-12'2502'0'0,"-16"32"-1889"0"0,-7-3-447 0 0,-1 0 1 0 0,-1-1-1 0 0,0-1 1 0 0,-1 0-1 0 0,-1-1 1 0 0,0-1-1 0 0,0 0 0 0 0,-2-1 1 0 0,0-2-1 0 0,0 1 1 0 0,0-2-1 0 0,-1-1 1 0 0,-1 0-1 0 0,0-2 0 0 0,0 0 1 0 0,0-1-1 0 0,0-1 1 0 0,-1-1-1 0 0,1-1 1 0 0,-1-1-1 0 0,0-1-166 0 0,19 0 15 0 0,1 0 0 0 0,-1-1 1 0 0,0 1-1 0 0,0-1 0 0 0,1 1 0 0 0,-1-1 0 0 0,0 0 0 0 0,1 0 1 0 0,-1 0-1 0 0,1 0 0 0 0,-1-1 0 0 0,1 1 0 0 0,-1-1 1 0 0,1 1-1 0 0,0-1 0 0 0,0 0 0 0 0,0 0 0 0 0,0 0 0 0 0,0 0 1 0 0,0 0-1 0 0,1-1 0 0 0,-1 1 0 0 0,1 0 0 0 0,-1-1 0 0 0,1 1 1 0 0,0-1-1 0 0,0 1 0 0 0,0-1 0 0 0,0 0 0 0 0,1 1 1 0 0,-1-1-1 0 0,1 0 0 0 0,-1 0 0 0 0,1 0 0 0 0,0 1 0 0 0,0-1 1 0 0,0 0-1 0 0,1 0 0 0 0,-1 1 0 0 0,1-1 0 0 0,-1 0 1 0 0,1 0-1 0 0,0 1 0 0 0,0-1 0 0 0,0 1 0 0 0,0-1 0 0 0,1 1 1 0 0,-1-1-1 0 0,1 1 0 0 0,-1 0 0 0 0,2-1-15 0 0,6-4 0 0 0,0 1-1 0 0,1 0 0 0 0,0 1 1 0 0,0 0-1 0 0,0 0 1 0 0,0 1-1 0 0,1 1 1 0 0,0 0-1 0 0,0 0 0 0 0,0 1 1 0 0,0 0-1 0 0,0 1 1 0 0,0 0-1 0 0,0 1 1 0 0,1 0-1 0 0,-1 1 0 0 0,0 0 1 0 0,0 1-1 0 0,0 0 1 0 0,0 1-1 0 0,7 3 1 0 0,88 6 31 0 0,187-17-9 0 0,-294 5-32 0 0,0-1 1 0 0,0 1 0 0 0,0 0-1 0 0,-1-1 1 0 0,1 1 0 0 0,0-1-1 0 0,0 1 1 0 0,0-1-1 0 0,0 0 1 0 0,0 1 0 0 0,0-1-1 0 0,0 0 1 0 0,0 0 0 0 0,0 0-1 0 0,1 0 1 0 0,-1 0 0 0 0,0 0-1 0 0,0 0 1 0 0,1 0-1 0 0,-1 0 1 0 0,1 0 0 0 0,-1 0-1 0 0,1 0 1 0 0,-1 0 0 0 0,1 0-1 0 0,0 0 1 0 0,-1-1 0 0 0,1 1-1 0 0,0 0 1 0 0,0 0-1 0 0,0 0 1 0 0,0-1 0 0 0,0 1-1 0 0,0 0 1 0 0,0 0 0 0 0,1-1-1 0 0,-1 1 1 0 0,0 0 0 0 0,1 0-1 0 0,-1 0 1 0 0,1 0-1 0 0,-1 0 1 0 0,1 0 0 0 0,-1 0-1 0 0,1 0 1 0 0,0 0 0 0 0,-1 0-1 0 0,1 0 1 0 0,0 0 0 0 0,0 0-1 0 0,0 0 1 0 0,0 0-1 0 0,0 1 1 0 0,0-1 0 0 0,0 0-1 0 0,0 1 1 0 0,0-1 0 0 0,0 1-1 0 0,0-1 1 0 0,0 1 0 0 0,0-1-1 0 0,1 1 1 0 0,-1 0-1 0 0,0 0 1 0 0,0 0 0 0 0,0-1-1 0 0,1 1 1 0 0,-1 0 9 0 0,-20-6-371 0 0,0 0 1 0 0,0 1-1 0 0,0 1 0 0 0,0 0 0 0 0,-1 2 1 0 0,1 0-1 0 0,-1 1 0 0 0,0 1 0 0 0,1 1 0 0 0,-1 1 1 0 0,0 1-1 0 0,-16 4 371 0 0,5 0-1031 0 0</inkml:trace>
  <inkml:trace contextRef="#ctx0" brushRef="#br0" timeOffset="5800.051">4454 538 2000 0 0,'3'-2'143'0'0,"0"0"-1"0"0,-1-1 0 0 0,1 1 1 0 0,1 1-1 0 0,-1-1 0 0 0,0 0 1 0 0,0 1-1 0 0,1-1 0 0 0,-1 1 1 0 0,0 0-1 0 0,1 0 0 0 0,-1 0 1 0 0,1 1-1 0 0,0-1 0 0 0,-1 1 1 0 0,1 0-1 0 0,-1 0 0 0 0,1 0 1 0 0,0 1-1 0 0,-1-1 0 0 0,1 1 1 0 0,-1 0-1 0 0,1 0 0 0 0,0 0-142 0 0,2 0 37 0 0,0 1-1 0 0,0 0 0 0 0,-1 0 1 0 0,1 1-1 0 0,-1-1 0 0 0,1 1 0 0 0,-1 0 1 0 0,0 1-1 0 0,0-1 0 0 0,0 1 1 0 0,0 0-1 0 0,-1 1 0 0 0,0-1 0 0 0,0 1 1 0 0,0-1-1 0 0,0 1 0 0 0,-1 0 0 0 0,1 1 1 0 0,-1-1-1 0 0,-1 0 0 0 0,1 1 1 0 0,-1 0-1 0 0,0-1 0 0 0,0 1 0 0 0,-1 0 1 0 0,0 0-1 0 0,0 0 0 0 0,0 0 1 0 0,0 1-1 0 0,-1-1 0 0 0,0 0 0 0 0,-1 0 1 0 0,1 0-1 0 0,-1 0 0 0 0,0 0 0 0 0,-1 0 1 0 0,0 0-1 0 0,1 0 0 0 0,-3 2-36 0 0,-5 5 110 0 0,-2-1 1 0 0,0 1-1 0 0,0-2 0 0 0,-1 0 0 0 0,0 0 0 0 0,-1-1 0 0 0,-1 0 1 0 0,1-1-1 0 0,-1-1 0 0 0,-1 0 0 0 0,1-1 0 0 0,-1-1 0 0 0,-1 0 1 0 0,1-1-1 0 0,-1-1 0 0 0,0 0 0 0 0,-10 1-110 0 0,25-5-30 0 0,0 1 0 0 0,0 0 1 0 0,0-1-1 0 0,0 1 0 0 0,0 0 0 0 0,0-1 0 0 0,0 1 0 0 0,0-1 0 0 0,0 0 1 0 0,0 1-1 0 0,-1-1 0 0 0,1 0 0 0 0,0 1 0 0 0,0-1 0 0 0,0 0 0 0 0,0 0 1 0 0,-1 0-1 0 0,1 0 0 0 0,0 0 0 0 0,0-1 0 0 0,0 1 0 0 0,0 0 0 0 0,-1 0 1 0 0,1-1-1 0 0,0 1 0 0 0,0-1 0 0 0,0 1 0 0 0,0-1 0 0 0,0 1 0 0 0,0-1 1 0 0,0 0-1 0 0,0 1 0 0 0,0-1 0 0 0,0 0 0 0 0,1 0 0 0 0,-1 0 0 0 0,0 0 1 0 0,0 0-1 0 0,1 0 0 0 0,-1 0 0 0 0,0 0 0 0 0,1 0 0 0 0,-1 0 0 0 0,1 0 1 0 0,0 0-1 0 0,-1 0 0 0 0,1 0 0 0 0,0 0 0 0 0,0-1 0 0 0,-1 1 0 0 0,1 0 1 0 0,0 0-1 0 0,0 0 0 0 0,0 0 0 0 0,1-1 0 0 0,-1 1 0 0 0,0 0 0 0 0,0 0 1 0 0,1 0-1 0 0,-1 0 0 0 0,0 0 0 0 0,1-1 0 0 0,-1 1 0 0 0,1 0 0 0 0,0 0 1 0 0,-1 0-1 0 0,1 0 0 0 0,0 0 0 0 0,-1 1 30 0 0,52-71-3592 0 0,-33 49 2356 0 0</inkml:trace>
  <inkml:trace contextRef="#ctx0" brushRef="#br0" timeOffset="6079.566">4913 471 1256 0 0,'-57'35'2626'0'0,"41"-26"-2378"0"0,0 0-1 0 0,2 2 0 0 0,-1 0 1 0 0,1 1-1 0 0,1 0 0 0 0,0 1 1 0 0,0 0-1 0 0,1 1 0 0 0,1 1 0 0 0,1 0 1 0 0,0 0-1 0 0,1 1 0 0 0,0 0 1 0 0,2 0-1 0 0,-1 2-247 0 0,9-14 8 0 0,1 1 0 0 0,-1-1-1 0 0,1 1 1 0 0,0-1 0 0 0,0 0 0 0 0,0 0-1 0 0,0 0 1 0 0,1 0 0 0 0,0 0 0 0 0,0-1-1 0 0,0 1 1 0 0,0-1 0 0 0,0 1 0 0 0,1-1-1 0 0,-1 0 1 0 0,1-1 0 0 0,0 1 0 0 0,0-1 0 0 0,0 1-1 0 0,0-1 1 0 0,0 0 0 0 0,1-1 0 0 0,-1 1-1 0 0,0-1 1 0 0,1 0 0 0 0,-1 0 0 0 0,1 0-1 0 0,0 0 1 0 0,-1-1 0 0 0,1 0 0 0 0,1 0-8 0 0,19 2-556 0 0,0 0 1 0 0,0-2-1 0 0,0 0 1 0 0,-1-2-1 0 0,1-1 1 0 0,0-1-1 0 0,-1-1 1 0 0,0-1-1 0 0,0-1 1 0 0,1-1 555 0 0,6-3-1262 0 0</inkml:trace>
  <inkml:trace contextRef="#ctx0" brushRef="#br0" timeOffset="6467.149">5797 135 1612 0 0,'-1'-2'106'0'0,"0"1"-1"0"0,1 0 1 0 0,-1 0-1 0 0,0-1 0 0 0,0 1 1 0 0,1 0-1 0 0,-1 0 1 0 0,0 0-1 0 0,0 0 1 0 0,0 0-1 0 0,-1 0 1 0 0,1 0-1 0 0,0 0 1 0 0,0 0-1 0 0,0 1 0 0 0,-1-1 1 0 0,1 0-1 0 0,0 1 1 0 0,-1-1-1 0 0,1 1 1 0 0,0 0-1 0 0,-1-1 1 0 0,1 1-1 0 0,-1 0 1 0 0,1 0-1 0 0,-1 0 1 0 0,1 0-1 0 0,0 0 0 0 0,-1 0 1 0 0,1 0-1 0 0,-1 0 1 0 0,1 0-1 0 0,-1 1 1 0 0,1-1-1 0 0,0 1 1 0 0,-1-1-1 0 0,1 1 1 0 0,0 0-1 0 0,0-1 0 0 0,-1 1 1 0 0,1 0-1 0 0,0 0 1 0 0,0 0-1 0 0,0 0 1 0 0,-1 1-106 0 0,-56 45 748 0 0,43-28-528 0 0,0 1 0 0 0,2 1 0 0 0,0 1 0 0 0,2 0 0 0 0,0 0 0 0 0,2 1 0 0 0,0 0-1 0 0,1 0 1 0 0,2 1 0 0 0,0 0 0 0 0,2 1 0 0 0,1-1 0 0 0,0 1 0 0 0,2 0 0 0 0,1-1 0 0 0,2 19-220 0 0,48 385 629 0 0,-74-328-1895 0 0,23-97 1104 0 0,0-1 1 0 0,0 1-1 0 0,-1-1 0 0 0,1 0 1 0 0,-1 1-1 0 0,1-1 0 0 0,-1 0 1 0 0,0 0-1 0 0,0 0 0 0 0,0 0 1 0 0,0 0-1 0 0,0-1 0 0 0,0 1 1 0 0,-1 0-1 0 0,1-1 0 0 0,-1 0 1 0 0,1 1-1 0 0,-1-1 0 0 0,1 0 1 0 0,-1-1-1 0 0,0 1 0 0 0,1 0 1 0 0,-1-1-1 0 0,0 1 0 0 0,0-1 1 0 0,0 0-1 0 0,1 0 0 0 0,-1 0 1 0 0,0 0-1 0 0,0-1 0 0 0,1 1 1 0 0,-1-1-1 0 0,0 1 0 0 0,1-1 1 0 0,-1 0-1 0 0,0 0 0 0 0,-1-1 162 0 0,-32-19-1254 0 0,9 4-14 0 0</inkml:trace>
  <inkml:trace contextRef="#ctx0" brushRef="#br0" timeOffset="6870.387">5240 714 1872 0 0,'59'-4'4683'0'0,"40"-9"-2788"0"0,60-5-1380 0 0,-119 16-348 0 0,307 9 1086 0 0,-258 9-805 0 0,-98 54 135 0 0,-78 207-635 0 0,85-272-127 0 0,-23 54-1464 0 0,-13-41-4369 0 0,25-18 4802 0 0</inkml:trace>
  <inkml:trace contextRef="#ctx0" brushRef="#br0" timeOffset="7076.275">5694 828 2260 0 0,'60'-21'6373'0'0,"42"46"-5908"0"0,-81-17 26 0 0,155 73-1177 0 0,-65-15-5216 0 0,-107-64 5570 0 0,9 5-993 0 0</inkml:trace>
  <inkml:trace contextRef="#ctx0" brushRef="#br0" timeOffset="7570.822">6637 151 1196 0 0,'-11'0'254'0'0,"0"1"1"0"0,1 0-1 0 0,-1 1 0 0 0,1 0 0 0 0,-1 0 1 0 0,1 1-1 0 0,0 1 0 0 0,0-1 0 0 0,0 2 1 0 0,1-1-1 0 0,-1 1 0 0 0,1 1 0 0 0,0 0 1 0 0,1 0-1 0 0,-1 1 0 0 0,1 0 0 0 0,1 0 1 0 0,-4 4-255 0 0,1 0 124 0 0,0 0 1 0 0,1 1 0 0 0,0 0 0 0 0,1 1 0 0 0,0-1 0 0 0,1 2-1 0 0,0-1 1 0 0,1 1 0 0 0,1 0 0 0 0,0 0 0 0 0,1 0 0 0 0,0 1-1 0 0,1 0 1 0 0,1 0 0 0 0,1-1 0 0 0,0 1 0 0 0,0 2-125 0 0,2-9 10 0 0,1 0 0 0 0,-1 1 0 0 0,1-2 0 0 0,0 1 0 0 0,1 0-1 0 0,0 0 1 0 0,0-1 0 0 0,1 0 0 0 0,0 1 0 0 0,0-1 0 0 0,1-1 0 0 0,-1 1 0 0 0,2-1 0 0 0,-1 1 0 0 0,1-2 0 0 0,0 1 0 0 0,0 0 0 0 0,0-1 0 0 0,1-1 0 0 0,-1 1 0 0 0,6 2-10 0 0,-6-4-326 0 0,0 1 1 0 0,1-1 0 0 0,-1 0-1 0 0,1-1 1 0 0,0 0-1 0 0,0 0 1 0 0,0 0 0 0 0,0-1-1 0 0,0 0 1 0 0,0 0 0 0 0,0-1-1 0 0,0 0 1 0 0,0 0-1 0 0,0 0 1 0 0,0-1 0 0 0,0 0-1 0 0,2-1 326 0 0,26-11-1332 0 0</inkml:trace>
  <inkml:trace contextRef="#ctx0" brushRef="#br0" timeOffset="7897.663">6688 253 1428 0 0,'8'2'165'0'0,"1"-1"1"0"0,-1 2-1 0 0,0-1 0 0 0,1 1 0 0 0,-1 0 0 0 0,0 1 0 0 0,-1 0 1 0 0,1 0-1 0 0,-1 0 0 0 0,0 1 0 0 0,0 0 0 0 0,0 1 1 0 0,-1 0-1 0 0,0 0 0 0 0,0 0 0 0 0,0 0 0 0 0,-1 1 1 0 0,0 0-1 0 0,0 0 0 0 0,-1 1 0 0 0,1 0 0 0 0,-2-1 1 0 0,1 1-1 0 0,-1 0 0 0 0,-1 0 0 0 0,1 1 0 0 0,-1-1 1 0 0,-1 1-1 0 0,1-1 0 0 0,-2 1-165 0 0,-2-2 28 0 0,-1 0 1 0 0,0 0-1 0 0,-1 0 1 0 0,0-1-1 0 0,0 0 1 0 0,0 0-1 0 0,-1 0 0 0 0,0 0 1 0 0,0-1-1 0 0,-1 1 1 0 0,1-1-1 0 0,-1-1 1 0 0,0 1-1 0 0,0-1 1 0 0,-1 0-1 0 0,1 0 1 0 0,-1-1-1 0 0,0 0 0 0 0,0 0 1 0 0,0-1-1 0 0,0 0 1 0 0,0 0-1 0 0,-1 0 1 0 0,-3-1-29 0 0,14-23-1749 0 0,19-11-767 0 0,-5 13 1270 0 0</inkml:trace>
  <inkml:trace contextRef="#ctx0" brushRef="#br0" timeOffset="8146.219">6976 267 1248 0 0,'-6'2'93'0'0,"1"1"0"0"0,-1 0 0 0 0,1 1 0 0 0,0-1 0 0 0,0 1 0 0 0,0 0 0 0 0,0 1 0 0 0,1-1 0 0 0,-1 1 1 0 0,1 0-1 0 0,0 0 0 0 0,1 0 0 0 0,-1 0 0 0 0,1 1 0 0 0,0-1 0 0 0,1 1 0 0 0,-1 0 0 0 0,1 0 0 0 0,0 0 0 0 0,0 0 0 0 0,1 0 0 0 0,0 0 0 0 0,0 0 0 0 0,1 1 0 0 0,-1-1 0 0 0,1 0 0 0 0,0 1 0 0 0,1-1 0 0 0,0 0 0 0 0,0 0 0 0 0,0 1 0 0 0,1-1 1 0 0,0 0-1 0 0,0 0 0 0 0,0 0 0 0 0,1-1 0 0 0,0 1 0 0 0,0-1 0 0 0,0 1 0 0 0,1-1 0 0 0,0 0 0 0 0,0 0 0 0 0,0-1 0 0 0,1 1 0 0 0,-1-1 0 0 0,1 0 0 0 0,0 0 0 0 0,0 0 0 0 0,5 2-93 0 0,88 33-3586 0 0,-95-39 2313 0 0</inkml:trace>
  <inkml:trace contextRef="#ctx0" brushRef="#br0" timeOffset="8391.769">7314 135 1392 0 0,'7'8'179'0'0,"0"1"-1"0"0,0 0 1 0 0,-1 1-1 0 0,-1 0 1 0 0,1 0 0 0 0,-1 0-1 0 0,-1 0 1 0 0,0 1-1 0 0,0 0 1 0 0,-1 0 0 0 0,-1 0-1 0 0,0 0 1 0 0,0 0-1 0 0,-1 0 1 0 0,0 1 0 0 0,-1-1-1 0 0,-1 0 1 0 0,1 1-1 0 0,-2-1 1 0 0,0 0 0 0 0,0 0-1 0 0,-1 0 1 0 0,0 0-1 0 0,-1 0 1 0 0,0-1 0 0 0,-1 1-1 0 0,0-1 1 0 0,-3 4-179 0 0,0 2 84 0 0,-1 0 1 0 0,-1-1 0 0 0,0 0-1 0 0,-1-1 1 0 0,0 0-1 0 0,-1 0 1 0 0,-1-1 0 0 0,0-1-1 0 0,-1-1 1 0 0,0 1 0 0 0,-1-2-1 0 0,0 0 1 0 0,0-1 0 0 0,-1-1-1 0 0,-1 0 1 0 0,1-1-1 0 0,-17 5-84 0 0,32-12-105 0 0,0 0-1 0 0,0 0 1 0 0,-1 0 0 0 0,1 1-1 0 0,0-1 1 0 0,0 0-1 0 0,0 0 1 0 0,0-1-1 0 0,0 1 1 0 0,0 0-1 0 0,-1 0 1 0 0,1 0-1 0 0,0-1 1 0 0,0 1-1 0 0,0-1 1 0 0,0 1-1 0 0,0-1 1 0 0,0 1-1 0 0,0-1 1 0 0,0 1 0 0 0,0-1-1 0 0,0 0 1 0 0,1 0-1 0 0,-1 1 1 0 0,0-1-1 0 0,0 0 1 0 0,0 0-1 0 0,1 0 1 0 0,-1 0-1 0 0,1 0 1 0 0,-1 0-1 0 0,1 0 1 0 0,-1 0-1 0 0,1 0 1 0 0,-1 0 0 0 0,1 0-1 0 0,0 0 1 0 0,0 0-1 0 0,0-1 1 0 0,-1 1-1 0 0,1 0 1 0 0,0 0-1 0 0,0 0 1 0 0,1 0-1 0 0,-1 0 1 0 0,0-1-1 0 0,0 1 1 0 0,0 0 105 0 0,3-18-1265 0 0</inkml:trace>
  <inkml:trace contextRef="#ctx0" brushRef="#br0" timeOffset="8969.305">7981 370 1196 0 0,'-22'0'333'0'0,"0"1"0"0"0,0 1-1 0 0,0 1 1 0 0,0 0 0 0 0,0 2-1 0 0,1 1 1 0 0,0 0 0 0 0,0 2-1 0 0,0 0 1 0 0,1 2 0 0 0,1 0-1 0 0,-1 1 1 0 0,2 0 0 0 0,0 2 0 0 0,-8 7-333 0 0,25-20 16 0 0,1 0 0 0 0,-1 0 0 0 0,0 0 0 0 0,1 1 0 0 0,-1-1 0 0 0,0 0 0 0 0,1 1 0 0 0,-1-1 0 0 0,0 0 1 0 0,1 1-1 0 0,-1-1 0 0 0,1 1 0 0 0,-1-1 0 0 0,1 0 0 0 0,-1 1 0 0 0,1 0 0 0 0,-1-1 0 0 0,1 1 0 0 0,-1-1 0 0 0,1 1 1 0 0,0 0-1 0 0,-1-1 0 0 0,1 1 0 0 0,0 0 0 0 0,0-1 0 0 0,-1 1 0 0 0,1 0 0 0 0,0-1 0 0 0,0 1 0 0 0,0 0 1 0 0,0-1-1 0 0,0 1 0 0 0,0 0 0 0 0,0 0 0 0 0,0-1 0 0 0,0 1 0 0 0,0 0 0 0 0,0 0 0 0 0,1-1 0 0 0,-1 1 1 0 0,0 0-1 0 0,0-1 0 0 0,1 1 0 0 0,-1 0 0 0 0,0-1 0 0 0,1 1 0 0 0,-1-1 0 0 0,1 1 0 0 0,-1-1 0 0 0,1 1 0 0 0,-1-1 1 0 0,1 1-1 0 0,-1-1 0 0 0,1 1 0 0 0,-1-1 0 0 0,1 1 0 0 0,0-1-16 0 0,49-1 190 0 0,-30-8-105 0 0,0-2-1 0 0,0 0 1 0 0,-1-1-1 0 0,-1-1 1 0 0,0-1-1 0 0,-1 0 1 0 0,0-2-1 0 0,-2 0 1 0 0,1 0 0 0 0,-2-2-1 0 0,0 1 1 0 0,-1-2-1 0 0,-1 0 1 0 0,-1 0-1 0 0,-1-1 1 0 0,0-1-1 0 0,-2 0 1 0 0,0 0 0 0 0,-2 0-1 0 0,0-1 1 0 0,-1 0-1 0 0,-1 0 1 0 0,-1-1-85 0 0,-1-55 2047 0 0,-2 79-2026 0 0,-1-1 0 0 0,1 1 0 0 0,-1 0 0 0 0,1 0 0 0 0,-1-1 0 0 0,0 1 0 0 0,1 0 0 0 0,-1-1 0 0 0,0 1 0 0 0,1-1 0 0 0,-1 1 0 0 0,0-1 0 0 0,0 1 0 0 0,0-1 0 0 0,0 1 0 0 0,1-1 0 0 0,-1 0 0 0 0,0 1 1 0 0,0-1-1 0 0,0 0 0 0 0,0 0 0 0 0,0 0 0 0 0,0 0 0 0 0,0 0 0 0 0,0 0 0 0 0,0 0 0 0 0,1 0 0 0 0,-1 0 0 0 0,0 0 0 0 0,0 0 0 0 0,0-1 0 0 0,0 1 0 0 0,0 0 0 0 0,0-1 0 0 0,0 1 0 0 0,1-1 0 0 0,-1 1 0 0 0,0-1 0 0 0,0 1 0 0 0,1-1 0 0 0,-1 1 0 0 0,0-1 0 0 0,1 0 0 0 0,-1 1 0 0 0,0-1 0 0 0,1 0 0 0 0,-1 0 0 0 0,1 1 0 0 0,-1-1 0 0 0,1 0 0 0 0,0 0 0 0 0,-1 0 0 0 0,1 0 0 0 0,0 1 0 0 0,-1-1 0 0 0,1 0 0 0 0,0 0 0 0 0,0 0 0 0 0,0 0 0 0 0,0 0 0 0 0,0 0 0 0 0,0 0 0 0 0,0 0 0 0 0,0 0 0 0 0,0 0 0 0 0,1 1 0 0 0,-1-1 0 0 0,0 0 0 0 0,1 0-21 0 0,-6 34 35 0 0,3 0 0 0 0,1 1 1 0 0,1-1-1 0 0,1 1 0 0 0,3-1 0 0 0,0 0 1 0 0,2 0-1 0 0,5 11-35 0 0,-3-5-295 0 0,30 146-3906 0 0,-41-172-1389 0 0,1-14 4282 0 0</inkml:trace>
  <inkml:trace contextRef="#ctx0" brushRef="#br0" timeOffset="9381.895">8166 280 848 0 0,'4'-2'240'0'0,"-1"-1"-39"0"0,0 0 0 0 0,0 1 0 0 0,1-1 0 0 0,-1 1 0 0 0,1 0 0 0 0,0 0 0 0 0,-1 0 0 0 0,1 1 0 0 0,0-1 0 0 0,0 1 0 0 0,0 0 0 0 0,0 0 0 0 0,1 0 0 0 0,-1 0 0 0 0,0 1 0 0 0,0 0 0 0 0,0 0 0 0 0,1 0 0 0 0,-1 0 0 0 0,0 1 0 0 0,3 0-201 0 0,-1 8 126 0 0,0 0 0 0 0,-1 0 0 0 0,0 1 0 0 0,-1-1 0 0 0,0 1 0 0 0,0 0 0 0 0,-1 1 0 0 0,0-1 0 0 0,-1 0 0 0 0,0 1 0 0 0,-1 0 0 0 0,0-1 0 0 0,0 1 0 0 0,-1 0 0 0 0,-1-1 0 0 0,0 1 0 0 0,0 0 0 0 0,-1-1 0 0 0,-1 1 0 0 0,1-1 0 0 0,-2 0 0 0 0,1 0 0 0 0,-2 0 0 0 0,1 0 0 0 0,-1-1 0 0 0,-1 1 0 0 0,1-1 0 0 0,-2-1 0 0 0,1 1 0 0 0,-3 1-126 0 0,-62 68 1325 0 0,88-130-695 0 0,42-24-835 0 0,3 1-1 0 0,3 4 0 0 0,64-54 206 0 0,-228 189 1349 0 0,92-58-1312 0 0,-1 1 0 0 0,1 0 1 0 0,0 0-1 0 0,1 1 0 0 0,0 0 0 0 0,0 0 1 0 0,1 0-1 0 0,0 1 0 0 0,0 0 1 0 0,1 0-1 0 0,0 0 0 0 0,1 1 1 0 0,-1-1-1 0 0,2 1 0 0 0,-2 7-37 0 0,7-9-153 0 0,-1 0 0 0 0,1-1 0 0 0,1 1 0 0 0,-1-1 0 0 0,1 0 0 0 0,0 0 0 0 0,1 0 0 0 0,0 0 0 0 0,0-1 0 0 0,0 0-1 0 0,1 0 1 0 0,0 0 0 0 0,0-1 0 0 0,1 0 0 0 0,-1 0 0 0 0,1 0 0 0 0,0-1 0 0 0,0 0 0 0 0,1-1 0 0 0,-1 1 0 0 0,4 0 153 0 0,158 64-6461 0 0,-136-59 5377 0 0</inkml:trace>
  <inkml:trace contextRef="#ctx0" brushRef="#br0" timeOffset="13561.176">2753 2312 860 0 0,'0'0'548'0'0,"0"0"182"0"0,-23 4 2506 0 0,-3 23-2467 0 0,118-43 2022 0 0,340-41-1171 0 0,-357 52-1425 0 0,-74 5-219 0 0,-1 0-38 0 0,0 0-149 0 0,0 0-36 0 0,12 2-5124 0 0,-18-1 4149 0 0,0 1 90 0 0</inkml:trace>
  <inkml:trace contextRef="#ctx0" brushRef="#br0" timeOffset="13856.118">2758 2585 2240 0 0,'46'5'1012'0'0,"0"-2"-1"0"0,0-2 0 0 0,0-2 1 0 0,0-2-1 0 0,24-5-1011 0 0,112-4 1242 0 0,-176 12-350 0 0,36-6-7402 0 0,-39 1 5321 0 0</inkml:trace>
  <inkml:trace contextRef="#ctx0" brushRef="#br0" timeOffset="15121.003">4515 2101 1412 0 0,'0'-17'3274'0'0,"19"-15"-2485"0"0,-61 17 137 0 0,-100 59-221 0 0,122-35-620 0 0,1 1 0 0 0,1 1 0 0 0,0 1 0 0 0,0 0 0 0 0,1 1 0 0 0,1 1 0 0 0,0 1 0 0 0,1 0 0 0 0,1 1 0 0 0,0 0 0 0 0,1 1 0 0 0,1 1 0 0 0,1 0 0 0 0,0 1 0 0 0,1 0 0 0 0,2 0-1 0 0,-1 1 1 0 0,-1 9-85 0 0,6-18 55 0 0,0 0-1 0 0,1 1 1 0 0,0-1-1 0 0,0 1 1 0 0,1 0-1 0 0,1-1 1 0 0,0 1-1 0 0,1 0 1 0 0,0 0-1 0 0,0 0 1 0 0,2 0-1 0 0,-1-1 0 0 0,1 1 1 0 0,1 0-1 0 0,0-1 1 0 0,1 0-1 0 0,0 0 1 0 0,1 0-1 0 0,0 0 1 0 0,1-1-1 0 0,0 1 1 0 0,0-1-1 0 0,1-1 1 0 0,0 0-1 0 0,1 0 1 0 0,0 0-1 0 0,1-1 0 0 0,0 0 1 0 0,1 1-55 0 0,14 3 64 0 0,0-1 1 0 0,1-1 0 0 0,1-1-1 0 0,0-1 1 0 0,0-1-1 0 0,0-1 1 0 0,1-2-1 0 0,0 0 1 0 0,0-2-1 0 0,0-1 1 0 0,0-1-1 0 0,0-2 1 0 0,-1 0-1 0 0,1-2 1 0 0,0-1-1 0 0,-1-1 1 0 0,0-1 0 0 0,0-1-1 0 0,-1-2-64 0 0,-11 5 24 0 0,-1 0 0 0 0,0-1 0 0 0,0-1 0 0 0,0 0 0 0 0,-1 0 1 0 0,0-2-1 0 0,-1 1 0 0 0,0-1 0 0 0,0-1 0 0 0,-1 0 0 0 0,0-1 0 0 0,-1 0 0 0 0,0 0 0 0 0,0-1 0 0 0,-2 0 0 0 0,1-1 0 0 0,-2 1 0 0 0,1-1 1 0 0,-2-1-1 0 0,0 1 0 0 0,0-1 0 0 0,-2 0 0 0 0,1 0 0 0 0,-2 0 0 0 0,0 0 0 0 0,0-1 0 0 0,-2-10-24 0 0,0 13 37 0 0,-1 0 0 0 0,-1 0 0 0 0,0 1 0 0 0,0-1 0 0 0,-2 1 0 0 0,1 0-1 0 0,-1 0 1 0 0,-1 0 0 0 0,0 0 0 0 0,0 1 0 0 0,-1 0 0 0 0,0 0 0 0 0,-1 0 0 0 0,0 1 0 0 0,-1 0 0 0 0,0 0 0 0 0,0 1-1 0 0,-1 0 1 0 0,0 1 0 0 0,0-1 0 0 0,-1 2 0 0 0,0-1 0 0 0,0 2 0 0 0,0-1 0 0 0,-7-1-37 0 0,-12-6-199 0 0,0 2 0 0 0,0 1 1 0 0,-1 1-1 0 0,0 1 0 0 0,-1 2 0 0 0,0 1 1 0 0,0 2-1 0 0,0 1 0 0 0,-5 1 199 0 0,-62 17-4398 0 0,60-8 329 0 0,3 3 2647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1:3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1522 114 1428 0 0,'16'7'297'0'0,"0"0"0"0"0,0 1 0 0 0,-1 1 0 0 0,0 1 0 0 0,-1 0 0 0 0,0 0 0 0 0,-1 2 0 0 0,0 0 0 0 0,-1 0-1 0 0,0 1 1 0 0,-1 0 0 0 0,0 1 0 0 0,-1 1 0 0 0,-1-1 0 0 0,0 1 0 0 0,-1 1 0 0 0,0 0 0 0 0,-2 0-297 0 0,9 20 382 0 0,-2 0 1 0 0,-2 1-1 0 0,-1 0 1 0 0,-2 0-1 0 0,-1 1 1 0 0,-3 0-1 0 0,1 23-382 0 0,-5-44 131 0 0,1 0-1 0 0,-2 0 0 0 0,-1 0 0 0 0,0 0 1 0 0,-1 0-1 0 0,0 0 0 0 0,-2 0 1 0 0,0-1-1 0 0,-1 1 0 0 0,0-1 1 0 0,-7 11-131 0 0,-12 22 147 0 0,-2-1 0 0 0,-1-1 1 0 0,-3-1-1 0 0,-2-2 0 0 0,-13 12-147 0 0,21-31-422 0 0,25-24 289 0 0,-1 0 0 0 0,0 0 0 0 0,0-1 0 0 0,0 1 0 0 0,0 0 0 0 0,0 0 0 0 0,0-1 0 0 0,0 1 0 0 0,0 0 0 0 0,0-1 0 0 0,0 1 0 0 0,-1-1 0 0 0,1 1 0 0 0,0-1 0 0 0,0 0 0 0 0,0 1 0 0 0,-1-1 0 0 0,1 0-1 0 0,0 0 1 0 0,0 0 0 0 0,-1 0 0 0 0,1 0 0 0 0,0 0 0 0 0,-1 0 0 0 0,1-1 0 0 0,0 1 0 0 0,0 0 0 0 0,0-1 0 0 0,-1 1 0 0 0,1-1 0 0 0,0 1 0 0 0,0-1 0 0 0,0 1 0 0 0,0-1 0 0 0,0 0 0 0 0,0 0 0 0 0,0 1 0 0 0,0-1 0 0 0,0 0-1 0 0,0 0 1 0 0,0 0 0 0 0,1 0 0 0 0,-1 0 0 0 0,0 0 0 0 0,1 0 0 0 0,-1-1 0 0 0,1 1 0 0 0,-1 0 0 0 0,1 0 0 0 0,-1 0 0 0 0,1 0 0 0 0,0-1 0 0 0,0 1 0 0 0,-1 0 0 0 0,1 0 0 0 0,0-1 133 0 0,-4-19-1215 0 0,0-3-198 0 0</inkml:trace>
  <inkml:trace contextRef="#ctx0" brushRef="#br0" timeOffset="-1198.639">66 266 1228 0 0,'0'0'375'0'0,"0"0"40"0"0,-12 0 123 0 0,6 0 2484 0 0,-41-3-1051 0 0,47 3-1729 0 0,0 0 18 0 0,0 0-45 0 0,43-14 910 0 0,-32 9-1130 0 0,0 1-1 0 0,0 0 1 0 0,0 1 0 0 0,1 1-1 0 0,-1-1 1 0 0,1 2 0 0 0,0 0-1 0 0,-1 0 1 0 0,1 1 0 0 0,0 0-1 0 0,0 1 1 0 0,-1 1 0 0 0,1 0-1 0 0,-1 0 1 0 0,1 1 0 0 0,-1 1-1 0 0,0-1 1 0 0,0 2 0 0 0,0 0-1 0 0,-1 0 1 0 0,0 1 0 0 0,8 5 5 0 0,-17-6-8 0 0,0 0 0 0 0,-1 1 1 0 0,1-1-1 0 0,-1 0 1 0 0,-1 0-1 0 0,1 0 1 0 0,-1 0-1 0 0,1 0 1 0 0,-1 0-1 0 0,-1 0 1 0 0,1-1-1 0 0,-1 1 1 0 0,0 0-1 0 0,0 0 1 0 0,0-1-1 0 0,-1 0 0 0 0,1 1 1 0 0,-1-1-1 0 0,0 0 1 0 0,0 0-1 0 0,-1 0 1 0 0,1-1-1 0 0,-1 1 1 0 0,0-1-1 0 0,0 0 1 0 0,0 0-1 0 0,0 0 1 0 0,-1-1-1 0 0,1 1 1 0 0,-1-1-1 0 0,-1 1 8 0 0,4-2 1 0 0,-78 52 228 0 0,138-48-518 0 0,-51-6 281 0 0,1 0-1 0 0,0 1 0 0 0,-1 0 0 0 0,1 1 1 0 0,0 0-1 0 0,-1 0 0 0 0,1 1 0 0 0,-1-1 0 0 0,1 2 1 0 0,-1-1-1 0 0,0 1 0 0 0,0 0 0 0 0,0 1 0 0 0,0-1 1 0 0,-1 1-1 0 0,1 1 0 0 0,-1-1 0 0 0,0 1 0 0 0,-1 0 1 0 0,1 0-1 0 0,1 3 9 0 0,-7-5 13 0 0,1 1 0 0 0,-1 0 1 0 0,0-1-1 0 0,0 1 1 0 0,0 0-1 0 0,-1-1 0 0 0,0 1 1 0 0,1-1-1 0 0,-1 1 0 0 0,0 0 1 0 0,-1-1-1 0 0,1 0 0 0 0,0 1 1 0 0,-1-1-1 0 0,0 0 0 0 0,0 0 1 0 0,0 0-1 0 0,0 0 0 0 0,0 0 1 0 0,-1 0-1 0 0,1-1 0 0 0,-1 1 1 0 0,0-1-1 0 0,0 1 0 0 0,0-1 1 0 0,0 0-1 0 0,0-1 0 0 0,0 1 1 0 0,0 0-1 0 0,-1-1 0 0 0,1 1 1 0 0,-1-1-1 0 0,1 0 0 0 0,-1-1 1 0 0,1 1-1 0 0,-1 0 0 0 0,-2-1-13 0 0,-7 7 62 0 0,-165 40-932 0 0,177-47-17 0 0,-11-19-3250 0 0,25 7 2867 0 0</inkml:trace>
  <inkml:trace contextRef="#ctx0" brushRef="#br0" timeOffset="-826.193">775 378 1068 0 0,'-5'8'4747'0'0,"-26"27"-3615"0"0,-4 3-473 0 0,2 2 0 0 0,1 1 0 0 0,2 1 1 0 0,3 2-1 0 0,-23 45-659 0 0,-43 68-677 0 0,88-148 474 0 0,-19 25-1559 0 0,6-14-2281 0 0,16-17 2691 0 0,1 0-18 0 0</inkml:trace>
  <inkml:trace contextRef="#ctx0" brushRef="#br0" timeOffset="-327.511">772 722 904 0 0,'-1'-1'94'0'0,"1"1"1"0"0,-1-1-1 0 0,0 1 0 0 0,1-1 1 0 0,-1 1-1 0 0,1-1 0 0 0,-1 0 1 0 0,1 1-1 0 0,-1-1 0 0 0,1 0 1 0 0,-1 1-1 0 0,1-1 0 0 0,0 0 1 0 0,-1 0-1 0 0,1 1 0 0 0,0-1 1 0 0,0 0-1 0 0,0 0 0 0 0,0 0 1 0 0,0 0-1 0 0,-1 1 0 0 0,1-1 1 0 0,1 0-1 0 0,-1 0 0 0 0,0 0 0 0 0,0 1 1 0 0,0-1-1 0 0,0 0 0 0 0,0 0 1 0 0,1 0-1 0 0,-1 1 0 0 0,0-1 1 0 0,1 0-1 0 0,-1 1 0 0 0,1-1 1 0 0,-1 0-1 0 0,1 1 0 0 0,-1-1 1 0 0,1 0-1 0 0,-1 1 0 0 0,1-1 1 0 0,-1 1-1 0 0,1-1 0 0 0,0 1 1 0 0,-1-1-1 0 0,1 1 0 0 0,0-1 1 0 0,0 1-1 0 0,-1 0 0 0 0,1-1 1 0 0,0 1-1 0 0,0 0 0 0 0,-1 0 1 0 0,1 0-1 0 0,0 0 0 0 0,0 0 1 0 0,0-1-1 0 0,0 2-94 0 0,48-25 478 0 0,-45 21-437 0 0,1 1 0 0 0,-1-1 0 0 0,1 1 0 0 0,0 1 1 0 0,0-1-1 0 0,0 1 0 0 0,-1-1 0 0 0,1 1 0 0 0,0 1 0 0 0,0-1 0 0 0,0 1 0 0 0,1 0 0 0 0,-1 0 0 0 0,0 0 0 0 0,0 1 0 0 0,0 0 0 0 0,0 0 0 0 0,0 0 0 0 0,-1 0 0 0 0,1 1 0 0 0,0 0 0 0 0,-1 0 0 0 0,1 0 0 0 0,-1 1 1 0 0,1-1-1 0 0,-1 1 0 0 0,0 0 0 0 0,0 0 0 0 0,0 1 0 0 0,-1-1 0 0 0,1 1 0 0 0,-1 0 0 0 0,0 0 0 0 0,0 0 0 0 0,0 0 0 0 0,0 1 0 0 0,-1-1 0 0 0,0 1 0 0 0,0-1 0 0 0,0 1 0 0 0,0 0 0 0 0,-1 0 0 0 0,0-1 0 0 0,1 6-41 0 0,-5 0 149 0 0,1 1 0 0 0,-1-1 0 0 0,-1 1 0 0 0,0-1-1 0 0,0 0 1 0 0,-1 0 0 0 0,0 0 0 0 0,-1-1-1 0 0,0 0 1 0 0,-1 0 0 0 0,0-1 0 0 0,0 1-1 0 0,-1-2 1 0 0,1 1 0 0 0,-2-1 0 0 0,-3 3-149 0 0,49 1-332 0 0,-22-12-225 0 0,1-2 1 0 0,-1 1-1 0 0,0-2 0 0 0,0 0 0 0 0,0-1 0 0 0,-1-1 0 0 0,1 0 0 0 0,-1-1 1 0 0,0 0-1 0 0,-1-1 0 0 0,0-1 0 0 0,0 0 0 0 0,-1-1 0 0 0,3-3 557 0 0,2-8-1240 0 0</inkml:trace>
  <inkml:trace contextRef="#ctx0" brushRef="#br0" timeOffset="3260.9">4494 584 3232 0 0,'16'2'6986'0'0,"6"1"-4551"0"0,-11 2-6886 0 0,-21 1-299 0 0,3-6 3262 0 0</inkml:trace>
  <inkml:trace contextRef="#ctx0" brushRef="#br0" timeOffset="1694.904">3727 30 1508 0 0,'15'-20'3282'0'0,"-16"29"-595"0"0,-7 26-2349 0 0,1 0-1 0 0,1 1 0 0 0,2-1 0 0 0,2 1 1 0 0,1 0-1 0 0,3 30-337 0 0,-1-4 220 0 0,3-34-346 0 0,-3 48-1952 0 0,-41-59-2807 0 0,30-19 3565 0 0</inkml:trace>
  <inkml:trace contextRef="#ctx0" brushRef="#br0" timeOffset="2069.062">3655 0 1056 0 0,'-32'14'935'0'0,"1"2"0"0"0,0 0-1 0 0,1 2 1 0 0,0 2 0 0 0,2 0 0 0 0,1 2-1 0 0,0 1 1 0 0,2 1 0 0 0,0 1 0 0 0,2 2-935 0 0,22-26 43 0 0,0 0-1 0 0,0 0 1 0 0,0 0 0 0 0,1 0 0 0 0,-1 0 0 0 0,0 0 0 0 0,1 0 0 0 0,-1 0 0 0 0,1 1 0 0 0,-1-1 0 0 0,1 0 0 0 0,-1 0 0 0 0,1 1 0 0 0,0-1-1 0 0,0 0 1 0 0,0 0 0 0 0,-1 1 0 0 0,1-1 0 0 0,0 0 0 0 0,1 1 0 0 0,-1-1 0 0 0,0 0 0 0 0,0 0 0 0 0,0 1 0 0 0,1-1 0 0 0,-1 0-1 0 0,1 0 1 0 0,-1 0 0 0 0,1 1 0 0 0,0-1 0 0 0,-1 0 0 0 0,1 0 0 0 0,0 0 0 0 0,0 0 0 0 0,-1 0 0 0 0,1 0 0 0 0,0 0 0 0 0,0 0 0 0 0,0-1-1 0 0,0 1 1 0 0,0 0 0 0 0,0 0 0 0 0,1-1 0 0 0,-1 1 0 0 0,0-1 0 0 0,0 1 0 0 0,0-1 0 0 0,1 0 0 0 0,-1 1 0 0 0,0-1 0 0 0,0 0-1 0 0,1 0 1 0 0,-1 0 0 0 0,0 0 0 0 0,1 0-43 0 0,75 9 402 0 0,-76-9-366 0 0,369-38-121 0 0,-198 5-1802 0 0,-61 4-3815 0 0,-104 25 3194 0 0,-10 5 1312 0 0</inkml:trace>
  <inkml:trace contextRef="#ctx0" brushRef="#br0" timeOffset="2392.627">3313 639 1036 0 0,'1'4'6347'0'0,"91"-5"-4795"0"0,144-23-343 0 0,58-6-1665 0 0,-101 6-4561 0 0,-177 23 3647 0 0,-5-1 45 0 0</inkml:trace>
  <inkml:trace contextRef="#ctx0" brushRef="#br0" timeOffset="3012.645">3769 882 1088 0 0,'3'-1'153'0'0,"0"-1"-1"0"0,0 0 1 0 0,0 0-1 0 0,0-1 1 0 0,0 1-1 0 0,0-1 1 0 0,-1 1-1 0 0,1-1 1 0 0,-1 0-1 0 0,0 0 1 0 0,0 0-1 0 0,0 0 1 0 0,0 0-1 0 0,0-1 1 0 0,-1 1 0 0 0,1 0-1 0 0,-1-1 1 0 0,0 1-1 0 0,0-1 1 0 0,0 0-1 0 0,-1 1 1 0 0,1-1-1 0 0,-1 0 1 0 0,0 1-1 0 0,0-1 1 0 0,-1-2-153 0 0,-8 0 78 0 0,-1 0 1 0 0,0 1 0 0 0,-1 0-1 0 0,0 0 1 0 0,1 1-1 0 0,-1 1 1 0 0,-1 0 0 0 0,1 0-1 0 0,0 1 1 0 0,-1 1-1 0 0,1 0 1 0 0,-1 0-1 0 0,1 1 1 0 0,-1 1 0 0 0,1 0-1 0 0,-1 0 1 0 0,1 1-1 0 0,0 0 1 0 0,-1 1 0 0 0,1 1-1 0 0,1 0 1 0 0,-1 0-1 0 0,0 1 1 0 0,-4 3-79 0 0,7-5 62 0 0,-1 0-1 0 0,1 1 1 0 0,-1 0 0 0 0,1 0-1 0 0,0 1 1 0 0,1 0 0 0 0,-1 0-1 0 0,1 1 1 0 0,0 0 0 0 0,0 0 0 0 0,1 0-1 0 0,0 1 1 0 0,0 0 0 0 0,1 1-1 0 0,-1-1 1 0 0,2 1 0 0 0,-1 0-1 0 0,1 0 1 0 0,0 0 0 0 0,1 1-1 0 0,-1 2-61 0 0,8-7 10 0 0,-1 0-1 0 0,1 0 0 0 0,0-1 0 0 0,0 1 0 0 0,1-1 0 0 0,-1 0 1 0 0,1 0-1 0 0,-1 0 0 0 0,1 0 0 0 0,0-1 0 0 0,0 0 0 0 0,0 0 0 0 0,0 0 1 0 0,1-1-1 0 0,-1 0 0 0 0,0 0 0 0 0,1 0 0 0 0,-1 0 0 0 0,1-1 1 0 0,-1 0-1 0 0,1 0 0 0 0,-1-1 0 0 0,1 1 0 0 0,-1-1 0 0 0,1-1-9 0 0,-5 2 2 0 0,171-39 179 0 0,-60-22 1790 0 0,-85 116-1435 0 0,-24-44-467 0 0,0 1-1 0 0,-1-1 1 0 0,-1 1 0 0 0,1 0-1 0 0,-2 0 1 0 0,0 0-1 0 0,0 0 1 0 0,-1-1-1 0 0,-1 1 1 0 0,0 0-1 0 0,0 0 1 0 0,-1-1 0 0 0,-1 0-1 0 0,0 1 1 0 0,0-1-1 0 0,-1-1 1 0 0,0 1-1 0 0,-1-1 1 0 0,-1 0-1 0 0,1 0 1 0 0,-1 0-1 0 0,-1-1 1 0 0,0 0 0 0 0,0-1-1 0 0,-1 0 1 0 0,0 0-1 0 0,-5 2-68 0 0,0 0 43 0 0,-1 2-153 0 0,0-1 0 0 0,-1-1 0 0 0,0 0 0 0 0,-1-1 0 0 0,0 0 0 0 0,0-2 0 0 0,-1 0-1 0 0,0-1 1 0 0,0-1 0 0 0,0 0 0 0 0,-1-1 0 0 0,-3-1 110 0 0,19-4-208 0 0,-1 0 0 0 0,1 0 1 0 0,1 0-1 0 0,-1 0 0 0 0,0 0 0 0 0,0-1 0 0 0,0 1 0 0 0,1-1 1 0 0,-1 0-1 0 0,1 0 0 0 0,-1 0 0 0 0,1 0 0 0 0,0 0 0 0 0,0 0 1 0 0,0-1-1 0 0,0 1 0 0 0,0-1 0 0 0,0 0 0 0 0,1 1 0 0 0,-1-1 1 0 0,1 0-1 0 0,0 0 0 0 0,0 0 0 0 0,0 0 0 0 0,0 0 0 0 0,0 0 1 0 0,1 0-1 0 0,-1 0 0 0 0,1 0 0 0 0,0 0 0 0 0,0-1 0 0 0,0 1 1 0 0,0 0-1 0 0,1 0 0 0 0,-1 0 0 0 0,1 0 0 0 0,0 0 0 0 0,0 0 0 0 0,0 0 1 0 0,0-1 207 0 0,18-41-1202 0 0</inkml:trace>
  <inkml:trace contextRef="#ctx0" brushRef="#br0" timeOffset="963.572">2553 299 1028 0 0,'0'0'538'0'0,"0"0"-74"0"0,0 0-96 0 0,0 0-48 0 0,0 0 24 0 0,0 0 16 0 0,-3 11 474 0 0,-137 103 2109 0 0,-96 90 358 0 0,212-177-1956 0 0,261-14-568 0 0,-156-15-667 0 0,13 1-418 0 0,144 8-5182 0 0,-239 4 1490 0 0,-13-4 2714 0 0</inkml:trace>
  <inkml:trace contextRef="#ctx0" brushRef="#br0" timeOffset="1227.652">2319 857 908 0 0,'1'-1'86'0'0,"-1"1"0"0"0,1-1 0 0 0,-1 1-1 0 0,1 0 1 0 0,-1-1 0 0 0,1 1 0 0 0,-1-1 0 0 0,1 1 0 0 0,0 0-1 0 0,-1 0 1 0 0,1-1 0 0 0,0 1 0 0 0,-1 0 0 0 0,1 0 0 0 0,0 0-1 0 0,-1 0 1 0 0,1-1 0 0 0,0 1 0 0 0,-1 0 0 0 0,1 0-1 0 0,0 1 1 0 0,-1-1 0 0 0,1 0 0 0 0,0 0 0 0 0,-1 0 0 0 0,1 0-1 0 0,0 1 1 0 0,-1-1 0 0 0,1 0 0 0 0,0 0 0 0 0,-1 1 0 0 0,1-1-1 0 0,-1 0 1 0 0,1 1 0 0 0,-1-1 0 0 0,1 1 0 0 0,-1-1 0 0 0,1 1-1 0 0,-1-1 1 0 0,1 1 0 0 0,-1-1 0 0 0,0 1 0 0 0,1 0 0 0 0,-1-1-1 0 0,0 1 1 0 0,1-1 0 0 0,-1 1 0 0 0,0 0 0 0 0,0-1-1 0 0,0 1 1 0 0,1 0 0 0 0,-1-1 0 0 0,0 1 0 0 0,0 0 0 0 0,0 0-1 0 0,0-1 1 0 0,0 1 0 0 0,0 0 0 0 0,-1-1 0 0 0,1 1 0 0 0,0 0-1 0 0,0-1 1 0 0,0 1 0 0 0,-1 0 0 0 0,1-1 0 0 0,0 1-86 0 0,65 2 720 0 0,152-16 378 0 0,35-25-6261 0 0,-205 26 3655 0 0</inkml:trace>
  <inkml:trace contextRef="#ctx0" brushRef="#br0" timeOffset="37522.677">7700 1548 1280 0 0,'0'0'448'0'0,"0"0"-43"0"0,0 0-60 0 0,0 0-32 0 0,0 0 21 0 0,6-22 857 0 0,40-18 1165 0 0,-42 85-1711 0 0,12 203 279 0 0,70 129 955 0 0,-56-296-1827 0 0,-39-88-7680 0 0,8 1 6212 0 0</inkml:trace>
  <inkml:trace contextRef="#ctx0" brushRef="#br0" timeOffset="37869.147">8056 1886 1768 0 0,'1'-3'4528'0'0,"46"-10"-3549"0"0,80-1 481 0 0,0 6-1 0 0,105 8-1459 0 0,-118 0 244 0 0,-113 0-486 0 0,-1 0-98 0 0,11 0-6692 0 0,-6 0 6834 0 0,-3 0-1180 0 0</inkml:trace>
  <inkml:trace contextRef="#ctx0" brushRef="#br0" timeOffset="38493.13">10149 1040 1508 0 0,'-9'-3'172'0'0,"-1"0"0"0"0,1 1 0 0 0,0 0 0 0 0,-1 0 0 0 0,0 1 0 0 0,1 0 1 0 0,-1 1-1 0 0,1 0 0 0 0,-1 1 0 0 0,0 0 0 0 0,1 0 0 0 0,-1 1 0 0 0,1 0 0 0 0,0 1 0 0 0,0 0 0 0 0,0 0 0 0 0,0 1 0 0 0,0 0 0 0 0,1 0 0 0 0,-1 1 0 0 0,1 1 0 0 0,1-1 0 0 0,-1 1 0 0 0,1 1 1 0 0,0-1-1 0 0,0 1 0 0 0,1 0 0 0 0,0 1 0 0 0,0-1 0 0 0,0 1 0 0 0,1 0 0 0 0,1 1 0 0 0,-2 3-172 0 0,-2 17 213 0 0,2 0 1 0 0,2 1-1 0 0,0-1 0 0 0,2 1 1 0 0,1 0-1 0 0,2 0 0 0 0,0 0 1 0 0,3-1-1 0 0,0 1 0 0 0,2-1 1 0 0,0 0-1 0 0,3 3-213 0 0,-4-12 40 0 0,31 128 477 0 0,-20-95-328 0 0,-3 0 1 0 0,-2 0-1 0 0,-3 2 0 0 0,-2-1 1 0 0,-2 5-190 0 0,-5-39-37 0 0,0 0 0 0 0,-1-1 1 0 0,-1 1-1 0 0,-1-1 1 0 0,-1 0-1 0 0,0 0 0 0 0,-2 0 1 0 0,0-1-1 0 0,-1 0 0 0 0,-1 0 1 0 0,0-1-1 0 0,-1 0 1 0 0,-1 0-1 0 0,-1-1 0 0 0,-1-1 1 0 0,-7 8 36 0 0,19-22-153 0 0,-1 1 0 0 0,0 0 0 0 0,0-1 1 0 0,0 1-1 0 0,0-1 0 0 0,0 1 0 0 0,0-1 1 0 0,0 0-1 0 0,0 0 0 0 0,0 0 1 0 0,0 0-1 0 0,-1 0 0 0 0,1 0 0 0 0,0-1 1 0 0,-1 1-1 0 0,1-1 0 0 0,-1 0 0 0 0,1 1 1 0 0,-1-1-1 0 0,1 0 0 0 0,0-1 0 0 0,-1 1 1 0 0,1 0-1 0 0,-1-1 0 0 0,1 1 0 0 0,0-1 1 0 0,-1 0-1 0 0,1 0 0 0 0,0 0 1 0 0,0 0-1 0 0,0 0 0 0 0,-1 0 0 0 0,1 0 1 0 0,0-1-1 0 0,1 1 0 0 0,-1-1 0 0 0,0 0 1 0 0,0 1-1 0 0,1-1 0 0 0,-1 0 0 0 0,1 0 1 0 0,-1 0-1 0 0,1 0 0 0 0,0 0 0 0 0,0 0 1 0 0,0-1-1 0 0,0 0 153 0 0,-8-20-1473 0 0</inkml:trace>
  <inkml:trace contextRef="#ctx0" brushRef="#br0" timeOffset="40368.786">9569 2696 1520 0 0,'-15'0'1183'0'0,"16"3"2546"0"0,11 1-3625 0 0,1-1 0 0 0,-1 0 0 0 0,1-1 0 0 0,0 0 1 0 0,0-1-1 0 0,0 0 0 0 0,0-1 0 0 0,0-1 0 0 0,0 0 0 0 0,0-1 0 0 0,-1 0 1 0 0,1-1-1 0 0,7-2-104 0 0,38-4 280 0 0,171-11 280 0 0,-276 29-6583 0 0,42-9 4508 0 0</inkml:trace>
  <inkml:trace contextRef="#ctx0" brushRef="#br0" timeOffset="41210.043">10161 2558 1236 0 0,'0'0'402'0'0,"-2"-2"3452"0"0,-7-5-2775 0 0,10 7-1063 0 0,0 0 0 0 0,0 0 0 0 0,0-1 0 0 0,-1 1 0 0 0,1 0 0 0 0,0 0 0 0 0,0-1-1 0 0,0 1 1 0 0,0 0 0 0 0,-1-1 0 0 0,1 1 0 0 0,0-1 0 0 0,-1 1 0 0 0,1-1 0 0 0,0 1 0 0 0,-1-1-1 0 0,1 0 1 0 0,0 1 0 0 0,-1-1 0 0 0,1 0 0 0 0,-1 1 0 0 0,1-1 0 0 0,-1 0 0 0 0,0 0 0 0 0,1 1 0 0 0,-1-1-1 0 0,0 0 1 0 0,1 0 0 0 0,-1 0 0 0 0,0 0 0 0 0,0 0 0 0 0,0 1 0 0 0,0-1 0 0 0,0 0 0 0 0,0 0 0 0 0,0 0-1 0 0,0 0 1 0 0,0 0 0 0 0,0 1 0 0 0,0-1 0 0 0,-1 0 0 0 0,1 0 0 0 0,0 0 0 0 0,-1 0 0 0 0,1 1-1 0 0,0-1 1 0 0,-1 0 0 0 0,1 0 0 0 0,-1 1 0 0 0,1-1 0 0 0,-1 0 0 0 0,0 1 0 0 0,1-1 0 0 0,-1 1 0 0 0,0-1-1 0 0,1 1 1 0 0,-1-1 0 0 0,0 1 0 0 0,1-1 0 0 0,-1 1 0 0 0,0-1 0 0 0,0 1 0 0 0,0 0-16 0 0,12-7 11 0 0,1 0 0 0 0,0 2 0 0 0,0-1 0 0 0,0 1 0 0 0,1 1 0 0 0,-1 0 0 0 0,1 1 0 0 0,0 0 0 0 0,0 1 0 0 0,11 0-11 0 0,-22 2-46 0 0,-1 0 44 0 0,0 1 0 0 0,1-1 0 0 0,-1 0 1 0 0,0 1-1 0 0,0-1 0 0 0,0 1 1 0 0,1 0-1 0 0,-1-1 0 0 0,0 1 0 0 0,0 0 1 0 0,0 0-1 0 0,0 0 0 0 0,0-1 0 0 0,0 1 1 0 0,-1 0-1 0 0,1 0 0 0 0,0 1 0 0 0,0-1 1 0 0,-1 0-1 0 0,1 0 0 0 0,0 0 0 0 0,-1 0 1 0 0,1 0-1 0 0,-1 1 0 0 0,0-1 1 0 0,1 0-1 0 0,-1 1 0 0 0,0-1 0 0 0,0 0 1 0 0,0 0-1 0 0,0 1 0 0 0,0-1 0 0 0,0 0 1 0 0,0 1-1 0 0,0-1 0 0 0,0 0 0 0 0,-1 0 1 0 0,1 1-1 0 0,-1-1 0 0 0,1 0 0 0 0,-1 0 1 0 0,1 1-1 0 0,-1-1 2 0 0,-37 116-218 0 0,38-115 223 0 0,4 17 14 0 0,156 61-98 0 0,-159-78 89 0 0,0-1 1 0 0,0 1-1 0 0,0 0 1 0 0,0-1 0 0 0,0 1-1 0 0,0 0 1 0 0,-1 0-1 0 0,1-1 1 0 0,-1 1-1 0 0,1 0 1 0 0,-1 0 0 0 0,0 0-1 0 0,1 0 1 0 0,-1 0-1 0 0,0-1 1 0 0,0 1-1 0 0,-1 0 1 0 0,1 0 0 0 0,0 0-1 0 0,-1 0 1 0 0,1 0-1 0 0,-1-1 1 0 0,1 1-1 0 0,-1 0 1 0 0,0 0 0 0 0,0-1-1 0 0,0 1 1 0 0,0 0-1 0 0,0-1 1 0 0,0 1-1 0 0,0-1 1 0 0,0 0 0 0 0,-1 1-1 0 0,1-1 1 0 0,-1 0-1 0 0,1 0 1 0 0,-1 0-1 0 0,1 0 1 0 0,-1 0 0 0 0,0 0-1 0 0,1 0 1 0 0,-3 0-11 0 0,-77 41 115 0 0,79-41-100 0 0,-121 39-679 0 0,121-40-114 0 0,2 0 2 0 0,-5-21-2015 0 0,17 9 1329 0 0</inkml:trace>
  <inkml:trace contextRef="#ctx0" brushRef="#br0" timeOffset="41489.212">10811 2591 1636 0 0,'-4'14'4363'0'0,"-148"265"-3531"0"0,145-243-4055 0 0,7-35 1950 0 0,0-1 14 0 0</inkml:trace>
  <inkml:trace contextRef="#ctx0" brushRef="#br0" timeOffset="41798.545">11017 2768 1372 0 0,'5'1'124'0'0,"0"0"1"0"0,0 0-1 0 0,0 0 0 0 0,-1 0 0 0 0,1 1 0 0 0,0 0 1 0 0,-1 0-1 0 0,1 0 0 0 0,-1 1 0 0 0,0-1 0 0 0,0 1 1 0 0,0 0-1 0 0,0 0 0 0 0,-1 0 0 0 0,1 1 0 0 0,-1-1 1 0 0,0 1-1 0 0,1 0 0 0 0,-2 0 0 0 0,1 0 0 0 0,0 1 1 0 0,-1-1-1 0 0,0 0 0 0 0,0 1 0 0 0,0 0 0 0 0,-1-1 1 0 0,0 1-1 0 0,0 0 0 0 0,0 0 0 0 0,0 0 0 0 0,-1-1 1 0 0,1 1-1 0 0,-1 0 0 0 0,0 0 0 0 0,-1 0 0 0 0,1 0 1 0 0,-1 0-1 0 0,0 0 0 0 0,-1-1 0 0 0,1 1 0 0 0,-1 0 1 0 0,0 1-125 0 0,-105 180 2953 0 0,106-185-2944 0 0,1 0-1 0 0,-1 0 0 0 0,1 0 0 0 0,-1 0 1 0 0,1 0-1 0 0,0 0 0 0 0,0 0 1 0 0,-1 0-1 0 0,1 0 0 0 0,0 0 1 0 0,0 0-1 0 0,0 0 0 0 0,0 0 0 0 0,0 1 1 0 0,0-1-1 0 0,1 0 0 0 0,-1 0 1 0 0,0 0-1 0 0,0 0 0 0 0,1 0 1 0 0,-1 0-1 0 0,1 0 0 0 0,-1 0 0 0 0,1 0 1 0 0,-1 0-1 0 0,1 0 0 0 0,0 0 1 0 0,-1 0-1 0 0,1-1 0 0 0,0 1 1 0 0,0 0-1 0 0,0 0 0 0 0,0-1 0 0 0,-1 1 1 0 0,1 0-1 0 0,0-1 0 0 0,0 1 1 0 0,0-1-1 0 0,0 0 0 0 0,0 1 1 0 0,0-1-1 0 0,1 0 0 0 0,-1 1 1 0 0,0-1-1 0 0,0 0 0 0 0,0 0 0 0 0,0 0 1 0 0,0 0-1 0 0,0 0 0 0 0,0 0 1 0 0,0 0-1 0 0,1 0-8 0 0,73 4-1351 0 0,92-45-4054 0 0,-125 27 4011 0 0</inkml:trace>
  <inkml:trace contextRef="#ctx0" brushRef="#br0" timeOffset="42903.347">10224 561 976 0 0,'0'0'351'0'0,"0"0"-59"0"0,0 0 7 0 0,0 0 3 0 0,0 0-11 0 0,0 0-86 0 0,0 0 15 0 0,0 0 8 0 0,0 0 51 0 0,0 0 2 0 0,0 0 4 0 0,0 0-63 0 0,0 0 15 0 0,-17-3 2274 0 0,20-1-2486 0 0,0 0 0 0 0,0 1 1 0 0,1-1-1 0 0,0 1 0 0 0,-1 0 1 0 0,1 0-1 0 0,1 0 0 0 0,-1 0 1 0 0,0 1-1 0 0,0 0 0 0 0,1 0 1 0 0,0 0-1 0 0,-1 0 0 0 0,1 1 1 0 0,0 0-1 0 0,0 0 0 0 0,-1 0 1 0 0,1 1-1 0 0,0-1 0 0 0,0 1 1 0 0,0 0-1 0 0,0 0 0 0 0,0 1 1 0 0,0 0-1 0 0,0 0 0 0 0,0 0 1 0 0,-1 0-1 0 0,2 1-25 0 0,-1-1 7 0 0,-1 0 0 0 0,0 1 0 0 0,1-1 0 0 0,-1 1 0 0 0,0 0 0 0 0,0 0 0 0 0,0 1 0 0 0,0-1 0 0 0,-1 1-1 0 0,1 0 1 0 0,-1-1 0 0 0,1 2 0 0 0,-1-1 0 0 0,0 0 0 0 0,0 1 0 0 0,0-1 0 0 0,-1 1 0 0 0,1 0 0 0 0,-1 0 0 0 0,0 0 0 0 0,0 0 0 0 0,0 1 0 0 0,-1-1 0 0 0,0 0 0 0 0,1 1 0 0 0,-2-1 0 0 0,1 1-1 0 0,0-1 1 0 0,-1 1 0 0 0,0-1 0 0 0,0 1 0 0 0,0-1 0 0 0,0 1 0 0 0,-1-1 0 0 0,0 1 0 0 0,0-1 0 0 0,0 1 0 0 0,-1-1 0 0 0,1 0 0 0 0,-1 1 0 0 0,-1 0-7 0 0,-23 51 80 0 0,26-55-108 0 0,0-1 34 0 0,2 3-20 0 0,9 5-26 0 0,-8-7 52 0 0,-1 1 1 0 0,1-1-1 0 0,0 1 0 0 0,-1 0 1 0 0,1 0-1 0 0,-1 0 1 0 0,1 0-1 0 0,-1 0 0 0 0,0 0 1 0 0,0 0-1 0 0,0 1 1 0 0,0-1-1 0 0,0 1 0 0 0,-1 0 1 0 0,1-1-1 0 0,-1 1 1 0 0,1 0-1 0 0,-1 0 0 0 0,0 0 1 0 0,0 0-1 0 0,-1 0 1 0 0,1 0-1 0 0,-1 0 0 0 0,1 0 1 0 0,-1 1-1 0 0,0-1 1 0 0,0 0-1 0 0,-1 3-12 0 0,-10 5-26 0 0,-1 0-1 0 0,0 0 0 0 0,-1-1 1 0 0,0-1-1 0 0,-1 0 1 0 0,0 0-1 0 0,0-2 1 0 0,-1 0-1 0 0,0 0 1 0 0,0-2-1 0 0,-1 0 1 0 0,1 0-1 0 0,-1-1 1 0 0,0-1-1 0 0,-15 0 27 0 0,-2-22-4844 0 0,34 12 3506 0 0</inkml:trace>
  <inkml:trace contextRef="#ctx0" brushRef="#br0" timeOffset="43214.302">10781 630 1044 0 0,'0'31'4169'0'0,"-14"32"-3112"0"0,-21 47 242 0 0,-19 41-3330 0 0,47-142-735 0 0,6-8 1350 0 0</inkml:trace>
  <inkml:trace contextRef="#ctx0" brushRef="#br0" timeOffset="43508.284">11184 831 1048 0 0,'4'12'316'0'0,"-1"1"1"0"0,0-1-1 0 0,-1 0 1 0 0,0 1-1 0 0,-1-1 0 0 0,0 1 1 0 0,-1 0-1 0 0,0-1 1 0 0,-1 1-1 0 0,-1-1 0 0 0,0 1 1 0 0,-1-1-1 0 0,0 1 1 0 0,0-1-1 0 0,-2 0 0 0 0,1-1 1 0 0,-2 1-1 0 0,1-1 0 0 0,-2 0 1 0 0,1 0-1 0 0,-1-1 1 0 0,-1 0-1 0 0,0 0 0 0 0,0 0 1 0 0,-1-1-1 0 0,-9 7-316 0 0,19-15 32 0 0,0 1 0 0 0,0 0 0 0 0,1 0 0 0 0,-1-1 0 0 0,1 1 0 0 0,-1-1 0 0 0,1 0 0 0 0,-1 1 0 0 0,1-1 0 0 0,0 0 0 0 0,0 0 0 0 0,-1 0-1 0 0,1 0 1 0 0,0 0 0 0 0,0 0 0 0 0,0-1 0 0 0,0 1 0 0 0,0 0 0 0 0,0-1 0 0 0,0 0 0 0 0,1 1 0 0 0,-1-1 0 0 0,0 0 0 0 0,0 0 0 0 0,0-1 0 0 0,0 1 0 0 0,0 0 0 0 0,0-1 0 0 0,0 1-1 0 0,0-1 1 0 0,0 1 0 0 0,0-1 0 0 0,0 0 0 0 0,0 0-32 0 0,8 1 34 0 0,233-27-3199 0 0,-108 12-1310 0 0,-95 9 2961 0 0</inkml:trace>
  <inkml:trace contextRef="#ctx0" brushRef="#br0" timeOffset="46027.286">10957 827 836 0 0,'0'0'413'0'0,"0"0"-24"0"0,0 0-19 0 0,0 0-76 0 0,0 0-16 0 0,0 0-22 0 0,0 0-4 0 0,23-2 1390 0 0,-15-2-1521 0 0,9-4 1 0 0,-1 1 1 0 0,1 1-1 0 0,0 1 0 0 0,1 0 0 0 0,-1 2 1 0 0,1-1-1 0 0,0 2 0 0 0,-1 1 0 0 0,8 0-122 0 0,26 91-2451 0 0,-46-81 1083 0 0</inkml:trace>
  <inkml:trace contextRef="#ctx0" brushRef="#br0" timeOffset="49426.22">12750 855 1184 0 0,'18'-13'1439'0'0,"-18"10"-1045"0"0,0 3-57 0 0,0 0-13 0 0,0 0 58 0 0,0 0-12 0 0,5-18 813 0 0,20-3 130 0 0,10 162-266 0 0,-2-29-2854 0 0,-52-86-758 0 0,4-16 1304 0 0</inkml:trace>
  <inkml:trace contextRef="#ctx0" brushRef="#br0" timeOffset="49766.248">12128 1308 1712 0 0,'16'3'3775'0'0,"92"-2"-2359"0"0,415-51 389 0 0,181 20-1805 0 0,-597 29-1518 0 0,-37 0-2636 0 0,-68 1 2862 0 0</inkml:trace>
  <inkml:trace contextRef="#ctx0" brushRef="#br0" timeOffset="50497.096">12096 1811 896 0 0,'6'-9'222'0'0,"1"1"0"0"0,0 0 0 0 0,1 1 0 0 0,0 0 0 0 0,0 0 0 0 0,0 0 0 0 0,1 1 0 0 0,0 0 1 0 0,0 1-1 0 0,1 0 0 0 0,-1 0 0 0 0,1 1 0 0 0,0 1 0 0 0,0-1 0 0 0,1 2 0 0 0,-1-1 0 0 0,1 1 0 0 0,-1 1 0 0 0,1 0 0 0 0,-1 0 0 0 0,6 1-222 0 0,-14 0 15 0 0,1 0-1 0 0,0 0 1 0 0,0 0-1 0 0,0 1 1 0 0,0-1-1 0 0,-1 1 1 0 0,1-1-1 0 0,0 1 1 0 0,0 0 0 0 0,-1 0-1 0 0,1 0 1 0 0,-1 0-1 0 0,1 1 1 0 0,-1-1-1 0 0,1 1 1 0 0,-1-1-1 0 0,0 1 1 0 0,0 0-1 0 0,0 0 1 0 0,0 0-1 0 0,0 0 1 0 0,0 0-1 0 0,0 0 1 0 0,-1 1 0 0 0,1-1-1 0 0,-1 1 1 0 0,0-1-1 0 0,1 1 1 0 0,-1-1-1 0 0,0 1 1 0 0,-1 0-1 0 0,1 0 1 0 0,0-1-1 0 0,-1 1 1 0 0,0 0-1 0 0,1 0 1 0 0,-1 0 0 0 0,0-1-1 0 0,0 1 1 0 0,-1 0-1 0 0,1 1-14 0 0,-38 114 801 0 0,-39-7 415 0 0,78-109-1205 0 0,0 0 1 0 0,1 0-1 0 0,-1 0 0 0 0,1 0 1 0 0,-1-1-1 0 0,1 1 0 0 0,0 0 0 0 0,0-1 1 0 0,0 1-1 0 0,0-1 0 0 0,0 0 1 0 0,0 0-1 0 0,0 0 0 0 0,0 0 0 0 0,0 0 1 0 0,0 0-1 0 0,1 0 0 0 0,-1-1 1 0 0,0 1-1 0 0,1-1 0 0 0,-1 0 0 0 0,0 0 1 0 0,1 1-1 0 0,-1-1 0 0 0,0-1 1 0 0,1 1-1 0 0,-1 0 0 0 0,0-1 0 0 0,1 1 1 0 0,-1-1-1 0 0,0 0 0 0 0,1 0-11 0 0,5 1-34 0 0,230-43-5712 0 0,-207 33 4421 0 0</inkml:trace>
  <inkml:trace contextRef="#ctx0" brushRef="#br0" timeOffset="51029.287">12846 1710 888 0 0,'5'-28'6704'0'0,"-8"55"-4762"0"0,0 1-1781 0 0,1 1 0 0 0,1-1 0 0 0,2 1 0 0 0,1-1 1 0 0,1 0-1 0 0,1 0 0 0 0,1 0 0 0 0,5 11-161 0 0,9 62 409 0 0,-19-97-411 0 0,2-1 8 0 0,0-1-1 0 0,-1 0 1 0 0,1 1-1 0 0,-1-1 1 0 0,0 1-1 0 0,0-1 1 0 0,0 1-1 0 0,0 0 1 0 0,0 0-1 0 0,0-1 1 0 0,-1 1-1 0 0,1 0 1 0 0,-1 0 0 0 0,0 0-1 0 0,0 0 1 0 0,0-1-1 0 0,0 1 1 0 0,-1 0-1 0 0,1 0 1 0 0,-1 0-1 0 0,0-1 1 0 0,1 1-1 0 0,-1 0 1 0 0,0-1-1 0 0,-1 1 1 0 0,1-1-1 0 0,0 1 1 0 0,-1-1-1 0 0,0 1 1 0 0,1-1-1 0 0,-1 0 1 0 0,0 0-1 0 0,0 0 1 0 0,0 0-1 0 0,0 0 1 0 0,-1 0-1 0 0,1-1 1 0 0,0 1-1 0 0,-1-1 1 0 0,1 1-1 0 0,-1-1 1 0 0,1 0-1 0 0,-1 0 1 0 0,0 0-1 0 0,0 0 1 0 0,1-1-1 0 0,-1 1 1 0 0,0-1-1 0 0,0 0 1 0 0,0 0-1 0 0,0 1 1 0 0,1-2 0 0 0,-1 1-1 0 0,0 0 1 0 0,0-1-1 0 0,-1 0-5 0 0,-3-1-202 0 0,0-1-1 0 0,0 0 1 0 0,0 0 0 0 0,0 0-1 0 0,1-1 1 0 0,0 0 0 0 0,0-1 0 0 0,0 1-1 0 0,0-1 1 0 0,1 0 0 0 0,-1-1-1 0 0,1 1 1 0 0,1-1 0 0 0,-4-5 202 0 0,-5-72-6145 0 0,23 46 4631 0 0</inkml:trace>
  <inkml:trace contextRef="#ctx0" brushRef="#br0" timeOffset="51355.627">12917 1703 1272 0 0,'-16'-9'4682'0'0,"32"-4"-3355"0"0,7 3-1022 0 0,0 1 0 0 0,1 0 1 0 0,0 2-1 0 0,1 1 1 0 0,-1 1-1 0 0,1 1 0 0 0,17 0-305 0 0,5-2 274 0 0,255-26-1026 0 0,-326 32-5067 0 0,4 3 4642 0 0</inkml:trace>
  <inkml:trace contextRef="#ctx0" brushRef="#br0" timeOffset="52178.946">13091 1833 1048 0 0,'-40'-6'7627'0'0,"36"3"-7270"0"0,3 3-386 0 0,1 0 48 0 0,33-16 363 0 0,173-16-425 0 0,-203 32 41 0 0,0 0-1 0 0,1 0 1 0 0,-1 1 0 0 0,0-1 0 0 0,0 0 0 0 0,0 1-1 0 0,0 0 1 0 0,0 0 0 0 0,0 0 0 0 0,0 0 0 0 0,0 0 0 0 0,0 1-1 0 0,-1-1 1 0 0,1 1 0 0 0,0 0 0 0 0,-1 0 0 0 0,1 0-1 0 0,-1 0 1 0 0,0 0 0 0 0,0 0 0 0 0,0 1 0 0 0,0-1-1 0 0,0 1 1 0 0,0-1 0 0 0,-1 1 0 0 0,1 0 0 0 0,-1 0-1 0 0,0 0 1 0 0,1-1 0 0 0,-1 1 0 0 0,-1 1 0 0 0,1-1-1 0 0,0 0 1 0 0,-1 0 0 0 0,0 0 0 0 0,1 0 0 0 0,-1 0-1 0 0,0 0 1 0 0,-1 0 0 0 0,1 1 0 0 0,-1-1 2 0 0,-96 110 35 0 0,98-111-39 0 0,0 0 1 0 0,-1-1 0 0 0,1 1 0 0 0,0-1 0 0 0,0 1 0 0 0,0-1-1 0 0,0 1 1 0 0,0-1 0 0 0,1 0 0 0 0,-1 0 0 0 0,0 1 0 0 0,1-1-1 0 0,-1 0 1 0 0,0 0 0 0 0,1 0 0 0 0,0 0 0 0 0,-1-1 0 0 0,1 1-1 0 0,-1 0 1 0 0,1-1 0 0 0,0 1 0 0 0,-1-1 0 0 0,1 1 0 0 0,0-1-1 0 0,0 0 1 0 0,-1 0 0 0 0,1 0 0 0 0,0 0 0 0 0,0 0 0 0 0,-1 0-1 0 0,3-1 4 0 0,-1 2-1 0 0,10 1-4 0 0,-5-3 1 0 0,-1 1 0 0 0,0 1 1 0 0,1-1-1 0 0,-1 1 0 0 0,0 1 0 0 0,0-1 1 0 0,1 1-1 0 0,-1 1 0 0 0,-1-1 0 0 0,1 1 1 0 0,0 0-1 0 0,-1 1 0 0 0,1-1 0 0 0,-1 1 0 0 0,0 1 1 0 0,0-1-1 0 0,0 1 0 0 0,-1 0 0 0 0,0 0 1 0 0,0 1-1 0 0,0-1 0 0 0,1 4 4 0 0,-47 41 378 0 0,39-49-352 0 0,-144 48 177 0 0,42-42-4854 0 0,90-10 3204 0 0,-3-11-20 0 0</inkml:trace>
  <inkml:trace contextRef="#ctx0" brushRef="#br0" timeOffset="53281.546">11859 989 1544 0 0,'-24'35'428'0'0,"1"1"0"0"0,2 1-1 0 0,2 0 1 0 0,1 2 0 0 0,2 0 0 0 0,2 1-1 0 0,-8 38-427 0 0,14-43 187 0 0,2 1 0 0 0,1 1-1 0 0,2-1 1 0 0,2 0-1 0 0,1 1 1 0 0,2-1-1 0 0,2 1 1 0 0,1-1-1 0 0,1 0 1 0 0,2-1 0 0 0,7 17-187 0 0,9 11-275 0 0,3-1 0 0 0,3-1 0 0 0,2-1 1 0 0,3-2-1 0 0,3-1 0 0 0,1-3 0 0 0,4 0 0 0 0,1-3 1 0 0,7 3 274 0 0,65 52-1678 0 0,-61-59 398 0 0</inkml:trace>
  <inkml:trace contextRef="#ctx0" brushRef="#br0" timeOffset="53745.285">14045 713 1228 0 0,'7'1'164'0'0,"0"1"0"0"0,0 0-1 0 0,0 0 1 0 0,0 1 0 0 0,0 0-1 0 0,-1 0 1 0 0,1 0 0 0 0,-1 1 0 0 0,0 0-1 0 0,0 0 1 0 0,0 1 0 0 0,-1 0 0 0 0,1 0-1 0 0,-1 0 1 0 0,0 0 0 0 0,1 3-164 0 0,24 29 261 0 0,-2 2 0 0 0,-2 1 0 0 0,-1 1 1 0 0,-2 1-1 0 0,-2 1 0 0 0,-1 0 0 0 0,-3 2 0 0 0,-2 0 1 0 0,-1 1-1 0 0,-1 10-261 0 0,-13-55 7 0 0,14 47 246 0 0,-2 1 0 0 0,-2 0 0 0 0,-2 1 0 0 0,-3 0 0 0 0,-1 0-1 0 0,-3 0 1 0 0,-4 29-253 0 0,-3-30 211 0 0,-2 0 0 0 0,-2 0 0 0 0,-2-1 0 0 0,-3 0-1 0 0,-1-1 1 0 0,-9 12-211 0 0,2-11-133 0 0,-2-1-1 0 0,-3-2 0 0 0,-1 0 1 0 0,-2-2-1 0 0,-2-2 1 0 0,-2-1-1 0 0,-1-1 0 0 0,-13 8 134 0 0,44-42-388 0 0,-1 0 0 0 0,0-1-1 0 0,0 1 1 0 0,0-1 0 0 0,-1 0-1 0 0,1-1 1 0 0,-1 1-1 0 0,0-1 1 0 0,0-1 0 0 0,0 1-1 0 0,-1-1 1 0 0,1-1 0 0 0,0 1-1 0 0,-6 0 389 0 0,-5-2-1312 0 0</inkml:trace>
  <inkml:trace contextRef="#ctx0" brushRef="#br0" timeOffset="56326.76">14971 1538 1088 0 0,'72'-121'3553'0'0,"-76"112"-3482"0"0,0 1 0 0 0,-1 0 0 0 0,0 0 0 0 0,0 1 0 0 0,-1-1 1 0 0,0 1-1 0 0,-1 0 0 0 0,1 1 0 0 0,-1 0 0 0 0,0 0 0 0 0,-1 0 0 0 0,0 1 0 0 0,1 0 0 0 0,-2 0 0 0 0,1 1 0 0 0,0 0 0 0 0,-1 1 1 0 0,0 0-1 0 0,0 0 0 0 0,0 1 0 0 0,0 0 0 0 0,0 0 0 0 0,-1 1-71 0 0,5-2 14 0 0,0 0-1 0 0,-1 1 1 0 0,1 0 0 0 0,0 0 0 0 0,-1 0-1 0 0,0 0 1 0 0,1 1 0 0 0,-1 0-1 0 0,0 0 1 0 0,0 1 0 0 0,0 0 0 0 0,1 0-1 0 0,-1 0 1 0 0,0 0 0 0 0,0 1 0 0 0,0 0-1 0 0,1 0 1 0 0,-1 1 0 0 0,0 0-1 0 0,1 0 1 0 0,-1 0 0 0 0,1 0 0 0 0,0 1-1 0 0,0 0 1 0 0,0 0 0 0 0,0 0-1 0 0,1 1 1 0 0,-1 0 0 0 0,1 0 0 0 0,0 0-1 0 0,0 0 1 0 0,0 1 0 0 0,0-1 0 0 0,1 1-1 0 0,0 0 1 0 0,0 0 0 0 0,0 0-1 0 0,1 1 1 0 0,0-1 0 0 0,0 0 0 0 0,0 1-14 0 0,-1 4 18 0 0,1 0 0 0 0,1 1 1 0 0,0-1-1 0 0,0 0 0 0 0,1 1 1 0 0,0-1-1 0 0,1 0 0 0 0,0 1 1 0 0,0-1-1 0 0,1 0 0 0 0,1 0 1 0 0,0 0-1 0 0,0 0 1 0 0,1-1-1 0 0,0 1 0 0 0,0-1 1 0 0,1 0-1 0 0,1 0 0 0 0,-1 0 1 0 0,2-1-1 0 0,-1 0 0 0 0,1 0 1 0 0,0 0-1 0 0,0-1 0 0 0,1 0 1 0 0,0-1-1 0 0,1 0 0 0 0,-1 0 1 0 0,1-1-1 0 0,0 0 1 0 0,0 0-1 0 0,1-1 0 0 0,0 0 1 0 0,-1-1-1 0 0,1 0 0 0 0,0 0 1 0 0,1-1-1 0 0,-1-1 0 0 0,0 0 1 0 0,6 0-19 0 0,-7-1 14 0 0,1 0 0 0 0,0-1 0 0 0,0 0 0 0 0,-1-1 0 0 0,1 0 0 0 0,-1 0 0 0 0,1-1 0 0 0,-1 0 0 0 0,0-1 0 0 0,0 0 0 0 0,0 0 0 0 0,-1-1 0 0 0,0 0 0 0 0,0-1 0 0 0,0 0 0 0 0,0 0 0 0 0,-1 0 0 0 0,0-1 0 0 0,0 0 0 0 0,-1-1 0 0 0,0 1 0 0 0,0-1 0 0 0,-1 0 0 0 0,0-1 0 0 0,0 0 0 0 0,0-1-14 0 0,10-20-1 0 0,-1-2 0 0 0,-1 0 0 0 0,-1 0 1 0 0,-2-1-1 0 0,-2 0 0 0 0,5-33 1 0 0,-3-153 683 0 0,-45 63 72 0 0,16 188-634 0 0,4 320 186 0 0,44-124-271 0 0,-21-97-1317 0 0,-36-112-4487 0 0,22-25 4387 0 0</inkml:trace>
  <inkml:trace contextRef="#ctx0" brushRef="#br0" timeOffset="56809.545">15291 1326 848 0 0,'22'-15'4196'0'0,"5"43"-3284"0"0,11 49-785 0 0,-35-68 23 0 0,-1 0 0 0 0,0 0 1 0 0,0 0-1 0 0,-1 0 1 0 0,0 0-1 0 0,0 0 1 0 0,-1 1-1 0 0,-1-1 1 0 0,0 0-1 0 0,0 0 0 0 0,0 0 1 0 0,-1 0-1 0 0,-1 0 1 0 0,1 0-1 0 0,-1-1 1 0 0,-1 1-1 0 0,0-1 1 0 0,0 1-1 0 0,0-1 1 0 0,-1-1-1 0 0,-1 1 0 0 0,1-1 1 0 0,-1 0-151 0 0,112-139 1087 0 0,80-45-994 0 0,-186 177-94 0 0,-1 0 0 0 0,1 0 0 0 0,0 0 0 0 0,0 0 0 0 0,-1 0 0 0 0,1 0 0 0 0,0-1 0 0 0,-1 1 0 0 0,1 0-1 0 0,0 0 1 0 0,-1 0 0 0 0,1 0 0 0 0,0 0 0 0 0,0 0 0 0 0,-1-1 0 0 0,1 1 0 0 0,0 0 0 0 0,0 0 0 0 0,-1 0 0 0 0,1-1 0 0 0,0 1 0 0 0,0 0 0 0 0,0 0 0 0 0,-1-1 0 0 0,1 1 0 0 0,0 0 0 0 0,0 0 0 0 0,0-1 0 0 0,0 1-1 0 0,0 0 1 0 0,0-1 1 0 0,-33 21-17 0 0,25-14 13 0 0,1 0-1 0 0,0 1 1 0 0,1 0-1 0 0,0 0 1 0 0,0 0-1 0 0,1 1 1 0 0,-1 0-1 0 0,2 0 1 0 0,-1 1-1 0 0,1-1 1 0 0,1 1-1 0 0,-1 0 1 0 0,1 0-1 0 0,1 0 1 0 0,0 0-1 0 0,0 1 1 0 0,1-1 0 0 0,0 0-1 0 0,0 1 1 0 0,1 1 4 0 0,3-2-36 0 0,0 0 0 0 0,1 0 0 0 0,0 0 0 0 0,0-1 1 0 0,0 1-1 0 0,1-1 0 0 0,1 0 0 0 0,-1-1 0 0 0,1 1 1 0 0,1-1-1 0 0,-1-1 0 0 0,1 1 0 0 0,0-1 0 0 0,1 0 1 0 0,-1 0-1 0 0,1-1 0 0 0,0 0 0 0 0,1-1 0 0 0,-1 1 1 0 0,8 1 35 0 0,201 30-7158 0 0,-197-36 5780 0 0</inkml:trace>
  <inkml:trace contextRef="#ctx0" brushRef="#br0" timeOffset="241058.358">7083 3859 1204 0 0,'0'0'254'0'0,"0"0"71"0"0,0 0-10 0 0,0 0-93 0 0,0 0-45 0 0,0 0-18 0 0,0 0 4 0 0,0 0 32 0 0,0 0-30 0 0,0 0-18 0 0,0 0-13 0 0,0 0-18 0 0,0 0-10 0 0,0 0 7 0 0,0 0 45 0 0,0 0-35 0 0,0 0-22 0 0,0 0 28 0 0,0 0-4 0 0,-2 4-24 0 0,-5 6-9 0 0,-2 0 0 0 0,1-1-1 0 0,-1 0 1 0 0,-1 0-1 0 0,0-1 1 0 0,0-1 0 0 0,0 1-1 0 0,-1-2 1 0 0,0 1-1 0 0,0-1 1 0 0,-12 3-92 0 0,-14 12 362 0 0,-70 61 952 0 0,107-82-1165 0 0,0 0 49 0 0,0 0 15 0 0,159 43 664 0 0,211-29-1179 0 0,-345-4-2288 0 0,-54 6 3 0 0,3-9 1169 0 0</inkml:trace>
  <inkml:trace contextRef="#ctx0" brushRef="#br0" timeOffset="241307.232">6764 4367 876 0 0,'4'6'620'0'0,"4"-1"72"0"0,12 1-204 0 0,3 1-12 0 0,4 1 8 0 0,3-4-132 0 0,4 2 20 0 0,0-3-80 0 0,4-1-40 0 0,0-1-140 0 0,1 1-16 0 0,2-1-196 0 0,-21-1-192 0 0,10 0-172 0 0,2 0-676 0 0,30-13 24 0 0</inkml:trace>
  <inkml:trace contextRef="#ctx0" brushRef="#br0" timeOffset="242204.509">7529 3673 868 0 0,'0'0'190'0'0,"0"0"48"0"0,0 0-15 0 0,0 0-18 0 0,0 0-78 0 0,0 0 32 0 0,0 0 11 0 0,0 0 15 0 0,0 0-1 0 0,0 0-29 0 0,0 0-4 0 0,0 0 18 0 0,-5 0-21 0 0,6 0-133 0 0,0-1 0 0 0,0 0 0 0 0,-1 0 0 0 0,1 1 0 0 0,0-1 0 0 0,-1 0 0 0 0,1 0 0 0 0,0 0 1 0 0,-1 1-1 0 0,1-1 0 0 0,-1 0 0 0 0,0 0 0 0 0,1 0 0 0 0,-1 0 0 0 0,0 0 0 0 0,1 0 0 0 0,-1 0 0 0 0,0 0 1 0 0,0 0-1 0 0,0 0 0 0 0,0 0 0 0 0,0 0 0 0 0,0 0 0 0 0,0 0 0 0 0,0 0 0 0 0,-1 0 0 0 0,1 0 0 0 0,0 0 1 0 0,-1 0-1 0 0,1 0 0 0 0,0 0 0 0 0,-1 0 0 0 0,1 0 0 0 0,-1 0 0 0 0,0 0 0 0 0,1 1 0 0 0,-1-1 1 0 0,0 0-1 0 0,1 0 0 0 0,-1 1 0 0 0,0-1 0 0 0,0 0 0 0 0,1 1 0 0 0,-1-1 0 0 0,0 1 0 0 0,0-1 0 0 0,0 1 1 0 0,0-1-1 0 0,0 1 0 0 0,0 0 0 0 0,0-1 0 0 0,0 1 0 0 0,0 0 0 0 0,0 0 0 0 0,0 0 0 0 0,0 0 0 0 0,0 0 1 0 0,0 0-1 0 0,0 0 0 0 0,0 0 0 0 0,0 0 0 0 0,0 0 0 0 0,0 1 0 0 0,0-1 0 0 0,0 0 0 0 0,0 1-15 0 0,21-9 18 0 0,0 0-1 0 0,1 2 1 0 0,0 0-1 0 0,1 2 1 0 0,-1 0-1 0 0,1 1 1 0 0,0 1-1 0 0,-1 2 1 0 0,1 0-1 0 0,5 1-17 0 0,-22-1-1 0 0,0 0-1 0 0,1 0 1 0 0,-1 0-1 0 0,0 1 1 0 0,0 0-1 0 0,0 0 1 0 0,0 0 0 0 0,0 1-1 0 0,0-1 1 0 0,0 1-1 0 0,0 0 1 0 0,-1 1-1 0 0,1-1 1 0 0,-1 1-1 0 0,1 0 1 0 0,-1 0 0 0 0,0 0-1 0 0,0 1 1 0 0,-1-1-1 0 0,1 1 1 0 0,-1 0-1 0 0,0 0 1 0 0,1 0 0 0 0,-2 0-1 0 0,3 5 2 0 0,-7-1 9 0 0,-1 0-1 0 0,0 0 1 0 0,0-1 0 0 0,0 1-1 0 0,-1-1 1 0 0,-1 0 0 0 0,1 0-1 0 0,-1 0 1 0 0,0 0 0 0 0,-1-1-1 0 0,1 0 1 0 0,-1 0 0 0 0,-1-1-1 0 0,1 0 1 0 0,-1 0 0 0 0,0 0-1 0 0,0-1 1 0 0,0 0 0 0 0,0 0-1 0 0,-1 0 1 0 0,-1-1-9 0 0,-81 55 337 0 0,90-57-338 0 0,22 16 42 0 0,43 18-126 0 0,29 29 74 0 0,-132-14 22 0 0,12-38-204 0 0,0-2-1 0 0,-1-1 1 0 0,0-1-1 0 0,-1-1 1 0 0,1-2 0 0 0,-1 0-1 0 0,-1-2 1 0 0,1-1-1 0 0,-4-2 194 0 0,-1 2-1204 0 0</inkml:trace>
  <inkml:trace contextRef="#ctx0" brushRef="#br0" timeOffset="242577.63">8158 3883 1216 0 0,'-71'64'2043'0'0,"31"-29"-1331"0"0,1 2 0 0 0,1 1 0 0 0,2 2 0 0 0,2 1 0 0 0,-7 15-712 0 0,23-26 50 0 0,-10 14-810 0 0,5-17-3111 0 0,20-25 2469 0 0</inkml:trace>
  <inkml:trace contextRef="#ctx0" brushRef="#br0" timeOffset="243322.126">8059 4190 1236 0 0,'40'-16'3883'0'0,"-40"16"-3800"0"0,0 0-2 0 0,0 0-5 0 0,0 0 5 0 0,-3-27 1258 0 0,7 23-1335 0 0,0 1 1 0 0,1 0 0 0 0,0 0 0 0 0,-1 0-1 0 0,1 1 1 0 0,0 0 0 0 0,1 0 0 0 0,-1 0-1 0 0,0 1 1 0 0,0-1 0 0 0,1 1 0 0 0,-1 1 0 0 0,1-1-1 0 0,-1 1 1 0 0,1 0 0 0 0,-1 0 0 0 0,1 0-1 0 0,4 2-4 0 0,2-2 17 0 0,-8 0-18 0 0,0 0 1 0 0,1 1 0 0 0,-1 0 0 0 0,0 0-1 0 0,0 0 1 0 0,0 0 0 0 0,0 1 0 0 0,0-1 0 0 0,0 1-1 0 0,-1 0 1 0 0,1 0 0 0 0,0 0 0 0 0,-1 1-1 0 0,0-1 1 0 0,1 1 0 0 0,-1 0 0 0 0,0 0-1 0 0,0 0 1 0 0,-1 0 0 0 0,1 1 0 0 0,-1-1 0 0 0,0 1-1 0 0,1 0 1 0 0,-2-1 0 0 0,1 1 0 0 0,1 3 0 0 0,-2 8-16 0 0,1-9 33 0 0,-1 1-1 0 0,-1 0 1 0 0,1-1-1 0 0,-1 1 1 0 0,0-1-1 0 0,-1 1 1 0 0,0-1-1 0 0,0 1 0 0 0,0-1 1 0 0,0 1-1 0 0,-1-1 1 0 0,0 0-1 0 0,-1 0 1 0 0,1 0-1 0 0,-1 0 1 0 0,-3 4-17 0 0,-5 6 177 0 0,0-1 1 0 0,-2 0 0 0 0,1 0-1 0 0,-2-2 1 0 0,0 1 0 0 0,-1-2-1 0 0,0 0 1 0 0,-1-1 0 0 0,0 0-1 0 0,-17 8-177 0 0,85-7-884 0 0,-31-12 218 0 0,1-1-1 0 0,-1-1 0 0 0,1-1 0 0 0,-1-1 0 0 0,0-1 0 0 0,0 0 0 0 0,0-2 0 0 0,13-6 667 0 0,-5-1-1444 0 0</inkml:trace>
  <inkml:trace contextRef="#ctx0" brushRef="#br0" timeOffset="243693.816">8923 3628 1028 0 0,'9'9'204'0'0,"-1"0"0"0"0,0 1-1 0 0,0 0 1 0 0,-1 1 0 0 0,-1-1 0 0 0,0 1-1 0 0,0 1 1 0 0,-1-1 0 0 0,0 1 0 0 0,-1 0-1 0 0,0 0 1 0 0,-1 0 0 0 0,-1 0 0 0 0,0 1-1 0 0,0-1 1 0 0,-1 1 0 0 0,-1 0 0 0 0,0-1-1 0 0,-1 1 1 0 0,0-1 0 0 0,-1 4-204 0 0,2-14 33 0 0,-2 36 117 0 0,-2 0 1 0 0,-1-1-1 0 0,-2 0 1 0 0,-2 0-1 0 0,-1-1 1 0 0,-1 0-1 0 0,-3 0 0 0 0,0-1 1 0 0,-3-1-1 0 0,0-1 1 0 0,-2-1-1 0 0,-2 0 1 0 0,-1-1-1 0 0,-1-1 1 0 0,-2-2-1 0 0,0 0 0 0 0,-2-1 1 0 0,-1-2-1 0 0,-1-1 1 0 0,-2-1-1 0 0,0-2 1 0 0,-1-1-1 0 0,0-1 1 0 0,-2-2-1 0 0,0-2 1 0 0,-24 8-151 0 0,24-10-809 0 0,0-1 0 0 0,0-1 1 0 0,-1-2-1 0 0,0-2 1 0 0,-1-1-1 0 0,-12-1 809 0 0,20-8-1438 0 0,-16-15-96 0 0</inkml:trace>
  <inkml:trace contextRef="#ctx0" brushRef="#br0" timeOffset="22620.775">1554 1994 2104 0 0,'-17'72'4854'0'0,"13"65"-4405"0"0,5-107 19 0 0,24 213-2503 0 0,-22-218-169 0 0,-1-16 792 0 0</inkml:trace>
  <inkml:trace contextRef="#ctx0" brushRef="#br0" timeOffset="23237.423">2186 2057 1460 0 0,'-17'3'3437'0'0,"-14"28"-2939"0"0,25-24-51 0 0,-166 235 2211 0 0,122-160-2851 0 0,47-77-74 0 0,-12 17-720 0 0,4-9-3703 0 0,11-13 3175 0 0</inkml:trace>
  <inkml:trace contextRef="#ctx0" brushRef="#br0" timeOffset="23457.66">1849 2136 948 0 0,'3'-15'2905'0'0,"-3"14"-2828"0"0,0 1 1 0 0,0-1-1 0 0,0 0 0 0 0,0 1 1 0 0,0-1-1 0 0,0 1 1 0 0,0-1-1 0 0,0 1 1 0 0,0-1-1 0 0,0 0 1 0 0,0 1-1 0 0,0-1 1 0 0,0 1-1 0 0,1-1 1 0 0,-1 0-1 0 0,0 1 1 0 0,0-1-1 0 0,1 1 1 0 0,-1-1-1 0 0,0 1 1 0 0,1-1-1 0 0,-1 1 1 0 0,0 0-1 0 0,1-1 0 0 0,-1 1 1 0 0,1-1-1 0 0,-1 1 1 0 0,1 0-1 0 0,-1-1 1 0 0,1 1-1 0 0,-1 0 1 0 0,1-1-1 0 0,-1 1 1 0 0,1 0-1 0 0,0 0 1 0 0,-1 0-1 0 0,1 0 1 0 0,-1-1-1 0 0,1 1 1 0 0,-1 0-1 0 0,1 0 1 0 0,0 0-1 0 0,-1 0 1 0 0,1 0-1 0 0,-1 0 0 0 0,1 0 1 0 0,0 1-1 0 0,-1-1 1 0 0,1 0-1 0 0,-1 0 1 0 0,1 0-1 0 0,-1 1 1 0 0,1-1-1 0 0,-1 0 1 0 0,1 1-1 0 0,-1-1 1 0 0,1 0-1 0 0,-1 1 1 0 0,1-1-1 0 0,-1 0 1 0 0,1 1-1 0 0,-1-1-77 0 0,162 143 1216 0 0,-41-12-1427 0 0,-52-33-6469 0 0,-66-93 5195 0 0</inkml:trace>
  <inkml:trace contextRef="#ctx0" brushRef="#br0" timeOffset="23721.068">2428 1895 1932 0 0,'-4'27'6211'0'0,"5"50"-5651"0"0,0-35-67 0 0,47 209 60 0 0,-13-106-3801 0 0,-34-121 244 0 0,-1-23 1627 0 0</inkml:trace>
  <inkml:trace contextRef="#ctx0" brushRef="#br0" timeOffset="21767.117">285 1964 1048 0 0,'10'-1'-85'0'0,"-4"-11"6385"0"0,-6 10-5826 0 0,0 2-76 0 0,0 0-30 0 0,0 0-28 0 0,0 0-34 0 0,6-5-40 0 0,15-14-27 0 0,-9 59 687 0 0,95 590-690 0 0,-108-630-414 0 0,1-1 0 0 0,-1 1-1 0 0,1 0 1 0 0,-1-1 0 0 0,1 1-1 0 0,-1 0 1 0 0,1-1 0 0 0,-1 1-1 0 0,1 0 1 0 0,-1 0 0 0 0,0 0-1 0 0,1 0 1 0 0,-1-1 0 0 0,1 1-1 0 0,-1 0 1 0 0,0 0 0 0 0,1 0-1 0 0,-1 0 1 0 0,1 0 0 0 0,-1 1-1 0 0,0-1 1 0 0,1 0 0 0 0,-1 0-1 0 0,1 0 1 0 0,-1 0 0 0 0,1 1 0 0 0,-1-1-1 0 0,1 0 1 0 0,-1 0 0 0 0,1 1-1 0 0,-1-1 1 0 0,1 0 0 0 0,-1 1-1 0 0,1-1 1 0 0,-1 1 0 0 0,1-1-1 0 0,-1 1 1 0 0,1-1 0 0 0,0 1-1 0 0,-1-1 1 0 0,1 1 0 0 0,0-1-1 0 0,0 1 179 0 0,-12-17-1536 0 0</inkml:trace>
  <inkml:trace contextRef="#ctx0" brushRef="#br0" timeOffset="22043.394">460 1989 1172 0 0,'6'-10'358'0'0,"-5"6"-259"0"0,1 1 1 0 0,0-1-1 0 0,0 0 0 0 0,0 0 0 0 0,0 1 0 0 0,0-1 0 0 0,1 1 1 0 0,-1-1-1 0 0,1 1 0 0 0,0 0 0 0 0,0 0 0 0 0,0 0 1 0 0,1 1-1 0 0,-1-1 0 0 0,1 1 0 0 0,-1 0 0 0 0,1 0 0 0 0,0 0 1 0 0,0 0-1 0 0,0 1 0 0 0,0-1 0 0 0,0 1 0 0 0,0 0 0 0 0,0 0 1 0 0,0 1-1 0 0,0-1 0 0 0,1 1 0 0 0,-1 0 0 0 0,2 0-99 0 0,0 2 43 0 0,0 1-1 0 0,0 0 0 0 0,0 0 1 0 0,-1 0-1 0 0,1 1 0 0 0,-1-1 1 0 0,0 2-1 0 0,0-1 1 0 0,0 0-1 0 0,0 1 0 0 0,-1 0 1 0 0,0 0-1 0 0,0 0 0 0 0,0 0 1 0 0,-1 1-1 0 0,0 0 0 0 0,0 0 1 0 0,0-1-1 0 0,-1 2 0 0 0,0-1 1 0 0,0 0-1 0 0,0 0 0 0 0,-1 1 1 0 0,0-1-1 0 0,0 1 0 0 0,0-1 1 0 0,-1 1-1 0 0,0-1 0 0 0,-1 1 1 0 0,1-1-1 0 0,-1 1 0 0 0,0-1 1 0 0,-1 0-1 0 0,0 1 1 0 0,0-1-1 0 0,0 0 0 0 0,-1 2-42 0 0,-7 10 25 0 0,-1 0-1 0 0,0 0 0 0 0,-1-1 1 0 0,-1-1-1 0 0,0 0 0 0 0,-1 0 1 0 0,-1-1-1 0 0,0-1 0 0 0,-1-1 1 0 0,-1 0-1 0 0,0-1 0 0 0,-17 9-24 0 0,12-13-2799 0 0,22-8 1537 0 0</inkml:trace>
  <inkml:trace contextRef="#ctx0" brushRef="#br0" timeOffset="22308.231">1125 1898 1248 0 0,'-16'9'289'0'0,"1"1"1"0"0,0 0-1 0 0,0 1 0 0 0,1 1 1 0 0,0 0-1 0 0,1 1 0 0 0,0 0 1 0 0,1 1-1 0 0,1 0 0 0 0,0 1 1 0 0,1 1-1 0 0,0-1 0 0 0,2 2 1 0 0,0-1-1 0 0,0 1 0 0 0,2 0 1 0 0,0 1-1 0 0,1-1 0 0 0,1 1 1 0 0,0 0-1 0 0,2 1 0 0 0,0-1 1 0 0,0 18-290 0 0,3-26-33 0 0,0 0 1 0 0,0 0 0 0 0,1 1 0 0 0,0-1 0 0 0,1 0-1 0 0,0-1 1 0 0,0 1 0 0 0,1 0 0 0 0,0-1-1 0 0,1 0 1 0 0,0 0 0 0 0,1 0 0 0 0,0-1-1 0 0,0 0 1 0 0,0 0 0 0 0,1 0 0 0 0,1 0 32 0 0,96 63-3811 0 0,-74-57 2483 0 0</inkml:trace>
  <inkml:trace contextRef="#ctx0" brushRef="#br0" timeOffset="26848.198">5857 1925 1568 0 0,'58'0'4606'0'0,"34"0"-2134"0"0,112-7-2212 0 0,-26-1-3683 0 0,-168 8 2658 0 0,-2 2-235 0 0,-1 6-338 0 0</inkml:trace>
  <inkml:trace contextRef="#ctx0" brushRef="#br0" timeOffset="27129.592">5812 2186 2640 0 0,'21'6'788'0'0,"3"0"-24"0"0,3-1-92 0 0,4-4-27 0 0,4 1-97 0 0,-13-2-8 0 0,9 0-68 0 0,4 0-44 0 0,2 0-124 0 0,4 0-144 0 0,-1 0-204 0 0,3 0 0 0 0,1 0-608 0 0,-1 0-852 0 0,-2 0 103 0 0,36-14-7 0 0,-46 11 8 0 0</inkml:trace>
  <inkml:trace contextRef="#ctx0" brushRef="#br0" timeOffset="24359.68">2935 1935 1688 0 0,'-37'-9'4879'0'0,"56"2"-1790"0"0,141 21-2457 0 0,-112-7-650 0 0,52 23-111 0 0,-99-27 140 0 0,-1-1 0 0 0,0 0 1 0 0,1 0-1 0 0,-1 0 0 0 0,0 0 0 0 0,0 0 0 0 0,-1 0 0 0 0,1 0 1 0 0,0 0-1 0 0,-1 0 0 0 0,1 0 0 0 0,-1 0 0 0 0,0 0 1 0 0,0 0-1 0 0,0 0 0 0 0,0 0 0 0 0,0 0 0 0 0,0 0 1 0 0,0-1-1 0 0,0 1 0 0 0,-1 0 0 0 0,1-1 0 0 0,-1 1 1 0 0,1-1-1 0 0,-1 0 0 0 0,1 1 0 0 0,-1-1 0 0 0,-2 1-11 0 0,-259 150 920 0 0,152-94-2609 0 0,130-51-5057 0 0,3-11 5371 0 0</inkml:trace>
  <inkml:trace contextRef="#ctx0" brushRef="#br0" timeOffset="24608.187">3377 2185 1880 0 0,'-11'14'526'0'0,"0"-1"0"0"0,-1 0 0 0 0,0 0 0 0 0,-1-1 1 0 0,-1-1-1 0 0,0 0 0 0 0,0-1 0 0 0,-1 0 0 0 0,0-1 0 0 0,-1-1 0 0 0,-9 4-526 0 0,-20 13 781 0 0,25-13-717 0 0,-74 39 574 0 0,30-31-3983 0 0,62-20 1949 0 0,2 0-123 0 0,0 0-23 0 0</inkml:trace>
  <inkml:trace contextRef="#ctx0" brushRef="#br0" timeOffset="25369.673">3626 1728 1316 0 0,'-7'1'1717'0'0,"7"-2"-1621"0"0,0 1-1 0 0,0 0 1 0 0,1-1 0 0 0,-1 1 0 0 0,0 0 0 0 0,0-1-1 0 0,0 1 1 0 0,1-1 0 0 0,-1 1 0 0 0,0 0 0 0 0,0-1-1 0 0,0 1 1 0 0,0-1 0 0 0,0 1 0 0 0,0 0 0 0 0,0-1-1 0 0,0 1 1 0 0,0-1 0 0 0,0 1 0 0 0,0 0 0 0 0,0-1-1 0 0,0 1 1 0 0,-1-1 0 0 0,1 1 0 0 0,0 0 0 0 0,0-1-1 0 0,0 1 1 0 0,-1 0 0 0 0,1-1 0 0 0,0 1 0 0 0,0 0-1 0 0,0-1 1 0 0,-1 1 0 0 0,1 0 0 0 0,0 0 0 0 0,-1-1-1 0 0,1 1 1 0 0,0 0 0 0 0,-1 0 0 0 0,1-1 0 0 0,0 1-1 0 0,-1 0 1 0 0,1 0 0 0 0,-1 0-96 0 0,13-6 20 0 0,0 1 0 0 0,1 0 0 0 0,-1 1 0 0 0,1 0 0 0 0,0 1 0 0 0,0 1 0 0 0,0 0-1 0 0,0 0 1 0 0,0 1 0 0 0,11 1-20 0 0,-21 0 8 0 0,-1 0-1 0 0,1 1 0 0 0,0-1 0 0 0,0 0 0 0 0,0 1 0 0 0,-1 0 1 0 0,1-1-1 0 0,0 1 0 0 0,-1 0 0 0 0,1 0 0 0 0,-1 1 1 0 0,1-1-1 0 0,-1 0 0 0 0,1 1 0 0 0,-1 0 0 0 0,0-1 1 0 0,0 1-1 0 0,0 0 0 0 0,0 0 0 0 0,0 0 0 0 0,0 1 1 0 0,-1-1-1 0 0,1 0 0 0 0,-1 0 0 0 0,1 1 0 0 0,-1-1 1 0 0,0 1-1 0 0,0 0 0 0 0,0-1 0 0 0,0 1 0 0 0,-1 0 0 0 0,1-1 1 0 0,-1 1-1 0 0,1 0 0 0 0,-1 0 0 0 0,0 0 0 0 0,0-1 1 0 0,0 1-1 0 0,-1 0 0 0 0,1 0 0 0 0,-1 0 0 0 0,0 1-7 0 0,-121 154 163 0 0,121-158-170 0 0,1 1 0 0 0,-1-1 1 0 0,0 1-1 0 0,1 0 0 0 0,-1-1 0 0 0,1 1 0 0 0,-1 0 1 0 0,1 0-1 0 0,-1-1 0 0 0,1 1 0 0 0,0 0 0 0 0,-1 0 1 0 0,1 0-1 0 0,0-1 0 0 0,0 1 0 0 0,-1 0 0 0 0,1 0 1 0 0,0 0-1 0 0,0 0 0 0 0,0 0 0 0 0,0 0 0 0 0,0-1 1 0 0,0 1-1 0 0,0 0 0 0 0,1 0 0 0 0,-1 0 0 0 0,0 0 1 0 0,0 0-1 0 0,1-1 0 0 0,-1 1 0 0 0,0 0 0 0 0,1 0 1 0 0,-1-1-1 0 0,1 1 0 0 0,-1 0 0 0 0,1 0 0 0 0,-1-1 1 0 0,1 1-1 0 0,0-1 0 0 0,-1 1 0 0 0,1 0 0 0 0,0-1 1 0 0,-1 1-1 0 0,1-1 0 0 0,0 0 0 0 0,0 1 0 0 0,0-1 1 0 0,-1 1-1 0 0,1-1 0 0 0,0 0 0 0 0,0 0 0 0 0,0 0 1 0 0,0 1-1 0 0,0-1 0 0 0,-1 0 0 0 0,1 0 0 0 0,0 0 1 0 0,0 0-1 0 0,0 0 0 0 0,0-1 0 0 0,0 1 0 0 0,-1 0 1 0 0,1 0-1 0 0,1-1 7 0 0,72 6-229 0 0,-67-6 164 0 0,-3 0 81 0 0,0 1 0 0 0,1-1 0 0 0,-1 1-1 0 0,0-1 1 0 0,0 1 0 0 0,1 0 0 0 0,-1 1 0 0 0,0-1-1 0 0,1 1 1 0 0,-1 0 0 0 0,0 0 0 0 0,0 0-1 0 0,0 1 1 0 0,0-1 0 0 0,0 1 0 0 0,0 0 0 0 0,0 0-1 0 0,-1 0 1 0 0,1 1 0 0 0,-1-1 0 0 0,1 1-1 0 0,-1 0 1 0 0,0 0 0 0 0,0 0 0 0 0,0 0 0 0 0,0 1-1 0 0,-1-1 1 0 0,0 1 0 0 0,1 0 0 0 0,-1 0-16 0 0,-6 3 73 0 0,1 0 1 0 0,-2 0-1 0 0,1 0 1 0 0,-1 0-1 0 0,0-1 1 0 0,0 1-1 0 0,-1-1 1 0 0,0-1-1 0 0,0 1 0 0 0,0-1 1 0 0,-1 0-1 0 0,1 0 1 0 0,-1-1-1 0 0,0 0 1 0 0,-1 0-1 0 0,1-1 1 0 0,-1 0-1 0 0,1 0 1 0 0,-1 0-1 0 0,-3-1-73 0 0,7 0 20 0 0,-149 47-1411 0 0,151-49 166 0 0,13-26-2935 0 0,5 13 2774 0 0</inkml:trace>
  <inkml:trace contextRef="#ctx0" brushRef="#br0" timeOffset="25648.33">4286 1857 1424 0 0,'-30'18'4597'0'0,"-7"39"-3905"0"0,24-34-43 0 0,-133 321 905 0 0,131-309-1865 0 0,-40 53-5817 0 0,47-82 4779 0 0</inkml:trace>
  <inkml:trace contextRef="#ctx0" brushRef="#br0" timeOffset="26036.892">4191 2264 1824 0 0,'5'-8'268'0'0,"-1"1"-1"0"0,1 0 1 0 0,0 0 0 0 0,0 0-1 0 0,1 1 1 0 0,0 0-1 0 0,0 0 1 0 0,1 0 0 0 0,0 0-1 0 0,0 1 1 0 0,0 1 0 0 0,0-1-1 0 0,1 1 1 0 0,0 0-1 0 0,0 1 1 0 0,0 0 0 0 0,0 0-1 0 0,0 1 1 0 0,1-1-1 0 0,-1 2 1 0 0,6-1-268 0 0,-10 5 41 0 0,0 1 1 0 0,0-1-1 0 0,0 1 0 0 0,0 0 1 0 0,0 0-1 0 0,-1 0 0 0 0,1 0 1 0 0,-1 1-1 0 0,0-1 0 0 0,-1 1 0 0 0,1 0 1 0 0,-1 0-1 0 0,0 0 0 0 0,0 0 1 0 0,0 0-1 0 0,-1 1 0 0 0,0-1 1 0 0,0 0-1 0 0,0 1 0 0 0,-1-1 1 0 0,0 1-1 0 0,0-1 0 0 0,0 0 1 0 0,0 1-1 0 0,-1-1 0 0 0,0 1 0 0 0,0-1 1 0 0,-1 2-42 0 0,-6 14 267 0 0,0 0 1 0 0,-1-1-1 0 0,0 0 1 0 0,-2-1-1 0 0,-1 0 1 0 0,0 0-1 0 0,-1-1 1 0 0,-1-1-1 0 0,-1 0 1 0 0,0-1-1 0 0,-4 2-267 0 0,18-18 4 0 0,0 1 1 0 0,1-1-1 0 0,-1 1 0 0 0,0-1 1 0 0,0 1-1 0 0,1-1 0 0 0,-1 1 1 0 0,0 0-1 0 0,1 0 0 0 0,-1-1 1 0 0,1 1-1 0 0,-1 0 0 0 0,1 0 1 0 0,-1-1-1 0 0,1 1 0 0 0,-1 0 1 0 0,1 0-1 0 0,0 0 0 0 0,0 0 1 0 0,-1 0-1 0 0,1 0 0 0 0,0 0 1 0 0,0-1-1 0 0,0 1 0 0 0,0 0 1 0 0,0 0-1 0 0,0 0 0 0 0,0 0 1 0 0,0 0-1 0 0,1 0 0 0 0,-1 0 1 0 0,0 0-1 0 0,0 0 1 0 0,1-1-1 0 0,-1 1 0 0 0,0 0 1 0 0,1 0-1 0 0,-1 0 0 0 0,1 0 1 0 0,0-1-1 0 0,-1 1 0 0 0,1 0 1 0 0,-1-1-1 0 0,1 1 0 0 0,0 0 1 0 0,0-1-1 0 0,-1 1 0 0 0,1-1 1 0 0,0 1-1 0 0,0-1 0 0 0,0 1 1 0 0,-1-1-1 0 0,1 0 0 0 0,0 0 1 0 0,0 1-1 0 0,0-1 0 0 0,0 0 1 0 0,0 0-1 0 0,0 0 0 0 0,0 0 1 0 0,0 0-1 0 0,-1 0 0 0 0,1 0 1 0 0,0 0-1 0 0,0 0 0 0 0,0 0 1 0 0,0 0-1 0 0,0-1 0 0 0,1 1-4 0 0,81-2-973 0 0,-27-6-581 0 0,1-2 0 0 0,-1-2 0 0 0,-1-3-1 0 0,0-2 1 0 0,9-6 1554 0 0,-27 5-1414 0 0</inkml:trace>
  <inkml:trace contextRef="#ctx0" brushRef="#br0" timeOffset="26346.16">5043 1536 1896 0 0,'8'1'204'0'0,"-1"-1"1"0"0,1 1-1 0 0,0 0 0 0 0,0 0 0 0 0,0 1 0 0 0,-1 1 0 0 0,1-1 1 0 0,-1 1-1 0 0,1 0 0 0 0,-1 0 0 0 0,0 1 0 0 0,0 0 0 0 0,-1 1 1 0 0,1-1-1 0 0,-1 1 0 0 0,0 1 0 0 0,0-1 0 0 0,-1 1 1 0 0,1 0-1 0 0,-1 0 0 0 0,-1 0 0 0 0,1 1 0 0 0,-1 0 0 0 0,0-1 1 0 0,0 2-205 0 0,7 12 105 0 0,-1 0 1 0 0,-1 0-1 0 0,0 1 0 0 0,-2 0 1 0 0,0 1-1 0 0,-2-1 1 0 0,0 1-1 0 0,-1 0 1 0 0,-2 1-1 0 0,0-1 1 0 0,-1 0-1 0 0,-1 1 0 0 0,-1-1 1 0 0,-2 0-1 0 0,0 0 1 0 0,-1 1-1 0 0,-1-2 1 0 0,-1 1-1 0 0,-1-1 1 0 0,0 0-1 0 0,-2 0 1 0 0,-1-1-1 0 0,0 0 0 0 0,-2-1 1 0 0,0 0-1 0 0,-1-1 1 0 0,-1 0-1 0 0,0-1 1 0 0,-2-1-1 0 0,0 0 1 0 0,-3 1-106 0 0,10-8-94 0 0,-177 151-5539 0 0,166-150 4239 0 0,5-7 49 0 0</inkml:trace>
  <inkml:trace contextRef="#ctx0" brushRef="#br0" timeOffset="234975.226">124 2635 876 0 0,'-18'-17'1469'0'0,"13"-2"-475"0"0,-23-2-797 0 0,28 21-140 0 0,-15 4 730 0 0,15 494-751 0 0,36-416 46 0 0,-28-73-80 0 0,1-1 0 0 0,0 0 0 0 0,1-1 0 0 0,0 0 0 0 0,0-1-1 0 0,0 0 1 0 0,1 0 0 0 0,0-1 0 0 0,0-1 0 0 0,0 1-1 0 0,1-2 1 0 0,-1 0 0 0 0,1 0 0 0 0,0-1 0 0 0,0 0 0 0 0,0-1-1 0 0,0-1 1 0 0,6 0-2 0 0,14 4-19 0 0,303 25-22 0 0,1-15 0 0 0,106-17 41 0 0,-123 1 34 0 0,108-6 56 0 0,234-1 40 0 0,-529 6-92 0 0,44-8-68 0 0,1164-59 72 0 0,-1067 47-38 0 0,251-55-4 0 0,-446 63 49 0 0,175-53 1046 0 0,-247 62-1019 0 0,0 0 0 0 0,-1 0 0 0 0,1 0 0 0 0,-2 0 1 0 0,1-1-1 0 0,0 0 0 0 0,-1 0 0 0 0,-1 0 0 0 0,1 0 0 0 0,-1-1 1 0 0,0 1-1 0 0,-1-1 0 0 0,0 0 0 0 0,0 0 0 0 0,0 0 0 0 0,-1 0 0 0 0,-1 0 1 0 0,1 0-1 0 0,-1 0 0 0 0,-1 0 0 0 0,1 0 0 0 0,-2-2-76 0 0,5-28 162 0 0,8-422-82 0 0,-11 459-651 0 0,-21-11-2589 0 0,3 18 1830 0 0,-5 3 16 0 0</inkml:trace>
  <inkml:trace contextRef="#ctx0" brushRef="#br0" timeOffset="236469.756">1644 3253 1068 0 0,'0'-98'2780'0'0,"-12"128"-2502"0"0,-18 67 193 0 0,4 2 0 0 0,4 1 0 0 0,5 0 0 0 0,-2 74-471 0 0,16-158 94 0 0,2-1 1 0 0,0 1-1 0 0,1 0 0 0 0,0 0 0 0 0,1 0 1 0 0,1 0-1 0 0,1 0 0 0 0,0 0 1 0 0,1-1-1 0 0,1 0 0 0 0,5 14-94 0 0,-2-20 18 0 0,1-1 1 0 0,0 0-1 0 0,0-1 0 0 0,1 0 0 0 0,0-1 0 0 0,0 0 0 0 0,0 0 0 0 0,1-1 0 0 0,-1 0 1 0 0,1-1-1 0 0,1 0 0 0 0,-1-1 0 0 0,0 0 0 0 0,1-1 0 0 0,0 0 0 0 0,-1-1 0 0 0,1 0 1 0 0,0-1-1 0 0,0 0 0 0 0,0-1 0 0 0,-1 0 0 0 0,1-1 0 0 0,7-2-18 0 0,32 2-246 0 0,2-14-141 0 0,-53 16 367 0 0,-1-1 0 0 0,1 1 0 0 0,0 0 0 0 0,-1-1 1 0 0,1 1-1 0 0,0 0 0 0 0,-1-1 0 0 0,1 1 0 0 0,0 0 1 0 0,0-1-1 0 0,0 1 0 0 0,-1 0 0 0 0,1-1 0 0 0,0 1 1 0 0,0-1-1 0 0,0 1 0 0 0,0 0 0 0 0,0-1 0 0 0,0 1 1 0 0,0-1-1 0 0,0 1 0 0 0,0 0 0 0 0,0-1 0 0 0,0 1 1 0 0,0-1-1 0 0,0 1 0 0 0,0 0 0 0 0,0-1 0 0 0,0 1 1 0 0,0-1-1 0 0,1 1 0 0 0,-1 0 0 0 0,0-1 0 0 0,0 1 1 0 0,0 0-1 0 0,1-1 0 0 0,-1 1 0 0 0,0 0 0 0 0,0-1 1 0 0,1 1-1 0 0,-1 0 0 0 0,0-1 0 0 0,1 1 0 0 0,-1 0 1 0 0,0 0-1 0 0,1-1 0 0 0,-1 1 0 0 0,0 0 0 0 0,1 0 1 0 0,-1 0-1 0 0,1 0 0 0 0,-1 0 0 0 0,0 0 0 0 0,1-1 1 0 0,-1 1-1 0 0,1 0 0 0 0,-1 0 0 0 0,0 0 0 0 0,1 0 1 0 0,-1 0-1 0 0,1 0 0 0 0,-1 1 0 0 0,1-1 0 0 0,-1 0 20 0 0,-38-30-316 0 0,25 21 176 0 0,-32-35 209 0 0,45 43-53 0 0,0 1-20 0 0,0 0-9 0 0,72 0 95 0 0,-61 2-51 0 0,0 1 0 0 0,0 0 0 0 0,-1 1 0 0 0,0 0 0 0 0,1 1 0 0 0,-1 0 0 0 0,-1 1 0 0 0,1 0 0 0 0,-1 0 0 0 0,0 1 0 0 0,-1 0 0 0 0,0 0 0 0 0,0 1 0 0 0,0 0 0 0 0,-1 1 0 0 0,0 0 0 0 0,-1 0 0 0 0,0 0 0 0 0,0 1 0 0 0,-1 0 0 0 0,0 0 1 0 0,-1 0-1 0 0,0 0 0 0 0,0 1 0 0 0,-1 3-31 0 0,-7-3 3 0 0,0 0 1 0 0,-1 0 0 0 0,0-1 0 0 0,-1 0 0 0 0,0 0 0 0 0,0 0-1 0 0,-1-1 1 0 0,-1 1 0 0 0,1-2 0 0 0,-1 1 0 0 0,-1-1 0 0 0,0 0 0 0 0,0-1-1 0 0,0 0 1 0 0,-1-1 0 0 0,0 0 0 0 0,-5 2-4 0 0,3 1-69 0 0,-90 56-2460 0 0,94-59 1121 0 0</inkml:trace>
  <inkml:trace contextRef="#ctx0" brushRef="#br0" timeOffset="238200.356">4367 3983 1824 0 0,'0'-15'2172'0'0,"0"30"-1258"0"0,-1 34-312 0 0,22 171 1073 0 0,31 9-1632 0 0,-52-238-4393 0 0,0 5 2874 0 0</inkml:trace>
  <inkml:trace contextRef="#ctx0" brushRef="#br0" timeOffset="238525.581">4494 3782 1016 0 0,'7'-4'67'0'0,"0"0"0"0"0,0 0-1 0 0,1 0 1 0 0,-1 1 0 0 0,1 0-1 0 0,0 0 1 0 0,0 1 0 0 0,0 0 0 0 0,0 1-1 0 0,0 0 1 0 0,0 0 0 0 0,1 1 0 0 0,-1 0-1 0 0,0 0 1 0 0,0 1 0 0 0,1 0 0 0 0,-1 0-1 0 0,0 1 1 0 0,0 0 0 0 0,0 0-1 0 0,0 1 1 0 0,-1 0 0 0 0,1 1 0 0 0,-1-1-1 0 0,0 1 1 0 0,0 1 0 0 0,0-1 0 0 0,0 1-1 0 0,-1 1 1 0 0,0-1 0 0 0,0 1 0 0 0,0 0-1 0 0,-1 0 1 0 0,0 1 0 0 0,0 0-1 0 0,-1 0 1 0 0,1 0 0 0 0,-2 0 0 0 0,1 1-1 0 0,-1-1 1 0 0,0 1 0 0 0,0 0 0 0 0,-1 0-1 0 0,0 0 1 0 0,0 7-67 0 0,-6 1 24 0 0,0-1 0 0 0,-1 1 0 0 0,-1-1-1 0 0,-1 0 1 0 0,0-1 0 0 0,0 1 0 0 0,-2-2 0 0 0,0 1-1 0 0,0-1 1 0 0,-1 0 0 0 0,-1-1 0 0 0,0 0 0 0 0,-1-1 0 0 0,0 0-1 0 0,-1-1 1 0 0,0 0 0 0 0,0-1 0 0 0,-1 0 0 0 0,0-2-1 0 0,-1 1 1 0 0,0-2 0 0 0,0 0 0 0 0,0 0 0 0 0,-1-2 0 0 0,0 0-1 0 0,-3 0-23 0 0,-39-10-1622 0 0,54-3 294 0 0</inkml:trace>
  <inkml:trace contextRef="#ctx0" brushRef="#br0" timeOffset="238806.154">5153 3709 1008 0 0,'-23'5'234'0'0,"0"1"1"0"0,1 2-1 0 0,0 0 0 0 0,0 1 0 0 0,1 1 1 0 0,0 2-1 0 0,0 0 0 0 0,2 1 1 0 0,-1 0-1 0 0,2 2 0 0 0,0 0 0 0 0,1 1 1 0 0,0 1-1 0 0,1 1 0 0 0,1 0 0 0 0,1 1 1 0 0,1 0-1 0 0,0 1 0 0 0,2 1 1 0 0,0 0-1 0 0,1 1 0 0 0,1 0 0 0 0,2 0 1 0 0,-3 12-235 0 0,9-23 24 0 0,2-1 0 0 0,-1 1 1 0 0,1-1-1 0 0,1 1 1 0 0,0-1-1 0 0,0 0 0 0 0,1 0 1 0 0,1 0-1 0 0,-1 0 1 0 0,2 0-1 0 0,-1-1 0 0 0,1 1 1 0 0,1-1-1 0 0,-1-1 0 0 0,2 1 1 0 0,-1-1-1 0 0,1 0 1 0 0,0 0-1 0 0,1-1 0 0 0,7 6-24 0 0,7 5-193 0 0,0-1 0 0 0,1-2 0 0 0,1 0 0 0 0,0-1-1 0 0,1-1 1 0 0,1-2 0 0 0,4 1 193 0 0,68 24-2140 0 0,-53-24 714 0 0</inkml:trace>
  <inkml:trace contextRef="#ctx0" brushRef="#br0" timeOffset="239255.666">5375 3905 1292 0 0,'0'1'88'0'0,"0"-1"0"0"0,0 0 0 0 0,1 1 0 0 0,-1-1 1 0 0,0 1-1 0 0,0-1 0 0 0,0 0 0 0 0,0 1 0 0 0,0-1 0 0 0,0 0 0 0 0,1 1 0 0 0,-1-1 0 0 0,0 0 0 0 0,0 1 0 0 0,1-1 0 0 0,-1 0 1 0 0,0 1-1 0 0,0-1 0 0 0,1 0 0 0 0,-1 0 0 0 0,0 1 0 0 0,1-1 0 0 0,-1 0 0 0 0,0 0 0 0 0,1 0 0 0 0,-1 1 0 0 0,0-1 0 0 0,1 0 0 0 0,-1 0 1 0 0,0 0-1 0 0,1 0 0 0 0,-1 0 0 0 0,1 0 0 0 0,-1 0 0 0 0,0 0 0 0 0,1 0 0 0 0,-1 0 0 0 0,1 0 0 0 0,-1 0 0 0 0,0 0 0 0 0,1 0 1 0 0,-1 0-1 0 0,0 0 0 0 0,1-1 0 0 0,-1 1 0 0 0,1 0 0 0 0,-1 0 0 0 0,0 0-88 0 0,-1 18 297 0 0,14 140 1017 0 0,45 35-970 0 0,-56-186-897 0 0,-2-5-3158 0 0,-2-1 2248 0 0</inkml:trace>
  <inkml:trace contextRef="#ctx0" brushRef="#br0" timeOffset="239613.726">6092 3968 1360 0 0,'-46'26'3444'0'0,"26"-3"-3177"0"0,1 1 1 0 0,0 0-1 0 0,2 2 0 0 0,1 0 1 0 0,1 0-1 0 0,2 1 0 0 0,0 1 1 0 0,1 3-268 0 0,3-10 160 0 0,6-16-327 0 0,1 0-1 0 0,-1 0 1 0 0,0 0-1 0 0,0-1 1 0 0,-1 1-1 0 0,1-1 1 0 0,-1 0 0 0 0,0 0-1 0 0,0 0 1 0 0,0-1-1 0 0,-1 1 1 0 0,1-1-1 0 0,-1 0 1 0 0,0 0-1 0 0,0-1 1 0 0,0 1-1 0 0,0-1 1 0 0,0 0-1 0 0,-1-1 1 0 0,1 1-1 0 0,-2 0 168 0 0,-15 0-1422 0 0</inkml:trace>
  <inkml:trace contextRef="#ctx0" brushRef="#br0" timeOffset="239878.593">5692 4015 1008 0 0,'2'-2'154'0'0,"0"1"-1"0"0,0 0 1 0 0,0 0-1 0 0,0-1 1 0 0,0 1 0 0 0,1 1-1 0 0,-1-1 1 0 0,0 0-1 0 0,0 0 1 0 0,1 1-1 0 0,-1 0 1 0 0,0-1 0 0 0,1 1-1 0 0,-1 0 1 0 0,0 0-1 0 0,1 0 1 0 0,-1 0-1 0 0,0 1 1 0 0,1-1 0 0 0,-1 1-1 0 0,0-1 1 0 0,1 1-1 0 0,-1 0 1 0 0,0 0 0 0 0,0 0-1 0 0,0 0 1 0 0,0 0-1 0 0,0 0 1 0 0,0 1-1 0 0,0-1 1 0 0,0 1 0 0 0,1 1-154 0 0,385 243 290 0 0,-374-237-3530 0 0,-15-10 1799 0 0</inkml:trace>
  <inkml:trace contextRef="#ctx0" brushRef="#br0" timeOffset="240172.792">6311 3886 1120 0 0,'10'13'4152'0'0,"-2"40"-3693"0"0,-6-37 22 0 0,49 156 1033 0 0,1 8-3509 0 0,-51-178 658 0 0,-1 0-83 0 0,0 4 58 0 0</inkml:trace>
  <inkml:trace contextRef="#ctx0" brushRef="#br0" timeOffset="237184.871">2697 3877 1108 0 0,'0'-1'37'0'0,"1"0"1"0"0,-1 0-1 0 0,1 0 1 0 0,-1 0-1 0 0,1 0 0 0 0,-1 0 1 0 0,1 0-1 0 0,0 0 1 0 0,-1 1-1 0 0,1-1 0 0 0,0 0 1 0 0,0 1-1 0 0,-1-1 0 0 0,1 0 1 0 0,0 1-1 0 0,0-1 1 0 0,0 1-1 0 0,0-1 0 0 0,0 1 1 0 0,0-1-1 0 0,0 1 0 0 0,0 0 1 0 0,0 0-1 0 0,0-1 1 0 0,0 1-1 0 0,0 0 0 0 0,0 0 1 0 0,0 0-1 0 0,0 0 0 0 0,1 0 1 0 0,-1 0-1 0 0,0 1 1 0 0,0-1-1 0 0,0 0 0 0 0,0 0 1 0 0,0 1-1 0 0,0-1 0 0 0,0 1 1 0 0,0-1-1 0 0,0 1 1 0 0,-1-1-1 0 0,1 1 0 0 0,0 0 1 0 0,0-1-1 0 0,0 1 1 0 0,0 0-1 0 0,-1-1 0 0 0,1 1 1 0 0,0 0-1 0 0,-1 0 0 0 0,1 0 1 0 0,-1 0-1 0 0,1 0 1 0 0,-1 0-1 0 0,1 0 0 0 0,-1 0 1 0 0,0 0-1 0 0,1 0 0 0 0,-1 0 1 0 0,0 0-1 0 0,0 0 1 0 0,0 0-1 0 0,0 0 0 0 0,0 0 1 0 0,0 0-1 0 0,0 0-37 0 0,17 76 691 0 0,-6 275 2268 0 0,18-161-1639 0 0,-26-179-759 0 0,-3-12-689 0 0,-1 0 0 0 0,0 0 0 0 0,1 0 1 0 0,-1 0-1 0 0,1 0 0 0 0,-1 0 1 0 0,1 0-1 0 0,-1 1 0 0 0,1-1 0 0 0,-1 0 1 0 0,1 0-1 0 0,-1 1 0 0 0,1-1 0 0 0,-1 0 1 0 0,1 1-1 0 0,0-1 0 0 0,-1 0 0 0 0,1 1 1 0 0,-1-1-1 0 0,1 1 0 0 0,0-1 0 0 0,-1 0 1 0 0,1 1-1 0 0,0-1 0 0 0,0 1 0 0 0,-1-1 1 0 0,1 1-1 0 0,0-1 0 0 0,0 1 0 0 0,0 0 1 0 0,0-1-1 0 0,0 1 0 0 0,0-1 1 0 0,0 1-1 0 0,0-1 0 0 0,0 1 0 0 0,0-1 1 0 0,0 1-1 0 0,0-1 0 0 0,0 1 0 0 0,0-1 1 0 0,0 1-1 0 0,0 0 0 0 0,0-1 0 0 0,1 1 1 0 0,-1-1-1 0 0,0 1 0 0 0,1-1 0 0 0,-1 0 1 0 0,0 1-1 0 0,1 0 128 0 0,-5-6-1139 0 0</inkml:trace>
  <inkml:trace contextRef="#ctx0" brushRef="#br0" timeOffset="237636.177">2988 4241 1356 0 0,'326'-12'5347'0'0,"17"-1"-4757"0"0,-256 13-269 0 0,-86 0-282 0 0,11-13-291 0 0,6 14-3770 0 0,-13-1 3215 0 0</inkml:trace>
  <inkml:trace contextRef="#ctx0" brushRef="#br0" timeOffset="248675.08">3806 3721 840 0 0,'81'-30'175'0'0,"52"-11"-59"0"0,-128 37-198 0 0,-3 2-23 0 0</inkml:trace>
  <inkml:trace contextRef="#ctx0" brushRef="#br0" timeOffset="251069.687">2655 3637 928 0 0,'0'0'136'0'0,"0"0"27"0"0,2-18 658 0 0,115 64-115 0 0,-107-44-704 0 0,1-2 0 0 0,-1 0 1 0 0,0 0-1 0 0,1-1 1 0 0,-1 0-1 0 0,0-1 0 0 0,0 0 1 0 0,0 0-1 0 0,0-1 0 0 0,0-1 1 0 0,0 1-1 0 0,-1-2 1 0 0,1 1-1 0 0,-1-1 0 0 0,0-1 1 0 0,-1 0-1 0 0,0 0 1 0 0,1 0-1 0 0,-2-1 0 0 0,1 0 1 0 0,-1-1-1 0 0,0 0 1 0 0,-1 0-1 0 0,3-5-2 0 0,-4 8-15 0 0,0 0 1 0 0,1 0-1 0 0,-1 1 0 0 0,1 0 0 0 0,0 0 1 0 0,0 0-1 0 0,0 1 0 0 0,1 0 1 0 0,-1 0-1 0 0,1 1 0 0 0,-1-1 1 0 0,1 1-1 0 0,0 1 0 0 0,0-1 1 0 0,0 1-1 0 0,0 1 0 0 0,0-1 0 0 0,0 1 1 0 0,0 0-1 0 0,0 1 0 0 0,0 0 1 0 0,0 0-1 0 0,0 0 0 0 0,0 1 1 0 0,0 0-1 0 0,0 1 15 0 0,31 11 62 0 0,1-2 0 0 0,0-1 1 0 0,1-2-1 0 0,0-2 0 0 0,0-1 0 0 0,0-2 1 0 0,1-2-1 0 0,-1-2 0 0 0,1-1 0 0 0,-1-3 1 0 0,14-3-63 0 0,228-26-123 0 0,-65 110-156 0 0,-178-70 291 0 0,0-1 0 0 0,0-3 1 0 0,1-1-1 0 0,-1-1 0 0 0,0-2 1 0 0,1-2-1 0 0,-1-2 0 0 0,0-2 1 0 0,6-2-13 0 0,121-14-24 0 0,532 16 451 0 0,-561-18-302 0 0,129-28-454 0 0,-135 87 293 0 0,-67-30 55 0 0,0-3 0 0 0,1-2 0 0 0,-1-4 0 0 0,0-2 0 0 0,-1-3 0 0 0,24-8-19 0 0,210-43 42 0 0,-140 110 477 0 0,-121-49-517 0 0,-1-1-1 0 0,1-1 1 0 0,-1-2-1 0 0,0-1 1 0 0,0-2 0 0 0,0-2-1 0 0,25-10-1 0 0,178-30 73 0 0,-44 65 23 0 0,398 57 76 0 0,-418-43 25 0 0,-18 36-327 0 0,146-38 262 0 0,-28-88-172 0 0,-41 59 36 0 0,-147 23-29 0 0,-48 0-1381 0 0,-39-18 853 0 0</inkml:trace>
  <inkml:trace contextRef="#ctx0" brushRef="#br0" timeOffset="252337.432">5934 3524 1016 0 0,'0'0'309'0'0,"0"0"-73"0"0,0 0-3 0 0,0 0-23 0 0,0 0-79 0 0,0 0 12 0 0,0 0 47 0 0,0 0 44 0 0,0 0-64 0 0,-13-3 2455 0 0,123-79-2589 0 0,-90 71-62 0 0,688-328 202 0 0,-95 57 1326 0 0,-605 279-1503 0 0,53 3 266 0 0,-61 0-216 0 0,-24 11-3429 0 0,18-10 2634 0 0</inkml:trace>
  <inkml:trace contextRef="#ctx0" brushRef="#br0" timeOffset="252823.078">6953 2683 1392 0 0,'-68'-22'3226'0'0,"73"22"-2108"0"0,21 2-1017 0 0,-20-2-75 0 0,50 1 140 0 0,0 3-1 0 0,0 3 1 0 0,0 1 0 0 0,-1 4-1 0 0,0 1 1 0 0,-1 3 0 0 0,-1 2 0 0 0,8 7-166 0 0,-10 20 386 0 0,-89 7 79 0 0,-77 50 238 0 0,91-84-785 0 0,0 0-1 0 0,2 2 0 0 0,1 0 0 0 0,0 2 0 0 0,2 0 1 0 0,0 1-1 0 0,1 1 0 0 0,2 1 0 0 0,-12 23 83 0 0,-29 57-5442 0 0,44-91 4018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7:0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1356 0 0,'12'18'3375'0'0,"-6"39"-3136"0"0,-5-36 107 0 0,6 29-24 0 0,-1-17-218 0 0,1 2 91 0 0,6 18-31 0 0,27 75 268 0 0,-35-118-497 0 0,0 1-484 0 0,-5-2-2825 0 0,0-9 2085 0 0</inkml:trace>
  <inkml:trace contextRef="#ctx0" brushRef="#br0" timeOffset="265.442">453 24 936 0 0,'-181'103'4264'0'0,"113"-53"-3740"0"0,28-14-36 0 0,25-20-340 0 0,6-6-58 0 0,-4 6 56 0 0,-16 60 767 0 0,31-72-889 0 0,0 0 0 0 0,1 0 0 0 0,-1 0 0 0 0,1 0 0 0 0,0-1 0 0 0,0 1 0 0 0,0-1 0 0 0,0 1 0 0 0,1-1 0 0 0,0 0 0 0 0,-1-1 0 0 0,1 1 0 0 0,0-1 0 0 0,0 1 0 0 0,0-1-1 0 0,1 0 1 0 0,-1-1 0 0 0,0 1 0 0 0,1-1 0 0 0,-1 1 0 0 0,1-2 0 0 0,-1 1 0 0 0,4 0-24 0 0,188 24-731 0 0,-66-23-3628 0 0,-115-2 3121 0 0</inkml:trace>
  <inkml:trace contextRef="#ctx0" brushRef="#br0" timeOffset="719.361">650 98 1128 0 0,'87'193'3106'0'0,"-83"-158"-1341"0"0,-25-43 71 0 0,18 1-1814 0 0,0 0 1 0 0,1 0 0 0 0,-1 0-1 0 0,1 0 1 0 0,1-1 0 0 0,-1 1 0 0 0,1-1-1 0 0,1 1 1 0 0,-1-1 0 0 0,1 1-1 0 0,1-1 1 0 0,-1 1 0 0 0,1-1-1 0 0,0 1 1 0 0,1-1 0 0 0,0 1-1 0 0,0 0 1 0 0,1 0 0 0 0,0 0-1 0 0,0 0 1 0 0,0 0 0 0 0,1 0-1 0 0,0 1 1 0 0,0 0 0 0 0,1 0 0 0 0,0 0-1 0 0,0 0 1 0 0,0 1 0 0 0,1 0-1 0 0,0 0 1 0 0,0 0 0 0 0,0 1-1 0 0,0 0 1 0 0,1 0 0 0 0,-1 0-1 0 0,1 1 1 0 0,0 0 0 0 0,0 1-1 0 0,1-1 1 0 0,-1 1 0 0 0,0 1-1 0 0,1-1 1 0 0,7 1-23 0 0,46 18-383 0 0,-3 55 948 0 0,-37-8-938 0 0,-12 28-3896 0 0,-9-91 2899 0 0,0-1 26 0 0</inkml:trace>
  <inkml:trace contextRef="#ctx0" brushRef="#br0" timeOffset="1760.682">1449 141 1008 0 0,'-55'5'3166'0'0,"43"3"-3094"0"0,1 1 0 0 0,0-1-1 0 0,0 2 1 0 0,1-1 0 0 0,1 1 0 0 0,-1 1-1 0 0,1 0 1 0 0,1 0 0 0 0,0 1-1 0 0,1 0 1 0 0,0 0 0 0 0,1 1-1 0 0,0 0 1 0 0,1 0 0 0 0,1 0-1 0 0,0 0 1 0 0,0 1 0 0 0,2 0-1 0 0,-1 0 1 0 0,2 0 0 0 0,0 0 0 0 0,1 0-1 0 0,0 9-71 0 0,2-20 1 0 0,-1-1 0 0 0,1 0 0 0 0,-1 1 0 0 0,1-1 0 0 0,0 0 0 0 0,-1 0 0 0 0,1 1 0 0 0,0-2 0 0 0,1 1 0 0 0,-1 0 0 0 0,0 0 0 0 0,0-1 0 0 0,1 1 0 0 0,-1-1 0 0 0,1 0 0 0 0,0 1 0 0 0,-1-1 0 0 0,1 0 0 0 0,0-1 0 0 0,-1 1 0 0 0,1 0 0 0 0,0-1 0 0 0,0 0 0 0 0,0 1 0 0 0,-1-1 0 0 0,1 0 0 0 0,0-1 0 0 0,0 1 0 0 0,0 0 0 0 0,-1-1-1 0 0,1 0 1 0 0,0 1 0 0 0,0-1 0 0 0,-1 0 0 0 0,1 0 0 0 0,-1-1 0 0 0,1 1 0 0 0,-1-1 0 0 0,1 1 0 0 0,-1-1 0 0 0,0 0 0 0 0,0 1 0 0 0,1-2-1 0 0,93-131-533 0 0,-32 33 273 0 0,-16 54-80 0 0,-8 113 322 0 0,-26-23 174 0 0,47 80 269 0 0,-61-122-191 0 0,21-4 169 0 0,-5-4-309 0 0,0 0 0 0 0,0-2 0 0 0,-1 0 0 0 0,0 0 0 0 0,-1-1 0 0 0,0-1 0 0 0,0-1 0 0 0,-1 0 0 0 0,-1 0 0 0 0,0-2 1 0 0,0 1-1 0 0,-2-1 0 0 0,5-9-94 0 0,6-3 345 0 0,-24 30-349 0 0,0-1 1 0 0,0 1-1 0 0,1 0 0 0 0,0 0 0 0 0,0 0 1 0 0,0 0-1 0 0,0 0 0 0 0,0 0 1 0 0,1 1-1 0 0,0-1 0 0 0,0 0 0 0 0,0 1 1 0 0,1-1-1 0 0,-1 1 0 0 0,1-1 0 0 0,0 1 1 0 0,0-1-1 0 0,1 1 0 0 0,-1-1 1 0 0,1 1-1 0 0,0-1 0 0 0,0 0 0 0 0,1 1 1 0 0,-1-1-1 0 0,1 0 0 0 0,0 0 1 0 0,0 0-1 0 0,0 0 0 0 0,1 0 0 0 0,-1 0 1 0 0,1-1-1 0 0,0 1 0 0 0,0-1 0 0 0,0 0 1 0 0,0 0-1 0 0,1 0 0 0 0,-1 0 1 0 0,1 0-1 0 0,0-1 0 0 0,0 0 0 0 0,0 0 1 0 0,0 0-1 0 0,0 0 0 0 0,0-1 1 0 0,1 1-1 0 0,-1-1 0 0 0,1 0 0 0 0,-1 0 4 0 0,12-1-17 0 0,0 0 0 0 0,0-1 0 0 0,0-1 0 0 0,-1 0 0 0 0,1-1 0 0 0,-1-1 1 0 0,1-1-1 0 0,-1 0 0 0 0,-1 0 0 0 0,1-2 0 0 0,-1 0 0 0 0,0 0 0 0 0,6-6 17 0 0,-17 12-2 0 0,-1-1 0 0 0,0 0 0 0 0,0 1 0 0 0,0-1 0 0 0,0 0 0 0 0,0 0 0 0 0,0 0 0 0 0,0 0 0 0 0,-1-1 0 0 0,1 1 0 0 0,-1 0 0 0 0,0-1 1 0 0,0 1-1 0 0,0-1 0 0 0,0 0 0 0 0,0 1 0 0 0,0-1 0 0 0,-1 0 0 0 0,1 1 0 0 0,-1-1 0 0 0,1 0 0 0 0,-1 0 0 0 0,0 1 0 0 0,0-1 0 0 0,-1 0 0 0 0,1 0 0 0 0,-1 1 1 0 0,1-1-1 0 0,-1 0 0 0 0,0 1 0 0 0,0-1 0 0 0,0 1 0 0 0,0-1 0 0 0,0 1 0 0 0,-1-1 0 0 0,1 1 0 0 0,-1 0 0 0 0,1-1 0 0 0,-1 1 0 0 0,0 0 0 0 0,0 0 0 0 0,0 1 1 0 0,0-1-1 0 0,0 0 0 0 0,-1 1 0 0 0,1-1 0 0 0,0 1 0 0 0,-1-1 0 0 0,1 1 0 0 0,-1 0 0 0 0,1 0 0 0 0,-1 0 0 0 0,0 1 0 0 0,1-1 0 0 0,-1 1 0 0 0,0-1 0 0 0,0 1 1 0 0,1 0-1 0 0,-2 0 2 0 0,-145-47-938 0 0,126 20-2619 0 0,23 20 2153 0 0</inkml:trace>
  <inkml:trace contextRef="#ctx0" brushRef="#br0" timeOffset="2135.025">2260 161 1184 0 0,'81'181'3930'0'0,"-80"-181"-3506"0"0,-1 0-1 0 0,0 0-99 0 0,0 0-45 0 0,16-85 453 0 0,-14 78-761 0 0,1-1-1 0 0,0 0 1 0 0,1 1 0 0 0,0 0 0 0 0,0 0-1 0 0,0 0 1 0 0,1 0 0 0 0,0 1 0 0 0,1-1-1 0 0,-1 2 1 0 0,1-1 0 0 0,0 0 0 0 0,0 1-1 0 0,1 0 1 0 0,0 1 0 0 0,0-1 0 0 0,0 1-1 0 0,0 0 1 0 0,1 1 0 0 0,-1 0 0 0 0,1 0-1 0 0,0 1 1 0 0,0 0 0 0 0,0 0 0 0 0,0 1-1 0 0,2 0 30 0 0,-3 4-3 0 0,0 0-1 0 0,-1 1 0 0 0,1 0 0 0 0,-1 0 1 0 0,0 1-1 0 0,0-1 0 0 0,-1 1 1 0 0,1 1-1 0 0,-1-1 0 0 0,0 1 1 0 0,-1 0-1 0 0,1 0 0 0 0,-1 0 1 0 0,0 1-1 0 0,-1-1 0 0 0,1 1 0 0 0,-1 0 1 0 0,-1 0-1 0 0,1 0 0 0 0,-1 1 1 0 0,-1-1-1 0 0,1 0 0 0 0,-1 1 1 0 0,0 2 3 0 0,18 76-309 0 0,-13-49-3252 0 0,-5-31 2060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7:0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1224 0 0,'0'0'401'0'0,"0"0"-48"0"0,0 0-45 0 0,0 0-34 0 0,0 0-26 0 0,0 0-54 0 0,0 0 21 0 0,0 0 5 0 0,0 0-42 0 0,0 0-46 0 0,0 0 33 0 0,5 1-23 0 0,-1 2-144 0 0,0 0 24 0 0,2 8 96 0 0,-2-4-62 0 0,1 6 9 0 0,1 12 0 0 0,0 13-50 0 0,-2-16-40 0 0,-2-10-1 0 0,109 267 1397 0 0,-110-278-1336 0 0,0-1-1 0 0,-1 1 0 0 0,1-1 1 0 0,0 1-1 0 0,-1-1 0 0 0,1 1 1 0 0,0-1-1 0 0,-1 1 0 0 0,1-1 1 0 0,0 0-1 0 0,0 1 0 0 0,0-1 1 0 0,-1 0-1 0 0,1 0 0 0 0,0 0 1 0 0,0 1-1 0 0,0-1 0 0 0,0 0 1 0 0,-1 0-1 0 0,1 0 1 0 0,0 0-1 0 0,0-1 0 0 0,0 1 1 0 0,0 0-1 0 0,-1 0 0 0 0,1 0 1 0 0,0-1-1 0 0,0 1 0 0 0,0 0 1 0 0,-1-1-1 0 0,1 1 0 0 0,0-1 1 0 0,0 1-1 0 0,-1-1 0 0 0,1 1 1 0 0,-1-1-1 0 0,1 1 0 0 0,0-1 1 0 0,-1 1-1 0 0,1-1 1 0 0,-1 0-1 0 0,1 0 0 0 0,-1 1 1 0 0,1-1-1 0 0,-1 0 0 0 0,0 0 1 0 0,0 1-1 0 0,1-1 0 0 0,-1 0 1 0 0,0 0-1 0 0,0 0 0 0 0,0 0 1 0 0,1 1-1 0 0,-1-1 0 0 0,0 0 1 0 0,0 0-1 0 0,-1 0 0 0 0,1 0 1 0 0,0 1-1 0 0,0-1 0 0 0,0 0 1 0 0,0 0-1 0 0,-1 0-34 0 0,25-70 162 0 0,-24 70-121 0 0,67-213 331 0 0,-25 256-864 0 0,-37-32 487 0 0,1 0-1 0 0,0 0 1 0 0,1 0-1 0 0,0-1 1 0 0,0 0-1 0 0,1-1 1 0 0,0 0-1 0 0,0 0 1 0 0,1 0-1 0 0,0-1 1 0 0,0-1-1 0 0,1 1 1 0 0,0-2-1 0 0,0 1 1 0 0,1-1-1 0 0,-1-1 1 0 0,1 0-1 0 0,0 0 1 0 0,0-1-1 0 0,5 0 6 0 0,-9-4 6 0 0,-1-1 0 0 0,0 1 0 0 0,0-2 0 0 0,0 1 0 0 0,0-1 0 0 0,0 1 0 0 0,-1-2 0 0 0,1 1 0 0 0,-1-1 0 0 0,0 1 1 0 0,0-1-1 0 0,0-1 0 0 0,0 1 0 0 0,-1-1 0 0 0,0 0 0 0 0,0 0 0 0 0,0 0 0 0 0,0 0 0 0 0,-1-1 0 0 0,0 1 0 0 0,0-1 0 0 0,-1 0 0 0 0,1 0 0 0 0,-1 0 0 0 0,-1 0 0 0 0,1-1 0 0 0,-1 1 0 0 0,0 0 0 0 0,0-1 0 0 0,-1 1 0 0 0,0-1 0 0 0,0 1-6 0 0,0-3-23 0 0,-1 0 0 0 0,1 0 0 0 0,-2-1 1 0 0,1 1-1 0 0,-1 0 0 0 0,-1 1 0 0 0,0-1 0 0 0,0 0 0 0 0,-1 1 0 0 0,1 0 0 0 0,-2 0 0 0 0,1 0 0 0 0,-1 0 0 0 0,-1 0 0 0 0,1 1 0 0 0,-1 0 0 0 0,-1 1 0 0 0,1-1 0 0 0,-1 1 0 0 0,0 0 0 0 0,0 1 0 0 0,-1-1 0 0 0,0 2 0 0 0,-3-3 23 0 0,-8 6-4421 0 0,18 1 2938 0 0</inkml:trace>
  <inkml:trace contextRef="#ctx0" brushRef="#br0" timeOffset="482.037">954 337 1100 0 0,'34'-4'348'0'0,"0"-1"0"0"0,-1-1 0 0 0,1-2-1 0 0,-2-1 1 0 0,1-2 0 0 0,15-8-348 0 0,5-27 232 0 0,-56 42-229 0 0,0 0 0 0 0,0 1 0 0 0,-1 0 0 0 0,1-1 0 0 0,-1 1 0 0 0,0 1 1 0 0,0-1-1 0 0,0 0 0 0 0,0 1 0 0 0,0 0 0 0 0,0 0 0 0 0,-1 0 0 0 0,1 1 0 0 0,-1-1 0 0 0,1 1 0 0 0,-1 0 0 0 0,0 0 0 0 0,-1 1-3 0 0,-12-4 73 0 0,0 1-1 0 0,-1 1 1 0 0,0 0-1 0 0,1 2 1 0 0,-1 0-1 0 0,0 1 1 0 0,1 1-1 0 0,-1 1 1 0 0,1 0-1 0 0,0 1 1 0 0,-1 1-1 0 0,2 1 1 0 0,-1 1-1 0 0,1 0 0 0 0,0 1 1 0 0,1 1-1 0 0,-7 5-72 0 0,20-12 6 0 0,1-1-1 0 0,0 1 0 0 0,-1 0 0 0 0,1 0 0 0 0,0 0 0 0 0,0 0 0 0 0,1 0 0 0 0,-1 1 0 0 0,0-1 0 0 0,1 1 0 0 0,-1-1 0 0 0,1 1 1 0 0,0-1-1 0 0,0 1 0 0 0,0 0 0 0 0,0-1 0 0 0,0 1 0 0 0,0 0 0 0 0,1 0 0 0 0,0 0 0 0 0,-1 0 0 0 0,1 0 0 0 0,0-1 1 0 0,0 1-1 0 0,1 0 0 0 0,-1 0 0 0 0,0 0 0 0 0,1 0 0 0 0,0 0 0 0 0,0-1 0 0 0,0 1 0 0 0,0 0 0 0 0,0-1 0 0 0,0 1 0 0 0,1-1 1 0 0,-1 1-1 0 0,1-1 0 0 0,0 0 0 0 0,0 1 0 0 0,0-1 0 0 0,0 0 0 0 0,0 0 0 0 0,0 0 0 0 0,1 0-5 0 0,113 65 172 0 0,53-49-982 0 0,-84-36-556 0 0,-46 3 128 0 0</inkml:trace>
  <inkml:trace contextRef="#ctx0" brushRef="#br0" timeOffset="792.798">1420 29 1440 0 0,'7'-18'2387'0'0,"-3"8"-93"0"0,-1 30-1600 0 0,4 86-185 0 0,2-35-384 0 0,0-20-18 0 0,-3-21-27 0 0,5 15 47 0 0,41 98 139 0 0,-34-110-292 0 0,-18-31-2 0 0,1-1 0 0 0,-1 0-1 0 0,1 1 1 0 0,-1-1-1 0 0,1 0 1 0 0,0 0 0 0 0,0 1-1 0 0,0-1 1 0 0,-1 0-1 0 0,1 0 1 0 0,0 0 0 0 0,0 0-1 0 0,1 0 1 0 0,-1 0 0 0 0,0-1-1 0 0,0 1 1 0 0,0 0-1 0 0,1 0 1 0 0,-1-1 0 0 0,0 1-1 0 0,0-1 1 0 0,1 1-1 0 0,-1-1 1 0 0,1 0 0 0 0,-1 1-1 0 0,0-1 1 0 0,1 0-1 0 0,-1 0 1 0 0,1 0 0 0 0,-1 0-1 0 0,0 0 1 0 0,1 0-1 0 0,-1-1 1 0 0,1 1 0 0 0,-1 0-1 0 0,0-1 1 0 0,1 1-1 0 0,-1-1 1 0 0,0 1 0 0 0,0-1-1 0 0,1 0 1 0 0,-1 1 0 0 0,0-1-1 0 0,0 0 1 0 0,0 0-1 0 0,0 0 1 0 0,0 0 0 0 0,0 0-1 0 0,0 0 1 0 0,0 0-1 0 0,0-1 29 0 0,42-63-1292 0 0,-19 7 603 0 0,-13 27 495 0 0</inkml:trace>
  <inkml:trace contextRef="#ctx0" brushRef="#br0" timeOffset="1070.825">1740 191 4488 0 0,'47'-174'4243'0'0,"-40"315"-2055"0"0,79 87-3317 0 0,-14-118-4943 0 0,-63-101 4606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0:2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149 212 2324 0 0,'0'0'675'0'0,"5"36"4112"0"0,4 129-3004 0 0,-10-90-2663 0 0,-32-46-4140 0 0,18-25 3831 0 0</inkml:trace>
  <inkml:trace contextRef="#ctx0" brushRef="#br0" timeOffset="354.834">187 122 1532 0 0,'119'-57'2177'0'0,"-116"56"-2135"0"0,1-1 0 0 0,-1 1 0 0 0,1 0 0 0 0,-1 0 0 0 0,1 0 1 0 0,-1 1-1 0 0,1-1 0 0 0,0 1 0 0 0,-1 0 0 0 0,1 0 0 0 0,0 0 1 0 0,-1 0-1 0 0,1 1 0 0 0,-1-1 0 0 0,1 1 0 0 0,-1 0 0 0 0,1 0 0 0 0,-1 1 1 0 0,1-1-1 0 0,-1 1 0 0 0,0-1 0 0 0,0 1 0 0 0,0 0 0 0 0,0 0 1 0 0,0 0-1 0 0,0 1 0 0 0,0-1 0 0 0,-1 1 0 0 0,1 0 0 0 0,-1-1 0 0 0,0 1 1 0 0,0 0-1 0 0,1 2-42 0 0,-3-1 25 0 0,1 1 1 0 0,-1 0 0 0 0,0-1 0 0 0,-1 1-1 0 0,1-1 1 0 0,-1 1 0 0 0,0-1-1 0 0,0 1 1 0 0,0-1 0 0 0,-1 1-1 0 0,1-1 1 0 0,-1 0 0 0 0,0 0-1 0 0,-1 0 1 0 0,1 0 0 0 0,-1 0-1 0 0,1 0 1 0 0,-1-1 0 0 0,0 1-1 0 0,0-1 1 0 0,-1 0 0 0 0,1 0 0 0 0,-1 0-1 0 0,0 0 1 0 0,1-1 0 0 0,-1 0-1 0 0,-4 2-25 0 0,5-1 28 0 0,-27 17 319 0 0,0-2-1 0 0,0-1 1 0 0,-2-2-1 0 0,0-1 1 0 0,0-1 0 0 0,-1-2-1 0 0,-1-1 1 0 0,0-2-1 0 0,-21 2-346 0 0,46-9 959 0 0,38-6-833 0 0,28 11-171 0 0,-2 3 0 0 0,1 2 1 0 0,-2 2-1 0 0,1 3 0 0 0,34 16 45 0 0,4 0-1088 0 0,-16-18-3158 0 0,-75-13 2903 0 0,-2-1-1 0 0</inkml:trace>
  <inkml:trace contextRef="#ctx0" brushRef="#br0" timeOffset="696.001">765 129 1348 0 0,'10'47'3517'0'0,"57"178"1822"0"0,-26-257-3247 0 0,263-284-1796 0 0,-288 302-737 0 0,20-22-3889 0 0,-35 34 3355 0 0,-1 1-3320 0 0,0 1 3148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6:5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45 1344 0 0,'0'0'378'0'0,"0"0"-85"0"0,0 0-28 0 0,0 0-60 0 0,4-3-20 0 0,-4 2-178 0 0,1 0 0 0 0,-1 1 0 0 0,1-1 0 0 0,-1 0 1 0 0,1 0-1 0 0,-1 0 0 0 0,1 1 0 0 0,-1-1 0 0 0,0 0 0 0 0,1 0 0 0 0,-1 0 0 0 0,0 0 0 0 0,0 0 0 0 0,0 0 0 0 0,0 0 0 0 0,1 0 0 0 0,-2 0 0 0 0,1 0 0 0 0,0 0 0 0 0,0 0 0 0 0,0 0 1 0 0,0 0-1 0 0,0 1 0 0 0,-1-1 0 0 0,1 0 0 0 0,0 0 0 0 0,-1 0 0 0 0,1 0 0 0 0,-1 0 0 0 0,1 0 0 0 0,-1 1 0 0 0,0-1 0 0 0,1 0 0 0 0,-1 1 0 0 0,1-1 0 0 0,-1 0 0 0 0,0 1 0 0 0,0-1 1 0 0,0 1-1 0 0,1-1 0 0 0,-1 1 0 0 0,0-1 0 0 0,0 1 0 0 0,0-1 0 0 0,0 1 0 0 0,0 0 0 0 0,0 0 0 0 0,1-1 0 0 0,-1 1 0 0 0,0 0 0 0 0,0 0 0 0 0,0 0 0 0 0,0 0 0 0 0,0 0 0 0 0,0 0 1 0 0,0 0-1 0 0,0 0 0 0 0,0 1 0 0 0,0-1 0 0 0,0 0 0 0 0,0 1 0 0 0,0-1 0 0 0,0 0-7 0 0,-23-3 37 0 0,-1 1 0 0 0,1 0 0 0 0,-1 2 0 0 0,0 1 0 0 0,1 1 0 0 0,-1 1 0 0 0,1 1 1 0 0,-1 2-1 0 0,1 0 0 0 0,-20 9-37 0 0,16-8 102 0 0,-29 7 152 0 0,1 3-1 0 0,0 2 1 0 0,2 2-1 0 0,-49 27-253 0 0,98-46 14 0 0,0 0 0 0 0,0 1 0 0 0,1 0 0 0 0,-1 0-1 0 0,1 0 1 0 0,0 0 0 0 0,0 1 0 0 0,0 0-1 0 0,0 0 1 0 0,0 0 0 0 0,1 0 0 0 0,0 0-1 0 0,0 1 1 0 0,0-1 0 0 0,0 1 0 0 0,1 0 0 0 0,0 0-1 0 0,0 0 1 0 0,0 0 0 0 0,0 0 0 0 0,1 1-1 0 0,0-1 1 0 0,0 0 0 0 0,0 1 0 0 0,1-1 0 0 0,0 0-1 0 0,0 1 1 0 0,0-1 0 0 0,1 1 0 0 0,0-1-1 0 0,0 0 1 0 0,0 1 0 0 0,1-1 0 0 0,-1 0 0 0 0,1 0-1 0 0,0 0 1 0 0,1 0 0 0 0,-1 0 0 0 0,1-1-1 0 0,0 1 1 0 0,0-1 0 0 0,1 0 0 0 0,-1 0-1 0 0,1 0 1 0 0,0 0 0 0 0,0 0 0 0 0,1-1-14 0 0,33 23 119 0 0,2-1 0 0 0,0-3-1 0 0,2-1 1 0 0,0-2 0 0 0,1-2 0 0 0,1-2 0 0 0,10 1-119 0 0,27 11 93 0 0,-63-21-58 0 0,-12-5-12 0 0,-1 0 1 0 0,1 0-1 0 0,-1 0 0 0 0,0 1 0 0 0,0-1 0 0 0,0 2 0 0 0,0-1 0 0 0,0 0 0 0 0,0 1 1 0 0,-1 0-1 0 0,1 0 0 0 0,-1 0 0 0 0,0 1 0 0 0,1-1 0 0 0,-2 1 0 0 0,1 0 1 0 0,0 0-1 0 0,-1 1 0 0 0,0-1 0 0 0,0 1 0 0 0,0-1 0 0 0,-1 1 0 0 0,1 0 0 0 0,-1 0 1 0 0,0 2-24 0 0,-55 43 208 0 0,32-41-352 0 0,1-2 0 0 0,-1 0 0 0 0,0-1 0 0 0,-1-1-1 0 0,1 0 1 0 0,-1-2 0 0 0,0-1 0 0 0,0-1 0 0 0,0 0 0 0 0,0-2-1 0 0,0 0 1 0 0,0-2 0 0 0,0 0 0 0 0,0-2 0 0 0,1 0 0 0 0,0-2-1 0 0,-13-5 145 0 0,13-1-1296 0 0,6 1-46 0 0</inkml:trace>
  <inkml:trace contextRef="#ctx0" brushRef="#br0" timeOffset="609.565">1015 332 1060 0 0,'-13'0'787'0'0,"5"2"-509"0"0,-2 1-67 0 0,-41 9 299 0 0,17-1-160 0 0,-23 12 170 0 0,46-18-454 0 0,1 0-1 0 0,0 0 1 0 0,-1 1 0 0 0,2 0 0 0 0,-1 1 0 0 0,1 0 0 0 0,0 0-1 0 0,0 1 1 0 0,1 1 0 0 0,0-1 0 0 0,0 1 0 0 0,1 0 0 0 0,0 1 0 0 0,1 0-1 0 0,0 0 1 0 0,1 0 0 0 0,-4 10-66 0 0,12-16 41 0 0,-1 1 1 0 0,1-1-1 0 0,0 0 0 0 0,0 0 1 0 0,0 0-1 0 0,1 0 0 0 0,0-1 1 0 0,-1 1-1 0 0,1-1 0 0 0,0 0 1 0 0,1 0-1 0 0,-1-1 0 0 0,0 1 1 0 0,1-1-1 0 0,0 0 1 0 0,-1 0-1 0 0,1 0 0 0 0,0-1 1 0 0,0 1-1 0 0,0-1 0 0 0,0-1 1 0 0,0 1-1 0 0,0-1 0 0 0,0 1 1 0 0,0-1-1 0 0,0-1 0 0 0,0 1 1 0 0,4-2-42 0 0,36 1 78 0 0,1-2 0 0 0,0-2 0 0 0,-1-2 1 0 0,0-2-1 0 0,18-7-78 0 0,-61 15 3 0 0,-1 1-2 0 0,1 0 15 0 0,1 0 0 0 0,0-1 1 0 0,0 1-1 0 0,0-1 0 0 0,0 0 0 0 0,0 0 0 0 0,-1 0 0 0 0,1 0 0 0 0,0 0 1 0 0,-1 0-1 0 0,1-1 0 0 0,-1 1 0 0 0,0-1 0 0 0,1 0 0 0 0,-1 0 0 0 0,0 0 0 0 0,0 0 1 0 0,0 0-1 0 0,0 0 0 0 0,0 0 0 0 0,-1-1 0 0 0,1 1 0 0 0,-1-1 0 0 0,1 0-16 0 0,-2 1 26 0 0,-4-2-143 0 0,-245-122-1031 0 0,212 80-2010 0 0,36 45 1808 0 0</inkml:trace>
  <inkml:trace contextRef="#ctx0" brushRef="#br0" timeOffset="1435.91">1308 456 1140 0 0,'55'204'2394'0'0,"0"-378"597"0"0,-50 161-3014 0 0,1 0 0 0 0,1 0 0 0 0,0 1 0 0 0,1-1 0 0 0,0 2 0 0 0,1-1 0 0 0,0 1 0 0 0,1 0-1 0 0,0 1 1 0 0,1 0 0 0 0,3-2 23 0 0,-11 12-29 0 0,0 0-1 0 0,0 0 1 0 0,0 0-1 0 0,-1 1 1 0 0,1-1-1 0 0,0 0 0 0 0,0 1 1 0 0,0 0-1 0 0,-1 0 1 0 0,1 0-1 0 0,0 0 1 0 0,-1 0-1 0 0,1 0 1 0 0,-1 1-1 0 0,1 0 1 0 0,-1-1-1 0 0,0 1 1 0 0,1 0-1 0 0,-1 0 0 0 0,0 0 1 0 0,0 0-1 0 0,0 0 1 0 0,-1 0-1 0 0,1 1 1 0 0,-1-1-1 0 0,1 1 1 0 0,-1-1-1 0 0,0 1 1 0 0,0 0-1 0 0,0-1 1 0 0,0 1-1 0 0,0 1 30 0 0,0-3-8 0 0,6 16 13 0 0,-1 0 0 0 0,0 0 0 0 0,-1 1 0 0 0,-1 0-1 0 0,-1-1 1 0 0,0 2 0 0 0,-1-1 0 0 0,-1 0 0 0 0,-1 0 0 0 0,-2 12-5 0 0,2-29 176 0 0,0-1-58 0 0,-9 5 86 0 0,11-17-73 0 0,69-149-364 0 0,-64 151 174 0 0,55-50 194 0 0,-9 145-364 0 0,-40-46 142 0 0,-11-28 58 0 0,1 0-1 0 0,1 0 0 0 0,0-1 1 0 0,0 1-1 0 0,1-1 0 0 0,1 0 1 0 0,-1 0-1 0 0,2 0 1 0 0,-1-1-1 0 0,1 0 0 0 0,1 0 1 0 0,8 7 29 0 0,11-8-2317 0 0,-26-7 1010 0 0</inkml:trace>
  <inkml:trace contextRef="#ctx0" brushRef="#br0" timeOffset="1889.032">2162 515 1212 0 0,'109'-112'2048'0'0,"-110"110"-2021"0"0,0 0-1 0 0,-1 0 1 0 0,1 1-1 0 0,-1-1 1 0 0,0 0 0 0 0,1 0-1 0 0,-1 1 1 0 0,0-1-1 0 0,0 1 1 0 0,0-1-1 0 0,0 1 1 0 0,0 0-1 0 0,-1 0 1 0 0,1 0-1 0 0,0 0 1 0 0,0 0 0 0 0,-1 1-1 0 0,1-1 1 0 0,-1 1-1 0 0,1-1 1 0 0,0 1-1 0 0,-1 0 1 0 0,1 0-1 0 0,-1 0 1 0 0,1 0-1 0 0,-1 0 1 0 0,0 1-27 0 0,-26-1 280 0 0,0 2 0 0 0,0 1-1 0 0,1 2 1 0 0,-1 0 0 0 0,1 2-1 0 0,0 1 1 0 0,-20 9-280 0 0,40-15 68 0 0,1 0 0 0 0,-1 1 0 0 0,1 0-1 0 0,-1 0 1 0 0,1 0 0 0 0,0 1 0 0 0,0 0-1 0 0,1 1 1 0 0,-1 0 0 0 0,1 0 0 0 0,0 0-1 0 0,1 0 1 0 0,-1 1 0 0 0,1 0 0 0 0,0 0-1 0 0,0 1 1 0 0,1-1 0 0 0,0 1 0 0 0,0 0-1 0 0,0 0 1 0 0,1 1 0 0 0,-1 3-68 0 0,6-5 1 0 0,1-1 0 0 0,-1 0 1 0 0,1 0-1 0 0,1 0 0 0 0,-1 0 0 0 0,1 0 1 0 0,-1-1-1 0 0,1 1 0 0 0,1-1 0 0 0,-1 0 0 0 0,1-1 1 0 0,-1 1-1 0 0,1-1 0 0 0,0 0 0 0 0,0 0 1 0 0,0 0-1 0 0,1 0 0 0 0,-1-1 0 0 0,1 0 0 0 0,-1-1 1 0 0,1 1-1 0 0,0-1 0 0 0,0 0 0 0 0,3 0-1 0 0,195 12-4895 0 0,-169-13 3603 0 0</inkml:trace>
  <inkml:trace contextRef="#ctx0" brushRef="#br0" timeOffset="2577.979">2188 482 1212 0 0,'0'0'472'0'0,"0"0"-52"0"0,0 0-76 0 0,0 0-24 0 0,9 10-32 0 0,-28 4 64 0 0,-3-1-48 0 0,-4 1-192 0 0,-4-4-16 0 0,-4 2-12 0 0,2-4-4 0 0,-3-2-12 0 0,16-6-148 0 0,-10 0-188 0 0,-35-14-332 0 0,35 4 40 0 0,7-2-804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7:0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44 165 1480 0 0,'13'-15'2772'0'0,"-10"15"-2325"0"0,-3 0-46 0 0,0 0-370 0 0,-1 1 0 0 0,1 0 0 0 0,0-1 0 0 0,0 1 0 0 0,-1 0 0 0 0,1 0 0 0 0,0-1-1 0 0,0 1 1 0 0,0 0 0 0 0,0 0 0 0 0,0-1 0 0 0,0 1 0 0 0,0 0 0 0 0,0-1 0 0 0,0 1 0 0 0,0 0 0 0 0,0 0 0 0 0,1-1 0 0 0,-1 1 0 0 0,0 0 0 0 0,0 0 0 0 0,1-1 0 0 0,-1 1 0 0 0,0-1 0 0 0,1 1 0 0 0,-1 0 0 0 0,1-1 0 0 0,-1 1 0 0 0,1-1 0 0 0,-1 1 0 0 0,1-1 0 0 0,0 1-1 0 0,-1-1 1 0 0,1 1 0 0 0,-1-1 0 0 0,1 0 0 0 0,0 1 0 0 0,-1-1 0 0 0,1 0 0 0 0,0 1 0 0 0,0-1 0 0 0,-1 0 0 0 0,1 0 0 0 0,0 0 0 0 0,-1 0 0 0 0,1 0 0 0 0,0 0 0 0 0,0 0 0 0 0,-1 0 0 0 0,1 0 0 0 0,0 0 0 0 0,0 0 0 0 0,-1 0 0 0 0,1 0 0 0 0,0-1 0 0 0,0 1-1 0 0,-1 0 1 0 0,1-1 0 0 0,0 1 0 0 0,-1 0 0 0 0,1-1 0 0 0,-1 1 0 0 0,1-1 0 0 0,0 1 0 0 0,-1-1 0 0 0,1 1 0 0 0,-1-1 0 0 0,1 1 0 0 0,-1-1-31 0 0,69 305 733 0 0,-60-273-1613 0 0,-9-29 714 0 0,0 1-2715 0 0,0-3 2043 0 0</inkml:trace>
  <inkml:trace contextRef="#ctx0" brushRef="#br0" timeOffset="311.243">36 37 2284 0 0,'10'-3'115'0'0,"0"1"0"0"0,-1 0-1 0 0,1 1 1 0 0,0 0 0 0 0,1 0-1 0 0,-1 1 1 0 0,0 0 0 0 0,0 1 0 0 0,0 0-1 0 0,0 1 1 0 0,0 0 0 0 0,-1 1-1 0 0,1 0 1 0 0,-1 0 0 0 0,1 1-1 0 0,-1 0 1 0 0,0 0 0 0 0,0 1 0 0 0,-1 1-1 0 0,1-1 1 0 0,-1 1 0 0 0,-1 1-1 0 0,1-1 1 0 0,2 4-115 0 0,22 16 164 0 0,73 93 541 0 0,-84-77-432 0 0,-12-12-63 0 0,-3 1 25 0 0,-5-10-62 0 0,-5 12 88 0 0,-18 14 17 0 0,-67 44 169 0 0,76-81-462 0 0,-2 0 1 0 0,1-1 0 0 0,-1-1-1 0 0,0-1 1 0 0,-1 0 0 0 0,0 0-1 0 0,0-2 1 0 0,0 0-1 0 0,0-1 1 0 0,-1 0 0 0 0,0-2-1 0 0,0 0 1 0 0,-1-1 14 0 0,14 0-182 0 0,-1-1-1 0 0,1-1 1 0 0,-1 1-1 0 0,1-1 1 0 0,-1 0-1 0 0,1 0 1 0 0,0 0-1 0 0,-1 0 1 0 0,1-1-1 0 0,0 0 1 0 0,0 0-1 0 0,0 0 1 0 0,0 0-1 0 0,0-1 1 0 0,0 1 0 0 0,1-1-1 0 0,-1 0 1 0 0,1 0-1 0 0,0-1 1 0 0,0 1-1 0 0,0 0 1 0 0,0-1-1 0 0,1 0 1 0 0,-1 0-1 0 0,0-2 183 0 0,-7-16-1434 0 0</inkml:trace>
  <inkml:trace contextRef="#ctx0" brushRef="#br0" timeOffset="699.11">644 292 1048 0 0,'10'15'3555'0'0,"-1"29"-2569"0"0,-7-31-706 0 0,42 107 10 0 0,-44-120-595 0 0,1 1 336 0 0,-3 0-3016 0 0,-4 0 1649 0 0</inkml:trace>
  <inkml:trace contextRef="#ctx0" brushRef="#br0" timeOffset="1024.873">676 133 1160 0 0,'17'-35'10282'0'0,"-12"35"-11958"0"0,-1 5-3605 0 0,-1-2 3796 0 0,0-1-67 0 0</inkml:trace>
  <inkml:trace contextRef="#ctx0" brushRef="#br0" timeOffset="1555.682">835 520 1388 0 0,'175'-249'3703'0'0,"-168"251"-3690"0"0,0 0 0 0 0,0 0-1 0 0,0 0 1 0 0,-1 0 0 0 0,1 1 0 0 0,-1 0-1 0 0,0 1 1 0 0,0 0 0 0 0,0-1 0 0 0,0 2-1 0 0,0-1 1 0 0,-1 1 0 0 0,0 0 0 0 0,0 0 0 0 0,0 0-1 0 0,-1 1 1 0 0,0-1 0 0 0,0 1 0 0 0,1 2-13 0 0,-4-7 16 0 0,6 7 41 0 0,-4-6 12 0 0,-1 0-1 0 0,1 0 0 0 0,-1 0 0 0 0,1 1 0 0 0,-1 0 0 0 0,0-1 0 0 0,1 1 0 0 0,-2 0 0 0 0,1 0 0 0 0,0 0 0 0 0,0 0 0 0 0,-1 0 0 0 0,0 0 0 0 0,0 1 1 0 0,0-1-1 0 0,0 0 0 0 0,0 1 0 0 0,0-1 0 0 0,-1 1 0 0 0,0-1 0 0 0,0 1 0 0 0,0-1 0 0 0,0 1 0 0 0,0-1 0 0 0,-1 1-68 0 0,-80 51-6 0 0,39-48-4736 0 0,41-7 3469 0 0</inkml:trace>
  <inkml:trace contextRef="#ctx0" brushRef="#br0" timeOffset="1835.203">1609 250 1048 0 0,'-11'-1'174'0'0,"0"0"0"0"0,0 1-1 0 0,0 0 1 0 0,0 1 0 0 0,0 0 0 0 0,0 0-1 0 0,0 1 1 0 0,0 1 0 0 0,1 0-1 0 0,-1 1 1 0 0,1 0 0 0 0,0 0 0 0 0,0 1-1 0 0,0 0 1 0 0,1 1 0 0 0,-1 0 0 0 0,1 0-1 0 0,1 1 1 0 0,-1 0 0 0 0,1 1 0 0 0,1 0-1 0 0,-1 0 1 0 0,1 1 0 0 0,1 0 0 0 0,0 0-1 0 0,0 0 1 0 0,0 1 0 0 0,2 0-1 0 0,-1 0 1 0 0,1 0 0 0 0,-2 7-174 0 0,6 6 165 0 0,22 25-68 0 0,4-26-108 0 0,-16-18-260 0 0,0 0 0 0 0,1 0 0 0 0,-1-1 0 0 0,1-1 0 0 0,-1 0 0 0 0,1 0 0 0 0,0-1 0 0 0,0 0 1 0 0,0-1-1 0 0,0 0 0 0 0,-1-1 0 0 0,1 0 0 0 0,0 0 0 0 0,0-1 0 0 0,-1-1 0 0 0,6-2 271 0 0,20-6-1446 0 0</inkml:trace>
  <inkml:trace contextRef="#ctx0" brushRef="#br0" timeOffset="2143.24">1687 259 876 0 0,'33'21'916'0'0,"35"57"-148"0"0,-36-15-10 0 0,-17-11 831 0 0,-12-20 249 0 0,-3-30-1740 0 0,0-1 1 0 0,0 1-1 0 0,-1-1 1 0 0,1 1-1 0 0,0-1 1 0 0,-1 1-1 0 0,1-1 1 0 0,-1 1-1 0 0,1-1 1 0 0,-1 0-1 0 0,0 1 1 0 0,1-1-1 0 0,-1 0 1 0 0,0 1-1 0 0,0-1 1 0 0,0 0-1 0 0,0 0 1 0 0,0 0-1 0 0,0 0 1 0 0,0 0-1 0 0,-1 0 1 0 0,1 0-1 0 0,0 0 1 0 0,0-1-1 0 0,-1 1 1 0 0,1 0-1 0 0,0-1 1 0 0,-1 1-1 0 0,1-1 1 0 0,-1 1-1 0 0,1-1 1 0 0,-1 0-1 0 0,1 1 1 0 0,-1-1-1 0 0,0 0-98 0 0,25-76 113 0 0,-20 71-134 0 0,63-66-1039 0 0,12-27-4406 0 0,-76 90 4428 0 0</inkml:trace>
  <inkml:trace contextRef="#ctx0" brushRef="#br0" timeOffset="2845.23">2017 408 1684 0 0,'201'-32'2441'0'0,"-16"-21"-1039"0"0,-185 53-1384 0 0,-1 0 0 0 0,1 0 0 0 0,-1-1 0 0 0,1 1 0 0 0,0 0 1 0 0,-1-1-1 0 0,1 1 0 0 0,-1 0 0 0 0,1-1 0 0 0,0 1 0 0 0,-1-1 1 0 0,1 1-1 0 0,0-1 0 0 0,-1 1 0 0 0,1-1 0 0 0,0 1 1 0 0,0-1-1 0 0,-1 1 0 0 0,1-1 0 0 0,0 1 0 0 0,0-1 0 0 0,0 1 1 0 0,0-1-1 0 0,0 1 0 0 0,0-1 0 0 0,0 0 0 0 0,0 1 1 0 0,0-1-1 0 0,0 1 0 0 0,0-1 0 0 0,0 1 0 0 0,0-1 0 0 0,0 1 1 0 0,1-1-1 0 0,-1 1 0 0 0,0-1 0 0 0,0 1 0 0 0,1-1 1 0 0,-1 1-1 0 0,0-1 0 0 0,1 1 0 0 0,-1-1 0 0 0,0 1 0 0 0,1 0 1 0 0,-1-1-1 0 0,0 1 0 0 0,1-1 0 0 0,-1 1 0 0 0,1 0 1 0 0,-1 0-1 0 0,1-1 0 0 0,-1 1 0 0 0,1 0 0 0 0,-1 0 0 0 0,1-1 1 0 0,0 1-19 0 0,-51-7 208 0 0,26 7-84 0 0,1 1 1 0 0,0 0-1 0 0,0 2 1 0 0,0 1-1 0 0,0 0 1 0 0,1 2-1 0 0,-1 0 1 0 0,2 2 0 0 0,-1 1-1 0 0,-7 4-124 0 0,21-10 19 0 0,1 0 0 0 0,0 0-1 0 0,0 1 1 0 0,1 0 0 0 0,-1 0 0 0 0,1 1-1 0 0,0-1 1 0 0,0 1 0 0 0,0 1 0 0 0,1-1-1 0 0,0 1 1 0 0,0 0 0 0 0,0 0 0 0 0,1 1-1 0 0,0-1 1 0 0,0 1 0 0 0,0 0 0 0 0,1 0-1 0 0,0 0 1 0 0,1 1 0 0 0,0-1 0 0 0,0 1-1 0 0,-1 3-18 0 0,7-5-64 0 0,0 0-1 0 0,0-1 1 0 0,0 0-1 0 0,1 0 1 0 0,0 0-1 0 0,0 0 1 0 0,0-1-1 0 0,0 0 1 0 0,1 0-1 0 0,-1 0 1 0 0,1-1-1 0 0,0 0 1 0 0,0 0-1 0 0,0 0 1 0 0,1-1-1 0 0,-1 0 1 0 0,1 0-1 0 0,-1-1 0 0 0,1 0 1 0 0,0 0-1 0 0,-1 0 1 0 0,1-1-1 0 0,0 0 1 0 0,-1 0-1 0 0,1-1 1 0 0,0 0-1 0 0,2 0 65 0 0,108-23-3099 0 0,-79 15 1867 0 0</inkml:trace>
  <inkml:trace contextRef="#ctx0" brushRef="#br0" timeOffset="3093.074">2614 37 2708 0 0,'8'-36'4896'0'0,"0"51"-1753"0"0,44 277-2455 0 0,-20-155-2899 0 0,-47-63-4580 0 0,8-67 5282 0 0</inkml:trace>
  <inkml:trace contextRef="#ctx0" brushRef="#br0" timeOffset="3343.64">2492 304 1684 0 0,'4'-2'3577'0'0,"9"-4"-2485"0"0,180-71 1474 0 0,11 30-7900 0 0,-173 43 4117 0 0</inkml:trace>
  <inkml:trace contextRef="#ctx0" brushRef="#br0" timeOffset="3715.048">3006 336 1416 0 0,'161'-13'2976'0'0,"-100"0"-2253"0"0,-50 12-611 0 0,0-1 1 0 0,0 0-1 0 0,0 0 1 0 0,-1-1-1 0 0,1-1 1 0 0,0 0-1 0 0,-1 0 1 0 0,0-1 0 0 0,0 0-1 0 0,-1-1 1 0 0,1 0-1 0 0,7-7-112 0 0,-19 10-4 0 0,-1 0-1 0 0,1 1 1 0 0,-1-1-1 0 0,0 1 1 0 0,0 0-1 0 0,0 0 1 0 0,0 0-1 0 0,0 0 1 0 0,-1 0-1 0 0,1 1 1 0 0,-1-1-1 0 0,1 1 1 0 0,-1 0-1 0 0,1 0 1 0 0,-1 0-1 0 0,0 1 1 0 0,1-1-1 0 0,-1 1 1 0 0,0 0-1 0 0,1 0 1 0 0,-1 0-1 0 0,0 1 1 0 0,-1 0 4 0 0,-19-2 87 0 0,0 2 0 0 0,0 1 0 0 0,0 1 0 0 0,1 1 0 0 0,-1 1 1 0 0,1 1-1 0 0,0 1 0 0 0,1 1 0 0 0,-1 1 0 0 0,1 1 0 0 0,1 1 0 0 0,0 0 0 0 0,1 2 0 0 0,-10 8-87 0 0,24-17 13 0 0,0 1 0 0 0,1 0 0 0 0,0 0 0 0 0,0 0 0 0 0,0 0 0 0 0,1 1 0 0 0,-1 0 0 0 0,1 0 0 0 0,1 0 0 0 0,-1 0 0 0 0,1 1 0 0 0,0-1 0 0 0,1 1 0 0 0,-1 0 0 0 0,1 0 0 0 0,1 0-1 0 0,-1 0 1 0 0,1 0 0 0 0,0 1-13 0 0,5-3-54 0 0,0-1-1 0 0,0 0 0 0 0,1 0 0 0 0,-1 0 0 0 0,1 0 0 0 0,0 0 1 0 0,0-1-1 0 0,0 0 0 0 0,0 0 0 0 0,0-1 0 0 0,1 1 0 0 0,-1-1 1 0 0,1 0-1 0 0,0 0 0 0 0,-1-1 0 0 0,1 0 0 0 0,0 0 0 0 0,0 0 1 0 0,0-1-1 0 0,0 0 0 0 0,0 0 0 0 0,0 0 0 0 0,0-1 0 0 0,0 0 1 0 0,2-1 54 0 0,157-32-3660 0 0,-126 25 2255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7:2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23 165 1112 0 0,'-8'-26'4272'0'0,"-1"47"-3301"0"0,4 271 704 0 0,5-291-1425 0 0,9-7 288 0 0,-4-1-543 0 0,1 0 1 0 0,0 0-1 0 0,0 0 0 0 0,0 0 0 0 0,1 1 0 0 0,0 1 0 0 0,0-1 1 0 0,1 1-1 0 0,0 0 0 0 0,-1 0 0 0 0,2 1 0 0 0,-1 0 1 0 0,0 1-1 0 0,1 0 0 0 0,0 0 0 0 0,-1 1 0 0 0,1 0 0 0 0,0 0 1 0 0,0 1-1 0 0,0 1 0 0 0,1-1 0 0 0,-1 1 0 0 0,0 1 1 0 0,0 0-1 0 0,0 0 0 0 0,0 0 0 0 0,0 2 0 0 0,0-1 0 0 0,-1 1 1 0 0,1 0-1 0 0,-1 0 0 0 0,1 1 0 0 0,-1 1 0 0 0,-1-1 1 0 0,1 1-1 0 0,2 2 5 0 0,-9-5 3 0 0,0 0-1 0 0,0 0 1 0 0,0 0 0 0 0,0 0 0 0 0,0 0 0 0 0,0 0 0 0 0,0 1-1 0 0,-1-1 1 0 0,1 0 0 0 0,-1 1 0 0 0,1-1 0 0 0,-1 0-1 0 0,0 1 1 0 0,0-1 0 0 0,0 0 0 0 0,0 1 0 0 0,-1-1 0 0 0,1 0-1 0 0,-1 0 1 0 0,1 1 0 0 0,-1-1 0 0 0,0 0 0 0 0,0 0 0 0 0,0 0-1 0 0,0 1 1 0 0,0-1 0 0 0,0 0 0 0 0,0-1 0 0 0,-1 1-1 0 0,1 0 1 0 0,-1 0 0 0 0,0 0 0 0 0,1-1 0 0 0,-1 1 0 0 0,0-1-1 0 0,0 0 1 0 0,0 1 0 0 0,0-1 0 0 0,0 0 0 0 0,0 0 0 0 0,-2 0-3 0 0,-91 43 58 0 0,8-29-970 0 0,85-15 69 0 0,-1-21-3059 0 0,16 10 2576 0 0</inkml:trace>
  <inkml:trace contextRef="#ctx0" brushRef="#br0" timeOffset="778.205">508 323 1148 0 0,'-22'24'3710'0'0,"18"-19"-3648"0"0,1 1 1 0 0,0-1-1 0 0,1 1 0 0 0,-1 0 1 0 0,1 0-1 0 0,0 0 1 0 0,0 0-1 0 0,1 0 0 0 0,0 0 1 0 0,0 1-1 0 0,0-1 0 0 0,1 0 1 0 0,0 1-1 0 0,0-1 1 0 0,0 0-1 0 0,1 0 0 0 0,0 1 1 0 0,1-1-1 0 0,-1 0 1 0 0,1 0-1 0 0,0 0 0 0 0,0 0 1 0 0,1 0-1 0 0,0-1 1 0 0,0 1-1 0 0,0-1 0 0 0,1 0 1 0 0,0 1-1 0 0,0-2 1 0 0,0 1-1 0 0,1 0 0 0 0,-1-1 1 0 0,1 0-1 0 0,0 0 0 0 0,0 0 1 0 0,1-1-1 0 0,-1 0 1 0 0,3 1-63 0 0,4 0 8 0 0,0-2 0 0 0,0 1 0 0 0,1-2 0 0 0,-1 0 1 0 0,0 0-1 0 0,1-1 0 0 0,-1-1 0 0 0,1 0 0 0 0,-1-1 0 0 0,0 0 1 0 0,0 0-1 0 0,0-2 0 0 0,0 1 0 0 0,0-2 0 0 0,0 1 0 0 0,-1-2 1 0 0,0 1-1 0 0,0-2 0 0 0,-1 1 0 0 0,0-1 0 0 0,0-1 1 0 0,0 0-1 0 0,0-1-8 0 0,8-43 1126 0 0,-40 71-922 0 0,22-14-266 0 0,1 1-1 0 0,1 0 0 0 0,-1-1 0 0 0,1 1 0 0 0,-1-1 0 0 0,2 0 0 0 0,-1 1 0 0 0,1-1 0 0 0,-1 0 0 0 0,1 0 1 0 0,1-1-1 0 0,-1 1 0 0 0,1-1 0 0 0,-1 1 0 0 0,1-1 0 0 0,1 0 0 0 0,-1 0 0 0 0,0-1 0 0 0,1 0 0 0 0,0 1 1 0 0,0-1-1 0 0,0-1 0 0 0,0 1 0 0 0,0-1 0 0 0,1 0 0 0 0,-1 0 0 0 0,0-1 0 0 0,1 1 0 0 0,0-1 0 0 0,-1 0 1 0 0,1-1-1 0 0,0 1 0 0 0,0-1 0 0 0,-1 0 0 0 0,1-1 0 0 0,0 0 0 0 0,-1 1 0 0 0,1-2 0 0 0,0 1 0 0 0,-1-1 1 0 0,4-1 62 0 0,3 3-40 0 0,0-1 0 0 0,-1 0 0 0 0,1 0 0 0 0,0-1 0 0 0,-1-1 0 0 0,0 0 0 0 0,0-1 0 0 0,0 0 0 0 0,0 0 0 0 0,0-1 0 0 0,-1-1 0 0 0,0 0 0 0 0,0 0 0 0 0,0-1 0 0 0,-1 0 0 0 0,0 0 0 0 0,-1-1 0 0 0,1-1 0 0 0,-1 1 0 0 0,-1-1 1 0 0,0-1-1 0 0,0 1 0 0 0,-1-1 0 0 0,0 0 0 0 0,-1-1 0 0 0,0 1 0 0 0,2-7 40 0 0,-19-183 419 0 0,9 185-208 0 0,-1 0 0 0 0,0 0 1 0 0,-1 1-1 0 0,-1-1 1 0 0,0 1-1 0 0,-1 0 0 0 0,-1 1 1 0 0,0 0-1 0 0,0 0 1 0 0,-2 0-1 0 0,1 2 0 0 0,-2-1 1 0 0,1 1-212 0 0,6 11 27 0 0,1 1 1 0 0,0 0 0 0 0,0 0-1 0 0,0 0 1 0 0,0 0 0 0 0,0 0-1 0 0,0 1 1 0 0,0-1-1 0 0,0 1 1 0 0,0 0 0 0 0,0 0-1 0 0,1 0 1 0 0,-1 0 0 0 0,1 0-1 0 0,0 1 1 0 0,0-1-1 0 0,0 1 1 0 0,0-1 0 0 0,0 1-1 0 0,0 0 1 0 0,1 0 0 0 0,-1 0-1 0 0,1 0 1 0 0,0 0-1 0 0,0 0 1 0 0,0 0 0 0 0,0 0-1 0 0,0 1 1 0 0,1-1 0 0 0,-1 2-29 0 0,-4 19-84 0 0,1 0-1 0 0,1 1 0 0 0,1-1 0 0 0,1 1 0 0 0,2-1 0 0 0,0 1 0 0 0,1-1 0 0 0,2 0 0 0 0,0 0 1 0 0,2 0-1 0 0,1 0 0 0 0,0-1 0 0 0,2 0 0 0 0,0-1 0 0 0,2 1 0 0 0,0-2 0 0 0,2 0 0 0 0,9 12 86 0 0,12 32-4163 0 0,-34-58 2827 0 0</inkml:trace>
  <inkml:trace contextRef="#ctx0" brushRef="#br0" timeOffset="1027.18">1274 333 1120 0 0,'9'3'133'0'0,"-2"1"0"0"0,1 0 0 0 0,0 0 0 0 0,-1 0 0 0 0,0 1 0 0 0,0 0 0 0 0,0 1 0 0 0,-1-1 0 0 0,1 1 0 0 0,-1 1 0 0 0,-1-1 0 0 0,1 1 0 0 0,-1 0 0 0 0,0 0 0 0 0,-1 0 0 0 0,0 1 0 0 0,0 0 0 0 0,0 0 0 0 0,-1 0 0 0 0,-1 0 0 0 0,1 0 0 0 0,-1 1 0 0 0,0-1 0 0 0,-1 1 0 0 0,0-1 0 0 0,-1 1 0 0 0,1 0 0 0 0,-2 3-133 0 0,-24 12-2184 0 0,20-25 992 0 0</inkml:trace>
  <inkml:trace contextRef="#ctx0" brushRef="#br0" timeOffset="1307.042">1458 98 1592 0 0,'-4'-5'692'0'0,"2"4"-112"0"0,-1-2-104 0 0,3 0-64 0 0,-3 1-404 0 0,3 1-76 0 0,-2 1-96 0 0,4-2 16 0 0,-2 2-48 0 0,3 0-176 0 0,0 2-160 0 0,3-1-704 0 0</inkml:trace>
  <inkml:trace contextRef="#ctx0" brushRef="#br0" timeOffset="1863.778">1854 315 1036 0 0,'-8'-1'183'0'0,"0"0"0"0"0,0 0 0 0 0,0 1 0 0 0,0 0 1 0 0,0 1-1 0 0,0-1 0 0 0,0 1 0 0 0,1 1 0 0 0,-1 0 0 0 0,0 0 0 0 0,1 0 0 0 0,-1 1 0 0 0,1 0 0 0 0,0 1 1 0 0,0-1-1 0 0,0 2 0 0 0,0-1 0 0 0,1 0 0 0 0,0 1 0 0 0,-1 1 0 0 0,-1 1-183 0 0,1-2 69 0 0,1 0 1 0 0,-1 0-1 0 0,0 1 0 0 0,1 0 0 0 0,0 0 1 0 0,1 1-1 0 0,-1 0 0 0 0,1 0 0 0 0,1 0 1 0 0,-1 0-1 0 0,1 1 0 0 0,1-1 0 0 0,-1 1 1 0 0,1 0-1 0 0,0 2-69 0 0,3-9 87 0 0,0-1-17 0 0,15 15 61 0 0,-6-14-124 0 0,1 0 0 0 0,-1-1-1 0 0,1 0 1 0 0,-1 0 0 0 0,1-1 0 0 0,-1 0 0 0 0,1-1-1 0 0,-1 0 1 0 0,0-1 0 0 0,0 1 0 0 0,0-2 0 0 0,0 1-1 0 0,0-1 1 0 0,-1-1 0 0 0,0 0 0 0 0,0 0 0 0 0,0 0-1 0 0,0-1 1 0 0,-1 0-7 0 0,53-50 752 0 0,-29 84-1049 0 0,-24 28 209 0 0,-7-55 183 0 0,5 1 14 0 0,92-64 238 0 0,-91 59-359 0 0,-5 1 23 0 0,1 0 1 0 0,-1 1 0 0 0,0-1 0 0 0,1 1 0 0 0,-1 0-1 0 0,1 0 1 0 0,-1-1 0 0 0,1 1 0 0 0,0 0 0 0 0,0 0-1 0 0,-1 0 1 0 0,1 1 0 0 0,0-1 0 0 0,0 0 0 0 0,0 1-1 0 0,0-1 1 0 0,0 1 0 0 0,0 0 0 0 0,0-1-1 0 0,0 1 1 0 0,0 0 0 0 0,0 0 0 0 0,0 0 0 0 0,-1 1-1 0 0,1-1 1 0 0,0 0 0 0 0,0 1 0 0 0,0-1 0 0 0,0 1-1 0 0,0 0 1 0 0,0-1 0 0 0,0 1 0 0 0,-1 0-1 0 0,1 0 1 0 0,0 0 0 0 0,-1 1 0 0 0,1-1 0 0 0,-1 0-1 0 0,1 0 1 0 0,-1 1 0 0 0,0-1 0 0 0,1 1 0 0 0,-1 0-1 0 0,0-1 1 0 0,0 1 0 0 0,0 0 0 0 0,0-1-1 0 0,0 1 1 0 0,-1 0 0 0 0,1 1-12 0 0,6 41 161 0 0,-2-2-949 0 0,3-18-2917 0 0,-6-24 2269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7:19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1468 0 0,'0'0'216'0'0,"0"0"0"0"0,0 0-1 0 0,-1 1 1 0 0,1-1 0 0 0,0 0 0 0 0,0 0 0 0 0,-1 0-1 0 0,1 1 1 0 0,0-1 0 0 0,-1 0 0 0 0,1 0-1 0 0,0 0 1 0 0,-1 0 0 0 0,1 0 0 0 0,0 0 0 0 0,-1 1-1 0 0,1-1 1 0 0,0 0 0 0 0,-1 0 0 0 0,1 0-1 0 0,0 0 1 0 0,-1 0 0 0 0,1 0 0 0 0,0 0 0 0 0,-1-1-1 0 0,1 1 1 0 0,0 0 0 0 0,-1 0 0 0 0,1 0-1 0 0,0 0-215 0 0,-1 20 129 0 0,1 0 0 0 0,1 1 0 0 0,1-1 0 0 0,1 0-1 0 0,1 0 1 0 0,1-1 0 0 0,0 1 0 0 0,1-1 0 0 0,2 0-1 0 0,-1 0 1 0 0,2-1 0 0 0,7 11-129 0 0,40 106-2265 0 0,-55-132 1797 0 0,3 13-255 0 0,-7-6-2664 0 0,-12 4 2079 0 0</inkml:trace>
  <inkml:trace contextRef="#ctx0" brushRef="#br0" timeOffset="324.997">0 278 1720 0 0,'16'-7'6431'0'0,"81"-25"-6027"0"0,191-32-6667 0 0,-266 59 4807 0 0</inkml:trace>
  <inkml:trace contextRef="#ctx0" brushRef="#br0" timeOffset="834.648">381 214 1120 0 0,'23'6'4062'0'0,"-11"-4"-3948"0"0,0 0-1 0 0,-1 1 0 0 0,1 0 0 0 0,-1 1 0 0 0,0 1 0 0 0,0-1 0 0 0,-1 2 0 0 0,1 0 0 0 0,-1 0 0 0 0,0 0 1 0 0,-1 1-1 0 0,0 1 0 0 0,0 0 0 0 0,0 0 0 0 0,-1 1 0 0 0,0 0 0 0 0,-1 0 0 0 0,0 1 0 0 0,0 0 1 0 0,-1 0-1 0 0,0 0 0 0 0,0 3-113 0 0,-8-9 40 0 0,1 0-1 0 0,-1 0 1 0 0,0-1 0 0 0,0 1 0 0 0,0 0 0 0 0,0-1 0 0 0,-1 0-1 0 0,1 1 1 0 0,-1-1 0 0 0,0 0 0 0 0,0 0 0 0 0,0-1 0 0 0,0 1-1 0 0,-1-1 1 0 0,1 1 0 0 0,-1-1 0 0 0,1 0 0 0 0,-1 0 0 0 0,0-1-1 0 0,0 1 1 0 0,0-1 0 0 0,0 0 0 0 0,0 0 0 0 0,0 0 0 0 0,0 0-1 0 0,0-1 1 0 0,0 0 0 0 0,-3 0-40 0 0,5 1 87 0 0,-10-4-59 0 0,10 1-39 0 0,1 1-1 0 0,0-1 1 0 0,0 0-1 0 0,0 0 1 0 0,0 0-1 0 0,0 0 1 0 0,0 0-1 0 0,0 0 1 0 0,1 0-1 0 0,-1 0 1 0 0,1 0-1 0 0,-1 0 1 0 0,1 0-1 0 0,0 0 0 0 0,0 0 1 0 0,0 0-1 0 0,0 0 1 0 0,0 0-1 0 0,1 0 1 0 0,-1-1-1 0 0,0 1 1 0 0,1 0-1 0 0,0 0 1 0 0,-1 0-1 0 0,1 0 1 0 0,0 1-1 0 0,0-1 0 0 0,0 0 1 0 0,0 0-1 0 0,1 0 1 0 0,-1 1-1 0 0,0-1 1 0 0,2-1 11 0 0,4-6-47 0 0,0-1 1 0 0,0 2 0 0 0,1-1-1 0 0,0 1 1 0 0,1 0-1 0 0,0 1 1 0 0,0 0-1 0 0,1 0 1 0 0,-1 1 0 0 0,1 0-1 0 0,1 1 1 0 0,-1 0-1 0 0,1 0 1 0 0,0 1 0 0 0,0 1-1 0 0,0 0 1 0 0,0 0-1 0 0,1 1 1 0 0,-1 1-1 0 0,1 0 1 0 0,4 0 46 0 0,-11 3-5 0 0,-1 0 1 0 0,0 0-1 0 0,0 0 0 0 0,0 1 1 0 0,0-1-1 0 0,0 1 0 0 0,0 0 0 0 0,-1 0 1 0 0,0 0-1 0 0,1 1 0 0 0,-1-1 1 0 0,0 1-1 0 0,-1 0 0 0 0,1 0 0 0 0,-1 0 1 0 0,1 0-1 0 0,-1 0 0 0 0,0 0 1 0 0,0 2 4 0 0,-9 56-3994 0 0,-1-58 2783 0 0</inkml:trace>
  <inkml:trace contextRef="#ctx0" brushRef="#br0" timeOffset="1036.578">679 79 3520 0 0,'-1'-15'3247'0'0,"2"-14"1368"0"0,3 24-6805 0 0,3 3-3278 0 0,-2 2 3960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7:1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47 1368 0 0,'6'-9'4686'0'0,"-2"26"-3587"0"0,-3-14-1127 0 0,76 274 735 0 0,-76-275-856 0 0,-1 0-1 0 0,1 0 1 0 0,-1-1 0 0 0,1 1-1 0 0,-1 0 1 0 0,0 0-1 0 0,0 0 1 0 0,1 0 0 0 0,-2 0-1 0 0,1 0 1 0 0,0 0 0 0 0,0 0-1 0 0,-1 0 1 0 0,1 0 0 0 0,-1 0-1 0 0,1 0 1 0 0,-1 0-1 0 0,0-1 1 0 0,0 1 0 0 0,0 0-1 0 0,0 0 1 0 0,0-1 0 0 0,0 1-1 0 0,0-1 1 0 0,0 1-1 0 0,-1-1 1 0 0,1 1 0 0 0,-1-1-1 0 0,1 0 1 0 0,-1 0 0 0 0,0 0-1 0 0,0 1 150 0 0,-6 0-1364 0 0</inkml:trace>
  <inkml:trace contextRef="#ctx0" brushRef="#br0" timeOffset="357.447">81 107 888 0 0,'5'-30'4465'0'0,"32"9"-3390"0"0,-22 20-995 0 0,0 2-1 0 0,1 0 1 0 0,-1 0 0 0 0,0 2 0 0 0,0 0-1 0 0,0 0 1 0 0,0 2 0 0 0,0 0 0 0 0,-1 0-1 0 0,0 1 1 0 0,0 1 0 0 0,0 0 0 0 0,-1 1-1 0 0,-1 1 1 0 0,1 0 0 0 0,-1 1 0 0 0,-1 0-1 0 0,1 0 1 0 0,-2 2 0 0 0,0-1 0 0 0,1 2-80 0 0,-8-9 19 0 0,0 0 1 0 0,0 0 0 0 0,0 0-1 0 0,-1 0 1 0 0,1 1-1 0 0,-1-1 1 0 0,0 1 0 0 0,-1-1-1 0 0,1 1 1 0 0,-1 0-1 0 0,0-1 1 0 0,0 1 0 0 0,0 0-1 0 0,-1 0 1 0 0,1 0 0 0 0,-1 0-1 0 0,0 0 1 0 0,-1-1-1 0 0,1 1 1 0 0,-1 0 0 0 0,0 0-1 0 0,0 0 1 0 0,-1-1-1 0 0,1 1 1 0 0,-1 0 0 0 0,0-1-1 0 0,-1 0 1 0 0,1 1-1 0 0,-1-1 1 0 0,1 0 0 0 0,-1 0-1 0 0,0 0 1 0 0,-1-1 0 0 0,1 1-1 0 0,-1-1 1 0 0,1 0-1 0 0,-1 0 1 0 0,0 0 0 0 0,0 0-1 0 0,-1-1 1 0 0,1 1-1 0 0,0-1 1 0 0,-1 0 0 0 0,1-1-1 0 0,-1 1 1 0 0,-1 0-20 0 0,-17 9-34 0 0,-1-1 0 0 0,1-1 1 0 0,-1-1-1 0 0,-1-2 0 0 0,1 0 1 0 0,-1-1-1 0 0,-1-1 0 0 0,1-2 0 0 0,-11 0 34 0 0,31-2-239 0 0,0 0 0 0 0,0 0 0 0 0,0 0 0 0 0,1 0 0 0 0,-1-1 0 0 0,0 0 0 0 0,0 0 0 0 0,1 0 0 0 0,-1-1 0 0 0,1 1 0 0 0,-1-1 0 0 0,1 0 0 0 0,0-1 0 0 0,-1 1 0 0 0,1-1 0 0 0,0 1 0 0 0,1-1 0 0 0,-1 0 0 0 0,0-1-1 0 0,1 1 1 0 0,0-1 0 0 0,0 1 0 0 0,0-1 0 0 0,-2-3 239 0 0,5 5-1288 0 0</inkml:trace>
  <inkml:trace contextRef="#ctx0" brushRef="#br0" timeOffset="619.143">564 179 1336 0 0,'40'95'3678'0'0,"20"-26"-4222"0"0,-59-69-400 0 0,-1 0-331 0 0,0 0-120 0 0</inkml:trace>
  <inkml:trace contextRef="#ctx0" brushRef="#br0" timeOffset="867.281">593 19 1152 0 0,'4'-19'5485'0'0,"12"20"-7760"0"0,-7 3 1037 0 0,6 5-150 0 0</inkml:trace>
  <inkml:trace contextRef="#ctx0" brushRef="#br0" timeOffset="1195.089">788 382 1324 0 0,'30'-45'3132'0'0,"-25"39"-2832"0"0,4-7-249 0 0,1 2 1 0 0,0-1 0 0 0,1 1-1 0 0,0 1 1 0 0,0 0 0 0 0,1 1-1 0 0,0 0 1 0 0,1 0-1 0 0,0 1 1 0 0,0 1 0 0 0,1 1-1 0 0,0-1 1 0 0,0 2 0 0 0,0 0-1 0 0,1 1 1 0 0,0 0 0 0 0,0 2-1 0 0,10-2-51 0 0,-22 5 4 0 0,0 0-1 0 0,-1 1 0 0 0,1-1 1 0 0,-1 1-1 0 0,0-1 1 0 0,1 1-1 0 0,-1 0 1 0 0,0 0-1 0 0,0 0 0 0 0,0 0 1 0 0,0 0-1 0 0,0 0 1 0 0,-1 0-1 0 0,1 1 1 0 0,-1-1-1 0 0,1 1 0 0 0,-1-1 1 0 0,0 1-1 0 0,0 0 1 0 0,0-1-1 0 0,0 1 1 0 0,-1 0-1 0 0,1 0 0 0 0,-1-1 1 0 0,1 1-1 0 0,-1 0 1 0 0,0 0-1 0 0,0 0 1 0 0,0 0-1 0 0,-1 0 0 0 0,1-1 1 0 0,-1 1-1 0 0,0 0 1 0 0,1 0-1 0 0,-1-1 1 0 0,0 1-1 0 0,-1 0 0 0 0,1-1 1 0 0,0 1-1 0 0,-1-1 1 0 0,1 0-1 0 0,-1 1 1 0 0,-1 1-4 0 0,-101 86 90 0 0,78-83-3407 0 0,17-7 1907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7:1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1184 0 0,'14'268'3436'0'0,"20"-104"-4285"0"0,-36-156-338 0 0,-9 5-85 0 0</inkml:trace>
  <inkml:trace contextRef="#ctx0" brushRef="#br0" timeOffset="652.2">8 282 1024 0 0,'111'-100'3353'0'0,"-110"100"-3184"0"0,-1 0 0 0 0,20 21 288 0 0,-8 23-176 0 0,-12-40-255 0 0,0-1 0 0 0,0 1 0 0 0,1-1 0 0 0,-1 1 1 0 0,1-1-1 0 0,-1 1 0 0 0,1-1 0 0 0,0 1 0 0 0,0-1 1 0 0,1 0-1 0 0,-1 1 0 0 0,1-1 0 0 0,-1 0 1 0 0,1 0-1 0 0,0 0 0 0 0,0 0 0 0 0,1-1 0 0 0,-1 1 1 0 0,1 0-1 0 0,-1-1 0 0 0,1 0 0 0 0,0 0 0 0 0,-1 1 1 0 0,1-1-1 0 0,0-1 0 0 0,1 1 0 0 0,-1 0 0 0 0,0-1 1 0 0,0 0-1 0 0,1 0 0 0 0,-1 0 0 0 0,1 0 0 0 0,-1 0 1 0 0,1-1-1 0 0,0 1-26 0 0,8-2 86 0 0,0 1-1 0 0,0-2 1 0 0,0 0 0 0 0,0 0-1 0 0,0-1 1 0 0,0 0 0 0 0,-1-1-1 0 0,1-1 1 0 0,-1 1-1 0 0,0-2 1 0 0,0 0 0 0 0,-1 0-1 0 0,0-1 1 0 0,0 0 0 0 0,0-1-1 0 0,-1 0 1 0 0,6-7-86 0 0,21-22 2594 0 0,-4 133-2356 0 0,-26-78-225 0 0,-1 0-1 0 0,0 1 1 0 0,-1 0 0 0 0,-1-1 0 0 0,-1 2 0 0 0,-1-1 0 0 0,0 0 0 0 0,-2 0 0 0 0,0 0 0 0 0,-1 0 0 0 0,-1 0 0 0 0,0 0-1 0 0,-2 0 1 0 0,0-1 0 0 0,-1 0 0 0 0,-1 0 0 0 0,-1 0 0 0 0,0-1 0 0 0,-1 0 0 0 0,-1-1 0 0 0,-1 0 0 0 0,0 0 0 0 0,-1-1-1 0 0,0-1 1 0 0,-5 3-13 0 0,0-4-118 0 0,-1-1 0 0 0,-1-1-1 0 0,0-1 1 0 0,0 0 0 0 0,-1-2 0 0 0,0 0-1 0 0,-1-1 1 0 0,1-1 0 0 0,-1-1-1 0 0,-1-1 1 0 0,1-1 0 0 0,-21 1 118 0 0,37-4-253 0 0,1 0-1 0 0,-1 0 1 0 0,1-1 0 0 0,0 1 0 0 0,-1-1-1 0 0,1 0 1 0 0,0 0 0 0 0,-1-1 0 0 0,1 1-1 0 0,0-1 1 0 0,0 0 0 0 0,0 0-1 0 0,0 0 1 0 0,1-1 0 0 0,-1 1 0 0 0,1-1-1 0 0,-1 0 1 0 0,1 0 0 0 0,0 0 0 0 0,0 0-1 0 0,0-1 1 0 0,0 1 0 0 0,1-1 0 0 0,0 0-1 0 0,-1 0 1 0 0,1 0 0 0 0,1 0 0 0 0,-1-1 253 0 0,-6-19-1322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7:1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15 326 1272 0 0,'0'0'593'0'0,"0"0"-74"0"0,5 35 2293 0 0,22 51-1814 0 0,-12-52-3598 0 0,-14-33 1258 0 0</inkml:trace>
  <inkml:trace contextRef="#ctx0" brushRef="#br0" timeOffset="250.757">3 118 1492 0 0,'-2'-35'5567'0'0,"13"29"-10079"0"0,-8 8 2973 0 0</inkml:trace>
  <inkml:trace contextRef="#ctx0" brushRef="#br0" timeOffset="767.315">192 569 1556 0 0,'25'4'3125'0'0,"32"-43"-1996"0"0,-40 19-1042 0 0,-1-1 1 0 0,0-1-1 0 0,-2-1 0 0 0,0 0 1 0 0,-2-1-1 0 0,0 0 0 0 0,-2-1 1 0 0,-1 0-1 0 0,0-1 0 0 0,-2 0 1 0 0,-1 0-1 0 0,-2-1 0 0 0,0 1 1 0 0,-2-1-1 0 0,0 0 0 0 0,-2 0 1 0 0,-2-11-88 0 0,2 34 7 0 0,0 1 0 0 0,0-1 1 0 0,-1 0-1 0 0,1 1 1 0 0,-1-1-1 0 0,0 1 0 0 0,0-1 1 0 0,0 1-1 0 0,-1-1 1 0 0,1 1-1 0 0,-1 0 0 0 0,1-1 1 0 0,-1 1-1 0 0,0 0 1 0 0,-1 0-1 0 0,1 0 0 0 0,0 1 1 0 0,-1-1-1 0 0,0 0 1 0 0,1 1-1 0 0,-1 0 0 0 0,0-1 1 0 0,-3 0-8 0 0,-46 81 124 0 0,46-64-114 0 0,0 0 0 0 0,0 0 0 0 0,1 0 0 0 0,1 1 0 0 0,1 0 1 0 0,0 0-1 0 0,1 0 0 0 0,0 0 0 0 0,1 0 0 0 0,1 0 0 0 0,1 0 0 0 0,0 1 1 0 0,1-1-1 0 0,0 0 0 0 0,1 0 0 0 0,1-1 0 0 0,0 1 0 0 0,1-1 0 0 0,1 1 1 0 0,0-2-1 0 0,1 1 0 0 0,0-1 0 0 0,1 0 0 0 0,1 0 0 0 0,0-1 0 0 0,1 0 1 0 0,0-1-1 0 0,0 0 0 0 0,1-1 0 0 0,1 0 0 0 0,0 0 0 0 0,0-1 0 0 0,1-1 1 0 0,0 0-1 0 0,0-1 0 0 0,1 0 0 0 0,13 4-10 0 0,-18-8 18 0 0,-1 0 1 0 0,1-1-1 0 0,0 0 0 0 0,0 0 0 0 0,0-1 1 0 0,0 0-1 0 0,1-1 0 0 0,-1 0 0 0 0,0 0 1 0 0,0-1-1 0 0,0 0 0 0 0,0-1 0 0 0,0 0 1 0 0,0 0-1 0 0,0-1 0 0 0,-1 0 0 0 0,1-1 1 0 0,-1 0-1 0 0,0 0 0 0 0,0 0 0 0 0,0-1 1 0 0,-1-1-1 0 0,0 1 0 0 0,0-1 0 0 0,0 0 1 0 0,0-1-1 0 0,-1 1 0 0 0,0-2 0 0 0,-1 1 1 0 0,1 0-1 0 0,-1-1 0 0 0,-1 0 0 0 0,0 0 1 0 0,0 0-1 0 0,1-5-18 0 0,-18-9 1090 0 0,11 54-1589 0 0,8-23 12 0 0,2 2-4646 0 0,-8-11 3623 0 0</inkml:trace>
  <inkml:trace contextRef="#ctx0" brushRef="#br0" timeOffset="1017.356">675 143 1912 0 0,'0'-6'792'0'0,"0"2"-248"0"0,-3 1-76 0 0,2 0-424 0 0,1 0-120 0 0,-2-2-200 0 0,-1 2-76 0 0,1-1-324 0 0,2 1 40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7:1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132 356 1172 0 0,'3'4'5387'0'0,"-1"38"-3624"0"0,2 38-2005 0 0,33 58 512 0 0,-7-44-36 0 0,-24-77-324 0 0,4 8 183 0 0,15 50-1023 0 0,-23-56-217 0 0,-24-4-2820 0 0,8-20 2460 0 0</inkml:trace>
  <inkml:trace contextRef="#ctx0" brushRef="#br0" timeOffset="342.661">14 381 1724 0 0,'-13'-14'3136'0'0,"33"-45"-1701"0"0,-10 49-1334 0 0,1 1 1 0 0,0 0-1 0 0,1 1 1 0 0,0 0-1 0 0,0 1 1 0 0,1 1-1 0 0,-1-1 1 0 0,1 2 0 0 0,1 0-1 0 0,-1 1 1 0 0,1 0-1 0 0,0 1 1 0 0,0 0-1 0 0,0 1 1 0 0,0 1-1 0 0,0 0 1 0 0,0 1 0 0 0,0 0-1 0 0,2 2-101 0 0,-8-3 11 0 0,-1 1 0 0 0,0 1-1 0 0,1-1 1 0 0,-1 1 0 0 0,1 1 0 0 0,-1-1 0 0 0,0 1-1 0 0,0 0 1 0 0,1 1 0 0 0,-2 0 0 0 0,1 0-1 0 0,0 0 1 0 0,-1 1 0 0 0,1 0 0 0 0,-1 0 0 0 0,0 1-1 0 0,0 0 1 0 0,-1 0 0 0 0,0 0 0 0 0,0 1-1 0 0,0-1 1 0 0,0 1 0 0 0,-1 0 0 0 0,0 1 0 0 0,0-1-1 0 0,-1 1 1 0 0,1 0 0 0 0,-2 0 0 0 0,1 0-1 0 0,1 7-10 0 0,-8-3-49 0 0,-1 0-1 0 0,-1 0 1 0 0,0-1-1 0 0,0 0 0 0 0,-1 0 1 0 0,-1-1-1 0 0,1 1 1 0 0,-1-2-1 0 0,-1 1 0 0 0,0-1 1 0 0,0 0-1 0 0,0-1 1 0 0,-1 0-1 0 0,0-1 0 0 0,-1 0 1 0 0,1 0-1 0 0,-1-1 1 0 0,-5 2 49 0 0,-122 33-4507 0 0,135-39 3219 0 0</inkml:trace>
  <inkml:trace contextRef="#ctx0" brushRef="#br0" timeOffset="729.57">620 534 880 0 0,'11'0'180'0'0,"0"1"0"0"0,-1 0 0 0 0,1 0 0 0 0,0 1 1 0 0,-1 0-1 0 0,0 1 0 0 0,1 1 0 0 0,-1-1 0 0 0,0 1 0 0 0,-1 1 0 0 0,1 0 0 0 0,-1 0 0 0 0,0 1 0 0 0,0 0 0 0 0,0 1 1 0 0,-1 0-1 0 0,0 0 0 0 0,-1 1 0 0 0,0 0 0 0 0,0 0 0 0 0,0 1 0 0 0,-1-1 0 0 0,0 2 0 0 0,-1-1 0 0 0,0 0 0 0 0,-1 1 1 0 0,1 2-181 0 0,-6-7 134 0 0,-1 1 1 0 0,0-1-1 0 0,0 1 1 0 0,0-1-1 0 0,-1 0 1 0 0,1 0-1 0 0,-1 0 1 0 0,0 0 0 0 0,-1-1-1 0 0,1 1 1 0 0,-1-1-1 0 0,0 0 1 0 0,0 0-1 0 0,0 0 1 0 0,-1 0-1 0 0,0-1 1 0 0,1 0 0 0 0,-1 0-1 0 0,0 0 1 0 0,0 0-1 0 0,-1-1 1 0 0,1 0-1 0 0,0 0 1 0 0,-1-1 0 0 0,1 1-1 0 0,-1-1 1 0 0,0 0-1 0 0,-2 0-134 0 0,6-1 225 0 0,-1-49 74 0 0,11 34-438 0 0,1-1 0 0 0,0 2-1 0 0,1-1 1 0 0,1 1-1 0 0,0 1 1 0 0,1 0 0 0 0,0 0-1 0 0,1 2 1 0 0,0-1 0 0 0,1 1-1 0 0,0 1 1 0 0,1 1 0 0 0,13-7 139 0 0,88-72-5618 0 0,-106 80 4305 0 0</inkml:trace>
  <inkml:trace contextRef="#ctx0" brushRef="#br0" timeOffset="1261.121">1351 558 976 0 0,'-70'50'2542'0'0,"58"-44"-2343"0"0,0 1 1 0 0,1 1-1 0 0,0 0 1 0 0,0 0-1 0 0,1 1 1 0 0,0 1-1 0 0,1-1 0 0 0,0 2 1 0 0,0-1-1 0 0,1 1 1 0 0,1 0-1 0 0,0 1 1 0 0,0 0-200 0 0,7 9 312 0 0,17 2-206 0 0,-14-21-69 0 0,3 3-12 0 0,1-1 0 0 0,-1 0-1 0 0,1-1 1 0 0,0 0 0 0 0,0 0 0 0 0,1 0 0 0 0,-1-1-1 0 0,0 0 1 0 0,1 0 0 0 0,0-1 0 0 0,-1 0 0 0 0,1 0-1 0 0,0-1 1 0 0,-1 0 0 0 0,1 0 0 0 0,0-1 0 0 0,-1 0-1 0 0,1-1 1 0 0,7-1-25 0 0,0 1 31 0 0,3 1 1 0 0,0-1-1 0 0,0 0 1 0 0,0-2 0 0 0,0 0-1 0 0,0-1 1 0 0,-1-1-1 0 0,0 0 1 0 0,0-1-1 0 0,-1-1 1 0 0,0-1-1 0 0,11-7-31 0 0,-26 13-9 0 0,0-1-1 0 0,-1 0 0 0 0,1 1 1 0 0,-1-1-1 0 0,0 0 0 0 0,0 0 1 0 0,0 1-1 0 0,-1-1 0 0 0,1 0 1 0 0,-1 1-1 0 0,0-1 0 0 0,0 0 1 0 0,0 1-1 0 0,0-1 0 0 0,-1 1 1 0 0,1-1-1 0 0,-1 1 0 0 0,0 0 1 0 0,0 0-1 0 0,0 0 0 0 0,-1 0 1 0 0,1 0-1 0 0,-1 0 0 0 0,1 1 1 0 0,-1-1-1 0 0,0 1 0 0 0,0 0 1 0 0,0 0-1 0 0,0 0 0 0 0,0 0 1 0 0,-1 0-1 0 0,1 1 0 0 0,-1-1 1 0 0,1 1-1 0 0,-1 0 0 0 0,1 0 1 0 0,-1 0-1 0 0,-1 0 10 0 0,-194-58 114 0 0,85 34-137 0 0,169-2-2143 0 0,9 8 1323 0 0,-29 8 381 0 0</inkml:trace>
  <inkml:trace contextRef="#ctx0" brushRef="#br0" timeOffset="1728.763">1555 420 1836 0 0,'4'-2'129'0'0,"0"0"1"0"0,-1 0-1 0 0,1 0 0 0 0,0 0 0 0 0,-1-1 1 0 0,1 0-1 0 0,-1 0 0 0 0,0 0 0 0 0,0 0 1 0 0,0 0-1 0 0,-1-1 0 0 0,1 1 0 0 0,-1-1 1 0 0,1 0-1 0 0,-1 1 0 0 0,0-1 0 0 0,-1 0 1 0 0,1 0-1 0 0,-1-1 0 0 0,0 1 0 0 0,0 0 0 0 0,0 0 1 0 0,0-1-1 0 0,-1 1 0 0 0,0 0 0 0 0,0-1 1 0 0,0 1-1 0 0,0 0 0 0 0,0-1 0 0 0,-1 1 1 0 0,0 0-1 0 0,-1-3-129 0 0,2-14 1056 0 0,0 19-897 0 0,-2-5 95 0 0,-5 7 28 0 0,-10 319 4 0 0,19-220-255 0 0,-2-100-9 0 0,0 0 0 0 0,1 1 0 0 0,-1-1 0 0 0,1 0 0 0 0,0 0-1 0 0,-1 1 1 0 0,1-1 0 0 0,-1 0 0 0 0,1 0 0 0 0,0 1 0 0 0,0-1 0 0 0,-1 1 0 0 0,1-1-1 0 0,0 1 1 0 0,0-1 0 0 0,0 1 0 0 0,-1-1 0 0 0,1 1 0 0 0,0 0 0 0 0,0 0 0 0 0,0-1 0 0 0,0 1-1 0 0,0 0 1 0 0,0 0 0 0 0,0 0 0 0 0,0 0 0 0 0,0 0 0 0 0,0 0 0 0 0,0 0 0 0 0,-1 0 0 0 0,1 0-1 0 0,0 1 1 0 0,0-1 0 0 0,0 0 0 0 0,0 0 0 0 0,0 1 0 0 0,0-1 0 0 0,0 1 0 0 0,-1-1 0 0 0,1 1-1 0 0,0-1 1 0 0,0 1 0 0 0,-1-1 0 0 0,1 1 0 0 0,0 0 0 0 0,-1 0 0 0 0,1-1 0 0 0,-1 1 0 0 0,1 0-1 0 0,0 0 1 0 0,-1-1 0 0 0,0 1 0 0 0,1 0 0 0 0,-1 0 0 0 0,0 0 0 0 0,1 0 0 0 0,-1 0 0 0 0,0 0-1 0 0,0 0 1 0 0,0 0 0 0 0,0 0 0 0 0,0-1 0 0 0,0 1 0 0 0,0 0 0 0 0,0 0 0 0 0,0 1-22 0 0,9-9-5 0 0,11-8-6 0 0,2 1 1 0 0,-1 0-1 0 0,2 2 1 0 0,0 0 0 0 0,0 2-1 0 0,1 0 1 0 0,0 2 0 0 0,1 1-1 0 0,0 0 1 0 0,0 2 0 0 0,0 1-1 0 0,1 1 1 0 0,3 1 10 0 0,-24 2 10 0 0,0 0-1 0 0,0 0 1 0 0,1 0 0 0 0,-1 1 0 0 0,0 0-1 0 0,0 0 1 0 0,0 0 0 0 0,0 0 0 0 0,0 1-1 0 0,0 0 1 0 0,0 0 0 0 0,0 1 0 0 0,-1-1-1 0 0,1 1 1 0 0,-1 0 0 0 0,0 0 0 0 0,1 0-1 0 0,-1 1 1 0 0,-1-1 0 0 0,1 1 0 0 0,-1 0-1 0 0,1 0 1 0 0,-1 1 0 0 0,0 0-10 0 0,-6 0 27 0 0,0 0 1 0 0,0 0-1 0 0,-1 0 1 0 0,1-1-1 0 0,-1 1 1 0 0,-1-1-1 0 0,1 0 1 0 0,0 0-1 0 0,-1-1 1 0 0,0 1-1 0 0,0-1 1 0 0,0 0-1 0 0,0 0 1 0 0,-1-1-1 0 0,1 1 1 0 0,-1-1-1 0 0,1 0 1 0 0,-3 0-28 0 0,-170 26-2631 0 0,149-56-2470 0 0,33 22 3727 0 0</inkml:trace>
  <inkml:trace contextRef="#ctx0" brushRef="#br0" timeOffset="2711.628">2443 503 1028 0 0,'0'0'653'0'0,"0"0"-86"0"0,0 0-111 0 0,0 0-186 0 0,0 0-48 0 0,0 0-49 0 0,0 0-1 0 0,0 0 94 0 0,-25-11 503 0 0,9 12-693 0 0,-1 1 1 0 0,1 0-1 0 0,0 1 1 0 0,0 1-1 0 0,0 1 1 0 0,0 0 0 0 0,0 1-1 0 0,1 0 1 0 0,0 1-1 0 0,1 1 1 0 0,0 0-1 0 0,0 1 1 0 0,0 1-1 0 0,1 0 1 0 0,1 1-1 0 0,0 0 1 0 0,0 1-1 0 0,1 0 1 0 0,1 1 0 0 0,-7 10-77 0 0,17-22 9 0 0,-1 1 0 0 0,1-1 0 0 0,0 1-1 0 0,0-1 1 0 0,-1 1 0 0 0,1 0 0 0 0,0-1 0 0 0,0 1 0 0 0,1-1 0 0 0,-1 1 0 0 0,0-1 0 0 0,0 1 0 0 0,1 0 0 0 0,-1-1 0 0 0,1 1 0 0 0,-1-1 0 0 0,1 0 0 0 0,0 1 0 0 0,-1-1 0 0 0,1 1 0 0 0,0-1 0 0 0,0 0 0 0 0,0 0 0 0 0,0 0 0 0 0,0 1 0 0 0,1-1 0 0 0,-1 0 0 0 0,0 0 0 0 0,0 0 0 0 0,1-1 0 0 0,-1 1 0 0 0,0 0 0 0 0,1 0 0 0 0,-1-1 0 0 0,1 1 0 0 0,-1-1 0 0 0,1 1 0 0 0,-1-1 0 0 0,1 0 0 0 0,-1 1 0 0 0,1-1 0 0 0,0 0 0 0 0,-1 0 0 0 0,2 0-9 0 0,80 6 56 0 0,-78-6-50 0 0,19-2-26 0 0,-1-1 0 0 0,1-1 0 0 0,-1-1 1 0 0,0-2-1 0 0,0 0 0 0 0,-1-1 0 0 0,0-1 0 0 0,0-1 0 0 0,5-5 20 0 0,9-22 416 0 0,-35 36-330 0 0,-1 1-54 0 0,-3-7 39 0 0,-56-4 236 0 0,58 11-287 0 0,-3 20-108 0 0,18-13 57 0 0,2-2 0 0 0,-1 0 0 0 0,1-1-1 0 0,-1 0 1 0 0,1-1 0 0 0,0-1 0 0 0,0-1-1 0 0,0 0 1 0 0,1-1 0 0 0,-1 0 0 0 0,0-2-1 0 0,0 0 1 0 0,0 0 0 0 0,-1-2 0 0 0,5-1 31 0 0,-13 4-40 0 0,1 0 0 0 0,0 0 0 0 0,-1 0 1 0 0,1-1-1 0 0,0-1 0 0 0,-1 1 1 0 0,0-1-1 0 0,0 0 0 0 0,0-1 0 0 0,0 1 1 0 0,0-2-1 0 0,-1 1 0 0 0,0-1 0 0 0,0 1 1 0 0,0-2-1 0 0,0 1 0 0 0,-1-1 1 0 0,0 0-1 0 0,0 0 0 0 0,0 0 0 0 0,-1-1 1 0 0,0 1-1 0 0,0-1 0 0 0,-1 0 0 0 0,0 0 1 0 0,0-1-1 0 0,-1 1 0 0 0,1-1 1 0 0,-1 0 39 0 0,9-134-749 0 0,-11 112 701 0 0</inkml:trace>
  <inkml:trace contextRef="#ctx0" brushRef="#br0" timeOffset="3072.951">2849 179 5032 0 0,'-52'-131'1005'0'0,"9"83"-245"0"0,42 48-759 0 0,-17 21 62 0 0,11-8-44 0 0,0 1 1 0 0,2 1-1 0 0,-1-1 1 0 0,2 1-1 0 0,0 0 1 0 0,1 0-1 0 0,1 0 1 0 0,0 1 0 0 0,1-1-1 0 0,0 1 1 0 0,2-1-1 0 0,0 1-19 0 0,-2 0 40 0 0,2 48 114 0 0,2 0-1 0 0,3 1 1 0 0,2-2 0 0 0,4 1 0 0 0,3 1-154 0 0,-14-64 6 0 0,0 0-1 0 0,0 0 1 0 0,0 0-1 0 0,0 0 0 0 0,1 0 1 0 0,-1 0-1 0 0,1 0 1 0 0,-1 0-1 0 0,0-1 1 0 0,1 1-1 0 0,-1 0 1 0 0,1-1-1 0 0,-1 0 1 0 0,1 1-1 0 0,0-1 1 0 0,-1 0-1 0 0,1 0 1 0 0,-1 0-1 0 0,1 0 1 0 0,0 0-1 0 0,-1 0 1 0 0,1 0-1 0 0,-1 0 1 0 0,1-1-1 0 0,0 1 1 0 0,-1-1-1 0 0,1 1 1 0 0,-1-1-1 0 0,1 1 0 0 0,-1-1 1 0 0,0 0-1 0 0,1 0 1 0 0,-1 0-1 0 0,0 0 1 0 0,1 0-1 0 0,-1 0 1 0 0,0 0-1 0 0,0 0 1 0 0,0 0-1 0 0,0-1 1 0 0,0 1-1 0 0,0 0 1 0 0,0-1-1 0 0,-1 1 1 0 0,1-1-6 0 0,8-5 0 0 0,-2 3-29 0 0,8-9-33 0 0,1 1 1 0 0,0 1-1 0 0,0 0 0 0 0,2 1 1 0 0,-1 1-1 0 0,1 1 0 0 0,0 0 0 0 0,1 2 1 0 0,-1 0-1 0 0,1 1 0 0 0,1 0 0 0 0,-1 2 1 0 0,1 0-1 0 0,8 1 62 0 0,-25 2-2 0 0,0 0 1 0 0,1 0-1 0 0,-1 0 0 0 0,0 0 0 0 0,1 0 1 0 0,-1 1-1 0 0,0 0 0 0 0,0 0 1 0 0,0-1-1 0 0,0 2 0 0 0,0-1 0 0 0,0 0 1 0 0,0 1-1 0 0,0-1 0 0 0,0 1 1 0 0,0 0-1 0 0,-1 0 0 0 0,1 0 0 0 0,-1 0 1 0 0,1 0-1 0 0,-1 1 0 0 0,0-1 1 0 0,0 1-1 0 0,0 0 0 0 0,0-1 0 0 0,-1 1 1 0 0,1 0-1 0 0,-1 0 0 0 0,0 0 1 0 0,1 0-1 0 0,-1 0 0 0 0,-1 0 0 0 0,1 1 1 0 0,0-1-1 0 0,-1 0 0 0 0,1 0 1 0 0,-1 1-1 0 0,0-1 0 0 0,0 0 0 0 0,-1 0 1 0 0,1 1-1 0 0,-1-1 0 0 0,1 0 1 0 0,-1 0-1 0 0,0 0 0 0 0,0 0 0 0 0,0 1 1 0 0,-1-1-1 0 0,1-1 0 0 0,-1 1 1 0 0,0 0-1 0 0,1 0 0 0 0,-1-1 0 0 0,0 1 1 0 0,-1-1-1 0 0,0 1 2 0 0,-9 6 9 0 0,-2-1-1 0 0,1 0 1 0 0,-1-1 0 0 0,0 0-1 0 0,-1-1 1 0 0,1-1 0 0 0,-1 0 0 0 0,0-1-1 0 0,0-1 1 0 0,-1-1 0 0 0,-4 1-9 0 0,-62 2-4144 0 0,74-5 2814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07:4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4858 357 904 0 0,'24'-11'6470'0'0,"-12"51"-4762"0"0,-11-34-1785 0 0,75 407-521 0 0,-84-412-4314 0 0,4-6 3457 0 0</inkml:trace>
  <inkml:trace contextRef="#ctx0" brushRef="#br0" timeOffset="404.441">4732 311 1240 0 0,'-1'-5'137'0'0,"1"0"0"0"0,0-1 1 0 0,0 1-1 0 0,1 0 0 0 0,0 0 0 0 0,0 0 0 0 0,0 0 0 0 0,0 0 0 0 0,1 0 0 0 0,-1 0 1 0 0,1 0-1 0 0,1 1 0 0 0,-1-1 0 0 0,1 1 0 0 0,-1-1 0 0 0,1 1 0 0 0,1 0 1 0 0,-1 0-1 0 0,0 0 0 0 0,1 1 0 0 0,0-1 0 0 0,0 1 0 0 0,0 0 0 0 0,0 0 0 0 0,1 0 1 0 0,-1 1-1 0 0,1-1 0 0 0,-1 1 0 0 0,1 0 0 0 0,0 1 0 0 0,0-1 0 0 0,0 1 1 0 0,0 0-1 0 0,0 0 0 0 0,2 0-137 0 0,7-1 89 0 0,-1 0 0 0 0,1 1 1 0 0,-1 0-1 0 0,1 1 1 0 0,0 1-1 0 0,-1 0 0 0 0,1 1 1 0 0,-1 0-1 0 0,1 1 0 0 0,-1 0 1 0 0,0 1-1 0 0,11 6-89 0 0,-9-3 58 0 0,0 1 0 0 0,0 1 0 0 0,-1 0-1 0 0,0 1 1 0 0,-1 1 0 0 0,0 0 0 0 0,-1 0 0 0 0,0 1 0 0 0,0 1 0 0 0,-2 0-1 0 0,1 1 1 0 0,-2 0 0 0 0,0 1 0 0 0,0-1 0 0 0,-2 2 0 0 0,0-1 0 0 0,0 1-1 0 0,-2 0 1 0 0,0 0 0 0 0,-1 1 0 0 0,0 0 0 0 0,-1-1 0 0 0,-1 4-58 0 0,-6-4 48 0 0,0 0 0 0 0,-1 0 0 0 0,-1-1 0 0 0,0 0 0 0 0,-1 0-1 0 0,-1 0 1 0 0,0-1 0 0 0,-1 0 0 0 0,-1 0 0 0 0,0-1 0 0 0,0-1 0 0 0,-2 0 0 0 0,1 0 0 0 0,-1-1 0 0 0,-1 0 0 0 0,0-1 0 0 0,-1-1 0 0 0,0 0 0 0 0,0-1 0 0 0,-1 0 0 0 0,0-1 0 0 0,0-1 0 0 0,0 0 0 0 0,-1-1 0 0 0,0-1 0 0 0,-11 1-48 0 0,-22 0-1822 0 0,48-5 1718 0 0,0 0-1 0 0,0 0 1 0 0,0 0-1 0 0,0 0 1 0 0,0-1-1 0 0,0 1 1 0 0,0 0-1 0 0,0 0 1 0 0,0-1-1 0 0,0 1 1 0 0,0 0-1 0 0,0-1 1 0 0,0 1-1 0 0,0-1 1 0 0,0 1-1 0 0,0-1 1 0 0,1 1-1 0 0,-1-1 1 0 0,0 0-1 0 0,0 1 1 0 0,1-1-1 0 0,-1 0 1 0 0,0 0-1 0 0,1 0 1 0 0,-1 1-1 0 0,1-1 1 0 0,-1 0-1 0 0,1 0 1 0 0,0 0-1 0 0,-1 0 1 0 0,1 0-1 0 0,0 0 1 0 0,-1 0-1 0 0,1 0 1 0 0,0 0-1 0 0,0 0 1 0 0,0 0-1 0 0,0 0 1 0 0,0 0-1 0 0,0 0 1 0 0,0 0-1 0 0,0 0 1 0 0,1 0-1 0 0,-1 0 1 0 0,0 0-1 0 0,1 0 1 0 0,-1 0-1 0 0,0 0 1 0 0,1 0 104 0 0,7-15-1480 0 0</inkml:trace>
  <inkml:trace contextRef="#ctx0" brushRef="#br0" timeOffset="698.882">5340 476 1132 0 0,'13'10'3842'0'0,"3"35"-3264"0"0,-15-40-319 0 0,58 158 1935 0 0,-58-163-2284 0 0,-1 1 1 0 0,0-1 0 0 0,1 1-1 0 0,-1-1 1 0 0,1 1 0 0 0,-1-1-1 0 0,1 0 1 0 0,-1 1 0 0 0,1-1 0 0 0,0 0-1 0 0,-1 1 1 0 0,1-1 0 0 0,-1 0-1 0 0,1 0 1 0 0,0 0 0 0 0,-1 1-1 0 0,1-1 1 0 0,0 0 0 0 0,-1 0-1 0 0,1 0 1 0 0,0 0 0 0 0,-1 0-1 0 0,1 0 1 0 0,0 0 0 0 0,-1-1-1 0 0,1 1 1 0 0,-1 0 0 0 0,1 0-1 0 0,0 0 1 0 0,-1-1 0 0 0,1 1-1 0 0,-1 0 1 0 0,1 0 0 0 0,0-1 0 0 0,-1 1-1 0 0,1-1 1 0 0,-1 1 0 0 0,1-1-1 0 0,-1 1 1 0 0,0 0 0 0 0,1-1-1 0 0,-1 0 1 0 0,1 1 0 0 0,-1-1-1 0 0,0 1 1 0 0,1-1 0 0 0,-1 1-1 0 0,0-1 1 0 0,0 0 0 0 0,0 1-1 0 0,1-1 1 0 0,-1 1 0 0 0,0-1-1 0 0,0 0 1 0 0,0 1 0 0 0,0-1-1 0 0,0 0 1 0 0,0 1 0 0 0,0-1 0 0 0,0 0-1 0 0,0 1 1 0 0,0-1 0 0 0,-1 0 89 0 0,4-18-1350 0 0</inkml:trace>
  <inkml:trace contextRef="#ctx0" brushRef="#br0" timeOffset="887.735">5375 248 1892 0 0,'-3'-49'6969'0'0,"8"64"-13036"0"0,-2-10 4665 0 0</inkml:trace>
  <inkml:trace contextRef="#ctx0" brushRef="#br0" timeOffset="1431.537">5549 725 840 0 0,'6'-2'2747'0'0,"16"-29"-1922"0"0,13-48-615 0 0,-2-1 0 0 0,-5-2 1 0 0,-3-1-1 0 0,1-18-210 0 0,-26 100-38 0 0,-11 28-44 0 0,12-14 133 0 0,2 0 1 0 0,0-1-1 0 0,0 1 0 0 0,1-1 1 0 0,1 0-1 0 0,0 0 0 0 0,1-1 0 0 0,0 1 1 0 0,0-1-1 0 0,1 0 0 0 0,1-1 0 0 0,0 0 1 0 0,0 0-1 0 0,1 0 0 0 0,0-1 1 0 0,1-1-1 0 0,0 1-51 0 0,72 88 692 0 0,-79-91-670 0 0,-1 0-1 0 0,1 0 1 0 0,-1 0 0 0 0,-1 0 0 0 0,1 0 0 0 0,-1 0 0 0 0,0 1 0 0 0,-1-1 0 0 0,1 0 0 0 0,-1 1 0 0 0,0-1-1 0 0,-1 1 1 0 0,0-1 0 0 0,0 0 0 0 0,0 0 0 0 0,0 1 0 0 0,-1-1 0 0 0,0 0 0 0 0,-1 0 0 0 0,1 0 0 0 0,-1-1-1 0 0,0 1 1 0 0,-1-1 0 0 0,1 1 0 0 0,-1-1 0 0 0,0 0 0 0 0,0-1 0 0 0,-1 1 0 0 0,1-1 0 0 0,-1 1 0 0 0,0-2-1 0 0,-1 1 1 0 0,1 0 0 0 0,0-1 0 0 0,-1 0 0 0 0,0 0 0 0 0,0-1 0 0 0,0 1 0 0 0,0-1 0 0 0,0-1 0 0 0,0 1-1 0 0,0-1 1 0 0,-1 0 0 0 0,1-1 0 0 0,0 1 0 0 0,-1-1-22 0 0,3 0-174 0 0,1 0 1 0 0,0-1-1 0 0,0 1 0 0 0,0-1 0 0 0,0 1 1 0 0,0-1-1 0 0,0 0 0 0 0,0-1 0 0 0,0 1 1 0 0,0 0-1 0 0,0-1 0 0 0,0 1 0 0 0,0-1 1 0 0,1 0-1 0 0,-1 0 0 0 0,1 0 0 0 0,0 0 1 0 0,-1-1-1 0 0,1 1 0 0 0,0-1 0 0 0,0 1 1 0 0,0-1-1 0 0,1 0 0 0 0,-1 1 0 0 0,0-3 174 0 0,-11-20-1428 0 0</inkml:trace>
  <inkml:trace contextRef="#ctx0" brushRef="#br0" timeOffset="1696.332">6173 212 1088 0 0,'-5'-4'5568'0'0,"-18"34"-4239"0"0,8 144-124 0 0,48 24-829 0 0,-10-94-3057 0 0,-26-77-1386 0 0,-11-12 2757 0 0</inkml:trace>
  <inkml:trace contextRef="#ctx0" brushRef="#br0" timeOffset="1976.186">5890 545 1036 0 0,'-11'-3'5491'0'0,"20"-1"-2254"0"0,249-55-2516 0 0,-17 6-8486 0 0,-211 43 6549 0 0</inkml:trace>
  <inkml:trace contextRef="#ctx0" brushRef="#br0" timeOffset="2724">6321 489 904 0 0,'14'-1'178'0'0,"1"0"0"0"0,0 1 0 0 0,0 1 0 0 0,-1 0-1 0 0,1 1 1 0 0,-1 1 0 0 0,1 0 0 0 0,-1 1 0 0 0,0 0 0 0 0,0 2 0 0 0,0-1-1 0 0,-1 1 1 0 0,0 1 0 0 0,0 1 0 0 0,-1 0 0 0 0,0 0 0 0 0,0 1 0 0 0,-1 1 0 0 0,0 0-1 0 0,0 0 1 0 0,-1 1 0 0 0,3 6-178 0 0,-10-15 96 0 0,-1 0 0 0 0,-1 1-1 0 0,1 0 1 0 0,0-1 0 0 0,-1 1 0 0 0,1 0-1 0 0,-1 0 1 0 0,0 0 0 0 0,0 0 0 0 0,0 0-1 0 0,0 0 1 0 0,0 0 0 0 0,-1 0-1 0 0,0 0 1 0 0,1 0 0 0 0,-1 0 0 0 0,0 1-1 0 0,0-1 1 0 0,-1 0 0 0 0,1 0 0 0 0,-1 0-1 0 0,0 0 1 0 0,1 0 0 0 0,-1 0 0 0 0,-1 0-1 0 0,1 0 1 0 0,0 0 0 0 0,-1 0 0 0 0,1-1-1 0 0,-1 1 1 0 0,0 0 0 0 0,0-1 0 0 0,0 1-1 0 0,0-1 1 0 0,0 0 0 0 0,-1 0 0 0 0,1 0-1 0 0,-1 0 1 0 0,1 0 0 0 0,-1-1 0 0 0,0 1-1 0 0,0-1 1 0 0,0 1 0 0 0,0-1 0 0 0,0 0-1 0 0,0 0 1 0 0,0-1 0 0 0,0 1-1 0 0,0 0 1 0 0,-3-1-96 0 0,5 0 205 0 0,-1-45-308 0 0,15 23-59 0 0,1 0 0 0 0,1 1 1 0 0,1 0-1 0 0,0 1 0 0 0,2 1 0 0 0,0 1 0 0 0,1 0 0 0 0,1 2 0 0 0,1 0 1 0 0,0 1-1 0 0,1 1 0 0 0,1 1 0 0 0,0 1 0 0 0,1 1 0 0 0,19-6 162 0 0,14-11-313 0 0,6 6 196 0 0,-62 22 215 0 0,-1 0 46 0 0,-2 39 264 0 0,-34 151 459 0 0,36-186-865 0 0,1-1 0 0 0,0 1 0 0 0,0 0 0 0 0,0 0 0 0 0,0 0 0 0 0,1-1 0 0 0,-1 1 1 0 0,1-1-1 0 0,0 1 0 0 0,0-1 0 0 0,1 0 0 0 0,-1 1 0 0 0,1-1 0 0 0,-1 0 0 0 0,1-1 0 0 0,0 1 0 0 0,0 0 1 0 0,0-1-1 0 0,1 0 0 0 0,-1 0 0 0 0,2 1-2 0 0,-3-2-144 0 0,-1 0 1 0 0,0-1-1 0 0,1 1 0 0 0,-1-1 1 0 0,1 1-1 0 0,0-1 0 0 0,-1 0 1 0 0,1 0-1 0 0,-1 0 1 0 0,1 0-1 0 0,-1 0 0 0 0,1 0 1 0 0,-1 0-1 0 0,1 0 1 0 0,0 0-1 0 0,-1-1 0 0 0,1 1 1 0 0,-1-1-1 0 0,1 1 1 0 0,-1-1-1 0 0,0 1 0 0 0,1-1 1 0 0,-1 0-1 0 0,1 0 0 0 0,-1 0 1 0 0,0 0-1 0 0,0 0 1 0 0,0 0-1 0 0,0 0 0 0 0,1 0 1 0 0,-1 0-1 0 0,-1-1 1 0 0,1 1-1 0 0,0 0 0 0 0,0-1 144 0 0,6-17-1366 0 0</inkml:trace>
  <inkml:trace contextRef="#ctx0" brushRef="#br0" timeOffset="2974.658">6985 206 1496 0 0,'0'-8'1536'0'0,"-2"2"-192"0"0,1 0-215 0 0,-1 2-181 0 0,2-1-92 0 0,0 1-176 0 0,0-1-120 0 0,0 1-124 0 0,-2 1-160 0 0,1-2-232 0 0,-2 1-304 0 0,1 2 24 0 0,4-1-520 0 0,-2 3-216 0 0,0 0 72 0 0,0 3-577 0 0,1-1 73 0 0,1 2 24 0 0</inkml:trace>
  <inkml:trace contextRef="#ctx0" brushRef="#br0" timeOffset="3567.606">7164 188 928 0 0,'24'7'5348'0'0,"-10"76"-5414"0"0,-10-47 504 0 0,36 286 1139 0 0,68-411-977 0 0,-96 81-651 0 0,0 0 1 0 0,1 1 0 0 0,-1 1-1 0 0,1 0 1 0 0,1 1-1 0 0,-1 0 1 0 0,1 1 0 0 0,0 1-1 0 0,0 0 1 0 0,0 0-1 0 0,0 2 1 0 0,10-1 50 0 0,-22 2 9 0 0,1 0 0 0 0,-1 0 0 0 0,0 1 0 0 0,0-1 1 0 0,1 0-1 0 0,-1 1 0 0 0,0-1 0 0 0,0 1 0 0 0,0 0 0 0 0,0 0 0 0 0,0 0 0 0 0,0 0 0 0 0,0 0 0 0 0,0 0 1 0 0,0 1-1 0 0,0-1 0 0 0,0 0 0 0 0,-1 1 0 0 0,1 0 0 0 0,0-1 0 0 0,-1 1 0 0 0,0 0 0 0 0,1 0 0 0 0,-1 0 0 0 0,0 0 1 0 0,0 0-1 0 0,0 0 0 0 0,0 0 0 0 0,0 0 0 0 0,-1 0 0 0 0,1 0 0 0 0,-1 1 0 0 0,1-1 0 0 0,-1 0 0 0 0,0 0 1 0 0,0 1-1 0 0,0-1 0 0 0,0 0 0 0 0,0 0 0 0 0,0 1 0 0 0,-1-1 0 0 0,0 1-9 0 0,-9 8-72 0 0,0-1 0 0 0,-1-1 0 0 0,0 1 0 0 0,-1-2 0 0 0,0 0 0 0 0,0 0 0 0 0,-1-1 0 0 0,1-1 0 0 0,-2 0 0 0 0,1-1 0 0 0,-1 0 0 0 0,0-1 0 0 0,0 0 0 0 0,0-2 0 0 0,0 1 0 0 0,0-2 0 0 0,-1 0 0 0 0,1 0 0 0 0,-1-2 0 0 0,-5 0 72 0 0,2-20-3584 0 0,19 15 2098 0 0</inkml:trace>
  <inkml:trace contextRef="#ctx0" brushRef="#br0" timeOffset="4124.89">7737 405 1508 0 0,'20'-13'3829'0'0,"-20"18"-1317"0"0,-6 8-2525 0 0,-26 137 923 0 0,35-146-900 0 0,-1 1 0 0 0,1-1 0 0 0,0 0 0 0 0,0 0-1 0 0,0 0 1 0 0,1 0 0 0 0,0 0 0 0 0,-1-1 0 0 0,1 0 0 0 0,0 1 0 0 0,1-1-1 0 0,-1-1 1 0 0,1 1 0 0 0,-1-1 0 0 0,1 0 0 0 0,0 0 0 0 0,-1 0 0 0 0,1 0-1 0 0,0-1 1 0 0,0 0 0 0 0,0 0 0 0 0,1 0 0 0 0,-1-1 0 0 0,0 0 0 0 0,0 0-1 0 0,0 0 1 0 0,0 0 0 0 0,6-2-10 0 0,-3 1 14 0 0,1-1 0 0 0,-1 0 0 0 0,1-1-1 0 0,-1 1 1 0 0,1-2 0 0 0,-1 1 0 0 0,0-1 0 0 0,-1 0-1 0 0,1-1 1 0 0,-1 0 0 0 0,0 0 0 0 0,0 0 0 0 0,0-1-1 0 0,-1 0 1 0 0,0-1 0 0 0,0 1 0 0 0,0-1 0 0 0,-1 0-1 0 0,0-1 1 0 0,1-2-14 0 0,4 65-277 0 0,-8-49 212 0 0,0-1 0 0 0,0-1 1 0 0,0 1-1 0 0,1 0 0 0 0,0 0 0 0 0,0-1 0 0 0,1 0 1 0 0,-1 1-1 0 0,1-1 0 0 0,0 0 0 0 0,0-1 1 0 0,0 1-1 0 0,0-1 0 0 0,0 0 0 0 0,1 0 0 0 0,0 0 1 0 0,0-1-1 0 0,-1 1 0 0 0,1-1 0 0 0,1 0 1 0 0,-1-1-1 0 0,0 1 0 0 0,0-1 0 0 0,1 0 0 0 0,-1 0 1 0 0,1-1-1 0 0,-1 0 0 0 0,0 0 0 0 0,1 0 1 0 0,-1 0-1 0 0,1-1 0 0 0,-1 0 0 0 0,0 0 1 0 0,1 0-1 0 0,-1-1 0 0 0,0 0 0 0 0,0 0 0 0 0,0 0 1 0 0,0-1-1 0 0,-1 1 0 0 0,1-1 0 0 0,0 0 1 0 0,-1-1-1 0 0,0 1 0 0 0,0-1 0 0 0,2-2 65 0 0,10-5-127 0 0,0-2 0 0 0,-1 0 0 0 0,0 0-1 0 0,-1-2 1 0 0,0 0 0 0 0,-2 0 0 0 0,1-1 0 0 0,-2-1-1 0 0,0 0 1 0 0,2-6 127 0 0,3-10-153 0 0</inkml:trace>
  <inkml:trace contextRef="#ctx0" brushRef="#br0" timeOffset="4372.984">8423 272 4552 0 0,'4'-20'519'0'0,"-1"1"0"0"0,-2-1 0 0 0,1 0-1 0 0,-2 0 1 0 0,-1 1 0 0 0,-1-1 0 0 0,0 0 0 0 0,-1 1-1 0 0,-1-1 1 0 0,-1 1 0 0 0,-1 0 0 0 0,-8-18-519 0 0,4 78 1208 0 0,11 2-1253 0 0,1 0 1 0 0,3 0-1 0 0,1 0 1 0 0,2-1-1 0 0,3 0 0 0 0,0 0 1 0 0,16 32 44 0 0,27 110-5207 0 0,-49-145 1290 0 0,-5-30 2603 0 0</inkml:trace>
  <inkml:trace contextRef="#ctx0" brushRef="#br0" timeOffset="4712.638">8278 377 1096 0 0,'-3'-16'4696'0'0,"48"-2"-4295"0"0,-43 17-221 0 0,53-13 217 0 0,0 1 0 0 0,1 4-1 0 0,0 2 1 0 0,1 2 0 0 0,40 2-397 0 0,-94 3 24 0 0,0 0-1 0 0,0 1 0 0 0,0-1 0 0 0,1 1 0 0 0,-1-1 0 0 0,0 1 1 0 0,0 0-1 0 0,0 0 0 0 0,0 0 0 0 0,0 1 0 0 0,0-1 1 0 0,-1 1-1 0 0,1-1 0 0 0,0 1 0 0 0,-1 0 0 0 0,1 0 0 0 0,-1 0 1 0 0,1 0-1 0 0,-1 1 0 0 0,0-1 0 0 0,0 1 0 0 0,0-1 0 0 0,-1 1 1 0 0,1 0-1 0 0,0 0 0 0 0,-1-1 0 0 0,0 1 0 0 0,0 0 0 0 0,0 0 1 0 0,0 1-1 0 0,0-1 0 0 0,0 0 0 0 0,-1 1-23 0 0,4 118 798 0 0,-6-82-844 0 0,2-18-183 0 0,0 52-3732 0 0,0-72 2544 0 0,0 0 43 0 0,0 6-51 0 0</inkml:trace>
  <inkml:trace contextRef="#ctx0" brushRef="#br0" timeOffset="4977.362">8686 161 1932 0 0,'1'-5'1240'0'0,"-1"1"-244"0"0,0-1-160 0 0,0 2-187 0 0,0-1-161 0 0,0-1-96 0 0,0 2-196 0 0,-1 2-24 0 0,1-2-456 0 0,0 1-156 0 0,1 2-176 0 0,-1-1-373 0 0,2 1-311 0 0,4 0 28 0 0</inkml:trace>
  <inkml:trace contextRef="#ctx0" brushRef="#br0" timeOffset="5556.248">9105 281 1664 0 0,'-58'21'3639'0'0,"48"-13"-3505"0"0,-1 1-1 0 0,2 0 1 0 0,-1 1-1 0 0,1 0 1 0 0,1 0 0 0 0,-1 1-1 0 0,2 0 1 0 0,0 0-1 0 0,0 1 1 0 0,1 0-1 0 0,0 0 1 0 0,1 0 0 0 0,1 1-1 0 0,0 0 1 0 0,0 0-1 0 0,1 0 1 0 0,1 0-1 0 0,0 4-133 0 0,3-15 12 0 0,1 0-1 0 0,-1-1 0 0 0,1 1 0 0 0,0-1 0 0 0,-1 1 1 0 0,1-1-1 0 0,0 0 0 0 0,0 0 0 0 0,0 0 0 0 0,0 0 1 0 0,0 0-1 0 0,0 0 0 0 0,0 0 0 0 0,0 0 1 0 0,1-1-1 0 0,-1 1 0 0 0,0-1 0 0 0,0 0 0 0 0,0 0 1 0 0,1 0-1 0 0,-1 0 0 0 0,0 0 0 0 0,0 0 0 0 0,0 0 1 0 0,1-1-1 0 0,-1 1 0 0 0,0-1 0 0 0,0 0 1 0 0,0 0-1 0 0,0 1 0 0 0,0-1 0 0 0,0 0 0 0 0,0-1 1 0 0,0 1-1 0 0,0 0 0 0 0,0-1 0 0 0,-1 1 0 0 0,1-1-11 0 0,14-8 5 0 0,-1 0 1 0 0,-1-1-1 0 0,0 0 0 0 0,0-1 0 0 0,-2-1 0 0 0,1 0 0 0 0,-1-1 0 0 0,-1 0 0 0 0,-1-1 0 0 0,8-13-5 0 0,15-25 503 0 0,-11 91-365 0 0,7 119-174 0 0,-29-156 20 0 0,1 21 424 0 0,77-146-112 0 0,49 2 445 0 0,-121 123-727 0 0,1-1 0 0 0,0 1 0 0 0,-1 1 1 0 0,0 0-1 0 0,1-1 0 0 0,-1 2 0 0 0,0-1 1 0 0,0 1-1 0 0,0 0 0 0 0,0 0 0 0 0,0 1 0 0 0,-1-1 1 0 0,0 1-1 0 0,0 1 0 0 0,0-1 0 0 0,0 1 1 0 0,0-1-1 0 0,-1 1 0 0 0,0 1 0 0 0,0-1 1 0 0,0 1-1 0 0,-1-1 0 0 0,0 1 0 0 0,0 0 1 0 0,-1 0-1 0 0,1 0 0 0 0,-1 1 0 0 0,1 4-14 0 0,34 138-3080 0 0,-65-99-1253 0 0,14-41 2938 0 0</inkml:trace>
  <inkml:trace contextRef="#ctx0" brushRef="#br0" timeOffset="-5817.424">269 563 1076 0 0,'28'6'6482'0'0,"-9"24"-7139"0"0,-14-18 1146 0 0,19 149-142 0 0,32 84 172 0 0,-51-228-991 0 0,-12-23-4094 0 0,3 0 3364 0 0</inkml:trace>
  <inkml:trace contextRef="#ctx0" brushRef="#br0" timeOffset="-4857.04">75 492 936 0 0,'-35'5'4537'0'0,"18"-5"-2509"0"0,43-21-1867 0 0,-7 10-146 0 0,1 0 0 0 0,-1 2-1 0 0,2 0 1 0 0,-1 2 0 0 0,1 0 0 0 0,1 1-1 0 0,-1 1 1 0 0,1 1 0 0 0,0 1 0 0 0,0 1 0 0 0,0 1-1 0 0,4 1-14 0 0,-19 1 0 0 0,1 1 0 0 0,-1 0 0 0 0,0 1 0 0 0,0-1 0 0 0,-1 1-1 0 0,1 1 1 0 0,-1-1 0 0 0,1 1 0 0 0,-1 0 0 0 0,0 1 0 0 0,0 0-1 0 0,-1-1 1 0 0,1 2 0 0 0,-1-1 0 0 0,-1 1 0 0 0,1-1 0 0 0,-1 1-1 0 0,1 1 1 0 0,-2-1 0 0 0,1 1 0 0 0,-1-1 0 0 0,0 1 0 0 0,0 0-1 0 0,-1 0 1 0 0,0 0 0 0 0,0 0 0 0 0,-1 1 0 0 0,0-1 0 0 0,0 0 0 0 0,0 1-1 0 0,-1-1 1 0 0,-1 1 0 0 0,1-1 0 0 0,-1 0 0 0 0,0 1 0 0 0,-1-1-1 0 0,1 0 1 0 0,-2 0 0 0 0,1 0 0 0 0,-1 0 0 0 0,-3 6 0 0 0,-88 141 84 0 0,94-154-54 0 0,0 0-1 0 0,3 1-98 0 0,131 4 74 0 0,-123-4-4 0 0,-1 0 1 0 0,0 0-1 0 0,0 1 0 0 0,0 1 1 0 0,0-1-1 0 0,0 2 0 0 0,0-1 1 0 0,-1 1-1 0 0,1 1 0 0 0,-1 0 1 0 0,0 0-1 0 0,0 1 0 0 0,-1 0 1 0 0,0 0-1 0 0,0 1 0 0 0,0 0 1 0 0,-1 0-1 0 0,0 1 0 0 0,-1 0 1 0 0,0 0-1 0 0,0 1 0 0 0,0 0 1 0 0,-1 0-1 0 0,0 0 0 0 0,-1 0 1 0 0,0 1-2 0 0,-6-3 16 0 0,0-1-1 0 0,0 0 1 0 0,-1 1 0 0 0,0-1 0 0 0,0-1 0 0 0,0 1 0 0 0,-1 0 0 0 0,0-1 0 0 0,0 0 0 0 0,0 0-1 0 0,-1 0 1 0 0,0 0 0 0 0,1-1 0 0 0,-2 1 0 0 0,1-1 0 0 0,0-1 0 0 0,-3 2-16 0 0,-10 7-11 0 0,-1-1 0 0 0,0 0 0 0 0,-1-2 0 0 0,0 0 1 0 0,0-2-1 0 0,-1 0 0 0 0,0-1 0 0 0,0-1 0 0 0,0-1 1 0 0,-1-1-1 0 0,1-1 0 0 0,-1 0 0 0 0,-17-3 11 0 0,31 2-197 0 0,0-1 1 0 0,0-1-1 0 0,0 0 0 0 0,0 0 1 0 0,0-1-1 0 0,0 1 0 0 0,0-2 1 0 0,1 1-1 0 0,-1-1 1 0 0,1 0-1 0 0,0-1 0 0 0,-1 0 1 0 0,2 0-1 0 0,-1 0 0 0 0,0-1 1 0 0,1 0-1 0 0,0 0 0 0 0,0-1 1 0 0,1 0-1 0 0,-1 0 0 0 0,1 0 1 0 0,-3-5 196 0 0,0-15-942 0 0</inkml:trace>
  <inkml:trace contextRef="#ctx0" brushRef="#br0" timeOffset="-4453.358">914 752 1564 0 0,'3'22'580'0'0,"3"-1"-120"0"0,1-1 60 0 0,-2 1-16 0 0,1-5-80 0 0,4 1-68 0 0,-2-2-76 0 0,0 0 24 0 0,0-3 20 0 0,-2-3-119 0 0,2-3 75 0 0,-2-2-172 0 0,-1 1-16 0 0,3-2-412 0 0,-5-2-433 0 0,-3-1-603 0 0,0 0 128 0 0,0 0 4 0 0</inkml:trace>
  <inkml:trace contextRef="#ctx0" brushRef="#br0" timeOffset="-4207.197">831 563 904 0 0,'-6'-27'6679'0'0,"1"0"-2923"0"0,10 29-9163 0 0,-3 2 2613 0 0,-2 0 1412 0 0</inkml:trace>
  <inkml:trace contextRef="#ctx0" brushRef="#br0" timeOffset="-3349.575">1128 738 896 0 0,'2'-3'82'0'0,"1"0"-1"0"0,-1 0 1 0 0,1 0-1 0 0,-1 1 1 0 0,1-1-1 0 0,0 1 1 0 0,0-1 0 0 0,0 1-1 0 0,0 0 1 0 0,0 0-1 0 0,1 0 1 0 0,-1 1-1 0 0,0-1 1 0 0,1 1-1 0 0,0-1 1 0 0,-1 1 0 0 0,1 1-1 0 0,0-1 1 0 0,-1 0-1 0 0,1 1 1 0 0,0 0-1 0 0,0 0 1 0 0,-1 0-1 0 0,1 0 1 0 0,0 0-82 0 0,12 3 112 0 0,0 1 0 0 0,-1 0 0 0 0,1 2 0 0 0,-1-1 0 0 0,-1 2 0 0 0,1 0 0 0 0,-1 0 0 0 0,0 2 0 0 0,0-1 0 0 0,-1 2 0 0 0,-1 0 0 0 0,1 0 0 0 0,-1 1 0 0 0,-1 1 0 0 0,0 0 0 0 0,-1 0 0 0 0,-1 1-1 0 0,1 1 1 0 0,3 8-112 0 0,-12-20 70 0 0,1-1-1 0 0,-1 0 0 0 0,0 1 0 0 0,0-1 1 0 0,0 1-1 0 0,0 0 0 0 0,0-1 0 0 0,-1 1 0 0 0,1 0 1 0 0,0-1-1 0 0,-1 1 0 0 0,1 0 0 0 0,-1 0 1 0 0,0 0-1 0 0,1-1 0 0 0,-1 1 0 0 0,0 0 0 0 0,0 0 1 0 0,0 0-1 0 0,0 0 0 0 0,-1 0 0 0 0,1-1 1 0 0,0 1-1 0 0,-1 0 0 0 0,1 0 0 0 0,-1 0 0 0 0,0-1 1 0 0,0 1-1 0 0,0 0 0 0 0,1-1 0 0 0,-1 1 1 0 0,-1-1-1 0 0,1 1 0 0 0,0-1 0 0 0,0 1 0 0 0,-1-1 1 0 0,1 0-1 0 0,0 0 0 0 0,-1 0 0 0 0,1 0 1 0 0,-1 0-1 0 0,0 0 0 0 0,1 0 0 0 0,-1 0 0 0 0,0 0 1 0 0,1-1-1 0 0,-1 1 0 0 0,0-1 0 0 0,0 1 1 0 0,0-1-1 0 0,1 0 0 0 0,-1 0 0 0 0,0 0 0 0 0,0 0 1 0 0,0 0-1 0 0,0 0 0 0 0,-1 0-69 0 0,-2-3 28 0 0,1 0 0 0 0,-1-1 0 0 0,0 1 0 0 0,1-1 0 0 0,0 0 1 0 0,0 0-1 0 0,0 0 0 0 0,0 0 0 0 0,1-1 0 0 0,-1 0 0 0 0,1 1 0 0 0,1-1 0 0 0,-1 0 0 0 0,1-1 0 0 0,-1 1 0 0 0,1 0 0 0 0,1-1 0 0 0,-1 1 0 0 0,1-1 1 0 0,0 0-1 0 0,0 1 0 0 0,1-1 0 0 0,0 0 0 0 0,0 1 0 0 0,0-1 0 0 0,0 0 0 0 0,1 1 0 0 0,0-1 0 0 0,0 0 0 0 0,1 1 0 0 0,0-2-28 0 0,2-6-19 0 0,0 0-1 0 0,1 0 0 0 0,1 0 0 0 0,0 0 1 0 0,1 1-1 0 0,0 0 0 0 0,1 0 1 0 0,0 1-1 0 0,1 0 0 0 0,0 0 0 0 0,1 1 1 0 0,0 1-1 0 0,1-1 0 0 0,0 2 1 0 0,0-1-1 0 0,1 2 0 0 0,0-1 0 0 0,0 1 1 0 0,0 1-1 0 0,1 1 0 0 0,0 0 1 0 0,1 0-1 0 0,-1 1 0 0 0,1 1 1 0 0,10-2 19 0 0,-16 9-9 0 0,1 0 1 0 0,-1 0 0 0 0,0 0 0 0 0,0 1 0 0 0,-1 0-1 0 0,0 1 1 0 0,1 0 0 0 0,-2 0 0 0 0,1 0 0 0 0,-1 1 0 0 0,0 0-1 0 0,0 0 1 0 0,-1 1 0 0 0,0 0 0 0 0,0-1 0 0 0,-1 2 0 0 0,0-1-1 0 0,0 0 1 0 0,-1 1 0 0 0,0 0 0 0 0,-1-1 0 0 0,0 1 0 0 0,0 0-1 0 0,-1 1 1 0 0,0-1 0 0 0,0 0 0 0 0,-1 1 8 0 0,8 85-2095 0 0,-8-94 1034 0 0,0-1-295 0 0,0 0-11 0 0,0 0 17 0 0</inkml:trace>
  <inkml:trace contextRef="#ctx0" brushRef="#br0" timeOffset="-2109.479">2274 641 836 0 0,'-18'-2'408'0'0,"0"0"0"0"0,0 2-1 0 0,0 0 1 0 0,0 1 0 0 0,0 0-1 0 0,0 2 1 0 0,0 0 0 0 0,0 1 0 0 0,1 1-1 0 0,-1 1 1 0 0,1 0 0 0 0,1 1 0 0 0,-5 3-408 0 0,13-6 89 0 0,0 0 1 0 0,1 1 0 0 0,-1-1-1 0 0,1 1 1 0 0,0 1 0 0 0,1 0-1 0 0,-1 0 1 0 0,1 0 0 0 0,1 0-1 0 0,-1 1 1 0 0,1 0 0 0 0,0 0 0 0 0,0 1-1 0 0,1-1 1 0 0,0 1 0 0 0,1 0-1 0 0,-1 0 1 0 0,1 0 0 0 0,1 1-1 0 0,0-1 1 0 0,0 1 0 0 0,1-1-1 0 0,-1 9-89 0 0,6-11 14 0 0,0-1-1 0 0,0 1 1 0 0,0-1 0 0 0,1 0-1 0 0,0-1 1 0 0,0 1-1 0 0,0-1 1 0 0,1 0-1 0 0,-1-1 1 0 0,1 1-1 0 0,0-1 1 0 0,0 0-1 0 0,0 0 1 0 0,1-1 0 0 0,-1 0-1 0 0,0 0 1 0 0,1 0-1 0 0,0-1 1 0 0,-1 0-1 0 0,1 0 1 0 0,0-1-1 0 0,-1 0 1 0 0,1 0-1 0 0,0 0 1 0 0,-1-1-1 0 0,8-2-13 0 0,-6 4-32 0 0,0-2 0 0 0,0 1 0 0 0,0-1-1 0 0,0-1 1 0 0,0 1 0 0 0,-1-1 0 0 0,1-1-1 0 0,0 1 1 0 0,-1-1 0 0 0,1-1 0 0 0,-1 1-1 0 0,0-1 1 0 0,0 0 0 0 0,-1-1 0 0 0,1 0-1 0 0,-1 0 1 0 0,0 0 0 0 0,0-1 0 0 0,-1 0-1 0 0,1 0 1 0 0,-1 0 0 0 0,-1-1 0 0 0,1 1-1 0 0,-1-1 1 0 0,0-1 0 0 0,-1 1 0 0 0,0 0-1 0 0,0-1 1 0 0,0-1 32 0 0,4-58-144 0 0,23-62 545 0 0,-28 128-394 0 0,0 0-1 0 0,0 0 1 0 0,1 1-1 0 0,-1-1 0 0 0,0 0 1 0 0,1 1-1 0 0,-1-1 0 0 0,0 1 1 0 0,1 0-1 0 0,-1 0 1 0 0,0 0-1 0 0,1 0 0 0 0,-1 0 1 0 0,0 1-1 0 0,1-1 1 0 0,-1 1-1 0 0,0-1 0 0 0,1 1 1 0 0,-1 0-1 0 0,0 0 1 0 0,0 0-1 0 0,0 0 0 0 0,0 0 1 0 0,0 0-1 0 0,0 1 0 0 0,0-1 1 0 0,0 1-1 0 0,0-1 1 0 0,-1 1-1 0 0,1 0 0 0 0,0 0-6 0 0,8 8 65 0 0,-1 1-1 0 0,0 0 1 0 0,-1 0 0 0 0,0 1-1 0 0,0 0 1 0 0,-1 0-1 0 0,-1 1 1 0 0,0 0-1 0 0,-1 0 1 0 0,0 1-1 0 0,-1-1 1 0 0,-1 1-1 0 0,0 0 1 0 0,-1 0-1 0 0,0 0 1 0 0,-1 0-1 0 0,-1 0 1 0 0,0 0 0 0 0,-2 9-65 0 0,-12-34 400 0 0,17-5-441 0 0,1 1 1 0 0,0 0-1 0 0,2 0 1 0 0,-1 0-1 0 0,2 0 1 0 0,0 1-1 0 0,1 0 1 0 0,0 1-1 0 0,1 0 1 0 0,1 0-1 0 0,0 1 1 0 0,11-12 40 0 0,23-1-781 0 0,-43 25 682 0 0,11 3-197 0 0,-5 3 260 0 0,0 0-1 0 0,-1 0 1 0 0,0 1 0 0 0,0-1-1 0 0,0 1 1 0 0,-1 1 0 0 0,0-1-1 0 0,0 1 1 0 0,-1 0 0 0 0,0 0-1 0 0,0 0 1 0 0,-1 1 0 0 0,0-1-1 0 0,0 1 1 0 0,-1 0 0 0 0,0-1-1 0 0,-1 1 1 0 0,0 0 0 0 0,0 0-1 0 0,-1 8 37 0 0,-31 21 821 0 0,30-37-815 0 0,1-1 0 0 0,-1 1 0 0 0,1-1 0 0 0,-1 1 0 0 0,1-1 0 0 0,-1 0 0 0 0,0 1-1 0 0,1-1 1 0 0,-1 0 0 0 0,1 1 0 0 0,-1-1 0 0 0,0 0 0 0 0,1 0 0 0 0,-1 0 0 0 0,0 0-1 0 0,1 1 1 0 0,-1-1 0 0 0,0 0 0 0 0,1 0 0 0 0,-1 0 0 0 0,0 0 0 0 0,1-1-1 0 0,-1 1 1 0 0,0 0 0 0 0,1 0 0 0 0,-1 0 0 0 0,0 0 0 0 0,1-1 0 0 0,-1 1 0 0 0,0 0-1 0 0,1-1 1 0 0,-1 1 0 0 0,1 0 0 0 0,-1-1 0 0 0,1 1 0 0 0,-1-1 0 0 0,1 1 0 0 0,-1-1-1 0 0,1 1 1 0 0,-1-1 0 0 0,1 1 0 0 0,-1-1 0 0 0,1 1 0 0 0,0-1 0 0 0,0 0 0 0 0,-1 1-1 0 0,1-1 1 0 0,0 0 0 0 0,0 1 0 0 0,-1-1 0 0 0,1 0 0 0 0,0 1 0 0 0,0-1 0 0 0,0 0-1 0 0,0 1 1 0 0,0-1 0 0 0,0 0 0 0 0,0 1 0 0 0,0-1 0 0 0,1 0 0 0 0,-1 1-1 0 0,0-1 1 0 0,0 0 0 0 0,0 1 0 0 0,1-1 0 0 0,-1 0 0 0 0,0 1 0 0 0,1-1 0 0 0,-1 1-1 0 0,1-1-5 0 0,3-14-73 0 0,0 1-1 0 0,2-1 0 0 0,0 1 0 0 0,0 0 1 0 0,2 1-1 0 0,-1 0 0 0 0,2 0 1 0 0,0 0-1 0 0,0 1 0 0 0,1 0 0 0 0,1 1 1 0 0,0 0-1 0 0,0 1 0 0 0,1 0 0 0 0,0 1 1 0 0,1 0-1 0 0,0 1 0 0 0,0 1 0 0 0,1 0 1 0 0,9-3 73 0 0,-20 9-30 0 0,0 0 0 0 0,1 0 0 0 0,-1 0 0 0 0,0 1 0 0 0,0 0 0 0 0,1-1 0 0 0,-1 1 0 0 0,0 0 0 0 0,0 1 0 0 0,1-1 0 0 0,-1 1 0 0 0,0-1 0 0 0,0 1 0 0 0,1 0 0 0 0,-1 0 0 0 0,0 0 0 0 0,0 1 0 0 0,0-1 0 0 0,0 1 0 0 0,-1-1 0 0 0,1 1 0 0 0,0 0 0 0 0,-1 0 0 0 0,1 0 0 0 0,-1 1 0 0 0,0-1 0 0 0,1 1 0 0 0,-1-1 0 0 0,0 1 0 0 0,-1 0 0 0 0,1-1 0 0 0,0 1 0 0 0,-1 0 0 0 0,0 0 0 0 0,1 0 0 0 0,-1 2 30 0 0,22 133-109 0 0,-24-123 138 0 0,0-13-50 0 0,0-1 0 0 0,1 1 1 0 0,-1 0-1 0 0,0 0 0 0 0,1 0 0 0 0,-1-1 0 0 0,1 1 1 0 0,0 0-1 0 0,0 0 0 0 0,-1 0 0 0 0,1 0 0 0 0,0 0 1 0 0,1 0-1 0 0,-1 0 0 0 0,0 0 0 0 0,1 0 0 0 0,-1-1 0 0 0,1 1 1 0 0,-1 0-1 0 0,1 0 0 0 0,0 0 0 0 0,0-1 0 0 0,-1 1 1 0 0,1 0-1 0 0,1-1 0 0 0,-1 1 0 0 0,0-1 0 0 0,0 1 0 0 0,1-1 1 0 0,-1 1-1 0 0,0-1 0 0 0,1 0 0 0 0,-1 0 0 0 0,1 0 1 0 0,0 0-1 0 0,-1 0 0 0 0,1 0 0 0 0,0 0 0 0 0,0-1 1 0 0,0 1-1 0 0,-1 0 0 0 0,1-1 0 0 0,0 0 0 0 0,0 1 0 0 0,0-1 1 0 0,0 0-1 0 0,0 0 0 0 0,0 0 0 0 0,0 0 0 0 0,0 0 1 0 0,0-1-1 0 0,-1 1 0 0 0,1-1 0 0 0,1 1 21 0 0,29-12-414 0 0,0-1 0 0 0,-1-1-1 0 0,0-1 1 0 0,-1-2 0 0 0,-1-2 0 0 0,-1 0 0 0 0,6-7 414 0 0,11-23 1990 0 0,-45 49-1628 0 0,0 0-8 0 0,0 0 15 0 0,0 0-7 0 0,0 0-30 0 0,-23-7 912 0 0,1 82-470 0 0,20-21-4154 0 0,2-44 1937 0 0,0-9-33 0 0</inkml:trace>
  <inkml:trace contextRef="#ctx0" brushRef="#br0" timeOffset="-1862.482">3188 519 1496 0 0,'-4'-10'1620'0'0,"3"2"-312"0"0,1 2-171 0 0,-2-1-97 0 0,1 2-148 0 0,1 2-140 0 0,0-1-60 0 0,0 1-280 0 0,0 0-160 0 0,0-2-224 0 0,0 2-236 0 0,0 2 16 0 0,0 1-728 0 0,0 0-576 0 0,0 0 99 0 0,0 0 89 0 0,0 0-28 0 0,14-8 36 0 0</inkml:trace>
  <inkml:trace contextRef="#ctx0" brushRef="#br0" timeOffset="-684.298">3688 606 1236 0 0,'16'-28'2475'0'0,"-16"25"-2396"0"0,-2 0 41 0 0,-4 1-91 0 0,0 0 0 0 0,0 0 1 0 0,0 1-1 0 0,-1 0 0 0 0,1 0 1 0 0,-1 1-1 0 0,1 0 1 0 0,0 0-1 0 0,-1 0 0 0 0,1 1 1 0 0,-1 0-1 0 0,1 0 0 0 0,0 0 1 0 0,0 1-1 0 0,-1 0 0 0 0,1 0 1 0 0,0 1-1 0 0,1 0 1 0 0,-1 0-1 0 0,0 0 0 0 0,1 0 1 0 0,0 1-1 0 0,0 0 0 0 0,0 0 1 0 0,0 1-1 0 0,-1 1-29 0 0,4-4-2 0 0,-4 3 28 0 0,0-1 1 0 0,0 1-1 0 0,0 1 0 0 0,1-1 1 0 0,0 1-1 0 0,0 0 0 0 0,0 0 0 0 0,1 1 1 0 0,0-1-1 0 0,0 1 0 0 0,1 0 1 0 0,0 0-1 0 0,0 0 0 0 0,0 2-26 0 0,3-8 80 0 0,0-1 8 0 0,0 0 3 0 0,40 17 280 0 0,-25-18-325 0 0,-1-1-1 0 0,1 0 1 0 0,0-2-1 0 0,-1 1 1 0 0,0-2-1 0 0,0 0 0 0 0,0-1 1 0 0,0 0-1 0 0,-1-1 1 0 0,0 0-1 0 0,-1-1 1 0 0,1 0-1 0 0,-1-2 1 0 0,-1 1-1 0 0,0-1 1 0 0,0-1-1 0 0,-1 0 1 0 0,-1 0-1 0 0,0-1 1 0 0,0 0-46 0 0,-4 141 623 0 0,-5-124-620 0 0,1 0 0 0 0,0 0-1 0 0,0 1 1 0 0,1-1 0 0 0,-1 0 0 0 0,1 0 0 0 0,0 0 0 0 0,0-1-1 0 0,1 1 1 0 0,-1 0 0 0 0,1-1 0 0 0,0 1 0 0 0,0-1 0 0 0,1 0-1 0 0,-1 0 1 0 0,1 0 0 0 0,0-1 0 0 0,0 1 0 0 0,0-1 0 0 0,0 0-1 0 0,1 0 1 0 0,-1-1 0 0 0,1 1 0 0 0,0-1 0 0 0,0 0 0 0 0,0 0-1 0 0,0 0 1 0 0,0-1 0 0 0,0 0 0 0 0,0 0 0 0 0,1 0 0 0 0,-1-1-1 0 0,0 1 1 0 0,0-1 0 0 0,1-1 0 0 0,3 0-3 0 0,3-3-5 0 0,0 0-1 0 0,-1-1 1 0 0,0 0-1 0 0,0-1 1 0 0,0-1-1 0 0,-1 0 1 0 0,0 0-1 0 0,0-1 1 0 0,-1 0-1 0 0,0 0 1 0 0,0-1-1 0 0,-1-1 1 0 0,0 1-1 0 0,-1-1 1 0 0,0 0 0 0 0,0-1-1 0 0,-1 0 1 0 0,-1 0-1 0 0,0 0 1 0 0,0-1-1 0 0,-1 0 1 0 0,0 0-1 0 0,-1 0 6 0 0,7-32 421 0 0,-1-2-1 0 0,-2 1 0 0 0,-2-1 1 0 0,-2 0-1 0 0,-3-31-420 0 0,-25-8 1561 0 0,23 85-1538 0 0,0 1 0 0 0,1 0 1 0 0,-1 0-1 0 0,0 0 0 0 0,0 0 0 0 0,1 0 1 0 0,-1 0-1 0 0,1 0 0 0 0,-1 1 0 0 0,1-1 0 0 0,-1 1 1 0 0,1-1-1 0 0,0 1 0 0 0,0-1 0 0 0,-1 1 0 0 0,1 0 1 0 0,1-1-1 0 0,-1 1 0 0 0,0 0 0 0 0,0 0 1 0 0,0 0-1 0 0,1 0 0 0 0,-1 0 0 0 0,1 0 0 0 0,0 0 1 0 0,0 0-1 0 0,-1 0 0 0 0,1 0 0 0 0,1 0-23 0 0,-2-1 10 0 0,-3 34-247 0 0,1 0-1 0 0,2 1 1 0 0,1-1-1 0 0,2 0 0 0 0,1 1 1 0 0,2-1-1 0 0,1 0 1 0 0,2-1-1 0 0,1 0 1 0 0,2 0-1 0 0,10 21 238 0 0,-17-42-332 0 0,46 106-4980 0 0,-43-99 3977 0 0</inkml:trace>
  <inkml:trace contextRef="#ctx0" brushRef="#br0" timeOffset="7275.316">15 1247 1228 0 0,'0'0'299'0'0,"-14"-4"1708"0"0,20 0-1943 0 0,1 1 1 0 0,-1-1 0 0 0,1 1-1 0 0,0 0 1 0 0,0 1 0 0 0,0 0-1 0 0,1 0 1 0 0,-1 1 0 0 0,0 0-1 0 0,1 0 1 0 0,-1 0 0 0 0,1 1-1 0 0,-1 0 1 0 0,0 1 0 0 0,1 0-1 0 0,-1 0 1 0 0,6 1-65 0 0,24 0 153 0 0,234 17 361 0 0,57-17-169 0 0,-136-16-426 0 0,320 4 362 0 0,-127-4-892 0 0,162-43 480 0 0,562-43 415 0 0,-765 72-236 0 0,206 15-48 0 0,-302-2 142 0 0,196-16-340 0 0,592-41 572 0 0,-742 46-601 0 0,198 11 227 0 0,-257-1 167 0 0,341 10-61 0 0,-355 19 88 0 0,8-23 112 0 0,183-15 288 0 0,390-15-478 0 0,-153 31-948 0 0,-648 9 95 0 0,-1 0-591 0 0,0 0-126 0 0,0 0 0 0 0</inkml:trace>
  <inkml:trace contextRef="#ctx0" brushRef="#br0" timeOffset="7645.16">10331 281 1008 0 0,'-1'-18'6091'0'0,"3"-3"-3376"0"0,0 13-3735 0 0,-6 28-4094 0 0,1-4 3718 0 0</inkml:trace>
  <inkml:trace contextRef="#ctx0" brushRef="#br0" timeOffset="7896.243">10366 573 1088 0 0,'4'7'1414'0'0,"15"15"4489"0"0,-2-24-10834 0 0,-14-2 3421 0 0</inkml:trace>
  <inkml:trace contextRef="#ctx0" brushRef="#br0" timeOffset="20968.475">466 2194 1096 0 0,'0'0'532'0'0,"0"0"-40"0"0,0 0-25 0 0,0 0 33 0 0,0 0-50 0 0,5-20 962 0 0,22-2-35 0 0,-7 112-116 0 0,57 237-325 0 0,-57-232-1106 0 0,-46-110-5255 0 0,15 1 4169 0 0</inkml:trace>
  <inkml:trace contextRef="#ctx0" brushRef="#br0" timeOffset="21882.881">445 2176 1172 0 0,'-73'-21'6867'0'0,"73"20"-6852"0"0,1 1 0 0 0,-1 0 0 0 0,1 0 1 0 0,0 0-1 0 0,-1-1 0 0 0,1 1 0 0 0,-1 0 1 0 0,1 0-1 0 0,-1-1 0 0 0,1 1 0 0 0,-1 0 1 0 0,1-1-1 0 0,-1 1 0 0 0,0-1 0 0 0,1 1 1 0 0,-1-1-1 0 0,1 1 0 0 0,-1-1 0 0 0,0 1 1 0 0,0-1-1 0 0,1 1 0 0 0,-1-1 0 0 0,0 1 0 0 0,0-1 1 0 0,1 1-1 0 0,-1-1 0 0 0,0 0 0 0 0,0 1 1 0 0,0-1-1 0 0,0 1 0 0 0,0-1 0 0 0,0 0 1 0 0,0 1-1 0 0,0-1 0 0 0,0 1 0 0 0,0-1 1 0 0,-1 0-1 0 0,1 1 0 0 0,0-1 0 0 0,0 1 1 0 0,0-1-1 0 0,-1 1 0 0 0,1-1 0 0 0,0 1 1 0 0,-1-1-1 0 0,1 1 0 0 0,0-1 0 0 0,-1 1 0 0 0,1-1 1 0 0,-1 1-1 0 0,1-1 0 0 0,-1 1 0 0 0,1 0 1 0 0,0-1-1 0 0,-1 1 0 0 0,0 0 0 0 0,1-1-15 0 0,2-1-40 0 0,17-10 56 0 0,0 1 0 0 0,0 1 1 0 0,1 1-1 0 0,1 0 0 0 0,0 2 1 0 0,0 0-1 0 0,0 1 0 0 0,0 1 1 0 0,1 1-1 0 0,0 1 0 0 0,0 1 1 0 0,0 1-1 0 0,7 2-16 0 0,-20-1-4 0 0,0 2 0 0 0,-1-1 0 0 0,1 1 0 0 0,-1 1 0 0 0,1 0 0 0 0,-1 0 0 0 0,0 0 0 0 0,0 1 0 0 0,-1 0 0 0 0,1 1 0 0 0,-1-1 0 0 0,0 1 0 0 0,0 1 0 0 0,0 0 0 0 0,-1 0 0 0 0,0 0 0 0 0,0 0 0 0 0,0 1 0 0 0,-1 0 0 0 0,0 1-1 0 0,-1-1 1 0 0,1 1 0 0 0,-1-1 0 0 0,-1 1 0 0 0,0 1 0 0 0,0-1 0 0 0,0 0 0 0 0,-1 1 0 0 0,0-1 0 0 0,-1 1 0 0 0,0 0 0 0 0,0-1 0 0 0,-1 1 0 0 0,0 0 0 0 0,-1 0 0 0 0,1-1 0 0 0,-2 1 0 0 0,1-1 0 0 0,-1 1 0 0 0,-1-1 0 0 0,-2 6 4 0 0,-70 121-95 0 0,198-139-365 0 0,-111 3 454 0 0,-1 1 1 0 0,1-1 0 0 0,0 2 0 0 0,-1 0-1 0 0,1 0 1 0 0,0 1 0 0 0,-1 0-1 0 0,0 1 1 0 0,0 1 0 0 0,0 0-1 0 0,0 0 1 0 0,0 1 0 0 0,-1 0 0 0 0,1 1-1 0 0,-2 0 1 0 0,1 0 0 0 0,-1 1-1 0 0,1 1 1 0 0,-2 0 0 0 0,7 7 5 0 0,-13-9 21 0 0,-1-1 1 0 0,1 1-1 0 0,-2 0 0 0 0,1 0 1 0 0,-1 0-1 0 0,1 0 0 0 0,-2 0 1 0 0,1-1-1 0 0,-1 1 1 0 0,1 0-1 0 0,-2 0 0 0 0,1 0 1 0 0,-1-1-1 0 0,0 1 1 0 0,0-1-1 0 0,0 1 0 0 0,-1-1 1 0 0,0 0-1 0 0,0 0 1 0 0,0 0-1 0 0,0 0 0 0 0,-1 0 1 0 0,0-1-1 0 0,0 0 1 0 0,0 1-1 0 0,-1-2 0 0 0,1 1 1 0 0,-1 0-1 0 0,0-1 0 0 0,0 0 1 0 0,0 0-1 0 0,-1-1 1 0 0,1 1-1 0 0,-1-1 0 0 0,1 0 1 0 0,-6 1-22 0 0,-14 7-2 0 0,-1 0 1 0 0,-1-1-1 0 0,1-2 0 0 0,-2-1 1 0 0,1-1-1 0 0,0-1 0 0 0,-1-2 1 0 0,0 0-1 0 0,-4-2 2 0 0,28 0-179 0 0,-1 0 0 0 0,0-1 0 0 0,0 1 0 0 0,0-1 0 0 0,0 0 0 0 0,0-1 0 0 0,0 1 0 0 0,1-1 0 0 0,-1 1 0 0 0,1-2 0 0 0,-1 1 0 0 0,1 0 0 0 0,0-1 0 0 0,0 0 1 0 0,0 0-1 0 0,0 0 0 0 0,0 0 0 0 0,1-1 0 0 0,-1 1 0 0 0,1-1 0 0 0,0 0 0 0 0,0 0 0 0 0,0 0 0 0 0,1 0 0 0 0,0-1 0 0 0,0 1 0 0 0,0-1 0 0 0,0 1 0 0 0,0-1 0 0 0,1 0 0 0 0,0 0 0 0 0,0 0 0 0 0,0 1 0 0 0,1-4 179 0 0,-1-7-1311 0 0</inkml:trace>
  <inkml:trace contextRef="#ctx0" brushRef="#br0" timeOffset="22754.583">1205 2503 956 0 0,'-3'3'4930'0'0,"51"0"-4240"0"0,9-11-639 0 0,-1-3 1 0 0,-1-2-1 0 0,0-2 1 0 0,-1-3-1 0 0,-1-3 1 0 0,6-4-52 0 0,-54 23-32 0 0,-1 0 1 0 0,1 0 0 0 0,-1-1-1 0 0,0 1 1 0 0,0-1 0 0 0,0 0-1 0 0,0 0 1 0 0,-1-1 0 0 0,1 1-1 0 0,-1-1 1 0 0,0 1 0 0 0,0-1-1 0 0,0 0 1 0 0,0 0 0 0 0,-1-1-1 0 0,1 1 1 0 0,-1 0 0 0 0,0-1-1 0 0,1-4 32 0 0,-3 7-13 0 0,-1-1 0 0 0,1 1 0 0 0,0-1-1 0 0,-1 1 1 0 0,0-1 0 0 0,1 1 0 0 0,-1-1-1 0 0,0 1 1 0 0,0-1 0 0 0,0 1 0 0 0,-1 0 0 0 0,1-1-1 0 0,-1 1 1 0 0,1 0 0 0 0,-1 0 0 0 0,1 0-1 0 0,-1 0 1 0 0,0 1 0 0 0,0-1 0 0 0,0 0 0 0 0,0 1-1 0 0,-1-1 1 0 0,1 1 0 0 0,0 0 0 0 0,0 0-1 0 0,-1 0 1 0 0,1 0 0 0 0,-1 0 0 0 0,1 0-1 0 0,-1 1 1 0 0,1-1 0 0 0,-1 1 0 0 0,1 0 0 0 0,-1 0-1 0 0,-1 0 14 0 0,0-1-23 0 0,-15-3 51 0 0,0 2 1 0 0,-1 1 0 0 0,1 0 0 0 0,-1 1-1 0 0,1 1 1 0 0,-1 1 0 0 0,1 1 0 0 0,0 0 0 0 0,0 2-1 0 0,0 0 1 0 0,-2 2-29 0 0,11-5 26 0 0,0 1 0 0 0,0 0 1 0 0,1 0-1 0 0,-1 1 0 0 0,1 0 0 0 0,0 1 0 0 0,0 0 0 0 0,1 0 0 0 0,-1 1 1 0 0,1 0-1 0 0,0 1 0 0 0,1 0 0 0 0,0 0 0 0 0,0 0 0 0 0,0 1 0 0 0,1 0 0 0 0,0 0 1 0 0,1 1-1 0 0,0 0 0 0 0,0 0 0 0 0,1 0 0 0 0,0 0 0 0 0,0 1 0 0 0,1 0 0 0 0,0-1 1 0 0,0 10-27 0 0,6-10 20 0 0,0 0 1 0 0,1 0 0 0 0,1-1-1 0 0,-1 1 1 0 0,2-1-1 0 0,-1 0 1 0 0,1 0 0 0 0,0-1-1 0 0,0 0 1 0 0,1 0 0 0 0,0 0-1 0 0,0-1 1 0 0,1 0 0 0 0,0 0-1 0 0,0-1 1 0 0,0 0 0 0 0,1-1-1 0 0,-1 0 1 0 0,1 0-1 0 0,0 0 1 0 0,0-1 0 0 0,1-1-1 0 0,-1 0 1 0 0,10 1-21 0 0,3 4-424 0 0,0-1 1 0 0,1-2-1 0 0,0 0 0 0 0,0-2 0 0 0,0 0 1 0 0,1-1-1 0 0,-1-2 0 0 0,0 0 0 0 0,10-3 424 0 0,20-12-1304 0 0</inkml:trace>
  <inkml:trace contextRef="#ctx0" brushRef="#br0" timeOffset="23065.444">1759 2330 996 0 0,'14'4'200'0'0,"1"1"-1"0"0,-1 1 1 0 0,0 0-1 0 0,-1 0 1 0 0,0 2-1 0 0,0 0 1 0 0,0 0-1 0 0,-1 1 1 0 0,0 0-1 0 0,-1 1 1 0 0,0 1-1 0 0,0 0 1 0 0,-1 0-1 0 0,-1 1 1 0 0,0 0 0 0 0,0 1-1 0 0,-1 0 1 0 0,-1 0-1 0 0,0 0 1 0 0,-1 1-1 0 0,-1 0 1 0 0,0 1-1 0 0,0 0-199 0 0,-4-13 81 0 0,0 0-1 0 0,1 0 0 0 0,-1 0 1 0 0,0 0-1 0 0,0 0 0 0 0,0 0 1 0 0,0 0-1 0 0,-1 0 1 0 0,1 0-1 0 0,0 0 0 0 0,-1 1 1 0 0,0-1-1 0 0,1 0 0 0 0,-1 0 1 0 0,0 1-1 0 0,0-1 1 0 0,0 0-1 0 0,-1 0 0 0 0,1 1 1 0 0,0-1-1 0 0,-1 0 0 0 0,0 0 1 0 0,1 0-1 0 0,-1 1 1 0 0,0-1-1 0 0,0 0 0 0 0,0 0 1 0 0,0 0-1 0 0,-1 0 0 0 0,1-1 1 0 0,0 1-1 0 0,-1 0 0 0 0,1 0 1 0 0,-1-1-1 0 0,0 1 1 0 0,1-1-1 0 0,-1 0 0 0 0,0 1 1 0 0,0-1-1 0 0,0 0 0 0 0,0 0 1 0 0,0 0-1 0 0,0 0 1 0 0,0-1-1 0 0,-1 1 0 0 0,1 0 1 0 0,0-1-1 0 0,0 0 0 0 0,-1 1 1 0 0,1-1-1 0 0,0 0 1 0 0,0 0-1 0 0,-1 0 0 0 0,1-1 1 0 0,0 1-1 0 0,0 0 0 0 0,-1-1 1 0 0,1 1-1 0 0,0-1 1 0 0,0 0-1 0 0,0 0 0 0 0,-1-1-80 0 0,-3-4-19 0 0,1 0-1 0 0,0-1 1 0 0,1 0 0 0 0,0 0-1 0 0,0 0 1 0 0,1-1-1 0 0,-1 0 1 0 0,2 1 0 0 0,-1-1-1 0 0,1 0 1 0 0,0 0-1 0 0,1 0 1 0 0,0 0-1 0 0,0-1 1 0 0,1 1 0 0 0,0 0-1 0 0,0 0 1 0 0,1 0-1 0 0,0-1 1 0 0,0 1 0 0 0,1 0-1 0 0,0 0 1 0 0,1 1-1 0 0,-1-1 1 0 0,1 0-1 0 0,1 1 1 0 0,0-1 0 0 0,0 1-1 0 0,0 0 1 0 0,1 1-1 0 0,0-1 1 0 0,0 1 0 0 0,4-4 19 0 0,170-151-6971 0 0,-152 141 5710 0 0</inkml:trace>
  <inkml:trace contextRef="#ctx0" brushRef="#br0" timeOffset="23903.263">2253 2317 948 0 0,'12'4'178'0'0,"0"1"0"0"0,0 1 0 0 0,-1 0-1 0 0,1 1 1 0 0,-2 0 0 0 0,1 0 0 0 0,-1 2 0 0 0,0-1 0 0 0,-1 1-1 0 0,0 0 1 0 0,0 1 0 0 0,-1 0 0 0 0,0 0 0 0 0,-1 1-1 0 0,0 0 1 0 0,0 0 0 0 0,-2 1 0 0 0,1 0 0 0 0,-1 0 0 0 0,-1 0-1 0 0,2 11-177 0 0,-5-22 70 0 0,-1 0 0 0 0,1 1 0 0 0,-1-1-1 0 0,0 0 1 0 0,1 0 0 0 0,-1 1-1 0 0,0-1 1 0 0,0 0 0 0 0,0 1 0 0 0,0-1-1 0 0,0 0 1 0 0,0 0 0 0 0,0 1-1 0 0,-1-1 1 0 0,1 0 0 0 0,0 1 0 0 0,-1-1-1 0 0,1 0 1 0 0,-1 0 0 0 0,1 0-1 0 0,-1 1 1 0 0,1-1 0 0 0,-1 0 0 0 0,0 0-1 0 0,0 0 1 0 0,0 0 0 0 0,0 0 0 0 0,1 0-1 0 0,-1 0 1 0 0,0-1 0 0 0,-1 1-1 0 0,1 0 1 0 0,0 0 0 0 0,0-1 0 0 0,0 1-1 0 0,0-1 1 0 0,0 1 0 0 0,-1-1-1 0 0,1 1 1 0 0,0-1 0 0 0,-1 0 0 0 0,1 0-1 0 0,0 1 1 0 0,0-1 0 0 0,-1 0-1 0 0,1 0 1 0 0,0 0 0 0 0,-1-1 0 0 0,1 1-1 0 0,0 0 1 0 0,0 0 0 0 0,-1-1-1 0 0,0 1-69 0 0,-1-7 30 0 0,1 1-1 0 0,-1 0 0 0 0,1-1 1 0 0,1 1-1 0 0,-1-1 0 0 0,1 0 1 0 0,0 1-1 0 0,0-1 0 0 0,1 0 1 0 0,0 0-1 0 0,0 0 0 0 0,1 1 1 0 0,-1-1-1 0 0,2 0 0 0 0,-1 0 1 0 0,1 1-1 0 0,0-1 0 0 0,0 1 1 0 0,1 0-1 0 0,-1-1 0 0 0,4-4-29 0 0,1-2-23 0 0,0 0 0 0 0,1 0-1 0 0,0 1 1 0 0,0 0-1 0 0,2 1 1 0 0,-1 0 0 0 0,1 0-1 0 0,1 1 1 0 0,0 0-1 0 0,0 1 1 0 0,1 0-1 0 0,1 1 1 0 0,-1 0 0 0 0,1 1-1 0 0,0 0 1 0 0,1 1-1 0 0,-1 1 1 0 0,1 0-1 0 0,0 1 1 0 0,1 0 0 0 0,-1 1-1 0 0,1 1 1 0 0,11 0 23 0 0,-18 4-15 0 0,0 0 0 0 0,0 1 0 0 0,-1 0 0 0 0,1 1 0 0 0,-1 0 0 0 0,0 0 0 0 0,0 0 0 0 0,0 1 0 0 0,0 0 0 0 0,-1 0 0 0 0,0 1 0 0 0,0 0 0 0 0,-1 0-1 0 0,1 0 1 0 0,-1 1 0 0 0,-1 0 0 0 0,1 0 0 0 0,-1 0 0 0 0,0 0 0 0 0,-1 1 0 0 0,0-1 0 0 0,0 1 0 0 0,-1 0 0 0 0,1 0 0 0 0,-2 0 0 0 0,1 0 0 0 0,-1 0 0 0 0,-1 1 0 0 0,1-1 0 0 0,-1 0 0 0 0,-1 0 0 0 0,1 1 0 0 0,-1-1 0 0 0,-2 4 15 0 0,-11 92-1603 0 0,11-95-1756 0 0,3-8 2193 0 0</inkml:trace>
  <inkml:trace contextRef="#ctx0" brushRef="#br0" timeOffset="24927.754">3244 2239 968 0 0,'-20'7'303'0'0,"1"2"-1"0"0,0 0 1 0 0,1 1-1 0 0,0 1 1 0 0,1 1-1 0 0,0 0 1 0 0,1 2-1 0 0,1 0 1 0 0,0 0-1 0 0,0 1 1 0 0,2 1-1 0 0,0 0 1 0 0,0 1-1 0 0,1 2-302 0 0,-21 50 724 0 0,32-68-558 0 0,27 21 170 0 0,-7-28-373 0 0,0-1 1 0 0,-1-1-1 0 0,0 0 1 0 0,-1-2-1 0 0,0 0 1 0 0,0-1 0 0 0,-1 0-1 0 0,0-1 1 0 0,-1-1-1 0 0,-1-1 1 0 0,0 0-1 0 0,-1-1 1 0 0,0 0 0 0 0,-1-1-1 0 0,-1-1 1 0 0,0 1-1 0 0,4-12 37 0 0,5-7-57 0 0,49-48-63 0 0,-69 83 71 0 0,0 0 17 0 0,8 3 39 0 0,-1 1 0 0 0,0 0 1 0 0,0 0-1 0 0,0 1 1 0 0,-1 0-1 0 0,1 0 1 0 0,-1 1-1 0 0,-1-1 0 0 0,1 1 1 0 0,-1 0-1 0 0,0 1 1 0 0,0-1-1 0 0,0 1 1 0 0,2 6-8 0 0,76 171 220 0 0,-80-180-223 0 0,0 0 0 0 0,1 0 0 0 0,-1 0 1 0 0,1 0-1 0 0,-1-1 0 0 0,1 1 1 0 0,0-1-1 0 0,1 0 0 0 0,-1 0 0 0 0,0 0 1 0 0,1-1-1 0 0,0 0 0 0 0,-1 0 1 0 0,1 0-1 0 0,0 0 0 0 0,0-1 0 0 0,0 0 1 0 0,0 0-1 0 0,0 0 0 0 0,0 0 1 0 0,1-1-1 0 0,-1 0 0 0 0,0 0 1 0 0,0-1-1 0 0,0 1 0 0 0,0-1 0 0 0,0 0 1 0 0,0 0-1 0 0,0-1 0 0 0,0 0 1 0 0,4-1 2 0 0,4-2-79 0 0,0-1 0 0 0,-1 0 1 0 0,0-1-1 0 0,0-1 0 0 0,0 1 0 0 0,-1-2 1 0 0,0 0-1 0 0,0 0 0 0 0,-1-1 1 0 0,-1 0-1 0 0,4-5 79 0 0,54-82-176 0 0,-67 96 171 0 0,0 1-31 0 0,-5 3 44 0 0,1 1 0 0 0,0-1 0 0 0,0 1 0 0 0,0 0 0 0 0,0 0 0 0 0,1 0 0 0 0,0 0 0 0 0,0 1 0 0 0,0-1 0 0 0,0 1 0 0 0,1 0 0 0 0,-1 0 0 0 0,1 0 0 0 0,0 0 0 0 0,1 0-1 0 0,0 0 1 0 0,-1 1 0 0 0,1-1 0 0 0,1 0 0 0 0,-1 1 0 0 0,1-1 0 0 0,0 2-8 0 0,-1-3 2 0 0,0-1 0 0 0,0 1 0 0 0,1 0 0 0 0,-1 0-1 0 0,1 0 1 0 0,0 0 0 0 0,0 0 0 0 0,0 0 0 0 0,1 0 0 0 0,-1 0 0 0 0,1 0-1 0 0,0-1 1 0 0,0 1 0 0 0,0 0 0 0 0,0 0 0 0 0,1-1 0 0 0,0 1 0 0 0,0-1-1 0 0,0 1 1 0 0,0-1 0 0 0,0 0 0 0 0,1 0 0 0 0,-1 0 0 0 0,1 0 0 0 0,0 0-1 0 0,0-1 1 0 0,0 1 0 0 0,0-1 0 0 0,0 1 0 0 0,0-1 0 0 0,1 0 0 0 0,-1-1-1 0 0,1 1 1 0 0,0-1 0 0 0,-1 1 0 0 0,1-1 0 0 0,0 0 0 0 0,3 0-2 0 0,5-3-5 0 0,0-2-1 0 0,0 1 1 0 0,-1-1 0 0 0,0-1 0 0 0,0 0 0 0 0,0-1 0 0 0,0 0 0 0 0,-1 0-1 0 0,0-1 1 0 0,0-1 0 0 0,-1 1 0 0 0,0-2 0 0 0,0 1 0 0 0,-1-1 0 0 0,0 0-1 0 0,0-1 1 0 0,-1 0 0 0 0,-1 0 0 0 0,0-1 0 0 0,0 0 0 0 0,-1 0-1 0 0,3-8 6 0 0,23-155 3246 0 0,-31 173-3109 0 0,-16-15 363 0 0,5 101-49 0 0,71 84-2087 0 0,-39-127-525 0 0,0-10-418 0 0,-13-25 1333 0 0</inkml:trace>
  <inkml:trace contextRef="#ctx0" brushRef="#br0" timeOffset="25537.483">4140 1895 1004 0 0,'16'25'3907'0'0,"12"217"-2229"0"0,10-1-3477 0 0,-37-231-663 0 0,-1-9 1194 0 0</inkml:trace>
  <inkml:trace contextRef="#ctx0" brushRef="#br0" timeOffset="25880.137">4361 1906 1132 0 0,'5'50'3748'0'0,"-1"1"-3322"0"0,2 1 0 0 0,3-1 1 0 0,2 0-1 0 0,1-1 0 0 0,4 0 1 0 0,1-1-1 0 0,2-1 0 0 0,2 0 1 0 0,16 23-427 0 0,20-24-2701 0 0,-55-46 1339 0 0,-1-1 92 0 0,7 0 50 0 0</inkml:trace>
  <inkml:trace contextRef="#ctx0" brushRef="#br0" timeOffset="26130.414">4778 2179 2600 0 0,'-16'5'4682'0'0,"-4"66"-3375"0"0,19-53-1179 0 0,0 0 0 0 0,2 0 0 0 0,0 0 0 0 0,0 0 0 0 0,2 0 0 0 0,0 0 0 0 0,2-1 0 0 0,0 0-1 0 0,0 0 1 0 0,2 0 0 0 0,7 14-128 0 0,-14-30 125 0 0,3 6 103 0 0,-8 8-7245 0 0,-1-17 5553 0 0</inkml:trace>
  <inkml:trace contextRef="#ctx0" brushRef="#br0" timeOffset="26379.371">4575 2032 2016 0 0,'4'-44'8358'0'0,"-2"29"-16438"0"0,-2 15 6750 0 0</inkml:trace>
  <inkml:trace contextRef="#ctx0" brushRef="#br0" timeOffset="29862.962">5335 2201 1216 0 0,'-9'-2'133'0'0,"0"1"1"0"0,0 0-1 0 0,0 0 0 0 0,0 1 1 0 0,0 0-1 0 0,0 0 0 0 0,0 1 0 0 0,1 1 1 0 0,-1-1-1 0 0,0 1 0 0 0,0 1 1 0 0,1-1-1 0 0,-1 2 0 0 0,1-1 1 0 0,0 1-1 0 0,0 0 0 0 0,0 1 0 0 0,1 0 1 0 0,-1 0-1 0 0,1 1 0 0 0,1-1 1 0 0,-1 2-1 0 0,1-1 0 0 0,0 1 1 0 0,0 0-1 0 0,1 0 0 0 0,0 0 0 0 0,0 1 1 0 0,0 0-1 0 0,1 0 0 0 0,1 0 1 0 0,-1 0-1 0 0,1 1 0 0 0,1-1 0 0 0,0 1 1 0 0,0 0-1 0 0,0 0 0 0 0,1 0 1 0 0,0 0-1 0 0,1 0-133 0 0,0-5 44 0 0,1 0 1 0 0,-1 0-1 0 0,1 0 0 0 0,0 0 1 0 0,0 0-1 0 0,0 0 0 0 0,0 0 0 0 0,1 0 1 0 0,0 0-1 0 0,0-1 0 0 0,0 1 1 0 0,0 0-1 0 0,0-1 0 0 0,1 0 1 0 0,-1 0-1 0 0,1 0 0 0 0,0 0 1 0 0,0 0-1 0 0,0 0 0 0 0,0-1 1 0 0,1 1-1 0 0,-1-1 0 0 0,1 0 0 0 0,0 0 1 0 0,-1 0-1 0 0,1-1 0 0 0,0 1 1 0 0,0-1-1 0 0,0 0 0 0 0,0 0 1 0 0,0 0-1 0 0,0-1 0 0 0,0 1 1 0 0,0-1-1 0 0,0 0 0 0 0,1 0 1 0 0,0-1-45 0 0,152-20 546 0 0,-151 19-552 0 0,1 1-1 0 0,-1-1 1 0 0,0-1-1 0 0,0 1 1 0 0,0-1-1 0 0,0 0 1 0 0,0-1-1 0 0,0 1 1 0 0,-1-1-1 0 0,0 0 1 0 0,0 0-1 0 0,0-1 1 0 0,0 0-1 0 0,-1 0 1 0 0,1 0-1 0 0,-1 0 1 0 0,0 0-1 0 0,-1-1 0 0 0,0 0 1 0 0,0 0-1 0 0,0 0 1 0 0,0 0-1 0 0,-1 0 1 0 0,0-1-1 0 0,0 0 7 0 0,-2 5 35 0 0,-2-10-26 0 0,2 13-8 0 0,-1-1 0 0 0,1 1 0 0 0,0-1 0 0 0,0 1 0 0 0,-1-1 0 0 0,1 0 0 0 0,0 1 0 0 0,-1-1 0 0 0,1 1 0 0 0,0-1 0 0 0,-1 0 0 0 0,1 1 0 0 0,-1-1 0 0 0,1 0 0 0 0,-1 1 0 0 0,1-1 0 0 0,0 0 0 0 0,-1 0 0 0 0,1 1 0 0 0,-1-1 0 0 0,0 0 0 0 0,1 0 0 0 0,-1 0 0 0 0,1 0 0 0 0,-1 0 0 0 0,1 0 0 0 0,-1 0 0 0 0,1 0 0 0 0,-1 0 0 0 0,1 0 0 0 0,-1 0 0 0 0,1 0 0 0 0,-1 0 0 0 0,1 0 0 0 0,-1 0 0 0 0,1-1 0 0 0,-1 1 0 0 0,1 0 0 0 0,-1 0 0 0 0,1-1 0 0 0,-1 1 0 0 0,1 0 0 0 0,-1 0 0 0 0,1-1-1 0 0,65 61-1063 0 0,-9-41-3864 0 0,-49-19 3698 0 0</inkml:trace>
  <inkml:trace contextRef="#ctx0" brushRef="#br0" timeOffset="30237.601">5601 2137 1428 0 0,'0'-1'54'0'0,"0"0"0"0"0,0 0 0 0 0,0-1 0 0 0,0 1-1 0 0,0 0 1 0 0,1 0 0 0 0,-1 1 0 0 0,0-1 0 0 0,1 0 0 0 0,-1 0 0 0 0,1 0-1 0 0,-1 0 1 0 0,1 0 0 0 0,-1 0 0 0 0,1 0 0 0 0,0 1 0 0 0,0-1 0 0 0,-1 0-1 0 0,1 0 1 0 0,0 1 0 0 0,0-1 0 0 0,0 1 0 0 0,-1-1 0 0 0,1 1 0 0 0,0-1 0 0 0,0 1-1 0 0,0-1 1 0 0,0 1 0 0 0,0 0 0 0 0,0-1 0 0 0,0 1 0 0 0,0 0 0 0 0,0 0-1 0 0,0 0 1 0 0,0 0 0 0 0,0 0 0 0 0,0 0 0 0 0,0 0 0 0 0,0 0 0 0 0,0 0-1 0 0,0 1 1 0 0,0-1 0 0 0,0 0 0 0 0,0 1 0 0 0,0-1 0 0 0,0 1 0 0 0,0-1-1 0 0,0 1 1 0 0,0-1 0 0 0,0 1 0 0 0,0-1 0 0 0,-1 1 0 0 0,1 0 0 0 0,0 0 0 0 0,-1-1-1 0 0,1 1 1 0 0,0 0 0 0 0,-1 0 0 0 0,1 0 0 0 0,-1 0 0 0 0,1 0 0 0 0,-1 0-1 0 0,1 0 1 0 0,-1-1 0 0 0,0 2-54 0 0,7 11 185 0 0,-1 0 0 0 0,0 0 0 0 0,-1 0 0 0 0,0 1 1 0 0,-1 0-1 0 0,-1 0 0 0 0,0 0 0 0 0,-1 0 0 0 0,0 1 0 0 0,-1-1 0 0 0,-1 0 0 0 0,-1 1 0 0 0,0 7-185 0 0,1-4 582 0 0,-1-19-542 0 0,1 1 0 0 0,-1 0 0 0 0,1-1 0 0 0,0 1 0 0 0,-1-1 0 0 0,1 1 0 0 0,-1 0-1 0 0,1 0 1 0 0,-1-1 0 0 0,1 1 0 0 0,-1 0 0 0 0,0 0 0 0 0,1-1 0 0 0,-1 1 0 0 0,1 0 0 0 0,-1 0-1 0 0,1 0 1 0 0,-1 0 0 0 0,0 0 0 0 0,1 0 0 0 0,-1 0 0 0 0,1 0 0 0 0,-1 0 0 0 0,1 0-1 0 0,-1 0 1 0 0,0 1 0 0 0,1-1 0 0 0,-1 0 0 0 0,1 0 0 0 0,-1 0 0 0 0,1 1 0 0 0,-1-1 0 0 0,1 0-1 0 0,-1 1 1 0 0,1-1 0 0 0,-1 0 0 0 0,1 1 0 0 0,0-1 0 0 0,-1 1 0 0 0,1-1 0 0 0,-1 0 0 0 0,1 1-1 0 0,0-1 1 0 0,-1 1 0 0 0,1-1 0 0 0,0 1 0 0 0,0 0 0 0 0,0-1 0 0 0,-1 1 0 0 0,1 0-40 0 0,1-13 28 0 0,1 0 1 0 0,1 1 0 0 0,-1 0-1 0 0,2-1 1 0 0,-1 1-1 0 0,2 1 1 0 0,-1-1 0 0 0,2 0-1 0 0,-1 1 1 0 0,1 0 0 0 0,1 1-1 0 0,0-1 1 0 0,0 1 0 0 0,1 0-1 0 0,0 1 1 0 0,0 0 0 0 0,1 0-1 0 0,0 1 1 0 0,1 0-1 0 0,0 1 1 0 0,0-1 0 0 0,0 2-1 0 0,0 0 1 0 0,1 0 0 0 0,0 1-1 0 0,5-1-28 0 0,-10 5-14 0 0,-1 1-1 0 0,1 1 0 0 0,0-1 0 0 0,-1 1 0 0 0,0 0 1 0 0,1 0-1 0 0,-1 1 0 0 0,0 0 0 0 0,0-1 0 0 0,0 2 1 0 0,-1-1-1 0 0,1 0 0 0 0,-1 1 0 0 0,1 0 0 0 0,-1 0 1 0 0,-1 0-1 0 0,1 1 0 0 0,-1-1 0 0 0,1 1 0 0 0,-1 0 1 0 0,0 0-1 0 0,-1 0 0 0 0,1 0 0 0 0,-1 1 0 0 0,0-1 1 0 0,-1 1-1 0 0,1-1 0 0 0,-1 1 0 0 0,0 0 1 0 0,0-1-1 0 0,-1 1 0 0 0,0 5 15 0 0,0 5-731 0 0,0-1 0 0 0,-2 1-1 0 0,1 0 1 0 0,-2-1 0 0 0,0 1 0 0 0,-1-1 0 0 0,-1 0 0 0 0,0 0-1 0 0,-7 12 732 0 0,7-17-1130 0 0</inkml:trace>
  <inkml:trace contextRef="#ctx0" brushRef="#br0" timeOffset="31329.434">6842 1757 1856 0 0,'0'0'552'0'0,"0"0"-32"0"0,5-12 1988 0 0,16 91-1728 0 0,32 207 482 0 0,-16-112-2386 0 0,-65-133-2751 0 0,14-39 2600 0 0</inkml:trace>
  <inkml:trace contextRef="#ctx0" brushRef="#br0" timeOffset="31655.745">6252 1819 1480 0 0,'-24'-1'4198'0'0,"335"-19"-1916"0"0,213-6-2873 0 0,-384 43-1185 0 0,-114-10-521 0 0,-22-5 1037 0 0</inkml:trace>
  <inkml:trace contextRef="#ctx0" brushRef="#br0" timeOffset="32293.893">7119 2065 1060 0 0,'2'-4'209'0'0,"-1"1"0"0"0,1 0 0 0 0,0-1 0 0 0,0 1 0 0 0,0 0 0 0 0,0 0 0 0 0,1 0 1 0 0,-1 1-1 0 0,1-1 0 0 0,0 1 0 0 0,0-1 0 0 0,0 1 0 0 0,0 0 0 0 0,0 0 0 0 0,0 0 0 0 0,0 0 0 0 0,1 1 0 0 0,-1-1 0 0 0,1 1 0 0 0,-1 0 0 0 0,1 0 0 0 0,0 0 0 0 0,-1 1 0 0 0,5-1-209 0 0,1 0 95 0 0,1 1 0 0 0,0 0-1 0 0,0 0 1 0 0,-1 1-1 0 0,1 0 1 0 0,0 1-1 0 0,-1 0 1 0 0,1 0 0 0 0,-1 1-1 0 0,0 1 1 0 0,0-1-1 0 0,0 1 1 0 0,0 1-1 0 0,3 2-94 0 0,-4-2 51 0 0,0 1-1 0 0,-1 0 1 0 0,0 1 0 0 0,0-1-1 0 0,-1 1 1 0 0,0 1-1 0 0,0-1 1 0 0,0 1-1 0 0,-1 0 1 0 0,0 0-1 0 0,-1 1 1 0 0,0 0-1 0 0,0-1 1 0 0,-1 1 0 0 0,0 0-1 0 0,0 1 1 0 0,-1-1-1 0 0,-1 0 1 0 0,1 1-1 0 0,-2-1 1 0 0,1 2-51 0 0,-3-5 67 0 0,0 0 0 0 0,0 0 1 0 0,-1 0-1 0 0,0-1 0 0 0,0 1 0 0 0,-1-1 1 0 0,1 1-1 0 0,-1-1 0 0 0,0 0 0 0 0,-1 0 1 0 0,1-1-1 0 0,-1 1 0 0 0,0-1 0 0 0,0 0 1 0 0,0-1-1 0 0,0 1 0 0 0,-1-1 0 0 0,0 0 1 0 0,1 0-1 0 0,-1 0 0 0 0,0-1 0 0 0,0 0 1 0 0,-1-1-1 0 0,-4 2-67 0 0,10-3 131 0 0,-15-16 99 0 0,42-70-190 0 0,-13 67-72 0 0,1 1 1 0 0,0 0 0 0 0,2 1 0 0 0,0 1 0 0 0,1 0 0 0 0,0 1-1 0 0,1 1 1 0 0,1 1 0 0 0,0 0 0 0 0,1 2 0 0 0,1 0 0 0 0,-1 1-1 0 0,1 1 1 0 0,1 1 0 0 0,0 1 0 0 0,0 1 0 0 0,0 1 0 0 0,1 1-1 0 0,0 1 1 0 0,22-1 31 0 0,-38 6-4 0 0,0 0 1 0 0,1 0-1 0 0,-1 0 0 0 0,0 1 0 0 0,-1 0 0 0 0,1 0 1 0 0,0 0-1 0 0,-1 1 0 0 0,0 0 0 0 0,0 1 1 0 0,0-1-1 0 0,-1 1 0 0 0,1 0 0 0 0,-1 1 0 0 0,0-1 1 0 0,0 1-1 0 0,-1 0 0 0 0,0 0 0 0 0,0 1 0 0 0,-1-1 1 0 0,1 1-1 0 0,-1 0 0 0 0,-1 0 0 0 0,1 0 0 0 0,-1 0 1 0 0,0 0-1 0 0,-1 0 0 0 0,0 0 0 0 0,0 1 1 0 0,0-1-1 0 0,-1 1 0 0 0,0-1 0 0 0,-1 1 0 0 0,0-1 1 0 0,0 3 3 0 0,17 73 13 0 0,-6-55-839 0 0,-13-35-4894 0 0,-4-10 4431 0 0</inkml:trace>
  <inkml:trace contextRef="#ctx0" brushRef="#br0" timeOffset="32543.316">7772 1841 1956 0 0,'0'-11'3802'0'0,"3"-15"-124"0"0,25 24-10152 0 0,-21 5 5148 0 0</inkml:trace>
  <inkml:trace contextRef="#ctx0" brushRef="#br0" timeOffset="33398.006">8383 2012 1316 0 0,'-80'-22'3338'0'0,"68"22"-3228"0"0,1 1-1 0 0,-1 1 0 0 0,0 0 1 0 0,1 0-1 0 0,-1 1 0 0 0,1 1 1 0 0,0 0-1 0 0,0 0 0 0 0,0 1 1 0 0,0 1-1 0 0,1 0 0 0 0,0 0 1 0 0,0 1-1 0 0,1 0 0 0 0,0 0 1 0 0,0 1-1 0 0,1 1 0 0 0,0-1 0 0 0,0 2 1 0 0,1-1-1 0 0,0 1 0 0 0,1 0 1 0 0,0 0-1 0 0,0 0 0 0 0,1 1 1 0 0,1 0-1 0 0,0 0 0 0 0,-1 2-109 0 0,5-11 109 0 0,12 14 45 0 0,-8-14-152 0 0,0 0-1 0 0,-1-1 1 0 0,1 1 0 0 0,0-1-1 0 0,0 0 1 0 0,0 0 0 0 0,0 0-1 0 0,1-1 1 0 0,-1 1-1 0 0,0-1 1 0 0,0 0 0 0 0,0 0-1 0 0,0-1 1 0 0,0 1 0 0 0,0-1-1 0 0,0 0 1 0 0,0 0 0 0 0,0 0-1 0 0,0-1 1 0 0,0 1 0 0 0,0-1-1 0 0,-1 0 1 0 0,2-1-2 0 0,2 0-19 0 0,8-1-9 0 0,0-1-1 0 0,0-1 0 0 0,-1-1 0 0 0,0 0 1 0 0,0 0-1 0 0,0-2 0 0 0,-1 1 0 0 0,-1-2 1 0 0,1 0-1 0 0,-2 0 0 0 0,1-1 0 0 0,-1-1 0 0 0,-1 0 1 0 0,8-12 28 0 0,-17 2 414 0 0,-28 42-148 0 0,25-15-259 0 0,0 0 1 0 0,0 0 0 0 0,1 0 0 0 0,0 0-1 0 0,0 0 1 0 0,0 1 0 0 0,0-1 0 0 0,1 0-1 0 0,0 1 1 0 0,0-1 0 0 0,1 0 0 0 0,-1 1-1 0 0,1-1 1 0 0,0 0 0 0 0,0 1 0 0 0,1-1-1 0 0,0 0 1 0 0,0 0 0 0 0,0 0-1 0 0,0-1 1 0 0,1 1 0 0 0,0 0 0 0 0,0-1-1 0 0,0 0 1 0 0,0 0 0 0 0,1 0 0 0 0,0 0-1 0 0,-1 0 1 0 0,2-1 0 0 0,-1 1 0 0 0,0-1-1 0 0,1 0 1 0 0,-1 0 0 0 0,1-1 0 0 0,0 0-1 0 0,0 1 1 0 0,0-2 0 0 0,0 1 0 0 0,0 0-1 0 0,0-1 1 0 0,0 0 0 0 0,1 0-1 0 0,-1-1 1 0 0,0 0 0 0 0,1 1 0 0 0,-1-2-1 0 0,0 1 1 0 0,1-1 0 0 0,-1 1 0 0 0,0-2-1 0 0,0 1 1 0 0,0 0 0 0 0,4-2-8 0 0,3-2-36 0 0,1 0 0 0 0,-1 0 0 0 0,0-1 0 0 0,0-1 0 0 0,-1 0 0 0 0,0-1 0 0 0,0 0 0 0 0,-1 0 0 0 0,0-1 0 0 0,0 0 0 0 0,-1-1 0 0 0,0 0 0 0 0,-1-1 0 0 0,0 0 0 0 0,-1 0 0 0 0,0 0 0 0 0,-1-1 0 0 0,0 0 0 0 0,-1-1 0 0 0,0 1 0 0 0,-1-1 0 0 0,0 0 0 0 0,-1 0 0 0 0,-1 0 0 0 0,0 0 0 0 0,0-1 0 0 0,-2 1 0 0 0,0-3 36 0 0,21-287 1895 0 0,-55 223-640 0 0,32 81-1237 0 0,-1 0-1 0 0,1 1 1 0 0,0-1 0 0 0,-1 1 0 0 0,1-1-1 0 0,0 1 1 0 0,0-1 0 0 0,0 1-1 0 0,0 0 1 0 0,0 0 0 0 0,0 0 0 0 0,0 0-1 0 0,1 1 1 0 0,-1-1 0 0 0,1 0 0 0 0,0 1-1 0 0,0-1 1 0 0,-1 1 0 0 0,2-1-1 0 0,-1 1 1 0 0,0 0 0 0 0,0-1 0 0 0,1 1-1 0 0,0 0 1 0 0,-1-1 0 0 0,1 2-18 0 0,-1 0 25 0 0,-6 22-105 0 0,1-1 0 0 0,2 1 1 0 0,0 1-1 0 0,2-1 0 0 0,1 0 0 0 0,1 1 1 0 0,1-1-1 0 0,1 0 0 0 0,2 0 0 0 0,0 0 1 0 0,2 0-1 0 0,1 0 0 0 0,1-1 0 0 0,5 9 80 0 0,28 79-6550 0 0,-37-105 5148 0 0</inkml:trace>
  <inkml:trace contextRef="#ctx0" brushRef="#br0" timeOffset="33974.949">8780 2144 1268 0 0,'-5'-17'3829'0'0,"19"-22"-2400"0"0,69-86-256 0 0,-80 122-1173 0 0,1 0 0 0 0,0 1 0 0 0,0-1 1 0 0,1 1-1 0 0,-1 0 0 0 0,1 0 0 0 0,-1 0 0 0 0,1 1 1 0 0,-1-1-1 0 0,1 1 0 0 0,0 0 0 0 0,0 0 0 0 0,-1 1 1 0 0,1 0-1 0 0,0 0 0 0 0,0 0 0 0 0,0 0 0 0 0,-1 1 1 0 0,1-1-1 0 0,0 1 0 0 0,0 1 0 0 0,-1-1 0 0 0,1 1 1 0 0,-1-1-1 0 0,1 1 0 0 0,-1 1 0 0 0,0-1 0 0 0,0 0 1 0 0,0 1-1 0 0,0 0 0 0 0,0 0 0 0 0,0 0 0 0 0,-1 1 1 0 0,1-1-1 0 0,-1 1 0 0 0,1 1 0 0 0,-1 1 37 0 0,1 0 0 0 0,0 0 0 0 0,-1 0 0 0 0,0 0 0 0 0,-1 1 0 0 0,0-1 0 0 0,1 1 0 0 0,-2 0 0 0 0,1 0 0 0 0,-1-1 0 0 0,0 1 1 0 0,-1 0-1 0 0,0 0 0 0 0,0 0 0 0 0,0 0 0 0 0,-1 0 0 0 0,0 0 0 0 0,0 0 0 0 0,-1 0 0 0 0,0-1 0 0 0,0 1 0 0 0,0 0 0 0 0,-1-1 0 0 0,0 0 0 0 0,0 0 0 0 0,-1 0 0 0 0,0 0 0 0 0,0 0 0 0 0,0-1 0 0 0,-2 2-37 0 0,-3 3 22 0 0,0 0-1 0 0,0 0 1 0 0,-1-1-1 0 0,-1 0 1 0 0,0-1-1 0 0,0 0 1 0 0,0-1-1 0 0,-1-1 1 0 0,0 1-1 0 0,0-2 1 0 0,-1 0-1 0 0,1 0 1 0 0,-1-1-1 0 0,0-1 1 0 0,-2 1-22 0 0,13-5-170 0 0,-1 0 0 0 0,1 0 0 0 0,-1 0 0 0 0,1 0 0 0 0,-1 0 0 0 0,1 0 0 0 0,0 0 0 0 0,0-1 0 0 0,-1 1 1 0 0,1-1-1 0 0,0 0 0 0 0,1 1 0 0 0,-1-1 0 0 0,0 0 0 0 0,0 0 0 0 0,1 0 0 0 0,-1-1 0 0 0,1 1 0 0 0,0 0 1 0 0,0-1-1 0 0,0 1 0 0 0,0 0 0 0 0,0-1 0 0 0,0 1 0 0 0,0-1 0 0 0,1 1 0 0 0,-1-1 0 0 0,1-1 170 0 0,-1-12-1297 0 0,1-4 28 0 0</inkml:trace>
  <inkml:trace contextRef="#ctx0" brushRef="#br0" timeOffset="34223.22">9428 1625 1964 0 0,'6'-4'807'0'0,"-6"4"-726"0"0,1 1 0 0 0,-1-1 1 0 0,0 1-1 0 0,0-1 0 0 0,0 1 1 0 0,1-1-1 0 0,-1 1 0 0 0,0-1 1 0 0,1 1-1 0 0,-1-1 0 0 0,0 1 1 0 0,1-1-1 0 0,-1 1 0 0 0,0-1 1 0 0,1 1-1 0 0,-1-1 0 0 0,1 0 1 0 0,-1 1-1 0 0,1-1 0 0 0,-1 0 1 0 0,1 0-1 0 0,-1 1 0 0 0,1-1 1 0 0,-1 0-1 0 0,1 0 0 0 0,0 0 1 0 0,-1 0-1 0 0,1 0 0 0 0,-1 1 1 0 0,1-1-1 0 0,-1 0 0 0 0,1 0 1 0 0,0 0-1 0 0,-1-1 0 0 0,1 1 1 0 0,-1 0-1 0 0,1 0 0 0 0,-1 0 1 0 0,1 0-1 0 0,0 0 0 0 0,-1-1 1 0 0,1 1-1 0 0,-1 0 0 0 0,1-1 1 0 0,-1 1-1 0 0,1 0 0 0 0,-1-1 1 0 0,0 1-1 0 0,1 0 0 0 0,-1-1 1 0 0,1 1-1 0 0,-1-1 0 0 0,0 1 1 0 0,1-1-1 0 0,-1 1 0 0 0,0-1 1 0 0,0 1-1 0 0,1-1 0 0 0,-1 1 1 0 0,0-1-1 0 0,0 1 0 0 0,0-1 1 0 0,1 1-1 0 0,-1-1-81 0 0,-182 747 2852 0 0,143-628-4764 0 0,36-111 1539 0 0,-1 0 0 0 0,0 0 1 0 0,0-1-1 0 0,0 0 0 0 0,-1 0 1 0 0,0 0-1 0 0,0 0 0 0 0,-1-1 1 0 0,1 1-1 0 0,-1-1 0 0 0,0-1 1 0 0,-1 1-1 0 0,1-1 0 0 0,-1 0 1 0 0,0-1 372 0 0,-19 5-1446 0 0</inkml:trace>
  <inkml:trace contextRef="#ctx0" brushRef="#br0" timeOffset="37709.718">12553 1565 916 0 0,'-9'-13'1772'0'0,"1"1"-376"0"0,1 3-268 0 0,1 1-23 0 0,1 2-229 0 0,0 2-80 0 0,2-1-200 0 0,1 1-164 0 0,-1-1-220 0 0,0 4-348 0 0,3-4 8 0 0,-3 5-556 0 0,3-3-216 0 0,0 3 72 0 0,0 0 60 0 0,0 0-485 0 0,0 0-15 0 0,17-3 20 0 0</inkml:trace>
  <inkml:trace contextRef="#ctx0" brushRef="#br0" timeOffset="38358.847">12902 1676 1336 0 0,'18'138'5268'0'0,"1"3"-3993"0"0,-20-142-1251 0 0,1 1-1 0 0,-1-1 1 0 0,1 0 0 0 0,-1 1 0 0 0,0-1 0 0 0,1 1-1 0 0,-1-1 1 0 0,0 0 0 0 0,1 1 0 0 0,-1 0 0 0 0,0-1 0 0 0,0 1-1 0 0,1-1 1 0 0,-1 1 0 0 0,0 0 0 0 0,0 0 0 0 0,0-1-1 0 0,1 1 1 0 0,-1 0 0 0 0,0 0 0 0 0,0 0 0 0 0,0 0 0 0 0,0 0-1 0 0,0 0 1 0 0,1 0 0 0 0,-1 0 0 0 0,0 0 0 0 0,0 0-1 0 0,0 1 1 0 0,0-1 0 0 0,1 0 0 0 0,-1 1 0 0 0,0-1 0 0 0,0 0-1 0 0,0 1 1 0 0,1-1 0 0 0,-1 1 0 0 0,0-1 0 0 0,1 1-1 0 0,-1 0 1 0 0,0-1 0 0 0,1 1 0 0 0,-1 0 0 0 0,1-1 0 0 0,-1 1-1 0 0,1 0 1 0 0,0-1 0 0 0,-1 1 0 0 0,1 0 0 0 0,-1 0-1 0 0,1 0 1 0 0,0-1 0 0 0,0 1 0 0 0,0 0 0 0 0,-1 0 0 0 0,1 0-1 0 0,0 0 1 0 0,0 0-24 0 0,3-17-26 0 0,0 0 0 0 0,1 1 1 0 0,0-1-1 0 0,1 1 0 0 0,1 0 0 0 0,1 0 0 0 0,0 0 0 0 0,0 1 0 0 0,2 0 0 0 0,0 1 1 0 0,0 0-1 0 0,1 0 0 0 0,1 1 0 0 0,0 0 0 0 0,4-2 26 0 0,-12 13-16 0 0,0 0 0 0 0,1 0 0 0 0,-1 1-1 0 0,0-1 1 0 0,1 1 0 0 0,-1-1 0 0 0,0 1 0 0 0,1 0 0 0 0,-1 0-1 0 0,0 1 1 0 0,1-1 0 0 0,-1 1 0 0 0,0 0 0 0 0,1-1-1 0 0,-1 1 1 0 0,0 1 0 0 0,0-1 0 0 0,0 0 0 0 0,0 1 0 0 0,0 0-1 0 0,0-1 1 0 0,0 1 0 0 0,-1 0 0 0 0,1 1 0 0 0,-1-1-1 0 0,1 0 1 0 0,-1 1 0 0 0,0-1 0 0 0,0 1 0 0 0,0 0 0 0 0,0 0-1 0 0,0 0 1 0 0,-1 0 0 0 0,1 0 0 0 0,-1 0 0 0 0,0 0-1 0 0,0 0 1 0 0,0 1 0 0 0,0-1 0 0 0,0 2 16 0 0,11 16-154 0 0,-4 19 1223 0 0,18-128-711 0 0,-18 69-337 0 0,2 0-1 0 0,0 1 0 0 0,2 0 1 0 0,0 1-1 0 0,0 0 0 0 0,2 1 1 0 0,0 1-1 0 0,9-8-20 0 0,-19 22-11 0 0,0 0 0 0 0,1 1 0 0 0,-1 0-1 0 0,0 0 1 0 0,1 0 0 0 0,-1 0 0 0 0,0 1 0 0 0,1-1 0 0 0,-1 1 0 0 0,0 0 0 0 0,0 1-1 0 0,0-1 1 0 0,0 1 0 0 0,0 0 0 0 0,0 0 0 0 0,0 0 0 0 0,0 0 0 0 0,-1 0 0 0 0,1 1-1 0 0,-1 0 1 0 0,0 0 0 0 0,0 0 0 0 0,0 0 0 0 0,0 0 0 0 0,0 1 0 0 0,-1-1 0 0 0,1 1 0 0 0,0 2 11 0 0,70 142 174 0 0,-54-80-4034 0 0,-14-49 1506 0 0,-4-16 1124 0 0</inkml:trace>
  <inkml:trace contextRef="#ctx0" brushRef="#br0" timeOffset="38733.379">13601 1850 860 0 0,'16'-2'4169'0'0,"18"-13"-3447"0"0,-19 8-296 0 0,45-14 375 0 0,133-71 301 0 0,-169 56-987 0 0,-23 35-72 0 0,-5-1 6 0 0,-7-2-11 0 0,-1 0 0 0 0,1 2 1 0 0,-1-1-1 0 0,0 1 0 0 0,0 1 0 0 0,-1 0 1 0 0,1 1-1 0 0,0 0 0 0 0,0 1 1 0 0,0 0-1 0 0,0 1 0 0 0,0 0 0 0 0,0 1 1 0 0,1 1-1 0 0,-1-1 0 0 0,1 2 0 0 0,-8 4-38 0 0,12-8 20 0 0,0 1 0 0 0,1 0 0 0 0,-1 1 0 0 0,0-1 0 0 0,1 1 0 0 0,0 1 0 0 0,0-1-1 0 0,0 1 1 0 0,0 0 0 0 0,1 0 0 0 0,-1 1 0 0 0,1 0 0 0 0,0 0 0 0 0,0 0-1 0 0,1 0 1 0 0,0 1 0 0 0,0 0 0 0 0,0 0 0 0 0,1 0 0 0 0,-1 0 0 0 0,1 1-1 0 0,1-1 1 0 0,-1 1 0 0 0,0 3-20 0 0,7-3-71 0 0,-1 0 0 0 0,1 0 0 0 0,0 0-1 0 0,1-1 1 0 0,-1 1 0 0 0,1-1 0 0 0,1 0 0 0 0,-1-1 0 0 0,1 1-1 0 0,0-1 1 0 0,0 0 0 0 0,0 0 0 0 0,1-1 0 0 0,0 0 0 0 0,0 0-1 0 0,0-1 1 0 0,0 1 0 0 0,0-2 0 0 0,1 1 0 0 0,0-1-1 0 0,-1 0 1 0 0,1-1 0 0 0,0 1 0 0 0,0-2 0 0 0,4 1 71 0 0,95 1-5224 0 0,-75-12 3945 0 0</inkml:trace>
  <inkml:trace contextRef="#ctx0" brushRef="#br0" timeOffset="39563.294">13998 1754 1060 0 0,'34'138'6189'0'0,"-34"-136"-5797"0"0,0-2-88 0 0,-3 8 436 0 0,96-210-81 0 0,-59 249-703 0 0,-27-32-31 0 0,2 6 40 0 0,1-1 1 0 0,0-1 0 0 0,1 0 0 0 0,1 0 0 0 0,1-1 0 0 0,1 0 0 0 0,0-2 0 0 0,10 9 34 0 0,-20-24-45 0 0,0 0-1 0 0,1 0 0 0 0,-1 0 1 0 0,1-1-1 0 0,-1 0 0 0 0,1 0 1 0 0,-1 0-1 0 0,1 0 0 0 0,-1-1 1 0 0,1 1-1 0 0,-1-1 1 0 0,0 0-1 0 0,1-1 0 0 0,-1 1 1 0 0,0-1-1 0 0,0 1 0 0 0,0-2 1 0 0,0 1-1 0 0,0 0 0 0 0,0-1 1 0 0,-1 1-1 0 0,1-1 1 0 0,-1 0-1 0 0,0 0 0 0 0,0 0 1 0 0,0-1-1 0 0,1-1 46 0 0,18-22-187 0 0,-1-1 0 0 0,-1 0 1 0 0,-2-2-1 0 0,-1 0 0 0 0,-1-1 0 0 0,-2-1 0 0 0,-1 0 1 0 0,-1-1-1 0 0,-2 0 0 0 0,-2-1 0 0 0,1-8 187 0 0,26-246 2935 0 0,-35 287-2913 0 0,0 0 0 0 0,0 0 0 0 0,0 0 1 0 0,0 0-1 0 0,0 0 0 0 0,0 0 0 0 0,0 0 0 0 0,0 0 0 0 0,0 0 0 0 0,-1 0 0 0 0,1 0 0 0 0,0 1 1 0 0,-1-1-1 0 0,1 0 0 0 0,-1 0 0 0 0,1 0 0 0 0,-1 0 0 0 0,1 1 0 0 0,-1-1 0 0 0,1 0 0 0 0,-1 0 1 0 0,0 1-1 0 0,1-1 0 0 0,-1 0 0 0 0,0 1 0 0 0,0-1 0 0 0,1 1 0 0 0,-1-1 0 0 0,0 1 0 0 0,0-1 1 0 0,0 1-1 0 0,0 0 0 0 0,0-1 0 0 0,1 1 0 0 0,-1 0 0 0 0,0 0 0 0 0,0 0 0 0 0,0 0 0 0 0,0 0 1 0 0,0 0-1 0 0,0 0 0 0 0,0 0 0 0 0,0 0 0 0 0,0 0 0 0 0,0 0 0 0 0,0 0 0 0 0,0 1 0 0 0,0-1 1 0 0,1 0-1 0 0,-1 1 0 0 0,0-1 0 0 0,0 1 0 0 0,0-1 0 0 0,0 1 0 0 0,0 0-22 0 0,-10 26 77 0 0,2 0-1 0 0,1 1 1 0 0,1 0-1 0 0,1 1 1 0 0,1 0-1 0 0,2-1 0 0 0,1 1 1 0 0,1 0-1 0 0,2 0 1 0 0,1 4-77 0 0,-2-6 45 0 0,31 152 152 0 0,-29-177-185 0 0,1-1-1 0 0,0 0 1 0 0,0 0-1 0 0,0 0 1 0 0,0 0 0 0 0,-1 0-1 0 0,1-1 1 0 0,0 1 0 0 0,1-1-1 0 0,-1 0 1 0 0,0 0-1 0 0,0 0 1 0 0,0 0 0 0 0,0-1-1 0 0,0 1 1 0 0,0-1-1 0 0,0 1 1 0 0,0-1 0 0 0,-1 0-1 0 0,1-1 1 0 0,0 1-1 0 0,0 0 1 0 0,-1-1 0 0 0,1 1-1 0 0,-1-1 1 0 0,1 0 0 0 0,-1 0-1 0 0,1 0 1 0 0,-1 0-1 0 0,0 0 1 0 0,0-1 0 0 0,0 1-1 0 0,0-1-11 0 0,5-2 38 0 0,29-19 19 0 0,-18 11-50 0 0,-1 0-1 0 0,2 2 0 0 0,0 0 1 0 0,0 1-1 0 0,1 1 1 0 0,0 0-1 0 0,1 2 0 0 0,12-3-6 0 0,-29 11 12 0 0,1-1-1 0 0,0 1 0 0 0,-1-1 0 0 0,1 1 0 0 0,0 1 0 0 0,-1-1 1 0 0,1 1-1 0 0,-1 0 0 0 0,0 0 0 0 0,0 0 0 0 0,0 0 0 0 0,0 1 1 0 0,0-1-1 0 0,0 1 0 0 0,0 0 0 0 0,-1 1 0 0 0,0-1 0 0 0,1 0 1 0 0,-1 1-1 0 0,-1 0 0 0 0,1 0 0 0 0,0 0 0 0 0,-1 0 0 0 0,0 0 0 0 0,0 0 1 0 0,0 1-1 0 0,0-1 0 0 0,-1 1 0 0 0,0-1 0 0 0,0 1 0 0 0,0-1 1 0 0,0 1-1 0 0,-1 0 0 0 0,0 0 0 0 0,0-1 0 0 0,0 1 0 0 0,-1 0 1 0 0,1-1-1 0 0,-1 1 0 0 0,0 0 0 0 0,0-1 0 0 0,-1 1 0 0 0,1-1 1 0 0,-1 1-1 0 0,0-1 0 0 0,0 0 0 0 0,-1 0 0 0 0,1 0 0 0 0,-1 0 1 0 0,0 0-1 0 0,-2 2-11 0 0,-2 0-92 0 0,0 1 1 0 0,0-1-1 0 0,-1 0 1 0 0,0 0-1 0 0,0-1 1 0 0,0 0-1 0 0,-1 0 1 0 0,0-1-1 0 0,0 0 1 0 0,0-1-1 0 0,0 0 1 0 0,0-1-1 0 0,-8 2 92 0 0,-128 9-5641 0 0,63-30 2750 0 0,45 4 1695 0 0</inkml:trace>
  <inkml:trace contextRef="#ctx0" brushRef="#br0" timeOffset="39810.489">14363 1457 1416 0 0,'0'-20'8189'0'0,"73"-2"-6836"0"0,79 15-2294 0 0,-2 36-5692 0 0,-136-24 5289 0 0</inkml:trace>
  <inkml:trace contextRef="#ctx0" brushRef="#br0" timeOffset="35142.662">10107 1741 956 0 0,'0'0'548'0'0,"2"-3"-12"0"0,0 3-481 0 0,-1-1 1 0 0,1 1 0 0 0,-1-1 0 0 0,0 0 0 0 0,1 0 0 0 0,-1 1 0 0 0,0-1 0 0 0,0 0-1 0 0,1 0 1 0 0,-1 0 0 0 0,0 0 0 0 0,0 0 0 0 0,0 0 0 0 0,0-1 0 0 0,0 1 0 0 0,0 0-1 0 0,-1 0 1 0 0,1-1 0 0 0,0 1 0 0 0,-1-1 0 0 0,1 1 0 0 0,-1-1 0 0 0,1 1 0 0 0,-1 0-1 0 0,1-1 1 0 0,-1 0 0 0 0,0 1 0 0 0,0-1 0 0 0,0 1 0 0 0,0-1 0 0 0,0 1 0 0 0,0-1-1 0 0,-1 1 1 0 0,1-1 0 0 0,0 1 0 0 0,-1-1 0 0 0,1 1 0 0 0,-1-1 0 0 0,1 1 0 0 0,-1 0-1 0 0,0-1 1 0 0,0 1 0 0 0,1 0 0 0 0,-1 0 0 0 0,0-1 0 0 0,0 1 0 0 0,0 0 0 0 0,-1 0-1 0 0,1 0 1 0 0,0 0 0 0 0,0 0 0 0 0,0 0 0 0 0,-1 1 0 0 0,1-1 0 0 0,0 0 0 0 0,-1 1-1 0 0,-1-1-55 0 0,-14 2 177 0 0,-1 0-1 0 0,1 2 0 0 0,0 0 1 0 0,-1 1-1 0 0,2 1 0 0 0,-1 0 0 0 0,0 2 1 0 0,1-1-1 0 0,0 2 0 0 0,1 0 1 0 0,0 1-1 0 0,0 1 0 0 0,1 0 0 0 0,0 1 1 0 0,1 1-1 0 0,0 0 0 0 0,1 0 1 0 0,0 1-1 0 0,1 1 0 0 0,-2 4-176 0 0,11-16 24 0 0,0 1-1 0 0,1 0 0 0 0,-1 0 1 0 0,1 0-1 0 0,0 0 1 0 0,0 1-1 0 0,0-1 0 0 0,0 0 1 0 0,1 0-1 0 0,0 1 1 0 0,-1-1-1 0 0,1 0 0 0 0,0 1 1 0 0,0-1-1 0 0,1 0 1 0 0,-1 1-1 0 0,1-1 1 0 0,-1 0-1 0 0,1 0 0 0 0,0 0 1 0 0,0 0-1 0 0,1 1 1 0 0,-1-1-1 0 0,1 0 0 0 0,-1-1 1 0 0,1 1-1 0 0,0 0 1 0 0,0 0-1 0 0,0-1 0 0 0,1 0 1 0 0,-1 1-1 0 0,0-1 1 0 0,1 0-1 0 0,0 0 0 0 0,-1 0 1 0 0,1 0-1 0 0,0-1 1 0 0,0 1-1 0 0,0-1 1 0 0,0 1-1 0 0,0-1 0 0 0,0 0 1 0 0,1 0-1 0 0,-1-1 1 0 0,0 1-1 0 0,0-1 0 0 0,1 1 1 0 0,-1-1-1 0 0,0 0 1 0 0,1 0-1 0 0,-1-1 0 0 0,0 1 1 0 0,0-1-1 0 0,4 0-23 0 0,246-7-710 0 0,-234 4 274 0 0,-58 11 329 0 0,-11 2 356 0 0,1 3 0 0 0,0 2 0 0 0,0 1-1 0 0,2 3 1 0 0,0 2 0 0 0,-28 18-249 0 0,20 22 358 0 0,91-16-156 0 0,-14-38-366 0 0,0-1 0 0 0,-1-2 0 0 0,2 0 0 0 0,-1-1 0 0 0,0-1 0 0 0,0-1 0 0 0,0 0 1 0 0,1-2-1 0 0,-1-1 0 0 0,0-1 0 0 0,20-6 164 0 0,212-57-6649 0 0,-217 52 5335 0 0</inkml:trace>
  <inkml:trace contextRef="#ctx0" brushRef="#br0" timeOffset="35389.54">10716 1859 1256 0 0,'-169'173'6687'0'0,"29"-29"-6608"0"0,103-113-1278 0 0,7-20-2779 0 0,22-11 2677 0 0</inkml:trace>
  <inkml:trace contextRef="#ctx0" brushRef="#br0" timeOffset="35610.695">10302 1907 1544 0 0,'26'-6'4639'0'0,"24"33"-4103"0"0,-36-17-46 0 0,228 111-351 0 0,-71-68-4237 0 0,-141-48 2940 0 0</inkml:trace>
  <inkml:trace contextRef="#ctx0" brushRef="#br0" timeOffset="35887.641">11079 1906 1148 0 0,'10'-65'7116'0'0,"-29"64"-6349"0"0,12 15-618 0 0,1 1-1 0 0,0 0 0 0 0,1 0 1 0 0,1 0-1 0 0,0 1 0 0 0,2-1 0 0 0,-1 1 1 0 0,2 0-1 0 0,0 0 0 0 0,1 0 0 0 0,0 0 1 0 0,3 12-149 0 0,-2 10 229 0 0,52 270 461 0 0,-51-293-681 0 0,1-3-245 0 0,0-1-1 0 0,-1 1 1 0 0,0 0-1 0 0,-1-1 1 0 0,0 1-1 0 0,-1 0 1 0 0,0 0-1 0 0,-1 0 1 0 0,0-1-1 0 0,-1 1 1 0 0,-1 0-1 0 0,1-1 1 0 0,-2 0-1 0 0,0 1 1 0 0,0-1-1 0 0,-3 3 237 0 0,-30-14-5465 0 0,22-11 4203 0 0</inkml:trace>
  <inkml:trace contextRef="#ctx0" brushRef="#br0" timeOffset="36137.711">11145 1843 1540 0 0,'8'-8'271'0'0,"0"0"-1"0"0,1 1 1 0 0,-1 1-1 0 0,1-1 1 0 0,1 1-1 0 0,-1 1 1 0 0,1 0-1 0 0,0 0 1 0 0,0 1-1 0 0,1 0 1 0 0,-1 1-1 0 0,1 0 1 0 0,0 1-1 0 0,4 0-270 0 0,-11 3 84 0 0,1 1 0 0 0,-1-1-1 0 0,1 1 1 0 0,-1 1 0 0 0,0-1-1 0 0,0 1 1 0 0,0-1 0 0 0,0 1 0 0 0,0 0-1 0 0,0 1 1 0 0,-1-1 0 0 0,0 1-1 0 0,0-1 1 0 0,0 1 0 0 0,0 0-1 0 0,0 0 1 0 0,-1 0 0 0 0,1 1 0 0 0,-1-1-1 0 0,0 0 1 0 0,-1 1 0 0 0,1 0-1 0 0,-1-1 1 0 0,0 1 0 0 0,0 0 0 0 0,0 0-1 0 0,-1-1 1 0 0,0 1 0 0 0,1 0-1 0 0,-2 0 1 0 0,1 0 0 0 0,-1 0-1 0 0,1-1 1 0 0,-1 1 0 0 0,-1 0 0 0 0,1-1-1 0 0,-1 1 1 0 0,0-1 0 0 0,0 1-1 0 0,0-1 1 0 0,0 0 0 0 0,-3 4-84 0 0,-1 3-16 0 0,0-1 0 0 0,0 0 0 0 0,-1-1 0 0 0,-1 1-1 0 0,1-1 1 0 0,-2-1 0 0 0,1 1 0 0 0,-1-1 0 0 0,0-1 0 0 0,-1 0 0 0 0,0 0 0 0 0,0-1 0 0 0,0 0 0 0 0,-1-1 0 0 0,0 0 0 0 0,0 0 0 0 0,0-1 0 0 0,0-1 0 0 0,-1 0 0 0 0,1-1 0 0 0,-1 0-1 0 0,-6 0 17 0 0,16-2-171 0 0,-1 0-1 0 0,0 0 0 0 0,1 0 0 0 0,-1 0 0 0 0,1-1 1 0 0,-1 1-1 0 0,1-1 0 0 0,-1 0 0 0 0,1 0 0 0 0,0 0 0 0 0,-1 0 1 0 0,1 0-1 0 0,0 0 0 0 0,0 0 0 0 0,-1-1 0 0 0,1 1 1 0 0,0-1-1 0 0,0 0 0 0 0,1 0 0 0 0,-1 1 0 0 0,0-1 0 0 0,1 0 1 0 0,-1-1-1 0 0,1 1 0 0 0,-1 0 0 0 0,1 0 0 0 0,0-1 0 0 0,0 1 1 0 0,0 0-1 0 0,0-1 0 0 0,1 1 0 0 0,-1-1 0 0 0,1 1 1 0 0,-1-2 171 0 0,1 2-1256 0 0</inkml:trace>
  <inkml:trace contextRef="#ctx0" brushRef="#br0" timeOffset="36888.049">11374 2000 1504 0 0,'28'-6'4185'0'0,"120"-17"-2409"0"0,-103 19-1537 0 0,-1-2 1 0 0,1-3 0 0 0,-1-1-1 0 0,-1-2 1 0 0,24-11-240 0 0,-66 23-6 0 0,0 0 0 0 0,0 1 1 0 0,-1-1-1 0 0,1-1 0 0 0,0 1 0 0 0,0 0 1 0 0,0 0-1 0 0,0 0 0 0 0,0 0 1 0 0,0-1-1 0 0,0 1 0 0 0,0-1 0 0 0,0 1 1 0 0,0 0-1 0 0,-1-1 0 0 0,1 1 1 0 0,0-1-1 0 0,0 0 0 0 0,0 1 0 0 0,-1-1 1 0 0,1 0-1 0 0,0 1 0 0 0,-1-1 1 0 0,1 0-1 0 0,-1 0 0 0 0,1 0 0 0 0,-1 1 1 0 0,1-1-1 0 0,-1 0 0 0 0,0 0 1 0 0,1 0-1 0 0,-1 0 0 0 0,0 0 0 0 0,0 0 1 0 0,1 0-1 0 0,-1 0 0 0 0,0 0 1 0 0,0 0-1 0 0,0 0 0 0 0,0 0 0 0 0,0 1 1 0 0,-1-1-1 0 0,1 0 0 0 0,0 0 1 0 0,0 0-1 0 0,-1 0 0 0 0,1 0 0 0 0,0 0 1 0 0,-1 0-1 0 0,1 0 0 0 0,-1 0 0 0 0,1 1 1 0 0,-1-1-1 0 0,1 0 0 0 0,-1 0 1 0 0,0 1-1 0 0,1-1 0 0 0,-1 0 0 0 0,0 1 1 0 0,0-1-1 0 0,1 1 0 0 0,-1-1 1 0 0,0 1-1 0 0,0-1 0 0 0,0 1 0 0 0,0 0 6 0 0,-66-23-82 0 0,57 21 112 0 0,-1 0-1 0 0,0 1 1 0 0,0 0-1 0 0,0 1 1 0 0,0 0-1 0 0,0 1 1 0 0,0 0-1 0 0,0 0 0 0 0,1 1 1 0 0,-1 1-1 0 0,0 0 1 0 0,1 0-1 0 0,0 1 1 0 0,0 0-1 0 0,0 1 0 0 0,0 0 1 0 0,1 1-1 0 0,0 0 1 0 0,-4 3-30 0 0,12-5 8 0 0,0 0 1 0 0,0 1-1 0 0,1-1 0 0 0,-1 0 1 0 0,1 1-1 0 0,0-1 0 0 0,0 0 1 0 0,1 0-1 0 0,-1 1 0 0 0,1-1 1 0 0,0 0-1 0 0,0 0 1 0 0,0 0-1 0 0,1 0 0 0 0,-1 0 1 0 0,1 0-1 0 0,0 0 0 0 0,0 0 1 0 0,0 0-1 0 0,1-1 1 0 0,-1 1-1 0 0,1-1 0 0 0,0 0 1 0 0,0 0-1 0 0,0 0 0 0 0,1 0 1 0 0,-1-1-1 0 0,1 1 0 0 0,-1-1 1 0 0,1 0-1 0 0,0 0 1 0 0,0 0-1 0 0,0 0 0 0 0,0-1 1 0 0,0 1-1 0 0,0-1 0 0 0,0 0 1 0 0,4 0-9 0 0,18 8-493 0 0,1-1-1 0 0,0-1 1 0 0,1-2 0 0 0,0 0-1 0 0,0-2 1 0 0,0-1 0 0 0,28-2 493 0 0,15-12-2586 0 0,-45 5 1336 0 0</inkml:trace>
  <inkml:trace contextRef="#ctx0" brushRef="#br0" timeOffset="37210.445">12036 1817 1128 0 0,'1'-1'51'0'0,"-1"0"1"0"0,0 0-1 0 0,1-1 0 0 0,-1 1 0 0 0,1 0 0 0 0,0 0 1 0 0,-1 0-1 0 0,1 0 0 0 0,0 0 0 0 0,0 0 1 0 0,-1 0-1 0 0,1 1 0 0 0,0-1 0 0 0,0 0 0 0 0,0 0 1 0 0,0 1-1 0 0,0-1 0 0 0,0 0 0 0 0,0 1 1 0 0,0-1-1 0 0,1 1 0 0 0,-1-1 0 0 0,0 1 1 0 0,0 0-1 0 0,0 0 0 0 0,0-1 0 0 0,1 1 0 0 0,-1 0 1 0 0,0 0-1 0 0,0 0 0 0 0,1 0 0 0 0,-1 0 1 0 0,0 0-1 0 0,0 1 0 0 0,0-1 0 0 0,1 0 0 0 0,-1 1 1 0 0,0-1-1 0 0,0 1 0 0 0,0-1 0 0 0,0 1 1 0 0,0-1-1 0 0,0 1 0 0 0,0 0 0 0 0,0-1 0 0 0,0 1 1 0 0,0 0-1 0 0,0 0 0 0 0,0 0 0 0 0,-1 0 1 0 0,1 0-1 0 0,0 0 0 0 0,-1 0 0 0 0,1 0 1 0 0,0 1-52 0 0,50 53 630 0 0,-19 26 3231 0 0,-53-55-2842 0 0,-38 7 1672 0 0,58-33-2482 0 0,7-39-232 0 0,10 18-454 0 0,1 1-1 0 0,0 0 0 0 0,2 1 1 0 0,0 1-1 0 0,1 1 1 0 0,0 0-1 0 0,2 2 1 0 0,12-7 477 0 0,19-16-3008 0 0,-9 7 382 0 0,-27 18 1323 0 0</inkml:trace>
  <inkml:trace contextRef="#ctx0" brushRef="#br0" timeOffset="37462.104">12536 1721 1760 0 0,'8'178'6023'0'0,"8"-134"-5658"0"0,-15-43-497 0 0,0 0 0 0 0,1 0 0 0 0,-1-1 0 0 0,1 1 0 0 0,-1 0 0 0 0,1 0 0 0 0,-1-1-1 0 0,1 1 1 0 0,-1-1 0 0 0,1 1 0 0 0,0-1 0 0 0,-1 0 0 0 0,1 0 0 0 0,0 1 0 0 0,-1-1 0 0 0,1 0 0 0 0,0-1 0 0 0,-1 1 0 0 0,1 0 0 0 0,0 0 0 0 0,-1-1 0 0 0,1 1 0 0 0,-1-1 0 0 0,1 1-1 0 0,0-1 1 0 0,-1 0 0 0 0,1 0 0 0 0,-1 0 0 0 0,0 1 0 0 0,1-1 0 0 0,-1 0 0 0 0,0-1 0 0 0,0 1 0 0 0,1 0 0 0 0,-1 0 0 0 0,0-1 0 0 0,0 1 0 0 0,0 0 0 0 0,0-2 132 0 0,11-15-1262 0 0</inkml:trace>
  <inkml:trace contextRef="#ctx0" brushRef="#br0" timeOffset="57031.529">15405 1577 964 0 0,'16'9'4853'0'0,"-15"-8"-4788"0"0,1 0 0 0 0,-1 0 0 0 0,1 0 1 0 0,0 0-1 0 0,-1 0 0 0 0,1 0 0 0 0,0 0 0 0 0,0 0 0 0 0,0-1 0 0 0,0 1 0 0 0,0-1 0 0 0,0 1 0 0 0,0-1 0 0 0,0 0 0 0 0,0 1 1 0 0,0-1-1 0 0,0 0 0 0 0,0-1 0 0 0,0 1 0 0 0,0 0 0 0 0,0-1 0 0 0,0 1 0 0 0,-1-1 0 0 0,1 1 0 0 0,0-1 0 0 0,0 0 0 0 0,0 0 1 0 0,0 0-1 0 0,-1 0 0 0 0,1 0 0 0 0,0 0 0 0 0,-1 0 0 0 0,1-1 0 0 0,0 0-65 0 0,13-17 1106 0 0,-16 13-7212 0 0,-2 6 4776 0 0</inkml:trace>
  <inkml:trace contextRef="#ctx0" brushRef="#br0" timeOffset="57374.259">15411 1882 1520 0 0,'12'12'6487'0'0,"-9"-11"-6799"0"0,-2 0-3452 0 0,-1-4 2552 0 0,-2 1 1 0 0</inkml:trace>
  <inkml:trace contextRef="#ctx0" brushRef="#br0" timeOffset="63922.863">1069 3668 1228 0 0,'0'0'417'0'0,"0"0"-102"0"0,0 0 49 0 0,0 0-46 0 0,0 0-43 0 0,0 0-22 0 0,0 0-8 0 0,0 0 22 0 0,0 0 5 0 0,4 5 2 0 0,-2-3-236 0 0,0 2 1 0 0,0-1 0 0 0,0 0 0 0 0,-1 0 0 0 0,1 0-1 0 0,-1 1 1 0 0,0-1 0 0 0,0 1 0 0 0,0-1-1 0 0,-1 1 1 0 0,1-1 0 0 0,-1 1 0 0 0,0-1-1 0 0,0 1 1 0 0,0-1 0 0 0,0 1 0 0 0,-1 0-1 0 0,1-1 1 0 0,-1 1 0 0 0,0-1 0 0 0,0 0 0 0 0,-2 4-39 0 0,-2 23 328 0 0,4-21-221 0 0,-2 1-14 0 0,0 0 0 0 0,1 0-1 0 0,1 0 1 0 0,0 0 0 0 0,0 0-1 0 0,1 0 1 0 0,0 0 0 0 0,1 0-1 0 0,0 0 1 0 0,0 0 0 0 0,1 0-1 0 0,1 0 1 0 0,0-1-1 0 0,0 1 1 0 0,0-1 0 0 0,2 1-1 0 0,-1-1 1 0 0,1 0 0 0 0,2 2-93 0 0,-6-10-91 0 0,0 0 0 0 0,1 0 1 0 0,-1 0-1 0 0,1-1 0 0 0,-1 1 1 0 0,1 0-1 0 0,-1-1 0 0 0,1 1 0 0 0,-1-1 1 0 0,1 0-1 0 0,-1 1 0 0 0,1-1 1 0 0,-1 0-1 0 0,1 0 0 0 0,0 0 1 0 0,-1 0-1 0 0,1 0 0 0 0,-1-1 1 0 0,1 1-1 0 0,-1 0 0 0 0,1-1 0 0 0,-1 1 1 0 0,1-1-1 0 0,-1 1 0 0 0,1-1 1 0 0,-1 0-1 0 0,0 0 0 0 0,1 1 1 0 0,-1-1-1 0 0,0 0 0 0 0,1 0 1 0 0,-1 0-1 0 0,0-1 0 0 0,0 1 1 0 0,0 0-1 0 0,0 0 0 0 0,0-1 0 0 0,0 1 1 0 0,-1 0-1 0 0,1-1 0 0 0,0 1 1 0 0,-1-1-1 0 0,1 1 0 0 0,-1-1 1 0 0,1-1 90 0 0,1-13-1180 0 0</inkml:trace>
  <inkml:trace contextRef="#ctx0" brushRef="#br0" timeOffset="64188.899">1021 3512 968 0 0,'-8'-58'10112'0'0,"8"58"-10016"0"0,0 0-126 0 0,0 0-92 0 0,0 0-130 0 0,0 0-144 0 0,0 0-59 0 0,0 0-262 0 0,0 0-280 0 0,30-15-4621 0 0,-23 13 4309 0 0</inkml:trace>
  <inkml:trace contextRef="#ctx0" brushRef="#br0" timeOffset="64437.325">1443 3532 1416 0 0,'87'246'3755'0'0,"-39"5"-2084"0"0,-48-246-1671 0 0,-1-1 0 0 0,1 1 0 0 0,-1-1 0 0 0,0 1 0 0 0,0-1 0 0 0,0 1 0 0 0,-1-1 0 0 0,1 0 0 0 0,-1 1 0 0 0,0-1 0 0 0,-1 0 0 0 0,1 0 0 0 0,-1-1 0 0 0,1 1 0 0 0,-1 0 0 0 0,0-1 0 0 0,-1 0 0 0 0,1 0 0 0 0,0 0 0 0 0,-1 0 0 0 0,0 0 0 0 0,0-1 0 0 0,0 1 0 0 0,0-1 0 0 0,-2 1 0 0 0,-115 23-3956 0 0,93-26 2842 0 0</inkml:trace>
  <inkml:trace contextRef="#ctx0" brushRef="#br0" timeOffset="64714.731">667 3722 1504 0 0,'-7'5'191'0'0,"-1"-1"-1"0"0,1 1 1 0 0,-1 0 0 0 0,1 1-1 0 0,1 0 1 0 0,-1 0-1 0 0,1 0 1 0 0,0 1 0 0 0,1 0-1 0 0,-1 0 1 0 0,1 0-1 0 0,1 1 1 0 0,-1-1 0 0 0,1 1-1 0 0,1 1 1 0 0,-1-1-1 0 0,2 0 1 0 0,-1 1 0 0 0,1-1-1 0 0,0 1 1 0 0,1 0-1 0 0,0 0 1 0 0,0 0 0 0 0,1-1-1 0 0,0 1 1 0 0,1 7-191 0 0,4-2 36 0 0,0 0-1 0 0,2 0 1 0 0,-1 0 0 0 0,2-1 0 0 0,0 0-1 0 0,0-1 1 0 0,1 0 0 0 0,0 0-1 0 0,1-1 1 0 0,1 0 0 0 0,0 0 0 0 0,0-1-1 0 0,1-1 1 0 0,0 0 0 0 0,1-1-1 0 0,0 0 1 0 0,0-1 0 0 0,5 2-36 0 0,166 63-4465 0 0,-142-62 3231 0 0</inkml:trace>
  <inkml:trace contextRef="#ctx0" brushRef="#br0" timeOffset="69922.344">5359 3413 868 0 0,'40'-63'6193'0'0,"-14"121"-4913"0"0,-12 102-132 0 0,-14-131-943 0 0,1-1 1 0 0,1 1 0 0 0,2-1 0 0 0,1 1-1 0 0,1-1 1 0 0,1 0 0 0 0,8 19-206 0 0,-11-40 0 0 0,0-1 0 0 0,0 1 0 0 0,1 0-1 0 0,0-1 1 0 0,0 0 0 0 0,0 0 0 0 0,1-1 0 0 0,0 1 0 0 0,0-1-1 0 0,0 0 1 0 0,1-1 0 0 0,-1 0 0 0 0,1 0 0 0 0,0 0 0 0 0,1-1 0 0 0,-1 0-1 0 0,0 0 1 0 0,1-1 0 0 0,0 0 0 0 0,-1 0 0 0 0,1-1 0 0 0,0 0 0 0 0,0 0-1 0 0,0-1 1 0 0,0 0 0 0 0,0 0 0 0 0,1 0-264 0 0,1-1-1 0 0,-1 0 1 0 0,0-1 0 0 0,0 1-1 0 0,0-2 1 0 0,0 1 0 0 0,-1-1 0 0 0,1-1-1 0 0,-1 0 1 0 0,1 0 0 0 0,-1 0-1 0 0,0-1 1 0 0,-1 0 0 0 0,4-4 264 0 0,18-40-4014 0 0,-28 32 2747 0 0</inkml:trace>
  <inkml:trace contextRef="#ctx0" brushRef="#br0" timeOffset="70201.37">5226 3653 976 0 0,'-25'7'4351'0'0,"15"-5"-1568"0"0,24-5-1002 0 0,158-35-511 0 0,-40 10-2607 0 0,-5-7-4185 0 0,-108 27 4194 0 0,-6-3 62 0 0</inkml:trace>
  <inkml:trace contextRef="#ctx0" brushRef="#br0" timeOffset="70728.28">5673 3560 1280 0 0,'101'20'4184'0'0,"-86"-14"-3986"0"0,0 0 0 0 0,0 2 1 0 0,-1-1-1 0 0,0 2 0 0 0,0 0 0 0 0,-1 0 1 0 0,0 2-1 0 0,-1-1 0 0 0,0 1 0 0 0,-1 1 1 0 0,0 0-1 0 0,-1 1 0 0 0,-1 0 0 0 0,4 6-198 0 0,-12-16 76 0 0,0 1 0 0 0,-1-1 0 0 0,1 1 0 0 0,-1 0 0 0 0,1 0 0 0 0,-1-1 0 0 0,0 1 0 0 0,0 0 0 0 0,-1 0 0 0 0,1-1 0 0 0,-1 1 0 0 0,0 0 0 0 0,0-1 0 0 0,0 1 0 0 0,0-1 0 0 0,-1 1-1 0 0,1-1 1 0 0,-1 0 0 0 0,0 1 0 0 0,0-1 0 0 0,0 0 0 0 0,-1 0 0 0 0,1 0 0 0 0,-1-1 0 0 0,1 1 0 0 0,-1-1 0 0 0,0 1 0 0 0,0-1 0 0 0,0 0 0 0 0,0 0 0 0 0,-1 0 0 0 0,1 0 0 0 0,0-1 0 0 0,-1 1-1 0 0,1-1 1 0 0,-1 0 0 0 0,0 0 0 0 0,1 0 0 0 0,-1-1 0 0 0,0 1 0 0 0,1-1 0 0 0,-1 0 0 0 0,-3 0-76 0 0,6 0 133 0 0,-20-22 23 0 0,24 8-237 0 0,1 0 1 0 0,0 1 0 0 0,0-1-1 0 0,2 1 1 0 0,0 0-1 0 0,0 0 1 0 0,1 1 0 0 0,1 0-1 0 0,0 0 1 0 0,0 1-1 0 0,1 0 1 0 0,1 0 0 0 0,0 1-1 0 0,0 0 1 0 0,1 1-1 0 0,0 0 1 0 0,1 1-1 0 0,0 0 1 0 0,0 1 0 0 0,1 0-1 0 0,0 1 1 0 0,0 0-1 0 0,0 1 1 0 0,1 1 0 0 0,0 0-1 0 0,-1 1 1 0 0,13-1 80 0 0,-22 5 7 0 0,0 0 0 0 0,1 0 0 0 0,-1 1 0 0 0,0 0 0 0 0,0 0 0 0 0,0 0 0 0 0,0 0 0 0 0,0 0 0 0 0,0 1 1 0 0,-1 0-1 0 0,1 0 0 0 0,-1 0 0 0 0,0 0 0 0 0,0 0 0 0 0,0 1 0 0 0,0 0 0 0 0,0-1 0 0 0,-1 1 0 0 0,0 0 0 0 0,1 0 0 0 0,-2 0 0 0 0,1 0 0 0 0,0 1 0 0 0,-1-1 0 0 0,0 0 1 0 0,0 1-1 0 0,0-1 0 0 0,0 1 0 0 0,-1-1 0 0 0,0 1 0 0 0,0-1 0 0 0,0 4-7 0 0,25 65 106 0 0,-24-72-498 0 0,5 3 627 0 0,2-7-4498 0 0,22-32 1613 0 0,-28 21 1353 0 0</inkml:trace>
  <inkml:trace contextRef="#ctx0" brushRef="#br0" timeOffset="70993.689">6161 3350 1868 0 0,'-58'-54'9427'0'0,"71"92"-17540"0"0,-2-25 6907 0 0</inkml:trace>
  <inkml:trace contextRef="#ctx0" brushRef="#br0" timeOffset="71736.112">6653 3602 936 0 0,'0'0'166'0'0,"-1"-1"-1"0"0,1 1 1 0 0,-1-1-1 0 0,1 1 1 0 0,-1-1-1 0 0,1 0 1 0 0,-1 1-1 0 0,1-1 1 0 0,-1 0-1 0 0,1 1 1 0 0,0-1-1 0 0,-1 0 1 0 0,1 0-1 0 0,0 1 1 0 0,-1-1-1 0 0,1 0 1 0 0,0 0-1 0 0,0 0 1 0 0,0 1-1 0 0,0-1 1 0 0,0 0-1 0 0,0 0 1 0 0,0 1-1 0 0,0-1 1 0 0,0 0-1 0 0,0 0 1 0 0,1 0-1 0 0,-1 1 1 0 0,0-1-1 0 0,1 0 1 0 0,-1 0-1 0 0,0 1 1 0 0,1-1-1 0 0,-1 0 1 0 0,1 1 0 0 0,-1-1-1 0 0,1 0 1 0 0,-1 1-1 0 0,1-1 1 0 0,-1 1-1 0 0,1-1 1 0 0,-1 1-1 0 0,1-1 1 0 0,0 1-1 0 0,0-1-165 0 0,-25 4 96 0 0,0 1 0 0 0,1 1 0 0 0,0 1 0 0 0,0 1 0 0 0,0 1 0 0 0,0 1 0 0 0,2 1-1 0 0,-1 1 1 0 0,1 0 0 0 0,1 2 0 0 0,0 1 0 0 0,1 0 0 0 0,0 1 0 0 0,-2 5-96 0 0,22-21 1 0 0,-1 1-1 0 0,1 0 1 0 0,0 0 0 0 0,0-1 0 0 0,0 1 0 0 0,0 0-1 0 0,0 0 1 0 0,0 0 0 0 0,0 0 0 0 0,0 0 0 0 0,0 0-1 0 0,0 1 1 0 0,0-1 0 0 0,-1 0 0 0 0,1 0 0 0 0,0 1-1 0 0,0-1 1 0 0,0 0 0 0 0,0 1 0 0 0,0-1 0 0 0,-1 1-1 0 0,1-1 1 0 0,0 1 0 0 0,0-1 0 0 0,-1 1-1 0 0,1 0 1 0 0,-1-1 0 0 0,1 1 0 0 0,0 0 0 0 0,-1 0-1 0 0,1-1 1 0 0,-1 1 0 0 0,1 0 0 0 0,-1 0 0 0 0,0 0-1 0 0,1 0 1 0 0,-1-1 0 0 0,0 1 0 0 0,0 0 0 0 0,1 0-1 0 0,-1 0 1 0 0,0 0 0 0 0,0 0 0 0 0,0 0 0 0 0,0 0-1 0 0,0 0 1 0 0,0 0 0 0 0,-1 0 0 0 0,1-1-1 0 0,0 1 1 0 0,0 0 0 0 0,-1 0 0 0 0,1 0 0 0 0,0 0-1 0 0,-1 0 1 0 0,1-1 0 0 0,-1 1 0 0 0,1 0 0 0 0,-1 0-1 0 0,0-1 1 0 0,1 1 0 0 0,-1 0 0 0 0,1-1 0 0 0,-2 2-1 0 0,76-11-92 0 0,-37-3 25 0 0,0-2 0 0 0,-1-1 0 0 0,0-2 0 0 0,-1-1 0 0 0,-1-2 0 0 0,9-8 67 0 0,-67 79 341 0 0,24-50-366 0 0,3 18-79 0 0,3-13 92 0 0,0-1 1 0 0,0 0 0 0 0,0-1 0 0 0,1 0-1 0 0,0 0 1 0 0,-1 0 0 0 0,2-1 0 0 0,-1 0-1 0 0,0 0 1 0 0,0 0 0 0 0,1-1 0 0 0,0-1 0 0 0,-1 1-1 0 0,1-1 1 0 0,0 0 0 0 0,0-1 0 0 0,-1 0-1 0 0,1 0 1 0 0,0-1 0 0 0,0 0 0 0 0,-1 0 0 0 0,1-1-1 0 0,0 1 1 0 0,-1-2 0 0 0,0 1 0 0 0,1-1-1 0 0,-1 0 1 0 0,0-1 0 0 0,-1 0 0 0 0,1 0-1 0 0,5-4 13 0 0,-2-4-20 0 0,1-1 0 0 0,-2 0 0 0 0,0-1 0 0 0,0 0 0 0 0,-1 0 0 0 0,-1-1 0 0 0,0 0 1 0 0,-1 0-1 0 0,-1-1 0 0 0,-1 1 0 0 0,0-1 0 0 0,-1 0 0 0 0,0 0 0 0 0,-1-1 0 0 0,-1 1 1 0 0,-1 0-1 0 0,0 0 0 0 0,-1-1 0 0 0,-1 1 0 0 0,-1-3 19 0 0,3-13 117 0 0,0 10 69 0 0,-2 0 0 0 0,0 0 0 0 0,-1 0 1 0 0,-1 1-1 0 0,-1 0 0 0 0,-1-1 0 0 0,-1 2 0 0 0,-1-1 1 0 0,0 1-1 0 0,-2 0 0 0 0,-10-16-186 0 0,19 34 23 0 0,0 1-1 0 0,0-1 0 0 0,0 1 1 0 0,-1-1-1 0 0,1 1 1 0 0,0-1-1 0 0,-1 1 1 0 0,1-1-1 0 0,-1 1 1 0 0,0 0-1 0 0,1 0 1 0 0,-1 0-1 0 0,0 0 1 0 0,0 0-1 0 0,0 0 1 0 0,1 1-1 0 0,-1-1 1 0 0,0 1-1 0 0,0-1 1 0 0,0 1-1 0 0,0 0 1 0 0,0-1-1 0 0,0 1 1 0 0,0 0-1 0 0,0 0 1 0 0,0 0-1 0 0,0 1 1 0 0,0-1-1 0 0,0 1 1 0 0,0-1-1 0 0,0 1 1 0 0,0-1-1 0 0,0 1 1 0 0,1 0-1 0 0,-1 0 1 0 0,0 0-1 0 0,0 0 1 0 0,1 0-1 0 0,-1 0 1 0 0,1 1-1 0 0,-1-1 1 0 0,1 0-1 0 0,-1 1 1 0 0,1-1-1 0 0,0 1 1 0 0,0-1-1 0 0,-1 1 1 0 0,1 1-23 0 0,-46 88 374 0 0,44-70-397 0 0,0 0 1 0 0,1 0-1 0 0,0 0 0 0 0,2 0 1 0 0,1 0-1 0 0,1 0 0 0 0,0 0 1 0 0,2 0-1 0 0,0 0 0 0 0,1-1 1 0 0,7 16 22 0 0,25 61-1458 0 0,35 40-4899 0 0,-59-113 5114 0 0,-2-6-7 0 0</inkml:trace>
  <inkml:trace contextRef="#ctx0" brushRef="#br0" timeOffset="67156.113">2434 3674 1008 0 0,'0'0'483'0'0,"0"-21"1587"0"0,8-35 163 0 0,-8 55-2028 0 0,0 1-39 0 0,0 0 39 0 0,11-33 1055 0 0,-13 169-955 0 0,-25 191 1418 0 0,29-321-1686 0 0,0-1 0 0 0,0 0 0 0 0,0 0 0 0 0,1 0 0 0 0,-1 0 0 0 0,1 0 0 0 0,1 0 0 0 0,-1-1 1 0 0,0 0-1 0 0,1 1 0 0 0,0-1 0 0 0,0-1 0 0 0,0 1 0 0 0,1 0 0 0 0,-1-1 0 0 0,1 0 0 0 0,0 0 0 0 0,0-1 1 0 0,0 1-1 0 0,0-1 0 0 0,0 0 0 0 0,0 0 0 0 0,1-1 0 0 0,-1 1 0 0 0,1-1 0 0 0,-1-1 0 0 0,1 1 1 0 0,-1-1-1 0 0,1 0 0 0 0,0 0 0 0 0,-1 0 0 0 0,6-2-37 0 0,165-11 288 0 0,-92 5-463 0 0,26-8-3873 0 0,-115 8 1066 0 0,1 4 1634 0 0</inkml:trace>
  <inkml:trace contextRef="#ctx0" brushRef="#br0" timeOffset="67450.309">2479 3851 2136 0 0,'0'0'115'0'0,"1"0"0"0"0,-1 0 0 0 0,0 0 1 0 0,1 0-1 0 0,-1 0 0 0 0,1 0 0 0 0,-1 0 0 0 0,1-1 0 0 0,-1 1 0 0 0,0 0 0 0 0,1 0 0 0 0,-1-1 0 0 0,0 1 0 0 0,1 0 0 0 0,-1 0 0 0 0,0-1 1 0 0,1 1-1 0 0,-1 0 0 0 0,0-1 0 0 0,0 1 0 0 0,1 0 0 0 0,-1-1 0 0 0,0 1 0 0 0,0-1 0 0 0,0 1 0 0 0,1 0 0 0 0,-1-1 0 0 0,0 1 1 0 0,0-1-1 0 0,0 1 0 0 0,0-1 0 0 0,0 1 0 0 0,0 0 0 0 0,0-1 0 0 0,0 1 0 0 0,0-1 0 0 0,0 1 0 0 0,0-1 0 0 0,0 1 0 0 0,0 0 1 0 0,0-1-1 0 0,0 1 0 0 0,-1-1 0 0 0,1 1 0 0 0,0 0 0 0 0,0-1 0 0 0,0 1 0 0 0,-1-1 0 0 0,1 1 0 0 0,0 0 0 0 0,-1-1 0 0 0,1 1 1 0 0,0 0-1 0 0,-1-1 0 0 0,1 1 0 0 0,0 0-115 0 0,55-14-7 0 0,-47 12 454 0 0,378-72-494 0 0,-386 74-62 0 0,0 0 1 0 0,-1 0-1 0 0,1 0 0 0 0,0-1 1 0 0,-1 1-1 0 0,1 0 0 0 0,0 0 0 0 0,-1-1 1 0 0,1 1-1 0 0,0 0 0 0 0,0 0 1 0 0,0-1-1 0 0,-1 1 0 0 0,1 0 0 0 0,0-1 1 0 0,0 1-1 0 0,0 0 0 0 0,0-1 1 0 0,-1 1-1 0 0,1 0 0 0 0,0-1 0 0 0,0 1 1 0 0,0-1-1 0 0,0 1 0 0 0,0 0 1 0 0,0-1-1 0 0,0 1 0 0 0,0 0 0 0 0,0-1 1 0 0,0 1-1 0 0,0-1 0 0 0,1 1 1 0 0,-1 0-1 0 0,0-1 0 0 0,0 1 0 0 0,0 0 1 0 0,0-1-1 0 0,0 1 0 0 0,1 0 1 0 0,-1-1-1 0 0,0 1 0 0 0,0 0 0 0 0,1 0 1 0 0,-1-1-1 0 0,0 1 0 0 0,0 0 1 0 0,1 0-1 0 0,-1-1 0 0 0,0 1 0 0 0,1 0 1 0 0,-1 0-1 0 0,0 0 0 0 0,1 0 109 0 0,-19-6-1316 0 0</inkml:trace>
  <inkml:trace contextRef="#ctx0" brushRef="#br0" timeOffset="67700.197">2469 3557 1268 0 0,'-12'-10'6443'0'0,"31"0"-4485"0"0,48-4-2467 0 0,-57 12 1121 0 0,228-27-644 0 0,-78 24-3947 0 0,-119 18 1532 0 0,-31-8 1197 0 0</inkml:trace>
  <inkml:trace contextRef="#ctx0" brushRef="#br0" timeOffset="68354.399">3484 3814 2040 0 0,'1'-1'60'0'0,"0"1"1"0"0,0-1-1 0 0,0 1 0 0 0,1-1 0 0 0,-1 0 0 0 0,0 0 0 0 0,0 0 1 0 0,0 1-1 0 0,0-1 0 0 0,0 0 0 0 0,0 0 0 0 0,-1 0 0 0 0,1 0 1 0 0,0-1-1 0 0,0 1 0 0 0,-1 0 0 0 0,1 0 0 0 0,-1 0 0 0 0,1-1 1 0 0,-1 1-1 0 0,1 0 0 0 0,-1 0 0 0 0,0-1 0 0 0,0 1 0 0 0,1 0 1 0 0,-1-1-1 0 0,0 1 0 0 0,0 0 0 0 0,0-1 0 0 0,-1 1 1 0 0,1 0-1 0 0,0-1 0 0 0,0 1 0 0 0,-1 0 0 0 0,1 0 0 0 0,-1-1 1 0 0,1 1-1 0 0,-1 0 0 0 0,1 0 0 0 0,-1 0 0 0 0,0-1 0 0 0,0 1 1 0 0,1 0-1 0 0,-1 0 0 0 0,0 0 0 0 0,0 0 0 0 0,0 1 0 0 0,0-1 1 0 0,0 0-1 0 0,0 0 0 0 0,-1 1 0 0 0,1-1 0 0 0,0 0 0 0 0,0 1 1 0 0,0-1-1 0 0,-1 1 0 0 0,1 0 0 0 0,0-1 0 0 0,-1 1 1 0 0,1 0-1 0 0,0 0 0 0 0,-1-1-60 0 0,-84-10 367 0 0,69 12-297 0 0,-1 1-1 0 0,1 0 1 0 0,0 1 0 0 0,0 1-1 0 0,0 0 1 0 0,1 1 0 0 0,0 1 0 0 0,-1 1-1 0 0,2 0 1 0 0,-1 2 0 0 0,1-1-1 0 0,1 2 1 0 0,-1 0 0 0 0,2 0 0 0 0,-1 1-1 0 0,2 1 1 0 0,-1 0 0 0 0,-7 11-70 0 0,5 25 339 0 0,15-47-216 0 0,5 12 241 0 0,4-9-366 0 0,2 0 0 0 0,-1-1 0 0 0,0 0 0 0 0,1-1 0 0 0,-1 0 0 0 0,1-1 0 0 0,0 0 0 0 0,-1 0 0 0 0,1-1 0 0 0,0-1 0 0 0,0 0 0 0 0,-1 0 0 0 0,1-1 0 0 0,-1 0 0 0 0,1-1 0 0 0,-1 0 0 0 0,0-1 0 0 0,0 0 0 0 0,0-1 0 0 0,-1 0 0 0 0,0 0 0 0 0,1-1 0 0 0,-2 0 0 0 0,1-1 0 0 0,-1 1 0 0 0,0-2 0 0 0,0 1 0 0 0,-1-1 0 0 0,0-1 0 0 0,-1 1 0 0 0,0-1 0 0 0,0 0 0 0 0,1-3 2 0 0,-2-32-48 0 0,10 56 9 0 0,-13-10 39 0 0,5 10-337 0 0,1-1-1 0 0,0 0 1 0 0,1 0 0 0 0,1-1-1 0 0,-1 0 1 0 0,2 0 0 0 0,-1-1-1 0 0,1-1 1 0 0,1 0-1 0 0,-1 0 1 0 0,1-1 0 0 0,1-1-1 0 0,-1 0 1 0 0,14 4 337 0 0,-21-9-1179 0 0</inkml:trace>
  <inkml:trace contextRef="#ctx0" brushRef="#br0" timeOffset="68757.782">3962 3712 2336 0 0,'-87'13'3483'0'0,"71"-8"-3359"0"0,0 2 0 0 0,1 0 0 0 0,-1 0 0 0 0,2 2 0 0 0,-1 0 0 0 0,1 1 0 0 0,0 0 0 0 0,1 1 0 0 0,0 0 0 0 0,1 1 0 0 0,0 1 0 0 0,1 0 0 0 0,1 0 0 0 0,0 1 0 0 0,0 0 0 0 0,-5 13-124 0 0,14-24 9 0 0,0-1 0 0 0,0 1 1 0 0,0 0-1 0 0,0-1 0 0 0,1 1 1 0 0,-1 0-1 0 0,1 0 0 0 0,0 0 1 0 0,0-1-1 0 0,0 1 0 0 0,0 0 1 0 0,0 0-1 0 0,1 0 0 0 0,-1-1 0 0 0,1 1 1 0 0,0 0-1 0 0,0 0 0 0 0,0-1 1 0 0,0 1-1 0 0,0-1 0 0 0,1 1 1 0 0,-1-1-1 0 0,1 1 0 0 0,-1-1 1 0 0,1 0-1 0 0,0 0 0 0 0,0 0 1 0 0,0 0-1 0 0,0 0 0 0 0,0 0 1 0 0,1 0-1 0 0,-1-1 0 0 0,0 1 1 0 0,1-1-1 0 0,-1 0 0 0 0,1 0 0 0 0,0 0 1 0 0,-1 0-1 0 0,1 0 0 0 0,0 0 1 0 0,-1-1-1 0 0,1 1 0 0 0,0-1 1 0 0,0 0-1 0 0,0 0 0 0 0,0 0 1 0 0,-1 0-1 0 0,4-1-9 0 0,139-21-1484 0 0,-49-26-1996 0 0,-65 30 2298 0 0</inkml:trace>
  <inkml:trace contextRef="#ctx0" brushRef="#br0" timeOffset="69254.535">4199 3604 1076 0 0,'-5'-55'3708'0'0,"5"54"-3388"0"0,-2-28 1365 0 0,-18 22-722 0 0,11 49-679 0 0,9-38-325 0 0,-14 400 1199 0 0,14-405-1143 0 0,1 1 1 0 0,-1-1-1 0 0,0 1 1 0 0,0-1-1 0 0,0 1 1 0 0,1-1-1 0 0,-1 0 1 0 0,0 1-1 0 0,1-1 1 0 0,-1 1-1 0 0,0-1 1 0 0,1 1-1 0 0,-1-1 1 0 0,1 1-1 0 0,-1 0 1 0 0,1-1-1 0 0,-1 1 1 0 0,1 0-1 0 0,-1-1 1 0 0,1 1-1 0 0,-1 0 1 0 0,1-1-1 0 0,-1 1 1 0 0,1 0-1 0 0,-1 0 1 0 0,1 0 0 0 0,0-1-1 0 0,-1 1 1 0 0,1 0-1 0 0,-1 0 1 0 0,1 0-1 0 0,0 0 1 0 0,-1 0-1 0 0,1 0 1 0 0,0 0-1 0 0,-1 1 1 0 0,1-1-1 0 0,-1 0 1 0 0,1 0-1 0 0,0 0 1 0 0,-1 0-1 0 0,1 1 1 0 0,-1-1-1 0 0,1 0 1 0 0,-1 1-1 0 0,1-1 1 0 0,-1 0-1 0 0,1 1 1 0 0,-1-1-1 0 0,1 1 1 0 0,-1-1-1 0 0,0 1 1 0 0,1-1-1 0 0,-1 1 1 0 0,0-1-1 0 0,1 1 1 0 0,-1-1-1 0 0,0 1 1 0 0,1-1-1 0 0,-1 1 1 0 0,0 0-1 0 0,0-1 1 0 0,0 1-1 0 0,0-1 1 0 0,0 1-1 0 0,0 0 1 0 0,0-1-1 0 0,0 1 1 0 0,0-1-1 0 0,0 1-15 0 0,19-35-32 0 0,0 1 0 0 0,3 1 0 0 0,0 1 0 0 0,2 1 0 0 0,2 1 0 0 0,15-13 32 0 0,-38 42-18 0 0,0 0 0 0 0,1 0 0 0 0,-1 0 0 0 0,1 1 0 0 0,-1 0 0 0 0,0-1 0 0 0,1 1 0 0 0,-1 1 0 0 0,0-1 0 0 0,0 0 0 0 0,0 1-1 0 0,0 0 1 0 0,0-1 0 0 0,0 1 0 0 0,-1 0 0 0 0,1 1 0 0 0,0-1 0 0 0,-1 0 0 0 0,0 1 0 0 0,1-1 0 0 0,-1 1 0 0 0,0 0 0 0 0,0 0 0 0 0,-1 0 0 0 0,1 0 0 0 0,-1 0-1 0 0,1 0 1 0 0,-1 0 0 0 0,0 0 0 0 0,0 1 0 0 0,0-1 0 0 0,-1 0 0 0 0,1 2 18 0 0,2 2-51 0 0,1 1-10 0 0,1-1 0 0 0,-1 1 0 0 0,1-1 1 0 0,1 1-1 0 0,-1-1 0 0 0,1-1 0 0 0,1 1 0 0 0,-1-1 1 0 0,1 0-1 0 0,0-1 0 0 0,1 0 0 0 0,-1 0 0 0 0,1 0 1 0 0,0-1-1 0 0,6 3 61 0 0,92 1-5667 0 0,-67-18 4387 0 0</inkml:trace>
  <inkml:trace contextRef="#ctx0" brushRef="#br0" timeOffset="77094.477">10724 2959 2196 0 0,'-9'-28'6633'0'0,"7"18"-6176"0"0,21 20-5311 0 0,-7-2 3408 0 0,-1 1 16 0 0</inkml:trace>
  <inkml:trace contextRef="#ctx0" brushRef="#br0" timeOffset="77923.561">12011 2978 1216 0 0,'5'-8'1907'0'0,"-5"8"-1797"0"0,1 1 1 0 0,-1-1-1 0 0,0 1 0 0 0,1-1 1 0 0,-1 1-1 0 0,1-1 0 0 0,-1 0 0 0 0,0 1 1 0 0,1-1-1 0 0,-1 0 0 0 0,1 1 0 0 0,-1-1 1 0 0,1 0-1 0 0,-1 0 0 0 0,1 1 0 0 0,-1-1 1 0 0,1 0-1 0 0,-1 0 0 0 0,1 0 1 0 0,-1 0-1 0 0,1 0 0 0 0,0 0 0 0 0,-1 0 1 0 0,1 0-1 0 0,-1 0 0 0 0,1 0 0 0 0,-1 0 1 0 0,1 0-1 0 0,-1 0 0 0 0,1 0 1 0 0,-1 0-1 0 0,1 0 0 0 0,0-1 0 0 0,-1 1 1 0 0,1 0-1 0 0,-1 0 0 0 0,0-1 0 0 0,1 1 1 0 0,-1 0-1 0 0,1-1 0 0 0,-1 1 0 0 0,1 0 1 0 0,-1-1-1 0 0,0 1 0 0 0,1-1 1 0 0,-1 1-1 0 0,0-1 0 0 0,1 1 0 0 0,-1-1 1 0 0,0 1-1 0 0,0-1 0 0 0,0 1 0 0 0,1-1 1 0 0,-1 1-1 0 0,0-1 0 0 0,0 0-110 0 0,77 512 696 0 0,-74-496-456 0 0,-10 29-7833 0 0,2-44 6352 0 0</inkml:trace>
  <inkml:trace contextRef="#ctx0" brushRef="#br0" timeOffset="78604.388">11921 3307 1048 0 0,'-18'-37'6507'0'0,"50"21"-5690"0"0,29 1-654 0 0,1 3 0 0 0,1 2 0 0 0,-1 3 0 0 0,27 2-163 0 0,47-6-69 0 0,-135 11 100 0 0,0 0 1 0 0,0 0-1 0 0,0-1 0 0 0,0 1 1 0 0,0 0-1 0 0,0 0 0 0 0,0 0 1 0 0,0 0-1 0 0,0 0 0 0 0,0 0 1 0 0,0 0-1 0 0,0 0 0 0 0,0 1 1 0 0,0-1-1 0 0,0 0 1 0 0,0 0-1 0 0,-1 1 0 0 0,1-1 1 0 0,0 1-1 0 0,0-1 0 0 0,0 1 1 0 0,0-1-1 0 0,-1 1 0 0 0,1-1 1 0 0,0 1-1 0 0,0 0 0 0 0,-1 0 1 0 0,1-1-1 0 0,0 1 1 0 0,-1 0-1 0 0,1 0 0 0 0,-1 0 1 0 0,1-1-1 0 0,-1 1 0 0 0,0 0 1 0 0,1 0-1 0 0,-1 0 0 0 0,0 0 1 0 0,0 0-1 0 0,1 0 1 0 0,-1 0-1 0 0,0 0 0 0 0,0 0 1 0 0,0 0-1 0 0,0 0 0 0 0,0 0 1 0 0,0 0-1 0 0,0 0 0 0 0,-1 0 1 0 0,1 0-1 0 0,0-1 0 0 0,-1 1 1 0 0,1 0-1 0 0,0 0 1 0 0,-1 0-1 0 0,1 0 0 0 0,-1 0 1 0 0,1 0-1 0 0,-1 0-31 0 0,-3 27 70 0 0,3-23-72 0 0,0 1 1 0 0,0-1-1 0 0,0 1 0 0 0,1 0 0 0 0,0-1 1 0 0,0 1-1 0 0,1-1 0 0 0,0 1 1 0 0,0-1-1 0 0,0 1 0 0 0,0-1 0 0 0,1 0 1 0 0,0 1-1 0 0,0-1 0 0 0,0 0 1 0 0,1 0-1 0 0,0 0 0 0 0,0-1 1 0 0,0 1-1 0 0,0-1 0 0 0,1 1 0 0 0,-1-1 1 0 0,1 0-1 0 0,0 0 0 0 0,1-1 1 0 0,-1 1-1 0 0,1-1 0 0 0,-1 0 0 0 0,1 0 1 0 0,0-1-1 0 0,0 1 0 0 0,0-1 1 0 0,1 0-1 0 0,-1-1 0 0 0,0 1 0 0 0,1-1 1 0 0,-1 0-1 0 0,1 0 0 0 0,-1-1 2 0 0,4-1-51 0 0,0-1 0 0 0,0-1 0 0 0,0 0 0 0 0,0 0 0 0 0,-1 0-1 0 0,1-1 1 0 0,-1 0 0 0 0,0-1 0 0 0,-1 0 0 0 0,1 0 0 0 0,-1-1-1 0 0,0 0 1 0 0,0 0 0 0 0,0-1 0 0 0,-1 1 0 0 0,0-2 0 0 0,-1 1 0 0 0,2-3 51 0 0,1 3 140 0 0,4 27-20 0 0,-2-11-172 0 0,1 0-1 0 0,0-1 1 0 0,1 0 0 0 0,0-1-1 0 0,0 0 1 0 0,1-1-1 0 0,-1 0 1 0 0,1-1 0 0 0,1-1-1 0 0,-1 0 1 0 0,0 0-1 0 0,1-2 1 0 0,0 1-1 0 0,0-2 1 0 0,0 0 0 0 0,0-1-1 0 0,-1 0 1 0 0,1-1-1 0 0,0 0 1 0 0,0-1 0 0 0,0-1-1 0 0,-1 0 1 0 0,0-1-1 0 0,1-1 1 0 0,-1 0-1 0 0,5-3 53 0 0,-16 7-6 0 0,0-1 0 0 0,0 0-1 0 0,0 0 1 0 0,0 1 0 0 0,-1-1-1 0 0,1 0 1 0 0,0 0-1 0 0,-1-1 1 0 0,1 1 0 0 0,-1 0-1 0 0,0 0 1 0 0,0-1 0 0 0,0 1-1 0 0,0-1 1 0 0,0 1-1 0 0,-1-1 1 0 0,1 1 0 0 0,-1-1-1 0 0,1 1 1 0 0,-1-1 0 0 0,0 0-1 0 0,0 1 1 0 0,0-1-1 0 0,0 0 1 0 0,-1 1 0 0 0,1-1-1 0 0,-1 1 1 0 0,1-1 0 0 0,-1 1-1 0 0,0-1 1 0 0,0 1 0 0 0,0 0-1 0 0,0-1 1 0 0,-1 1-1 0 0,1 0 1 0 0,-1 0 0 0 0,1 0-1 0 0,-2-2 7 0 0,-72-73 80 0 0,-45-3 140 0 0,91 50-1382 0 0,29 30 425 0 0,5-9-1594 0 0,19-3 975 0 0,0 6 31 0 0</inkml:trace>
  <inkml:trace contextRef="#ctx0" brushRef="#br0" timeOffset="78900.473">13276 3128 1532 0 0,'0'22'4266'0'0,"-21"20"-2942"0"0,4-7-662 0 0,15-30-598 0 0,0 0 1 0 0,0 0-1 0 0,1 1 0 0 0,0-1 1 0 0,-1 1-1 0 0,2-1 0 0 0,-1 1 1 0 0,1-1-1 0 0,0 1 0 0 0,0 0 1 0 0,0-1-1 0 0,1 1 0 0 0,0-1 1 0 0,0 1-1 0 0,0-1 0 0 0,1 0 1 0 0,0 1-1 0 0,0-1 0 0 0,0 0 1 0 0,1 0-1 0 0,-1 0 0 0 0,1 0 1 0 0,0-1-1 0 0,1 1 0 0 0,-1-1 1 0 0,1 0-1 0 0,0 0 0 0 0,0 0 1 0 0,0 0-1 0 0,1-1 0 0 0,-1 1 1 0 0,1-1-1 0 0,0-1 0 0 0,0 1 1 0 0,0 0-1 0 0,0-1 0 0 0,0 0 1 0 0,0 0-1 0 0,5 0-64 0 0,1 0 25 0 0,0 0-1 0 0,1-1 1 0 0,-1 0 0 0 0,1-1-1 0 0,-1-1 1 0 0,0 0 0 0 0,1 0-1 0 0,-1-1 1 0 0,0 0 0 0 0,0-1-1 0 0,0 0 1 0 0,0-1 0 0 0,0 0-1 0 0,6-4-24 0 0,-14 6 1 0 0,0 1-1 0 0,0-1 1 0 0,0 0 0 0 0,0 0-1 0 0,0 0 1 0 0,-1 0-1 0 0,1-1 1 0 0,-1 1-1 0 0,1-1 1 0 0,-1 1 0 0 0,0-1-1 0 0,0 0 1 0 0,0 0-1 0 0,0 1 1 0 0,-1-2-1 0 0,1 1 1 0 0,-1 0 0 0 0,0 0-1 0 0,0 0 1 0 0,0-1-1 0 0,0 1 1 0 0,-1 0-1 0 0,1-1 1 0 0,-1 1-1 0 0,0-1 1 0 0,0 1 0 0 0,0 0-1 0 0,0-1 1 0 0,-1 1-1 0 0,1-1 1 0 0,-1 1-1 0 0,0 0 1 0 0,0-1 0 0 0,0 1-1 0 0,0 0 1 0 0,-1 0-1 0 0,1 0 1 0 0,-1 0-1 0 0,0 0 1 0 0,0 0 0 0 0,0 1-1 0 0,-1-2 0 0 0,-106-105-408 0 0,55 79-556 0 0,-28-20-6018 0 0,75 46 5554 0 0</inkml:trace>
  <inkml:trace contextRef="#ctx0" brushRef="#br0" timeOffset="76829.094">10812 3212 1588 0 0,'-11'81'4591'0'0,"8"-73"-4443"0"0,1 0 0 0 0,0 0 0 0 0,1 0-1 0 0,-1 0 1 0 0,2 1 0 0 0,-1-1 0 0 0,1 0 0 0 0,0 1 0 0 0,1-1 0 0 0,0 0 0 0 0,0 0-1 0 0,1 1 1 0 0,0-1 0 0 0,0 0 0 0 0,1 0 0 0 0,0-1 0 0 0,0 1 0 0 0,2 1-148 0 0,-5-8-46 0 0,1 1 0 0 0,-1 0 0 0 0,1-1 0 0 0,0 1 1 0 0,-1 0-1 0 0,1-1 0 0 0,0 1 0 0 0,0-1 0 0 0,0 0 0 0 0,0 1 0 0 0,0-1 1 0 0,1 0-1 0 0,-1 1 0 0 0,0-1 0 0 0,0 0 0 0 0,1 0 0 0 0,-1 0 0 0 0,1 0 1 0 0,-1 0-1 0 0,1-1 0 0 0,0 1 0 0 0,-1 0 0 0 0,1-1 0 0 0,-1 1 0 0 0,1-1 1 0 0,0 0-1 0 0,0 1 0 0 0,-1-1 0 0 0,1 0 0 0 0,0 0 0 0 0,0 0 1 0 0,-1 0-1 0 0,1 0 0 0 0,0-1 0 0 0,-1 1 0 0 0,1 0 0 0 0,0-1 0 0 0,-1 1 1 0 0,1-1-1 0 0,0 0 0 0 0,-1 0 0 0 0,1 1 0 0 0,-1-1 0 0 0,1 0 0 0 0,-1 0 1 0 0,0 0-1 0 0,1-1 0 0 0,-1 1 0 0 0,0 0 0 0 0,0 0 0 0 0,0-1 0 0 0,1 1 1 0 0,-2-1-1 0 0,1 1 0 0 0,0-1 0 0 0,0 1 0 0 0,0-1 0 0 0,-1 1 0 0 0,1-1 1 0 0,-1 0-1 0 0,1 1 0 0 0,-1-1 0 0 0,0 0 0 0 0,1 0 0 0 0,-1 1 1 0 0,0-1 45 0 0,3-32-2613 0 0,-3 15 1343 0 0</inkml:trace>
  <inkml:trace contextRef="#ctx0" brushRef="#br0" timeOffset="77406.159">10940 3256 1392 0 0,'13'27'744'0'0,"-1"1"0"0"0,-1 0 0 0 0,-2 1 0 0 0,-1 0 0 0 0,-1 1 0 0 0,-2 0 0 0 0,0 0 0 0 0,-1 17-744 0 0,-6-15 1313 0 0,2-32-1187 0 0,1 0-1 0 0,-1-1 1 0 0,0 1 0 0 0,1 0-1 0 0,-1 0 1 0 0,0 0 0 0 0,1 0-1 0 0,-1 0 1 0 0,1 0 0 0 0,-1 0-1 0 0,0 0 1 0 0,1 1 0 0 0,-1-1 0 0 0,0 0-1 0 0,1 0 1 0 0,-1 0 0 0 0,1 0-1 0 0,-1 0 1 0 0,0 1-126 0 0,7-18 78 0 0,2-8-79 0 0,1 1 1 0 0,0 0-1 0 0,2 1 1 0 0,1 0-1 0 0,1 1 1 0 0,0 1-1 0 0,2 0 1 0 0,0 0-1 0 0,8-4 1 0 0,-23 23-13 0 0,1 1 0 0 0,0 0-1 0 0,0 0 1 0 0,0 0 0 0 0,0 0 0 0 0,0 0-1 0 0,0 0 1 0 0,0 0 0 0 0,1 1-1 0 0,-1-1 1 0 0,0 1 0 0 0,0 0 0 0 0,0-1-1 0 0,1 1 1 0 0,-1 0 0 0 0,0 0-1 0 0,0 1 1 0 0,0-1 0 0 0,1 0 0 0 0,-1 1-1 0 0,0-1 1 0 0,0 1 0 0 0,0 0-1 0 0,0 0 1 0 0,0 0 0 0 0,0 0 0 0 0,0 0-1 0 0,0 0 1 0 0,0 0 0 0 0,0 1-1 0 0,-1-1 1 0 0,1 1 0 0 0,-1-1 0 0 0,1 1-1 0 0,-1-1 1 0 0,1 1 0 0 0,-1 0-1 0 0,0 0 1 0 0,0 0 0 0 0,0 0 0 0 0,0 0-1 0 0,0 0 1 0 0,0 1 13 0 0,42 93-480 0 0,-43-95 474 0 0,26 72-2108 0 0,-7-25-2792 0 0,-16-42 3737 0 0</inkml:trace>
  <inkml:trace contextRef="#ctx0" brushRef="#br0" timeOffset="74179.796">7580 3497 1080 0 0,'-4'-20'2408'0'0,"2"19"-2352"0"0,1 0 1 0 0,-1 0-1 0 0,1 0 1 0 0,0 0-1 0 0,0 0 1 0 0,-1-1-1 0 0,1 1 1 0 0,0 0-1 0 0,0 0 1 0 0,0-1-1 0 0,0 1 1 0 0,1-1-1 0 0,-1 1 1 0 0,0-1-1 0 0,0 1 1 0 0,1-1-1 0 0,-1 1 1 0 0,1-1-1 0 0,0 0 1 0 0,-1 1-1 0 0,1-1 1 0 0,0 0-1 0 0,0 1 1 0 0,0-1-1 0 0,0 0 1 0 0,0 1-1 0 0,0-1 1 0 0,1 0-1 0 0,-1 1 1 0 0,0-1-1 0 0,1 0 1 0 0,0 1-1 0 0,-1-1 1 0 0,1 1-1 0 0,0-1 1 0 0,0 1-1 0 0,-1 0 1 0 0,1-1-1 0 0,0 1 1 0 0,0 0 0 0 0,1-1-1 0 0,-1 1 1 0 0,0 0-1 0 0,0 0 1 0 0,1 0-1 0 0,-1 0 1 0 0,0 0-1 0 0,1 0 1 0 0,-1 0-1 0 0,1 1 1 0 0,-1-1-1 0 0,1 1 1 0 0,1-1-57 0 0,14 1 48 0 0,-1 2 0 0 0,1 0 0 0 0,0 1 0 0 0,-1 0 0 0 0,0 1 0 0 0,0 1 1 0 0,0 1-1 0 0,0 0 0 0 0,-1 1 0 0 0,0 1 0 0 0,0 0 0 0 0,-1 1 0 0 0,0 1 1 0 0,-1 0-1 0 0,0 0 0 0 0,0 2 0 0 0,-1 0 0 0 0,-1 0 0 0 0,0 1 0 0 0,5 8-48 0 0,-14-17 43 0 0,0-1 0 0 0,-1 1 0 0 0,1 0 0 0 0,-1-1 0 0 0,0 1 0 0 0,-1 0 0 0 0,1 0 0 0 0,0 0 0 0 0,-1 0 0 0 0,0 0 0 0 0,0 0 0 0 0,0 0 0 0 0,-1 0 0 0 0,1 0 0 0 0,-1 0 0 0 0,0 0 0 0 0,0-1 0 0 0,0 1 0 0 0,-1 0 0 0 0,1-1 0 0 0,-1 1 0 0 0,0 0 0 0 0,0-1 0 0 0,0 0 0 0 0,-1 0 0 0 0,1 1 0 0 0,-1-1 0 0 0,1-1 0 0 0,-1 1 0 0 0,0 0 0 0 0,0-1 0 0 0,0 1 0 0 0,-1-1 0 0 0,1 0 0 0 0,-1 0 0 0 0,1 0 0 0 0,-1-1 0 0 0,1 1 0 0 0,-1-1 0 0 0,0 0 0 0 0,0 0 0 0 0,0 0 0 0 0,0 0 0 0 0,0-1 0 0 0,0 0 0 0 0,1 1 0 0 0,-1-2 0 0 0,0 1 0 0 0,-4-1-43 0 0,4 0 18 0 0,1-1 0 0 0,-1 1 0 0 0,1-1 0 0 0,0 0 0 0 0,0 0 0 0 0,0 0 0 0 0,0 0 0 0 0,0-1 1 0 0,0 0-1 0 0,0 1 0 0 0,1-1 0 0 0,-1 0 0 0 0,1 0 0 0 0,0 0 0 0 0,0 0 0 0 0,0-1 0 0 0,0 1 0 0 0,1-1 0 0 0,-1 1 0 0 0,1-1 0 0 0,0 1 0 0 0,0-1 0 0 0,0 0 0 0 0,1 1 0 0 0,-1-1 0 0 0,1 0 0 0 0,0 0 0 0 0,0 1 0 0 0,0-1 0 0 0,1 0 0 0 0,-1 0 0 0 0,1 1 0 0 0,0-1 0 0 0,0 0 0 0 0,0 1 0 0 0,0-1 0 0 0,1 1 0 0 0,-1-1 0 0 0,1 1 1 0 0,0 0-1 0 0,0-1 0 0 0,0 1 0 0 0,1 0-18 0 0,10-15-290 0 0,1 1 1 0 0,0 1-1 0 0,1 0 1 0 0,1 1-1 0 0,0 1 1 0 0,1 0-1 0 0,1 1 1 0 0,0 1 0 0 0,0 1-1 0 0,1 1 1 0 0,1 0-1 0 0,0 2 1 0 0,0 0-1 0 0,1 1 1 0 0,11-2 289 0 0,23-7-3530 0 0,-46 13 2238 0 0</inkml:trace>
  <inkml:trace contextRef="#ctx0" brushRef="#br0" timeOffset="74704.716">8082 3529 1336 0 0,'7'-1'3541'0'0,"31"-6"-2801"0"0,136-62 490 0 0,-113 24-1240 0 0,-61 44-4 0 0,-13-18-126 0 0,5 15 156 0 0,-1 1 1 0 0,0 1 0 0 0,0-1 0 0 0,0 2 0 0 0,0-1 0 0 0,0 1-1 0 0,0 0 1 0 0,-1 1 0 0 0,1 0 0 0 0,0 1 0 0 0,0 0-1 0 0,0 0 1 0 0,0 1 0 0 0,0 0 0 0 0,0 0 0 0 0,0 1-1 0 0,0 0 1 0 0,-7 5-17 0 0,11-8 11 0 0,0 1 0 0 0,0 0-1 0 0,1 0 1 0 0,-1 0 0 0 0,0 1-1 0 0,0 0 1 0 0,1 0-1 0 0,-1 0 1 0 0,1 0 0 0 0,0 1-1 0 0,-1 0 1 0 0,1 0 0 0 0,1 0-1 0 0,-1 0 1 0 0,0 0 0 0 0,1 1-1 0 0,-1 0 1 0 0,1 0 0 0 0,0 0-1 0 0,0 0 1 0 0,1 0-1 0 0,-1 0 1 0 0,1 1 0 0 0,0-1-1 0 0,0 1 1 0 0,1 0 0 0 0,-1-1-1 0 0,1 1 1 0 0,0 0 0 0 0,0 0-1 0 0,1 0 1 0 0,-1 0 0 0 0,1 0-1 0 0,0 0 1 0 0,1 0-1 0 0,-1 0 1 0 0,1 0 0 0 0,0 0-1 0 0,0 0 1 0 0,0-1 0 0 0,1 1-1 0 0,0 0 1 0 0,0-1 0 0 0,0 1-1 0 0,0-1 1 0 0,1 1-1 0 0,0-1 1 0 0,-1 0 0 0 0,2 0-1 0 0,-1-1 1 0 0,0 1 0 0 0,4 2-11 0 0,10 2-282 0 0,2-1 1 0 0,-1-1 0 0 0,1 0 0 0 0,0-2 0 0 0,0 0-1 0 0,0-1 1 0 0,1-1 0 0 0,-1 0 0 0 0,1-2 0 0 0,-1 0-1 0 0,1-1 1 0 0,-1-2 0 0 0,0 0 0 0 0,10-2 281 0 0,11-4-1306 0 0</inkml:trace>
  <inkml:trace contextRef="#ctx0" brushRef="#br0" timeOffset="75173.468">8738 3353 1588 0 0,'0'-1'86'0'0,"-1"-1"0"0"0,0 1 1 0 0,1 0-1 0 0,-1-1 0 0 0,0 1 0 0 0,0 0 0 0 0,0 0 0 0 0,0-1 1 0 0,-1 1-1 0 0,1 0 0 0 0,0 0 0 0 0,0 0 0 0 0,-1 0 0 0 0,1 1 1 0 0,0-1-1 0 0,-1 0 0 0 0,1 1 0 0 0,-1-1 0 0 0,1 0 0 0 0,-1 1 1 0 0,1 0-1 0 0,-1-1 0 0 0,1 1 0 0 0,-1 0 0 0 0,0 0 0 0 0,1 0 1 0 0,-1 0-1 0 0,1 0 0 0 0,-1 0 0 0 0,0 0 0 0 0,1 1 0 0 0,-1-1 0 0 0,1 0 1 0 0,-1 1-1 0 0,1 0 0 0 0,-2 0-86 0 0,1-1 92 0 0,-8 0 1 0 0,1 0 0 0 0,-1 1 0 0 0,0 0 0 0 0,0 0 0 0 0,1 1 0 0 0,-1 0 0 0 0,1 1 0 0 0,0 0 0 0 0,0 1 0 0 0,0 0 0 0 0,0 0 0 0 0,0 1 0 0 0,1 0 0 0 0,0 0-1 0 0,0 1 1 0 0,0 0 0 0 0,1 1 0 0 0,0-1 0 0 0,0 1 0 0 0,1 1 0 0 0,-1-1 0 0 0,2 1 0 0 0,-3 5-93 0 0,8-8 69 0 0,2 0 1 0 0,-1 0-1 0 0,0 1 0 0 0,1-1 1 0 0,0-1-1 0 0,0 1 0 0 0,1 0 0 0 0,-1 0 1 0 0,1-1-1 0 0,0 1 0 0 0,1-1 1 0 0,-1 0-1 0 0,0 0 0 0 0,1 0 1 0 0,0-1-1 0 0,0 1 0 0 0,0-1 1 0 0,1 0-1 0 0,-1 0 0 0 0,1 0 1 0 0,0-1-1 0 0,-1 1 0 0 0,4 0-69 0 0,1 3 112 0 0,5 2 17 0 0,-8-5-70 0 0,0 0 0 0 0,-1 1 1 0 0,1-1-1 0 0,-1 1 0 0 0,0 0 0 0 0,0 0 0 0 0,0 1 0 0 0,0-1 0 0 0,-1 1 1 0 0,0 0-1 0 0,0 0 0 0 0,0 1 0 0 0,0-1 0 0 0,-1 1 0 0 0,1 3-59 0 0,-43 24 396 0 0,32-28-499 0 0,-1-1 1 0 0,0 0 0 0 0,-1-1-1 0 0,1 0 1 0 0,-1 0-1 0 0,1-1 1 0 0,-1 0 0 0 0,0 0-1 0 0,0-1 1 0 0,0 0 0 0 0,0-1-1 0 0,0 0 1 0 0,0 0 0 0 0,0-1-1 0 0,0 0 1 0 0,1-1 0 0 0,-1 0-1 0 0,0 0 1 0 0,1-1-1 0 0,-1 0 1 0 0,1 0 0 0 0,0-1-1 0 0,0 0 1 0 0,0-1 0 0 0,0 0-1 0 0,1 0 1 0 0,-2-2 102 0 0,2-18-4134 0 0,7 15 2762 0 0</inkml:trace>
  <inkml:trace contextRef="#ctx0" brushRef="#br0" timeOffset="75928.354">8841 3431 1428 0 0,'19'3'5548'0'0,"-15"19"-3815"0"0,-5-1-1657 0 0,0-14-70 0 0,1-1-1 0 0,0 1 1 0 0,0 0 0 0 0,0-1 0 0 0,1 1 0 0 0,0-1 0 0 0,0 1-1 0 0,0-1 1 0 0,1 0 0 0 0,0 1 0 0 0,1-1 0 0 0,-1 0-1 0 0,1 0 1 0 0,0 0 0 0 0,0-1 0 0 0,1 1 0 0 0,0-1 0 0 0,0 1-1 0 0,0-1 1 0 0,1-1 0 0 0,-1 1 0 0 0,1-1 0 0 0,0 1 0 0 0,1-1-1 0 0,-1-1 1 0 0,1 1 0 0 0,-1-1 0 0 0,1 0 0 0 0,0 0-1 0 0,0-1 1 0 0,1 0 0 0 0,-1 0 0 0 0,0 0 0 0 0,1-1 0 0 0,-1 0-1 0 0,1 0 1 0 0,-1 0 0 0 0,1-1 0 0 0,0 0 0 0 0,-1-1-1 0 0,5 0-5 0 0,-3-1-28 0 0,1-2-1 0 0,-1 1 1 0 0,1-1-1 0 0,-1 0 0 0 0,0-1 1 0 0,-1 0-1 0 0,1 0 1 0 0,-1-1-1 0 0,0 1 0 0 0,0-2 1 0 0,-1 1-1 0 0,0-1 0 0 0,0 0 1 0 0,-1 0-1 0 0,1 0 1 0 0,-1-1-1 0 0,-1 0 0 0 0,0 0 1 0 0,0 0-1 0 0,0-1 0 0 0,-1 1 1 0 0,-1-1-1 0 0,1 0 1 0 0,-1 0-1 0 0,-1 0 0 0 0,0 0 1 0 0,0 0 28 0 0,0 6-72 0 0,0 1 86 0 0,0 1 0 0 0,0-1 1 0 0,0 1-1 0 0,-1-1 1 0 0,1 0-1 0 0,0 1 1 0 0,-1-1-1 0 0,1 0 0 0 0,-1 0 1 0 0,1 0-1 0 0,-1 1 1 0 0,0-1-1 0 0,0 0 1 0 0,1 0-1 0 0,-2 0 1 0 0,1 0-1 0 0,0 0 0 0 0,0 1 1 0 0,0-1-1 0 0,-1 0 1 0 0,1 0-1 0 0,-1 0 1 0 0,0 1-1 0 0,1-1 1 0 0,-1 0-1 0 0,0 1 0 0 0,0-1 1 0 0,0 1-1 0 0,0-1 1 0 0,0 1-1 0 0,-1-1 1 0 0,1 1-1 0 0,0 0 0 0 0,-1-1 1 0 0,1 1-1 0 0,0 0 1 0 0,-1 0-15 0 0,-2 8-2 0 0,0-1 0 0 0,1 1 0 0 0,0 0 0 0 0,0 1 0 0 0,0-1 0 0 0,1 0 0 0 0,0 1 0 0 0,1-1 1 0 0,0 1-1 0 0,0 0 0 0 0,0-1 0 0 0,1 1 0 0 0,0 0 0 0 0,1 0 0 0 0,0 1 2 0 0,-1-4-13 0 0,1 2 4 0 0,1 0-1 0 0,-1-1 1 0 0,1 1 0 0 0,0-1 0 0 0,1 0 0 0 0,0 1-1 0 0,0-1 1 0 0,0 0 0 0 0,1-1 0 0 0,-1 1 0 0 0,2-1-1 0 0,-1 1 1 0 0,0-1 0 0 0,1 0 0 0 0,0-1 0 0 0,0 1-1 0 0,1-1 1 0 0,-1 0 0 0 0,1 0 0 0 0,0-1 0 0 0,0 0-1 0 0,0 0 1 0 0,0 0 0 0 0,0-1 0 0 0,1 1 0 0 0,-1-2-1 0 0,1 1 1 0 0,0-1 0 0 0,-1 0 0 0 0,1 0 0 0 0,0-1-1 0 0,0 0 1 0 0,-1 0 0 0 0,1 0 0 0 0,0-1 0 0 0,0 0-1 0 0,-1-1 1 0 0,1 1 0 0 0,-1-1 0 0 0,1 0 0 0 0,-1-1-1 0 0,0 0 1 0 0,0 0 0 0 0,0 0 0 0 0,0-1 0 0 0,0 0-1 0 0,-1 0 1 0 0,0 0 0 0 0,0 0 0 0 0,3-3 9 0 0,7-10-54 0 0,0 0 1 0 0,-2-1 0 0 0,0 0 0 0 0,0-1-1 0 0,-2 0 1 0 0,0-1 0 0 0,-2 0-1 0 0,0-1 1 0 0,-1 0 0 0 0,-1 0 0 0 0,-1 0-1 0 0,-1-1 1 0 0,-1 0 0 0 0,2-22 53 0 0,-4-21 1100 0 0,-3 64-1090 0 0,1 0-1 0 0,0 0 1 0 0,-1 0-1 0 0,1 0 1 0 0,-1 0-1 0 0,1 0 1 0 0,-1 0-1 0 0,1 0 1 0 0,-1 1-1 0 0,0-1 1 0 0,1 0-1 0 0,-1 0 1 0 0,0 0-1 0 0,0 0 1 0 0,0 1-1 0 0,0-1 1 0 0,0 1-1 0 0,1-1 1 0 0,-1 0-1 0 0,0 1 0 0 0,0-1 1 0 0,0 1-1 0 0,0 0 1 0 0,-1-1-1 0 0,1 1 1 0 0,0 0-1 0 0,0 0 1 0 0,0 0-1 0 0,0-1 1 0 0,0 1-1 0 0,0 0 1 0 0,0 1-1 0 0,0-1 1 0 0,-1 0-1 0 0,1 0 1 0 0,0 0-1 0 0,0 1 1 0 0,0-1-1 0 0,0 0 1 0 0,0 1-1 0 0,0-1 0 0 0,-1 1-9 0 0,-4 7 1 0 0,1-1 0 0 0,-1 1-1 0 0,1 0 1 0 0,1 0 0 0 0,0 0-1 0 0,0 1 1 0 0,0 0 0 0 0,1-1-1 0 0,0 1 1 0 0,1 1-1 0 0,0-1 1 0 0,0 0 0 0 0,1 0-1 0 0,1 1 1 0 0,-1-1 0 0 0,1 1-1 0 0,1-1 1 0 0,1 6-1 0 0,-2-7-30 0 0,1 0-1 0 0,1 1 1 0 0,0-1 0 0 0,0 0-1 0 0,0-1 1 0 0,1 1 0 0 0,0 0 0 0 0,1-1-1 0 0,0 1 1 0 0,0-1 0 0 0,0 0 0 0 0,1-1-1 0 0,0 1 1 0 0,0-1 0 0 0,1 0 0 0 0,0 0-1 0 0,0 0 1 0 0,0-1 0 0 0,1 0 0 0 0,-1 0-1 0 0,1-1 1 0 0,1 0 0 0 0,-1 0-1 0 0,0-1 1 0 0,1 1 0 0 0,0-2 0 0 0,0 1-1 0 0,0-1 1 0 0,0 0 0 0 0,0-1 0 0 0,0 0-1 0 0,0 0 1 0 0,4-1 30 0 0,-4 0-237 0 0,0 0 0 0 0,0-1 1 0 0,1-1-1 0 0,-1 1 0 0 0,0-1 0 0 0,0 0 1 0 0,0-1-1 0 0,0 0 0 0 0,-1 0 0 0 0,1-1 0 0 0,-1 0 1 0 0,0 0-1 0 0,0-1 0 0 0,0 0 0 0 0,-1 0 0 0 0,0-1 1 0 0,0 1-1 0 0,0-1 0 0 0,4-6 237 0 0,12-12-1245 0 0</inkml:trace>
  <inkml:trace contextRef="#ctx0" brushRef="#br0" timeOffset="76299.392">9948 3088 2008 0 0,'2'-74'4019'0'0,"-2"73"-3727"0"0,-8-6 460 0 0,1 36-629 0 0,2-1 1 0 0,1 1-1 0 0,1 0 0 0 0,2 0 0 0 0,1 0 0 0 0,1 0 0 0 0,1 0 0 0 0,2 0 0 0 0,1-1 0 0 0,5 18-123 0 0,-2-2 51 0 0,36 121 489 0 0,-44-164-525 0 0,0 0-1 0 0,0-1 1 0 0,1 1 0 0 0,-1 0-1 0 0,1 0 1 0 0,-1-1 0 0 0,0 1-1 0 0,1 0 1 0 0,-1-1 0 0 0,1 1 0 0 0,0 0-1 0 0,-1-1 1 0 0,1 1 0 0 0,-1-1-1 0 0,1 1 1 0 0,0-1 0 0 0,0 1-1 0 0,-1-1 1 0 0,1 1 0 0 0,0-1 0 0 0,0 0-1 0 0,-1 0 1 0 0,1 1 0 0 0,0-1-1 0 0,0 0 1 0 0,0 0 0 0 0,0 0-1 0 0,-1 0 1 0 0,1 0 0 0 0,0 0 0 0 0,0 0-1 0 0,0 0 1 0 0,0 0 0 0 0,-1 0-1 0 0,1 0 1 0 0,0-1 0 0 0,0 1 0 0 0,0 0-1 0 0,-1 0 1 0 0,1-1 0 0 0,0 1-1 0 0,0-1 1 0 0,-1 1 0 0 0,1-1-1 0 0,0 1 1 0 0,-1-1 0 0 0,1 1 0 0 0,-1-1-1 0 0,1 0 1 0 0,0 1 0 0 0,-1-1-1 0 0,1 0 1 0 0,-1 1 0 0 0,1-2-15 0 0,44-52-128 0 0,-23 27 152 0 0,-16 18-37 0 0,1 1 0 0 0,0 0 0 0 0,0 1 0 0 0,1 0 0 0 0,0 0 0 0 0,1 0 0 0 0,-1 1 0 0 0,1 1 0 0 0,0-1 0 0 0,1 1 0 0 0,-1 1 0 0 0,1 0 0 0 0,0 0 0 0 0,0 1 0 0 0,0 0 1 0 0,10-1 12 0 0,-16 5-1 0 0,1 0 1 0 0,0 0-1 0 0,-1 1 1 0 0,0-1-1 0 0,1 1 1 0 0,-1 0-1 0 0,0 0 0 0 0,0 1 1 0 0,0-1-1 0 0,0 1 1 0 0,-1 0-1 0 0,1 0 1 0 0,-1 0-1 0 0,1 0 1 0 0,-1 0-1 0 0,0 1 1 0 0,0 0-1 0 0,-1 0 1 0 0,1-1-1 0 0,-1 2 1 0 0,0-1-1 0 0,0 0 1 0 0,0 0-1 0 0,0 1 1 0 0,-1-1-1 0 0,0 0 1 0 0,0 1-1 0 0,0 0 1 0 0,0-1-1 0 0,-1 1 1 0 0,0-1-1 0 0,0 1 1 0 0,0 0-1 0 0,0-1 1 0 0,-1 1-1 0 0,0 0 1 0 0,0-1-1 0 0,0 1 1 0 0,-1-1-1 0 0,1 0 1 0 0,-2 3 0 0 0,-74 40-1732 0 0,-18-46-3396 0 0,50-18 3829 0 0</inkml:trace>
  <inkml:trace contextRef="#ctx0" brushRef="#br0" timeOffset="76580.919">9860 3298 848 0 0,'-3'-11'7440'0'0,"29"1"-5934"0"0,36 0-2082 0 0,171-4-5276 0 0,-194 12 4578 0 0</inkml:trace>
  <inkml:trace contextRef="#ctx0" brushRef="#br0" timeOffset="81327.393">14230 3164 1120 0 0,'-14'0'590'0'0,"10"3"2997"0"0,6-1-3557 0 0,-1 0-1 0 0,1 0 0 0 0,0 0 1 0 0,0 0-1 0 0,-1 0 0 0 0,1 0 1 0 0,0-1-1 0 0,0 1 0 0 0,1-1 1 0 0,-1 0-1 0 0,0 1 0 0 0,0-1 1 0 0,1 0-1 0 0,-1 0 0 0 0,1 0 1 0 0,-1-1-1 0 0,1 1 0 0 0,-1 0 1 0 0,1-1-1 0 0,-1 0 0 0 0,1 0 1 0 0,-1 0-1 0 0,1 0 0 0 0,-1 0 1 0 0,1 0-1 0 0,0 0 1 0 0,-1-1-1 0 0,1 0 0 0 0,-1 1 1 0 0,1-1-1 0 0,-1 0 0 0 0,0 0 1 0 0,1 0-1 0 0,1-1-29 0 0,3 0 44 0 0,41-5 127 0 0,0-2 1 0 0,-1-2 0 0 0,0-2 0 0 0,-1-2-1 0 0,0-3 1 0 0,-1-1 0 0 0,-1-2 0 0 0,7-7-172 0 0,0-33-41 0 0,-51 60-34 0 0,-42-16-171 0 0,31 15 247 0 0,-1 0 0 0 0,0 0 0 0 0,0 1 0 0 0,0 1 0 0 0,0 0 0 0 0,0 1 0 0 0,0 0 0 0 0,0 1 0 0 0,0 0 0 0 0,1 1 0 0 0,-1 0-1 0 0,1 1 1 0 0,0 0 0 0 0,0 1 0 0 0,0 0 0 0 0,0 1 0 0 0,1 0 0 0 0,0 1 0 0 0,0 0 0 0 0,1 0 0 0 0,0 1 0 0 0,0 0 0 0 0,1 1 0 0 0,0 0-1 0 0,0 0 1 0 0,1 1 0 0 0,0-1 0 0 0,1 2 0 0 0,0-1 0 0 0,1 1 0 0 0,-4 10-1 0 0,10-13-44 0 0,0-1-1 0 0,1 0 1 0 0,1 1-1 0 0,-1-1 1 0 0,1 0-1 0 0,0-1 1 0 0,1 1-1 0 0,-1 0 1 0 0,2-1-1 0 0,-1 0 1 0 0,0 0-1 0 0,1 0 1 0 0,0-1 0 0 0,1 1-1 0 0,-1-1 1 0 0,1 0-1 0 0,0-1 1 0 0,0 0-1 0 0,0 1 1 0 0,1-2-1 0 0,-1 1 1 0 0,1-1-1 0 0,0 0 1 0 0,0-1-1 0 0,0 1 1 0 0,1-1 0 0 0,-1-1-1 0 0,0 1 1 0 0,1-1-1 0 0,-1-1 1 0 0,1 1-1 0 0,6-2 45 0 0,59 6-2509 0 0,-51-5 1261 0 0</inkml:trace>
  <inkml:trace contextRef="#ctx0" brushRef="#br0" timeOffset="81669.301">15181 2974 1848 0 0,'-90'102'3492'0'0,"-24"73"-2889"0"0,100-151-690 0 0,-4-3-2491 0 0,12-16 1296 0 0</inkml:trace>
  <inkml:trace contextRef="#ctx0" brushRef="#br0" timeOffset="81905.373">14829 3103 1636 0 0,'0'0'92'0'0,"0"0"0"0"0,1 0 0 0 0,-1 0 0 0 0,1 0 0 0 0,-1 1 0 0 0,1-1 0 0 0,-1 0 0 0 0,1 0 0 0 0,-1 0 0 0 0,1 0 0 0 0,-1 0 0 0 0,0 0 0 0 0,1 0 0 0 0,-1 0 0 0 0,1-1 0 0 0,-1 1 0 0 0,1 0 0 0 0,-1 0 0 0 0,1 0 0 0 0,-1 0 0 0 0,0-1 0 0 0,1 1 0 0 0,-1 0 0 0 0,1 0 0 0 0,-1-1 0 0 0,0 1 0 0 0,1 0 0 0 0,-1-1 0 0 0,0 1 0 0 0,1 0 1 0 0,-1-1-1 0 0,0 1 0 0 0,0-1 0 0 0,1 1 0 0 0,-1 0 0 0 0,0-1 0 0 0,0 1 0 0 0,0-1 0 0 0,0 1 0 0 0,1-1 0 0 0,-1 1 0 0 0,0 0 0 0 0,0-1 0 0 0,0 1 0 0 0,0-1 0 0 0,0 1 0 0 0,0-1 0 0 0,0 1 0 0 0,0-1 0 0 0,0 1 0 0 0,-1-1 0 0 0,1 1 0 0 0,0-1 0 0 0,0 1 0 0 0,0 0 0 0 0,0-1 0 0 0,-1 1 0 0 0,1-1 0 0 0,0 1 0 0 0,0-1-92 0 0,13 5-116 0 0,194 87 795 0 0,-73-24-4457 0 0,-115-58 2509 0 0,-2-1 12 0 0</inkml:trace>
  <inkml:trace contextRef="#ctx0" brushRef="#br0" timeOffset="82477.645">15206 2779 1132 0 0,'6'21'5193'0'0,"22"109"-4745"0"0,12 92 516 0 0,-27-142 1288 0 0,11-145-1873 0 0,-16 46-468 0 0,2 0 0 0 0,0 1 0 0 0,0 0 0 0 0,2 1-1 0 0,0 0 1 0 0,1 1 0 0 0,1 0 0 0 0,0 1 0 0 0,2 1 0 0 0,-1 0 0 0 0,10-6 89 0 0,-22 19-32 0 0,-1-1 1 0 0,1 1-1 0 0,0-1 1 0 0,-1 1 0 0 0,1 0-1 0 0,0 0 1 0 0,0 0 0 0 0,0 1-1 0 0,0-1 1 0 0,0 1 0 0 0,0-1-1 0 0,-1 1 1 0 0,1 0 0 0 0,0 0-1 0 0,0 0 1 0 0,0 1-1 0 0,0-1 1 0 0,0 1 0 0 0,0-1-1 0 0,0 1 1 0 0,0 0 0 0 0,0 0-1 0 0,-1 0 1 0 0,1 1 0 0 0,0-1-1 0 0,-1 1 1 0 0,1-1 0 0 0,-1 1-1 0 0,0 0 1 0 0,0 0-1 0 0,1 0 1 0 0,-1 0 0 0 0,0 0-1 0 0,-1 1 1 0 0,1-1 0 0 0,0 1-1 0 0,-1-1 1 0 0,2 3 31 0 0,46 115-155 0 0,-43-103 65 0 0,28 56-1058 0 0,12-51-2567 0 0,-45-22 2435 0 0</inkml:trace>
  <inkml:trace contextRef="#ctx0" brushRef="#br0" timeOffset="83362.9">16008 3058 984 0 0,'1'-2'81'0'0,"0"0"1"0"0,0 0-1 0 0,0 0 1 0 0,0 0-1 0 0,0 0 0 0 0,0-1 1 0 0,-1 1-1 0 0,1 0 1 0 0,-1 0-1 0 0,1-1 1 0 0,-1 1-1 0 0,0 0 0 0 0,0 0 1 0 0,0-1-1 0 0,0 1 1 0 0,-1 0-1 0 0,1-1 0 0 0,0 1 1 0 0,-1 0-1 0 0,0 0 1 0 0,1 0-1 0 0,-1 0 0 0 0,0-1 1 0 0,0 1-1 0 0,0 0 1 0 0,-1 0-1 0 0,1 1 0 0 0,0-1 1 0 0,-1 0-1 0 0,1 0 1 0 0,-1 1-1 0 0,1-1 0 0 0,-1 1 1 0 0,0-1-1 0 0,0 1 1 0 0,0 0-1 0 0,0-1 0 0 0,0 1 1 0 0,0 0-1 0 0,0 0 1 0 0,0 1-1 0 0,0-1 0 0 0,0 0 1 0 0,-1 1-1 0 0,1-1 1 0 0,0 1-1 0 0,0 0 0 0 0,-1 0 1 0 0,1 0-1 0 0,0 0 1 0 0,-1 0-1 0 0,1 0 0 0 0,0 1 1 0 0,0-1-1 0 0,-1 1 1 0 0,1-1-1 0 0,0 1 0 0 0,0 0 1 0 0,0 0-1 0 0,0 0 1 0 0,0 0-1 0 0,0 0 0 0 0,0 0 1 0 0,0 1-1 0 0,0-1 1 0 0,-1 2-82 0 0,-1-1 61 0 0,0 0 1 0 0,0 0 0 0 0,0 0-1 0 0,0 0 1 0 0,0 1 0 0 0,0 0-1 0 0,1 0 1 0 0,-1 0 0 0 0,1 0-1 0 0,0 0 1 0 0,0 1-1 0 0,0-1 1 0 0,0 1 0 0 0,0 0-1 0 0,1 0 1 0 0,0 0 0 0 0,0 0-1 0 0,0 0 1 0 0,0 0 0 0 0,1 1-1 0 0,0-1 1 0 0,-1 1 0 0 0,1 3-62 0 0,4-5 21 0 0,-1 0 1 0 0,1 1-1 0 0,0-1 0 0 0,0 0 1 0 0,1-1-1 0 0,-1 1 1 0 0,0 0-1 0 0,1-1 0 0 0,0 0 1 0 0,0 0-1 0 0,-1 0 1 0 0,1 0-1 0 0,0-1 0 0 0,0 0 1 0 0,1 1-1 0 0,-1-1 1 0 0,0-1-1 0 0,0 1 0 0 0,0-1 1 0 0,1 1-1 0 0,-1-1 1 0 0,0-1-1 0 0,1 1 1 0 0,-1 0-1 0 0,0-1 0 0 0,3-1-21 0 0,-3 2-4 0 0,5-2 47 0 0,0 0 1 0 0,0-1-1 0 0,0 0 0 0 0,0 0 1 0 0,-1-1-1 0 0,1-1 0 0 0,-1 1 1 0 0,0-1-1 0 0,0 0 0 0 0,-1-1 1 0 0,0 0-1 0 0,0 0 1 0 0,0-1-1 0 0,0 0 0 0 0,-1 0 1 0 0,-1 0-1 0 0,1-1 0 0 0,-1 0 1 0 0,0 0-1 0 0,0-3-43 0 0,-5 12 9 0 0,1 0-1 0 0,-1-1 1 0 0,0 1 0 0 0,0-1-1 0 0,0 1 1 0 0,0-1 0 0 0,1 1-1 0 0,-1-1 1 0 0,0 1 0 0 0,0-1-1 0 0,1 0 1 0 0,-1 1 0 0 0,0-1-1 0 0,1 1 1 0 0,-1-1 0 0 0,1 1-1 0 0,-1-1 1 0 0,0 0 0 0 0,1 1-1 0 0,-1-1 1 0 0,1 0 0 0 0,-1 0-1 0 0,1 1 1 0 0,-1-1 0 0 0,1 0-1 0 0,-1 0 1 0 0,1 0 0 0 0,-1 0-1 0 0,1 1 1 0 0,-1-1 0 0 0,1 0-1 0 0,-1 0 1 0 0,1 0-1 0 0,-1 0 1 0 0,1 0 0 0 0,0 0-1 0 0,-1-1 1 0 0,1 1 0 0 0,-1 0-1 0 0,1 0 1 0 0,-1 0 0 0 0,1 0-1 0 0,-1-1 1 0 0,1 1 0 0 0,-1 0-1 0 0,1 0 1 0 0,-1-1 0 0 0,1 1-9 0 0,7 28 34 0 0,-5-21-45 0 0,-1-1 1 0 0,0 0 0 0 0,1-1-1 0 0,0 1 1 0 0,0 0 0 0 0,1-1-1 0 0,0 0 1 0 0,0 0 0 0 0,0 0-1 0 0,0 0 1 0 0,1-1 0 0 0,0 1 0 0 0,0-1-1 0 0,0 0 1 0 0,0-1 0 0 0,1 1-1 0 0,-1-1 1 0 0,1 0 0 0 0,0 0-1 0 0,0-1 1 0 0,0 0 0 0 0,0 0-1 0 0,0 0 1 0 0,1-1 0 0 0,-1 0 0 0 0,0 0-1 0 0,1-1 1 0 0,-1 1 0 0 0,1-2-1 0 0,-1 1 1 0 0,1-1 0 0 0,-1 1-1 0 0,0-2 1 0 0,1 1 0 0 0,-1-1-1 0 0,0 0 1 0 0,0 0 0 0 0,0-1 0 0 0,4-2 10 0 0,0-4 8 0 0,0-2 1 0 0,-1 1 0 0 0,0-1 0 0 0,0-1-1 0 0,-1 0 1 0 0,-1 0 0 0 0,0 0 0 0 0,-1-1-1 0 0,0 0 1 0 0,-1 0 0 0 0,0-1 0 0 0,-1 1 0 0 0,2-12-9 0 0,-6 24 4 0 0,0 1 28 0 0,0 1-29 0 0,-1-1 0 0 0,1 1 0 0 0,-1 0 0 0 0,1-1-1 0 0,-1 1 1 0 0,1-1 0 0 0,-1 1 0 0 0,1-1 0 0 0,-1 1 0 0 0,1-1 0 0 0,-1 0-1 0 0,0 1 1 0 0,1-1 0 0 0,-1 0 0 0 0,1 1 0 0 0,-1-1 0 0 0,0 0-1 0 0,1 0 1 0 0,-1 0 0 0 0,0 1 0 0 0,0-1 0 0 0,1 0 0 0 0,-1 0 0 0 0,0 0-1 0 0,1 0 1 0 0,-1 0 0 0 0,0 0 0 0 0,0-1 0 0 0,1 1 0 0 0,-1 0-1 0 0,0 0 1 0 0,1 0 0 0 0,-1-1 0 0 0,0 1 0 0 0,1 0 0 0 0,-1-1 0 0 0,1 1-1 0 0,-1 0 1 0 0,0-1 0 0 0,1 1 0 0 0,-1-1 0 0 0,1 1 0 0 0,-1-1 0 0 0,1 1-3 0 0,-1 5-8 0 0,-1 0 1 0 0,1 0-1 0 0,1 0 1 0 0,-1 0 0 0 0,1 0-1 0 0,0 0 1 0 0,0 0-1 0 0,1 0 1 0 0,-1 0 0 0 0,1 0-1 0 0,0 0 1 0 0,0 0-1 0 0,1 0 1 0 0,0 0 0 0 0,0 0-1 0 0,0-1 1 0 0,0 1-1 0 0,1-1 1 0 0,-1 1 0 0 0,1-1-1 0 0,0 0 1 0 0,1 0 0 0 0,-1 0-1 0 0,1-1 1 0 0,-1 1-1 0 0,1-1 1 0 0,0 0 0 0 0,0 0-1 0 0,1 0 1 0 0,-1 0-1 0 0,1-1 1 0 0,-1 0 0 0 0,1 0-1 0 0,0 0 1 0 0,0 0-1 0 0,0-1 1 0 0,-1 0 0 0 0,2 0-1 0 0,-1 0 1 0 0,0-1-1 0 0,0 0 1 0 0,0 0 0 0 0,0 0-1 0 0,0 0 1 0 0,0-1-1 0 0,3 0 9 0 0,-2-1-17 0 0,-1 1 0 0 0,0-1 0 0 0,0 0 0 0 0,0 0 0 0 0,0 0 1 0 0,0-1-1 0 0,0 0 0 0 0,-1 0 0 0 0,1 0 0 0 0,-1 0 0 0 0,0-1 1 0 0,0 0-1 0 0,0 1 0 0 0,0-2 0 0 0,-1 1 0 0 0,0 0 1 0 0,0-1-1 0 0,0 1 0 0 0,0-1 0 0 0,0 0 0 0 0,-1 0 0 0 0,0 0 1 0 0,0 0-1 0 0,-1-1 0 0 0,1 1 0 0 0,-1 0 0 0 0,0-1 0 0 0,-1 1 1 0 0,1-1-1 0 0,-1 1 16 0 0,1-2 62 0 0,0 0 0 0 0,-1-1 0 0 0,0 1 0 0 0,0 0 1 0 0,0 0-1 0 0,-1 0 0 0 0,0 0 0 0 0,0-1 0 0 0,-1 1 0 0 0,0 1 0 0 0,0-1 1 0 0,-1 0-1 0 0,0 0 0 0 0,0 1 0 0 0,0 0 0 0 0,-1-1 0 0 0,0 1 0 0 0,0 1 1 0 0,-2-3-63 0 0,-10 43 284 0 0,19-14-369 0 0,0-1 0 0 0,2 0 0 0 0,1 0-1 0 0,0 0 1 0 0,2-1 0 0 0,0 0 0 0 0,1 0 0 0 0,0-1-1 0 0,2 0 1 0 0,5 6 85 0 0,34 38-5583 0 0,-49-61 5322 0 0,1 3-979 0 0</inkml:trace>
  <inkml:trace contextRef="#ctx0" brushRef="#br0" timeOffset="84198.912">16838 3073 2028 0 0,'0'0'764'0'0,"0"0"-138"0"0,0 0-76 0 0,0 0-22 0 0,6-7-70 0 0,10-9-311 0 0,-1 0 1 0 0,-1-1-1 0 0,0-1 1 0 0,-1 0-1 0 0,-1-1 1 0 0,-1-1 0 0 0,0 0-1 0 0,-2 0 1 0 0,0-1-1 0 0,-2 0 1 0 0,0 0-1 0 0,-1-1 1 0 0,-1 0-1 0 0,0-10-147 0 0,-3 31-4 0 0,-1 0 0 0 0,0 0 0 0 0,1 0 0 0 0,-1 0 0 0 0,1 0 0 0 0,-1 0 0 0 0,1 0 0 0 0,0 1 0 0 0,-1-1 0 0 0,1 1 0 0 0,0-1 0 0 0,0 1 0 0 0,-1-1 0 0 0,1 1 0 0 0,0 0 0 0 0,0 0 0 0 0,-1 0 0 0 0,1 0 0 0 0,0 0 0 0 0,0 0 0 0 0,0 0 0 0 0,-1 1 0 0 0,1-1 0 0 0,0 1 0 0 0,-1-1 0 0 0,1 1 0 0 0,0 0 0 0 0,-1 0 0 0 0,1-1 0 0 0,-1 1 0 0 0,1 0 0 0 0,-1 1 0 0 0,1-1 0 0 0,-1 0 0 0 0,0 0 0 0 0,1 0 0 0 0,0 2 4 0 0,-1-2-10 0 0,19 10-6 0 0,-9-7 91 0 0,0 0 0 0 0,0 1 1 0 0,0 1-1 0 0,0 0 0 0 0,-1 0 0 0 0,0 1 0 0 0,0 1 0 0 0,-1-1 0 0 0,0 2 0 0 0,0-1 0 0 0,-1 1 0 0 0,0 0 0 0 0,-1 1 0 0 0,0 0 0 0 0,0 0 0 0 0,-1 0 0 0 0,-1 1 0 0 0,1 0 0 0 0,-2 0 0 0 0,0 1 0 0 0,1 2-75 0 0,-6-4 65 0 0,-1 0-1 0 0,-1 0 0 0 0,1 0 0 0 0,-2 0 1 0 0,1 0-1 0 0,-1 0 0 0 0,-1-1 1 0 0,1 0-1 0 0,-2 0 0 0 0,1 0 0 0 0,-1-1 1 0 0,-1 1-1 0 0,1-2 0 0 0,-1 1 0 0 0,-1-1 1 0 0,1 0-1 0 0,-1 0 0 0 0,-1-1 0 0 0,1 0 1 0 0,-1 0-1 0 0,-8 3-64 0 0,-37 15-871 0 0,53-23 788 0 0,0-1 0 0 0,1 1 0 0 0,-1-1 0 0 0,0 0 0 0 0,0 1-1 0 0,0-1 1 0 0,0 0 0 0 0,0 1 0 0 0,0-1 0 0 0,0 0 0 0 0,0 0 0 0 0,0 0 0 0 0,0 0 0 0 0,0 0 0 0 0,0 0 0 0 0,1 0 0 0 0,-1 0-1 0 0,0 0 1 0 0,0 0 0 0 0,0 0 0 0 0,0-1 0 0 0,0 1 0 0 0,0 0 0 0 0,0-1 0 0 0,0 1 0 0 0,0-1 0 0 0,1 1 0 0 0,-1-1 0 0 0,0 1 0 0 0,0-1-1 0 0,1 0 1 0 0,-1 1 0 0 0,0-1 0 0 0,1 0 0 0 0,-1 1 0 0 0,1-1 0 0 0,-1 0 0 0 0,1 0 0 0 0,-1 0 0 0 0,1 0 0 0 0,-1 1 0 0 0,1-1-1 0 0,0 0 1 0 0,-1 0 0 0 0,1 0 0 0 0,0 0 0 0 0,0 0 0 0 0,0 0 0 0 0,0 0 0 0 0,0 0 0 0 0,0 0 0 0 0,0 0 0 0 0,0 0 0 0 0,0 0 0 0 0,0 0-1 0 0,1 0 1 0 0,-1 0 83 0 0,4-19-1288 0 0,-3 4 12 0 0</inkml:trace>
  <inkml:trace contextRef="#ctx0" brushRef="#br0" timeOffset="84541.271">17474 2588 836 0 0,'5'19'4256'0'0,"4"63"-3014"0"0,-4 19-54 0 0,-7-73-971 0 0,2-1 0 0 0,1 0 0 0 0,1 0-1 0 0,1 0 1 0 0,2 0 0 0 0,1 0 0 0 0,0-1 0 0 0,2 1 0 0 0,1-2 0 0 0,2 1 0 0 0,0-2 0 0 0,13 21-217 0 0,-21-41-46 0 0,1 0-1 0 0,0 0 1 0 0,0 0-1 0 0,0 0 1 0 0,0-1 0 0 0,1 0-1 0 0,-1 0 1 0 0,1 0 0 0 0,0 0-1 0 0,0-1 1 0 0,0 0-1 0 0,0 0 1 0 0,0 0 0 0 0,0-1-1 0 0,1 1 1 0 0,-1-1 0 0 0,1 0-1 0 0,-1-1 1 0 0,1 0 0 0 0,-1 1-1 0 0,3-2 47 0 0,-2 1-278 0 0,-1-1-1 0 0,0 0 1 0 0,0 0 0 0 0,0 0-1 0 0,0-1 1 0 0,0 1-1 0 0,0-1 1 0 0,-1-1 0 0 0,1 1-1 0 0,-1-1 1 0 0,1 1 0 0 0,-1-1-1 0 0,0 0 1 0 0,0-1-1 0 0,0 1 1 0 0,0-1 0 0 0,-1 0-1 0 0,0 0 1 0 0,1 0-1 0 0,-2 0 1 0 0,1 0 0 0 0,0-1-1 0 0,0-1 279 0 0,6-13-1412 0 0</inkml:trace>
  <inkml:trace contextRef="#ctx0" brushRef="#br0" timeOffset="84805.375">17275 2959 984 0 0,'-5'5'1186'0'0,"4"-2"2248"0"0,23-9-2975 0 0,212-27 492 0 0,1 11-5473 0 0,-190 19 3346 0 0</inkml:trace>
  <inkml:trace contextRef="#ctx0" brushRef="#br0" timeOffset="85055.94">18024 2896 1720 0 0,'-7'15'6138'0'0,"19"50"-4921"0"0,5 7-3255 0 0,-17-71 1003 0 0,0-1 77 0 0,-2 2 68 0 0,-11 6-14 0 0,3-8-254 0 0</inkml:trace>
  <inkml:trace contextRef="#ctx0" brushRef="#br0" timeOffset="85212.35">17950 2779 1564 0 0,'-3'-13'3053'0'0,"-5"-22"-89"0"0,27-4-7748 0 0,-12 36 3455 0 0</inkml:trace>
  <inkml:trace contextRef="#ctx0" brushRef="#br0" timeOffset="85880.344">18173 2791 1132 0 0,'11'33'4103'0'0,"0"-2"-3549"0"0,-5 0-196 0 0,1 0 1 0 0,2-1 0 0 0,0-1 0 0 0,2 1 0 0 0,2-1-1 0 0,0-1 1 0 0,2 0-359 0 0,-14-26 22 0 0,1 0-1 0 0,-1-1 1 0 0,0 1 0 0 0,1 0-1 0 0,-1-1 1 0 0,1 1-1 0 0,0-1 1 0 0,0 0 0 0 0,-1 0-1 0 0,1 0 1 0 0,0 0-1 0 0,0 0 1 0 0,0 0 0 0 0,0 0-1 0 0,0 0 1 0 0,0-1-1 0 0,0 1 1 0 0,0-1 0 0 0,0 1-1 0 0,1-1 1 0 0,-1 0 0 0 0,0 0-1 0 0,0 0 1 0 0,0 0-1 0 0,0 0 1 0 0,1-1 0 0 0,-1 1-1 0 0,0-1 1 0 0,0 1-1 0 0,0-1 1 0 0,0 0 0 0 0,0 0-1 0 0,0 0 1 0 0,0 0-1 0 0,-1 0 1 0 0,1 0 0 0 0,0 0-1 0 0,0-1 1 0 0,-1 1-1 0 0,1-1 1 0 0,1-1-22 0 0,63-70-44 0 0,9-96 240 0 0,-75 171-184 0 0,0 0 1 0 0,0 1 0 0 0,0-1-1 0 0,0 0 1 0 0,0 0 0 0 0,0 0-1 0 0,1 1 1 0 0,-1-1 0 0 0,1 0-1 0 0,-1 0 1 0 0,1 0 0 0 0,0 0-1 0 0,0 0 1 0 0,0 0 0 0 0,0 0-1 0 0,0 0 1 0 0,1 0 0 0 0,-1 0-1 0 0,0-1 1 0 0,1 1 0 0 0,-1 0 0 0 0,1-1-1 0 0,0 1 1 0 0,-1-1 0 0 0,1 0-1 0 0,0 0 1 0 0,0 1 0 0 0,0-1-1 0 0,0 0 1 0 0,0-1 0 0 0,0 1-1 0 0,0 0 1 0 0,0-1 0 0 0,1 1-1 0 0,-1-1 1 0 0,0 1 0 0 0,2-1-13 0 0,87 15-4 0 0,-79-14 5 0 0,-1 0 1 0 0,1-2-1 0 0,0 1 0 0 0,-1-1 1 0 0,1-1-1 0 0,-1 0 1 0 0,1-1-1 0 0,-1 0 0 0 0,0-1 1 0 0,0 0-1 0 0,-1-1 0 0 0,1 0 1 0 0,-1 0-1 0 0,0-1 1 0 0,0-1-1 0 0,1-1-1 0 0,-9 7-1 0 0,0-1 0 0 0,1 0 0 0 0,-1 0 0 0 0,0 0-1 0 0,0 0 1 0 0,0 0 0 0 0,-1 0 0 0 0,1 0 0 0 0,0-1 0 0 0,-1 1 0 0 0,1-1 0 0 0,-1 1 0 0 0,0-1 0 0 0,0 1 0 0 0,0-1 0 0 0,0 0-1 0 0,-1 0 1 0 0,1 1 0 0 0,0-1 0 0 0,-1 0 0 0 0,0 0 0 0 0,0 0 0 0 0,0 0 0 0 0,0 1 0 0 0,0-1 0 0 0,-1 0 0 0 0,1 0 0 0 0,-1 0-1 0 0,0 1 1 0 0,0-1 0 0 0,0 0 0 0 0,0 1 0 0 0,0-1 0 0 0,-1 1 0 0 0,1-1 0 0 0,-1 1 0 0 0,1 0 0 0 0,-1-1 0 0 0,0 1 0 0 0,0 0-1 0 0,0 0 1 0 0,-1-1 1 0 0,-1-1 18 0 0,-1 1-1 0 0,0-1 1 0 0,0 0-1 0 0,0 1 1 0 0,0 0-1 0 0,-1 0 1 0 0,1 1-1 0 0,-1 0 1 0 0,1-1-1 0 0,-1 2 1 0 0,0-1-1 0 0,0 1 1 0 0,0 0-1 0 0,0 0 1 0 0,0 0-1 0 0,0 1 1 0 0,0 0-1 0 0,0 0 1 0 0,0 1-1 0 0,0 0 1 0 0,0 0-18 0 0,1 0 22 0 0,-1 0 0 0 0,1 0 0 0 0,0 0 0 0 0,0 1 1 0 0,0 0-1 0 0,0 0 0 0 0,0 0 0 0 0,0 0 0 0 0,1 1 0 0 0,-1 0 0 0 0,1 0 0 0 0,0 0 0 0 0,0 1 1 0 0,0-1-1 0 0,0 1 0 0 0,0 0 0 0 0,1 0 0 0 0,0 0 0 0 0,-1 1 0 0 0,2-1 0 0 0,-1 1 0 0 0,0 0 1 0 0,1-1-1 0 0,0 1 0 0 0,0 0 0 0 0,1 0 0 0 0,-1 1 0 0 0,1-1 0 0 0,0 0 0 0 0,1 0 1 0 0,-1 1-1 0 0,1-1 0 0 0,0 0 0 0 0,0 1 0 0 0,1 3-22 0 0,3 0-33 0 0,0-1 1 0 0,1 1-1 0 0,0-1 1 0 0,0 0-1 0 0,1-1 0 0 0,0 0 1 0 0,0 1-1 0 0,0-2 1 0 0,1 1-1 0 0,0-1 1 0 0,1 0-1 0 0,-1 0 0 0 0,1-1 1 0 0,0 0-1 0 0,1-1 1 0 0,-1 0-1 0 0,1 0 0 0 0,0 0 1 0 0,0-1-1 0 0,6 1 33 0 0,194 21-6775 0 0,-194-24 5939 0 0,-2-1-518 0 0</inkml:trace>
  <inkml:trace contextRef="#ctx0" brushRef="#br0" timeOffset="89925.343">21528 2675 1088 0 0,'3'-2'74'0'0,"-1"0"1"0"0,1 0-1 0 0,-1 0 1 0 0,1 0-1 0 0,0 0 0 0 0,0 0 1 0 0,0 1-1 0 0,0 0 0 0 0,0-1 1 0 0,0 1-1 0 0,0 0 0 0 0,1 1 1 0 0,-1-1-1 0 0,0 1 0 0 0,1-1 1 0 0,-1 1-1 0 0,0 0 0 0 0,0 0 1 0 0,1 0-1 0 0,-1 1 1 0 0,0-1-1 0 0,1 1 0 0 0,-1-1 1 0 0,0 1-1 0 0,0 0 0 0 0,0 1 1 0 0,0-1-1 0 0,0 0 0 0 0,0 1 1 0 0,0 0-1 0 0,0 0 0 0 0,0 0 1 0 0,-1 0-1 0 0,1 0 1 0 0,-1 0-1 0 0,2 2-74 0 0,1 2 147 0 0,1-1 1 0 0,-2 1-1 0 0,1 0 0 0 0,-1 0 1 0 0,1 0-1 0 0,-2 0 0 0 0,1 1 1 0 0,-1 0-1 0 0,0 0 0 0 0,0 0 1 0 0,-1 0-1 0 0,0 0 0 0 0,0 0 1 0 0,0 1-1 0 0,-1-1 1 0 0,0 4-148 0 0,-2-11 64 0 0,0-1 0 0 0,1 1 0 0 0,-1-1 1 0 0,0 0-1 0 0,1 1 0 0 0,-1-1 0 0 0,0 1 1 0 0,1 0-1 0 0,-1-1 0 0 0,0 1 1 0 0,0-1-1 0 0,0 1 0 0 0,0 0 0 0 0,1 0 1 0 0,-1 0-1 0 0,0-1 0 0 0,0 1 0 0 0,0 0 1 0 0,0 0-1 0 0,0 0 0 0 0,0 0 1 0 0,1 0-1 0 0,-1 1 0 0 0,0-1 0 0 0,0 0 1 0 0,0 0-1 0 0,0 1 0 0 0,1-1 0 0 0,-1 0 1 0 0,0 1-1 0 0,0-1 0 0 0,0 0 1 0 0,1 1-1 0 0,-1-1 0 0 0,0 1 0 0 0,1 0 1 0 0,-1-1-1 0 0,0 1 0 0 0,1 0 0 0 0,-1-1 1 0 0,1 1-1 0 0,-1 0 0 0 0,1-1 1 0 0,-1 1-1 0 0,1 0 0 0 0,0 0 0 0 0,-1 0 1 0 0,1-1-1 0 0,0 1 0 0 0,0 0 0 0 0,-1 0 1 0 0,1 0-1 0 0,0 0 0 0 0,0 0 1 0 0,0 0-65 0 0,8-33-34 0 0,2 1 0 0 0,1 0 1 0 0,1 1-1 0 0,2 0 0 0 0,1 1 1 0 0,1 0-1 0 0,1 1 0 0 0,2 1 1 0 0,0 1-1 0 0,2 1 1 0 0,6-5 33 0 0,7 7-253 0 0,-33 23 182 0 0,23 17 2 0 0,-14-7 43 0 0,0 0 0 0 0,-1 1 0 0 0,-1 0 0 0 0,1 0 0 0 0,-2 1 1 0 0,0 0-1 0 0,0 0 0 0 0,-1 1 0 0 0,0 0 0 0 0,-2 0 0 0 0,1 0 0 0 0,-1 1 0 0 0,-1-1 1 0 0,-1 1-1 0 0,0 0 0 0 0,0 12 26 0 0,-2-25-38 0 0,0 23 453 0 0,-1-11-155 0 0,6-29-389 0 0,6-14-99 0 0,2-1 0 0 0,1 2 0 0 0,2 0 0 0 0,0 0 0 0 0,2 2 0 0 0,1 0 0 0 0,2 1 0 0 0,10-10 228 0 0,-29 35-7 0 0,0 1 0 0 0,0-1 0 0 0,0 1 0 0 0,0 0 0 0 0,0 0 1 0 0,0 0-1 0 0,1 0 0 0 0,-1 0 0 0 0,0 0 0 0 0,0 0 0 0 0,0 1 0 0 0,0-1 0 0 0,0 1 0 0 0,0 0 0 0 0,0-1 0 0 0,0 1 0 0 0,0 0 0 0 0,0 0 0 0 0,-1 0 0 0 0,1 1 0 0 0,0-1 0 0 0,-1 0 0 0 0,1 1 0 0 0,0-1 0 0 0,-1 1 0 0 0,0-1 0 0 0,1 1 0 0 0,-1-1 0 0 0,0 1 0 0 0,0 0 0 0 0,0 0 0 0 0,0 0 0 0 0,0 0 0 0 0,0 0 0 0 0,-1 0 0 0 0,1 0 1 0 0,-1 0-1 0 0,1 0 0 0 0,-1 0 0 0 0,0 0 0 0 0,1 0 0 0 0,-1 0 0 0 0,-1 1 7 0 0,15 22 43 0 0,119 126-2282 0 0,-103-130 519 0 0,-14-13 886 0 0</inkml:trace>
  <inkml:trace contextRef="#ctx0" brushRef="#br0" timeOffset="90799.825">22572 2515 1344 0 0,'-7'56'6686'0'0,"6"-49"-6643"0"0,1 0 0 0 0,0-1 0 0 0,1 1 0 0 0,-1 0 0 0 0,1-1 0 0 0,0 1 0 0 0,1 0 0 0 0,0-1 0 0 0,0 0 0 0 0,0 1 0 0 0,1-1 0 0 0,0 0 0 0 0,0 0 0 0 0,0 0 0 0 0,1-1 0 0 0,0 1 0 0 0,0-1 0 0 0,0 0 0 0 0,1 0 0 0 0,0 0 0 0 0,0-1 0 0 0,0 0 0 0 0,0 0 0 0 0,1 0 0 0 0,0 0 0 0 0,-1-1 0 0 0,1 0 0 0 0,1 0 0 0 0,-1-1-43 0 0,5 1 20 0 0,1-2 0 0 0,-1 0 1 0 0,1 0-1 0 0,-1-1 0 0 0,1 0 0 0 0,-1-1 1 0 0,1 0-1 0 0,-1-1 0 0 0,1 0 0 0 0,-1-1 1 0 0,0 0-1 0 0,0-1 0 0 0,0 0 0 0 0,-1-1 1 0 0,1 0-1 0 0,-1-1 0 0 0,-1 0 0 0 0,1-1 1 0 0,-1 1-1 0 0,0-2 0 0 0,0 1 0 0 0,-1-1 1 0 0,0-1-1 0 0,0 0 0 0 0,-1 0 0 0 0,0 0 1 0 0,-1-1-1 0 0,0 0 0 0 0,0 0 0 0 0,-1 0 1 0 0,-1-1-1 0 0,2-4-20 0 0,-7 15 10 0 0,1 1 0 0 0,-1 0-1 0 0,0 0 1 0 0,1-1 0 0 0,-1 1 0 0 0,0 0 0 0 0,0-1 0 0 0,0 1-1 0 0,0-1 1 0 0,0 1 0 0 0,0-1 0 0 0,0 1 0 0 0,0-1 0 0 0,0 0-1 0 0,0 1 1 0 0,0-1 0 0 0,0 0 0 0 0,0 0 0 0 0,0 0 0 0 0,0 0-1 0 0,0 0 1 0 0,0 0 0 0 0,0 0 0 0 0,0 0 0 0 0,0 0 0 0 0,0 0-1 0 0,0-1 1 0 0,0 1 0 0 0,0 0 0 0 0,0-1 0 0 0,0 1-1 0 0,0-1 1 0 0,0 1 0 0 0,1-1 0 0 0,-1 1 0 0 0,0-1 0 0 0,0 0-1 0 0,0 1 1 0 0,1-1 0 0 0,-1 0 0 0 0,0 0 0 0 0,1 1 0 0 0,-1-1-1 0 0,0 0 1 0 0,1 0 0 0 0,-1 0 0 0 0,1 0 0 0 0,0 0 0 0 0,-1 0-1 0 0,1 0 1 0 0,0 0 0 0 0,0 0 0 0 0,-1 0 0 0 0,1 0 0 0 0,0 0-10 0 0,-1 7-24 0 0,-1 0 0 0 0,1 0 1 0 0,1 0-1 0 0,-1 1 1 0 0,1-1-1 0 0,0 0 0 0 0,0 0 1 0 0,1 1-1 0 0,0-1 0 0 0,0 0 1 0 0,0 0-1 0 0,1 0 1 0 0,0 0-1 0 0,0 0 0 0 0,1-1 1 0 0,-1 1-1 0 0,1 0 0 0 0,1-1 1 0 0,-1 0-1 0 0,1 0 1 0 0,-1 0-1 0 0,2 0 0 0 0,-1-1 1 0 0,0 1-1 0 0,1-1 0 0 0,0 0 1 0 0,0 0-1 0 0,0-1 1 0 0,0 0-1 0 0,1 1 0 0 0,-1-2 1 0 0,6 3 23 0 0,-2-1-125 0 0,0 0 0 0 0,0 0 0 0 0,1-1 0 0 0,0-1 0 0 0,-1 1 0 0 0,1-2 0 0 0,0 1 0 0 0,0-1 0 0 0,0-1-1 0 0,0 0 1 0 0,0 0 0 0 0,0-1 0 0 0,0 0 0 0 0,0-1 0 0 0,0 0 0 0 0,-1 0 0 0 0,1-1 0 0 0,-1-1 0 0 0,0 1 0 0 0,9-6 125 0 0,-6-2-83 0 0,-1 0 0 0 0,0 0 0 0 0,-1-1 0 0 0,0-1 0 0 0,-1 1 0 0 0,0-2 0 0 0,-1 1 0 0 0,-1-1 0 0 0,0 0 0 0 0,-1-1 0 0 0,0 0 0 0 0,-1 0 0 0 0,-1 0 0 0 0,0 0 1 0 0,-1-1-1 0 0,-1 1 0 0 0,0-1 0 0 0,-1-14 83 0 0,15-63 997 0 0,-15 87-873 0 0,0 0-1 0 0,0 0 0 0 0,-1 0 1 0 0,0 0-1 0 0,0 0 1 0 0,0-1-1 0 0,-1 1 0 0 0,0 0 1 0 0,0 0-1 0 0,0 0 0 0 0,-1 0 1 0 0,0 0-1 0 0,0 1 1 0 0,-1-1-1 0 0,0 1 0 0 0,0-1 1 0 0,0 1-1 0 0,0 0 0 0 0,-1 0 1 0 0,-1-2-124 0 0,-25 54 569 0 0,24-29-569 0 0,1 0 0 0 0,1 1 0 0 0,1-1 0 0 0,0 1-1 0 0,2-1 1 0 0,0 1 0 0 0,1 0 0 0 0,1 0 0 0 0,0-1 0 0 0,1 1 0 0 0,2-1-1 0 0,0 1 1 0 0,0-1 0 0 0,2 0 0 0 0,0-1 0 0 0,1 1 0 0 0,1-1 0 0 0,1-1-1 0 0,0 1 1 0 0,1-1 0 0 0,1-1 0 0 0,2 2 0 0 0,-10-13-196 0 0,1 0 1 0 0,0-1-1 0 0,0 1 1 0 0,0-1-1 0 0,1 0 1 0 0,-1 0-1 0 0,1 0 1 0 0,0-1-1 0 0,-1 0 1 0 0,1 0-1 0 0,0 0 0 0 0,0 0 1 0 0,1-1-1 0 0,-1 0 1 0 0,0 0-1 0 0,0 0 1 0 0,1-1-1 0 0,-1 1 1 0 0,0-1-1 0 0,1-1 1 0 0,-1 1-1 0 0,0-1 1 0 0,1 0-1 0 0,-1 0 1 0 0,0 0-1 0 0,0-1 0 0 0,0 0 1 0 0,0 0-1 0 0,0 0 1 0 0,0 0-1 0 0,-1-1 1 0 0,1 0-1 0 0,0 0 196 0 0,18-16-1502 0 0</inkml:trace>
  <inkml:trace contextRef="#ctx0" brushRef="#br0" timeOffset="91044.365">23757 2231 1700 0 0,'5'-55'7380'0'0,"-5"55"-7086"0"0,3 31 836 0 0,69 352-2149 0 0,-70-376 413 0 0,3 15-639 0 0,-4-5-3495 0 0,-1-9 3414 0 0</inkml:trace>
  <inkml:trace contextRef="#ctx0" brushRef="#br0" timeOffset="91725.267">23244 2449 1240 0 0,'0'0'938'0'0,"-18"-1"842"0"0,8 0-1719 0 0,-21-3 3227 0 0,47-7-1684 0 0,154-27-3126 0 0,-8 1-3431 0 0,-123 28 3613 0 0</inkml:trace>
  <inkml:trace contextRef="#ctx0" brushRef="#br0" timeOffset="92520.627">23842 2279 1016 0 0,'-25'-6'2022'0'0,"24"6"-1980"0"0,0-1 1 0 0,0 0 0 0 0,0 1 0 0 0,0 0-1 0 0,0-1 1 0 0,0 1 0 0 0,0 0 0 0 0,1-1-1 0 0,-1 1 1 0 0,0 0 0 0 0,0 0 0 0 0,0 0 0 0 0,0 0-1 0 0,0 0 1 0 0,0 0 0 0 0,0 0 0 0 0,0 0-1 0 0,0 0 1 0 0,0 0 0 0 0,0 1 0 0 0,0-1 0 0 0,0 0-1 0 0,0 1 1 0 0,0-1 0 0 0,0 0 0 0 0,0 1-1 0 0,0-1 1 0 0,1 1 0 0 0,-1 0 0 0 0,0-1-1 0 0,0 1 1 0 0,1 0 0 0 0,-1-1 0 0 0,0 1 0 0 0,1 0-1 0 0,-1 0 1 0 0,1 0 0 0 0,-1-1 0 0 0,1 1-1 0 0,-1 0 1 0 0,1 0 0 0 0,0 0 0 0 0,-1 0 0 0 0,1 0-1 0 0,0 0 1 0 0,0 0 0 0 0,-1 0 0 0 0,1 0-1 0 0,0 0 1 0 0,0 0 0 0 0,0 0 0 0 0,0 0-1 0 0,1 1-42 0 0,-3 12 172 0 0,0 0-1 0 0,1 0 0 0 0,1 0 0 0 0,0 1 0 0 0,1-1 0 0 0,1 0 0 0 0,0 0 0 0 0,1 0 0 0 0,0 0 0 0 0,1-1 0 0 0,1 1 0 0 0,0-1 0 0 0,1 0 0 0 0,0 0 0 0 0,1-1 0 0 0,0 0 1 0 0,1 0-1 0 0,1 0 0 0 0,0-1 0 0 0,0 0 0 0 0,1-1-171 0 0,-8-9-10 0 0,-1 0-1 0 0,1-1 1 0 0,0 1 0 0 0,0-1 0 0 0,-1 1 0 0 0,1-1-1 0 0,0 1 1 0 0,0-1 0 0 0,0 0 0 0 0,0 0-1 0 0,0 0 1 0 0,-1 0 0 0 0,1 0 0 0 0,0-1 0 0 0,0 1-1 0 0,0 0 1 0 0,0-1 0 0 0,-1 1 0 0 0,1-1 0 0 0,0 0-1 0 0,0 0 1 0 0,-1 0 0 0 0,1 1 0 0 0,-1-2 0 0 0,1 1-1 0 0,-1 0 1 0 0,1 0 0 0 0,-1 0 0 0 0,0-1-1 0 0,1 1 1 0 0,-1 0 0 0 0,0-1 0 0 0,0 1 0 0 0,0-1-1 0 0,0 0 11 0 0,13-17-121 0 0,-1 0 0 0 0,-1-1-1 0 0,-1-1 1 0 0,0 0-1 0 0,-2-1 1 0 0,0 0 0 0 0,-2 0-1 0 0,0 0 1 0 0,1-15 121 0 0,-4 22 14 0 0,1-32 184 0 0,-5 45-124 0 0,-1-26 224 0 0,-2 24-263 0 0,3 5-33 0 0,0-1-1 0 0,0 1 0 0 0,-1 0 1 0 0,1 0-1 0 0,0-1 0 0 0,0 1 1 0 0,-1 0-1 0 0,1-1 1 0 0,0 1-1 0 0,-1 0 0 0 0,1-1 1 0 0,-1 1-1 0 0,1-1 0 0 0,-1 1 1 0 0,1-1-1 0 0,-1 1 0 0 0,1-1 1 0 0,-1 1-1 0 0,0-1 0 0 0,1 1 1 0 0,-1-1-1 0 0,0 0 0 0 0,1 1 1 0 0,-1-1-1 0 0,0 0 0 0 0,1 0 1 0 0,-1 1-1 0 0,0-1 0 0 0,0 0 1 0 0,1 0-1 0 0,-1 0 1 0 0,0 0-1 0 0,0 0 0 0 0,1 0 1 0 0,-1 0-1 0 0,0 0 0 0 0,0 0 1 0 0,1-1-1 0 0,-1 1 0 0 0,0 0 1 0 0,1 0-1 0 0,-1 0 0 0 0,0-1 1 0 0,1 1-1 0 0,-1-1 0 0 0,0 1 1 0 0,1 0-1 0 0,-1-1 0 0 0,0 1 1 0 0,1-1-1 0 0,-1 1 0 0 0,1-1 1 0 0,-1 0-1 0 0,1 1 1 0 0,0-1-1 0 0,-1 1 0 0 0,1-1 1 0 0,-1 0-1 0 0,1 1 0 0 0,0-1 1 0 0,0 0-1 0 0,-1 0 0 0 0,1 1 1 0 0,0-1-1 0 0,0 0 0 0 0,0 1 1 0 0,0-1-1 0 0,0 0 0 0 0,0 0-1 0 0,-4 12-6 0 0,2 1 0 0 0,-1-1-1 0 0,1 1 1 0 0,1-1 0 0 0,0 1-1 0 0,1 0 1 0 0,0 0-1 0 0,1 0 1 0 0,0-1 0 0 0,0 1-1 0 0,2 0 1 0 0,-1-1 0 0 0,2 0-1 0 0,-1 1 1 0 0,1-1 0 0 0,1-1-1 0 0,0 1 1 0 0,1-1-1 0 0,0 1 1 0 0,0-2 0 0 0,1 1-1 0 0,1-1 1 0 0,-1 0 0 0 0,1 0-1 0 0,1-1 1 0 0,0 0-1 0 0,0-1 1 0 0,3 2 6 0 0,-2-3-241 0 0,-1 0 0 0 0,1-1-1 0 0,1 0 1 0 0,-1-1 0 0 0,1 0-1 0 0,-1-1 1 0 0,1 0 0 0 0,0 0 0 0 0,0-1-1 0 0,1-1 1 0 0,-1 0 0 0 0,8 0 241 0 0,22-3-2596 0 0,0-8 1194 0 0</inkml:trace>
  <inkml:trace contextRef="#ctx0" brushRef="#br0" timeOffset="92987.28">24485 2464 888 0 0,'9'-48'4819'0'0,"-10"47"-4787"0"0,1 0 0 0 0,-1 0 0 0 0,1 0 0 0 0,-1 0 0 0 0,0 0 0 0 0,1 0 1 0 0,-1 0-1 0 0,0 1 0 0 0,0-1 0 0 0,0 0 0 0 0,0 0 0 0 0,1 1 1 0 0,-1-1-1 0 0,0 1 0 0 0,0-1 0 0 0,0 1 0 0 0,0-1 0 0 0,0 1 1 0 0,0 0-1 0 0,-1-1 0 0 0,1 1 0 0 0,0 0 0 0 0,0 0 0 0 0,0 0 0 0 0,0 0 1 0 0,0 0-1 0 0,0 0 0 0 0,0 0 0 0 0,0 0 0 0 0,-1 0 0 0 0,1 0 1 0 0,0 1-1 0 0,0-1 0 0 0,0 0 0 0 0,0 1 0 0 0,0-1 0 0 0,0 1 1 0 0,0-1-1 0 0,0 1 0 0 0,0 0 0 0 0,0-1 0 0 0,1 1 0 0 0,-1 0 0 0 0,0 0 1 0 0,0-1-1 0 0,1 1 0 0 0,-1 0 0 0 0,0 0 0 0 0,0 1-32 0 0,-42 44 231 0 0,36-37-152 0 0,0 0-1 0 0,0 1 1 0 0,1 0 0 0 0,1 0 0 0 0,0 0 0 0 0,0 1 0 0 0,1 0 0 0 0,0 0-1 0 0,1 0 1 0 0,0 0 0 0 0,0 9-79 0 0,3-19 41 0 0,0 1 17 0 0,1-1-60 0 0,0 1 1 0 0,0 0-1 0 0,0 0 0 0 0,0-1 1 0 0,1 1-1 0 0,-1-1 1 0 0,0 1-1 0 0,1-1 1 0 0,-1 1-1 0 0,1-1 0 0 0,0 0 1 0 0,-1 0-1 0 0,1 0 1 0 0,0 0-1 0 0,0 0 1 0 0,0 0-1 0 0,-1 0 0 0 0,1-1 1 0 0,0 1-1 0 0,0-1 1 0 0,0 1-1 0 0,0-1 1 0 0,0 0-1 0 0,0 0 0 0 0,0 0 1 0 0,0 0-1 0 0,0 0 1 0 0,1 0-1 0 0,-1 0 1 0 0,0-1-1 0 0,-1 1 0 0 0,1-1 1 0 0,0 0-1 0 0,0 1 1 0 0,1-1 1 0 0,7 0-15 0 0,-5 0 11 0 0,0 0-1 0 0,-1 0 0 0 0,1 0 1 0 0,0 0-1 0 0,0-1 0 0 0,-1 0 0 0 0,1 0 1 0 0,0 0-1 0 0,-1-1 0 0 0,0 1 0 0 0,0-1 1 0 0,0 0-1 0 0,0 0 0 0 0,0-1 0 0 0,0 1 1 0 0,-1-1-1 0 0,0 1 0 0 0,0-1 0 0 0,0 0 1 0 0,0-1-1 0 0,0 1 0 0 0,-1 0 1 0 0,0-1-1 0 0,0 1 0 0 0,0-1 0 0 0,0 0 1 0 0,-1 0-1 0 0,0 0 0 0 0,0 1 0 0 0,0-4 5 0 0,-1 7 42 0 0,-17-15 288 0 0,16 19-331 0 0,0-1 0 0 0,1 0 1 0 0,0 1-1 0 0,-1-1 0 0 0,1 1 0 0 0,0-1 1 0 0,0 0-1 0 0,0 1 0 0 0,0-1 0 0 0,1 1 0 0 0,-1-1 1 0 0,1 1-1 0 0,0-1 0 0 0,-1 0 0 0 0,1 1 1 0 0,0-1-1 0 0,0 0 0 0 0,0 0 0 0 0,1 0 1 0 0,-1 0-1 0 0,0 0 0 0 0,1 0 0 0 0,0 0 1 0 0,-1 0-1 0 0,1 0 0 0 0,0-1 0 0 0,0 1 1 0 0,0-1-1 0 0,0 1 0 0 0,1 0 1 0 0,4 2-96 0 0,-1-1 0 0 0,1 1 0 0 0,0-1 0 0 0,0 0 1 0 0,0-1-1 0 0,0 0 0 0 0,1 0 0 0 0,-1 0 0 0 0,1-1 0 0 0,-1 0 0 0 0,1-1 0 0 0,-1 0 0 0 0,1 0 0 0 0,-1 0 0 0 0,3-1 96 0 0,1 1-354 0 0,-4-2 261 0 0,0 0 0 0 0,0-1 1 0 0,-1 1-1 0 0,1-1 1 0 0,-1 0-1 0 0,0-1 0 0 0,0 1 1 0 0,0-1-1 0 0,0-1 1 0 0,-1 1-1 0 0,1-1 1 0 0,-1 0-1 0 0,-1 0 0 0 0,1-1 1 0 0,0 1-1 0 0,-1-1 1 0 0,0 0-1 0 0,-1 0 0 0 0,1 0 1 0 0,-1-1-1 0 0,-1 1 1 0 0,1-1-1 0 0,-1 1 0 0 0,1-4 93 0 0,6-16-244 0 0</inkml:trace>
  <inkml:trace contextRef="#ctx0" brushRef="#br0" timeOffset="93965.216">24802 2347 4192 0 0,'0'-50'176'0'0,"2"21"252"0"0,-1 0 0 0 0,-1 0-1 0 0,-2 0 1 0 0,-1 0 0 0 0,-2 0 0 0 0,0 0 0 0 0,-2 1-1 0 0,-1 0 1 0 0,-6-13-428 0 0,13 42 41 0 0,1 0 0 0 0,0 0-1 0 0,0-1 1 0 0,-1 1 0 0 0,1 0 0 0 0,0 0 0 0 0,-1-1-1 0 0,1 1 1 0 0,0 0 0 0 0,-1-1 0 0 0,1 1 0 0 0,-1-1-1 0 0,1 1 1 0 0,-1 0 0 0 0,0-1 0 0 0,1 1 0 0 0,-1-1-1 0 0,0 0 1 0 0,1 1 0 0 0,-1-1 0 0 0,0 1 0 0 0,1-1-1 0 0,-1 0 1 0 0,0 0 0 0 0,0 1 0 0 0,1-1 0 0 0,-1 0-1 0 0,0 0 1 0 0,0 0 0 0 0,1 0 0 0 0,-1 0 0 0 0,0 0-1 0 0,0 0 1 0 0,0 0 0 0 0,1 0 0 0 0,-1 0 0 0 0,0 0-1 0 0,0-1 1 0 0,1 1 0 0 0,-1 0 0 0 0,0 0 0 0 0,1-1-1 0 0,-1 1 1 0 0,0-1 0 0 0,0 1 0 0 0,1 0-1 0 0,-1-1 1 0 0,0 0-41 0 0,-6 28 30 0 0,1 0 0 0 0,1 1 0 0 0,1-1 0 0 0,1 1 0 0 0,1 0-1 0 0,2 0 1 0 0,1-1 0 0 0,1 1 0 0 0,2 0 0 0 0,0-1 0 0 0,2 1 0 0 0,1-1-1 0 0,1-1 1 0 0,1 0 0 0 0,2 0 0 0 0,0 0 0 0 0,2-2 0 0 0,10 16-30 0 0,-22-38-20 0 0,0 0 0 0 0,0 0 0 0 0,0 0 0 0 0,0 0 1 0 0,0 0-1 0 0,1 0 0 0 0,-1 0 0 0 0,0-1 1 0 0,1 1-1 0 0,0-1 0 0 0,-1 1 0 0 0,1-1 0 0 0,0 0 1 0 0,0 1-1 0 0,0-1 0 0 0,-1 0 0 0 0,1 0 0 0 0,0 0 1 0 0,1-1-1 0 0,-1 1 0 0 0,0 0 0 0 0,0-1 1 0 0,0 1-1 0 0,0-1 0 0 0,0 0 0 0 0,1 0 0 0 0,-1 0 1 0 0,0 0-1 0 0,0 0 0 0 0,0 0 0 0 0,1-1 0 0 0,-1 1 1 0 0,0-1-1 0 0,0 1 0 0 0,0-1 0 0 0,0 0 0 0 0,0 0 1 0 0,0 0-1 0 0,0 0 0 0 0,2-1 20 0 0,46-78-778 0 0,-33 15 642 0 0,-2 1 0 0 0,-4-2 0 0 0,-2 0 0 0 0,-3 0 1 0 0,-3 0-1 0 0,-4-28 136 0 0,1 92 60 0 0,-6-2 13 0 0,1 19 2 0 0,4 35-11 0 0,3 0-1 0 0,1 0 0 0 0,2 0 0 0 0,3 0 0 0 0,14 46-63 0 0,-21-88 4 0 0,0 1 0 0 0,1-1-1 0 0,0 0 1 0 0,1 1-1 0 0,0-1 1 0 0,0-1 0 0 0,1 1-1 0 0,0 0 1 0 0,0-1-1 0 0,1 0 1 0 0,0 0 0 0 0,0 0-1 0 0,1 0 1 0 0,0-1-1 0 0,0 0 1 0 0,0 0 0 0 0,1-1-1 0 0,-1 0 1 0 0,1 0-1 0 0,1 0 1 0 0,-1-1 0 0 0,1 0-1 0 0,0-1 1 0 0,-1 1-1 0 0,7 0-3 0 0,-4-7-8 0 0,-1-1 0 0 0,0 1-1 0 0,1-2 1 0 0,-1 0-1 0 0,-1 0 1 0 0,1 0-1 0 0,-1-1 1 0 0,0 0-1 0 0,0-1 1 0 0,-1 0 0 0 0,0 0-1 0 0,0-1 1 0 0,0 0-1 0 0,-1 0 1 0 0,0 0-1 0 0,-1-1 1 0 0,0 1-1 0 0,0-2 1 0 0,-1 1-1 0 0,0 0 1 0 0,-1-1 0 0 0,0 1-1 0 0,0-1 1 0 0,-1 0-1 0 0,-1 0 1 0 0,1 0-1 0 0,-2 0 1 0 0,1-3 8 0 0,5-10 293 0 0,-6 22-149 0 0,0 1-29 0 0,-8-11 114 0 0,5 17-231 0 0,0 0 1 0 0,0 0 0 0 0,1 1 0 0 0,0-1 0 0 0,0 1 0 0 0,1-1 0 0 0,0 1 0 0 0,0-1 0 0 0,0 1 0 0 0,1 0 0 0 0,0-1-1 0 0,0 1 1 0 0,1-1 0 0 0,0 1 0 0 0,0 0 0 0 0,0-1 0 0 0,1 1 0 0 0,0-1 0 0 0,0 0 0 0 0,1 0 0 0 0,-1 0 0 0 0,2 0-1 0 0,-1 0 1 0 0,0 0 0 0 0,1-1 0 0 0,0 1 0 0 0,1-1 0 0 0,-1 0 0 0 0,1-1 0 0 0,0 1 0 0 0,0-1 0 0 0,0 0 0 0 0,1 0-1 0 0,-1 0 1 0 0,1-1 0 0 0,0 0 0 0 0,0 0 0 0 0,0-1 0 0 0,0 1 0 0 0,1-1 0 0 0,2 0 1 0 0,-1 1-6 0 0,0-1 0 0 0,0 0 0 0 0,0 0 0 0 0,1-1-1 0 0,-1 0 1 0 0,0 0 0 0 0,0-1 0 0 0,1 0 0 0 0,-1-1 0 0 0,0 0 0 0 0,1 0 0 0 0,-1-1 0 0 0,0 0 0 0 0,0 0 0 0 0,0-1 0 0 0,-1 0 0 0 0,1 0-1 0 0,-1 0 1 0 0,1-1 0 0 0,-1-1 0 0 0,0 1 0 0 0,-1-1 0 0 0,1 0 0 0 0,-1-1 0 0 0,0 0 0 0 0,0 0 0 0 0,-1 0 0 0 0,0 0 0 0 0,0-1-1 0 0,0 0 1 0 0,-1 0 0 0 0,0 0 0 0 0,0-1 0 0 0,2-6 6 0 0,10-44 1724 0 0,-4 80-1577 0 0,2 27-127 0 0,-1 0-1 0 0,-3 1 1 0 0,-2 0-1 0 0,-2 1 1 0 0,-2 14-20 0 0,-4-63 1 0 0,3 41 59 0 0,-1 0 0 0 0,-3 0 0 0 0,-1 0 0 0 0,-2 0 1 0 0,-3-1-1 0 0,0 1 0 0 0,-6 10-60 0 0,11-41 63 0 0,0 0 0 0 0,-1 0 0 0 0,0-1 0 0 0,0 1 0 0 0,-1-1 0 0 0,-1 0 1 0 0,0 0-1 0 0,0-1 0 0 0,-1 1 0 0 0,-1-1 0 0 0,1 0 0 0 0,-2-1 0 0 0,1 0 0 0 0,-1 0 0 0 0,-1 0 0 0 0,0-1 0 0 0,0 0 0 0 0,0-1 0 0 0,-1 0 0 0 0,0-1 0 0 0,0 0 1 0 0,-1 0-1 0 0,0-1 0 0 0,0-1 0 0 0,0 1 0 0 0,0-2 0 0 0,-1 0-63 0 0,7-2 3 0 0,0-2 1 0 0,1 1 0 0 0,-1-1-1 0 0,0 1 1 0 0,1-1-1 0 0,-1-1 1 0 0,1 1 0 0 0,-1-1-1 0 0,1 1 1 0 0,0-1-1 0 0,-1-1 1 0 0,1 1 0 0 0,0 0-1 0 0,0-1 1 0 0,1 0-1 0 0,-1 0 1 0 0,1 0 0 0 0,-1 0-1 0 0,1-1 1 0 0,0 1-1 0 0,0-1 1 0 0,0 0 0 0 0,1 0-1 0 0,-1 0 1 0 0,1 0-1 0 0,0 0 1 0 0,0-1-1 0 0,1 1 1 0 0,-1-1 0 0 0,1 1-1 0 0,0-1 1 0 0,0 1-1 0 0,1-1 1 0 0,-1 0 0 0 0,1 0-1 0 0,0 1 1 0 0,0-1-1 0 0,1-3-3 0 0,23-167-1733 0 0,-14 147 942 0 0,1 1-1 0 0,1 1 0 0 0,1 0 1 0 0,2 0-1 0 0,1 1 1 0 0,0 1-1 0 0,2 1 1 0 0,1 0-1 0 0,1 2 1 0 0,0 0-1 0 0,21-16 792 0 0,5-3-1338 0 0</inkml:trace>
  <inkml:trace contextRef="#ctx0" brushRef="#br0" timeOffset="88452.653">19931 2818 1228 0 0,'0'0'516'0'0,"0"0"37"0"0,0 0-35 0 0,0 0-15 0 0,0 0-15 0 0,0 0-83 0 0,0 0-75 0 0,0 0-21 0 0,0 0 5 0 0,0 0-59 0 0,17-2 202 0 0,-15 0-363 0 0,1 1 1 0 0,-1-1-1 0 0,1 0 1 0 0,-1 0 0 0 0,0 0-1 0 0,0 0 1 0 0,0 0-1 0 0,0-1 1 0 0,0 1-1 0 0,0-1 1 0 0,-1 1-1 0 0,1-1 1 0 0,-1 0-1 0 0,0 1 1 0 0,1-1 0 0 0,-1 0-1 0 0,-1 0 1 0 0,1 0-1 0 0,0 0 1 0 0,-1 0-1 0 0,1 0 1 0 0,-1 0-1 0 0,0 0 1 0 0,0 0-1 0 0,0-3-94 0 0,-67-48 170 0 0,56 51-163 0 0,1 0-1 0 0,-1 1 0 0 0,1 0 0 0 0,-1 0 0 0 0,0 1 0 0 0,1 1 1 0 0,-1 0-1 0 0,0 0 0 0 0,0 1 0 0 0,1 0 0 0 0,-1 1 0 0 0,1 0 1 0 0,-1 1-1 0 0,1 0 0 0 0,0 0 0 0 0,0 2 0 0 0,0-1 0 0 0,0 1 1 0 0,1 0-1 0 0,0 1 0 0 0,0 0 0 0 0,0 0 0 0 0,1 1 0 0 0,0 0 1 0 0,0 1-1 0 0,1 0 0 0 0,0 0 0 0 0,0 1 0 0 0,1-1 0 0 0,0 1 0 0 0,1 1 1 0 0,-1-1-1 0 0,2 1 0 0 0,0 0 0 0 0,0 0 0 0 0,0 0 0 0 0,1 2-6 0 0,3-9 14 0 0,0 0-1 0 0,0 0 0 0 0,0 0 0 0 0,0 1 0 0 0,1-1 0 0 0,0 0 0 0 0,-1 0 0 0 0,1 0 0 0 0,0 0 0 0 0,0 0 0 0 0,0 0 0 0 0,1-1 0 0 0,-1 1 0 0 0,1 0 0 0 0,0 0 0 0 0,0-1 0 0 0,-1 1 1 0 0,2-1-1 0 0,-1 0 0 0 0,0 0 0 0 0,0 0 0 0 0,1 0 0 0 0,-1 0 0 0 0,1 0 0 0 0,-1 0 0 0 0,1-1 0 0 0,0 1 0 0 0,0-1 0 0 0,0 0 0 0 0,0 0 0 0 0,0 0 0 0 0,0 0 0 0 0,0-1 1 0 0,0 1-1 0 0,0-1 0 0 0,3 0-13 0 0,112-7-23 0 0,-110 5 10 0 0,1-2 0 0 0,-1 1 0 0 0,0-1 0 0 0,0-1 0 0 0,-1 1 0 0 0,1-1 0 0 0,-1-1 0 0 0,0 1 0 0 0,0-1 0 0 0,-1 0 0 0 0,1-1 0 0 0,-1 1 0 0 0,-1-1 0 0 0,0-1 0 0 0,0 1 0 0 0,0-1 0 0 0,-1 0 0 0 0,0 0 0 0 0,0 0 0 0 0,1-4 13 0 0,-5 11-8 0 0,0 0 1 0 0,0 0-1 0 0,1 0 0 0 0,-1 0 1 0 0,0 0-1 0 0,1 1 1 0 0,-1-1-1 0 0,1 0 0 0 0,-1 0 1 0 0,1 0-1 0 0,0 1 1 0 0,-1-1-1 0 0,1 0 0 0 0,0 1 1 0 0,-1-1-1 0 0,1 0 0 0 0,0 1 1 0 0,0-1-1 0 0,0 1 1 0 0,0-1-1 0 0,-1 1 0 0 0,1-1 1 0 0,0 1-1 0 0,0 0 1 0 0,0 0-1 0 0,0-1 0 0 0,0 1 1 0 0,0 0-1 0 0,0 0 1 0 0,0 0-1 0 0,0 0 0 0 0,0 0 1 0 0,0 0-1 0 0,0 0 1 0 0,0 0-1 0 0,0 1 0 0 0,0-1 1 0 0,0 0-1 0 0,-1 0 0 0 0,1 1 1 0 0,0-1-1 0 0,0 1 1 0 0,0-1-1 0 0,0 1 0 0 0,0-1 1 0 0,-1 1-1 0 0,1-1 1 0 0,0 1-1 0 0,-1 0 0 0 0,1-1 1 0 0,0 1-1 0 0,-1 0 1 0 0,1 0-1 0 0,-1 0 0 0 0,1-1 1 0 0,-1 1-1 0 0,1 0 1 0 0,-1 0-1 0 0,1 0 0 0 0,-1 0 1 0 0,0 0-1 0 0,0 0 0 0 0,0 0 1 0 0,1 0-1 0 0,-1 0 1 0 0,0 0-1 0 0,0 0 8 0 0,39 70 49 0 0,-39-70-44 0 0,0 0 1 0 0,0 0-1 0 0,0 0 0 0 0,0 0 0 0 0,0 0 1 0 0,0 0-1 0 0,0 0 0 0 0,0-1 0 0 0,0 1 1 0 0,0 0-1 0 0,1 0 0 0 0,-1 0 0 0 0,0 0 1 0 0,1 0-1 0 0,-1 0 0 0 0,0-1 0 0 0,1 1 1 0 0,-1 0-1 0 0,1 0 0 0 0,0-1 0 0 0,-1 1 1 0 0,1 0-1 0 0,0-1 0 0 0,-1 1 0 0 0,1 0 1 0 0,0-1-1 0 0,-1 1 0 0 0,1-1 0 0 0,0 1 1 0 0,0-1-1 0 0,0 0 0 0 0,0 1 0 0 0,0-1 1 0 0,-1 0-1 0 0,1 0 0 0 0,0 1 0 0 0,0-1 1 0 0,0 0-1 0 0,0 0 0 0 0,0 0 0 0 0,0 0 1 0 0,0 0-1 0 0,0 0 0 0 0,0 0 0 0 0,-1-1 1 0 0,1 1-1 0 0,0 0 0 0 0,0 0 0 0 0,0-1 0 0 0,0 1-4 0 0,36-39 433 0 0,-30 28-476 0 0,128-171-9 0 0,-133 182 34 0 0,1-1 1 0 0,-1 0-1 0 0,1 1 0 0 0,-1 0 0 0 0,1 0 0 0 0,0 0 1 0 0,-1 0-1 0 0,1 0 0 0 0,-1 1 0 0 0,1-1 0 0 0,-1 1 0 0 0,1-1 1 0 0,-1 1-1 0 0,1 0 0 0 0,-1 0 0 0 0,1 0 0 0 0,-1 0 1 0 0,0 1-1 0 0,0-1 0 0 0,1 0 0 0 0,-1 1 0 0 0,0 0 1 0 0,0-1-1 0 0,-1 1 0 0 0,1 0 0 0 0,0 0 0 0 0,-1 0 1 0 0,1 0-1 0 0,0 3 17 0 0,39 44-96 0 0,-37-41 5 0 0,1-1 0 0 0,0 0 0 0 0,0 1 0 0 0,1-2 0 0 0,0 1 0 0 0,0-1 0 0 0,1 0 0 0 0,-1 0 0 0 0,1-1-1 0 0,1 1 1 0 0,-1-2 0 0 0,1 1 0 0 0,-1-1 0 0 0,1 0 0 0 0,0-1 0 0 0,1 0 0 0 0,-1 0 0 0 0,1 0 0 0 0,-1-1 0 0 0,1-1 0 0 0,8 1 91 0 0,131-23-2396 0 0,-123 18 1835 0 0</inkml:trace>
  <inkml:trace contextRef="#ctx0" brushRef="#br0" timeOffset="88870.334">20771 2804 2104 0 0,'-1'0'61'0'0,"0"-1"-1"0"0,0 1 1 0 0,0-1-1 0 0,0 1 1 0 0,0-1-1 0 0,0 1 1 0 0,0-1 0 0 0,1 0-1 0 0,-1 0 1 0 0,0 1-1 0 0,0-1 1 0 0,0 0-1 0 0,1 0 1 0 0,-1 0-1 0 0,0 0 1 0 0,1 0-1 0 0,-1 0 1 0 0,1 0-1 0 0,-1 0 1 0 0,1 0 0 0 0,0 0-1 0 0,-1 0 1 0 0,1 0-1 0 0,0 0 1 0 0,0 0-1 0 0,0 0 1 0 0,0-1-1 0 0,0 1 1 0 0,0 0-1 0 0,0 0 1 0 0,0 0-1 0 0,0 0 1 0 0,0 0 0 0 0,1 0-1 0 0,-1 0 1 0 0,0-1-1 0 0,1 1 1 0 0,-1 0-1 0 0,1 0 1 0 0,-1 0-1 0 0,1 0 1 0 0,-1 1-1 0 0,1-1 1 0 0,0 0-1 0 0,0 0 1 0 0,-1 0 0 0 0,1 0-1 0 0,0 1 1 0 0,0-1-1 0 0,0 0 1 0 0,0 1-1 0 0,0-1 1 0 0,0 0-1 0 0,0 1 1 0 0,1-1-61 0 0,-16 0 89 0 0,0 1 0 0 0,-1 0 1 0 0,1 1-1 0 0,0 1 0 0 0,0 0 0 0 0,1 1 0 0 0,-1 0 1 0 0,0 1-1 0 0,1 1 0 0 0,0 0 0 0 0,0 1 1 0 0,0 0-1 0 0,1 1 0 0 0,0 0 0 0 0,0 1 0 0 0,1 1 1 0 0,-4 3-90 0 0,-13 28 500 0 0,28-39-440 0 0,4 2-39 0 0,12 2-71 0 0,0 0 0 0 0,1-1 0 0 0,0 0 0 0 0,0-2 0 0 0,-1 0-1 0 0,2 0 1 0 0,-1-2 0 0 0,0 0 0 0 0,0-1 0 0 0,0-1 0 0 0,0-1 0 0 0,-1 0 0 0 0,1-1 0 0 0,13-5 50 0 0,-20 6-57 0 0,-1 0 0 0 0,1 0 0 0 0,-1-1 0 0 0,0 0 0 0 0,0 0 0 0 0,0-1 0 0 0,-1-1 0 0 0,0 1 0 0 0,0-1 0 0 0,0-1 0 0 0,0 1 0 0 0,-1-2 0 0 0,-1 1 0 0 0,1 0 0 0 0,-1-1 0 0 0,0-1 0 0 0,-1 1 0 0 0,0-1 0 0 0,0 1 0 0 0,-1-1 0 0 0,0-1 0 0 0,0 1 0 0 0,-1-1 0 0 0,-1 1 0 0 0,1-1 0 0 0,-2 0 0 0 0,1 0 0 0 0,-1 0 0 0 0,-1 0 0 0 0,0 0 0 0 0,-1-6 57 0 0,1-5 210 0 0,-2 0 0 0 0,-1-1 0 0 0,-1 1 0 0 0,0 0 0 0 0,-2 1 0 0 0,0-1 0 0 0,-1 1 0 0 0,-1 0 0 0 0,-1 1 0 0 0,-1 0 0 0 0,-1 0 1 0 0,0 1-1 0 0,-1 0 0 0 0,-1 1 0 0 0,-6-5-210 0 0,18 20 34 0 0,0 0 0 0 0,1 0 0 0 0,-1 0-1 0 0,0 0 1 0 0,0 0 0 0 0,0 1 0 0 0,-1-1 0 0 0,1 0 0 0 0,0 0 0 0 0,-1 1 0 0 0,1-1 0 0 0,-1 1 0 0 0,1 0 0 0 0,-1-1 0 0 0,0 1 0 0 0,0 0 0 0 0,0 0 0 0 0,1 0 0 0 0,-1 0-1 0 0,0 0 1 0 0,0 0 0 0 0,0 1 0 0 0,0-1 0 0 0,0 1 0 0 0,-1-1 0 0 0,1 1 0 0 0,0 0 0 0 0,0 0 0 0 0,0 0 0 0 0,0 0 0 0 0,0 0 0 0 0,0 0 0 0 0,-1 1 0 0 0,1-1-1 0 0,0 1 1 0 0,0-1 0 0 0,0 1 0 0 0,0 0 0 0 0,0 0 0 0 0,0 0 0 0 0,1 0 0 0 0,-1 0 0 0 0,0 0 0 0 0,0 0 0 0 0,1 1 0 0 0,-1-1 0 0 0,1 1 0 0 0,-1-1 0 0 0,1 1 0 0 0,-1-1-1 0 0,1 1 1 0 0,0 0 0 0 0,0 0 0 0 0,0 0 0 0 0,0 0 0 0 0,0 0 0 0 0,0 0 0 0 0,1 0 0 0 0,-1 0-34 0 0,-1 18-43 0 0,1 0 0 0 0,0 0 0 0 0,2 0 0 0 0,0 0 0 0 0,1 0 0 0 0,1 0 0 0 0,1 0 0 0 0,1-1 1 0 0,1 1-1 0 0,0-1 0 0 0,1 0 0 0 0,1-1 0 0 0,1 0 0 0 0,1 0 0 0 0,0-1 0 0 0,2-1 0 0 0,0 1 0 0 0,3 1 43 0 0,125 180-6304 0 0,-117-164 4852 0 0</inkml:trace>
  <inkml:trace contextRef="#ctx0" brushRef="#br0" timeOffset="98441.462">26613 2356 1088 0 0,'0'0'500'0'0,"0"0"-58"0"0,0 0-32 0 0,5-5 57 0 0,-3 4-480 0 0,-1 0 45 0 0,0 1 0 0 0,0-1 0 0 0,0 0 0 0 0,0 1 0 0 0,0-1 0 0 0,0 0 0 0 0,0 0 0 0 0,0 0 0 0 0,0 1 0 0 0,-1-1 0 0 0,1 0 0 0 0,0 0 0 0 0,-1 0 0 0 0,1 0 0 0 0,0 0 0 0 0,-1-1 0 0 0,0 1 0 0 0,1 0 0 0 0,-1 0 0 0 0,1 0 0 0 0,-1 0 0 0 0,0-1 0 0 0,0 1 0 0 0,0 0 0 0 0,0 0 0 0 0,0 0 0 0 0,0-1 1 0 0,0 1-1 0 0,0 0 0 0 0,0 0 0 0 0,-1 0 0 0 0,1 0 0 0 0,0-1 0 0 0,-1 1 0 0 0,1 0 0 0 0,-1 0 0 0 0,1 0 0 0 0,-1 0 0 0 0,0 0 0 0 0,1 0 0 0 0,-1 0 0 0 0,0 0 0 0 0,0 0 0 0 0,0 0-32 0 0,-5-5 56 0 0,1 1-1 0 0,-1 0 0 0 0,0 1 1 0 0,0-1-1 0 0,-1 1 1 0 0,0 0-1 0 0,1 1 1 0 0,-1-1-1 0 0,0 1 1 0 0,-1 1-1 0 0,1-1 1 0 0,0 1-1 0 0,-1 1 1 0 0,1-1-1 0 0,-1 1 0 0 0,0 1 1 0 0,1-1-1 0 0,-1 1 1 0 0,0 1-1 0 0,1-1 1 0 0,-1 1-1 0 0,0 1 1 0 0,1-1-1 0 0,0 1 1 0 0,-1 0-1 0 0,1 1 1 0 0,0 0-1 0 0,0 0 1 0 0,-4 3-56 0 0,-6 2 33 0 0,0 2 0 0 0,1-1 0 0 0,0 2 1 0 0,1 0-1 0 0,0 1 0 0 0,1 0 1 0 0,1 1-1 0 0,0 1 0 0 0,0 0 1 0 0,1 1-1 0 0,-7 12-33 0 0,16-25 24 0 0,1-1-1 0 0,0 1 1 0 0,0 0 0 0 0,0 0-1 0 0,0 0 1 0 0,0 0-1 0 0,1 0 1 0 0,-1 1 0 0 0,0-1-1 0 0,1 0 1 0 0,0 1 0 0 0,-1-1-1 0 0,1 1 1 0 0,0 0 0 0 0,1-1-1 0 0,-1 1 1 0 0,0 0 0 0 0,1-1-1 0 0,-1 1 1 0 0,1 0 0 0 0,0 0-1 0 0,0 0 1 0 0,0-1 0 0 0,0 1-1 0 0,1 0 1 0 0,-1 0 0 0 0,1-1-1 0 0,-1 1 1 0 0,1 0 0 0 0,0-1-1 0 0,0 1 1 0 0,0-1 0 0 0,0 1-1 0 0,1-1 1 0 0,-1 1 0 0 0,1-1-1 0 0,0 0 1 0 0,-1 0-1 0 0,1 1 1 0 0,0-1 0 0 0,0-1-1 0 0,0 1 1 0 0,1 0 0 0 0,-1 0-1 0 0,0-1 1 0 0,1 0 0 0 0,-1 1-1 0 0,1-1 1 0 0,-1 0 0 0 0,1 0-1 0 0,-1 0 1 0 0,3 0-24 0 0,7 0 24 0 0,0-1 0 0 0,0 0-1 0 0,0-1 1 0 0,0-1 0 0 0,0 1 0 0 0,-1-2 0 0 0,1 0-1 0 0,-1 0 1 0 0,1-1 0 0 0,-1-1 0 0 0,0 1 0 0 0,-1-2-1 0 0,1 0 1 0 0,-1 0 0 0 0,0-1 0 0 0,0 0 0 0 0,-1 0-1 0 0,0-1 1 0 0,-1-1 0 0 0,1 1 0 0 0,-2-1-24 0 0,18-19 1 0 0,-2-1 0 0 0,-1-1 0 0 0,-1-1 0 0 0,-2-1 1 0 0,-1 0-1 0 0,1-8-1 0 0,-7 17 69 0 0,-1 0-1 0 0,-1 0 1 0 0,-1-1 0 0 0,-1 0 0 0 0,-1-1 0 0 0,-1 0-1 0 0,-2 0 1 0 0,0 0 0 0 0,-1-14-69 0 0,-3 37 11 0 0,1-1 0 0 0,-1 1 0 0 0,0-1 0 0 0,-1 1 0 0 0,1-1 0 0 0,0 1 0 0 0,-1-1 1 0 0,0 1-1 0 0,1 0 0 0 0,-1-1 0 0 0,0 1 0 0 0,0 0 0 0 0,0 0 0 0 0,0-1 0 0 0,-1 1 0 0 0,1 0 0 0 0,-1 0 0 0 0,1 0 0 0 0,-1 1 0 0 0,0-1 0 0 0,0 0 0 0 0,1 0 0 0 0,-1 1 0 0 0,0 0 0 0 0,0-1 0 0 0,-1 1 1 0 0,1 0-1 0 0,0 0 0 0 0,0 0 0 0 0,-1 0 0 0 0,1 0 0 0 0,0 1 0 0 0,-1-1 0 0 0,1 1 0 0 0,-1-1 0 0 0,1 1 0 0 0,-1 0 0 0 0,1 0 0 0 0,-1 0 0 0 0,-1 0-11 0 0,-5 12 21 0 0,1 1-1 0 0,0-1 0 0 0,0 1 1 0 0,1 1-1 0 0,1-1 1 0 0,0 1-1 0 0,1 0 0 0 0,1 1 1 0 0,0-1-1 0 0,1 1 1 0 0,0 0-1 0 0,1 0 1 0 0,1 0-1 0 0,0 0 0 0 0,1 0 1 0 0,1 0-1 0 0,1 0 1 0 0,0 0-1 0 0,0-1 0 0 0,2 1 1 0 0,-1-1-1 0 0,2 1 1 0 0,0-1-1 0 0,1 0 0 0 0,0-1 1 0 0,7 10-21 0 0,-6-11 4 0 0,1 0-1 0 0,1 0 1 0 0,0-1-1 0 0,1 0 1 0 0,0-1 0 0 0,0 0-1 0 0,1 0 1 0 0,0-1 0 0 0,1 0-1 0 0,0-1 1 0 0,1-1-1 0 0,-1 0 1 0 0,1 0 0 0 0,1-2-1 0 0,-1 1 1 0 0,1-2 0 0 0,0 0-1 0 0,0 0 1 0 0,0-2-1 0 0,1 1 1 0 0,-1-2 0 0 0,1 0-1 0 0,-1-1 1 0 0,1 0 0 0 0,3-1-4 0 0,-11 1-3 0 0,0-1 0 0 0,-1 1 0 0 0,1-1 0 0 0,0 0 0 0 0,-1 0-1 0 0,1-1 1 0 0,-1 0 0 0 0,0 0 0 0 0,1-1 0 0 0,-1 1 0 0 0,0-1 0 0 0,-1-1 0 0 0,1 1 0 0 0,0-1 0 0 0,-1 0 0 0 0,0 0 0 0 0,0-1 0 0 0,0 0 0 0 0,-1 1 0 0 0,1-1 0 0 0,-1-1 0 0 0,0 1 0 0 0,-1-1 0 0 0,1 0 0 0 0,-1 1 0 0 0,0-1 0 0 0,-1-1 0 0 0,1 1 0 0 0,-1 0 0 0 0,-1-1 0 0 0,1 1 0 0 0,-1-1 0 0 0,0 1 0 0 0,0-1 0 0 0,-1 0 3 0 0,0 6 8 0 0,0-1 1 0 0,-1 1-1 0 0,1 0 0 0 0,0-1 0 0 0,-1 1 0 0 0,1 0 1 0 0,-1 0-1 0 0,1-1 0 0 0,-1 1 0 0 0,0 0 0 0 0,1 0 0 0 0,-1 0 1 0 0,0 0-1 0 0,0 0 0 0 0,0 0 0 0 0,0 0 0 0 0,0 0 1 0 0,0 0-1 0 0,0 0 0 0 0,0 0 0 0 0,0 1 0 0 0,-1-1 0 0 0,1 0 1 0 0,0 1-1 0 0,0-1 0 0 0,-1 1 0 0 0,1 0 0 0 0,0-1 1 0 0,-1 1-1 0 0,1 0 0 0 0,0 0 0 0 0,-1 0 0 0 0,1-1 0 0 0,0 2 1 0 0,-1-1-1 0 0,1 0 0 0 0,0 0 0 0 0,-1 0 0 0 0,1 1 1 0 0,0-1-1 0 0,-1 0 0 0 0,1 1 0 0 0,0-1 0 0 0,0 1 1 0 0,-1 0-1 0 0,1-1 0 0 0,0 1 0 0 0,0 0 0 0 0,0 0 0 0 0,0 0 1 0 0,0 0-1 0 0,0 0 0 0 0,0 0 0 0 0,0 0 0 0 0,0 0 1 0 0,1 0-1 0 0,-1 0 0 0 0,0 0 0 0 0,1 0 0 0 0,-1 1 0 0 0,1-1 1 0 0,-1 0-1 0 0,1 1 0 0 0,-1-1 0 0 0,1 0 0 0 0,0 1 1 0 0,0-1-1 0 0,0 0 0 0 0,0 1-8 0 0,39 91-873 0 0,-9-68-2802 0 0,-26-24 1000 0 0,-4-1 1465 0 0</inkml:trace>
  <inkml:trace contextRef="#ctx0" brushRef="#br0" timeOffset="98689.944">27010 1957 1088 0 0,'0'-5'1116'0'0,"0"2"-288"0"0,0 0-112 0 0,-3 0-176 0 0,3 0-192 0 0,0 0-40 0 0,0 2-128 0 0,2-2-24 0 0,-4 1-224 0 0,2 4-112 0 0,3 1-80 0 0,0-2-132 0 0,2 2-64 0 0,-2 2-580 0 0,10 5 28 0 0</inkml:trace>
  <inkml:trace contextRef="#ctx0" brushRef="#br0" timeOffset="99307.786">27212 2449 1076 0 0,'3'27'4115'0'0,"45"-115"-1428"0"0,33-174-3116 0 0,-86 284 101 0 0,10-10 331 0 0,0 0-1 0 0,0-1 0 0 0,1 1 0 0 0,1-1 1 0 0,0-1-1 0 0,1 1 0 0 0,0-1 1 0 0,0 0-1 0 0,1-1 0 0 0,0 0 0 0 0,1 0 1 0 0,0-1-1 0 0,3 2-2 0 0,27 27 127 0 0,-39-36-121 0 0,5 4 72 0 0,0 0 1 0 0,0 1 0 0 0,0 0-1 0 0,-1 0 1 0 0,0 1 0 0 0,0-1 0 0 0,-1 1-1 0 0,0 0 1 0 0,0 1 0 0 0,0-1 0 0 0,-1 1-1 0 0,0-1 1 0 0,-1 1 0 0 0,1 0 0 0 0,-1 0-1 0 0,-1 1-78 0 0,-2-5-32 0 0,0-1 0 0 0,0 1-1 0 0,0 0 1 0 0,-1-1 0 0 0,0 1-1 0 0,0-1 1 0 0,0 1 0 0 0,0-1-1 0 0,0 0 1 0 0,0 0-1 0 0,-1 0 1 0 0,0 0 0 0 0,0-1-1 0 0,1 1 1 0 0,-1-1 0 0 0,-1 1-1 0 0,1-1 1 0 0,0 0 0 0 0,-1 0-1 0 0,1-1 1 0 0,-1 1 0 0 0,1-1-1 0 0,-1 1 1 0 0,0-1-1 0 0,1 0 1 0 0,-1 0 0 0 0,0-1-1 0 0,-1 1 33 0 0,-4-50-4969 0 0,15 29 3449 0 0</inkml:trace>
  <inkml:trace contextRef="#ctx0" brushRef="#br0" timeOffset="99728.304">27801 2050 1316 0 0,'0'0'634'0'0,"2"18"1590"0"0,94 253 1536 0 0,-7-31-1664 0 0,-86-232-2023 0 0,-1-1-1 0 0,0 1 1 0 0,0 0-1 0 0,-1 0 0 0 0,0-1 1 0 0,-1 1-1 0 0,1 0 1 0 0,-2 0-1 0 0,1 0 1 0 0,-1 0-1 0 0,0 0 0 0 0,-1-1 1 0 0,0 1-1 0 0,0 0 1 0 0,0-1-1 0 0,-1 0 0 0 0,0 1 1 0 0,-1-1-1 0 0,1 0 1 0 0,-2-1-1 0 0,1 1 1 0 0,-1-1-1 0 0,1 1 0 0 0,-2-2 1 0 0,1 1-1 0 0,-1 0 1 0 0,0-1-1 0 0,0 0 1 0 0,0 0-1 0 0,-1-1 0 0 0,1 0 1 0 0,-1 0-1 0 0,0-1 1 0 0,-1 1-1 0 0,-5 0-72 0 0,3-4-281 0 0,0-1 0 0 0,1-1 0 0 0,-1 0-1 0 0,0 0 1 0 0,1-1 0 0 0,-1-1 0 0 0,1 1-1 0 0,0-1 1 0 0,0-1 0 0 0,0 0 0 0 0,1 0 0 0 0,0 0-1 0 0,0-1 1 0 0,0-1 0 0 0,1 1 0 0 0,-1-1 0 0 0,2 0-1 0 0,-1-1 1 0 0,1 0 0 0 0,0 0 0 0 0,1 0-1 0 0,0-1 1 0 0,0 1 0 0 0,1-1 0 0 0,0 0 0 0 0,0-1-1 0 0,1 1 1 0 0,0-1 0 0 0,1 1 0 0 0,0-1 0 0 0,1 0-1 0 0,-1-9 282 0 0,-7-28-1514 0 0</inkml:trace>
  <inkml:trace contextRef="#ctx0" brushRef="#br0" timeOffset="100023.196">27778 1915 1792 0 0,'-16'-38'8547'0'0,"10"32"-11356"0"0,29 27-2259 0 0,-11-12 3570 0 0</inkml:trace>
  <inkml:trace contextRef="#ctx0" brushRef="#br0" timeOffset="100567.4">28231 2119 1356 0 0,'-3'-3'3797'0'0,"-31"13"-3222"0"0,20-3-469 0 0,2 1 1 0 0,-1 1-1 0 0,1 0 1 0 0,0 0-1 0 0,1 1 1 0 0,0 1 0 0 0,1 0-1 0 0,0 0 1 0 0,0 1-1 0 0,1 0 1 0 0,1 1-1 0 0,0-1 1 0 0,1 2-1 0 0,0-1 1 0 0,1 1-1 0 0,1 0 1 0 0,0 0-1 0 0,-2 12-106 0 0,7-24 18 0 0,1 0 0 0 0,-1 0 0 0 0,1 0-1 0 0,-1 0 1 0 0,1 0 0 0 0,0 0 0 0 0,-1 0 0 0 0,1 0-1 0 0,0 0 1 0 0,0 0 0 0 0,0-1 0 0 0,1 1-1 0 0,-1 0 1 0 0,0-1 0 0 0,1 1 0 0 0,-1-1 0 0 0,1 1-1 0 0,-1-1 1 0 0,1 0 0 0 0,0 0 0 0 0,-1 1 0 0 0,1-1-1 0 0,0 0 1 0 0,0-1 0 0 0,0 1 0 0 0,0 0-1 0 0,0-1 1 0 0,0 1 0 0 0,0-1 0 0 0,0 1 0 0 0,0-1-1 0 0,0 0 1 0 0,0 0 0 0 0,0 0 0 0 0,0 0-1 0 0,0 0 1 0 0,0 0 0 0 0,0-1 0 0 0,1 1 0 0 0,-1-1-1 0 0,-1 1 1 0 0,1-1 0 0 0,0 0 0 0 0,0 0-1 0 0,0 0 1 0 0,0 0 0 0 0,0 0 0 0 0,-1 0 0 0 0,1 0-1 0 0,0-1 1 0 0,-1 1 0 0 0,0-1 0 0 0,1 1-1 0 0,-1-1 1 0 0,0 0 0 0 0,1 1 0 0 0,-1-2-18 0 0,12-7-29 0 0,0-1 1 0 0,-1 0-1 0 0,-1-1 0 0 0,0-1 1 0 0,0 1-1 0 0,-2-2 0 0 0,1 1 1 0 0,-2-1-1 0 0,0-1 0 0 0,0 1 1 0 0,-2-1-1 0 0,1-2 29 0 0,74-116-601 0 0,-78 132 592 0 0,0 1-1 0 0,0-1 1 0 0,0 1-1 0 0,0-1 1 0 0,0 1-1 0 0,0 0 1 0 0,0 0-1 0 0,0 1 1 0 0,0-1-1 0 0,0 0 1 0 0,0 1 0 0 0,0 0-1 0 0,0 0 1 0 0,0 0-1 0 0,0 0 1 0 0,-1 0-1 0 0,1 0 1 0 0,0 1-1 0 0,-1 0 1 0 0,1-1-1 0 0,-1 1 1 0 0,0 0-1 0 0,1 0 1 0 0,-1 0 0 0 0,0 0-1 0 0,0 1 1 0 0,0-1-1 0 0,0 1 1 0 0,-1-1-1 0 0,1 1 1 0 0,-1-1-1 0 0,0 1 1 0 0,1 0-1 0 0,-1 0 1 0 0,0 0-1 0 0,-1 0 1 0 0,1 0 0 0 0,0 0-1 0 0,-1 0 1 0 0,0 0-1 0 0,1 0 1 0 0,-2 3 9 0 0,36 224-292 0 0,-35-228-928 0 0,-7 4-1473 0 0,4-8 1289 0 0</inkml:trace>
  <inkml:trace contextRef="#ctx0" brushRef="#br0" timeOffset="100847.483">28338 1919 860 0 0,'-1'-4'1076'0'0,"1"-2"-272"0"0,-3 3-76 0 0,-1-3-44 0 0,4 3-136 0 0,-1-2-96 0 0,-1 1-276 0 0,2 2-52 0 0,0-1-95 0 0,0 0 3 0 0,0 3-317 0 0,3 0-203 0 0,-3-1-368 0 0,0-1 52 0 0,5 2-712 0 0</inkml:trace>
  <inkml:trace contextRef="#ctx0" brushRef="#br0" timeOffset="101468.442">28502 1999 1180 0 0,'11'31'1104'0'0,"-1"2"0"0"0,-2-1 0 0 0,-1 1-1 0 0,-2 0 1 0 0,-1 1 0 0 0,-1-1 0 0 0,-2 14-1104 0 0,-1-46 241 0 0,-9 2 96 0 0,13-12-41 0 0,-2 6-287 0 0,107-171-73 0 0,-88 229-57 0 0,-14-30 134 0 0,-5-16-76 0 0,-1 0 0 0 0,1-1 0 0 0,1 1 0 0 0,-1 0 0 0 0,2-1 0 0 0,-1 0 0 0 0,1 0 0 0 0,0 0 0 0 0,1 0 0 0 0,-1 0 1 0 0,2-1-1 0 0,-1 0 0 0 0,1 0 0 0 0,0 0 0 0 0,0-1 0 0 0,1 0 0 0 0,0 0 0 0 0,0-1 0 0 0,0 0 0 0 0,1 0 0 0 0,2 1 63 0 0,-5-5-37 0 0,-1 0-1 0 0,1-1 0 0 0,0 1 1 0 0,-1-1-1 0 0,1 0 1 0 0,0 0-1 0 0,0 0 0 0 0,-1 0 1 0 0,1-1-1 0 0,0 0 1 0 0,-1 0-1 0 0,1 0 0 0 0,-1-1 1 0 0,1 0-1 0 0,-1 0 1 0 0,0 0-1 0 0,0 0 1 0 0,0 0-1 0 0,0-1 0 0 0,0 0 1 0 0,0 0-1 0 0,-1 0 1 0 0,1 0-1 0 0,-1 0 0 0 0,0-1 1 0 0,0 0-1 0 0,0 1 1 0 0,2-5 37 0 0,64-120-355 0 0,-59 94 428 0 0,-2-1 0 0 0,-1 0 0 0 0,-1 0 0 0 0,-2 0 0 0 0,-2 0 0 0 0,-1-24-73 0 0,-52-78 2237 0 0,50 136-2212 0 0,1 1 1 0 0,-1-1-1 0 0,1 1 0 0 0,-1-1 0 0 0,1 1 0 0 0,-1-1 1 0 0,0 1-1 0 0,1 0 0 0 0,-1-1 0 0 0,0 1 0 0 0,1 0 0 0 0,-1 0 1 0 0,0-1-1 0 0,0 1 0 0 0,1 0 0 0 0,-1 0 0 0 0,0 0 1 0 0,1 0-1 0 0,-1 0 0 0 0,0 0 0 0 0,0 0 0 0 0,1 0 1 0 0,-1 0-1 0 0,0 0 0 0 0,0 0 0 0 0,1 1 0 0 0,-1-1 0 0 0,0 0 1 0 0,1 1-1 0 0,-1-1 0 0 0,0 0 0 0 0,1 1 0 0 0,-1-1 1 0 0,1 0-1 0 0,-1 1 0 0 0,0-1 0 0 0,1 1 0 0 0,-1-1 1 0 0,1 1-1 0 0,-1 0 0 0 0,1-1 0 0 0,0 1 0 0 0,-1-1 0 0 0,1 1 1 0 0,0 0-1 0 0,-1-1 0 0 0,1 1 0 0 0,0 0 0 0 0,0 0 1 0 0,-1-1-1 0 0,1 1 0 0 0,0 0 0 0 0,0-1 0 0 0,0 1 1 0 0,0 0-1 0 0,0 0 0 0 0,0-1 0 0 0,0 1 0 0 0,0 0 0 0 0,0 0 1 0 0,1-1-26 0 0,-12 53 136 0 0,12-28-126 0 0,2-1 0 0 0,1 0 0 0 0,1 1 0 0 0,1-1 0 0 0,1-1 1 0 0,1 1-1 0 0,0-2 0 0 0,2 1 0 0 0,4 3-10 0 0,-3-2-861 0 0,0 0 0 0 0,-1 0 0 0 0,-2 1 0 0 0,-1 0 1 0 0,0 0-1 0 0,-2 1 0 0 0,-1 0 0 0 0,0 11 861 0 0,-7-22-1210 0 0,-12 7 55 0 0</inkml:trace>
  <inkml:trace contextRef="#ctx0" brushRef="#br0" timeOffset="101749.836">28850 1963 3564 0 0,'0'-3'1088'0'0,"0"1"-167"0"0,5-1-61 0 0,0-1-88 0 0,8-2-44 0 0,6-2-168 0 0,5 1-84 0 0,5-1-140 0 0,1 2-200 0 0,5-3-228 0 0,2 2-208 0 0,2 5 28 0 0,-6-4-936 0 0,6 0-256 0 0,-11-1 111 0 0,0 1 13 0 0,-8 1 56 0 0</inkml:trace>
  <inkml:trace contextRef="#ctx0" brushRef="#br0" timeOffset="102368.17">29418 2141 1100 0 0,'63'16'3533'0'0,"40"-15"-2620"0"0,-52-3-415 0 0,122-23-457 0 0,-69-5-1230 0 0,-105 28 1135 0 0,1 1-1 0 0,0-1 0 0 0,0 1 1 0 0,-1-1-1 0 0,1 1 0 0 0,0 0 0 0 0,-1-1 1 0 0,0 1-1 0 0,1 0 0 0 0,-1-1 0 0 0,0 1 1 0 0,0 0-1 0 0,1 0 0 0 0,-1 0 1 0 0,0 0-1 0 0,0 0 0 0 0,0 0 0 0 0,0 0 1 0 0,-1 0-1 0 0,1 0 0 0 0,0 0 0 0 0,0 0 1 0 0,0 1-1 0 0,-1-1 0 0 0,1 1 1 0 0,0-1-1 0 0,-1 1 0 0 0,1-1 0 0 0,-1 1 1 0 0,1 0-1 0 0,0-1 0 0 0,-1 1 0 0 0,1 0 1 0 0,-1 0-1 0 0,1 0 0 0 0,-2 0 55 0 0,-18-5 122 0 0,-1 0-1 0 0,0 1 0 0 0,-1 1 1 0 0,1 1-1 0 0,0 1 0 0 0,-1 1 1 0 0,1 1-1 0 0,0 1 0 0 0,-1 1 1 0 0,1 1-1 0 0,0 1 0 0 0,-9 4-121 0 0,28-8 48 0 0,0 0-1 0 0,0 0 0 0 0,0 0 1 0 0,0 1-1 0 0,0 0 0 0 0,0-1 0 0 0,0 1 1 0 0,1 0-1 0 0,-1 0 0 0 0,0 1 0 0 0,1-1 1 0 0,0 1-1 0 0,0-1 0 0 0,0 1 1 0 0,0-1-1 0 0,0 1 0 0 0,0 0 0 0 0,1 0 1 0 0,-1 0-1 0 0,1 0 0 0 0,0 0 0 0 0,0 1 1 0 0,0-1-1 0 0,0 0 0 0 0,1 0 1 0 0,-1 1-1 0 0,1-1 0 0 0,0 0 0 0 0,0 1 1 0 0,0-1-1 0 0,0 0 0 0 0,0 1 1 0 0,1 0-48 0 0,5 5 35 0 0,0 0 1 0 0,1-1 0 0 0,0 0 0 0 0,0-1 0 0 0,1 1 0 0 0,0-1 0 0 0,0-1 0 0 0,0 1 0 0 0,1-2 0 0 0,0 1 0 0 0,0-1 0 0 0,1 0 0 0 0,-1-1-1 0 0,1 0 1 0 0,0-1 0 0 0,0 0 0 0 0,1 0 0 0 0,-1-1 0 0 0,0-1 0 0 0,1 1-36 0 0,143 9-3973 0 0,-131-11 2633 0 0</inkml:trace>
  <inkml:trace contextRef="#ctx0" brushRef="#br0" timeOffset="102710.426">30023 2011 868 0 0,'6'63'3797'0'0,"15"29"-2835"0"0,-5-27 56 0 0,-16-63-1076 0 0,1-3 120 0 0,0 0 0 0 0,0 1 0 0 0,-1-1 1 0 0,1 0-1 0 0,0 1 0 0 0,0-1 1 0 0,-1 1-1 0 0,1-1 0 0 0,0 1 1 0 0,0-1-1 0 0,0 1 0 0 0,0-1 1 0 0,0 1-1 0 0,0 0 0 0 0,0 0 0 0 0,0-1 1 0 0,0 1-1 0 0,0 0 0 0 0,0 0 1 0 0,0 0-1 0 0,0 0 0 0 0,0 0 1 0 0,0 0-1 0 0,0 0 0 0 0,0 1 0 0 0,0-1 1 0 0,0 0-1 0 0,0 0 0 0 0,0 1 1 0 0,0-1-1 0 0,0 1 0 0 0,0-1 1 0 0,0 1-1 0 0,-1-1 0 0 0,1 1 1 0 0,0 0-1 0 0,0-1 0 0 0,-1 1 0 0 0,1 0 1 0 0,0-1-1 0 0,-1 1 0 0 0,1 0 1 0 0,0 0-1 0 0,-1 0 0 0 0,1 0 1 0 0,-1 0-1 0 0,0 0 0 0 0,1-1 0 0 0,-1 1 1 0 0,0 0-1 0 0,1 0 0 0 0,-1 0 1 0 0,0 0-1 0 0,0 0 0 0 0,0 0 1 0 0,0 0-1 0 0,0 0 0 0 0,0 0 0 0 0,0 0 1 0 0,0 0-1 0 0,0 0 0 0 0,-1 0 1 0 0,1 0-1 0 0,0 0 0 0 0,-1 1-62 0 0,22-28 5 0 0,-1 0 1 0 0,-1-2-1 0 0,-1 0 0 0 0,-2-1 0 0 0,-1 0 0 0 0,7-21-5 0 0,3-15-3424 0 0,-25 64 2158 0 0,0 1 1 0 0,0 0 52 0 0,0 0-42 0 0</inkml:trace>
  <inkml:trace contextRef="#ctx0" brushRef="#br0" timeOffset="103113.01">30382 2125 1932 0 0,'20'-5'2474'0'0,"12"-14"294"0"0,-31 18-2738 0 0,0 1 1 0 0,-1-1-1 0 0,1 0 0 0 0,0 1 1 0 0,-1-1-1 0 0,1 1 0 0 0,-1-1 0 0 0,1 0 1 0 0,-1 0-1 0 0,1 1 0 0 0,-1-1 0 0 0,1 0 1 0 0,-1 0-1 0 0,0 1 0 0 0,0-1 1 0 0,1 0-1 0 0,-1 0 0 0 0,0 0 0 0 0,0 0 1 0 0,0 0-1 0 0,0 1 0 0 0,0-1 1 0 0,0 0-1 0 0,0 0 0 0 0,0 0 0 0 0,0 0 1 0 0,0 1-1 0 0,0-1 0 0 0,-1 0 0 0 0,1 0 1 0 0,0 0-1 0 0,-1 0 0 0 0,1 1 1 0 0,-1-1-1 0 0,1 0 0 0 0,0 1 0 0 0,-1-1 1 0 0,0 0-1 0 0,1 1 0 0 0,-1-1 1 0 0,1 0-1 0 0,-1 1 0 0 0,0-1 0 0 0,1 1 1 0 0,-1-1-1 0 0,0 1 0 0 0,0-1 0 0 0,1 1 1 0 0,-1 0-1 0 0,0-1 0 0 0,0 1 1 0 0,0 0-1 0 0,1 0 0 0 0,-1 0 0 0 0,0-1 1 0 0,0 1-1 0 0,0 0 0 0 0,0 0 1 0 0,0 0-1 0 0,1 0 0 0 0,-1 1 0 0 0,0-1 1 0 0,0 0-1 0 0,0 0 0 0 0,0 1-30 0 0,-6-4 7 0 0,0 1-1 0 0,0 0 1 0 0,1 1-1 0 0,-1 0 1 0 0,0 0-1 0 0,0 1 1 0 0,0-1-1 0 0,0 1 1 0 0,-1 1-1 0 0,1-1 1 0 0,0 1-1 0 0,1 1 1 0 0,-1-1-1 0 0,0 1 1 0 0,0 0-1 0 0,1 1 1 0 0,-1 0-1 0 0,1 0 1 0 0,0 0-1 0 0,0 1 1 0 0,0 0-1 0 0,0 0 1 0 0,0 0-1 0 0,1 1 1 0 0,0-1-1 0 0,0 1 1 0 0,0 1-1 0 0,1-1 1 0 0,0 1-1 0 0,0 0 1 0 0,0 0-1 0 0,0 0 1 0 0,1 0-1 0 0,0 0 1 0 0,1 1-1 0 0,-1 0 1 0 0,1-1-1 0 0,1 1 1 0 0,-1 0-1 0 0,0 5-6 0 0,3-6-43 0 0,1 0 1 0 0,-1 0-1 0 0,1 0 0 0 0,0 0 0 0 0,0 0 0 0 0,1 0 0 0 0,0-1 1 0 0,0 1-1 0 0,0-1 0 0 0,1 0 0 0 0,-1 1 0 0 0,1-2 1 0 0,1 1-1 0 0,-1 0 0 0 0,0-1 0 0 0,1 0 0 0 0,0 0 0 0 0,0 0 1 0 0,0-1-1 0 0,1 0 0 0 0,-1 0 0 0 0,1 0 0 0 0,0-1 1 0 0,0 1-1 0 0,0-1 0 0 0,0-1 0 0 0,4 2 43 0 0,103 17-3526 0 0,-95-20 2209 0 0,2 0-74 0 0</inkml:trace>
  <inkml:trace contextRef="#ctx0" brushRef="#br0" timeOffset="103923.991">30545 2095 896 0 0,'8'-5'5194'0'0,"0"-5"-3271"0"0,-8 10-1811 0 0,46 28 599 0 0,-41-17-656 0 0,-1 0 1 0 0,0 0-1 0 0,0 1 0 0 0,-1-1 0 0 0,-1 1 1 0 0,0-1-1 0 0,0 1 0 0 0,-1 0 1 0 0,-1 0-1 0 0,0 0 0 0 0,-1 5-55 0 0,1-15 58 0 0,1-17 151 0 0,55-116-1305 0 0,-22 153 469 0 0,32 127 241 0 0,-65-149 299 0 0,1 0 1 0 0,-1 1-1 0 0,1-1 0 0 0,-1 0 1 0 0,1 0-1 0 0,-1 0 0 0 0,1 0 1 0 0,0 0-1 0 0,-1-1 0 0 0,1 1 1 0 0,-1 0-1 0 0,1-1 0 0 0,-1 1 1 0 0,1-1-1 0 0,-1 0 1 0 0,0 1-1 0 0,1-1 0 0 0,-1 0 1 0 0,0 0-1 0 0,1 0 0 0 0,-1 0 1 0 0,0 0-1 0 0,0 0 0 0 0,0 0 1 0 0,0 0-1 0 0,0-1 0 0 0,0 1 1 0 0,0 0-1 0 0,0-1 0 0 0,-1 1 1 0 0,1 0-1 0 0,0-1 0 0 0,-1 1 1 0 0,1-1-1 0 0,-1 1 0 0 0,0-1 1 0 0,1 1-1 0 0,-1-1 0 0 0,0-1 87 0 0,6-17-848 0 0,0-1-286 0 0</inkml:trace>
  <inkml:trace contextRef="#ctx0" brushRef="#br0" timeOffset="104390.525">30963 1787 2324 0 0,'-1'-32'3402'0'0,"-12"40"-1377"0"0,5 23-1852 0 0,2 0 0 0 0,1 1 1 0 0,1-1-1 0 0,2 1 1 0 0,1 0-1 0 0,2 16-173 0 0,-1-28 94 0 0,32 168 305 0 0,13-30 291 0 0,-48-169-742 0 0,1-1-1 0 0,0 0 1 0 0,1 0-1 0 0,0 1 0 0 0,1-1 1 0 0,0 0-1 0 0,1 0 1 0 0,1 0-1 0 0,0 0 1 0 0,0 1-1 0 0,1-1 0 0 0,0 1 1 0 0,1 0-1 0 0,1 0 1 0 0,-1 0-1 0 0,2 0 1 0 0,0 1-1 0 0,0 0 0 0 0,8-9 53 0 0,-9 10 4 0 0,1 1-1 0 0,0 0 1 0 0,0 0-1 0 0,1 1 1 0 0,0 0-1 0 0,0 0 1 0 0,1 0-1 0 0,0 1 1 0 0,0 0-1 0 0,0 1 1 0 0,1 0-1 0 0,0 0 1 0 0,0 1-1 0 0,0 0 1 0 0,1 1-1 0 0,-1 0 1 0 0,1 0-1 0 0,0 1 1 0 0,0 0-1 0 0,0 1 1 0 0,3 0-4 0 0,-9 1 1 0 0,0 0 1 0 0,0 0 0 0 0,0 1-1 0 0,0-1 1 0 0,0 1 0 0 0,-1 0-1 0 0,1 1 1 0 0,0-1 0 0 0,-1 1-1 0 0,1-1 1 0 0,-1 1 0 0 0,1 0-1 0 0,-1 0 1 0 0,0 1 0 0 0,0-1-1 0 0,0 1 1 0 0,0-1-1 0 0,0 1 1 0 0,0 0 0 0 0,-1 0-1 0 0,1 0 1 0 0,-1 0 0 0 0,0 1-1 0 0,0-1 1 0 0,0 1 0 0 0,-1-1-1 0 0,1 1 1 0 0,-1 0 0 0 0,0 0-1 0 0,0-1 1 0 0,0 1 0 0 0,0 0-1 0 0,-1 0 1 0 0,0 4-2 0 0,1 0 2 0 0,0 0 0 0 0,-1 0 1 0 0,0 0-1 0 0,-1 0 0 0 0,0 0 1 0 0,0 0-1 0 0,0 0 0 0 0,-1 0 0 0 0,-1 0 1 0 0,1 0-1 0 0,-1-1 0 0 0,0 1 1 0 0,-1-1-1 0 0,0 0 0 0 0,0 0 0 0 0,-5 6-1 0 0,4-7-310 0 0,-1-1 1 0 0,0 1 0 0 0,0-1 0 0 0,-1-1 0 0 0,0 1-1 0 0,1-1 1 0 0,-1 0 0 0 0,-1 0 0 0 0,1-1 0 0 0,0 0 0 0 0,-1-1-1 0 0,0 1 1 0 0,1-1 0 0 0,-1-1 0 0 0,0 1 0 0 0,0-2 0 0 0,0 1-1 0 0,-7-1 309 0 0,-6 0-1406 0 0</inkml:trace>
  <inkml:trace contextRef="#ctx0" brushRef="#br0" timeOffset="104637.096">30790 1924 1844 0 0,'0'-2'1092'0'0,"0"-1"-136"0"0,3 0-152 0 0,2 2-136 0 0,11-7-27 0 0,6 1-101 0 0,4-1-92 0 0,-4 2-28 0 0,9 3-136 0 0,4-1-216 0 0,-2 1-192 0 0,-17 3 4 0 0,8 0-456 0 0,2 0-440 0 0,0 0-401 0 0,-2 0 85 0 0,11 12 12 0 0</inkml:trace>
  <inkml:trace contextRef="#ctx0" brushRef="#br0" timeOffset="105023.023">30455 2146 1256 0 0,'3'2'150'0'0,"-1"0"1"0"0,0 1-1 0 0,0-1 1 0 0,0 1-1 0 0,0-1 0 0 0,0 1 1 0 0,-1 0-1 0 0,1 0 0 0 0,-1 0 1 0 0,1 0-1 0 0,-1 0 0 0 0,0 0 1 0 0,-1 0-1 0 0,1 1 0 0 0,0-1 1 0 0,-1 0-1 0 0,0 0 1 0 0,0 1-1 0 0,0-1 0 0 0,0 0 1 0 0,0 0-1 0 0,-1 1 0 0 0,1-1 1 0 0,-1 0-1 0 0,0 0 0 0 0,0 0 1 0 0,0 0-1 0 0,0 0 0 0 0,-1 0 1 0 0,1 0-1 0 0,-1 0 1 0 0,0 0-1 0 0,0 0-150 0 0,-2 4 96 0 0,-1 0 0 0 0,0-1-1 0 0,0 1 1 0 0,-1-1 0 0 0,0 0 0 0 0,0 0-1 0 0,0-1 1 0 0,-1 0 0 0 0,0 0 0 0 0,0 0 0 0 0,0-1-1 0 0,-1 0 1 0 0,1 0 0 0 0,-3 0-96 0 0,-68 12-2735 0 0,62-19 1433 0 0,-10-9-156 0 0</inkml:trace>
  <inkml:trace contextRef="#ctx0" brushRef="#br0" timeOffset="119307.283">10228 4669 1732 0 0,'-12'-84'5203'0'0,"10"81"-5137"0"0,0 1 1 0 0,0-1-1 0 0,0 1 1 0 0,0-1-1 0 0,0 1 1 0 0,0 0-1 0 0,-1-1 1 0 0,1 1-1 0 0,-1 0 1 0 0,0 1-1 0 0,1-1 1 0 0,-1 0-1 0 0,0 1 1 0 0,0 0-1 0 0,0-1 1 0 0,0 1-1 0 0,0 0 1 0 0,0 1-1 0 0,-1-1 1 0 0,1 0-1 0 0,0 1 1 0 0,0 0-1 0 0,-1 0 1 0 0,1 0-1 0 0,0 0 1 0 0,0 0-1 0 0,-1 1 1 0 0,1 0-1 0 0,0-1 1 0 0,0 1-1 0 0,0 0 1 0 0,0 0-1 0 0,0 1 1 0 0,0-1-1 0 0,0 1 1 0 0,-2 1-67 0 0,-3 2 50 0 0,0-1-1 0 0,1 2 1 0 0,-1-1 0 0 0,1 1 0 0 0,1 0 0 0 0,-1 1-1 0 0,1 0 1 0 0,0 0 0 0 0,0 0 0 0 0,1 1 0 0 0,0-1-1 0 0,0 1 1 0 0,1 1 0 0 0,0-1 0 0 0,1 0 0 0 0,0 1-1 0 0,0 0 1 0 0,0 0 0 0 0,1 0 0 0 0,1 0 0 0 0,0 0-1 0 0,0 0 1 0 0,0 6-50 0 0,3-9 3 0 0,0 0 0 0 0,1 0 0 0 0,-1 0 1 0 0,1-1-1 0 0,0 1 0 0 0,1 0 0 0 0,-1-1 0 0 0,1 0 0 0 0,0 0 0 0 0,0 0 0 0 0,1-1 0 0 0,0 1 0 0 0,-1-1 0 0 0,1 0 0 0 0,1 0 0 0 0,-1-1 0 0 0,0 1 0 0 0,1-1 0 0 0,0-1 1 0 0,0 1-1 0 0,0-1 0 0 0,0 0 0 0 0,0 0 0 0 0,0-1 0 0 0,1 1 0 0 0,-1-1 0 0 0,0-1 0 0 0,1 1 0 0 0,-1-1 0 0 0,1 0 0 0 0,-1-1 0 0 0,0 0 0 0 0,1 0 0 0 0,-1 0 1 0 0,0-1-1 0 0,0 1 0 0 0,3-2-3 0 0,-3 2-15 0 0,0 1 1 0 0,0-1-1 0 0,-1-1 0 0 0,1 1 1 0 0,0-1-1 0 0,0 0 1 0 0,-1 0-1 0 0,1 0 1 0 0,-1-1-1 0 0,1 0 0 0 0,-1 0 1 0 0,0 0-1 0 0,0-1 1 0 0,-1 0-1 0 0,1 0 1 0 0,-1 0-1 0 0,0 0 0 0 0,0-1 1 0 0,0 1-1 0 0,-1-1 1 0 0,1 0-1 0 0,-1-1 1 0 0,0 1-1 0 0,-1 0 1 0 0,1-1-1 0 0,-1 1 0 0 0,0-1 1 0 0,0 0-1 0 0,-1 0 1 0 0,0 0-1 0 0,0 0 1 0 0,0-1 14 0 0,-1 6 10 0 0,0-1 1 0 0,0 0 0 0 0,0 1-1 0 0,0-1 1 0 0,-1 0 0 0 0,1 1 0 0 0,0-1-1 0 0,-1 0 1 0 0,1 1 0 0 0,-1-1-1 0 0,0 0 1 0 0,1 1 0 0 0,-1-1 0 0 0,0 1-1 0 0,0 0 1 0 0,0-1 0 0 0,0 1-1 0 0,0 0 1 0 0,0-1 0 0 0,-1 1 0 0 0,1 0-1 0 0,0 0 1 0 0,-1 0 0 0 0,1 0-1 0 0,-1 0 1 0 0,1 0 0 0 0,-1 0 0 0 0,1 1-1 0 0,-1-1 1 0 0,1 1 0 0 0,-1-1-1 0 0,0 1 1 0 0,1-1 0 0 0,-1 1 0 0 0,0 0-1 0 0,1 0 1 0 0,-1 0 0 0 0,0 0-1 0 0,1 0 1 0 0,-1 0 0 0 0,0 0 0 0 0,0 1-1 0 0,1-1 1 0 0,-1 0 0 0 0,1 1-1 0 0,-1 0 1 0 0,0-1 0 0 0,1 1 0 0 0,-1 0-1 0 0,1 0 1 0 0,-1 0 0 0 0,1 0-1 0 0,0 0 1 0 0,-1 0 0 0 0,1 0-1 0 0,0 0 1 0 0,0 1 0 0 0,0-1 0 0 0,0 0-1 0 0,-1 2-10 0 0,1 1 9 0 0,-1 0 1 0 0,1 1-1 0 0,0-1 0 0 0,0 1 0 0 0,1 0 0 0 0,0-1 0 0 0,-1 1 0 0 0,1-1 0 0 0,1 1 1 0 0,-1 0-1 0 0,1-1 0 0 0,0 1 0 0 0,0-1 0 0 0,0 1 0 0 0,0-1 0 0 0,1 1 0 0 0,0-1 1 0 0,0 0-1 0 0,0 0 0 0 0,0 0 0 0 0,1 0 0 0 0,-1 0 0 0 0,1-1 0 0 0,0 1 0 0 0,0-1 0 0 0,1 0 1 0 0,-1 1-1 0 0,1-2 0 0 0,-1 1 0 0 0,1 0 0 0 0,0-1 0 0 0,0 1 0 0 0,0-1 0 0 0,0 0 1 0 0,1-1-1 0 0,-1 1 0 0 0,1-1 0 0 0,-1 0 0 0 0,1 0 0 0 0,-1 0 0 0 0,1 0 0 0 0,-1-1 1 0 0,1 0-1 0 0,4 0-9 0 0,1-3-6 0 0,1-1 0 0 0,-1 0 0 0 0,0-1 0 0 0,0 0 0 0 0,-1 0 1 0 0,0-1-1 0 0,0 0 0 0 0,0 0 0 0 0,0-1 0 0 0,-1-1 0 0 0,0 1 1 0 0,-1-1-1 0 0,0-1 0 0 0,0 1 0 0 0,-1-1 0 0 0,0 0 0 0 0,0-2 6 0 0,-2 6-10 0 0,4-8-6 0 0,1 0-1 0 0,0 0 1 0 0,0 1 0 0 0,2 0-1 0 0,-1 1 1 0 0,2 0-1 0 0,-1 1 1 0 0,1 0-1 0 0,1 1 1 0 0,0 0 0 0 0,0 1-1 0 0,1 0 1 0 0,0 1-1 0 0,0 1 1 0 0,1 0-1 0 0,-1 1 1 0 0,1 1 0 0 0,1 0-1 0 0,-1 1 1 0 0,12-1 16 0 0,-18 6 27 0 0,0 1-1 0 0,-1 0 1 0 0,1 1 0 0 0,-1 0 0 0 0,0 0 0 0 0,0 1 0 0 0,-1 0 0 0 0,1 0 0 0 0,-1 1 0 0 0,0 0 0 0 0,0 0 0 0 0,-1 1-1 0 0,0 0 1 0 0,0 0 0 0 0,0 0 0 0 0,-1 0 0 0 0,0 1 0 0 0,-1 0 0 0 0,0 0 0 0 0,0 1 0 0 0,-1-1 0 0 0,0 1-27 0 0,24 114-2174 0 0,-53-100-3394 0 0,21-22 4298 0 0</inkml:trace>
  <inkml:trace contextRef="#ctx0" brushRef="#br0" timeOffset="115932.135">6665 4903 1624 0 0,'0'-1'65'0'0,"1"-1"0"0"0,0 1 0 0 0,-1-1 0 0 0,1 1-1 0 0,-1-1 1 0 0,1 1 0 0 0,-1-1 0 0 0,0 1 0 0 0,1-1 0 0 0,-1 0 0 0 0,0 1 0 0 0,0-1-1 0 0,0 1 1 0 0,0-1 0 0 0,-1 1 0 0 0,1-1 0 0 0,0 0 0 0 0,-1 1 0 0 0,1-1 0 0 0,-1 1-1 0 0,1-1 1 0 0,-1 1 0 0 0,0 0 0 0 0,0-1 0 0 0,0 1 0 0 0,1 0 0 0 0,-1-1-1 0 0,0 1 1 0 0,-1 0 0 0 0,1 0 0 0 0,0 0 0 0 0,0 0 0 0 0,0 0 0 0 0,-1 0 0 0 0,1 0-1 0 0,0 0 1 0 0,-1 1 0 0 0,1-1 0 0 0,-1 0 0 0 0,1 1 0 0 0,-1-1 0 0 0,1 1 0 0 0,-1 0-1 0 0,1-1 1 0 0,-1 1 0 0 0,0 0 0 0 0,1 0 0 0 0,-1 0 0 0 0,1 0 0 0 0,-1 0-1 0 0,1 0 1 0 0,-1 1 0 0 0,0-1 0 0 0,1 1 0 0 0,-1-1 0 0 0,1 1 0 0 0,-1-1 0 0 0,1 1-1 0 0,0 0 1 0 0,-1-1 0 0 0,1 1 0 0 0,0 0 0 0 0,-1 0 0 0 0,1 0 0 0 0,0 0-1 0 0,0 0 1 0 0,0 1 0 0 0,-1-1-65 0 0,-19 8 156 0 0,0 0 0 0 0,0 1-1 0 0,1 1 1 0 0,0 1 0 0 0,1 0 0 0 0,0 2-1 0 0,1 0 1 0 0,0 1 0 0 0,2 1 0 0 0,-1 0-1 0 0,2 2 1 0 0,1 0 0 0 0,0 0-1 0 0,-11 20-155 0 0,24-37 10 0 0,0 0 0 0 0,0 1-1 0 0,-1-1 1 0 0,1 0-1 0 0,0 1 1 0 0,0 0-1 0 0,1-1 1 0 0,-1 1 0 0 0,0-1-1 0 0,0 1 1 0 0,1 0-1 0 0,-1-1 1 0 0,1 1-1 0 0,0 0 1 0 0,-1 0 0 0 0,1-1-1 0 0,0 1 1 0 0,0 0-1 0 0,0 0 1 0 0,0 0-1 0 0,0-1 1 0 0,1 1 0 0 0,-1 0-1 0 0,0 0 1 0 0,1-1-1 0 0,-1 1 1 0 0,1 0-1 0 0,0-1 1 0 0,0 1 0 0 0,-1 0-1 0 0,1-1 1 0 0,0 1-1 0 0,0-1 1 0 0,1 0-1 0 0,-1 1 1 0 0,0-1 0 0 0,0 0-1 0 0,1 1 1 0 0,-1-1-1 0 0,0 0 1 0 0,1 0-1 0 0,0 0 1 0 0,-1 0 0 0 0,1-1-1 0 0,-1 1 1 0 0,1 0-1 0 0,0-1 1 0 0,-1 1-1 0 0,1-1 1 0 0,0 1 0 0 0,0-1-1 0 0,-1 0 1 0 0,1 0-1 0 0,0 0 1 0 0,1 0-10 0 0,93-11-215 0 0,-78 7 121 0 0,-1-2 0 0 0,1-1 0 0 0,-1 0 0 0 0,0-1-1 0 0,-1 0 1 0 0,0-2 0 0 0,0 0 0 0 0,-1-1 0 0 0,-1 0 0 0 0,0-1 0 0 0,0-1 0 0 0,-1 0 0 0 0,-1 0 0 0 0,0-2 0 0 0,-1 0 0 0 0,0 0 0 0 0,-1 0 0 0 0,-1-2 0 0 0,-1 1 0 0 0,0-1 0 0 0,-1 0 0 0 0,-1-1-1 0 0,0 1 1 0 0,-2-1 0 0 0,0 0 0 0 0,-1-1 0 0 0,1-15 94 0 0,1-137 1537 0 0,-4 170-1524 0 0,-1 0 0 0 0,0 1 1 0 0,0-1-1 0 0,0 0 0 0 0,0 0 0 0 0,0 1 0 0 0,0-1 1 0 0,0 0-1 0 0,0 0 0 0 0,0 1 0 0 0,0-1 0 0 0,0 0 0 0 0,-1 1 1 0 0,1-1-1 0 0,0 0 0 0 0,0 0 0 0 0,-1 1 0 0 0,1-1 1 0 0,-1 0-1 0 0,1 1 0 0 0,0-1 0 0 0,-1 1 0 0 0,1-1 1 0 0,-1 1-1 0 0,1-1 0 0 0,-1 0 0 0 0,0 1 0 0 0,1 0 0 0 0,-1-1 1 0 0,1 1-1 0 0,-1-1 0 0 0,0 1 0 0 0,1 0 0 0 0,-1-1 1 0 0,0 1-1 0 0,0 0 0 0 0,1 0 0 0 0,-1 0 0 0 0,0 0 0 0 0,0-1 1 0 0,1 1-1 0 0,-1 0 0 0 0,0 0 0 0 0,0 0 0 0 0,1 1 1 0 0,-1-1-1 0 0,0 0 0 0 0,0 0 0 0 0,1 0 0 0 0,-1 0 1 0 0,0 1-1 0 0,1-1 0 0 0,-1 0 0 0 0,0 1 0 0 0,1-1 0 0 0,-1 0 1 0 0,0 1-1 0 0,1-1 0 0 0,-1 1 0 0 0,1-1 0 0 0,-1 1 1 0 0,1-1-1 0 0,-1 1-13 0 0,-4 24-8 0 0,1 0 0 0 0,0 0 0 0 0,2 0 0 0 0,1 1 0 0 0,1-1 0 0 0,2 0 0 0 0,0 1 0 0 0,2-1 0 0 0,0 0 1 0 0,2-1-1 0 0,0 1 0 0 0,2-1 0 0 0,1 0 0 0 0,1-1 0 0 0,1 0 0 0 0,1 0 0 0 0,10 13 8 0 0,29 34-4800 0 0,-44-64 3568 0 0</inkml:trace>
  <inkml:trace contextRef="#ctx0" brushRef="#br0" timeOffset="116307.56">6986 4973 1612 0 0,'11'-3'504'0'0,"10"-1"-262"0"0,-1-2 1 0 0,1 0-1 0 0,-2-1 0 0 0,1-1 0 0 0,-1-1 0 0 0,0-1 0 0 0,-1 0 1 0 0,0-1-1 0 0,0-1 0 0 0,-1-1 0 0 0,-1-1 0 0 0,0 0 0 0 0,6-9-242 0 0,-20 21 0 0 0,0-1-1 0 0,-1 1 1 0 0,1-1-1 0 0,-1 1 0 0 0,0-1 1 0 0,1 0-1 0 0,-1 0 0 0 0,-1 0 1 0 0,1 1-1 0 0,0-1 0 0 0,-1 0 1 0 0,1 0-1 0 0,-1 0 0 0 0,0 0 1 0 0,0 0-1 0 0,0 0 0 0 0,0 0 1 0 0,-1 0-1 0 0,1 0 0 0 0,-1 0 1 0 0,0 0-1 0 0,0 0 0 0 0,0 0 1 0 0,0 1-1 0 0,0-1 0 0 0,-1 0 1 0 0,1 1-1 0 0,-1-1 1 0 0,0 1-1 0 0,1-1 0 0 0,-1 1 1 0 0,0 0-1 0 0,-1 0 0 0 0,1 0 1 0 0,0 0-1 0 0,0 0 0 0 0,-1 1 1 0 0,1-1-1 0 0,-1 0 0 0 0,0 1 1 0 0,1 0-1 0 0,-3-1 1 0 0,-5-3 115 0 0,1 1 0 0 0,0 1 0 0 0,-1-1-1 0 0,0 2 1 0 0,0-1 0 0 0,0 1 0 0 0,0 1 0 0 0,0 0 0 0 0,0 0 0 0 0,-1 1-1 0 0,1 0 1 0 0,-10 2-115 0 0,3 0 156 0 0,0 2 0 0 0,0 0 1 0 0,0 1-1 0 0,1 0 0 0 0,0 1 0 0 0,0 1 0 0 0,1 1 0 0 0,-1 0 0 0 0,2 1 0 0 0,-1 0 0 0 0,1 2 0 0 0,1-1 0 0 0,0 2 1 0 0,0 0-1 0 0,1 0 0 0 0,1 1 0 0 0,-7 9-156 0 0,16-18 27 0 0,0 0-1 0 0,0 0 1 0 0,0 0 0 0 0,1 1-1 0 0,-1-1 1 0 0,1 0 0 0 0,0 1-1 0 0,0-1 1 0 0,0 1 0 0 0,1 0-1 0 0,0-1 1 0 0,0 1 0 0 0,0-1-1 0 0,0 1 1 0 0,1 0 0 0 0,-1-1-1 0 0,1 1 1 0 0,0-1 0 0 0,1 1-1 0 0,-1-1 1 0 0,1 0 0 0 0,0 1-1 0 0,0-1 1 0 0,0 0 0 0 0,1 0-1 0 0,-1-1 1 0 0,1 1 0 0 0,0 0-1 0 0,0-1 1 0 0,0 0 0 0 0,1 1-1 0 0,-1-1 1 0 0,1-1 0 0 0,0 1-1 0 0,0 0 1 0 0,0-1 0 0 0,0 0-1 0 0,0 0 1 0 0,1 0-27 0 0,179 48-1353 0 0,-51-45-2918 0 0,-121-7 3022 0 0,6-9-3 0 0</inkml:trace>
  <inkml:trace contextRef="#ctx0" brushRef="#br0" timeOffset="116834.542">7295 4757 1724 0 0,'64'95'3528'0'0,"-27"48"280"0"0,-38-139-3687 0 0,0 0 0 0 0,0-1 0 0 0,0 1 1 0 0,-1-1-1 0 0,1 0 0 0 0,-1 0 0 0 0,0 1 0 0 0,0-1 0 0 0,0 0 0 0 0,0 0 0 0 0,-1-1 0 0 0,1 1 0 0 0,-1 0 1 0 0,0-1-1 0 0,1 0 0 0 0,-1 1 0 0 0,0-1 0 0 0,0 0 0 0 0,-1-1 0 0 0,1 1 0 0 0,0 0 0 0 0,-1-1-121 0 0,2-56 145 0 0,7 40-293 0 0,0 1 0 0 0,1-1 0 0 0,1 1 0 0 0,1 0 0 0 0,0 1 1 0 0,0 0-1 0 0,2 0 0 0 0,-1 0 0 0 0,2 2 0 0 0,-1-1 0 0 0,2 1 0 0 0,-1 1 0 0 0,2 0 0 0 0,-1 0 0 0 0,14-6 148 0 0,-25 15-26 0 0,1-1-1 0 0,0 1 0 0 0,0 0 1 0 0,0 0-1 0 0,0 0 0 0 0,-1 1 1 0 0,2-1-1 0 0,-1 0 0 0 0,0 1 1 0 0,0-1-1 0 0,0 1 0 0 0,0-1 1 0 0,0 1-1 0 0,0 0 1 0 0,0 0-1 0 0,1 0 0 0 0,-1 0 1 0 0,0 1-1 0 0,0-1 0 0 0,0 1 1 0 0,0-1-1 0 0,0 1 0 0 0,0 0 1 0 0,0-1-1 0 0,0 1 0 0 0,0 0 1 0 0,0 0-1 0 0,0 1 0 0 0,-1-1 1 0 0,1 0-1 0 0,0 0 1 0 0,-1 1-1 0 0,1-1 0 0 0,-1 1 1 0 0,1 0-1 0 0,-1-1 0 0 0,0 1 1 0 0,0 0-1 0 0,0 0 0 0 0,0 0 1 0 0,0 0 26 0 0,18 99 623 0 0,-9-34-543 0 0,-8-61-198 0 0,-1 0 1 0 0,1-1-1 0 0,0 1 1 0 0,1 0-1 0 0,-1-1 1 0 0,1 0-1 0 0,0 1 1 0 0,0-1 0 0 0,1-1-1 0 0,0 1 1 0 0,0 0-1 0 0,0-1 1 0 0,0 0-1 0 0,0 0 1 0 0,1 0-1 0 0,0 0 1 0 0,0-1-1 0 0,0 1 1 0 0,0-1-1 0 0,1-1 1 0 0,-1 1-1 0 0,1-1 1 0 0,-1 0-1 0 0,1 0 1 0 0,0-1-1 0 0,0 1 1 0 0,0-1-1 0 0,0-1 1 0 0,5 1 117 0 0,29-4-2842 0 0,1-12 1550 0 0</inkml:trace>
  <inkml:trace contextRef="#ctx0" brushRef="#br0" timeOffset="117160.895">7986 4816 1372 0 0,'-3'-1'172'0'0,"0"0"0"0"0,-1 0-1 0 0,1 1 1 0 0,0-1 0 0 0,-1 1-1 0 0,1 0 1 0 0,-1 0 0 0 0,1 0-1 0 0,-1 0 1 0 0,1 0 0 0 0,0 1-1 0 0,-1 0 1 0 0,1 0 0 0 0,0 0 0 0 0,-1 0-1 0 0,1 0 1 0 0,0 1 0 0 0,0-1-1 0 0,0 1 1 0 0,0 0 0 0 0,0 0-1 0 0,0 0 1 0 0,1 0 0 0 0,-1 0-1 0 0,1 1 1 0 0,-2 1-172 0 0,-1-1 207 0 0,-2 1-73 0 0,0 1 0 0 0,1 0 1 0 0,-1 0-1 0 0,1 0 0 0 0,0 1 1 0 0,0 0-1 0 0,1 0 0 0 0,-1 0 1 0 0,1 1-1 0 0,1-1 0 0 0,0 1 1 0 0,-1 0-1 0 0,2 1 0 0 0,-1-1 1 0 0,1 1-1 0 0,1 0 0 0 0,-1-1 1 0 0,1 1-1 0 0,0 0 0 0 0,1 3-134 0 0,4-6-9 0 0,0 0-1 0 0,1 0 1 0 0,0 0-1 0 0,0-1 1 0 0,0 0-1 0 0,0 0 1 0 0,1 0-1 0 0,-1 0 1 0 0,1 0-1 0 0,0-1 1 0 0,0 0-1 0 0,0 0 1 0 0,1-1-1 0 0,-1 1 0 0 0,1-1 1 0 0,-1 0-1 0 0,1 0 1 0 0,0-1-1 0 0,0 0 1 0 0,0 0-1 0 0,0 0 1 0 0,0-1-1 0 0,0 0 1 0 0,0 0-1 0 0,0 0 1 0 0,0-1-1 0 0,2-1 10 0 0,5 2-87 0 0,1-1-1 0 0,-1-1 1 0 0,0 0-1 0 0,0-1 1 0 0,-1-1-1 0 0,1 0 1 0 0,-1 0-1 0 0,1-2 1 0 0,-1 1-1 0 0,-1-1 1 0 0,1-1-1 0 0,-1 0 1 0 0,3-3 87 0 0,-13 9 2 0 0,0 0 0 0 0,0 0 0 0 0,0 0 0 0 0,0 0 0 0 0,0 0 0 0 0,0-1 0 0 0,0 1 0 0 0,0 0 0 0 0,0 0 1 0 0,-1-1-1 0 0,1 1 0 0 0,0 0 0 0 0,-1-1 0 0 0,1 1 0 0 0,-1-1 0 0 0,0 1 0 0 0,1-1 0 0 0,-1 1 0 0 0,0-1 0 0 0,0 1 1 0 0,0-1-1 0 0,0 1 0 0 0,0-1 0 0 0,0 1 0 0 0,-1-1 0 0 0,1 1 0 0 0,0-1 0 0 0,-1 1 0 0 0,1-1 0 0 0,-1 1 0 0 0,0-1 1 0 0,1 1-1 0 0,-1 0 0 0 0,0-1 0 0 0,0 1 0 0 0,0 0 0 0 0,0 0 0 0 0,0 0 0 0 0,0 0 0 0 0,0-1 0 0 0,0 2 0 0 0,0-1 0 0 0,0 0 1 0 0,-1 0-1 0 0,1 0 0 0 0,0 0 0 0 0,-1 1 0 0 0,1-1 0 0 0,-1 1 0 0 0,1-1-2 0 0,-76-27 674 0 0,76 27-656 0 0,-109-23 507 0 0,110 22-709 0 0,-1 0 0 0 0,0-1-1 0 0,0 1 1 0 0,1 0 0 0 0,-1-1-1 0 0,1 1 1 0 0,0-1 0 0 0,0 1 0 0 0,0-1-1 0 0,0 1 1 0 0,0 0 0 0 0,1-1 0 0 0,-1 1-1 0 0,1-1 1 0 0,-1 1 0 0 0,1 0-1 0 0,0-1 1 0 0,0 1 0 0 0,0 0 0 0 0,0 0-1 0 0,0-1 1 0 0,1 1 0 0 0,-1 0 0 0 0,0 0-1 0 0,1 0 1 0 0,0 1 0 0 0,0-1 0 0 0,-1 0-1 0 0,1 1 1 0 0,0-1 0 0 0,0 1-1 0 0,0-1 185 0 0,-1 2-12 0 0,14-17-1251 0 0</inkml:trace>
  <inkml:trace contextRef="#ctx0" brushRef="#br0" timeOffset="117411.349">8250 4592 1792 0 0,'3'-25'7092'0'0,"3"41"-3494"0"0,54 196-2335 0 0,-11-51-3608 0 0,-47-158 2097 0 0,-1 0-1 0 0,0 0 1 0 0,0 0 0 0 0,0-1-1 0 0,0 1 1 0 0,-1 0-1 0 0,1 0 1 0 0,-1 0-1 0 0,1 0 1 0 0,-1 0-1 0 0,0 0 1 0 0,-1 0 0 0 0,1 0-1 0 0,0 0 1 0 0,-1 0-1 0 0,1 0 1 0 0,-1 0-1 0 0,0 0 1 0 0,0 0-1 0 0,0 0 1 0 0,-1 0 0 0 0,1-1-1 0 0,-1 1 1 0 0,1-1-1 0 0,-1 1 1 0 0,0-1-1 0 0,0 1 1 0 0,0-1-1 0 0,0 0 1 0 0,0 0 0 0 0,-1 0-1 0 0,1 0 1 0 0,-2 0 248 0 0,-8 0-1066 0 0</inkml:trace>
  <inkml:trace contextRef="#ctx0" brushRef="#br0" timeOffset="117657.506">8113 4736 3100 0 0,'7'-13'6173'0'0,"13"1"-3444"0"0,62-13-3323 0 0,-65 20 1129 0 0,119-18-4206 0 0,-82 16-989 0 0,-44 5 3288 0 0</inkml:trace>
  <inkml:trace contextRef="#ctx0" brushRef="#br0" timeOffset="118530.648">8406 4843 1380 0 0,'31'15'3162'0'0,"70"-18"-1584"0"0,-46-6-1212 0 0,-11 3-238 0 0,-1-1 1 0 0,0-3 0 0 0,-1-1-1 0 0,0-2 1 0 0,-1-2-1 0 0,28-15-128 0 0,-27-13-590 0 0,-69 27 602 0 0,-167 5 1206 0 0,171 12-1090 0 0,-1 1-1 0 0,0 2 0 0 0,1 0 0 0 0,0 1 0 0 0,0 2 0 0 0,0 0 0 0 0,1 1 0 0 0,0 2 0 0 0,-10 5-127 0 0,30-14 11 0 0,-1 0 0 0 0,1 0-1 0 0,0 0 1 0 0,0 0-1 0 0,0 0 1 0 0,0 1 0 0 0,1-1-1 0 0,-1 0 1 0 0,0 1-1 0 0,1-1 1 0 0,-1 1-1 0 0,0 0 1 0 0,1 0 0 0 0,0-1-1 0 0,-1 1 1 0 0,1 0-1 0 0,0 0 1 0 0,0 0-1 0 0,0 0 1 0 0,0 0 0 0 0,1 1-1 0 0,-1-1 1 0 0,1 0-1 0 0,-1 0 1 0 0,1 1 0 0 0,0-1-1 0 0,-1 0 1 0 0,1 0-1 0 0,0 1 1 0 0,1-1-1 0 0,-1 0 1 0 0,0 0 0 0 0,1 1-1 0 0,-1-1 1 0 0,1 0-1 0 0,0 0 1 0 0,-1 0-1 0 0,1 0 1 0 0,0 0 0 0 0,0 0-1 0 0,1 0 1 0 0,-1 0-1 0 0,0 0 1 0 0,1 0 0 0 0,-1 0-1 0 0,1-1 1 0 0,-1 1-1 0 0,1-1 1 0 0,0 1-1 0 0,0-1 1 0 0,0 0 0 0 0,0 1-1 0 0,0-1 1 0 0,0 0-1 0 0,0 0 1 0 0,0-1-1 0 0,0 1 1 0 0,0 0 0 0 0,0-1-1 0 0,1 1-10 0 0,24 9-43 0 0,0-2 1 0 0,1 0-1 0 0,0-2 0 0 0,1-1 0 0 0,-1-1 0 0 0,1-2 1 0 0,0 0-1 0 0,0-2 0 0 0,0-2 0 0 0,-1 0 1 0 0,13-4 42 0 0,62-3-247 0 0,-1-5 1 0 0,-1-4 0 0 0,0-5 0 0 0,0-5 246 0 0,-58 3 586 0 0,-43 24-378 0 0,-33-7 654 0 0,16 10-731 0 0,0 0 1 0 0,1 1-1 0 0,-1 0 1 0 0,1 1-1 0 0,0 1 1 0 0,0 1-1 0 0,0 0 0 0 0,1 2 1 0 0,0-1-1 0 0,0 2 1 0 0,1 0-1 0 0,0 0 1 0 0,0 1-1 0 0,1 1 0 0 0,-4 5-131 0 0,18-16 1 0 0,0-1-1 0 0,0 1 1 0 0,0 0-1 0 0,1 0 1 0 0,-1-1-1 0 0,0 1 1 0 0,0 0-1 0 0,0 0 1 0 0,0 0-1 0 0,0 0 1 0 0,0 1-1 0 0,0-1 1 0 0,0 0-1 0 0,0 0 1 0 0,0 1-1 0 0,0-1 1 0 0,0 0-1 0 0,0 1 1 0 0,0-1-1 0 0,0 1 1 0 0,0 0-1 0 0,0-1 1 0 0,0 1-1 0 0,0-1 1 0 0,-1 1-1 0 0,1 0 1 0 0,0 0-1 0 0,0 0 1 0 0,-1-1-1 0 0,1 1 1 0 0,-1 0-1 0 0,1 0 1 0 0,-1 0-1 0 0,1 0 1 0 0,-1 0-1 0 0,1 0 1 0 0,-1 0-1 0 0,0 0 1 0 0,0 0-1 0 0,1 0 1 0 0,-1 0-1 0 0,0 0 1 0 0,0 1-1 0 0,0-1 1 0 0,0 0-1 0 0,0 0 1 0 0,0 0-1 0 0,-1 0 1 0 0,1 0-1 0 0,0 0 1 0 0,0 0-1 0 0,-1 0 1 0 0,1 0-1 0 0,-1 0 1 0 0,1 0-1 0 0,-1 0 1 0 0,1 0-1 0 0,-1 0 1 0 0,0 0-1 0 0,1-1 1 0 0,-1 1-1 0 0,0 0 1 0 0,0 0-1 0 0,1-1 1 0 0,-1 1-1 0 0,0 0 0 0 0,82-12-215 0 0,-68 9 187 0 0,0-1 0 0 0,0 0 0 0 0,0-1 0 0 0,0 0-1 0 0,-1-1 1 0 0,1 0 0 0 0,-1-1 0 0 0,-1 0 0 0 0,1-1 0 0 0,-1-1-1 0 0,0 1 1 0 0,-1-2 0 0 0,0 0 0 0 0,0 0 0 0 0,-1 0-1 0 0,0-1 1 0 0,-1-1 0 0 0,0 0 0 0 0,0 0 0 0 0,-1 0-1 0 0,-1-1 1 0 0,0 0 0 0 0,-1 0 0 0 0,0 0 0 0 0,3-14 28 0 0,-4 7 183 0 0,0-1-1 0 0,-2 1 1 0 0,-1-1 0 0 0,0 0 0 0 0,-1 0 0 0 0,-1 0 0 0 0,-1 1-1 0 0,-1-1 1 0 0,-1 1 0 0 0,0-1 0 0 0,-2 1 0 0 0,0 0 0 0 0,-1 1-1 0 0,-1 0 1 0 0,-1 0 0 0 0,0 0 0 0 0,-4-4-183 0 0,13 23 19 0 0,0 0-1 0 0,0-1 1 0 0,0 1 0 0 0,0-1-1 0 0,0 1 1 0 0,0-1 0 0 0,-1 1-1 0 0,1 0 1 0 0,0-1 0 0 0,0 1-1 0 0,0-1 1 0 0,-1 1 0 0 0,1-1-1 0 0,0 1 1 0 0,0-1 0 0 0,-1 1-1 0 0,1-1 1 0 0,-1 1 0 0 0,1-1-1 0 0,0 0 1 0 0,-1 1 0 0 0,1-1-1 0 0,-1 1 1 0 0,1-1 0 0 0,-1 0-1 0 0,1 1 1 0 0,-1-1 0 0 0,1 0-1 0 0,-1 0 1 0 0,1 0 0 0 0,-1 1-1 0 0,1-1 1 0 0,-1 0 0 0 0,0 0-1 0 0,1 0 1 0 0,-1 0 0 0 0,1 0-1 0 0,-1 0 1 0 0,1 0-1 0 0,-1 0 1 0 0,0 0 0 0 0,1 0-1 0 0,-1 0 1 0 0,1 0 0 0 0,-1-1-1 0 0,1 1 1 0 0,-1 0 0 0 0,0 0-1 0 0,1-1 1 0 0,-1 1 0 0 0,1 0-1 0 0,0-1 1 0 0,-1 1 0 0 0,1 0-1 0 0,-1-1 1 0 0,1 1 0 0 0,-1-1-1 0 0,1 1 1 0 0,0 0 0 0 0,-1-1-1 0 0,1 1 1 0 0,0-1 0 0 0,-1 1-1 0 0,1-1 1 0 0,0 0 0 0 0,0 1-1 0 0,0-1 1 0 0,-1 1-19 0 0,-2 48 269 0 0,3-48-270 0 0,3 23-131 0 0,2-1 0 0 0,0 0 0 0 0,1-1 0 0 0,2 1-1 0 0,0-1 1 0 0,1-1 0 0 0,1 0 0 0 0,6 8 132 0 0,16 39-1119 0 0,-23-47 130 0 0,-1-1 0 0 0,-1 2 0 0 0,0-1 0 0 0,-2 1 0 0 0,0-1 0 0 0,-2 2 0 0 0,0-1 0 0 0,-1 0 0 0 0,-1 3 989 0 0,-4-9-1314 0 0,-9 7 74 0 0</inkml:trace>
  <inkml:trace contextRef="#ctx0" brushRef="#br0" timeOffset="111650.964">2354 5071 836 0 0,'0'0'547'0'0,"0"0"-32"0"0,0 0-30 0 0,0 0-82 0 0,0 0 26 0 0,0 0-65 0 0,0 0-16 0 0,0 0-21 0 0,0 0-3 0 0,4 4 39 0 0,14 14 2 0 0,-1-46 1696 0 0,-21 21-2036 0 0,0 1 1 0 0,-1 0-1 0 0,1 0 1 0 0,-1 0-1 0 0,0 1 1 0 0,0-1 0 0 0,-1 1-1 0 0,0 1 1 0 0,0-1-1 0 0,0 1 1 0 0,0 0-1 0 0,-1 0 1 0 0,1 1-1 0 0,-1-1 1 0 0,0 2-1 0 0,0-1 1 0 0,0 1 0 0 0,-1 0-1 0 0,1 0 1 0 0,0 1-1 0 0,-1 0 1 0 0,1 1-1 0 0,-1-1 1 0 0,1 1-1 0 0,-8 1-25 0 0,-5 1 3 0 0,0 0-1 0 0,0 1 1 0 0,0 1-1 0 0,0 0 1 0 0,0 2-1 0 0,1 0 1 0 0,0 2-1 0 0,0 0 0 0 0,-4 3-2 0 0,10-4 2 0 0,0 1 0 0 0,1 0-1 0 0,0 1 1 0 0,0 0-1 0 0,1 0 1 0 0,0 2-1 0 0,1-1 1 0 0,0 1-1 0 0,1 1 1 0 0,0 0 0 0 0,0 0-1 0 0,2 0 1 0 0,-1 1-1 0 0,2 1 1 0 0,-1-1-1 0 0,2 1 1 0 0,0 0 0 0 0,1 0-1 0 0,0 1 1 0 0,-1 11-2 0 0,5-21 8 0 0,0 1 0 0 0,0-1-1 0 0,1 1 1 0 0,-1-1 0 0 0,1 1 0 0 0,1-1 0 0 0,-1 1 0 0 0,1-1 0 0 0,0 0 0 0 0,0 1 0 0 0,0-1-1 0 0,1 0 1 0 0,0-1 0 0 0,0 1 0 0 0,0 0 0 0 0,0-1 0 0 0,1 0 0 0 0,0 1 0 0 0,0-1 0 0 0,0-1-1 0 0,0 1 1 0 0,1-1 0 0 0,-1 0 0 0 0,1 0 0 0 0,0 0 0 0 0,0 0 0 0 0,3 1-8 0 0,143 38-427 0 0,-126-40-237 0 0,1-2 0 0 0,0 0 1 0 0,0-2-1 0 0,-1 0 0 0 0,1-2 1 0 0,-1-1-1 0 0,0-1 1 0 0,1-2 663 0 0,16-2-1256 0 0</inkml:trace>
  <inkml:trace contextRef="#ctx0" brushRef="#br0" timeOffset="112767.341">2596 5203 1312 0 0,'1'-1'90'0'0,"1"0"0"0"0,-1 0 1 0 0,1 0-1 0 0,-1-1 0 0 0,1 1 0 0 0,-1 0 0 0 0,0-1 0 0 0,0 1 1 0 0,0-1-1 0 0,0 1 0 0 0,0-1 0 0 0,0 0 0 0 0,0 1 0 0 0,0-1 1 0 0,0 0-1 0 0,-1 0 0 0 0,1 1 0 0 0,-1-1 0 0 0,0 0 0 0 0,1 0 1 0 0,-1 0-1 0 0,0 0 0 0 0,0 0 0 0 0,0 0 0 0 0,0 1 0 0 0,0-1 1 0 0,-1 0-1 0 0,1 0 0 0 0,0 0 0 0 0,-1 0 0 0 0,0 1 0 0 0,1-1 1 0 0,-1 0-1 0 0,0 0 0 0 0,0 1 0 0 0,0-1 0 0 0,0 1 0 0 0,0-1 1 0 0,0 1-1 0 0,0-1 0 0 0,-1 1 0 0 0,1-1 0 0 0,-1 1 0 0 0,1 0 1 0 0,-1 0-1 0 0,1 0 0 0 0,-1 0 0 0 0,0 0-90 0 0,-95-28 418 0 0,85 30-385 0 0,0 0-1 0 0,0 1 1 0 0,0 0 0 0 0,0 1-1 0 0,0 0 1 0 0,0 1 0 0 0,1 0-1 0 0,0 1 1 0 0,0 1 0 0 0,0-1 0 0 0,0 2-1 0 0,1-1 1 0 0,0 2 0 0 0,0-1-1 0 0,1 1 1 0 0,0 1 0 0 0,1-1-1 0 0,0 2 1 0 0,0-1 0 0 0,0 1-1 0 0,2 0 1 0 0,-1 1 0 0 0,1-1 0 0 0,1 1-1 0 0,0 0 1 0 0,0 1 0 0 0,1-1-1 0 0,-2 12-32 0 0,6-20 27 0 0,0 1-1 0 0,1 0 0 0 0,0 0 0 0 0,-1 0 1 0 0,1 0-1 0 0,1 0 0 0 0,-1 0 1 0 0,0-1-1 0 0,1 1 0 0 0,0-1 0 0 0,0 1 1 0 0,0-1-1 0 0,0 0 0 0 0,1 1 1 0 0,-1-1-1 0 0,1 0 0 0 0,0-1 0 0 0,0 1 1 0 0,0 0-1 0 0,0-1 0 0 0,0 0 1 0 0,0 0-1 0 0,1 0 0 0 0,-1 0 1 0 0,1 0-1 0 0,-1 0 0 0 0,1-1 0 0 0,0 0 1 0 0,0 0-1 0 0,0 0 0 0 0,0 0 1 0 0,-1-1-1 0 0,1 1 0 0 0,0-1 0 0 0,0 0 1 0 0,0 0-1 0 0,0-1 0 0 0,0 1 1 0 0,0-1-1 0 0,0 0 0 0 0,0 0 0 0 0,0 0 1 0 0,-1 0-1 0 0,1-1 0 0 0,0 1 1 0 0,-1-1-1 0 0,1 0 0 0 0,-1 0 0 0 0,1-1-26 0 0,10-5-8 0 0,-2 0 0 0 0,1 0 0 0 0,-1-1 0 0 0,0 0 0 0 0,-1-1 0 0 0,0-1 0 0 0,-1 0 0 0 0,0 0 0 0 0,-1-1 0 0 0,0 0 0 0 0,-1-1-1 0 0,0 1 1 0 0,-1-2 0 0 0,0 1 0 0 0,4-14 8 0 0,54-85-357 0 0,-64 111 349 0 0,0-1-1 0 0,1 1 1 0 0,-1 0 0 0 0,0 0 0 0 0,1 0 0 0 0,-1 0 0 0 0,0 0 0 0 0,1 1 0 0 0,-1-1-1 0 0,1 0 1 0 0,0 1 0 0 0,-1-1 0 0 0,1 1 0 0 0,-1 0 0 0 0,1-1 0 0 0,0 1-1 0 0,-1 0 1 0 0,1 0 0 0 0,0 0 0 0 0,-1 0 0 0 0,1 0 0 0 0,0 0 0 0 0,-1 1-1 0 0,1-1 1 0 0,0 0 0 0 0,-1 1 0 0 0,1 0 0 0 0,-1-1 0 0 0,1 1 0 0 0,-1 0 0 0 0,1 0-1 0 0,-1-1 1 0 0,0 1 0 0 0,1 0 0 0 0,-1 1 0 0 0,0-1 0 0 0,0 0 0 0 0,1 0-1 0 0,-1 0 1 0 0,0 1 0 0 0,0-1 0 0 0,0 1 0 0 0,-1-1 0 0 0,1 0 0 0 0,0 1 0 0 0,0 0 8 0 0,44 71-128 0 0,0 103 594 0 0,15-351 634 0 0,11 45-1936 0 0,-70 129 807 0 0,0 0 1 0 0,1 0-1 0 0,-1 0 1 0 0,1 0-1 0 0,-1 1 1 0 0,1-1-1 0 0,-1 0 1 0 0,1 1-1 0 0,-1-1 1 0 0,1 1-1 0 0,-1 0 1 0 0,1-1-1 0 0,0 1 1 0 0,-1 0-1 0 0,1 0 1 0 0,0 0-1 0 0,-1 0 1 0 0,1 1-1 0 0,0-1 1 0 0,-1 0-1 0 0,1 1 1 0 0,-1-1-1 0 0,1 1 1 0 0,-1-1-1 0 0,1 1 1 0 0,-1 0-1 0 0,1 0 1 0 0,-1-1-1 0 0,0 1 1 0 0,1 0-1 0 0,-1 0 1 0 0,0 0-1 0 0,0 1 1 0 0,1-1-1 0 0,-1 0 1 0 0,0 0-1 0 0,0 1 1 0 0,0-1-1 0 0,-1 0 1 0 0,1 1-1 0 0,0-1 1 0 0,-1 1-1 0 0,1-1 1 0 0,0 2 28 0 0,27 70-178 0 0,-21 100 372 0 0,-8-174-166 0 0,1 1 1 0 0,-1 0-1 0 0,1-1 0 0 0,-1 1 0 0 0,1 0 0 0 0,-1 0 1 0 0,1 0-1 0 0,-1-1 0 0 0,1 1 0 0 0,-1 0 0 0 0,1 0 1 0 0,-1 0-1 0 0,1 0 0 0 0,-1 0 0 0 0,1 0 0 0 0,-1 0 0 0 0,0 0 1 0 0,1 0-1 0 0,-1 0 0 0 0,1 0 0 0 0,-1 1 0 0 0,1-1 1 0 0,-1 0-1 0 0,1 0 0 0 0,-1 0 0 0 0,1 1 0 0 0,-1-1 0 0 0,1 0 1 0 0,0 1-1 0 0,-1-1 0 0 0,1 0 0 0 0,-1 1 0 0 0,1-1 1 0 0,0 1-1 0 0,-1-1 0 0 0,1 0 0 0 0,0 1 0 0 0,-1-1 1 0 0,1 1-1 0 0,0-1-28 0 0,3-27-29 0 0,2-1 0 0 0,1 1 1 0 0,0 0-1 0 0,3 0 0 0 0,0 0 0 0 0,1 2 1 0 0,2-1-1 0 0,0 1 0 0 0,2 1 0 0 0,1 0 1 0 0,1 0 28 0 0,-15 22-12 0 0,1 0 1 0 0,-1 1 0 0 0,0-1 0 0 0,0 1-1 0 0,1-1 1 0 0,-1 1 0 0 0,1-1-1 0 0,0 1 1 0 0,-1 0 0 0 0,1 0-1 0 0,0 0 1 0 0,0 0 0 0 0,0 0 0 0 0,-1 0-1 0 0,1 0 1 0 0,0 0 0 0 0,0 1-1 0 0,0-1 1 0 0,0 1 0 0 0,0 0-1 0 0,1-1 1 0 0,-1 1 0 0 0,0 0 0 0 0,0 0-1 0 0,0 0 1 0 0,0 1 0 0 0,0-1-1 0 0,0 0 1 0 0,0 1 0 0 0,0 0-1 0 0,0-1 1 0 0,0 1 0 0 0,0 0 0 0 0,0 0-1 0 0,0 0 1 0 0,-1 0 0 0 0,1 0-1 0 0,0 0 1 0 0,-1 1 0 0 0,1-1-1 0 0,-1 0 1 0 0,1 1 0 0 0,-1-1 0 0 0,1 1-1 0 0,-1 0 1 0 0,0 0 0 0 0,0 0 11 0 0,56 93-122 0 0,-52-84 41 0 0,26 69-55 0 0,42 64-379 0 0,-51-128-3178 0 0,-22-16 2466 0 0</inkml:trace>
  <inkml:trace contextRef="#ctx0" brushRef="#br0" timeOffset="113407.591">3453 5050 968 0 0,'10'23'687'0'0,"-1"1"0"0"0,-1 0-1 0 0,-1 1 1 0 0,-1 0 0 0 0,-1 0 0 0 0,-1 0 0 0 0,-2 0 0 0 0,0 1-1 0 0,-2 11-686 0 0,0-36 350 0 0,0-1-52 0 0,0 0-34 0 0,20-83 1067 0 0,-12 62-1432 0 0,0 1 0 0 0,2 1-1 0 0,0 0 1 0 0,1 0-1 0 0,0 1 1 0 0,2 0 0 0 0,0 1-1 0 0,1 1 1 0 0,14-13 101 0 0,-27 28-32 0 0,0 0-1 0 0,0 1 0 0 0,0-1 1 0 0,0 0-1 0 0,1 1 1 0 0,-1-1-1 0 0,0 0 1 0 0,0 1-1 0 0,1-1 0 0 0,-1 1 1 0 0,1 0-1 0 0,-1 0 1 0 0,0-1-1 0 0,1 1 1 0 0,-1 0-1 0 0,0 0 0 0 0,1 0 1 0 0,-1 0-1 0 0,1 1 1 0 0,-1-1-1 0 0,0 0 1 0 0,1 0-1 0 0,-1 1 1 0 0,0-1-1 0 0,1 1 0 0 0,-1-1 1 0 0,0 1-1 0 0,0 0 1 0 0,1-1-1 0 0,-1 1 1 0 0,0 0-1 0 0,0 0 0 0 0,0 0 1 0 0,0 0-1 0 0,0 0 1 0 0,0 0-1 0 0,0 0 1 0 0,0 0-1 0 0,-1 0 0 0 0,1 1 1 0 0,0-1-1 0 0,-1 0 1 0 0,1 0-1 0 0,-1 1 1 0 0,1-1-1 0 0,-1 0 0 0 0,0 1 1 0 0,1-1-1 0 0,-1 1 1 0 0,0 0 32 0 0,15 78-145 0 0,-14-67 307 0 0,-1-7-80 0 0,1 0 1 0 0,-1-1-1 0 0,0 1 1 0 0,0 0-1 0 0,0-1 0 0 0,-1 1 1 0 0,0-1-1 0 0,0 1 0 0 0,-1-1 1 0 0,1 1-1 0 0,-1-1 1 0 0,0 0-1 0 0,-1 1 0 0 0,1-1 1 0 0,-1 0-1 0 0,0-1 0 0 0,-2 3-82 0 0,10-38 686 0 0,5 10-685 0 0,0 1-1 0 0,1 0 0 0 0,1 1 0 0 0,1 1 1 0 0,0 0-1 0 0,2 0 0 0 0,0 2 0 0 0,1-1 0 0 0,0 2 1 0 0,1 0-1 0 0,1 2 0 0 0,5-3 0 0 0,43-3-267 0 0,-30 86 134 0 0,-36-66 122 0 0,6 135-356 0 0,-7-90-4185 0 0,1-45 3408 0 0</inkml:trace>
  <inkml:trace contextRef="#ctx0" brushRef="#br0" timeOffset="114507.987">4445 5002 1216 0 0,'2'-1'127'0'0,"0"0"0"0"0,0 0 1 0 0,0 0-1 0 0,0-1 0 0 0,0 1 0 0 0,-1-1 0 0 0,1 1 0 0 0,-1-1 1 0 0,1 1-1 0 0,-1-1 0 0 0,1 0 0 0 0,-1 0 0 0 0,0 0 0 0 0,0 1 1 0 0,0-1-1 0 0,0-1 0 0 0,0 1 0 0 0,0 0 0 0 0,-1 0 0 0 0,1 0 0 0 0,-1 0 1 0 0,1 0-1 0 0,-1-1 0 0 0,0 1 0 0 0,0 0 0 0 0,0 0 0 0 0,0 0 1 0 0,0-1-1 0 0,-1 1-127 0 0,1 1 155 0 0,-31-24 431 0 0,-104 45 132 0 0,122-15-696 0 0,0 0-1 0 0,0 1 1 0 0,1 1-1 0 0,0 0 1 0 0,0 1-1 0 0,1 0 1 0 0,0 1-1 0 0,0 0 1 0 0,1 1-1 0 0,0 0 1 0 0,1 1-1 0 0,0 0 1 0 0,0 0-1 0 0,2 0 1 0 0,-1 1-1 0 0,1 1 1 0 0,1-1-1 0 0,0 1 1 0 0,1 0-1 0 0,-2 9-21 0 0,6-21 18 0 0,1 0 1 0 0,-1 0-1 0 0,0 0 0 0 0,1 0 0 0 0,-1 0 0 0 0,1 0 0 0 0,-1 0 1 0 0,1 0-1 0 0,0 0 0 0 0,-1 0 0 0 0,1 0 0 0 0,0 0 0 0 0,0 0 0 0 0,0 0 1 0 0,0 0-1 0 0,0 0 0 0 0,0 0 0 0 0,0 0 0 0 0,0 0 0 0 0,0 0 0 0 0,0 0 1 0 0,0 0-1 0 0,1 0 0 0 0,-1 0 0 0 0,0 0 0 0 0,1 0 0 0 0,-1 0 1 0 0,1 0-1 0 0,-1 0 0 0 0,1 0 0 0 0,0 0 0 0 0,-1 0 0 0 0,1 0 0 0 0,0-1 1 0 0,0 1-1 0 0,-1 0 0 0 0,1-1 0 0 0,0 1 0 0 0,0 0 0 0 0,0-1 1 0 0,0 1-1 0 0,0-1 0 0 0,0 1 0 0 0,0-1 0 0 0,0 0 0 0 0,0 1 0 0 0,0-1 1 0 0,0 0-1 0 0,0 0 0 0 0,0 0 0 0 0,0 0 0 0 0,0 0 0 0 0,0 0 1 0 0,0 0-1 0 0,0 0 0 0 0,0 0 0 0 0,0 0 0 0 0,0-1 0 0 0,0 1 0 0 0,0 0 1 0 0,1-1-19 0 0,62-18 108 0 0,103-106-990 0 0,-166 124 869 0 0,1 0 1 0 0,-1 0 0 0 0,1 0 0 0 0,-1 0 0 0 0,1 0-1 0 0,0 0 1 0 0,-1 0 0 0 0,1 1 0 0 0,0-1 0 0 0,0 0-1 0 0,-1 1 1 0 0,1 0 0 0 0,0-1 0 0 0,0 1 0 0 0,0 0-1 0 0,0 0 1 0 0,-1 0 0 0 0,1 0 0 0 0,0 0 0 0 0,0 0-1 0 0,0 1 1 0 0,0-1 0 0 0,-1 1 0 0 0,1-1 0 0 0,0 1-1 0 0,0 0 1 0 0,-1-1 0 0 0,1 1 0 0 0,0 0 0 0 0,-1 0-1 0 0,1 0 1 0 0,-1 0 0 0 0,0 1 0 0 0,1-1 0 0 0,-1 0-1 0 0,0 0 1 0 0,1 1 0 0 0,-1-1 0 0 0,0 1 0 0 0,0-1-1 0 0,0 1 1 0 0,-1 0 0 0 0,2 1 12 0 0,40 82-9 0 0,-42-85 77 0 0,0 0 27 0 0,0 0-89 0 0,0 0 0 0 0,0-1 0 0 0,-1 1 0 0 0,1 0 0 0 0,0-1 0 0 0,0 1 1 0 0,-1 0-1 0 0,1 0 0 0 0,0-1 0 0 0,-1 1 0 0 0,1 0 0 0 0,0 0 0 0 0,-1-1 0 0 0,1 1 0 0 0,0 0 0 0 0,-1 0 0 0 0,1 0 0 0 0,0-1 0 0 0,-1 1 1 0 0,1 0-1 0 0,-1 0 0 0 0,1 0 0 0 0,-1 0 0 0 0,1 0 0 0 0,0 0 0 0 0,-1 0 0 0 0,1 0 0 0 0,-1 0 0 0 0,1 0 0 0 0,0 0 0 0 0,-1 0 0 0 0,1 1 1 0 0,-1-1-1 0 0,1 0 0 0 0,0 0 0 0 0,-1 0 0 0 0,1 0 0 0 0,0 1 0 0 0,-1-1 0 0 0,1 0 0 0 0,0 0 0 0 0,-1 1 0 0 0,1-1 0 0 0,0 0 1 0 0,-1 1-1 0 0,1-1 0 0 0,0 0 0 0 0,0 1 0 0 0,-1-1 0 0 0,1 0 0 0 0,0 1 0 0 0,0-1 0 0 0,0 0 0 0 0,0 1 0 0 0,-1-1 0 0 0,1 1 0 0 0,0-1 1 0 0,0 0-1 0 0,0 1 0 0 0,0-1 0 0 0,0 1 0 0 0,0-1 0 0 0,0 0 0 0 0,0 1 0 0 0,0-1 0 0 0,0 1 0 0 0,1-1 0 0 0,-1 1-6 0 0,34-132 260 0 0,8 74-201 0 0,-41 57-60 0 0,22 15-163 0 0,90 142 98 0 0,-105-144-12 0 0,-8-11 62 0 0,1 0 0 0 0,-1 0 0 0 0,1 0 1 0 0,0 0-1 0 0,0 0 0 0 0,-1 0 0 0 0,1 0 0 0 0,1 0 0 0 0,-1 0 0 0 0,0-1 0 0 0,0 1 0 0 0,1 0 0 0 0,-1-1 0 0 0,1 1 0 0 0,-1-1 1 0 0,1 0-1 0 0,0 1 0 0 0,0-1 0 0 0,-1 0 0 0 0,1 0 0 0 0,0 0 0 0 0,0 0 0 0 0,0 0 0 0 0,0-1 0 0 0,0 1 0 0 0,0 0 1 0 0,1-1-1 0 0,-1 0 0 0 0,0 1 0 0 0,0-1 0 0 0,0 0 0 0 0,1 0 16 0 0,70-91-3616 0 0,-60 63 2590 0 0</inkml:trace>
  <inkml:trace contextRef="#ctx0" brushRef="#br0" timeOffset="115157.806">4932 4649 2172 0 0,'6'-157'4454'0'0,"-6"156"-4421"0"0,0 0 0 0 0,0 0 0 0 0,0 0 0 0 0,0 0 0 0 0,0 0 0 0 0,-1 0 0 0 0,1 0-1 0 0,0 0 1 0 0,-1 1 0 0 0,1-1 0 0 0,0 0 0 0 0,-1 0 0 0 0,1 0 0 0 0,-1 0 0 0 0,1 1 0 0 0,-1-1 0 0 0,0 0 0 0 0,1 0 0 0 0,-1 1 0 0 0,0-1 0 0 0,1 1 0 0 0,-1-1 0 0 0,0 0 0 0 0,0 1-1 0 0,0 0 1 0 0,0-1 0 0 0,1 1 0 0 0,-1-1 0 0 0,0 1 0 0 0,0 0 0 0 0,0 0 0 0 0,0-1 0 0 0,0 1 0 0 0,0 0 0 0 0,0 0 0 0 0,0 0 0 0 0,0 0 0 0 0,0 0 0 0 0,0 0 0 0 0,0 0 0 0 0,0 1-1 0 0,1-1 1 0 0,-1 0 0 0 0,0 0 0 0 0,0 1 0 0 0,0-1 0 0 0,0 1 0 0 0,0-1 0 0 0,0 0 0 0 0,1 1 0 0 0,-1 0 0 0 0,0-1 0 0 0,0 1 0 0 0,0 0-33 0 0,-6 18 84 0 0,0 1-1 0 0,1 0 1 0 0,1 0 0 0 0,1 1 0 0 0,1-1 0 0 0,1 1 0 0 0,0 0-1 0 0,2-1 1 0 0,0 1 0 0 0,2 0 0 0 0,0 0 0 0 0,1-1-1 0 0,1 1 1 0 0,1-1 0 0 0,1 0 0 0 0,0 0 0 0 0,2-1 0 0 0,9 18-84 0 0,-12-24 22 0 0,-1 0 1 0 0,2-1 0 0 0,-1 0-1 0 0,2 0 1 0 0,0-1 0 0 0,0 0-1 0 0,1 0 1 0 0,0-1 0 0 0,1 1 0 0 0,0-2-1 0 0,1 0 1 0 0,0 0 0 0 0,0 0-1 0 0,1-1 1 0 0,0-1 0 0 0,0 0-1 0 0,1 0 1 0 0,0-1 0 0 0,0-1-1 0 0,0 0 1 0 0,1-1 0 0 0,0 0 0 0 0,0-1-1 0 0,0 0 1 0 0,2-1-23 0 0,-8 0-5 0 0,0-1-1 0 0,1-1 1 0 0,-1 1-1 0 0,0-1 1 0 0,0 0-1 0 0,0-1 1 0 0,1 0-1 0 0,-1 0 1 0 0,0-1 0 0 0,0 0-1 0 0,0 0 1 0 0,-1 0-1 0 0,1-1 1 0 0,0 0-1 0 0,-1 0 1 0 0,0-1-1 0 0,0 0 1 0 0,0 0 0 0 0,0 0-1 0 0,0-1 1 0 0,-1 1-1 0 0,0-2 1 0 0,0 1-1 0 0,0 0 1 0 0,-1-1-1 0 0,0 0 1 0 0,0 0 0 0 0,0 0-1 0 0,-1-1 1 0 0,0 1-1 0 0,0-1 6 0 0,-3 5 37 0 0,-7-8 53 0 0,-27-5-24 0 0,33 15-67 0 0,0 0 0 0 0,0 0 1 0 0,0 0-1 0 0,0 0 0 0 0,1 0 0 0 0,-1 0 0 0 0,0 0 1 0 0,0 0-1 0 0,0 0 0 0 0,0 0 0 0 0,0 1 1 0 0,1-1-1 0 0,-1 0 0 0 0,0 1 0 0 0,0-1 0 0 0,0 1 1 0 0,1-1-1 0 0,-1 0 0 0 0,0 1 0 0 0,1 0 0 0 0,-1-1 1 0 0,0 1-1 0 0,1-1 0 0 0,-1 1 0 0 0,1 0 1 0 0,-1-1-1 0 0,1 1 0 0 0,-1 0 0 0 0,1 0 0 0 0,-1-1 1 0 0,1 1-1 0 0,0 0 0 0 0,-1 0 0 0 0,1 0 1 0 0,0 0-1 0 0,0-1 0 0 0,0 1 0 0 0,-1 0 0 0 0,1 0 1 0 0,0 0-1 0 0,0 0 0 0 0,1 0 0 0 0,-1 0 0 0 0,0-1 1 0 0,0 1-1 0 0,0 0 0 0 0,0 0 0 0 0,1 0 1 0 0,-1 0-1 0 0,0-1 0 0 0,1 1 0 0 0,-1 1 1 0 0,47 17-217 0 0,-36-17 191 0 0,1-1 0 0 0,-1 1 0 0 0,1-2 0 0 0,-1 0 0 0 0,1 0 0 0 0,0-1 0 0 0,-1-1 0 0 0,0 1 1 0 0,1-2-1 0 0,-1 0 0 0 0,0 0 0 0 0,0-1 0 0 0,0 0 0 0 0,-1-1 0 0 0,1 0 0 0 0,-1-1 0 0 0,0 0 0 0 0,-1-1 0 0 0,9-7 26 0 0,-11-14 114 0 0,-9 37 52 0 0,76 517 812 0 0,-74-517-979 0 0,0 0 1 0 0,-1 0 0 0 0,0 1-1 0 0,-1-1 1 0 0,0 0 0 0 0,0 0-1 0 0,-1 0 1 0 0,0 0 0 0 0,0 0-1 0 0,-1-1 1 0 0,0 0 0 0 0,-1 0-1 0 0,0 0 1 0 0,0 0 0 0 0,-1 0-1 0 0,0-1 1 0 0,0 0 0 0 0,0-1-1 0 0,-1 1 1 0 0,0-1 0 0 0,-1 0-1 0 0,1-1 1 0 0,-1 0 0 0 0,0 0-1 0 0,0-1 1 0 0,-1 0 0 0 0,1 0-1 0 0,-1-1 1 0 0,0 0 0 0 0,0 0-1 0 0,0-1 1 0 0,0-1 0 0 0,0 1-1 0 0,-1-1 1 0 0,1-1 0 0 0,0 0-1 0 0,-1 0 1 0 0,1-1 0 0 0,0 0-1 0 0,0-1 1 0 0,0 1 0 0 0,-1-2-1 0 0,2 1 1 0 0,-1-2 0 0 0,0 1-1 0 0,1-1 1 0 0,-1 0 0 0 0,1-1-1 0 0,0 0 1 0 0,0-1 0 0 0,-5-8-503 0 0,1-1 1 0 0,1 0-1 0 0,0-1 0 0 0,1 0 0 0 0,1-1 1 0 0,1 0-1 0 0,0 0 0 0 0,1-1 1 0 0,1 0-1 0 0,1 0 0 0 0,0 0 0 0 0,2-1 1 0 0,0 0-1 0 0,1 0 0 0 0,0-6 503 0 0,0-15-838 0 0</inkml:trace>
  <inkml:trace contextRef="#ctx0" brushRef="#br0" timeOffset="125453.552">16473 3961 2320 0 0,'14'22'496'0'0,"-1"1"-1"0"0,-1 1 1 0 0,-1-1-1 0 0,-2 2 1 0 0,0 0-1 0 0,-1 0 1 0 0,-2 0-1 0 0,0 1 1 0 0,-2 0 0 0 0,-1 0-1 0 0,-1 0 1 0 0,-1 0-1 0 0,-3 17-495 0 0,2-19 169 0 0,-1-1-1 0 0,-2 0 1 0 0,0 0-1 0 0,-1 0 1 0 0,-2-1-1 0 0,0 0 1 0 0,-1 0-1 0 0,-6 11-168 0 0,-82 123 217 0 0,90-152-602 0 0,1 1-1 0 0,-1-1 1 0 0,0 0-1 0 0,-1 0 1 0 0,1 0-1 0 0,-1-1 1 0 0,1 0-1 0 0,-1 0 1 0 0,0 0-1 0 0,0-1 1 0 0,-1 0 0 0 0,1 0-1 0 0,0 0 1 0 0,-1-1-1 0 0,1 0 1 0 0,-1 0-1 0 0,-1-1 386 0 0,-7-3-1326 0 0,-7-16 82 0 0</inkml:trace>
  <inkml:trace contextRef="#ctx0" brushRef="#br0" timeOffset="126208.239">17573 4045 1224 0 0,'-15'59'3866'0'0,"-11"15"-2631"0"0,-2-2-1 0 0,-5-1 0 0 0,-2-1 1 0 0,-13 16-1235 0 0,-2 7 1358 0 0,64-117-1497 0 0,-1-1 1 0 0,-1-1 0 0 0,-2 0-1 0 0,0-1 1 0 0,-2 0 0 0 0,-1-1-1 0 0,-1 1 1 0 0,-1-1 0 0 0,-2 0-1 0 0,0-1 1 0 0,-2 1 0 0 0,-2 0 0 0 0,0-1-1 0 0,-2 1 1 0 0,-5-26 138 0 0,7 50-1 0 0,0 0 1 0 0,0 0 0 0 0,0 0-1 0 0,0 0 1 0 0,-1 0-1 0 0,0 0 1 0 0,1 0-1 0 0,-1 1 1 0 0,-1-1 0 0 0,1 1-1 0 0,0-1 1 0 0,-1 1-1 0 0,0 0 1 0 0,0 0 0 0 0,0 0-1 0 0,0 0 1 0 0,0 1-1 0 0,-1-1 1 0 0,1 1-1 0 0,-1 0 1 0 0,1 0 0 0 0,-1 0-1 0 0,0 1 1 0 0,0-1-1 0 0,0 1 1 0 0,0 0-1 0 0,0 0 1 0 0,0 0 0 0 0,0 0-1 0 0,-4 1 1 0 0,4 1 24 0 0,0 0 1 0 0,1 1-1 0 0,-1-1 0 0 0,0 1 1 0 0,1 0-1 0 0,-1 0 0 0 0,1 1 0 0 0,0-1 1 0 0,-1 1-1 0 0,1-1 0 0 0,0 1 1 0 0,1 0-1 0 0,-1 0 0 0 0,0 0 1 0 0,1 1-1 0 0,0-1 0 0 0,0 1 0 0 0,0-1 1 0 0,0 1-1 0 0,0 0 0 0 0,1 0 1 0 0,0-1-1 0 0,0 1 0 0 0,0 0 0 0 0,0 0 1 0 0,0 0-1 0 0,1 0 0 0 0,0 0 1 0 0,0 1-1 0 0,0-1 0 0 0,0 0 0 0 0,1 0 1 0 0,-1 0-1 0 0,1 0 0 0 0,0 0-24 0 0,16 16 4 0 0,0 0-1 0 0,1-1 0 0 0,0-1 1 0 0,2-1-1 0 0,0 0 1 0 0,1-2-1 0 0,1 0 0 0 0,0-2 1 0 0,1 0-1 0 0,0-2 0 0 0,1 0 1 0 0,0-2-1 0 0,1 0 1 0 0,0-2-1 0 0,5 0-3 0 0,315 95-7523 0 0,-308-94 6379 0 0</inkml:trace>
  <inkml:trace contextRef="#ctx0" brushRef="#br0" timeOffset="131157.402">22682 3425 1792 0 0,'6'1'214'0'0,"1"1"-1"0"0,-1 0 0 0 0,0 0 1 0 0,1 0-1 0 0,-1 1 1 0 0,0 0-1 0 0,-1 0 1 0 0,1 0-1 0 0,0 1 1 0 0,-1 0-1 0 0,0 0 0 0 0,0 0 1 0 0,0 1-1 0 0,0-1 1 0 0,-1 1-1 0 0,0 0 1 0 0,0 1-1 0 0,0-1 1 0 0,-1 1-1 0 0,1-1 0 0 0,-1 1 1 0 0,-1 0-1 0 0,2 3-213 0 0,13 21 407 0 0,-2 2 1 0 0,-1 0-1 0 0,-1 1 0 0 0,-2 1 0 0 0,-1-1 0 0 0,-1 2 0 0 0,-2-1 0 0 0,-2 1 0 0 0,-1 0 1 0 0,-2 0-1 0 0,-1 24-407 0 0,-3-39 59 0 0,-1 1 0 0 0,-1 0 0 0 0,-1-1 0 0 0,0 0 0 0 0,-1 0 0 0 0,-2 0 0 0 0,0-1 0 0 0,-1 0 0 0 0,-1-1 0 0 0,0 0 0 0 0,-1 0 0 0 0,-1-1 0 0 0,-1-1 0 0 0,-1 0 0 0 0,0-1 0 0 0,-1 0 0 0 0,0-1 0 0 0,-1-1 0 0 0,-1 0 0 0 0,-5 2-59 0 0,19-13-181 0 0,0-1 0 0 0,1 0 0 0 0,-1 0-1 0 0,0 0 1 0 0,1 0 0 0 0,-1-1-1 0 0,0 1 1 0 0,0-1 0 0 0,0 1-1 0 0,0-1 1 0 0,1 0 0 0 0,-1 0-1 0 0,0 0 1 0 0,0-1 0 0 0,0 1-1 0 0,0-1 1 0 0,0 0 0 0 0,1 1 0 0 0,-1-1-1 0 0,0 0 1 0 0,1-1 0 0 0,-1 1-1 0 0,1 0 1 0 0,-1-1 0 0 0,1 0-1 0 0,-1 1 1 0 0,1-1 0 0 0,0 0-1 0 0,0 0 1 0 0,0 0 0 0 0,0 0-1 0 0,0-1 1 0 0,1 1 0 0 0,-1 0 0 0 0,1-1-1 0 0,-1 1 1 0 0,1-1 0 0 0,0 0-1 0 0,0 1 1 0 0,0-1 0 0 0,0 0-1 0 0,1 0 1 0 0,-1 1 0 0 0,1-1-1 0 0,-1 0 1 0 0,1 0 0 0 0,0 0 0 0 0,0 0-1 0 0,1 0 1 0 0,-1 0 0 0 0,0 1-1 0 0,1-3 182 0 0,-1-9-1244 0 0</inkml:trace>
  <inkml:trace contextRef="#ctx0" brushRef="#br0" timeOffset="131405.817">23183 3967 876 0 0,'20'15'9542'0'0,"-26"-23"-16740"0"0,3 4 5794 0 0</inkml:trace>
  <inkml:trace contextRef="#ctx0" brushRef="#br0" timeOffset="130195.591">21863 3754 1008 0 0,'2'-2'561'0'0,"-2"2"-454"0"0,0 1 1 0 0,1 0-1 0 0,-1 0 0 0 0,0 0 0 0 0,0 0 1 0 0,1-1-1 0 0,-1 1 0 0 0,1 0 0 0 0,-1 0 0 0 0,1-1 1 0 0,-1 1-1 0 0,1 0 0 0 0,-1-1 0 0 0,1 1 1 0 0,-1 0-1 0 0,1-1 0 0 0,0 1 0 0 0,0-1 0 0 0,-1 1 1 0 0,1-1-1 0 0,0 1 0 0 0,0-1 0 0 0,-1 0 1 0 0,1 1-1 0 0,0-1 0 0 0,0 0 0 0 0,0 0 0 0 0,0 0 1 0 0,-1 1-1 0 0,1-1 0 0 0,0 0 0 0 0,0 0 1 0 0,0 0-1 0 0,0 0 0 0 0,0-1 0 0 0,-1 1 0 0 0,1 0 1 0 0,0 0-1 0 0,0 0 0 0 0,0-1 0 0 0,0 1 1 0 0,-1 0-1 0 0,1-1 0 0 0,0 1 0 0 0,0-1 0 0 0,-1 1 1 0 0,1-1-1 0 0,0 1 0 0 0,-1-1 0 0 0,1 1 1 0 0,0-1-1 0 0,-1 0 0 0 0,1 1 0 0 0,-1-1 0 0 0,1 0 1 0 0,-1 0-1 0 0,1 1 0 0 0,-1-1 0 0 0,0 0 1 0 0,1 0-1 0 0,-1 0 0 0 0,0 1 0 0 0,0-1 0 0 0,0 0 1 0 0,1 0-1 0 0,-1 0 0 0 0,0 0 0 0 0,0 0 1 0 0,0 1-1 0 0,0-1-107 0 0,24 201 1797 0 0,-8-128-1359 0 0,37 116 144 0 0,-19-114-5107 0 0,-39-79 456 0 0,2-1 2771 0 0</inkml:trace>
  <inkml:trace contextRef="#ctx0" brushRef="#br0" timeOffset="130444.294">21954 3776 956 0 0,'5'-9'439'0'0,"0"0"0"0"0,1 0 0 0 0,0 0-1 0 0,0 0 1 0 0,1 1 0 0 0,0 0 0 0 0,0 1 0 0 0,1-1 0 0 0,0 1-1 0 0,0 1 1 0 0,1 0 0 0 0,0 0 0 0 0,0 1 0 0 0,0 0 0 0 0,1 0-1 0 0,0 1 1 0 0,0 0 0 0 0,0 1 0 0 0,7-2-439 0 0,205-20-2669 0 0,-193 45-794 0 0,-30-16 2193 0 0</inkml:trace>
  <inkml:trace contextRef="#ctx0" brushRef="#br0" timeOffset="130677.597">21874 3907 1780 0 0,'11'0'884'0'0,"18"-3"-144"0"0,-15 3-80 0 0,9 0-60 0 0,34-14-132 0 0,-26 7-139 0 0,-1 2-157 0 0,4-5-12 0 0,-1 1-501 0 0,-4-3-175 0 0,0 0-552 0 0,-2-2-248 0 0,-4 2 4 0 0</inkml:trace>
  <inkml:trace contextRef="#ctx0" brushRef="#br0" timeOffset="130862.425">21666 3748 1836 0 0,'-3'8'283'0'0,"-3"7"91"0"0,1 0 1 0 0,1 0-1 0 0,0 0 0 0 0,1 1 1 0 0,0-1-1 0 0,1 1 1 0 0,1-1-1 0 0,1 1 1 0 0,0 0-1 0 0,1 0 1 0 0,0-1-1 0 0,3 8-374 0 0,3-1 158 0 0,0-1-1 0 0,2 1 1 0 0,0-1-1 0 0,2-1 1 0 0,0 0-1 0 0,2 0 1 0 0,0-1 0 0 0,1-1-1 0 0,0 0 1 0 0,2-1-1 0 0,0 0 1 0 0,1-2-1 0 0,0 0 1 0 0,1-1 0 0 0,1 0-1 0 0,4 1-157 0 0,218 105-1790 0 0,-123-100-2146 0 0,-97-20 2645 0 0</inkml:trace>
  <inkml:trace contextRef="#ctx0" brushRef="#br0" timeOffset="126708.177">18291 4028 1100 0 0,'-7'5'3678'0'0,"-2"58"-2069"0"0,11-38-1276 0 0,0 1-1 0 0,2-1 0 0 0,1 0 1 0 0,1 0-1 0 0,2-1 1 0 0,0 0-1 0 0,1 0 0 0 0,1-1 1 0 0,12 18-333 0 0,-8-9 247 0 0,21 53-1437 0 0,-65-100-3606 0 0,14 3 3563 0 0,3-3 6 0 0</inkml:trace>
  <inkml:trace contextRef="#ctx0" brushRef="#br0" timeOffset="127054.93">18282 4009 1424 0 0,'-1'-6'174'0'0,"0"1"0"0"0,1-1 0 0 0,0 0 1 0 0,1 1-1 0 0,-1-1 0 0 0,1 0 0 0 0,0 1 0 0 0,0-1 0 0 0,1 1 0 0 0,-1 0 0 0 0,1-1 1 0 0,1 1-1 0 0,-1 0 0 0 0,1 0 0 0 0,0 0 0 0 0,0 0 0 0 0,0 1 0 0 0,0-1 0 0 0,1 1 0 0 0,0 0 1 0 0,0 0-1 0 0,0 0 0 0 0,0 0 0 0 0,1 1 0 0 0,0 0 0 0 0,-1 0 0 0 0,1 0 0 0 0,0 0 0 0 0,1 1 1 0 0,3-2-175 0 0,168-45 523 0 0,-17 61-4554 0 0,-140-1 2839 0 0</inkml:trace>
  <inkml:trace contextRef="#ctx0" brushRef="#br0" timeOffset="127348.124">18306 4151 1324 0 0,'0'3'988'0'0,"1"3"-148"0"0,4-3-4 0 0,0 2-188 0 0,14 1 4 0 0,3-2-67 0 0,-9-4-97 0 0,8 0-4 0 0,9 0-152 0 0,2 0-148 0 0,4 0-332 0 0,36-13 12 0 0,-32 8-260 0 0,-5-4-504 0 0,5 3-421 0 0,0 0 81 0 0,-5-1-20 0 0</inkml:trace>
  <inkml:trace contextRef="#ctx0" brushRef="#br0" timeOffset="128047.575">19171 4144 904 0 0,'0'0'80'0'0,"-1"0"1"0"0,1 0-1 0 0,-1-1 0 0 0,0 1 1 0 0,1 0-1 0 0,-1 0 0 0 0,1 0 0 0 0,-1-1 1 0 0,1 1-1 0 0,-1 0 0 0 0,1-1 1 0 0,-1 1-1 0 0,1 0 0 0 0,-1-1 1 0 0,1 1-1 0 0,0 0 0 0 0,-1-1 0 0 0,1 1 1 0 0,-1-1-1 0 0,1 1 0 0 0,0-1 1 0 0,0 1-1 0 0,-1-1 0 0 0,1 1 1 0 0,0-1-1 0 0,0 0 0 0 0,0 1 0 0 0,-1-1 1 0 0,1 1-1 0 0,0-1 0 0 0,0 1 1 0 0,0-1-1 0 0,0 0 0 0 0,0 1 1 0 0,0-1-1 0 0,0 1 0 0 0,0-1 0 0 0,0 1 1 0 0,1-1-1 0 0,-1 0 0 0 0,0 1 1 0 0,0-1-1 0 0,0 1 0 0 0,1-1 1 0 0,-1 1-1 0 0,0-1 0 0 0,1 1 0 0 0,-1-1 1 0 0,0 1-1 0 0,1-1 0 0 0,-1 1 1 0 0,0 0-1 0 0,1-1 0 0 0,-1 1 1 0 0,1-1-1 0 0,-1 1 0 0 0,1 0-80 0 0,-161 27 2553 0 0,148-25-2452 0 0,1 1 0 0 0,-1 0-1 0 0,0 1 1 0 0,1 0 0 0 0,0 1 0 0 0,0 0-1 0 0,0 1 1 0 0,1 0 0 0 0,-1 1 0 0 0,2 0-1 0 0,-1 1 1 0 0,1 0 0 0 0,0 0 0 0 0,0 1-1 0 0,1 0 1 0 0,1 1 0 0 0,-1-1-1 0 0,1 1 1 0 0,-3 7-101 0 0,10-15 82 0 0,3 6-26 0 0,8-4-107 0 0,0 0-1 0 0,1-1 1 0 0,-1 0-1 0 0,1-1 0 0 0,-1 0 1 0 0,1-1-1 0 0,0 0 1 0 0,0-1-1 0 0,-1 0 1 0 0,1-1-1 0 0,0 0 1 0 0,0-1-1 0 0,-1 0 0 0 0,1-1 1 0 0,8-3 51 0 0,-6 3-19 0 0,0 0 0 0 0,-1-1 0 0 0,1-1 0 0 0,-1 0 0 0 0,0 0 0 0 0,-1-2 0 0 0,1 1 1 0 0,-1-2-1 0 0,-1 1 0 0 0,1-2 0 0 0,-1 0 0 0 0,-1 0 0 0 0,0-1 0 0 0,0 0 0 0 0,-1 0 0 0 0,4-7 19 0 0,49 105 818 0 0,-52-82-886 0 0,1 0 0 0 0,0-1 1 0 0,0 0-1 0 0,1-1 0 0 0,-1-1 0 0 0,1 0 0 0 0,0 0 0 0 0,-1-1 0 0 0,1 0 0 0 0,0-1 1 0 0,1-1-1 0 0,-1 0 0 0 0,0-1 0 0 0,0 0 0 0 0,0 0 0 0 0,-1-1 0 0 0,1-1 0 0 0,0 0 1 0 0,-1-1-1 0 0,1 0 0 0 0,-1-1 0 0 0,0 0 0 0 0,-1 0 0 0 0,1-1 0 0 0,-1-1 0 0 0,0 0 1 0 0,-1 0-1 0 0,1-1 0 0 0,-1 0 0 0 0,-1-1 0 0 0,3-3 68 0 0,-10 10 72 0 0,0 0 0 0 0,0 1 0 0 0,0-1 0 0 0,0 0 0 0 0,-1 0 0 0 0,1 0 0 0 0,0 0 0 0 0,-1 0 0 0 0,0 0 0 0 0,1 0 0 0 0,-1 0 0 0 0,0 0 0 0 0,0 0-1 0 0,0 0 1 0 0,-1 0 0 0 0,1 0 0 0 0,0 0 0 0 0,-1 0 0 0 0,1 0 0 0 0,-1 0 0 0 0,1 0 0 0 0,-1 1 0 0 0,0-1 0 0 0,0 0 0 0 0,0 0 0 0 0,0 1 0 0 0,0-1 0 0 0,-1 0 0 0 0,1 1 0 0 0,-1-1-72 0 0,-2-5 135 0 0,-4 6 934 0 0,20 29-1468 0 0,-6-21 53 0 0,12 14-633 0 0,-5-14-4106 0 0,-10-8 3642 0 0,-4-1 116 0 0</inkml:trace>
  <inkml:trace contextRef="#ctx0" brushRef="#br0" timeOffset="128329.732">19525 3749 2336 0 0,'-3'-7'1268'0'0,"-1"1"-220"0"0,4 1-119 0 0,-1 1-157 0 0,1 1-160 0 0,0 1-208 0 0,-2-2-28 0 0,1 1-160 0 0,-3 1-196 0 0,1 1 8 0 0,3 1-148 0 0,0 1 24 0 0,0 1-328 0 0,3-1-296 0 0,1 4-629 0 0,-3-4 93 0 0,4 1-32 0 0,0 1 28 0 0</inkml:trace>
  <inkml:trace contextRef="#ctx0" brushRef="#br0" timeOffset="128577.146">19811 3809 1260 0 0,'0'33'1437'0'0,"4"155"3262"0"0,-2-148-4306 0 0,2 0 1 0 0,2-1 0 0 0,1 1-1 0 0,3-1 1 0 0,13 37-394 0 0,-21-71-271 0 0,17 34-360 0 0,5-39-4869 0 0,-3-21 4226 0 0</inkml:trace>
  <inkml:trace contextRef="#ctx0" brushRef="#br0" timeOffset="128952.917">20048 4151 988 0 0,'50'-100'5209'0'0,"-76"170"-2156"0"0,25-67-3043 0 0,1 0 0 0 0,-1 0 0 0 0,1 0 0 0 0,0 0 0 0 0,0 0 0 0 0,0 0 0 0 0,0 0 0 0 0,0 1 0 0 0,1-1 0 0 0,-1 0 0 0 0,1 0 0 0 0,0 0 0 0 0,0 0 0 0 0,0 0 0 0 0,0 0 0 0 0,1 0 0 0 0,-1-1 0 0 0,1 1 0 0 0,-1 0 0 0 0,1-1 0 0 0,0 1 0 0 0,0-1 0 0 0,0 0 0 0 0,1 1 0 0 0,-1-1 0 0 0,1 0 0 0 0,-1 0 0 0 0,1-1 0 0 0,-1 1 0 0 0,1-1 0 0 0,0 1 0 0 0,0-1 0 0 0,0 0 0 0 0,0 0 0 0 0,0 0 0 0 0,0 0 0 0 0,0 0 0 0 0,2-1-10 0 0,8 0-114 0 0,-1 0 1 0 0,1-1 0 0 0,0-1 0 0 0,0 0 0 0 0,-1 0 0 0 0,0-2 0 0 0,1 1-1 0 0,-1-2 1 0 0,0 0 0 0 0,-1 0 0 0 0,1-1 0 0 0,-1 0 0 0 0,0-1 0 0 0,-1 0 0 0 0,1-1-1 0 0,6-7 114 0 0,-12 9 41 0 0,1 0 0 0 0,-1-1 0 0 0,0 0 0 0 0,-1 0 0 0 0,1 0 0 0 0,-2 0 0 0 0,1-1 0 0 0,-1 1 0 0 0,0-1 0 0 0,0 0 0 0 0,-1 0 0 0 0,0 0 0 0 0,-1-1 0 0 0,0 1 0 0 0,0-3-41 0 0,-1 10 282 0 0,-2-27 1707 0 0,1 31-1957 0 0,0-1-1 0 0,0 1 1 0 0,1-1-1 0 0,-1 1 1 0 0,1-1-1 0 0,-1 1 1 0 0,1 0 0 0 0,0-1-1 0 0,0 1 1 0 0,0 0-1 0 0,0-1 1 0 0,0 1 0 0 0,1-1-1 0 0,-1 1 1 0 0,1 0-1 0 0,0-1 1 0 0,-1 1-1 0 0,1-1 1 0 0,1 1 0 0 0,-1-1-1 0 0,0 0 1 0 0,0 1-1 0 0,1-1 1 0 0,-1 0 0 0 0,1 0-1 0 0,0 0 1 0 0,1 1-32 0 0,144 206-3107 0 0,-142-194 1428 0 0,-5-11-1905 0 0,0-4 2372 0 0</inkml:trace>
  <inkml:trace contextRef="#ctx0" brushRef="#br0" timeOffset="129277.754">20520 3952 1412 0 0,'49'3'3556'0'0,"44"91"-1530"0"0,-18 33 108 0 0,-74-126-2057 0 0,0 0 1 0 0,0 1-1 0 0,-1-1 1 0 0,1 1 0 0 0,0 0-1 0 0,0-1 1 0 0,-1 1 0 0 0,1-1-1 0 0,-1 1 1 0 0,0 0 0 0 0,1 0-1 0 0,-1-1 1 0 0,0 1 0 0 0,0 0-1 0 0,0-1 1 0 0,0 1 0 0 0,0 0-1 0 0,0 0 1 0 0,-1-1 0 0 0,1 1-1 0 0,-1 0 1 0 0,1-1-1 0 0,-1 1 1 0 0,0 0 0 0 0,1-1-1 0 0,-1 1 1 0 0,0-1 0 0 0,0 1-1 0 0,0-1 1 0 0,0 0 0 0 0,0 1-1 0 0,0-1 1 0 0,-1 0 0 0 0,1 0-1 0 0,0 0 1 0 0,-1 0 0 0 0,1 0-1 0 0,-1 0 1 0 0,1 0 0 0 0,-1 0-1 0 0,1 0 1 0 0,-1-1-1 0 0,0 1 1 0 0,1-1 0 0 0,-1 1-1 0 0,0-1 1 0 0,1 0 0 0 0,-1 1-1 0 0,0-1 1 0 0,1 0 0 0 0,-1 0-1 0 0,0 0 1 0 0,0-1 0 0 0,1 1-1 0 0,-1 0 1 0 0,0-1 0 0 0,1 1-1 0 0,-2-1-77 0 0,0-3-40 0 0,0-1 1 0 0,0 1-1 0 0,1-1 0 0 0,0 0 0 0 0,0 0 1 0 0,0 0-1 0 0,1 0 0 0 0,0 0 0 0 0,0 0 1 0 0,0 0-1 0 0,0 0 0 0 0,1 0 0 0 0,0-1 1 0 0,0 1-1 0 0,0 0 0 0 0,1 0 0 0 0,0 0 1 0 0,0 0-1 0 0,0-1 0 0 0,0 1 0 0 0,1 1 0 0 0,0-1 1 0 0,0 0-1 0 0,0 0 0 0 0,2-1 40 0 0,104-146-3440 0 0,-28 54-2347 0 0,-74 85 4541 0 0</inkml:trace>
  <inkml:trace contextRef="#ctx0" brushRef="#br0" timeOffset="129603.835">20909 4028 1924 0 0,'22'0'511'0'0,"0"-2"1"0"0,-1 0-1 0 0,1-2 0 0 0,0 0 1 0 0,-1-1-1 0 0,0-1 0 0 0,-1-2 1 0 0,1 0-1 0 0,-1-1 0 0 0,-1 0 1 0 0,17-12-512 0 0,-1-20 1330 0 0,-35 40-1114 0 0,-29-5 432 0 0,17 6-573 0 0,1 0-1 0 0,-1 1 1 0 0,0 0 0 0 0,1 1-1 0 0,0 1 1 0 0,-1 0 0 0 0,1 0 0 0 0,0 1-1 0 0,0 1 1 0 0,1-1 0 0 0,-1 2-1 0 0,1 0 1 0 0,0 0 0 0 0,1 0-1 0 0,-1 2 1 0 0,1-1 0 0 0,1 1 0 0 0,-1 0-1 0 0,1 1 1 0 0,1 0 0 0 0,0 0-1 0 0,-1 2-74 0 0,10-4-153 0 0,0 0 0 0 0,0 0 0 0 0,1 0-1 0 0,0 0 1 0 0,0 0 0 0 0,0-1-1 0 0,1 0 1 0 0,0 1 0 0 0,1-1 0 0 0,-1-1-1 0 0,1 1 1 0 0,0-1 0 0 0,0 0-1 0 0,1 0 1 0 0,0 0 0 0 0,0-1 0 0 0,0 1-1 0 0,0-2 1 0 0,1 1 0 0 0,-1-1-1 0 0,1 0 1 0 0,0 0 0 0 0,0-1 0 0 0,0 1-1 0 0,0-2 1 0 0,0 1 0 0 0,1-1 0 0 0,-1 0-1 0 0,0-1 1 0 0,2 1 153 0 0,53 4-3998 0 0,-50-5 2596 0 0</inkml:trace>
  <inkml:trace contextRef="#ctx0" brushRef="#br0" timeOffset="124923.686">15907 4130 936 0 0,'1'0'78'0'0,"0"0"-1"0"0,1-1 0 0 0,-1 1 1 0 0,0-1-1 0 0,0 1 1 0 0,0-1-1 0 0,0 0 0 0 0,0 1 1 0 0,0-1-1 0 0,0 0 1 0 0,0 0-1 0 0,0 0 1 0 0,-1 0-1 0 0,1 1 0 0 0,0-1 1 0 0,0 0-1 0 0,-1-1 1 0 0,1 1-1 0 0,-1 0 0 0 0,1 0 1 0 0,-1 0-1 0 0,1 0 1 0 0,-1 0-1 0 0,1 0 1 0 0,-1-1-1 0 0,0 1 0 0 0,0 0 1 0 0,0 0-1 0 0,0-1 1 0 0,0 1-1 0 0,0 0 0 0 0,0 0 1 0 0,0 0-1 0 0,0-1 1 0 0,-1 1-1 0 0,1 0 1 0 0,0 0-1 0 0,-1 0 0 0 0,1-1 1 0 0,-1 1-1 0 0,1 0 1 0 0,-1 0-1 0 0,0 0 1 0 0,1 0-1 0 0,-1 0 0 0 0,0 0 1 0 0,0 0-1 0 0,0 1 1 0 0,1-1-1 0 0,-1 0 0 0 0,0 0 1 0 0,0 0-1 0 0,0 1 1 0 0,-1-1-1 0 0,1 1 1 0 0,0-1-1 0 0,0 1 0 0 0,0-1 1 0 0,0 1-1 0 0,0 0 1 0 0,-1-1-1 0 0,1 1 0 0 0,0 0 1 0 0,0 0-1 0 0,0 0 1 0 0,-1 0-1 0 0,1 0 1 0 0,-1 0-78 0 0,-33 4 501 0 0,18-3-331 0 0,0 1 1 0 0,1 1-1 0 0,-1 0 0 0 0,1 1 1 0 0,0 0-1 0 0,0 2 1 0 0,0 0-1 0 0,1 0 1 0 0,0 2-1 0 0,-1 1-170 0 0,15-9 22 0 0,-1 1 0 0 0,1 0 0 0 0,0-1 0 0 0,0 1 0 0 0,0 0 0 0 0,0 0 0 0 0,0 0-1 0 0,0 0 1 0 0,0 0 0 0 0,0 0 0 0 0,0 1 0 0 0,0-1 0 0 0,1 0 0 0 0,-1 0 0 0 0,0 0 0 0 0,1 1 0 0 0,-1-1 0 0 0,1 0 0 0 0,-1 1 0 0 0,1-1-1 0 0,0 1 1 0 0,0-1 0 0 0,0 0 0 0 0,-1 1 0 0 0,1-1 0 0 0,0 1 0 0 0,1-1 0 0 0,-1 0 0 0 0,0 1 0 0 0,0-1 0 0 0,1 1 0 0 0,-1-1 0 0 0,1 0-1 0 0,-1 1 1 0 0,1-1 0 0 0,-1 0 0 0 0,1 0 0 0 0,0 1 0 0 0,0-1 0 0 0,-1 0 0 0 0,1 0 0 0 0,0 0 0 0 0,0 0 0 0 0,0 0 0 0 0,0 0-1 0 0,0 0 1 0 0,1 0 0 0 0,-1-1 0 0 0,0 1 0 0 0,0 0 0 0 0,1-1 0 0 0,-1 1 0 0 0,0-1 0 0 0,2 1-22 0 0,78 41 307 0 0,-76-40-253 0 0,11 2-14 0 0,-1 1 1 0 0,0 0-1 0 0,0 1 0 0 0,0 1 1 0 0,-1 0-1 0 0,0 1 0 0 0,0 1 1 0 0,-1 0-1 0 0,0 1 0 0 0,-1 0 1 0 0,0 1-1 0 0,0 0 1 0 0,-1 1-1 0 0,-1 0 0 0 0,0 1 1 0 0,-1 0-1 0 0,0 0 0 0 0,-1 1 1 0 0,7 14-41 0 0,-17-20 12 0 0,0 0 0 0 0,0 0 1 0 0,-1 0-1 0 0,0-1 0 0 0,0 1 1 0 0,-1-1-1 0 0,0 0 0 0 0,0 0 1 0 0,-1 0-1 0 0,0-1 0 0 0,0 1 1 0 0,0-1-1 0 0,-1-1 0 0 0,0 1 1 0 0,0-1-1 0 0,0 0 0 0 0,-1 0 1 0 0,0 0-1 0 0,0-1 0 0 0,0 0 1 0 0,0-1-1 0 0,-1 1 0 0 0,1-2 1 0 0,-1 1-1 0 0,0-1 0 0 0,0 0 1 0 0,0 0-1 0 0,0-1-12 0 0,-174 17-1381 0 0,176-18 1145 0 0,0-1 0 0 0,0 0-1 0 0,0 0 1 0 0,0 0-1 0 0,0-1 1 0 0,0 0-1 0 0,1 0 1 0 0,-1 0-1 0 0,1-1 1 0 0,-1 0-1 0 0,1 0 1 0 0,0 0-1 0 0,0-1 1 0 0,0 0-1 0 0,0 0 1 0 0,1 0-1 0 0,0 0 1 0 0,-1-1-1 0 0,2 0 1 0 0,-1 0-1 0 0,0 0 1 0 0,1 0 0 0 0,0 0-1 0 0,1-1 1 0 0,-1 1-1 0 0,1-1 1 0 0,-1-4 236 0 0,-4-21-1234 0 0</inkml:trace>
  <inkml:trace contextRef="#ctx0" brushRef="#br0" timeOffset="125203.725">15430 4042 1660 0 0,'-12'8'240'0'0,"0"1"-1"0"0,1 1 0 0 0,0 0 1 0 0,0 1-1 0 0,1 0 1 0 0,1 0-1 0 0,0 1 1 0 0,0 0-1 0 0,1 1 0 0 0,1-1 1 0 0,0 2-1 0 0,1-1 1 0 0,0 1-1 0 0,1 0 1 0 0,0 0-1 0 0,2 1 1 0 0,-1-1-1 0 0,2 1 0 0 0,0-1 1 0 0,1 1-1 0 0,0 0 1 0 0,1 0-1 0 0,1 0 1 0 0,0 0-1 0 0,1 0 0 0 0,0-1 1 0 0,2 1-1 0 0,0-1 1 0 0,0 0-1 0 0,1 0 1 0 0,1 0-1 0 0,0-1 0 0 0,1 1 1 0 0,5 6-240 0 0,10 8 3 0 0,1-2 0 0 0,1 0 1 0 0,1-2-1 0 0,2 0 0 0 0,0-2 1 0 0,1-1-1 0 0,1-2 0 0 0,1 0 0 0 0,0-2 1 0 0,2-1-1 0 0,0-2 0 0 0,0-1 1 0 0,2-2-1 0 0,11 3-3 0 0,116 5-5135 0 0,-131-23 3695 0 0,20-16 156 0 0</inkml:trace>
  <inkml:trace contextRef="#ctx0" brushRef="#br0" timeOffset="122955.45">13188 4379 1540 0 0,'0'-3'285'0'0,"1"2"-207"0"0,-1 0 0 0 0,1 1 0 0 0,-1-1 0 0 0,0 0 0 0 0,1 0 0 0 0,-1 0 0 0 0,0 0 0 0 0,0 0 0 0 0,0 0 0 0 0,0 1 0 0 0,1-1 0 0 0,-1 0 0 0 0,0 0 0 0 0,-1 0 0 0 0,1 0 0 0 0,0 0 0 0 0,0 0 0 0 0,0 0 0 0 0,0 1 0 0 0,-1-1 0 0 0,1 0 0 0 0,0 0 0 0 0,-1 0 0 0 0,1 0 0 0 0,-1 1 0 0 0,1-1 0 0 0,-1 0 0 0 0,1 0 0 0 0,-1 1 0 0 0,0-1 0 0 0,1 1 0 0 0,-1-1 0 0 0,0 0 0 0 0,1 1 0 0 0,-1-1 0 0 0,0 1 0 0 0,0-1 0 0 0,0 1 0 0 0,1 0 0 0 0,-1-1 0 0 0,0 1 0 0 0,0 0 0 0 0,0 0 0 0 0,0 0 0 0 0,0-1 0 0 0,0 1 0 0 0,0 0 0 0 0,1 0 0 0 0,-1 0 0 0 0,0 0 0 0 0,0 0 0 0 0,0 1 0 0 0,0-1 0 0 0,0 0 0 0 0,0 0 0 0 0,0 1 0 0 0,1-1 0 0 0,-1 0 0 0 0,0 1 0 0 0,0-1 0 0 0,0 1-78 0 0,-12 6 151 0 0,0 2 1 0 0,0-1 0 0 0,1 1 0 0 0,0 1-1 0 0,0 0 1 0 0,1 1 0 0 0,1 0 0 0 0,0 1-1 0 0,0 0 1 0 0,1 0 0 0 0,1 1 0 0 0,0 0-1 0 0,1 1 1 0 0,0 0 0 0 0,1 0 0 0 0,1 0 0 0 0,0 1-1 0 0,1 0 1 0 0,0 0 0 0 0,2 0 0 0 0,-2 10-152 0 0,4-21-26 0 0,0-1 1 0 0,1 1 0 0 0,-1-1 0 0 0,1 0 0 0 0,-1 1 0 0 0,1-1-1 0 0,0 0 1 0 0,0 0 0 0 0,0 0 0 0 0,1 0 0 0 0,-1 1 0 0 0,1-2-1 0 0,0 1 1 0 0,0 0 0 0 0,0 0 0 0 0,0-1 0 0 0,0 1 0 0 0,0-1-1 0 0,1 1 1 0 0,-1-1 0 0 0,1 0 0 0 0,0 0 0 0 0,0 0 0 0 0,0 0-1 0 0,0-1 1 0 0,0 1 0 0 0,0-1 0 0 0,0 0 0 0 0,0 0-1 0 0,0 0 1 0 0,1 0 0 0 0,-1-1 0 0 0,0 1 0 0 0,1-1 0 0 0,-1 0-1 0 0,0 1 1 0 0,3-2 25 0 0,117-9-3168 0 0,-57-8 330 0 0,-37 7 1630 0 0</inkml:trace>
  <inkml:trace contextRef="#ctx0" brushRef="#br0" timeOffset="123206.367">13531 4418 1112 0 0,'-35'-9'3889'0'0,"-24"34"-2389"0"0,54-22-1378 0 0,-1 0 1 0 0,1 0-1 0 0,0 1 1 0 0,0 0-1 0 0,1 0 1 0 0,-1 0 0 0 0,1 1-1 0 0,0-1 1 0 0,0 1-1 0 0,0 0 1 0 0,1 0-1 0 0,-1 0 1 0 0,1 1-1 0 0,0-1 1 0 0,1 1 0 0 0,0 0-1 0 0,0 0 1 0 0,0 0-1 0 0,0 0 1 0 0,1 0-1 0 0,0 0 1 0 0,0 0 0 0 0,1 4-123 0 0,2-4 16 0 0,1 0 0 0 0,0 0 1 0 0,0-1-1 0 0,0 1 0 0 0,1-1 1 0 0,0 0-1 0 0,0 0 0 0 0,0 0 1 0 0,1 0-1 0 0,0-1 0 0 0,0 0 1 0 0,0 0-1 0 0,0 0 0 0 0,1 0 1 0 0,-1-1-1 0 0,1 0 0 0 0,0 0 1 0 0,0-1-1 0 0,0 0 0 0 0,0 0 1 0 0,0 0-1 0 0,1 0 1 0 0,-1-1-1 0 0,0 0 0 0 0,1-1 1 0 0,-1 1-1 0 0,5-2-16 0 0,156-9-3512 0 0,-107-4 613 0 0,-39 7 1457 0 0</inkml:trace>
  <inkml:trace contextRef="#ctx0" brushRef="#br0" timeOffset="123547.645">13812 4600 1624 0 0,'22'-5'430'0'0,"-1"0"0"0"0,0-2 0 0 0,-1-1 0 0 0,0 0 0 0 0,0-1 0 0 0,-1-1 0 0 0,0-1 0 0 0,-1-1 0 0 0,0 0-1 0 0,0-2 1 0 0,-2 0 0 0 0,8-8-430 0 0,-26 23 16 0 0,1 0-1 0 0,-1 0 0 0 0,1-1 0 0 0,-1 1 1 0 0,1 0-1 0 0,-1-1 0 0 0,0 1 0 0 0,0-1 1 0 0,1 0-1 0 0,-1 1 0 0 0,0-1 1 0 0,0 0-1 0 0,1 0 0 0 0,-1 0 0 0 0,0 0 1 0 0,0-1-1 0 0,1 1 0 0 0,-1 0 0 0 0,0-1 1 0 0,1 1-1 0 0,-1-1 0 0 0,0 1 0 0 0,1-1 1 0 0,-1 0-1 0 0,1 0 0 0 0,-1 0 1 0 0,1 0-1 0 0,-1 0 0 0 0,1 0 0 0 0,-1 0 1 0 0,1 0-1 0 0,0-1 0 0 0,0 1 0 0 0,0 0 1 0 0,0-1-1 0 0,0 1 0 0 0,0-1 0 0 0,0 1 1 0 0,0-1-1 0 0,1 0 0 0 0,-1 1 1 0 0,0-1-1 0 0,1 0 0 0 0,0 1 0 0 0,-1-1 1 0 0,1 0-1 0 0,0 0 0 0 0,0 1 0 0 0,0-1 1 0 0,0 0-1 0 0,0 0 0 0 0,0 1 0 0 0,0-1 1 0 0,1 0-1 0 0,-1 0 0 0 0,1 1 1 0 0,-1-1-1 0 0,1 1 0 0 0,0-1 0 0 0,0 0 1 0 0,-1 1-1 0 0,1-1 0 0 0,0 1 0 0 0,0-1 1 0 0,1 1-1 0 0,-1 0 0 0 0,0 0 1 0 0,0-1-1 0 0,1 1 0 0 0,0-1-15 0 0,-10 3 26 0 0,0 1 1 0 0,-1 0-1 0 0,1 1 0 0 0,0 0 0 0 0,0 0 1 0 0,1 0-1 0 0,-1 1 0 0 0,0 0 0 0 0,1 1 1 0 0,0-1-1 0 0,0 1 0 0 0,1 1 0 0 0,-1-1 1 0 0,1 1-1 0 0,0 0 0 0 0,1 1 1 0 0,0 0-1 0 0,0-1 0 0 0,0 2 0 0 0,1-1 1 0 0,0 0-1 0 0,0 1 0 0 0,0 0 0 0 0,1 0 1 0 0,1 0-1 0 0,-1 0 0 0 0,1 0 0 0 0,0 9-26 0 0,2-13-10 0 0,1 0-1 0 0,0 1 0 0 0,0-1 1 0 0,1 0-1 0 0,-1 0 0 0 0,1 0 0 0 0,0 0 1 0 0,0 0-1 0 0,0-1 0 0 0,0 1 0 0 0,1-1 1 0 0,-1 1-1 0 0,1-1 0 0 0,0 0 0 0 0,0 0 1 0 0,0 0-1 0 0,1 0 0 0 0,-1-1 1 0 0,1 1-1 0 0,-1-1 0 0 0,1 0 0 0 0,0 0 1 0 0,0 0-1 0 0,0 0 0 0 0,0-1 0 0 0,0 0 1 0 0,0 0-1 0 0,1 0 0 0 0,-1 0 11 0 0,130 17-4060 0 0,-116-18 2833 0 0,2 0 98 0 0</inkml:trace>
  <inkml:trace contextRef="#ctx0" brushRef="#br0" timeOffset="124187.389">14158 4654 836 0 0,'10'-1'3238'0'0,"22"-23"-2121"0"0,-14 5-946 0 0,-1 0 1 0 0,-2-1-1 0 0,0-1 0 0 0,-1-1 0 0 0,-1 0 0 0 0,-1-1 1 0 0,-1 0-1 0 0,-1 0 0 0 0,-1-1 0 0 0,-1-1 0 0 0,-1 1 0 0 0,-2-1 1 0 0,0-4-172 0 0,-3 3 287 0 0,-2 27-278 0 0,1-1 1 0 0,-1 0 0 0 0,0 1 0 0 0,0-1 0 0 0,1 1 0 0 0,-1-1 0 0 0,0 1 0 0 0,1-1 0 0 0,-1 0 0 0 0,1 1-1 0 0,-1-1 1 0 0,0 0 0 0 0,1 1 0 0 0,-1-1 0 0 0,1 0 0 0 0,-1 1 0 0 0,1-1 0 0 0,-1 0 0 0 0,1 0-1 0 0,-1 0 1 0 0,1 0 0 0 0,0 1 0 0 0,-1-1 0 0 0,1 0 0 0 0,-1 0 0 0 0,1 0 0 0 0,-1 0 0 0 0,1 0 0 0 0,-1 0-1 0 0,1 0 1 0 0,-1-1 0 0 0,1 1 0 0 0,-1 0 0 0 0,1 0 0 0 0,-1 0 0 0 0,1 0 0 0 0,-1-1 0 0 0,1 1 0 0 0,-1 0-1 0 0,1-1-9 0 0,68 73 493 0 0,-59-63-468 0 0,-1-1-1 0 0,1 1 0 0 0,-1 0 1 0 0,-1 1-1 0 0,0 0 0 0 0,0 0 1 0 0,-1 1-1 0 0,0 0 0 0 0,-1 0 1 0 0,-1 1-1 0 0,3 5-24 0 0,-7-12 40 0 0,-1-1 0 0 0,0 1 0 0 0,0 0 0 0 0,0-1 0 0 0,0 1 0 0 0,-1-1 0 0 0,0 1 0 0 0,0-1 0 0 0,0 0 0 0 0,0 1 0 0 0,-1-1 0 0 0,1 0 1 0 0,-1 0-1 0 0,0 1 0 0 0,0-2 0 0 0,-1 1 0 0 0,1 0 0 0 0,-1 0 0 0 0,0-1 0 0 0,0 1 0 0 0,0-1 0 0 0,-1 0 0 0 0,1 0 0 0 0,-1 0 0 0 0,0-1 0 0 0,1 1 0 0 0,-4 0-40 0 0,6-2-8 0 0,0 0 0 0 0,0-1 1 0 0,0 1-1 0 0,-1-1 0 0 0,1 0 0 0 0,0 1 1 0 0,-1-1-1 0 0,1 0 0 0 0,0 0 1 0 0,0 0-1 0 0,-1 0 0 0 0,1 0 0 0 0,0 0 1 0 0,-1 0-1 0 0,1 0 0 0 0,0 0 0 0 0,-1-1 1 0 0,1 1-1 0 0,0 0 0 0 0,0-1 0 0 0,0 1 1 0 0,-1-1-1 0 0,1 0 0 0 0,0 1 0 0 0,0-1 1 0 0,0 0-1 0 0,0 0 0 0 0,0 0 0 0 0,0 0 1 0 0,0 1-1 0 0,0-1 0 0 0,0 0 1 0 0,1-1-1 0 0,-1 1 0 0 0,0 0 0 0 0,1 0 1 0 0,-1 0-1 0 0,1 0 0 0 0,-1-1 0 0 0,1 1 1 0 0,-1 0-1 0 0,1 0 0 0 0,0-1 0 0 0,0 1 1 0 0,-1 0-1 0 0,1-1 0 0 0,0 1 0 0 0,0 0 1 0 0,0 0-1 0 0,1-1 0 0 0,-1 1 0 0 0,0 0 1 0 0,0-1-1 0 0,1 1 0 0 0,-1 0 1 0 0,1 0-1 0 0,-1-1 0 0 0,1 1 8 0 0,13-76-835 0 0,-9 61 720 0 0,2 1 0 0 0,0 0 0 0 0,1 1 0 0 0,0-1 0 0 0,1 2 0 0 0,1-1 0 0 0,0 1 0 0 0,1 1 0 0 0,0-1-1 0 0,1 2 1 0 0,1 0 0 0 0,-1 0 0 0 0,2 1 0 0 0,8-5 115 0 0,-21 15 81 0 0,-1 0 35 0 0,10 61 962 0 0,-9-51-1040 0 0,1 0 1 0 0,1 0-1 0 0,-1 0 1 0 0,2 0-1 0 0,-1-1 1 0 0,1 1-1 0 0,1-1 1 0 0,0 0-1 0 0,0 0 1 0 0,1-1-1 0 0,0 1 1 0 0,0-1-1 0 0,1-1 1 0 0,0 1-1 0 0,0-1 1 0 0,1 0-1 0 0,3 2-38 0 0,68 92 65 0 0,-80-97-204 0 0,1 0 0 0 0,-1 0 1 0 0,0 0-1 0 0,0 0 0 0 0,0 0 0 0 0,-1 0 0 0 0,1 0 0 0 0,-1 0 0 0 0,0 0 1 0 0,0 0-1 0 0,0-1 0 0 0,-1 1 0 0 0,1-1 0 0 0,-1 0 0 0 0,0 0 0 0 0,0 0 1 0 0,0 0-1 0 0,0 0 0 0 0,0-1 0 0 0,-1 1 0 0 0,1-1 0 0 0,-1 0 0 0 0,0 0 1 0 0,0 0-1 0 0,0 0 0 0 0,0-1 0 0 0,0 0 0 0 0,0 0 0 0 0,0 0 0 0 0,0 0 1 0 0,0 0-1 0 0,0-1 0 0 0,0 0 0 0 0,-1 0 0 0 0,1 0 0 0 0,0 0 0 0 0,-2-1 139 0 0,-29 4-1230 0 0,12-2 126 0 0</inkml:trace>
  <inkml:trace contextRef="#ctx0" brushRef="#br0" timeOffset="122146.299">11695 4934 2120 0 0,'0'0'894'0'0,"3"15"1916"0"0,5-19-2702 0 0,-1 0 1 0 0,0-1-1 0 0,0 0 0 0 0,0 0 1 0 0,-1 0-1 0 0,0-1 0 0 0,0 0 1 0 0,0-1-1 0 0,-1 1 0 0 0,0-1 1 0 0,0 0-1 0 0,-1 0 0 0 0,0-1 1 0 0,0 1-1 0 0,-1-1 0 0 0,2-3-108 0 0,10-16 242 0 0,10-10-250 0 0,-2 0 1 0 0,-2-1-1 0 0,-1-1 0 0 0,-2-1 1 0 0,-2-1-1 0 0,-1 0 1 0 0,-3-1-1 0 0,-1-1 0 0 0,-2 0 1 0 0,3-39 7 0 0,-12 80-4 0 0,1 0 0 0 0,-1 0 0 0 0,1 0 0 0 0,-1 0 0 0 0,0 0 1 0 0,0 0-1 0 0,0 0 0 0 0,0 0 0 0 0,-1-1 0 0 0,1 1 0 0 0,0 0 0 0 0,-1 0 0 0 0,0 0 1 0 0,1 0-1 0 0,-1 0 0 0 0,0 0 0 0 0,0 0 0 0 0,0 1 0 0 0,0-1 0 0 0,0 0 1 0 0,-1 0-1 0 0,1 1 0 0 0,0-1 0 0 0,-1 1 0 0 0,1-1 0 0 0,-1 1 0 0 0,0 0 1 0 0,1-1-1 0 0,-1 1 0 0 0,0 0 0 0 0,0 0 0 0 0,0 0 0 0 0,0 0 0 0 0,0 1 0 0 0,0-1 1 0 0,0 0-1 0 0,0 1 0 0 0,0 0 0 0 0,0-1 0 0 0,0 1 0 0 0,0 0 0 0 0,0 0 1 0 0,-1 0-1 0 0,1 0 0 0 0,0 0 0 0 0,0 1 0 0 0,0-1 0 0 0,0 1 0 0 0,-1 0 4 0 0,3 5 39 0 0,-1 0-1 0 0,0 0 0 0 0,1 0 1 0 0,0 0-1 0 0,1 0 1 0 0,-1 0-1 0 0,1 0 0 0 0,0 0 1 0 0,1 0-1 0 0,-1 0 1 0 0,1 0-1 0 0,0 0 0 0 0,1 0 1 0 0,-1-1-1 0 0,1 0 0 0 0,0 1 1 0 0,1-1-1 0 0,-1 0 1 0 0,1 0-1 0 0,0-1 0 0 0,0 1 1 0 0,1-1-1 0 0,-1 0 0 0 0,1 0 1 0 0,0 0-1 0 0,1 0-38 0 0,-2 0 27 0 0,10 8 28 0 0,0 1-1 0 0,0 1 0 0 0,-2 0 1 0 0,1 1-1 0 0,-2 0 0 0 0,0 1 1 0 0,-1 0-1 0 0,-1 1 1 0 0,0 0-1 0 0,-1 0 0 0 0,-1 1 1 0 0,-1 0-1 0 0,0 0 1 0 0,0 8-55 0 0,-7-15-49 0 0,-1 0 0 0 0,0 0 0 0 0,0-1 0 0 0,-1 1 0 0 0,-1 0 1 0 0,0-1-1 0 0,0 0 0 0 0,-1 0 0 0 0,0-1 0 0 0,-1 1 1 0 0,0-1-1 0 0,-1 0 0 0 0,1 0 0 0 0,-2-1 0 0 0,1 0 0 0 0,-1-1 1 0 0,0 1-1 0 0,-4 1 49 0 0,7-5-297 0 0,0 0-1 0 0,0 0 1 0 0,0 0 0 0 0,0-1 0 0 0,-1 0 0 0 0,0 0-1 0 0,1-1 1 0 0,-1 1 0 0 0,0-1 0 0 0,0-1 0 0 0,0 1 0 0 0,0-1-1 0 0,-1 0 1 0 0,1 0 0 0 0,0-1 0 0 0,-1 1 0 0 0,1-2-1 0 0,0 1 1 0 0,-2-1 297 0 0,-15-10-1326 0 0</inkml:trace>
  <inkml:trace contextRef="#ctx0" brushRef="#br0" timeOffset="122675.105">12251 4568 1004 0 0,'28'-71'6247'0'0,"-32"174"-4785"0"0,4-101-1443 0 0,0 1 0 0 0,0-1-1 0 0,0 1 1 0 0,0-1 0 0 0,1 1 0 0 0,-1-1 0 0 0,1 0 0 0 0,-1 1 0 0 0,1-1 0 0 0,0 0-1 0 0,0 1 1 0 0,0-1 0 0 0,0 0 0 0 0,1 0 0 0 0,-1 0 0 0 0,1 0 0 0 0,-1 0-1 0 0,1 0 1 0 0,-1 0 0 0 0,1-1 0 0 0,0 1 0 0 0,0-1 0 0 0,0 1 0 0 0,0-1 0 0 0,0 0-1 0 0,0 1 1 0 0,1-1 0 0 0,-1 0 0 0 0,0-1 0 0 0,1 1 0 0 0,-1 0 0 0 0,0-1 0 0 0,1 1-1 0 0,-1-1 1 0 0,1 1 0 0 0,-1-1 0 0 0,0 0 0 0 0,1 0 0 0 0,-1-1 0 0 0,1 1-1 0 0,1-1-18 0 0,100-24 380 0 0,-89 19-368 0 0,0 0 0 0 0,-1-1 0 0 0,0-1 0 0 0,0 0 0 0 0,-1-1 1 0 0,0-1-1 0 0,0 0 0 0 0,-1 0 0 0 0,-1-1 0 0 0,0-1 1 0 0,0 0-1 0 0,-1 0 0 0 0,-1-1 0 0 0,0-1 0 0 0,1-1-12 0 0,-25 18 50 0 0,12 4-147 0 0,0-1 0 0 0,1 0 0 0 0,-1 1 0 0 0,1-1 0 0 0,0 1 0 0 0,1 0 1 0 0,0-1-1 0 0,0 1 0 0 0,0 0 0 0 0,1 0 0 0 0,0 0 0 0 0,0 0 0 0 0,1 0 1 0 0,0 0-1 0 0,0-1 0 0 0,0 1 0 0 0,1 0 0 0 0,0-1 0 0 0,1 1 0 0 0,-1-1 1 0 0,1 0-1 0 0,1 1 0 0 0,-1-1 0 0 0,1-1 0 0 0,0 1 0 0 0,0 0 0 0 0,0-1 1 0 0,1 0-1 0 0,0 0 0 0 0,0-1 0 0 0,0 1 0 0 0,1-1 0 0 0,4 3 97 0 0,28 14-3817 0 0,-27-18 2589 0 0</inkml:trace>
  <inkml:trace contextRef="#ctx0" brushRef="#br0" timeOffset="156919.969">671 6762 968 0 0,'0'0'515'0'0,"0"0"-36"0"0,0 0 35 0 0,-1-12 152 0 0,4 13 2670 0 0,2 11-3275 0 0,-2 1 1 0 0,1 0 0 0 0,-2 0-1 0 0,1 0 1 0 0,-2 0-1 0 0,0 0 1 0 0,0 0-1 0 0,-2 0 1 0 0,1 0 0 0 0,-4 13-62 0 0,3 23 105 0 0,1 169 5 0 0,0-217-170 0 0,0 0 1 0 0,0 0-1 0 0,0 1 1 0 0,1-1-1 0 0,-1 0 1 0 0,0 0-1 0 0,1 0 1 0 0,-1 1-1 0 0,1-1 1 0 0,0 0-1 0 0,-1 0 1 0 0,1 0-1 0 0,0 0 1 0 0,0 0-1 0 0,0 0 1 0 0,-1 0-1 0 0,1 0 1 0 0,0-1-1 0 0,0 1 1 0 0,0 0-1 0 0,0 0 1 0 0,1-1-1 0 0,-1 1 1 0 0,0 0-1 0 0,0-1 1 0 0,0 0-1 0 0,0 1 1 0 0,1-1-1 0 0,-1 0 1 0 0,0 1-1 0 0,0-1 1 0 0,1 0-1 0 0,-1 0 1 0 0,0 0-1 0 0,1 0 1 0 0,-1 0-1 0 0,0 0 1 0 0,0 0-1 0 0,1-1 1 0 0,-1 1-1 0 0,0 0 1 0 0,0-1-1 0 0,0 1 1 0 0,1-1-1 0 0,-1 1 1 0 0,0-1-1 0 0,0 0 1 0 0,0 1-1 0 0,0-1 1 0 0,0 0-1 0 0,0 0 1 0 0,0 0-1 0 0,0 0 1 0 0,0 0-1 0 0,-1 0 1 0 0,1 0-1 0 0,0 0 1 0 0,-1 0-1 0 0,1 0 1 0 0,0 0-1 0 0,-1 0 1 0 0,0-1-1 0 0,1 1 1 0 0,-1-1 59 0 0,13-13-1049 0 0</inkml:trace>
  <inkml:trace contextRef="#ctx0" brushRef="#br0" timeOffset="157212.087">808 6820 1696 0 0,'9'3'3373'0'0,"-1"42"-2973"0"0,-7-42-209 0 0,30 295 1592 0 0,-30-294-1848 0 0,1 1-1 0 0,0-1 0 0 0,0 0 0 0 0,0 1 1 0 0,0-1-1 0 0,1 0 0 0 0,-1-1 1 0 0,1 1-1 0 0,0 0 0 0 0,0-1 1 0 0,0 1-1 0 0,1-1 0 0 0,-1 0 0 0 0,1 0 1 0 0,0-1-1 0 0,0 1 0 0 0,0-1 1 0 0,0 0-1 0 0,0 0 0 0 0,1 0 0 0 0,-1 0 1 0 0,0-1-1 0 0,1 1 0 0 0,-1-1 1 0 0,5 0 65 0 0,21-18-2501 0 0,-15 1 1345 0 0</inkml:trace>
  <inkml:trace contextRef="#ctx0" brushRef="#br0" timeOffset="157650.548">562 6595 1932 0 0,'20'-58'8124'0'0,"-7"52"-10563"0"0,2 2-2487 0 0,-10 2 3791 0 0</inkml:trace>
  <inkml:trace contextRef="#ctx0" brushRef="#br0" timeOffset="158055.182">887 6544 1300 0 0,'33'-19'7597'0'0,"-33"19"-7519"0"0,0 0 12 0 0,0 0-4 0 0,-24 9 782 0 0,24-21-579 0 0,0-1-1254 0 0,-3 9-4813 0 0,5 4 4677 0 0</inkml:trace>
  <inkml:trace contextRef="#ctx0" brushRef="#br0" timeOffset="158337.29">1127 6544 2008 0 0,'27'27'368'0'0,"-1"1"-1"0"0,-1 2 0 0 0,-2 0 1 0 0,0 1-1 0 0,-3 1 0 0 0,0 1 1 0 0,-2 1-1 0 0,-2 1 0 0 0,-1 0 1 0 0,-2 1-1 0 0,-1 1 1 0 0,-2 0-1 0 0,-1 0 0 0 0,-2 1 1 0 0,1 36-368 0 0,-7-64 53 0 0,0 1-1 0 0,-1-1 1 0 0,0 0 0 0 0,0 0 0 0 0,-1 0 0 0 0,-1 0-1 0 0,0 0 1 0 0,0 0 0 0 0,-1 0 0 0 0,0 0 0 0 0,-1-1-1 0 0,0 1 1 0 0,0-1 0 0 0,-6 9-53 0 0,-2-2-217 0 0,1 1 0 0 0,-2-2 0 0 0,0 0 0 0 0,-1 0 0 0 0,0-2 0 0 0,-1 1 0 0 0,-1-2 0 0 0,0 0 0 0 0,-1-1 0 0 0,0-1 0 0 0,0 0-1 0 0,-1-1 1 0 0,-1-1 0 0 0,1-1 0 0 0,-1-1 0 0 0,0 0 0 0 0,-1-1 0 0 0,0-1 0 0 0,1-1 0 0 0,-1-1 0 0 0,0-1 0 0 0,-16-1 217 0 0,6 0-1199 0 0</inkml:trace>
  <inkml:trace contextRef="#ctx0" brushRef="#br0" timeOffset="158587.081">170 6712 1624 0 0,'-10'7'206'0'0,"1"-1"1"0"0,0 2-1 0 0,0-1 0 0 0,1 1 1 0 0,-1 0-1 0 0,2 1 0 0 0,-1 0 1 0 0,2 0-1 0 0,-1 1 0 0 0,1 0 1 0 0,0 0-1 0 0,1 0 0 0 0,1 1 1 0 0,-1 0-1 0 0,2 0 0 0 0,-1 0 1 0 0,1 0-1 0 0,1 0 1 0 0,0 7-207 0 0,0-1 92 0 0,2 1 1 0 0,0 0 0 0 0,1-1-1 0 0,1 1 1 0 0,0-1 0 0 0,2 0-1 0 0,0 1 1 0 0,1-1 0 0 0,0-1 0 0 0,1 1-1 0 0,1-1 1 0 0,1 0 0 0 0,0-1-1 0 0,1 1 1 0 0,1-2 0 0 0,0 1 0 0 0,1-2-1 0 0,1 1 1 0 0,2 1-93 0 0,11 8-344 0 0,0-1 0 0 0,2-1 0 0 0,0-1-1 0 0,1-2 1 0 0,1 0 0 0 0,1-2 0 0 0,0-2 0 0 0,1 0 0 0 0,1-2 0 0 0,0-2-1 0 0,1-1 1 0 0,25 4 344 0 0,-18-5-1228 0 0</inkml:trace>
  <inkml:trace contextRef="#ctx0" brushRef="#br0" timeOffset="171038.482">7794 6265 1448 0 0,'72'-53'3371'0'0,"-93"35"-1792"0"0,-101 37-734 0 0,99-14-736 0 0,1 2-1 0 0,1 0 1 0 0,-1 1 0 0 0,2 1 0 0 0,-1 1 0 0 0,1 1 0 0 0,0 1 0 0 0,1 0 0 0 0,1 2 0 0 0,0 0 0 0 0,1 1 0 0 0,0 1 0 0 0,1 0-1 0 0,-5 9-108 0 0,19-23 10 0 0,0 1-1 0 0,0-1 1 0 0,0 1 0 0 0,1-1-1 0 0,0 1 1 0 0,-1 0-1 0 0,1-1 1 0 0,0 1-1 0 0,0 0 1 0 0,0 0-1 0 0,1 0 1 0 0,-1 0-1 0 0,1 0 1 0 0,-1 0-1 0 0,1 0 1 0 0,0 0-1 0 0,0 0 1 0 0,0 0-1 0 0,1 0 1 0 0,-1 0-1 0 0,1 0 1 0 0,0 0-1 0 0,0 0 1 0 0,0-1-1 0 0,0 1 1 0 0,0 0-1 0 0,0 0 1 0 0,1-1-1 0 0,-1 1 1 0 0,1-1-1 0 0,0 1 1 0 0,0-1-1 0 0,0 0 1 0 0,0 0-1 0 0,0 0 1 0 0,0 0-1 0 0,1 0 1 0 0,-1 0-1 0 0,1 0 1 0 0,-1-1-1 0 0,2 1-9 0 0,122 34-299 0 0,-84-34-477 0 0,-1-2 0 0 0,1-2 0 0 0,-1-1-1 0 0,1-2 1 0 0,-1-2 0 0 0,5-4 776 0 0,-2 1-1051 0 0,-2-3-255 0 0</inkml:trace>
  <inkml:trace contextRef="#ctx0" brushRef="#br0" timeOffset="171785.1">8246 6291 1240 0 0,'-71'-2'3404'0'0,"56"6"-3277"0"0,0 1-1 0 0,1 0 1 0 0,0 2-1 0 0,0-1 1 0 0,1 2-1 0 0,0 0 1 0 0,0 0-1 0 0,1 1 0 0 0,0 1 1 0 0,0 0-1 0 0,1 1 1 0 0,0 0-1 0 0,1 0 1 0 0,1 1-1 0 0,-1 1 1 0 0,2 0-1 0 0,0 0 0 0 0,1 0 1 0 0,0 1-1 0 0,1 0-126 0 0,7-10 27 0 0,0 0 0 0 0,1-1 0 0 0,0 1 0 0 0,0-1 0 0 0,0 0 0 0 0,0 1-1 0 0,0-1 1 0 0,1 0 0 0 0,-1 0 0 0 0,1 0 0 0 0,0-1 0 0 0,0 1 0 0 0,0-1 0 0 0,0 0 0 0 0,1 1-1 0 0,-1-1 1 0 0,0-1 0 0 0,1 1 0 0 0,0 0 0 0 0,-1-1 0 0 0,1 0 0 0 0,0 0 0 0 0,0 0-1 0 0,0 0 1 0 0,-1 0 0 0 0,1-1 0 0 0,0 0 0 0 0,0 0 0 0 0,0 0 0 0 0,0 0 0 0 0,0-1-1 0 0,0 1 1 0 0,0-1 0 0 0,0 0 0 0 0,-1 0 0 0 0,1-1 0 0 0,0 1 0 0 0,0-1-27 0 0,11-2-1 0 0,1-1 0 0 0,-1-1 1 0 0,0 0-1 0 0,-1-1 0 0 0,1 0 1 0 0,-1-1-1 0 0,-1-1 0 0 0,0 0 1 0 0,0-1-1 0 0,0 0 0 0 0,-2-1 1 0 0,1-1-1 0 0,-1 1 0 0 0,-1-2 1 0 0,0 0-1 0 0,-1 0 0 0 0,0 0 1 0 0,3-10 0 0 0,-11 24 3 0 0,-1 0 1 0 0,1-1-1 0 0,-1 1 1 0 0,1 0-1 0 0,0-1 1 0 0,-1 1-1 0 0,1-1 1 0 0,0 1-1 0 0,-1-1 1 0 0,1 1-1 0 0,0-1 1 0 0,-1 1-1 0 0,1-1 1 0 0,0 0-1 0 0,0 1 1 0 0,0-1-1 0 0,-1 0 1 0 0,1 0-1 0 0,0 1 1 0 0,0-1-1 0 0,0 0 1 0 0,0 0-1 0 0,0 0 1 0 0,-1 0-1 0 0,1 0 1 0 0,0 0-1 0 0,0 0 1 0 0,0-1-1 0 0,0 1 1 0 0,-1 0-1 0 0,1 0 1 0 0,0-1-1 0 0,0 1 1 0 0,0 0-1 0 0,-1-1 1 0 0,1 1-1 0 0,0-1 1 0 0,0 1-1 0 0,-1-1 1 0 0,1 1-1 0 0,-1-1 1 0 0,1 0-1 0 0,0 1 1 0 0,-1-1-1 0 0,1 0 1 0 0,-1 1-1 0 0,1-1 1 0 0,-1 0-1 0 0,0 0 1 0 0,1 1-1 0 0,-1-1 1 0 0,0 0-1 0 0,0 0 1 0 0,1 0-1 0 0,-1 0 1 0 0,0 1-1 0 0,0-1 1 0 0,0 0-1 0 0,0 0 1 0 0,0 0-1 0 0,0 0 1 0 0,0 0-1 0 0,0 1 1 0 0,0-1-1 0 0,-1 0-3 0 0,55 123 1 0 0,-67-132 521 0 0,12-5-513 0 0,1 1 0 0 0,0-1 0 0 0,1 0 0 0 0,1 1 0 0 0,0 0 0 0 0,1-1 0 0 0,1 1 0 0 0,0 0 0 0 0,1 0 0 0 0,0 1 0 0 0,1 0 0 0 0,0-1 0 0 0,2 2 0 0 0,-1-1 0 0 0,1 1 0 0 0,1 1 0 0 0,0-1 0 0 0,1 1 0 0 0,0 1 0 0 0,1 0 0 0 0,3-2-9 0 0,-11 10 0 0 0,1 0 0 0 0,-1 0 0 0 0,0 1 0 0 0,1 0 0 0 0,-1 0 0 0 0,1 0 0 0 0,-1 0 0 0 0,1 0 0 0 0,0 0 0 0 0,-1 1 0 0 0,1 0 0 0 0,0 0 0 0 0,-1 0 0 0 0,1 0-1 0 0,-1 1 1 0 0,1-1 0 0 0,0 1 0 0 0,-1 0 0 0 0,1 0 0 0 0,-1 0 0 0 0,1 0 0 0 0,-1 1 0 0 0,0 0 0 0 0,1-1 0 0 0,-1 1 0 0 0,0 0 0 0 0,0 1 0 0 0,-1-1 0 0 0,1 0 0 0 0,0 1 0 0 0,-1 0 0 0 0,1-1 0 0 0,-1 1 0 0 0,0 0-1 0 0,0 0 1 0 0,0 0 0 0 0,1 3 0 0 0,62 127 36 0 0,-57-98-393 0 0,22 44-215 0 0,21-57-5227 0 0,-33-22 4587 0 0</inkml:trace>
  <inkml:trace contextRef="#ctx0" brushRef="#br0" timeOffset="172622.99">9185 6279 1240 0 0,'-54'19'1434'0'0,"-57"24"781"0"0,83-30-1824 0 0,2 0-1 0 0,0 1 1 0 0,1 2 0 0 0,0 1-1 0 0,1 0 1 0 0,1 2-1 0 0,-6 7-390 0 0,30-26 8 0 0,0 0-1 0 0,0-1 1 0 0,0 1-1 0 0,0 0 1 0 0,-1 0-1 0 0,1 0 0 0 0,0-1 1 0 0,0 1-1 0 0,0 0 1 0 0,0 0-1 0 0,0 0 1 0 0,0 0-1 0 0,-1 1 0 0 0,1-1 1 0 0,0 0-1 0 0,0 0 1 0 0,0 0-1 0 0,0 1 1 0 0,0-1-1 0 0,-1 0 1 0 0,1 1-1 0 0,0-1 0 0 0,0 1 1 0 0,-1-1-1 0 0,1 1 1 0 0,0-1-1 0 0,-1 1 1 0 0,1-1-1 0 0,0 1 1 0 0,-1 0-1 0 0,1 0 0 0 0,-1-1 1 0 0,1 1-1 0 0,-1 0 1 0 0,1 0-1 0 0,-1-1 1 0 0,0 1-1 0 0,1 0 0 0 0,-1 0 1 0 0,0 0-1 0 0,0-1 1 0 0,0 1-1 0 0,0 0 1 0 0,1 0-1 0 0,-1 0 1 0 0,0 0-1 0 0,0 0 0 0 0,0 0 1 0 0,-1 0-1 0 0,1-1 1 0 0,0 1-1 0 0,0 0 1 0 0,0 0-1 0 0,-1 0 0 0 0,1 0 1 0 0,0-1-1 0 0,-1 1 1 0 0,1 0-1 0 0,-1 0 1 0 0,1-1-1 0 0,-1 1 1 0 0,1 0-1 0 0,-1-1 0 0 0,0 1-7 0 0,72-13-394 0 0,-50 8 344 0 0,-1-2-1 0 0,1-1 1 0 0,-2 0 0 0 0,1-2 0 0 0,-1 0 0 0 0,0-1 0 0 0,-1-1 0 0 0,0-1 0 0 0,-1 0 0 0 0,0-1-1 0 0,-1-1 1 0 0,0-1 0 0 0,-1 0 0 0 0,-1-1 0 0 0,-1-1 0 0 0,0 0 0 0 0,-1 0 0 0 0,-1-2 0 0 0,0 0 50 0 0,1-3 325 0 0,-1-2 0 0 0,-1 0 0 0 0,-1 0 0 0 0,-1 0 0 0 0,-1-1 0 0 0,-1-1 0 0 0,-2 1 0 0 0,0-1 0 0 0,-2 1 0 0 0,0-5-325 0 0,-27 52 426 0 0,10 194-103 0 0,16-199-311 0 0,0 0 0 0 0,1-1 1 0 0,1 1-1 0 0,1-1 0 0 0,0 0 0 0 0,1 0 1 0 0,1 0-1 0 0,1-1 0 0 0,0 0 1 0 0,0 0-1 0 0,2-1 0 0 0,0 0 0 0 0,0 0 1 0 0,2-1-1 0 0,-1 0 0 0 0,8 6-12 0 0,-14-16-2 0 0,0-1 0 0 0,0 1 1 0 0,1-1-1 0 0,-1 0 0 0 0,0 0 0 0 0,1-1 0 0 0,-1 1 0 0 0,1-1 0 0 0,-1 0 0 0 0,1 0 0 0 0,0-1 0 0 0,-1 1 0 0 0,1-1 0 0 0,0 0 1 0 0,-1 0-1 0 0,1-1 0 0 0,0 1 0 0 0,-1-1 0 0 0,1 0 0 0 0,0-1 0 0 0,-1 1 0 0 0,0-1 0 0 0,1 1 0 0 0,-1-1 0 0 0,0-1 0 0 0,0 1 1 0 0,0-1-1 0 0,0 1 0 0 0,0-1 0 0 0,-1 0 0 0 0,1 0 0 0 0,2-4 2 0 0,94-122-267 0 0,-53 2 736 0 0,-71 146-310 0 0,20-9-160 0 0,-1 0 1 0 0,2 0 0 0 0,-1 1-1 0 0,1-1 1 0 0,1 1 0 0 0,0 0 0 0 0,0-1-1 0 0,1 1 1 0 0,1 0 0 0 0,0 0-1 0 0,0 0 1 0 0,1 0 0 0 0,0 0-1 0 0,1-1 1 0 0,0 1 0 0 0,1 0 0 0 0,0-1-1 0 0,1 0 1 0 0,0 0 0 0 0,0 0-1 0 0,1 0 1 0 0,1-1 0 0 0,0 1-1 0 0,1 1 1 0 0,0-7-39 0 0,-1-1 0 0 0,1 0 0 0 0,0 0-1 0 0,0 0 1 0 0,0-1 0 0 0,0 0 0 0 0,1-1-1 0 0,-1 1 1 0 0,0-1 0 0 0,1-1 0 0 0,-1 1-1 0 0,1-1 1 0 0,-1-1 0 0 0,1 1 0 0 0,-1-1-1 0 0,0-1 1 0 0,1 1 0 0 0,-1-1 0 0 0,0 0-1 0 0,0-1 1 0 0,0 0 0 0 0,-1 0 0 0 0,1 0-1 0 0,0-1 1 0 0,-1 0 0 0 0,0 0 0 0 0,0-1-1 0 0,0 0 1 0 0,-1 0 0 0 0,0 0 0 0 0,0 0-1 0 0,0-1 1 0 0,0 0 0 0 0,-1 0 0 0 0,0 0-1 0 0,0-1 1 0 0,0-2 39 0 0,5-6 78 0 0,-1-1 0 0 0,-1 1 0 0 0,-1-1 0 0 0,0-1 0 0 0,-1 1 0 0 0,-1-1 0 0 0,0 0 0 0 0,-2 0 0 0 0,0 0 0 0 0,0-3-78 0 0,-3 19 7 0 0,1 1 1 0 0,0-1 0 0 0,-1 0 0 0 0,1 1-1 0 0,-1-1 1 0 0,0 0 0 0 0,1 1 0 0 0,-1-1-1 0 0,1 0 1 0 0,-1 1 0 0 0,0-1 0 0 0,1 1 0 0 0,-1 0-1 0 0,0-1 1 0 0,0 1 0 0 0,1-1 0 0 0,-1 1-1 0 0,0 0 1 0 0,0 0 0 0 0,0-1 0 0 0,1 1-1 0 0,-1 0 1 0 0,0 0 0 0 0,0 0 0 0 0,0 0-1 0 0,0 0 1 0 0,1 0 0 0 0,-1 0 0 0 0,0 0-1 0 0,0 0 1 0 0,0 1 0 0 0,0-1 0 0 0,1 0 0 0 0,-1 0-1 0 0,0 1 1 0 0,0-1 0 0 0,1 0 0 0 0,-1 1-1 0 0,0-1 1 0 0,0 1 0 0 0,1-1 0 0 0,-1 1-1 0 0,0-1 1 0 0,1 1 0 0 0,-1 0 0 0 0,1-1-1 0 0,-1 1 1 0 0,1 0 0 0 0,-1-1 0 0 0,1 1-1 0 0,0 0 1 0 0,-1 0 0 0 0,1 0-8 0 0,-4 7-61 0 0,0-1-1 0 0,0 1 1 0 0,1 0-1 0 0,0 1 1 0 0,1-1 0 0 0,0 0-1 0 0,0 1 1 0 0,1-1 0 0 0,0 1-1 0 0,0-1 1 0 0,1 1-1 0 0,0 0 1 0 0,1-1 0 0 0,-1 1-1 0 0,2 0 1 0 0,-1-1-1 0 0,1 0 1 0 0,1 1 0 0 0,0-1-1 0 0,0 0 1 0 0,0 0 0 0 0,1 0-1 0 0,0-1 1 0 0,0 1-1 0 0,1-1 1 0 0,0 0 0 0 0,1 0-1 0 0,-1-1 1 0 0,1 0-1 0 0,6 5 63 0 0,32-3-6542 0 0,-30-8 5260 0 0</inkml:trace>
  <inkml:trace contextRef="#ctx0" brushRef="#br0" timeOffset="172855.439">10334 6150 1516 0 0,'-1'0'133'0'0,"0"0"0"0"0,1 0 0 0 0,-1 0 0 0 0,0 0 1 0 0,0-1-1 0 0,1 1 0 0 0,-1 0 0 0 0,0 0 0 0 0,0 0 0 0 0,1-1 0 0 0,-1 1 0 0 0,0 0 0 0 0,1-1 0 0 0,-1 1 0 0 0,0 0 0 0 0,1-1 1 0 0,-1 1-1 0 0,1-1 0 0 0,-1 1 0 0 0,1-1 0 0 0,-1 1 0 0 0,1-1 0 0 0,-1 0 0 0 0,1 1 0 0 0,-1-1 0 0 0,1 0 0 0 0,0 1 0 0 0,-1-1 1 0 0,1 0-1 0 0,0 1 0 0 0,0-1 0 0 0,0 0 0 0 0,-1 1 0 0 0,1-1 0 0 0,0 0 0 0 0,0 0 0 0 0,0 1 0 0 0,0-1 0 0 0,0 0 0 0 0,0 0 1 0 0,0 1-1 0 0,1-1 0 0 0,-1 0 0 0 0,0 0 0 0 0,0 1 0 0 0,0-1 0 0 0,1 0 0 0 0,-1 1 0 0 0,0-1 0 0 0,1 0-133 0 0,-72 30 1188 0 0,61-22-1077 0 0,-1 0-1 0 0,1 1 1 0 0,1 1-1 0 0,-1 0 1 0 0,1 0-1 0 0,1 0 0 0 0,0 1 1 0 0,0 1-1 0 0,1-1 1 0 0,0 1-1 0 0,1 0 1 0 0,0 1-1 0 0,1 0 1 0 0,0 0-1 0 0,1 0 1 0 0,1 0-1 0 0,0 0 1 0 0,0 1-1 0 0,0 11-110 0 0,4-18-86 0 0,1-1 0 0 0,1 0 0 0 0,-1-1 0 0 0,1 1-1 0 0,0 0 1 0 0,0-1 0 0 0,0 1 0 0 0,0-1 0 0 0,1 0 0 0 0,0 0 0 0 0,0 0-1 0 0,0-1 1 0 0,0 1 0 0 0,0-1 0 0 0,1 0 0 0 0,0 0 0 0 0,-1-1 0 0 0,1 1 0 0 0,0-1-1 0 0,0 0 1 0 0,1 0 0 0 0,-1-1 0 0 0,0 0 0 0 0,0 0 0 0 0,1 0 0 0 0,-1 0 0 0 0,1-1-1 0 0,-1 0 1 0 0,1 0 0 0 0,-1 0 0 0 0,0-1 0 0 0,1 0 0 0 0,1 0 86 0 0,127-30-5622 0 0,-108 20 4273 0 0</inkml:trace>
  <inkml:trace contextRef="#ctx0" brushRef="#br0" timeOffset="173289.398">10742 5872 1360 0 0,'12'-7'7924'0'0,"-18"47"-7164"0"0,10-4-551 0 0,0 1 1 0 0,3-1 0 0 0,1 0-1 0 0,2-1 1 0 0,1 0 0 0 0,14 30-210 0 0,33 123-2102 0 0,-57-185 1622 0 0,2 21-972 0 0,-7-10-3232 0 0,-12-5 3488 0 0</inkml:trace>
  <inkml:trace contextRef="#ctx0" brushRef="#br0" timeOffset="173538.5">10625 6244 2300 0 0,'3'-15'8279'0'0,"80"-16"-6897"0"0,131-12-2473 0 0,-68 33-6417 0 0,-134 10 6254 0 0</inkml:trace>
  <inkml:trace contextRef="#ctx0" brushRef="#br0" timeOffset="174266.265">11071 6295 2052 0 0,'180'-18'5667'0'0,"80"-67"-4835"0"0,-256 83-864 0 0,0 0 1 0 0,0 1-1 0 0,0-1 0 0 0,0-1 0 0 0,0 1 0 0 0,0-1 0 0 0,-1 1 0 0 0,1-1 0 0 0,-1 0 0 0 0,0 0 0 0 0,0 0 0 0 0,0-1 0 0 0,0 1 0 0 0,-1-1 0 0 0,1 0 0 0 0,-1 0 0 0 0,0 1 0 0 0,0-1 0 0 0,0-1 32 0 0,-28-9-87 0 0,-106 22 465 0 0,112-5-257 0 0,-1 1-1 0 0,1 1 0 0 0,0 1 0 0 0,0 0 0 0 0,1 2 0 0 0,0 0 1 0 0,0 2-1 0 0,1 0 0 0 0,0 0 0 0 0,0 2 0 0 0,2 0 1 0 0,-1 1-1 0 0,2 1 0 0 0,0 0 0 0 0,0 1 0 0 0,1 1-120 0 0,13-14 5 0 0,0 0 0 0 0,-1 0 0 0 0,1 0 0 0 0,0 0 0 0 0,0 0 0 0 0,0 1 0 0 0,1-1 0 0 0,-1 0 0 0 0,0 1 0 0 0,1-1 0 0 0,0 0 0 0 0,-1 1 0 0 0,1-1 0 0 0,0 0 0 0 0,0 1 0 0 0,0-1-1 0 0,1 0 1 0 0,-1 1 0 0 0,0-1 0 0 0,1 0 0 0 0,0 1 0 0 0,-1-1 0 0 0,1 0 0 0 0,0 0 0 0 0,0 0 0 0 0,0 1 0 0 0,1-1 0 0 0,-1 0 0 0 0,0-1 0 0 0,1 1 0 0 0,-1 0 0 0 0,1 0 0 0 0,0-1 0 0 0,0 1 0 0 0,-1-1 0 0 0,1 1 0 0 0,0-1-1 0 0,0 0 1 0 0,1 1 0 0 0,-1-1 0 0 0,0 0 0 0 0,0-1 0 0 0,0 1 0 0 0,2 0-5 0 0,107 25-428 0 0,172-56-735 0 0,-216 17 969 0 0,-27 7 165 0 0,0-2 0 0 0,-1-2 0 0 0,0-2 1 0 0,-1-1-1 0 0,-1-1 0 0 0,12-9 29 0 0,-129 45 1670 0 0,66-18-1588 0 0,1 1-1 0 0,-1 0 0 0 0,1 1 0 0 0,0 1 1 0 0,1 0-1 0 0,0 1 0 0 0,0 0 0 0 0,0 0 1 0 0,1 2-1 0 0,1-1 0 0 0,-7 8-81 0 0,19-16-36 0 0,0 0 0 0 0,1 0-1 0 0,-1 0 1 0 0,1 0 0 0 0,-1 0-1 0 0,1-1 1 0 0,-1 1 0 0 0,1-1 0 0 0,-1 0-1 0 0,1 0 1 0 0,0 0 0 0 0,-1 0-1 0 0,1 0 1 0 0,-1 0 0 0 0,1-1-1 0 0,-1 1 1 0 0,1-1 0 0 0,-1 0-1 0 0,1 0 1 0 0,-1 0 0 0 0,1 0-1 0 0,-1 0 1 0 0,0 0 0 0 0,0-1 0 0 0,0 1-1 0 0,1-1 37 0 0,13-3-56 0 0,-1-1 1 0 0,1 0-1 0 0,-1-1 0 0 0,0-1 0 0 0,0-1 0 0 0,-1 0 1 0 0,-1 0-1 0 0,1-1 0 0 0,-1-1 0 0 0,-1-1 0 0 0,0 0 1 0 0,-1 0-1 0 0,0-1 0 0 0,-1 0 0 0 0,0-1 0 0 0,-1 0 1 0 0,-1-1-1 0 0,0 0 0 0 0,-1 0 0 0 0,-1 0 0 0 0,0-1 1 0 0,-1 0-1 0 0,-1-1 0 0 0,0 1 0 0 0,-1 0 0 0 0,0-14 56 0 0,-1 17 254 0 0,-1-1 1 0 0,-1 1-1 0 0,0-1 0 0 0,-1 0 0 0 0,-1 1 0 0 0,0-1 0 0 0,-1 1 0 0 0,0 0 0 0 0,-1 0 0 0 0,0 0 0 0 0,-1 0 0 0 0,0 1 0 0 0,-2-1 0 0 0,1 2 0 0 0,-1-1 0 0 0,-1 1 0 0 0,0 0 0 0 0,0 0 0 0 0,-10-8-254 0 0,16 20 63 0 0,-1 1-1 0 0,1-1 1 0 0,0 1-1 0 0,0-1 1 0 0,0 1 0 0 0,0 0-1 0 0,0 0 1 0 0,0 0-1 0 0,1 0 1 0 0,-1 1 0 0 0,1-1-1 0 0,-1 0 1 0 0,1 1-1 0 0,0-1 1 0 0,0 1 0 0 0,0-1-1 0 0,0 1 1 0 0,0-1-1 0 0,0 1 1 0 0,1 0 0 0 0,0-1-1 0 0,-1 1 1 0 0,1 0-1 0 0,0 0 1 0 0,0-1 0 0 0,0 1-1 0 0,1 0 1 0 0,-1-1 0 0 0,1 1-1 0 0,-1 0 1 0 0,1 0-63 0 0,3 20-100 0 0,0 0 0 0 0,2-1 0 0 0,0 1 0 0 0,2-1 0 0 0,0-1 0 0 0,1 1 0 0 0,2-2 0 0 0,0 2 100 0 0,8 18-568 0 0,0 1-1288 0 0,-1 0 0 0 0,-3 2 0 0 0,-1 0 0 0 0,-2 0 0 0 0,-2 1 1 0 0,0 12 1855 0 0,-10-38-1200 0 0</inkml:trace>
  <inkml:trace contextRef="#ctx0" brushRef="#br0" timeOffset="169640.796">5724 6454 1624 0 0,'52'-58'5388'0'0,"-51"58"-5169"0"0,-1 0-35 0 0,-29-21 342 0 0,16 22-496 0 0,0 1-1 0 0,0 1 1 0 0,1 0-1 0 0,-1 0 1 0 0,1 1-1 0 0,0 1 1 0 0,0 0-1 0 0,1 1 1 0 0,-1 0-1 0 0,1 1 1 0 0,1 0-1 0 0,-1 0 1 0 0,1 1-1 0 0,1 1 1 0 0,-1 0-1 0 0,1 0 1 0 0,1 1-1 0 0,0 0 1 0 0,0 0-1 0 0,1 1 1 0 0,0 0-1 0 0,1 0-29 0 0,-23 84 640 0 0,32-92-617 0 0,0-1 0 0 0,-1 0-1 0 0,1 1 1 0 0,0-1 0 0 0,0 0-1 0 0,1-1 1 0 0,-1 1 0 0 0,0 0-1 0 0,1-1 1 0 0,-1 0 0 0 0,1 0 0 0 0,-1 0-1 0 0,1 0 1 0 0,-1-1 0 0 0,1 1-1 0 0,0-1 1 0 0,-1 0 0 0 0,1 0-1 0 0,0 0 1 0 0,-1 0 0 0 0,4-1-23 0 0,-6 1 4 0 0,8-1 17 0 0,1 0 0 0 0,-1 0 0 0 0,1-1-1 0 0,-1 0 1 0 0,1 0 0 0 0,-1-1 0 0 0,0-1 0 0 0,0 1 0 0 0,0-1 0 0 0,-1-1 0 0 0,1 0-1 0 0,-1 0 1 0 0,0-1 0 0 0,-1 0 0 0 0,1 0 0 0 0,-1 0 0 0 0,0-1 0 0 0,-1 0 0 0 0,3-5-21 0 0,-3-2 99 0 0,-3 52-266 0 0,58 45-840 0 0,2-58-4788 0 0,-55-24 4541 0 0</inkml:trace>
  <inkml:trace contextRef="#ctx0" brushRef="#br0" timeOffset="169981.577">5959 6405 1148 0 0,'75'76'2254'0'0,"-65"-61"-1989"0"0,66 116 739 0 0,-55-35 2660 0 0,-21-95-3593 0 0,0 1-1 0 0,-1-1 1 0 0,0 0 0 0 0,1 0 0 0 0,-1 0 0 0 0,0 1-1 0 0,1-1 1 0 0,-1 0 0 0 0,0 0 0 0 0,0 0 0 0 0,0 0 0 0 0,0 0-1 0 0,0 0 1 0 0,0-1 0 0 0,0 1 0 0 0,-1 0 0 0 0,1 0-1 0 0,0-1 1 0 0,0 1 0 0 0,0-1 0 0 0,-1 1 0 0 0,1-1-1 0 0,0 0 1 0 0,-1 1 0 0 0,1-1 0 0 0,0 0 0 0 0,-1 0 0 0 0,1 0-1 0 0,-1 0 1 0 0,1 0 0 0 0,0 0 0 0 0,-1 0 0 0 0,1 0-1 0 0,0-1 1 0 0,-1 1 0 0 0,1 0 0 0 0,0-1 0 0 0,0 0-71 0 0,-3-3-13 0 0,1-1 0 0 0,1 0 1 0 0,-1-1-1 0 0,1 1 0 0 0,0 0 1 0 0,0-1-1 0 0,1 1 1 0 0,0-1-1 0 0,0 0 0 0 0,0 1 1 0 0,0-1-1 0 0,1 0 0 0 0,0 0 1 0 0,0 1-1 0 0,1-1 0 0 0,-1 0 1 0 0,1 0-1 0 0,1 1 0 0 0,-1-1 1 0 0,1 1-1 0 0,0-1 0 0 0,0 1 1 0 0,0 0-1 0 0,1 0 1 0 0,0 0-1 0 0,0 0 0 0 0,0 0 1 0 0,1 0-1 0 0,-1 1 0 0 0,1 0 1 0 0,2-2 12 0 0,107-119-2516 0 0,-29 51-3243 0 0,-77 68 4304 0 0</inkml:trace>
  <inkml:trace contextRef="#ctx0" brushRef="#br0" timeOffset="170370.524">6466 6591 1184 0 0,'70'-16'3976'0'0,"31"-38"-2727"0"0,-84 44-841 0 0,118-93 1003 0 0,-136 101-1391 0 0,-1 1-1 0 0,1 0 1 0 0,0-1 0 0 0,-1 1-1 0 0,1 0 1 0 0,-1 0 0 0 0,1 0-1 0 0,-1 0 1 0 0,1 0-1 0 0,-1 0 1 0 0,0 1 0 0 0,0-1-1 0 0,1 0 1 0 0,-1 1 0 0 0,0-1-1 0 0,0 1 1 0 0,0 0 0 0 0,1 0-1 0 0,-1-1 1 0 0,0 1-1 0 0,0 0 1 0 0,0 1 0 0 0,0-1-1 0 0,1 0 1 0 0,-1 0 0 0 0,0 1-1 0 0,0-1 1 0 0,0 1 0 0 0,1 0-1 0 0,-1-1 1 0 0,0 1 0 0 0,1 0-1 0 0,-2 1-19 0 0,-18 2 105 0 0,1 0 1 0 0,0 2-1 0 0,0 0 0 0 0,0 2 0 0 0,1 0 0 0 0,0 1 0 0 0,1 1 1 0 0,0 0-1 0 0,0 2 0 0 0,1 0 0 0 0,1 1 0 0 0,-4 4-105 0 0,18-16 6 0 0,1 0 0 0 0,-1 1-1 0 0,1-1 1 0 0,0 1-1 0 0,0-1 1 0 0,0 1 0 0 0,0-1-1 0 0,0 1 1 0 0,0 0 0 0 0,0 0-1 0 0,0-1 1 0 0,1 1-1 0 0,-1 0 1 0 0,1 0 0 0 0,-1 0-1 0 0,1 0 1 0 0,0 0 0 0 0,0-1-1 0 0,0 1 1 0 0,0 0 0 0 0,0 0-1 0 0,0 0 1 0 0,0 0-1 0 0,1 0 1 0 0,-1 0 0 0 0,1 0-1 0 0,-1 0 1 0 0,1-1 0 0 0,0 1-1 0 0,-1 0 1 0 0,1 0-1 0 0,0-1 1 0 0,0 1 0 0 0,0-1-1 0 0,1 1 1 0 0,-1-1 0 0 0,0 1-1 0 0,1-1 1 0 0,-1 0 0 0 0,1 1-1 0 0,-1-1 1 0 0,1 0-1 0 0,-1 0 1 0 0,1 0 0 0 0,0 0-1 0 0,0 0 1 0 0,-1-1 0 0 0,1 1-1 0 0,0-1 1 0 0,0 1-1 0 0,1 0-4 0 0,102 26-548 0 0,-71-23-392 0 0,0-3 1 0 0,0 0-1 0 0,0-3 1 0 0,0 0-1 0 0,0-2 1 0 0,-1-2-1 0 0,1-1 1 0 0,9-5 938 0 0,-4 1-1259 0 0</inkml:trace>
  <inkml:trace contextRef="#ctx0" brushRef="#br0" timeOffset="166380.867">2666 6514 1132 0 0,'0'0'389'0'0,"0"0"44"0"0,0 0-35 0 0,3-15 966 0 0,25-13 463 0 0,-16 1 933 0 0,-12 80-2390 0 0,19 191-210 0 0,28-30-24 0 0,-45-207-354 0 0,-10-12-6157 0 0,-2-9 4963 0 0</inkml:trace>
  <inkml:trace contextRef="#ctx0" brushRef="#br0" timeOffset="166784.5">2330 6486 1080 0 0,'-26'-3'2221'0'0,"10"0"1894"0"0,42-2-2809 0 0,486-43 456 0 0,-170 38-4643 0 0,-340 10 2102 0 0,-2 0-300 0 0,12 9-1390 0 0,-11-6 1101 0 0</inkml:trace>
  <inkml:trace contextRef="#ctx0" brushRef="#br0" timeOffset="167393.603">2967 6700 1604 0 0,'4'-5'6000'0'0,"67"33"-5611"0"0,-60-21-315 0 0,0 1 0 0 0,0 0 0 0 0,-1 0 0 0 0,0 1 0 0 0,-1 0 0 0 0,1 1 0 0 0,-2 0 0 0 0,0 0 0 0 0,0 1 0 0 0,-1 0 0 0 0,0 0 1 0 0,-1 1-1 0 0,0 0 0 0 0,-1 0 0 0 0,0 1 0 0 0,-1-1 0 0 0,-1 1 0 0 0,0 0 0 0 0,0 0 0 0 0,-1 0 0 0 0,-1 0 0 0 0,0 6-74 0 0,-1-19 18 0 0,-1-1-1 0 0,1 0 1 0 0,0 0-1 0 0,-1 0 1 0 0,1 0-1 0 0,0 0 1 0 0,-1 0-1 0 0,1 1 1 0 0,-1-1 0 0 0,1 0-1 0 0,-1 0 1 0 0,0 1-1 0 0,1-1 1 0 0,-1 0-1 0 0,0 1 1 0 0,1-1-1 0 0,-1 1 1 0 0,0-1-1 0 0,0 1 1 0 0,0-1-1 0 0,1 1 1 0 0,-1-1-1 0 0,0 1 1 0 0,0 0-1 0 0,0 0 1 0 0,0-1 0 0 0,0 1-1 0 0,0 0 1 0 0,0 0-1 0 0,0 0 1 0 0,0 0-1 0 0,0 0 1 0 0,1 0-1 0 0,-1 0 1 0 0,0 0-1 0 0,0 1 1 0 0,0-1-1 0 0,0 0 1 0 0,0 0-1 0 0,0 1 1 0 0,0-1-1 0 0,0 0 1 0 0,1 1 0 0 0,-1-1-1 0 0,0 1 1 0 0,0 0-1 0 0,1-1 1 0 0,-1 1-1 0 0,0-1 1 0 0,1 1-1 0 0,-1 0 1 0 0,0 0-1 0 0,1-1 1 0 0,-1 1-1 0 0,1 0 1 0 0,-1 0-1 0 0,1 0 1 0 0,0-1-1 0 0,-1 1 1 0 0,1 0 0 0 0,0 0-1 0 0,0 0 1 0 0,-1 0-1 0 0,1 0 1 0 0,0 0-18 0 0,-3-9-40 0 0,0 0-1 0 0,1-1 1 0 0,0 0 0 0 0,1 0 0 0 0,0 1 0 0 0,0-1 0 0 0,1 0 0 0 0,0 0 0 0 0,0 0 0 0 0,1 0 0 0 0,0 0-1 0 0,1 1 1 0 0,-1-1 0 0 0,2 0 0 0 0,0 1 0 0 0,0-1 0 0 0,0 1 0 0 0,1 0 0 0 0,0 0 0 0 0,0 1-1 0 0,1-1 1 0 0,0 1 0 0 0,1 0 0 0 0,0 0 0 0 0,2-2 40 0 0,9-9-502 0 0,2 0-1 0 0,0 2 1 0 0,1 0 0 0 0,1 1-1 0 0,0 1 1 0 0,1 1 0 0 0,0 0 0 0 0,8-1 502 0 0,23-3-2357 0 0,-28 9 1213 0 0</inkml:trace>
  <inkml:trace contextRef="#ctx0" brushRef="#br0" timeOffset="167658.297">3661 6643 1912 0 0,'4'5'258'0'0,"-1"0"0"0"0,0 0-1 0 0,0 0 1 0 0,0 0 0 0 0,-1 1 0 0 0,0-1 0 0 0,0 1-1 0 0,0-1 1 0 0,-1 1 0 0 0,0 0 0 0 0,0 0-1 0 0,0-1 1 0 0,-1 1 0 0 0,0 0 0 0 0,0 0-1 0 0,-1 5-257 0 0,3 15 431 0 0,-2-18-363 0 0,0 0 1 0 0,1 0 0 0 0,0 0 0 0 0,1 0 0 0 0,0 0 0 0 0,0 0-1 0 0,0 0 1 0 0,1-1 0 0 0,0 1 0 0 0,1-1 0 0 0,0 0 0 0 0,0 0 0 0 0,0 0-1 0 0,1 0 1 0 0,0-1 0 0 0,0 0 0 0 0,1 0 0 0 0,0 0 0 0 0,0-1-1 0 0,1 1-68 0 0,27-26-4577 0 0,-26 8 3319 0 0</inkml:trace>
  <inkml:trace contextRef="#ctx0" brushRef="#br0" timeOffset="167906.129">3661 6472 1448 0 0,'-10'-17'3787'0'0,"2"3"-1708"0"0,14 18-5916 0 0,-3-2 2656 0 0</inkml:trace>
  <inkml:trace contextRef="#ctx0" brushRef="#br0" timeOffset="168895.256">4108 6672 1768 0 0,'-13'-7'3930'0'0,"4"7"-3845"0"0,0 0 1 0 0,0 0-1 0 0,1 1 0 0 0,-1 0 1 0 0,1 1-1 0 0,-1 0 0 0 0,1 0 1 0 0,-1 1-1 0 0,1 0 1 0 0,0 0-1 0 0,0 1 0 0 0,1 0 1 0 0,-1 0-1 0 0,1 1 0 0 0,-1 0 1 0 0,2 0-1 0 0,-1 1 0 0 0,0-1 1 0 0,1 2-1 0 0,0-1 1 0 0,1 1-1 0 0,0 0 0 0 0,0 0 1 0 0,0 0-1 0 0,1 1 0 0 0,-1-1 1 0 0,2 1-1 0 0,-1 2-85 0 0,4-9 91 0 0,3 9 201 0 0,2-7-268 0 0,0-1 1 0 0,0 1-1 0 0,1-1 1 0 0,-1-1 0 0 0,1 1-1 0 0,-1-1 1 0 0,1 1-1 0 0,0-2 1 0 0,0 1-1 0 0,0-1 1 0 0,-1 0-1 0 0,1 0 1 0 0,0 0 0 0 0,0-1-1 0 0,0 0 1 0 0,-1 0-1 0 0,1 0 1 0 0,-1-1-1 0 0,1 0 1 0 0,-1 0-1 0 0,1-1 1 0 0,4-2-25 0 0,10-1 11 0 0,105-59 551 0 0,-146 77-288 0 0,21-10-301 0 0,-1-1 0 0 0,0 1-1 0 0,0 0 1 0 0,1-1 0 0 0,-1 1 0 0 0,1-1-1 0 0,0 1 1 0 0,-1 0 0 0 0,1-1-1 0 0,0 1 1 0 0,0 0 0 0 0,0 0 0 0 0,0-1-1 0 0,0 1 1 0 0,0 0 0 0 0,1-1-1 0 0,-1 1 1 0 0,0 0 0 0 0,1-1-1 0 0,-1 1 1 0 0,1-1 0 0 0,0 1 0 0 0,0-1-1 0 0,-1 1 1 0 0,1-1 0 0 0,0 1-1 0 0,0-1 1 0 0,0 0 0 0 0,1 1 0 0 0,-1-1-1 0 0,0 0 1 0 0,0 0 0 0 0,1 0-1 0 0,-1 0 1 0 0,1 0 0 0 0,-1 0 0 0 0,1 0-1 0 0,-1-1 1 0 0,1 1 0 0 0,-1 0-1 0 0,1-1 1 0 0,0 0 0 0 0,-1 1 0 0 0,1-1-1 0 0,0 0 28 0 0,86 0-1105 0 0,-74-5 1055 0 0,-1-1 1 0 0,0 0-1 0 0,0 0 0 0 0,0-1 1 0 0,-1-1-1 0 0,0 0 1 0 0,0-1-1 0 0,-1 0 1 0 0,-1-1-1 0 0,1 0 0 0 0,-1-1 1 0 0,-1 0-1 0 0,0-1 1 0 0,-1 1-1 0 0,0-2 1 0 0,-1 1-1 0 0,0-1 0 0 0,0-2 50 0 0,85-257 1617 0 0,-85 242-1219 0 0,19-67 1365 0 0,-26 96-1574 0 0,0 1-4 0 0,-3 1-159 0 0,0 0 0 0 0,0 0 0 0 0,0 1 0 0 0,0-1 0 0 0,0 1 1 0 0,0 0-1 0 0,0 0 0 0 0,0 0 0 0 0,1 0 0 0 0,-1 1 0 0 0,1-1 0 0 0,0 1 1 0 0,-1-1-1 0 0,1 1 0 0 0,0 0 0 0 0,1 0 0 0 0,-1 0 0 0 0,0 0 0 0 0,1 0 1 0 0,0 0-1 0 0,-1 0 0 0 0,1 1 0 0 0,1-1 0 0 0,-1 0 0 0 0,0 1 0 0 0,1-1 1 0 0,0 0-1 0 0,0 3-26 0 0,-25 261 296 0 0,25-251-282 0 0,60 233-202 0 0,-58-247 181 0 0,0-2 0 0 0,0 1 0 0 0,0 0-1 0 0,1 0 1 0 0,-1-1 0 0 0,1 1-1 0 0,-1-1 1 0 0,0 0 0 0 0,1 0 0 0 0,-1 1-1 0 0,1-2 1 0 0,-1 1 0 0 0,0 0-1 0 0,1 0 1 0 0,-1-1 0 0 0,0 1-1 0 0,1-1 1 0 0,-1 0 0 0 0,0 0 0 0 0,0 0-1 0 0,1 0 1 0 0,-1 0 0 0 0,0 0-1 0 0,0-1 1 0 0,0 1 0 0 0,0-1 0 0 0,-1 1-1 0 0,1-1 1 0 0,0 0 0 0 0,-1 0-1 0 0,1 1 1 0 0,-1-1 0 0 0,1 0 0 0 0,-1-1-1 0 0,0 1 1 0 0,0 0 0 0 0,0 0-1 0 0,0 0 1 0 0,0-1 0 0 0,-1 1 0 0 0,1 0-1 0 0,-1-1 1 0 0,1 1 7 0 0,10-12-35 0 0,-5 6 26 0 0,0 0 0 0 0,1 0 0 0 0,0 0 0 0 0,0 1 0 0 0,0 0 0 0 0,1 1 0 0 0,1-1 0 0 0,-1 2 0 0 0,1-1 0 0 0,0 1 0 0 0,0 0 0 0 0,0 1 0 0 0,1 0 0 0 0,-1 1 0 0 0,1-1 0 0 0,0 2 0 0 0,0 0 0 0 0,0 0 0 0 0,0 1 0 0 0,1 0 0 0 0,-1 0 0 0 0,0 1 0 0 0,0 1 0 0 0,1 0 0 0 0,-1 0 0 0 0,0 1 0 0 0,0 0 0 0 0,0 1 0 0 0,0 0 0 0 0,7 4 9 0 0,74 73 226 0 0,-89-77-224 0 0,0-1-1 0 0,-1 1 0 0 0,1 0 0 0 0,-1-1 1 0 0,1 1-1 0 0,-1 0 0 0 0,0 0 0 0 0,0 0 1 0 0,0 0-1 0 0,-1-1 0 0 0,1 1 0 0 0,-1 1 1 0 0,0-1-1 0 0,1 0 0 0 0,-1 0 0 0 0,-1 0 1 0 0,1 0-1 0 0,0 0 0 0 0,-1 0 0 0 0,1 0 1 0 0,-1 0-1 0 0,0 0 0 0 0,0-1 0 0 0,0 1 0 0 0,-1 0 1 0 0,1 0-1 0 0,-1-1 0 0 0,1 1 0 0 0,-1-1 1 0 0,0 1-1 0 0,0-1 0 0 0,0 0 0 0 0,0 0 1 0 0,0 1-1 0 0,-1-1 0 0 0,1-1 0 0 0,-3 2-1 0 0,-2 3-367 0 0,-2-1 0 0 0,1 0 0 0 0,0 0 0 0 0,-1-1 0 0 0,0 0 1 0 0,0-1-1 0 0,0 0 0 0 0,-1 0 0 0 0,1-1 0 0 0,-1 0 0 0 0,1-1 0 0 0,-1 0 0 0 0,1 0 0 0 0,-1-1 0 0 0,0-1 0 0 0,1 1 0 0 0,-1-2 0 0 0,0 1 0 0 0,1-1 0 0 0,0-1 0 0 0,-1 1 0 0 0,-1-2 367 0 0,-15-10-1223 0 0</inkml:trace>
  <inkml:trace contextRef="#ctx0" brushRef="#br0" timeOffset="182457.535">18968 5697 1280 0 0,'0'0'86'0'0,"-1"0"1"0"0,1 0-1 0 0,-1 0 0 0 0,1 1 1 0 0,0-1-1 0 0,-1 0 0 0 0,1 0 1 0 0,-1 0-1 0 0,1 0 0 0 0,-1 0 1 0 0,1 0-1 0 0,-1 0 0 0 0,1 0 1 0 0,-1 0-1 0 0,1 0 0 0 0,-1 0 1 0 0,1 0-1 0 0,0 0 0 0 0,-1-1 1 0 0,1 1-1 0 0,-1 0 0 0 0,1 0 1 0 0,-1 0-1 0 0,1-1 0 0 0,0 1 1 0 0,-1 0-1 0 0,1 0 0 0 0,0-1 1 0 0,-1 1-1 0 0,1 0 0 0 0,0-1 1 0 0,-1 1-1 0 0,1 0 0 0 0,0-1 1 0 0,0 1-1 0 0,-1-1 0 0 0,1 1 1 0 0,0 0-1 0 0,0-1 0 0 0,0 1 1 0 0,0-1-1 0 0,-1 1 0 0 0,1-1 1 0 0,0 1-1 0 0,0-1 0 0 0,0 1 1 0 0,0 0-1 0 0,0-1 0 0 0,0 1 1 0 0,0-1-1 0 0,0 1 0 0 0,0-1 1 0 0,0 1-1 0 0,1-1 0 0 0,-1 1 1 0 0,0-1-1 0 0,0 1-86 0 0,-47 10 684 0 0,31-7-538 0 0,0 1 0 0 0,0 1 0 0 0,0 0 0 0 0,0 1 1 0 0,0 1-1 0 0,1 0 0 0 0,1 1 0 0 0,-1 0 0 0 0,1 2 0 0 0,1-1 1 0 0,-1 2-1 0 0,2 0 0 0 0,0 0 0 0 0,0 1 0 0 0,1 1 1 0 0,-5 7-147 0 0,15-19 10 0 0,1 1 0 0 0,-1 0 0 0 0,0-1 0 0 0,1 1 0 0 0,0 0 0 0 0,-1 0 0 0 0,1 0 0 0 0,0 0 0 0 0,0-1 0 0 0,0 1 0 0 0,0 0 0 0 0,1 0 0 0 0,-1 0 0 0 0,0-1 0 0 0,1 1 0 0 0,-1 0 0 0 0,1 0 0 0 0,0-1 0 0 0,-1 1 0 0 0,1 0 0 0 0,0-1 0 0 0,0 1 0 0 0,0-1 0 0 0,0 1 0 0 0,0-1 0 0 0,1 1 0 0 0,-1-1 0 0 0,0 0 0 0 0,1 0 0 0 0,-1 1 0 0 0,0-1 0 0 0,1 0 0 0 0,0 0 0 0 0,-1-1 0 0 0,1 1 0 0 0,0 0 0 0 0,-1 0 0 0 0,1-1 0 0 0,0 1 0 0 0,0-1 0 0 0,-1 0 0 0 0,1 1 0 0 0,0-1 0 0 0,1 0-10 0 0,85 9-27 0 0,-61-11-49 0 0,1-1 1 0 0,0-1-1 0 0,0-1 1 0 0,-1-2 0 0 0,0-1-1 0 0,-1 0 1 0 0,1-3-1 0 0,-2 0 1 0 0,0-1-1 0 0,0-2 1 0 0,4-3 75 0 0,-27 16-13 0 0,1-1 0 0 0,-1 1 0 0 0,0-1 0 0 0,1 1 0 0 0,-1-1 0 0 0,0 0 0 0 0,0 0 0 0 0,0 0 0 0 0,0 0 0 0 0,0 0 0 0 0,-1-1 0 0 0,1 1 0 0 0,-1 0 0 0 0,1-1 0 0 0,-1 1 0 0 0,0-1 0 0 0,0 0 0 0 0,0 1 0 0 0,0-1 0 0 0,0 0 0 0 0,-1 0 0 0 0,1 1 0 0 0,-1-1 0 0 0,0 0 0 0 0,0 0-1 0 0,0 0 1 0 0,0 0 0 0 0,0 1 0 0 0,-1-4 13 0 0,-10-2 26 0 0,1 1-1 0 0,-2 0 1 0 0,1 0-1 0 0,-1 1 1 0 0,1 0-1 0 0,-2 1 0 0 0,1 0 1 0 0,0 1-1 0 0,-1 1 1 0 0,0 0-1 0 0,0 1 1 0 0,0 0-1 0 0,0 1 1 0 0,0 0-1 0 0,0 1 0 0 0,-1 0 1 0 0,1 1-1 0 0,-10 3-25 0 0,-5-4 80 0 0,-40 0 33 0 0,66 0-128 0 0,-4 15-93 0 0,52-20-110 0 0,0-2 0 0 0,0-2 0 0 0,-1-2 1 0 0,-1-2-1 0 0,0-2 0 0 0,-1-2 0 0 0,22-12 218 0 0,-56 24 28 0 0,0 1 1 0 0,-1-2-1 0 0,0 1 0 0 0,0-1 0 0 0,-1 0 1 0 0,1 0-1 0 0,-1-1 0 0 0,-1 0 0 0 0,1 0 1 0 0,-1-1-1 0 0,-1 0 0 0 0,1 0 0 0 0,-1 0 1 0 0,-1-1-1 0 0,1 0 0 0 0,-1 1 0 0 0,-1-2 1 0 0,0 1-1 0 0,0 0 0 0 0,-1-1 1 0 0,0 1-1 0 0,-1-1 0 0 0,0 1 0 0 0,0-1 1 0 0,-1 0-1 0 0,0 0 0 0 0,-1 1 0 0 0,0-1 1 0 0,0 1-1 0 0,-1-1 0 0 0,-1 1 0 0 0,1-1 1 0 0,-1 1-1 0 0,-1 0 0 0 0,0 0 0 0 0,-2-2-28 0 0,-43-50 2480 0 0,48 61-2258 0 0,-2 4-55 0 0,-5 15-44 0 0,0 0 0 0 0,1 0 0 0 0,1 1 0 0 0,1 0 0 0 0,1 0 0 0 0,0 0 0 0 0,2 1 0 0 0,0-1 1 0 0,1 1-1 0 0,2-1 0 0 0,0 1 0 0 0,1-1 0 0 0,1 1 0 0 0,0-1 0 0 0,2 0 0 0 0,6 16-123 0 0,-9-22 3 0 0,97 345 638 0 0,-59-252-940 0 0,8 33-3821 0 0,-43-136-2549 0 0,-5-11 6454 0 0,0-2-1157 0 0</inkml:trace>
  <inkml:trace contextRef="#ctx0" brushRef="#br0" timeOffset="184941.315">22668 5377 936 0 0,'-1'0'86'0'0,"1"0"1"0"0,-1-1-1 0 0,1 1 0 0 0,0 0 0 0 0,-1 0 1 0 0,1-1-1 0 0,0 1 0 0 0,-1 0 0 0 0,1 0 1 0 0,0-1-1 0 0,-1 1 0 0 0,1 0 1 0 0,0-1-1 0 0,0 1 0 0 0,-1-1 0 0 0,1 1 1 0 0,0 0-1 0 0,0-1 0 0 0,0 1 0 0 0,0-1 1 0 0,-1 1-1 0 0,1 0 0 0 0,0-1 0 0 0,0 1 1 0 0,0-1-1 0 0,0 1 0 0 0,0-1 0 0 0,0 1 1 0 0,0-1-1 0 0,0 1 0 0 0,0 0 1 0 0,0-1-1 0 0,1 1 0 0 0,-1-1 0 0 0,0 1 1 0 0,0-1-1 0 0,0 1 0 0 0,0 0 0 0 0,1-1 1 0 0,-1 1-1 0 0,0 0 0 0 0,0-1 0 0 0,1 1 1 0 0,-1 0-1 0 0,0-1 0 0 0,1 1 0 0 0,-1 0 1 0 0,0-1-1 0 0,1 1 0 0 0,-1 0 1 0 0,0 0-1 0 0,1-1 0 0 0,-1 1 0 0 0,1 0 1 0 0,-1 0-1 0 0,1 0 0 0 0,-1 0 0 0 0,0 0 1 0 0,1 0-1 0 0,-1 0-86 0 0,-10 3 128 0 0,0 1 0 0 0,0 0-1 0 0,0 1 1 0 0,0 1 0 0 0,1-1 0 0 0,-1 1 0 0 0,2 1 0 0 0,-1 0-1 0 0,1 0 1 0 0,0 1 0 0 0,0 0 0 0 0,1 0 0 0 0,0 1 0 0 0,0-1 0 0 0,1 2-1 0 0,0-1 1 0 0,1 1 0 0 0,0 0 0 0 0,1 0 0 0 0,0 0 0 0 0,0 0-1 0 0,1 1 1 0 0,0 0 0 0 0,0 5-128 0 0,5-11 12 0 0,0-1-1 0 0,1 0 1 0 0,-1 1-1 0 0,1-1 1 0 0,0 0-1 0 0,0 0 1 0 0,0-1 0 0 0,1 1-1 0 0,-1-1 1 0 0,1 1-1 0 0,0-1 1 0 0,0 0-1 0 0,0-1 1 0 0,0 1-1 0 0,0-1 1 0 0,1 1 0 0 0,-1-1-1 0 0,1-1 1 0 0,-1 1-1 0 0,1-1 1 0 0,0 1-1 0 0,0-1 1 0 0,0-1-1 0 0,-1 1 1 0 0,1-1 0 0 0,0 0-1 0 0,0 0 1 0 0,0 0-1 0 0,0 0 1 0 0,0-1-1 0 0,0 0 1 0 0,0 0-1 0 0,2-1-11 0 0,2 2-41 0 0,13-2-46 0 0,0 0 1 0 0,0-1 0 0 0,0-1-1 0 0,-1-1 1 0 0,1-1 0 0 0,-1-1 0 0 0,-1 0-1 0 0,1-2 1 0 0,-1 0 0 0 0,-1-2 0 0 0,0 0-1 0 0,0-1 1 0 0,1-3 86 0 0,-17 14-14 0 0,-1-1 0 0 0,1 0 0 0 0,0 0 0 0 0,-1-1 1 0 0,0 1-1 0 0,0 0 0 0 0,0-1 0 0 0,0 0 0 0 0,0 1 0 0 0,0-1 0 0 0,0 0 0 0 0,-1 0 0 0 0,0 0 0 0 0,1 0 0 0 0,-1 0 0 0 0,0 0 0 0 0,0 0 1 0 0,-1 0-1 0 0,1 0 0 0 0,-1-1 0 0 0,0 1 0 0 0,1 0 0 0 0,-1 0 0 0 0,-1-1 0 0 0,1 1 0 0 0,0 0 0 0 0,-1 0 0 0 0,0 0 0 0 0,0-1 0 0 0,0 1 1 0 0,0 0-1 0 0,0 0 0 0 0,0 0 0 0 0,-1 0 0 0 0,1 1 0 0 0,-1-1 0 0 0,0 0 0 0 0,0 1 0 0 0,0-1 0 0 0,0 1 0 0 0,-1 0 0 0 0,1-1 1 0 0,-1 1 13 0 0,-126-68 134 0 0,-74 41 71 0 0,282-8-4819 0 0,-49 26 3961 0 0</inkml:trace>
  <inkml:trace contextRef="#ctx0" brushRef="#br0" timeOffset="185219.871">23301 4991 2572 0 0,'8'-31'4614'0'0,"-24"29"-1142"0"0,11 13-3334 0 0,0 0-1 0 0,1 0 0 0 0,0 0 0 0 0,0 1 1 0 0,1-1-1 0 0,1 1 0 0 0,0 0 1 0 0,1 0-1 0 0,0 0 0 0 0,0 0 1 0 0,1-1-1 0 0,2 9-137 0 0,2 15 119 0 0,1 0 1 0 0,2 0 0 0 0,1-1-1 0 0,2 0 1 0 0,2 0-1 0 0,1-1 1 0 0,13 24-120 0 0,13 38-518 0 0,-24-26-722 0 0,-13-38-3160 0 0,-31-15 388 0 0,11-23 2795 0 0</inkml:trace>
  <inkml:trace contextRef="#ctx0" brushRef="#br0" timeOffset="186244.794">23106 5208 1576 0 0,'-35'3'4434'0'0,"51"1"-1558"0"0,284-42-2821 0 0,-275 34-480 0 0,-1 0-1 0 0,0-1 1 0 0,0-2 0 0 0,0 0 0 0 0,-1-2-1 0 0,0-1 1 0 0,0 0 0 0 0,-1-2 0 0 0,14-9 425 0 0,-35 19 46 0 0,1 1 0 0 0,0-1 0 0 0,0 0 0 0 0,-1 1 0 0 0,1-1 0 0 0,-1 0 0 0 0,0 0 0 0 0,1-1 0 0 0,-1 1 0 0 0,0 0 0 0 0,0 0 0 0 0,0 0 0 0 0,-1-1 0 0 0,1 1 0 0 0,-1 0 0 0 0,1-1 0 0 0,-1 1 0 0 0,0-1 0 0 0,1 1 0 0 0,-1 0-1 0 0,0-1 1 0 0,-1 1 0 0 0,1-1 0 0 0,0 1 0 0 0,-1 0 0 0 0,0-1 0 0 0,1 1 0 0 0,-1 0 0 0 0,0-1 0 0 0,0 1 0 0 0,0 0 0 0 0,0 0 0 0 0,-1 0 0 0 0,1 0 0 0 0,-1-1-46 0 0,-24-60 1564 0 0,25 145-705 0 0,17 216 60 0 0,8-119-404 0 0,-20-150-397 0 0,-1-12 271 0 0,3-45-293 0 0,-3 13-118 0 0,0-1 0 0 0,1 1 0 0 0,1 0 1 0 0,0 0-1 0 0,1 1 0 0 0,1-1 0 0 0,0 1 0 0 0,1 1 0 0 0,0-1 0 0 0,1 1 1 0 0,1 1-1 0 0,0 0 0 0 0,1 0 0 0 0,5-4 22 0 0,-13 15-7 0 0,0 1 1 0 0,0 1-1 0 0,0-1 0 0 0,0 0 1 0 0,0 1-1 0 0,0 0 1 0 0,-1-1-1 0 0,1 1 0 0 0,0 0 1 0 0,-1 1-1 0 0,1-1 0 0 0,0 0 1 0 0,-1 1-1 0 0,0-1 0 0 0,1 1 1 0 0,-1 0-1 0 0,0 0 1 0 0,0 0-1 0 0,0 0 0 0 0,0 0 1 0 0,0 0-1 0 0,0 1 0 0 0,-1-1 1 0 0,1 0-1 0 0,-1 1 0 0 0,1-1 1 0 0,-1 1-1 0 0,0 0 1 0 0,0 0-1 0 0,0-1 0 0 0,-1 1 1 0 0,1 0-1 0 0,-1 0 0 0 0,1 0 1 0 0,-1 0 6 0 0,10 17-27 0 0,-7-13 28 0 0,1 1 0 0 0,0-1 0 0 0,0 0 0 0 0,0-1 0 0 0,1 1 0 0 0,0-1 0 0 0,1 0 0 0 0,-1 0 0 0 0,1-1 0 0 0,0 1-1 0 0,1-1 1 0 0,-1-1 0 0 0,1 1 0 0 0,0-1 0 0 0,0 0 0 0 0,0-1 0 0 0,1 0 0 0 0,-1 0 0 0 0,1 0 0 0 0,0-1 0 0 0,0 0 0 0 0,0-1 0 0 0,0 0-1 0 0,0 0 1 0 0,0 0 0 0 0,6-1-1 0 0,1-1-15 0 0,0 0 0 0 0,-1-1-1 0 0,1 0 1 0 0,0-1-1 0 0,-1 0 1 0 0,0-2 0 0 0,1 0-1 0 0,-2 0 1 0 0,1-1-1 0 0,-1-1 1 0 0,9-5 15 0 0,-14 7-14 0 0,1 0-1 0 0,-1-1 1 0 0,0 0 0 0 0,-1 0-1 0 0,1-1 1 0 0,-1 0 0 0 0,0 0 0 0 0,-1-1-1 0 0,0 0 1 0 0,0 0 0 0 0,-1 0-1 0 0,0-1 1 0 0,0 1 0 0 0,-1-1-1 0 0,0-1 1 0 0,-1 1 0 0 0,0 0-1 0 0,0-1 1 0 0,-1 0 0 0 0,0 1 0 0 0,-1-1-1 0 0,0 0 1 0 0,-1 0 0 0 0,0-1 14 0 0,-2 6 30 0 0,-1 0 0 0 0,0 0 0 0 0,-1 0 0 0 0,1 0 0 0 0,-1 0 1 0 0,0 1-1 0 0,0 0 0 0 0,0 0 0 0 0,-1 0 0 0 0,1 0 0 0 0,-1 1 0 0 0,0 0 1 0 0,0 0-1 0 0,0 0 0 0 0,-1 0 0 0 0,1 1 0 0 0,-1 0 0 0 0,1 0 1 0 0,-1 0-1 0 0,0 1 0 0 0,0 0 0 0 0,1 0 0 0 0,-1 1 0 0 0,0-1 0 0 0,0 1 1 0 0,0 0-1 0 0,0 1 0 0 0,0 0 0 0 0,0 0 0 0 0,1 0 0 0 0,-2 1-30 0 0,-2-1 27 0 0,0 1-1 0 0,1 0 1 0 0,-1 0-1 0 0,1 1 1 0 0,-1 1-1 0 0,1-1 1 0 0,0 1-1 0 0,0 1 1 0 0,1-1-1 0 0,0 1 1 0 0,-1 1-1 0 0,1-1 1 0 0,1 1-1 0 0,-1 0 1 0 0,1 1-1 0 0,0 0 0 0 0,1 0 1 0 0,0 0-1 0 0,0 0 1 0 0,0 1-1 0 0,1 0 1 0 0,0 0-1 0 0,1 0 1 0 0,-1 0-1 0 0,2 1 1 0 0,-1-1-1 0 0,1 1 1 0 0,-1 7-27 0 0,5-9-24 0 0,0 0-1 0 0,1 0 1 0 0,0 0 0 0 0,0 0 0 0 0,0 0-1 0 0,1-1 1 0 0,0 0 0 0 0,0 0 0 0 0,0 0 0 0 0,1 0-1 0 0,0-1 1 0 0,0 1 0 0 0,1-1 0 0 0,-1 0 0 0 0,1-1-1 0 0,0 0 1 0 0,0 0 0 0 0,1 0 0 0 0,-1 0 0 0 0,1-1-1 0 0,0 0 1 0 0,0-1 0 0 0,0 0 0 0 0,0 0 0 0 0,0 0-1 0 0,0-1 1 0 0,1 0 0 0 0,-1 0 0 0 0,5 0 24 0 0,128-9-3080 0 0,-58-32-1899 0 0,-72 32 3974 0 0</inkml:trace>
  <inkml:trace contextRef="#ctx0" brushRef="#br0" timeOffset="186526.253">24423 5377 1576 0 0,'33'-145'3618'0'0,"-32"141"-3502"0"0,0 1 0 0 0,0 0 1 0 0,0 0-1 0 0,0 0 0 0 0,0 1 1 0 0,1-1-1 0 0,-1 0 0 0 0,1 0 1 0 0,0 1-1 0 0,-1-1 0 0 0,1 1 1 0 0,1-1-1 0 0,-1 1 0 0 0,0 0 1 0 0,0 0-1 0 0,1 0 0 0 0,0 0 1 0 0,-1 1-1 0 0,1-1 0 0 0,0 0 1 0 0,-1 1-1 0 0,1 0 0 0 0,2-1-116 0 0,-4 2 143 0 0,5 2 3 0 0,6 4-26 0 0,-1-1 1 0 0,1 2-1 0 0,-1 0 0 0 0,0 0 1 0 0,0 1-1 0 0,-1 0 0 0 0,0 0 0 0 0,-1 2 1 0 0,0-1-1 0 0,0 1 0 0 0,-1 0 1 0 0,0 1-1 0 0,-1 0 0 0 0,0 0 0 0 0,-1 0 1 0 0,0 1-1 0 0,-1 0 0 0 0,0 1 1 0 0,-1-1-1 0 0,0 1 0 0 0,-1-1 0 0 0,0 1 1 0 0,-1 0-1 0 0,0 6-120 0 0,-2-17 51 0 0,0-1-1 0 0,0 1 1 0 0,0 0 0 0 0,-1-1 0 0 0,1 1-1 0 0,0 0 1 0 0,0-1 0 0 0,-1 1-1 0 0,1-1 1 0 0,-1 1 0 0 0,0 0 0 0 0,1-1-1 0 0,-1 0 1 0 0,0 1 0 0 0,0-1-1 0 0,0 1 1 0 0,0-1 0 0 0,0 0 0 0 0,0 0-1 0 0,0 1 1 0 0,0-1 0 0 0,-1 0-1 0 0,1 0 1 0 0,0 0 0 0 0,-1 0 0 0 0,1 0-1 0 0,-1-1 1 0 0,1 1 0 0 0,-1 0-1 0 0,1-1 1 0 0,-1 1 0 0 0,1-1 0 0 0,-1 0-1 0 0,0 1 1 0 0,1-1 0 0 0,-1 0-1 0 0,0 0 1 0 0,1 0 0 0 0,-1 0 0 0 0,0 0-1 0 0,1 0 1 0 0,-1-1 0 0 0,0 1-1 0 0,1 0 1 0 0,-1-1 0 0 0,1 0 0 0 0,-1 1-1 0 0,1-1 1 0 0,-1 0 0 0 0,1 1-1 0 0,-1-1 1 0 0,1 0 0 0 0,0 0 0 0 0,-1 0-1 0 0,1-1 1 0 0,0 1 0 0 0,0 0-1 0 0,0 0 1 0 0,0-1 0 0 0,0 1 0 0 0,0 0-1 0 0,0-1 1 0 0,0-1-51 0 0,2-10-185 0 0,0 0 0 0 0,2 0 0 0 0,-1 0 0 0 0,2 0-1 0 0,0 1 1 0 0,0-1 0 0 0,1 1 0 0 0,1 0 0 0 0,0 0 0 0 0,0 1 0 0 0,1-1 0 0 0,1 2 0 0 0,0-1-1 0 0,0 1 1 0 0,1 0 0 0 0,1 1 0 0 0,-1 0 0 0 0,1 0 0 0 0,1 1 0 0 0,0 0 0 0 0,0 1 0 0 0,0 1 0 0 0,2-1 185 0 0,-6 1-352 0 0,83-52-6587 0 0,-84 51 5707 0 0</inkml:trace>
  <inkml:trace contextRef="#ctx0" brushRef="#br0" timeOffset="186958.938">25105 5295 1112 0 0,'0'0'832'0'0,"1"1"-268"0"0,1-1-8 0 0,-1 2-188 0 0,1-2-12 0 0,0 0-44 0 0,1 0-372 0 0,-3 0-276 0 0,1 0-488 0 0,1 0 48 0 0,-2-2 20 0 0</inkml:trace>
  <inkml:trace contextRef="#ctx0" brushRef="#br0" timeOffset="183110.81">19909 5650 1504 0 0,'162'-21'4827'0'0,"77"-69"-4741"0"0,-235 88-116 0 0,1-1 1 0 0,-1 1-1 0 0,1-1 1 0 0,-1 0-1 0 0,0 0 0 0 0,0 0 1 0 0,0-1-1 0 0,-1 1 1 0 0,1-1-1 0 0,-1 0 1 0 0,0 0-1 0 0,0-1 1 0 0,0 1-1 0 0,-1 0 1 0 0,1-1-1 0 0,-1 0 1 0 0,0 1-1 0 0,1-5 30 0 0,-6 5 5 0 0,-1 1 1 0 0,1-1-1 0 0,-1 0 0 0 0,1 1 0 0 0,-1 0 1 0 0,0 0-1 0 0,0 0 0 0 0,-1 0 0 0 0,1 1 0 0 0,0 0 1 0 0,-1 0-1 0 0,1 0 0 0 0,-1 0 0 0 0,0 1 1 0 0,0-1-1 0 0,0 1 0 0 0,1 0 0 0 0,-1 1 1 0 0,0-1-1 0 0,0 1 0 0 0,0 0 0 0 0,0 0 0 0 0,0 1 1 0 0,0 0-1 0 0,-3 0-5 0 0,-8 1 111 0 0,-1 1 0 0 0,0 0 1 0 0,0 1-1 0 0,1 1 0 0 0,0 1 1 0 0,0 0-1 0 0,1 1 0 0 0,-1 1 1 0 0,2 0-1 0 0,-1 1 0 0 0,1 1 0 0 0,0 0 1 0 0,-6 7-112 0 0,16-14 34 0 0,0 0 0 0 0,0 0 0 0 0,0 1 1 0 0,0-1-1 0 0,1 1 0 0 0,0 0 1 0 0,0 0-1 0 0,0 1 0 0 0,0-1 0 0 0,0 1 1 0 0,1-1-1 0 0,0 1 0 0 0,0 0 0 0 0,0 0 1 0 0,1 0-1 0 0,0 0 0 0 0,0 0 1 0 0,0 0-1 0 0,0 0 0 0 0,1 0 0 0 0,0 0 1 0 0,0 1-1 0 0,0-1 0 0 0,1 0 0 0 0,-1 0 1 0 0,1 0-1 0 0,0 0 0 0 0,1 0 1 0 0,-1 0-1 0 0,1 0 0 0 0,0 0 0 0 0,1-1 1 0 0,-1 1-1 0 0,1-1 0 0 0,0 1 0 0 0,0-1 1 0 0,0 0-1 0 0,0 0 0 0 0,1-1 0 0 0,-1 1 1 0 0,1 0-1 0 0,0-1 0 0 0,0 0 1 0 0,1 0-1 0 0,1 0-34 0 0,139 43-491 0 0,80-54-4799 0 0,-175 1 4038 0 0</inkml:trace>
  <inkml:trace contextRef="#ctx0" brushRef="#br0" timeOffset="183582.814">20837 5539 880 0 0,'1'-3'100'0'0,"-1"0"0"0"0,1-1-1 0 0,-1 1 1 0 0,0 0 0 0 0,0-1 0 0 0,0 1-1 0 0,0 0 1 0 0,-1 0 0 0 0,1-1 0 0 0,-1 1-1 0 0,0 0 1 0 0,0 0 0 0 0,0 0 0 0 0,0 0-1 0 0,-1 0 1 0 0,1 0 0 0 0,-1 0-1 0 0,0 0 1 0 0,0 0 0 0 0,0 1 0 0 0,0-1-1 0 0,0 1 1 0 0,-1-1 0 0 0,1 1 0 0 0,0 0-1 0 0,-1 0 1 0 0,0 0 0 0 0,0 0 0 0 0,1 1-1 0 0,-1-1 1 0 0,0 1 0 0 0,0 0 0 0 0,-1 0-1 0 0,1 0 1 0 0,0 0 0 0 0,0 0 0 0 0,0 0-1 0 0,-1 1 1 0 0,1 0 0 0 0,0 0 0 0 0,-1 0-1 0 0,1 0 1 0 0,0 0 0 0 0,0 1 0 0 0,-1-1-1 0 0,1 1 1 0 0,0 0 0 0 0,0 0-100 0 0,-14 3 168 0 0,1 1 1 0 0,0 0 0 0 0,1 1-1 0 0,0 1 1 0 0,0 1-1 0 0,0 0 1 0 0,1 1 0 0 0,0 0-1 0 0,0 1 1 0 0,1 1-1 0 0,1 0 1 0 0,0 0 0 0 0,0 2-1 0 0,1-1 1 0 0,1 1 0 0 0,0 1-1 0 0,-4 9-168 0 0,15-21 16 0 0,2 0 0 0 0,-1 0 0 0 0,0 0 0 0 0,0-1 0 0 0,1 1 0 0 0,-1-1 0 0 0,0 1-1 0 0,1-1 1 0 0,0 0 0 0 0,-1 0 0 0 0,1 0 0 0 0,0 0 0 0 0,-1-1 0 0 0,1 1 0 0 0,0-1 0 0 0,0 1 0 0 0,-1-1 0 0 0,1 0 0 0 0,0 0-1 0 0,0 0 1 0 0,0-1 0 0 0,0 1 0 0 0,-1-1 0 0 0,1 1 0 0 0,0-1 0 0 0,-1 0 0 0 0,1 0 0 0 0,0 0 0 0 0,-1-1 0 0 0,1 1-1 0 0,1-2-15 0 0,7 1 15 0 0,-1-1-1 0 0,1-1 1 0 0,-1 0 0 0 0,0 0-1 0 0,0-1 1 0 0,0 0-1 0 0,-1-1 1 0 0,0 0-1 0 0,0-1 1 0 0,0 0-1 0 0,-1 0 1 0 0,0-1-1 0 0,0 0 1 0 0,-1 0-1 0 0,0 0 1 0 0,0-2-15 0 0,-10 38 472 0 0,9-21-569 0 0,-1-1 0 0 0,1 0 0 0 0,1 0 0 0 0,-1-1 0 0 0,1 0-1 0 0,0 0 1 0 0,1-1 0 0 0,-1 0 0 0 0,1 0 0 0 0,-1 0 0 0 0,1-1 0 0 0,0 0 0 0 0,1-1-1 0 0,-1 0 1 0 0,0 0 0 0 0,1-1 0 0 0,1 0 97 0 0,99-2-5201 0 0,-59-9 3933 0 0</inkml:trace>
  <inkml:trace contextRef="#ctx0" brushRef="#br0" timeOffset="183865.753">21200 5374 1028 0 0,'-9'2'220'0'0,"1"0"-1"0"0,-1 1 1 0 0,1-1 0 0 0,0 2-1 0 0,-1-1 1 0 0,1 1 0 0 0,1 1-1 0 0,-1-1 1 0 0,1 1 0 0 0,-1 1-1 0 0,1-1 1 0 0,1 1-1 0 0,-1 0 1 0 0,1 1 0 0 0,0 0-1 0 0,1 0 1 0 0,0 0 0 0 0,0 0-1 0 0,0 1 1 0 0,1 0 0 0 0,0 0-1 0 0,0 0 1 0 0,1 0 0 0 0,0 1-1 0 0,1-1 1 0 0,0 1-1 0 0,0 0 1 0 0,1 0 0 0 0,0 0-1 0 0,0 5-219 0 0,1-9 50 0 0,1 0 0 0 0,-1 0 0 0 0,1 0 0 0 0,0 0-1 0 0,1 0 1 0 0,-1 0 0 0 0,1 0 0 0 0,0 0 0 0 0,0 0-1 0 0,0-1 1 0 0,1 1 0 0 0,0-1 0 0 0,0 0 0 0 0,0 1 0 0 0,0-1-1 0 0,0-1 1 0 0,1 1 0 0 0,0 0 0 0 0,0-1 0 0 0,0 0-1 0 0,0 0 1 0 0,0 0 0 0 0,1 0 0 0 0,-1-1 0 0 0,1 0-1 0 0,0 0 1 0 0,0 0 0 0 0,0 0 0 0 0,4 0-50 0 0,150 18-921 0 0,-143-21 474 0 0,0-1 1 0 0,-1 0-1 0 0,1-2 1 0 0,0 1-1 0 0,-1-2 0 0 0,0 0 1 0 0,0-1-1 0 0,0 0 1 0 0,-1-2-1 0 0,0 1 1 0 0,0-2-1 0 0,-1 0 1 0 0,11-9 446 0 0,3-5-1360 0 0</inkml:trace>
  <inkml:trace contextRef="#ctx0" brushRef="#br0" timeOffset="184284.391">21624 5110 1132 0 0,'-27'-79'5245'0'0,"10"117"-3836"0"0,-28 303 691 0 0,34-192-1298 0 0,9-129-569 0 0,0 1 335 0 0,10-36-387 0 0,66-146-601 0 0,-40 120 58 0 0,-33 41 316 0 0,-1 0 16 0 0,5 3 4 0 0,86 81-99 0 0,-83-73 34 0 0,1-1 0 0 0,0 0 0 0 0,0 0 0 0 0,1-1 0 0 0,0 0 0 0 0,1-1 0 0 0,0 0 0 0 0,1-1 0 0 0,-1 0 0 0 0,1-1 0 0 0,1 0 0 0 0,-1-1 0 0 0,1 0 0 0 0,0-1 0 0 0,0 0 0 0 0,5 0 91 0 0,69-14-6021 0 0,-66-1 4745 0 0</inkml:trace>
  <inkml:trace contextRef="#ctx0" brushRef="#br0" timeOffset="176437.305">12846 5997 1260 0 0,'0'0'730'0'0,"0"0"-90"0"0,0 0-84 0 0,3-3-69 0 0,9-8-74 0 0,-9 8-98 0 0,-3 3-48 0 0,0 0 37 0 0,16-7 13 0 0,-16 6-303 0 0,0 1 0 0 0,1 0 0 0 0,-1-1-1 0 0,0 1 1 0 0,1 0 0 0 0,-1-1 0 0 0,1 1-1 0 0,-1 0 1 0 0,1-1 0 0 0,-1 1 0 0 0,1 0-1 0 0,-1 0 1 0 0,0 0 0 0 0,1-1 0 0 0,-1 1-1 0 0,1 0 1 0 0,0 0 0 0 0,-1 0 0 0 0,1 0-1 0 0,-1 0 1 0 0,1 0 0 0 0,-1 0 0 0 0,1 0 0 0 0,-1 0-1 0 0,1 0 1 0 0,-1 0 0 0 0,1 0 0 0 0,-1 1-1 0 0,1-1 1 0 0,-1 0 0 0 0,1 0 0 0 0,-1 0-1 0 0,1 1 1 0 0,-1-1 0 0 0,0 0 0 0 0,1 1-1 0 0,-1-1 1 0 0,1 0 0 0 0,-1 1 0 0 0,0-1-1 0 0,1 0 1 0 0,-1 1 0 0 0,0-1 0 0 0,1 1 0 0 0,-1-1-1 0 0,0 1 1 0 0,0-1 0 0 0,0 1 0 0 0,1-1-1 0 0,-1 0 1 0 0,0 1 0 0 0,0 0 0 0 0,0-1-1 0 0,0 1 1 0 0,0-1 0 0 0,0 1 0 0 0,0-1-1 0 0,0 1 1 0 0,0-1 0 0 0,0 1 0 0 0,0-1-1 0 0,0 1 1 0 0,0-1 0 0 0,0 1 0 0 0,0-1 0 0 0,-1 1-1 0 0,1-1 1 0 0,0 1 0 0 0,0-1 0 0 0,-1 1-14 0 0,6 39 402 0 0,25 106 826 0 0,-29-142-1208 0 0,1 1-1 0 0,0-1 1 0 0,0 0 0 0 0,0 0 0 0 0,0 1 0 0 0,1-1-1 0 0,0-1 1 0 0,0 1 0 0 0,0 0 0 0 0,0-1 0 0 0,0 1 0 0 0,1-1-1 0 0,-1 0 1 0 0,1 0 0 0 0,0-1 0 0 0,0 1 0 0 0,0-1-1 0 0,0 0 1 0 0,1 0 0 0 0,-1 0 0 0 0,1 0 0 0 0,-1-1-1 0 0,1 0 1 0 0,-1 0 0 0 0,1 0 0 0 0,0 0 0 0 0,-1-1-1 0 0,2 0-19 0 0,-2 0-159 0 0,-1 0-1 0 0,0-1 0 0 0,1 1 0 0 0,-1-1 0 0 0,1 0 0 0 0,-1 0 0 0 0,0 0 0 0 0,0 0 1 0 0,0 0-1 0 0,1-1 0 0 0,-1 0 0 0 0,0 1 0 0 0,-1-1 0 0 0,1 0 0 0 0,0 0 0 0 0,-1-1 1 0 0,1 1-1 0 0,-1-1 0 0 0,1 1 0 0 0,-1-1 0 0 0,0 0 0 0 0,0 0 0 0 0,-1 1 0 0 0,1-1 1 0 0,0-1-1 0 0,-1 1 0 0 0,0 0 0 0 0,0 0 0 0 0,0-1 0 0 0,0 1 0 0 0,0 0 0 0 0,-1-1 1 0 0,1 0 159 0 0,-1-11-1242 0 0</inkml:trace>
  <inkml:trace contextRef="#ctx0" brushRef="#br0" timeOffset="176592.826">12912 5797 2008 0 0,'-5'-4'992'0'0,"3"-1"-124"0"0,2 4-152 0 0,-3-1-168 0 0,1-1 9 0 0,1 2-157 0 0,1-2 0 0 0,-2 1-52 0 0,2-1-196 0 0,0 0-96 0 0,2 2-164 0 0,1 1 12 0 0,0 0-544 0 0,5 0-721 0 0,-5 1 69 0 0,2-1-112 0 0</inkml:trace>
  <inkml:trace contextRef="#ctx0" brushRef="#br0" timeOffset="177107.01">13112 5997 1428 0 0,'27'19'3992'0'0,"-12"-5"-3800"0"0,0 0-1 0 0,-1 1 1 0 0,0 0 0 0 0,-2 2-1 0 0,0-1 1 0 0,0 1 0 0 0,-2 1 0 0 0,0 0-1 0 0,-1 1 1 0 0,0 0 0 0 0,-2 0-192 0 0,-4-127 2639 0 0,-1 93-2666 0 0,1 1 0 0 0,1-1 1 0 0,0 1-1 0 0,1 0 0 0 0,0 1 1 0 0,1-1-1 0 0,1 1 0 0 0,0 0 1 0 0,1 1-1 0 0,0-1 0 0 0,1 1 1 0 0,0 1-1 0 0,1 0 0 0 0,0 0 1 0 0,1 1-1 0 0,0 1 0 0 0,0 0 1 0 0,8-4 26 0 0,-15 14-7 0 0,1 1 1 0 0,-1-1 0 0 0,0 1-1 0 0,1 1 1 0 0,-1-1 0 0 0,0 0 0 0 0,0 1-1 0 0,0 0 1 0 0,-1 0 0 0 0,1 0 0 0 0,-1 1-1 0 0,0-1 1 0 0,0 1 0 0 0,0-1 0 0 0,0 1-1 0 0,0 0 1 0 0,-1 0 0 0 0,0 1-1 0 0,0-1 1 0 0,0 0 0 0 0,0 1 0 0 0,-1-1-1 0 0,1 1 1 0 0,-1 0 0 0 0,-1-1 0 0 0,1 1-1 0 0,0 0 1 0 0,-1-1 0 0 0,0 1 0 0 0,-1 3 6 0 0,54 208-1433 0 0,2-180-3384 0 0,-44-35 3551 0 0</inkml:trace>
  <inkml:trace contextRef="#ctx0" brushRef="#br0" timeOffset="178004.629">13968 6052 1224 0 0,'-20'2'288'0'0,"0"1"1"0"0,1 1-1 0 0,-1 0 0 0 0,1 1 0 0 0,0 2 0 0 0,1 0 1 0 0,-1 0-1 0 0,1 2 0 0 0,1 0 0 0 0,0 2 1 0 0,0-1-1 0 0,1 2 0 0 0,0 0 0 0 0,1 1 1 0 0,0 1-1 0 0,2 0 0 0 0,-1 1 0 0 0,2 0 0 0 0,0 1 1 0 0,-4 8-289 0 0,8 8 239 0 0,8-31-168 0 0,3 2-52 0 0,9-1-3 0 0,-1 0 0 0 0,1-1 0 0 0,0 0 0 0 0,-1-1 0 0 0,1-1 0 0 0,0 0 0 0 0,-1 0 0 0 0,1-1 0 0 0,-1 0 0 0 0,1-1 0 0 0,-1 0 0 0 0,0-1 0 0 0,0-1 0 0 0,-1 1 0 0 0,1-2 0 0 0,-1 1 0 0 0,0-2 0 0 0,0 1 0 0 0,-1-1 0 0 0,0-1 0 0 0,0 0-16 0 0,10-6 9 0 0,0 0 1 0 0,-1-2-1 0 0,0 0 0 0 0,-2-1 0 0 0,0-1 1 0 0,-1-1-1 0 0,0 0 0 0 0,-2 0 0 0 0,0-2 1 0 0,-2 1-1 0 0,0-2 0 0 0,-1 1 1 0 0,-1-2-1 0 0,-1 1 0 0 0,-1-1 0 0 0,-1 0 1 0 0,-2-1-1 0 0,0 1 0 0 0,-1-1 0 0 0,-1 0 1 0 0,-1-13-10 0 0,-2 25 67 0 0,0 1 1 0 0,-1-1 0 0 0,0 1 0 0 0,-1 0-1 0 0,0-1 1 0 0,-1 1 0 0 0,0 0 0 0 0,0 1-1 0 0,-2-1 1 0 0,1 1 0 0 0,-1 0 0 0 0,0 0-1 0 0,-6-5-67 0 0,11 13 13 0 0,-1 1 0 0 0,1 0 1 0 0,0 0-1 0 0,0 0 0 0 0,-1 1 0 0 0,1-1 0 0 0,-1 0 0 0 0,1 0 0 0 0,-1 1 0 0 0,1-1 0 0 0,-1 1 0 0 0,1-1 0 0 0,-1 1 0 0 0,1 0 0 0 0,-1 0 0 0 0,0 0 0 0 0,1-1 0 0 0,-1 2 0 0 0,1-1 0 0 0,-1 0 0 0 0,0 0 0 0 0,1 0 0 0 0,-1 1 0 0 0,1-1 0 0 0,-1 1 0 0 0,1-1 0 0 0,-1 1 0 0 0,1-1 0 0 0,-1 1 0 0 0,1 0 0 0 0,-1 0 0 0 0,1 0 0 0 0,0 0 0 0 0,0 0 0 0 0,0 0 0 0 0,-1 0 0 0 0,1 0 0 0 0,0 1 0 0 0,0-1 0 0 0,0 0 0 0 0,1 1 0 0 0,-1-1 0 0 0,0 0 0 0 0,0 1 0 0 0,1-1 0 0 0,-1 1 0 0 0,1 0 0 0 0,-1-1-13 0 0,-29 79 80 0 0,29-58-78 0 0,0-1 0 0 0,1 1 1 0 0,1 0-1 0 0,1 0 1 0 0,2-1-1 0 0,0 1 0 0 0,0-1 1 0 0,2 0-1 0 0,1 0 1 0 0,1-1-1 0 0,0 0 1 0 0,2 0-1 0 0,0-1 0 0 0,1 0 1 0 0,1-1-1 0 0,1 0 1 0 0,0-1-1 0 0,2-1 1 0 0,-1 0-1 0 0,2 0 0 0 0,0-2 1 0 0,1 0-1 0 0,1-1 1 0 0,0-1-1 0 0,0 0 1 0 0,1-2-1 0 0,1 0 0 0 0,-1-1 1 0 0,2-1-1 0 0,9 3-2 0 0,-23-10-103 0 0,0 0 0 0 0,0 0-1 0 0,0-1 1 0 0,0 0 0 0 0,0-1 0 0 0,0 1 0 0 0,0-1-1 0 0,0 0 1 0 0,0-1 0 0 0,0 0 0 0 0,-1 0-1 0 0,1 0 1 0 0,-1-1 0 0 0,0 0 0 0 0,1 0-1 0 0,-1-1 1 0 0,0 1 0 0 0,-1-1 0 0 0,1-1-1 0 0,-1 1 1 0 0,0-1 0 0 0,0 0 0 0 0,0 0 0 0 0,-1 0-1 0 0,1-1 1 0 0,-1 0 0 0 0,-1 0 0 0 0,1 0-1 0 0,-1 0 1 0 0,0 0 0 0 0,0-1 0 0 0,-1 1-1 0 0,0-1 1 0 0,0 0 0 0 0,-1 0 0 0 0,0 1-1 0 0,0-1 1 0 0,0-5 103 0 0,1 8 18 0 0,-1-1 0 0 0,0 1-1 0 0,0-1 1 0 0,-1 1 0 0 0,1-1 0 0 0,-1 0-1 0 0,0 1 1 0 0,0-1 0 0 0,0 0 0 0 0,-1 1-1 0 0,0-1 1 0 0,0 1 0 0 0,0-1 0 0 0,0 1-1 0 0,-1-1 1 0 0,1 1 0 0 0,-1 0-1 0 0,0 0 1 0 0,-1 0 0 0 0,1 0 0 0 0,-1 0-1 0 0,0 0 1 0 0,0 0 0 0 0,0 1 0 0 0,0 0-1 0 0,0-1 1 0 0,-1 1 0 0 0,1 1 0 0 0,-1-1-1 0 0,0 0 1 0 0,0 1 0 0 0,0 0 0 0 0,0 0-1 0 0,-1 0 1 0 0,1 0 0 0 0,-1 1 0 0 0,1 0-1 0 0,-2-1-17 0 0,-3 4 40 0 0,1 1-1 0 0,0 0 1 0 0,0 1-1 0 0,1-1 1 0 0,-1 2-1 0 0,1-1 1 0 0,0 1-1 0 0,0 0 1 0 0,0 0-1 0 0,1 1 0 0 0,-1 0 1 0 0,1 0-1 0 0,1 0 1 0 0,-1 1-1 0 0,1 0 1 0 0,1 0-1 0 0,-1 0 1 0 0,1 1-1 0 0,0 1-39 0 0,-11 94 134 0 0,17-96-115 0 0,0 0 0 0 0,1 0 0 0 0,0 1 0 0 0,0-2 0 0 0,1 1 0 0 0,0 0 0 0 0,0-1 0 0 0,0 0 0 0 0,1 1 0 0 0,0-2 0 0 0,0 1 0 0 0,0-1 0 0 0,1 1 0 0 0,0-2 0 0 0,0 1 0 0 0,0-1 0 0 0,1 1 0 0 0,-1-2 0 0 0,1 1 0 0 0,0-1 0 0 0,0 0 0 0 0,1 0-19 0 0,3 1-51 0 0,0 1 0 0 0,1-2-1 0 0,0 1 1 0 0,0-2 0 0 0,0 0-1 0 0,0 0 1 0 0,1-1 0 0 0,-1 0-1 0 0,0-1 1 0 0,0-1 0 0 0,1 0-1 0 0,-1 0 1 0 0,0-1 0 0 0,0-1-1 0 0,0 0 1 0 0,0-1 0 0 0,-1 0-1 0 0,0-1 1 0 0,3-1 51 0 0,4-3-46 0 0,0-1 0 0 0,0 0 0 0 0,-1-1 0 0 0,-1-1 0 0 0,0-1 0 0 0,-1 0 1 0 0,0-1-1 0 0,-1-1 0 0 0,-1 0 0 0 0,0-1 0 0 0,-1 0 0 0 0,0-1 0 0 0,-2 0 0 0 0,0-1 0 0 0,-1 0 0 0 0,-1-1 0 0 0,0 0 1 0 0,-2 0-1 0 0,1-2 46 0 0,18-154 2597 0 0,-25 174-2566 0 0,0-1 0 0 0,0 1-1 0 0,-1 0 1 0 0,1 0 0 0 0,0-1-1 0 0,-1 1 1 0 0,1 0-1 0 0,0 0 1 0 0,-1-1 0 0 0,0 1-1 0 0,1 0 1 0 0,-1 0-1 0 0,0 0 1 0 0,1 0 0 0 0,-1 0-1 0 0,0 0 1 0 0,0 0 0 0 0,0 0-1 0 0,0 0 1 0 0,0 0-1 0 0,0 1 1 0 0,0-1 0 0 0,0 0-1 0 0,-1 1 1 0 0,1-1-1 0 0,0 0 1 0 0,0 1 0 0 0,0 0-1 0 0,-1-1 1 0 0,1 1 0 0 0,0 0-1 0 0,-1-1 1 0 0,1 1-1 0 0,0 0 1 0 0,0 0 0 0 0,-1 0-1 0 0,1 0 1 0 0,0 1-1 0 0,-1-1 1 0 0,1 0 0 0 0,0 0-1 0 0,-1 1 1 0 0,1-1 0 0 0,0 1-1 0 0,0-1 1 0 0,0 1-1 0 0,-1-1 1 0 0,1 1 0 0 0,0 0-1 0 0,0 0 1 0 0,0-1-1 0 0,0 1 1 0 0,0 0 0 0 0,0 0-1 0 0,1 0 1 0 0,-1 0 0 0 0,0 0-1 0 0,0 0 1 0 0,1 1-1 0 0,-1-1 1 0 0,0 0 0 0 0,1 0-1 0 0,-1 2-30 0 0,-6 16 76 0 0,1 0 0 0 0,1 1-1 0 0,1 0 1 0 0,1 0 0 0 0,1 0-1 0 0,0 1 1 0 0,2-1 0 0 0,0 0-1 0 0,1 1 1 0 0,1-1-1 0 0,1 0 1 0 0,1 0 0 0 0,1 0-1 0 0,0-1 1 0 0,8 18-76 0 0,-12-34 8 0 0,15 56 83 0 0,24 167-1411 0 0,-59-166-1200 0 0,-18-40-2127 0 0,24-20 3454 0 0</inkml:trace>
  <inkml:trace contextRef="#ctx0" brushRef="#br0" timeOffset="178297.552">14825 5886 1592 0 0,'10'-9'322'0'0,"0"1"-1"0"0,1 0 1 0 0,0 1 0 0 0,0 1-1 0 0,0-1 1 0 0,1 2 0 0 0,0 0-1 0 0,0 0 1 0 0,0 1 0 0 0,1 0-1 0 0,-1 1 1 0 0,1 1 0 0 0,0 0-1 0 0,10 0-321 0 0,-19 2 69 0 0,1 0-1 0 0,-1 1 1 0 0,0 0-1 0 0,0-1 0 0 0,0 1 1 0 0,0 0-1 0 0,0 1 1 0 0,0-1-1 0 0,0 1 1 0 0,0 0-1 0 0,-1 0 1 0 0,1 0-1 0 0,0 0 1 0 0,-1 1-1 0 0,0-1 0 0 0,0 1 1 0 0,0 0-1 0 0,0 0 1 0 0,0 0-1 0 0,0 1 1 0 0,-1-1-1 0 0,1 0 1 0 0,-1 1-1 0 0,0 0 0 0 0,0 0 1 0 0,-1-1-1 0 0,1 1 1 0 0,-1 0-1 0 0,0 0 1 0 0,0 0-1 0 0,0 0 1 0 0,0 1-1 0 0,-1-1 1 0 0,1 0-1 0 0,-1 0 0 0 0,0 0 1 0 0,-1 1-1 0 0,1-1 1 0 0,-1 4-69 0 0,-6 3-34 0 0,1 0 0 0 0,-2 0 0 0 0,1 0 1 0 0,-2-1-1 0 0,1-1 0 0 0,-1 1 0 0 0,-1-1 0 0 0,0-1 1 0 0,0 0-1 0 0,0 0 0 0 0,-1-1 0 0 0,0 0 0 0 0,-1-1 1 0 0,1 0-1 0 0,-1-1 0 0 0,0 0 0 0 0,-1-1 0 0 0,1-1 0 0 0,-1 0 1 0 0,0 0-1 0 0,1-1 0 0 0,-1-1 0 0 0,0 0 0 0 0,0-1 1 0 0,0 0-1 0 0,0-1 0 0 0,-2-1 34 0 0,9 2-262 0 0,0 0-1 0 0,0-1 1 0 0,-1 1-1 0 0,1-1 1 0 0,0-1-1 0 0,0 1 1 0 0,0-1-1 0 0,0 0 1 0 0,1 0-1 0 0,-1-1 1 0 0,1 0 0 0 0,-1 0-1 0 0,1 0 1 0 0,0-1-1 0 0,0 0 1 0 0,0 0-1 0 0,0 0 1 0 0,1 0-1 0 0,0-1 1 0 0,-2-1 262 0 0,-3-13-1243 0 0</inkml:trace>
  <inkml:trace contextRef="#ctx0" brushRef="#br0" timeOffset="179110.126">15217 5953 856 0 0,'0'0'575'0'0,"0"0"3"0"0,0 0-40 0 0,0 0-48 0 0,0 0 41 0 0,0 0-1 0 0,0 0-125 0 0,5 2-44 0 0,12 1-154 0 0,-1-2 1 0 0,1 0 0 0 0,0-1-1 0 0,0-1 1 0 0,-1 0 0 0 0,1-1-1 0 0,-1-1 1 0 0,1 0 0 0 0,-1-2-1 0 0,0 0 1 0 0,11-5-208 0 0,-1 3 166 0 0,121-40 391 0 0,-147 48-559 0 0,-1-1 0 0 0,1 0 0 0 0,0 0 0 0 0,-1 0 0 0 0,1 0 0 0 0,-1 0 1 0 0,1 1-1 0 0,-1-1 0 0 0,1 0 0 0 0,-1 0 0 0 0,1 0 0 0 0,-1 0 0 0 0,1 0 0 0 0,-1 0 0 0 0,1 0 1 0 0,-1-1-1 0 0,1 1 0 0 0,0 0 0 0 0,-1 0 0 0 0,1 0 0 0 0,-1 0 0 0 0,1-1 0 0 0,-1 1 1 0 0,1 0-1 0 0,0 0 0 0 0,-1-1 0 0 0,1 1 0 0 0,0 0 0 0 0,-1-1 0 0 0,1 1 0 0 0,0 0 0 0 0,-1-1 1 0 0,1 1-1 0 0,0-1 0 0 0,0 1 0 0 0,-1 0 0 0 0,1-1 0 0 0,0 1 0 0 0,0-1 0 0 0,0 1 0 0 0,-1-1 1 0 0,1 1-1 0 0,0 0 0 0 0,0-1 0 0 0,0 1 0 0 0,0-1 0 0 0,0 1 0 0 0,0-1 0 0 0,0 1 1 0 0,0-1-1 0 0,0 1 0 0 0,0-1 0 0 0,1 1 0 0 0,-1-1 0 0 0,0 1 0 0 0,0-1 0 0 0,0 1 0 0 0,1 0 2 0 0,-51-5 33 0 0,-118 43 306 0 0,162-36-308 0 0,0 0 0 0 0,0 1 0 0 0,0 0 0 0 0,1 0 0 0 0,-1 0 0 0 0,1 1 0 0 0,-1 0 0 0 0,1 0 1 0 0,0 0-1 0 0,1 1 0 0 0,-1 0 0 0 0,1-1 0 0 0,0 2 0 0 0,0-1 0 0 0,0 0 0 0 0,1 1 0 0 0,0 0 0 0 0,0-1 0 0 0,0 1 0 0 0,1 1 0 0 0,0-1 0 0 0,0 0 0 0 0,0 0 0 0 0,1 1 0 0 0,0 4-31 0 0,1-6 19 0 0,1 0-1 0 0,0-1 1 0 0,0 1 0 0 0,0 0 0 0 0,1-1 0 0 0,0 1-1 0 0,0-1 1 0 0,0 1 0 0 0,0-1 0 0 0,1 0 0 0 0,0 0-1 0 0,0 0 1 0 0,0 0 0 0 0,0-1 0 0 0,0 1 0 0 0,1-1-1 0 0,0 0 1 0 0,-1 0 0 0 0,1 0 0 0 0,1 0 0 0 0,-1-1-1 0 0,0 1 1 0 0,0-1 0 0 0,1 0 0 0 0,-1 0 0 0 0,1-1-1 0 0,2 1-18 0 0,132 25-306 0 0,-118-26-249 0 0,1 0 0 0 0,0-1 1 0 0,0-1-1 0 0,-1-1 1 0 0,1-1-1 0 0,-1-1 1 0 0,0-1-1 0 0,0-1 1 0 0,0-1-1 0 0,-1 0 1 0 0,1-2 554 0 0,5-4-1226 0 0</inkml:trace>
  <inkml:trace contextRef="#ctx0" brushRef="#br0" timeOffset="179669.335">15811 5907 976 0 0,'0'-4'1314'0'0,"1"-8"2517"0"0,18 19-2527 0 0,-12 0-1230 0 0,0 1-1 0 0,0 0 1 0 0,-1 1-1 0 0,0-1 0 0 0,-1 1 1 0 0,0 0-1 0 0,0 1 1 0 0,-1-1-1 0 0,0 1 1 0 0,0 0-1 0 0,-1 0 0 0 0,-1 0 1 0 0,0 0-1 0 0,0 1 1 0 0,-1-1-1 0 0,0 9-73 0 0,-1-15 78 0 0,-1 0 0 0 0,0-1-1 0 0,0 1 1 0 0,0-1 0 0 0,0 1-1 0 0,-1-1 1 0 0,1 1 0 0 0,-1-1-1 0 0,0 0 1 0 0,0 1 0 0 0,0-1 0 0 0,0 0-1 0 0,-1 0 1 0 0,1-1 0 0 0,-1 1-1 0 0,0 0 1 0 0,0-1 0 0 0,1 0-1 0 0,-2 0 1 0 0,1 0 0 0 0,0 0 0 0 0,0 0-1 0 0,-1 0 1 0 0,-3 0-78 0 0,6-1 138 0 0,-19-13 275 0 0,17 5-421 0 0,1 0 0 0 0,-1 0 0 0 0,2 0 0 0 0,-1 0 0 0 0,1 0-1 0 0,0 0 1 0 0,0-1 0 0 0,1 1 0 0 0,0 0 0 0 0,0-1 0 0 0,1 1 0 0 0,0 0-1 0 0,0 0 1 0 0,1 0 0 0 0,0 0 0 0 0,0 0 0 0 0,1 0 0 0 0,-1 0 0 0 0,2 1-1 0 0,-1-1 1 0 0,1 1 0 0 0,0 0 0 0 0,0 0 0 0 0,0 0 0 0 0,1 0-1 0 0,0 1 1 0 0,1-1 8 0 0,-1-1-52 0 0,-1 0 0 0 0,2 0 0 0 0,-1 1 0 0 0,1-1 0 0 0,0 2 0 0 0,0-1 0 0 0,0 0 0 0 0,1 1 0 0 0,0 0 0 0 0,0 1 0 0 0,0 0 0 0 0,0 0 0 0 0,1 0 0 0 0,0 1 0 0 0,0 0 0 0 0,0 0 0 0 0,5 0 52 0 0,-9 6-20 0 0,0 0 0 0 0,1 1-1 0 0,-1-1 1 0 0,-1 1-1 0 0,1 0 1 0 0,0 0 0 0 0,-1 0-1 0 0,0 1 1 0 0,0-1 0 0 0,0 1-1 0 0,-1-1 1 0 0,1 1 0 0 0,-1 0-1 0 0,0 0 1 0 0,-1 0 0 0 0,1 1-1 0 0,-1-1 21 0 0,12 41-47 0 0,-13-39 7 0 0,0-1 0 0 0,1 0 1 0 0,0 0-1 0 0,1 1 0 0 0,-1-1 1 0 0,1 0-1 0 0,0 0 0 0 0,0 0 1 0 0,1 0-1 0 0,0-1 0 0 0,0 1 1 0 0,0-1-1 0 0,1 0 0 0 0,-1 0 1 0 0,1 0-1 0 0,1 0 0 0 0,-1 0 1 0 0,1-1-1 0 0,0 0 0 0 0,-1 0 1 0 0,2 0-1 0 0,-1-1 0 0 0,0 1 1 0 0,1-1-1 0 0,0-1 0 0 0,-1 1 0 0 0,1-1 1 0 0,0 0-1 0 0,1 0 0 0 0,-1-1 1 0 0,1 1 39 0 0,17-1-419 0 0,1-1 1 0 0,-1-1-1 0 0,1-2 1 0 0,-1 0-1 0 0,0-1 0 0 0,0-1 1 0 0,0-2-1 0 0,0 0 1 0 0,3-3 418 0 0,2 0-206 0 0</inkml:trace>
  <inkml:trace contextRef="#ctx0" brushRef="#br0" timeOffset="180054.51">16536 6015 3924 0 0,'12'-11'85'0'0,"25"-49"706"0"0,-37 59-513 0 0,-24-16 663 0 0,11 14-811 0 0,0 2 1 0 0,0-1 0 0 0,0 2 0 0 0,0 0 0 0 0,0 0-1 0 0,0 1 1 0 0,0 1 0 0 0,0 0 0 0 0,0 1 0 0 0,0 0 0 0 0,1 1-1 0 0,0 1 1 0 0,-1 0 0 0 0,2 0 0 0 0,-1 1 0 0 0,0 1-1 0 0,1 0 1 0 0,1 0 0 0 0,-1 1 0 0 0,1 1 0 0 0,0-1 0 0 0,1 2-1 0 0,0-1 1 0 0,-3 6-131 0 0,11-14 15 0 0,0 0 0 0 0,-1 1 0 0 0,1-1 0 0 0,0 1 0 0 0,0-1 0 0 0,0 1 0 0 0,0 0 0 0 0,0-1 0 0 0,0 1 0 0 0,0 0 0 0 0,1 0 0 0 0,-1 0 0 0 0,1-1 0 0 0,-1 1 0 0 0,1 0 0 0 0,0 0 0 0 0,0 0 0 0 0,0 0 0 0 0,0 0 0 0 0,0 0 0 0 0,0 0 0 0 0,0 0 0 0 0,0 0 0 0 0,1-1-1 0 0,-1 1 1 0 0,1 0 0 0 0,0 0 0 0 0,-1 0 0 0 0,1-1 0 0 0,0 1 0 0 0,0 0 0 0 0,0-1 0 0 0,0 1 0 0 0,0 0 0 0 0,1-1 0 0 0,-1 0 0 0 0,0 1 0 0 0,1-1 0 0 0,-1 0 0 0 0,1 0 0 0 0,-1 1 0 0 0,1-1 0 0 0,0 0 0 0 0,0 0-15 0 0,95 9-18 0 0,-84-12-35 0 0,0 0 0 0 0,0-1 1 0 0,0 0-1 0 0,0-1 0 0 0,0 0 1 0 0,-1-1-1 0 0,0-1 0 0 0,0 0 1 0 0,0 0-1 0 0,-1-1 0 0 0,0-1 0 0 0,0 0 1 0 0,-1 0-1 0 0,0-1 0 0 0,-1 0 1 0 0,1-1-1 0 0,-2 0 0 0 0,0-1 1 0 0,0 1-1 0 0,0-2 0 0 0,-2 1 0 0 0,1-1 1 0 0,1-6 52 0 0,0-8 62 0 0,-2 1 0 0 0,0-1 0 0 0,-2 0 0 0 0,-1 0 0 0 0,-1 0 0 0 0,-1 0 0 0 0,-1-1 0 0 0,-2 1 0 0 0,0 0 0 0 0,-2 0 0 0 0,-1 0 0 0 0,-1 0 0 0 0,-1 1 1 0 0,-8-19-63 0 0,-33-18 1506 0 0,13 118-952 0 0,33-32-700 0 0,1 0 0 0 0,2 0 0 0 0,0-1 0 0 0,2 1 0 0 0,0 0 0 0 0,2-1-1 0 0,1 0 1 0 0,0 0 0 0 0,2 0 0 0 0,0-1 0 0 0,2 0 0 0 0,1 0-1 0 0,0-1 1 0 0,1-1 0 0 0,1 0 0 0 0,3 2 146 0 0,46 90-5570 0 0,-52-91 4414 0 0</inkml:trace>
  <inkml:trace contextRef="#ctx0" brushRef="#br0" timeOffset="180720.736">16811 5914 1700 0 0,'73'-14'1022'0'0,"275"-76"1501"0"0,-316 66-2844 0 0,-32 23 180 0 0,-46-15-53 0 0,-166 26 1248 0 0,196-5-1007 0 0,6-5-13 0 0,0 1 1 0 0,0 1 0 0 0,0 0 0 0 0,1 0-1 0 0,-1 1 1 0 0,1 0 0 0 0,-1 1 0 0 0,1 0 0 0 0,0 0-1 0 0,0 1 1 0 0,1 0 0 0 0,0 1 0 0 0,0-1-1 0 0,0 2 1 0 0,0-1 0 0 0,1 1 0 0 0,0 0-1 0 0,0 1 1 0 0,1 0 0 0 0,0 0 0 0 0,1 0 0 0 0,-2 3-35 0 0,9-8 13 0 0,0 1 0 0 0,0-1 0 0 0,0 0 0 0 0,0 1 0 0 0,0-1 0 0 0,1 0 0 0 0,0-1 0 0 0,-1 1 1 0 0,1 0-1 0 0,0-1 0 0 0,0 1 0 0 0,1-1 0 0 0,-1 0 0 0 0,0 0 0 0 0,1-1 0 0 0,-1 1 1 0 0,1-1-1 0 0,0 1 0 0 0,-1-1 0 0 0,1 0 0 0 0,0 0 0 0 0,0-1 0 0 0,0 1 0 0 0,0-1-13 0 0,239-5-4855 0 0,-205-4 3777 0 0</inkml:trace>
  <inkml:trace contextRef="#ctx0" brushRef="#br0" timeOffset="181431.447">17341 5784 1240 0 0,'22'31'2742'0'0,"2"91"773"0"0,-24-121-3479 0 0,-1 0-1 0 0,1 0 1 0 0,0 0-1 0 0,-1 0 1 0 0,1 1-1 0 0,-1-1 1 0 0,0 0-1 0 0,1 0 1 0 0,-1 0-1 0 0,0 0 1 0 0,0 0-1 0 0,1-1 1 0 0,-1 1 0 0 0,0 0-1 0 0,0 0 1 0 0,0 0-1 0 0,0-1 1 0 0,0 1-1 0 0,0 0 1 0 0,-1-1-1 0 0,1 1 1 0 0,0-1-1 0 0,0 0 1 0 0,0 1-1 0 0,0-1 1 0 0,-1 0-1 0 0,1 0 1 0 0,0 1-1 0 0,0-1 1 0 0,0 0-1 0 0,-1 0 1 0 0,1 0-1 0 0,0-1 1 0 0,0 1-1 0 0,-1 0 1 0 0,1 0-1 0 0,0-1 1 0 0,0 1-1 0 0,0 0 1 0 0,0-1-1 0 0,0 0 1 0 0,-1 1-36 0 0,-2-8 14 0 0,1 0 1 0 0,0 0-1 0 0,1 0 0 0 0,0 0 1 0 0,0 0-1 0 0,1 0 0 0 0,0 0 1 0 0,0-1-1 0 0,0 1 0 0 0,1-1 1 0 0,1 1-1 0 0,0 0 0 0 0,0-1 1 0 0,0 1-1 0 0,1 0 0 0 0,0 0 1 0 0,1 0-1 0 0,0 0 0 0 0,0 0 1 0 0,0 1-1 0 0,1-1 0 0 0,1 1 1 0 0,-1 0-1 0 0,1 0 0 0 0,0 1 1 0 0,0-1-1 0 0,1 1 1 0 0,0 0-1 0 0,5-4-14 0 0,-8 9-9 0 0,1 0 1 0 0,-1 0-1 0 0,1 0 0 0 0,-1 1 1 0 0,1-1-1 0 0,-1 1 0 0 0,1-1 1 0 0,-1 1-1 0 0,1 0 0 0 0,-1 1 1 0 0,1-1-1 0 0,-1 1 0 0 0,1-1 1 0 0,-1 1-1 0 0,0 0 0 0 0,1 0 1 0 0,-1 1-1 0 0,0-1 0 0 0,0 1 1 0 0,0-1-1 0 0,0 1 0 0 0,0 0 1 0 0,0 0-1 0 0,0 1 0 0 0,-1-1 1 0 0,1 0-1 0 0,-1 1 0 0 0,1 0 1 0 0,-1-1-1 0 0,0 1 0 0 0,0 0 1 0 0,0 0-1 0 0,-1 0 0 0 0,1 0 1 0 0,-1 1-1 0 0,1-1 1 0 0,-1 0-1 0 0,0 1 0 0 0,-1-1 1 0 0,1 0-1 0 0,0 4 9 0 0,23 29-15 0 0,5 0 72 0 0,-27-30-52 0 0,1-1 1 0 0,1 1-1 0 0,-1-1 1 0 0,1 0 0 0 0,0 0-1 0 0,0 0 1 0 0,0 0-1 0 0,1-1 1 0 0,-1 0 0 0 0,1 1-1 0 0,0-2 1 0 0,0 1-1 0 0,1-1 1 0 0,-1 0 0 0 0,1 0-1 0 0,0 0 1 0 0,0-1 0 0 0,0 1-1 0 0,0-2 1 0 0,0 1-1 0 0,0-1 1 0 0,0 0 0 0 0,1 0-1 0 0,-1 0 1 0 0,0-1-1 0 0,1 0 1 0 0,-1 0 0 0 0,0-1-1 0 0,4 0-5 0 0,2-4-42 0 0,-1 0 1 0 0,1 0-1 0 0,-1-1 0 0 0,0 0 0 0 0,0-1 0 0 0,0-1 0 0 0,-1 1 0 0 0,0-2 1 0 0,-1 1-1 0 0,0-1 0 0 0,0-1 0 0 0,-1 1 0 0 0,0-2 0 0 0,-1 1 1 0 0,0-1-1 0 0,-1 0 0 0 0,0 0 0 0 0,0-1 0 0 0,-1 0 0 0 0,0-4 42 0 0,6-16 45 0 0,-1 0 0 0 0,-2 0-1 0 0,-1-1 1 0 0,-1-1 0 0 0,-2 1-1 0 0,-2-1 1 0 0,-1-14-45 0 0,-1 43 62 0 0,0 0 1 0 0,0 0-1 0 0,-1 1 0 0 0,1-1 1 0 0,-1 0-1 0 0,0 1 1 0 0,0-1-1 0 0,-1 1 0 0 0,1-1 1 0 0,-1 1-1 0 0,0-1 0 0 0,0 1 1 0 0,-1 0-1 0 0,1 0 0 0 0,-1 0 1 0 0,0 1-1 0 0,0-1 0 0 0,0 0 1 0 0,-1 1-1 0 0,1 0 0 0 0,-1 0 1 0 0,0 0-1 0 0,1 0 0 0 0,-2 1 1 0 0,1-1-1 0 0,0 1 0 0 0,0 0 1 0 0,-1 0-1 0 0,1 1 0 0 0,-1-1 1 0 0,1 1-1 0 0,-1 0 0 0 0,1 0 1 0 0,-5 1-63 0 0,4 2 27 0 0,0 1 0 0 0,0 1-1 0 0,0-1 1 0 0,0 1 0 0 0,1 0 0 0 0,-1 0 0 0 0,1 0 0 0 0,0 0 0 0 0,0 1 0 0 0,1 0 0 0 0,-1 0 0 0 0,1 0 0 0 0,0 0 0 0 0,0 0 0 0 0,1 1-1 0 0,0-1 1 0 0,0 1 0 0 0,0 0 0 0 0,1-1 0 0 0,-1 1 0 0 0,1 0 0 0 0,1 0 0 0 0,-1 0 0 0 0,1 0 0 0 0,0 0 0 0 0,0 2-27 0 0,2 12-11 0 0,1 1 0 0 0,0-1 0 0 0,1-1 0 0 0,2 1 0 0 0,0-1 0 0 0,0 0 0 0 0,2 0 0 0 0,1 0 0 0 0,0-1 0 0 0,1-1 0 0 0,1 0 0 0 0,2 2 11 0 0,46 93-2104 0 0,-52-94 1415 0 0,15 57-4244 0 0,-22-66 3813 0 0</inkml:trace>
  <inkml:trace contextRef="#ctx0" brushRef="#br0" timeOffset="181666.354">17699 5736 3540 0 0,'8'-6'4160'0'0,"41"-11"-2992"0"0,257-29-680 0 0,-84 19-7126 0 0,-189 21 5392 0 0</inkml:trace>
  <inkml:trace contextRef="#ctx0" brushRef="#br0" timeOffset="189032.162">631 8386 988 0 0,'0'0'683'0'0,"0"0"-72"0"0,0 0-58 0 0,2-16 1376 0 0,31-14-1075 0 0,-30 268 1224 0 0,-3-237-2099 0 0,0 1-1 0 0,-1-1 1 0 0,1 1-1 0 0,0-1 1 0 0,0 1-1 0 0,0-1 1 0 0,1 1-1 0 0,-1-1 1 0 0,0 0-1 0 0,0 1 1 0 0,1-1-1 0 0,-1 1 1 0 0,1-1-1 0 0,0 0 1 0 0,-1 1-1 0 0,1-1 1 0 0,0 0-1 0 0,0 1 1 0 0,-1-1-1 0 0,1 0 1 0 0,0 0-1 0 0,0 0 1 0 0,0 0-1 0 0,1 0 1 0 0,-1 0-1 0 0,0 0 1 0 0,0 0-1 0 0,0 0 1 0 0,1-1-1 0 0,-1 1 1 0 0,0-1-1 0 0,1 1 1 0 0,-1-1-1 0 0,1 1 1 0 0,-1-1-1 0 0,1 1 1 0 0,-1-1-1 0 0,1 0 1 0 0,-1 0-1 0 0,1 0 1 0 0,-1 0-1 0 0,1 0 22 0 0,57-33-4410 0 0,-48 18 3167 0 0</inkml:trace>
  <inkml:trace contextRef="#ctx0" brushRef="#br0" timeOffset="189359.591">791 8337 1272 0 0,'26'18'3574'0'0,"-1"58"-2883"0"0,-22-64-260 0 0,73 150 881 0 0,-57-156-5127 0 0,-18-6 2514 0 0</inkml:trace>
  <inkml:trace contextRef="#ctx0" brushRef="#br0" timeOffset="189625.394">1079 8305 2232 0 0,'-20'46'3755'0'0,"38"71"-2747"0"0,30-47-537 0 0,-20-58-2649 0 0,-27-12 892 0 0,-2 0 55 0 0,-6-2-56 0 0</inkml:trace>
  <inkml:trace contextRef="#ctx0" brushRef="#br0" timeOffset="190000.527">619 8193 1164 0 0,'-2'-15'5084'0'0,"6"-28"-872"0"0,-4 42-4093 0 0,0 1-9 0 0,0 0-15 0 0,0 0 3 0 0,0 0-32 0 0,0 0-26 0 0,0 0-27 0 0,0 0-90 0 0,0 0-66 0 0,-1-10-1451 0 0,8 11-4798 0 0,-3-4 5077 0 0</inkml:trace>
  <inkml:trace contextRef="#ctx0" brushRef="#br0" timeOffset="190294.825">799 8122 1076 0 0,'0'-1'7543'0'0,"0"-2"-5459"0"0,-9 12-2930 0 0,0 1-5906 0 0,9-8 5371 0 0</inkml:trace>
  <inkml:trace contextRef="#ctx0" brushRef="#br0" timeOffset="190561.035">941 8155 1048 0 0,'28'-16'7732'0'0,"-19"3"-8027"0"0,2 9-5815 0 0,-8 3 4855 0 0</inkml:trace>
  <inkml:trace contextRef="#ctx0" brushRef="#br0" timeOffset="190826.054">1378 8008 1260 0 0,'20'17'333'0'0,"-1"1"0"0"0,0 0-1 0 0,-2 1 1 0 0,0 1 0 0 0,-1 1-1 0 0,-1 0 1 0 0,-1 1 0 0 0,-1 1-1 0 0,-1 0 1 0 0,-1 0 0 0 0,-1 1-1 0 0,-1 1 1 0 0,-1 0 0 0 0,-1 0 0 0 0,-2 0-1 0 0,0 1 1 0 0,-2 0 0 0 0,0-1-1 0 0,-2 15-332 0 0,-2-27 11 0 0,0 0 0 0 0,-1 0 0 0 0,-1 0-1 0 0,0-1 1 0 0,0 1 0 0 0,-1-1 0 0 0,-1 0-1 0 0,0 0 1 0 0,-1 0 0 0 0,0-1 0 0 0,-1 0-1 0 0,0 0 1 0 0,-1-1 0 0 0,0 0 0 0 0,0 0-1 0 0,-1 0 1 0 0,-1-1 0 0 0,1-1 0 0 0,-1 0-1 0 0,-1 0-10 0 0,-14 10-609 0 0,0-1-1 0 0,-1-2 0 0 0,-1 0 1 0 0,0-2-1 0 0,0-1 1 0 0,-2-1-1 0 0,-28 7 610 0 0,0-4-1249 0 0</inkml:trace>
  <inkml:trace contextRef="#ctx0" brushRef="#br0" timeOffset="191087.996">208 8280 1784 0 0,'-5'8'162'0'0,"1"0"0"0"0,0 1 0 0 0,1 0 0 0 0,-1 0 0 0 0,1 0 0 0 0,1 0 0 0 0,0 0 0 0 0,0 0 0 0 0,1 1-1 0 0,0-1 1 0 0,1 0 0 0 0,0 1 0 0 0,0-1 0 0 0,1 1 0 0 0,0-1 0 0 0,1 0 0 0 0,0 1 0 0 0,0-1 0 0 0,1 0 0 0 0,1 0 0 0 0,-1-1 0 0 0,1 1 0 0 0,1-1-1 0 0,-1 0 1 0 0,1 0 0 0 0,1 0 0 0 0,4 5-162 0 0,9 10 91 0 0,0-1-1 0 0,2-1 0 0 0,0-1 0 0 0,1-1 1 0 0,1-1-1 0 0,1-1 0 0 0,0-1 1 0 0,12 4-91 0 0,205 87-3889 0 0,-197-93 2499 0 0</inkml:trace>
  <inkml:trace contextRef="#ctx0" brushRef="#br0" timeOffset="199240.376">2634 8085 1120 0 0,'0'0'637'0'0,"0"0"-130"0"0,0 0-29 0 0,0 0-95 0 0,0 0-50 0 0,0 0 39 0 0,0 0-46 0 0,0 0 41 0 0,0 0-74 0 0,0 0 48 0 0,0 0-1 0 0,0 0-40 0 0,0 0-44 0 0,0 0-68 0 0,0 0 49 0 0,0 0 31 0 0,0 0-33 0 0,4-11 648 0 0,40 140-497 0 0,-31-66-251 0 0,37 155-668 0 0,-56-216-4194 0 0,0-6 3434 0 0</inkml:trace>
  <inkml:trace contextRef="#ctx0" brushRef="#br0" timeOffset="199631.234">2493 8034 1480 0 0,'-2'-2'150'0'0,"0"-1"-1"0"0,0 1 1 0 0,1-1-1 0 0,-1 0 0 0 0,1 1 1 0 0,-1-1-1 0 0,1 0 1 0 0,0 0-1 0 0,0 0 1 0 0,0 0-1 0 0,0 0 1 0 0,1 0-1 0 0,-1 0 1 0 0,1 0-1 0 0,0 0 1 0 0,-1 0-1 0 0,2 0 1 0 0,-1 0-1 0 0,0 0 0 0 0,1 0 1 0 0,-1 0-1 0 0,1 0 1 0 0,0 0-1 0 0,0 0 1 0 0,0 0-1 0 0,0 0 1 0 0,0 0-1 0 0,1 1 1 0 0,-1-1-1 0 0,1 1 1 0 0,0-1-1 0 0,0 1 1 0 0,0-1-1 0 0,0 1 0 0 0,0 0 1 0 0,1 0-1 0 0,-1 0 1 0 0,0 0-1 0 0,1 0 1 0 0,0 1-1 0 0,1-2-149 0 0,120-55 699 0 0,-114 55-661 0 0,1 1 0 0 0,-1 0 0 0 0,1 0 1 0 0,0 1-1 0 0,0 1 0 0 0,0 0 0 0 0,0 0 1 0 0,-1 1-1 0 0,1 1 0 0 0,0-1 0 0 0,0 2 0 0 0,-1 0 1 0 0,0 0-1 0 0,1 1 0 0 0,-1 0 0 0 0,0 0 1 0 0,-1 1-1 0 0,1 1 0 0 0,-1-1 0 0 0,0 2 0 0 0,-1-1 1 0 0,1 1-1 0 0,-1 1 0 0 0,-1-1 0 0 0,1 1 1 0 0,-1 1-1 0 0,0 1-38 0 0,-5-4-1 0 0,-1 0 1 0 0,1 1-1 0 0,-2 0 0 0 0,1-1 1 0 0,-1 1-1 0 0,0-1 1 0 0,0 1-1 0 0,-1-1 0 0 0,0 1 1 0 0,0-1-1 0 0,-1 1 0 0 0,1-1 1 0 0,-2 0-1 0 0,1 1 1 0 0,0-1-1 0 0,-1 0 0 0 0,0-1 1 0 0,-1 1-1 0 0,1 0 1 0 0,-1-1-1 0 0,0 0 0 0 0,-1 0 1 0 0,1 0-1 0 0,-1 0 0 0 0,-4 3 1 0 0,-140 84-3883 0 0,139-91 2425 0 0,9-1 352 0 0</inkml:trace>
  <inkml:trace contextRef="#ctx0" brushRef="#br0" timeOffset="200158.231">2887 8242 2272 0 0,'1'-3'98'0'0,"1"0"1"0"0,0-1-1 0 0,0 1 0 0 0,0 0 0 0 0,0 0 0 0 0,0 0 1 0 0,0 0-1 0 0,1 1 0 0 0,0-1 0 0 0,-1 0 0 0 0,1 1 1 0 0,0 0-1 0 0,0 0 0 0 0,1 0 0 0 0,-1 0 0 0 0,0 0 1 0 0,0 1-1 0 0,1-1 0 0 0,-1 1 0 0 0,1 0 0 0 0,0 0 1 0 0,-1 0-1 0 0,1 1 0 0 0,0-1 0 0 0,-1 1 0 0 0,1 0 1 0 0,0 0-1 0 0,-1 0 0 0 0,1 1 0 0 0,0-1 0 0 0,-1 1 1 0 0,1 0-1 0 0,0 0 0 0 0,-1 0 0 0 0,1 0 0 0 0,-1 1 1 0 0,0-1-1 0 0,1 1-98 0 0,5 2 95 0 0,0-1 0 0 0,-1 1 0 0 0,0 1 0 0 0,0-1-1 0 0,0 2 1 0 0,-1-1 0 0 0,1 1 0 0 0,-1 0 0 0 0,0 0 0 0 0,-1 1 0 0 0,0 0 0 0 0,0 0 0 0 0,0 0 0 0 0,-1 1-1 0 0,0 0 1 0 0,-1 0 0 0 0,1 0 0 0 0,-2 1 0 0 0,1-1 0 0 0,-1 1 0 0 0,0 0 0 0 0,-1 0 0 0 0,1 5-95 0 0,-4-16 35 0 0,1 1 1 0 0,-1 0-1 0 0,1-1 1 0 0,-1 1 0 0 0,0 0-1 0 0,1 0 1 0 0,-1 0-1 0 0,0 0 1 0 0,0 0-1 0 0,0-1 1 0 0,0 1-1 0 0,0 1 1 0 0,0-1 0 0 0,0 0-1 0 0,0 0 1 0 0,0 0-1 0 0,0 0 1 0 0,0 1-1 0 0,0-1 1 0 0,-1 1-1 0 0,1-1 1 0 0,0 1 0 0 0,-1-1-1 0 0,1 1 1 0 0,0 0-1 0 0,-1-1 1 0 0,1 1-1 0 0,0 0 1 0 0,-1 0-1 0 0,1 0 1 0 0,-1 0 0 0 0,1 0-1 0 0,0 1 1 0 0,-1-1-1 0 0,1 0 1 0 0,0 1-1 0 0,-1-1 1 0 0,1 1-1 0 0,0-1 1 0 0,0 1 0 0 0,-1-1-1 0 0,1 1 1 0 0,0 0-1 0 0,0 0 1 0 0,0 0-1 0 0,0-1 1 0 0,0 1-1 0 0,0 0 1 0 0,0 0 0 0 0,0 0-1 0 0,0 1 1 0 0,1-1-1 0 0,-1 0 1 0 0,0 0-1 0 0,1 0 1 0 0,-1 1-1 0 0,0-1 1 0 0,1 0 0 0 0,0 1-1 0 0,-1-1 1 0 0,1 0-1 0 0,0 1 1 0 0,0-1-1 0 0,0 0 1 0 0,0 1-1 0 0,0-1 1 0 0,0 1-36 0 0,1-13-139 0 0,0 1 0 0 0,1-1 0 0 0,1 0 0 0 0,0 0 0 0 0,0 1 0 0 0,1 0 0 0 0,1 0 0 0 0,-1 0 0 0 0,2 0 0 0 0,-1 0 0 0 0,1 1 0 0 0,1 0 0 0 0,-1 1 1 0 0,2-1-1 0 0,-1 1 0 0 0,1 1 0 0 0,0-1 0 0 0,1 1 0 0 0,0 1 0 0 0,0-1 0 0 0,0 2 0 0 0,1-1 139 0 0,55-51-4650 0 0,-57 49 3432 0 0</inkml:trace>
  <inkml:trace contextRef="#ctx0" brushRef="#br0" timeOffset="200780.355">3541 8202 1048 0 0,'-95'57'4009'0'0,"62"-16"-2726"0"0,33-40-1057 0 0,0-1 35 0 0,33 26 223 0 0,-15-23-437 0 0,0 0 1 0 0,0-1 0 0 0,0 0-1 0 0,0-2 1 0 0,0 0 0 0 0,1-2 0 0 0,-1 1-1 0 0,0-2 1 0 0,-1-1 0 0 0,1 0-1 0 0,0-1 1 0 0,-1-1 0 0 0,8-4-48 0 0,-26 10-1 0 0,1 0 0 0 0,-1-1 0 0 0,1 1 0 0 0,-1 0 0 0 0,0-1 1 0 0,1 1-1 0 0,-1-1 0 0 0,1 1 0 0 0,0-1 0 0 0,-1 1 0 0 0,1-1 0 0 0,-1 1 1 0 0,1-1-1 0 0,0 1 0 0 0,-1-1 0 0 0,1 0 0 0 0,0 1 0 0 0,-1-1 0 0 0,1 1 1 0 0,0-1-1 0 0,0 0 0 0 0,0 1 0 0 0,0-1 0 0 0,0 0 0 0 0,0 1 0 0 0,0-1 1 0 0,0 0-1 0 0,0 1 0 0 0,0-1 0 0 0,0 0 0 0 0,0 1 0 0 0,0-1 0 0 0,0 0 1 0 0,1 1-1 0 0,-1-1 0 0 0,0 1 0 0 0,0-1 0 0 0,1 0 0 0 0,-1 1 1 0 0,0-1-1 0 0,1 1 0 0 0,-1-1 0 0 0,1 1 0 0 0,-1-1 0 0 0,1 1 0 0 0,-1-1 1 0 0,1 1-1 0 0,-1 0 0 0 0,1-1 0 0 0,-1 1 0 0 0,1-1 0 0 0,-1 1 0 0 0,1 0 1 0 0,0 0-1 0 0,-1-1 0 0 0,1 1 0 0 0,0 0 0 0 0,-1 0 0 0 0,1 0 0 0 0,0 0 1 0 0,-1 0 0 0 0,-60-15-3 0 0,57 14 18 0 0,-245-32 478 0 0,335-4-2993 0 0,54-20 628 0 0,-107 42 1468 0 0</inkml:trace>
  <inkml:trace contextRef="#ctx0" brushRef="#br0" timeOffset="201215.269">3800 8041 3084 0 0,'7'-5'162'0'0,"-1"0"-1"0"0,0-1 0 0 0,-1 0 0 0 0,0 0 1 0 0,0-1-1 0 0,0 1 0 0 0,0-1 1 0 0,-1 0-1 0 0,0-1 0 0 0,-1 1 0 0 0,0 0 1 0 0,0-1-1 0 0,0 0 0 0 0,-1 0 1 0 0,0 0-1 0 0,-1 0 0 0 0,0 0 1 0 0,0 0-1 0 0,-1 0 0 0 0,0 0 0 0 0,0 0 1 0 0,-1-1-1 0 0,0 1 0 0 0,0-1-161 0 0,1 8 20 0 0,0-2 78 0 0,-1 0 0 0 0,1 0-1 0 0,0 0 1 0 0,-1 0 0 0 0,0 0-1 0 0,1 0 1 0 0,-1 0 0 0 0,-1 0-1 0 0,1 0 1 0 0,0 0-1 0 0,-1 1 1 0 0,1-1 0 0 0,-1 0-1 0 0,0 1 1 0 0,0-1 0 0 0,0 1-1 0 0,0 0 1 0 0,0 0 0 0 0,0 0-1 0 0,-1 0 1 0 0,1 0 0 0 0,-1 0-1 0 0,1 0 1 0 0,-1 1 0 0 0,0 0-1 0 0,-1-1-97 0 0,-1 7 24 0 0,0 1 0 0 0,1 1 0 0 0,0-1 0 0 0,1 1 0 0 0,-1-1-1 0 0,1 1 1 0 0,0 0 0 0 0,1 0 0 0 0,0 1 0 0 0,0-1 0 0 0,1 0 0 0 0,-1 1 0 0 0,2-1-1 0 0,-1 1 1 0 0,1 0-24 0 0,-6 223 41 0 0,32-59 51 0 0,-11-149 236 0 0,16-49-540 0 0,-12 8 144 0 0,-13 11 29 0 0,1 0 0 0 0,0 1 0 0 0,0 0 0 0 0,1 0 0 0 0,0 0 0 0 0,0 1 0 0 0,1 0 0 0 0,-1 0 0 0 0,1 1 0 0 0,0 1 0 0 0,0-1 0 0 0,0 1 0 0 0,1 1 0 0 0,-1 0 0 0 0,1 0 0 0 0,-1 1 0 0 0,1 0 0 0 0,0 0 0 0 0,-1 1 0 0 0,1 1 0 0 0,0-1 0 0 0,-1 2 0 0 0,1-1 0 0 0,-1 1 0 0 0,1 1 0 0 0,-1 0 0 0 0,0 0 0 0 0,0 1 0 0 0,0 0 0 0 0,7 5 39 0 0,-15-6 14 0 0,0 0 0 0 0,0 1 0 0 0,-1-1 0 0 0,1 1 0 0 0,-1-1 0 0 0,0 1 0 0 0,0-1-1 0 0,0 1 1 0 0,0 0 0 0 0,-1-1 0 0 0,1 1 0 0 0,-1-1 0 0 0,0 0 0 0 0,0 1 0 0 0,-1-1 0 0 0,1 0-1 0 0,0 0 1 0 0,-1 1 0 0 0,0-1 0 0 0,0 0 0 0 0,0-1 0 0 0,0 1 0 0 0,0 0 0 0 0,-1 0-1 0 0,1-1 1 0 0,-1 0 0 0 0,0 1 0 0 0,1-1 0 0 0,-1 0 0 0 0,0 0 0 0 0,0-1 0 0 0,-3 2-14 0 0,-7 4-5 0 0,0 0 1 0 0,0-2-1 0 0,-1 1 1 0 0,0-2-1 0 0,1 0 1 0 0,-2 0 0 0 0,1-2-1 0 0,0 1 1 0 0,0-2-1 0 0,-1 0 1 0 0,-5-1 4 0 0,-36-20-1244 0 0,38-19-3571 0 0,18 26 3495 0 0</inkml:trace>
  <inkml:trace contextRef="#ctx0" brushRef="#br0" timeOffset="202007.32">4673 8118 1096 0 0,'-1'0'132'0'0,"0"0"1"0"0,1 0-1 0 0,-1-1 0 0 0,1 1 0 0 0,-1 0 0 0 0,1 0 1 0 0,-1 0-1 0 0,1-1 0 0 0,-1 1 0 0 0,1 0 0 0 0,-1 0 1 0 0,1-1-1 0 0,-1 1 0 0 0,1 0 0 0 0,-1-1 0 0 0,1 1 1 0 0,0-1-1 0 0,-1 1 0 0 0,1-1 0 0 0,0 1 1 0 0,-1-1-1 0 0,1 1 0 0 0,0-1 0 0 0,0 1 0 0 0,-1-1 1 0 0,1 1-1 0 0,0-1 0 0 0,0 1 0 0 0,0-1 0 0 0,0 1 1 0 0,0-1-1 0 0,0 1 0 0 0,0-1 0 0 0,0 0 0 0 0,0 1 1 0 0,0-1-1 0 0,0 1 0 0 0,0-1 0 0 0,0 0-132 0 0,-58 13 205 0 0,23-2 48 0 0,24-9-182 0 0,1 1-1 0 0,-1 0 0 0 0,0 0 1 0 0,1 1-1 0 0,0 1 0 0 0,0 0 0 0 0,0 0 1 0 0,0 1-1 0 0,0 0 0 0 0,1 0 1 0 0,0 1-1 0 0,0 0 0 0 0,1 1 0 0 0,0 0 1 0 0,0 1-1 0 0,0-1 0 0 0,1 1 1 0 0,0 1-1 0 0,1 0 0 0 0,0-1 0 0 0,0 2 1 0 0,-4 9-71 0 0,10-18 72 0 0,14 15 22 0 0,-4-11-90 0 0,0-2-1 0 0,0 1 0 0 0,1-1 0 0 0,-1-1 1 0 0,1 0-1 0 0,0-1 0 0 0,-1 1 0 0 0,1-2 0 0 0,0 0 1 0 0,0 0-1 0 0,0-1 0 0 0,-1 0 0 0 0,1-1 1 0 0,0-1-1 0 0,-1 1 0 0 0,1-1 0 0 0,-1-1 1 0 0,0 0-1 0 0,1-1-3 0 0,-7 4-16 0 0,1 0 0 0 0,-1 0 1 0 0,0-1-1 0 0,0 1 0 0 0,0-1 1 0 0,0 0-1 0 0,-1 0 0 0 0,1 0 1 0 0,0-1-1 0 0,-1 1 0 0 0,1-1 1 0 0,-1 0-1 0 0,0 0 0 0 0,0 0 1 0 0,0 0-1 0 0,0-1 0 0 0,-1 1 1 0 0,1-1-1 0 0,-1 1 0 0 0,0-1 1 0 0,0 0-1 0 0,1-2 16 0 0,-4 4 6 0 0,0 1 1 0 0,1 0-1 0 0,-1-1 0 0 0,0 1 1 0 0,1 0-1 0 0,-1-1 0 0 0,0 1 1 0 0,0 0-1 0 0,0 0 0 0 0,0 0 1 0 0,0 0-1 0 0,0 0 0 0 0,-1 0 1 0 0,1 0-1 0 0,0 0 0 0 0,0 1 1 0 0,-1-1-1 0 0,1 0 0 0 0,-1 1 1 0 0,1-1-1 0 0,0 1 0 0 0,-1-1 1 0 0,1 1-1 0 0,-1 0 0 0 0,1 0 0 0 0,-1 0 1 0 0,1-1-1 0 0,-1 1 0 0 0,1 1 1 0 0,-1-1-1 0 0,1 0 0 0 0,-1 0 1 0 0,1 0-1 0 0,-1 1 0 0 0,1-1 1 0 0,0 1-1 0 0,-1-1 0 0 0,1 1 1 0 0,0 0-1 0 0,-1-1 0 0 0,1 1 1 0 0,0 0-1 0 0,0 0 0 0 0,-1 0 1 0 0,1 0-1 0 0,-1 1-6 0 0,1-2-11 0 0,0 0 0 0 0,0 0 0 0 0,0 0 0 0 0,0 0-1 0 0,0 1 1 0 0,0-1 0 0 0,0 0 0 0 0,0 1 0 0 0,0-1 0 0 0,0 1 0 0 0,0-1 0 0 0,0 1 0 0 0,0-1 0 0 0,0 1 0 0 0,0 0 0 0 0,0-1-1 0 0,0 1 1 0 0,1 0 0 0 0,-1 0 0 0 0,0 0 0 0 0,1 0 0 0 0,-1-1 0 0 0,0 1 0 0 0,1 0 0 0 0,-1 0 0 0 0,1 0 0 0 0,0 0-1 0 0,-1 0 1 0 0,1 0 0 0 0,0 1 0 0 0,-1-1 0 0 0,1 0 0 0 0,0 0 0 0 0,0 0 0 0 0,0 0 0 0 0,0 0 0 0 0,0 0 0 0 0,0 0-1 0 0,0 0 1 0 0,0 0 0 0 0,1 1 0 0 0,-1-1 0 0 0,0 0 0 0 0,1 0 0 0 0,-1 0 0 0 0,1 0 0 0 0,-1 0 0 0 0,1 0 0 0 0,-1 0-1 0 0,1-1 1 0 0,0 1 0 0 0,-1 0 0 0 0,1 0 0 0 0,0 0 0 0 0,0-1 0 0 0,0 1 0 0 0,-1 0 0 0 0,1-1 0 0 0,0 1 0 0 0,0 0-1 0 0,0-1 1 0 0,0 1 0 0 0,0-1 0 0 0,0 0 0 0 0,0 1 11 0 0,10 1-117 0 0,0 0-1 0 0,0-1 1 0 0,0 0 0 0 0,0 0-1 0 0,0-1 1 0 0,0-1 0 0 0,0 0-1 0 0,-1 0 1 0 0,1-1 0 0 0,0 0-1 0 0,-1-1 1 0 0,1-1 0 0 0,-1 1-1 0 0,0-1 1 0 0,0-1 0 0 0,0 0-1 0 0,0-1 1 0 0,-1 0 0 0 0,0 0-1 0 0,-1 0 1 0 0,1-2-1 0 0,-1 1 1 0 0,0-1 0 0 0,-1 0-1 0 0,0 0 1 0 0,2-4 117 0 0,9-13-191 0 0</inkml:trace>
  <inkml:trace contextRef="#ctx0" brushRef="#br0" timeOffset="202415.815">4943 7902 3772 0 0,'2'-193'2980'0'0,"-3"191"-2957"0"0,1 1 1 0 0,0-1-1 0 0,0 0 1 0 0,0 1-1 0 0,-1-1 0 0 0,1 1 1 0 0,-1-1-1 0 0,1 1 1 0 0,-1-1-1 0 0,0 1 0 0 0,0-1 1 0 0,0 1-1 0 0,1 0 1 0 0,-1-1-1 0 0,0 1 0 0 0,-1 0 1 0 0,1 0-1 0 0,0 0 1 0 0,0 0-1 0 0,0 0 0 0 0,-1 0 1 0 0,1 0-1 0 0,0 0 1 0 0,-1 0-1 0 0,1 1 0 0 0,-1-1 1 0 0,1 0-1 0 0,-1 1 1 0 0,1 0-1 0 0,-1-1 0 0 0,0 1 1 0 0,1 0-1 0 0,-1-1 1 0 0,1 1-1 0 0,-1 0 0 0 0,0 0 1 0 0,1 1-1 0 0,-1-1 1 0 0,1 0-1 0 0,-1 0 0 0 0,0 1 1 0 0,1-1-1 0 0,-1 1 1 0 0,1-1-1 0 0,-1 1 0 0 0,1 0 1 0 0,0 0-1 0 0,-1-1 1 0 0,1 1-1 0 0,0 0 0 0 0,-1 0 1 0 0,1 0-1 0 0,0 1 1 0 0,0-1-1 0 0,0 0 0 0 0,0 0 1 0 0,0 1-1 0 0,0-1 1 0 0,0 0-1 0 0,1 1 0 0 0,-1-1 1 0 0,0 1-1 0 0,0 0-23 0 0,-9 19 42 0 0,1 1 0 0 0,0-1 0 0 0,2 2 0 0 0,1-1-1 0 0,0 1 1 0 0,2 0 0 0 0,0 0 0 0 0,2 0 0 0 0,1 0 0 0 0,0 0 0 0 0,2 1 0 0 0,0-1-1 0 0,2 3-41 0 0,-1 39 99 0 0,30 79 128 0 0,10-177-82 0 0,-29 20-228 0 0,0 0 1 0 0,2 0-1 0 0,-1 1 1 0 0,1 1-1 0 0,1 1 1 0 0,0 0-1 0 0,0 1 1 0 0,1 1-1 0 0,0 0 0 0 0,12-2 83 0 0,-27 9-2 0 0,1 1-1 0 0,0 0 0 0 0,-1 0 0 0 0,1 0 0 0 0,-1 0 0 0 0,1 0 0 0 0,0 0 1 0 0,-1 1-1 0 0,1 0 0 0 0,-1-1 0 0 0,1 1 0 0 0,-1 0 0 0 0,1 0 0 0 0,-1 0 1 0 0,0 0-1 0 0,1 1 0 0 0,-1-1 0 0 0,0 1 0 0 0,0-1 0 0 0,0 1 0 0 0,0 0 1 0 0,0 0-1 0 0,0 0 0 0 0,-1 0 0 0 0,1 0 0 0 0,-1 0 0 0 0,1 0 0 0 0,-1 1 1 0 0,0-1-1 0 0,0 0 0 0 0,0 1 0 0 0,0-1 0 0 0,0 1 0 0 0,-1-1 0 0 0,1 1 1 0 0,-1-1-1 0 0,1 1 0 0 0,-1 0 0 0 0,0-1 0 0 0,0 1 0 0 0,0 0 0 0 0,0-1 0 0 0,-1 1 1 0 0,1-1-1 0 0,-1 2 3 0 0,-5 8 5 0 0,1-1 1 0 0,-2-1-1 0 0,0 1 1 0 0,0-1-1 0 0,0 0 1 0 0,-2-1-1 0 0,1 0 1 0 0,-1 0-1 0 0,0-1 1 0 0,-1 0-1 0 0,0 0 1 0 0,0-1 0 0 0,0-1-1 0 0,-1 0 1 0 0,0 0-1 0 0,-1-1 1 0 0,1 0-1 0 0,-6 1-5 0 0,-12-15-4566 0 0,30 0 3434 0 0</inkml:trace>
  <inkml:trace contextRef="#ctx0" brushRef="#br0" timeOffset="202682.768">5332 8055 1624 0 0,'-1'6'305'0'0,"0"1"1"0"0,0 0-1 0 0,1-1 0 0 0,0 1 0 0 0,0 0 1 0 0,1-1-1 0 0,0 1 0 0 0,0 0 0 0 0,1-1 1 0 0,0 0-1 0 0,0 1 0 0 0,0-1 0 0 0,1 0 1 0 0,-1 0-1 0 0,4 5-305 0 0,15 47-1465 0 0,-21-56 523 0 0,-2 1-10 0 0,-9 10-204 0 0</inkml:trace>
  <inkml:trace contextRef="#ctx0" brushRef="#br0" timeOffset="202946.137">5175 7843 1604 0 0,'0'-5'1001'0'0,"3"-44"6663"0"0,10 27-8529 0 0,-7 27-5935 0 0,-4 0 5568 0 0</inkml:trace>
  <inkml:trace contextRef="#ctx0" brushRef="#br0" timeOffset="203610.822">5549 8319 1100 0 0,'41'-10'5263'0'0,"18"-43"-4571"0"0,-51 45-189 0 0,16-21-341 0 0,0 0-1 0 0,-2-2 1 0 0,-2-1 0 0 0,0 0-1 0 0,-3-1 1 0 0,0-1-1 0 0,-2-1 1 0 0,-2 0 0 0 0,-1-1-1 0 0,-2-1 1 0 0,-1 1 0 0 0,-2-1-1 0 0,-2-1 1 0 0,0-12-162 0 0,-5-22 183 0 0,-1 71-182 0 0,-1 0-1 0 0,1 0 1 0 0,-1 0 0 0 0,1 0-1 0 0,-1 0 1 0 0,0 1-1 0 0,1-1 1 0 0,-1 1-1 0 0,0-1 1 0 0,0 1 0 0 0,0 0-1 0 0,1-1 1 0 0,-1 1-1 0 0,0 0 1 0 0,0 0-1 0 0,0 1 1 0 0,1-1 0 0 0,-1 0-1 0 0,0 0 1 0 0,0 1-1 0 0,1-1 1 0 0,-1 1-1 0 0,0 0 1 0 0,0-1 0 0 0,1 1-1 0 0,-1 0 1 0 0,1 0-1 0 0,-1 0 1 0 0,1 0-1 0 0,-1 0 1 0 0,1 0 0 0 0,0 1-1 0 0,-1-1 1 0 0,1 0-1 0 0,0 1 1 0 0,0-1-1 0 0,0 1 1 0 0,0-1 0 0 0,0 1-1 0 0,0 0 1 0 0,1-1-1 0 0,-1 1 1 0 0,0 0-1 0 0,-12 18-6 0 0,1 1 1 0 0,0 0-1 0 0,2 0 1 0 0,0 1-1 0 0,1 0 1 0 0,2 1-1 0 0,0 0 1 0 0,1 0-1 0 0,2 1 1 0 0,0 0-1 0 0,1 7 6 0 0,5 159-116 0 0,-1-184 105 0 0,1 0 0 0 0,-1 1 0 0 0,2-1 1 0 0,-1 0-1 0 0,0 0 0 0 0,1 0 0 0 0,0 0 0 0 0,1-1 0 0 0,-1 1 0 0 0,1-1 0 0 0,0 0 0 0 0,1 0 0 0 0,-1 0 0 0 0,1-1 0 0 0,0 1 0 0 0,0-1 0 0 0,0 0 0 0 0,0-1 0 0 0,1 1 0 0 0,0-1 0 0 0,0 0 0 0 0,0 0 0 0 0,0-1 0 0 0,0 0 0 0 0,0 0 0 0 0,0 0 0 0 0,4-1 11 0 0,-2 1-29 0 0,1 0 1 0 0,-1-1-1 0 0,1 0 0 0 0,0-1 0 0 0,0 1 1 0 0,-1-2-1 0 0,1 0 0 0 0,0 0 0 0 0,0 0 1 0 0,-1-1-1 0 0,1 0 0 0 0,-1-1 0 0 0,0 0 1 0 0,0 0-1 0 0,7-4 29 0 0,-10 5 47 0 0,-1-1 286 0 0,-38 26-312 0 0,28-16-479 0 0,-12 5-5746 0 0,18-12 5072 0 0</inkml:trace>
  <inkml:trace contextRef="#ctx0" brushRef="#br0" timeOffset="203877.726">5980 7887 1140 0 0,'0'-5'1372'0'0,"1"1"-272"0"0,-1-1-128 0 0,-1 1-152 0 0,-1-1-111 0 0,1 2-141 0 0,-1 0-96 0 0,-3-3-56 0 0,4 5-160 0 0,-1-2-96 0 0,0 1-72 0 0,-1-1-276 0 0,2 2 16 0 0,-1-1-512 0 0,0 1-456 0 0,-1 1-165 0 0,3-2 21 0 0,0-2 48 0 0</inkml:trace>
  <inkml:trace contextRef="#ctx0" brushRef="#br0" timeOffset="204465.77">6117 7744 1044 0 0,'8'20'408'0'0,"-2"-1"0"0"0,0 1 0 0 0,-2 0 0 0 0,0 0 0 0 0,-1 0 1 0 0,-1 1-1 0 0,0-1 0 0 0,-2 0 0 0 0,-1 8-408 0 0,5 67 916 0 0,-1-69-719 0 0,-4-20-146 0 0,0 0 1 0 0,0 1 0 0 0,0-1 0 0 0,1 0-1 0 0,0 1 1 0 0,1-1 0 0 0,-1 0 0 0 0,1 0 0 0 0,0 1-1 0 0,1-1 1 0 0,0 0 0 0 0,0 0 0 0 0,0 0-1 0 0,0 0 1 0 0,1-1 0 0 0,0 1 0 0 0,0-1-1 0 0,1 1 1 0 0,-1-1 0 0 0,1 0 0 0 0,0 0 0 0 0,1-1-1 0 0,-1 1 1 0 0,1-1 0 0 0,0 0 0 0 0,0 0-1 0 0,0-1 1 0 0,1 1 0 0 0,-1-1 0 0 0,1 0 0 0 0,0-1-1 0 0,0 1 1 0 0,0-1 0 0 0,0-1 0 0 0,0 1-1 0 0,1-1-51 0 0,10-3 39 0 0,0-2-1 0 0,0 0 0 0 0,0-1 1 0 0,-1-1-1 0 0,1 0 0 0 0,-2-1 1 0 0,1-1-1 0 0,-1-1 0 0 0,0 0 1 0 0,0 0-1 0 0,-1-2 0 0 0,-1 0 1 0 0,0 0-1 0 0,12-14-38 0 0,-92 104 593 0 0,116-72-1107 0 0,-33-10 488 0 0,-1-1 0 0 0,1 0 0 0 0,-1-1-1 0 0,0-1 1 0 0,0 0 0 0 0,-1-1 0 0 0,1-1-1 0 0,-1 0 1 0 0,-1-1 0 0 0,7-5 26 0 0,12-38 301 0 0,-32 51-216 0 0,0 1 84 0 0,-14-16 469 0 0,-42 53-177 0 0,47-22-432 0 0,1 0 1 0 0,0 1-1 0 0,1 0 1 0 0,1 0-1 0 0,1 1 1 0 0,0-1 0 0 0,1 1-1 0 0,0 0 1 0 0,2 0-1 0 0,0 1 1 0 0,1-1-1 0 0,0 9-29 0 0,1-18 19 0 0,-1 5-71 0 0,0-1-1 0 0,-1 0 1 0 0,0 0-1 0 0,0 1 1 0 0,-2-1-1 0 0,1-1 1 0 0,-2 1-1 0 0,1 0 1 0 0,-2-1-1 0 0,1 0 1 0 0,-2 0-1 0 0,1-1 1 0 0,-2 0-1 0 0,-3 5 53 0 0,5-9-290 0 0,0-1 0 0 0,-1 1 0 0 0,0-1 0 0 0,0 0-1 0 0,0-1 1 0 0,0 0 0 0 0,-1 0 0 0 0,1-1 0 0 0,-1 1-1 0 0,0-2 1 0 0,0 1 0 0 0,-1-1 0 0 0,1 0-1 0 0,-4-1 291 0 0,-70 5-2385 0 0,54-6 1214 0 0</inkml:trace>
  <inkml:trace contextRef="#ctx0" brushRef="#br0" timeOffset="204653.677">5849 7968 2116 0 0,'11'-15'1280'0'0,"3"4"-188"0"0,4-1-180 0 0,3 3-79 0 0,1-1-97 0 0,5-1-64 0 0,2 1-48 0 0,6-1-168 0 0,-3 1-176 0 0,2 2-224 0 0,4 2-228 0 0,4 0 12 0 0,-2 2-1108 0 0,0 1 88 0 0,-5-3-357 0 0,3 1 69 0 0,-1-2 20 0 0</inkml:trace>
  <inkml:trace contextRef="#ctx0" brushRef="#br0" timeOffset="208360.998">8882 7846 1088 0 0,'0'0'354'0'0,"0"0"-23"0"0,-7-2 48 0 0,-71-5 587 0 0,55 10-666 0 0,-1 1 0 0 0,1 1 1 0 0,-1 2-1 0 0,2 0 1 0 0,-1 1-1 0 0,1 1 1 0 0,0 2-1 0 0,1 0 0 0 0,0 1 1 0 0,1 1-1 0 0,0 1 1 0 0,-6 7-301 0 0,24-21 25 0 0,1 1 0 0 0,0 0 1 0 0,0 0-1 0 0,0 0 0 0 0,0 0 1 0 0,0 0-1 0 0,0 0 0 0 0,0 0 1 0 0,0 0-1 0 0,0 1 1 0 0,0-1-1 0 0,0 0 0 0 0,1 0 1 0 0,-1 1-1 0 0,1-1 0 0 0,-1 1 1 0 0,1-1-1 0 0,-1 0 0 0 0,1 1 1 0 0,0-1-1 0 0,0 1 0 0 0,-1-1 1 0 0,1 1-1 0 0,0-1 0 0 0,0 1 1 0 0,1-1-1 0 0,-1 1 1 0 0,0-1-1 0 0,0 0 0 0 0,1 1 1 0 0,-1-1-1 0 0,1 1 0 0 0,-1-1 1 0 0,1 0-1 0 0,0 1 0 0 0,-1-1 1 0 0,1 0-1 0 0,0 0 0 0 0,0 0 1 0 0,0 1-1 0 0,0-1 0 0 0,0 0 1 0 0,0 0-1 0 0,0 0 1 0 0,0 0-1 0 0,1-1 0 0 0,-1 1 1 0 0,0 0-1 0 0,1 0 0 0 0,-1-1 1 0 0,0 1-1 0 0,1-1 0 0 0,-1 1 1 0 0,0-1-1 0 0,1 0 0 0 0,-1 1 1 0 0,1-1-1 0 0,-1 0 0 0 0,2 0-25 0 0,87 10 101 0 0,112-36-999 0 0,-19-20-349 0 0,-167 31 1166 0 0,-16 14 130 0 0,-15-7 278 0 0,-6 1-67 0 0,-1 1 1 0 0,0 1 0 0 0,0 1 0 0 0,0 1-1 0 0,0 0 1 0 0,-1 2 0 0 0,1 1 0 0 0,-9 1-261 0 0,27-1 46 0 0,-40-2 458 0 0,65-11-738 0 0,9 4 105 0 0,43-11-556 0 0,0-4-1 0 0,-1-2 1 0 0,61-34 685 0 0,-129 59 20 0 0,0 0 0 0 0,0 0 0 0 0,0-1 1 0 0,0 1-1 0 0,0-1 0 0 0,-1 0 0 0 0,1 0 0 0 0,0-1 0 0 0,-1 1 0 0 0,0-1 1 0 0,0 0-1 0 0,0 1 0 0 0,0-1 0 0 0,0-1 0 0 0,0 1 0 0 0,-1 0 0 0 0,1-1 0 0 0,-1 1 1 0 0,0-1-1 0 0,0 0 0 0 0,0 0 0 0 0,-1 0 0 0 0,1 1 0 0 0,-1-2 0 0 0,0 1 1 0 0,0 0-1 0 0,-1 0 0 0 0,1 0 0 0 0,-1 0 0 0 0,0 0 0 0 0,0-1 0 0 0,0 1 1 0 0,0 0-1 0 0,-1 0 0 0 0,0 0 0 0 0,0 0 0 0 0,0 0 0 0 0,0 0 0 0 0,-1 0 1 0 0,1 0-1 0 0,-1 0 0 0 0,0 0 0 0 0,-1 0-20 0 0,-5-4 343 0 0,-1 1 0 0 0,0 0 0 0 0,0 0 0 0 0,-1 1 0 0 0,0 0 0 0 0,0 0 0 0 0,-1 1 1 0 0,1 1-1 0 0,-1 0 0 0 0,0 0 0 0 0,-9-1-343 0 0,19 5 237 0 0,-4 2-54 0 0,-2 3-126 0 0,0 1 0 0 0,1 0-1 0 0,0 0 1 0 0,0 0 0 0 0,0 0-1 0 0,1 1 1 0 0,0 0-1 0 0,1 0 1 0 0,-1 0 0 0 0,1 1-1 0 0,1 0 1 0 0,-1-1 0 0 0,1 1-1 0 0,1 0 1 0 0,-1 1-1 0 0,1-1 1 0 0,1 0 0 0 0,0 1-1 0 0,0-1 1 0 0,0 1 0 0 0,1-1-1 0 0,1 1 1 0 0,0 1-57 0 0,18 195 866 0 0,125 434 780 0 0,-110-508-1276 0 0,-17-201-3942 0 0,-12-89-5351 0 0,-5 129 7635 0 0</inkml:trace>
  <inkml:trace contextRef="#ctx0" brushRef="#br0" timeOffset="212266.924">13294 7650 1636 0 0,'1'-2'140'0'0,"0"0"0"0"0,1 0 0 0 0,-1 0 1 0 0,-1 0-1 0 0,1 0 0 0 0,0 0 0 0 0,0 0 0 0 0,-1 0 0 0 0,1 0 0 0 0,-1 0 0 0 0,0-1 0 0 0,1 1 0 0 0,-1 0 1 0 0,0 0-1 0 0,0 0 0 0 0,-1-1 0 0 0,1 1 0 0 0,0 0 0 0 0,-1 0 0 0 0,1 0 0 0 0,-1 0 0 0 0,0 0 0 0 0,0 0 0 0 0,1 0 1 0 0,-2 0-1 0 0,1 0 0 0 0,0 0 0 0 0,0 0 0 0 0,0 0 0 0 0,-1 1 0 0 0,1-1 0 0 0,-2 0-140 0 0,-2-2 130 0 0,0 1 0 0 0,-1 0 0 0 0,1 1 0 0 0,-1-1 0 0 0,0 1 0 0 0,1 0 0 0 0,-1 0 0 0 0,0 1 0 0 0,0 0 0 0 0,0 0 0 0 0,-1 0 0 0 0,1 1 0 0 0,0 0 0 0 0,0 0 0 0 0,0 0 0 0 0,0 1 0 0 0,0 0 0 0 0,-2 1-130 0 0,-9 2 170 0 0,0 0-1 0 0,0 2 1 0 0,0 0 0 0 0,1 0 0 0 0,0 2-1 0 0,0 0 1 0 0,1 1 0 0 0,0 0 0 0 0,1 2 0 0 0,0-1-1 0 0,0 2 1 0 0,1 0 0 0 0,1 0 0 0 0,0 1-1 0 0,1 1 1 0 0,0 0 0 0 0,-2 4-170 0 0,12-16 12 0 0,0 0-1 0 0,0 0 1 0 0,0 0-1 0 0,1 0 1 0 0,-1 0 0 0 0,1 0-1 0 0,-1 0 1 0 0,1 0-1 0 0,0 0 1 0 0,0 0 0 0 0,0 1-1 0 0,0-1 1 0 0,0 0 0 0 0,0 0-1 0 0,1 0 1 0 0,-1 0-1 0 0,1 0 1 0 0,-1 0 0 0 0,1 0-1 0 0,0 0 1 0 0,-1 0-1 0 0,1 0 1 0 0,0 0 0 0 0,1-1-1 0 0,-1 1 1 0 0,0 0-1 0 0,0-1 1 0 0,1 1 0 0 0,-1 0-1 0 0,1-1 1 0 0,-1 0-1 0 0,1 1 1 0 0,0-1 0 0 0,0 0-1 0 0,-1 0 1 0 0,1 0-1 0 0,0 0 1 0 0,0 0 0 0 0,0 0-1 0 0,0-1 1 0 0,0 1-1 0 0,0-1 1 0 0,0 1 0 0 0,0-1-1 0 0,0 0-11 0 0,107 9-49 0 0,83-68 4 0 0,-128 29 2223 0 0,-63 29-2108 0 0,-1 1 3 0 0,5 3-30 0 0,29 19-216 0 0,50 28-2124 0 0,-26-23-3059 0 0,-50-27 2633 0 0,-7 0 1499 0 0</inkml:trace>
  <inkml:trace contextRef="#ctx0" brushRef="#br0" timeOffset="213042.03">14027 7843 2392 0 0,'7'-11'3951'0'0,"19"-20"-3124"0"0,-4 5-450 0 0,32-43-57 0 0,-19 28-626 0 0,-3-2-1 0 0,-1-1 1 0 0,-3-1-1 0 0,23-47 307 0 0,-44 50-627 0 0,91 123 1796 0 0,-75-69-981 0 0,-11-8-104 0 0,-1 1 0 0 0,1 0 0 0 0,-1 0 0 0 0,-1 1 0 0 0,1 1 0 0 0,-1 0 0 0 0,0 0 0 0 0,-1 1 0 0 0,1 0 0 0 0,-1 1 0 0 0,-1 0 0 0 0,0 0 0 0 0,0 1-1 0 0,-1 0 1 0 0,0 0 0 0 0,-1 1 0 0 0,0-1 0 0 0,-1 1 0 0 0,0 1 0 0 0,1 3-84 0 0,-8-8-20 0 0,1-1 0 0 0,-1 0 0 0 0,0 0 0 0 0,-1 0-1 0 0,1 0 1 0 0,-1 0 0 0 0,-1-1 0 0 0,1 1 0 0 0,-1-1 0 0 0,0 0 0 0 0,0 0 0 0 0,0 0-1 0 0,-1-1 1 0 0,1 1 0 0 0,-1-1 0 0 0,0 0 0 0 0,-1-1 0 0 0,1 1 0 0 0,-1-1-1 0 0,1 0 1 0 0,-1 0 0 0 0,0-1 0 0 0,0 0 0 0 0,0 0 0 0 0,-1 0 0 0 0,1-1 0 0 0,0 1-1 0 0,-1-2 1 0 0,1 1 0 0 0,-6-1 20 0 0,11 0-127 0 0,0-1 0 0 0,-1 0 0 0 0,1 0 0 0 0,0 0 0 0 0,0 1 0 0 0,0-1 0 0 0,0 0 0 0 0,0-1-1 0 0,0 1 1 0 0,0 0 0 0 0,0 0 0 0 0,0 0 0 0 0,0 0 0 0 0,1-1 0 0 0,-1 1 0 0 0,0 0 0 0 0,1-1 0 0 0,0 1 0 0 0,-1-1 0 0 0,1 1 0 0 0,0 0 0 0 0,-1-1 0 0 0,1 1-1 0 0,0-1 1 0 0,0 1 0 0 0,0-1 0 0 0,0 1 0 0 0,0-1 0 0 0,1 1 0 0 0,-1-1 0 0 0,0 1 0 0 0,1 0 0 0 0,-1-1 0 0 0,1 1 0 0 0,-1 0 0 0 0,1-1 0 0 0,0 1-1 0 0,-1 0 1 0 0,1-1 0 0 0,0 1 0 0 0,0 0 0 0 0,0 0 0 0 0,0 0 0 0 0,0 0 0 0 0,0 0 0 0 0,1 0 127 0 0,11-18-1245 0 0</inkml:trace>
  <inkml:trace contextRef="#ctx0" brushRef="#br0" timeOffset="213476.08">14854 7504 1080 0 0,'0'0'80'0'0,"1"-1"0"0"0,-1 0 1 0 0,0 0-1 0 0,0 0 0 0 0,1 0 0 0 0,-1 1 0 0 0,0-1 1 0 0,0 0-1 0 0,0 0 0 0 0,0 0 0 0 0,0 0 0 0 0,0 1 0 0 0,0-1 1 0 0,-1 0-1 0 0,1 0 0 0 0,0 0 0 0 0,0 0 0 0 0,-1 1 1 0 0,1-1-1 0 0,0 0 0 0 0,-1 0 0 0 0,1 1 0 0 0,-1-1 0 0 0,1 0 1 0 0,-1 1-1 0 0,1-1 0 0 0,-1 0 0 0 0,1 1 0 0 0,-1-1 1 0 0,0 1-1 0 0,1-1 0 0 0,-1 1 0 0 0,0-1 0 0 0,0 1 0 0 0,1-1 1 0 0,-1 1-1 0 0,0 0 0 0 0,0 0 0 0 0,0-1 0 0 0,1 1 1 0 0,-1 0-1 0 0,0 0 0 0 0,0 0 0 0 0,0 0 0 0 0,0 0 0 0 0,1 0 1 0 0,-1 0-1 0 0,0 0 0 0 0,0 0 0 0 0,0 0 0 0 0,0 0 1 0 0,1 1-1 0 0,-1-1 0 0 0,0 0 0 0 0,0 0 0 0 0,0 1 0 0 0,1-1 1 0 0,-1 1-1 0 0,0-1 0 0 0,1 1 0 0 0,-1-1 0 0 0,0 1 1 0 0,1-1-1 0 0,-1 1 0 0 0,0 0 0 0 0,1-1 0 0 0,-1 1 0 0 0,1 0 1 0 0,-1 0-81 0 0,-2 2 75 0 0,-1 1 1 0 0,0 0-1 0 0,1 0 1 0 0,-1 1-1 0 0,1-1 0 0 0,1 1 1 0 0,-1-1-1 0 0,0 1 1 0 0,1 0-1 0 0,0 0 1 0 0,0 0-1 0 0,1 0 1 0 0,-1 0-1 0 0,1 1 1 0 0,0-1-1 0 0,1 0 1 0 0,-1 1-1 0 0,1-1 1 0 0,0 1-1 0 0,1-1 1 0 0,-1 0-1 0 0,1 1 1 0 0,0-1-1 0 0,0 0 1 0 0,0 0-1 0 0,1 1 1 0 0,0-1-1 0 0,0 0 1 0 0,0-1-1 0 0,1 1 1 0 0,0 0-1 0 0,0-1 0 0 0,0 1 1 0 0,0-1-1 0 0,1 0 1 0 0,-1 0-1 0 0,1 0 1 0 0,0-1-1 0 0,0 1 1 0 0,1-1-1 0 0,-1 0 1 0 0,1 0-1 0 0,-1 0 1 0 0,1-1-1 0 0,0 0 1 0 0,0 0-1 0 0,0 0 1 0 0,0 0-1 0 0,1-1 1 0 0,-1 0-1 0 0,0 0 1 0 0,4 0-76 0 0,5 0-2 0 0,1 0 1 0 0,-1-2-1 0 0,1 0 1 0 0,-1 0-1 0 0,1-1 1 0 0,-1-1-1 0 0,0 0 1 0 0,1-1-1 0 0,-2-1 1 0 0,1 0-1 0 0,-1-1 1 0 0,1-1-1 0 0,-2 0 1 0 0,1 0-1 0 0,-1-1 1 0 0,0-1-1 0 0,-1 0 1 0 0,0 0-1 0 0,0-1 1 0 0,-1-1-1 0 0,0 0 1 0 0,-1 0-1 0 0,0-1 1 0 0,0-1 1 0 0,-10 14 9 0 0,1-1 0 0 0,-1 1 1 0 0,1-1-1 0 0,-1 1 1 0 0,1-1-1 0 0,-1 1 0 0 0,1-1 1 0 0,-1 1-1 0 0,0-1 1 0 0,1 0-1 0 0,-1 1 1 0 0,0-1-1 0 0,1 0 0 0 0,-1 1 1 0 0,0-1-1 0 0,0 0 1 0 0,1 0-1 0 0,-1 0 0 0 0,0 0 1 0 0,1 0-1 0 0,-1 1 1 0 0,0-1-1 0 0,0-1 0 0 0,1 1 1 0 0,-1 0-1 0 0,0 0 1 0 0,0 0-10 0 0,81 93-1136 0 0,1-67-5327 0 0,-71-26 5202 0 0</inkml:trace>
  <inkml:trace contextRef="#ctx0" brushRef="#br0" timeOffset="213742.159">15739 7377 880 0 0,'-7'-2'243'0'0,"0"0"1"0"0,0 0-1 0 0,0 1 0 0 0,-1 0 0 0 0,1 1 0 0 0,0-1 1 0 0,-1 1-1 0 0,1 1 0 0 0,0-1 0 0 0,-1 1 0 0 0,1 1 1 0 0,0-1-1 0 0,0 1 0 0 0,0 1 0 0 0,0-1 0 0 0,1 1 1 0 0,-1 0-1 0 0,0 1 0 0 0,1-1 0 0 0,0 1 1 0 0,0 1-1 0 0,0-1 0 0 0,1 1 0 0 0,-1 0 0 0 0,1 0 1 0 0,-4 6-244 0 0,4-7 174 0 0,-4 2-8 0 0,-1 0 1 0 0,1 2-1 0 0,1-1 1 0 0,-1 1-1 0 0,1 0 0 0 0,1 1 1 0 0,0-1-1 0 0,0 2 0 0 0,0-1 1 0 0,1 1-1 0 0,1 0 1 0 0,0 0-1 0 0,0 0 0 0 0,1 1 1 0 0,0 0-1 0 0,1 0 1 0 0,0 0-1 0 0,-1 7-166 0 0,5-15 3 0 0,-1 1 1 0 0,1-1-1 0 0,0 0 0 0 0,0 0 1 0 0,0 0-1 0 0,0 0 0 0 0,1 0 1 0 0,-1 0-1 0 0,1 0 0 0 0,0 0 1 0 0,-1 0-1 0 0,1-1 0 0 0,1 1 1 0 0,-1-1-1 0 0,0 1 0 0 0,1-1 1 0 0,-1 0-1 0 0,1 0 0 0 0,0 0 1 0 0,-1 0-1 0 0,1-1 0 0 0,0 1 1 0 0,0-1-1 0 0,0 0 0 0 0,0 1 1 0 0,0-1-1 0 0,1-1 0 0 0,-1 1 1 0 0,0 0-1 0 0,0-1 1 0 0,3 1-4 0 0,113 0-2845 0 0,40-45-2207 0 0,-126 34 3808 0 0</inkml:trace>
  <inkml:trace contextRef="#ctx0" brushRef="#br0" timeOffset="213992.155">16051 7434 1892 0 0,'-27'-10'5306'0'0,"-34"47"-3919"0"0,58-35-1337 0 0,-1 0 0 0 0,1 0-1 0 0,1 0 1 0 0,-1 1-1 0 0,0-1 1 0 0,0 1-1 0 0,1-1 1 0 0,0 1-1 0 0,-1 0 1 0 0,1 0 0 0 0,0 0-1 0 0,0 0 1 0 0,1 0-1 0 0,-1 1 1 0 0,1-1-1 0 0,-1 0 1 0 0,1 1-1 0 0,0-1 1 0 0,0 1-1 0 0,1 0 1 0 0,-1-1 0 0 0,1 1-1 0 0,0-1 1 0 0,0 1-1 0 0,0 0 1 0 0,0-1-1 0 0,1 1 1 0 0,-1 0-1 0 0,1-1 1 0 0,0 1 0 0 0,0-1-1 0 0,0 1 1 0 0,0-1-1 0 0,1 0 1 0 0,0 1-1 0 0,-1-1 1 0 0,1 0-1 0 0,0 0 1 0 0,1 0 0 0 0,-1 0-1 0 0,0-1 1 0 0,1 1-1 0 0,0-1 1 0 0,-1 1-1 0 0,1-1 1 0 0,0 0-1 0 0,0 0 1 0 0,0 0-1 0 0,1 0 1 0 0,1 0-50 0 0,132 21-1167 0 0,1-56-4989 0 0,-121 24 4834 0 0,-2 0-132 0 0</inkml:trace>
  <inkml:trace contextRef="#ctx0" brushRef="#br0" timeOffset="214288.736">16254 7573 1600 0 0,'155'-30'4476'0'0,"-135"24"-4288"0"0,-1-1-1 0 0,0-1 1 0 0,0 0 0 0 0,-1-2-1 0 0,0 0 1 0 0,-1-1 0 0 0,0-1-1 0 0,-1 0 1 0 0,0-1 0 0 0,11-13-188 0 0,9-43 239 0 0,-36 68-198 0 0,-32-13 437 0 0,21 16-391 0 0,-1 0-1 0 0,1 1 1 0 0,0 0 0 0 0,0 1 0 0 0,1 0-1 0 0,-1 1 1 0 0,1 0 0 0 0,0 1 0 0 0,0 0-1 0 0,1 0 1 0 0,0 1 0 0 0,0 0 0 0 0,0 1-1 0 0,1 0 1 0 0,0 0 0 0 0,0 1 0 0 0,1 0-1 0 0,1 0 1 0 0,-1 1 0 0 0,1 0 0 0 0,1 0-1 0 0,0 0 1 0 0,0 1 0 0 0,1-1 0 0 0,-2 9-87 0 0,10-13-144 0 0,0 0 1 0 0,0 0-1 0 0,1 0 0 0 0,-1-1 1 0 0,1 1-1 0 0,0-1 1 0 0,1 0-1 0 0,-1-1 0 0 0,1 1 1 0 0,0-1-1 0 0,0 0 1 0 0,0 0-1 0 0,1-1 1 0 0,-1 0-1 0 0,1 0 0 0 0,0-1 1 0 0,0 1-1 0 0,0-2 1 0 0,0 1-1 0 0,0-1 0 0 0,0 0 1 0 0,0 0-1 0 0,1-1 1 0 0,-1 0-1 0 0,0 0 1 0 0,0-1-1 0 0,0 0 0 0 0,4 0 144 0 0,4 2-1069 0 0,28 0-1651 0 0,-25-1 1362 0 0</inkml:trace>
  <inkml:trace contextRef="#ctx0" brushRef="#br0" timeOffset="214910.75">16753 7609 1172 0 0,'81'-35'5317'0'0,"12"-72"-3946"0"0,-78 81-1196 0 0,-2 0 0 0 0,0 0 1 0 0,-2-1-1 0 0,-2-1 0 0 0,0 0 0 0 0,-1 0 0 0 0,-1-8-175 0 0,-10 27 137 0 0,1 36-48 0 0,9-13-87 0 0,1-1 1 0 0,0 1-1 0 0,1-1 0 0 0,1 0 0 0 0,-1-1 0 0 0,2 0 0 0 0,0-1 1 0 0,0 0-1 0 0,1-1 0 0 0,4 3-2 0 0,72 78-14 0 0,-88-92 16 0 0,-1 0-1 0 0,1 0 1 0 0,-1 0-1 0 0,1 1 1 0 0,-1-1-1 0 0,1 0 1 0 0,-1 0-1 0 0,0 0 1 0 0,1 1 0 0 0,-1-1-1 0 0,0 0 1 0 0,0 1-1 0 0,1-1 1 0 0,-1 1-1 0 0,0-1 1 0 0,0 1-1 0 0,0-1 1 0 0,0 1-1 0 0,0-1 1 0 0,0 1-1 0 0,0 0 1 0 0,0-1 0 0 0,0 1-1 0 0,0 0 1 0 0,0 0-1 0 0,0 0 1 0 0,0 0-1 0 0,0 0 1 0 0,0 0-1 0 0,0 0 1 0 0,0 0-1 0 0,0 1 1 0 0,0-1-1 0 0,0 0 1 0 0,0 0 0 0 0,0 1-1 0 0,0-1 1 0 0,0 1-1 0 0,1-1 1 0 0,-1 1-1 0 0,0-1 1 0 0,0 1-1 0 0,0 0 1 0 0,1-1-1 0 0,-1 1 1 0 0,0 0-1 0 0,0-1 1 0 0,1 1 0 0 0,-1 0-1 0 0,1 0 1 0 0,-1 0-1 0 0,1 0 1 0 0,-1 0-1 0 0,1-1 1 0 0,0 1-1 0 0,-1 0 1 0 0,1 0-1 0 0,0 0 1 0 0,0 0-1 0 0,-1 0 1 0 0,1 0 0 0 0,0 0-1 0 0,0 0 1 0 0,0 0-1 0 0,0 1-1 0 0,-3-13-104 0 0,1 0-1 0 0,0 0 1 0 0,0 1-1 0 0,1-1 1 0 0,0 0 0 0 0,1 0-1 0 0,0 0 1 0 0,1 0-1 0 0,0 0 1 0 0,1 0-1 0 0,0 0 1 0 0,1 0 0 0 0,0 1-1 0 0,0-1 1 0 0,1 1-1 0 0,1 0 1 0 0,0 0-1 0 0,0 0 1 0 0,1 1 0 0 0,0 0-1 0 0,1 0 1 0 0,4-5 104 0 0,-3 2 24 0 0,1-1 1 0 0,0 1-1 0 0,1 1 1 0 0,0 0-1 0 0,1 0 0 0 0,0 1 1 0 0,1 1-1 0 0,0 0 1 0 0,0 0-1 0 0,1 1 1 0 0,0 1-1 0 0,0 0 1 0 0,12-4-25 0 0,-23 11 49 0 0,0 0 0 0 0,1 0 0 0 0,-1 1 0 0 0,0-1 1 0 0,0 0-1 0 0,0 1 0 0 0,1 0 0 0 0,-1-1 0 0 0,0 1 0 0 0,0 0 1 0 0,0 0-1 0 0,0 0 0 0 0,0 1 0 0 0,0-1 0 0 0,-1 0 0 0 0,1 1 1 0 0,0-1-1 0 0,-1 1 0 0 0,1 0 0 0 0,-1-1 0 0 0,1 1 0 0 0,-1 0 1 0 0,0 0-1 0 0,0 0 0 0 0,0 0 0 0 0,0 0 0 0 0,0 0 0 0 0,0 0 1 0 0,0 0-1 0 0,-1 0 0 0 0,1 1 0 0 0,-1-1 0 0 0,1 0 0 0 0,-1 0 0 0 0,0 1 1 0 0,0-1-1 0 0,0 1-49 0 0,7 94 1339 0 0,-7-96-1313 0 0,45 215 1395 0 0,-48-211-1638 0 0,0 0 0 0 0,-1 0 0 0 0,1 0 1 0 0,-1-1-1 0 0,0 1 0 0 0,0-1 0 0 0,-1 0 1 0 0,1 0-1 0 0,-1 0 0 0 0,0-1 0 0 0,0 1 1 0 0,0-1-1 0 0,0 0 0 0 0,-1-1 0 0 0,1 1 0 0 0,-1-1 1 0 0,1 0-1 0 0,-1-1 0 0 0,0 1 0 0 0,0-1 1 0 0,0 0-1 0 0,0-1 0 0 0,0 1 0 0 0,-3-1 217 0 0,-78 4-4014 0 0,55-4 2753 0 0</inkml:trace>
  <inkml:trace contextRef="#ctx0" brushRef="#br0" timeOffset="209234.893">10199 7794 1516 0 0,'4'-1'129'0'0,"0"-1"0"0"0,-1 1 0 0 0,1-1 0 0 0,-1 0 0 0 0,0 0 0 0 0,0 0 0 0 0,1 0 0 0 0,-1-1 0 0 0,-1 1 0 0 0,1-1 0 0 0,0 0-1 0 0,-1 0 1 0 0,1 0 0 0 0,-1 0 0 0 0,0 0 0 0 0,0 0 0 0 0,0-1 0 0 0,0 1 0 0 0,-1-1 0 0 0,1 1 0 0 0,-1-1 0 0 0,0 0 0 0 0,0 1 0 0 0,0-1 0 0 0,-1 0 0 0 0,1 0 0 0 0,-1 0 0 0 0,0 1 0 0 0,0-1-1 0 0,0 0 1 0 0,-1 0 0 0 0,1 0 0 0 0,-1 0 0 0 0,0 1 0 0 0,0-1 0 0 0,0 0 0 0 0,-1 1 0 0 0,1-1 0 0 0,-1 1 0 0 0,-1-2-129 0 0,-3-1 74 0 0,-1 0 1 0 0,0 0-1 0 0,-1 1 0 0 0,1 0 1 0 0,-1 0-1 0 0,0 1 1 0 0,-1 0-1 0 0,1 0 0 0 0,-1 1 1 0 0,1 0-1 0 0,-1 0 0 0 0,0 1 1 0 0,0 1-1 0 0,0-1 1 0 0,0 1-1 0 0,0 1 0 0 0,0 0 1 0 0,-1 0-1 0 0,1 1 0 0 0,-3 0-74 0 0,4 0 35 0 0,0 0-1 0 0,0 0 0 0 0,0 0 0 0 0,0 1 1 0 0,0 1-1 0 0,1-1 0 0 0,-1 1 0 0 0,1 0 1 0 0,0 1-1 0 0,-1 0 0 0 0,2 0 0 0 0,-1 0 1 0 0,0 1-1 0 0,1 0 0 0 0,0 0 0 0 0,0 1 1 0 0,0 0-1 0 0,1 0 0 0 0,0 0 0 0 0,0 1 1 0 0,0-1-1 0 0,1 1 0 0 0,0 0 0 0 0,1 1 1 0 0,-1-1-1 0 0,1 0 0 0 0,1 1 0 0 0,0 0 1 0 0,0 0-1 0 0,0 1-34 0 0,5-5 11 0 0,1 0 0 0 0,-1 0 0 0 0,1 0 0 0 0,0 0 0 0 0,1 0 0 0 0,-1-1 0 0 0,0 0 0 0 0,1 0 0 0 0,0 0 0 0 0,0-1 0 0 0,0 1 0 0 0,0-1 0 0 0,0 0 0 0 0,0-1 0 0 0,0 1 0 0 0,1-1 0 0 0,-1 0 0 0 0,1 0 0 0 0,-1-1 0 0 0,1 0 0 0 0,-1 0 0 0 0,1 0 0 0 0,3-1-11 0 0,12 1-94 0 0,-1-1 1 0 0,1-1 0 0 0,-1 0-1 0 0,0-2 1 0 0,0-1 0 0 0,0 0-1 0 0,-1-1 1 0 0,0-1 0 0 0,0-1 0 0 0,0-1-1 0 0,-1 0 1 0 0,0-1 0 0 0,3-5 93 0 0,-19 14 28 0 0,-1-1 1 0 0,0 1-1 0 0,0-1 0 0 0,1 1 1 0 0,-1-1-1 0 0,0 0 1 0 0,-1 1-1 0 0,1-1 1 0 0,0 0-1 0 0,0 0 0 0 0,-1 0 1 0 0,1 0-1 0 0,-1 0 1 0 0,0 1-1 0 0,0-1 0 0 0,1 0 1 0 0,-1 0-1 0 0,0 0 1 0 0,0 0-1 0 0,-1 0 1 0 0,1 0-1 0 0,0 0 0 0 0,-1 0 1 0 0,1 0-1 0 0,-1 0 1 0 0,0 0-1 0 0,1 1 0 0 0,-1-1 1 0 0,0 0-1 0 0,0 1 1 0 0,0-1-1 0 0,-1 0 1 0 0,1 1-1 0 0,0-1 0 0 0,0 1 1 0 0,-1 0-1 0 0,1-1 1 0 0,-1 1-1 0 0,1 0 1 0 0,-1 0-29 0 0,-16 63 953 0 0,47 93-20 0 0,13 8-155 0 0,-26-111-462 0 0,-2 2-1 0 0,-2 0 1 0 0,-3 0-1 0 0,-2 0 1 0 0,-1 27-316 0 0,-6-75 27 0 0,0 0 0 0 0,0 0 0 0 0,-1 0 0 0 0,1 0 0 0 0,-1 0 0 0 0,-1 0 0 0 0,1 0 1 0 0,-1-1-1 0 0,0 1 0 0 0,0-1 0 0 0,-1 1 0 0 0,1-1 0 0 0,-1 0 0 0 0,0 0 0 0 0,-1 0 0 0 0,1 0 0 0 0,-1 0 0 0 0,0-1 0 0 0,0 0 0 0 0,-1 0 1 0 0,1 0-1 0 0,-1 0 0 0 0,0-1 0 0 0,0 0 0 0 0,0 0 0 0 0,0 0 0 0 0,-1 0 0 0 0,1-1 0 0 0,-1 0 0 0 0,1 0 0 0 0,-1 0 0 0 0,0-1 0 0 0,0 0 1 0 0,0 0-1 0 0,1-1 0 0 0,-1 1 0 0 0,0-1 0 0 0,0-1 0 0 0,0 1 0 0 0,0-1 0 0 0,0 0 0 0 0,0 0 0 0 0,0 0 0 0 0,1-1 0 0 0,-1 0 0 0 0,1 0 1 0 0,-1-1-1 0 0,1 0 0 0 0,-1 0-27 0 0,-8-5-136 0 0,0-2 1 0 0,1 0-1 0 0,0 0 1 0 0,0-1-1 0 0,1-1 1 0 0,1 0-1 0 0,0 0 1 0 0,0-1-1 0 0,2-1 1 0 0,-1 0-1 0 0,2 0 1 0 0,0 0-1 0 0,0-1 1 0 0,2-1-1 0 0,0 1 1 0 0,0-1-1 0 0,2 0 1 0 0,0 0-1 0 0,0-1 1 0 0,2 1-1 0 0,0-1 1 0 0,1 0 135 0 0,4-1-469 0 0,2 0 0 0 0,0 1 0 0 0,1-1 0 0 0,0 1 0 0 0,2 0 0 0 0,0 1 1 0 0,0 0-1 0 0,2 0 0 0 0,0 1 0 0 0,1 0 0 0 0,0 0 0 0 0,1 2 0 0 0,1-1 0 0 0,0 1 0 0 0,1 1 1 0 0,0 1-1 0 0,1 0 0 0 0,0 1 0 0 0,3-1 469 0 0,20-14-1229 0 0</inkml:trace>
  <inkml:trace contextRef="#ctx0" brushRef="#br0" timeOffset="209638.287">10502 7777 1612 0 0,'16'1'3977'0'0,"23"-11"-3665"0"0,-20 4 30 0 0,3 2-293 0 0,0-1 0 0 0,0-1 0 0 0,0 0 0 0 0,-1-2 0 0 0,0-1 0 0 0,0 0 0 0 0,-1-2 0 0 0,0 0 0 0 0,-1-1 0 0 0,5-5-49 0 0,-23 16-4 0 0,-1 0 1 0 0,1 1-1 0 0,0-1 0 0 0,0 0 1 0 0,-1 0-1 0 0,1 0 1 0 0,0 0-1 0 0,-1 0 1 0 0,1 0-1 0 0,-1 0 1 0 0,1 0-1 0 0,-1 0 1 0 0,0 0-1 0 0,1 0 1 0 0,-1 0-1 0 0,0 0 1 0 0,0 0-1 0 0,0-1 1 0 0,0 1-1 0 0,0 0 0 0 0,0 0 1 0 0,0 0-1 0 0,0 0 1 0 0,0 0-1 0 0,0 0 1 0 0,-1 0-1 0 0,1 0 1 0 0,0-1-1 0 0,-1 1 1 0 0,1 0-1 0 0,-1 0 1 0 0,1 0-1 0 0,-1 0 1 0 0,0 1-1 0 0,1-1 0 0 0,-1 0 1 0 0,0 0-1 0 0,0 0 1 0 0,1 0-1 0 0,-1 1 1 0 0,0-1-1 0 0,0 0 1 0 0,0 1-1 0 0,0-1 1 0 0,0 1-1 0 0,0-1 1 0 0,0 1-1 0 0,0-1 1 0 0,0 1-1 0 0,0 0 1 0 0,0 0-1 0 0,0-1 0 0 0,0 1 1 0 0,-1 0 3 0 0,-67-16 74 0 0,46 14 37 0 0,0 2 1 0 0,0 0-1 0 0,0 1 1 0 0,0 2-1 0 0,0 0 1 0 0,0 1-1 0 0,1 1 0 0 0,-1 2 1 0 0,1 0-1 0 0,1 1 1 0 0,-1 1-1 0 0,2 1 1 0 0,-1 1-1 0 0,-10 8-111 0 0,29-18 17 0 0,-1 1 1 0 0,1-1-1 0 0,-1 1 0 0 0,1 0 1 0 0,0 0-1 0 0,0 0 0 0 0,0 0 1 0 0,0 0-1 0 0,0 0 0 0 0,0 0 1 0 0,0 1-1 0 0,1-1 0 0 0,-1 1 1 0 0,1-1-1 0 0,0 1 0 0 0,0-1 1 0 0,-1 1-1 0 0,2 0 0 0 0,-1 0 1 0 0,0 0-1 0 0,1-1 0 0 0,-1 1 1 0 0,1 0-1 0 0,0 0 0 0 0,0 0 0 0 0,0 0 1 0 0,0 0-1 0 0,1 0 0 0 0,-1 0 1 0 0,1-1-1 0 0,-1 1 0 0 0,1 0 1 0 0,0 0-1 0 0,0-1 0 0 0,0 1 1 0 0,1 0-1 0 0,-1-1 0 0 0,1 1 1 0 0,-1-1-1 0 0,1 0 0 0 0,0 1 1 0 0,0-1-1 0 0,0 0 0 0 0,0 0 1 0 0,0 0-1 0 0,1 0 0 0 0,-1-1 1 0 0,0 1-1 0 0,1-1 0 0 0,0 1 1 0 0,-1-1-1 0 0,1 0 0 0 0,1 1-17 0 0,158 39-880 0 0,-48-36-2992 0 0,-81-7 2603 0 0,25-8 28 0 0</inkml:trace>
  <inkml:trace contextRef="#ctx0" brushRef="#br0" timeOffset="209965.095">11103 7402 1024 0 0,'5'-15'3292'0'0,"-1"3"67"0"0,-2 31-2201 0 0,17 282 628 0 0,18-86-3307 0 0,-31-218-4916 0 0,-3-4 5076 0 0</inkml:trace>
  <inkml:trace contextRef="#ctx0" brushRef="#br0" timeOffset="210229.429">11355 7479 1460 0 0,'11'-17'2652'0'0,"-11"18"-2490"0"0,0-1 0 0 0,0 1 1 0 0,1 0-1 0 0,-1-1 0 0 0,0 1 1 0 0,0-1-1 0 0,1 1 0 0 0,-1-1 0 0 0,0 1 1 0 0,0-1-1 0 0,1 0 0 0 0,-1 1 1 0 0,1-1-1 0 0,-1 1 0 0 0,0-1 0 0 0,1 0 1 0 0,-1 1-1 0 0,1-1 0 0 0,-1 0 1 0 0,1 1-1 0 0,-1-1 0 0 0,1 0 0 0 0,-1 0 1 0 0,1 1-1 0 0,-1-1 0 0 0,1 0 1 0 0,-1 0-1 0 0,1 0 0 0 0,0 0 0 0 0,-1 0 1 0 0,1 0-1 0 0,-1 0 0 0 0,1 0 1 0 0,-1 0-1 0 0,1 0 0 0 0,0 0 0 0 0,-1 0 1 0 0,1 0-1 0 0,-1-1-162 0 0,40 338 1109 0 0,-34-282-2036 0 0,-5-31-2157 0 0,-24-1-883 0 0,14-23 2791 0 0</inkml:trace>
  <inkml:trace contextRef="#ctx0" brushRef="#br0" timeOffset="210542.754">11028 7720 2604 0 0,'0'-13'5793'0'0,"70"-12"-4936"0"0,77-2 25 0 0,1 7 1 0 0,147-2-883 0 0,-281 22 20 0 0,-13-1 9 0 0,1 1 0 0 0,-1 0 0 0 0,0 0 0 0 0,1 0 1 0 0,-1 0-1 0 0,0 0 0 0 0,1 0 0 0 0,-1 0 0 0 0,0 0 0 0 0,1 1 0 0 0,-1-1 0 0 0,0 0 1 0 0,0 1-1 0 0,1-1 0 0 0,-1 1 0 0 0,0 0 0 0 0,0-1 0 0 0,0 1 0 0 0,0 0 0 0 0,0 0 0 0 0,0 0 1 0 0,0-1-1 0 0,0 1 0 0 0,0 0 0 0 0,0 0 0 0 0,0 0 0 0 0,0 1 0 0 0,-1-1 0 0 0,1 0 1 0 0,0 0-1 0 0,-1 0 0 0 0,1 1 0 0 0,-1-1 0 0 0,1 0 0 0 0,-1 0 0 0 0,0 1 0 0 0,0-1 0 0 0,1 0 1 0 0,-1 1-1 0 0,0-1 0 0 0,0 0 0 0 0,0 1 0 0 0,0-1 0 0 0,-1 0 0 0 0,1 1 0 0 0,0-1 0 0 0,-1 0 1 0 0,1 1-1 0 0,0-1 0 0 0,-1 0 0 0 0,0 0 0 0 0,1 0-29 0 0,2 42-449 0 0,15 3-2843 0 0,-17-45 1854 0 0,0-1 93 0 0,0 0 95 0 0,-2 2 43 0 0,-9 8-57 0 0</inkml:trace>
  <inkml:trace contextRef="#ctx0" brushRef="#br0" timeOffset="210794.21">11655 7464 3352 0 0,'0'-6'1056'0'0,"0"0"-124"0"0,-3 1-187 0 0,2 1-169 0 0,-4-1-64 0 0,2-1-244 0 0,-1 3-84 0 0,0-3-212 0 0,0 3-68 0 0,1-1 12 0 0,-2 1-476 0 0,2 1-364 0 0,2 1-401 0 0,-1-1 69 0 0,2 2 36 0 0</inkml:trace>
  <inkml:trace contextRef="#ctx0" brushRef="#br0" timeOffset="211754.328">11865 7563 2096 0 0,'26'26'4631'0'0,"1"33"-3862"0"0,-14-26 24 0 0,4 16 1018 0 0,-17-48-1654 0 0,0-1 25 0 0,0 17 643 0 0,0-17-822 0 0,0 0 1 0 0,0 0 0 0 0,1 0 0 0 0,-1 0 0 0 0,0 0 0 0 0,1 0 0 0 0,-1 0 0 0 0,0 0-1 0 0,0 0 1 0 0,1 0 0 0 0,-1 0 0 0 0,0 0 0 0 0,0 0 0 0 0,1 1 0 0 0,-1-1 0 0 0,0 0-1 0 0,0 0 1 0 0,1 0 0 0 0,-1 0 0 0 0,0 0 0 0 0,0 1 0 0 0,0-1 0 0 0,1 0 0 0 0,-1 0-1 0 0,0 0 1 0 0,0 0 0 0 0,0 1 0 0 0,0-1 0 0 0,1 0 0 0 0,-1 0 0 0 0,0 1-4 0 0,142-157-447 0 0,-138 157 426 0 0,-1-1 0 0 0,0 1 0 0 0,0 0 0 0 0,1 0 0 0 0,-1 0-1 0 0,0 0 1 0 0,0 1 0 0 0,0-1 0 0 0,0 1 0 0 0,-1-1 0 0 0,1 1 0 0 0,0 0 0 0 0,-1 0 0 0 0,1 1 0 0 0,-1-1-1 0 0,0 0 1 0 0,1 1 0 0 0,-1 0 0 0 0,-1-1 0 0 0,1 1 0 0 0,0 0 0 0 0,-1 0 0 0 0,1 0 0 0 0,-1 0 0 0 0,0 0-1 0 0,0 0 1 0 0,0 0 0 0 0,0 1 0 0 0,0 1 21 0 0,10 15-37 0 0,-8-15-46 0 0,0 1 0 0 0,1-1 0 0 0,-1 0 0 0 0,1 0 0 0 0,1-1 0 0 0,-1 1 0 0 0,0-1 1 0 0,1 0-1 0 0,0 0 0 0 0,0 0 0 0 0,0-1 0 0 0,1 0 0 0 0,-1 0 0 0 0,1 0 0 0 0,-1 0 1 0 0,1-1-1 0 0,0 0 0 0 0,0-1 0 0 0,0 1 0 0 0,0-1 0 0 0,0 0 0 0 0,1 0 0 0 0,-1-1 0 0 0,0 0 1 0 0,0 0-1 0 0,0 0 0 0 0,1-1 0 0 0,-1 0 0 0 0,2-1 83 0 0,14-2-288 0 0,-1 0-1 0 0,0-2 1 0 0,0 0-1 0 0,-1-2 1 0 0,0 0 0 0 0,0-1-1 0 0,-1-1 1 0 0,0-1-1 0 0,6-5 289 0 0,13-27 771 0 0,-38 43-543 0 0,0 0-28 0 0,-59-7 1046 0 0,47 8-1141 0 0,1 1 0 0 0,-1 0 0 0 0,1 0 0 0 0,-1 1 1 0 0,1 1-1 0 0,0-1 0 0 0,0 2 0 0 0,0 0 0 0 0,0 0 1 0 0,1 1-1 0 0,0 0 0 0 0,0 1 0 0 0,-6 6-105 0 0,16-12 6 0 0,-1-1 0 0 0,0 1 0 0 0,0 0 0 0 0,1 0-1 0 0,-1 0 1 0 0,0 0 0 0 0,1-1 0 0 0,-1 1 0 0 0,1 0 0 0 0,-1 0 0 0 0,1 0-1 0 0,0 0 1 0 0,-1 1 0 0 0,1-1 0 0 0,0 0 0 0 0,0 0 0 0 0,0 0 0 0 0,0 0-1 0 0,0 0 1 0 0,0 0 0 0 0,0 0 0 0 0,0 0 0 0 0,0 0 0 0 0,0 0-1 0 0,0 0 1 0 0,1 0 0 0 0,-1 0 0 0 0,0 1 0 0 0,1-2 0 0 0,-1 1 0 0 0,1 0-1 0 0,0 0 1 0 0,-1 0 0 0 0,1 0 0 0 0,-1 0 0 0 0,1 0 0 0 0,0 0 0 0 0,0-1-1 0 0,0 1 1 0 0,-1 0 0 0 0,1-1 0 0 0,0 1 0 0 0,0-1 0 0 0,0 1 0 0 0,0-1-1 0 0,0 1 1 0 0,0-1 0 0 0,0 1 0 0 0,0-1 0 0 0,0 0 0 0 0,0 0-1 0 0,0 1 1 0 0,0-1 0 0 0,1 0 0 0 0,-1 0 0 0 0,0 0-6 0 0,65 8-206 0 0,-54-7 224 0 0,0 0 1 0 0,1-1 0 0 0,-1-1 0 0 0,0 0 0 0 0,0-1-1 0 0,0 0 1 0 0,0-1 0 0 0,0 0 0 0 0,0-1 0 0 0,-1 0-1 0 0,1-1 1 0 0,-1 0 0 0 0,0-1 0 0 0,1-1-19 0 0,-20 21 105 0 0,1 1 0 0 0,0 1 1 0 0,1-1-1 0 0,0 1 0 0 0,1 0 0 0 0,1 0 0 0 0,1 1 1 0 0,0-1-1 0 0,1 1 0 0 0,1 0 0 0 0,1-1 0 0 0,0 1 1 0 0,1 0-1 0 0,1 4-105 0 0,-2-15 47 0 0,40 375 229 0 0,-40-374-227 0 0,0 0-1 0 0,0-1 1 0 0,-1 1-1 0 0,0-1 1 0 0,0 1-1 0 0,0-1 1 0 0,-1 1-1 0 0,0-1 1 0 0,0 0-1 0 0,-1 0 1 0 0,0 0-1 0 0,0 0 1 0 0,0 0 0 0 0,-1-1-1 0 0,0 1 1 0 0,0-1-1 0 0,0 0 1 0 0,0 0-1 0 0,-1-1 1 0 0,0 1-1 0 0,0-1 1 0 0,0 0-1 0 0,-1 0 1 0 0,0-1-1 0 0,1 1 1 0 0,-1-1-1 0 0,0-1 1 0 0,0 1 0 0 0,-1-1-1 0 0,1 0 1 0 0,0 0-1 0 0,-1-1 1 0 0,1 0-1 0 0,-2 0-48 0 0,1-3 35 0 0,-1-1 1 0 0,1 0-1 0 0,-1-1 0 0 0,1 0 1 0 0,0 0-1 0 0,0 0 0 0 0,1-1 0 0 0,-1 1 1 0 0,1-2-1 0 0,0 1 0 0 0,0-1 1 0 0,1 0-1 0 0,0 0 0 0 0,0 0 0 0 0,0-1 1 0 0,1 0-1 0 0,0 0 0 0 0,0 0 0 0 0,0 0 1 0 0,1-1-1 0 0,1 1 0 0 0,-1-3-35 0 0,-2-5-99 0 0,2-1 1 0 0,0 0-1 0 0,1 0 0 0 0,0 1 0 0 0,1-1 0 0 0,1-1 1 0 0,1 1-1 0 0,0 0 0 0 0,1 1 0 0 0,0-1 1 0 0,2 0-1 0 0,0 1 0 0 0,0-1 0 0 0,2 1 0 0 0,0 0 1 0 0,0 1-1 0 0,1-1 0 0 0,1 1 0 0 0,4-4 99 0 0,2-2-703 0 0,0 2-1 0 0,1-1 1 0 0,1 2 0 0 0,1 0-1 0 0,0 1 1 0 0,1 1 0 0 0,1 1-1 0 0,7-4 704 0 0,48-30-2611 0 0,-35 27 1467 0 0</inkml:trace>
  <inkml:trace contextRef="#ctx0" brushRef="#br0" timeOffset="206844.434">7510 7756 1612 0 0,'13'-15'3096'0'0,"-10"15"-2644"0"0,-3 0-8 0 0,0 0-31 0 0,25-31 1125 0 0,-20 86-664 0 0,37 334 1052 0 0,-10-175-1368 0 0,-15-18-583 0 0,-31-232-5866 0 0,11-15 3371 0 0,3 23 1367 0 0</inkml:trace>
  <inkml:trace contextRef="#ctx0" brushRef="#br0" timeOffset="207173.022">7633 8058 1336 0 0,'0'-7'268'0'0,"1"-1"-1"0"0,0 1 0 0 0,0 0 1 0 0,1 0-1 0 0,0 0 1 0 0,0 0-1 0 0,0 0 1 0 0,1 1-1 0 0,0-1 0 0 0,0 1 1 0 0,1-1-1 0 0,0 1 1 0 0,0 0-1 0 0,1 1 0 0 0,-1-1 1 0 0,1 1-1 0 0,0 0 1 0 0,3-2-268 0 0,3-2 143 0 0,0 1 0 0 0,0 0 1 0 0,0 1-1 0 0,1 0 0 0 0,0 1 0 0 0,1 0 1 0 0,-1 1-1 0 0,1 0 0 0 0,0 1 0 0 0,0 1 1 0 0,1 0-1 0 0,-1 1 0 0 0,1 0 0 0 0,11 0-143 0 0,-19 3 43 0 0,1 0-1 0 0,0 0 1 0 0,-1 0-1 0 0,1 0 0 0 0,-1 1 1 0 0,0 0-1 0 0,1 1 1 0 0,-1 0-1 0 0,0-1 1 0 0,-1 2-1 0 0,1-1 0 0 0,0 1 1 0 0,-1 0-1 0 0,0 0 1 0 0,0 0-1 0 0,0 1 0 0 0,0 0 1 0 0,-1 0-1 0 0,0 0 1 0 0,0 0-1 0 0,0 1 0 0 0,-1-1 1 0 0,0 1-1 0 0,0 0 1 0 0,0 0-1 0 0,-1 1 0 0 0,1-1 1 0 0,0 7-43 0 0,-5-6 62 0 0,1 1 0 0 0,-2-1 1 0 0,1 1-1 0 0,-1-1 0 0 0,0 0 0 0 0,-1 0 1 0 0,1 0-1 0 0,-1-1 0 0 0,-1 1 1 0 0,1-1-1 0 0,-1 0 0 0 0,0 0 0 0 0,-1-1 1 0 0,1 1-1 0 0,-1-1 0 0 0,0-1 0 0 0,-1 1 1 0 0,1-1-1 0 0,-1 0 0 0 0,0 0 1 0 0,0-1-1 0 0,0 0 0 0 0,0 0 0 0 0,0 0 1 0 0,-3-1-63 0 0,2 3-67 0 0,1-1 1 0 0,-2 0 0 0 0,1-1-1 0 0,0 1 1 0 0,-1-2 0 0 0,0 1-1 0 0,1-1 1 0 0,-1-1-1 0 0,0 1 1 0 0,0-2 0 0 0,0 1-1 0 0,0-1 1 0 0,0 0 0 0 0,0-1-1 0 0,0 0 1 0 0,0-1 0 0 0,0 0-1 0 0,1 0 1 0 0,-1-1 0 0 0,0 0-1 0 0,1 0 1 0 0,0-1 0 0 0,-7-4 66 0 0,14 5-214 0 0,0 0 0 0 0,0 0 1 0 0,0 0-1 0 0,0 0 1 0 0,1 0-1 0 0,0 0 1 0 0,-1 0-1 0 0,1 0 1 0 0,0 0-1 0 0,1-1 1 0 0,-1 1-1 0 0,0 0 1 0 0,1 0-1 0 0,0 0 1 0 0,0 0-1 0 0,0 0 1 0 0,0 1-1 0 0,0-1 1 0 0,1 0-1 0 0,-1 0 1 0 0,1 1-1 0 0,-1-1 1 0 0,1 0-1 0 0,0 1 1 0 0,0 0-1 0 0,0 0 1 0 0,1-1-1 0 0,-1 1 1 0 0,0 0-1 0 0,1 1 0 0 0,0-2 214 0 0,-1 2-50 0 0,16-20-1122 0 0</inkml:trace>
  <inkml:trace contextRef="#ctx0" brushRef="#br0" timeOffset="217541.732">18408 6871 964 0 0,'-1'-14'6553'0'0,"-14"5"-3709"0"0,-8-9-1270 0 0,15 4-1727 0 0,10 23-5109 0 0,13 36 1445 0 0,-11-24 2618 0 0</inkml:trace>
  <inkml:trace contextRef="#ctx0" brushRef="#br0" timeOffset="224117.914">26130 6618 1416 0 0,'1'-1'95'0'0,"0"0"1"0"0,0 0-1 0 0,0 0 0 0 0,-1 0 0 0 0,1 0 0 0 0,0 1 1 0 0,0-1-1 0 0,1 0 0 0 0,-1 1 0 0 0,0-1 0 0 0,0 1 1 0 0,0-1-1 0 0,0 1 0 0 0,0-1 0 0 0,1 1 1 0 0,-1 0-1 0 0,0 0 0 0 0,0 0 0 0 0,0-1 0 0 0,1 1 1 0 0,-1 0-1 0 0,0 1 0 0 0,0-1 0 0 0,1 0 0 0 0,-1 0 1 0 0,0 0-1 0 0,0 1 0 0 0,0-1 0 0 0,1 1 0 0 0,-1-1 1 0 0,0 1-1 0 0,0-1 0 0 0,0 1 0 0 0,0-1 1 0 0,0 1-1 0 0,0 0 0 0 0,0 0 0 0 0,0 0 0 0 0,0 0 1 0 0,0-1-1 0 0,-1 1 0 0 0,1 0 0 0 0,0 0 0 0 0,-1 1 1 0 0,1-1-1 0 0,0 0 0 0 0,-1 0 0 0 0,1 0 1 0 0,-1 0-1 0 0,0 0 0 0 0,1 1 0 0 0,-1-1 0 0 0,0 0 1 0 0,0 0-1 0 0,0 0 0 0 0,0 1 0 0 0,0-1 0 0 0,0 0 1 0 0,0 0-1 0 0,0 1 0 0 0,0-1 0 0 0,-1 0 0 0 0,1 0 1 0 0,0 0-1 0 0,-1 1 0 0 0,1-1 0 0 0,-1 0 1 0 0,1 0-1 0 0,-1 0 0 0 0,0 0-95 0 0,5 20 112 0 0,8 87 1567 0 0,29 78 295 0 0,-34-176-1969 0 0,0 0 0 0 0,0-1 0 0 0,1 0 0 0 0,0 0 0 0 0,0-1 0 0 0,1 0 0 0 0,0 0 0 0 0,1-1 0 0 0,0 0 0 0 0,0-1 0 0 0,0 0 0 0 0,1 0-1 0 0,0-2 1 0 0,0 1 0 0 0,0-1 0 0 0,1-1 0 0 0,-1 0 0 0 0,1 0 0 0 0,0-1 0 0 0,-1-1 0 0 0,11 1-5 0 0,-11-1-403 0 0,1-1 0 0 0,-1 0 0 0 0,0-1 0 0 0,0 0 0 0 0,0 0 0 0 0,0-1-1 0 0,0-1 1 0 0,0 0 0 0 0,-1 0 0 0 0,1-1 0 0 0,-1 0 0 0 0,0-1 0 0 0,0 0 0 0 0,7-5 403 0 0,8-20-2653 0 0,-23 14 1419 0 0</inkml:trace>
  <inkml:trace contextRef="#ctx0" brushRef="#br0" timeOffset="224383.812">25932 6901 3032 0 0,'-16'6'4354'0'0,"39"-6"-2206"0"0,-7-1-2142 0 0,300-16 570 0 0,-50-8-7904 0 0,-234 20 6072 0 0</inkml:trace>
  <inkml:trace contextRef="#ctx0" brushRef="#br0" timeOffset="224846.894">26626 6846 1108 0 0,'15'1'3527'0'0,"17"14"-2405"0"0,-19-6-899 0 0,0 1 0 0 0,0 0 0 0 0,-1 1 0 0 0,0 0 0 0 0,-1 0 0 0 0,0 2 0 0 0,-1-1 0 0 0,0 1 0 0 0,-1 1 0 0 0,-1-1 0 0 0,0 2 0 0 0,-1-1 0 0 0,0 1 1 0 0,-1 0-1 0 0,-1 0 0 0 0,0 1 0 0 0,-1 0 0 0 0,-1-1 0 0 0,1 11-223 0 0,-4-22 46 0 0,-1-1-1 0 0,0 0 1 0 0,1 1-1 0 0,-1-1 1 0 0,-1 0 0 0 0,1 0-1 0 0,0 0 1 0 0,-1 0 0 0 0,1 0-1 0 0,-1 0 1 0 0,0 0-1 0 0,0 0 1 0 0,0-1 0 0 0,0 1-1 0 0,-1-1 1 0 0,1 1 0 0 0,-1-1-1 0 0,1 0 1 0 0,-1 0 0 0 0,0 0-1 0 0,0 0 1 0 0,0-1-1 0 0,0 1 1 0 0,0-1 0 0 0,0 1-1 0 0,0-1 1 0 0,0 0 0 0 0,-1-1-1 0 0,1 1 1 0 0,0 0-1 0 0,-1-1 1 0 0,-2 0-46 0 0,4 0 116 0 0,-14-15-27 0 0,14 6-158 0 0,0 1 0 0 0,1 0 0 0 0,0 0 0 0 0,0-1-1 0 0,1 1 1 0 0,0 0 0 0 0,0-1 0 0 0,1 1 0 0 0,0 0 0 0 0,1-1 0 0 0,0 1 0 0 0,0 0 0 0 0,0 0 0 0 0,1 0 0 0 0,1 1 0 0 0,-1-1 0 0 0,1 1 0 0 0,0-1 0 0 0,1 1 0 0 0,0 0 0 0 0,2-2 69 0 0,3-4-40 0 0,1 0 1 0 0,0 1 0 0 0,1 0 0 0 0,0 1-1 0 0,1 0 1 0 0,1 1 0 0 0,-1 0 0 0 0,1 1 0 0 0,1 1-1 0 0,0 0 1 0 0,0 1 0 0 0,0 1 0 0 0,1 0-1 0 0,0 1 1 0 0,0 0 0 0 0,0 2 0 0 0,1 0 0 0 0,16-1 39 0 0,-29 5 19 0 0,0-1 1 0 0,1 1-1 0 0,-1 0 1 0 0,1 1-1 0 0,-1-1 1 0 0,0 1-1 0 0,0 0 1 0 0,0 0 0 0 0,0 0-1 0 0,0 0 1 0 0,0 1-1 0 0,-1-1 1 0 0,1 1-1 0 0,-1 0 1 0 0,0 0-1 0 0,0 1 1 0 0,0-1 0 0 0,0 1-1 0 0,0-1 1 0 0,-1 1-1 0 0,1 0 1 0 0,-1 0-1 0 0,0 0 1 0 0,0 0-1 0 0,-1 0 1 0 0,1 0 0 0 0,-1 1-1 0 0,0 1-19 0 0,20 127 568 0 0,-21-132-668 0 0,0 0-1 0 0,0 0 1 0 0,1 0-1 0 0,-1 0 1 0 0,-1 0 0 0 0,1 0-1 0 0,0 0 1 0 0,0 0-1 0 0,0 0 1 0 0,0 0 0 0 0,-1 0-1 0 0,1 0 1 0 0,0 0-1 0 0,-1 0 1 0 0,1 0 0 0 0,-1 0-1 0 0,1 0 1 0 0,-1-1-1 0 0,0 1 1 0 0,1 0 0 0 0,-1 0-1 0 0,0-1 1 0 0,1 1-1 0 0,-1 0 1 0 0,0-1 0 0 0,0 1-1 0 0,0 0 1 0 0,0-1-1 0 0,0 1 1 0 0,1-1 0 0 0,-1 0-1 0 0,0 1 1 0 0,0-1-1 0 0,0 0 1 0 0,0 1 0 0 0,0-1-1 0 0,0 0 1 0 0,0 0-1 0 0,0 0 1 0 0,0 0 0 0 0,0 0-1 0 0,0 0 1 0 0,0 0-1 0 0,-1-1 1 0 0,2 1 0 0 0,-1 0-1 0 0,0 0 1 0 0,0-1-1 0 0,0 1 1 0 0,0 0 0 0 0,0-1-1 0 0,0 1 1 0 0,0-1-1 0 0,0 0 1 0 0,0 1 0 0 0,1-1-1 0 0,-1 0 1 0 0,0 1-1 0 0,0-1 1 0 0,1 0 0 0 0,-1 0-1 0 0,1 0 1 0 0,-1 1-1 0 0,1-1 1 0 0,-1 0 0 0 0,1 0-1 0 0,-1 0 1 0 0,1 0-1 0 0,0 0 1 0 0,-1 0 100 0 0,-14-16-1083 0 0</inkml:trace>
  <inkml:trace contextRef="#ctx0" brushRef="#br0" timeOffset="225095.084">27087 6666 2552 0 0,'3'-3'1040'0'0,"-1"3"-128"0"0,-1-3-208 0 0,1 0-95 0 0,-2 0-125 0 0,2 1-116 0 0,1-1-208 0 0,-2 0-116 0 0,-1 2-72 0 0,2-1-76 0 0,1 2 12 0 0,2 2-324 0 0,-2-2-429 0 0,0 0-535 0 0,4 1 260 0 0,-2 1 64 0 0</inkml:trace>
  <inkml:trace contextRef="#ctx0" brushRef="#br0" timeOffset="225779.296">27562 6892 956 0 0,'0'0'83'0'0,"-1"0"-1"0"0,0 0 1 0 0,0 0-1 0 0,1 0 1 0 0,-1 0 0 0 0,0 0-1 0 0,0 0 1 0 0,1-1-1 0 0,-1 1 1 0 0,0 0 0 0 0,1 0-1 0 0,-1-1 1 0 0,0 1-1 0 0,1 0 1 0 0,-1-1 0 0 0,0 1-1 0 0,1-1 1 0 0,-1 1-1 0 0,1-1 1 0 0,-1 1-1 0 0,1-1 1 0 0,-1 1 0 0 0,1-1-1 0 0,-1 0 1 0 0,1 1-1 0 0,0-1 1 0 0,-1 0 0 0 0,1 1-1 0 0,0-1 1 0 0,-1 0-1 0 0,1 1 1 0 0,0-1 0 0 0,0 0-1 0 0,0 0 1 0 0,0 1-1 0 0,0-1 1 0 0,0 0 0 0 0,0 0-1 0 0,0 1 1 0 0,0-1-1 0 0,0 0 1 0 0,0 0-1 0 0,0 1 1 0 0,0-1 0 0 0,1 0-1 0 0,-1 0 1 0 0,0 1-1 0 0,1-1 1 0 0,-1 0 0 0 0,0 1-1 0 0,1-1 1 0 0,-1 1-1 0 0,1-1 1 0 0,-1 0 0 0 0,1 1-1 0 0,-1-1 1 0 0,1 1-1 0 0,-1-1 1 0 0,1 1 0 0 0,0 0-1 0 0,-1-1 1 0 0,1 1-1 0 0,0-1 1 0 0,0 1-83 0 0,-17-3 141 0 0,-1 0 0 0 0,1 1 1 0 0,-1 1-1 0 0,1 0 0 0 0,-1 1 1 0 0,0 1-1 0 0,1 1 0 0 0,0 0 0 0 0,-1 1 1 0 0,1 1-1 0 0,0 1 0 0 0,-9 3-141 0 0,18-5 59 0 0,-1-1-1 0 0,1 2 1 0 0,0-1-1 0 0,0 1 1 0 0,0 0-1 0 0,1 0 1 0 0,0 0-1 0 0,-1 1 1 0 0,1 0 0 0 0,1 1-1 0 0,-1-1 1 0 0,1 1-1 0 0,0 0 1 0 0,0 0-1 0 0,1 1 1 0 0,0 0-1 0 0,0-1 1 0 0,0 1-1 0 0,1 0 1 0 0,0 1-1 0 0,0-1 1 0 0,1 1-1 0 0,0-1 1 0 0,1 1-1 0 0,-1 0 1 0 0,1-1 0 0 0,1 8-59 0 0,0-12 6 0 0,1 0 0 0 0,0 0 0 0 0,0 0 0 0 0,0 0 0 0 0,1 0 0 0 0,-1 0 1 0 0,1 0-1 0 0,0-1 0 0 0,0 1 0 0 0,0-1 0 0 0,0 1 0 0 0,0-1 0 0 0,0 0 0 0 0,1 1 1 0 0,-1-1-1 0 0,1 0 0 0 0,-1-1 0 0 0,1 1 0 0 0,0 0 0 0 0,0-1 0 0 0,0 1 1 0 0,0-1-1 0 0,0 0 0 0 0,0 0 0 0 0,0 0 0 0 0,0-1 0 0 0,0 1 0 0 0,0-1 1 0 0,1 0-1 0 0,-1 1-6 0 0,103 8-128 0 0,-96-9 116 0 0,-1-1 0 0 0,0-1 0 0 0,0 0 0 0 0,0 0 0 0 0,0 0 0 0 0,0-1 0 0 0,-1-1 0 0 0,1 1 0 0 0,-1-2-1 0 0,0 1 1 0 0,0-1 0 0 0,0 0 0 0 0,-1 0 0 0 0,1-1 0 0 0,-1 0 0 0 0,-1-1 0 0 0,1 1 0 0 0,-1-1 0 0 0,5-8 12 0 0,-12 16 22 0 0,0 0-1 0 0,0 0 1 0 0,-1 0-1 0 0,1-1 1 0 0,0 1 0 0 0,0 0-1 0 0,0-1 1 0 0,-1 1 0 0 0,1-1-1 0 0,0 0 1 0 0,-1 1 0 0 0,1-1-1 0 0,-1 0 1 0 0,1 0 0 0 0,0 0-1 0 0,-1 0 1 0 0,1 0 0 0 0,0 0-1 0 0,-1 0 1 0 0,1 0 0 0 0,-1 0-1 0 0,1-1 1 0 0,0 1 0 0 0,-1-1-1 0 0,1 1 1 0 0,0-1 0 0 0,0 1-1 0 0,-1-1 1 0 0,1 0-1 0 0,0 1 1 0 0,0-1 0 0 0,0 0-1 0 0,0 0 1 0 0,0 0 0 0 0,0 0-1 0 0,0 0 1 0 0,0 0 0 0 0,0 0-1 0 0,1 0 1 0 0,-1-1 0 0 0,0 1-1 0 0,1 0 1 0 0,-1 0 0 0 0,1-1-1 0 0,-1 1 1 0 0,1 0 0 0 0,-1-1-1 0 0,1 1 1 0 0,0 0 0 0 0,0-1-1 0 0,0 1 1 0 0,0-1-1 0 0,0 1 1 0 0,0 0 0 0 0,0-1-1 0 0,0 1 1 0 0,0-1 0 0 0,1 1-1 0 0,-1 0 1 0 0,1-1 0 0 0,-1 1-1 0 0,1 0 1 0 0,-1 0 0 0 0,1-1-1 0 0,0 0-21 0 0,1 5-12 0 0,-1 0-1 0 0,1 0 0 0 0,-1-1 1 0 0,1 1-1 0 0,0-1 0 0 0,0 1 1 0 0,0-1-1 0 0,0 0 0 0 0,1 0 1 0 0,-1 1-1 0 0,0-2 0 0 0,1 1 1 0 0,-1 0-1 0 0,1 0 0 0 0,0-1 1 0 0,0 0-1 0 0,0 1 0 0 0,0-1 1 0 0,0 0-1 0 0,0 0 0 0 0,0-1 1 0 0,0 1-1 0 0,0-1 0 0 0,0 1 1 0 0,0-1-1 0 0,0 0 0 0 0,0 0 1 0 0,0 0-1 0 0,0-1 0 0 0,1 1 1 0 0,-1-1-1 0 0,1 0 13 0 0,21-3-130 0 0,-2-1 0 0 0,1-2 0 0 0,-1 0 0 0 0,0-1 0 0 0,0-1 0 0 0,-1-1 0 0 0,0-1 0 0 0,1-3 130 0 0,-6 6 57 0 0,-1-1 1 0 0,-1-1-1 0 0,1-1 0 0 0,-2 0 1 0 0,1-1-1 0 0,-2 0 0 0 0,1-1 1 0 0,-2-1-1 0 0,0 0 0 0 0,0 0 1 0 0,-2-2-1 0 0,0 1 0 0 0,0-1 1 0 0,-2 0-1 0 0,0-1 0 0 0,0 0 1 0 0,-2-1-1 0 0,0 1 0 0 0,-1-1 1 0 0,-1 0-1 0 0,-1 0 0 0 0,0-1 1 0 0,-2 1-1 0 0,0-6-57 0 0,-1 19 107 0 0,-1 0 1 0 0,-1 0-1 0 0,1 1 0 0 0,-1-1 1 0 0,1 0-1 0 0,-1 1 1 0 0,-1-1-1 0 0,1 1 0 0 0,-1-1 1 0 0,1 1-1 0 0,-1 0 0 0 0,-1 0 1 0 0,1 0-1 0 0,0 1 0 0 0,-1-1 1 0 0,0 1-1 0 0,0 0 1 0 0,0 0-1 0 0,0 0 0 0 0,0 0 1 0 0,-1 1-1 0 0,1 0 0 0 0,-1 0 1 0 0,1 0-1 0 0,-1 0 0 0 0,0 1 1 0 0,0 0-1 0 0,0 0 1 0 0,-1 0-108 0 0,1 3 50 0 0,0 1 1 0 0,1 0-1 0 0,-1 1 1 0 0,1-1-1 0 0,0 1 1 0 0,0 0-1 0 0,0 0 1 0 0,1 0-1 0 0,-1 0 1 0 0,1 1 0 0 0,0-1-1 0 0,0 1 1 0 0,1 0-1 0 0,0 0 1 0 0,-1 0-1 0 0,1 0 1 0 0,1 0-1 0 0,-1 1 1 0 0,1-1-1 0 0,0 0 1 0 0,0 1-1 0 0,1-1 1 0 0,0 1-1 0 0,0-1 1 0 0,0 4-51 0 0,3 8-108 0 0,0 0 0 0 0,1 0 0 0 0,1 0 0 0 0,1-1 0 0 0,0 0-1 0 0,2 0 1 0 0,-1 0 0 0 0,2-1 0 0 0,0 0 0 0 0,1-1 0 0 0,0 0 0 0 0,1 0 0 0 0,1-1 0 0 0,0-1 0 0 0,7 6 108 0 0,69 93-6826 0 0,-73-90 2787 0 0,-15-20 2777 0 0</inkml:trace>
  <inkml:trace contextRef="#ctx0" brushRef="#br0" timeOffset="222391.981">23591 7185 1696 0 0,'111'-10'3314'0'0,"132"-72"-1154"0"0,-230 76-2083 0 0,0 0 1 0 0,0-1-1 0 0,0 0 1 0 0,-1-1-1 0 0,0 0 1 0 0,0-1-1 0 0,-1 0 1 0 0,0-1-1 0 0,-1 0 0 0 0,0-1 1 0 0,-1 0-1 0 0,0 0 1 0 0,7-12-78 0 0,-18 20 28 0 0,1-1-1 0 0,-1 1 1 0 0,0 0 0 0 0,0 0 0 0 0,0 0 0 0 0,0 0 0 0 0,0 0-1 0 0,-1 0 1 0 0,1 1 0 0 0,-1-1 0 0 0,0 1 0 0 0,0 0-1 0 0,0 0 1 0 0,0 0 0 0 0,0 0 0 0 0,0 0 0 0 0,0 1 0 0 0,-1-1-1 0 0,1 1 1 0 0,-1 0 0 0 0,1 0 0 0 0,-1 0 0 0 0,1 0 0 0 0,-1 1-1 0 0,0 0 1 0 0,1-1 0 0 0,-1 1 0 0 0,1 1 0 0 0,-1-1 0 0 0,-2 1-29 0 0,-8-1 80 0 0,-1 1 0 0 0,0 1 1 0 0,1 0-1 0 0,-1 1 0 0 0,1 0 0 0 0,0 1 0 0 0,0 1 0 0 0,0 0 0 0 0,1 1 0 0 0,0 1 0 0 0,0 0 0 0 0,0 1 0 0 0,1 0 0 0 0,0 0 0 0 0,-2 4-79 0 0,8-8 29 0 0,1 0 0 0 0,1 0 0 0 0,-1 0 0 0 0,1 1 0 0 0,0 0 0 0 0,0 0 0 0 0,0 0 0 0 0,0 0 0 0 0,1 0 0 0 0,0 1 0 0 0,0-1 0 0 0,1 1 0 0 0,-1 0 0 0 0,1 0 0 0 0,0 0 0 0 0,1 0 0 0 0,0 0 0 0 0,-1 0 0 0 0,2 0 0 0 0,-1 1 0 0 0,1-1 0 0 0,0 0 0 0 0,1 1 0 0 0,-1-1 0 0 0,1 0 0 0 0,0 0 0 0 0,1 0 0 0 0,-1 0 0 0 0,1 0 1 0 0,1 0-1 0 0,-1 0 0 0 0,1 0 0 0 0,0-1 0 0 0,0 1 0 0 0,0-1 0 0 0,4 3-29 0 0,1 1-64 0 0,1 0 0 0 0,1-1 1 0 0,0 0-1 0 0,0-1 0 0 0,0 0 1 0 0,1 0-1 0 0,0-1 0 0 0,0-1 0 0 0,1 0 1 0 0,-1 0-1 0 0,1-1 0 0 0,0 0 1 0 0,0-2-1 0 0,1 1 0 0 0,-1-1 1 0 0,1-1-1 0 0,-1 0 64 0 0,138 7-4744 0 0,-55-19 2333 0 0,-58 5 1263 0 0</inkml:trace>
  <inkml:trace contextRef="#ctx0" brushRef="#br0" timeOffset="222890.856">24485 6958 888 0 0,'0'-1'109'0'0,"-1"0"-1"0"0,0 0 1 0 0,1 0-1 0 0,-1-1 1 0 0,0 1 0 0 0,0 0-1 0 0,0 0 1 0 0,0 0-1 0 0,0 1 1 0 0,0-1 0 0 0,0 0-1 0 0,0 0 1 0 0,0 0-1 0 0,0 1 1 0 0,0-1 0 0 0,-1 1-1 0 0,1-1 1 0 0,0 1-1 0 0,0-1 1 0 0,-1 1 0 0 0,1 0-1 0 0,0-1 1 0 0,-1 1-1 0 0,1 0 1 0 0,0 0 0 0 0,-1 0-1 0 0,1 0 1 0 0,0 0-1 0 0,-1 0 1 0 0,1 1-1 0 0,0-1 1 0 0,-1 0 0 0 0,1 1-1 0 0,0-1 1 0 0,0 1-1 0 0,-1-1 1 0 0,1 1-109 0 0,-68 54 1549 0 0,62-48-1239 0 0,-1 1-131 0 0,0-1 1 0 0,1 1 0 0 0,0 0 0 0 0,0 1 0 0 0,1 0 0 0 0,0 0-1 0 0,1 0 1 0 0,0 0 0 0 0,0 1 0 0 0,1 0 0 0 0,1 0 0 0 0,-1 1 0 0 0,2-1-1 0 0,-1 0 1 0 0,1 7-180 0 0,4-16-1 0 0,0 1 1 0 0,0 0-1 0 0,0 0 0 0 0,0 0 1 0 0,0-1-1 0 0,1 0 0 0 0,-1 1 1 0 0,0-1-1 0 0,1 0 0 0 0,-1 0 0 0 0,1 0 1 0 0,0 0-1 0 0,-1-1 0 0 0,1 1 1 0 0,0-1-1 0 0,-1 1 0 0 0,1-1 0 0 0,0 0 1 0 0,0 0-1 0 0,-1 0 0 0 0,1-1 1 0 0,0 1-1 0 0,-1-1 0 0 0,1 1 0 0 0,0-1 1 0 0,-1 0-1 0 0,1 0 0 0 0,-1 0 1 0 0,1 0-1 0 0,-1 0 0 0 0,0-1 1 0 0,1 1 0 0 0,4-2 0 0 0,-1 0 1 0 0,1 0 0 0 0,-1 0-1 0 0,0-1 1 0 0,0 0 0 0 0,0 0-1 0 0,0 0 1 0 0,-1-1 0 0 0,1 0-1 0 0,-1 0 1 0 0,-1 0 0 0 0,1-1-1 0 0,-1 1 1 0 0,0-1 0 0 0,0 0-1 0 0,0-1 1 0 0,-1 1 0 0 0,0 0-1 0 0,0-1 1 0 0,-1 0 0 0 0,0 0-1 0 0,0 0 1 0 0,0 0 0 0 0,-1 0-1 0 0,0 0 1 0 0,-1 0 0 0 0,1 0-1 0 0,-1 0 1 0 0,-1-1 0 0 0,1 1-1 0 0,0 6 53 0 0,-1 3 146 0 0,96 167-1028 0 0,-90-163 416 0 0,1 0 0 0 0,0-1 1 0 0,0 0-1 0 0,1 0 0 0 0,-1 0 1 0 0,1-1-1 0 0,0 0 0 0 0,1 0 0 0 0,-1-1 1 0 0,0 0-1 0 0,1 0 0 0 0,0-1 1 0 0,0 0-1 0 0,-1 0 0 0 0,2 0 413 0 0,6-2-1424 0 0</inkml:trace>
  <inkml:trace contextRef="#ctx0" brushRef="#br0" timeOffset="223139.403">24940 6930 1372 0 0,'-8'-2'297'0'0,"0"0"1"0"0,-1 0-1 0 0,1 1 1 0 0,0 1-1 0 0,-1-1 0 0 0,1 1 1 0 0,0 1-1 0 0,0-1 0 0 0,-1 1 1 0 0,1 1-1 0 0,0 0 0 0 0,0 0 1 0 0,0 0-1 0 0,0 1 0 0 0,0 1 1 0 0,1-1-1 0 0,-5 3-297 0 0,4-1 153 0 0,0 0 0 0 0,-1 1 0 0 0,2-1 0 0 0,-1 2 0 0 0,1-1-1 0 0,0 1 1 0 0,0 0 0 0 0,0 0 0 0 0,1 1 0 0 0,1 0 0 0 0,-1 0 0 0 0,1 0 0 0 0,1 1 0 0 0,-1 0 0 0 0,1 0-1 0 0,1 0 1 0 0,0 0 0 0 0,0 1 0 0 0,1-1 0 0 0,0 1 0 0 0,0-1 0 0 0,1 9-153 0 0,1-12 28 0 0,1 0 0 0 0,-1 0 0 0 0,1 0 0 0 0,0-1 0 0 0,1 1 0 0 0,0 0 0 0 0,0-1 0 0 0,0 1 0 0 0,0-1 0 0 0,1 0 0 0 0,0 1 0 0 0,0-1 0 0 0,0-1 0 0 0,1 1 0 0 0,-1 0 0 0 0,1-1 0 0 0,0 0 0 0 0,1 0 0 0 0,-1 0 0 0 0,1 0 0 0 0,0-1 0 0 0,-1 0 0 0 0,2 0 0 0 0,-1 0 0 0 0,0 0 0 0 0,0-1 0 0 0,1 0-28 0 0,159 29-845 0 0,-154-32 542 0 0,0 0-1 0 0,0-1 1 0 0,-1 0-1 0 0,1-1 0 0 0,0 0 1 0 0,-1-1-1 0 0,0 0 1 0 0,1 0-1 0 0,-2-1 1 0 0,1-1-1 0 0,0 0 0 0 0,-1 0 1 0 0,0 0-1 0 0,-1-1 1 0 0,0-1-1 0 0,0 1 1 0 0,0-1-1 0 0,-1-1 1 0 0,0 0-1 0 0,4-7 304 0 0,9-17-1219 0 0</inkml:trace>
  <inkml:trace contextRef="#ctx0" brushRef="#br0" timeOffset="223539.711">25221 6660 2336 0 0,'-48'-73'5010'0'0,"28"121"-3275"0"0,15-11-1312 0 0,1 1 1 0 0,2 0-1 0 0,2 0 1 0 0,1 0-1 0 0,2 0 0 0 0,4 20-423 0 0,5 77 647 0 0,1 20 424 0 0,13-188-1047 0 0,57-149-845 0 0,-81 180 812 0 0,0 1-1 0 0,1-1 1 0 0,-1 1 0 0 0,0 0 0 0 0,0 0 0 0 0,1 0-1 0 0,-1 0 1 0 0,1 0 0 0 0,-1 0 0 0 0,1 1 0 0 0,-1-1-1 0 0,1 1 1 0 0,-1-1 0 0 0,1 1 0 0 0,0 0-1 0 0,-1 0 1 0 0,1 1 0 0 0,-1-1 0 0 0,1 0 0 0 0,-1 1-1 0 0,1 0 1 0 0,-1-1 0 0 0,1 1 0 0 0,-1 0 0 0 0,1 0-1 0 0,-1 0 1 0 0,0 1 0 0 0,0-1 0 0 0,1 0 0 0 0,-1 1-1 0 0,0 0 1 0 0,0-1 0 0 0,-1 1 0 0 0,1 0 0 0 0,0 0-1 0 0,0 0 1 0 0,-1 0 0 0 0,0 0 0 0 0,1 1-1 0 0,-1-1 1 0 0,0 0 0 0 0,0 1 0 0 0,0-1 0 0 0,0 1-1 0 0,0 1 10 0 0,19 18-99 0 0,117 65-1331 0 0,-32-68-6155 0 0,-93-19 6388 0 0</inkml:trace>
  <inkml:trace contextRef="#ctx0" brushRef="#br0" timeOffset="221564.347">22557 7155 1268 0 0,'3'-14'2372'0'0,"-8"11"-2276"0"0,0 0-1 0 0,-1 0 1 0 0,1 1-1 0 0,-1-1 1 0 0,0 1-1 0 0,0 1 1 0 0,0-1-1 0 0,0 1 1 0 0,0 0-1 0 0,0 0 1 0 0,0 1-1 0 0,0 0 1 0 0,0 0-1 0 0,0 0 1 0 0,0 1-1 0 0,0 0 1 0 0,0 0-1 0 0,0 0 1 0 0,0 1-1 0 0,0 0 1 0 0,0 0-1 0 0,1 0 1 0 0,-1 1-1 0 0,1 0 1 0 0,-1 0-1 0 0,1 0 1 0 0,-2 3-96 0 0,-3-1 146 0 0,0 1 0 0 0,0 0 0 0 0,0 0 1 0 0,1 1-1 0 0,0 0 0 0 0,1 1 0 0 0,-1 0 1 0 0,1 0-1 0 0,1 1 0 0 0,0 0 1 0 0,0 0-1 0 0,1 1 0 0 0,0 0 0 0 0,0 0 1 0 0,1 1-1 0 0,1-1 0 0 0,0 1 0 0 0,0 0 1 0 0,1 0-1 0 0,0 0 0 0 0,-1 12-146 0 0,7-19 15 0 0,1 0 0 0 0,-1 0 1 0 0,0 0-1 0 0,1 0 0 0 0,0 0 0 0 0,0-1 0 0 0,0 1 0 0 0,1-1 0 0 0,-1-1 1 0 0,1 1-1 0 0,-1 0 0 0 0,1-1 0 0 0,0 0 0 0 0,0 0 0 0 0,0-1 0 0 0,0 1 1 0 0,0-1-1 0 0,1 0 0 0 0,-1 0 0 0 0,0-1 0 0 0,1 1 0 0 0,-1-1 0 0 0,0-1 1 0 0,6 0-16 0 0,-1 1-37 0 0,1-1 1 0 0,0 0 0 0 0,0-1 0 0 0,-1 0 0 0 0,1 0 0 0 0,-1-1 0 0 0,0-1 0 0 0,0 0 0 0 0,0 0 0 0 0,0-1-1 0 0,-1 0 1 0 0,1-1 0 0 0,-1 0 0 0 0,-1 0 0 0 0,1-1 0 0 0,-1 0 0 0 0,0-1 0 0 0,-1 0 0 0 0,0 0 0 0 0,0 0-1 0 0,-1-1 1 0 0,0 0 0 0 0,0 0 0 0 0,-1-1 0 0 0,0 0 0 0 0,-1 0 0 0 0,0 0 0 0 0,2-10 36 0 0,-6 21 10 0 0,0-1 0 0 0,0 1 0 0 0,0 0 0 0 0,0 0 0 0 0,0-1 0 0 0,-1 1 0 0 0,1 0 0 0 0,0-1 0 0 0,-1 1 0 0 0,1 0 0 0 0,-1-1 0 0 0,1 1 0 0 0,0-1 0 0 0,-1 1 0 0 0,1 0 1 0 0,-1-1-1 0 0,1 1 0 0 0,-1-1 0 0 0,0 0 0 0 0,1 1 0 0 0,-1-1 0 0 0,0 1 0 0 0,1-1 0 0 0,-1 0 0 0 0,0 0 0 0 0,1 1 0 0 0,-1-1 0 0 0,0 0 0 0 0,1 0 0 0 0,-1 0 0 0 0,0 0 0 0 0,0 0 0 0 0,1 0 0 0 0,-1 0 0 0 0,0 0 0 0 0,0 0 0 0 0,1 0 0 0 0,-1 0 1 0 0,0 0-1 0 0,1 0 0 0 0,-1-1 0 0 0,0 1 0 0 0,0 0 0 0 0,1 0 0 0 0,-1-1 0 0 0,1 1 0 0 0,-1-1 0 0 0,0 1 0 0 0,1 0 0 0 0,-1-1 0 0 0,1 1 0 0 0,-1-1 0 0 0,1 0 0 0 0,-1 1 0 0 0,1-1 0 0 0,-1 1 0 0 0,1-1 0 0 0,0 0 0 0 0,-1 1 0 0 0,1-1 1 0 0,0 0-11 0 0,2 7-1 0 0,0 1 1 0 0,1-1 0 0 0,0-1-1 0 0,0 1 1 0 0,1 0 0 0 0,-1-1 0 0 0,1 1-1 0 0,0-1 1 0 0,1 0 0 0 0,-1-1 0 0 0,1 1-1 0 0,0-1 1 0 0,0 0 0 0 0,0 0 0 0 0,1 0-1 0 0,0-1 1 0 0,-1 0 0 0 0,1 0 0 0 0,0 0-1 0 0,1-1 1 0 0,-1 0 0 0 0,0 0 0 0 0,0-1-1 0 0,1 1 1 0 0,-1-1 0 0 0,1-1 0 0 0,0 1-1 0 0,4-1 1 0 0,2 0-45 0 0,0 0 0 0 0,1 0 0 0 0,-1-1 0 0 0,0-1 0 0 0,1 0 0 0 0,-1-1 0 0 0,0-1-1 0 0,-1 0 1 0 0,1 0 0 0 0,-1-1 0 0 0,1-1 0 0 0,-1 0 0 0 0,-1-1 0 0 0,2-1 45 0 0,4-10-30 0 0,-1-1 1 0 0,-1-1-1 0 0,0-1 1 0 0,-2 0-1 0 0,0 0 1 0 0,-2-2-1 0 0,0 1 0 0 0,-2-1 1 0 0,0-1-1 0 0,-1 1 1 0 0,-2-2-1 0 0,-1 1 1 0 0,0-1-1 0 0,-1-5 30 0 0,3 0 230 0 0,-5 24-134 0 0,1 0 0 0 0,-1-1-1 0 0,0 1 1 0 0,0 0 0 0 0,-1-1-1 0 0,1 1 1 0 0,-1-1 0 0 0,-1 1-1 0 0,1-1 1 0 0,-1 0 0 0 0,-1 1-1 0 0,1-1 1 0 0,-1 1 0 0 0,0-1-1 0 0,-1 1 1 0 0,1-1 0 0 0,-1 1-1 0 0,0 0 1 0 0,-1 0 0 0 0,0 0-1 0 0,0 0 1 0 0,0 0 0 0 0,0 0-1 0 0,-1 1 1 0 0,0 0 0 0 0,0 0-1 0 0,-1 0 1 0 0,1 0-1 0 0,-1 0 1 0 0,0 1 0 0 0,-1 0-1 0 0,1 0 1 0 0,-1 1 0 0 0,1-1-96 0 0,0 5 25 0 0,0 0 0 0 0,0 0 0 0 0,0 0 0 0 0,1 0 0 0 0,-1 1 1 0 0,0 0-1 0 0,1 0 0 0 0,0 0 0 0 0,-1 0 0 0 0,1 1 0 0 0,0-1 0 0 0,0 1 1 0 0,0 0-1 0 0,1 1 0 0 0,-1-1 0 0 0,1 1 0 0 0,-1-1 0 0 0,1 1 0 0 0,0 0 1 0 0,1 0-1 0 0,-1 1 0 0 0,1-1 0 0 0,0 0 0 0 0,0 1 0 0 0,0-1 1 0 0,1 1-1 0 0,-1 0 0 0 0,0 3-25 0 0,0 6 32 0 0,-1 1 1 0 0,2 0-1 0 0,0-1 1 0 0,1 1 0 0 0,0 0-1 0 0,1 0 1 0 0,1-1-1 0 0,0 1 1 0 0,1-1-1 0 0,1 1 1 0 0,0-1-33 0 0,77 189-426 0 0,-4-10-6359 0 0,-71-168 4139 0 0,-3-20 1547 0 0</inkml:trace>
  <inkml:trace contextRef="#ctx0" brushRef="#br0" timeOffset="221847.001">22924 7083 1544 0 0,'0'-8'1424'0'0,"0"-1"-240"0"0,1 3-96 0 0,1-1-187 0 0,3 1-145 0 0,11-5-56 0 0,-2 4-264 0 0,5-1-48 0 0,7 1-204 0 0,-1 2-128 0 0,1 2-212 0 0,8 2 16 0 0,2-1-560 0 0,-5 1-548 0 0,4-2-57 0 0,-5-2 17 0 0,1 4 68 0 0,-6-4-12 0 0</inkml:trace>
  <inkml:trace contextRef="#ctx0" brushRef="#br0" timeOffset="218643.359">19607 6981 1600 0 0,'0'-2'121'0'0,"0"1"-1"0"0,0 0 1 0 0,0-1-1 0 0,-1 1 1 0 0,1-1-1 0 0,0 1 0 0 0,0 0 1 0 0,-1-1-1 0 0,1 1 1 0 0,-1 0-1 0 0,1-1 1 0 0,-1 1-1 0 0,1 0 1 0 0,-1 0-1 0 0,0 0 1 0 0,0-1-1 0 0,0 1 1 0 0,1 0-1 0 0,-1 0 1 0 0,0 0-1 0 0,0 0 1 0 0,-1 0-1 0 0,1 1 1 0 0,0-1-1 0 0,0 0 1 0 0,0 0-1 0 0,0 1 1 0 0,-1-1-1 0 0,1 1 0 0 0,0-1 1 0 0,-1 1-1 0 0,1-1 1 0 0,0 1-1 0 0,-1 0 1 0 0,1 0-1 0 0,-1 0 1 0 0,1 0-1 0 0,0 0 1 0 0,-1 0-1 0 0,1 0 1 0 0,0 0-1 0 0,-1 0 1 0 0,1 1-1 0 0,-1-1 1 0 0,1 0-1 0 0,0 1 1 0 0,0-1-1 0 0,-1 1 1 0 0,1 0-1 0 0,0-1 1 0 0,0 1-1 0 0,-1 0-120 0 0,-49 57 1110 0 0,44-31-872 0 0,1 0 0 0 0,2 1 0 0 0,0 0 0 0 0,3 0 0 0 0,0 0 0 0 0,1 0 0 0 0,2 0 0 0 0,1 0 0 0 0,1 0 0 0 0,1-1-1 0 0,2 1 1 0 0,0-1 0 0 0,2-1 0 0 0,1 1 0 0 0,2-2 0 0 0,0 1 0 0 0,10 13-238 0 0,33 102 678 0 0,-53-136-666 0 0,41 163 452 0 0,-42-161-522 0 0,0 0 0 0 0,0 0 1 0 0,-1 0-1 0 0,0 0 0 0 0,0 0 0 0 0,0 0 1 0 0,-1-1-1 0 0,0 1 0 0 0,0 0 0 0 0,-1 0 0 0 0,0-1 1 0 0,0 1-1 0 0,-1-1 0 0 0,1 1 0 0 0,-2-1 1 0 0,1 0-1 0 0,0 0 0 0 0,-1 0 0 0 0,0-1 1 0 0,-1 1-1 0 0,1-1 0 0 0,-1 0 0 0 0,-2 2 58 0 0,0-5-294 0 0,1-1 0 0 0,-1 1 0 0 0,1-1 0 0 0,-1 0-1 0 0,0-1 1 0 0,1 1 0 0 0,-1-1 0 0 0,0-1 0 0 0,1 1 0 0 0,-1-1 0 0 0,0 0-1 0 0,1-1 1 0 0,-1 0 0 0 0,1 0 0 0 0,0 0 0 0 0,0-1 0 0 0,0 1 0 0 0,0-2-1 0 0,0 1 1 0 0,0-1 0 0 0,1 1 0 0 0,-1-1 0 0 0,1-1 0 0 0,0 1 0 0 0,1-1-1 0 0,-1 0 1 0 0,1 0 0 0 0,0-1 0 0 0,0 1 0 0 0,0-1 0 0 0,1 0 0 0 0,0 1-1 0 0,0-2 1 0 0,0 1 294 0 0,-15-26-1208 0 0</inkml:trace>
  <inkml:trace contextRef="#ctx0" brushRef="#br0" timeOffset="219000.231">19422 7464 928 0 0,'-19'-14'5335'0'0,"37"-2"-3568"0"0,51-14-1610 0 0,-61 27 269 0 0,29-8-152 0 0,0 1 1 0 0,0 3 0 0 0,1 0 0 0 0,0 2-1 0 0,0 2 1 0 0,34 2-275 0 0,-68 2 58 0 0,-1 0 0 0 0,0 0 0 0 0,0 1 0 0 0,0-1 1 0 0,0 0-1 0 0,0 1 0 0 0,0 0 0 0 0,-1 0 0 0 0,1 0 0 0 0,-1 0 0 0 0,1 0 0 0 0,-1 1 0 0 0,0-1 1 0 0,1 1-1 0 0,-1-1 0 0 0,0 1 0 0 0,-1 0 0 0 0,1 0 0 0 0,0 0 0 0 0,-1 0 0 0 0,0 0 1 0 0,0 0-1 0 0,0 0 0 0 0,0 0 0 0 0,0 0 0 0 0,-1 1 0 0 0,1-1 0 0 0,-1 0 0 0 0,0 1 0 0 0,0-1 1 0 0,0 0-1 0 0,0 1 0 0 0,-1-1 0 0 0,1 0 0 0 0,-1 0 0 0 0,0 1-58 0 0,22 74-4277 0 0,-21-78 4178 0 0,3 2-1409 0 0,-1-4-2528 0 0,-1-8 2679 0 0</inkml:trace>
  <inkml:trace contextRef="#ctx0" brushRef="#br0" timeOffset="219282.282">19810 7171 1268 0 0,'-1'-38'6750'0'0,"36"28"-8456"0"0,18 10-2142 0 0,-31 0 2612 0 0</inkml:trace>
  <inkml:trace contextRef="#ctx0" brushRef="#br0" timeOffset="219547.042">20283 7231 1204 0 0,'0'17'4112'0'0,"-20"19"-2956"0"0,15-28-697 0 0,-107 302 3480 0 0,88-266-4918 0 0,-6-31-3626 0 0,29-13 3372 0 0,-3-3 66 0 0,-19-14 29 0 0</inkml:trace>
  <inkml:trace contextRef="#ctx0" brushRef="#br0" timeOffset="219792.336">20018 7380 1416 0 0,'15'7'4478'0'0,"24"2"-4162"0"0,-35-8 51 0 0,166 25 157 0 0,-56-13-5109 0 0,-93-9 3337 0 0</inkml:trace>
  <inkml:trace contextRef="#ctx0" brushRef="#br0" timeOffset="220411.723">20538 7459 1356 0 0,'44'1'702'0'0,"0"-2"1"0"0,0-3-1 0 0,-1-1 1 0 0,1-2-1 0 0,-1-2 0 0 0,-1-2 1 0 0,7-3-703 0 0,-41 11-12 0 0,0 1 0 0 0,0-1-1 0 0,0 0 1 0 0,-1 0 0 0 0,1-1 0 0 0,-1 0 0 0 0,1-1 0 0 0,-1 0 0 0 0,-1 0 0 0 0,1 0 0 0 0,-1-1 0 0 0,0 0 0 0 0,0 0 0 0 0,0 0 0 0 0,-1-1 0 0 0,0 0 0 0 0,-1 0 0 0 0,1 0 0 0 0,-1-1 0 0 0,-1 1 0 0 0,1-1 0 0 0,-1 0 0 0 0,-1 0 0 0 0,1 0 0 0 0,-1 0 0 0 0,0-4 12 0 0,-3 8-14 0 0,0 0 0 0 0,0-1 0 0 0,0 1 0 0 0,0 0 0 0 0,0 0 0 0 0,-1 0 0 0 0,0 0 0 0 0,0 1 0 0 0,0-1 0 0 0,0 0 0 0 0,0 1 0 0 0,-1-1 0 0 0,0 1 0 0 0,0 0 0 0 0,0 0 0 0 0,0 0 0 0 0,0 0 0 0 0,0 1 0 0 0,-1-1 0 0 0,1 1 0 0 0,-1 0 0 0 0,0 0 0 0 0,0 0 0 0 0,1 0 0 0 0,-1 1 0 0 0,-1 0 0 0 0,1-1 0 0 0,0 1 0 0 0,0 1 0 0 0,-4-1 14 0 0,-135-13 733 0 0,126 16-592 0 0,0 0 0 0 0,0 0-1 0 0,1 2 1 0 0,-1 0-1 0 0,1 1 1 0 0,0 1 0 0 0,0 0-1 0 0,1 1 1 0 0,-1 1 0 0 0,2 0-1 0 0,-1 1 1 0 0,1 1 0 0 0,1 0-1 0 0,0 1 1 0 0,0 0 0 0 0,1 1-1 0 0,0 0 1 0 0,1 1-1 0 0,0 2-140 0 0,9-12 21 0 0,0 0-1 0 0,0 0 1 0 0,0 0-1 0 0,0 0 1 0 0,1 0-1 0 0,-1 1 1 0 0,1-1-1 0 0,0 0 1 0 0,0 1-1 0 0,0-1 1 0 0,1 1-1 0 0,-1 0 1 0 0,1-1-1 0 0,0 1 1 0 0,0-1-1 0 0,0 1 1 0 0,0 0-1 0 0,1-1 1 0 0,-1 1-1 0 0,1-1 1 0 0,0 1-1 0 0,0-1 1 0 0,0 0-1 0 0,1 1 1 0 0,-1-1-1 0 0,1 0 1 0 0,0 0-1 0 0,0 0 1 0 0,0 0-1 0 0,0 0 1 0 0,0 0-1 0 0,1 0 1 0 0,-1-1-1 0 0,1 1 1 0 0,0-1-1 0 0,-1 0 1 0 0,1 0-1 0 0,0 0 1 0 0,1 0-1 0 0,-1 0 1 0 0,0-1-1 0 0,2 1-20 0 0,151 39-105 0 0,233-56-492 0 0,-345 12 530 0 0,1-2 0 0 0,-1-2 1 0 0,0-1-1 0 0,0-3 1 0 0,-1-2-1 0 0,39-16 67 0 0,-52-2 608 0 0,-30 30-403 0 0,-48-16 647 0 0,31 16-739 0 0,0 1 0 0 0,0 1 0 0 0,0 0 0 0 0,0 1 0 0 0,0 1-1 0 0,0 1 1 0 0,0 0 0 0 0,1 1 0 0 0,-13 5-113 0 0,-7 2 202 0 0,-57 34 121 0 0,122-35-679 0 0,-9-11 265 0 0,0-2 0 0 0,0 0 0 0 0,0 0 0 0 0,0-2 0 0 0,-1-1 0 0 0,1 0 0 0 0,-1-1 0 0 0,0-2 0 0 0,-1 1-1 0 0,1-2 1 0 0,-2-1 0 0 0,1 0 0 0 0,-1-1 0 0 0,-1-1 0 0 0,0 0 0 0 0,-1-1 0 0 0,0-1 0 0 0,-1-1 0 0 0,-1 0 0 0 0,0 0-1 0 0,-1-1 1 0 0,0-1 0 0 0,-2 0 0 0 0,0-1 0 0 0,-1 0 0 0 0,-1 0 0 0 0,0-1 0 0 0,-1 0 0 0 0,-1 0 0 0 0,-1 0 0 0 0,-1-1-1 0 0,1-14 92 0 0,-5 27 144 0 0,-1-1-1 0 0,1 1 1 0 0,-1-1-1 0 0,-1 1 1 0 0,1 0-1 0 0,-1-1 1 0 0,0 1-1 0 0,-1 0 0 0 0,0 0 1 0 0,0 1-1 0 0,0-1 1 0 0,-1 0-1 0 0,0 1 1 0 0,0 0-1 0 0,-1 0 0 0 0,0 0 1 0 0,0 1-1 0 0,0 0 1 0 0,-1-1-1 0 0,1 2 1 0 0,-1-1-1 0 0,0 1 0 0 0,-1 0 1 0 0,1 0-1 0 0,-1 1 1 0 0,0-1-1 0 0,1 2 1 0 0,-2-1-1 0 0,1 1 1 0 0,-2-1-144 0 0,7 3 297 0 0,-13 14 85 0 0,12-5-337 0 0,2 0 1 0 0,-1-1-1 0 0,1 1 1 0 0,0 0-1 0 0,1 0 1 0 0,0-1-1 0 0,1 1 1 0 0,0 0 0 0 0,0 0-1 0 0,1-1 1 0 0,0 1-1 0 0,0-1 1 0 0,3 7-46 0 0,-4-12-5 0 0,11 32-469 0 0,1 0-1 0 0,2-1 1 0 0,2-1-1 0 0,0-1 0 0 0,3 0 1 0 0,4 5 474 0 0,85 171-8661 0 0,-102-182 7400 0 0</inkml:trace>
  <inkml:trace contextRef="#ctx0" brushRef="#br0" timeOffset="217182.394">18270 7222 1344 0 0,'0'0'450'0'0,"0"0"2"0"0,0 0-35 0 0,0 0-70 0 0,0 0-125 0 0,0 0-43 0 0,0 0 26 0 0,0 0-85 0 0,0 0-30 0 0,0 0-4 0 0,0 0 30 0 0,0 0 2 0 0,0 0 38 0 0,17 2 436 0 0,-3 65 573 0 0,18 62 104 0 0,-30-135-5891 0 0,-6-9 3344 0 0</inkml:trace>
  <inkml:trace contextRef="#ctx0" brushRef="#br0" timeOffset="218117.011">18446 7486 1256 0 0,'7'-12'4920'0'0,"14"-47"-4135"0"0,65-259-309 0 0,-47 329-1128 0 0,108 91 1182 0 0,-143-98-476 0 0,0 1 1 0 0,0-1-1 0 0,0 0 1 0 0,-1 1 0 0 0,0 0-1 0 0,0 0 1 0 0,0 0-1 0 0,0 0 1 0 0,-1 1-1 0 0,0-1 1 0 0,0 1 0 0 0,-1-1-1 0 0,1 1 1 0 0,-1 0-1 0 0,0-1 1 0 0,-1 1-1 0 0,1 0 1 0 0,-1 0 0 0 0,-1-1-1 0 0,1 1 1 0 0,-1 0-1 0 0,0 0 1 0 0,0-1 0 0 0,0 1-1 0 0,-1 0 1 0 0,0-1-1 0 0,0 0 1 0 0,-2 4-55 0 0,-53 71 25 0 0,6-46-4563 0 0,51-34 3279 0 0,0 0-40 0 0</inkml:trace>
  <inkml:trace contextRef="#ctx0" brushRef="#br0" timeOffset="228363.114">28398 6816 1920 0 0,'0'0'1210'0'0,"0"0"-92"0"0,0 0-92 0 0,0 0-69 0 0,0 0-47 0 0,0 0-28 0 0,0 0-114 0 0,0 0-127 0 0,0 0-47 0 0,0 0-74 0 0,0 0-58 0 0,0 0 36 0 0,0 0-83 0 0,0 0-26 0 0,4-5-102 0 0,20-16 687 0 0,-48 21-11157 0 0,20-4 9115 0 0</inkml:trace>
  <inkml:trace contextRef="#ctx0" brushRef="#br0" timeOffset="234560.074">28742 6589 2156 0 0,'17'-42'2419'0'0,"7"15"-629"0"0,-26 26-1726 0 0,0-1 1 0 0,0 1-1 0 0,0 0 0 0 0,0-1 0 0 0,0 1 0 0 0,0 0 0 0 0,0 0 0 0 0,0 1 0 0 0,0-1 1 0 0,-1 0-1 0 0,1 1 0 0 0,0-1 0 0 0,0 1 0 0 0,-1 0 0 0 0,1 0 0 0 0,0 0 1 0 0,-1 0-1 0 0,1 0 0 0 0,0 0 0 0 0,-1 1 0 0 0,1-1 0 0 0,0 1 0 0 0,0-1 0 0 0,-1 1 1 0 0,1 0-1 0 0,0 0 0 0 0,0 0 0 0 0,0 0 0 0 0,0 0 0 0 0,0 1 0 0 0,0-1-64 0 0,-15 5 84 0 0,0 1-1 0 0,1 0 0 0 0,0 1 0 0 0,1 0 0 0 0,0 2 1 0 0,0 0-1 0 0,0 0 0 0 0,2 1 0 0 0,-1 1 0 0 0,1 0 1 0 0,1 1-1 0 0,1 1 0 0 0,-1 0 0 0 0,2 0 0 0 0,0 1 1 0 0,1 0-1 0 0,0 1 0 0 0,2 0 0 0 0,-1 0 0 0 0,2 1 1 0 0,0-1-1 0 0,1 2 0 0 0,-1 13-83 0 0,5-16 34 0 0,0 1 1 0 0,2-1-1 0 0,0 1 1 0 0,1 0-1 0 0,0-1 0 0 0,1 0 1 0 0,1 0-1 0 0,0 0 1 0 0,2 0-1 0 0,-1 0 0 0 0,2-1 1 0 0,0 0-1 0 0,3 4-34 0 0,1-3-173 0 0,0 0 0 0 0,2 0 0 0 0,0-1 0 0 0,0-1 0 0 0,1 0-1 0 0,1-1 1 0 0,0-1 0 0 0,0 0 0 0 0,2-1 0 0 0,-1-1 0 0 0,17 8 173 0 0,125 20-5900 0 0,-137-37 4686 0 0</inkml:trace>
  <inkml:trace contextRef="#ctx0" brushRef="#br0" timeOffset="235231.949">28844 6762 1508 0 0,'0'-9'3993'0'0,"-40"10"-3097"0"0,29 1-770 0 0,0 0 0 0 0,0 1 0 0 0,0 0 1 0 0,1 0-1 0 0,-1 2 0 0 0,1-1 0 0 0,0 1 1 0 0,0 1-1 0 0,1 0 0 0 0,-1 0 1 0 0,1 1-1 0 0,1 0 0 0 0,-1 0 0 0 0,1 1 1 0 0,1 0-1 0 0,-1 1 0 0 0,1-1 0 0 0,-1 4-126 0 0,7-10 37 0 0,0 0 0 0 0,0 0 0 0 0,1 0 0 0 0,-1 0 0 0 0,0 1 0 0 0,1-1 0 0 0,0 0 0 0 0,-1 0 0 0 0,1 0 0 0 0,0 1 0 0 0,0-1-1 0 0,0 0 1 0 0,1 0 0 0 0,-1 1 0 0 0,0-1 0 0 0,1 0 0 0 0,-1 0 0 0 0,1 0 0 0 0,0 0 0 0 0,0 0 0 0 0,0 0 0 0 0,0 0 0 0 0,0 0 0 0 0,0 0-1 0 0,1 0 1 0 0,-1 0 0 0 0,0-1 0 0 0,1 1 0 0 0,0 0 0 0 0,-1-1 0 0 0,1 1 0 0 0,0-1 0 0 0,0 0 0 0 0,-1 0 0 0 0,1 0 0 0 0,0 0-1 0 0,0 0 1 0 0,1 0 0 0 0,0 0-37 0 0,85 29 429 0 0,-75-27-407 0 0,0-1-1 0 0,0 0 0 0 0,1-1 0 0 0,-1 0 0 0 0,0-1 1 0 0,1-1-1 0 0,-1 0 0 0 0,0 0 0 0 0,0-2 0 0 0,0 1 1 0 0,0-2-1 0 0,0 0 0 0 0,-1 0 0 0 0,1-1 0 0 0,0-1-21 0 0,-13 3-19 0 0,1 1-1 0 0,-1 0 0 0 0,0-1 1 0 0,0 1-1 0 0,0-1 1 0 0,0 1-1 0 0,0 0 0 0 0,0-1 1 0 0,-1 1-1 0 0,1-1 0 0 0,-1 1 1 0 0,1 0-1 0 0,-1-1 1 0 0,0 1-1 0 0,0 0 0 0 0,0 0 1 0 0,0 0-1 0 0,-1 0 0 0 0,1 0 1 0 0,0 0-1 0 0,-1 0 0 0 0,0 0 1 0 0,1 0-1 0 0,-1 1 1 0 0,0-1-1 0 0,0 1 0 0 0,0-1 1 0 0,0 1-1 0 0,0 0 0 0 0,0-1 1 0 0,0 1-1 0 0,0 0 1 0 0,-1 1-1 0 0,1-1 20 0 0,-130-73-1271 0 0,123 69 865 0 0,-12-15-4791 0 0,21 20 3950 0 0</inkml:trace>
  <inkml:trace contextRef="#ctx0" brushRef="#br0" timeOffset="235790.767">29265 6639 1056 0 0,'23'-8'5664'0'0,"-38"22"-3876"0"0,-153 106-357 0 0,134-80-586 0 0,59-22-593 0 0,-8-11-237 0 0,-1-1-1 0 0,1-1 1 0 0,0 0 0 0 0,0-1 0 0 0,0-1 0 0 0,1 0-1 0 0,0-2 1 0 0,-1 0 0 0 0,13-1-15 0 0,23 3-597 0 0,-9 2-991 0 0,-32-2-4502 0 0,-21-2 4872 0 0</inkml:trace>
  <inkml:trace contextRef="#ctx0" brushRef="#br0" timeOffset="235978.328">29082 7056 1556 0 0,'7'4'896'0'0,"14"2"-192"0"0,-1 0-24 0 0,0-3-16 0 0,2 0-40 0 0,2-1-87 0 0,2-1-125 0 0,2 1 48 0 0,-15-2-188 0 0,8 0-44 0 0,1 0-172 0 0,2 0-12 0 0,24-12-412 0 0,-28 4-492 0 0,-3-1-461 0 0,-2 8 65 0 0,-6-5-212 0 0</inkml:trace>
  <inkml:trace contextRef="#ctx0" brushRef="#br0" timeOffset="236477.223">29566 6660 988 0 0,'33'-47'9251'0'0,"-33"47"-9064"0"0,0 0-11 0 0,0 0 42 0 0,-6 27 612 0 0,2-3-759 0 0,2 0 1 0 0,0 0 0 0 0,2 0-1 0 0,0 0 1 0 0,2 0 0 0 0,0-1-1 0 0,2 1 1 0 0,1 0 0 0 0,7 22-72 0 0,6 46 151 0 0,11 137-1640 0 0,-40-227-3465 0 0,-11-35 2330 0 0,12 10 1401 0 0</inkml:trace>
  <inkml:trace contextRef="#ctx0" brushRef="#br0" timeOffset="236771.632">29609 6834 2480 0 0,'2'-5'223'0'0,"1"0"-1"0"0,-1 0 0 0 0,1 0 1 0 0,0 1-1 0 0,1-1 0 0 0,-1 1 1 0 0,1 0-1 0 0,0 0 1 0 0,0 0-1 0 0,0 1 0 0 0,0-1 1 0 0,0 1-1 0 0,1 0 0 0 0,0 0 1 0 0,0 1-1 0 0,0-1 0 0 0,0 1 1 0 0,0 0-1 0 0,0 0 1 0 0,0 1-1 0 0,1 0 0 0 0,-1 0 1 0 0,0 0-1 0 0,1 0 0 0 0,-1 1 1 0 0,1 0-1 0 0,0 0-222 0 0,-4 1 15 0 0,-1-1 0 0 0,0 0-1 0 0,0 1 1 0 0,0 0 0 0 0,0-1 0 0 0,0 1 0 0 0,0 0-1 0 0,0-1 1 0 0,0 1 0 0 0,0 0 0 0 0,0 0 0 0 0,0 0-1 0 0,0 0 1 0 0,0 0 0 0 0,-1 0 0 0 0,1 0-1 0 0,0 0 1 0 0,-1 0 0 0 0,1 0 0 0 0,-1 0 0 0 0,1 0-1 0 0,-1 1 1 0 0,1-1 0 0 0,-1 0 0 0 0,0 0-1 0 0,0 0 1 0 0,0 1 0 0 0,0-1 0 0 0,0 0 0 0 0,0 0-1 0 0,0 1 1 0 0,0-1 0 0 0,0 0 0 0 0,0 0 0 0 0,-1 1-1 0 0,1-1 1 0 0,0 0 0 0 0,-1 0 0 0 0,1 0-1 0 0,-1 0 1 0 0,0 1 0 0 0,1-1 0 0 0,-1 0 0 0 0,0 0-1 0 0,1 0 1 0 0,-1 0 0 0 0,0 0 0 0 0,0-1 0 0 0,0 1-1 0 0,0 0 1 0 0,0 0 0 0 0,0-1-15 0 0,-101 56-506 0 0,54-50-3405 0 0,39-9 2599 0 0,-3-10 80 0 0</inkml:trace>
  <inkml:trace contextRef="#ctx0" brushRef="#br0" timeOffset="237286.86">30057 6636 1676 0 0,'14'3'5418'0'0,"-31"7"-3936"0"0,-8 3-1488 0 0,-102 89 1435 0 0,127-101-1262 0 0,0-1-14 0 0,5 9 173 0 0,11-2-277 0 0,0-2 0 0 0,1 0 0 0 0,-1-1 0 0 0,1 0 0 0 0,0-1 0 0 0,0-2 0 0 0,0 1 0 0 0,0-2 0 0 0,0 0 0 0 0,0-1 0 0 0,4-1-49 0 0,26 1 22 0 0,42 1-971 0 0,-48 0-2473 0 0,-60 7-486 0 0,-7-5 2489 0 0</inkml:trace>
  <inkml:trace contextRef="#ctx0" brushRef="#br0" timeOffset="237551.112">29823 6960 976 0 0,'86'24'6764'0'0,"48"-41"-5641"0"0,-133 16-1088 0 0,49-9 7 0 0,52-16-1871 0 0,-42-9-2552 0 0,-49 26 3183 0 0</inkml:trace>
  <inkml:trace contextRef="#ctx0" brushRef="#br0" timeOffset="237829.522">30463 6643 1652 0 0,'11'-10'4319'0'0,"-10"10"-1002"0"0,-6 35-2179 0 0,18 51-573 0 0,-1-5-3238 0 0,-39-60-2571 0 0,21-22 4054 0 0</inkml:trace>
  <inkml:trace contextRef="#ctx0" brushRef="#br0" timeOffset="238108.359">30702 6406 1612 0 0,'5'-1'186'0'0,"-1"0"-1"0"0,1 0 1 0 0,0 1-1 0 0,0-1 1 0 0,0 1 0 0 0,0 0-1 0 0,0 0 1 0 0,0 1-1 0 0,-1 0 1 0 0,1 0-1 0 0,0 0 1 0 0,0 0-1 0 0,-1 1 1 0 0,1-1 0 0 0,0 1-1 0 0,-1 1 1 0 0,0-1-1 0 0,1 0 1 0 0,-1 1-1 0 0,0 0 1 0 0,0 0 0 0 0,-1 0-1 0 0,1 1 1 0 0,-1-1-1 0 0,0 1 1 0 0,1 0-1 0 0,-1 0 1 0 0,1 3-186 0 0,71 126 1707 0 0,-69-120-1573 0 0,0 0 0 0 0,-1 0 0 0 0,-1 0 0 0 0,0 1 0 0 0,-1 0 1 0 0,-1-1-1 0 0,0 1 0 0 0,0 0 0 0 0,-1 1 0 0 0,-1-1 0 0 0,-1 0 0 0 0,0 0 1 0 0,-1 0-1 0 0,0 0 0 0 0,-1-1 0 0 0,0 1 0 0 0,-2 0 0 0 0,1-1 0 0 0,-2 0 1 0 0,1 0-1 0 0,-2-1 0 0 0,0 1 0 0 0,0-1 0 0 0,-1-1 0 0 0,-1 0 0 0 0,-5 7-134 0 0,-133 81 85 0 0,34-74-2453 0 0,108-25 2149 0 0,1 0 1 0 0,0-1-1 0 0,-1 1 1 0 0,1-1-1 0 0,0 1 1 0 0,0-1-1 0 0,0-1 0 0 0,0 1 1 0 0,0-1-1 0 0,0 1 1 0 0,0-1-1 0 0,0 0 1 0 0,1 0-1 0 0,-1-1 0 0 0,1 1 1 0 0,-1-1-1 0 0,1 0 1 0 0,0 0-1 0 0,0 0 1 0 0,0 0-1 0 0,1 0 1 0 0,-1-1-1 0 0,1 1 0 0 0,0-1 1 0 0,0 0-1 0 0,0 0 1 0 0,0 1-1 0 0,0-1 1 0 0,1 0-1 0 0,0-1 0 0 0,0 1 1 0 0,0-2 218 0 0,0-18-1333 0 0</inkml:trace>
  <inkml:trace contextRef="#ctx0" brushRef="#br0" timeOffset="238355.38">31126 6787 2224 0 0,'33'9'11155'0'0,"-23"-11"-11613"0"0,-18-11-6902 0 0,0 0 5081 0 0,-2-1 1253 0 0</inkml:trace>
  <inkml:trace contextRef="#ctx0" brushRef="#br0" timeOffset="240000.829">680 9477 2036 0 0,'0'0'494'0'0,"0"0"65"0"0,0 0-21 0 0,0 0-64 0 0,0 0-85 0 0,0 0-15 0 0,19 3 1419 0 0,-18 4-1770 0 0,1 1 0 0 0,-1-1 0 0 0,0 0 0 0 0,-1 0 1 0 0,0 1-1 0 0,0-1 0 0 0,0 0 0 0 0,-1 1 0 0 0,0-1 0 0 0,0 0 0 0 0,-1 0 0 0 0,0 0 0 0 0,0 0 0 0 0,-1 0 0 0 0,0 0 0 0 0,-1 1-23 0 0,-9 34 128 0 0,-9 120 322 0 0,23-159-521 0 0,1 0 1 0 0,-1 0-1 0 0,1 0 0 0 0,0 0 0 0 0,0 0 1 0 0,0-1-1 0 0,1 1 0 0 0,-1-1 0 0 0,0 1 1 0 0,1-1-1 0 0,0 0 0 0 0,-1 0 0 0 0,1 0 1 0 0,0 0-1 0 0,0-1 0 0 0,0 1 0 0 0,0-1 0 0 0,1 0 1 0 0,-1 0-1 0 0,0 0 0 0 0,0 0 0 0 0,1 0 1 0 0,-1-1-1 0 0,0 0 0 0 0,1 1 0 0 0,-1-1 1 0 0,1 0-1 0 0,-1-1 0 0 0,0 1 0 0 0,1-1 1 0 0,-1 1-1 0 0,0-1 0 0 0,1 0 0 0 0,2-1 71 0 0,21-14-1379 0 0,-6 5-104 0 0</inkml:trace>
  <inkml:trace contextRef="#ctx0" brushRef="#br0" timeOffset="240313.125">691 9408 880 0 0,'-14'-64'10572'0'0,"9"51"-13427"0"0,3 9-3422 0 0,3 6 4933 0 0</inkml:trace>
  <inkml:trace contextRef="#ctx0" brushRef="#br0" timeOffset="240778.889">971 9413 1664 0 0,'12'71'4262'0'0,"28"128"-2428"0"0,-17-122-767 0 0,-18-78-968 0 0,0-1-1 0 0,-1 0 1 0 0,1 0-1 0 0,-1 0 1 0 0,0-1-1 0 0,1 1 1 0 0,-1-1-1 0 0,0 0 1 0 0,-1 0-1 0 0,1-1 1 0 0,0 1-1 0 0,-1-1 1 0 0,0 1-1 0 0,0-1 0 0 0,0 0 1 0 0,0 0-1 0 0,-1-1 1 0 0,1 1-1 0 0,-1-1 1 0 0,1-3-99 0 0,7-5 163 0 0,264-336-327 0 0,-221 297-140 0 0,-38 77 297 0 0,-2 7 7 0 0,-1 1 0 0 0,-2 0 0 0 0,-1 1 0 0 0,-1 0 0 0 0,-2 1 0 0 0,-2-1-1 0 0,-1 1 1 0 0,-2 0 0 0 0,-2 16 0 0 0,1-38-86 0 0,-1 0 0 0 0,0 0-1 0 0,-1-1 1 0 0,0 1-1 0 0,-1-1 1 0 0,-1 0 0 0 0,0 0-1 0 0,0 0 1 0 0,-2 0 0 0 0,1-1-1 0 0,-1 1 1 0 0,-1-1-1 0 0,0-1 1 0 0,0 0 0 0 0,-3 2 86 0 0,-2 2-413 0 0,-1-2 0 0 0,-1 1 1 0 0,0-2-1 0 0,0 0 0 0 0,-1 0 1 0 0,0-1-1 0 0,-1-1 0 0 0,0-1 0 0 0,-1 0 1 0 0,0-1-1 0 0,0-1 0 0 0,0-1 1 0 0,-1 0-1 0 0,0-1 0 0 0,-16 1 413 0 0,-22 0-1202 0 0</inkml:trace>
  <inkml:trace contextRef="#ctx0" brushRef="#br0" timeOffset="241010.666">139 9461 1724 0 0,'-10'9'177'0'0,"-1"1"1"0"0,1 1-1 0 0,1 0 0 0 0,0 0 1 0 0,1 0-1 0 0,0 2 0 0 0,0-1 1 0 0,1 1-1 0 0,1 0 0 0 0,0 0 0 0 0,1 0 1 0 0,1 1-1 0 0,0 0 0 0 0,0 0 1 0 0,2 0-1 0 0,0 0 0 0 0,0 0 0 0 0,1 1 1 0 0,1-1-1 0 0,0 1 0 0 0,2-1 1 0 0,-1 0-1 0 0,1 1 0 0 0,1-1 1 0 0,1 0-1 0 0,0-1 0 0 0,1 1 0 0 0,0-1 1 0 0,1 1-1 0 0,0-2 0 0 0,1 1 1 0 0,1-1-1 0 0,0 0 0 0 0,1 0 0 0 0,0-1 1 0 0,2 2-178 0 0,13 8-107 0 0,1-2 0 0 0,1 0 0 0 0,1-2 0 0 0,0-1 1 0 0,1-1-1 0 0,1-1 0 0 0,0-2 0 0 0,0-1 0 0 0,9 1 107 0 0,171 36-4653 0 0,-158-42 3109 0 0</inkml:trace>
  <inkml:trace contextRef="#ctx0" brushRef="#br0" timeOffset="252888.387">10172 8905 1248 0 0,'9'-20'4888'0'0,"-10"50"-3354"0"0,0 1-1262 0 0,1 250 1780 0 0,1-280-2041 0 0,0-1 1 0 0,0 1-1 0 0,0 0 0 0 0,1 0 0 0 0,-1-1 0 0 0,0 1 1 0 0,1-1-1 0 0,-1 1 0 0 0,0-1 0 0 0,1 0 0 0 0,-1 0 0 0 0,1 1 1 0 0,-1-1-1 0 0,0 0 0 0 0,1 0 0 0 0,-1 0 0 0 0,1-1 1 0 0,-1 1-1 0 0,0 0 0 0 0,1 0 0 0 0,-1-1 0 0 0,1 1 0 0 0,-1-1 1 0 0,0 1-1 0 0,0-1 0 0 0,1 0 0 0 0,-1 1 0 0 0,0-1 1 0 0,0 0-1 0 0,0 0 0 0 0,0 0 0 0 0,1 0 0 0 0,-2 0 0 0 0,1 0 1 0 0,0 0-1 0 0,0 0 0 0 0,0 0 0 0 0,0 0 0 0 0,0-2-11 0 0,0 3 7 0 0,193-104 53 0 0,-187 101-68 0 0,-1 1 0 0 0,1 0-1 0 0,0 0 1 0 0,0 1-1 0 0,0-1 1 0 0,-1 2-1 0 0,2-1 1 0 0,-1 1-1 0 0,0 0 1 0 0,0 0-1 0 0,0 1 1 0 0,0 0 0 0 0,-1 0-1 0 0,1 1 1 0 0,0-1-1 0 0,0 2 1 0 0,-1-1-1 0 0,1 1 1 0 0,-1 0-1 0 0,0 0 1 0 0,1 1-1 0 0,-2-1 1 0 0,1 1 0 0 0,0 1-1 0 0,-1-1 1 0 0,0 1-1 0 0,0 0 1 0 0,0 0-1 0 0,2 5 9 0 0,-5-8 20 0 0,-1 0 0 0 0,1 1-1 0 0,-1-1 1 0 0,0 0 0 0 0,0 1 0 0 0,0-1-1 0 0,-1 1 1 0 0,1-1 0 0 0,0 1-1 0 0,-1 0 1 0 0,0-1 0 0 0,0 1 0 0 0,1 0-1 0 0,-2-1 1 0 0,1 1 0 0 0,0 0-1 0 0,0-1 1 0 0,-1 1 0 0 0,1-1-1 0 0,-1 1 1 0 0,0-1 0 0 0,0 1 0 0 0,0-1-1 0 0,0 1 1 0 0,-1-1 0 0 0,1 0-1 0 0,0 1 1 0 0,-1-1 0 0 0,0 0 0 0 0,1 0-1 0 0,-1 0 1 0 0,0 0 0 0 0,0-1-1 0 0,0 1 1 0 0,0 0 0 0 0,0-1 0 0 0,-1 0-1 0 0,1 1 1 0 0,0-1 0 0 0,-1 0-1 0 0,-1 0-19 0 0,-104 41 486 0 0,-47-25 255 0 0,154-18-744 0 0,0 1-1 0 0,0 0 1 0 0,0-1-1 0 0,0 1 1 0 0,0-1-1 0 0,1 1 1 0 0,-1-1-1 0 0,0 1 1 0 0,1-1-1 0 0,-1 1 1 0 0,0-1-1 0 0,1 0 1 0 0,-1 0-1 0 0,0 1 1 0 0,1-1-1 0 0,-1 0 1 0 0,1 0-1 0 0,-1 1 1 0 0,1-1-1 0 0,0 0 1 0 0,-1 0-1 0 0,1 0 1 0 0,0 0-1 0 0,0 0 1 0 0,-1 0 0 0 0,1 1-1 0 0,0-1 1 0 0,0 0-1 0 0,0 0 1 0 0,0 0-1 0 0,0 0 1 0 0,0 0-1 0 0,1 0 1 0 0,-1 0-1 0 0,0 0 1 0 0,0 0-1 0 0,1 1 1 0 0,-1-1-1 0 0,0 0 1 0 0,1 0-1 0 0,-1 0 1 0 0,1 0-1 0 0,-1 1 1 0 0,1-1-1 0 0,-1 0 1 0 0,1 1-1 0 0,0-1 1 0 0,-1 0-1 0 0,1 1 1 0 0,0-1-1 0 0,0 1 1 0 0,-1-1-1 0 0,1 1 1 0 0,0-1-1 0 0,0 1 1 0 0,0-1-1 0 0,0 1 4 0 0,20-14-73 0 0,1 1 0 0 0,0 0 0 0 0,1 2 0 0 0,1 1 0 0 0,0 1 0 0 0,0 0 0 0 0,1 2 0 0 0,0 1 0 0 0,1 1 73 0 0,-16 3-53 0 0,379-105-1417 0 0,-385 106 1448 0 0,0 0 0 0 0,0 0 0 0 0,0 0 0 0 0,0 0 0 0 0,0-1 0 0 0,0 0 0 0 0,-1 0 0 0 0,1 0 0 0 0,-1 0 0 0 0,1 0 0 0 0,-1-1 0 0 0,0 0-1 0 0,0 1 1 0 0,0-1 0 0 0,0-1 0 0 0,0 1 0 0 0,-1 0 0 0 0,1 0 0 0 0,-1-1 0 0 0,0 0 0 0 0,0 1 0 0 0,-1-1 0 0 0,1 0 0 0 0,0-1 22 0 0,-5 1 11 0 0,-1 1 0 0 0,1 0 1 0 0,-1 0-1 0 0,0 0 0 0 0,0 0 1 0 0,0 1-1 0 0,0 0 0 0 0,0 0 1 0 0,0 0-1 0 0,-1 0 0 0 0,1 0 0 0 0,-1 1 1 0 0,1 0-1 0 0,-1 0 0 0 0,0 0 1 0 0,1 1-1 0 0,-1-1 0 0 0,0 1 1 0 0,1 0-1 0 0,-3 1-11 0 0,-29-3 189 0 0,18-1-99 0 0,1 1 1 0 0,-1 1 0 0 0,1 1 0 0 0,-1 0 0 0 0,0 2 0 0 0,1 0-1 0 0,-1 0 1 0 0,1 2 0 0 0,0 0 0 0 0,0 1 0 0 0,1 1 0 0 0,-16 7-91 0 0,31-12 9 0 0,-1 0 0 0 0,1-1 0 0 0,-1 1 0 0 0,1 0 0 0 0,-1 0 0 0 0,1 1 0 0 0,0-1 0 0 0,-1 0 1 0 0,1 0-1 0 0,0 1 0 0 0,0-1 0 0 0,0 1 0 0 0,0-1 0 0 0,0 1 0 0 0,0-1 0 0 0,0 1 0 0 0,1-1 1 0 0,-1 1-1 0 0,1 0 0 0 0,-1-1 0 0 0,1 1 0 0 0,-1 0 0 0 0,1 0 0 0 0,0-1 0 0 0,0 1 0 0 0,0 0 0 0 0,0 0 1 0 0,0-1-1 0 0,0 1 0 0 0,1 0 0 0 0,-1 0 0 0 0,1-1 0 0 0,-1 1 0 0 0,1 0 0 0 0,-1-1 0 0 0,1 1 0 0 0,0 0 1 0 0,0-1-1 0 0,0 1 0 0 0,0-1 0 0 0,0 0 0 0 0,0 1 0 0 0,0-1 0 0 0,0 0 0 0 0,1 1 0 0 0,-1-1 0 0 0,0 0 1 0 0,1 0-1 0 0,-1 0 0 0 0,1 0 0 0 0,-1-1 0 0 0,2 1-9 0 0,82 49-294 0 0,-50-38-719 0 0,0-1 0 0 0,0-2 1 0 0,1-2-1 0 0,0-1 0 0 0,0-1 0 0 0,0-3 1 0 0,1 0-1 0 0,2-3 1013 0 0,-9 1-1169 0 0</inkml:trace>
  <inkml:trace contextRef="#ctx0" brushRef="#br0" timeOffset="251209.057">8623 9030 1696 0 0,'0'0'65'0'0,"-1"0"0"0"0,1 0 0 0 0,-1 0 0 0 0,1 0 0 0 0,-1 0-1 0 0,1 0 1 0 0,-1 0 0 0 0,1 0 0 0 0,-1 0 0 0 0,1 0 0 0 0,-1 0 0 0 0,1-1 0 0 0,-1 1 0 0 0,1 0-1 0 0,-1 0 1 0 0,1 0 0 0 0,0-1 0 0 0,-1 1 0 0 0,1 0 0 0 0,-1-1 0 0 0,1 1 0 0 0,0 0 0 0 0,-1-1-1 0 0,1 1 1 0 0,0-1 0 0 0,-1 1 0 0 0,1 0 0 0 0,0-1 0 0 0,0 1 0 0 0,-1-1 0 0 0,1 1 0 0 0,0-1-1 0 0,0 1 1 0 0,0-1 0 0 0,0 1 0 0 0,-1-1 0 0 0,1 1 0 0 0,0-1 0 0 0,0 1 0 0 0,0-1 0 0 0,0 1-1 0 0,0-1 1 0 0,1 1 0 0 0,-1-1 0 0 0,0 1 0 0 0,0-1 0 0 0,0 1 0 0 0,0-1 0 0 0,0 1-1 0 0,1-1 1 0 0,-1 1 0 0 0,0-1 0 0 0,0 1 0 0 0,1 0 0 0 0,-1-1 0 0 0,0 1 0 0 0,1-1 0 0 0,-1 1-1 0 0,0 0 1 0 0,1-1 0 0 0,-1 1 0 0 0,1 0-65 0 0,-42-3 700 0 0,23 3-512 0 0,1 1 1 0 0,-1 1-1 0 0,1 1 0 0 0,0 1 1 0 0,0 0-1 0 0,0 1 1 0 0,0 1-1 0 0,1 0 1 0 0,0 1-1 0 0,0 1 1 0 0,1 0-1 0 0,0 2 1 0 0,0-1-1 0 0,1 2 1 0 0,1 0-1 0 0,0 0 0 0 0,0 2 1 0 0,1-1-1 0 0,0 2 1 0 0,2-1-1 0 0,-1 1 1 0 0,2 1-1 0 0,-1 0 1 0 0,-4 12-189 0 0,13-23 18 0 0,-1 0 0 0 0,1 0 1 0 0,0 1-1 0 0,0-1 0 0 0,1 0 1 0 0,-1 0-1 0 0,1 0 1 0 0,0 1-1 0 0,0-1 0 0 0,0 0 1 0 0,1 0-1 0 0,-1 1 0 0 0,1-1 1 0 0,0 0-1 0 0,0 0 0 0 0,1 0 1 0 0,-1 0-1 0 0,1 0 1 0 0,0 0-1 0 0,0 0 0 0 0,0-1 1 0 0,0 1-1 0 0,1-1 0 0 0,-1 1 1 0 0,1-1-1 0 0,0 0 0 0 0,0 0 1 0 0,0 0-1 0 0,1-1 0 0 0,-1 1 1 0 0,1-1-1 0 0,-1 0 1 0 0,1 0-1 0 0,0 0 0 0 0,0 0 1 0 0,0 0-1 0 0,0-1 0 0 0,0 0 1 0 0,0 0-19 0 0,166 28-1404 0 0,29-53-3330 0 0,-104 4 2196 0 0,-52 8 1312 0 0</inkml:trace>
  <inkml:trace contextRef="#ctx0" brushRef="#br0" timeOffset="251610.718">9185 9155 1272 0 0,'-5'-5'228'0'0,"-1"0"1"0"0,0 0-1 0 0,0 1 0 0 0,0 0 1 0 0,0 1-1 0 0,-1-1 0 0 0,1 1 0 0 0,-1 0 1 0 0,0 1-1 0 0,0-1 0 0 0,0 2 0 0 0,0-1 1 0 0,0 1-1 0 0,-1 0 0 0 0,1 0 1 0 0,0 1-1 0 0,0 0 0 0 0,-6 0-228 0 0,-6 2 254 0 0,1 0-1 0 0,-1 0 1 0 0,0 2-1 0 0,1 1 1 0 0,-1 0-1 0 0,1 1 1 0 0,1 1-1 0 0,-1 1 1 0 0,1 0-1 0 0,0 1 1 0 0,1 1-1 0 0,0 1 1 0 0,1 0-1 0 0,0 1 1 0 0,1 0-1 0 0,0 2 1 0 0,-11 13-254 0 0,23-26 17 0 0,1 0 0 0 0,-1 1 0 0 0,0 0 0 0 0,1-1 0 0 0,-1 1 0 0 0,1 0 0 0 0,-1 0 0 0 0,1 0 0 0 0,0 0 0 0 0,0 0 0 0 0,0 0 0 0 0,0 0 0 0 0,0 0 0 0 0,0 0 0 0 0,0 1 0 0 0,1-1 0 0 0,-1 0 0 0 0,1 0 0 0 0,0 1 1 0 0,0-1-1 0 0,0 0 0 0 0,0 1 0 0 0,0-1 0 0 0,0 0 0 0 0,1 1 0 0 0,-1-1 0 0 0,1 0 0 0 0,-1 0 0 0 0,1 1 0 0 0,0-1 0 0 0,0 0 0 0 0,0 0 0 0 0,0 0 0 0 0,0 0 0 0 0,1 0 0 0 0,-1 0 0 0 0,0 0 0 0 0,1-1 0 0 0,0 1 0 0 0,-1 0 0 0 0,1-1 0 0 0,0 1 0 0 0,0-1 0 0 0,0 0 0 0 0,0 1 0 0 0,0-1 0 0 0,0 0 0 0 0,0 0 0 0 0,0-1 0 0 0,0 1 0 0 0,1 0 0 0 0,-1-1 1 0 0,0 1-1 0 0,0-1 0 0 0,1 0 0 0 0,-1 1 0 0 0,2-1-17 0 0,167-27-548 0 0,-128 15 278 0 0,-32 10 203 0 0,-1-1 1 0 0,1 0-1 0 0,0-1 0 0 0,-1 0 0 0 0,0 0 1 0 0,0-1-1 0 0,-1 0 0 0 0,1-1 0 0 0,-1 0 1 0 0,0-1-1 0 0,0 0 0 0 0,-1 0 0 0 0,0 0 1 0 0,-1-1-1 0 0,6-7 67 0 0,-9-24 183 0 0,-4 38-170 0 0,0 1 7 0 0,0 0-26 0 0,0 0 18 0 0,13-9-56 0 0,62 43-1691 0 0,-52-12-2608 0 0,-21-20 3004 0 0</inkml:trace>
  <inkml:trace contextRef="#ctx0" brushRef="#br0" timeOffset="252003.669">9351 9087 1132 0 0,'6'6'296'0'0,"-1"0"0"0"0,0 0 0 0 0,0 0 0 0 0,0 1 0 0 0,-1 0 0 0 0,0 0 0 0 0,0 0 0 0 0,-1 1 0 0 0,0-1 0 0 0,0 1 0 0 0,-1-1 0 0 0,0 1 0 0 0,-1 0 0 0 0,1 3-296 0 0,2 36 2003 0 0,-4-45-1561 0 0,-14 16 1357 0 0,-5-49-589 0 0,20 23-1194 0 0,0 0 0 0 0,0 0 0 0 0,1 1 0 0 0,0-1 0 0 0,1 1 0 0 0,0 0 0 0 0,0-1 0 0 0,0 1 0 0 0,1 1 0 0 0,0-1 0 0 0,0 0 0 0 0,1 1 1 0 0,0 0-1 0 0,0 0 0 0 0,0 0 0 0 0,1 1 0 0 0,0 0 0 0 0,0 0 0 0 0,0 0 0 0 0,0 1 0 0 0,1 0 0 0 0,0 0 0 0 0,0 1 0 0 0,0 0 0 0 0,0 0 0 0 0,1 0 0 0 0,-1 1 0 0 0,1 0 0 0 0,-1 1 0 0 0,1-1 0 0 0,0 1 0 0 0,0 1 0 0 0,-1 0 0 0 0,1 0 0 0 0,0 0 0 0 0,0 1 0 0 0,0 0 0 0 0,-1 1 0 0 0,1 0 0 0 0,-1 0 0 0 0,1 0 0 0 0,-1 1 0 0 0,0 0 0 0 0,0 1 0 0 0,0-1 0 0 0,0 1 0 0 0,-1 1 0 0 0,1 0-16 0 0,37 48-490 0 0,-20-13-3822 0 0,-17-28 341 0 0,-3-9 2681 0 0</inkml:trace>
  <inkml:trace contextRef="#ctx0" brushRef="#br0" timeOffset="245903.754">3296 9203 1076 0 0,'66'-33'3624'0'0,"-67"33"-3586"0"0,-1 0-1 0 0,1 0 1 0 0,0 0-1 0 0,0 0 0 0 0,-1 0 1 0 0,1 0-1 0 0,0 0 0 0 0,-1 0 1 0 0,1 0-1 0 0,0-1 0 0 0,0 1 1 0 0,-1-1-1 0 0,1 1 0 0 0,0-1 1 0 0,0 1-1 0 0,0-1 0 0 0,-1 0 1 0 0,1 1-1 0 0,0-1 1 0 0,0 0-1 0 0,0 0 0 0 0,0 0 1 0 0,1 0-1 0 0,-1 0 0 0 0,0 0 1 0 0,0 0-1 0 0,0 0 0 0 0,1 0 1 0 0,-1 0-1 0 0,1 0 0 0 0,-1 0 1 0 0,1-1-1 0 0,-1 1 1 0 0,1 0-1 0 0,0 0 0 0 0,-1-1 1 0 0,1 1-1 0 0,0 0 0 0 0,0-1 1 0 0,0 1-1 0 0,0 0 0 0 0,0-1 1 0 0,0 1-1 0 0,0 0 0 0 0,1 0 1 0 0,-1-1-1 0 0,0 1 1 0 0,1 0-1 0 0,-1 0 0 0 0,1-1 1 0 0,0 1-1 0 0,-1 0 0 0 0,1 0 1 0 0,0 0-1 0 0,-1 0 0 0 0,1 0 1 0 0,0 0-1 0 0,0 0 0 0 0,0 0 1 0 0,0 0-1 0 0,0 0 1 0 0,0 1-1 0 0,0-1 0 0 0,0 0 1 0 0,0 1-1 0 0,1-1 0 0 0,-1 1-37 0 0,-20-3 26 0 0,-1 1-1 0 0,1 1 0 0 0,-1 1 1 0 0,1 0-1 0 0,-1 2 1 0 0,1 0-1 0 0,-1 1 0 0 0,1 1 1 0 0,0 1-1 0 0,1 1 1 0 0,-1 0-1 0 0,1 2 0 0 0,0 0 1 0 0,1 1-1 0 0,0 0 0 0 0,0 2 1 0 0,1 0-1 0 0,1 0 1 0 0,-1 2-1 0 0,2 0 0 0 0,0 1 1 0 0,1 0-1 0 0,0 1 1 0 0,1 0-1 0 0,0 1 0 0 0,2 0 1 0 0,-1 3-26 0 0,9-15 20 0 0,0 1 0 0 0,0-1 0 0 0,1 0 0 0 0,0 0 0 0 0,0 1 0 0 0,0-1 0 0 0,1 1 0 0 0,-1-1 0 0 0,1 1 0 0 0,0-1 0 0 0,0 1 0 0 0,1-1 0 0 0,-1 1 0 0 0,1-1 0 0 0,0 0 0 0 0,0 1 0 0 0,1-1 0 0 0,-1 0 0 0 0,1 1 0 0 0,0-1 0 0 0,0 0 0 0 0,0-1 0 0 0,0 1 0 0 0,1 0 0 0 0,0 0 0 0 0,0-1 0 0 0,0 0 0 0 0,0 0 0 0 0,0 1 0 0 0,1-2 0 0 0,-1 1 0 0 0,1 0 0 0 0,0-1 0 0 0,0 0 0 0 0,0 0 0 0 0,0 0 0 0 0,0 0 0 0 0,0 0 0 0 0,0-1 0 0 0,1 0 0 0 0,-1 0 0 0 0,1 0 0 0 0,-1-1 0 0 0,1 1 0 0 0,2-1-20 0 0,67 13-450 0 0,0-3-1 0 0,1-4 1 0 0,0-3-1 0 0,10-3 451 0 0,-85 0-315 0 0,-16 2-232 0 0,-40 8 639 0 0,1 3 0 0 0,0 3 0 0 0,1 1 0 0 0,1 3 0 0 0,-47 26-92 0 0,93-43 31 0 0,0 0-1 0 0,0 0 1 0 0,0 1-1 0 0,1 0 1 0 0,-1 0-1 0 0,1 0 1 0 0,0 1 0 0 0,1 0-1 0 0,-1 1 1 0 0,1-1-1 0 0,0 1 1 0 0,0 0-1 0 0,1 0 1 0 0,-1 0-1 0 0,2 1 1 0 0,-1-1-1 0 0,1 1 1 0 0,0 0-1 0 0,0 0 1 0 0,0 1-31 0 0,5-5 2 0 0,1 0 0 0 0,-1 0 1 0 0,1 0-1 0 0,0 0 0 0 0,-1 0 0 0 0,1-1 0 0 0,0 1 0 0 0,1-1 1 0 0,-1 0-1 0 0,0 0 0 0 0,1 0 0 0 0,-1 0 0 0 0,1-1 0 0 0,0 1 1 0 0,-1-1-1 0 0,1 0 0 0 0,0 0 0 0 0,0 0 0 0 0,0-1 0 0 0,0 1 1 0 0,-1-1-1 0 0,1 0 0 0 0,0 0 0 0 0,0-1 0 0 0,1 1-2 0 0,1 0-40 0 0,212-17-1282 0 0,-50-30-1992 0 0,-119 30 1964 0 0</inkml:trace>
  <inkml:trace contextRef="#ctx0" brushRef="#br0" timeOffset="246275.233">3759 9348 1440 0 0,'-23'45'3429'0'0,"-229"238"-779"0"0,252-282-2747 0 0,-1 0 0 0 0,1 0 0 0 0,-1-1 0 0 0,1 1 0 0 0,-1 0 0 0 0,1 0 0 0 0,-1 0 0 0 0,1-1 0 0 0,-1 1 0 0 0,0 0 0 0 0,0 0-1 0 0,1-1 1 0 0,-1 1 0 0 0,0-1 0 0 0,0 1 0 0 0,0-1 0 0 0,0 1 0 0 0,0-1 0 0 0,1 0 0 0 0,-1 1 0 0 0,0-1 0 0 0,0 0 0 0 0,0 1 0 0 0,0-1 0 0 0,0 0 0 0 0,0 0 0 0 0,0 0 0 0 0,0 0 0 0 0,0 0 0 0 0,0 0 0 0 0,0 0 0 0 0,0-1 0 0 0,0 1 0 0 0,0 0 0 0 0,0-1 0 0 0,0 1 0 0 0,0 0 0 0 0,0-1 0 0 0,0 1 0 0 0,0-1 0 0 0,1 1 0 0 0,-1-1 0 0 0,0 1 0 0 0,0-1 0 0 0,1 0 0 0 0,-1 0 0 0 0,0 0 97 0 0,-5-7-1287 0 0</inkml:trace>
  <inkml:trace contextRef="#ctx0" brushRef="#br0" timeOffset="246523.702">3397 9396 984 0 0,'18'12'4429'0'0,"67"39"-3871"0"0,80 21-314 0 0,-38-18-3318 0 0,-104-42 1789 0 0</inkml:trace>
  <inkml:trace contextRef="#ctx0" brushRef="#br0" timeOffset="246774.225">4048 9413 1280 0 0,'0'0'169'0'0,"0"0"-1"0"0,-1 0 0 0 0,1 0 1 0 0,-1 0-1 0 0,1 0 1 0 0,-1 0-1 0 0,1 0 1 0 0,0 0-1 0 0,-1 0 1 0 0,1 0-1 0 0,-1 0 0 0 0,1 0 1 0 0,-1 0-1 0 0,1 0 1 0 0,-1 0-1 0 0,1 0 1 0 0,0 0-1 0 0,-1-1 1 0 0,1 1-1 0 0,-1 0 1 0 0,1 0-1 0 0,0-1 0 0 0,-1 1 1 0 0,1 0-1 0 0,0 0 1 0 0,-1-1-1 0 0,1 1 1 0 0,0 0-1 0 0,-1-1 1 0 0,1 1-1 0 0,0 0 0 0 0,0-1 1 0 0,-1 1-1 0 0,1-1-168 0 0,-2 52 260 0 0,2 1 1 0 0,2-1-1 0 0,2 0 0 0 0,3 0 0 0 0,2-1 0 0 0,2 0 0 0 0,3 1-260 0 0,26 153-343 0 0,-40-203 430 0 0,4 26-228 0 0,-20 29-5658 0 0,8-54 4395 0 0</inkml:trace>
  <inkml:trace contextRef="#ctx0" brushRef="#br0" timeOffset="247259.886">4013 9501 1544 0 0,'-1'-70'3625'0'0,"67"-20"-2340"0"0,-60 86-1251 0 0,0 0 0 0 0,-1 0 0 0 0,1 0 1 0 0,0 1-1 0 0,1 0 0 0 0,-1 0 0 0 0,1 1 0 0 0,-1 0 1 0 0,1 0-1 0 0,0 0 0 0 0,0 1 0 0 0,0 0 0 0 0,-1 1 1 0 0,1-1-1 0 0,0 1 0 0 0,0 0 0 0 0,0 1 0 0 0,0 0 1 0 0,0 0-1 0 0,0 0 0 0 0,0 1 0 0 0,-1 0 0 0 0,1 0 1 0 0,-1 1-1 0 0,1 0 0 0 0,-1 0 0 0 0,0 1 0 0 0,0-1 0 0 0,-1 1 1 0 0,1 0-1 0 0,-1 1 0 0 0,1-1 0 0 0,-1 1 0 0 0,-1 0 1 0 0,1 1-1 0 0,-1-1 0 0 0,0 1 0 0 0,0 0 0 0 0,1 4-34 0 0,-5-2-4 0 0,-1 1 0 0 0,-1 0 0 0 0,0-1 0 0 0,0 1 0 0 0,-1-1 0 0 0,0 1 0 0 0,0-1 0 0 0,-1 0 0 0 0,0-1 0 0 0,0 1-1 0 0,-1 0 1 0 0,0-1 0 0 0,-1 0 0 0 0,1-1 0 0 0,-1 1 0 0 0,-1-1 0 0 0,1 0 0 0 0,-1 0 0 0 0,0-1 0 0 0,0 0 0 0 0,0 0 0 0 0,-1-1 0 0 0,0 0-1 0 0,0 0 1 0 0,0-1 0 0 0,0 0 0 0 0,-1 0 0 0 0,1-1 0 0 0,-1 0 0 0 0,0 0 0 0 0,1-1 0 0 0,-1 0 0 0 0,-6-1 4 0 0,-21-40-5047 0 0,35 28 3773 0 0</inkml:trace>
  <inkml:trace contextRef="#ctx0" brushRef="#br0" timeOffset="247694.094">4556 9473 836 0 0,'230'-67'3112'0'0,"-239"40"-1382"0"0,-112 8-519 0 0,100 19-959 0 0,13 0-217 0 0,0-1 1 0 0,-1 2 0 0 0,1-1 0 0 0,0 1 0 0 0,0 0 0 0 0,-1 1 0 0 0,1 0-1 0 0,0 0 1 0 0,1 1 0 0 0,-1 0 0 0 0,0 0 0 0 0,1 1 0 0 0,0 0-1 0 0,0 1 1 0 0,0-1 0 0 0,0 1 0 0 0,1 0 0 0 0,-1 1 0 0 0,1 0 0 0 0,1 0-1 0 0,-1 0 1 0 0,1 0 0 0 0,0 1 0 0 0,1 0 0 0 0,-1 1-36 0 0,6-4-5 0 0,-1 0 0 0 0,1 0 0 0 0,1 0 0 0 0,-1 0 1 0 0,1-1-1 0 0,-1 1 0 0 0,1 0 0 0 0,0-1 0 0 0,0 1 0 0 0,1-1 0 0 0,-1 0 1 0 0,1 0-1 0 0,-1 0 0 0 0,1 0 0 0 0,0 0 0 0 0,0 0 0 0 0,1-1 1 0 0,-1 1-1 0 0,0-1 0 0 0,1 0 5 0 0,-1 0 4 0 0,149 62-931 0 0,-47-51-3132 0 0,-89-13 2689 0 0</inkml:trace>
  <inkml:trace contextRef="#ctx0" brushRef="#br0" timeOffset="248067.089">4965 9404 888 0 0,'101'104'2863'0'0,"-85"-48"2273"0"0,-16-57-5095 0 0,0 0 0 0 0,0 0-1 0 0,-1 1 1 0 0,1-1-1 0 0,0 0 1 0 0,-1 0 0 0 0,1 0-1 0 0,0 0 1 0 0,-1 1-1 0 0,1-1 1 0 0,-1 0-1 0 0,0 0 1 0 0,1 1 0 0 0,-1-1-1 0 0,1 1 1 0 0,-1-1-1 0 0,0 0 1 0 0,0 1-1 0 0,1-1 1 0 0,-1 1 0 0 0,0-1-1 0 0,0 1 1 0 0,0 0-1 0 0,1-1 1 0 0,-1 1-1 0 0,0 0 1 0 0,0 0 0 0 0,0-1-1 0 0,0 1 1 0 0,0 0-1 0 0,0 0 1 0 0,1 0 0 0 0,-1 0-1 0 0,0 0 1 0 0,0 0-1 0 0,0 1 1 0 0,0-1-1 0 0,0 0 1 0 0,0 0 0 0 0,0 0-1 0 0,1 1 1 0 0,-1-1-1 0 0,0 1 1 0 0,0-1-1 0 0,0 1 1 0 0,1-1 0 0 0,-1 1-1 0 0,0-1 1 0 0,1 1-1 0 0,-1-1 1 0 0,0 1-1 0 0,1 0 1 0 0,-1-1 0 0 0,1 1-1 0 0,-1 0 1 0 0,1 0-1 0 0,-1-1 1 0 0,1 1 0 0 0,-1 0-1 0 0,1 0 1 0 0,0 0-1 0 0,0 0 1 0 0,-1 0-1 0 0,1 0-40 0 0,7-22-367 0 0,0 1-1 0 0,2-1 1 0 0,0 1-1 0 0,1 1 1 0 0,1 0-1 0 0,1 0 1 0 0,1 1-1 0 0,0 1 1 0 0,1 0-1 0 0,1 1 1 0 0,3-2 367 0 0,17-22-1621 0 0,4 0-606 0 0,-21 24 849 0 0</inkml:trace>
  <inkml:trace contextRef="#ctx0" brushRef="#br0" timeOffset="248328.061">5338 9189 876 0 0,'7'66'3595'0'0,"-6"-48"-3379"0"0,2 0-1 0 0,0 0 1 0 0,1-1 0 0 0,1 1 0 0 0,1-1-1 0 0,0 0 1 0 0,1 0 0 0 0,1-1-1 0 0,1 0 1 0 0,0 0 0 0 0,1-1-1 0 0,6 7-215 0 0,-7-14-7 0 0,-4-3-4862 0 0,-7-10 3534 0 0</inkml:trace>
  <inkml:trace contextRef="#ctx0" brushRef="#br0" timeOffset="248575.717">5287 9041 2328 0 0,'-1'-5'1221'0'0,"-9"-37"7272"0"0,11 34-8932 0 0,6 10-3909 0 0,-4 7 198 0 0,-5-4 2837 0 0</inkml:trace>
  <inkml:trace contextRef="#ctx0" brushRef="#br0" timeOffset="249305.281">5599 9240 1228 0 0,'36'66'3767'0'0,"-11"-17"-3640"0"0,-25-47-101 0 0,49 92 571 0 0,-36-26 2535 0 0,-13-68-2780 0 0,0 0-39 0 0,2-49 638 0 0,4 17-1067 0 0,2 1 0 0 0,1 0 1 0 0,1 1-1 0 0,2 0 0 0 0,1 0 0 0 0,1 1 0 0 0,2-1 116 0 0,-14 28-30 0 0,-1 0 1 0 0,1 0-1 0 0,0 1 0 0 0,-1-1 0 0 0,1 0 0 0 0,0 1 0 0 0,0-1 1 0 0,0 1-1 0 0,0 0 0 0 0,0-1 0 0 0,1 1 0 0 0,-1 0 0 0 0,0 0 1 0 0,0 1-1 0 0,1-1 0 0 0,-1 0 0 0 0,1 1 0 0 0,-1-1 1 0 0,1 1-1 0 0,-1 0 0 0 0,0 0 0 0 0,1 0 0 0 0,-1 0 0 0 0,1 0 1 0 0,-1 1-1 0 0,1-1 0 0 0,-1 1 0 0 0,1-1 0 0 0,-1 1 0 0 0,0 0 1 0 0,0 0-1 0 0,1 0 0 0 0,-1 0 0 0 0,0 0 0 0 0,0 1 1 0 0,0-1-1 0 0,0 1 0 0 0,0-1 0 0 0,0 1 0 0 0,-1 0 0 0 0,2 0 30 0 0,68 83-286 0 0,-57-37 593 0 0,-14-47-220 0 0,-2 23 1183 0 0,26-90-1107 0 0,-16 53-287 0 0,1 0 1 0 0,0 0 0 0 0,1 1-1 0 0,0 0 1 0 0,1 1 0 0 0,0 0-1 0 0,1 1 1 0 0,0 0-1 0 0,0 1 1 0 0,1 0 0 0 0,1 1-1 0 0,-1 0 1 0 0,1 1 0 0 0,1 1-1 0 0,-1 0 1 0 0,1 1 0 0 0,0 1-1 0 0,0 0 1 0 0,1 1 123 0 0,-12 3-11 0 0,-1 1 1 0 0,0-1-1 0 0,1 1 0 0 0,-1 0 0 0 0,0 0 1 0 0,1 0-1 0 0,-1 0 0 0 0,0 1 0 0 0,0-1 1 0 0,0 1-1 0 0,0 0 0 0 0,0 0 0 0 0,-1 0 1 0 0,1 0-1 0 0,0 1 0 0 0,-1-1 0 0 0,0 1 1 0 0,1-1-1 0 0,-1 1 0 0 0,0 0 0 0 0,-1 0 1 0 0,1 0-1 0 0,0 0 0 0 0,-1 0 0 0 0,1 0 1 0 0,-1 0-1 0 0,0 0 0 0 0,0 1 0 0 0,-1-1 1 0 0,1 0-1 0 0,0 3 11 0 0,9 114 408 0 0,-11-108-362 0 0,1 6-39 0 0,15 66-4540 0 0,-10-79 3258 0 0</inkml:trace>
  <inkml:trace contextRef="#ctx0" brushRef="#br0" timeOffset="249774.019">6577 9368 1160 0 0,'211'-72'4021'0'0,"-168"38"-3258"0"0,-43 33-623 0 0,-13-17 157 0 0,2 14-189 0 0,0 1 1 0 0,0 0 0 0 0,-1 0 0 0 0,1 1 0 0 0,-1 1 0 0 0,0 0 0 0 0,1 0-1 0 0,-1 1 1 0 0,0 1 0 0 0,1 0 0 0 0,-1 0 0 0 0,0 1 0 0 0,1 1 0 0 0,0 0 0 0 0,-1 0-1 0 0,1 2 1 0 0,1-1 0 0 0,-1 1 0 0 0,1 0 0 0 0,0 1 0 0 0,0 1 0 0 0,0-1-1 0 0,1 1 1 0 0,0 1 0 0 0,0 0-109 0 0,6-6 16 0 0,0 0-1 0 0,0 0 0 0 0,0 0 1 0 0,1 0-1 0 0,-1 0 0 0 0,1 1 1 0 0,-1-1-1 0 0,1 1 0 0 0,0-1 1 0 0,0 1-1 0 0,0 0 0 0 0,0 0 1 0 0,0 0-1 0 0,1 0 0 0 0,0 0 1 0 0,-1 1-1 0 0,1-1 0 0 0,0 0 1 0 0,1 1-1 0 0,-1-1 0 0 0,0 0 1 0 0,1 1-1 0 0,0-1 1 0 0,0 1-1 0 0,0-1 0 0 0,0 1 1 0 0,1-1-1 0 0,-1 0 0 0 0,1 1 1 0 0,0-1-1 0 0,0 0 0 0 0,0 1 1 0 0,0-1-1 0 0,1 0 0 0 0,-1 0 1 0 0,1 0-1 0 0,0 0 0 0 0,0 0 1 0 0,0 0-1 0 0,0-1 0 0 0,0 1 1 0 0,0-1-1 0 0,1 1 1 0 0,0-1-1 0 0,-1 0 0 0 0,1 0 1 0 0,0 0-1 0 0,1 1-15 0 0,128 43-929 0 0,-35-43-3551 0 0,-96-3 4410 0 0,24-2-1191 0 0,11-9 10 0 0</inkml:trace>
  <inkml:trace contextRef="#ctx0" brushRef="#br0" timeOffset="250447.978">6913 9297 840 0 0,'4'2'181'0'0,"-1"-1"0"0"0,1 1-1 0 0,0 1 1 0 0,-1-1 0 0 0,1 0 0 0 0,-1 1-1 0 0,0 0 1 0 0,0 0 0 0 0,0-1 0 0 0,0 2-1 0 0,0-1 1 0 0,-1 0 0 0 0,0 1 0 0 0,1-1 0 0 0,-1 1-1 0 0,0 0 1 0 0,-1-1 0 0 0,1 1 0 0 0,-1 0-1 0 0,0 0 1 0 0,1 0 0 0 0,-2 0 0 0 0,1 1-1 0 0,0-1 1 0 0,-1 1-181 0 0,-11 45 3524 0 0,17-83-3484 0 0,3 19-58 0 0,2-7-102 0 0,0 0-1 0 0,2 1 1 0 0,1 1-1 0 0,0 0 1 0 0,1 1-1 0 0,1 1 0 0 0,16-14 121 0 0,-29 32-24 0 0,0 0 0 0 0,0 0 0 0 0,-1 0 0 0 0,1 0 0 0 0,0 0 0 0 0,-1 0 0 0 0,1 1 0 0 0,-1-1 0 0 0,1 1 0 0 0,-1 0 0 0 0,0 0 0 0 0,0 0 0 0 0,1 0 0 0 0,-1 0 0 0 0,-1 0 0 0 0,1 0 0 0 0,0 1 0 0 0,-1-1 0 0 0,1 1 0 0 0,-1-1 0 0 0,1 1 0 0 0,-1 0 0 0 0,0 0 0 0 0,0-1 0 0 0,-1 1 0 0 0,1 0 0 0 0,-1 0 0 0 0,1 0 0 0 0,-1 2 24 0 0,1-4-10 0 0,12 49 197 0 0,35 63 186 0 0,-43-111-400 0 0,1 1 1 0 0,0-1-1 0 0,0 0 0 0 0,0-1 0 0 0,0 1 0 0 0,1-1 0 0 0,-1 0 0 0 0,0-1 0 0 0,1 1 0 0 0,-1-2 0 0 0,0 1 0 0 0,0 0 0 0 0,1-1 0 0 0,-1 0 0 0 0,0-1 0 0 0,0 1 0 0 0,0-1 0 0 0,0 0 1 0 0,0-1-1 0 0,0 0 0 0 0,-1 0 0 0 0,1 0 0 0 0,-1 0 0 0 0,0-1 0 0 0,0 0 0 0 0,0 0 0 0 0,4-4 27 0 0,7-9-7 0 0,-1-1 0 0 0,-1 0 0 0 0,0-1 0 0 0,-1-1 0 0 0,-1 0 0 0 0,-2-1 0 0 0,1 0 0 0 0,-2 0 0 0 0,-1-1 0 0 0,-1 0 0 0 0,-1-1 0 0 0,0 1 0 0 0,-2-1 0 0 0,-1 0 0 0 0,-1 0 0 0 0,0-1 0 0 0,-3-19 7 0 0,0 36 168 0 0,0 0-1 0 0,0-1 1 0 0,-1 1-1 0 0,-1 0 0 0 0,1 0 1 0 0,-1 0-1 0 0,0 1 1 0 0,-1-1-1 0 0,1 1 0 0 0,-1 0 1 0 0,0 0-1 0 0,-1 0 1 0 0,0 0-1 0 0,-3-3-167 0 0,-19-27 2192 0 0,2 57-771 0 0,22-9-1363 0 0,1-1 1 0 0,1 1-1 0 0,-1 0 1 0 0,2 0-1 0 0,0 0 0 0 0,0-1 1 0 0,1 1-1 0 0,1 0 1 0 0,0 0-1 0 0,1-1 0 0 0,0 1 1 0 0,0-1-1 0 0,2 2-58 0 0,127 322-3044 0 0,-131-330 2685 0 0,1 0 1 0 0,-1 0-1 0 0,0 0 1 0 0,0 0-1 0 0,-1 0 1 0 0,0 0-1 0 0,1 0 1 0 0,-2 1-1 0 0,1-1 1 0 0,-1 0-1 0 0,1 0 1 0 0,-2 0-1 0 0,1 0 1 0 0,0 0-1 0 0,-1 0 1 0 0,0 0-1 0 0,0 0 1 0 0,0-1-1 0 0,-1 1 1 0 0,0 0 358 0 0,-11 5-1215 0 0</inkml:trace>
  <inkml:trace contextRef="#ctx0" brushRef="#br0" timeOffset="250652.769">7292 9216 3000 0 0,'2'-6'1184'0'0,"-1"2"-132"0"0,4-4-171 0 0,6-2-61 0 0,2-2-156 0 0,1 1-96 0 0,6 4-64 0 0,0 1-108 0 0,1 3-200 0 0,10 1-148 0 0,-4-1-200 0 0,-13 3 16 0 0,10 0-720 0 0,2 0-628 0 0,1 0 99 0 0,23-10 85 0 0,-26 5 4 0 0,-4-1 8 0 0</inkml:trace>
  <inkml:trace contextRef="#ctx0" brushRef="#br0" timeOffset="257324.652">14212 8976 1148 0 0,'1'-1'55'0'0,"0"0"1"0"0,-1 0-1 0 0,1 0 0 0 0,-1 0 0 0 0,0 0 0 0 0,1-1 1 0 0,-1 1-1 0 0,0 0 0 0 0,0 0 0 0 0,1 0 0 0 0,-1 0 1 0 0,0-1-1 0 0,0 1 0 0 0,0 0 0 0 0,-1 0 1 0 0,1 0-1 0 0,0 0 0 0 0,0-1 0 0 0,-1 1 0 0 0,1 0 1 0 0,0 0-1 0 0,-1 0 0 0 0,1 0 0 0 0,-1 0 0 0 0,0 0 1 0 0,1 0-1 0 0,-1 0 0 0 0,0 0 0 0 0,0 0 1 0 0,1 0-1 0 0,-1 0 0 0 0,0 1 0 0 0,0-1 0 0 0,0 0 1 0 0,0 1-1 0 0,0-1 0 0 0,0 0 0 0 0,0 1 1 0 0,0-1-1 0 0,0 1 0 0 0,0 0 0 0 0,-1-1 0 0 0,1 1 1 0 0,0 0-1 0 0,0 0 0 0 0,0-1 0 0 0,0 1 0 0 0,-1 0 1 0 0,0 0-56 0 0,-70-5 499 0 0,63 5-294 0 0,0 1-72 0 0,0 0 0 0 0,0 1-1 0 0,0-1 1 0 0,1 2 0 0 0,-1-1-1 0 0,0 1 1 0 0,1 0-1 0 0,0 1 1 0 0,-1 0 0 0 0,2 1-1 0 0,-1-1 1 0 0,0 1 0 0 0,1 1-1 0 0,0 0 1 0 0,0 0-1 0 0,1 0 1 0 0,-1 0 0 0 0,1 1-1 0 0,1 0 1 0 0,-1 1 0 0 0,1-1-1 0 0,1 1 1 0 0,-1 0 0 0 0,1 0-1 0 0,1 1 1 0 0,0-1-1 0 0,-2 5-132 0 0,64 13 441 0 0,-40-26-553 0 0,0-1 0 0 0,1 0-1 0 0,-1-2 1 0 0,0 0 0 0 0,0-1 0 0 0,-1-1-1 0 0,1-1 1 0 0,-1-1 0 0 0,0 0 0 0 0,-1-1 0 0 0,1-1-1 0 0,11-8 113 0 0,8-26-672 0 0,-37 42 702 0 0,0 1 6 0 0,0 0 60 0 0,-28-14 253 0 0,27 15-346 0 0,0-1-1 0 0,0 0 1 0 0,0 0-1 0 0,-1 1 1 0 0,1-1 0 0 0,0 1-1 0 0,0-1 1 0 0,0 1-1 0 0,0-1 1 0 0,0 1 0 0 0,0 0-1 0 0,0-1 1 0 0,0 1-1 0 0,0 0 1 0 0,0 0 0 0 0,1 0-1 0 0,-1 0 1 0 0,0 0 0 0 0,0 0-1 0 0,1 0 1 0 0,-1 0-1 0 0,1 0 1 0 0,-1 0 0 0 0,1 0-1 0 0,-1 0 1 0 0,1 0-1 0 0,0 0 1 0 0,-1 1 0 0 0,1-1-1 0 0,0 0 1 0 0,0 0-1 0 0,0 0 1 0 0,0 0 0 0 0,0 1-1 0 0,0-1 1 0 0,0 0-1 0 0,0 0 1 0 0,1 0 0 0 0,-1 1-1 0 0,0-1 1 0 0,1 0 0 0 0,-1 0-1 0 0,1 0 1 0 0,-1 0-1 0 0,1 0 1 0 0,-1 0 0 0 0,1 0-1 0 0,0 0 1 0 0,0 0-1 0 0,0 0 1 0 0,-1 0 0 0 0,1 0-1 0 0,0-1 1 0 0,0 1-1 0 0,0 0 1 0 0,0-1 0 0 0,0 1-1 0 0,0-1 1 0 0,0 1-1 0 0,0-1 1 0 0,1 1 0 0 0,-1-1-1 0 0,0 0 1 0 0,0 1 0 0 0,0-1-1 0 0,0 0 1 0 0,1 0-1 0 0,0 0-2 0 0,13 7-170 0 0,1-1-1 0 0,-1-1 0 0 0,1 0 0 0 0,1-1 1 0 0,-1-1-1 0 0,0 0 0 0 0,1-1 1 0 0,-1-1-1 0 0,1-1 0 0 0,0 0 0 0 0,-1-1 1 0 0,1-1-1 0 0,-1-1 0 0 0,1 0 0 0 0,-1-1 1 0 0,7-3 170 0 0,1 1-178 0 0</inkml:trace>
  <inkml:trace contextRef="#ctx0" brushRef="#br0" timeOffset="257557.364">14689 8871 3496 0 0,'13'-219'2459'0'0,"-13"208"-2118"0"0,-1-1-1 0 0,0 1 1 0 0,-1 0-1 0 0,-1 0 0 0 0,1 0 1 0 0,-2 1-1 0 0,1-1 1 0 0,-1 1-1 0 0,-1-1 1 0 0,0 1-1 0 0,-1 1 1 0 0,0-1-1 0 0,0 1 0 0 0,-1 0 1 0 0,0 0-1 0 0,-5-4-340 0 0,-30 48 1486 0 0,35-12-1494 0 0,1 1 0 0 0,1 0 0 0 0,1 0 0 0 0,1 0 0 0 0,2 0 0 0 0,0 1 0 0 0,1-1 1 0 0,2 0-1 0 0,0 1 0 0 0,2-1 0 0 0,1 0 0 0 0,0-1 0 0 0,2 1 0 0 0,1-1 0 0 0,0 0 0 0 0,2-1 0 0 0,1 0 0 0 0,0-1 0 0 0,14 18 8 0 0,22 69-3343 0 0,-30-54-1203 0 0,-17-52 3191 0 0,0-2 74 0 0</inkml:trace>
  <inkml:trace contextRef="#ctx0" brushRef="#br0" timeOffset="257850.925">14460 8868 2700 0 0,'1'0'143'0'0,"-1"0"0"0"0,1 0 0 0 0,-1-1 0 0 0,1 1 0 0 0,-1 0 0 0 0,0 0-1 0 0,1-1 1 0 0,-1 1 0 0 0,0 0 0 0 0,1 0 0 0 0,-1-1 0 0 0,0 1 0 0 0,1 0 0 0 0,-1-1-1 0 0,0 1 1 0 0,0 0 0 0 0,1-1 0 0 0,-1 1 0 0 0,0-1 0 0 0,0 1 0 0 0,0 0 0 0 0,0-1-1 0 0,0 1 1 0 0,1-1 0 0 0,-1 1 0 0 0,0-1 0 0 0,0 1 0 0 0,0 0 0 0 0,0-1 0 0 0,0 1-1 0 0,0-1 1 0 0,0 1 0 0 0,0-1 0 0 0,-1 1 0 0 0,1 0 0 0 0,0-1 0 0 0,0 1 0 0 0,0-1-1 0 0,0 1-142 0 0,2-1-84 0 0,203-41 284 0 0,2 11-6112 0 0,-184 29 4692 0 0</inkml:trace>
  <inkml:trace contextRef="#ctx0" brushRef="#br0" timeOffset="258689.681">14971 8916 1492 0 0,'31'12'3336'0'0,"33"-12"-2471"0"0,-36-2-375 0 0,295-39 762 0 0,-309 38-1224 0 0,-6 2-9 0 0,-1 0 0 0 0,1 0 0 0 0,-1-1 0 0 0,0 0 0 0 0,1 0 0 0 0,-1-1 0 0 0,0 0 0 0 0,0-1 0 0 0,-1 1 0 0 0,1-1 0 0 0,-1 0 0 0 0,0-1 0 0 0,0 0 0 0 0,0 0 0 0 0,1-2-19 0 0,-6 6-35 0 0,-5-3 41 0 0,-9-5 33 0 0,-1 1 1 0 0,0 0-1 0 0,-1 1 1 0 0,1 1-1 0 0,-1 0 1 0 0,-1 1 0 0 0,1 1-1 0 0,-1 0 1 0 0,0 1-1 0 0,0 1 1 0 0,0 0-1 0 0,0 1 1 0 0,0 1-1 0 0,0 0 1 0 0,0 1-1 0 0,-6 2-39 0 0,-13-3 224 0 0,14 0-97 0 0,0 1 0 0 0,0 0-1 0 0,-1 1 1 0 0,2 2 0 0 0,-1 0-1 0 0,0 1 1 0 0,1 1 0 0 0,0 1-1 0 0,0 1 1 0 0,1 0-1 0 0,0 2 1 0 0,0 0 0 0 0,1 1-1 0 0,0 1 1 0 0,1 0 0 0 0,1 2-1 0 0,-14 13-126 0 0,28-24 15 0 0,0-1-1 0 0,0 1 0 0 0,1 0 1 0 0,-1 0-1 0 0,1 0 1 0 0,-1 0-1 0 0,1 1 0 0 0,0-1 1 0 0,0 0-1 0 0,1 0 1 0 0,-1 1-1 0 0,1-1 0 0 0,-1 0 1 0 0,1 1-1 0 0,0-1 1 0 0,0 1-1 0 0,1-1 0 0 0,-1 0 1 0 0,1 1-1 0 0,-1-1 0 0 0,1 0 1 0 0,0 0-1 0 0,1 1 1 0 0,-1-1-1 0 0,0 0 0 0 0,1 0 1 0 0,0 0-1 0 0,-1-1 1 0 0,1 1-1 0 0,0 0 0 0 0,1-1 1 0 0,-1 1-1 0 0,0-1 1 0 0,1 1-1 0 0,-1-1 0 0 0,1 0 1 0 0,0 0-1 0 0,0 0 0 0 0,0-1 1 0 0,3 2-15 0 0,129 45 97 0 0,123-57-170 0 0,-149-2-171 0 0,-60 8 122 0 0,-1-2-1 0 0,1-2 0 0 0,-1-2 0 0 0,0-2 0 0 0,-1-3 1 0 0,-1-1-1 0 0,9-6 123 0 0,-34-7 575 0 0,-79 27-49 0 0,36 4-451 0 0,1 2 0 0 0,0 1 0 0 0,0 0 0 0 0,0 2-1 0 0,1 0 1 0 0,0 1 0 0 0,0 1 0 0 0,1 1 0 0 0,1 1-1 0 0,-12 9-74 0 0,29-21 2 0 0,0 1-1 0 0,0 0 1 0 0,-1-1-1 0 0,1 1 1 0 0,0 0-1 0 0,0-1 1 0 0,0 1-1 0 0,0 0 1 0 0,0 0-1 0 0,0 0 1 0 0,0 0-1 0 0,0 0 1 0 0,0 0-1 0 0,0 0 1 0 0,1 0-1 0 0,-1 0 1 0 0,0 1-1 0 0,1-1 1 0 0,-1 0-1 0 0,1 0 1 0 0,-1 1-1 0 0,1-1 1 0 0,0 0-1 0 0,-1 1 1 0 0,1-1-1 0 0,0 1 1 0 0,0-1-1 0 0,0 0 1 0 0,0 1-1 0 0,0-1 1 0 0,0 0-1 0 0,0 1 1 0 0,1-1-1 0 0,-1 0 1 0 0,0 1-1 0 0,1-1 1 0 0,-1 0-1 0 0,1 0 1 0 0,0 1-1 0 0,-1-1 1 0 0,1 0-1 0 0,0 0 1 0 0,0 0-1 0 0,-1 0 1 0 0,1 0-1 0 0,0 0 1 0 0,0 0-1 0 0,0 0 1 0 0,0 0-1 0 0,1 0 1 0 0,-1 0-1 0 0,0-1 1 0 0,0 1-1 0 0,0 0 1 0 0,1-1-1 0 0,-1 1 1 0 0,0-1-1 0 0,1 0 1 0 0,0 1-2 0 0,92 8-305 0 0,-75-12 187 0 0,1-1 0 0 0,0 0 0 0 0,-1-1-1 0 0,0-1 1 0 0,0-1 0 0 0,0-1 0 0 0,-1-1 0 0 0,0 0 0 0 0,-1-1 0 0 0,0-1 0 0 0,-1 0 0 0 0,0-2 0 0 0,0 0 0 0 0,-2 0 0 0 0,1-1 0 0 0,-2-1 0 0 0,0-1-1 0 0,-1 0 1 0 0,0 0 0 0 0,-2-1 0 0 0,0 0 0 0 0,1-5 118 0 0,-5 4 58 0 0,0-1-1 0 0,-2 0 1 0 0,-1 0-1 0 0,0-1 1 0 0,-1 1-1 0 0,-1 0 1 0 0,-1-1-1 0 0,-1 1 1 0 0,0-1-1 0 0,-2 1 1 0 0,0 0-1 0 0,-1-1 1 0 0,-2 0-58 0 0,-74-145 3938 0 0,61 187-2698 0 0,16-2-1179 0 0,2-1 0 0 0,0 1 0 0 0,2 0 0 0 0,0-1 0 0 0,1 1 0 0 0,0-1 0 0 0,2 0 0 0 0,0 0 0 0 0,2 0 0 0 0,0 0 0 0 0,1-1 0 0 0,6 12-61 0 0,10 35-423 0 0,8 27-697 0 0,43 175-7712 0 0,-72-222 5952 0 0,-2-31 1445 0 0</inkml:trace>
  <inkml:trace contextRef="#ctx0" brushRef="#br0" timeOffset="253447.869">11583 8996 1356 0 0,'0'0'684'0'0,"4"-18"1092"0"0,1 15-1694 0 0,1 1 1 0 0,0-1-1 0 0,0 2 1 0 0,0-1-1 0 0,0 1 1 0 0,0 0-1 0 0,0 0 1 0 0,1 0-1 0 0,-1 1 1 0 0,0 0 0 0 0,0 1-1 0 0,0-1 1 0 0,1 1-1 0 0,-1 0 1 0 0,0 1-1 0 0,0-1 1 0 0,0 1-1 0 0,0 0 1 0 0,-1 1-1 0 0,1-1 1 0 0,0 1-1 0 0,-1 0 1 0 0,1 2-83 0 0,1-3 131 0 0,0 1 1 0 0,0 1-1 0 0,-1-1 1 0 0,1 1-1 0 0,-1 1 1 0 0,0-1-1 0 0,0 1 0 0 0,0 0 1 0 0,-1 0-1 0 0,0 0 1 0 0,0 1-1 0 0,0 0 1 0 0,0 0-1 0 0,-1 0 0 0 0,0 1 1 0 0,-1 0-1 0 0,1-1 1 0 0,-1 1-1 0 0,-1 0 1 0 0,1 1-1 0 0,-1-1-131 0 0,-3-3 115 0 0,0 1-1 0 0,0-1 1 0 0,-1 0 0 0 0,1 0-1 0 0,-1 0 1 0 0,0 0-1 0 0,0 0 1 0 0,0 0 0 0 0,-1 0-1 0 0,0-1 1 0 0,1 1-1 0 0,-1-1 1 0 0,0 0 0 0 0,0 0-1 0 0,-1 0 1 0 0,1 0-1 0 0,-1-1 1 0 0,1 1 0 0 0,-1-1-1 0 0,0 0 1 0 0,0 0-1 0 0,0 0 1 0 0,0 0 0 0 0,0-1-1 0 0,-1 0 1 0 0,1 0 0 0 0,0 0-1 0 0,-1 0 1 0 0,-3 0-115 0 0,7-1 182 0 0,0-5-181 0 0,0 0-1 0 0,0 0 1 0 0,1 1 0 0 0,0-1 0 0 0,0 0 0 0 0,0 0 0 0 0,0 0 0 0 0,1 1-1 0 0,0-1 1 0 0,0 0 0 0 0,0 1 0 0 0,0-1 0 0 0,1 1 0 0 0,0-1-1 0 0,0 1 1 0 0,0 0 0 0 0,0-1 0 0 0,1 1 0 0 0,-1 0 0 0 0,1 1 0 0 0,0-1-1 0 0,1 0 1 0 0,-1 1 0 0 0,0 0 0 0 0,1 0 0 0 0,1-1-1 0 0,20-20-744 0 0,1 1 0 0 0,0 1 0 0 0,2 1 0 0 0,1 2 0 0 0,0 1 0 0 0,29-14 744 0 0,14-9-4165 0 0,-55 31 2896 0 0</inkml:trace>
  <inkml:trace contextRef="#ctx0" brushRef="#br0" timeOffset="253882.159">12172 9008 1504 0 0,'162'-51'2679'0'0,"-65"17"-1790"0"0,-139 33 538 0 0,17 6-1187 0 0,0 1 0 0 0,0 1-1 0 0,1 2 1 0 0,-1 0 0 0 0,2 1 0 0 0,0 2-1 0 0,0 0 1 0 0,1 1 0 0 0,0 2-240 0 0,20-14 14 0 0,0 0 0 0 0,0-1 1 0 0,1 1-1 0 0,-1 0 0 0 0,0 1 1 0 0,1-1-1 0 0,-1 0 0 0 0,1 0 1 0 0,0 1-1 0 0,-1-1 0 0 0,1 0 0 0 0,0 1 1 0 0,0 0-1 0 0,-1-1 0 0 0,1 1 1 0 0,1 0-1 0 0,-1-1 0 0 0,0 1 1 0 0,0 0-1 0 0,1 0 0 0 0,-1 0 1 0 0,1 0-1 0 0,-1 0 0 0 0,1 0 0 0 0,0-1 1 0 0,0 1-1 0 0,0 0 0 0 0,0 0 1 0 0,0 0-1 0 0,0 0 0 0 0,0 0 1 0 0,1 0-1 0 0,-1 0 0 0 0,1 0 1 0 0,0 0-1 0 0,-1 0 0 0 0,1-1 0 0 0,0 1 1 0 0,0 0-1 0 0,0-1 0 0 0,0 1 1 0 0,0 0-1 0 0,0-1 0 0 0,1 1 1 0 0,-1-1-1 0 0,1 0 0 0 0,-1 1 0 0 0,1-1 1 0 0,-1 0-1 0 0,1 0 0 0 0,-1 0 1 0 0,1 0-1 0 0,0 0 0 0 0,0 0 1 0 0,0-1-1 0 0,-1 1 0 0 0,1-1 1 0 0,0 1-1 0 0,1-1-14 0 0,22 7-90 0 0,1-1 0 0 0,0-2 0 0 0,0 0 0 0 0,1-2 0 0 0,-1-1 0 0 0,1-1 1 0 0,11-2 89 0 0,17 2-854 0 0,-33-1 325 0 0,1 0-1 0 0,-1-2 1 0 0,0 0-1 0 0,1-2 1 0 0,-2 0-1 0 0,1-1 1 0 0,-1-2-1 0 0,0 0 1 0 0,2-2 529 0 0,0 0-621 0 0</inkml:trace>
  <inkml:trace contextRef="#ctx0" brushRef="#br0" timeOffset="254144.968">12726 9023 2860 0 0,'21'-107'3151'0'0,"-22"102"-3000"0"0,0 1-1 0 0,-1-1 0 0 0,1 0 1 0 0,-1 1-1 0 0,0-1 0 0 0,0 1 1 0 0,0-1-1 0 0,-1 1 1 0 0,1 0-1 0 0,-1 0 0 0 0,0 0 1 0 0,0 0-1 0 0,-1 1 0 0 0,1-1 1 0 0,-1 1-1 0 0,0 0 1 0 0,0 0-1 0 0,0 0 0 0 0,0 0 1 0 0,0 1-1 0 0,-1 0 1 0 0,-3-2-151 0 0,7 4 278 0 0,-24 16 298 0 0,18-8-463 0 0,1 0-1 0 0,0 0 0 0 0,0 0 0 0 0,1 1 1 0 0,0 0-1 0 0,1 0 0 0 0,0 0 0 0 0,0 1 1 0 0,1-1-1 0 0,0 1 0 0 0,1 0 0 0 0,0 0 1 0 0,0 0-1 0 0,1 0 0 0 0,1 0 0 0 0,0 6-112 0 0,-1-6 82 0 0,20 272 1356 0 0,3-69-4349 0 0,-23-212 2757 0 0,0-1 1 0 0,0 1-1 0 0,1-1 0 0 0,-1 1 0 0 0,0-1 1 0 0,0 1-1 0 0,0-1 0 0 0,0 1 1 0 0,0-1-1 0 0,0 0 0 0 0,0 1 0 0 0,0-1 1 0 0,0 0-1 0 0,0 0 0 0 0,0 0 1 0 0,0 0-1 0 0,0 0 0 0 0,-1 0 0 0 0,1 0 1 0 0,0 0-1 0 0,0-1 0 0 0,0 1 1 0 0,0 0-1 0 0,0 0 0 0 0,0-1 1 0 0,0 1-1 0 0,0-1 0 0 0,1 1 0 0 0,-1-1 1 0 0,0 1-1 0 0,0-1 0 0 0,0 0 1 0 0,0 1-1 0 0,1-1 0 0 0,-1 0 0 0 0,0 0 1 0 0,0 0-1 0 0,1 1 0 0 0,-1-1 1 0 0,1 0-1 0 0,-1 0 0 0 0,1 0 0 0 0,-1 0 1 0 0,1 0-1 0 0,0 0 0 0 0,-1-1 154 0 0,-12-16-1284 0 0</inkml:trace>
  <inkml:trace contextRef="#ctx0" brushRef="#br0" timeOffset="254576.926">12684 8919 1872 0 0,'10'-9'194'0'0,"-1"1"-1"0"0,1 1 0 0 0,0-1 1 0 0,1 2-1 0 0,0-1 0 0 0,0 2 1 0 0,0-1-1 0 0,1 1 1 0 0,0 1-1 0 0,0 0 0 0 0,0 1 1 0 0,0 0-1 0 0,1 1 0 0 0,-1 0 1 0 0,1 1-1 0 0,-1 1 1 0 0,1 0-1 0 0,-1 0 0 0 0,1 1 1 0 0,-1 1-1 0 0,1 0 1 0 0,-1 1-1 0 0,7 2-193 0 0,-18-5 12 0 0,3 1 40 0 0,0-1 0 0 0,0 1 0 0 0,0-1 0 0 0,0 1 0 0 0,-1 0 0 0 0,1 1 0 0 0,0-1 0 0 0,0 1 0 0 0,-1 0 0 0 0,1 0 0 0 0,-1 0 0 0 0,0 0 0 0 0,1 0 0 0 0,-1 1 0 0 0,0-1 0 0 0,0 1 0 0 0,-1 0 0 0 0,1 0 0 0 0,0 0 0 0 0,-1 0 0 0 0,0 1 0 0 0,0-1 0 0 0,0 1 0 0 0,0-1 0 0 0,-1 1 0 0 0,1 0 0 0 0,-1-1 0 0 0,0 1 0 0 0,0 0-1 0 0,0 0 1 0 0,0 0 0 0 0,-1 0 0 0 0,0 1-52 0 0,-10 6 60 0 0,-1-1-1 0 0,-1 0 1 0 0,0-1-1 0 0,0 0 1 0 0,-1-1-1 0 0,0 0 1 0 0,-1-1-1 0 0,1-1 1 0 0,-1 0-1 0 0,-1-1 1 0 0,1 0-1 0 0,-1-1 1 0 0,1-1-1 0 0,-1 0 1 0 0,0-1-1 0 0,0-1 1 0 0,0 0 0 0 0,-1-1-1 0 0,1-1 1 0 0,-14-2-60 0 0,20 3-318 0 0,-1 0 0 0 0,1 0 0 0 0,-1-1 0 0 0,1-1 0 0 0,-1 1 0 0 0,1-2 0 0 0,0 1 0 0 0,-1-1 0 0 0,1-1 0 0 0,1 1 0 0 0,-1-2 0 0 0,1 1 0 0 0,-1-1 0 0 0,-3-3 318 0 0,3-2-1334 0 0,5 3 18 0 0</inkml:trace>
  <inkml:trace contextRef="#ctx0" brushRef="#br0" timeOffset="255025.782">12353 8917 1672 0 0,'-1'1'78'0'0,"0"0"0"0"0,1-1-1 0 0,-1 1 1 0 0,0-1 0 0 0,0 1 0 0 0,1 0-1 0 0,-1 0 1 0 0,0-1 0 0 0,1 1-1 0 0,-1 0 1 0 0,0 0 0 0 0,1 0 0 0 0,-1 0-1 0 0,1 0 1 0 0,0 0 0 0 0,-1 0 0 0 0,1 0-1 0 0,0 0 1 0 0,0 0 0 0 0,-1 0 0 0 0,1 0-1 0 0,0 0 1 0 0,0 0 0 0 0,0 0-1 0 0,0 0 1 0 0,0 0 0 0 0,1 0 0 0 0,-1 0-1 0 0,0 0 1 0 0,0 0 0 0 0,1 0 0 0 0,-1 0-1 0 0,0 0 1 0 0,1 0 0 0 0,-1 0 0 0 0,1-1-1 0 0,-1 1 1 0 0,1 0 0 0 0,0 0-1 0 0,-1 0 1 0 0,1-1 0 0 0,0 1 0 0 0,-1 0-1 0 0,1-1 1 0 0,0 1 0 0 0,0 0 0 0 0,0-1-1 0 0,0 1 1 0 0,0-1 0 0 0,0 1-1 0 0,-1-1 1 0 0,1 0 0 0 0,0 1 0 0 0,0-1-1 0 0,0 0 1 0 0,0 0 0 0 0,0 0 0 0 0,0 0-1 0 0,1 0 1 0 0,-1 0 0 0 0,0 0 0 0 0,0 0-1 0 0,0 0-77 0 0,-102 44 1407 0 0,25-37-3215 0 0,56-18-829 0 0,17 6 1434 0 0</inkml:trace>
  <inkml:trace contextRef="#ctx0" brushRef="#br0" timeOffset="255899.285">12320 8892 1312 0 0,'26'-1'451'0'0,"-22"0"-385"0"0,-1 0-1 0 0,1 0 0 0 0,0 1 1 0 0,0-1-1 0 0,-1 1 1 0 0,1 0-1 0 0,0 0 1 0 0,0 1-1 0 0,0-1 1 0 0,-1 1-1 0 0,1 0 1 0 0,0 0-1 0 0,-1 0 1 0 0,1 0-1 0 0,-1 0 0 0 0,1 1 1 0 0,-1 0-1 0 0,1 0 1 0 0,-1 0-1 0 0,0 0 1 0 0,0 0-1 0 0,0 1 1 0 0,0-1-1 0 0,-1 1 1 0 0,1 0-1 0 0,-1-1 1 0 0,1 1-1 0 0,-1 1 0 0 0,0-1 1 0 0,0 0-1 0 0,0 0-65 0 0,-3 5 128 0 0,1-1 0 0 0,-2 0-1 0 0,1 1 1 0 0,-1-1-1 0 0,0 0 1 0 0,0 0 0 0 0,-1 0-1 0 0,0-1 1 0 0,0 1-1 0 0,-1-1 1 0 0,0 1 0 0 0,0-1-1 0 0,0 0 1 0 0,-1-1 0 0 0,0 1-1 0 0,0-1 1 0 0,0 0-1 0 0,-1 0 1 0 0,1 0 0 0 0,-1-1-1 0 0,0 0 1 0 0,-1 0-1 0 0,1-1 1 0 0,-1 1 0 0 0,0-1-1 0 0,1-1 1 0 0,-1 1-1 0 0,0-1 1 0 0,-1-1 0 0 0,-1 1-128 0 0,7-1-119 0 0,1 0 0 0 0,-1-1 0 0 0,0 1 0 0 0,0 0 0 0 0,0-1 1 0 0,0 1-1 0 0,0-1 0 0 0,0 0 0 0 0,0 0 0 0 0,0 0 0 0 0,0 0 0 0 0,0 0 1 0 0,0 0-1 0 0,0 0 0 0 0,0-1 0 0 0,0 1 0 0 0,0-1 0 0 0,0 1 1 0 0,0-1-1 0 0,0 0 0 0 0,0 0 0 0 0,1 0 0 0 0,-1 0 0 0 0,0 0 0 0 0,1 0 1 0 0,-1 0-1 0 0,0-1 0 0 0,1 1 0 0 0,0-1 0 0 0,-1 1 0 0 0,1-1 0 0 0,0 1 1 0 0,0-1-1 0 0,0 0 0 0 0,0 0 0 0 0,0 1 0 0 0,0-1 0 0 0,0 0 0 0 0,1 0 1 0 0,-1 0-1 0 0,0 0 0 0 0,1 0 119 0 0,1-11-1237 0 0</inkml:trace>
  <inkml:trace contextRef="#ctx0" brushRef="#br0" timeOffset="256868.335">13188 8961 1148 0 0,'139'-7'1155'0'0,"-68"-6"-543"0"0,-44 10-533 0 0,0-2 0 0 0,-1 0 0 0 0,0-2-1 0 0,0-1 1 0 0,0-1 0 0 0,-1-1-1 0 0,-1-1 1 0 0,16-10-79 0 0,-40 20 8 0 0,1 0 0 0 0,-1 0-1 0 0,0 0 1 0 0,0 0 0 0 0,0 0 0 0 0,0 1 0 0 0,0-1 0 0 0,0 0-1 0 0,0 0 1 0 0,0 0 0 0 0,-1 0 0 0 0,1 0 0 0 0,0 0 0 0 0,0 0-1 0 0,-1 0 1 0 0,1 1 0 0 0,-1-1 0 0 0,1 0 0 0 0,-1 0 0 0 0,1 0-1 0 0,-1 1 1 0 0,1-1 0 0 0,-1 0 0 0 0,0 1 0 0 0,1-1 0 0 0,-1 0-1 0 0,0 1 1 0 0,1-1 0 0 0,-1 1 0 0 0,0-1 0 0 0,0 1-1 0 0,0-1 1 0 0,0 1 0 0 0,1 0 0 0 0,-1 0 0 0 0,0-1 0 0 0,0 1-1 0 0,0 0 1 0 0,0 0 0 0 0,0 0 0 0 0,0 0 0 0 0,0 0 0 0 0,0 0-1 0 0,0 0 1 0 0,0 0 0 0 0,1 0 0 0 0,-1 0 0 0 0,0 1 0 0 0,0-1-1 0 0,0 0 1 0 0,0 0 0 0 0,0 1 0 0 0,0-1 0 0 0,0 1-8 0 0,-147 15 1334 0 0,133-11-1179 0 0,0-2-60 0 0,0 0-1 0 0,1 1 1 0 0,-1 1 0 0 0,1 1 0 0 0,0 0-1 0 0,0 0 1 0 0,1 2 0 0 0,0 0-1 0 0,0 0 1 0 0,1 1 0 0 0,0 0-1 0 0,0 1 1 0 0,-1 3-95 0 0,12-11 22 0 0,0 0 0 0 0,0 0 0 0 0,0 1 0 0 0,0-1 0 0 0,0 0 0 0 0,0 1 0 0 0,1-1 0 0 0,-1 1 0 0 0,1-1 0 0 0,-1 1 0 0 0,1-1 0 0 0,0 1 0 0 0,0-1 0 0 0,0 1 0 0 0,0-1 0 0 0,1 1 1 0 0,-1-1-1 0 0,1 1 0 0 0,-1-1 0 0 0,1 0 0 0 0,0 1 0 0 0,0-1 0 0 0,0 0 0 0 0,0 1 0 0 0,1-1 0 0 0,-1 0 0 0 0,1 0 0 0 0,-1 0 0 0 0,1 0 0 0 0,-1 0 0 0 0,1-1 0 0 0,0 1 0 0 0,0 0 0 0 0,0-1 0 0 0,0 1 0 0 0,0-1 0 0 0,0 0 0 0 0,1 0 0 0 0,-1 0 0 0 0,0 0 0 0 0,1 0 0 0 0,1 0-22 0 0,105 38-108 0 0,107-23-4005 0 0,-175-16 2909 0 0</inkml:trace>
  <inkml:trace contextRef="#ctx0" brushRef="#br0" timeOffset="260646.196">16795 8689 1204 0 0,'0'0'439'0'0,"0"0"86"0"0,0 0-64 0 0,0 0-72 0 0,0 0-23 0 0,0 0 18 0 0,0 0-78 0 0,3-16 478 0 0,2 14-512 0 0,1-1 0 0 0,-1 0 0 0 0,0 0 0 0 0,0 0 1 0 0,0 0-1 0 0,0-1 0 0 0,-1 0 0 0 0,1 0 0 0 0,-1 0 0 0 0,0-1 0 0 0,-1 1 1 0 0,1-1-1 0 0,-1 0 0 0 0,1 0 0 0 0,-1 0 0 0 0,1-4-272 0 0,-9 19 102 0 0,1-1 0 0 0,0 0 0 0 0,1 1 0 0 0,0 0 0 0 0,1-1 0 0 0,0 1-1 0 0,1 0 1 0 0,-1 1 0 0 0,2-1 0 0 0,0 0 0 0 0,0 0 0 0 0,1 0 0 0 0,0 0 0 0 0,0 0 0 0 0,1 0 0 0 0,1 0-1 0 0,0 0 1 0 0,0-1 0 0 0,0 1 0 0 0,2-1 0 0 0,-1 0 0 0 0,1 0 0 0 0,0-1 0 0 0,1 1 0 0 0,0-1 0 0 0,0 0-1 0 0,1 0 1 0 0,0-1 0 0 0,0 0 0 0 0,7 4-102 0 0,-3-4-12 0 0,0-1-1 0 0,0-1 1 0 0,1 1 0 0 0,-1-2-1 0 0,1 0 1 0 0,1 0 0 0 0,-1-1-1 0 0,0-1 1 0 0,1 0 0 0 0,-1-1-1 0 0,1 0 1 0 0,0 0 0 0 0,-1-2-1 0 0,1 0 1 0 0,-1 0 0 0 0,1-1-1 0 0,-1 0 1 0 0,0-1 0 0 0,1-1-1 0 0,-1 0 1 0 0,-1 0 0 0 0,1-2-1 0 0,-1 1 1 0 0,0-1 0 0 0,0-1-1 0 0,0 0 1 0 0,-1 0-1 0 0,0-1 1 0 0,-1-1 0 0 0,0 1-1 0 0,0-1 1 0 0,-1-1 0 0 0,0 0-1 0 0,0 0 1 0 0,2-5 12 0 0,-4 2-22 0 0,0 0 0 0 0,-1 0 1 0 0,-1 0-1 0 0,0-1 0 0 0,-1 0 0 0 0,0 1 0 0 0,-1-1 0 0 0,-1 0 1 0 0,0-1-1 0 0,0 1 0 0 0,-2 0 0 0 0,0 0 0 0 0,0 0 0 0 0,-2 0 1 0 0,1 1-1 0 0,-2-1 0 0 0,0 0 0 0 0,0 1 0 0 0,-2 0 0 0 0,-4-10 22 0 0,8 22 7 0 0,0 0 0 0 0,0 0 0 0 0,0 1 0 0 0,0-1-1 0 0,0 1 1 0 0,0 0 0 0 0,0-1 0 0 0,0 1 0 0 0,0 0-1 0 0,0 0 1 0 0,0 0 0 0 0,0 1 0 0 0,0-1 0 0 0,0 0-1 0 0,0 1 1 0 0,0-1 0 0 0,0 1 0 0 0,1 0-1 0 0,-1-1 1 0 0,0 1 0 0 0,0 0 0 0 0,0 0 0 0 0,1 0-1 0 0,-1 1 1 0 0,1-1 0 0 0,-1 0 0 0 0,1 1 0 0 0,-1-1-1 0 0,1 0 1 0 0,0 1 0 0 0,-1 0 0 0 0,1-1 0 0 0,0 1-1 0 0,0 0 1 0 0,0 0 0 0 0,1-1 0 0 0,-1 1 0 0 0,0 0-1 0 0,1 0 1 0 0,-1 0 0 0 0,1 0 0 0 0,-1 0 0 0 0,1 0-1 0 0,0 0 1 0 0,0 0 0 0 0,0 0 0 0 0,0 1-7 0 0,-2 8-2 0 0,-1 1 1 0 0,2-1-1 0 0,0 1 1 0 0,0-1-1 0 0,1 1 0 0 0,0 0 1 0 0,1-1-1 0 0,1 1 1 0 0,0-1-1 0 0,0 1 1 0 0,1-1-1 0 0,0 0 1 0 0,1 0-1 0 0,1 0 1 0 0,0-1-1 0 0,0 1 0 0 0,1-1 1 0 0,0 0-1 0 0,1 1 2 0 0,-1-2-421 0 0,1 0-1 0 0,0 0 1 0 0,0-1-1 0 0,1 0 0 0 0,0 0 1 0 0,0 0-1 0 0,1-1 1 0 0,0-1-1 0 0,0 0 0 0 0,0 0 1 0 0,1 0-1 0 0,8 2 422 0 0,10-1-4043 0 0,-27-7 2595 0 0</inkml:trace>
  <inkml:trace contextRef="#ctx0" brushRef="#br0" timeOffset="262060.361">17462 8620 1068 0 0,'15'-30'5378'0'0,"26"63"-4365"0"0,47 138 489 0 0,-76-118 387 0 0,-14-54-1874 0 0,1-1 0 0 0,-1 1 0 0 0,1-1 0 0 0,0 0-1 0 0,-1 1 1 0 0,1-1 0 0 0,0 0 0 0 0,0 0 0 0 0,1 1 0 0 0,-1-1 0 0 0,0 0-1 0 0,0 0 1 0 0,1 0 0 0 0,-1 0 0 0 0,1 0 0 0 0,0 0 0 0 0,0 0-1 0 0,0 0 1 0 0,-1 0 0 0 0,2 0 0 0 0,-1 0 0 0 0,0 0 0 0 0,0 0-1 0 0,1 0 1 0 0,-1 0 0 0 0,1 0 0 0 0,0 0 0 0 0,-1 0 0 0 0,1 0-1 0 0,0 0 1 0 0,0 0 0 0 0,1-1-15 0 0,2-14-24 0 0,0 0-1 0 0,1 0 1 0 0,1 1-1 0 0,0 0 1 0 0,1 0 0 0 0,1 0-1 0 0,1 1 1 0 0,0 0-1 0 0,0 0 1 0 0,2 1-1 0 0,0 1 1 0 0,0-1 0 0 0,2 2-1 0 0,-1 0 1 0 0,2 0-1 0 0,5-3 25 0 0,-17 15-9 0 0,0-1 0 0 0,0 0 1 0 0,0 0-1 0 0,0 1 0 0 0,0-1 0 0 0,1 1 0 0 0,-1 0 0 0 0,0 0 0 0 0,0 0 0 0 0,1 0 0 0 0,-1 0 0 0 0,0 0 0 0 0,0 0 0 0 0,1 1 0 0 0,-1-1 1 0 0,0 1-1 0 0,0 0 0 0 0,0-1 0 0 0,0 1 0 0 0,0 0 0 0 0,0 0 0 0 0,0 1 0 0 0,0-1 0 0 0,0 0 0 0 0,-1 1 0 0 0,1-1 0 0 0,0 1 1 0 0,-1-1-1 0 0,1 1 0 0 0,-1 0 0 0 0,1-1 0 0 0,-1 1 0 0 0,0 0 0 0 0,0 0 0 0 0,0 0 0 0 0,0 0 0 0 0,0 0 0 0 0,0 2 9 0 0,31 92 44 0 0,-29-85-2 0 0,1 5-58 0 0,-4-9-5 0 0,0 1-1 0 0,1-1 1 0 0,0 1-1 0 0,0-1 1 0 0,1 0-1 0 0,0 1 0 0 0,0-1 1 0 0,1 0-1 0 0,0 0 1 0 0,0 0-1 0 0,1 0 1 0 0,-1-1-1 0 0,1 1 1 0 0,1-1-1 0 0,-1 0 1 0 0,1-1-1 0 0,0 1 0 0 0,1-1 1 0 0,-1 0-1 0 0,1 0 1 0 0,0 0-1 0 0,0-1 1 0 0,1 0-1 0 0,-1 0 1 0 0,1 0-1 0 0,0-1 1 0 0,0 0-1 0 0,0-1 0 0 0,0 0 1 0 0,5 1 21 0 0,-2-2-165 0 0,0-1-1 0 0,-1 0 1 0 0,1-1 0 0 0,0 0-1 0 0,-1 0 1 0 0,1-1 0 0 0,-1 0 0 0 0,0-1-1 0 0,0 0 1 0 0,0-1 0 0 0,0 0-1 0 0,0 0 1 0 0,-1-1 0 0 0,1 0-1 0 0,-1 0 1 0 0,0-1 0 0 0,-1 0 0 0 0,0-1-1 0 0,0 1 1 0 0,0-1 0 0 0,-1-1-1 0 0,0 1 1 0 0,0-1 0 0 0,-1 0-1 0 0,0 0 1 0 0,0-1 0 0 0,3-8 165 0 0,35-130 1007 0 0,-45 144-947 0 0,1 1 0 0 0,-1-1 1 0 0,0 1-1 0 0,0-1 0 0 0,0 1 1 0 0,0-1-1 0 0,0 1 1 0 0,0 0-1 0 0,-1 0 0 0 0,1 0 1 0 0,-1 0-1 0 0,1 1 1 0 0,-1-1-1 0 0,0 1 0 0 0,1-1 1 0 0,-1 1-1 0 0,0 0 0 0 0,0 0 1 0 0,0 0-1 0 0,0 1 1 0 0,0-1-1 0 0,0 1 0 0 0,0-1 1 0 0,-1 1-1 0 0,1 0 0 0 0,0 0 1 0 0,0 1-1 0 0,0-1 1 0 0,0 1-1 0 0,0-1 0 0 0,0 1 1 0 0,0 0-1 0 0,0 0 0 0 0,-2 1-60 0 0,-5 5 105 0 0,1 0 0 0 0,-1 1 0 0 0,1 0 0 0 0,1 1 0 0 0,0-1 0 0 0,0 2-1 0 0,0-1 1 0 0,1 1 0 0 0,1 0 0 0 0,0 0 0 0 0,0 1 0 0 0,1 0 0 0 0,0 0-1 0 0,1 0 1 0 0,0 1 0 0 0,1-1 0 0 0,1 1 0 0 0,-1 0 0 0 0,2 0-1 0 0,0 0 1 0 0,0 0 0 0 0,1 0 0 0 0,1 7-105 0 0,-1-13 28 0 0,1-1 0 0 0,0 0 0 0 0,0 1 0 0 0,0-1 0 0 0,0 0 1 0 0,1 0-1 0 0,0 0 0 0 0,0 0 0 0 0,0 0 0 0 0,1 0 0 0 0,0-1 0 0 0,-1 1 0 0 0,2-1 0 0 0,-1 0 0 0 0,0 0 0 0 0,1 0 1 0 0,0 0-1 0 0,0 0 0 0 0,0-1 0 0 0,0 0 0 0 0,1 0 0 0 0,-1 0 0 0 0,1 0 0 0 0,0-1 0 0 0,0 0 0 0 0,0 0 0 0 0,0 0 1 0 0,0 0-1 0 0,0-1 0 0 0,0 0 0 0 0,1 0 0 0 0,-1 0 0 0 0,0-1 0 0 0,1 0 0 0 0,-1 0 0 0 0,0 0 0 0 0,1-1 0 0 0,4-1-28 0 0,3-3-41 0 0,0-1-1 0 0,-1-1 0 0 0,0 0 1 0 0,0-1-1 0 0,-1 0 0 0 0,0-1 1 0 0,-1 0-1 0 0,1-1 0 0 0,-2 0 1 0 0,1-1-1 0 0,-2 0 0 0 0,1 0 1 0 0,-2 0-1 0 0,1-1 0 0 0,-2-1 1 0 0,1 1-1 0 0,-2-1 0 0 0,0 0 1 0 0,0 0-1 0 0,-1-1 0 0 0,-1 1 1 0 0,0-1-1 0 0,-1 0 0 0 0,0 0 1 0 0,-1 0-1 0 0,-1-1 42 0 0,16-272-35 0 0,-61 178 415 0 0,17 144-54 0 0,23-14-257 0 0,1 0 0 0 0,1 0 0 0 0,1 1 0 0 0,1-1 0 0 0,0 1 0 0 0,2-1 0 0 0,1 1 0 0 0,0-1 0 0 0,2 1 0 0 0,0-1 0 0 0,1 0 0 0 0,1-1 0 0 0,1 1 0 0 0,1-1 0 0 0,1 0 0 0 0,1-1 0 0 0,1 0 0 0 0,0-1 0 0 0,1 0 0 0 0,1 0-69 0 0,-5-8-38 0 0,0 0 0 0 0,0 0 0 0 0,1 0 0 0 0,0-2 0 0 0,0 1 0 0 0,1-1 0 0 0,0 0 0 0 0,1-1 0 0 0,0 0-1 0 0,0-1 1 0 0,0 0 0 0 0,1-1 0 0 0,-1 0 0 0 0,1-1 0 0 0,1 0 0 0 0,-1-1 0 0 0,0 0 0 0 0,1-1 0 0 0,8 0 38 0 0,-14-4-46 0 0,0-1 0 0 0,0 1 0 0 0,-1-2 0 0 0,1 1 0 0 0,-1-1 0 0 0,0 0 0 0 0,0-1 0 0 0,0 1 0 0 0,0-1-1 0 0,-1 0 1 0 0,0 0 0 0 0,0-1 0 0 0,0 0 0 0 0,-1 0 0 0 0,1 0 0 0 0,-1 0 0 0 0,-1-1 0 0 0,0 1 0 0 0,1-1 0 0 0,-2 0 0 0 0,1 0 0 0 0,-1 0 0 0 0,0 0 0 0 0,-1-1-1 0 0,0 1 1 0 0,0 0 0 0 0,0-1 0 0 0,-1 1 0 0 0,0-1 0 0 0,-1 1 0 0 0,1 0 0 0 0,-2-4 46 0 0,1 8 4 0 0,0 0 0 0 0,1 1 0 0 0,-1-1 1 0 0,-1 1-1 0 0,1-1 0 0 0,0 1 0 0 0,0-1 0 0 0,-1 1 0 0 0,0 0 0 0 0,1 0 1 0 0,-1 0-1 0 0,0 0 0 0 0,0 0 0 0 0,0 0 0 0 0,0 0 0 0 0,0 1 0 0 0,-1-1 0 0 0,1 1 1 0 0,0-1-1 0 0,-1 1 0 0 0,1 0 0 0 0,-1 0 0 0 0,0 0 0 0 0,1 0 0 0 0,-1 1 1 0 0,0-1-1 0 0,1 1 0 0 0,-1-1 0 0 0,0 1 0 0 0,0 0 0 0 0,1 0 0 0 0,-1 0 1 0 0,0 1-1 0 0,-2-1-4 0 0,-2 6 65 0 0,0-1 0 0 0,0 1 0 0 0,1 0 0 0 0,-1 1 1 0 0,1-1-1 0 0,0 1 0 0 0,1 0 0 0 0,0 1 0 0 0,0-1 1 0 0,1 1-1 0 0,0 0 0 0 0,0 0 0 0 0,0 1 0 0 0,1-1 0 0 0,1 1 1 0 0,-1 0-1 0 0,2-1 0 0 0,-1 1 0 0 0,1 0 0 0 0,0 0 1 0 0,1 0-1 0 0,0 0-65 0 0,2-3-7 0 0,1 0 1 0 0,0 0-1 0 0,0-1 0 0 0,1 1 1 0 0,-1-1-1 0 0,1 0 0 0 0,0 0 1 0 0,0-1-1 0 0,1 1 1 0 0,0-1-1 0 0,-1 0 0 0 0,1 0 1 0 0,1 0-1 0 0,-1-1 0 0 0,0 0 1 0 0,1 0-1 0 0,0 0 1 0 0,0-1-1 0 0,0 1 0 0 0,0-1 1 0 0,0-1-1 0 0,0 1 0 0 0,0-1 1 0 0,1 0-1 0 0,-1-1 1 0 0,0 0-1 0 0,1 0 0 0 0,-1 0 1 0 0,0 0-1 0 0,1-1 0 0 0,-1 0 1 0 0,0-1-1 0 0,4-1 7 0 0,2 1 50 0 0,68-22-1769 0 0,-73 22 1320 0 0,0-1 0 0 0,-1 0-1 0 0,0-1 1 0 0,1 1 0 0 0,-1-1 0 0 0,-1 0 0 0 0,1-1 0 0 0,0 1-1 0 0,-1-1 1 0 0,0 0 0 0 0,0-1 0 0 0,-1 1 0 0 0,0-1 0 0 0,0 0 0 0 0,0 0-1 0 0,0 0 1 0 0,1-4 399 0 0,3-12-1239 0 0,0-2 16 0 0</inkml:trace>
  <inkml:trace contextRef="#ctx0" brushRef="#br0" timeOffset="262341.163">19000 8514 1532 0 0,'0'-1'109'0'0,"-1"-1"-1"0"0,1 1 0 0 0,0-1 1 0 0,0 1-1 0 0,0-1 1 0 0,0 1-1 0 0,0 0 1 0 0,0-1-1 0 0,0 1 1 0 0,0-1-1 0 0,0 1 0 0 0,1 0 1 0 0,-1-1-1 0 0,1 1 1 0 0,-1-1-1 0 0,1 1 1 0 0,-1 0-1 0 0,1 0 1 0 0,0-1-1 0 0,0 1 0 0 0,-1 0 1 0 0,1 0-1 0 0,0 0 1 0 0,0 0-1 0 0,0 0 1 0 0,0 0-1 0 0,0 0 0 0 0,1 0 1 0 0,-1 0-1 0 0,0 1 1 0 0,0-1-1 0 0,1 0 1 0 0,-1 1-1 0 0,0-1 1 0 0,1 1-1 0 0,-1-1 0 0 0,0 1 1 0 0,1 0-1 0 0,-1-1 1 0 0,1 1-1 0 0,-1 0 1 0 0,1 0-1 0 0,-1 0 1 0 0,0 0-1 0 0,1 0 0 0 0,-1 1 1 0 0,1-1-1 0 0,-1 0 1 0 0,0 1-1 0 0,1-1 1 0 0,-1 1-1 0 0,2 0-108 0 0,64 45 1168 0 0,-58-36-983 0 0,-1 1 0 0 0,0 0 0 0 0,0 0 0 0 0,-1 0 0 0 0,-1 1-1 0 0,0 0 1 0 0,-1 0 0 0 0,0 0 0 0 0,-1 1 0 0 0,0 0-1 0 0,-1 0 1 0 0,-1 0 0 0 0,0 0 0 0 0,0 0 0 0 0,-1 3-185 0 0,-3-10 112 0 0,0 0 1 0 0,0 0-1 0 0,-1 0 1 0 0,1 0-1 0 0,-1-1 1 0 0,0 1-1 0 0,-1-1 1 0 0,1 1-1 0 0,-1-1 1 0 0,0-1-1 0 0,-1 1 0 0 0,1 0 1 0 0,-1-1-1 0 0,0 0 1 0 0,0 0-1 0 0,0-1 1 0 0,0 1-1 0 0,-1-1 1 0 0,0 0-1 0 0,1 0 1 0 0,-1-1-1 0 0,0 0 1 0 0,0 0-1 0 0,0 0 1 0 0,-1-1-1 0 0,1 0 1 0 0,0 0-1 0 0,-1 0 1 0 0,1-1-1 0 0,0 0 1 0 0,-3-1-113 0 0,8 0 13 0 0,-1-1 1 0 0,1 0 0 0 0,-1 0-1 0 0,1 0 1 0 0,0 0 0 0 0,0 0-1 0 0,0 0 1 0 0,0 0 0 0 0,0 0-1 0 0,0-1 1 0 0,0 1 0 0 0,1 0-1 0 0,-1-1 1 0 0,1 1 0 0 0,0 0-1 0 0,0-1 1 0 0,0 1 0 0 0,0 0-1 0 0,0-1 1 0 0,0 1 0 0 0,0 0-1 0 0,1-1 1 0 0,-1 1-1 0 0,1 0 1 0 0,0-1 0 0 0,0 1-1 0 0,0 0 1 0 0,0 0 0 0 0,0 0-1 0 0,0 0 1 0 0,1 0 0 0 0,-1 0-1 0 0,0 0 1 0 0,1 0 0 0 0,0 1-1 0 0,-1-1 1 0 0,3-1-14 0 0,12-18-348 0 0,2 1 0 0 0,1 1 0 0 0,0 0 0 0 0,1 2 0 0 0,1 0 0 0 0,1 1 0 0 0,0 1 0 0 0,1 1 0 0 0,23-10 348 0 0,101-71-8125 0 0,-135 84 6811 0 0,-5 2 69 0 0</inkml:trace>
  <inkml:trace contextRef="#ctx0" brushRef="#br0" timeOffset="262991.767">20024 8449 1312 0 0,'1'-17'2035'0'0,"-1"-3"1127"0"0,-2 37-1043 0 0,-22 185 902 0 0,24-197-3018 0 0,1 1-1 0 0,1-1 1 0 0,-1 0-1 0 0,1 0 0 0 0,0 0 1 0 0,0 0-1 0 0,0-1 1 0 0,1 1-1 0 0,0 0 1 0 0,0-1-1 0 0,0 0 1 0 0,0 0-1 0 0,1 0 1 0 0,-1 0-1 0 0,1 0 1 0 0,0-1-1 0 0,0 0 1 0 0,1 1-1 0 0,-1-2 1 0 0,1 1-1 0 0,-1 0 1 0 0,1-1-1 0 0,0 0 1 0 0,0 0-1 0 0,0 0 1 0 0,0-1-1 0 0,0 0 0 0 0,0 0 1 0 0,1 0-1 0 0,-1 0 1 0 0,0-1-1 0 0,1 0 1 0 0,-1 0-1 0 0,0 0 1 0 0,0-1-1 0 0,1 0 1 0 0,-1 0-1 0 0,0 0 1 0 0,0-1-3 0 0,2-1-372 0 0,0 0 0 0 0,-1 0 0 0 0,1-1 0 0 0,-1 0 1 0 0,0 0-1 0 0,0-1 0 0 0,0 1 0 0 0,-1-1 0 0 0,0-1 1 0 0,0 1-1 0 0,0-1 0 0 0,-1 0 0 0 0,1 0 0 0 0,-1 0 0 0 0,-1 0 1 0 0,1-1-1 0 0,-1 0 0 0 0,0 1 0 0 0,-1-1 0 0 0,1 0 1 0 0,-2-1-1 0 0,1 1 0 0 0,-1 0 0 0 0,0 0 0 0 0,0-5 372 0 0,-1-4-1102 0 0</inkml:trace>
  <inkml:trace contextRef="#ctx0" brushRef="#br0" timeOffset="263284.123">20189 8277 1592 0 0,'-30'-22'5935'0'0,"4"-9"-3780"0"0,-28-22-89 0 0,54 53-2126 0 0,0 0-1 0 0,1 0 1 0 0,-1 1-1 0 0,0-1 1 0 0,0 0-1 0 0,1 0 1 0 0,-1 1 0 0 0,0-1-1 0 0,0 0 1 0 0,0 1-1 0 0,0-1 1 0 0,1 0-1 0 0,-1 1 1 0 0,0-1-1 0 0,0 0 1 0 0,0 1-1 0 0,0-1 1 0 0,0 0-1 0 0,0 1 1 0 0,0-1-1 0 0,0 0 1 0 0,0 1-1 0 0,0-1 1 0 0,0 1-1 0 0,0-1 1 0 0,0 0-1 0 0,0 1 1 0 0,0-1-1 0 0,0 0 1 0 0,-1 1-1 0 0,1-1 1 0 0,0 0-1 0 0,0 1 1 0 0,0-1-1 0 0,0 0 1 0 0,-1 0-1 0 0,1 1 1 0 0,0-1-1 0 0,0 0 1 0 0,-1 0-1 0 0,1 1 1 0 0,0-1-1 0 0,-1 0 1 0 0,1 0-1 0 0,0 0 1 0 0,0 1 0 0 0,-1-1 59 0 0,74 55-5717 0 0,-58-42 4315 0 0</inkml:trace>
  <inkml:trace contextRef="#ctx0" brushRef="#br0" timeOffset="263846.163">20544 8520 1204 0 0,'-47'-9'4036'0'0,"-37"40"-2913"0"0,70-24-677 0 0,4-3-304 0 0,0 0-1 0 0,0 1 0 0 0,1 0 1 0 0,-1 1-1 0 0,1 0 0 0 0,1 0 1 0 0,-1 1-1 0 0,1 0 0 0 0,0 1 1 0 0,1-1-1 0 0,0 2 0 0 0,0-1 1 0 0,1 1-1 0 0,0 0 0 0 0,0 0 1 0 0,1 0-1 0 0,-1 3-141 0 0,6-11 133 0 0,2 1-126 0 0,-1 0 1 0 0,1 0 0 0 0,0 0-1 0 0,0-1 1 0 0,1 1 0 0 0,-1-1-1 0 0,0 0 1 0 0,0 1-1 0 0,1-1 1 0 0,-1 0 0 0 0,1 0-1 0 0,-1-1 1 0 0,1 1 0 0 0,-1 0-1 0 0,1-1 1 0 0,0 0-1 0 0,-1 0 1 0 0,1 1 0 0 0,-1-1-1 0 0,1-1 1 0 0,0 1 0 0 0,-1 0-1 0 0,1-1 1 0 0,-1 1-1 0 0,1-1 1 0 0,-1 0 0 0 0,1 0-1 0 0,-1 0 1 0 0,1 0 0 0 0,-1 0-8 0 0,17-2-113 0 0,1-2 1 0 0,-1 0 0 0 0,0 0 0 0 0,-1-2 0 0 0,1-1 0 0 0,-1 0-1 0 0,-1-1 1 0 0,0-1 0 0 0,0 0 0 0 0,-1-1 0 0 0,0-1-1 0 0,-1-1 1 0 0,0 0 0 0 0,-1-1 0 0 0,-1-1 0 0 0,0 0 0 0 0,-1 0-1 0 0,0-1 1 0 0,-2-1 0 0 0,0 0 0 0 0,-1-1 0 0 0,0 1 0 0 0,-1-2-1 0 0,-2 1 1 0 0,5-16 112 0 0,-9 18 155 0 0,-1-1-1 0 0,-1 1 1 0 0,0-1-1 0 0,-1 1 1 0 0,-1 0-1 0 0,0-1 1 0 0,-1 1-1 0 0,-1 0 1 0 0,0 1 0 0 0,-1-1-1 0 0,-1 1 1 0 0,-1 0-1 0 0,0 0 1 0 0,-1 0-1 0 0,0 1 1 0 0,-1 0-1 0 0,-8-8-154 0 0,-11 40 862 0 0,24-7-778 0 0,0 1 0 0 0,1 0 0 0 0,0 0-1 0 0,1 0 1 0 0,0 0 0 0 0,1 0 0 0 0,1 0-1 0 0,-1 0 1 0 0,2 1 0 0 0,0-1 0 0 0,1 0-1 0 0,0 0 1 0 0,0 0 0 0 0,1 0 0 0 0,1 0-1 0 0,0-1-83 0 0,93 222-217 0 0,-43-117-7152 0 0,-52-110 6133 0 0,-1-3 120 0 0</inkml:trace>
  <inkml:trace contextRef="#ctx0" brushRef="#br0" timeOffset="264470.527">20815 8496 1152 0 0,'12'-5'5423'0'0,"54"-16"-4893"0"0,-44 17-484 0 0,0-2-1 0 0,0 0 0 0 0,0-1 0 0 0,-1-1 1 0 0,0-2-1 0 0,-1 0 0 0 0,0 0 0 0 0,4-5-45 0 0,-24 13 1 0 0,1 0-1 0 0,-1 0 1 0 0,0 0-1 0 0,0 0 1 0 0,0-1-1 0 0,0 1 0 0 0,0 0 1 0 0,0 0-1 0 0,-1 0 1 0 0,1 0-1 0 0,-1 0 1 0 0,1 0-1 0 0,-1 0 0 0 0,0 0 1 0 0,0 0-1 0 0,0 0 1 0 0,0 0-1 0 0,0 0 1 0 0,0 0-1 0 0,0 1 0 0 0,-1-1 1 0 0,1 0-1 0 0,-1 1 1 0 0,1-1-1 0 0,-1 1 1 0 0,1 0-1 0 0,-1 0 0 0 0,0-1 1 0 0,0 1-1 0 0,0 0 1 0 0,0 0-1 0 0,0 0 1 0 0,0 1-1 0 0,0-1 0 0 0,0 0 1 0 0,0 1-1 0 0,0 0 1 0 0,0-1-1 0 0,0 1 1 0 0,0 0-1 0 0,0 0 0 0 0,-1 0 1 0 0,1 0-1 0 0,0 0 1 0 0,0 1-1 0 0,0-1 1 0 0,0 1-1 0 0,0-1 0 0 0,-7-2 67 0 0,-1 0 1 0 0,1 0-1 0 0,0 1 1 0 0,-1 0-1 0 0,1 1 1 0 0,-1 0-1 0 0,1 0 0 0 0,-1 1 1 0 0,1 0-1 0 0,0 1 1 0 0,-1 0-1 0 0,1 1 0 0 0,0-1 1 0 0,0 2-1 0 0,1-1 1 0 0,-1 1-1 0 0,1 1 1 0 0,0-1-1 0 0,0 1 0 0 0,0 1 1 0 0,0 0-1 0 0,1 0 1 0 0,0 0-1 0 0,0 1 1 0 0,-4 6-68 0 0,11-5 14 0 0,0-1 1 0 0,0 1 0 0 0,1-1-1 0 0,0 1 1 0 0,1-1 0 0 0,0 0-1 0 0,0 1 1 0 0,0-1 0 0 0,1 0-1 0 0,0 0 1 0 0,1 0 0 0 0,-1-1-1 0 0,1 1 1 0 0,0-1 0 0 0,1 0 0 0 0,0 0-1 0 0,0 0 1 0 0,0-1 0 0 0,0 0-1 0 0,1 0 1 0 0,0 0 0 0 0,0 0-1 0 0,0-1 1 0 0,1 0 0 0 0,0-1-1 0 0,-1 1 1 0 0,1-1 0 0 0,0-1 0 0 0,6 2-15 0 0,89 36-1484 0 0,-27-32-3020 0 0,-54-8 3364 0 0</inkml:trace>
  <inkml:trace contextRef="#ctx0" brushRef="#br0" timeOffset="265244.141">21245 8350 1604 0 0,'4'13'3975'0'0,"4"19"-2491"0"0,9 128 1612 0 0,-49-113-1674 0 0,43-83-1159 0 0,-8 32-274 0 0,6-13-67 0 0,1 0-1 0 0,1 1 1 0 0,1 0-1 0 0,1 1 1 0 0,0 0-1 0 0,0 1 1 0 0,1 0-1 0 0,1 2 1 0 0,1-1-1 0 0,0 2 1 0 0,0 0-1 0 0,10-4 79 0 0,-22 16-12 0 0,1 0 1 0 0,-1 1-1 0 0,0 0 1 0 0,0-1-1 0 0,-1 1 1 0 0,1 1-1 0 0,0-1 1 0 0,-1 1-1 0 0,1-1 1 0 0,-1 1-1 0 0,0 0 1 0 0,0 0-1 0 0,0 0 1 0 0,0 1-1 0 0,0-1 1 0 0,-1 1-1 0 0,1-1 1 0 0,-1 1-1 0 0,0 0 1 0 0,0 0-1 0 0,-1 0 0 0 0,1 0 1 0 0,-1 0-1 0 0,0 0 1 0 0,0 1-1 0 0,0-1 1 0 0,-1 0-1 0 0,1 2 12 0 0,5 11 33 0 0,-4-10-58 0 0,-1 0-1 0 0,1-1 1 0 0,0 1-1 0 0,1 0 1 0 0,0-1-1 0 0,0 1 1 0 0,0-1 0 0 0,1 0-1 0 0,0 0 1 0 0,0-1-1 0 0,1 1 1 0 0,-1-1-1 0 0,1 0 1 0 0,0 0 0 0 0,1 0-1 0 0,-1 0 1 0 0,1-1-1 0 0,0 0 1 0 0,0-1 0 0 0,0 1-1 0 0,0-1 1 0 0,1 0-1 0 0,0-1 1 0 0,-1 1-1 0 0,1-1 1 0 0,0-1 0 0 0,0 1-1 0 0,0-1 1 0 0,0 0-1 0 0,0-1 1 0 0,0 0-1 0 0,0 0 1 0 0,0 0 0 0 0,0-1-1 0 0,0 0 1 0 0,0-1-1 0 0,0 1 1 0 0,4-3 25 0 0,1-1-71 0 0,0-1 0 0 0,0-1 1 0 0,-1 0-1 0 0,0-1 0 0 0,0 0 1 0 0,-1-1-1 0 0,0 0 0 0 0,0 0 1 0 0,-1-1-1 0 0,0 0 0 0 0,-1-1 1 0 0,0 0-1 0 0,-1 0 0 0 0,0-1 0 0 0,-1 0 1 0 0,0 0-1 0 0,-1 0 0 0 0,3-10 71 0 0,2-10 143 0 0,-1 0-1 0 0,-2-1 0 0 0,-1 0 0 0 0,-1 0 0 0 0,-2 0 1 0 0,-1-33-143 0 0,-1 63 54 0 0,-1 0 1 0 0,1 0 0 0 0,-1-1 0 0 0,0 1 0 0 0,0 0 0 0 0,0-1 0 0 0,-1 1 0 0 0,1 0 0 0 0,-1-1 0 0 0,0 1 0 0 0,0 0 0 0 0,0 0 0 0 0,0 0 0 0 0,0 0 0 0 0,-1 0 0 0 0,0 0 0 0 0,1 0 0 0 0,-1 0 0 0 0,0 1 0 0 0,0-1 0 0 0,0 0 0 0 0,-1 1 0 0 0,1 0 0 0 0,-1 0 0 0 0,1 0 0 0 0,-1 0 0 0 0,0 0 0 0 0,0 0 0 0 0,0 0 0 0 0,1 1 0 0 0,-2 0 0 0 0,1-1 0 0 0,0 1 0 0 0,0 0 0 0 0,0 1 0 0 0,-1-1 0 0 0,1 1 0 0 0,0-1 0 0 0,0 1 0 0 0,-1 0 0 0 0,1 0 0 0 0,0 0 0 0 0,-1 1 0 0 0,1-1 0 0 0,0 1 0 0 0,0 0 0 0 0,-1 0 0 0 0,1 0 0 0 0,0 0 0 0 0,0 0 0 0 0,0 1 0 0 0,0-1 0 0 0,0 1 0 0 0,1 0 0 0 0,-1 0-1 0 0,-1 1-54 0 0,-1 6 78 0 0,-1 1-1 0 0,1-1 1 0 0,1 1-1 0 0,0 0 0 0 0,0 0 1 0 0,1 1-1 0 0,1-1 0 0 0,-1 1 1 0 0,2 0-1 0 0,-1-1 1 0 0,1 1-1 0 0,1 0 0 0 0,0 0 1 0 0,1 0-1 0 0,0 0 0 0 0,1-1 1 0 0,0 1-1 0 0,0-1 1 0 0,2 5-78 0 0,79 197-133 0 0,-80-206 80 0 0,16 30-736 0 0,14 31-669 0 0,-24-22-4093 0 0,-21-32 2874 0 0,4-9 1353 0 0</inkml:trace>
  <inkml:trace contextRef="#ctx0" brushRef="#br0" timeOffset="265911.313">21757 8466 1588 0 0,'-15'-7'1653'0'0,"16"6"-1519"0"0,-1 1-1 0 0,1 0 0 0 0,-1-1 0 0 0,0 1 1 0 0,1-1-1 0 0,-1 1 0 0 0,0-1 0 0 0,0 1 0 0 0,1-1 1 0 0,-1 1-1 0 0,0-1 0 0 0,0 0 0 0 0,0 1 1 0 0,1-1-1 0 0,-1 1 0 0 0,0-1 0 0 0,0 1 0 0 0,0-1 1 0 0,0 0-1 0 0,0 1 0 0 0,0-1 0 0 0,0 1 1 0 0,-1-1-1 0 0,1 0 0 0 0,0 1 0 0 0,0-1 0 0 0,0 1 1 0 0,-1-1-1 0 0,1 1 0 0 0,0-1 0 0 0,0 1 1 0 0,-1-1-1 0 0,1 1 0 0 0,0-1 0 0 0,-1 1 0 0 0,1-1 1 0 0,-1 1-1 0 0,1 0 0 0 0,-1-1 0 0 0,1 1 1 0 0,-1 0-1 0 0,1-1-133 0 0,545-45 1213 0 0,-545 46-1123 0 0,0 0 31 0 0,10 13 828 0 0,3 26-621 0 0,1-18-7024 0 0,-14-21 5425 0 0,0 0 24 0 0</inkml:trace>
  <inkml:trace contextRef="#ctx0" brushRef="#br0" timeOffset="266268.354">22327 8119 2056 0 0,'-32'-40'10766'0'0,"32"40"-10507"0"0,-2-2-291 0 0,24 32-10037 0 0,-20-27 8753 0 0</inkml:trace>
  <inkml:trace contextRef="#ctx0" brushRef="#br0" timeOffset="266949.796">22272 8394 1292 0 0,'6'14'6482'0'0,"-10"20"-5000"0"0,3 41-752 0 0,3-71-746 0 0,0-1 1 0 0,-1 1 0 0 0,1-1 0 0 0,1 0 0 0 0,-1 0-1 0 0,0 0 1 0 0,1 0 0 0 0,-1 0 0 0 0,1-1-1 0 0,0 1 1 0 0,0-1 0 0 0,0 0 0 0 0,0 1 0 0 0,1-1-1 0 0,-1-1 1 0 0,0 1 0 0 0,1 0 0 0 0,-1-1-1 0 0,1 0 1 0 0,0 0 0 0 0,-1 0 0 0 0,1 0 0 0 0,0-1-1 0 0,0 1 1 0 0,0-1 0 0 0,-1 0 0 0 0,1 0 0 0 0,0 0-1 0 0,0-1 1 0 0,0 1 0 0 0,-1-1 0 0 0,1 0-1 0 0,3-1 16 0 0,113-62-5581 0 0,-102 49 4323 0 0,1-2 122 0 0</inkml:trace>
  <inkml:trace contextRef="#ctx0" brushRef="#br0" timeOffset="267324.539">22981 8335 1272 0 0,'-71'-5'4729'0'0,"45"9"-4393"0"0,0 1 1 0 0,0 2 0 0 0,1 0 0 0 0,0 2 0 0 0,1 1-1 0 0,0 1 1 0 0,0 1 0 0 0,1 0 0 0 0,0 2 0 0 0,2 1-1 0 0,-1 1 1 0 0,-3 5-337 0 0,23-19 2 0 0,0 0 0 0 0,0 0 0 0 0,1 1 0 0 0,-1-1 0 0 0,1 1 1 0 0,-1-1-1 0 0,1 1 0 0 0,0 0 0 0 0,0-1 0 0 0,0 1 0 0 0,0 0 0 0 0,1 0 0 0 0,-1 0 0 0 0,1 0 0 0 0,0 0 0 0 0,0-1 0 0 0,0 1 0 0 0,0 0 0 0 0,0 0 0 0 0,0 0 0 0 0,1 0 0 0 0,0 0 0 0 0,-1 0 0 0 0,1-1 0 0 0,0 1 0 0 0,0 0 0 0 0,0-1 1 0 0,1 1-1 0 0,-1 0 0 0 0,1-1 0 0 0,0 0 0 0 0,-1 1 0 0 0,1-1 0 0 0,0 0 0 0 0,0 0 0 0 0,0 0 0 0 0,1 0 0 0 0,-1 0 0 0 0,0-1 0 0 0,1 1 0 0 0,-1-1 0 0 0,1 1 0 0 0,0-1 0 0 0,-1 0 0 0 0,1 0 0 0 0,0 0 0 0 0,0 0 0 0 0,-1-1 0 0 0,1 1 1 0 0,0-1-1 0 0,0 1 0 0 0,0-1 0 0 0,0 0 0 0 0,0 0 0 0 0,0-1 0 0 0,0 1 0 0 0,-1-1 0 0 0,2 0-2 0 0,39 5-1245 0 0,0-2-1 0 0,0-1 1 0 0,0-3 0 0 0,0-2-1 0 0,-1-1 1 0 0,12-5 1245 0 0,-19 3-1433 0 0</inkml:trace>
  <inkml:trace contextRef="#ctx0" brushRef="#br0" timeOffset="268005.45">23296 8451 1088 0 0,'0'0'52'0'0,"-1"0"0"0"0,1 1 0 0 0,-1-1 0 0 0,1 0 0 0 0,-1 0 0 0 0,1 0-1 0 0,-1 1 1 0 0,0-1 0 0 0,1 0 0 0 0,-1 0 0 0 0,1 0 0 0 0,-1 0 0 0 0,1 0 0 0 0,-1 0 0 0 0,0 0 0 0 0,1 0 0 0 0,-1-1-1 0 0,1 1 1 0 0,-1 0 0 0 0,1 0 0 0 0,-1 0 0 0 0,1-1 0 0 0,-1 1 0 0 0,1 0 0 0 0,-1 0 0 0 0,1-1 0 0 0,-1 1-1 0 0,1-1 1 0 0,-1 1 0 0 0,1 0 0 0 0,-1-1 0 0 0,1 1 0 0 0,0-1 0 0 0,-1 1 0 0 0,1-1 0 0 0,0 1 0 0 0,0-1 0 0 0,-1 1-1 0 0,1-1 1 0 0,0 1 0 0 0,0-1 0 0 0,0 1 0 0 0,-1-1 0 0 0,1 0 0 0 0,0 1 0 0 0,0-1 0 0 0,0 1 0 0 0,0-1 0 0 0,0 0-1 0 0,0 1 1 0 0,0-1 0 0 0,0 1 0 0 0,1-1 0 0 0,-1 1 0 0 0,0-1 0 0 0,0 1 0 0 0,0-1 0 0 0,1 0 0 0 0,-1 1 0 0 0,0-1-1 0 0,0 1 1 0 0,1-1 0 0 0,-1 1 0 0 0,1 0 0 0 0,-1-1 0 0 0,0 1 0 0 0,1-1 0 0 0,-1 1 0 0 0,1 0 0 0 0,0-1-52 0 0,-52 3 1013 0 0,36 2-804 0 0,0 0 0 0 0,0 2-1 0 0,0 0 1 0 0,0 0 0 0 0,1 1-1 0 0,0 1 1 0 0,0 0 0 0 0,1 1-1 0 0,0 1 1 0 0,1 0 0 0 0,0 1-1 0 0,0 0 1 0 0,2 0 0 0 0,-1 2-1 0 0,-5 8-208 0 0,16-20 7 0 0,1 1-1 0 0,-1-1 1 0 0,1 0-1 0 0,0 1 0 0 0,-1-1 1 0 0,1 0-1 0 0,0 1 1 0 0,0-1-1 0 0,0 0 0 0 0,0 0 1 0 0,0 0-1 0 0,0 0 1 0 0,0 0-1 0 0,1 0 0 0 0,-1 0 1 0 0,0 0-1 0 0,0 0 0 0 0,1-1 1 0 0,-1 1-1 0 0,0-1 1 0 0,1 1-1 0 0,-1-1 0 0 0,1 1 1 0 0,-1-1-1 0 0,1 0 1 0 0,-1 1-1 0 0,1-1 0 0 0,-1 0 1 0 0,1 0-1 0 0,-1 0 1 0 0,1 0-1 0 0,-1 0 0 0 0,1-1 1 0 0,-1 1-1 0 0,1 0 0 0 0,-1-1 1 0 0,1 1-1 0 0,-1-1 1 0 0,0 0-1 0 0,1 1 0 0 0,-1-1 1 0 0,0 0-1 0 0,1 0 1 0 0,-1 0-1 0 0,0 0 0 0 0,0 0 1 0 0,0 0-1 0 0,1-1-6 0 0,14-4-44 0 0,0 0-1 0 0,-1-2 0 0 0,0 0 1 0 0,-1 0-1 0 0,1-1 1 0 0,-2-1-1 0 0,1-1 1 0 0,-1 0-1 0 0,-1 0 1 0 0,0-1-1 0 0,-1-1 0 0 0,5-7 45 0 0,-15 25 13 0 0,1 0 0 0 0,-1 0 0 0 0,1 0-1 0 0,0 0 1 0 0,0 0 0 0 0,0-1-1 0 0,1 1 1 0 0,0-1 0 0 0,0 1-1 0 0,0-1 1 0 0,0 0 0 0 0,0 0-1 0 0,1-1 1 0 0,0 1 0 0 0,0-1 0 0 0,0 0-1 0 0,0 0 1 0 0,1 0 0 0 0,-1 0-1 0 0,1-1 1 0 0,-1 1 0 0 0,1-1-1 0 0,0-1 1 0 0,0 1 0 0 0,0-1-1 0 0,0 1 1 0 0,0-1 0 0 0,0-1-1 0 0,3 1-12 0 0,5 1-36 0 0,0-1-1 0 0,1-1 0 0 0,-1 0 0 0 0,1 0 0 0 0,-1-1 0 0 0,1-1 0 0 0,-1 0 0 0 0,0-1 0 0 0,0-1 1 0 0,0 0-1 0 0,0-1 0 0 0,-1 0 0 0 0,0 0 0 0 0,0-2 0 0 0,0 1 0 0 0,-1-2 0 0 0,0 1 0 0 0,0-2 1 0 0,-1 1-1 0 0,0-1 0 0 0,8-10 37 0 0,-9 3 21 0 0,-1-2 0 0 0,-1 1 1 0 0,0-1-1 0 0,-1 0 0 0 0,-1 0 0 0 0,-1-1 1 0 0,-1 1-1 0 0,0-1 0 0 0,-1 0 0 0 0,-2 0 1 0 0,1 0-1 0 0,-2 0 0 0 0,-1 0 1 0 0,0 0-1 0 0,-1 0 0 0 0,-1 1 0 0 0,-1-1 1 0 0,-1 1-1 0 0,0 0 0 0 0,-5-8-21 0 0,7 16 157 0 0,0-1 0 0 0,-1 2-1 0 0,0-1 1 0 0,-1 0 0 0 0,0 1 0 0 0,0 0 0 0 0,-1 1-1 0 0,0-1 1 0 0,-1 1 0 0 0,0 1 0 0 0,0-1 0 0 0,-1 1-1 0 0,1 1 1 0 0,-1 0 0 0 0,-1 0 0 0 0,1 0-1 0 0,-1 1 1 0 0,0 1 0 0 0,-4-1-157 0 0,13 4 181 0 0,-18 31 280 0 0,18-13-398 0 0,1 0 0 0 0,1 0-1 0 0,0 0 1 0 0,2-1 0 0 0,0 1 0 0 0,0-1 0 0 0,2 1-1 0 0,0-1 1 0 0,5 11-63 0 0,10 37 42 0 0,23 82-796 0 0,-2-3-1940 0 0,-10 2-3307 0 0,-29-118 4762 0 0</inkml:trace>
  <inkml:trace contextRef="#ctx0" brushRef="#br0" timeOffset="273027.268">28329 8122 2536 0 0,'5'1'4937'0'0,"-4"-2"344"0"0,-2-12-3089 0 0,-34 22-13772 0 0,15-6 10122 0 0</inkml:trace>
  <inkml:trace contextRef="#ctx0" brushRef="#br0" timeOffset="268767.301">24312 8272 2092 0 0,'7'-2'508'0'0,"79"-55"2621"0"0,-86 56-2759 0 0,-56-21 930 0 0,38 22-1153 0 0,-1 1 1 0 0,1 0 0 0 0,0 2-1 0 0,0 0 1 0 0,0 1 0 0 0,0 1-1 0 0,0 0 1 0 0,1 2 0 0 0,0 0-1 0 0,0 1 1 0 0,1 0 0 0 0,0 1 0 0 0,0 1-1 0 0,1 1 1 0 0,1 0 0 0 0,0 1-1 0 0,0 0 1 0 0,0 2-148 0 0,12-11 15 0 0,0-1 0 0 0,1 1 0 0 0,-1-1 1 0 0,1 1-1 0 0,-1 0 0 0 0,1 0 0 0 0,0-1 0 0 0,0 1 0 0 0,0 0 0 0 0,0 0 1 0 0,0 0-1 0 0,1 0 0 0 0,-1 0 0 0 0,1 1 0 0 0,0-1 0 0 0,0 0 0 0 0,0 0 1 0 0,0 0-1 0 0,1 0 0 0 0,-1 0 0 0 0,1 0 0 0 0,0 0 0 0 0,0 0 1 0 0,0 0-1 0 0,0 0 0 0 0,1 0 0 0 0,-1-1 0 0 0,1 1 0 0 0,-1 0 0 0 0,1-1 1 0 0,0 1-1 0 0,0-1 0 0 0,0 0 0 0 0,0 0 0 0 0,1 1 0 0 0,-1-1 0 0 0,0-1 1 0 0,1 1-1 0 0,0 0 0 0 0,-1-1 0 0 0,1 1 0 0 0,0-1 0 0 0,0 0 1 0 0,1 1-16 0 0,136 39-374 0 0,-97-40-871 0 0,1-2 0 0 0,-1-1 0 0 0,1-3 0 0 0,-1-2 0 0 0,0-1 0 0 0,16-7 1245 0 0,-23 5-1208 0 0</inkml:trace>
  <inkml:trace contextRef="#ctx0" brushRef="#br0" timeOffset="270277.218">24868 8244 1180 0 0,'-104'-23'2245'0'0,"101"23"-2164"0"0,-8 0 108 0 0,0 0 0 0 0,-1 0 0 0 0,1 1 0 0 0,0 0 0 0 0,0 1-1 0 0,0 0 1 0 0,0 1 0 0 0,0 0 0 0 0,0 1 0 0 0,1 0 0 0 0,-1 1-1 0 0,1 0 1 0 0,0 1 0 0 0,1 0 0 0 0,-1 0 0 0 0,1 1 0 0 0,1 0-1 0 0,-1 0 1 0 0,1 1 0 0 0,0 1 0 0 0,1-1 0 0 0,0 1 0 0 0,0 0-1 0 0,1 1 1 0 0,0-1 0 0 0,-2 8-189 0 0,8-13 31 0 0,1-1-1 0 0,0 1 0 0 0,0-1 1 0 0,0 1-1 0 0,0-1 1 0 0,1 0-1 0 0,-1 1 1 0 0,1-1-1 0 0,0 0 0 0 0,0 0 1 0 0,0 0-1 0 0,0 0 1 0 0,1-1-1 0 0,-1 1 0 0 0,1-1 1 0 0,-1 1-1 0 0,1-1 1 0 0,0 0-1 0 0,0 0 1 0 0,0 0-1 0 0,0 0 0 0 0,1-1 1 0 0,-1 1-1 0 0,0-1 1 0 0,1 0-1 0 0,-1 0 1 0 0,1 0-1 0 0,-1 0 0 0 0,1-1 1 0 0,0 1-31 0 0,5 1-13 0 0,1-1 1 0 0,0 1-1 0 0,-1-2 1 0 0,1 1-1 0 0,0-1 1 0 0,0-1-1 0 0,-1 0 0 0 0,1 0 1 0 0,-1-1-1 0 0,1 0 1 0 0,-1-1-1 0 0,1 0 1 0 0,-1 0-1 0 0,0-1 1 0 0,-1 0-1 0 0,1-1 1 0 0,0 1-1 0 0,-1-2 0 0 0,0 1 1 0 0,-1-1-1 0 0,1-1 1 0 0,1-1 12 0 0,31-124-361 0 0,-39 131 355 0 0,1-4-13 0 0,0 0-1 0 0,1 0 1 0 0,0 0-1 0 0,0 0 0 0 0,0 1 1 0 0,1-1-1 0 0,0 1 1 0 0,0 0-1 0 0,0 0 0 0 0,0 0 1 0 0,0 0-1 0 0,1 1 1 0 0,0 0-1 0 0,0 0 1 0 0,0 0-1 0 0,0 0 0 0 0,3 0 20 0 0,-7 2-44 0 0,31 15 12 0 0,13 66 30 0 0,-45-79-6 0 0,-2 37 346 0 0,-5-24 289 0 0,18-28-585 0 0,-2-2-24 0 0,1 1-1 0 0,1 1 1 0 0,0 0-1 0 0,1 0 0 0 0,0 1 1 0 0,1 1-1 0 0,1 0 0 0 0,0 0 1 0 0,0 2-1 0 0,1 0 1 0 0,11-6-18 0 0,-21 17-12 0 0,0-1 1 0 0,0 1-1 0 0,0 0 1 0 0,0 1 0 0 0,0-1-1 0 0,0 1 1 0 0,0 0 0 0 0,0 0-1 0 0,0 0 1 0 0,-1 1 0 0 0,1-1-1 0 0,-1 1 1 0 0,0 0-1 0 0,0 1 1 0 0,0-1 0 0 0,0 1-1 0 0,-1-1 1 0 0,1 1 0 0 0,-1 1-1 0 0,0-1 1 0 0,0 0 0 0 0,-1 1-1 0 0,1-1 1 0 0,-1 1-1 0 0,0 0 1 0 0,0-1 0 0 0,0 1-1 0 0,-1 0 12 0 0,17 23 89 0 0,-12-20-174 0 0,1-1 1 0 0,0 0 0 0 0,0-1 0 0 0,1 0 0 0 0,0 0 0 0 0,0-1 0 0 0,0 0 0 0 0,1 0-1 0 0,-1-1 1 0 0,1 0 0 0 0,0 0 0 0 0,1-1 0 0 0,-1 0 0 0 0,0-1 0 0 0,1 0 0 0 0,0-1 0 0 0,-1 0-1 0 0,1 0 1 0 0,0-1 0 0 0,0 0 0 0 0,-1 0 0 0 0,1-2 0 0 0,0 1 0 0 0,-1-1 0 0 0,7-2 84 0 0,1 1-109 0 0,0-1 0 0 0,0 0 0 0 0,-1-2 0 0 0,0 0 0 0 0,0 0 0 0 0,0-2 0 0 0,-1 0 0 0 0,0 0 0 0 0,0-2 0 0 0,-1 0 0 0 0,3-3 109 0 0,-16 12 25 0 0,0 1-1 0 0,0-1 1 0 0,-1 0 0 0 0,1 0 0 0 0,0 0 0 0 0,0 0 0 0 0,-1 0-1 0 0,1 0 1 0 0,0 0 0 0 0,-1 0 0 0 0,1 0 0 0 0,-1 0-1 0 0,0-1 1 0 0,1 1 0 0 0,-1 0 0 0 0,0 0 0 0 0,0 0-1 0 0,0 0 1 0 0,0-1 0 0 0,0 1 0 0 0,0 0 0 0 0,0 0-1 0 0,0 0 1 0 0,0-1 0 0 0,0 1 0 0 0,-1 0 0 0 0,1 0-1 0 0,0 0 1 0 0,-1 0 0 0 0,1 0 0 0 0,-1-1 0 0 0,1 1 0 0 0,-1 0-1 0 0,0 0 1 0 0,1 0 0 0 0,-1 1 0 0 0,0-1 0 0 0,0 0-1 0 0,0 0 1 0 0,0 0 0 0 0,0 0 0 0 0,0 1 0 0 0,0-1-1 0 0,0 0 1 0 0,0 1 0 0 0,0-1 0 0 0,0 1 0 0 0,0 0-1 0 0,0-1 1 0 0,0 1 0 0 0,-1 0 0 0 0,1-1 0 0 0,0 1-1 0 0,0 0 1 0 0,0 0 0 0 0,0 0 0 0 0,-1 0 0 0 0,0 0-25 0 0,-77-7 619 0 0,77 7-554 0 0,-9 0 18 0 0,-1 1-1 0 0,1 0 1 0 0,1 0-1 0 0,-1 1 0 0 0,0 0 1 0 0,0 1-1 0 0,1 0 0 0 0,-1 1 1 0 0,1 0-1 0 0,0 1 1 0 0,0 0-1 0 0,1 0 0 0 0,-1 1 1 0 0,1 1-1 0 0,0-1 0 0 0,1 1 1 0 0,0 1-1 0 0,0 0 0 0 0,0 0 1 0 0,1 0-1 0 0,0 1 1 0 0,1 0-1 0 0,0 0 0 0 0,0 1 1 0 0,1-1-1 0 0,1 1 0 0 0,-1 1 1 0 0,1-1-1 0 0,1 0 1 0 0,0 1-1 0 0,0 2-82 0 0,6-9 8 0 0,-1 0-1 0 0,1-1 1 0 0,0 1 0 0 0,0 0-1 0 0,0-1 1 0 0,0 1-1 0 0,0-1 1 0 0,1 0 0 0 0,0 0-1 0 0,-1-1 1 0 0,1 1 0 0 0,0-1-1 0 0,0 0 1 0 0,1 0 0 0 0,-1 0-1 0 0,0 0 1 0 0,1-1 0 0 0,-1 0-1 0 0,1 0 1 0 0,-1 0 0 0 0,1 0-1 0 0,0-1 1 0 0,-1 1-1 0 0,1-1 1 0 0,0-1 0 0 0,-1 1-1 0 0,1 0 1 0 0,-1-1 0 0 0,1 0-1 0 0,0 0 1 0 0,-1-1 0 0 0,1 0-8 0 0,9-1-54 0 0,0-1 0 0 0,0 0 1 0 0,0-2-1 0 0,0 1 0 0 0,-1-2 0 0 0,0 0 1 0 0,-1 0-1 0 0,1-1 0 0 0,-1-1 1 0 0,-1 0-1 0 0,0 0 0 0 0,0-1 1 0 0,-1-1-1 0 0,0 0 0 0 0,-1 0 0 0 0,0-1 1 0 0,0 0-1 0 0,-2-1 0 0 0,1 1 1 0 0,-2-1-1 0 0,0-1 0 0 0,0 1 1 0 0,-1-1-1 0 0,2-12 54 0 0,-2 10-60 0 0,8-21 39 0 0,-1 0 0 0 0,-3-1-1 0 0,0 0 1 0 0,-3 0 0 0 0,-1-1 0 0 0,-2-6 21 0 0,-2 44 17 0 0,-1-1-1 0 0,0 0 1 0 0,0 0-1 0 0,1 0 1 0 0,-1 0-1 0 0,0 1 1 0 0,-1-1-1 0 0,1 0 0 0 0,0 0 1 0 0,0 0-1 0 0,-1 1 1 0 0,1-1-1 0 0,-1 0 1 0 0,0 0-1 0 0,1 1 1 0 0,-1-1-1 0 0,0 0 1 0 0,0 1-1 0 0,0-1 1 0 0,0 1-1 0 0,0-1 1 0 0,0 1-1 0 0,-1 0 1 0 0,1-1-1 0 0,0 1 1 0 0,-1 0-1 0 0,1 0 1 0 0,-1 0-1 0 0,1 0 1 0 0,-1 0-1 0 0,0 0 0 0 0,1 1 1 0 0,-1-1-1 0 0,0 0 1 0 0,1 1-1 0 0,-1-1 1 0 0,0 1-1 0 0,0 0 1 0 0,0 0-1 0 0,1-1 1 0 0,-1 1-1 0 0,0 0 1 0 0,0 1-1 0 0,0-1 1 0 0,0 0-1 0 0,1 0 1 0 0,-1 1-1 0 0,0-1 1 0 0,0 1-1 0 0,1 0 1 0 0,-1-1-1 0 0,0 1 1 0 0,1 0-1 0 0,-1 0 0 0 0,1 0 1 0 0,-1 0-17 0 0,-8 14 82 0 0,1 1 0 0 0,1 0 0 0 0,1 1 0 0 0,0 0 0 0 0,1 0 0 0 0,1 0 0 0 0,0 1 0 0 0,1-1 0 0 0,1 1 0 0 0,1 0 0 0 0,1 0 0 0 0,0 1 0 0 0,1-1 0 0 0,1 0 0 0 0,1 2-82 0 0,-2-19 3 0 0,1 12-18 0 0,1 0-1 0 0,1-1 1 0 0,0 1 0 0 0,0-1 0 0 0,1 0 0 0 0,1 0-1 0 0,0 0 1 0 0,0-1 0 0 0,2 0 0 0 0,-1 0 0 0 0,1 0 0 0 0,1-1-1 0 0,0 1 1 0 0,0-2 0 0 0,1 0 0 0 0,0 0 0 0 0,1 0-1 0 0,0-1 1 0 0,0 0 0 0 0,1-1 0 0 0,-1-1 0 0 0,2 1 0 0 0,-1-2-1 0 0,1 1 1 0 0,0-2 0 0 0,0 0 0 0 0,0 0 0 0 0,1-1-1 0 0,-1 0 1 0 0,1-1 0 0 0,-1-1 0 0 0,1 0 0 0 0,0-1 0 0 0,0 0-1 0 0,0-1 16 0 0,-6 0-3 0 0,-1 0 0 0 0,1 0 0 0 0,0-1 0 0 0,-1 0 0 0 0,1-1 0 0 0,-1 1-1 0 0,0-1 1 0 0,0 0 0 0 0,0-1 0 0 0,0 0 0 0 0,0 1 0 0 0,-1-2 0 0 0,0 1-1 0 0,0-1 1 0 0,0 0 0 0 0,0 0 0 0 0,-1 0 0 0 0,0-1 0 0 0,0 1 0 0 0,0-1 0 0 0,-1 0-1 0 0,1 0 1 0 0,-2 0 0 0 0,1-1 0 0 0,-1 1 0 0 0,0-1 0 0 0,0 1 0 0 0,0-1-1 0 0,-1 0 1 0 0,0-4 3 0 0,-1 10 129 0 0,0 1-6 0 0,-2-17 612 0 0,19 26-788 0 0,28 26-5118 0 0,-44-35 3801 0 0,-2-2-1146 0 0,-3 1 1305 0 0</inkml:trace>
  <inkml:trace contextRef="#ctx0" brushRef="#br0" timeOffset="270542.631">26111 7960 1016 0 0,'3'-21'4699'0'0,"3"-3"-1161"0"0,7 36-9477 0 0,-11-9 4689 0 0</inkml:trace>
  <inkml:trace contextRef="#ctx0" brushRef="#br0" timeOffset="271119.771">26180 8479 1760 0 0,'193'-162'4399'0'0,"-168"137"-4291"0"0,-2-1-1 0 0,-1-1 0 0 0,-1-1 1 0 0,-2-1-1 0 0,0-1 1 0 0,-2 0-1 0 0,-2-1 0 0 0,-1-1 1 0 0,-1-1-1 0 0,-1 0 1 0 0,0-10-108 0 0,-16-16 636 0 0,3 58-619 0 0,0 0 0 0 0,0 0 0 0 0,1 0 0 0 0,-1 1-1 0 0,0-1 1 0 0,0 0 0 0 0,0 1 0 0 0,0-1 0 0 0,0 1 0 0 0,0-1 0 0 0,0 1 0 0 0,0-1 0 0 0,0 1 0 0 0,0 0 0 0 0,0-1-1 0 0,0 1 1 0 0,0 0 0 0 0,0 0 0 0 0,0 0 0 0 0,0 0 0 0 0,0 0 0 0 0,0 0 0 0 0,0 0 0 0 0,0 0 0 0 0,0 0 0 0 0,-1 1-1 0 0,1-1 1 0 0,0 0 0 0 0,0 1 0 0 0,0-1 0 0 0,0 1 0 0 0,0-1 0 0 0,1 1 0 0 0,-1-1 0 0 0,0 1 0 0 0,0-1 0 0 0,0 1-1 0 0,0 0 1 0 0,1 0 0 0 0,-1 0 0 0 0,0-1 0 0 0,0 1 0 0 0,1 0 0 0 0,-1 0 0 0 0,1 0 0 0 0,-1 0 0 0 0,1 0 0 0 0,-1 0-1 0 0,1 1-16 0 0,-7 9 80 0 0,1 2-1 0 0,0-1 0 0 0,1 1 1 0 0,0 0-1 0 0,1 0 0 0 0,0 0 1 0 0,1 0-1 0 0,1 1 0 0 0,0-1 1 0 0,1 1-1 0 0,0 0 0 0 0,1-1 1 0 0,1 1-1 0 0,0 0 0 0 0,1 0-79 0 0,-2 21 185 0 0,62 118-617 0 0,-26-108-863 0 0,0 1-3766 0 0,-34-41 3929 0 0</inkml:trace>
  <inkml:trace contextRef="#ctx0" brushRef="#br0" timeOffset="271507.209">26423 8239 2356 0 0,'25'-25'2908'0'0,"6"13"-2542"0"0,1 1 0 0 0,0 1 0 0 0,1 2 0 0 0,0 1 0 0 0,1 2 0 0 0,-1 2 0 0 0,1 0-1 0 0,0 2 1 0 0,5 2-366 0 0,-36 1 91 0 0,1 0-1 0 0,-1 0 0 0 0,0 0 0 0 0,0 0 0 0 0,0 0 1 0 0,0 0-1 0 0,0 1 0 0 0,-1-1 0 0 0,1 1 0 0 0,-1 0 0 0 0,1 0 1 0 0,-1 0-1 0 0,0 0 0 0 0,0 0 0 0 0,-1 1 0 0 0,1-1 1 0 0,-1 0-1 0 0,1 1 0 0 0,-1-1 0 0 0,0 1 0 0 0,0 0 0 0 0,-1-1 1 0 0,1 4-91 0 0,7 16-244 0 0,5-3-168 0 0,2 4-1341 0 0,-11-11-3878 0 0,-4-13 4399 0 0</inkml:trace>
  <inkml:trace contextRef="#ctx0" brushRef="#br0" timeOffset="271754.868">26842 7957 1856 0 0,'-3'-3'1036'0'0,"0"0"-268"0"0,0 0-52 0 0,1 0-164 0 0,-3 2-92 0 0,4-2-119 0 0,-3 3-101 0 0,3 0-116 0 0,1 0-8 0 0,0 1-408 0 0,3-1-397 0 0,-1 0-447 0 0,4 0-108 0 0,-1 2 28 0 0</inkml:trace>
  <inkml:trace contextRef="#ctx0" brushRef="#br0" timeOffset="272655.27">27156 8113 1348 0 0,'-5'2'159'0'0,"-9"0"181"0"0,0 1 0 0 0,0 0 0 0 0,1 1 0 0 0,-1 1 0 0 0,1 0-1 0 0,0 1 1 0 0,1 0 0 0 0,-1 1 0 0 0,1 1 0 0 0,1 0 0 0 0,-1 0 0 0 0,1 1-1 0 0,1 0 1 0 0,-1 2-340 0 0,9-10 42 0 0,0-1-1 0 0,-1 1 1 0 0,1 0 0 0 0,0 1-1 0 0,0-1 1 0 0,0 0-1 0 0,1 0 1 0 0,-1 1-1 0 0,0-1 1 0 0,0 1 0 0 0,1 0-1 0 0,-1-1 1 0 0,1 1-1 0 0,-1 0 1 0 0,1 0 0 0 0,0 0-1 0 0,0 0 1 0 0,0 0-1 0 0,0 0 1 0 0,0 0-1 0 0,0 0 1 0 0,1 1 0 0 0,-1-1-1 0 0,1 0 1 0 0,-1 0-1 0 0,1 1 1 0 0,0-1 0 0 0,0 0-1 0 0,0 1 1 0 0,0-1-1 0 0,0 0 1 0 0,1 0-1 0 0,-1 1 1 0 0,1-1 0 0 0,-1 0-1 0 0,1 0 1 0 0,0 0-1 0 0,0 1 1 0 0,0-1 0 0 0,0 0-1 0 0,0 0 1 0 0,0 0-1 0 0,1-1 1 0 0,-1 1-1 0 0,1 0 1 0 0,-1 0 0 0 0,1-1-1 0 0,0 1 1 0 0,-1-1-1 0 0,1 1 1 0 0,0-1 0 0 0,0 0-1 0 0,0 0 1 0 0,0 0-1 0 0,0 0 1 0 0,1 0-1 0 0,0 0-41 0 0,4 1-2 0 0,-1 0 0 0 0,1-1-1 0 0,0 0 1 0 0,-1 0-1 0 0,1-1 1 0 0,0 0 0 0 0,0 0-1 0 0,-1 0 1 0 0,1-1-1 0 0,0 0 1 0 0,-1 0 0 0 0,1-1-1 0 0,-1 0 1 0 0,1 0-1 0 0,-1-1 1 0 0,0 1 0 0 0,0-1-1 0 0,0 0 1 0 0,0-1-1 0 0,0 0 1 0 0,-1 0 0 0 0,0 0-1 0 0,0 0 1 0 0,0-1-1 0 0,0 0 1 0 0,-1 0 0 0 0,1 0-1 0 0,-1-1 1 0 0,-1 1-1 0 0,1-1 3 0 0,16-47-241 0 0,-19 48 222 0 0,-1 0 0 0 0,1 0 0 0 0,0 0 0 0 0,1 0 0 0 0,-1 1 0 0 0,1-1 0 0 0,0 0 1 0 0,0 0-1 0 0,0 1 0 0 0,1-1 0 0 0,0 1 0 0 0,0 0 0 0 0,0 0 0 0 0,0 0 1 0 0,0 0-1 0 0,1 1 0 0 0,0-1 0 0 0,0 1 0 0 0,0 0 0 0 0,0 0 0 0 0,0 0 0 0 0,1 1 1 0 0,-1-1-1 0 0,1 1 0 0 0,-1 0 0 0 0,1 1 0 0 0,0-1 0 0 0,0 1 0 0 0,0 0 1 0 0,0 0-1 0 0,2 0 19 0 0,16 21-84 0 0,-19-13 120 0 0,0 0 0 0 0,0 0 0 0 0,0 0 0 0 0,-1 0 0 0 0,-1 0 0 0 0,1 1 0 0 0,-1-1 0 0 0,0 1 0 0 0,-1 0 0 0 0,0-1 1 0 0,0 1-1 0 0,0 0 0 0 0,-1 0 0 0 0,0 0 0 0 0,-1 0 0 0 0,0-1 0 0 0,-1 3-36 0 0,1 21 514 0 0,1-30-388 0 0,110-139 822 0 0,-109 137-949 0 0,1 0 1 0 0,-1-1 0 0 0,0 1-1 0 0,0 0 1 0 0,1 0 0 0 0,-1 0-1 0 0,0 0 1 0 0,1 0 0 0 0,-1 0-1 0 0,1 0 1 0 0,-1 0-1 0 0,1 1 1 0 0,0-1 0 0 0,-1 0-1 0 0,1 1 1 0 0,0 0 0 0 0,-1-1-1 0 0,1 1 1 0 0,0 0 0 0 0,0 0-1 0 0,-1 0 1 0 0,1 0 0 0 0,0 0-1 0 0,-1 0 1 0 0,1 0 0 0 0,0 1-1 0 0,0-1 1 0 0,-1 1 0 0 0,1-1-1 0 0,0 1 1 0 0,-1 0 0 0 0,1-1-1 0 0,-1 1 1 0 0,1 0 0 0 0,-1 0-1 0 0,0 0 1 0 0,1 0 0 0 0,-1 1-1 0 0,0-1 1 0 0,1 0 0 0 0,-1 0-1 0 0,0 1 1 0 0,0-1 0 0 0,0 1-1 0 0,0-1 1 0 0,-1 1 0 0 0,1-1-1 0 0,0 1 1 0 0,-1-1 0 0 0,1 2 0 0 0,38 94 348 0 0,-36-87-259 0 0,8 118 1067 0 0,24-156-822 0 0,-29 21-331 0 0,7-13 9 0 0,2 1 0 0 0,0 0 0 0 0,1 2 0 0 0,1-1 0 0 0,1 2 0 0 0,0 0-1 0 0,1 2 1 0 0,1 0 0 0 0,0 0 0 0 0,1 2 0 0 0,0 1 0 0 0,1 1 0 0 0,0 0 0 0 0,11-2-12 0 0,-30 12 1 0 0,0 1 1 0 0,0-1-1 0 0,0 0 0 0 0,-1 1 1 0 0,1 0-1 0 0,0-1 1 0 0,-1 1-1 0 0,1 0 0 0 0,-1 1 1 0 0,1-1-1 0 0,-1 0 1 0 0,1 1-1 0 0,-1-1 1 0 0,0 1-1 0 0,0 0 0 0 0,1-1 1 0 0,-1 1-1 0 0,-1 0 1 0 0,1 0-1 0 0,0 1 0 0 0,0-1 1 0 0,-1 0-1 0 0,1 1 1 0 0,-1-1-1 0 0,0 1 0 0 0,0-1 1 0 0,0 1-1 0 0,0-1 1 0 0,0 1-1 0 0,0 0 1 0 0,-1 0-1 0 0,1-1 0 0 0,-1 1 1 0 0,0 0-1 0 0,0 0 1 0 0,0-1-1 0 0,0 1 0 0 0,-1 0 1 0 0,1 0-1 0 0,-1-1 1 0 0,1 1-1 0 0,-1 0 0 0 0,-1 1-1 0 0,2-1 6 0 0,-2 3-137 0 0,-1 1 0 0 0,0-1 1 0 0,0 1-1 0 0,0-1 0 0 0,-1 0 0 0 0,0 0 1 0 0,-1 0-1 0 0,1-1 0 0 0,-1 0 1 0 0,0 0-1 0 0,0 0 0 0 0,-1 0 0 0 0,1-1 1 0 0,-1 0-1 0 0,0 0 0 0 0,-3 2 131 0 0,0-4-1773 0 0,7-2-3014 0 0,3-3 3639 0 0</inkml:trace>
  <inkml:trace contextRef="#ctx0" brushRef="#br0" timeOffset="405089.654">565 3094 908 0 0,'0'0'225'0'0,"0"0"6"0"0,0 0 3 0 0,0 0-57 0 0,0 0-2 0 0,0 0 73 0 0,0 0-132 0 0,0 0-24 0 0,0 0-4 0 0,0 0 34 0 0,0 0-51 0 0,0 0-6 0 0,0 0 44 0 0,0 0-24 0 0,0 0 56 0 0,0 0-43 0 0,0 0 1 0 0,0 0 5 0 0,0 0 4 0 0,0 0 2 0 0,0 0-49 0 0,0 0 14 0 0,0 0 13 0 0,0 0-7 0 0,0 0-46 0 0,0 0-1 0 0,0 0-21 0 0,0 0 24 0 0,0 0-5 0 0,0 0-20 0 0,0 0 0 0 0,0 0 58 0 0,0 0-83 0 0,0 0 77 0 0,0 0-59 0 0,0 0-2 0 0,0 0-18 0 0,0 0 49 0 0,49-17 59 0 0,58 0 323 0 0,52 8-588 0 0,128-43-105 0 0,367 24 920 0 0,-383 19-702 0 0,152-34 262 0 0,106-3-283 0 0,-114 27 317 0 0,-226-1-379 0 0,226-14 136 0 0,-7 11 256 0 0,598-4-197 0 0,-878 11 43 0 0,629-4-216 0 0,536 20 151 0 0,-1038-9-80 0 0,-52 2 146 0 0,35-15-242 0 0,108 14-9 0 0,15-23 299 0 0,142 2-613 0 0,52 3 956 0 0,-369 8-484 0 0,259 0 299 0 0,-283 9-417 0 0,148-12 319 0 0,290-33-842 0 0,-210 19 686 0 0,242 15-49 0 0,-362 44-64 0 0,374 21 477 0 0,-248-64-702 0 0,24-18 258 0 0,-237 13 139 0 0,131-24-127 0 0,-153 6 39 0 0,100-49 295 0 0,-222 66-302 0 0,0-1 1 0 0,-2-1-1 0 0,0-3 1 0 0,-3 0 0 0 0,0-3-1 0 0,-2 0 1 0 0,13-20-14 0 0,-26 28-6 0 0,-2-1 0 0 0,-1 0 0 0 0,-1-1 1 0 0,-1 0-1 0 0,-1-2 0 0 0,-1 1 0 0 0,-2-2 0 0 0,-1 1 0 0 0,-1-1 1 0 0,-2 0-1 0 0,-1-1 0 0 0,-1 0 0 0 0,-2 0 0 0 0,-1 1 1 0 0,-3-32 5 0 0,-43-99 492 0 0,40 149-492 0 0,-1-1 0 0 0,0 1 0 0 0,-1 0 0 0 0,0 0 0 0 0,-1 0 0 0 0,0 1 0 0 0,-1 0 0 0 0,0 1 0 0 0,-1 0 0 0 0,0 1 0 0 0,-1 0 0 0 0,0 0 0 0 0,0 1 0 0 0,-1 0 0 0 0,-5-2 0 0 0,-155-74-151 0 0,107 57 11 0 0,0 2 0 0 0,-1 4 0 0 0,-2 3 0 0 0,0 2 0 0 0,0 3 0 0 0,-43-1 140 0 0,-469 2-255 0 0,362 14 164 0 0,-185 10-39 0 0,53 4 66 0 0,-754 46 13 0 0,615-62-120 0 0,259 23 419 0 0,-865 65-141 0 0,773-60-170 0 0,-167 3 15 0 0,-710 62 364 0 0,-273 12-487 0 0,718-78 186 0 0,-563-27 47 0 0,583-16 511 0 0,315 32-620 0 0,-458 64-216 0 0,150-5 219 0 0,31-1 69 0 0,527-61-9 0 0,1 9 0 0 0,-80 23-16 0 0,-42 48-76 0 0,-9 48-230 0 0,291-138 293 0 0,1 1 1 0 0,0-1-1 0 0,1 1 1 0 0,-1 1-1 0 0,1-1 1 0 0,0 1-1 0 0,0 0 1 0 0,0 1-1 0 0,0-1 1 0 0,1 1-1 0 0,0 0 1 0 0,1 1-1 0 0,-1-1 1 0 0,1 1-1 0 0,0 0 1 0 0,1 0 0 0 0,0 0-1 0 0,0 0 1 0 0,0 1-1 0 0,1-1 1 0 0,0 1-1 0 0,0 0 13 0 0,-5 215-21 0 0,24-177 11 0 0,47 139-186 0 0,95 94 317 0 0,-98-166 132 0 0,-25-40-109 0 0,-13-43-1836 0 0,-23-29 580 0 0</inkml:trace>
  <inkml:trace contextRef="#ctx0" brushRef="#br0" timeOffset="409830.512">1146 11172 1436 0 0,'0'0'562'0'0,"3"-12"371"0"0,14-6 880 0 0,24-36 1358 0 0,-34 27-1388 0 0,-3 48-934 0 0,10 317 428 0 0,63-79-660 0 0,-77-258-673 0 0,1 0 0 0 0,-1 0 0 0 0,0 0 0 0 0,1-1-1 0 0,-1 1 1 0 0,0 0 0 0 0,0 0 0 0 0,0 0 0 0 0,1 0 0 0 0,-1 0 0 0 0,0 0 0 0 0,0 0-1 0 0,0 0 1 0 0,-1 0 0 0 0,1 0 0 0 0,0 0 0 0 0,0-1 0 0 0,0 1 0 0 0,-1 0 0 0 0,1 0-1 0 0,0 0 1 0 0,-1 0 0 0 0,1 0 0 0 0,-1-1 0 0 0,1 1 0 0 0,-1 0 0 0 0,1 0-1 0 0,-1-1 1 0 0,0 1 0 0 0,1 0 0 0 0,-1-1 0 0 0,0 1 0 0 0,0-1 0 0 0,1 1 0 0 0,-1-1-1 0 0,0 1 1 0 0,0-1 0 0 0,0 1 0 0 0,0-1 0 0 0,1 0 0 0 0,-1 1 0 0 0,0-1 0 0 0,0 0-1 0 0,0 0 1 0 0,0 0 0 0 0,0 0 0 0 0,0 0 0 0 0,0 0 0 0 0,0 0 0 0 0,0 0 0 0 0,0 0-1 0 0,0 0 1 0 0,0-1 0 0 0,1 1 0 0 0,-1 0 0 0 0,0 0 0 0 0,0-1 0 0 0,0 1-1 0 0,0-1 1 0 0,1 1 0 0 0,-1-1 0 0 0,0 1 0 0 0,0-1 0 0 0,1 1 0 0 0,-1-1 56 0 0,-61-32-3669 0 0,28-5 1067 0 0,20 16 1168 0 0</inkml:trace>
  <inkml:trace contextRef="#ctx0" brushRef="#br0" timeOffset="410858.955">1093 11051 1048 0 0,'-56'-13'6495'0'0,"44"10"-5614"0"0,13 2-858 0 0,-1 1-1 0 0,0 0 1 0 0,0-1-1 0 0,1 1 0 0 0,-1 0 1 0 0,0-1-1 0 0,0 1 1 0 0,0 0-1 0 0,1-1 1 0 0,-1 1-1 0 0,0 0 1 0 0,0-1-1 0 0,0 1 1 0 0,0-1-1 0 0,0 1 1 0 0,0 0-1 0 0,0-1 0 0 0,0 1 1 0 0,0 0-1 0 0,0-1 1 0 0,0 1-1 0 0,0-1 1 0 0,0 1-1 0 0,0 0 1 0 0,0-1-1 0 0,0 1 1 0 0,0-1-1 0 0,-1 1 1 0 0,1 0-1 0 0,0-1 0 0 0,0 1 1 0 0,0 0-1 0 0,-1-1 1 0 0,1 1-1 0 0,0 0 1 0 0,0 0-1 0 0,-1-1 1 0 0,1 1-1 0 0,0 0 1 0 0,-1 0-1 0 0,1-1 1 0 0,-1 1-23 0 0,29-12 25 0 0,1 2 1 0 0,0 0 0 0 0,0 2 0 0 0,1 2 0 0 0,0 0 0 0 0,0 2 0 0 0,0 1 0 0 0,23 1-26 0 0,-44 3-3 0 0,0 0 0 0 0,-1 0 0 0 0,1 1 0 0 0,-1 0 0 0 0,0 1 0 0 0,1 0 1 0 0,-1 0-1 0 0,0 0 0 0 0,-1 1 0 0 0,1 1 0 0 0,-1-1 0 0 0,0 1 0 0 0,0 0 0 0 0,0 1 0 0 0,0 0 1 0 0,-1 0-1 0 0,0 0 0 0 0,-1 1 0 0 0,1-1 0 0 0,-1 1 0 0 0,0 1 0 0 0,-1-1 0 0 0,0 1 0 0 0,0 0 0 0 0,-1 0 1 0 0,0 0-1 0 0,0 0 0 0 0,-1 0 0 0 0,0 1 0 0 0,0-1 0 0 0,-1 1 0 0 0,0 8 3 0 0,-3-5 7 0 0,-1-1 1 0 0,0 1-1 0 0,-1 0 0 0 0,-1-1 1 0 0,0 0-1 0 0,0 0 0 0 0,-1 0 0 0 0,-1 0 1 0 0,1-1-1 0 0,-2 0 0 0 0,1-1 0 0 0,-2 0 1 0 0,1 0-1 0 0,-1 0 0 0 0,0-1 0 0 0,-1-1 1 0 0,0 1-1 0 0,0-2 0 0 0,-3 2-7 0 0,-41 37 162 0 0,132-42-121 0 0,-66-3-48 0 0,1-2-12 0 0,0 1 1 0 0,0 0 0 0 0,0 1-1 0 0,0 1 1 0 0,0-1-1 0 0,0 2 1 0 0,-1 0 0 0 0,1 1-1 0 0,0 0 1 0 0,-1 1 0 0 0,1 0-1 0 0,-1 1 1 0 0,0 0-1 0 0,-1 1 1 0 0,1 0 0 0 0,-1 1-1 0 0,-1 0 1 0 0,1 1 0 0 0,-1 0-1 0 0,0 2 19 0 0,-8-8 1 0 0,-1 1 0 0 0,1 0 0 0 0,-1-1 0 0 0,0 1 0 0 0,0 0-1 0 0,0 0 1 0 0,-1 0 0 0 0,1 0 0 0 0,-1 0 0 0 0,1 0 0 0 0,-1 0 0 0 0,0 0 0 0 0,0 0-1 0 0,0 0 1 0 0,-1 0 0 0 0,1 0 0 0 0,-1 0 0 0 0,0 0 0 0 0,1 0 0 0 0,-1-1 0 0 0,-1 1-1 0 0,1 0 1 0 0,0 0 0 0 0,-1-1 0 0 0,1 1 0 0 0,-1-1 0 0 0,0 1 0 0 0,0-1 0 0 0,0 0 0 0 0,0 1-1 0 0,0-1 1 0 0,0 0 0 0 0,-1-1 0 0 0,1 1 0 0 0,-1 0-1 0 0,-95 53 100 0 0,70-46-109 0 0,1-1 1 0 0,-1-1 0 0 0,-1-1-1 0 0,1-2 1 0 0,-1-1 0 0 0,0-1-1 0 0,-12-2 9 0 0,-67-38-1674 0 0,104 35 1398 0 0,0-1 0 0 0,0 1 0 0 0,0-1 0 0 0,0 0 0 0 0,1 0 0 0 0,-1-1 0 0 0,1 1 0 0 0,0-1 0 0 0,1 0 0 0 0,-1 1 0 0 0,1-1 0 0 0,0 0 0 0 0,0 0 0 0 0,0-1 0 0 0,1 1 0 0 0,0 0 0 0 0,0-1 0 0 0,0 1 0 0 0,0-6 276 0 0,1-6-1362 0 0</inkml:trace>
  <inkml:trace contextRef="#ctx0" brushRef="#br0" timeOffset="411292.199">1839 11265 1068 0 0,'39'129'5441'0'0,"-34"-108"-5300"0"0,15 46 1248 0 0,11-36-3975 0 0,-30-31 1661 0 0,-1-2-263 0 0,0-5-88 0 0</inkml:trace>
  <inkml:trace contextRef="#ctx0" brushRef="#br0" timeOffset="411538.398">1904 11208 1372 0 0,'-9'-19'2757'0'0,"-5"-14"2091"0"0,12 16-4450 0 0,34 12-6611 0 0,-26 7 4999 0 0</inkml:trace>
  <inkml:trace contextRef="#ctx0" brushRef="#br0" timeOffset="412156.407">2122 11294 1044 0 0,'65'32'2432'0'0,"10"94"-453"0"0,-66-62 1726 0 0,-5-83-3637 0 0,1 1 0 0 0,1 0 0 0 0,1 1 0 0 0,0-1 0 0 0,1 1 0 0 0,1 1 0 0 0,1-1 0 0 0,0 2 0 0 0,1-1 0 0 0,1 2 0 0 0,0-1 1 0 0,1 2-1 0 0,0-1 0 0 0,1 2 0 0 0,1 0 0 0 0,14-9-68 0 0,-26 18-19 0 0,1 0 0 0 0,-1 0 0 0 0,0 0 0 0 0,1 0 0 0 0,0 1 0 0 0,-1 0 0 0 0,1 0 0 0 0,0 0 0 0 0,0 0 0 0 0,0 0 0 0 0,0 1 1 0 0,1 0-1 0 0,-1 0 0 0 0,0 0 0 0 0,1 0 0 0 0,-1 1 0 0 0,0-1 0 0 0,1 1 0 0 0,-1 0 0 0 0,0 1 0 0 0,1-1 0 0 0,-1 1 0 0 0,1 0 0 0 0,-1 0 0 0 0,0 0 0 0 0,0 0 0 0 0,0 1 0 0 0,0 0 0 0 0,0 0 0 0 0,0 0 0 0 0,0 0 0 0 0,-1 0 1 0 0,1 1-1 0 0,-1 0 0 0 0,1 0 0 0 0,-1 0 0 0 0,0 0 0 0 0,0 0 0 0 0,0 1 0 0 0,1 2 19 0 0,70 211-1241 0 0,-44-199-3785 0 0,-29-18 3786 0 0</inkml:trace>
  <inkml:trace contextRef="#ctx0" brushRef="#br0" timeOffset="413294.235">3125 11291 888 0 0,'-15'0'305'0'0,"0"0"1"0"0,0 1-1 0 0,0 1 0 0 0,0 1 0 0 0,0 0 0 0 0,0 0 1 0 0,1 2-1 0 0,-1 0 0 0 0,1 1 0 0 0,0 0 1 0 0,1 1-1 0 0,0 0 0 0 0,0 1 0 0 0,0 1 1 0 0,1 0-1 0 0,-9 9-305 0 0,-53 84 1423 0 0,75-100-1398 0 0,-1 0 0 0 0,0 0-1 0 0,1 0 1 0 0,-1 0 0 0 0,1 0-1 0 0,-1 0 1 0 0,1 0 0 0 0,0 0-1 0 0,0-1 1 0 0,0 1 0 0 0,0 0-1 0 0,0 0 1 0 0,1-1 0 0 0,-1 1-1 0 0,0-1 1 0 0,1 1 0 0 0,-1-1-1 0 0,1 0 1 0 0,-1 0 0 0 0,1 1-1 0 0,0-1 1 0 0,-1 0 0 0 0,1 0-1 0 0,0-1 1 0 0,0 1 0 0 0,0 0-1 0 0,0-1 1 0 0,0 1 0 0 0,0-1-1 0 0,0 1 1 0 0,0-1 0 0 0,0 0-1 0 0,0 0 1 0 0,0 0 0 0 0,0 0-1 0 0,0 0 1 0 0,0 0 0 0 0,0-1-1 0 0,0 1 1 0 0,-1-1 0 0 0,1 1-1 0 0,0-1 1 0 0,0 0 0 0 0,0 0-1 0 0,0 0 1 0 0,-1 0 0 0 0,2 0-25 0 0,10-2-27 0 0,0-1 0 0 0,-1 0 0 0 0,1-1-1 0 0,-1-1 1 0 0,0 1 0 0 0,-1-2 0 0 0,1 0 0 0 0,-1 0 0 0 0,-1-1 0 0 0,1 0 0 0 0,-1-1 0 0 0,-1 0 0 0 0,0-1 0 0 0,0 0 0 0 0,-1 0 0 0 0,0-1-1 0 0,0 0 1 0 0,3-8 27 0 0,19-26-674 0 0,-3 71 424 0 0,13 146 212 0 0,-40-170 150 0 0,2 24 1624 0 0,4-47-1680 0 0,1 1-1 0 0,0-1 0 0 0,2 1 1 0 0,0 0-1 0 0,1 1 0 0 0,1 0 0 0 0,1 1 1 0 0,0 0-1 0 0,2 1 0 0 0,6-6-55 0 0,-19 22-30 0 0,0-1-1 0 0,0 1 1 0 0,0 0 0 0 0,1 0-1 0 0,-1 0 1 0 0,0 0 0 0 0,1 1-1 0 0,-1-1 1 0 0,1 0-1 0 0,-1 0 1 0 0,1 1 0 0 0,-1-1-1 0 0,1 1 1 0 0,-1-1 0 0 0,1 1-1 0 0,-1 0 1 0 0,1 0-1 0 0,0 0 1 0 0,-1 0 0 0 0,1 0-1 0 0,-1 0 1 0 0,1 0-1 0 0,0 0 1 0 0,-1 0 0 0 0,1 1-1 0 0,-1-1 1 0 0,1 1 0 0 0,-1-1-1 0 0,1 1 1 0 0,-1 0-1 0 0,1-1 1 0 0,-1 1 0 0 0,1 0-1 0 0,-1 0 1 0 0,0 0 0 0 0,0 0-1 0 0,0 0 1 0 0,1 1-1 0 0,-1-1 1 0 0,0 0 0 0 0,0 0-1 0 0,0 1 1 0 0,-1-1 0 0 0,1 0-1 0 0,0 1 1 0 0,0-1-1 0 0,-1 2 31 0 0,37 70-209 0 0,-28 83 1805 0 0,-14-163-1018 0 0,17-24-690 0 0,0 0 1 0 0,2 1-1 0 0,1 1 1 0 0,2 0-1 0 0,0 1 0 0 0,2 1 1 0 0,1 1-1 0 0,18-18 112 0 0,-38 42-31 0 0,1 0 0 0 0,1 0 0 0 0,-1 1 0 0 0,0-1 0 0 0,0 0 1 0 0,1 1-1 0 0,-1-1 0 0 0,1 1 0 0 0,-1-1 0 0 0,1 1 0 0 0,0 0 0 0 0,-1-1 0 0 0,1 1 0 0 0,0 0 0 0 0,0 0 0 0 0,0 0 0 0 0,0 1 0 0 0,0-1 0 0 0,0 0 0 0 0,0 1 1 0 0,0-1-1 0 0,0 1 0 0 0,0 0 0 0 0,0-1 0 0 0,0 1 0 0 0,0 0 0 0 0,1 1 0 0 0,-1-1 0 0 0,0 0 0 0 0,0 0 0 0 0,0 1 0 0 0,0-1 0 0 0,0 1 0 0 0,0 0 0 0 0,0 0 1 0 0,0 0-1 0 0,0 0 0 0 0,0 0 0 0 0,-1 0 0 0 0,1 0 0 0 0,0 0 0 0 0,-1 1 0 0 0,1-1 0 0 0,-1 1 0 0 0,1-1 0 0 0,-1 1 0 0 0,0 0 0 0 0,1-1 0 0 0,-1 1 0 0 0,0 0 1 0 0,0 0-1 0 0,0 0 0 0 0,0 1 31 0 0,44 180 448 0 0,-42-181-440 0 0,1 0 0 0 0,-1 0 0 0 0,1 0 0 0 0,0-1 1 0 0,0 0-1 0 0,0 1 0 0 0,0-1 0 0 0,0-1 0 0 0,0 1 0 0 0,0 0 0 0 0,0-1 1 0 0,0 0-1 0 0,0 0 0 0 0,0 0 0 0 0,0-1 0 0 0,0 1 0 0 0,0-1 1 0 0,0 0-1 0 0,0 0 0 0 0,0 0 0 0 0,0-1 0 0 0,0 1 0 0 0,-1-1 1 0 0,3-2-9 0 0,-1 3 13 0 0,28-12-45 0 0,-1-2-1 0 0,0 0 1 0 0,-2-3 0 0 0,0 0 0 0 0,0-2-1 0 0,-2-1 1 0 0,25-24 32 0 0,-11 9 1427 0 0,-54 73-646 0 0,-2 51-442 0 0,13-46-2560 0 0,18-20-3353 0 0,-16-22 4168 0 0</inkml:trace>
  <inkml:trace contextRef="#ctx0" brushRef="#br0" timeOffset="413480.417">4088 11186 1044 0 0,'-20'-73'10434'0'0,"20"72"-10141"0"0,0 1-170 0 0,0 0-235 0 0,0-3-8297 0 0,1 8 7164 0 0</inkml:trace>
  <inkml:trace contextRef="#ctx0" brushRef="#br0" timeOffset="414479.479">4650 11208 1448 0 0,'0'0'86'0'0,"-1"0"0"0"0,1-1-1 0 0,0 1 1 0 0,0 0 0 0 0,-1-1-1 0 0,1 1 1 0 0,0 0 0 0 0,0-1 0 0 0,-1 1-1 0 0,1 0 1 0 0,0-1 0 0 0,0 1-1 0 0,0-1 1 0 0,0 1 0 0 0,0-1 0 0 0,0 1-1 0 0,0 0 1 0 0,-1-1 0 0 0,1 1-1 0 0,0-1 1 0 0,1 1 0 0 0,-1-1-1 0 0,0 1 1 0 0,0 0 0 0 0,0-1 0 0 0,0 1-1 0 0,0-1 1 0 0,0 1 0 0 0,0 0-1 0 0,1-1 1 0 0,-1 1 0 0 0,0-1 0 0 0,0 1-1 0 0,0 0 1 0 0,1-1 0 0 0,-1 1-1 0 0,0 0 1 0 0,1-1 0 0 0,-1 1 0 0 0,0 0-1 0 0,1 0 1 0 0,-1-1 0 0 0,0 1-1 0 0,1 0 1 0 0,-1 0 0 0 0,0 0 0 0 0,1-1-1 0 0,0 1-85 0 0,-51 3 601 0 0,26 1-449 0 0,0 2 0 0 0,0 1 0 0 0,1 1 0 0 0,0 1 0 0 0,0 0 0 0 0,1 2 0 0 0,1 1 0 0 0,0 1 0 0 0,0 0 0 0 0,1 2 0 0 0,1 0 0 0 0,0 1 0 0 0,-15 18-152 0 0,33-33 13 0 0,0-1 0 0 0,0 1-1 0 0,0 0 1 0 0,0 0-1 0 0,0 0 1 0 0,0 0 0 0 0,0 0-1 0 0,0 0 1 0 0,0 1-1 0 0,1-1 1 0 0,-1 0 0 0 0,0 0-1 0 0,1 1 1 0 0,-1-1 0 0 0,1 0-1 0 0,-1 1 1 0 0,1-1-1 0 0,0 0 1 0 0,-1 1 0 0 0,1-1-1 0 0,0 0 1 0 0,0 1-1 0 0,0-1 1 0 0,0 1 0 0 0,0-1-1 0 0,0 0 1 0 0,1 1-1 0 0,-1-1 1 0 0,0 1 0 0 0,1-1-1 0 0,-1 0 1 0 0,1 1-1 0 0,-1-1 1 0 0,1 0 0 0 0,0 0-1 0 0,0 0 1 0 0,-1 1 0 0 0,1-1-1 0 0,0 0 1 0 0,0 0-1 0 0,0 0 1 0 0,0 0 0 0 0,0 0-1 0 0,0 0 1 0 0,1-1-1 0 0,-1 1 1 0 0,0 0 0 0 0,0-1-1 0 0,1 1 1 0 0,-1 0-1 0 0,0-1 1 0 0,1 0 0 0 0,-1 1-1 0 0,0-1 1 0 0,1 0-1 0 0,-1 0 1 0 0,1 1 0 0 0,-1-1-1 0 0,0 0 1 0 0,1 0 0 0 0,-1-1-1 0 0,1 1 1 0 0,-1 0-1 0 0,0 0 1 0 0,1-1 0 0 0,-1 1-1 0 0,1-1-12 0 0,92-11 112 0 0,-79 8-125 0 0,-1 0 0 0 0,1 0 0 0 0,-1-1 1 0 0,0-1-1 0 0,-1 0 0 0 0,1-1 0 0 0,-1-1 1 0 0,-1 0-1 0 0,1 0 0 0 0,-1-1 0 0 0,-1-1 1 0 0,0 0-1 0 0,0-1 0 0 0,-1 0 0 0 0,-1 0 1 0 0,1-1-1 0 0,2-6 13 0 0,-12 16 4 0 0,1 1 1 0 0,-1 0-1 0 0,0 0 1 0 0,-1 0-1 0 0,1-1 1 0 0,0 1-1 0 0,0 0 1 0 0,0 0-1 0 0,-1 0 1 0 0,1 0-1 0 0,0 0 1 0 0,-1 0-1 0 0,1-1 1 0 0,-1 1-1 0 0,0 0 1 0 0,1 0-1 0 0,-1 1 1 0 0,0-1-1 0 0,0 0 1 0 0,1 0-1 0 0,-1 0 0 0 0,0 0 1 0 0,0 0-1 0 0,0 1 1 0 0,0-1-1 0 0,0 1 1 0 0,0-1-1 0 0,0 0 1 0 0,0 1-1 0 0,0 0 1 0 0,0-1-1 0 0,0 1 1 0 0,-1 0-1 0 0,1-1 1 0 0,0 1-1 0 0,0 0 1 0 0,0 0-1 0 0,-1 0 1 0 0,1 0-1 0 0,0 0 1 0 0,0 0-1 0 0,0 0 1 0 0,0 1-1 0 0,-1-1 1 0 0,1 0-1 0 0,0 0 1 0 0,0 1-1 0 0,0-1 1 0 0,0 1-1 0 0,0-1 1 0 0,0 1-1 0 0,0 0 1 0 0,0-1-1 0 0,0 1 1 0 0,0 0-1 0 0,0 0 0 0 0,1 0 1 0 0,-1 0-1 0 0,0-1 1 0 0,0 1-1 0 0,1 0 1 0 0,-1 0-1 0 0,0 0 1 0 0,1 0-1 0 0,-1 1 1 0 0,1-1-5 0 0,-55 74 105 0 0,54-74-147 0 0,4 4 25 0 0,0-2-3 0 0,-1 1 0 0 0,1-1 0 0 0,0 0 0 0 0,0 0 0 0 0,0 0 0 0 0,1 0 0 0 0,-1-1 0 0 0,1 1 0 0 0,-1-1 0 0 0,1 0 0 0 0,0 0 0 0 0,0 0 0 0 0,0-1 0 0 0,0 1 0 0 0,0-1 0 0 0,0 0 0 0 0,0 0 0 0 0,1 0 0 0 0,-1-1 0 0 0,0 1 0 0 0,1-1 0 0 0,-1 0 0 0 0,0 0 0 0 0,0-1 0 0 0,1 1 0 0 0,-1-1 0 0 0,0 0 0 0 0,2-1 20 0 0,8-2-34 0 0,1-1-1 0 0,-1 0 1 0 0,0-1-1 0 0,-1 0 1 0 0,0-2-1 0 0,0 1 1 0 0,0-1-1 0 0,-1-1 1 0 0,0-1-1 0 0,-1 1 0 0 0,0-2 1 0 0,-1 1-1 0 0,0-2 1 0 0,0 1-1 0 0,-1-1 1 0 0,-1-1-1 0 0,0 1 1 0 0,0-1-1 0 0,-1-3 35 0 0,7-11 197 0 0,-2-1 0 0 0,-1-1 0 0 0,-1 0 0 0 0,-1 0-1 0 0,-2-1 1 0 0,-1 0 0 0 0,-1-1 0 0 0,-2 1 0 0 0,-1-3-197 0 0,-2 27 149 0 0,0 0 0 0 0,0-1 1 0 0,-1 1-1 0 0,0 0 0 0 0,0-1 1 0 0,-1 1-1 0 0,1 0 0 0 0,-2 0 0 0 0,1 0 1 0 0,0 0-1 0 0,-1 1 0 0 0,0-1 1 0 0,-1 1-1 0 0,1-1 0 0 0,-1 1 0 0 0,0 0 1 0 0,0 1-1 0 0,-1-1 0 0 0,1 1 1 0 0,-1-1-1 0 0,-4-2-149 0 0,8 7 122 0 0,-3 4-21 0 0,-3 10-130 0 0,0 1-1 0 0,2 0 1 0 0,-1 0 0 0 0,2 1-1 0 0,0-1 1 0 0,1 1-1 0 0,0 0 1 0 0,1 0 0 0 0,1 0-1 0 0,1 0 1 0 0,0 0-1 0 0,1 0 1 0 0,1 0 0 0 0,0 0-1 0 0,1 0 1 0 0,1 0-1 0 0,0-1 1 0 0,2 1-1 0 0,5 11 30 0 0,92 220-8864 0 0,-92-225 7548 0 0,0-4-124 0 0</inkml:trace>
  <inkml:trace contextRef="#ctx0" brushRef="#br0" timeOffset="415351.379">5786 10847 1316 0 0,'0'30'1674'0'0,"-11"13"-1102"0"0,-2-1 1 0 0,-1 0-1 0 0,-3-2 1 0 0,-1 0 0 0 0,-2 0-1 0 0,-2-2 1 0 0,-1-1-1 0 0,-2-1 1 0 0,-1-1-1 0 0,-28 29-572 0 0,4-28 787 0 0,49-36-689 0 0,-10-4-69 0 0,5-5-71 0 0,1 0 0 0 0,0 0 0 0 0,1 0 0 0 0,0 0 0 0 0,1 0 0 0 0,0-1 0 0 0,0 0 0 0 0,1 1 0 0 0,0-1 0 0 0,1 0 1 0 0,0 0-1 0 0,1 0 0 0 0,0 0 0 0 0,0 0 0 0 0,2-8 42 0 0,-2 10-26 0 0,0 6 18 0 0,-1 1-1 0 0,1-1 1 0 0,0 1-1 0 0,0-1 1 0 0,0 0-1 0 0,0 1 1 0 0,1-1 0 0 0,-1 1-1 0 0,0 0 1 0 0,0-1-1 0 0,1 1 1 0 0,-1-1-1 0 0,1 1 1 0 0,0-1-1 0 0,-1 1 1 0 0,1 0 0 0 0,0-1-1 0 0,0 1 1 0 0,0 0-1 0 0,0 0 1 0 0,0 0-1 0 0,0 0 1 0 0,0 0-1 0 0,0 0 1 0 0,0 0 0 0 0,1 0-1 0 0,-1 0 1 0 0,0 0-1 0 0,0 1 1 0 0,1-1-1 0 0,-1 0 1 0 0,1 1-1 0 0,-1-1 1 0 0,1 1 0 0 0,-1 0-1 0 0,1-1 1 0 0,-1 1-1 0 0,1 0 1 0 0,-1 0-1 0 0,1 0 1 0 0,-1 0-1 0 0,1 0 1 0 0,-1 0 0 0 0,1 1-1 0 0,-1-1 1 0 0,1 0-1 0 0,-1 1 1 0 0,0-1-1 0 0,1 1 1 0 0,-1 0-1 0 0,1-1 1 0 0,-1 1 0 0 0,0 0-1 0 0,0 0 1 0 0,1 0-1 0 0,-1 0 1 0 0,0 0-1 0 0,0 0 1 0 0,0 0-1 0 0,0 0 1 0 0,0 0 0 0 0,0 0-1 0 0,0 1 1 0 0,-1-1-1 0 0,1 0 1 0 0,0 2 8 0 0,13 11 57 0 0,1 0 0 0 0,1-1 0 0 0,0 0 0 0 0,0-2 0 0 0,1 0 0 0 0,0-1 0 0 0,1 0 0 0 0,1-2 0 0 0,-1 0 0 0 0,1-1 0 0 0,0-1 0 0 0,1 0 0 0 0,-1-2 0 0 0,1 0 0 0 0,0-1 1 0 0,5-1-58 0 0,1-3-16 0 0,1-1 1 0 0,-1-2 0 0 0,0 0 0 0 0,-1-2 0 0 0,1-1 0 0 0,-1-1 0 0 0,0 0 0 0 0,-1-2 0 0 0,0-1 0 0 0,-1-2 0 0 0,0 0 0 0 0,-1-1 0 0 0,0-1 0 0 0,-1-1 0 0 0,-1 0 0 0 0,-1-2 0 0 0,0-1 0 0 0,-1 0 0 0 0,-1-1 0 0 0,8-13 15 0 0,-18 23-6 0 0,0 0 0 0 0,0 0 0 0 0,-1-1-1 0 0,-1 1 1 0 0,0-2 0 0 0,0 1 0 0 0,-1 0 0 0 0,0-1 0 0 0,-1 0 0 0 0,-1 1 0 0 0,1-1 0 0 0,-2-1-1 0 0,0 1 1 0 0,0 0 0 0 0,-1 0 0 0 0,-1 0 0 0 0,0 0 0 0 0,-1 0 0 0 0,0 0 0 0 0,0 0 0 0 0,-2 0-1 0 0,1 1 1 0 0,-1-1 0 0 0,-1 1 0 0 0,0 0 0 0 0,-1 0 0 0 0,0 1 0 0 0,-1-1 0 0 0,0 1 0 0 0,0 1 0 0 0,-1-1-1 0 0,0 1 1 0 0,-1 1 0 0 0,0 0 0 0 0,0 0 0 0 0,-1 1 0 0 0,0 0 0 0 0,-6-4 6 0 0,1 3 66 0 0,0 0 0 0 0,-1 0 0 0 0,0 1 0 0 0,0 1 0 0 0,0 1 0 0 0,-1 0 0 0 0,0 1 0 0 0,0 1 0 0 0,0 1 0 0 0,0 0 0 0 0,0 1 0 0 0,-1 1 0 0 0,1 0 0 0 0,0 2 0 0 0,0 0 0 0 0,0 0 0 0 0,0 2 0 0 0,0 0 0 0 0,1 1 0 0 0,-1 1 0 0 0,1 0 0 0 0,1 1 0 0 0,-1 1 1 0 0,1 1-1 0 0,0 0 0 0 0,1 1 0 0 0,0 0 0 0 0,1 1 0 0 0,-6 6-66 0 0,14-10 32 0 0,1 0 0 0 0,0 0 0 0 0,0 0 0 0 0,1 0 0 0 0,0 0 0 0 0,0 1 0 0 0,1-1-1 0 0,0 1 1 0 0,0 0 0 0 0,1-1 0 0 0,0 1 0 0 0,0 0 0 0 0,1 0 0 0 0,0 0 0 0 0,0 0 0 0 0,1 0 0 0 0,0 0 0 0 0,0 0 0 0 0,1-1 0 0 0,0 1 0 0 0,1-1 0 0 0,-1 1 0 0 0,2-1 0 0 0,-1 0 0 0 0,1 0 0 0 0,0 0 0 0 0,0 0 0 0 0,0-1 0 0 0,3 3-32 0 0,8 10-33 0 0,1 0 0 0 0,1 0-1 0 0,1-2 1 0 0,0 0 0 0 0,2-1 0 0 0,0-1-1 0 0,0-1 1 0 0,17 8 33 0 0,215 82-2695 0 0,-74-72-2761 0 0,-142-31 4182 0 0</inkml:trace>
  <inkml:trace contextRef="#ctx0" brushRef="#br0" timeOffset="415616.54">6637 11058 1416 0 0,'1'1'86'0'0,"-1"-1"1"0"0,0 1-1 0 0,0-1 0 0 0,1 1 0 0 0,-1-1 1 0 0,0 1-1 0 0,1-1 0 0 0,-1 1 0 0 0,0-1 0 0 0,1 1 1 0 0,-1-1-1 0 0,1 0 0 0 0,-1 1 0 0 0,0-1 1 0 0,1 0-1 0 0,-1 1 0 0 0,1-1 0 0 0,-1 0 1 0 0,1 0-1 0 0,0 1 0 0 0,-1-1 0 0 0,1 0 0 0 0,-1 0 1 0 0,1 0-1 0 0,-1 0 0 0 0,1 0 0 0 0,-1 0 1 0 0,1 0-1 0 0,0 0 0 0 0,-1 0 0 0 0,1 0 1 0 0,-1 0-1 0 0,1 0 0 0 0,-1 0 0 0 0,1 0 0 0 0,0 0 1 0 0,-1-1-1 0 0,1 1 0 0 0,-1 0 0 0 0,1 0 1 0 0,-1-1-1 0 0,1 1 0 0 0,-1 0 0 0 0,0-1 1 0 0,1 1-1 0 0,-1 0 0 0 0,1-1 0 0 0,-1 1 0 0 0,0-1 1 0 0,1 1-1 0 0,-1-1 0 0 0,0 1 0 0 0,1-1 1 0 0,-1 1-1 0 0,0-1 0 0 0,0 1 0 0 0,1-1 1 0 0,-1 1-1 0 0,0-1 0 0 0,0 1 0 0 0,0-1 0 0 0,0 0 1 0 0,0 1-1 0 0,0-1 0 0 0,0 1 0 0 0,0-1 1 0 0,0 1-1 0 0,0-1 0 0 0,0 0 0 0 0,0 1-86 0 0,1 52 2000 0 0,-2-31-1776 0 0,26 138 122 0 0,-31-158-5363 0 0,-11-21 3612 0 0,4-1 177 0 0</inkml:trace>
  <inkml:trace contextRef="#ctx0" brushRef="#br0" timeOffset="415895.211">6549 10827 3036 0 0,'-3'-23'4828'0'0,"7"40"-7437"0"0,1-2 88 0 0,1 2 1255 0 0</inkml:trace>
  <inkml:trace contextRef="#ctx0" brushRef="#br0" timeOffset="416224.255">6692 11240 1316 0 0,'24'-1'2899'0'0,"35"-36"-1812"0"0,-38 20-923 0 0,-1 0 0 0 0,-1-2 0 0 0,0 0-1 0 0,-2-1 1 0 0,0 0 0 0 0,-1-2-1 0 0,-2 0 1 0 0,0 0 0 0 0,-1-2 0 0 0,-1 1-1 0 0,-1-2 1 0 0,-2 1 0 0 0,4-15-164 0 0,-13 37 15 0 0,-1 1 1 0 0,1-1-1 0 0,0 1 0 0 0,-1-1 1 0 0,0 0-1 0 0,1 1 1 0 0,-1-1-1 0 0,0 1 0 0 0,0 0 1 0 0,0-1-1 0 0,0 1 1 0 0,0 0-1 0 0,0-1 1 0 0,0 1-1 0 0,0 0 0 0 0,-1 0 1 0 0,1 0-1 0 0,0 0 1 0 0,-1 0-1 0 0,1 0 1 0 0,-1 0-1 0 0,1 1 0 0 0,-1-1 1 0 0,1 0-1 0 0,-1 1 1 0 0,1-1-1 0 0,-1 1 0 0 0,0 0 1 0 0,1-1-1 0 0,-1 1 1 0 0,0 0-1 0 0,1 0 1 0 0,-1 0-1 0 0,0 0 0 0 0,1 1 1 0 0,-1-1-1 0 0,1 0 1 0 0,-1 1-1 0 0,0-1 1 0 0,1 1-1 0 0,-1-1 0 0 0,1 1 1 0 0,-1 0-1 0 0,1 0 1 0 0,-1-1-1 0 0,1 1 0 0 0,0 0 1 0 0,-1 0-1 0 0,1 1 1 0 0,0-1-1 0 0,0 0 1 0 0,0 0-1 0 0,0 0 0 0 0,0 1 1 0 0,0-1-1 0 0,0 1 1 0 0,0-1-1 0 0,0 1 1 0 0,1-1-1 0 0,-1 1 0 0 0,1-1 1 0 0,-1 1-16 0 0,1 4 15 0 0,0 0 1 0 0,1 0-1 0 0,0 0 1 0 0,0-1-1 0 0,0 1 1 0 0,1 0-1 0 0,0-1 1 0 0,0 1-1 0 0,0-1 1 0 0,0 1-1 0 0,1-1 1 0 0,0 0-1 0 0,0 0 1 0 0,1 0-1 0 0,-1-1 1 0 0,1 1-1 0 0,0-1 1 0 0,0 0-1 0 0,1 0 1 0 0,-1 0-1 0 0,1-1 1 0 0,0 1-1 0 0,0-1 1 0 0,0 0-1 0 0,0-1 1 0 0,1 1-1 0 0,-1-1 1 0 0,1 0-1 0 0,-1 0 1 0 0,1-1-16 0 0,30 22 75 0 0,-23-14-91 0 0,-4-5 72 0 0,-1 1 0 0 0,0 0 0 0 0,0 0 0 0 0,0 1 0 0 0,-1 0 0 0 0,0 1 0 0 0,0-1 0 0 0,-1 1 0 0 0,1 1 0 0 0,-1-1 0 0 0,-1 1 0 0 0,0 0 0 0 0,0 0 0 0 0,0 0 0 0 0,-1 1 0 0 0,0 0 1 0 0,-1 0-1 0 0,0 0 0 0 0,0 3-56 0 0,-5-7 35 0 0,-1 1 0 0 0,0 0 1 0 0,0 0-1 0 0,0-1 1 0 0,-1 0-1 0 0,1 0 1 0 0,-1 0-1 0 0,-1 0 0 0 0,1 0 1 0 0,-1-1-1 0 0,1 0 1 0 0,-1 0-1 0 0,0 0 1 0 0,-1 0-1 0 0,1-1 0 0 0,-1 0 1 0 0,1 0-1 0 0,-1-1 1 0 0,0 1-1 0 0,0-1 1 0 0,0 0-1 0 0,-3 0-35 0 0,-166 28-560 0 0,169-30 340 0 0,-1 0 1 0 0,0-1-1 0 0,1 0 1 0 0,0-1-1 0 0,-1 1 1 0 0,1-1-1 0 0,0 0 1 0 0,0-1-1 0 0,0 0 1 0 0,0 0-1 0 0,0 0 0 0 0,0 0 1 0 0,1-1-1 0 0,0 0 1 0 0,0 0-1 0 0,0-1 1 0 0,0 1-1 0 0,1-1 1 0 0,-1 0-1 0 0,1 0 1 0 0,0-1-1 0 0,1 1 0 0 0,-1-1 1 0 0,1 0-1 0 0,1 0 1 0 0,-1 0-1 0 0,1 0 1 0 0,0 0-1 0 0,0 0 1 0 0,0-1-1 0 0,1 1 1 0 0,0-6 219 0 0,-1-25-1170 0 0</inkml:trace>
  <inkml:trace contextRef="#ctx0" brushRef="#br0" timeOffset="416471.536">7254 10748 3080 0 0,'1'-1'194'0'0,"1"1"-1"0"0,-1-1 0 0 0,0 1 1 0 0,1-1-1 0 0,-1 1 0 0 0,1-1 1 0 0,-1 0-1 0 0,0 0 0 0 0,1 0 1 0 0,-1 0-1 0 0,0 0 0 0 0,0 0 1 0 0,0 0-1 0 0,0 0 0 0 0,0 0 1 0 0,0-1-1 0 0,0 1 0 0 0,0 0 1 0 0,-1-1-1 0 0,1 1 0 0 0,0 0 1 0 0,-1-1-1 0 0,1 1 0 0 0,-1-1 1 0 0,1 1-1 0 0,-1-1 0 0 0,0 1 1 0 0,0-1-1 0 0,0 0 0 0 0,1 1 1 0 0,-2-1-1 0 0,1 1 0 0 0,0-1 1 0 0,0 1-1 0 0,-1-2-193 0 0,-8 65 1792 0 0,62 157-1097 0 0,-27-142-1197 0 0,-4 8-1261 0 0,-17-25-2826 0 0,-20-27 1703 0 0,4-26 1456 0 0</inkml:trace>
  <inkml:trace contextRef="#ctx0" brushRef="#br0" timeOffset="416953.368">7254 11004 1920 0 0,'-41'9'7138'0'0,"62"-16"-3865"0"0,193-29-3098 0 0,-68 21-3822 0 0,-75 9 120 0 0,-41 0 941 0 0,-25 4 1464 0 0</inkml:trace>
  <inkml:trace contextRef="#ctx0" brushRef="#br0" timeOffset="417432.888">7721 10937 1212 0 0,'93'-2'4456'0'0,"-83"7"-4305"0"0,0-1 0 0 0,0 1 0 0 0,0 1 0 0 0,-1 0 0 0 0,1 1 0 0 0,-2-1 0 0 0,1 2 0 0 0,-1-1 0 0 0,0 1 0 0 0,0 1 0 0 0,-1-1 0 0 0,0 1 0 0 0,-1 0 0 0 0,0 1 0 0 0,0 0 0 0 0,-1 0 0 0 0,0 0 0 0 0,1 6-151 0 0,-5-14 47 0 0,0 0-1 0 0,0 0 0 0 0,0 0 1 0 0,-1 1-1 0 0,1-1 1 0 0,-1 0-1 0 0,0 1 0 0 0,0-1 1 0 0,0 0-1 0 0,0 0 1 0 0,0 1-1 0 0,0-1 0 0 0,0 0 1 0 0,-1 1-1 0 0,1-1 1 0 0,-1 0-1 0 0,0 0 0 0 0,1 0 1 0 0,-1 1-1 0 0,0-1 1 0 0,0 0-1 0 0,-1 0 1 0 0,1 0-1 0 0,0-1 0 0 0,-1 1 1 0 0,1 0-1 0 0,-1 0 1 0 0,0-1-1 0 0,1 1 0 0 0,-1-1 1 0 0,0 1-1 0 0,0-1 1 0 0,0 0-1 0 0,0 0 0 0 0,0 0 1 0 0,0 0-1 0 0,0 0 1 0 0,0 0-1 0 0,-1 0 0 0 0,1-1 1 0 0,0 1-1 0 0,0-1 1 0 0,-1 0-1 0 0,1 0 1 0 0,0 0-1 0 0,-3 0-46 0 0,2-4-25 0 0,0 0 1 0 0,0-1-1 0 0,0 0 1 0 0,1 1-1 0 0,0-1 1 0 0,0 0-1 0 0,0 0 1 0 0,0 0-1 0 0,1 0 1 0 0,-1-1-1 0 0,1 1 1 0 0,1 0-1 0 0,-1-1 1 0 0,1 1-1 0 0,0 0 1 0 0,0-1-1 0 0,1 1 1 0 0,-1 0-1 0 0,1-1 0 0 0,0 1 1 0 0,1 0-1 0 0,-1 0 1 0 0,1 0-1 0 0,0 0 1 0 0,1 0-1 0 0,-1 0 1 0 0,1 0-1 0 0,1-1 25 0 0,2-5-4 0 0,2 0 0 0 0,0 0 0 0 0,0 1-1 0 0,1 0 1 0 0,0 1 0 0 0,0 0 0 0 0,1 0-1 0 0,1 1 1 0 0,-1 0 0 0 0,1 1 0 0 0,1 0-1 0 0,-1 1 1 0 0,1 0 0 0 0,0 1 0 0 0,1 0-1 0 0,-1 1 1 0 0,1 0 0 0 0,0 1 0 0 0,0 1-1 0 0,0 0 1 0 0,0 0 0 0 0,12 1 4 0 0,-18 2 8 0 0,0 0 0 0 0,1 1 0 0 0,-1-1 0 0 0,0 1 0 0 0,0 1 0 0 0,0-1 0 0 0,0 1 0 0 0,0 1 0 0 0,0-1 0 0 0,-1 1 0 0 0,0 0 0 0 0,0 0 0 0 0,0 1 0 0 0,0 0 0 0 0,-1 0 0 0 0,0 1 0 0 0,0-1 0 0 0,0 1-1 0 0,0 0 1 0 0,-1 0 0 0 0,0 0 0 0 0,-1 1 0 0 0,1 0 0 0 0,-1 0 0 0 0,0 0 0 0 0,-1 0 0 0 0,0 0 0 0 0,0 0 0 0 0,-1 0 0 0 0,1 7-8 0 0,-34 50-832 0 0,-13-52-4775 0 0,23-24 4346 0 0</inkml:trace>
  <inkml:trace contextRef="#ctx0" brushRef="#br0" timeOffset="417712.918">8262 10637 3380 0 0,'3'-6'1468'0'0,"-3"1"-227"0"0,3 2-161 0 0,-1-1-240 0 0,-2 1 4 0 0,1 0-200 0 0,1 1-192 0 0,-2-1-224 0 0,3 0-208 0 0,-3 2-180 0 0,2-1-84 0 0,-2 4 28 0 0,3-2-532 0 0,-2 1-568 0 0,1 2 92 0 0,1 0-277 0 0,-3 0 81 0 0,0 5 188 0 0</inkml:trace>
  <inkml:trace contextRef="#ctx0" brushRef="#br0" timeOffset="418237.721">8566 10749 2380 0 0,'11'2'3919'0'0,"-9"114"-2093"0"0,1 2-796 0 0,11-9 256 0 0,-14-107-1105 0 0,3-7 473 0 0,2-6-643 0 0,1 0 1 0 0,0 0 0 0 0,1 0 0 0 0,0 1 0 0 0,0 0-1 0 0,1 0 1 0 0,1 1 0 0 0,-1 0 0 0 0,1 1-1 0 0,1-1 1 0 0,0 2 0 0 0,0-1 0 0 0,0 2-1 0 0,1-1 1 0 0,0 1 0 0 0,0 1 0 0 0,1 0-1 0 0,-1 1 1 0 0,1 0 0 0 0,0 0 0 0 0,0 2-1 0 0,1-1 1 0 0,-1 2 0 0 0,1-1 0 0 0,5 2-12 0 0,-9-1-6 0 0,0 0-1 0 0,-1 1 1 0 0,1 1 0 0 0,0-1 0 0 0,-1 2 0 0 0,1-1 0 0 0,-1 1-1 0 0,1 0 1 0 0,-1 1 0 0 0,0 0 0 0 0,0 0 0 0 0,0 1 0 0 0,0 0 0 0 0,-1 0-1 0 0,1 1 1 0 0,-1 0 0 0 0,0 1 6 0 0,-5-5 0 0 0,0 1 0 0 0,-1 0 0 0 0,1-1 0 0 0,-1 1 0 0 0,1 0 0 0 0,-1 0 0 0 0,0 0 0 0 0,0 0 0 0 0,0 1 0 0 0,0-1 0 0 0,0 0 0 0 0,0 0 0 0 0,-1 1 0 0 0,1-1 0 0 0,-1 0 0 0 0,1 1 0 0 0,-1-1 0 0 0,0 0 0 0 0,0 1 0 0 0,0-1 0 0 0,0 1 0 0 0,-1-1 0 0 0,1 0 0 0 0,0 1 0 0 0,-1-1 0 0 0,0 0 0 0 0,0 1 0 0 0,0-1 0 0 0,0 0 0 0 0,0 0 0 0 0,0 0 0 0 0,0 0 0 0 0,0 0 0 0 0,-1 0 0 0 0,1 0 0 0 0,-1 0 0 0 0,0-1 0 0 0,0 2 0 0 0,-74 59 12 0 0,58-53-203 0 0,0-1 1 0 0,0 0-1 0 0,-1-2 1 0 0,0 0-1 0 0,0-1 0 0 0,0-1 1 0 0,-1 0-1 0 0,1-2 0 0 0,-1 0 1 0 0,-19-2 190 0 0,38-1-136 0 0,-1 0 1 0 0,1 0-1 0 0,0 0 1 0 0,0-1-1 0 0,0 1 1 0 0,0-1-1 0 0,0 1 1 0 0,0-1-1 0 0,0 1 0 0 0,0-1 1 0 0,0 1-1 0 0,1-1 1 0 0,-1 0-1 0 0,1 1 1 0 0,-1-1-1 0 0,1 0 1 0 0,0 1-1 0 0,0-1 1 0 0,0 0-1 0 0,0 0 0 0 0,0 1 1 0 0,0-1-1 0 0,0 0 1 0 0,0 0-1 0 0,1 1 1 0 0,-1-1-1 0 0,0 0 1 0 0,1 1-1 0 0,0-1 1 0 0,-1 1-1 0 0,1-1 0 0 0,0 0 1 0 0,0 1-1 0 0,0 0 1 0 0,0-1-1 0 0,0 1 1 0 0,0-1-1 0 0,0 1 1 0 0,1 0-1 0 0,-1 0 1 0 0,0 0-1 0 0,1 0 0 0 0,-1 0 1 0 0,1 0-1 0 0,-1 0 1 0 0,1 0-1 0 0,1 0 136 0 0,18-17-1328 0 0</inkml:trace>
  <inkml:trace contextRef="#ctx0" brushRef="#br0" timeOffset="418968.393">9116 10878 1532 0 0,'10'-5'3103'0'0,"-5"8"1306"0"0,-11 20-4010 0 0,4-18-372 0 0,0 1 0 0 0,0 0 1 0 0,0-1-1 0 0,1 1 0 0 0,-1 0 0 0 0,1 0 1 0 0,1 0-1 0 0,-1 0 0 0 0,1 0 0 0 0,0 0 0 0 0,1 1 1 0 0,-1-1-1 0 0,1 0 0 0 0,0-1 0 0 0,1 1 1 0 0,-1 0-1 0 0,1 0 0 0 0,1 0 0 0 0,-1-1 1 0 0,1 1-1 0 0,0-1 0 0 0,0 0 0 0 0,0 0 0 0 0,1 0 1 0 0,-1 0-1 0 0,1-1 0 0 0,1 1 0 0 0,-1-1 1 0 0,0 0-1 0 0,1 0 0 0 0,0-1 0 0 0,0 1 1 0 0,4 1-28 0 0,1-2 5 0 0,-1 0-1 0 0,1-1 1 0 0,-1 0 0 0 0,1 0 0 0 0,0-1 0 0 0,-1-1 0 0 0,1 0 0 0 0,0 0 0 0 0,0-1 0 0 0,-1 0 0 0 0,1 0 0 0 0,-1-1-1 0 0,1-1 1 0 0,-1 1 0 0 0,1-2 0 0 0,-1 1 0 0 0,0-1 0 0 0,-1-1 0 0 0,1 1 0 0 0,-1-1 0 0 0,0-1 0 0 0,0 0 0 0 0,0 0-1 0 0,-1 0 1 0 0,0-1 0 0 0,0 0 0 0 0,-1-1 0 0 0,0 1 0 0 0,0-1 0 0 0,-1 0 0 0 0,0-1 0 0 0,0 1 0 0 0,-1-1 0 0 0,0 0-1 0 0,0 0 1 0 0,-1 0 0 0 0,-1-1 0 0 0,1 1 0 0 0,-2-1 0 0 0,1 0 0 0 0,-1-3-5 0 0,-36 12 215 0 0,33 7-231 0 0,-1 0 1 0 0,1 1-1 0 0,0-1 1 0 0,0 1-1 0 0,1-1 1 0 0,0 1-1 0 0,0 0 1 0 0,0-1-1 0 0,1 1 0 0 0,0 0 1 0 0,0 0-1 0 0,1 0 1 0 0,0-1-1 0 0,0 1 1 0 0,1 0-1 0 0,0-1 1 0 0,0 1-1 0 0,0-1 1 0 0,1 0-1 0 0,0 0 1 0 0,0 0-1 0 0,0 0 1 0 0,1 0-1 0 0,0-1 1 0 0,0 1-1 0 0,1-1 1 0 0,-1 0-1 0 0,1 0 1 0 0,0-1-1 0 0,0 0 1 0 0,1 0-1 0 0,-1 0 1 0 0,1 0-1 0 0,0-1 1 0 0,0 0-1 0 0,0 0 1 0 0,0 0-1 0 0,1-1 1 0 0,-1 0-1 0 0,1 0 0 0 0,0-1 1 0 0,-1 0-1 0 0,1 0 1 0 0,1 0 15 0 0,6-2-53 0 0,0 0 0 0 0,-1 0-1 0 0,1-1 1 0 0,-1-1 0 0 0,1 0 0 0 0,-1-1 0 0 0,0 0-1 0 0,0-1 1 0 0,-1-1 0 0 0,1 0 0 0 0,-1-1 0 0 0,0 0-1 0 0,-1 0 1 0 0,0-2 0 0 0,0 1 0 0 0,-1-1 0 0 0,0-1 0 0 0,0 0-1 0 0,-1 0 1 0 0,0-1 0 0 0,-1 0 0 0 0,-1 0 0 0 0,1-1-1 0 0,-2 0 1 0 0,0-1 0 0 0,0 1 0 0 0,-1-1 0 0 0,-1 0-1 0 0,0 0 1 0 0,-1-1 0 0 0,0-1 53 0 0,36-323 1780 0 0,-60 259-543 0 0,9 102-794 0 0,5 18-374 0 0,3 0-1 0 0,1 1 0 0 0,2-1 0 0 0,2 1 0 0 0,1-1 0 0 0,3 1 0 0 0,1-1 0 0 0,2 0 0 0 0,2 0-68 0 0,11 76-293 0 0,-15 15-1626 0 0,-31-93-1071 0 0,-11-42-1845 0 0,17-5 3473 0 0</inkml:trace>
  <inkml:trace contextRef="#ctx0" brushRef="#br0" timeOffset="419137.958">9793 11021 1132 0 0,'5'-11'236'0'0,"1"1"0"0"0,1 1 0 0 0,-1-1 0 0 0,2 1-1 0 0,-1 0 1 0 0,1 0 0 0 0,0 1 0 0 0,1 0 0 0 0,0 1 0 0 0,0 0 0 0 0,1 0 0 0 0,0 1 0 0 0,0 0-1 0 0,1 1 1 0 0,-1 0 0 0 0,1 1 0 0 0,0 0 0 0 0,0 1 0 0 0,0 0 0 0 0,1 0 0 0 0,-1 1-1 0 0,1 1 1 0 0,0 0 0 0 0,-1 0 0 0 0,1 2 0 0 0,0-1 0 0 0,-1 1 0 0 0,9 2-236 0 0,-12-3 71 0 0,0 1-1 0 0,0-1 1 0 0,1 1 0 0 0,-1 1 0 0 0,0-1 0 0 0,0 1 0 0 0,0 1 0 0 0,0 0 0 0 0,0 0 0 0 0,-1 0-1 0 0,1 1 1 0 0,-1 0 0 0 0,0 1 0 0 0,0-1 0 0 0,-1 1 0 0 0,1 1 0 0 0,-1-1 0 0 0,0 1-1 0 0,-1 0 1 0 0,1 1 0 0 0,-1-1 0 0 0,0 1 0 0 0,-1 0 0 0 0,0 0 0 0 0,0 0 0 0 0,0 1 0 0 0,-1 0-1 0 0,0-1 1 0 0,-1 1 0 0 0,1 0 0 0 0,-1 0 0 0 0,-1 2-71 0 0,-1-6-2 0 0,0 1-1 0 0,-1 0 1 0 0,0 0 0 0 0,0-1-1 0 0,0 1 1 0 0,0-1 0 0 0,-1 1-1 0 0,1-1 1 0 0,-1 0 0 0 0,0 1-1 0 0,-1-1 1 0 0,1 0 0 0 0,-1 0-1 0 0,0-1 1 0 0,0 1 0 0 0,0 0 0 0 0,0-1-1 0 0,0 0 1 0 0,-1 0 0 0 0,0 0-1 0 0,1 0 1 0 0,-1 0 0 0 0,0-1-1 0 0,-3 2 3 0 0,-1 0-365 0 0,0-1 0 0 0,0 0 0 0 0,0 0 0 0 0,0 0 0 0 0,-1-1 0 0 0,1 0 0 0 0,-1-1-1 0 0,1 0 1 0 0,-1 0 0 0 0,0-1 0 0 0,1 0 0 0 0,-1-1 0 0 0,1 0 0 0 0,-1 0 0 0 0,1 0 0 0 0,-1-1-1 0 0,1-1 1 0 0,0 0 0 0 0,-7-2 365 0 0,-12-14-1268 0 0</inkml:trace>
  <inkml:trace contextRef="#ctx0" brushRef="#br0" timeOffset="419311.461">10182 10703 2128 0 0,'0'-5'1144'0'0,"-3"2"-236"0"0,-1 2-156 0 0,1-1-91 0 0,0 1-145 0 0,-5-2-72 0 0,3 0-172 0 0,2 3-192 0 0,0-2-140 0 0,3 4 12 0 0,0-1-296 0 0,0 1-308 0 0,3-1-529 0 0,0 1-119 0 0,2 1 108 0 0,1-3-60 0 0</inkml:trace>
  <inkml:trace contextRef="#ctx0" brushRef="#br0" timeOffset="420037.873">10609 10787 836 0 0,'-11'0'325'0'0,"-1"0"0"0"0,1 1 0 0 0,-1 0 0 0 0,1 1 0 0 0,0 1-1 0 0,0 0 1 0 0,0 0 0 0 0,0 1 0 0 0,1 0 0 0 0,-1 1 0 0 0,1 0 0 0 0,0 1 0 0 0,1 0 0 0 0,-1 0-1 0 0,1 1 1 0 0,0 1 0 0 0,-5 5-325 0 0,6-6 135 0 0,1 0 0 0 0,-1 1-1 0 0,2 0 1 0 0,-1 0 0 0 0,1 0 0 0 0,1 1-1 0 0,-1 0 1 0 0,1 0 0 0 0,1 0-1 0 0,0 1 1 0 0,0 0 0 0 0,1 0 0 0 0,0 0-1 0 0,1 0 1 0 0,0 0 0 0 0,0 5-135 0 0,4-13 13 0 0,0 0 0 0 0,1 0 1 0 0,0 0-1 0 0,-1 0 0 0 0,1-1 0 0 0,0 1 1 0 0,-1-1-1 0 0,1 0 0 0 0,0 0 0 0 0,0 0 1 0 0,0 0-1 0 0,0 0 0 0 0,0-1 0 0 0,0 0 1 0 0,1 1-1 0 0,-1-1 0 0 0,0 0 1 0 0,0 0-1 0 0,0-1 0 0 0,0 1 0 0 0,0-1 1 0 0,0 1-1 0 0,0-1 0 0 0,0 0 0 0 0,0 0 1 0 0,0 0-1 0 0,0-1 0 0 0,-1 1 0 0 0,1-1-13 0 0,13-4 3 0 0,-1-1-1 0 0,0 0 0 0 0,-1-1 0 0 0,1-1 1 0 0,-2-1-1 0 0,1 0 0 0 0,-1 0 0 0 0,-1-1 1 0 0,0-1-1 0 0,0 0 0 0 0,-1-1 0 0 0,-1 0 1 0 0,0 0-1 0 0,2-7-2 0 0,21 2 102 0 0,-33 18-94 0 0,0 0-22 0 0,9 3-13 0 0,11 61 208 0 0,-18-27 653 0 0,60-97-350 0 0,63-63 71 0 0,-121 124-523 0 0,-1 1-1 0 0,1 0 0 0 0,0 0 1 0 0,-1 0-1 0 0,1 0 0 0 0,-1 1 1 0 0,0 0-1 0 0,0-1 0 0 0,0 1 0 0 0,0 0 1 0 0,0 0-1 0 0,0 1 0 0 0,-1-1 1 0 0,0 0-1 0 0,0 1 0 0 0,0-1 1 0 0,0 1-1 0 0,0 0 0 0 0,-1 0 1 0 0,1 0-1 0 0,-1 0 0 0 0,0 0 1 0 0,0 0-1 0 0,-1 0 0 0 0,1 0 1 0 0,-1 0-1 0 0,0 0 0 0 0,0 0 0 0 0,0 1 1 0 0,-1-1-1 0 0,1 0-31 0 0,21 140-1396 0 0,-7-148-7091 0 0,-12 2 8972 0 0,7-11-1572 0 0</inkml:trace>
  <inkml:trace contextRef="#ctx0" brushRef="#br0" timeOffset="420287.688">11294 10788 1948 0 0,'15'-6'5274'0'0,"-5"9"-3280"0"0,-1 24-5319 0 0,-6-13 361 0 0,0 4 1797 0 0</inkml:trace>
  <inkml:trace contextRef="#ctx0" brushRef="#br0" timeOffset="420440.27">11374 11003 1196 0 0,'0'3'1724'0'0,"1"0"-276"0"0,1 0-263 0 0,-2-2-77 0 0,2 2-264 0 0,-2-3-96 0 0,0 2-276 0 0,1-4-252 0 0,-2 2-208 0 0,-1-3-236 0 0,0 2 32 0 0,1-4-1144 0 0,-4 2-144 0 0,5 0 95 0 0,-6-1-11 0 0,1 1 28 0 0</inkml:trace>
  <inkml:trace contextRef="#ctx0" brushRef="#br0" timeOffset="422210.943">1080 11993 1624 0 0,'0'0'702'0'0,"0"0"-61"0"0,0 0-90 0 0,0 0-62 0 0,21 3 1469 0 0,61 1-798 0 0,641-113-52 0 0,-274 62-995 0 0,210 13-113 0 0,999 31 178 0 0,-1248-23-107 0 0,772-24-178 0 0,-227 20 252 0 0,-130 10-243 0 0,-608 2 126 0 0,739-33 304 0 0,-332 36-392 0 0,-404-8-17 0 0,509-51 1302 0 0,-206 21-326 0 0,-341 41-219 0 0,-189 4-6069 0 0,-17-31 2679 0 0,24 39 2531 0 0,-9-16-1109 0 0</inkml:trace>
  <inkml:trace contextRef="#ctx0" brushRef="#br0" timeOffset="425287.14">13280 10647 1380 0 0,'91'6'1893'0'0,"-80"-8"-1750"0"0,-1 0-1 0 0,0-1 1 0 0,0 0-1 0 0,0-1 1 0 0,-1 0-1 0 0,1-1 1 0 0,-1 0-1 0 0,0 0 1 0 0,0-1 0 0 0,-1 0-1 0 0,0-1 1 0 0,0 0-1 0 0,0 0 1 0 0,-1 0-1 0 0,0-1 1 0 0,0 0 0 0 0,-1-1-1 0 0,0 0 1 0 0,-1 0-1 0 0,0 0 1 0 0,0 0-1 0 0,-1-1 1 0 0,4-9-143 0 0,-11 13 34 0 0,-1 1 0 0 0,1-1 0 0 0,-1 1 0 0 0,0 0 0 0 0,0 0 0 0 0,-1 0 0 0 0,1 1 0 0 0,-1 0 0 0 0,0-1 0 0 0,0 2 0 0 0,-1-1 0 0 0,1 1 0 0 0,-1-1 0 0 0,1 2 0 0 0,-1-1 0 0 0,0 1 0 0 0,0-1 0 0 0,0 2 0 0 0,-1-1 0 0 0,1 1 0 0 0,0 0-1 0 0,-1 0 1 0 0,1 0 0 0 0,-1 1 0 0 0,1 0 0 0 0,0 1 0 0 0,-1-1 0 0 0,-3 2-34 0 0,-17-2 106 0 0,1 2 0 0 0,-1 0 0 0 0,0 2 0 0 0,1 1-1 0 0,0 1 1 0 0,0 1 0 0 0,0 1 0 0 0,1 1-1 0 0,1 2 1 0 0,-1 0 0 0 0,2 2 0 0 0,0 0 0 0 0,0 2-1 0 0,1 1 1 0 0,1 0 0 0 0,1 1 0 0 0,0 2 0 0 0,1 0-1 0 0,1 1 1 0 0,1 0 0 0 0,-2 6-106 0 0,15-21 25 0 0,1 1 1 0 0,-1 0-1 0 0,1 0 1 0 0,1 0-1 0 0,-1 0 1 0 0,1 0-1 0 0,0 0 1 0 0,0 1-1 0 0,1-1 1 0 0,0 0-1 0 0,0 1 1 0 0,0 0-1 0 0,1-1 1 0 0,0 1-1 0 0,0-1 1 0 0,1 1-1 0 0,0 0 1 0 0,0-1-1 0 0,0 0 1 0 0,1 1-1 0 0,0-1 1 0 0,0 0-1 0 0,1 0 1 0 0,0 0-1 0 0,0 0 1 0 0,0 0-1 0 0,1-1 1 0 0,0 1-1 0 0,0-1 1 0 0,0 0-1 0 0,0 0 1 0 0,1 0-1 0 0,0-1 1 0 0,0 0-1 0 0,0 0 1 0 0,1 0-1 0 0,-1 0 1 0 0,1-1-1 0 0,0 0 1 0 0,0 0-26 0 0,184 53-932 0 0,-148-54-305 0 0,1-1 0 0 0,-1-3 0 0 0,1-1-1 0 0,-1-2 1 0 0,39-9 1237 0 0,-35 3-1255 0 0</inkml:trace>
  <inkml:trace contextRef="#ctx0" brushRef="#br0" timeOffset="426062.839">13926 10772 1484 0 0,'-1'0'48'0'0,"0"-1"1"0"0,1 1-1 0 0,-1 0 1 0 0,0 0-1 0 0,0-1 0 0 0,1 1 1 0 0,-1-1-1 0 0,0 1 0 0 0,0-1 1 0 0,1 1-1 0 0,-1-1 0 0 0,0 1 1 0 0,1-1-1 0 0,-1 1 0 0 0,1-1 1 0 0,-1 0-1 0 0,1 1 0 0 0,-1-1 1 0 0,1 0-1 0 0,-1 1 1 0 0,1-1-1 0 0,0 0 0 0 0,-1 0 1 0 0,1 0-1 0 0,0 1 0 0 0,0-1 1 0 0,0 0-1 0 0,-1 0 0 0 0,1 0 1 0 0,0 0-1 0 0,0 1 0 0 0,0-1 1 0 0,0 0-1 0 0,0 0 0 0 0,1 0 1 0 0,-1 0-1 0 0,0 1 1 0 0,0-1-1 0 0,0 0 0 0 0,1 0 1 0 0,-1 0-1 0 0,1 1 0 0 0,-1-1 1 0 0,0 0-1 0 0,1 1 0 0 0,-1-1 1 0 0,1 0-1 0 0,-1 1 0 0 0,1-1 1 0 0,0 0-1 0 0,-1 1 0 0 0,1-1 1 0 0,0 1-1 0 0,-1-1 1 0 0,1 1-1 0 0,0 0 0 0 0,0-1 1 0 0,-1 1-1 0 0,1 0 0 0 0,0-1 1 0 0,0 1-1 0 0,0 0-48 0 0,-74-6 870 0 0,53 8-717 0 0,1 1 1 0 0,0 1 0 0 0,0 1-1 0 0,0 0 1 0 0,1 2 0 0 0,0 0-1 0 0,0 0 1 0 0,1 2-1 0 0,0 0 1 0 0,0 2 0 0 0,1-1-1 0 0,0 2 1 0 0,1 0-1 0 0,0 1 1 0 0,0 2-154 0 0,-7 28 661 0 0,22-41-495 0 0,15 16 270 0 0,-7-16-421 0 0,0 0 0 0 0,0-1 0 0 0,0 0 0 0 0,0 0 0 0 0,0-1 0 0 0,1 0-1 0 0,-1 0 1 0 0,0-1 0 0 0,0 0 0 0 0,0-1 0 0 0,0 1 0 0 0,0-1-1 0 0,0-1 1 0 0,0 0 0 0 0,-1 0 0 0 0,2-1-15 0 0,7-1 8 0 0,7-4-62 0 0,0-1-1 0 0,-1-1 1 0 0,0 0 0 0 0,-1-2-1 0 0,0 0 1 0 0,-1-2 0 0 0,-1 0 0 0 0,0-1-1 0 0,-1-1 1 0 0,11-13 54 0 0,-29 29-11 0 0,1 0 1 0 0,-1 0-1 0 0,0 0 0 0 0,1 0 1 0 0,-1 0-1 0 0,1 0 0 0 0,0 0 1 0 0,-1 0-1 0 0,1 0 0 0 0,0 0 1 0 0,0 1-1 0 0,-1-1 0 0 0,1 0 1 0 0,0 1-1 0 0,0-1 0 0 0,0 0 1 0 0,0 1-1 0 0,0-1 0 0 0,0 1 1 0 0,0 0-1 0 0,0-1 0 0 0,0 1 1 0 0,0 0-1 0 0,0-1 0 0 0,0 1 1 0 0,0 0-1 0 0,0 0 0 0 0,1 0 1 0 0,-1 0-1 0 0,0 0 0 0 0,0 0 1 0 0,0 0-1 0 0,0 0 0 0 0,0 1 1 0 0,0-1-1 0 0,0 0 0 0 0,0 1 1 0 0,0-1-1 0 0,0 1 0 0 0,0-1 1 0 0,0 1-1 0 0,0-1 0 0 0,0 1 1 0 0,0 0-1 0 0,0-1 0 0 0,-1 1 1 0 0,1 0-1 0 0,0 0 0 0 0,0 0 1 0 0,-1-1-1 0 0,1 1 0 0 0,-1 0 1 0 0,1 0-1 0 0,-1 0 0 0 0,1 0 1 0 0,-1 0-1 0 0,1 0 0 0 0,-1 0 1 0 0,0 0-1 0 0,0 0 0 0 0,1 1 1 0 0,-1-1-1 0 0,0 0 0 0 0,0 0 1 0 0,0 0-1 0 0,0 0 0 0 0,0 0 1 0 0,0 0-1 0 0,-1 0 0 0 0,1 1 11 0 0,32 162 262 0 0,-4-199 707 0 0,108-182-1192 0 0,-103 190-765 0 0,-32 27 864 0 0,-1 0 51 0 0,23 19-148 0 0,35 104 320 0 0,-24-32 108 0 0,13-33-1059 0 0,-47-58-366 0 0,0 0-83 0 0,0 0 28 0 0,0 0 90 0 0</inkml:trace>
  <inkml:trace contextRef="#ctx0" brushRef="#br0" timeOffset="426422.945">14542 10877 1008 0 0,'26'-121'2736'0'0,"36"-55"-499"0"0,-60 175-2213 0 0,0 0-1 0 0,-1 0 1 0 0,1 1-1 0 0,0-1 1 0 0,0 0-1 0 0,1 1 1 0 0,-1-1-1 0 0,0 1 1 0 0,0 0-1 0 0,0 0 1 0 0,0 0-1 0 0,0 0 1 0 0,0 0-1 0 0,0 0 1 0 0,0 0-1 0 0,0 1 1 0 0,0-1-1 0 0,0 1 0 0 0,0-1 1 0 0,0 1-1 0 0,0 0 1 0 0,0 0-1 0 0,0 0 1 0 0,0 0-1 0 0,0 0 1 0 0,-1 1-1 0 0,1-1 1 0 0,0 0-1 0 0,-1 1 1 0 0,1-1-1 0 0,-1 1 1 0 0,0-1-1 0 0,1 1 1 0 0,-1 0-1 0 0,0 0 1 0 0,0-1-1 0 0,0 1 1 0 0,0 0-1 0 0,0 1-23 0 0,6 4 79 0 0,-1-3-55 0 0,0 0 0 0 0,0 1 0 0 0,-1 0 0 0 0,1 0 0 0 0,-1 0 0 0 0,0 0 0 0 0,-1 1 0 0 0,1 0 0 0 0,-1 0 0 0 0,0 0 0 0 0,-1 1 0 0 0,1-1-1 0 0,-1 1 1 0 0,-1 0 0 0 0,1 0 0 0 0,-1 0 0 0 0,0 0 0 0 0,-1 0 0 0 0,1 0 0 0 0,-2 1 0 0 0,1-1 0 0 0,-1 0 0 0 0,0 1 0 0 0,0-1 0 0 0,-1 0 0 0 0,0 1 0 0 0,0-1 0 0 0,-1 0 0 0 0,0 0 0 0 0,0 0 0 0 0,-1 0 0 0 0,-2 4-24 0 0,2-6-160 0 0,-25 29-318 0 0,2-25-3690 0 0,26-9 2915 0 0</inkml:trace>
  <inkml:trace contextRef="#ctx0" brushRef="#br0" timeOffset="426672.169">14979 10665 1120 0 0,'21'36'4715'0'0,"-2"31"-3947"0"0,-19-66-1670 0 0,0-1-357 0 0,-3 2-41 0 0,-12 8 26 0 0</inkml:trace>
  <inkml:trace contextRef="#ctx0" brushRef="#br0" timeOffset="426922.196">14937 10461 1600 0 0,'1'-1'398'0'0,"7"-34"6172"0"0,1 16-5644 0 0,42 37-7555 0 0,-38-6 5344 0 0</inkml:trace>
  <inkml:trace contextRef="#ctx0" brushRef="#br0" timeOffset="427434.944">15387 10703 984 0 0,'-8'-2'5443'0'0,"-51"22"-4282"0"0,40-12-997 0 0,1 2 1 0 0,0 0-1 0 0,1 1 0 0 0,0 1 0 0 0,1 0 1 0 0,0 1-1 0 0,1 1 0 0 0,-12 14-164 0 0,26-27 1 0 0,1 0-1 0 0,0 0 1 0 0,0 0-1 0 0,0 0 1 0 0,-1 0 0 0 0,1 0-1 0 0,0 0 1 0 0,0 0-1 0 0,0-1 1 0 0,0 1-1 0 0,0 0 1 0 0,1 0 0 0 0,-1 0-1 0 0,0 0 1 0 0,0 0-1 0 0,1 0 1 0 0,-1 0 0 0 0,0 0-1 0 0,1-1 1 0 0,-1 1-1 0 0,1 0 1 0 0,-1 0-1 0 0,1 0 1 0 0,-1-1 0 0 0,1 1-1 0 0,0 0 1 0 0,-1-1-1 0 0,1 1 1 0 0,0 0-1 0 0,-1-1 1 0 0,1 1 0 0 0,0-1-1 0 0,0 1 1 0 0,0-1-1 0 0,0 0 1 0 0,-1 1-1 0 0,1-1 1 0 0,0 0 0 0 0,0 1-1 0 0,0-1 1 0 0,0 0-1 0 0,0 0 1 0 0,0 0 0 0 0,0 0-1 0 0,0 0 1 0 0,0 0-1 0 0,0 0 1 0 0,0 0-1 0 0,0-1 1 0 0,-1 1 0 0 0,1 0-1 0 0,0 0 1 0 0,0-1-1 0 0,0 1 1 0 0,0 0-1 0 0,0-1 0 0 0,71-3-570 0 0,-64 3 517 0 0,0 0 0 0 0,-1-1 0 0 0,1 0-1 0 0,0 0 1 0 0,-1-1 0 0 0,1 0 0 0 0,-1 0 0 0 0,0-1 0 0 0,0 0-1 0 0,0 0 1 0 0,-1-1 0 0 0,1 0 0 0 0,-1 0 0 0 0,0 0 0 0 0,-1-1 0 0 0,1 0-1 0 0,-1 0 1 0 0,0 0 0 0 0,-1-1 0 0 0,1 0 0 0 0,-1 0 0 0 0,-1 0-1 0 0,1 0 1 0 0,-1 0 0 0 0,-1-1 0 0 0,1 1 0 0 0,-1-1 0 0 0,0 0-1 0 0,-1 0 1 0 0,0-4 53 0 0,2-152 724 0 0,-17 95 1267 0 0,14 69-1814 0 0,0 0-31 0 0,0 0 15 0 0,-21 0 456 0 0,13 13-585 0 0,0 0-1 0 0,1 1 1 0 0,1 0-1 0 0,0 0 1 0 0,1 1-1 0 0,0-1 1 0 0,1 1 0 0 0,1 0-1 0 0,0 1 1 0 0,1-1-1 0 0,1 0 1 0 0,0 1-1 0 0,1-1 1 0 0,1 1-1 0 0,1-1 1 0 0,0 0 0 0 0,0 1-1 0 0,2-1 1 0 0,0 0-1 0 0,1-1 1 0 0,0 1-1 0 0,1-1 1 0 0,1 2-32 0 0,66 88-794 0 0,2-73-6037 0 0,-74-31 5551 0 0,-1 0 22 0 0</inkml:trace>
  <inkml:trace contextRef="#ctx0" brushRef="#br0" timeOffset="427776.858">15565 10893 1140 0 0,'7'-6'3193'0'0,"8"-9"125"0"0,30-13-3140 0 0,151-58-552 0 0,-195 85 379 0 0,0 0 0 0 0,-1 0 0 0 0,1 0 0 0 0,0 0 0 0 0,0 0-1 0 0,0 0 1 0 0,-1 0 0 0 0,1-1 0 0 0,0 1 0 0 0,-1 0 0 0 0,1 0 0 0 0,-1-1-1 0 0,0 1 1 0 0,1 0 0 0 0,-1-1 0 0 0,0 1 0 0 0,0 0 0 0 0,0-1 0 0 0,0 1-1 0 0,0-1 1 0 0,0 1 0 0 0,0 0 0 0 0,0-1 0 0 0,-1 1 0 0 0,1 0-1 0 0,0-1 1 0 0,-1 1 0 0 0,1 0 0 0 0,-1 0 0 0 0,0-1 0 0 0,1 1 0 0 0,-1 0-1 0 0,0 0 1 0 0,0 0 0 0 0,1 0 0 0 0,-1 0 0 0 0,0 0 0 0 0,0 0 0 0 0,0 0-1 0 0,0 0 1 0 0,-1 0 0 0 0,1 1 0 0 0,0-1 0 0 0,0 0 0 0 0,0 1 0 0 0,-1-1-1 0 0,1 1 1 0 0,0-1 0 0 0,0 1 0 0 0,-1 0 0 0 0,1-1 0 0 0,-1 1-1 0 0,1 0 1 0 0,0 0 0 0 0,-1 0 0 0 0,1 0 0 0 0,0 0 0 0 0,-1 0 0 0 0,1 1-1 0 0,0-1 1 0 0,-1 0 0 0 0,1 1 0 0 0,0-1 0 0 0,-1 1 0 0 0,1-1-5 0 0,-12-4 66 0 0,0 1 0 0 0,0 0 0 0 0,0 1 0 0 0,0 1 0 0 0,-1 0 0 0 0,1 1 0 0 0,0 0 0 0 0,-1 1 1 0 0,1 0-1 0 0,0 1 0 0 0,-1 1 0 0 0,1 0 0 0 0,1 0 0 0 0,-1 2 0 0 0,0-1 0 0 0,1 2 0 0 0,0 0 0 0 0,0 0 0 0 0,1 1 1 0 0,0 0-1 0 0,0 1 0 0 0,0 0 0 0 0,1 1 0 0 0,-5 6-66 0 0,14-11-10 0 0,0 0 0 0 0,1 0 0 0 0,0 0 0 0 0,0 0 0 0 0,0 1-1 0 0,0-1 1 0 0,0 0 0 0 0,1 0 0 0 0,0 0 0 0 0,0 0 0 0 0,0 0 0 0 0,0 0 0 0 0,1 0 0 0 0,-1-1 0 0 0,1 1 0 0 0,0 0 0 0 0,0-1 0 0 0,1 1 0 0 0,-1-1 0 0 0,1 0 0 0 0,-1 0 0 0 0,1 0-1 0 0,0 0 1 0 0,0 0 0 0 0,0 0 0 0 0,1-1 0 0 0,-1 0 0 0 0,1 0 0 0 0,-1 0 0 0 0,1 0 0 0 0,0 0 0 0 0,0-1 0 0 0,2 2 10 0 0,6 3-580 0 0,1 1 1 0 0,0-2-1 0 0,0 0 1 0 0,0 0 0 0 0,1-1-1 0 0,-1-1 1 0 0,1 0-1 0 0,0-1 1 0 0,0 0-1 0 0,13-1 580 0 0,-11-1-1298 0 0</inkml:trace>
  <inkml:trace contextRef="#ctx0" brushRef="#br0" timeOffset="428088.033">15928 10679 1008 0 0,'10'0'204'0'0,"0"1"0"0"0,0 0-1 0 0,0 1 1 0 0,0 0 0 0 0,0 1 0 0 0,0 0-1 0 0,-1 1 1 0 0,1-1 0 0 0,-1 2 0 0 0,0-1 0 0 0,0 2-1 0 0,0-1 1 0 0,-1 1 0 0 0,0 0 0 0 0,0 1-1 0 0,-1-1 1 0 0,1 2 0 0 0,-2-1 0 0 0,1 1-1 0 0,-1 0 1 0 0,3 5-204 0 0,-6-11 126 0 0,1 0 0 0 0,-1 0 1 0 0,0 0-1 0 0,0 0 0 0 0,0 1 0 0 0,0 0 0 0 0,0-1 0 0 0,-1 1 1 0 0,1 0-1 0 0,-1 1 0 0 0,0-1 0 0 0,0 0 0 0 0,0 1 0 0 0,0-1 1 0 0,0 1-1 0 0,-1-1 0 0 0,0 1 0 0 0,1 0 0 0 0,-1-1 0 0 0,-1 1 1 0 0,1 0-1 0 0,-1 0 0 0 0,1 0 0 0 0,-1 0 0 0 0,0 0 0 0 0,0 0 0 0 0,-1 0 1 0 0,1-1-1 0 0,-1 1 0 0 0,0 0 0 0 0,0 0 0 0 0,0 0 0 0 0,-1-1 1 0 0,1 1-1 0 0,-1-1 0 0 0,0 1 0 0 0,0-1 0 0 0,0 0 0 0 0,0 1 1 0 0,-1-1-1 0 0,1 0 0 0 0,-1 0 0 0 0,0-1 0 0 0,0 1 0 0 0,0 0-126 0 0,1-3 58 0 0,0 1-1 0 0,-1-1 1 0 0,1 0-1 0 0,0 0 1 0 0,0 0-1 0 0,0 0 1 0 0,-1 0-1 0 0,1-1 1 0 0,0 1-1 0 0,0-1 1 0 0,0 1-1 0 0,0-1 1 0 0,0 0-1 0 0,0 1 1 0 0,0-1-1 0 0,0 0 1 0 0,0-1-1 0 0,0 1 0 0 0,0 0 1 0 0,1 0-1 0 0,-1-1 1 0 0,0 1-1 0 0,1-1 1 0 0,-1 0-1 0 0,1 1 1 0 0,0-1-1 0 0,-1 0 1 0 0,1 0-1 0 0,0 0 1 0 0,0 0-1 0 0,0 0 1 0 0,0 0-1 0 0,1 0 1 0 0,-1 0-1 0 0,0 0 1 0 0,1 0-1 0 0,0 0 1 0 0,-1 0-1 0 0,1-1 1 0 0,0 1-1 0 0,0 0 1 0 0,0 0-1 0 0,1 0 0 0 0,-1-1 1 0 0,0 1-1 0 0,1 0 1 0 0,0-1-58 0 0,7-12-212 0 0,1 0 0 0 0,0 1 0 0 0,1 0 0 0 0,1 1 0 0 0,0 0 0 0 0,1 1 1 0 0,0 0-1 0 0,1 0 0 0 0,0 2 0 0 0,1 0 0 0 0,0 0 0 0 0,1 1 0 0 0,0 1 0 0 0,0 0 0 0 0,1 1 0 0 0,0 1 212 0 0,72-44-4146 0 0,-41 24 1479 0 0,-30 13 1409 0 0</inkml:trace>
  <inkml:trace contextRef="#ctx0" brushRef="#br0" timeOffset="428726.851">17197 10493 1912 0 0,'2'-2'118'0'0,"0"1"0"0"0,0 0 0 0 0,0 0 0 0 0,0 0 0 0 0,0 0 0 0 0,0 1 0 0 0,0-1 0 0 0,0 0-1 0 0,1 1 1 0 0,-1 0 0 0 0,0-1 0 0 0,0 1 0 0 0,1 0 0 0 0,-1 0 0 0 0,0 0 0 0 0,1 1 0 0 0,-1-1 0 0 0,0 0 0 0 0,0 1 0 0 0,1 0 0 0 0,-1-1-1 0 0,0 1 1 0 0,0 0 0 0 0,0 0 0 0 0,0 0 0 0 0,0 0 0 0 0,0 1 0 0 0,0-1 0 0 0,-1 0 0 0 0,1 1 0 0 0,0 0 0 0 0,-1-1 0 0 0,2 2-118 0 0,-2-2 35 0 0,10 6 135 0 0,1 1 0 0 0,-1 1 1 0 0,-1 0-1 0 0,0 0 1 0 0,0 1-1 0 0,-1 0 1 0 0,0 1-1 0 0,0 0 0 0 0,-2 0 1 0 0,1 1-1 0 0,-1 0 1 0 0,-1 0-1 0 0,0 1 1 0 0,-1 0-1 0 0,0 0 1 0 0,-1 0-1 0 0,-1 0 0 0 0,0 1 1 0 0,1 6-171 0 0,-5-17 75 0 0,0 0 1 0 0,1-1-1 0 0,-1 1 1 0 0,0-1-1 0 0,0 0 0 0 0,0 1 1 0 0,0-1-1 0 0,-1 0 1 0 0,1 0-1 0 0,0 1 0 0 0,-1-1 1 0 0,0 0-1 0 0,1 0 1 0 0,-1-1-1 0 0,0 1 1 0 0,0 0-1 0 0,0-1 0 0 0,0 1 1 0 0,-1-1-1 0 0,1 0 1 0 0,0 1-1 0 0,-1-1 0 0 0,1 0 1 0 0,0 0-1 0 0,-1-1 1 0 0,1 1-1 0 0,-1 0 1 0 0,0-1-1 0 0,1 0 0 0 0,-1 1 1 0 0,1-1-1 0 0,-1 0 1 0 0,0 0-1 0 0,-1-1-75 0 0,-1-5 13 0 0,0 0-1 0 0,1 0 1 0 0,0-1 0 0 0,0 0 0 0 0,0 1-1 0 0,1-1 1 0 0,0 0 0 0 0,1-1-1 0 0,-1 1 1 0 0,1 0 0 0 0,1-1 0 0 0,-1 0-1 0 0,1 1 1 0 0,1-1 0 0 0,-1 0-1 0 0,1 1 1 0 0,1-1 0 0 0,-1 0 0 0 0,1 1-1 0 0,1-1 1 0 0,-1 1 0 0 0,1-1-1 0 0,1 1 1 0 0,-1 0 0 0 0,1 0-1 0 0,1 0 1 0 0,-1 0 0 0 0,1 0 0 0 0,0 1-1 0 0,1-1 1 0 0,-1 1 0 0 0,1 0-1 0 0,2-1-12 0 0,4-8-17 0 0,1 1 0 0 0,0 0-1 0 0,0 1 1 0 0,1 1-1 0 0,1 0 1 0 0,0 0-1 0 0,1 1 1 0 0,0 1-1 0 0,1 1 1 0 0,0 0 0 0 0,0 1-1 0 0,1 1 1 0 0,0 0-1 0 0,0 1 1 0 0,1 1-1 0 0,0 1 1 0 0,0 0 0 0 0,0 2-1 0 0,17-1 18 0 0,-26 6-16 0 0,1 0-1 0 0,-1 1 1 0 0,0 1 0 0 0,0 0-1 0 0,0 0 1 0 0,-1 0-1 0 0,0 1 1 0 0,0 1 0 0 0,0-1-1 0 0,-1 1 1 0 0,0 0 0 0 0,0 1-1 0 0,-1 0 1 0 0,0 0-1 0 0,0 0 1 0 0,-1 1 0 0 0,0-1-1 0 0,0 1 1 0 0,-1 1 0 0 0,-1-1-1 0 0,1 1 1 0 0,-1-1-1 0 0,-1 1 1 0 0,0 0 0 0 0,0 0-1 0 0,-1 0 1 0 0,0 0 16 0 0,13 36-121 0 0,23 31-2311 0 0,-1-36-3483 0 0,-31-38 4600 0 0</inkml:trace>
  <inkml:trace contextRef="#ctx0" brushRef="#br0" timeOffset="429224.01">18626 10340 1336 0 0,'-2'3'6450'0'0,"-4"114"-4336"0"0,5-112-2073 0 0,1-1 1 0 0,0 1-1 0 0,0 0 0 0 0,0 0 0 0 0,1 0 0 0 0,0 0 0 0 0,-1 0 1 0 0,2-1-1 0 0,-1 1 0 0 0,1 0 0 0 0,-1-1 0 0 0,1 1 1 0 0,1-1-1 0 0,-1 1 0 0 0,1-1 0 0 0,-1 0 0 0 0,1 0 0 0 0,0 0 1 0 0,1-1-1 0 0,-1 1 0 0 0,1-1 0 0 0,-1 0 0 0 0,1 0 0 0 0,0 0 1 0 0,1 1-42 0 0,30-15-1516 0 0,-32 9 1235 0 0,0-1 0 0 0,-1 1 0 0 0,1-1 0 0 0,-1 0 1 0 0,1 0-1 0 0,-1 0 0 0 0,0 0 0 0 0,0-1 0 0 0,0 1 1 0 0,-1 0-1 0 0,1-1 0 0 0,-1 0 0 0 0,0 1 0 0 0,0-1 1 0 0,0 0-1 0 0,0 1 0 0 0,-1-1 0 0 0,0 0 0 0 0,1 0 1 0 0,-1 1-1 0 0,-1-1 0 0 0,1 0 0 0 0,-1-3 281 0 0,1 3-243 0 0,0-12-901 0 0</inkml:trace>
  <inkml:trace contextRef="#ctx0" brushRef="#br0" timeOffset="429472.475">18648 10164 2308 0 0,'-2'-4'1328'0'0,"-1"-2"-148"0"0,2 1-263 0 0,1 1-77 0 0,-2-1-104 0 0,0 1-144 0 0,1 1-200 0 0,1 0-132 0 0,-2-2-140 0 0,1 1-188 0 0,1 2 0 0 0,-2-1-404 0 0,4 3-36 0 0,-2 2-148 0 0,-2-2-376 0 0,4 1-285 0 0,1 2 117 0 0,-2-1-56 0 0</inkml:trace>
  <inkml:trace contextRef="#ctx0" brushRef="#br0" timeOffset="430313.717">18901 10304 1172 0 0,'14'25'939'0'0,"-2"2"0"0"0,0 0 0 0 0,-2 0-1 0 0,-1 1 1 0 0,-1 0 0 0 0,-1 0 0 0 0,-1 6-939 0 0,-6-32 371 0 0,-30 46 2604 0 0,41-86-2637 0 0,4 15-457 0 0,0 0-1 0 0,1 1 1 0 0,2 1 0 0 0,0 0 0 0 0,1 2 0 0 0,1 0 0 0 0,21-15 119 0 0,2 20-768 0 0,-42 14 703 0 0,-1 0 10 0 0,3 2 3 0 0,48 108-293 0 0,-24-33 282 0 0,-24-70 0 0 0,1-1-1 0 0,0 1 1 0 0,0-1-1 0 0,1 0 1 0 0,0 0-1 0 0,0-1 1 0 0,1 1-1 0 0,-1-1 1 0 0,1 0 0 0 0,0-1-1 0 0,0 1 1 0 0,1-1-1 0 0,-1-1 1 0 0,1 1-1 0 0,0-1 1 0 0,0 0-1 0 0,0 0 1 0 0,0-1-1 0 0,0 0 1 0 0,1-1-1 0 0,-1 1 1 0 0,1-1 0 0 0,-1-1-1 0 0,1 1 1 0 0,0-1-1 0 0,-1-1 1 0 0,1 1-1 0 0,-1-1 1 0 0,1-1-1 0 0,-1 1 1 0 0,0-1-1 0 0,3-1 64 0 0,1-1-58 0 0,0 1 0 0 0,0-2 0 0 0,0 1-1 0 0,-1-1 1 0 0,1-1 0 0 0,-1 0-1 0 0,0-1 1 0 0,-1 0 0 0 0,0 0 0 0 0,0-1-1 0 0,0 0 1 0 0,-1 0 0 0 0,-1-1 0 0 0,1 0-1 0 0,-1-1 1 0 0,-1 1 0 0 0,0-1 0 0 0,0-1 58 0 0,-7 8 45 0 0,1 0 1 0 0,-1 1 0 0 0,-1-1 0 0 0,1 1 0 0 0,0-1 0 0 0,-1 1 0 0 0,1-1 0 0 0,-1 1 0 0 0,0-1 0 0 0,1 1 0 0 0,-1 0-1 0 0,0 0 1 0 0,-1 0 0 0 0,1 0 0 0 0,0 1 0 0 0,0-1 0 0 0,-1 1 0 0 0,1-1 0 0 0,-1 1 0 0 0,0 0 0 0 0,1 0 0 0 0,-1 0-1 0 0,0 0 1 0 0,1 0 0 0 0,-1 0 0 0 0,0 1 0 0 0,0 0 0 0 0,0-1 0 0 0,0 1 0 0 0,0 0 0 0 0,1 0 0 0 0,-1 1-1 0 0,0-1 1 0 0,0 1 0 0 0,0-1 0 0 0,0 1 0 0 0,1 0 0 0 0,-1 0 0 0 0,0 0 0 0 0,1 0 0 0 0,-3 2-46 0 0,-14 3 56 0 0,0 0 0 0 0,1 2 0 0 0,0 0 0 0 0,0 1-1 0 0,0 0 1 0 0,2 2 0 0 0,-1 0 0 0 0,1 1 0 0 0,1 1 0 0 0,0 0 0 0 0,1 1 0 0 0,-2 2-56 0 0,17-16 3 0 0,0 0 0 0 0,1-1 1 0 0,-1 1-1 0 0,0 0 0 0 0,0 0 0 0 0,0 0 0 0 0,0 0 0 0 0,1 0 1 0 0,-1 0-1 0 0,0 0 0 0 0,0 0 0 0 0,0 0 0 0 0,0 1 0 0 0,0-1 0 0 0,1 0 1 0 0,-1 1-1 0 0,0-1 0 0 0,0 1 0 0 0,0-1 0 0 0,0 1 0 0 0,0 0 1 0 0,0-1-1 0 0,0 1 0 0 0,-1 0 0 0 0,1 0 0 0 0,0-1 0 0 0,0 1 1 0 0,0 0-1 0 0,-1 0 0 0 0,1 0 0 0 0,0 0 0 0 0,-1 0 0 0 0,1 0 0 0 0,-1 0 1 0 0,0 0-1 0 0,1 1 0 0 0,-1-1 0 0 0,0 0 0 0 0,1 0 0 0 0,-1 0 1 0 0,0 0-1 0 0,0 0 0 0 0,0 1 0 0 0,0-1 0 0 0,0 0 0 0 0,0 0 0 0 0,0 0 1 0 0,-1 0-1 0 0,1 1 0 0 0,0-1 0 0 0,-1 0 0 0 0,1 0 0 0 0,-1 0 1 0 0,1 0-1 0 0,-1 0 0 0 0,1 0 0 0 0,-1 0 0 0 0,0 0 0 0 0,1 0 1 0 0,-1 0-1 0 0,0 0 0 0 0,0-1 0 0 0,0 1 0 0 0,0 0 0 0 0,0 0-3 0 0,88-19-122 0 0,-67 10 54 0 0,-1 0 0 0 0,0-2 0 0 0,0 0 0 0 0,-1-1 0 0 0,0-1 0 0 0,-1-1 0 0 0,0 0 0 0 0,-1-2 0 0 0,0 1 0 0 0,-2-2 0 0 0,1 0 0 0 0,-2-1 0 0 0,0 0 0 0 0,-2-1 0 0 0,1 0 0 0 0,-2-1 0 0 0,-1 0 0 0 0,0-1 0 0 0,-1 0 0 0 0,-2 0 0 0 0,0-1 0 0 0,-1 0 0 0 0,0 0 0 0 0,-2 0 0 0 0,0-21 68 0 0,-1 35 66 0 0,-2 0 0 0 0,1 0 0 0 0,-1 0 0 0 0,0-1 0 0 0,0 1 0 0 0,-1 0 0 0 0,0 0 0 0 0,-1 0 0 0 0,1 0 0 0 0,-1 0 0 0 0,-1 0 0 0 0,1 0 0 0 0,-1 1 0 0 0,0-1 0 0 0,-1 1 0 0 0,1 0 0 0 0,-1-1 0 0 0,-1 2 0 0 0,1-1 0 0 0,-1 0 0 0 0,0 1 0 0 0,0 0 0 0 0,0 0 0 0 0,-1 1 0 0 0,0 0 0 0 0,0 0 0 0 0,0 0 0 0 0,0 0 0 0 0,-1 1 0 0 0,1 0 0 0 0,-1 0 0 0 0,0 1 0 0 0,0 0 0 0 0,0 0 0 0 0,0 1 0 0 0,0 0 1 0 0,0 0-1 0 0,-5 0-66 0 0,6 4 39 0 0,1 0 0 0 0,0 0 0 0 0,1 1 0 0 0,-1 0 0 0 0,0 0 1 0 0,1 0-1 0 0,0 0 0 0 0,0 0 0 0 0,0 1 0 0 0,1 0 1 0 0,-1 0-1 0 0,1 0 0 0 0,0 0 0 0 0,1 1 0 0 0,-1-1 0 0 0,1 1 1 0 0,0-1-1 0 0,0 1 0 0 0,1 0 0 0 0,0 0 0 0 0,0 0 1 0 0,0-1-1 0 0,1 1 0 0 0,0 0 0 0 0,0 0 0 0 0,0 2-39 0 0,1 14 70 0 0,1 0 1 0 0,1 0-1 0 0,1-1 0 0 0,0 1 0 0 0,2-1 0 0 0,0-1 1 0 0,2 1-1 0 0,0-1 0 0 0,1 0 0 0 0,1-1 0 0 0,1 0 0 0 0,1 0 1 0 0,2 1-71 0 0,123 128-5005 0 0,-107-130 1977 0 0,-21-14 1570 0 0</inkml:trace>
  <inkml:trace contextRef="#ctx0" brushRef="#br0" timeOffset="430691.052">19863 10485 856 0 0,'25'-5'199'0'0,"1"0"1"0"0,-1-2-1 0 0,0-1 0 0 0,0-2 0 0 0,-1 0 1 0 0,0-1-1 0 0,-1-1 0 0 0,0-2 0 0 0,-1 0 0 0 0,-1-1 1 0 0,0-1-1 0 0,14-15-199 0 0,-34 30 14 0 0,0 0 1 0 0,0 1-1 0 0,-1-1 1 0 0,1 0-1 0 0,0 0 1 0 0,0 0-1 0 0,-1-1 1 0 0,1 1-1 0 0,0 0 1 0 0,-1 0-1 0 0,1 0 0 0 0,-1 0 1 0 0,0-1-1 0 0,1 1 1 0 0,-1 0-1 0 0,0 0 1 0 0,0-1-1 0 0,1 1 1 0 0,-1 0-1 0 0,0 0 1 0 0,-1-1-1 0 0,1 1 0 0 0,0 0 1 0 0,0-1-1 0 0,0 1 1 0 0,-1 0-1 0 0,1 0 1 0 0,-1-1-1 0 0,1 1 1 0 0,-1 0-1 0 0,1 0 1 0 0,-1 0-1 0 0,0 0 1 0 0,1 0-1 0 0,-1 0 0 0 0,0 0 1 0 0,0 0-1 0 0,0 0 1 0 0,0 0-1 0 0,0 0 1 0 0,0 1-1 0 0,0-1 1 0 0,0 0-1 0 0,0 0 1 0 0,0 1-1 0 0,0-1 0 0 0,0 1 1 0 0,-1-1-1 0 0,1 1 1 0 0,0 0-1 0 0,0-1 1 0 0,-1 1-1 0 0,1 0-14 0 0,-70-19 877 0 0,62 18-795 0 0,0 0 1 0 0,0 0 0 0 0,1 1-1 0 0,-1 0 1 0 0,0 1 0 0 0,0 0 0 0 0,1 0-1 0 0,-1 1 1 0 0,1 0 0 0 0,-1 0-1 0 0,1 1 1 0 0,0 0 0 0 0,0 1-1 0 0,0 0 1 0 0,0 0 0 0 0,1 0-1 0 0,-1 1 1 0 0,1 0 0 0 0,1 1-1 0 0,-1 0 1 0 0,1 0 0 0 0,0 0-1 0 0,0 1 1 0 0,0-1 0 0 0,1 1-1 0 0,0 1 1 0 0,1-1 0 0 0,-1 1-1 0 0,2 0 1 0 0,-1 0 0 0 0,1 0-1 0 0,0 0 1 0 0,0 1 0 0 0,1 2-83 0 0,4-2 5 0 0,1 0-1 0 0,0 0 1 0 0,0 0 0 0 0,1-1 0 0 0,0 1 0 0 0,0-1 0 0 0,1 0-1 0 0,0 0 1 0 0,1 0 0 0 0,0-1 0 0 0,0 0 0 0 0,0 0 0 0 0,1 0-1 0 0,0-1 1 0 0,1 0 0 0 0,-1-1 0 0 0,1 1 0 0 0,0-1 0 0 0,0-1 0 0 0,1 0-1 0 0,-1 0 1 0 0,1 0 0 0 0,5 0-5 0 0,167 34-5146 0 0,-167-37 3908 0 0</inkml:trace>
  <inkml:trace contextRef="#ctx0" brushRef="#br0" timeOffset="430954.53">20331 10313 1724 0 0,'3'-42'5809'0'0,"3"64"-3420"0"0,55 332-581 0 0,-36-151-4072 0 0,-34-204-2662 0 0,-11-15 2976 0 0,10 1 732 0 0</inkml:trace>
  <inkml:trace contextRef="#ctx0" brushRef="#br0" timeOffset="431203.692">20451 10395 1592 0 0,'10'-9'296'0'0,"0"1"-1"0"0,0 0 0 0 0,1 0 1 0 0,-1 1-1 0 0,2 0 1 0 0,-1 1-1 0 0,1 0 0 0 0,0 1 1 0 0,0 0-1 0 0,0 1 1 0 0,1 1-1 0 0,0 0 0 0 0,0 0 1 0 0,-1 1-1 0 0,7 1-295 0 0,-14 2 72 0 0,0 0-1 0 0,-1 1 1 0 0,1 0-1 0 0,0 0 0 0 0,-1 0 1 0 0,0 0-1 0 0,1 1 1 0 0,-1 0-1 0 0,0-1 1 0 0,0 2-1 0 0,0-1 1 0 0,-1 0-1 0 0,1 1 1 0 0,-1 0-1 0 0,0 0 0 0 0,0 0 1 0 0,0 0-1 0 0,0 0 1 0 0,-1 0-1 0 0,0 1 1 0 0,0-1-1 0 0,0 1 1 0 0,0 0-1 0 0,-1 0 1 0 0,0-1-1 0 0,0 1 0 0 0,0 0 1 0 0,0 0-1 0 0,-1 0 1 0 0,0 0-1 0 0,0 0 1 0 0,0 0-1 0 0,-1 0 1 0 0,1 0-1 0 0,-2 3-71 0 0,-2 2 46 0 0,0 0 0 0 0,-1 0-1 0 0,0 0 1 0 0,-1 0 0 0 0,0-1-1 0 0,-1 0 1 0 0,1 0 0 0 0,-2-1 0 0 0,1 0-1 0 0,-1 0 1 0 0,-1 0 0 0 0,1-1-1 0 0,-1-1 1 0 0,0 1 0 0 0,-1-1 0 0 0,1-1-1 0 0,-1 0 1 0 0,0 0 0 0 0,-1-1-1 0 0,1-1 1 0 0,-1 1 0 0 0,0-2 0 0 0,0 1-1 0 0,0-1 1 0 0,0-1 0 0 0,0 0 0 0 0,0-1-1 0 0,-5 0-45 0 0,13 0-210 0 0,0-1 0 0 0,0 1 0 0 0,0-1 0 0 0,0 0 0 0 0,0 1 0 0 0,0-1-1 0 0,0-1 1 0 0,0 1 0 0 0,1 0 0 0 0,-1-1 0 0 0,0 1 0 0 0,1-1 0 0 0,-1 0 0 0 0,1 0-1 0 0,-1 0 1 0 0,1 0 0 0 0,0 0 0 0 0,0 0 0 0 0,0-1 0 0 0,0 1 0 0 0,0-1 0 0 0,1 0 0 0 0,-1 1-1 0 0,1-1 1 0 0,0 0 0 0 0,-1 0 0 0 0,1 0 0 0 0,1 0 0 0 0,-1 0 0 0 0,0 0 0 0 0,1 0-1 0 0,-1 0 1 0 0,1 0 0 0 0,0-3 210 0 0,0-6-1180 0 0</inkml:trace>
  <inkml:trace contextRef="#ctx0" brushRef="#br0" timeOffset="431828.358">20837 10404 1516 0 0,'4'-8'5477'0'0,"43"2"-5169"0"0,-40 5 78 0 0,373-38 777 0 0,-381 39-1172 0 0,1-1 0 0 0,-1 1 0 0 0,0 0-1 0 0,1-1 1 0 0,-1 1 0 0 0,1 0 0 0 0,-1-1 0 0 0,1 1 0 0 0,0-1-1 0 0,-1 1 1 0 0,1 0 0 0 0,-1-1 0 0 0,1 0 0 0 0,0 1-1 0 0,-1-1 1 0 0,1 1 0 0 0,0-1 0 0 0,0 1 0 0 0,-1-1-1 0 0,1 1 1 0 0,0-1 0 0 0,0 0 0 0 0,0 1 0 0 0,0-1 0 0 0,0 0-1 0 0,0 1 1 0 0,0-1 0 0 0,0 1 0 0 0,0-1 0 0 0,0 0-1 0 0,0 1 1 0 0,0-1 0 0 0,0 1 0 0 0,0-1 0 0 0,1 0 0 0 0,-1 1-1 0 0,0-1 1 0 0,1 1 0 0 0,-1-1 0 0 0,0 1 0 0 0,1-1-1 0 0,-1 1 1 0 0,0-1 0 0 0,1 1 0 0 0,-1-1 0 0 0,1 1 0 0 0,-1-1-1 0 0,1 1 1 0 0,-1 0 0 0 0,1-1 0 0 0,-1 1 0 0 0,1 0-1 0 0,-1 0 1 0 0,1-1 0 0 0,0 1 0 0 0,-1 0 0 0 0,1 0 0 0 0,-1 0-1 0 0,1 0 1 0 0,0-1 9 0 0,-54-17-129 0 0,29 12 143 0 0,0 1-1 0 0,0 1 1 0 0,0 1 0 0 0,0 2 0 0 0,0 0-1 0 0,0 1 1 0 0,0 2 0 0 0,0 0-1 0 0,0 2 1 0 0,0 0 0 0 0,0 2-1 0 0,1 1 1 0 0,-19 7-14 0 0,40-13 15 0 0,-1 0 0 0 0,1 0 0 0 0,-1 0 0 0 0,1 0-1 0 0,-1 0 1 0 0,1 1 0 0 0,0-1 0 0 0,-1 1 0 0 0,1-1 0 0 0,0 1 0 0 0,0 0-1 0 0,0 0 1 0 0,0 0 0 0 0,1 0 0 0 0,-1 0 0 0 0,0 0 0 0 0,1 1 0 0 0,0-1 0 0 0,-1 0-1 0 0,1 1 1 0 0,0-1 0 0 0,0 1 0 0 0,0-1 0 0 0,1 1 0 0 0,-1 0 0 0 0,1-1-1 0 0,-1 1 1 0 0,1 0 0 0 0,0 0 0 0 0,0-1 0 0 0,0 1 0 0 0,0 0 0 0 0,1-1-1 0 0,0 3-14 0 0,7 6-21 0 0,0-1-1 0 0,1 0 0 0 0,1-1 0 0 0,-1 0 0 0 0,2-1 1 0 0,-1 0-1 0 0,1 0 0 0 0,0-1 0 0 0,1-1 0 0 0,-1 0 1 0 0,1 0-1 0 0,1-1 0 0 0,-1-1 0 0 0,1 0 0 0 0,-1-1 1 0 0,1 0-1 0 0,0-1 0 0 0,0 0 22 0 0,157 12-5165 0 0,-145-14 3985 0 0</inkml:trace>
  <inkml:trace contextRef="#ctx0" brushRef="#br0" timeOffset="432265.523">21474 10325 1632 0 0,'22'120'5588'0'0,"-22"-104"-4400"0"0,0-14-819 0 0,0-2-58 0 0,-7 7 222 0 0,59-103-180 0 0,-43 81-355 0 0,2 0 1 0 0,-1 1-1 0 0,2 0 0 0 0,0 1 0 0 0,1 0 0 0 0,0 1 1 0 0,0 0-1 0 0,2 1 0 0 0,-1 1 0 0 0,8-4 2 0 0,-20 13-36 0 0,12 5-66 0 0,41 98-17 0 0,-28-30 91 0 0,31-22-192 0 0,-45-47-355 0 0,1 0-1 0 0,-1-1 0 0 0,1-1 1 0 0,0 0-1 0 0,0-1 1 0 0,0 0-1 0 0,0-2 1 0 0,-1 1-1 0 0,1-1 0 0 0,0-1 1 0 0,-1-1-1 0 0,6-2 576 0 0,7-2-1228 0 0</inkml:trace>
  <inkml:trace contextRef="#ctx0" brushRef="#br0" timeOffset="432638.98">22260 10353 888 0 0,'-95'9'4085'0'0,"71"-4"-3695"0"0,0 1-1 0 0,1 1 0 0 0,0 1 0 0 0,0 0 1 0 0,1 2-1 0 0,0 1 0 0 0,1 1 0 0 0,-4 3-389 0 0,24-15 17 0 0,1 0-1 0 0,-1 0 1 0 0,0 0-1 0 0,0 0 1 0 0,1 0-1 0 0,-1 0 1 0 0,0 0-1 0 0,0 0 1 0 0,1 1-1 0 0,-1-1 1 0 0,0 0-1 0 0,0 0 1 0 0,1 1-1 0 0,-1-1 0 0 0,0 1 1 0 0,1-1-1 0 0,-1 0 1 0 0,1 1-1 0 0,-1-1 1 0 0,1 1-1 0 0,-1-1 1 0 0,0 1-1 0 0,1 0 1 0 0,0-1-1 0 0,-1 1 1 0 0,1 0-1 0 0,-1-1 1 0 0,1 1-1 0 0,0 0 0 0 0,-1-1 1 0 0,1 1-1 0 0,0 0 1 0 0,0 0-1 0 0,0-1 1 0 0,0 1-1 0 0,-1 0 1 0 0,1 0-1 0 0,0-1 1 0 0,0 1-1 0 0,0 0 1 0 0,1 0-1 0 0,-1-1 1 0 0,0 1-1 0 0,0 0 0 0 0,0 0 1 0 0,0-1-1 0 0,1 1 1 0 0,-1 0-1 0 0,0-1 1 0 0,1 1-1 0 0,-1 0 1 0 0,1-1-1 0 0,-1 1 1 0 0,0 0-1 0 0,1-1 1 0 0,0 1-1 0 0,-1-1 1 0 0,1 1-1 0 0,0-1-16 0 0,54 0-26 0 0,-41-2-42 0 0,0 0 0 0 0,-1-2 0 0 0,1 1 0 0 0,-1-2 0 0 0,1 0 0 0 0,-1 0 0 0 0,0-2 0 0 0,-1 1 0 0 0,0-2 0 0 0,0 1-1 0 0,0-2 1 0 0,-1 1 0 0 0,-1-2 0 0 0,1 1 0 0 0,-1-2 0 0 0,-1 1 0 0 0,0-1 0 0 0,0-1 0 0 0,-1 1 0 0 0,-1-1 0 0 0,0-1 0 0 0,-1 1 0 0 0,0-1 0 0 0,-1-1 0 0 0,0 1 0 0 0,-1-1 0 0 0,0-3 68 0 0,-2 6 60 0 0,0 0 0 0 0,-1-1 1 0 0,0 1-1 0 0,-1 0 0 0 0,-1-1 0 0 0,0 1 0 0 0,0 0 0 0 0,-1-1 1 0 0,-1 1-1 0 0,0 0 0 0 0,0 0 0 0 0,-1 1 0 0 0,0-1 1 0 0,-1 1-1 0 0,0 0 0 0 0,-1 0 0 0 0,0 0 0 0 0,0 1 1 0 0,-1 0-1 0 0,-1 0 0 0 0,1 0 0 0 0,-6-3-60 0 0,12 11 25 0 0,0 0 0 0 0,0 0-1 0 0,1 0 1 0 0,-1 0 0 0 0,0 0-1 0 0,0 0 1 0 0,0 0 0 0 0,0 0 0 0 0,0 1-1 0 0,0-1 1 0 0,0 0 0 0 0,-1 1-1 0 0,1-1 1 0 0,0 1 0 0 0,0-1-1 0 0,0 1 1 0 0,-1 0 0 0 0,1-1 0 0 0,0 1-1 0 0,-1 0 1 0 0,1 0 0 0 0,0 0-1 0 0,0 0 1 0 0,-1 0 0 0 0,1 0 0 0 0,0 0-1 0 0,0 1 1 0 0,-1-1 0 0 0,1 0-1 0 0,0 1 1 0 0,0-1 0 0 0,-1 1 0 0 0,1-1-1 0 0,0 1 1 0 0,0-1 0 0 0,0 1-1 0 0,0 0 1 0 0,0 0 0 0 0,0-1 0 0 0,0 1-1 0 0,0 0 1 0 0,0 0 0 0 0,0 0-1 0 0,1 0 1 0 0,-1 0 0 0 0,0 0-1 0 0,1 1 1 0 0,-1-1 0 0 0,1 0 0 0 0,-1 0-1 0 0,1 0 1 0 0,-1 1 0 0 0,1 0-25 0 0,0 80 402 0 0,103 123-1199 0 0,-10-79-5455 0 0,-88-119 5653 0 0,3 4-801 0 0</inkml:trace>
  <inkml:trace contextRef="#ctx0" brushRef="#br0" timeOffset="433042.722">22439 10361 1268 0 0,'92'-7'4546'0'0,"-75"5"-4465"0"0,1 0-1 0 0,-1-2 1 0 0,0 0-1 0 0,0-1 1 0 0,-1-1-1 0 0,0 0 1 0 0,1-1-1 0 0,-2-1 1 0 0,1-1-1 0 0,-1 0 1 0 0,6-6-81 0 0,-20 13-8 0 0,-1 1-1 0 0,1-1 1 0 0,-1 0 0 0 0,1 0-1 0 0,-1 0 1 0 0,0 0 0 0 0,0 0-1 0 0,0 0 1 0 0,0 0 0 0 0,0 0 0 0 0,0 0-1 0 0,0 0 1 0 0,-1 0 0 0 0,1 0-1 0 0,-1 1 1 0 0,1-1 0 0 0,-1 0-1 0 0,0 0 1 0 0,0 0 0 0 0,1 1-1 0 0,-1-1 1 0 0,-1 0 0 0 0,1 1-1 0 0,0-1 1 0 0,0 1 0 0 0,-1-1 0 0 0,1 1-1 0 0,0 0 1 0 0,-1-1 0 0 0,0 1-1 0 0,1 0 1 0 0,-1 0 0 0 0,0 0-1 0 0,1 0 1 0 0,-1 0 0 0 0,0 1-1 0 0,0-1 1 0 0,0 0 0 0 0,0 1-1 0 0,1 0 1 0 0,-1-1 0 0 0,0 1 0 0 0,0 0-1 0 0,0 0 1 0 0,0 0 0 0 0,0 0-1 0 0,-1 0 9 0 0,-9-3 25 0 0,1 0 0 0 0,0 0 1 0 0,-1 1-1 0 0,0 1 0 0 0,1 0 0 0 0,-1 0 0 0 0,0 1 0 0 0,1 1 0 0 0,-1 0 0 0 0,0 1 0 0 0,1 0 0 0 0,-1 0 0 0 0,1 1 0 0 0,0 1 1 0 0,0 0-1 0 0,0 0 0 0 0,0 1 0 0 0,1 1 0 0 0,0 0 0 0 0,0 0 0 0 0,0 1 0 0 0,1 0 0 0 0,0 0 0 0 0,1 1 0 0 0,-1 1 1 0 0,1-1-1 0 0,-5 9-25 0 0,12-15-11 0 0,0 0 0 0 0,0 0 0 0 0,0 1 1 0 0,0-1-1 0 0,1 0 0 0 0,-1 1 1 0 0,1-1-1 0 0,-1 1 0 0 0,1-1 0 0 0,0 1 1 0 0,0-1-1 0 0,0 1 0 0 0,0-1 0 0 0,1 1 1 0 0,-1-1-1 0 0,1 0 0 0 0,-1 1 0 0 0,1-1 1 0 0,0 0-1 0 0,0 1 0 0 0,0-1 1 0 0,0 0-1 0 0,0 0 0 0 0,0 0 0 0 0,1 0 1 0 0,-1 0-1 0 0,1 0 0 0 0,0 0 0 0 0,-1 0 1 0 0,1 0-1 0 0,0-1 0 0 0,0 1 1 0 0,0-1-1 0 0,0 0 0 0 0,0 1 0 0 0,0-1 1 0 0,1 0-1 0 0,-1 0 0 0 0,0 0 0 0 0,3 0 11 0 0,100 23-4271 0 0,-80-24 2989 0 0</inkml:trace>
  <inkml:trace contextRef="#ctx0" brushRef="#br0" timeOffset="433700.635">22744 10305 1016 0 0,'3'1'149'0'0,"0"0"0"0"0,-1 0-1 0 0,1 0 1 0 0,-1 1 0 0 0,1-1 0 0 0,-1 1-1 0 0,0 0 1 0 0,1-1 0 0 0,-1 1 0 0 0,0 0-1 0 0,0 0 1 0 0,0 0 0 0 0,-1 1 0 0 0,1-1-1 0 0,0 0 1 0 0,-1 1 0 0 0,1-1 0 0 0,-1 1-1 0 0,0-1 1 0 0,0 1 0 0 0,0 0 0 0 0,0-1-1 0 0,-1 1 1 0 0,1 0 0 0 0,-1 0 0 0 0,1-1-1 0 0,-1 1 1 0 0,0 0 0 0 0,0 0 0 0 0,0 0-1 0 0,-1 0 1 0 0,1-1 0 0 0,-1 1 0 0 0,1 0-1 0 0,-1 0 1 0 0,0-1 0 0 0,0 1-1 0 0,0 0 1 0 0,0-1 0 0 0,-1 2-149 0 0,1 16 1063 0 0,1-19-790 0 0,25-11 577 0 0,147-208-166 0 0,-170 219-686 0 0,1-1-1 0 0,-1 1 1 0 0,0-1 0 0 0,0 1 0 0 0,1 0 0 0 0,-1 0 0 0 0,0 0 0 0 0,0 0 0 0 0,0 0 0 0 0,0 1 0 0 0,0-1 0 0 0,0 1 0 0 0,0-1 0 0 0,-1 1 0 0 0,1 0 0 0 0,0-1 0 0 0,-1 1 0 0 0,1 0 0 0 0,-1 0 0 0 0,0 0 0 0 0,0 0 0 0 0,0 0 0 0 0,0 1-1 0 0,0-1 1 0 0,0 0 0 0 0,0 0 0 0 0,-1 1 0 0 0,1-1 0 0 0,-1 0 0 0 0,0 1 0 0 0,1-1 0 0 0,-1 0 0 0 0,0 1 0 0 0,-1-1 0 0 0,1 1 0 0 0,0-1 0 0 0,-1 0 0 0 0,1 1 0 0 0,-1-1 2 0 0,6 17 18 0 0,-5-11-28 0 0,1 0-1 0 0,1 0 1 0 0,0-1-1 0 0,0 1 1 0 0,0-1-1 0 0,1 1 1 0 0,0-1-1 0 0,1 0 1 0 0,-1 0-1 0 0,2 0 1 0 0,-1 0-1 0 0,0-1 1 0 0,1 0-1 0 0,1 0 1 0 0,-1 0-1 0 0,1 0 1 0 0,0-1-1 0 0,0 0 1 0 0,0 0-1 0 0,1-1 1 0 0,-1 0-1 0 0,1 0 1 0 0,0 0-1 0 0,0-1 1 0 0,1 0-1 0 0,-1-1 1 0 0,1 1-1 0 0,0-1 1 0 0,-1-1-1 0 0,1 1 1 0 0,2-1 10 0 0,2-2-55 0 0,1-1 0 0 0,-1 0 0 0 0,1-1 0 0 0,-1 0 0 0 0,0-1 0 0 0,0 0 0 0 0,-1-1 0 0 0,1 0 0 0 0,-1-1 0 0 0,0 0 0 0 0,0-1 0 0 0,-1 0 0 0 0,0 0 0 0 0,0-1 0 0 0,-1-1 0 0 0,0 0 0 0 0,-1 0 0 0 0,1 0 0 0 0,-2-1 0 0 0,1-1 0 0 0,-2 1 0 0 0,1-1 0 0 0,-1 0 0 0 0,-1-1 0 0 0,0 1 0 0 0,-1-1 0 0 0,0 0 0 0 0,-1 0 0 0 0,0 0 0 0 0,-1-1 0 0 0,0 1 0 0 0,0-10 55 0 0,0 4 79 0 0,-1 0-1 0 0,0 1 0 0 0,-1-1 0 0 0,-1 0 0 0 0,-1 0 0 0 0,0 0 0 0 0,-1 0 1 0 0,-1 1-1 0 0,-1 0 0 0 0,0 0 0 0 0,-2 0 0 0 0,0 0 0 0 0,0 1 0 0 0,-5-5-78 0 0,11 20 30 0 0,1-1-1 0 0,-1 1 0 0 0,0 0 0 0 0,0 1 0 0 0,0-1 0 0 0,0 0 0 0 0,0 0 0 0 0,0 0 0 0 0,0 1 0 0 0,0-1 0 0 0,0 0 0 0 0,-1 1 1 0 0,1-1-1 0 0,0 1 0 0 0,0-1 0 0 0,-1 1 0 0 0,1 0 0 0 0,0-1 0 0 0,-1 1 0 0 0,1 0 0 0 0,0 0 0 0 0,0 0 0 0 0,-1 0 0 0 0,1 0 0 0 0,0 0 1 0 0,-1 1-1 0 0,1-1 0 0 0,0 0 0 0 0,0 1 0 0 0,-1-1 0 0 0,1 0 0 0 0,0 1 0 0 0,0 0 0 0 0,0-1 0 0 0,-1 1 0 0 0,1 0 0 0 0,0-1 1 0 0,0 1-1 0 0,0 0 0 0 0,0 0 0 0 0,0 0 0 0 0,1 0 0 0 0,-1 0 0 0 0,0 0 0 0 0,0 0 0 0 0,1 0 0 0 0,-1 1 0 0 0,0-1 0 0 0,1 0 1 0 0,-1 0-1 0 0,1 0 0 0 0,0 1 0 0 0,-1-1 0 0 0,1 0 0 0 0,0 1 0 0 0,0-1 0 0 0,0 0 0 0 0,0 1 0 0 0,0-1 0 0 0,0 0 0 0 0,0 0 1 0 0,0 1-1 0 0,1-1 0 0 0,-1 0 0 0 0,0 1 0 0 0,1-1 0 0 0,-1 0 0 0 0,1 0-29 0 0,-5 24 49 0 0,1 0 0 0 0,2 0 0 0 0,0 0 0 0 0,2 0 0 0 0,0 0-1 0 0,2 0 1 0 0,1 0 0 0 0,1 0 0 0 0,4 12-49 0 0,58 130-3006 0 0,-50-112-2300 0 0,-17-47 4005 0 0</inkml:trace>
  <inkml:trace contextRef="#ctx0" brushRef="#br0" timeOffset="433917.62">23228 10185 1956 0 0,'0'-3'5796'0'0,"15"-5"-4314"0"0,-9 7-1352 0 0,129-23 1294 0 0,-40 18-4806 0 0,-16 6-740 0 0,-57 0 2862 0 0</inkml:trace>
  <inkml:trace contextRef="#ctx0" brushRef="#br0" timeOffset="436510.991">24295 9986 840 0 0,'0'0'545'0'0,"0"0"-73"0"0,0 0-72 0 0,16-3 655 0 0,20-38 1650 0 0,-37 114-494 0 0,15 112-1640 0 0,5-44-1297 0 0,-18-138 354 0 0,1 3 200 0 0,-2-2-4084 0 0,-7 6 2995 0 0</inkml:trace>
  <inkml:trace contextRef="#ctx0" brushRef="#br0" timeOffset="437137.795">24250 9966 1056 0 0,'-56'2'6377'0'0,"86"-17"-5683"0"0,-7 6-673 0 0,0 0 0 0 0,0 2-1 0 0,1 1 1 0 0,-1 1 0 0 0,1 1-1 0 0,0 1 1 0 0,1 1 0 0 0,14 2-21 0 0,-34 0-12 0 0,0 0 0 0 0,0 1 0 0 0,0-1 0 0 0,0 1 0 0 0,-1 0 0 0 0,1 1 0 0 0,0-1 0 0 0,-1 1 1 0 0,1 0-1 0 0,-1 0 0 0 0,1 1 0 0 0,-1-1 0 0 0,0 1 0 0 0,0 0 0 0 0,0 0 0 0 0,0 0 0 0 0,-1 1 0 0 0,1-1 0 0 0,-1 1 1 0 0,0 0-1 0 0,0 0 0 0 0,0 0 0 0 0,-1 0 0 0 0,1 0 0 0 0,-1 1 0 0 0,0-1 0 0 0,0 1 0 0 0,-1-1 0 0 0,1 1 1 0 0,-1 0-1 0 0,0 0 0 0 0,-1 0 0 0 0,1 0 0 0 0,-1 0 0 0 0,0-1 0 0 0,0 3 12 0 0,-2 5 74 0 0,0 0 0 0 0,-1 0 0 0 0,-1-1 0 0 0,0 1 0 0 0,0-1 0 0 0,-1 0 0 0 0,-1 0 0 0 0,0 0 0 0 0,0 0 0 0 0,-1-1 0 0 0,0 0 0 0 0,-1-1 0 0 0,0 0 0 0 0,-1 0 0 0 0,0-1 0 0 0,0 0 0 0 0,-2 1-74 0 0,167 6 816 0 0,-148-14-810 0 0,0 0 0 0 0,0 1 0 0 0,0 0 1 0 0,0 1-1 0 0,-1 0 0 0 0,1 0 1 0 0,-1 0-1 0 0,0 1 0 0 0,0 0 1 0 0,0 0-1 0 0,-1 1 0 0 0,1 0 1 0 0,-1 0-1 0 0,0 1 0 0 0,0-1 0 0 0,-1 1 1 0 0,0 0-1 0 0,0 1 0 0 0,0-1 1 0 0,-1 1-1 0 0,0 0 0 0 0,0 0 1 0 0,-1 1-1 0 0,2 4-6 0 0,-7-6 9 0 0,-1-1 0 0 0,0 1 0 0 0,0-1 0 0 0,-1 0-1 0 0,1-1 1 0 0,-1 1 0 0 0,0 0 0 0 0,0-1 0 0 0,-1 0 0 0 0,1 0 0 0 0,-1 0 0 0 0,0-1 0 0 0,0 0 0 0 0,0 0-1 0 0,-1 0 1 0 0,1 0 0 0 0,0-1 0 0 0,-1 0 0 0 0,0 0 0 0 0,0 0 0 0 0,0-1 0 0 0,1 0 0 0 0,-6 1-9 0 0,-105 9-368 0 0,111-12 142 0 0,-1 1 0 0 0,1-1 1 0 0,0-1-1 0 0,0 1 0 0 0,0-1 1 0 0,0 1-1 0 0,0-1 0 0 0,0-1 0 0 0,0 1 1 0 0,1-1-1 0 0,-1 0 0 0 0,1 0 1 0 0,0 0-1 0 0,-1 0 0 0 0,2-1 1 0 0,-1 0-1 0 0,0 0 0 0 0,1 0 1 0 0,0 0-1 0 0,-1 0 0 0 0,2-1 1 0 0,-1 0-1 0 0,0 1 0 0 0,1-1 1 0 0,0 0-1 0 0,0 0 0 0 0,1 0 1 0 0,-1 0-1 0 0,1-3 226 0 0,0-5-1329 0 0</inkml:trace>
  <inkml:trace contextRef="#ctx0" brushRef="#br0" timeOffset="437653.598">24857 10271 968 0 0,'181'-50'3313'0'0,"-174"49"-3344"0"0,-1-1-1 0 0,1 0 1 0 0,-1 0-1 0 0,0-1 1 0 0,1 1-1 0 0,-1-1 1 0 0,0-1-1 0 0,-1 1 1 0 0,1-1-1 0 0,-1 0 1 0 0,1 0 0 0 0,-1-1-1 0 0,0 0 1 0 0,-1 0-1 0 0,1 0 1 0 0,-1 0-1 0 0,0-1 1 0 0,0 1-1 0 0,-1-1 1 0 0,0 0-1 0 0,0 0 1 0 0,0 0-1 0 0,-1-1 1 0 0,1 1 0 0 0,-2-1-1 0 0,1 1 1 0 0,0-4 31 0 0,-7 3 61 0 0,0 0 0 0 0,-1 0 0 0 0,1 0 0 0 0,-1 1 0 0 0,-1 0 0 0 0,1 0 1 0 0,-1 0-1 0 0,0 1 0 0 0,0 0 0 0 0,-1 1 0 0 0,1-1 0 0 0,-1 1 0 0 0,0 1 0 0 0,0 0 1 0 0,-1 0-1 0 0,1 0 0 0 0,0 1 0 0 0,-1 0 0 0 0,0 1 0 0 0,1 0 0 0 0,-1 0 0 0 0,0 1 1 0 0,1 0-1 0 0,-1 1 0 0 0,-3 0-61 0 0,6-2 61 0 0,-1 1 0 0 0,1-1 0 0 0,0 1-1 0 0,-1 1 1 0 0,1-1 0 0 0,0 1 0 0 0,0 0 0 0 0,0 0 0 0 0,-1 1 0 0 0,1 0 0 0 0,0 0 0 0 0,1 0 0 0 0,-1 1 0 0 0,0-1-1 0 0,1 2 1 0 0,-1-1 0 0 0,1 1 0 0 0,0-1 0 0 0,0 1 0 0 0,1 1 0 0 0,-1-1 0 0 0,1 1 0 0 0,0-1 0 0 0,0 1-1 0 0,0 0 1 0 0,1 1 0 0 0,0-1 0 0 0,0 1 0 0 0,0-1 0 0 0,1 1 0 0 0,-1 0 0 0 0,1 0 0 0 0,1 0 0 0 0,-1 0 0 0 0,1 1-1 0 0,0-1 1 0 0,1 0 0 0 0,-1 0 0 0 0,1 1 0 0 0,1-1 0 0 0,-1 0 0 0 0,1 0 0 0 0,0 1 0 0 0,0-1 0 0 0,1 0 0 0 0,0 0-1 0 0,0 0 1 0 0,1 2-61 0 0,5 2-9 0 0,1 1 1 0 0,1-1-1 0 0,0-1 0 0 0,0 0 0 0 0,1 0 0 0 0,0-1 0 0 0,0 0 0 0 0,1-1 0 0 0,0 0 0 0 0,0-1 0 0 0,1 0 0 0 0,0-1 0 0 0,0-1 0 0 0,10 3 9 0 0,113 21-3227 0 0,-96-23 1934 0 0,0-3 31 0 0</inkml:trace>
  <inkml:trace contextRef="#ctx0" brushRef="#br0" timeOffset="437993.676">25402 10143 964 0 0,'42'38'1475'0'0,"-24"-24"-1033"0"0,-1 1 0 0 0,-1 0-1 0 0,-1 1 1 0 0,0 1 0 0 0,-1 0 0 0 0,0 2 0 0 0,-2-1 0 0 0,7 14-442 0 0,-18-30 97 0 0,0 0 0 0 0,-1 0 0 0 0,1 1-1 0 0,-1-1 1 0 0,1 0 0 0 0,-1 1 0 0 0,0-1 0 0 0,0 0 0 0 0,0 1 0 0 0,0-1 0 0 0,-1 0 0 0 0,1 1-1 0 0,-1-1 1 0 0,1 0 0 0 0,-1 0 0 0 0,0 1 0 0 0,1-1 0 0 0,-1 0 0 0 0,0 0 0 0 0,-1 0 0 0 0,1 0-1 0 0,0 0 1 0 0,-1 0 0 0 0,1 0 0 0 0,-1-1 0 0 0,1 1 0 0 0,-1 0 0 0 0,0-1 0 0 0,0 1 0 0 0,1-1-1 0 0,-1 0 1 0 0,0 0 0 0 0,-1 1 0 0 0,1-1 0 0 0,0-1 0 0 0,0 1 0 0 0,0 0 0 0 0,0 0 0 0 0,-1-1-1 0 0,1 1 1 0 0,0-1 0 0 0,-1 0 0 0 0,1 0 0 0 0,0 0 0 0 0,-1 0 0 0 0,1 0 0 0 0,0 0 0 0 0,-1-1 0 0 0,1 1-1 0 0,0-1 1 0 0,0 1 0 0 0,-1-1 0 0 0,1 0 0 0 0,0 0 0 0 0,0 0 0 0 0,0 0 0 0 0,0 0 0 0 0,0-1-1 0 0,0 0-96 0 0,-2 1 11 0 0,0-1 0 0 0,1 1 0 0 0,-1-1 0 0 0,1 0 0 0 0,0-1 0 0 0,0 1-1 0 0,0-1 1 0 0,0 1 0 0 0,0-1 0 0 0,0 0 0 0 0,1 0 0 0 0,-1 0 0 0 0,1 0-1 0 0,0 0 1 0 0,0-1 0 0 0,0 1 0 0 0,0-1 0 0 0,0 1 0 0 0,1-1 0 0 0,0 0-1 0 0,0 0 1 0 0,0 0 0 0 0,0 1 0 0 0,1-1 0 0 0,-1 0 0 0 0,1 0 0 0 0,0 0 0 0 0,0 0-1 0 0,0 0 1 0 0,1 0 0 0 0,-1 0 0 0 0,1 0 0 0 0,0 0 0 0 0,0 1 0 0 0,1-1-1 0 0,-1 0 1 0 0,1 1 0 0 0,0-1 0 0 0,0 1 0 0 0,0-1-11 0 0,102-131-2226 0 0,79 24-4081 0 0,-149 96 5071 0 0</inkml:trace>
  <inkml:trace contextRef="#ctx0" brushRef="#br0" timeOffset="438525.185">25885 10034 1612 0 0,'10'4'237'0'0,"-1"0"0"0"0,-1 1 0 0 0,1 1 0 0 0,-1-1 0 0 0,0 1 0 0 0,0 1 0 0 0,0-1 0 0 0,-1 1 0 0 0,0 1 0 0 0,-1-1 0 0 0,1 1 0 0 0,-1 1 0 0 0,-1-1 0 0 0,0 1-1 0 0,0 0 1 0 0,-1 0 0 0 0,0 0 0 0 0,0 0 0 0 0,-1 1 0 0 0,0 0 0 0 0,-1 0 0 0 0,0-1 0 0 0,0 1 0 0 0,-1 1 0 0 0,-1 3-237 0 0,-1-8 166 0 0,0-1 0 0 0,-1 1 0 0 0,0 0-1 0 0,0-1 1 0 0,-1 1 0 0 0,1-1 0 0 0,-1 1 0 0 0,0-1 0 0 0,-1 0-1 0 0,1 0 1 0 0,-1-1 0 0 0,0 1 0 0 0,0-1 0 0 0,0 0 0 0 0,-1 0-1 0 0,0 0 1 0 0,1-1 0 0 0,-1 1 0 0 0,-1-1 0 0 0,1 0 0 0 0,0-1-1 0 0,-3 2-165 0 0,7-4 142 0 0,1 0-43 0 0,2-10-137 0 0,1 0 1 0 0,0 0-1 0 0,1 0 1 0 0,0 1-1 0 0,1-1 0 0 0,0 1 1 0 0,0 0-1 0 0,1 0 1 0 0,0 1-1 0 0,0 0 1 0 0,1 0-1 0 0,0 0 0 0 0,8-6 38 0 0,-6 3-134 0 0,-1 1-1 0 0,2 0 0 0 0,-1 0 0 0 0,1 1 0 0 0,0 0 0 0 0,1 1 1 0 0,0 0-1 0 0,1 1 0 0 0,-1 0 0 0 0,2 1 0 0 0,-1 0 0 0 0,0 1 1 0 0,1 0-1 0 0,0 1 0 0 0,0 1 0 0 0,0 0 0 0 0,1 0 0 0 0,3 1 135 0 0,-14 5-34 0 0,1 0-1 0 0,-1 1 1 0 0,0-1-1 0 0,0 0 1 0 0,0 1-1 0 0,-1 0 0 0 0,0 0 1 0 0,1 0-1 0 0,-1 0 1 0 0,0 0-1 0 0,-1 0 1 0 0,1 1-1 0 0,-1-1 0 0 0,0 0 1 0 0,0 1-1 0 0,0-1 1 0 0,-1 1-1 0 0,1-1 1 0 0,-1 1-1 0 0,0 0 0 0 0,-1-1 1 0 0,1 1-1 0 0,-1-1 1 0 0,0 1-1 0 0,0 1 35 0 0,1 3 37 0 0,10 108-2337 0 0,8-106 394 0 0,-10-6 826 0 0</inkml:trace>
  <inkml:trace contextRef="#ctx0" brushRef="#br0" timeOffset="439256.625">26605 10124 2068 0 0,'-13'5'337'0'0,"0"1"0"0"0,0 1 0 0 0,1 0 0 0 0,0 1 0 0 0,0 0 0 0 0,0 1 0 0 0,1 0 0 0 0,1 1-1 0 0,-1 0 1 0 0,2 1 0 0 0,-1 0 0 0 0,2 0 0 0 0,-1 1 0 0 0,2 0 0 0 0,-1 1 0 0 0,2-1 0 0 0,0 2 0 0 0,-3 7-337 0 0,8-19 190 0 0,14 16 608 0 0,-9-17-765 0 0,0-1 1 0 0,0 0-1 0 0,0-1 0 0 0,0 1 1 0 0,0-1-1 0 0,0 0 1 0 0,-1 0-1 0 0,1 0 0 0 0,0 0 1 0 0,0 0-1 0 0,-1-1 1 0 0,1 0-1 0 0,-1 0 0 0 0,0 0 1 0 0,1 0-1 0 0,-1 0 0 0 0,0-1 1 0 0,0 1-1 0 0,0-1 1 0 0,1-1-34 0 0,1-1 33 0 0,125-134 191 0 0,-123 131-139 0 0,-8 9-97 0 0,1 0 0 0 0,0-1 0 0 0,0 1-1 0 0,0 0 1 0 0,0-1 0 0 0,1 1 0 0 0,-1 0-1 0 0,0-1 1 0 0,0 1 0 0 0,0 0-1 0 0,0-1 1 0 0,1 1 0 0 0,-1 0 0 0 0,0-1-1 0 0,1 1 1 0 0,-1-1 0 0 0,0 1 0 0 0,1-1-1 0 0,-1 1 1 0 0,1-1 0 0 0,-1 1 0 0 0,1-1-1 0 0,-1 1 1 0 0,1-1 0 0 0,-1 1 0 0 0,1-1-1 0 0,0 0 1 0 0,-1 1 0 0 0,1-1-1 0 0,-1 0 1 0 0,1 1 0 0 0,0-1 0 0 0,-1 0-1 0 0,1 0 1 0 0,0 0 0 0 0,-1 0 0 0 0,1 0-1 0 0,0 0 1 0 0,-1 0 0 0 0,1 0 0 0 0,0 0-1 0 0,0 0 1 0 0,-1 0 0 0 0,1 0 0 0 0,0 0-1 0 0,-1 0 1 0 0,1-1 0 0 0,0 1 0 0 0,-1 0-1 0 0,1-1 1 0 0,-1 1 0 0 0,1 0-1 0 0,-1-1 1 0 0,1 1 0 0 0,0-1 0 0 0,-1 1-1 0 0,1 0 1 0 0,-1-1 12 0 0,4 32-118 0 0,-4-27 111 0 0,-1-1-1 0 0,1 1 1 0 0,0 0 0 0 0,0 0 0 0 0,0 0-1 0 0,0 0 1 0 0,1 0 0 0 0,-1 0-1 0 0,1 0 1 0 0,0 0 0 0 0,0 0 0 0 0,0 0-1 0 0,1-1 1 0 0,0 1 0 0 0,-1 0 0 0 0,1-1-1 0 0,1 0 1 0 0,-1 1 0 0 0,0-1-1 0 0,1 0 1 0 0,-1 0 0 0 0,1 0 0 0 0,0 0-1 0 0,0-1 1 0 0,0 1 0 0 0,1-1 0 0 0,-1 0-1 0 0,0 0 1 0 0,1 0 0 0 0,0 0 0 0 0,-1-1-1 0 0,1 1 1 0 0,0-1 0 0 0,0 0-1 0 0,-1 0 1 0 0,5 0 7 0 0,9-4 38 0 0,0-1 1 0 0,0 0-1 0 0,0-1 0 0 0,-1-1 1 0 0,0-1-1 0 0,0 0 0 0 0,-1-1 1 0 0,0-1-1 0 0,0-1 0 0 0,-1 0 1 0 0,0 0-1 0 0,-1-1 0 0 0,0-1 1 0 0,-1 0-1 0 0,6-8-38 0 0,-17-9 1190 0 0,-8 69-1033 0 0,9-32-263 0 0,0 0 0 0 0,1 0 1 0 0,1 0-1 0 0,-1 0 0 0 0,1-1 1 0 0,0 0-1 0 0,1 1 0 0 0,0-2 1 0 0,0 1-1 0 0,1 0 0 0 0,-1-1 1 0 0,1 0-1 0 0,0-1 0 0 0,1 1 1 0 0,0-1-1 0 0,0 0 0 0 0,0-1 0 0 0,0 1 1 0 0,1-2-1 0 0,-1 1 0 0 0,1-1 1 0 0,0 0-1 0 0,0-1 0 0 0,0 1 1 0 0,1-2-1 0 0,1 1 106 0 0,-8-2-1153 0 0,3-2-215 0 0,29-16-1257 0 0,-28 11 1381 0 0</inkml:trace>
  <inkml:trace contextRef="#ctx0" brushRef="#br0" timeOffset="439598.88">27289 10016 1068 0 0,'-23'-102'7345'0'0,"23"102"-7160"0"0,0 0-72 0 0,0 0-5 0 0,0 0 7 0 0,0 65 989 0 0,4-37-1039 0 0,0-1 1 0 0,2 0 0 0 0,0 0-1 0 0,2 0 1 0 0,1-1 0 0 0,2-1 0 0 0,0 1-1 0 0,1-1 1 0 0,6 6-66 0 0,-16-28-139 0 0,0 1-1 0 0,0 0 1 0 0,0-1-1 0 0,0 0 1 0 0,1 1 0 0 0,0-1-1 0 0,-1 0 1 0 0,1 0 0 0 0,0-1-1 0 0,0 1 1 0 0,1-1-1 0 0,-1 1 1 0 0,0-1 0 0 0,1 0-1 0 0,0 0 1 0 0,-1-1 0 0 0,1 1-1 0 0,0-1 1 0 0,0 1-1 0 0,0-1 1 0 0,3 0 139 0 0,43-67-4956 0 0,-40 45 3706 0 0</inkml:trace>
  <inkml:trace contextRef="#ctx0" brushRef="#br0" timeOffset="439972.959">27548 10007 1172 0 0,'8'-89'6949'0'0,"-33"90"-5824"0"0,19 8-1080 0 0,1 1 0 0 0,0 0 1 0 0,1 1-1 0 0,0-1 1 0 0,1 1-1 0 0,0 0 0 0 0,1 0 1 0 0,0 0-1 0 0,1 0 1 0 0,0 0-1 0 0,0 0 0 0 0,1 0 1 0 0,1 1-1 0 0,0-1 1 0 0,0 0-1 0 0,1 0 1 0 0,1 0-1 0 0,0-1 0 0 0,0 1 1 0 0,1 0-1 0 0,0-1 1 0 0,1 0-1 0 0,0 0 0 0 0,1 0 1 0 0,0-1-1 0 0,0 0 1 0 0,1 0-1 0 0,0 0 1 0 0,1-1-1 0 0,0 0 0 0 0,0-1 1 0 0,1 0-1 0 0,0 0 1 0 0,0 0-1 0 0,0-1 0 0 0,1-1 1 0 0,0 0-1 0 0,0 0 1 0 0,0-1-1 0 0,1 0 1 0 0,0-1-1 0 0,-1 0 0 0 0,8 1-45 0 0,-10-6-20 0 0,0 0-1 0 0,0 0 1 0 0,-1-1-1 0 0,1 0 1 0 0,0 0-1 0 0,-1-1 1 0 0,0 0-1 0 0,0 0 1 0 0,0 0-1 0 0,0-1 1 0 0,-1 0-1 0 0,0-1 1 0 0,0 1-1 0 0,0-1 1 0 0,-1-1-1 0 0,1 1 1 0 0,-2-1-1 0 0,1 1 1 0 0,-1-1-1 0 0,0-1 1 0 0,0 1-1 0 0,-1 0 1 0 0,0-1-1 0 0,0 0 1 0 0,-1 0-1 0 0,0 0 1 0 0,0 0-1 0 0,-1 0 1 0 0,0 0-1 0 0,0 0 1 0 0,-1-1-1 0 0,0 1 1 0 0,-1 0-1 0 0,0 0 1 0 0,0 0-1 0 0,-1 0 1 0 0,0-3 20 0 0,-20-37 1004 0 0,22 47-981 0 0,-1 0 0 0 0,1 1 1 0 0,0-1-1 0 0,0 0 1 0 0,-1 1-1 0 0,1-1 1 0 0,0 0-1 0 0,-1 1 1 0 0,1-1-1 0 0,-1 1 1 0 0,1-1-1 0 0,-1 1 0 0 0,1-1 1 0 0,-1 1-1 0 0,0-1 1 0 0,1 1-1 0 0,-1-1 1 0 0,1 1-1 0 0,-1 0 1 0 0,0-1-1 0 0,1 1 1 0 0,-1 0-1 0 0,0 0 0 0 0,0-1 1 0 0,1 1-1 0 0,-1 0 1 0 0,0 0-1 0 0,1 0 1 0 0,-1 0-1 0 0,0 0 1 0 0,0 0-1 0 0,1 0 0 0 0,-1 0 1 0 0,0 0-1 0 0,0 0 1 0 0,1 1-1 0 0,-1-1 1 0 0,0 0-1 0 0,1 0 1 0 0,-1 1-1 0 0,0-1 1 0 0,1 0-1 0 0,-1 1 0 0 0,0-1 1 0 0,1 1-1 0 0,-1-1 1 0 0,1 1-1 0 0,-1-1 1 0 0,1 1-1 0 0,-1-1 1 0 0,1 1-1 0 0,-1-1 1 0 0,1 1-1 0 0,0 0 0 0 0,-1-1 1 0 0,1 1-1 0 0,0 0 1 0 0,-1-1-1 0 0,1 1 1 0 0,0 0-1 0 0,0 0 1 0 0,0-1-1 0 0,0 1 1 0 0,0 0-24 0 0,-1 10-27 0 0,0 0 0 0 0,1 0 1 0 0,1 1-1 0 0,-1-1 0 0 0,2 0 1 0 0,0 0-1 0 0,0-1 0 0 0,1 1 0 0 0,0 0 1 0 0,1-1-1 0 0,0 1 0 0 0,1-1 1 0 0,0-1-1 0 0,1 1 0 0 0,3 4 27 0 0,16 23-1118 0 0,0 1-6268 0 0,-25-37 5987 0 0,-1-2-26 0 0</inkml:trace>
  <inkml:trace contextRef="#ctx0" brushRef="#br0" timeOffset="440221.384">27842 9915 1304 0 0,'-5'-23'5318'0'0,"0"-1"-2257"0"0,15 22-7780 0 0,-6 6 2361 0 0,-1-2 1292 0 0</inkml:trace>
  <inkml:trace contextRef="#ctx0" brushRef="#br0" timeOffset="440746.625">28271 10016 1696 0 0,'-13'3'325'0'0,"0"0"-1"0"0,1 2 1 0 0,-1-1-1 0 0,1 2 1 0 0,0 0-1 0 0,0 0 1 0 0,1 1-1 0 0,0 0 1 0 0,0 1 0 0 0,0 0-1 0 0,1 1 1 0 0,1 0-1 0 0,-1 1 1 0 0,1 0-1 0 0,1 0 1 0 0,0 1-1 0 0,-3 6-324 0 0,10-16 38 0 0,1 1 0 0 0,0-1 0 0 0,0 1-1 0 0,-1-1 1 0 0,1 1 0 0 0,0-1-1 0 0,0 1 1 0 0,0-1 0 0 0,1 1 0 0 0,-1-1-1 0 0,0 1 1 0 0,1 0 0 0 0,-1-1 0 0 0,0 0-1 0 0,1 1 1 0 0,0-1 0 0 0,-1 1 0 0 0,1-1-1 0 0,0 0 1 0 0,0 1 0 0 0,0-1 0 0 0,0 0-1 0 0,0 0 1 0 0,0 0 0 0 0,0 0-1 0 0,0 0 1 0 0,0 0 0 0 0,1 0 0 0 0,-1 0-1 0 0,0 0 1 0 0,0 0 0 0 0,1-1 0 0 0,-1 1-1 0 0,1 0 1 0 0,-1-1 0 0 0,1 1 0 0 0,-1-1-1 0 0,1 0 1 0 0,-1 0 0 0 0,1 1-1 0 0,-1-1 1 0 0,1 0 0 0 0,-1 0 0 0 0,1 0-1 0 0,-1-1 1 0 0,3 1-38 0 0,84-1-67 0 0,-69-3 47 0 0,1 0 0 0 0,0-2 0 0 0,-1 0 0 0 0,0-1 0 0 0,-1-1-1 0 0,1-1 1 0 0,-2 0 0 0 0,1-1 0 0 0,-1-1 0 0 0,-1-1 0 0 0,0 0 0 0 0,4-6 20 0 0,-11 36 1495 0 0,77 62-2015 0 0,-11-59-6105 0 0,-74-21 5378 0 0</inkml:trace>
  <inkml:trace contextRef="#ctx0" brushRef="#br0" timeOffset="441146.61">28689 10017 1160 0 0,'6'6'349'0'0,"0"0"0"0"0,-1 1 0 0 0,0-1-1 0 0,0 1 1 0 0,0 0 0 0 0,-1 1 0 0 0,0-1 0 0 0,0 1 0 0 0,-1 0 0 0 0,0-1-1 0 0,0 2 1 0 0,-1-1 0 0 0,0 0 0 0 0,1 9-349 0 0,-2-16 83 0 0,-1 0 1 0 0,1 0-1 0 0,-1 0 1 0 0,1 0-1 0 0,-1 0 0 0 0,0 0 1 0 0,1 0-1 0 0,-1 0 1 0 0,0 1-1 0 0,0-1 0 0 0,0 0 1 0 0,0 0-1 0 0,0 0 1 0 0,0 1-1 0 0,0-1 0 0 0,0 0 1 0 0,-1 0-1 0 0,1 0 1 0 0,0 0-1 0 0,-1 0 0 0 0,1 0 1 0 0,-1 0-1 0 0,1 1 1 0 0,-1-1-1 0 0,1 0 0 0 0,-1 0 1 0 0,0-1-1 0 0,0 1 1 0 0,1 0-1 0 0,-1 0 1 0 0,0 0-1 0 0,0 0 0 0 0,0-1 1 0 0,0 1-1 0 0,0 0 1 0 0,0-1-1 0 0,0 1 0 0 0,0-1 1 0 0,0 1-1 0 0,0-1 1 0 0,0 1-1 0 0,0-1 0 0 0,0 0 1 0 0,-1 0-1 0 0,1 0 1 0 0,0 1-1 0 0,0-1 0 0 0,0 0 1 0 0,0 0-1 0 0,-1-1-83 0 0,16-59 918 0 0,-9 51-864 0 0,-1 1 0 0 0,2-1-1 0 0,-1 1 1 0 0,1 0 0 0 0,1 0 0 0 0,-1 1 0 0 0,1-1 0 0 0,1 1 0 0 0,-1 1 0 0 0,1 0 0 0 0,0 0 0 0 0,1 0 0 0 0,-1 1 0 0 0,1 0 0 0 0,0 1 0 0 0,0 0-1 0 0,2 0-53 0 0,-4 6 10 0 0,0 1-1 0 0,0 0 1 0 0,-1 0-1 0 0,1 1 0 0 0,-1 0 1 0 0,0 0-1 0 0,0 0 0 0 0,0 1 1 0 0,-1 0-1 0 0,0 0 0 0 0,0 0 1 0 0,0 1-1 0 0,0 0 0 0 0,-1 0 1 0 0,0 0-1 0 0,0 0 1 0 0,-1 1-1 0 0,3 5-9 0 0,1-2-37 0 0,52 112-2707 0 0,-42-83-3657 0 0,-15-35 5054 0 0</inkml:trace>
  <inkml:trace contextRef="#ctx0" brushRef="#br0" timeOffset="441629.897">29639 9750 1316 0 0,'15'7'3964'0'0,"-12"37"-2267"0"0,-3-43-1612 0 0,-12 176 2745 0 0,10-163-2718 0 0,0 0-1 0 0,2 0 1 0 0,-1 0-1 0 0,2 0 1 0 0,0-1-1 0 0,0 1 1 0 0,2 0-1 0 0,-1-1 1 0 0,2 1-1 0 0,0-1 1 0 0,0 0-1 0 0,1 0 1 0 0,1 0-1 0 0,0-1 1 0 0,1 0-1 0 0,2 2-111 0 0,-3-6-59 0 0,0-1 1 0 0,0-1-1 0 0,1 1 0 0 0,0-1 0 0 0,0-1 0 0 0,1 1 0 0 0,0-1 0 0 0,0 0 0 0 0,0-1 0 0 0,0 0 0 0 0,1 0 0 0 0,0-1 0 0 0,0 0 0 0 0,6 1 59 0 0,-10-2-244 0 0,0-1-1 0 0,0 0 1 0 0,0 0-1 0 0,0 0 1 0 0,0-1-1 0 0,0 0 1 0 0,0 1-1 0 0,0-2 0 0 0,1 1 1 0 0,-1-1-1 0 0,0 0 1 0 0,0 0-1 0 0,0 0 1 0 0,-1-1-1 0 0,1 1 1 0 0,0-1-1 0 0,0 0 1 0 0,-1-1-1 0 0,1 1 1 0 0,-1-1-1 0 0,0 0 1 0 0,0 0-1 0 0,0 0 1 0 0,0-1-1 0 0,-1 1 1 0 0,1-1-1 0 0,0 0 245 0 0,3-12-1260 0 0,-3-3 27 0 0</inkml:trace>
  <inkml:trace contextRef="#ctx0" brushRef="#br0" timeOffset="441894.548">29426 9983 1068 0 0,'-61'2'7701'0'0,"60"-1"-7148"0"0,39-1 1054 0 0,257-21-3507 0 0,-139 5-4163 0 0,-139 14 4877 0 0</inkml:trace>
  <inkml:trace contextRef="#ctx0" brushRef="#br0" timeOffset="442347.387">29854 9954 964 0 0,'41'54'5739'0'0,"8"44"-4441"0"0,-42-83-778 0 0,-2-9-393 0 0,-1 1 0 0 0,0-1 0 0 0,0 1 0 0 0,0-1 0 0 0,-1 1 1 0 0,0 0-1 0 0,0 0 0 0 0,-1 1 0 0 0,1-1 0 0 0,-2 1 0 0 0,1-1 0 0 0,-1 1 1 0 0,0-1-1 0 0,-1 1 0 0 0,0 0 0 0 0,0-1 0 0 0,-1 1 0 0 0,0-1 0 0 0,0 1 1 0 0,0-1-1 0 0,-1 1 0 0 0,-1-1 0 0 0,1 0 0 0 0,-1 1 0 0 0,0-1 0 0 0,0-1 1 0 0,-1 1-1 0 0,0 0 0 0 0,-1-1 0 0 0,1 0 0 0 0,-1 0 0 0 0,0 0 0 0 0,-1 0-126 0 0,5-5 9 0 0,0-1 0 0 0,1 1 1 0 0,-1-1-1 0 0,0 1 1 0 0,0-1-1 0 0,0 1 1 0 0,1-1-1 0 0,-1 0 0 0 0,0 1 1 0 0,0-1-1 0 0,0 0 1 0 0,0 0-1 0 0,0 1 1 0 0,0-1-1 0 0,0 0 1 0 0,1 0-1 0 0,-1 0 0 0 0,0 0 1 0 0,0 0-1 0 0,0-1 1 0 0,0 1-1 0 0,0 0 1 0 0,0 0-1 0 0,0 0 1 0 0,0-1-1 0 0,1 1 0 0 0,-1 0 1 0 0,0-1-1 0 0,0 1 1 0 0,0-1-1 0 0,1 1 1 0 0,-1-1-1 0 0,0 0 1 0 0,0 1-1 0 0,1-1 0 0 0,-1 0 1 0 0,1 1-1 0 0,-1-1 1 0 0,1 0-1 0 0,-1 1 1 0 0,1-1-1 0 0,-1 0 1 0 0,1 0-1 0 0,-1 0 0 0 0,1 0 1 0 0,0 0-1 0 0,0 1 1 0 0,-1-1-1 0 0,1 0 1 0 0,0 0-1 0 0,0 0 0 0 0,0 0 1 0 0,0 0-1 0 0,0 0 1 0 0,0 0-1 0 0,0 0 1 0 0,0 0-1 0 0,1 1 1 0 0,-1-1-1 0 0,0 0 0 0 0,0 0 1 0 0,1 0-1 0 0,-1 0 1 0 0,1 0-1 0 0,-1 1 1 0 0,1-1-1 0 0,-1 0 1 0 0,1 0-1 0 0,0 0-10 0 0,16-63-486 0 0,-12 51 401 0 0,0 1-1 0 0,1 0 0 0 0,1 0 1 0 0,0 0-1 0 0,0 1 1 0 0,1 0-1 0 0,1 0 1 0 0,-1 1-1 0 0,2 0 1 0 0,0 1-1 0 0,0 0 0 0 0,0 0 1 0 0,1 1-1 0 0,0 1 1 0 0,1 0-1 0 0,0 0 1 0 0,0 1-1 0 0,0 1 0 0 0,1 0 1 0 0,0 0-1 0 0,0 1 1 0 0,0 1-1 0 0,0 0 1 0 0,2 1 85 0 0,-8 5-9 0 0,0 1 1 0 0,-1 0 0 0 0,1 0-1 0 0,-1 1 1 0 0,1 0 0 0 0,-1 0-1 0 0,-1 0 1 0 0,1 0-1 0 0,-1 1 1 0 0,0 0 0 0 0,0 0-1 0 0,-1 1 1 0 0,0-1 0 0 0,0 1-1 0 0,0 0 1 0 0,-1 0 0 0 0,0 1 8 0 0,5 78-2017 0 0,-8-85 1926 0 0,0-1 0 0 0,0 1 0 0 0,0-1 0 0 0,0 1 0 0 0,0 0 0 0 0,0-1 0 0 0,-1 1 0 0 0,1-1 0 0 0,0 1 0 0 0,0-1 0 0 0,-1 1 0 0 0,1-1 0 0 0,0 1 0 0 0,-1-1 0 0 0,1 1 0 0 0,-1-1-1 0 0,1 1 1 0 0,-1-1 0 0 0,1 1 0 0 0,-1-1 0 0 0,1 0 0 0 0,-1 1 0 0 0,1-1 0 0 0,-1 0 0 0 0,1 0 0 0 0,-1 1 0 0 0,1-1 0 0 0,-1 0 0 0 0,0 0 0 0 0,1 0 0 0 0,-1 0 0 0 0,1 0-1 0 0,-1 1 1 0 0,0-1 0 0 0,1 0 0 0 0,-1-1 0 0 0,1 1 0 0 0,-1 0 0 0 0,0 0 0 0 0,1 0 0 0 0,-1 0 0 0 0,1 0 0 0 0,-1-1 0 0 0,0 1 0 0 0,1 0 0 0 0,-1 0 0 0 0,1-1 0 0 0,-1 1 0 0 0,1 0-1 0 0,-1-1 1 0 0,1 1 0 0 0,-1-1 0 0 0,1 1 0 0 0,0 0 0 0 0,-1-1 0 0 0,1 1 0 0 0,-1-1 0 0 0,1 1 0 0 0,0-1 0 0 0,0 0 0 0 0,-1 1 0 0 0,1-1 0 0 0,0 1 0 0 0,0-1 91 0 0,-8-14-1308 0 0</inkml:trace>
  <inkml:trace contextRef="#ctx0" brushRef="#br0" timeOffset="442613.216">30255 9905 1248 0 0,'6'-17'5403'0'0,"0"7"-4797"0"0,16 14-4911 0 0,-16-1 2837 0 0</inkml:trace>
  <inkml:trace contextRef="#ctx0" brushRef="#br0" timeOffset="443329.006">30548 10070 1268 0 0,'0'0'732'0'0,"-25"4"2880"0"0,8 2-3301 0 0,0 0 1 0 0,1 1-1 0 0,0 1 1 0 0,1 1-1 0 0,0 0 0 0 0,0 1 1 0 0,1 1-1 0 0,0 0 1 0 0,1 1-1 0 0,0 0 0 0 0,1 1 1 0 0,-5 8-312 0 0,17-20 18 0 0,-1 0-1 0 0,1 0 1 0 0,0 0 0 0 0,-1 0 0 0 0,1 0 0 0 0,0 1-1 0 0,0-1 1 0 0,0 0 0 0 0,0 0 0 0 0,0 0 0 0 0,0 1-1 0 0,0-1 1 0 0,0 0 0 0 0,1 0 0 0 0,-1 0-1 0 0,0 0 1 0 0,1 0 0 0 0,-1 1 0 0 0,1-1 0 0 0,-1 0-1 0 0,1 0 1 0 0,-1 0 0 0 0,1 0 0 0 0,0 0 0 0 0,0 0-1 0 0,-1-1 1 0 0,1 1 0 0 0,0 0 0 0 0,0 0-1 0 0,0 0 1 0 0,0-1 0 0 0,0 1 0 0 0,0-1 0 0 0,0 1-1 0 0,0-1 1 0 0,0 1 0 0 0,0-1 0 0 0,0 1 0 0 0,1-1-1 0 0,-1 0 1 0 0,0 0 0 0 0,0 1 0 0 0,0-1 0 0 0,0 0-1 0 0,1 0 1 0 0,-1 0 0 0 0,0 0 0 0 0,0 0-1 0 0,1-1-17 0 0,70 2-60 0 0,-67-3 57 0 0,94-51 47 0 0,-99 54-28 0 0,0 0 0 0 0,0 0 0 0 0,0 0 0 0 0,0 0 0 0 0,-1 0 0 0 0,1-1 1 0 0,0 1-1 0 0,-1 0 0 0 0,1 0 0 0 0,0 0 0 0 0,-1-1 0 0 0,1 1 0 0 0,-1 0 0 0 0,0 0 0 0 0,1-1 0 0 0,-1 1 0 0 0,1-1 0 0 0,-1 1 1 0 0,0 0-1 0 0,0-1 0 0 0,1 1 0 0 0,-1-1 0 0 0,0 0 0 0 0,0 1 0 0 0,1-1 0 0 0,-1 0 0 0 0,0 1 0 0 0,0-1 0 0 0,0 0 0 0 0,0 0 1 0 0,0 0-1 0 0,0 1 0 0 0,1-1 0 0 0,-1 0 0 0 0,0 0 0 0 0,0-1 0 0 0,0 1 0 0 0,0 0 0 0 0,0 0 0 0 0,0 0-16 0 0,13 1-96 0 0,-1 1 0 0 0,1-1-1 0 0,0-1 1 0 0,0 0 0 0 0,-1-1-1 0 0,1-1 1 0 0,0 1 0 0 0,-1-2-1 0 0,1 1 1 0 0,-1-2 0 0 0,0 1-1 0 0,0-2 1 0 0,0 0 0 0 0,0 0-1 0 0,-1 0 1 0 0,0-1 0 0 0,0-1-1 0 0,-1 0 1 0 0,1 0 0 0 0,-2-1-1 0 0,1 0 1 0 0,-1-1 0 0 0,0 0-1 0 0,-1 0 1 0 0,6-9 96 0 0,0-6 114 0 0,-1 0 0 0 0,-1 0 0 0 0,-2-1 0 0 0,0 0 0 0 0,-1-1-1 0 0,-2 0 1 0 0,-1 0 0 0 0,-1 0 0 0 0,-1-1 0 0 0,-1 1 0 0 0,-1-10-114 0 0,-1 35 38 0 0,0 0-1 0 0,0 0 1 0 0,1-1 0 0 0,-1 1-1 0 0,0 0 1 0 0,0 0 0 0 0,0-1-1 0 0,0 1 1 0 0,0 0 0 0 0,0 0-1 0 0,-1 0 1 0 0,1-1 0 0 0,0 1-1 0 0,-1 0 1 0 0,1 0 0 0 0,-1 0-1 0 0,1 0 1 0 0,-1 0 0 0 0,1 0-1 0 0,-1 0 1 0 0,0 0 0 0 0,1 0-1 0 0,-1 0 1 0 0,0 0 0 0 0,0 0-1 0 0,0 0 1 0 0,0 0 0 0 0,0 1-1 0 0,0-1 1 0 0,0 0 0 0 0,0 1-1 0 0,0-1 1 0 0,0 1 0 0 0,0-1-1 0 0,0 1 1 0 0,0-1 0 0 0,-1 1-1 0 0,1 0 1 0 0,0 0 0 0 0,0 0-1 0 0,0-1 1 0 0,-1 1 0 0 0,1 0-1 0 0,0 0 1 0 0,0 1 0 0 0,-1-1-1 0 0,1 0 1 0 0,0 0 0 0 0,0 1-1 0 0,0-1 1 0 0,0 0 0 0 0,-1 1-1 0 0,1-1 1 0 0,0 1 0 0 0,0 0-1 0 0,0-1 1 0 0,0 1 0 0 0,0 0-1 0 0,0 0 1 0 0,0-1 0 0 0,1 1-1 0 0,-1 0 1 0 0,0 0 0 0 0,0 1-38 0 0,-5 24 177 0 0,2-1 0 0 0,1 1 0 0 0,1 1 1 0 0,1-1-1 0 0,1 0 0 0 0,2 0 0 0 0,0 0 1 0 0,2 0-1 0 0,4 16-177 0 0,1 20 204 0 0,-7-60-190 0 0,0 0 0 0 0,0 0 0 0 0,1-1 0 0 0,-1 1 0 0 0,0-1 0 0 0,0 1 0 0 0,1-1 0 0 0,-1 0 0 0 0,1 0 0 0 0,-1 0 0 0 0,1 0 0 0 0,0-1 0 0 0,-1 1 0 0 0,1-1 0 0 0,0 1 0 0 0,-1-1 0 0 0,1 0 1 0 0,0 0-1 0 0,-1 0 0 0 0,1 0 0 0 0,0-1 0 0 0,0 1 0 0 0,-1-1 0 0 0,1 1 0 0 0,-1-1 0 0 0,1 0 0 0 0,-1 0 0 0 0,1 0 0 0 0,-1-1 0 0 0,3 0-14 0 0,20-3-15 0 0,-14 3 12 0 0,0 0 0 0 0,0 1 1 0 0,-1 1-1 0 0,1 0 1 0 0,0 0-1 0 0,0 1 0 0 0,0 1 1 0 0,-1 0-1 0 0,1 0 1 0 0,-1 1-1 0 0,1 0 0 0 0,-1 1 1 0 0,0 0-1 0 0,0 1 1 0 0,-1 0-1 0 0,1 0 0 0 0,-1 1 1 0 0,0 0-1 0 0,-1 1 1 0 0,1 0-1 0 0,0 2 3 0 0,-7-7 10 0 0,0 1 0 0 0,-1 0 1 0 0,1-1-1 0 0,-1 1 0 0 0,0 0 0 0 0,1 0 1 0 0,-1 0-1 0 0,-1 0 0 0 0,1 0 1 0 0,0 0-1 0 0,-1 0 0 0 0,0 0 0 0 0,0 1 1 0 0,1-1-1 0 0,-2 0 0 0 0,1 0 0 0 0,0 0 1 0 0,-1 0-1 0 0,1 0 0 0 0,-1 0 0 0 0,0 0 1 0 0,0 0-1 0 0,0 0 0 0 0,-1 0 0 0 0,1 0 1 0 0,-1 0-1 0 0,1-1 0 0 0,-1 1 0 0 0,0-1 1 0 0,0 1-1 0 0,0-1 0 0 0,0 0 0 0 0,-1 1 1 0 0,1-1-1 0 0,-1 0 0 0 0,1-1 0 0 0,-3 3-10 0 0,-109 47-448 0 0,106-49 42 0 0,1 0 0 0 0,-1 0 0 0 0,0-1-1 0 0,1 0 1 0 0,-1 0 0 0 0,0-1-1 0 0,0 0 1 0 0,0-1 0 0 0,0 1 0 0 0,1-1-1 0 0,-1-1 1 0 0,0 1 0 0 0,1-1 0 0 0,-1-1-1 0 0,1 0 1 0 0,0 0 0 0 0,0 0 0 0 0,0-1-1 0 0,0 0 1 0 0,0 0 0 0 0,-5-5 406 0 0,-1-20-2468 0 0,10 16 1274 0 0</inkml:trace>
  <inkml:trace contextRef="#ctx0" brushRef="#br0" timeOffset="444869.438">31247 9926 1708 0 0,'0'0'792'0'0,"0"0"-84"0"0,0 0-144 0 0,0 0 36 0 0,-11 18-80 0 0,6-18-100 0 0,-1 0-107 0 0,1 0-41 0 0,2 1-124 0 0,-2-2-120 0 0,4 2 0 0 0,-3 1-580 0 0,1 2-605 0 0,-3-1 53 0 0,1-1 48 0 0,-1-1-228 0 0</inkml:trace>
  <inkml:trace contextRef="#ctx0" brushRef="#br0" timeOffset="452640.561">1205 12892 888 0 0,'0'0'712'0'0,"0"0"-116"0"0,0 0 13 0 0,3-20 1750 0 0,28-50 2036 0 0,-39 223-3284 0 0,7-147-1103 0 0,1 1-1 0 0,0 0 1 0 0,1 0 0 0 0,-1-1 0 0 0,1 1 0 0 0,1 0 0 0 0,-1-1 0 0 0,1 1 0 0 0,1-1 0 0 0,-1 0-1 0 0,1 1 1 0 0,0-1 0 0 0,0-1 0 0 0,0 1 0 0 0,1 0 0 0 0,0-1 0 0 0,0 1 0 0 0,1-1-1 0 0,0 0 1 0 0,0-1 0 0 0,0 1 0 0 0,0-1 0 0 0,0 0 0 0 0,1 0 0 0 0,0-1 0 0 0,0 0 0 0 0,0 0-1 0 0,0 0 1 0 0,0 0 0 0 0,1-1 0 0 0,-1 0 0 0 0,1-1 0 0 0,-1 0 0 0 0,1 0 0 0 0,4 1-8 0 0,-2-2-20 0 0,0 0 1 0 0,1-1 0 0 0,-1 1 0 0 0,0-2 0 0 0,0 1 0 0 0,-1-1-1 0 0,1 0 1 0 0,0-1 0 0 0,-1 0 0 0 0,1-1 0 0 0,-1 0 0 0 0,0 0-1 0 0,0 0 1 0 0,0-1 0 0 0,-1-1 0 0 0,0 1 0 0 0,0-1-1 0 0,0 0 1 0 0,-1-1 0 0 0,0 1 0 0 0,0-1 0 0 0,0-1 0 0 0,-1 1-1 0 0,0-1 1 0 0,-1 0 0 0 0,1 0 0 0 0,-2 0 0 0 0,1 0-1 0 0,-1-1 1 0 0,2-8 19 0 0,-15 48-420 0 0,14-25 401 0 0,0 0 1 0 0,1 0-1 0 0,-1 0 0 0 0,1-1 0 0 0,0 0 0 0 0,1 0 0 0 0,-1 0 1 0 0,1-1-1 0 0,0 0 0 0 0,0 0 0 0 0,0 0 0 0 0,1-1 0 0 0,-1 0 1 0 0,1 0-1 0 0,0 0 0 0 0,0-1 0 0 0,0 0 0 0 0,0-1 1 0 0,0 1-1 0 0,0-1 0 0 0,0-1 0 0 0,1 1 0 0 0,-1-1 0 0 0,0-1 1 0 0,0 1-1 0 0,1-1 0 0 0,-1 0 0 0 0,0-1 0 0 0,0 0 0 0 0,0 0 1 0 0,0-1-1 0 0,-1 1 0 0 0,1-1 0 0 0,-1-1 0 0 0,1 1 0 0 0,-1-1 1 0 0,0 0-1 0 0,-1-1 0 0 0,1 1 0 0 0,-1-1 0 0 0,1 0 0 0 0,0-3 20 0 0,-3 6-21 0 0,-1-1 1 0 0,0 1-1 0 0,0-1 1 0 0,0 0 0 0 0,0 0-1 0 0,0 1 1 0 0,0-1 0 0 0,-1-1-1 0 0,1 1 1 0 0,-1 0 0 0 0,0 0-1 0 0,0 0 1 0 0,0-1 0 0 0,-1 1-1 0 0,1-1 1 0 0,-1 1 0 0 0,0 0-1 0 0,0-1 1 0 0,0 1-1 0 0,0-1 1 0 0,0 1 0 0 0,-1-1-1 0 0,1 1 1 0 0,-1 0 0 0 0,0-1-1 0 0,0 1 1 0 0,-1 0 0 0 0,1 0-1 0 0,-1 0 1 0 0,1 0 0 0 0,-1 0-1 0 0,0 0 1 0 0,0 0 0 0 0,0 1-1 0 0,0-1 1 0 0,-1 1 19 0 0,-105-70-2391 0 0,107 72 1834 0 0,1 0-259 0 0,0 0-364 0 0,0 0-55 0 0</inkml:trace>
  <inkml:trace contextRef="#ctx0" brushRef="#br0" timeOffset="452954.276">2072 12902 1836 0 0,'0'2'608'0'0,"-7"54"2295"0"0,-3-4-2014 0 0,10-51-797 0 0,2 32 53 0 0,16-38-3959 0 0,-21-3 2295 0 0</inkml:trace>
  <inkml:trace contextRef="#ctx0" brushRef="#br0" timeOffset="453230.346">2053 12738 1392 0 0,'-3'-23'4136'0'0,"5"-1"-1993"0"0,19 19-7258 0 0,-14 5 3619 0 0</inkml:trace>
  <inkml:trace contextRef="#ctx0" brushRef="#br0" timeOffset="453386.441">2384 12692 1612 0 0,'-7'25'5905'0'0,"-15"56"-5542"0"0,17-54-222 0 0,1 1 0 0 0,1 0 0 0 0,2 0 0 0 0,1 0 1 0 0,1 0-1 0 0,1 0 0 0 0,1 0 0 0 0,6 19-141 0 0,-3 26-1352 0 0,-37-48-3357 0 0,10-25 3201 0 0</inkml:trace>
  <inkml:trace contextRef="#ctx0" brushRef="#br0" timeOffset="453888.417">2148 13025 1804 0 0,'5'-7'290'0'0,"1"-1"1"0"0,1 1-1 0 0,-1 1 0 0 0,1-1 1 0 0,1 1-1 0 0,-1 0 0 0 0,1 1 0 0 0,0 0 1 0 0,0 0-1 0 0,0 1 0 0 0,1 0 0 0 0,0 0 1 0 0,-1 1-1 0 0,1 0 0 0 0,1 0 1 0 0,3 0-291 0 0,-4 0 176 0 0,272-50 1634 0 0,-278 53-1760 0 0,1 0 0 0 0,-1-1 0 0 0,1 1 0 0 0,-1-1 0 0 0,0 1 0 0 0,1-1 0 0 0,-1 0 0 0 0,0 0 0 0 0,0 0 0 0 0,0-1 0 0 0,0 1 0 0 0,0-1 0 0 0,0 1 0 0 0,0-1 0 0 0,0 0 0 0 0,-1 0-1 0 0,1-1 1 0 0,-1 1 0 0 0,1 0 0 0 0,-1-1 0 0 0,0 0 0 0 0,0 1 0 0 0,0-1 0 0 0,0 0 0 0 0,0 0 0 0 0,-1 0 0 0 0,0 0 0 0 0,1 0 0 0 0,-1 0 0 0 0,0-1 0 0 0,0 1 0 0 0,0-3-50 0 0,-1 5 110 0 0,0 1-24 0 0,0 0 10 0 0,-22 21 176 0 0,3 45-250 0 0,2 0 0 0 0,3 0-1 0 0,4 2 1 0 0,-1 35-22 0 0,12-104 9 0 0,-1 1-1 0 0,0-1 1 0 0,1 1 0 0 0,-1-1 0 0 0,0 1-1 0 0,1-1 1 0 0,-1 1 0 0 0,1-1 0 0 0,-1 1-1 0 0,1-1 1 0 0,-1 1 0 0 0,1 0 0 0 0,-1-1-1 0 0,1 1 1 0 0,-1 0 0 0 0,1 0 0 0 0,-1-1-1 0 0,1 1 1 0 0,0 0 0 0 0,-1 0-1 0 0,1 0 1 0 0,0 0 0 0 0,-1 0 0 0 0,1 0-1 0 0,-1 0 1 0 0,1 0 0 0 0,0 0 0 0 0,-1 0-1 0 0,1 0 1 0 0,0 0 0 0 0,-1 0 0 0 0,1 0-1 0 0,-1 0 1 0 0,1 1 0 0 0,0-1 0 0 0,-1 0-1 0 0,1 1 1 0 0,-1-1 0 0 0,1 0-1 0 0,-1 1 1 0 0,1-1 0 0 0,-1 0 0 0 0,1 1-1 0 0,-1-1 1 0 0,1 1 0 0 0,-1-1 0 0 0,0 1-1 0 0,1-1 1 0 0,-1 1 0 0 0,0-1 0 0 0,1 1-1 0 0,-1 0 1 0 0,0-1 0 0 0,0 1 0 0 0,0-1-1 0 0,1 1 1 0 0,-1 0 0 0 0,0-1-1 0 0,0 1-8 0 0,39-50 2 0 0,51-94-628 0 0,-50 210 184 0 0,-33-57 316 0 0,0 1 0 0 0,1-1 0 0 0,0 0 0 0 0,1-1 0 0 0,0 0 0 0 0,0 0 0 0 0,1-1-1 0 0,0-1 1 0 0,1 1 0 0 0,0-1 0 0 0,0-1 0 0 0,7 3 126 0 0,88 19-5885 0 0,-103-28 4421 0 0</inkml:trace>
  <inkml:trace contextRef="#ctx0" brushRef="#br0" timeOffset="454523.938">4018 12717 1592 0 0,'7'-9'1439'0'0,"20"-24"5333"0"0,-17 63-4884 0 0,-10 120-1628 0 0,7-1-1 0 0,6 1 1 0 0,9 12-260 0 0,-13-97 96 0 0,-3-34-147 0 0,-5-41-2190 0 0,-44-116-4522 0 0,32 100 5316 0 0</inkml:trace>
  <inkml:trace contextRef="#ctx0" brushRef="#br0" timeOffset="454866.496">4098 12838 1900 0 0,'0'-7'139'0'0,"0"0"0"0"0,1 0-1 0 0,0 0 1 0 0,0 1 0 0 0,1-1-1 0 0,-1 1 1 0 0,1-1 0 0 0,1 1 0 0 0,-1-1-1 0 0,1 1 1 0 0,0 0 0 0 0,1 0-1 0 0,-1 1 1 0 0,1-1 0 0 0,0 1-1 0 0,1 0 1 0 0,-1 0 0 0 0,1 0 0 0 0,0 0-1 0 0,0 1 1 0 0,1 0 0 0 0,-1 0-1 0 0,1 0 1 0 0,0 1 0 0 0,0 0 0 0 0,0 0-1 0 0,0 0 1 0 0,1 1 0 0 0,-1 0-1 0 0,1 0 1 0 0,-1 0 0 0 0,1 1 0 0 0,0 0-1 0 0,-1 1 1 0 0,1 0 0 0 0,0 0-1 0 0,0 0 1 0 0,0 0 0 0 0,-1 1-1 0 0,1 0 1 0 0,0 1 0 0 0,-1 0 0 0 0,1 0-1 0 0,-1 0 1 0 0,0 1 0 0 0,0 0-1 0 0,0 0 1 0 0,1 0-139 0 0,-2 1 32 0 0,1 1 0 0 0,-1-1-1 0 0,1 1 1 0 0,-1 0 0 0 0,-1 1-1 0 0,1-1 1 0 0,-1 1 0 0 0,0 0 0 0 0,0 0-1 0 0,0 0 1 0 0,-1 1 0 0 0,0-1-1 0 0,0 1 1 0 0,-1-1 0 0 0,0 1 0 0 0,0 0-1 0 0,-1 0 1 0 0,0 0 0 0 0,0 0-1 0 0,0 0 1 0 0,-1 1 0 0 0,0-1 0 0 0,0 0-1 0 0,-1 0 1 0 0,0 0 0 0 0,0 0 0 0 0,-1 0-1 0 0,0 0 1 0 0,0 0 0 0 0,-1-1-1 0 0,1 1 1 0 0,-2-1 0 0 0,1 1 0 0 0,-1-1-1 0 0,1 0 1 0 0,-2 0 0 0 0,1-1-1 0 0,-1 1 1 0 0,0-1 0 0 0,0 0 0 0 0,0 0-1 0 0,0-1 1 0 0,-1 1 0 0 0,0-1-1 0 0,0-1 1 0 0,0 1 0 0 0,-6 2-32 0 0,-69 17-1143 0 0,78-23 928 0 0,0 0 0 0 0,0-1-1 0 0,0 1 1 0 0,0-1 0 0 0,0 1 0 0 0,0-1 0 0 0,0 0-1 0 0,0 0 1 0 0,0 0 0 0 0,0-1 0 0 0,0 1 0 0 0,1-1 0 0 0,-1 0-1 0 0,1 1 1 0 0,-1-1 0 0 0,1 0 0 0 0,-1 0 0 0 0,1-1-1 0 0,0 1 1 0 0,0 0 0 0 0,0-1 0 0 0,0 1 0 0 0,1-1 0 0 0,-1 0-1 0 0,0-1 216 0 0,-5-12-1410 0 0</inkml:trace>
  <inkml:trace contextRef="#ctx0" brushRef="#br0" timeOffset="455226.785">4383 12689 1316 0 0,'11'0'182'0'0,"-1"0"0"0"0,1 1 1 0 0,0 1-1 0 0,0 0 0 0 0,-1 0 0 0 0,1 1 0 0 0,-1 0 0 0 0,0 0 0 0 0,0 2 1 0 0,0-1-1 0 0,-1 1 0 0 0,1 0 0 0 0,-1 1 0 0 0,0 0 0 0 0,-1 1 0 0 0,1 0 0 0 0,-1 0 1 0 0,-1 1-1 0 0,1 0 0 0 0,-1 0 0 0 0,-1 0 0 0 0,0 1 0 0 0,0 0 0 0 0,0 1 1 0 0,-1-1-1 0 0,-1 1 0 0 0,0 0 0 0 0,0 0 0 0 0,-1 0 0 0 0,0 1 0 0 0,0-1 1 0 0,-1 1-1 0 0,-1 1-182 0 0,0-8 120 0 0,-1 0 0 0 0,0 0 0 0 0,0 0-1 0 0,-1 0 1 0 0,1 0 0 0 0,-1 0 0 0 0,1 0 0 0 0,-1-1 0 0 0,-1 1 0 0 0,1 0 0 0 0,0 0 0 0 0,-1-1 0 0 0,0 1 0 0 0,0-1 0 0 0,0 1 0 0 0,0-1 0 0 0,0 0 0 0 0,-1 0 0 0 0,1 0 0 0 0,-1 0 0 0 0,0 0 0 0 0,0-1-1 0 0,0 1 1 0 0,0-1 0 0 0,-1 0 0 0 0,1 0 0 0 0,-1 0 0 0 0,1 0 0 0 0,-1 0 0 0 0,0-1 0 0 0,1 0 0 0 0,-2 1-120 0 0,3-2 303 0 0,-18-14 299 0 0,19 8-643 0 0,0 0-1 0 0,1 0 0 0 0,0 0 0 0 0,0 1 0 0 0,0-1 0 0 0,1 0 1 0 0,0 0-1 0 0,0 0 0 0 0,0 0 0 0 0,1 1 0 0 0,-1-1 1 0 0,1 0-1 0 0,1 1 0 0 0,-1 0 0 0 0,1-1 0 0 0,0 1 0 0 0,0 0 1 0 0,1 1-1 0 0,2-4 42 0 0,14-16-544 0 0,1 0-1 0 0,0 1 1 0 0,2 2 0 0 0,1 0 0 0 0,1 2 0 0 0,0 0 0 0 0,1 2-1 0 0,10-4 545 0 0,8-8-3102 0 0,-40 26 1789 0 0,-4 1 2 0 0</inkml:trace>
  <inkml:trace contextRef="#ctx0" brushRef="#br0" timeOffset="456096.634">5085 12765 848 0 0,'-13'-6'3690'0'0,"-31"16"-2597"0"0,22-4-698 0 0,1 2 0 0 0,-1 1 1 0 0,2 0-1 0 0,-1 1 0 0 0,1 2 0 0 0,1 0 0 0 0,0 1 0 0 0,1 0 1 0 0,-2 4-396 0 0,19-17 12 0 0,0 1 0 0 0,1-1 0 0 0,-1 1 0 0 0,0-1 0 0 0,1 1 0 0 0,-1-1 1 0 0,1 1-1 0 0,-1 0 0 0 0,1-1 0 0 0,-1 1 0 0 0,1 0 0 0 0,0-1 1 0 0,-1 1-1 0 0,1 0 0 0 0,0 0 0 0 0,0-1 0 0 0,-1 1 0 0 0,1 0 1 0 0,0 0-1 0 0,0-1 0 0 0,0 1 0 0 0,0 0 0 0 0,0 0 0 0 0,0 0 1 0 0,0-1-1 0 0,0 1 0 0 0,0 0 0 0 0,0 0 0 0 0,1 0 0 0 0,-1-1 1 0 0,0 1-1 0 0,0 0 0 0 0,1 0 0 0 0,-1-1 0 0 0,1 1 0 0 0,-1 0 1 0 0,0-1-1 0 0,1 1 0 0 0,-1-1 0 0 0,1 1 0 0 0,0 0 0 0 0,-1-1 1 0 0,1 1-1 0 0,-1-1 0 0 0,1 1 0 0 0,0-1 0 0 0,-1 0 0 0 0,1 1 1 0 0,0-1-1 0 0,0 0 0 0 0,-1 1 0 0 0,1-1 0 0 0,0 0 0 0 0,0 0 1 0 0,0 0-1 0 0,-1 1 0 0 0,1-1 0 0 0,0 0 0 0 0,0 0 0 0 0,-1 0 1 0 0,1 0-1 0 0,0-1 0 0 0,0 1 0 0 0,0 0 0 0 0,-1 0 0 0 0,2-1-12 0 0,63 1-135 0 0,-59-1 118 0 0,17-2-103 0 0,0-1-1 0 0,0-1 0 0 0,0-1 1 0 0,-1-1-1 0 0,0-1 0 0 0,0 0 1 0 0,0-2-1 0 0,-2-1 0 0 0,1 0 0 0 0,4-5 121 0 0,-24 15-10 0 0,1 0-1 0 0,-1-1 1 0 0,0 1-1 0 0,0 0 1 0 0,0 0-1 0 0,0 0 1 0 0,0-1-1 0 0,0 1 1 0 0,-1 0-1 0 0,1-1 1 0 0,0 1-1 0 0,-1-1 1 0 0,1 1-1 0 0,-1-1 0 0 0,1 1 1 0 0,-1-1-1 0 0,0 1 1 0 0,0-1-1 0 0,1 1 1 0 0,-1-1-1 0 0,0 0 1 0 0,0 1-1 0 0,-1-1 1 0 0,1 1-1 0 0,0-1 1 0 0,0 1-1 0 0,-1-1 1 0 0,1 1-1 0 0,-1-1 0 0 0,0 1 1 0 0,1-1-1 0 0,-1 1 1 0 0,0 0-1 0 0,0-1 1 0 0,0 1-1 0 0,0 0 1 0 0,0 0-1 0 0,0-1 1 0 0,0 1-1 0 0,0 0 1 0 0,0 0-1 0 0,0 0 1 0 0,-1 0-1 0 0,1 1 0 0 0,0-1 1 0 0,-1 0-1 0 0,0 0 11 0 0,-76-34 272 0 0,67 31-228 0 0,-119-28 514 0 0,222-7-1753 0 0,-70 34 1159 0 0,-1-1 0 0 0,0-1-1 0 0,-1-1 1 0 0,0-1-1 0 0,0-1 1 0 0,-1 0-1 0 0,0-1 1 0 0,-1-2 0 0 0,0 0-1 0 0,-1 0 1 0 0,2-4 36 0 0,3-26 2093 0 0,-30 98-1791 0 0,-4 307 448 0 0,82-396-619 0 0,-60 28-180 0 0,1 1 0 0 0,0 0 0 0 0,0 1 0 0 0,0 0 0 0 0,0 1 0 0 0,0 1 0 0 0,1-1 0 0 0,0 2 0 0 0,-1-1 0 0 0,1 2 0 0 0,0 0 0 0 0,0 0 49 0 0,-10 0 3 0 0,1 0 0 0 0,-1 0 0 0 0,1 1 0 0 0,-1-1 0 0 0,1 1-1 0 0,-1 0 1 0 0,1 0 0 0 0,-1-1 0 0 0,0 1 0 0 0,1 1 0 0 0,-1-1 0 0 0,0 0 0 0 0,0 1 0 0 0,0-1 0 0 0,0 1 0 0 0,0-1 0 0 0,0 1 0 0 0,0 0 0 0 0,0 0-1 0 0,-1 0 1 0 0,1 0 0 0 0,-1 0 0 0 0,1 0 0 0 0,-1 1 0 0 0,0-1 0 0 0,0 0 0 0 0,0 1 0 0 0,0-1 0 0 0,0 1 0 0 0,-1-1 0 0 0,1 1 0 0 0,-1-1 0 0 0,0 1-1 0 0,1-1 1 0 0,-1 1 0 0 0,0 0-3 0 0,-8 4 50 0 0,1 0-1 0 0,-1-1 0 0 0,0 0 0 0 0,0 0 0 0 0,0-1 1 0 0,-1 0-1 0 0,0 0 0 0 0,0-1 0 0 0,0 0 1 0 0,0-1-1 0 0,-1 0 0 0 0,0 0 0 0 0,1-1 1 0 0,-1-1-1 0 0,0 1 0 0 0,0-2 0 0 0,0 1 0 0 0,0-1 1 0 0,-8-1-50 0 0,-77-40-2063 0 0,80-27-4190 0 0,28 37 4805 0 0</inkml:trace>
  <inkml:trace contextRef="#ctx0" brushRef="#br0" timeOffset="456796.934">5772 12702 1832 0 0,'19'-2'8045'0'0,"2"-21"-4815"0"0,-16-23-865 0 0,-23 19-4532 0 0,18 26 1438 0 0,6 1-3587 0 0,21 1 490 0 0,-11 1 2506 0 0,-6-2 30 0 0</inkml:trace>
  <inkml:trace contextRef="#ctx0" brushRef="#br0" timeOffset="457575.024">6690 12653 1216 0 0,'0'0'79'0'0,"-1"0"0"0"0,1 0 0 0 0,-1 0-1 0 0,1 0 1 0 0,-1 0 0 0 0,1 0 0 0 0,-1 0 0 0 0,1 0-1 0 0,-1 0 1 0 0,1 0 0 0 0,-1 0 0 0 0,1-1 0 0 0,-1 1-1 0 0,1 0 1 0 0,0 0 0 0 0,-1 0 0 0 0,1-1 0 0 0,-1 1-1 0 0,1 0 1 0 0,-1-1 0 0 0,1 1 0 0 0,0 0 0 0 0,-1-1 0 0 0,1 1-1 0 0,0 0 1 0 0,0-1 0 0 0,-1 1 0 0 0,1-1 0 0 0,0 1-1 0 0,0-1 1 0 0,-1 1 0 0 0,1-1 0 0 0,0 1 0 0 0,0-1-1 0 0,0 1 1 0 0,0-1 0 0 0,0 1 0 0 0,0-1 0 0 0,0 1-1 0 0,0-1 1 0 0,0 1 0 0 0,0-1 0 0 0,0 1 0 0 0,0 0 0 0 0,0-1-1 0 0,0 1 1 0 0,0-1 0 0 0,0 1 0 0 0,1-1 0 0 0,-1 1-1 0 0,0-1 1 0 0,0 1 0 0 0,1-1 0 0 0,-1 1 0 0 0,0 0-1 0 0,0-1 1 0 0,1 1 0 0 0,-1-1 0 0 0,1 1 0 0 0,-1 0-1 0 0,0 0 1 0 0,1-1 0 0 0,-1 1 0 0 0,1 0 0 0 0,-1-1 0 0 0,0 1-1 0 0,1 0-78 0 0,-40-10 738 0 0,26 8-624 0 0,0 1 0 0 0,0 0 0 0 0,1 1-1 0 0,-1 1 1 0 0,0 0 0 0 0,0 0 0 0 0,1 1 0 0 0,-1 1 0 0 0,1 0 0 0 0,-1 1 0 0 0,1 0-1 0 0,0 1 1 0 0,1 0 0 0 0,-1 1 0 0 0,1 1 0 0 0,0-1 0 0 0,1 2 0 0 0,-1-1-1 0 0,1 1 1 0 0,1 1 0 0 0,0 0 0 0 0,0 0 0 0 0,0 2-114 0 0,8-9 10 0 0,0 0-1 0 0,1-1 1 0 0,-1 1 0 0 0,0 0 0 0 0,1 1 0 0 0,0-1-1 0 0,-1 0 1 0 0,1 0 0 0 0,0 0 0 0 0,0 0-1 0 0,0 0 1 0 0,0 0 0 0 0,0 0 0 0 0,1 0 0 0 0,-1 0-1 0 0,0 0 1 0 0,1 0 0 0 0,0 0 0 0 0,-1 0-1 0 0,1 0 1 0 0,0 0 0 0 0,0 0 0 0 0,0 0 0 0 0,1-1-1 0 0,-1 1 1 0 0,0 0 0 0 0,0-1 0 0 0,1 1-1 0 0,-1-1 1 0 0,1 1 0 0 0,0-1 0 0 0,-1 0-1 0 0,1 0 1 0 0,0 0 0 0 0,0 0 0 0 0,0 0 0 0 0,-1 0-1 0 0,1 0 1 0 0,0 0 0 0 0,0-1 0 0 0,0 1-1 0 0,0-1 1 0 0,1 0 0 0 0,-1 1 0 0 0,0-1 0 0 0,0 0-1 0 0,0 0-9 0 0,99 13-2 0 0,-98-13-6 0 0,21 2-27 0 0,1-2-1 0 0,0 0 0 0 0,0-2 1 0 0,0-1-1 0 0,-1 0 0 0 0,1-2 1 0 0,-1-1-1 0 0,0-1 0 0 0,-1-1 1 0 0,7-4 35 0 0,-29 12-3 0 0,1 0 1 0 0,-1-1 0 0 0,1 1 0 0 0,-1-1-1 0 0,1 0 1 0 0,-1 1 0 0 0,1-1 0 0 0,-1 0 0 0 0,0 0-1 0 0,0 0 1 0 0,1 0 0 0 0,-1 0 0 0 0,0 0-1 0 0,0 0 1 0 0,0-1 0 0 0,0 1 0 0 0,0 0 0 0 0,-1-1-1 0 0,1 1 1 0 0,0 0 0 0 0,0-1 0 0 0,-1 1-1 0 0,1-1 1 0 0,-1 1 0 0 0,1-1 0 0 0,-1 1 0 0 0,0-1-1 0 0,0 0 1 0 0,0 1 0 0 0,0-1 0 0 0,0 1-1 0 0,0-1 1 0 0,0 1 0 0 0,0-1 0 0 0,0 1 0 0 0,-1-1-1 0 0,1 0 1 0 0,-1 1 0 0 0,1-1 0 0 0,-1 1-1 0 0,0 0 1 0 0,1-1 0 0 0,-1 1 0 0 0,0 0 0 0 0,0-1-1 0 0,0 1 1 0 0,0 0 0 0 0,0 0 0 0 0,0 0 0 0 0,0 0-1 0 0,-1 0 1 0 0,1 0 0 0 0,0 0 0 0 0,0 0-1 0 0,-1 0 1 0 0,1 0 0 0 0,-1 1 2 0 0,-84-48-31 0 0,-108-3 15 0 0,231 36-740 0 0,123-16-563 0 0,110-39-579 0 0,-266 68 1919 0 0,0 1 0 0 0,1-1 0 0 0,-1 0 0 0 0,0 0 0 0 0,-1 0 0 0 0,1 0 0 0 0,0-1 0 0 0,-1 1 0 0 0,1-1 0 0 0,-1 0 0 0 0,0 0 0 0 0,0 0 0 0 0,0-1 0 0 0,0 1 0 0 0,0-1 0 0 0,-1 0 0 0 0,0 0 0 0 0,0 1 0 0 0,0-1 0 0 0,0-1 0 0 0,0 1 0 0 0,-1 0 0 0 0,0 0 0 0 0,0-1 0 0 0,0 1 0 0 0,0 0 0 0 0,-1-1 0 0 0,0 1 0 0 0,0-1 0 0 0,0-3-21 0 0,-7-2 284 0 0,-1 0 0 0 0,0 0 0 0 0,0 0 0 0 0,-1 1 0 0 0,0 1 0 0 0,0-1 0 0 0,-1 1 0 0 0,0 1 0 0 0,-1 0 0 0 0,0 0 0 0 0,0 1 0 0 0,0 1 0 0 0,0 0 0 0 0,-12-4-284 0 0,18 12 55 0 0,1-1-1 0 0,0 1 1 0 0,0 0 0 0 0,0 0 0 0 0,0 0-1 0 0,1 1 1 0 0,-1-1 0 0 0,1 1 0 0 0,0 0-1 0 0,0 0 1 0 0,0 0 0 0 0,1 0 0 0 0,-1 0-1 0 0,1 1 1 0 0,0-1 0 0 0,0 1 0 0 0,1-1-1 0 0,-1 1 1 0 0,1 0 0 0 0,0 0 0 0 0,0 0-1 0 0,1-1 1 0 0,-1 1 0 0 0,1 0 0 0 0,0 0-1 0 0,1 0 1 0 0,0 4-55 0 0,0 74 422 0 0,3 0-1 0 0,4-1 1 0 0,4 0-1 0 0,5 8-421 0 0,9 71 326 0 0,20 268 230 0 0,-53-459-6700 0 0,-30-89 863 0 0,27 90 4111 0 0</inkml:trace>
  <inkml:trace contextRef="#ctx0" brushRef="#br0" timeOffset="458512.298">7185 12883 1720 0 0,'0'0'924'0'0,"0"0"-94"0"0,0 0-64 0 0,0 0-24 0 0,0 0-41 0 0,0 0-11 0 0,0 0-39 0 0,0 0-53 0 0,4-4-67 0 0,26-27-239 0 0,-2-1-1 0 0,-2-1 0 0 0,-1-1 0 0 0,-1-1 1 0 0,-2-2-1 0 0,16-34-291 0 0,94-198-2449 0 0,-115 379 2952 0 0,135 74 852 0 0,-150-180-1332 0 0,0 0 1 0 0,0 0 0 0 0,0 0 0 0 0,-1 0 0 0 0,1 0 0 0 0,-1 1 0 0 0,0-1 0 0 0,0 0 0 0 0,-1 1 0 0 0,1-1 0 0 0,-1 1 0 0 0,0-1 0 0 0,0 0 0 0 0,0 1 0 0 0,-1-1 0 0 0,0 1 0 0 0,0-1 0 0 0,0 0 0 0 0,0 1-1 0 0,-1-1 1 0 0,1 0 0 0 0,-1 0 0 0 0,0 0 0 0 0,0 0 0 0 0,-1 0 0 0 0,1-1 0 0 0,-1 1 0 0 0,1-1 0 0 0,-1 1 0 0 0,-1-1 0 0 0,1 0 0 0 0,0 0 0 0 0,-1-1 0 0 0,1 1 0 0 0,-1-1 0 0 0,0 1 0 0 0,0-1 0 0 0,0 0-1 0 0,0-1 1 0 0,0 1 0 0 0,0-1 0 0 0,0 1 0 0 0,-1-1 0 0 0,1-1 0 0 0,-1 1 0 0 0,1-1 0 0 0,0 1 0 0 0,-1-1 0 0 0,-4-1-24 0 0,-77 14-715 0 0,83-13 555 0 0,1 1 1 0 0,0-1-1 0 0,0 0 0 0 0,0 0 0 0 0,0-1 1 0 0,0 1-1 0 0,-1 0 0 0 0,1-1 1 0 0,0 1-1 0 0,0-1 0 0 0,0 0 0 0 0,0 1 1 0 0,0-1-1 0 0,0 0 0 0 0,0 0 1 0 0,1-1-1 0 0,-1 1 0 0 0,0 0 0 0 0,0 0 1 0 0,1-1-1 0 0,-1 1 0 0 0,1-1 1 0 0,-1 0-1 0 0,1 1 0 0 0,0-1 1 0 0,0 0-1 0 0,0 0 0 0 0,0 0 0 0 0,0 0 1 0 0,0 0-1 0 0,0 0 0 0 0,0 0 1 0 0,1 0-1 0 0,-1 0 0 0 0,1 0 0 0 0,0 0 1 0 0,-1 0-1 0 0,1-2 160 0 0,4-8-1339 0 0,13-13-13 0 0</inkml:trace>
  <inkml:trace contextRef="#ctx0" brushRef="#br0" timeOffset="458932.205">7942 12519 1416 0 0,'23'-35'5076'0'0,"-29"52"-2787"0"0,-10 113-1248 0 0,16-125-1021 0 0,0-1 0 0 0,0 0 0 0 0,1 0 0 0 0,-1 1 0 0 0,1-1 0 0 0,0 0 0 0 0,0 0 0 0 0,1 0 0 0 0,-1 0 0 0 0,1 0-1 0 0,0 0 1 0 0,0 0 0 0 0,0-1 0 0 0,0 1 0 0 0,1-1 0 0 0,-1 1 0 0 0,1-1 0 0 0,0 0 0 0 0,0 0 0 0 0,0 0 0 0 0,1 0 0 0 0,-1-1 0 0 0,1 1 0 0 0,-1-1 0 0 0,1 0-1 0 0,0 0 1 0 0,0 0 0 0 0,0-1 0 0 0,0 1 0 0 0,0-1 0 0 0,0 0 0 0 0,0 0 0 0 0,0 0 0 0 0,4-1-20 0 0,3 1-40 0 0,-1 0 0 0 0,1-1 0 0 0,-1 0 1 0 0,1-1-1 0 0,-1 0 0 0 0,1 0 0 0 0,-1-1 0 0 0,0-1 1 0 0,0 0-1 0 0,0 0 0 0 0,0-1 0 0 0,0 0 0 0 0,6-5 40 0 0,1-3-79 0 0,-1-1 0 0 0,0-2 0 0 0,-1 1 0 0 0,-1-2 1 0 0,0 0-1 0 0,-1 0 0 0 0,0-1 0 0 0,-1-1 0 0 0,-2 0 0 0 0,7-13 79 0 0,-18 31 8 0 0,1 0 1 0 0,0 0 0 0 0,-1 0-1 0 0,1 1 1 0 0,0-1 0 0 0,-1 0-1 0 0,1 0 1 0 0,0 0-1 0 0,-1 0 1 0 0,1 0 0 0 0,0 0-1 0 0,-1 0 1 0 0,1 0-1 0 0,-1 0 1 0 0,1 0 0 0 0,0 0-1 0 0,-1 0 1 0 0,1 0-1 0 0,0 0 1 0 0,-1 0 0 0 0,1-1-1 0 0,0 1 1 0 0,-1 0 0 0 0,1 0-1 0 0,0 0 1 0 0,-1 0-1 0 0,1-1 1 0 0,0 1 0 0 0,0 0-1 0 0,-1 0 1 0 0,1-1-1 0 0,0 1 1 0 0,0 0 0 0 0,-1 0-1 0 0,1-1 1 0 0,0 1-1 0 0,0 0 1 0 0,0-1 0 0 0,-1 1-1 0 0,1 0 1 0 0,0-1 0 0 0,0 1-1 0 0,0 0 1 0 0,0-1-1 0 0,0 1 1 0 0,0 0 0 0 0,0-1-1 0 0,0 1 1 0 0,0-1-1 0 0,0 1 1 0 0,0 0 0 0 0,0-1-1 0 0,0 1 1 0 0,0 0-9 0 0,-32 21 70 0 0,26-14-78 0 0,0 1 0 0 0,1 0-1 0 0,0 1 1 0 0,0-1 0 0 0,1 1 0 0 0,0 0-1 0 0,0 0 1 0 0,1 1 0 0 0,1-1 0 0 0,0 0-1 0 0,0 1 1 0 0,0 0 0 0 0,1-1-1 0 0,1 1 1 0 0,0 2 8 0 0,0-7-81 0 0,1-1-1 0 0,0 0 0 0 0,0 0 1 0 0,1 0-1 0 0,-1 0 0 0 0,1 0 1 0 0,0 0-1 0 0,0-1 0 0 0,0 1 1 0 0,1 0-1 0 0,-1-1 0 0 0,1 0 1 0 0,0 1-1 0 0,-1-1 0 0 0,2 0 1 0 0,-1-1-1 0 0,0 1 0 0 0,1 0 1 0 0,-1-1-1 0 0,2 1 82 0 0,80 32-5005 0 0,-63-34 3783 0 0</inkml:trace>
  <inkml:trace contextRef="#ctx0" brushRef="#br0" timeOffset="459178.958">8863 12494 1676 0 0,'-3'-1'198'0'0,"-1"0"1"0"0,0 1-1 0 0,0-1 0 0 0,1 1 1 0 0,-1 0-1 0 0,0 0 0 0 0,0 0 0 0 0,0 0 1 0 0,1 1-1 0 0,-1-1 0 0 0,0 1 1 0 0,0 0-1 0 0,1 0 0 0 0,-1 1 0 0 0,1-1 1 0 0,-1 1-1 0 0,1 0 0 0 0,0 0 0 0 0,-1 0 1 0 0,1 0-1 0 0,-2 2-198 0 0,0-1 240 0 0,-5 3-94 0 0,0 1 0 0 0,0 0 0 0 0,1 1 0 0 0,0 0 0 0 0,1 0 0 0 0,0 1 0 0 0,0 0 0 0 0,0 1 0 0 0,1-1 0 0 0,1 1 0 0 0,0 1 0 0 0,0-1 0 0 0,1 1 0 0 0,0 0 0 0 0,1 0 0 0 0,0 1 0 0 0,1-1 0 0 0,1 1 0 0 0,-1 0 0 0 0,1 2-146 0 0,4-8-64 0 0,0-2 0 0 0,0 1 0 0 0,0 0-1 0 0,1 0 1 0 0,0-1 0 0 0,0 1 0 0 0,0-1 0 0 0,0 0-1 0 0,1 0 1 0 0,-1 0 0 0 0,1-1 0 0 0,0 1 0 0 0,0-1-1 0 0,0 0 1 0 0,1 0 0 0 0,-1 0 0 0 0,1 0 0 0 0,0-1-1 0 0,0 0 1 0 0,0 0 0 0 0,0 0 0 0 0,0-1 0 0 0,0 0-1 0 0,0 0 1 0 0,0 0 0 0 0,0 0 0 0 0,1-1 0 0 0,-1 0-1 0 0,0 0 1 0 0,1 0 0 0 0,-1-1 0 0 0,0 0 0 0 0,0 0-1 0 0,0 0 1 0 0,4-2 64 0 0,116-25-3951 0 0,-91 16 2597 0 0</inkml:trace>
  <inkml:trace contextRef="#ctx0" brushRef="#br0" timeOffset="459397.114">9318 12449 1744 0 0,'-5'-1'259'0'0,"0"0"0"0"0,-1 1-1 0 0,1 0 1 0 0,0 0 0 0 0,0 0-1 0 0,0 1 1 0 0,0-1 0 0 0,0 1-1 0 0,0 0 1 0 0,0 1 0 0 0,0-1-1 0 0,0 1 1 0 0,0 0 0 0 0,1 0-1 0 0,-1 1 1 0 0,1-1 0 0 0,-5 4-259 0 0,2-2 296 0 0,0-1-193 0 0,0 0 0 0 0,0 1 1 0 0,0 0-1 0 0,1 1 0 0 0,-1 0 0 0 0,1 0 0 0 0,0 0 1 0 0,0 0-1 0 0,1 1 0 0 0,0 0 0 0 0,0 0 0 0 0,0 1 1 0 0,1-1-1 0 0,-1 1 0 0 0,2 0 0 0 0,-1 0 0 0 0,1 1 1 0 0,0-1-1 0 0,1 1 0 0 0,-1-1 0 0 0,2 1 1 0 0,-1 0-1 0 0,1 0 0 0 0,0 0 0 0 0,0 1-103 0 0,4-1-25 0 0,0-1-1 0 0,0 1 0 0 0,1-1 1 0 0,-1 0-1 0 0,2 0 1 0 0,-1 0-1 0 0,1 0 1 0 0,0-1-1 0 0,0 1 0 0 0,1-1 1 0 0,-1-1-1 0 0,1 1 1 0 0,1-1-1 0 0,-1 0 0 0 0,1 0 1 0 0,0-1-1 0 0,0 0 1 0 0,0 0-1 0 0,1-1 1 0 0,-1 0-1 0 0,1 0 0 0 0,0-1 1 0 0,0 0-1 0 0,0 0 1 0 0,0-1-1 0 0,0 0 0 0 0,0 0 1 0 0,0-1-1 0 0,0 0 1 0 0,4-1 25 0 0,136-22-5411 0 0,-124 13 3943 0 0</inkml:trace>
  <inkml:trace contextRef="#ctx0" brushRef="#br0" timeOffset="459720.337">9529 12650 1636 0 0,'73'4'3510'0'0,"36"-35"-2680"0"0,-99 28-795 0 0,0-1 0 0 0,-1 1-1 0 0,1-2 1 0 0,-1 1 0 0 0,0-1 0 0 0,0-1 0 0 0,-1 1-1 0 0,1-1 1 0 0,-1-1 0 0 0,-1 0 0 0 0,1 0 0 0 0,-1 0 0 0 0,-1-1-1 0 0,1 0 1 0 0,-1-1 0 0 0,0 1 0 0 0,-1-1 0 0 0,1-2-35 0 0,-7 10 11 0 0,-1-1 0 0 0,1 0 0 0 0,0 0 0 0 0,-1 1 0 0 0,1-1 0 0 0,-1 0 0 0 0,1 1 0 0 0,-1 0 0 0 0,0-1 0 0 0,1 1 0 0 0,-1 0 0 0 0,0 0 0 0 0,0 0 0 0 0,0 0 0 0 0,0 0 0 0 0,0 0 0 0 0,0 0 0 0 0,0 1 0 0 0,0-1 0 0 0,0 1 0 0 0,0 0 0 0 0,-1 0 0 0 0,1-1 0 0 0,0 1 0 0 0,0 0 0 0 0,0 1 0 0 0,0-1 0 0 0,-1 0 0 0 0,1 1 0 0 0,0-1 0 0 0,0 1 0 0 0,0 0 0 0 0,0 0 0 0 0,0-1 0 0 0,0 1 0 0 0,-1 1-11 0 0,-8 0 55 0 0,0 0-1 0 0,-1 1 0 0 0,1 0 0 0 0,0 1 1 0 0,0 0-1 0 0,1 1 0 0 0,-1 0 0 0 0,1 1 0 0 0,0 0 1 0 0,0 0-1 0 0,1 1 0 0 0,0 1 0 0 0,0-1 1 0 0,1 2-1 0 0,0-1 0 0 0,0 1 0 0 0,1 0 1 0 0,0 0-1 0 0,1 1 0 0 0,0 0 0 0 0,0 0 1 0 0,1 1-1 0 0,0-1 0 0 0,1 1 0 0 0,0 0 1 0 0,1 1-1 0 0,0-1 0 0 0,0 9-54 0 0,4-16-32 0 0,0-1 0 0 0,0 1-1 0 0,0 0 1 0 0,1-1 0 0 0,-1 1 0 0 0,1-1 0 0 0,0 0-1 0 0,0 1 1 0 0,0-1 0 0 0,0 0 0 0 0,1 0 0 0 0,0 0-1 0 0,-1-1 1 0 0,1 1 0 0 0,0-1 0 0 0,0 1 0 0 0,0-1-1 0 0,0 0 1 0 0,1 0 0 0 0,-1 0 0 0 0,1 0-1 0 0,-1-1 1 0 0,1 0 0 0 0,-1 1 0 0 0,1-1 0 0 0,0-1-1 0 0,0 1 1 0 0,-1 0 0 0 0,1-1 0 0 0,0 0 0 0 0,3 0 32 0 0,78 6-3920 0 0,-64-6 2576 0 0,4 0-8 0 0</inkml:trace>
  <inkml:trace contextRef="#ctx0" brushRef="#br0" timeOffset="460342.771">9956 12726 1660 0 0,'59'-90'4269'0'0,"-1"2"-4081"0"0,9-51-420 0 0,-62 155 883 0 0,190 168 144 0 0,-194-180-723 0 0,0 0 0 0 0,0 0 0 0 0,0 0 0 0 0,0 0 0 0 0,-1 0 0 0 0,0 0 1 0 0,0 0-1 0 0,0 0 0 0 0,0 0 0 0 0,0 0 0 0 0,-1 0 0 0 0,0 0 0 0 0,0 0 1 0 0,0 0-1 0 0,0 0 0 0 0,0 0 0 0 0,-1 0 0 0 0,0-1 0 0 0,0 1 0 0 0,0-1 1 0 0,0 1-1 0 0,0-1 0 0 0,-1 0 0 0 0,0 0 0 0 0,1 0 0 0 0,-1 0 0 0 0,0 0 1 0 0,-1-1-1 0 0,1 1 0 0 0,0-1 0 0 0,-1 0 0 0 0,1 0 0 0 0,-1 0 0 0 0,0 0 0 0 0,1-1 1 0 0,-1 0-1 0 0,0 1 0 0 0,0-1 0 0 0,0-1 0 0 0,0 1 0 0 0,0 0 0 0 0,0-1 1 0 0,0 0-1 0 0,0 0 0 0 0,0 0 0 0 0,-2-1-72 0 0,5 1 76 0 0,8-60-463 0 0,11 32 233 0 0,1 0 1 0 0,1 2-1 0 0,1 0 1 0 0,2 2-1 0 0,0 0 1 0 0,1 2-1 0 0,2 0 1 0 0,0 2-1 0 0,1 1 1 0 0,1 1-1 0 0,8-3 154 0 0,-40 24 96 0 0,-1 1 0 0 0,2 0 0 0 0,-1 0-1 0 0,0 0 1 0 0,1 0 0 0 0,-1 1 0 0 0,1 0-1 0 0,1-1 1 0 0,-1 1 0 0 0,1 0 0 0 0,-1 0-1 0 0,1 1 1 0 0,1-1 0 0 0,-1 0 0 0 0,1 1-1 0 0,0-1 1 0 0,0 1 0 0 0,1-1 0 0 0,-1 1-1 0 0,1 4-95 0 0,8 5 27 0 0,0-1-1 0 0,1-1 0 0 0,0 0 0 0 0,1 0 1 0 0,0-1-1 0 0,1 0 0 0 0,1 0 1 0 0,0-2-1 0 0,0 1 0 0 0,1-1-26 0 0,56 55-382 0 0,-67-64 330 0 0,-1 0 0 0 0,1 0 0 0 0,-1 0 0 0 0,0 0 0 0 0,1 1 0 0 0,-1-1 0 0 0,0 0 0 0 0,0 1 0 0 0,0-1 0 0 0,0 1 0 0 0,0-1 0 0 0,0 1 0 0 0,-1 0 0 0 0,1-1 0 0 0,-1 1-1 0 0,1 0 1 0 0,-1-1 0 0 0,1 1 0 0 0,-1 0 0 0 0,0 0 0 0 0,0-1 0 0 0,0 1 0 0 0,0 0 0 0 0,0 0 0 0 0,0 0 0 0 0,0-1 0 0 0,0 1 0 0 0,-1 0 0 0 0,1-1 0 0 0,-1 1 0 0 0,1 0 0 0 0,-1-1 0 0 0,0 1 0 0 0,0 0 0 0 0,0-1 0 0 0,0 1 0 0 0,0-1 0 0 0,0 0 0 0 0,0 1 0 0 0,0-1 0 0 0,0 0 0 0 0,-1 1 0 0 0,1-1 0 0 0,-1 0 0 0 0,1 0 0 0 0,-1 0 0 0 0,1 0 0 0 0,-1-1 0 0 0,1 1 0 0 0,-2 0 52 0 0,-91 22-4077 0 0,53-20 2710 0 0,-2-2 67 0 0</inkml:trace>
  <inkml:trace contextRef="#ctx0" brushRef="#br0" timeOffset="462864.599">11540 12372 1664 0 0,'0'0'576'0'0,"0"0"2"0"0,0 0-102 0 0,0 0 5 0 0,0 0-23 0 0,0 0-51 0 0,0 0-24 0 0,0 0-34 0 0,0 0-4 0 0,0 0-25 0 0,0 0 16 0 0,0 0 17 0 0,0 0-32 0 0,0 0-37 0 0,4 1 10 0 0,24 48 1060 0 0,-26-43-1385 0 0,0 0-1 0 0,0 0 1 0 0,1 0-1 0 0,0-1 1 0 0,0 1-1 0 0,0-1 1 0 0,0 1-1 0 0,1-1 1 0 0,0 0-1 0 0,0-1 1 0 0,0 1-1 0 0,1-1 1 0 0,-1 0-1 0 0,1 0 1 0 0,0 0-1 0 0,1 0 1 0 0,-1-1-1 0 0,0 0 1 0 0,1 0-1 0 0,3 0 32 0 0,-14-27-2941 0 0,-20-19 153 0 0,10 19 1408 0 0</inkml:trace>
  <inkml:trace contextRef="#ctx0" brushRef="#br0" timeOffset="463129.099">11540 12030 1964 0 0,'3'-10'1188'0'0,"-1"1"-192"0"0,3 3-212 0 0,-4-2-27 0 0,3 1-109 0 0,-3 2-72 0 0,4-1-108 0 0,-2 3-188 0 0,0-3-148 0 0,2 5-208 0 0,0-2 8 0 0,0 1-396 0 0,1 1-292 0 0,1 1-569 0 0,1 1 77 0 0,-8-1 52 0 0,0 0 16 0 0</inkml:trace>
  <inkml:trace contextRef="#ctx0" brushRef="#br0" timeOffset="463439.747">11727 12240 1496 0 0,'16'35'1006'0'0,"-1"0"-1"0"0,-2 0 0 0 0,-2 2 1 0 0,-1-1-1 0 0,-2 1 1 0 0,-2 1-1 0 0,1 16-1005 0 0,51-141 2897 0 0,-21 24-2772 0 0,-26 47-169 0 0,0-1 1 0 0,0 2-1 0 0,2-1 1 0 0,0 1 0 0 0,1 1-1 0 0,0 1 1 0 0,1 0-1 0 0,15-10 44 0 0,-29 23-10 0 0,0-1-1 0 0,0 1 0 0 0,0 0 1 0 0,1 0-1 0 0,-1 0 0 0 0,0 0 1 0 0,0 0-1 0 0,1 0 0 0 0,-1 0 1 0 0,0 0-1 0 0,0 0 1 0 0,1 0-1 0 0,-1 1 0 0 0,0-1 1 0 0,0 1-1 0 0,0-1 0 0 0,1 1 1 0 0,-1-1-1 0 0,0 1 0 0 0,0-1 1 0 0,0 1-1 0 0,0 0 0 0 0,0 0 1 0 0,0 0-1 0 0,0-1 0 0 0,0 1 1 0 0,-1 0-1 0 0,1 0 0 0 0,0 0 1 0 0,0 0-1 0 0,-1 1 0 0 0,1-1 1 0 0,-1 0-1 0 0,1 0 1 0 0,-1 0-1 0 0,1 0 0 0 0,-1 1 1 0 0,0-1-1 0 0,0 0 0 0 0,1 0 1 0 0,-1 1-1 0 0,0-1 0 0 0,0 0 1 0 0,0 0-1 0 0,0 1 0 0 0,-1-1 1 0 0,1 0-1 0 0,0 1 11 0 0,6 81-86 0 0,-6-70 28 0 0,0 18-360 0 0,10 62-945 0 0,34-52-4461 0 0,-29-37 4396 0 0</inkml:trace>
  <inkml:trace contextRef="#ctx0" brushRef="#br0" timeOffset="463876.385">12689 12455 1312 0 0,'32'-1'363'0'0,"0"-2"0"0"0,0-1 0 0 0,0-1 0 0 0,-1-2 0 0 0,0-1 0 0 0,0-2 0 0 0,-1-1 0 0 0,0-1 0 0 0,-1-1 0 0 0,-1-2 0 0 0,0-1 0 0 0,14-11-363 0 0,-40 26 13 0 0,0-1 0 0 0,0 1 1 0 0,0-1-1 0 0,0 1 0 0 0,0-1 0 0 0,-1 0 0 0 0,1 0 1 0 0,-1 0-1 0 0,1 0 0 0 0,-1 0 0 0 0,0 0 0 0 0,0 0 1 0 0,0 0-1 0 0,0 0 0 0 0,0-1 0 0 0,0 1 1 0 0,-1 0-1 0 0,1-1 0 0 0,-1 1 0 0 0,0-1 0 0 0,1 1 1 0 0,-1 0-1 0 0,0-1 0 0 0,0 1 0 0 0,-1-1 1 0 0,1 1-1 0 0,-1 0 0 0 0,1-1 0 0 0,-1 1 0 0 0,1 0 1 0 0,-1-1-1 0 0,0 1 0 0 0,0 0 0 0 0,0 0 1 0 0,-1 0-1 0 0,1 0 0 0 0,0 0 0 0 0,-1 0 0 0 0,0 0 1 0 0,1 0-1 0 0,-1 0 0 0 0,0 1 0 0 0,0-1 1 0 0,0 1-1 0 0,0-1 0 0 0,0 1 0 0 0,0 0 0 0 0,0 0 1 0 0,0 0-1 0 0,0 0 0 0 0,-1 0 0 0 0,1 0 1 0 0,0 1-1 0 0,-1-1 0 0 0,1 1 0 0 0,0 0 0 0 0,-1-1 1 0 0,1 1-1 0 0,-1 0 0 0 0,1 1 0 0 0,-1-1 0 0 0,1 0 1 0 0,0 1-1 0 0,-3 0-13 0 0,-18-4 144 0 0,0 2 1 0 0,-1 0-1 0 0,1 2 1 0 0,-1 0-1 0 0,1 2 1 0 0,-1 0-1 0 0,1 2 1 0 0,1 1-1 0 0,-1 0 1 0 0,1 2-1 0 0,0 0 1 0 0,0 2-1 0 0,1 0 1 0 0,1 2-1 0 0,-19 12-144 0 0,35-21 27 0 0,1-1-1 0 0,-1 1 0 0 0,1 0 1 0 0,-1 0-1 0 0,1 0 0 0 0,0 0 0 0 0,0 0 1 0 0,0 1-1 0 0,1-1 0 0 0,-1 1 0 0 0,1 0 1 0 0,0 0-1 0 0,0 0 0 0 0,0 0 0 0 0,1 0 1 0 0,-1 0-1 0 0,1 0 0 0 0,0 1 1 0 0,0-1-1 0 0,1 0 0 0 0,-1 1 0 0 0,1-1 1 0 0,0 1-1 0 0,0-1 0 0 0,1 2-26 0 0,4 5-25 0 0,1 0-1 0 0,1 0 1 0 0,0-1-1 0 0,1 0 1 0 0,-1 0-1 0 0,2-1 1 0 0,0 0 0 0 0,0 0-1 0 0,0-1 1 0 0,1 0-1 0 0,0-1 1 0 0,1 0-1 0 0,-1-1 1 0 0,1 0-1 0 0,1-1 1 0 0,-1 0-1 0 0,1 0 1 0 0,0-1 0 0 0,0-1 25 0 0,153 43-3131 0 0,-147-42 2523 0 0,58 9-1751 0 0,-39-11 1018 0 0</inkml:trace>
  <inkml:trace contextRef="#ctx0" brushRef="#br0" timeOffset="464309.513">13393 12473 1132 0 0,'2'-3'83'0'0,"-1"1"-1"0"0,0-1 0 0 0,0 1 1 0 0,0-1-1 0 0,0 0 1 0 0,0 1-1 0 0,-1-1 0 0 0,1 0 1 0 0,-1 0-1 0 0,0 0 1 0 0,0 0-1 0 0,0 1 0 0 0,0-1 1 0 0,0 0-1 0 0,-1 0 1 0 0,1 0-1 0 0,-1 0 0 0 0,1 1 1 0 0,-1-1-1 0 0,0 0 1 0 0,0 1-1 0 0,-1-1 0 0 0,1 1 1 0 0,-1-1-1 0 0,1 1 1 0 0,-1-1-1 0 0,1 1 0 0 0,-1 0 1 0 0,0 0-1 0 0,0 0 1 0 0,0 0-1 0 0,-1 0 0 0 0,1 1 1 0 0,0-1-1 0 0,-1 0 1 0 0,1 1-1 0 0,-1 0 0 0 0,1 0 1 0 0,-1 0-1 0 0,0 0 1 0 0,1 0-1 0 0,-3 0-82 0 0,-7 0 133 0 0,0 1 0 0 0,-1 1-1 0 0,1 0 1 0 0,0 0 0 0 0,0 1-1 0 0,-1 1 1 0 0,2 0 0 0 0,-1 1 0 0 0,0 0-1 0 0,1 1 1 0 0,-1 0 0 0 0,1 1 0 0 0,1 0-1 0 0,-1 0 1 0 0,1 2 0 0 0,0-1-1 0 0,1 1 1 0 0,0 0 0 0 0,-2 3-133 0 0,9-10 49 0 0,1 0-30 0 0,1-1 1 0 0,-1 0-1 0 0,0 1 0 0 0,0-1 1 0 0,0 1-1 0 0,0-1 1 0 0,1 1-1 0 0,-1-1 0 0 0,0 1 1 0 0,0-1-1 0 0,1 1 0 0 0,-1 0 1 0 0,0 0-1 0 0,1-1 0 0 0,-1 1 1 0 0,1 0-1 0 0,-1 0 0 0 0,1-1 1 0 0,-1 1-1 0 0,1 0 1 0 0,0 0-1 0 0,-1 0 0 0 0,1 0 1 0 0,0 0-1 0 0,0 0 0 0 0,0 0 1 0 0,-1 0-1 0 0,1 0 0 0 0,0-1 1 0 0,0 1-1 0 0,0 0 1 0 0,1 0-1 0 0,-1 0 0 0 0,0 0 1 0 0,0 0-1 0 0,0 0 0 0 0,1 0 1 0 0,-1 0-1 0 0,0 0 0 0 0,1-1 1 0 0,-1 1-1 0 0,1 0 1 0 0,-1 0-1 0 0,1 0 0 0 0,0-1 1 0 0,-1 1-1 0 0,1 0 0 0 0,-1-1 1 0 0,1 1-1 0 0,0 0 0 0 0,0-1 1 0 0,-1 1-1 0 0,1-1 0 0 0,0 1 1 0 0,0-1-1 0 0,0 0 1 0 0,0 1-1 0 0,0-1 0 0 0,0 0 1 0 0,-1 0-1 0 0,1 1 0 0 0,0-1 1 0 0,0 0-1 0 0,0 0 0 0 0,0 0 1 0 0,0 0-1 0 0,0 0 1 0 0,0 0-1 0 0,0 0 0 0 0,1-1-19 0 0,75 3 264 0 0,-64-5-257 0 0,0 0-1 0 0,0-1 1 0 0,-1-1 0 0 0,1 0-1 0 0,-1 0 1 0 0,0-1 0 0 0,0-1 0 0 0,-1 0-1 0 0,0-1 1 0 0,8-7-7 0 0,-23 2 266 0 0,7 34-195 0 0,4-15-252 0 0,0 1 1 0 0,1-1 0 0 0,0-1-1 0 0,0 1 1 0 0,1-2 0 0 0,-1 1-1 0 0,1-1 1 0 0,0 0 0 0 0,0-1-1 0 0,1 0 1 0 0,-1 0 0 0 0,0-1-1 0 0,5 0 181 0 0,86-3-4378 0 0,-56-10 3074 0 0</inkml:trace>
  <inkml:trace contextRef="#ctx0" brushRef="#br0" timeOffset="464560.085">13750 12215 1256 0 0,'-9'3'278'0'0,"0"1"0"0"0,1 1 0 0 0,-1-1 0 0 0,1 1 0 0 0,0 1 0 0 0,0-1 0 0 0,1 1 0 0 0,0 1 0 0 0,0-1 0 0 0,0 1-1 0 0,1 1 1 0 0,0-1 0 0 0,0 1 0 0 0,1 0 0 0 0,0 0 0 0 0,0 1 0 0 0,1-1 0 0 0,0 1 0 0 0,0 0 0 0 0,1 0 0 0 0,1 0 0 0 0,-1 1 0 0 0,2-1 0 0 0,-2 7-278 0 0,5-9 52 0 0,0 0 0 0 0,1 0 0 0 0,-1-1 0 0 0,1 1-1 0 0,0-1 1 0 0,1 0 0 0 0,0 1 0 0 0,0-2 0 0 0,0 1 0 0 0,1 0 0 0 0,-1-1 0 0 0,1 0 0 0 0,1 0 0 0 0,-1 0 0 0 0,1-1 0 0 0,0 0 0 0 0,0 0 0 0 0,0 0 0 0 0,0-1 0 0 0,1 0 0 0 0,-1 0 0 0 0,1 0 0 0 0,0-1 0 0 0,0 0 0 0 0,0-1 0 0 0,4 1-52 0 0,1 2-345 0 0,1-1 1 0 0,0-1-1 0 0,-1 0 1 0 0,1 0 0 0 0,0-1-1 0 0,0-1 1 0 0,0-1 0 0 0,0 1-1 0 0,0-2 1 0 0,-1 0 0 0 0,1 0-1 0 0,-1-1 1 0 0,1-1 0 0 0,-1 0-1 0 0,0-1 1 0 0,0 0 0 0 0,0-1-1 0 0,-1 0 1 0 0,9-7 344 0 0,4-6-1343 0 0</inkml:trace>
  <inkml:trace contextRef="#ctx0" brushRef="#br0" timeOffset="464949.552">14156 12021 1056 0 0,'2'-31'3310'0'0,"5"43"-1153"0"0,-4 313 843 0 0,-18-227-1967 0 0,50-136-1338 0 0,55-39-382 0 0,-78 80 349 0 0,26 32 244 0 0,-24-21-40 0 0,0 0 0 0 0,1-1 0 0 0,0-1 0 0 0,1 0 0 0 0,1-1 0 0 0,0-1 0 0 0,0 0 1 0 0,1-2-1 0 0,0 0 0 0 0,1 0 134 0 0,69 6-5120 0 0,-75-14 3703 0 0</inkml:trace>
  <inkml:trace contextRef="#ctx0" brushRef="#br0" timeOffset="465460.394">15288 11900 1060 0 0,'22'-9'4501'0'0,"-20"51"-2452"0"0,-2-29-1884 0 0,-26 141 1436 0 0,18 10 109 0 0,11-154-1666 0 0,-1 0-1 0 0,1-1 0 0 0,1 1 0 0 0,0-1 0 0 0,0 0 1 0 0,1 0-1 0 0,0 0 0 0 0,1-1 0 0 0,0 1 0 0 0,0-1 1 0 0,0-1-1 0 0,1 1 0 0 0,0-1 0 0 0,1 0 0 0 0,0-1 1 0 0,0 0-1 0 0,0 0 0 0 0,1-1 0 0 0,-1 0 0 0 0,2 0-43 0 0,73 20-803 0 0,39-34-4844 0 0,-108-15 3002 0 0,-17 7 1346 0 0</inkml:trace>
  <inkml:trace contextRef="#ctx0" brushRef="#br0" timeOffset="465724.522">15128 12234 2068 0 0,'-91'2'7138'0'0,"89"-2"-6702"0"0,-5 1 647 0 0,250-13-1155 0 0,-6-19-6644 0 0,-199 24 5316 0 0,-3-3-5 0 0</inkml:trace>
  <inkml:trace contextRef="#ctx0" brushRef="#br0" timeOffset="466173.842">15641 12146 1372 0 0,'31'-7'4012'0'0,"43"49"-3095"0"0,-67-38-805 0 0,0 1 0 0 0,-1 0 0 0 0,1 0 0 0 0,-1 0 0 0 0,-1 0 1 0 0,1 1-1 0 0,-1 0 0 0 0,0 0 0 0 0,0 1 0 0 0,-1 0 0 0 0,0-1 1 0 0,0 1-1 0 0,0 1 0 0 0,-1-1 0 0 0,0 0 0 0 0,-1 1 0 0 0,0 0 0 0 0,0-1 1 0 0,0 1-1 0 0,-1 0 0 0 0,0 0 0 0 0,-1 0 0 0 0,0 0 0 0 0,0 0 1 0 0,0 0-1 0 0,-1 0 0 0 0,0 0 0 0 0,-1 0 0 0 0,0-1 0 0 0,0 1 1 0 0,-3 5-113 0 0,-15 11 1091 0 0,16-43-425 0 0,11 3-697 0 0,0 1-1 0 0,0 0 1 0 0,2 1-1 0 0,0 0 0 0 0,0 0 1 0 0,2 0-1 0 0,-1 2 1 0 0,2-1-1 0 0,-1 1 1 0 0,2 1-1 0 0,0 0 1 0 0,0 1-1 0 0,1 0 1 0 0,0 1-1 0 0,6-3 32 0 0,-15 8-20 0 0,1 1 0 0 0,-1-1 0 0 0,1 1-1 0 0,-1-1 1 0 0,1 2 0 0 0,0-1 0 0 0,0 1-1 0 0,0 0 1 0 0,0 0 0 0 0,1 0 0 0 0,-1 1-1 0 0,1 0 1 0 0,-1 0 0 0 0,1 1 0 0 0,-1 0 0 0 0,1 0-1 0 0,-1 0 1 0 0,0 1 0 0 0,1 0 0 0 0,-1 0-1 0 0,1 1 1 0 0,-1 0 0 0 0,0 0 0 0 0,0 0-1 0 0,0 1 1 0 0,0 0 0 0 0,-1 0 0 0 0,1 0-1 0 0,-1 1 1 0 0,1 0 0 0 0,-1 0 0 0 0,-1 0 0 0 0,1 1-1 0 0,4 4 21 0 0,-2-1-5 0 0,-1 0-1 0 0,1 1 0 0 0,-1-1 0 0 0,-1 1 1 0 0,1 1-1 0 0,-2-1 0 0 0,1 1 0 0 0,-1 0 1 0 0,-1 0-1 0 0,0 0 0 0 0,0 0 0 0 0,-1 0 1 0 0,0 1-1 0 0,-1-1 0 0 0,0 1 0 0 0,-1 10 6 0 0,0-20-486 0 0,-9 4-969 0 0,-18-13-2693 0 0,9-7 2793 0 0,-1-4-15 0 0</inkml:trace>
  <inkml:trace contextRef="#ctx0" brushRef="#br0" timeOffset="466423.714">16097 11915 1048 0 0,'8'-24'5707'0'0,"10"25"-5083"0"0,27 33-4848 0 0,-36-26 3762 0 0,7 6-991 0 0</inkml:trace>
  <inkml:trace contextRef="#ctx0" brushRef="#br0" timeOffset="467045.152">16574 12204 1532 0 0,'-7'3'5732'0'0,"-19"7"-5477"0"0,1 2-1 0 0,0 1 1 0 0,1 1 0 0 0,0 1-1 0 0,1 0 1 0 0,1 2 0 0 0,0 1 0 0 0,2 1-1 0 0,-18 19-254 0 0,19-3 372 0 0,19-34-251 0 0,2 2-19 0 0,6 0-118 0 0,0 0 0 0 0,0-1 1 0 0,1 0-1 0 0,-1 0 0 0 0,0 0 1 0 0,1-1-1 0 0,-1-1 0 0 0,1 0 0 0 0,-1 0 1 0 0,1 0-1 0 0,-1-1 0 0 0,1 0 1 0 0,-1-1-1 0 0,1 0 0 0 0,-1 0 0 0 0,0-1 1 0 0,0 0-1 0 0,0 0 0 0 0,-1-1 0 0 0,1 0 1 0 0,-1 0-1 0 0,0-1 0 0 0,0 0 1 0 0,2-2 15 0 0,-2 4-6 0 0,1-2 0 0 0,0 1 1 0 0,-1-1-1 0 0,0 0 1 0 0,0-1-1 0 0,-1 0 0 0 0,1 0 1 0 0,-1 0-1 0 0,0-1 1 0 0,-1 0-1 0 0,0 0 1 0 0,0 0-1 0 0,0-1 0 0 0,-1 1 1 0 0,0-1-1 0 0,-1 0 1 0 0,0-1-1 0 0,0 1 0 0 0,0 0 1 0 0,-1-1-1 0 0,0-7 6 0 0,-34 14 347 0 0,30 4-336 0 0,0 0 0 0 0,1 1 0 0 0,-1-1 0 0 0,0 1 1 0 0,1-1-1 0 0,0 1 0 0 0,0 0 0 0 0,0 0 0 0 0,0 0 0 0 0,0-1 1 0 0,0 1-1 0 0,1 0 0 0 0,0 0 0 0 0,-1 0 0 0 0,1 0 0 0 0,0 0 0 0 0,0 0 1 0 0,1 0-1 0 0,-1 0 0 0 0,1 0 0 0 0,-1 0 0 0 0,1 0 0 0 0,0-1 0 0 0,0 1 1 0 0,0 0-1 0 0,0 0 0 0 0,1-1 0 0 0,-1 1 0 0 0,1-1 0 0 0,0 1 0 0 0,-1-1 1 0 0,1 0-1 0 0,0 1 0 0 0,0-1 0 0 0,1 0 0 0 0,-1 0 0 0 0,0-1 0 0 0,1 1 1 0 0,-1 0-1 0 0,1-1 0 0 0,-1 0 0 0 0,1 1 0 0 0,2 0-11 0 0,130 25-228 0 0,-122-28 193 0 0,-1 0-1 0 0,1 0 0 0 0,0-1 0 0 0,-1-1 0 0 0,1-1 1 0 0,-1 1-1 0 0,0-2 0 0 0,0 0 0 0 0,0 0 1 0 0,-1-1-1 0 0,1 0 0 0 0,-2-1 0 0 0,1-1 0 0 0,-1 1 1 0 0,0-2-1 0 0,0 1 0 0 0,-1-1 0 0 0,0-1 1 0 0,-1 0-1 0 0,0 0 0 0 0,-1 0 0 0 0,0-1 1 0 0,0 0-1 0 0,-1-1 0 0 0,-1 1 0 0 0,3-8 36 0 0,2-18 27 0 0,-1 0 0 0 0,-2-1 0 0 0,-2 1 0 0 0,-1-1 0 0 0,-2-1 0 0 0,-2-25-27 0 0,-1 56 117 0 0,1 1 0 0 0,-1-1-1 0 0,0 1 1 0 0,0-1 0 0 0,-1 1 0 0 0,0-1 0 0 0,-1 1 0 0 0,1 0 0 0 0,-1 0 0 0 0,-1 0 0 0 0,1 0 0 0 0,-1 1 0 0 0,0 0 0 0 0,-1-1 0 0 0,1 1 0 0 0,-1 1 0 0 0,-1-1 0 0 0,1 1 0 0 0,-1 0 0 0 0,0 0 0 0 0,0 0 0 0 0,0 1 0 0 0,-1 0 0 0 0,1 0 0 0 0,-1 1 0 0 0,-1-1-117 0 0,7 4 203 0 0,-3 5-40 0 0,0 4-154 0 0,-1-1 0 0 0,1 1 1 0 0,1 0-1 0 0,0 1 1 0 0,0-1-1 0 0,1 1 1 0 0,0-1-1 0 0,1 1 1 0 0,0-1-1 0 0,0 1 0 0 0,1 0 1 0 0,0 0-1 0 0,1-1 1 0 0,0 1-1 0 0,1 0 1 0 0,0-1-1 0 0,0 1 0 0 0,1-1 1 0 0,2 5-10 0 0,82 184-2752 0 0,3-50-4337 0 0,-71-128 5922 0 0</inkml:trace>
  <inkml:trace contextRef="#ctx0" brushRef="#br0" timeOffset="468054.573">17864 11730 2440 0 0,'0'0'840'0'0,"0"0"-60"0"0,13-2 614 0 0,19-43 2794 0 0,-32 44-3934 0 0,0 1-31 0 0,0 26 560 0 0,2 303 19 0 0,-3-180-127 0 0,88-230-288 0 0,61-1-686 0 0,-142 80 286 0 0,0 0 0 0 0,-1 0 0 0 0,1 0 0 0 0,0 1 1 0 0,0 0-1 0 0,0 0 0 0 0,0 1 0 0 0,0 0 1 0 0,0 0-1 0 0,0 0 0 0 0,0 0 0 0 0,0 1 1 0 0,0 0-1 0 0,0 1 0 0 0,0-1 0 0 0,0 1 0 0 0,-1 0 1 0 0,1 0-1 0 0,-1 1 0 0 0,1 0 0 0 0,-1 0 1 0 0,0 0-1 0 0,0 1 0 0 0,0-1 0 0 0,-1 1 0 0 0,3 3 13 0 0,-6-5 18 0 0,0 1 0 0 0,-1 0 0 0 0,1 0 0 0 0,-1 0 0 0 0,0 0 0 0 0,0 0 0 0 0,0 0 0 0 0,0 0 0 0 0,-1 0 0 0 0,1 0 0 0 0,-1-1-1 0 0,1 1 1 0 0,-1 0 0 0 0,0 0 0 0 0,0 0 0 0 0,0-1 0 0 0,-1 1 0 0 0,1-1 0 0 0,-1 1 0 0 0,1-1 0 0 0,-1 1 0 0 0,0-1 0 0 0,0 0-1 0 0,0 0 1 0 0,0 0 0 0 0,0 0 0 0 0,-1 0 0 0 0,1 0 0 0 0,-1-1 0 0 0,1 1 0 0 0,-1-1 0 0 0,1 0 0 0 0,-1 1 0 0 0,0-1 0 0 0,0 0 0 0 0,1-1-1 0 0,-1 1 1 0 0,0 0 0 0 0,0-1 0 0 0,-3 0-18 0 0,-26 12 43 0 0,0-3 0 0 0,-1 0-1 0 0,-1-3 1 0 0,1 0 0 0 0,-1-2 0 0 0,0-2 0 0 0,-25-1-43 0 0,11-27-1783 0 0,128-26-4230 0 0,-22 31 3130 0 0,-25 12 1691 0 0</inkml:trace>
  <inkml:trace contextRef="#ctx0" brushRef="#br0" timeOffset="468412.641">18389 12083 1160 0 0,'22'5'3275'0'0,"48"-11"-1679"0"0,-60 4-1520 0 0,22-2 287 0 0,1-2 0 0 0,0-2 1 0 0,-1-1-1 0 0,-1-2 0 0 0,0 0 1 0 0,0-2-1 0 0,24-15-363 0 0,-54 28 16 0 0,1-1-1 0 0,0 1 0 0 0,-1-1 1 0 0,1 0-1 0 0,-1 1 0 0 0,1-1 1 0 0,-1 0-1 0 0,0 0 1 0 0,1 0-1 0 0,-1 0 0 0 0,0 0 1 0 0,1 0-1 0 0,-1 0 0 0 0,0 0 1 0 0,0 0-1 0 0,0-1 1 0 0,0 1-1 0 0,0 0 0 0 0,0-1 1 0 0,-1 1-1 0 0,1-1 0 0 0,0 1 1 0 0,-1-1-1 0 0,1 1 1 0 0,-1-1-1 0 0,1 0 0 0 0,-1 1 1 0 0,0-1-1 0 0,0 1 0 0 0,0-1 1 0 0,0 0-1 0 0,0 1 1 0 0,0-1-1 0 0,0 0 0 0 0,0 1 1 0 0,-1-1-1 0 0,1 1 0 0 0,-1-1 1 0 0,1 0-1 0 0,-1 1 1 0 0,1-1-1 0 0,-1 1 0 0 0,0 0 1 0 0,0-1-1 0 0,0 1 0 0 0,0 0 1 0 0,0-1-1 0 0,0 1 1 0 0,0 0-1 0 0,0 0 0 0 0,-1 0 1 0 0,1 0-1 0 0,0 0 0 0 0,-1 0 1 0 0,1 0-1 0 0,-2 0-15 0 0,-94-26 582 0 0,87 26-544 0 0,0 1 0 0 0,1 0-1 0 0,-1 0 1 0 0,0 1 0 0 0,0 0 0 0 0,0 1 0 0 0,0 0 0 0 0,1 0-1 0 0,-1 1 1 0 0,1 1 0 0 0,0-1 0 0 0,-1 2 0 0 0,2-1 0 0 0,-1 1 0 0 0,1 0-1 0 0,-1 1 1 0 0,1 0 0 0 0,1 0 0 0 0,-1 1 0 0 0,1 0 0 0 0,1 0-1 0 0,-1 1 1 0 0,1 0 0 0 0,0 0 0 0 0,1 0 0 0 0,0 1 0 0 0,0-1-1 0 0,1 1 1 0 0,0 1 0 0 0,0-1 0 0 0,1 0 0 0 0,1 1 0 0 0,-1 0-38 0 0,7-1-18 0 0,-1 0 0 0 0,1-1 0 0 0,1 0 0 0 0,0 0 0 0 0,0 0 0 0 0,0 0 0 0 0,1-1 1 0 0,0 0-1 0 0,0 0 0 0 0,1 0 0 0 0,0-1 0 0 0,0 0 0 0 0,1 0 0 0 0,-1-1 0 0 0,1 0 0 0 0,1-1 0 0 0,-1 1 1 0 0,0-2-1 0 0,1 1 0 0 0,0-1 0 0 0,0 0 0 0 0,0-1 0 0 0,0 0 0 0 0,0 0 0 0 0,2-1 18 0 0,9 3-703 0 0,0-2 1 0 0,0 0-1 0 0,0-1 0 0 0,0-1 0 0 0,0 0 0 0 0,0-2 0 0 0,0 0 1 0 0,0-2-1 0 0,0 0 0 0 0,-1-1 0 0 0,0-1 0 0 0,4-2 703 0 0,4-3-1436 0 0</inkml:trace>
  <inkml:trace contextRef="#ctx0" brushRef="#br0" timeOffset="468694.587">19019 11961 1684 0 0,'12'-19'8590'0'0,"-12"52"-6512"0"0,-1-10-2089 0 0,2 3-739 0 0,2 4-7658 0 0,-3-34 6969 0 0</inkml:trace>
  <inkml:trace contextRef="#ctx0" brushRef="#br0" timeOffset="468941.705">19021 11729 1120 0 0,'5'-57'8620'0'0,"-5"55"-7652"0"0,-1-13 2075 0 0,4-3-4208 0 0,-1 17 922 0 0,-1 1 0 0 0,1-1 1 0 0,0 0-1 0 0,-1 1 0 0 0,1 0 0 0 0,0-1 0 0 0,-1 1 1 0 0,1 0-1 0 0,0 0 0 0 0,0 0 0 0 0,-1 0 1 0 0,1 0-1 0 0,0 0 0 0 0,0 0 0 0 0,-1 1 1 0 0,1-1-1 0 0,0 1 0 0 0,-1-1 0 0 0,1 1 0 0 0,0 0 1 0 0,-1-1-1 0 0,1 1 0 0 0,-1 0 0 0 0,1 0 1 0 0,-1 0-1 0 0,1 0 0 0 0,-1 0 0 0 0,0 1 1 0 0,0-1-1 0 0,0 0 0 0 0,1 1 0 0 0,-1-1 1 0 0,0 1 241 0 0,8 6-1270 0 0,-3-4 164 0 0</inkml:trace>
  <inkml:trace contextRef="#ctx0" brushRef="#br0" timeOffset="469953.969">19222 11972 1580 0 0,'5'-14'2330'0'0,"5"29"-7"0"0,23 185 205 0 0,-33-199-2316 0 0,0 31 927 0 0,-3-20-524 0 0,2-27-406 0 0,37-166-351 0 0,-35 174 99 0 0,1 0 0 0 0,1 0 0 0 0,-1 0 0 0 0,1 0 0 0 0,0 1-1 0 0,1-1 1 0 0,-1 1 0 0 0,2 0 0 0 0,-1 0 0 0 0,0 0 0 0 0,1 0-1 0 0,0 1 1 0 0,0 0 0 0 0,1 0 0 0 0,3-3 43 0 0,-5 10-16 0 0,-1-1 0 0 0,1 0 0 0 0,-1 1 0 0 0,1 0 0 0 0,-1 0 0 0 0,0 0 1 0 0,0 0-1 0 0,0 0 0 0 0,0 1 0 0 0,0-1 0 0 0,0 1 0 0 0,-1 0 0 0 0,1 0 0 0 0,-1 0 0 0 0,0 0 0 0 0,0 0 0 0 0,0 0 1 0 0,0 1-1 0 0,-1-1 0 0 0,1 1 0 0 0,-1-1 0 0 0,0 1 0 0 0,0-1 0 0 0,0 1 0 0 0,0 0 0 0 0,-1 0 0 0 0,1 0 0 0 0,-1-1 1 0 0,0 4 15 0 0,1 0 7 0 0,3 7 31 0 0,-4-9-35 0 0,1 1 1 0 0,0-1-1 0 0,-1 0 1 0 0,2 0-1 0 0,-1 1 0 0 0,1-1 1 0 0,-1 0-1 0 0,1 0 0 0 0,1 0 1 0 0,-1-1-1 0 0,1 1 0 0 0,0 0 1 0 0,0-1-1 0 0,0 0 0 0 0,1 0 1 0 0,-1 0-1 0 0,1 0 0 0 0,0 0 1 0 0,0-1-1 0 0,0 1 0 0 0,1-1 1 0 0,-1 0-1 0 0,1-1 1 0 0,0 1-1 0 0,0-1 0 0 0,0 0 1 0 0,0 0-1 0 0,2 0-3 0 0,12-1-119 0 0,-1 0 0 0 0,1-2 0 0 0,0 0 1 0 0,-1-1-1 0 0,1-1 0 0 0,-1 0 0 0 0,0-2 0 0 0,0 0 1 0 0,0-1-1 0 0,-1-1 0 0 0,0 0 0 0 0,0-2 0 0 0,0 0 0 0 0,-2 0 1 0 0,1-2-1 0 0,-1 0 0 0 0,0 0 0 0 0,-1-2 0 0 0,-1 0 119 0 0,-11 13 7 0 0,-1-1-1 0 0,0 1 0 0 0,1-1 1 0 0,-1 0-1 0 0,0 0 0 0 0,0 1 1 0 0,0-1-1 0 0,0 0 0 0 0,0 0 1 0 0,1 0-1 0 0,-2 0 0 0 0,1 0 0 0 0,0 0 1 0 0,0 0-1 0 0,0-1 0 0 0,0 1 1 0 0,-1 0-1 0 0,1 0 0 0 0,-1-1 1 0 0,1 1-1 0 0,-1 0 0 0 0,1-1 1 0 0,-1 1-1 0 0,0 0 0 0 0,0-1 1 0 0,1 1-1 0 0,-1-1 0 0 0,0 1 0 0 0,0 0 1 0 0,-1-1-1 0 0,1 1 0 0 0,0-1 1 0 0,0 1-1 0 0,-1 0 0 0 0,1-1 1 0 0,0 1-1 0 0,-1 0 0 0 0,0-1 1 0 0,1 1-1 0 0,-1 0 0 0 0,0 0 1 0 0,1-1-1 0 0,-1 1 0 0 0,0 0 1 0 0,0 0-1 0 0,0 0 0 0 0,0 0 0 0 0,0 0 1 0 0,0 0-1 0 0,-1 1 0 0 0,1-1 1 0 0,0 0-1 0 0,0 0 0 0 0,0 1 1 0 0,-1-1-1 0 0,1 1 0 0 0,0-1 1 0 0,-1 1-1 0 0,1 0 0 0 0,-1-1 1 0 0,1 1-1 0 0,0 0 0 0 0,-1 0 0 0 0,1 0 1 0 0,-1 0-1 0 0,1 0 0 0 0,0 0 1 0 0,-1 1-7 0 0,-11 1 80 0 0,0 0 1 0 0,0 1 0 0 0,1 1-1 0 0,-1 0 1 0 0,1 0 0 0 0,0 2-1 0 0,0-1 1 0 0,0 1 0 0 0,1 1-1 0 0,0 0 1 0 0,0 1 0 0 0,1 0-1 0 0,0 1 1 0 0,1 0 0 0 0,-1 0 0 0 0,2 1-1 0 0,-5 6-80 0 0,12-14 6 0 0,0-1 0 0 0,0 0 0 0 0,0 0 0 0 0,0 1 0 0 0,1-1 0 0 0,-1 0-1 0 0,1 1 1 0 0,-1-1 0 0 0,1 1 0 0 0,-1-1 0 0 0,1 0 0 0 0,0 1 0 0 0,0-1 0 0 0,0 1 0 0 0,0-1 0 0 0,0 1-1 0 0,0-1 1 0 0,0 1 0 0 0,0-1 0 0 0,0 1 0 0 0,1-1 0 0 0,-1 1 0 0 0,1-1 0 0 0,-1 0 0 0 0,1 1 0 0 0,-1-1-1 0 0,1 0 1 0 0,0 1 0 0 0,0-1 0 0 0,0 0 0 0 0,0 0 0 0 0,0 0 0 0 0,0 1 0 0 0,0-1 0 0 0,0 0 0 0 0,0 0-1 0 0,0-1 1 0 0,0 1 0 0 0,1 0 0 0 0,-1 0 0 0 0,0-1 0 0 0,1 1 0 0 0,-1 0 0 0 0,0-1 0 0 0,1 0 0 0 0,-1 1-1 0 0,1-1 1 0 0,-1 0 0 0 0,1 0 0 0 0,-1 1 0 0 0,2-1-6 0 0,91 6-116 0 0,-82-6 100 0 0,4-1 15 0 0,-1 0 0 0 0,1-1 0 0 0,-1 0 0 0 0,0-2 0 0 0,0 0 0 0 0,0 0 0 0 0,0-1 0 0 0,-1-1 0 0 0,1-1 0 0 0,-2 0 0 0 0,1-1 1 0 0,1-1 0 0 0,4-10 375 0 0,-11 12 716 0 0,-8 29-794 0 0,29 282 144 0 0,-44-112-279 0 0,12-177-130 0 0,-1-1 0 0 0,0 0 0 0 0,-1 1 1 0 0,-1-1-1 0 0,0-1 0 0 0,0 1 0 0 0,-2-1 1 0 0,0-1-1 0 0,0 1 0 0 0,-1-1 0 0 0,-1-1 0 0 0,0 0 1 0 0,0 0-1 0 0,-1-1 0 0 0,0 0 0 0 0,-1-1 1 0 0,0 0-1 0 0,-1-1 0 0 0,0 0 0 0 0,0-1 0 0 0,0 0 1 0 0,-1-2-1 0 0,0 1 0 0 0,0-2 0 0 0,-1 0 1 0 0,1 0-1 0 0,-1-1 0 0 0,0-1 0 0 0,0-1 1 0 0,-3 0-33 0 0,8-1-40 0 0,1 0 0 0 0,-1-1 0 0 0,0 0 0 0 0,1-1 0 0 0,-1 0 0 0 0,1 0 0 0 0,0-1 0 0 0,0-1 0 0 0,0 1 0 0 0,0-1 0 0 0,0-1 0 0 0,1 0 1 0 0,0 0-1 0 0,0-1 0 0 0,0 1 0 0 0,0-2 0 0 0,1 1 0 0 0,0-1 0 0 0,1 0 0 0 0,0-1 0 0 0,0 1 0 0 0,0-1 0 0 0,1 0 0 0 0,0-1 1 0 0,1 1-1 0 0,-1-1 0 0 0,2 0 0 0 0,-1 0 0 0 0,1-1 0 0 0,1 1 0 0 0,0 0 0 0 0,0-1 0 0 0,1 0 0 0 0,0 1 0 0 0,1-1 0 0 0,-1 0 1 0 0,2 1-1 0 0,0-1 0 0 0,1-8 40 0 0,5-4-360 0 0,0 0 0 0 0,2 1 0 0 0,0 0 0 0 0,1 1 0 0 0,2 0 0 0 0,0 0 0 0 0,0 1 0 0 0,2 1 0 0 0,0 0 0 0 0,2 1 1 0 0,-1 1-1 0 0,2 0 0 0 0,0 1 0 0 0,1 1 0 0 0,1 1 0 0 0,0 0 0 0 0,0 1 0 0 0,20-8 360 0 0,28-11-1387 0 0,0 0-33 0 0</inkml:trace>
  <inkml:trace contextRef="#ctx0" brushRef="#br0" timeOffset="470523.513">20903 11580 1744 0 0,'-8'-50'9506'0'0,"8"49"-9241"0"0,-1 14 550 0 0,-9 292 1003 0 0,-2 26-1087 0 0,43-35-217 0 0,-20-192-2286 0 0,-14-152-8853 0 0,3 33 9325 0 0</inkml:trace>
  <inkml:trace contextRef="#ctx0" brushRef="#br0" timeOffset="470805.405">20931 11753 1860 0 0,'8'-7'168'0'0,"0"0"0"0"0,1 1 0 0 0,0 0 0 0 0,-1 1 0 0 0,2 0 0 0 0,-1 0 0 0 0,1 1 0 0 0,-1 0 0 0 0,1 0 0 0 0,0 1 0 0 0,0 1 0 0 0,1 0 0 0 0,-1 0 0 0 0,1 1 0 0 0,-1 0 0 0 0,0 1 0 0 0,1 0 0 0 0,-1 0 0 0 0,1 1 0 0 0,-1 1 0 0 0,1 0 0 0 0,-1 0 0 0 0,0 1 0 0 0,0 1 0 0 0,0-1 0 0 0,-1 1 0 0 0,1 1 0 0 0,-1 0 0 0 0,0 0 0 0 0,0 1 0 0 0,-1 0 0 0 0,0 1-1 0 0,0 0 1 0 0,0 0 0 0 0,-1 0 0 0 0,0 1 0 0 0,2 3-168 0 0,-7-6 95 0 0,-1-1 0 0 0,0 0 0 0 0,1 1 0 0 0,-2-1 0 0 0,1 1 0 0 0,0-1 0 0 0,-1 1 0 0 0,0-1 0 0 0,0 1-1 0 0,-1-1 1 0 0,1 1 0 0 0,-1-1 0 0 0,0 1 0 0 0,0-1 0 0 0,0 1 0 0 0,-1-1 0 0 0,1 0 0 0 0,-1 0 0 0 0,0 0 0 0 0,0 0-1 0 0,-1 0 1 0 0,1 0 0 0 0,-1 0 0 0 0,0-1 0 0 0,0 1 0 0 0,0-1 0 0 0,0 0 0 0 0,-1 0 0 0 0,1 0 0 0 0,-1 0 0 0 0,-3 1-95 0 0,-129 65 1038 0 0,23-45-1369 0 0,64-22-2226 0 0,48-1 2472 0 0,1-1 0 0 0,-1 0 1 0 0,0 0-1 0 0,1 0 0 0 0,-1 0 0 0 0,0 1 0 0 0,1-1 0 0 0,-1 0 0 0 0,0 0 0 0 0,1 0 0 0 0,-1-1 1 0 0,0 1-1 0 0,1 0 0 0 0,-1 0 0 0 0,1 0 0 0 0,-1 0 0 0 0,0 0 0 0 0,1-1 0 0 0,-1 1 1 0 0,1 0-1 0 0,-1-1 0 0 0,0 1 0 0 0,1 0 0 0 0,-1-1 0 0 0,1 1 0 0 0,-1-1 0 0 0,1 1 1 0 0,-1-1-1 0 0,1 1 0 0 0,0-1 0 0 0,-1 1 0 0 0,1-1 0 0 0,0 1 0 0 0,-1-1 0 0 0,1 1 0 0 0,0-1 1 0 0,0 0-1 0 0,-1 1 0 0 0,1-1 0 0 0,0 0 0 0 0,0 1 0 0 0,0-1 0 0 0,0 0 0 0 0,0 1 1 0 0,0-1-1 0 0,0 0 0 0 0,0 1 0 0 0,0-1 0 0 0,0 1 0 0 0,0-1 0 0 0,1 0 0 0 0,-1 1 1 0 0,0-1-1 0 0,0 0 0 0 0,1 1 0 0 0,-1-1 0 0 0,0 1 0 0 0,1-1 0 0 0,-1 1 0 0 0,0-1 0 0 0,1 1 1 0 0,-1-1-1 0 0,1 1 0 0 0,-1-1 0 0 0,1 1 0 0 0,-1-1 0 0 0,1 1 0 0 0,-1 0 85 0 0,15-13-1368 0 0</inkml:trace>
  <inkml:trace contextRef="#ctx0" brushRef="#br0" timeOffset="471223.358">21520 11921 2068 0 0,'50'0'18572'0'0,"-50"0"-18083"0"0,13-9 446 0 0,7-4-5651 0 0,-9 9 1306 0 0,2 1-4694 0 0,-7 14 5878 0 0,-2 8 762 0 0</inkml:trace>
  <inkml:trace contextRef="#ctx0" brushRef="#br0" timeOffset="475307.75">22504 11688 1348 0 0,'0'0'596'0'0,"0"0"24"0"0,0 0-85 0 0,5-21 1296 0 0,18-7-110 0 0,-27 39 1612 0 0,-13 59-3084 0 0,15-39-208 0 0,1 0-1 0 0,2 0 1 0 0,1 0 0 0 0,2 0 0 0 0,0 0-1 0 0,3 0 1 0 0,3 9-41 0 0,13 79 130 0 0,-21-106-152 0 0,0-5-124 0 0,0 1 0 0 0,0 0-1 0 0,0 0 1 0 0,-1 0 0 0 0,-1-1 0 0 0,0 1 0 0 0,0 0 0 0 0,0 0-1 0 0,-1 0 1 0 0,0 0 0 0 0,-1 0 0 0 0,0-1 0 0 0,-1 1-1 0 0,1-1 1 0 0,-2 1 0 0 0,1-1 0 0 0,-1 0 0 0 0,-4 6 146 0 0,-67-2-5389 0 0,39-27 4099 0 0</inkml:trace>
  <inkml:trace contextRef="#ctx0" brushRef="#br0" timeOffset="475574.871">22501 11642 924 0 0,'26'-20'6406'0'0,"21"39"-4578"0"0,-28-7-1624 0 0,88 42 488 0 0,190 119-894 0 0,-253-135-2186 0 0,-43-37 1469 0 0,-28 1-2986 0 0,4-10 2621 0 0</inkml:trace>
  <inkml:trace contextRef="#ctx0" brushRef="#br0" timeOffset="475841.196">22964 11490 1996 0 0,'26'-40'7452'0'0,"-28"77"-5620"0"0,11 231-436 0 0,1-56-4802 0 0,-21-167 1070 0 0,-5-35-1468 0 0,11-11 2598 0 0</inkml:trace>
  <inkml:trace contextRef="#ctx0" brushRef="#br0" timeOffset="476763.452">23338 11768 888 0 0,'0'-1'71'0'0,"1"1"-1"0"0,-1-1 1 0 0,1 1-1 0 0,-1-1 1 0 0,0 1 0 0 0,0-1-1 0 0,1 1 1 0 0,-1-1-1 0 0,0 0 1 0 0,0 1 0 0 0,0-1-1 0 0,1 1 1 0 0,-1-1 0 0 0,0 0-1 0 0,0 1 1 0 0,0-1-1 0 0,0 0 1 0 0,0 1 0 0 0,0-1-1 0 0,0 1 1 0 0,-1-1-1 0 0,1 0 1 0 0,0 1 0 0 0,0-1-1 0 0,0 1 1 0 0,-1-1-1 0 0,1 0 1 0 0,0 1 0 0 0,-1-1-1 0 0,1 1 1 0 0,0-1-1 0 0,-1 1 1 0 0,1-1 0 0 0,-1 1-1 0 0,1 0 1 0 0,0-1-1 0 0,-1 1 1 0 0,1-1 0 0 0,-1 1-1 0 0,0 0 1 0 0,1-1-1 0 0,-1 1 1 0 0,1 0 0 0 0,-1 0-1 0 0,1-1 1 0 0,-1 1-1 0 0,0 0 1 0 0,1 0 0 0 0,-1 0-1 0 0,1 0 1 0 0,-1 0-1 0 0,0 0 1 0 0,1 0 0 0 0,-1 0-1 0 0,0 0 1 0 0,1 0-1 0 0,-1 0 1 0 0,1 0 0 0 0,-1 0-1 0 0,0 1 1 0 0,1-1-1 0 0,-1 0 1 0 0,1 0 0 0 0,-1 1-1 0 0,1-1 1 0 0,-1 1-71 0 0,-45 11 776 0 0,36-7-649 0 0,-1 0 1 0 0,1 0-1 0 0,0 1 1 0 0,1 0 0 0 0,-1 1-1 0 0,1 0 1 0 0,0 1-1 0 0,1-1 1 0 0,0 2-1 0 0,0-1 1 0 0,1 1-1 0 0,0 0 1 0 0,1 1-1 0 0,0-1 1 0 0,0 1-1 0 0,1 1 1 0 0,0-1-1 0 0,1 1 1 0 0,0 0-1 0 0,0 0 1 0 0,2 0 0 0 0,-2 8-128 0 0,6-16 20 0 0,0 0 1 0 0,0-1 0 0 0,1 1 0 0 0,-1 0-1 0 0,1-1 1 0 0,-1 0 0 0 0,1 0 0 0 0,0 1-1 0 0,0-2 1 0 0,0 1 0 0 0,0 0 0 0 0,1-1-1 0 0,-1 1 1 0 0,0-1 0 0 0,1 0 0 0 0,-1 0 0 0 0,0 0-1 0 0,1 0 1 0 0,-1-1 0 0 0,1 0 0 0 0,0 1-1 0 0,-1-1 1 0 0,1-1 0 0 0,-1 1 0 0 0,1 0-1 0 0,-1-1 1 0 0,1 0 0 0 0,-1 1 0 0 0,1-2 0 0 0,-1 1-1 0 0,0 0 1 0 0,0-1 0 0 0,1 1 0 0 0,0-2-21 0 0,4-2-13 0 0,-1-1 1 0 0,1 0 0 0 0,-1 0-1 0 0,-1-1 1 0 0,1 1 0 0 0,-1-2-1 0 0,0 1 1 0 0,-1-1 0 0 0,0 1-1 0 0,0-2 1 0 0,-1 1 0 0 0,0 0-1 0 0,0-1 1 0 0,-1 0 0 0 0,0 0-1 0 0,0 0 1 0 0,-1-2 12 0 0,6-12-4 0 0,-1-5 178 0 0,2 46-374 0 0,-9-10 195 0 0,0 0 1 0 0,1 0-1 0 0,0 0 0 0 0,1-1 0 0 0,0 1 0 0 0,0 0 0 0 0,0-1 0 0 0,1 1 1 0 0,0-1-1 0 0,1 0 0 0 0,0 0 0 0 0,0 0 0 0 0,0-1 0 0 0,1 1 0 0 0,0-1 1 0 0,0 0-1 0 0,0-1 0 0 0,1 1 0 0 0,0-1 0 0 0,0 0 0 0 0,1 0 0 0 0,-1-1 1 0 0,1 0-1 0 0,0 0 0 0 0,0 0 0 0 0,0-1 0 0 0,0 0 0 0 0,1-1 0 0 0,-1 1 1 0 0,1-1-1 0 0,0-1 0 0 0,6 1 5 0 0,-8-2-18 0 0,0 0 0 0 0,0-1 0 0 0,-1 0 0 0 0,1 0 0 0 0,0-1-1 0 0,-1 1 1 0 0,0-1 0 0 0,1 0 0 0 0,-1-1 0 0 0,0 1 0 0 0,0-1 0 0 0,0 0 0 0 0,0 0 0 0 0,0-1 0 0 0,-1 1 0 0 0,0-1 0 0 0,1 0 0 0 0,-1 0 0 0 0,-1-1-1 0 0,1 1 1 0 0,-1-1 0 0 0,0 0 0 0 0,0 0 0 0 0,0 0 0 0 0,0 0 0 0 0,-1 0 0 0 0,0-1 0 0 0,0 1 0 0 0,-1-1 0 0 0,1 1 0 0 0,-1-1 0 0 0,0 0 0 0 0,-1 0-1 0 0,1 1 1 0 0,-1-1 0 0 0,0 0 0 0 0,-1 0 0 0 0,0 0 18 0 0,0 0 27 0 0,-1 0-1 0 0,-1 1 1 0 0,1-1-1 0 0,-1 0 1 0 0,0 1-1 0 0,-1 0 1 0 0,1 0 0 0 0,-1 0-1 0 0,0 0 1 0 0,0 0-1 0 0,0 1 1 0 0,-1 0-1 0 0,0 0 1 0 0,1 0 0 0 0,-2 0-1 0 0,1 1 1 0 0,0 0-1 0 0,-1-1-26 0 0,11 44 165 0 0,4-30-162 0 0,-1-1 0 0 0,1 0 0 0 0,1 0 0 0 0,0-1 0 0 0,0-1 1 0 0,1 0-1 0 0,0 0 0 0 0,0-1 0 0 0,0 0 0 0 0,1-1 0 0 0,0 0 0 0 0,0-1 0 0 0,0 0 0 0 0,0-1 1 0 0,1-1-1 0 0,0 0 0 0 0,-1 0 0 0 0,1-1 0 0 0,0-1 0 0 0,0 0 0 0 0,-1-1 0 0 0,1 0 1 0 0,9-3-4 0 0,-11 4 6 0 0,-2 0-1 0 0,-1 0 0 0 0,1 0 1 0 0,0-1-1 0 0,-1 0 0 0 0,1-1 0 0 0,-1 0 1 0 0,1 0-1 0 0,-1-1 0 0 0,0 0 0 0 0,0 0 1 0 0,0-1-1 0 0,0 0 0 0 0,-1-1 0 0 0,1 1 1 0 0,-1-2-1 0 0,0 1 0 0 0,0-1-5 0 0,-6 1 9 0 0,0 0-1 0 0,0 0 1 0 0,-1 0-1 0 0,1 0 0 0 0,-1 0 1 0 0,0 0-1 0 0,-1 0 1 0 0,1 0-1 0 0,-1 0 1 0 0,0 0-1 0 0,-1 0 1 0 0,1 0-1 0 0,-1 1 1 0 0,0-1-1 0 0,0 1 0 0 0,0-1 1 0 0,0 1-1 0 0,-1 0 1 0 0,0-1-1 0 0,0 1 1 0 0,0 1-1 0 0,0-1 1 0 0,-1 0-1 0 0,0 1 1 0 0,1 0-1 0 0,-1 0 0 0 0,0 0 1 0 0,-1 0-1 0 0,1 0 1 0 0,0 1-1 0 0,-5-2-8 0 0,-105-62-2 0 0,63 50-3094 0 0,50 16-718 0 0,4 1 2440 0 0</inkml:trace>
  <inkml:trace contextRef="#ctx0" brushRef="#br0" timeOffset="477146.818">24162 11901 1360 0 0,'23'-1'522'0'0,"0"-2"-1"0"0,0-1 1 0 0,0 0 0 0 0,-1-2 0 0 0,0-1-1 0 0,0 0 1 0 0,-1-2 0 0 0,1 0-1 0 0,-2-2 1 0 0,0 0 0 0 0,11-8-522 0 0,-30 18 23 0 0,0 1 1 0 0,0-1-1 0 0,0 0 1 0 0,0 0-1 0 0,0 0 0 0 0,0 0 1 0 0,0 0-1 0 0,0 0 1 0 0,0-1-1 0 0,-1 1 1 0 0,1 0-1 0 0,0 0 1 0 0,-1 0-1 0 0,1-1 1 0 0,-1 1-1 0 0,1 0 1 0 0,-1-1-1 0 0,0 1 1 0 0,0-1-1 0 0,1 1 1 0 0,-1 0-1 0 0,0-1 0 0 0,0 1 1 0 0,0-1-1 0 0,0 1 1 0 0,-1 0-1 0 0,1-1 1 0 0,0 1-1 0 0,-1 0 1 0 0,1-1-1 0 0,0 1 1 0 0,-1 0-1 0 0,0-1 1 0 0,1 1-1 0 0,-1 0 1 0 0,0 0-1 0 0,0 0 0 0 0,1 0 1 0 0,-1-1-1 0 0,0 1 1 0 0,0 0-1 0 0,0 1 1 0 0,0-1-1 0 0,-1 0 1 0 0,1 0-1 0 0,0 0 1 0 0,0 1-1 0 0,0-1 1 0 0,-1 0-1 0 0,1 1 1 0 0,0-1-1 0 0,-1 1 1 0 0,1 0-1 0 0,0-1 0 0 0,-1 1 1 0 0,1 0-24 0 0,-81-21 757 0 0,76 20-714 0 0,0-1-1 0 0,-1 1 0 0 0,1 1 0 0 0,0-1 1 0 0,-1 1-1 0 0,1 0 0 0 0,0 0 1 0 0,0 1-1 0 0,-1 0 0 0 0,1 0 1 0 0,0 0-1 0 0,0 1 0 0 0,0 0 1 0 0,0 0-1 0 0,0 0 0 0 0,0 1 1 0 0,1 0-1 0 0,-1 0 0 0 0,1 1 1 0 0,0-1-1 0 0,0 1 0 0 0,0 0 1 0 0,0 0-1 0 0,1 1 0 0 0,0 0 1 0 0,0 0-1 0 0,0 0 0 0 0,0 0 1 0 0,1 0-1 0 0,0 1 0 0 0,0-1 1 0 0,0 1-1 0 0,1 0 0 0 0,0 0 1 0 0,0 0-43 0 0,6 5-73 0 0,1-1 1 0 0,1 0 0 0 0,0 0-1 0 0,0-1 1 0 0,1 0 0 0 0,0 0-1 0 0,0 0 1 0 0,1-1 0 0 0,0 0-1 0 0,1 0 1 0 0,0-1 0 0 0,0 0-1 0 0,0-1 1 0 0,1 0 0 0 0,0 0-1 0 0,0-1 1 0 0,1 0 0 0 0,-1-1-1 0 0,1 0 1 0 0,0-1 0 0 0,6 1 72 0 0,125 28-5581 0 0,-109-29 4425 0 0</inkml:trace>
  <inkml:trace contextRef="#ctx0" brushRef="#br0" timeOffset="477842.505">25033 12117 2336 0 0,'105'-70'3888'0'0,"-70"38"-3704"0"0,-1-1-1 0 0,-2-2 1 0 0,-1-1 0 0 0,-2-1-1 0 0,-2-2 1 0 0,10-19-184 0 0,-31 50-31 0 0,1-1-1 0 0,-2 0 1 0 0,1 1 0 0 0,-1-2 0 0 0,-1 1-1 0 0,0 0 1 0 0,0-1 0 0 0,-1 0 0 0 0,0 0-1 0 0,0 0 1 0 0,-1 0 0 0 0,-1 0 0 0 0,0-1-1 0 0,0 1 1 0 0,-1 0 0 0 0,0-1 0 0 0,-1 1-1 0 0,0 0 1 0 0,-1-1 0 0 0,0 1 0 0 0,0 0-1 0 0,-1 0 1 0 0,0 0 0 0 0,-1 1 0 0 0,-2-4 31 0 0,4 11 7 0 0,1 0 0 0 0,-1 1 1 0 0,0-1-1 0 0,0 0 0 0 0,0 1 0 0 0,0-1 1 0 0,0 1-1 0 0,-1 0 0 0 0,1-1 1 0 0,0 1-1 0 0,-1 0 0 0 0,1 1 1 0 0,0-1-1 0 0,-1 0 0 0 0,1 1 1 0 0,-1-1-1 0 0,0 1 0 0 0,1 0 0 0 0,-1 0 1 0 0,1 0-1 0 0,-1 0 0 0 0,1 0 1 0 0,-1 0-1 0 0,1 1 0 0 0,-1-1 1 0 0,1 1-1 0 0,-1 0 0 0 0,1 0 1 0 0,-1 0-1 0 0,1 0 0 0 0,0 0 0 0 0,0 0 1 0 0,-1 1-1 0 0,1-1 0 0 0,0 1 1 0 0,0-1-1 0 0,0 1 0 0 0,1 0 1 0 0,-1 0-1 0 0,0 0 0 0 0,1 0 1 0 0,-1 0-1 0 0,1 0 0 0 0,0 0 0 0 0,-1 1 1 0 0,1-1-1 0 0,0 0 0 0 0,0 1 1 0 0,1-1-1 0 0,-1 1 0 0 0,0 0-7 0 0,61 79 385 0 0,1-31-206 0 0,-50-44-134 0 0,-1 0 0 0 0,1 1 0 0 0,-1 0 0 0 0,0 0 0 0 0,-1 1 0 0 0,0 0 0 0 0,-1 1 0 0 0,0 0 1 0 0,0 0-1 0 0,-1 1 0 0 0,0 0 0 0 0,-1 0 0 0 0,0 1 0 0 0,-1 0 0 0 0,0 0 0 0 0,-1 0 0 0 0,-1 0 0 0 0,1 1 0 0 0,0 9-45 0 0,-5-15 11 0 0,0 1 0 0 0,-1-1-1 0 0,0 0 1 0 0,0 1 0 0 0,0-1-1 0 0,-1 0 1 0 0,0 0 0 0 0,0 0-1 0 0,-1-1 1 0 0,0 1 0 0 0,0-1-1 0 0,-1 0 1 0 0,1 0 0 0 0,-1 0-1 0 0,0-1 1 0 0,-1 1 0 0 0,0-1-1 0 0,0 0 1 0 0,0-1 0 0 0,0 0-1 0 0,0 0 1 0 0,-3 1-11 0 0,-95 35-3670 0 0,85-39 2322 0 0,6-1 34 0 0</inkml:trace>
  <inkml:trace contextRef="#ctx0" brushRef="#br0" timeOffset="478746.396">24541 11811 1884 0 0,'-41'12'1225'0'0,"32"-10"-936"0"0,0 0 0 0 0,0 0-1 0 0,0 1 1 0 0,0 0 0 0 0,0 1 0 0 0,0 0-1 0 0,1 0 1 0 0,0 0 0 0 0,0 1-1 0 0,0 1 1 0 0,1-1 0 0 0,-1 1 0 0 0,-2 4-289 0 0,10-10 307 0 0,35 4 317 0 0,-19-5-660 0 0,0-1 0 0 0,0-1 0 0 0,0 0 0 0 0,0-1 0 0 0,-1 0 0 0 0,0-1 0 0 0,0-1 0 0 0,0-1 0 0 0,-1 0 0 0 0,0 0 1 0 0,0-2-1 0 0,-1 0 0 0 0,0 0 0 0 0,10-10 36 0 0,-23 18-9 0 0,0-1 1 0 0,1 0-1 0 0,-1 1 1 0 0,0-1 0 0 0,0 0-1 0 0,0 0 1 0 0,0 1-1 0 0,0-1 1 0 0,0 0-1 0 0,-1 0 1 0 0,1 1 0 0 0,-1-1-1 0 0,1 0 1 0 0,-1 1-1 0 0,1-1 1 0 0,-1 1-1 0 0,0-1 1 0 0,0 0 0 0 0,0 1-1 0 0,0 0 1 0 0,0-1-1 0 0,0 1 1 0 0,0 0-1 0 0,0-1 1 0 0,-1 1 0 0 0,1 0-1 0 0,-1 0 1 0 0,1 0-1 0 0,0 0 1 0 0,-1 0-1 0 0,0 1 1 0 0,1-1-1 0 0,-1 0 1 0 0,1 1 0 0 0,-1-1-1 0 0,0 1 1 0 0,1-1-1 0 0,-1 1 1 0 0,0 0-1 0 0,0 0 1 0 0,1 0 0 0 0,-3 0 8 0 0,-11-3 55 0 0,-1 1-1 0 0,1 1 1 0 0,-1 0 0 0 0,0 1 0 0 0,0 1 0 0 0,0 1 0 0 0,1 0 0 0 0,-1 1 0 0 0,1 0 0 0 0,0 2 0 0 0,0-1 0 0 0,0 2 0 0 0,0 0-1 0 0,1 1 1 0 0,0 0 0 0 0,0 1 0 0 0,1 1 0 0 0,0 0 0 0 0,1 1 0 0 0,0 0 0 0 0,0 1 0 0 0,0 1-55 0 0,11-11 16 0 0,-1 0 1 0 0,1 1 0 0 0,0-1-1 0 0,0 0 1 0 0,0 1 0 0 0,0-1-1 0 0,-1 0 1 0 0,2 1 0 0 0,-1-1-1 0 0,0 1 1 0 0,0 0 0 0 0,0-1-1 0 0,1 1 1 0 0,-1 0 0 0 0,1-1-1 0 0,0 1 1 0 0,-1 0 0 0 0,1 0-1 0 0,0-1 1 0 0,0 1 0 0 0,0 0-1 0 0,0 0 1 0 0,0 0 0 0 0,0-1-1 0 0,1 1 1 0 0,-1 0 0 0 0,1 0-1 0 0,-1-1 1 0 0,1 1 0 0 0,-1 0-1 0 0,1-1 1 0 0,0 1 0 0 0,0-1-1 0 0,0 1 1 0 0,0-1 0 0 0,0 1-1 0 0,0-1 1 0 0,0 0 0 0 0,1 0-1 0 0,-1 1 1 0 0,0-1 0 0 0,1 0-1 0 0,-1 0 1 0 0,1 0 0 0 0,-1 0-1 0 0,1 0 1 0 0,-1-1 0 0 0,1 1-1 0 0,0 0 1 0 0,-1-1 0 0 0,1 0-1 0 0,0 1 1 0 0,0-1 0 0 0,1 0-17 0 0,97 22 89 0 0,-92-22-89 0 0,1 1-4 0 0,-1 0 0 0 0,1-1 0 0 0,0 0 0 0 0,0 0 0 0 0,-1-1 0 0 0,1 0 0 0 0,0-1 0 0 0,-1 0 0 0 0,1 0 0 0 0,-1-1 0 0 0,0 0 0 0 0,0 0 0 0 0,0-1 0 0 0,7-4 4 0 0,-14 8-4 0 0,0-1 0 0 0,0 1-1 0 0,0 0 1 0 0,-1-1 0 0 0,1 1-1 0 0,0-1 1 0 0,0 0 0 0 0,-1 1 0 0 0,1-1-1 0 0,0 0 1 0 0,-1 1 0 0 0,1-1 0 0 0,0 0-1 0 0,-1 0 1 0 0,1 1 0 0 0,-1-1-1 0 0,0 0 1 0 0,1 0 0 0 0,-1 0 0 0 0,0 0-1 0 0,1 0 1 0 0,-1 1 0 0 0,0-1-1 0 0,0 0 1 0 0,0 0 0 0 0,0 0 0 0 0,0 0-1 0 0,0 0 1 0 0,0 0 0 0 0,0 0-1 0 0,0 0 1 0 0,0 0 0 0 0,0 0 0 0 0,-1 0-1 0 0,1 1 1 0 0,0-1 0 0 0,-1 0-1 0 0,1 0 1 0 0,0 0 0 0 0,-1 0 0 0 0,1 1-1 0 0,-1-1 1 0 0,0 0 0 0 0,1 0 0 0 0,-1 1-1 0 0,0-1 1 0 0,1 0 0 0 0,-1 1-1 0 0,0-1 1 0 0,0 1 0 0 0,1-1 0 0 0,-1 1-1 0 0,0-1 1 0 0,0 1 0 0 0,0 0-1 0 0,0-1 1 0 0,0 1 0 0 0,1 0 0 0 0,-1 0-1 0 0,0 0 1 0 0,0-1 0 0 0,0 1-1 0 0,-1 0 5 0 0,-62-12-103 0 0,50 14 113 0 0,1 0-1 0 0,-1 1 0 0 0,1 1 0 0 0,0 0 0 0 0,0 1 0 0 0,0 0 0 0 0,1 1 1 0 0,-1 0-1 0 0,2 1 0 0 0,-12 8-9 0 0,2 12 68 0 0,20-26-26 0 0,4 8 151 0 0,5-5-183 0 0,-1-1 1 0 0,1 0-1 0 0,0-1 0 0 0,0 0 1 0 0,0 0-1 0 0,0 0 0 0 0,0-1 1 0 0,0-1-1 0 0,1 1 0 0 0,-1-1 1 0 0,0-1-1 0 0,0 1 0 0 0,1-1 1 0 0,-1-1-1 0 0,0 1 0 0 0,0-2 1 0 0,0 1-1 0 0,-1-1 0 0 0,1 0 1 0 0,0-1-11 0 0,15-2-37 0 0,35-9 259 0 0,-73 15-207 0 0,-28 19-2925 0 0,53-16-1009 0 0,0-3 2677 0 0</inkml:trace>
  <inkml:trace contextRef="#ctx0" brushRef="#br0" timeOffset="479735.156">25823 11652 1520 0 0,'-15'-23'4490'0'0,"-10"65"-3570"0"0,23-37-836 0 0,-1 3 49 0 0,-1 0 1 0 0,1 0-1 0 0,1 0 1 0 0,0 0 0 0 0,0 0-1 0 0,0 1 1 0 0,1-1-1 0 0,0 0 1 0 0,1 1-1 0 0,0-1 1 0 0,0 1 0 0 0,1-1-1 0 0,1 5-133 0 0,1-7 27 0 0,0 1 0 0 0,1-1 0 0 0,0 0 0 0 0,0 0 0 0 0,1-1 0 0 0,-1 1 0 0 0,1-1 0 0 0,0 0 0 0 0,1 0 0 0 0,-1 0 0 0 0,1-1 0 0 0,0 0 0 0 0,0 0 0 0 0,0-1 0 0 0,1 1 0 0 0,-1-1 0 0 0,1-1 0 0 0,0 1 0 0 0,0-1 0 0 0,0 0 0 0 0,0-1-1 0 0,0 0 1 0 0,0 0 0 0 0,0 0 0 0 0,1-1 0 0 0,-1 0 0 0 0,0-1 0 0 0,0 1 0 0 0,0-1 0 0 0,1-1 0 0 0,2 0-27 0 0,0 1-39 0 0,-1-1 0 0 0,0 0 0 0 0,1-1 0 0 0,-1 0 0 0 0,0 0 0 0 0,0-1 0 0 0,-1 0 0 0 0,1 0 0 0 0,-1-1 0 0 0,0 0 0 0 0,0-1 0 0 0,0 1 0 0 0,-1-2 0 0 0,0 1 0 0 0,0-1 0 0 0,-1 0 0 0 0,0 0 0 0 0,0-1 0 0 0,0 0 0 0 0,-1 0 0 0 0,0 0 0 0 0,-1-1 0 0 0,0 1 0 0 0,0-1 0 0 0,-1 0 0 0 0,0 0 0 0 0,0-4 39 0 0,-2 10 32 0 0,-1-1 0 0 0,0 0 0 0 0,0 1 0 0 0,0-1 0 0 0,0 0-1 0 0,-1 1 1 0 0,1-1 0 0 0,-1 0 0 0 0,0 1 0 0 0,0-1 0 0 0,-1 1-1 0 0,1-1 1 0 0,-1 1 0 0 0,1 0 0 0 0,-1-1 0 0 0,0 1-1 0 0,0 0 1 0 0,0 0 0 0 0,-1 0 0 0 0,1 1 0 0 0,-1-1 0 0 0,0 1-1 0 0,0-1 1 0 0,1 1 0 0 0,-1 0 0 0 0,-1 0 0 0 0,1 0 0 0 0,0 0-1 0 0,0 1 1 0 0,-1-1 0 0 0,1 1 0 0 0,-1 0 0 0 0,1 0 0 0 0,-1 0-32 0 0,3 1 72 0 0,-20 12 60 0 0,20-8-136 0 0,1 1 1 0 0,-1-1-1 0 0,1 0 0 0 0,0 0 0 0 0,0 1 0 0 0,1-1 0 0 0,-1 0 0 0 0,1 0 1 0 0,0 1-1 0 0,0-1 0 0 0,0 0 0 0 0,1 0 0 0 0,-1 0 0 0 0,1 0 1 0 0,0-1-1 0 0,0 1 0 0 0,1 0 0 0 0,-1-1 0 0 0,1 1 0 0 0,-1-1 0 0 0,1 0 1 0 0,0 0-1 0 0,1 0 0 0 0,-1 0 0 0 0,0-1 0 0 0,1 1 0 0 0,-1-1 1 0 0,1 0-1 0 0,0 0 0 0 0,2 1 4 0 0,5 3-146 0 0,0-1-1 0 0,1 0 1 0 0,-1 0 0 0 0,1-1 0 0 0,0-1-1 0 0,0 0 1 0 0,0-1 0 0 0,0 0-1 0 0,0-1 1 0 0,1 0 0 0 0,-1-1 0 0 0,0 0-1 0 0,1-1 1 0 0,-1 0 0 0 0,0-1-1 0 0,0-1 1 0 0,0 0 0 0 0,0 0 0 0 0,0-1-1 0 0,-1-1 1 0 0,0 0 0 0 0,1 0 0 0 0,0-2 146 0 0,-4-6 88 0 0,0 0 0 0 0,0-1-1 0 0,-1 0 1 0 0,-1 0 0 0 0,-1 0 0 0 0,0-1 0 0 0,0 0 0 0 0,-2 0 0 0 0,0 0 0 0 0,0 0 0 0 0,-1 0 0 0 0,-1-1 0 0 0,-1 1 0 0 0,0-1 0 0 0,-2-4-88 0 0,1-5 1837 0 0,-3 30-992 0 0,13 261 606 0 0,-1-180-1198 0 0,41 295-73 0 0,-49-377-286 0 0,1 0 0 0 0,-1 1 0 0 0,0-1-1 0 0,-1 0 1 0 0,1 1 0 0 0,-1-1-1 0 0,0 0 1 0 0,0 0 0 0 0,0 0 0 0 0,0 0-1 0 0,-1 0 1 0 0,0 0 0 0 0,0 0-1 0 0,0 0 1 0 0,0-1 0 0 0,0 1-1 0 0,-1-1 1 0 0,0 1 0 0 0,1-1 0 0 0,-1 0-1 0 0,-1 0 1 0 0,1 0 0 0 0,0-1-1 0 0,-1 1 1 0 0,1-1 0 0 0,-2 1 106 0 0,1-5-326 0 0,-1 0 0 0 0,0 0 0 0 0,1 0-1 0 0,-1-1 1 0 0,1 0 0 0 0,-1 0 0 0 0,1 0 0 0 0,0 0 0 0 0,1 0 0 0 0,-1-1 0 0 0,0 0 0 0 0,1 0 0 0 0,0 0 0 0 0,0 0-1 0 0,0-1 1 0 0,1 1 0 0 0,-1-1 0 0 0,1 1 0 0 0,0-1 0 0 0,0 0 0 0 0,0-2 326 0 0,-10-22-1443 0 0</inkml:trace>
  <inkml:trace contextRef="#ctx0" brushRef="#br0" timeOffset="479964.676">26545 11603 1504 0 0,'10'-13'222'0'0,"0"1"1"0"0,1 0-1 0 0,1 1 0 0 0,0 0 1 0 0,0 1-1 0 0,1 0 0 0 0,0 1 1 0 0,1 0-1 0 0,0 1 0 0 0,0 1 1 0 0,1 0-1 0 0,0 1 0 0 0,0 1 1 0 0,0 0-1 0 0,1 1 0 0 0,0 1 1 0 0,0 0-1 0 0,0 1-222 0 0,-13 3 49 0 0,-1 0 0 0 0,0 0 0 0 0,0 0-1 0 0,0 1 1 0 0,0-1 0 0 0,0 0 0 0 0,0 1 0 0 0,0 0 0 0 0,0 0 0 0 0,-1-1 0 0 0,1 1 0 0 0,-1 0 0 0 0,1 0 0 0 0,-1 0-1 0 0,0 0 1 0 0,1 1 0 0 0,-1-1 0 0 0,0 0 0 0 0,-1 1 0 0 0,1-1 0 0 0,0 0 0 0 0,-1 1 0 0 0,1-1 0 0 0,-1 1-1 0 0,0-1 1 0 0,0 0 0 0 0,0 1 0 0 0,0-1 0 0 0,0 1 0 0 0,0-1 0 0 0,-1 1 0 0 0,1-1 0 0 0,-1 1 0 0 0,0-1 0 0 0,0 0-1 0 0,0 1 1 0 0,0-1 0 0 0,0 0 0 0 0,0 0 0 0 0,0 0 0 0 0,-1 0 0 0 0,1 0 0 0 0,-1 0 0 0 0,0 0 0 0 0,1 0 0 0 0,-1-1-1 0 0,0 1 1 0 0,0-1 0 0 0,0 1 0 0 0,0-1 0 0 0,-2 1-49 0 0,-9 12 132 0 0,-1-1-1 0 0,0 0 1 0 0,-1-1 0 0 0,-1 0-1 0 0,0-1 1 0 0,0-1-1 0 0,-1-1 1 0 0,0-1 0 0 0,-1 0-1 0 0,0-1 1 0 0,0 0 0 0 0,-3-1-132 0 0,1-5-466 0 0,20-1 336 0 0,1 0 1 0 0,-1 0 0 0 0,0 0 0 0 0,1 0 0 0 0,-1-1-1 0 0,0 1 1 0 0,0 0 0 0 0,1 0 0 0 0,-1-1 0 0 0,0 1-1 0 0,0 0 1 0 0,1 0 0 0 0,-1-1 0 0 0,0 1 0 0 0,0 0-1 0 0,0-1 1 0 0,0 1 0 0 0,0 0 0 0 0,1-1 0 0 0,-1 1-1 0 0,0 0 1 0 0,0-1 0 0 0,0 1 0 0 0,0 0 0 0 0,0-1-1 0 0,0 1 1 0 0,0 0 0 0 0,0-1 0 0 0,0 1 0 0 0,0 0-1 0 0,0-1 1 0 0,0 1 0 0 0,-1 0 0 0 0,1-1 0 0 0,0 1-1 0 0,0 0 1 0 0,0 0 0 0 0,0-1 0 0 0,0 1 0 0 0,-1 0 0 0 0,1-1-1 0 0,0 1 1 0 0,0 0 0 0 0,0 0 0 0 0,-1-1 0 0 0,1 1-1 0 0,0 0 1 0 0,0 0 0 0 0,-1 0 129 0 0,18-10-1275 0 0</inkml:trace>
  <inkml:trace contextRef="#ctx0" brushRef="#br0" timeOffset="480243.725">26978 11507 876 0 0,'24'-18'8322'0'0,"-37"58"-7908"0"0,1 1 0 0 0,2 0 0 0 0,2 0 0 0 0,2 1 0 0 0,2 0 0 0 0,2 0 0 0 0,1 1 0 0 0,3 9-414 0 0,24 157 609 0 0,-9-29-1832 0 0,-27-143 292 0 0,8-35 708 0 0,1-1 0 0 0,-1 0 0 0 0,0 0 0 0 0,0 0 0 0 0,0-1 0 0 0,0 1 0 0 0,0 0 1 0 0,0-1-1 0 0,0 1 0 0 0,0-1 0 0 0,0 0 0 0 0,0 1 0 0 0,0-1 0 0 0,0 0 0 0 0,0 0 0 0 0,0-1 0 0 0,0 1 1 0 0,0 0-1 0 0,0-1 0 0 0,0 1 0 0 0,0-1 0 0 0,0 1 0 0 0,0-1 0 0 0,0 0 0 0 0,0 0 0 0 0,0 0 0 0 0,1 0 0 0 0,-1 0 1 0 0,0-1-1 0 0,1 1 0 0 0,-1 0 0 0 0,1-1 0 0 0,-1 1 0 0 0,1-1 0 0 0,0 0 0 0 0,-1-1 223 0 0,-14-13-1420 0 0</inkml:trace>
  <inkml:trace contextRef="#ctx0" brushRef="#br0" timeOffset="480491.827">27004 11568 836 0 0,'3'-8'275'0'0,"0"-3"29"0"0,0 1 0 0 0,1 0 0 0 0,1 0-1 0 0,-1 0 1 0 0,1 0 0 0 0,1 1 0 0 0,0 0 0 0 0,0 0-1 0 0,1 0 1 0 0,0 1 0 0 0,1 0 0 0 0,-1 0 0 0 0,2 1-1 0 0,-1 0-303 0 0,-5 8 80 0 0,-1 1 0 0 0,0 0 0 0 0,0 0 0 0 0,0 0-1 0 0,0 0 1 0 0,0 0 0 0 0,-1 0 0 0 0,1 0 0 0 0,0 1-1 0 0,-1-1 1 0 0,0 1 0 0 0,0-1 0 0 0,0 1 0 0 0,0 0-1 0 0,0-1 1 0 0,0 1 0 0 0,0 0 0 0 0,-1-1-1 0 0,0 1 1 0 0,1 0 0 0 0,-1 0 0 0 0,0 0 0 0 0,0-1-1 0 0,-1 1 1 0 0,1 0 0 0 0,-1 0 0 0 0,1 0 0 0 0,-1 0-80 0 0,1-1 90 0 0,-4 9-29 0 0,0 1 0 0 0,-1-1 0 0 0,0 0 1 0 0,-1 0-1 0 0,0-1 0 0 0,-1 0 1 0 0,0 0-1 0 0,-1 0 0 0 0,1-1 0 0 0,-2 0 1 0 0,0 0-1 0 0,0-1 0 0 0,0-1 0 0 0,-1 1 1 0 0,0-1-1 0 0,0-1 0 0 0,-1 0 0 0 0,-10 5-61 0 0,12-8-463 0 0,6-1-4341 0 0,8-4 3880 0 0</inkml:trace>
  <inkml:trace contextRef="#ctx0" brushRef="#br0" timeOffset="480820.747">27377 11546 1988 0 0,'-37'84'3815'0'0,"4"15"-1079"0"0,33-97-2693 0 0,0 1 0 0 0,0-1 0 0 0,0 1 0 0 0,0-1-1 0 0,1 1 1 0 0,-1-1 0 0 0,1 1 0 0 0,-1-1 0 0 0,1 0-1 0 0,0 1 1 0 0,0-1 0 0 0,0 0 0 0 0,0 0 0 0 0,1 0-1 0 0,-1 1 1 0 0,1-1 0 0 0,-1-1 0 0 0,1 1 0 0 0,-1 0 0 0 0,1 0-1 0 0,0 0 1 0 0,0-1 0 0 0,0 1 0 0 0,0-1 0 0 0,0 0-1 0 0,0 0 1 0 0,1 0 0 0 0,-1 0 0 0 0,0 0 0 0 0,1 0-1 0 0,-1 0 1 0 0,0-1 0 0 0,1 1 0 0 0,-1-1 0 0 0,1 1 0 0 0,-1-1-1 0 0,1 0 1 0 0,-1 0 0 0 0,3-1-43 0 0,2 3-4 0 0,0-1-1 0 0,0-1 1 0 0,0 1 0 0 0,0-1-1 0 0,0 0 1 0 0,0-1 0 0 0,0 1 0 0 0,0-2-1 0 0,0 1 1 0 0,0-1 0 0 0,0 0-1 0 0,-1 0 1 0 0,1-1 0 0 0,0 1 0 0 0,-1-2-1 0 0,0 1 1 0 0,0-1 0 0 0,0 0-1 0 0,0 0 1 0 0,-1 0 0 0 0,0-1 0 0 0,1 0-1 0 0,-2 0 1 0 0,1-1 0 0 0,-1 1-1 0 0,1-1 1 0 0,-1 0 0 0 0,-1 0-1 0 0,1 0 1 0 0,-1 0 0 0 0,-1-1 0 0 0,3-5 4 0 0,-7 5-39 0 0,0 0 1 0 0,0 1 0 0 0,0-1 0 0 0,-1 1 0 0 0,0-1-1 0 0,-1 1 1 0 0,1 0 0 0 0,-1 0 0 0 0,0 1 0 0 0,-1-1-1 0 0,1 1 1 0 0,-1 0 0 0 0,0 0 0 0 0,0 0 0 0 0,-1 1-1 0 0,0 0 1 0 0,1 0 0 0 0,-1 0 0 0 0,0 1 0 0 0,-1 0-1 0 0,1 0 1 0 0,-1 1 0 0 0,1-1 0 0 0,-4 1 38 0 0,-110-50-3236 0 0,111 45 719 0 0,9 2 1291 0 0</inkml:trace>
  <inkml:trace contextRef="#ctx0" brushRef="#br0" timeOffset="481380.508">27682 11453 1972 0 0,'-30'43'3827'0'0,"28"-35"-3633"0"0,0 0 0 0 0,0 0 1 0 0,1 0-1 0 0,0 0 0 0 0,1 0 1 0 0,0 0-1 0 0,0 0 0 0 0,1 0 1 0 0,0 0-1 0 0,0 0 0 0 0,1 0 1 0 0,0 0-1 0 0,0-1 0 0 0,0 1 1 0 0,1-1-1 0 0,1 1 0 0 0,2 4-194 0 0,19 77 1055 0 0,-27-81-1000 0 0,0 0 0 0 0,0-1 0 0 0,-1 0 1 0 0,0 0-1 0 0,-1 0 0 0 0,0 0 0 0 0,0 0 0 0 0,0 0 0 0 0,-1-1 1 0 0,0 0-1 0 0,0 0 0 0 0,0 0 0 0 0,-1-1 0 0 0,0 0 1 0 0,0 0-1 0 0,0 0 0 0 0,-1-1 0 0 0,1 0 0 0 0,-1 0 0 0 0,0-1 1 0 0,0 0-1 0 0,-1 0 0 0 0,1 0 0 0 0,-6 0-55 0 0,-12 10 83 0 0,25-14-108 0 0,1 1 0 0 0,-1-1 0 0 0,0 0 0 0 0,0 1 0 0 0,0-1 0 0 0,0 1 0 0 0,0-1 0 0 0,0 0 0 0 0,0 1 0 0 0,0-1 0 0 0,0 0 1 0 0,0 1-1 0 0,0-1 0 0 0,0 1 0 0 0,0-1 0 0 0,0 0 0 0 0,0 1 0 0 0,-1-1 0 0 0,1 1 0 0 0,0-1 0 0 0,-1 0 0 0 0,1 1 0 0 0,0-1 0 0 0,-1 1 0 0 0,1-1 0 0 0,0 1 1 0 0,-1-1-1 0 0,1 1 0 0 0,-1 0 0 0 0,1-1 0 0 0,-1 1 0 0 0,1-1 0 0 0,-1 1 0 0 0,1 0 0 0 0,-1-1 0 0 0,0 1 0 0 0,1 0 0 0 0,-1 0 0 0 0,1 0 0 0 0,-1-1 0 0 0,0 1 1 0 0,1 0-1 0 0,-1 0 25 0 0,469-295-1557 0 0,-430 242 2388 0 0,-41 50-796 0 0,0-1 1 0 0,1 1 0 0 0,-2 0 0 0 0,1 0 0 0 0,0 0-1 0 0,-1 0 1 0 0,1 1 0 0 0,-1-1 0 0 0,0 1-1 0 0,0 0 1 0 0,0 0 0 0 0,0 0 0 0 0,0 1 0 0 0,0-1-1 0 0,0 1 1 0 0,-1 0 0 0 0,1 0 0 0 0,0 1 0 0 0,-3-1-36 0 0,-5 0 71 0 0,0 0 0 0 0,1 1 1 0 0,-1 0-1 0 0,0 1 1 0 0,1 0-1 0 0,-1 1 0 0 0,1 0 1 0 0,-1 1-1 0 0,1 1 0 0 0,0-1 1 0 0,0 2-1 0 0,1-1 1 0 0,-1 2-1 0 0,1-1 0 0 0,0 1 1 0 0,-7 6-72 0 0,13-7 25 0 0,-1 1 1 0 0,1 0-1 0 0,0 0 0 0 0,1 0 1 0 0,-1 0-1 0 0,1 1 1 0 0,0 0-1 0 0,1-1 1 0 0,0 1-1 0 0,0 0 0 0 0,0 0 1 0 0,1 0-1 0 0,0 0 1 0 0,0 0-1 0 0,1 1 1 0 0,0-1-1 0 0,0 0 0 0 0,0 0 1 0 0,1 0-1 0 0,1 0 1 0 0,-1 0-1 0 0,1 0 1 0 0,0 0-1 0 0,0 0 0 0 0,1 0 1 0 0,0-1-1 0 0,0 1 1 0 0,1-1-1 0 0,0 0 1 0 0,0 0-1 0 0,0 0 0 0 0,1-1 1 0 0,0 1-1 0 0,0-1 1 0 0,0 0-1 0 0,0-1 1 0 0,1 1-1 0 0,0-1 0 0 0,0 0 1 0 0,0-1-1 0 0,0 1 1 0 0,1-1-1 0 0,5 2-25 0 0,161 66-1135 0 0,-47-57-2917 0 0,-121-14 3848 0 0,0 0 0 0 0,-1 0-1 0 0,1-1 1 0 0,-1 0 0 0 0,1 0 0 0 0,-1 0 0 0 0,1 0-1 0 0,-1-1 1 0 0,0 0 0 0 0,1 0 0 0 0,-1 0 0 0 0,0 0-1 0 0,-1-1 1 0 0,1 1 0 0 0,0-1 0 0 0,-1 0-1 0 0,1 0 1 0 0,-1-1 0 0 0,0 1 0 0 0,0-1 0 0 0,1-1 204 0 0,5-11-1218 0 0</inkml:trace>
  <inkml:trace contextRef="#ctx0" brushRef="#br0" timeOffset="481739.923">28719 11271 1932 0 0,'-1'1'6717'0'0,"5"100"-5576"0"0,76 204-1244 0 0,-79-303-91 0 0,0 1 0 0 0,0-1 0 0 0,0 0-1 0 0,0 0 1 0 0,0 1 0 0 0,-1-1 0 0 0,1 0 0 0 0,-1 1 0 0 0,0-1 0 0 0,1 0 0 0 0,-1 1-1 0 0,0-1 1 0 0,0 1 0 0 0,-1-1 0 0 0,1 0 0 0 0,-1 1 0 0 0,1-1 0 0 0,-1 0 0 0 0,0 1-1 0 0,1-1 1 0 0,-1 0 0 0 0,0 0 0 0 0,0 0 0 0 0,-1 0 0 0 0,1 0 0 0 0,0 0 0 0 0,-1 0-1 0 0,0 0 1 0 0,1 0 0 0 0,-1-1 0 0 0,0 1 194 0 0,-11 4-1153 0 0</inkml:trace>
  <inkml:trace contextRef="#ctx0" brushRef="#br0" timeOffset="482887.472">28663 11456 2524 0 0,'37'-30'4326'0'0,"42"6"-3944"0"0,-60 19-26 0 0,27-6-230 0 0,-18 6-152 0 0,1-2 0 0 0,-1-1 0 0 0,0-1 0 0 0,-1-1 0 0 0,0-2 0 0 0,0 0 1 0 0,-1-2-1 0 0,6-6 26 0 0,-7-21 571 0 0,-25 40-423 0 0,-1-36 1184 0 0,-16 137-475 0 0,-33 227 895 0 0,37-255-1500 0 0,12-70-284 0 0,1-2 11 0 0,0 0-21 0 0,0 0-51 0 0,108-90-870 0 0,-94 80 858 0 0,-6 4 24 0 0,0 0 0 0 0,0 0 0 0 0,1 1 0 0 0,-1 0 0 0 0,1 1 0 0 0,0 0 0 0 0,1 0 0 0 0,-1 1 0 0 0,1 0 0 0 0,-1 1 0 0 0,1 0 0 0 0,0 0 0 0 0,2 1 81 0 0,62 43-194 0 0,-66-37 151 0 0,1-1 1 0 0,-1 0-1 0 0,1 0 1 0 0,-1-1 0 0 0,1 0-1 0 0,0-1 1 0 0,0 0 0 0 0,0 0-1 0 0,0-1 1 0 0,1 0-1 0 0,-1-1 1 0 0,0 0 0 0 0,0-1-1 0 0,1 1 1 0 0,-1-2-1 0 0,0 1 1 0 0,0-1 0 0 0,0-1-1 0 0,0 1 1 0 0,0-2 0 0 0,-1 1-1 0 0,0-1 1 0 0,1 0-1 0 0,-1-1 1 0 0,0 0 0 0 0,-1 0-1 0 0,0-1 1 0 0,1 0 42 0 0,-7 5 2 0 0,0 0 1 0 0,0 0-1 0 0,-1 0 1 0 0,1 0 0 0 0,0 0-1 0 0,0 0 1 0 0,-1 0-1 0 0,1 0 1 0 0,0 0-1 0 0,-1 0 1 0 0,1 0-1 0 0,-1 0 1 0 0,1 0-1 0 0,-1-1 1 0 0,0 1 0 0 0,0 0-1 0 0,1 0 1 0 0,-1-1-1 0 0,0 1 1 0 0,0 0-1 0 0,0 0 1 0 0,0-1-1 0 0,-1 1 1 0 0,1 0-1 0 0,0 0 1 0 0,0 0 0 0 0,-1-1-1 0 0,1 1 1 0 0,-1 0-1 0 0,1 0 1 0 0,-1 0-1 0 0,1 0 1 0 0,-1 0-1 0 0,0 0 1 0 0,1 0 0 0 0,-1 0-1 0 0,0 0 1 0 0,0 0-1 0 0,0 0 1 0 0,0 0-1 0 0,0 0 1 0 0,0 1-1 0 0,0-1 1 0 0,0 0-1 0 0,0 1 1 0 0,0-1 0 0 0,0 1-1 0 0,0-1 1 0 0,-1 1-1 0 0,1-1 1 0 0,0 1-1 0 0,0 0 1 0 0,0 0-1 0 0,-1 0-2 0 0,-70-20 561 0 0,62 19-498 0 0,1 1 0 0 0,-1-1 0 0 0,0 2 0 0 0,1-1 0 0 0,-1 1 0 0 0,0 1 0 0 0,1 0 0 0 0,0 0 0 0 0,-1 1-1 0 0,1 0 1 0 0,0 0 0 0 0,0 1 0 0 0,0 0 0 0 0,1 1 0 0 0,0 0 0 0 0,-7 5-63 0 0,14-9 12 0 0,0 0 1 0 0,0-1-1 0 0,0 1 0 0 0,0 0 0 0 0,1-1 0 0 0,-1 1 0 0 0,0 0 0 0 0,0 0 1 0 0,1 0-1 0 0,-1 0 0 0 0,0 0 0 0 0,1 0 0 0 0,-1 0 0 0 0,1 0 0 0 0,-1 0 1 0 0,1 0-1 0 0,0 0 0 0 0,-1 0 0 0 0,1 0 0 0 0,0 0 0 0 0,0 0 0 0 0,0 0 1 0 0,0 1-1 0 0,0-1 0 0 0,0 0 0 0 0,0 0 0 0 0,0 0 0 0 0,0 0 0 0 0,1 0 1 0 0,-1 0-1 0 0,0 0 0 0 0,1 1 0 0 0,-1-1 0 0 0,1 0 0 0 0,-1 0 0 0 0,1 0 1 0 0,-1 0-1 0 0,1-1 0 0 0,0 1 0 0 0,-1 0 0 0 0,1 0 0 0 0,0 0 0 0 0,0 0 1 0 0,0-1-1 0 0,0 1 0 0 0,-1 0 0 0 0,1-1 0 0 0,0 1 0 0 0,0-1 0 0 0,0 1 1 0 0,0-1-1 0 0,1 1-12 0 0,57 22 12 0 0,-43-20-55 0 0,-1-1 0 0 0,1-1 0 0 0,0 0 0 0 0,-1-1 0 0 0,1-1 0 0 0,-1-1 0 0 0,1 0 0 0 0,-1 0 0 0 0,1-2 0 0 0,-1 0 0 0 0,0-1 0 0 0,-1 0 0 0 0,1-1 0 0 0,1-2 43 0 0,1-4 512 0 0,-29 26-84 0 0,11-12-424 0 0,-1-1 0 0 0,1 1 0 0 0,0 0 0 0 0,0 0 0 0 0,0 0 1 0 0,0 0-1 0 0,0 0 0 0 0,1 0 0 0 0,-1 0 0 0 0,1 0 0 0 0,-1 0 0 0 0,1 0 0 0 0,0 1 1 0 0,0-1-1 0 0,-1 0 0 0 0,2 0 0 0 0,-1 0 0 0 0,0 0 0 0 0,0 1 0 0 0,1-1 1 0 0,-1 0-1 0 0,1 0 0 0 0,0 0 0 0 0,-1 0 0 0 0,1 0 0 0 0,0 0 0 0 0,0 0 0 0 0,0 0 1 0 0,1-1-1 0 0,-1 1 0 0 0,0 0 0 0 0,1 0 0 0 0,-1-1 0 0 0,1 1 0 0 0,-1-1 1 0 0,1 0-1 0 0,0 1 0 0 0,0-1 0 0 0,-1 0 0 0 0,1 0 0 0 0,0 0 0 0 0,0 0 0 0 0,0 0 1 0 0,0-1-1 0 0,1 1 0 0 0,-1-1 0 0 0,0 1 0 0 0,0-1 0 0 0,0 0 0 0 0,1 1-4 0 0,11 0-85 0 0,1-1-1 0 0,-1 0 0 0 0,0-1 1 0 0,0-1-1 0 0,1 0 0 0 0,-1-1 0 0 0,0 0 1 0 0,-1-1-1 0 0,1 0 0 0 0,-1-2 1 0 0,0 1-1 0 0,0-2 0 0 0,0 1 0 0 0,-1-2 1 0 0,0 0-1 0 0,0 0 0 0 0,-1-1 1 0 0,0 0-1 0 0,-1-1 0 0 0,0-1 0 0 0,-1 1 1 0 0,1-1-1 0 0,-2-1 0 0 0,0 0 0 0 0,0 0 1 0 0,-2-1-1 0 0,1 1 0 0 0,-1-1 1 0 0,-1-1-1 0 0,0 1 0 0 0,-1-1 0 0 0,1-11 86 0 0,21-240 1947 0 0,-55 252-1434 0 0,22 21-446 0 0,0 1 1 0 0,1 0-1 0 0,0 0 0 0 0,1 0 1 0 0,0 1-1 0 0,0 0 0 0 0,1 0 1 0 0,0 0-1 0 0,1 1 0 0 0,0-1 1 0 0,1 1-1 0 0,0 0 0 0 0,1 0 1 0 0,0 0-1 0 0,0-1 0 0 0,1 1 1 0 0,1 0-1 0 0,1 10-67 0 0,36 145 375 0 0,1 11-4371 0 0,-77-124-1638 0 0,27-51 4390 0 0</inkml:trace>
  <inkml:trace contextRef="#ctx0" brushRef="#br0" timeOffset="483040.414">29803 11454 2616 0 0,'9'-18'976'0'0,"4"3"-100"0"0,0 2-160 0 0,1 2-79 0 0,9 2-37 0 0,-4 0-64 0 0,6 2-136 0 0,3 4-104 0 0,0 1-76 0 0,6 2-204 0 0,-16 0-176 0 0,6 0 4 0 0,36 15-532 0 0,-26-12-708 0 0,-4 3 87 0 0,-1 2 57 0 0,-3-1 0 0 0</inkml:trace>
  <inkml:trace contextRef="#ctx0" brushRef="#br0" timeOffset="487764.541">6977 13756 1256 0 0,'11'0'937'0'0,"-5"0"2628"0"0,3-8-1516 0 0,-29 13-1249 0 0,-214 239 417 0 0,-181 133-1779 0 0,387-358-2058 0 0,27-19 1132 0 0,-1-2 36 0 0,-6-9 34 0 0</inkml:trace>
  <inkml:trace contextRef="#ctx0" brushRef="#br0" timeOffset="487924.937">6393 13883 1684 0 0,'-1'-16'2392'0'0,"4"-4"2896"0"0,11 37-4771 0 0,62 93 593 0 0,5-3 0 0 0,83 83-1110 0 0,-81-95 26 0 0,-82-94-71 0 0,50 65-800 0 0,-31-19-3491 0 0,-19-45 2911 0 0,-11 2-1415 0 0,5-5 1312 0 0</inkml:trace>
  <inkml:trace contextRef="#ctx0" brushRef="#br0" timeOffset="487925.937">7380 14008 1400 0 0,'-51'-26'9335'0'0,"55"15"-7604"0"0,-16-6-29 0 0,11 17-1656 0 0,-26-8-22 0 0,25 8-275 0 0,1 0-1 0 0,0 0 0 0 0,-1 0 0 0 0,1 0 1 0 0,0 1-1 0 0,-1-1 0 0 0,1 0 0 0 0,0 1 1 0 0,-1-1-1 0 0,1 1 0 0 0,0-1 0 0 0,0 1 1 0 0,0-1-1 0 0,-1 1 0 0 0,1 0 1 0 0,0 0-1 0 0,0 0 0 0 0,0-1 0 0 0,0 1 1 0 0,0 0-1 0 0,0 0 0 0 0,1 1 0 0 0,-1-1 1 0 0,0 0-1 0 0,0 0 0 0 0,1 0 0 0 0,-1 0 1 0 0,1 1-1 0 0,-1-1 0 0 0,1 0 0 0 0,-1 0 1 0 0,1 1-1 0 0,0-1 0 0 0,0 0 0 0 0,0 1 1 0 0,-1-1-1 0 0,1 0 0 0 0,1 1 0 0 0,-1 0 252 0 0,-6 17-1470 0 0,2 2-40 0 0</inkml:trace>
  <inkml:trace contextRef="#ctx0" brushRef="#br0" timeOffset="487926.937">7313 14453 1336 0 0,'0'1'117'0'0,"1"-1"1"0"0,-1 0-1 0 0,1 1 0 0 0,0-1 1 0 0,-1 0-1 0 0,1 1 1 0 0,-1-1-1 0 0,1 0 0 0 0,0 0 1 0 0,-1 1-1 0 0,1-1 0 0 0,0 0 1 0 0,-1 0-1 0 0,1 0 0 0 0,0 0 1 0 0,0 0-1 0 0,-1 0 0 0 0,1 0 1 0 0,0 0-1 0 0,-1 0 0 0 0,1 0 1 0 0,0-1-1 0 0,-1 1 0 0 0,1 0 1 0 0,0 0-1 0 0,-1-1 0 0 0,1 1 1 0 0,-1 0-1 0 0,1-1 0 0 0,0 1 1 0 0,-1-1-1 0 0,1 1 0 0 0,-1-1 1 0 0,1 1-1 0 0,-1-1 0 0 0,0 1 1 0 0,1-1-1 0 0,-1 1 1 0 0,1-1-1 0 0,-1 1 0 0 0,0-1 1 0 0,1 0-1 0 0,-1 1 0 0 0,0-1 1 0 0,0 0-1 0 0,0 1 0 0 0,1-1 1 0 0,-1 0-1 0 0,0 1 0 0 0,0-1 1 0 0,0 0-1 0 0,0 1 0 0 0,0-1 1 0 0,0 0-1 0 0,0 1 0 0 0,-1-1 1 0 0,1 0-1 0 0,0 1 0 0 0,0-1 1 0 0,0 0-1 0 0,-1 1 0 0 0,1-1 1 0 0,0 0-1 0 0,-1 1 0 0 0,1-1-117 0 0,-28-17 2037 0 0,7 9-1333 0 0,34-15-8958 0 0,3 12 6812 0 0</inkml:trace>
  <inkml:trace contextRef="#ctx0" brushRef="#br0" timeOffset="492065.255">5497 14171 1212 0 0,'0'0'366'0'0,"0"0"46"0"0,0 0-44 0 0,0 0-77 0 0,0 0-30 0 0,0 0 42 0 0,0 0-4 0 0,0 0-35 0 0,0 0-59 0 0,0 0-25 0 0,0 0 10 0 0,0 0 38 0 0,0 0-14 0 0,0 0-16 0 0,0 0-1 0 0,0 0-15 0 0,0 0 61 0 0,0 0 7 0 0,0 0-39 0 0,0 0-14 0 0,0 0-1 0 0,0 0-81 0 0,0 0 30 0 0,0 0-35 0 0,4 4 132 0 0,294-5 739 0 0,270 1-1104 0 0,-561-28-5034 0 0,-17 19 3777 0 0</inkml:trace>
  <inkml:trace contextRef="#ctx0" brushRef="#br0" timeOffset="492639.428">5540 13952 956 0 0,'3'-9'3207'0'0,"-13"15"-1609"0"0,-260 234 709 0 0,254-223-2115 0 0,-35 68 1020 0 0,75-58-805 0 0,129 23 272 0 0,-39-29-1013 0 0,48 13-5401 0 0,-155-31 4234 0 0,-3 0-3 0 0</inkml:trace>
  <inkml:trace contextRef="#ctx0" brushRef="#br0" timeOffset="494159.604">917 14612 1164 0 0,'1'-21'2106'0'0,"-2"19"-1990"0"0,1 0-1 0 0,0 0 1 0 0,0-1-1 0 0,0 1 1 0 0,0 0-1 0 0,0 0 1 0 0,0 0-1 0 0,1 0 1 0 0,-1 0-1 0 0,1 0 1 0 0,-1 0 0 0 0,1 0-1 0 0,0 0 1 0 0,0 0-1 0 0,0 1 1 0 0,0-1-1 0 0,0 0 1 0 0,0 0-1 0 0,0 1 1 0 0,1-1-1 0 0,-1 1 1 0 0,1-1-1 0 0,-1 1 1 0 0,1-1-1 0 0,-1 1 1 0 0,1 0-1 0 0,1-1-115 0 0,12 80 880 0 0,115 279-355 0 0,-104-289 752 0 0,-103-282-59 0 0,66 190-1232 0 0,0 0 0 0 0,2-1 0 0 0,0 0 1 0 0,2 0-1 0 0,1-1 0 0 0,0 0 0 0 0,2 0 0 0 0,2-1 1 0 0,0 1-1 0 0,1-1 0 0 0,2 1 0 0 0,1-1 0 0 0,1 1 1 0 0,1-1-1 0 0,1 1 0 0 0,2 1 0 0 0,0-1 0 0 0,6-10 14 0 0,-10 33-19 0 0,-1 0 1 0 0,1 0-1 0 0,1 0 0 0 0,-1 1 0 0 0,0-1 0 0 0,1 1 0 0 0,-1 0 0 0 0,1 0 0 0 0,-1 0 1 0 0,1 0-1 0 0,0 1 0 0 0,0-1 0 0 0,0 1 0 0 0,0 0 0 0 0,0 0 0 0 0,0 1 1 0 0,0-1-1 0 0,1 1 0 0 0,-1 0 0 0 0,0 0 0 0 0,0 0 0 0 0,0 1 0 0 0,0-1 1 0 0,0 1-1 0 0,0 0 0 0 0,0 0 0 0 0,0 1 0 0 0,0-1 0 0 0,0 1 0 0 0,0 0 1 0 0,0 0-1 0 0,-1 0 0 0 0,1 0 0 0 0,-1 1 0 0 0,0-1 0 0 0,0 1 0 0 0,0 0 0 0 0,0 0 1 0 0,0 0-1 0 0,0 0 0 0 0,-1 0 0 0 0,0 1 0 0 0,1 0 0 0 0,-1-1 0 0 0,-1 1 1 0 0,1 0-1 0 0,0 0 0 0 0,-1-1 0 0 0,0 1 0 0 0,0 1 0 0 0,0-1 0 0 0,0 0 1 0 0,-1 0-1 0 0,0 0 0 0 0,0 4 19 0 0,1 8 44 0 0,-1 0 1 0 0,0 0-1 0 0,-1 0 1 0 0,-1-1-1 0 0,-1 1 0 0 0,0 0 1 0 0,-1-1-1 0 0,0 0 1 0 0,-2 0-1 0 0,0 0 1 0 0,0 0-1 0 0,-1-1 0 0 0,-1 0 1 0 0,0-1-1 0 0,-1 0 1 0 0,-1 0-1 0 0,0-1 1 0 0,-1 0-1 0 0,0 0 0 0 0,0-2 1 0 0,-1 1-1 0 0,-1-1 1 0 0,0-1-1 0 0,0 0 1 0 0,-14 6-45 0 0,14-10 1232 0 0,34-5-852 0 0,345 148-3399 0 0,-293-137-1940 0 0,-63-11 3415 0 0</inkml:trace>
  <inkml:trace contextRef="#ctx0" brushRef="#br0" timeOffset="494626.995">1615 14692 1068 0 0,'-100'-8'3360'0'0,"88"8"-3243"0"0,1 1 0 0 0,0 1 1 0 0,-1 0-1 0 0,1 0 0 0 0,0 1 0 0 0,0 0 0 0 0,1 1 0 0 0,-1 0 0 0 0,1 1 0 0 0,0 0 0 0 0,0 1 0 0 0,0 0 0 0 0,1 0 0 0 0,0 1 1 0 0,0 1-1 0 0,0-1 0 0 0,1 1 0 0 0,0 0 0 0 0,1 1 0 0 0,-3 5-117 0 0,-6 37 821 0 0,16-50-671 0 0,0-1-35 0 0,83 26 232 0 0,-73-26-339 0 0,0-1-1 0 0,0 1 0 0 0,0-2 0 0 0,1 1 1 0 0,-1-2-1 0 0,0 1 0 0 0,-1-1 0 0 0,1-1 1 0 0,0 0-1 0 0,-1 0 0 0 0,0 0 0 0 0,0-2 1 0 0,0 1-1 0 0,-1-1 0 0 0,0 0 0 0 0,1-2-7 0 0,1-15 332 0 0,-11 22-335 0 0,1 0 0 0 0,0 1 0 0 0,0-1 0 0 0,0 0 0 0 0,0 1 0 0 0,0-1 0 0 0,0 0 0 0 0,1 1 0 0 0,-1-1 0 0 0,0 0 0 0 0,0 1 0 0 0,0-1 0 0 0,1 1 0 0 0,-1-1 0 0 0,0 0 0 0 0,1 1 0 0 0,-1-1 0 0 0,0 1 0 0 0,1-1 0 0 0,-1 1 0 0 0,1-1 0 0 0,-1 1 0 0 0,1-1 0 0 0,-1 1 0 0 0,1-1 0 0 0,-1 1 0 0 0,1 0 0 0 0,-1-1 0 0 0,1 1 0 0 0,0 0 0 0 0,-1 0 0 0 0,1-1 0 0 0,0 1 0 0 0,-1 0 0 0 0,1 0 0 0 0,0 0 0 0 0,-1 0 0 0 0,1 0 0 0 0,0 0 0 0 0,-1 0 0 0 0,1 0 0 0 0,0 0 0 0 0,-1 0 0 0 0,1 0 0 0 0,0 0 0 0 0,-1 0 0 0 0,1 1 0 0 0,-1-1 0 0 0,1 0 0 0 0,0 0 0 0 0,-1 1 0 0 0,1-1 0 0 0,-1 0 0 0 0,1 1 0 0 0,-1-1 0 0 0,1 1 0 0 0,-1-1 0 0 0,1 1 0 0 0,-1-1 0 0 0,1 1 0 0 0,-1-1 0 0 0,1 1 0 0 0,-1-1 0 0 0,0 1 3 0 0,85 53-1490 0 0,-32-10-2947 0 0,-46-38 3053 0 0</inkml:trace>
  <inkml:trace contextRef="#ctx0" brushRef="#br0" timeOffset="495126.163">1675 14666 1008 0 0,'35'80'1968'0'0,"-23"23"3004"0"0,-17-116-4496 0 0,57-161-1666 0 0,-52 173 1152 0 0,0 0 0 0 0,0 0 0 0 0,0 0 0 0 0,0-1 0 0 0,1 1 0 0 0,-1 0 0 0 0,0 0-1 0 0,1 0 1 0 0,-1-1 0 0 0,1 1 0 0 0,0 0 0 0 0,-1 0 0 0 0,1 0 0 0 0,0 0 0 0 0,-1 0 0 0 0,1 0 0 0 0,0 0 0 0 0,0 1 0 0 0,0-1 0 0 0,0 0 0 0 0,0 0-1 0 0,0 1 1 0 0,0-1 0 0 0,0 0 0 0 0,0 1 0 0 0,0-1 0 0 0,1 1 0 0 0,-1 0 0 0 0,0-1 0 0 0,0 1 0 0 0,0 0 0 0 0,1-1 0 0 0,-1 1 0 0 0,0 0 0 0 0,0 0 0 0 0,1 0-1 0 0,-1 0 1 0 0,0 1 0 0 0,0-1 0 0 0,0 0 0 0 0,1 0 0 0 0,-1 1 0 0 0,0-1 0 0 0,0 1 0 0 0,0-1 0 0 0,0 1 0 0 0,0-1 0 0 0,1 1 0 0 0,-1 0 0 0 0,0-1 0 0 0,0 1-1 0 0,-1 0 1 0 0,1 0 0 0 0,0 0 0 0 0,0 0 0 0 0,0 0 0 0 0,0 0 0 0 0,0 1 38 0 0,46 60-187 0 0,-46-57 94 0 0,1-1 0 0 0,0 0 0 0 0,0 1-1 0 0,0-1 1 0 0,1 0 0 0 0,0 0 0 0 0,-1 0 0 0 0,1 0-1 0 0,1-1 1 0 0,-1 1 0 0 0,0-1 0 0 0,1 0 0 0 0,0 0 0 0 0,-1 0-1 0 0,1 0 1 0 0,1-1 0 0 0,-1 1 0 0 0,0-1 0 0 0,0 0-1 0 0,1-1 1 0 0,-1 1 0 0 0,1-1 0 0 0,0 0 0 0 0,-1 0-1 0 0,1 0 1 0 0,0 0 0 0 0,0-1 0 0 0,0 0 0 0 0,-1 0 0 0 0,6-1 93 0 0,22-9-1056 0 0</inkml:trace>
  <inkml:trace contextRef="#ctx0" brushRef="#br0" timeOffset="495546.479">2154 14662 1036 0 0,'0'-1'58'0'0,"1"0"-1"0"0,-1-1 0 0 0,0 1 1 0 0,0 0-1 0 0,1 0 1 0 0,-1 0-1 0 0,0 0 1 0 0,0 0-1 0 0,0 0 0 0 0,-1-1 1 0 0,1 1-1 0 0,0 0 1 0 0,0 0-1 0 0,0 0 1 0 0,-1 0-1 0 0,1 0 1 0 0,-1 0-1 0 0,1 0 0 0 0,-1 0 1 0 0,1 0-1 0 0,-1 0 1 0 0,0 0-1 0 0,1 0 1 0 0,-1 0-1 0 0,0 0 1 0 0,0 0-1 0 0,1 1 0 0 0,-1-1 1 0 0,0 0-1 0 0,0 0 1 0 0,0 1-1 0 0,0-1 1 0 0,0 1-1 0 0,0-1 0 0 0,0 1 1 0 0,0-1-1 0 0,0 1 1 0 0,0 0-1 0 0,-1 0 1 0 0,1-1-1 0 0,0 1 1 0 0,0 0-1 0 0,0 0 0 0 0,0 0 1 0 0,0 0-1 0 0,-1 0 1 0 0,1 0-1 0 0,0 1 1 0 0,0-1-1 0 0,0 0 1 0 0,0 1-1 0 0,0-1 0 0 0,0 0 1 0 0,0 1-1 0 0,0-1 1 0 0,0 1-1 0 0,0 0 1 0 0,0-1-1 0 0,0 1 0 0 0,0 0 1 0 0,0-1-1 0 0,0 1 1 0 0,1 0-1 0 0,-1 0 1 0 0,0 1-58 0 0,-73 45 509 0 0,19 61 368 0 0,55-106-860 0 0,0 1 0 0 0,0 0 0 0 0,0-1 0 0 0,0 1-1 0 0,0 0 1 0 0,0-1 0 0 0,1 1 0 0 0,-1-1 0 0 0,1 1 0 0 0,0 0 0 0 0,0-1 0 0 0,0 1 0 0 0,0-1-1 0 0,0 0 1 0 0,1 1 0 0 0,-1-1 0 0 0,1 0 0 0 0,-1 0 0 0 0,1 0 0 0 0,0 0 0 0 0,0 0-1 0 0,0 0 1 0 0,0 0 0 0 0,0-1 0 0 0,0 1 0 0 0,0-1 0 0 0,1 0 0 0 0,-1 1 0 0 0,0-1 0 0 0,1 0-1 0 0,-1 0 1 0 0,1 0 0 0 0,0-1 0 0 0,-1 1 0 0 0,1-1 0 0 0,-1 1 0 0 0,1-1 0 0 0,0 0-1 0 0,-1 0 1 0 0,1 0 0 0 0,0 0 0 0 0,-1-1 0 0 0,3 0-17 0 0,2 1-11 0 0,1 0 0 0 0,-1-1 0 0 0,0 0-1 0 0,0 0 1 0 0,0-1 0 0 0,0 0 0 0 0,0 0 0 0 0,0-1 0 0 0,0 0 0 0 0,0 0-1 0 0,-1-1 1 0 0,0 1 0 0 0,0-1 0 0 0,0-1 0 0 0,0 1 0 0 0,0-1 0 0 0,-1 0 0 0 0,0 0-1 0 0,0-1 1 0 0,0 0 0 0 0,-1 1 0 0 0,0-2 0 0 0,0 1 0 0 0,-1 0 0 0 0,1-1-1 0 0,1-5 12 0 0,3-9-48 0 0,-1 0-1 0 0,-1 0 0 0 0,-1 0 0 0 0,0 0 0 0 0,-2-1 1 0 0,-1 0-1 0 0,0 0 0 0 0,-2-10 49 0 0,0 19 138 0 0,0 1 1 0 0,-1-1-1 0 0,0 1 1 0 0,-1-1-1 0 0,0 1 1 0 0,-1 0-1 0 0,-1-1 1 0 0,0 2-1 0 0,0-1 1 0 0,-2 0-1 0 0,1 1 1 0 0,-1 0-1 0 0,-1 0 0 0 0,0 1 1 0 0,0 0-1 0 0,-1 0 1 0 0,0 0-1 0 0,-1 1 1 0 0,0 0-1 0 0,0 1 1 0 0,-1 0-1 0 0,-1 0-138 0 0,8 9 22 0 0,1 0-1 0 0,-1 0 0 0 0,1 0 1 0 0,-1 0-1 0 0,1 1 0 0 0,-1-1 1 0 0,1 1-1 0 0,0 0 0 0 0,0-1 1 0 0,0 1-1 0 0,0 0 0 0 0,0 0 1 0 0,0 0-1 0 0,0 0 0 0 0,1 1 1 0 0,-1-1-1 0 0,1 0 0 0 0,-1 1 1 0 0,1-1-1 0 0,0 1 0 0 0,0 0 1 0 0,0-1-1 0 0,0 1 0 0 0,1 0 1 0 0,-1-1-1 0 0,1 1 0 0 0,0 0 1 0 0,0 0-1 0 0,0-1 0 0 0,0 1 1 0 0,0 0-1 0 0,0 0 0 0 0,1 0 1 0 0,-1-1-1 0 0,1 1 0 0 0,0 0 1 0 0,0 0-22 0 0,0 10-63 0 0,1 0 0 0 0,1-1 0 0 0,0 1 0 0 0,0-1 0 0 0,2 0 0 0 0,-1 0 0 0 0,1 0 0 0 0,1-1 0 0 0,0 1 0 0 0,1-1 0 0 0,0-1 0 0 0,0 1 0 0 0,1-1 0 0 0,1-1 0 0 0,0 1 0 0 0,0-2 0 0 0,0 1 0 0 0,1-1 0 0 0,1 0 0 0 0,2 0 63 0 0,142 82-6199 0 0,-127-78 4624 0 0</inkml:trace>
  <inkml:trace contextRef="#ctx0" brushRef="#br0" timeOffset="496446.955">2560 14528 1268 0 0,'-5'0'139'0'0,"-1"-1"1"0"0,0 1-1 0 0,0 1 0 0 0,0-1 1 0 0,0 1-1 0 0,1 0 0 0 0,-1 0 1 0 0,0 1-1 0 0,1 0 0 0 0,-1 0 1 0 0,1 0-1 0 0,-1 0 0 0 0,1 1 1 0 0,0 0-1 0 0,0 0 0 0 0,0 0 1 0 0,1 1-1 0 0,-1 0 0 0 0,1 0 1 0 0,0 0-1 0 0,0 0 0 0 0,0 1 1 0 0,0-1-1 0 0,1 1 0 0 0,0 0 1 0 0,0 0-1 0 0,0 0 0 0 0,1 1 1 0 0,0-1-1 0 0,0 0 0 0 0,0 1 1 0 0,0 0-1 0 0,1-1 0 0 0,0 1 1 0 0,0 0-1 0 0,1 0 0 0 0,-1 0 1 0 0,2 3-140 0 0,-1-8 175 0 0,2 18 467 0 0,-1-18-625 0 0,0 1 1 0 0,-1 0-1 0 0,1-1 0 0 0,0 1 0 0 0,0-1 1 0 0,0 0-1 0 0,1 1 0 0 0,-1-1 1 0 0,0 0-1 0 0,0 1 0 0 0,1-1 0 0 0,-1 0 1 0 0,1 0-1 0 0,-1 0 0 0 0,1 0 1 0 0,-1-1-1 0 0,1 1 0 0 0,0 0 0 0 0,-1-1 1 0 0,1 1-1 0 0,0-1 0 0 0,-1 1 1 0 0,1-1-1 0 0,0 0 0 0 0,0 0 0 0 0,-1 1 1 0 0,1-1-1 0 0,0-1 0 0 0,0 1 1 0 0,-1 0-1 0 0,1 0 0 0 0,0-1 0 0 0,0 1 1 0 0,-1-1-1 0 0,1 1 0 0 0,0-1 1 0 0,-1 0-1 0 0,1 0 0 0 0,-1 1 0 0 0,1-1 1 0 0,-1 0-1 0 0,1-1 0 0 0,-1 1 1 0 0,0 0-1 0 0,1 0 0 0 0,-1 0 0 0 0,0-1 1 0 0,0 1-1 0 0,1-2-17 0 0,44-80 278 0 0,1-20-356 0 0,-45 103 60 0 0,0 0-1 0 0,0 1 1 0 0,0-1-1 0 0,0 1 0 0 0,0 0 1 0 0,0-1-1 0 0,0 1 1 0 0,0 0-1 0 0,0 0 0 0 0,-1 0 1 0 0,1 1-1 0 0,0-1 1 0 0,-1 0-1 0 0,1 1 0 0 0,-1-1 1 0 0,1 1-1 0 0,-1-1 0 0 0,1 1 1 0 0,-1 0-1 0 0,0-1 1 0 0,0 1-1 0 0,0 0 0 0 0,0 0 1 0 0,0 0-1 0 0,-1 0 1 0 0,1 0-1 0 0,0 0 0 0 0,-1 0 1 0 0,0 0-1 0 0,1 0 1 0 0,-1 0-1 0 0,0 0 0 0 0,0 0 19 0 0,29 125-102 0 0,-29-127 109 0 0,1 1 1 0 0,-1-1 0 0 0,1 1-1 0 0,-1-1 1 0 0,1 0-1 0 0,-1 1 1 0 0,1-1 0 0 0,-1 0-1 0 0,1 1 1 0 0,0-1 0 0 0,-1 0-1 0 0,1 0 1 0 0,0 0-1 0 0,-1 0 1 0 0,1 0 0 0 0,0 1-1 0 0,-1-1 1 0 0,1 0 0 0 0,0 0-1 0 0,-1 0 1 0 0,1-1 0 0 0,0 1-1 0 0,-1 0 1 0 0,1 0-1 0 0,0 0 1 0 0,-1 0 0 0 0,1-1-1 0 0,-1 1 1 0 0,1 0 0 0 0,0-1-1 0 0,-1 1 1 0 0,1 0-1 0 0,-1-1 1 0 0,1 1 0 0 0,-1-1-1 0 0,1 1 1 0 0,-1 0 0 0 0,1-1-1 0 0,-1 0 1 0 0,0 1-1 0 0,1-1 1 0 0,-1 1 0 0 0,0-1-1 0 0,1 1 1 0 0,-1-1 0 0 0,0 0-1 0 0,0 1 1 0 0,1-1-1 0 0,-1 0 1 0 0,0 1 0 0 0,0-1-1 0 0,0 0 1 0 0,0 1 0 0 0,0-1-1 0 0,0 0 1 0 0,0 1-1 0 0,0-1 1 0 0,0 0 0 0 0,0 1-8 0 0,78-166-754 0 0,-77 165 729 0 0,0 0 0 0 0,-1 0-1 0 0,1 0 1 0 0,0 0-1 0 0,1-1 1 0 0,-1 1 0 0 0,0 0-1 0 0,0 1 1 0 0,0-1-1 0 0,0 0 1 0 0,1 0-1 0 0,-1 0 1 0 0,1 1 0 0 0,-1-1-1 0 0,0 1 1 0 0,1-1-1 0 0,-1 1 1 0 0,1 0 0 0 0,-1-1-1 0 0,1 1 1 0 0,-1 0-1 0 0,1 0 1 0 0,-1 0 0 0 0,1 0-1 0 0,-1 0 1 0 0,1 0-1 0 0,-1 1 1 0 0,1-1 0 0 0,-1 0-1 0 0,1 1 1 0 0,-1-1-1 0 0,0 1 1 0 0,1 0 0 0 0,-1-1-1 0 0,0 1 1 0 0,1 0-1 0 0,-1 0 1 0 0,0 0 0 0 0,0 0-1 0 0,0 0 1 0 0,0 0-1 0 0,0 0 1 0 0,0 0 0 0 0,0 0-1 0 0,0 0 1 0 0,0 1-1 0 0,0-1 1 0 0,-1 0-1 0 0,1 1 1 0 0,0-1 0 0 0,-1 0-1 0 0,1 1 1 0 0,-1-1-1 0 0,0 1 1 0 0,1-1 0 0 0,-1 1-1 0 0,0-1 1 0 0,0 1-1 0 0,0-1 1 0 0,0 1 0 0 0,0-1-1 0 0,0 1 1 0 0,-1-1-1 0 0,1 1 1 0 0,-1 0 25 0 0,5 5 3 0 0,25 57 1016 0 0,-28-64-764 0 0,-1 0-52 0 0,2-2-14 0 0,109-176 1153 0 0,-102 166-1223 0 0,-8 10-109 0 0,0 0 1 0 0,0 0-1 0 0,0 0 1 0 0,0 0-1 0 0,1 1 1 0 0,-1-1 0 0 0,0 1-1 0 0,1-1 1 0 0,-1 1-1 0 0,1-1 1 0 0,-1 1-1 0 0,1 0 1 0 0,0-1 0 0 0,0 1-1 0 0,-1 0 1 0 0,1 0-1 0 0,0 0 1 0 0,0 1-1 0 0,0-1 1 0 0,0 0 0 0 0,0 1-1 0 0,0-1 1 0 0,0 1-1 0 0,0 0 1 0 0,0 0-1 0 0,1-1 1 0 0,-1 1 0 0 0,0 1-1 0 0,0-1 1 0 0,0 0-1 0 0,0 0 1 0 0,0 1-1 0 0,0 0 1 0 0,0-1 0 0 0,0 1-11 0 0,124 96-100 0 0,-55-15-2920 0 0,-53-54 342 0 0,-12-19 1316 0 0</inkml:trace>
  <inkml:trace contextRef="#ctx0" brushRef="#br0" timeOffset="497081.156">3136 14200 968 0 0,'0'-2'78'0'0,"0"1"1"0"0,1-1-1 0 0,-1 1 0 0 0,0-1 1 0 0,0 1-1 0 0,1 0 1 0 0,-1-1-1 0 0,1 1 0 0 0,-1 0 1 0 0,1-1-1 0 0,-1 1 0 0 0,1 0 1 0 0,0-1-1 0 0,0 1 0 0 0,0 0 1 0 0,0 0-1 0 0,0 0 0 0 0,0 0 1 0 0,0 0-1 0 0,0 0 0 0 0,0 0 1 0 0,0 0-1 0 0,0 0 0 0 0,1 1 1 0 0,-1-1-1 0 0,0 0 0 0 0,1 1 1 0 0,-1-1-1 0 0,0 1 1 0 0,1 0-1 0 0,-1-1 0 0 0,1 1 1 0 0,-1 0-1 0 0,0 0 0 0 0,1 0 1 0 0,-1 0-1 0 0,1 0 0 0 0,-1 0 1 0 0,1 0-1 0 0,-1 0 0 0 0,1 1 1 0 0,-1-1-1 0 0,0 0 0 0 0,1 1 1 0 0,-1-1-1 0 0,0 1 0 0 0,1 0 1 0 0,-1-1-1 0 0,0 1 0 0 0,0 0 1 0 0,1 0-79 0 0,71 36 565 0 0,201 167 2101 0 0,-271-204-2597 0 0,-1 0-1 0 0,0-1 1 0 0,1 1 0 0 0,-1-1 0 0 0,1 1 0 0 0,-1-1-1 0 0,0 0 1 0 0,1 0 0 0 0,-1 0 0 0 0,0 0-1 0 0,0 0 1 0 0,1 0 0 0 0,-1-1 0 0 0,0 1 0 0 0,0-1-1 0 0,-1 1 1 0 0,1-1 0 0 0,0 0 0 0 0,-1 0 0 0 0,1 0-1 0 0,-1 0 1 0 0,1 0 0 0 0,-1 0 0 0 0,0 0 0 0 0,0-1-1 0 0,0 1 1 0 0,0 0 0 0 0,0-1 0 0 0,0 1 0 0 0,-1 0-1 0 0,1-1 1 0 0,-1 1 0 0 0,0-3-69 0 0,17-38-111 0 0,-2-1 0 0 0,-3-1 0 0 0,-1-1 0 0 0,-2 1 0 0 0,-3-1 1 0 0,1-25 110 0 0,-6 64-113 0 0,1 2-900 0 0,-2 1-4107 0 0,-3-5 3778 0 0</inkml:trace>
  <inkml:trace contextRef="#ctx0" brushRef="#br0" timeOffset="497579.998">3976 14192 1416 0 0,'-43'-33'3877'0'0,"-48"59"-2857"0"0,81-22-928 0 0,1 1-1 0 0,1 0 1 0 0,-1 0 0 0 0,1 1 0 0 0,0 1 0 0 0,0-1 0 0 0,1 1 0 0 0,0 0 0 0 0,0 1 0 0 0,0-1 0 0 0,1 1 0 0 0,0 1 0 0 0,1-1 0 0 0,0 1 0 0 0,0 0 0 0 0,1 0 0 0 0,0 1 0 0 0,1-1-1 0 0,0 1 1 0 0,-1 4-92 0 0,66-6 374 0 0,-56-9-360 0 0,1 1 0 0 0,-1-1 1 0 0,0 0-1 0 0,0-1 0 0 0,-1 1 1 0 0,1-1-1 0 0,0 0 0 0 0,0-1 0 0 0,-1 1 1 0 0,0-1-1 0 0,1 0 0 0 0,-1-1 1 0 0,0 1-1 0 0,0-1 0 0 0,-1 0 0 0 0,1 0 1 0 0,-1 0-1 0 0,0-1 0 0 0,0 0 1 0 0,-1 1-1 0 0,1-1 0 0 0,-1-1 1 0 0,0 1-1 0 0,0 0 0 0 0,-1-1 0 0 0,1 0 1 0 0,-1 1-1 0 0,0-1 0 0 0,-1 0 1 0 0,0 0-1 0 0,0 0 0 0 0,0 0-14 0 0,-1 5 100 0 0,0 1-27 0 0,0 0-72 0 0,12-12 53 0 0,72 60-997 0 0,-22-15-4285 0 0,-58-30 3793 0 0</inkml:trace>
  <inkml:trace contextRef="#ctx0" brushRef="#br0" timeOffset="498051.836">4021 14042 928 0 0,'12'4'239'0'0,"0"1"-1"0"0,-1 0 1 0 0,1 1-1 0 0,-2 0 1 0 0,1 1-1 0 0,0 0 1 0 0,-1 1-1 0 0,-1 0 1 0 0,1 0-1 0 0,-1 1 1 0 0,-1 0-1 0 0,0 1 1 0 0,0 0-1 0 0,2 4-238 0 0,-9-13 25 0 0,38 67 2622 0 0,-39-67-2229 0 0,0-1-4 0 0,-4 4-56 0 0,4-3-316 0 0,0 0 0 0 0,-1 0 1 0 0,1 0-1 0 0,0 0 0 0 0,-1 0 0 0 0,1-1 1 0 0,-1 1-1 0 0,1 0 0 0 0,-1 0 0 0 0,1 0 0 0 0,-1 0 1 0 0,0-1-1 0 0,1 1 0 0 0,-1 0 0 0 0,0-1 0 0 0,0 1 1 0 0,1-1-1 0 0,-1 1 0 0 0,0 0 0 0 0,0-1 1 0 0,0 0-1 0 0,0 1 0 0 0,0-1 0 0 0,1 0 0 0 0,-1 1 1 0 0,0-1-1 0 0,0 0 0 0 0,0 0 0 0 0,0 0 1 0 0,0 0-1 0 0,0 0 0 0 0,0 0 0 0 0,0 0 0 0 0,0 0 1 0 0,0 0-1 0 0,0 0 0 0 0,0 0 0 0 0,0-1 1 0 0,0 1-1 0 0,0 0 0 0 0,0-1 0 0 0,0 1 0 0 0,1-1 1 0 0,-1 1-1 0 0,0-1 0 0 0,0 1 0 0 0,0-1 0 0 0,1 0 1 0 0,-1 1-1 0 0,0-1 0 0 0,1 0 0 0 0,-1 1 1 0 0,0-1-1 0 0,1 0 0 0 0,-1 0 0 0 0,1 0 0 0 0,0 0 1 0 0,-1 0-1 0 0,1 1 0 0 0,0-1 0 0 0,-1 0 1 0 0,1 0-1 0 0,0 0 0 0 0,0 0-42 0 0,-1-8-13 0 0,1-1-1 0 0,0 1 1 0 0,0 0 0 0 0,1 0-1 0 0,0 0 1 0 0,1 0-1 0 0,0 0 1 0 0,0 0 0 0 0,1 1-1 0 0,0-1 1 0 0,1 1 0 0 0,0 0-1 0 0,0 0 1 0 0,0 0-1 0 0,1 0 1 0 0,1 1 0 0 0,-1-1-1 0 0,1 1 1 0 0,0 1 0 0 0,1-1-1 0 0,0 1 1 0 0,0 0-1 0 0,0 1 1 0 0,0 0 0 0 0,1 0-1 0 0,0 0 1 0 0,0 1 0 0 0,0 0-1 0 0,1 1 1 0 0,-1 0-1 0 0,1 0 1 0 0,0 1 0 0 0,0 0-1 0 0,0 0 1 0 0,0 1 0 0 0,4 0 13 0 0,-6 2-17 0 0,0 0 0 0 0,-1 0 1 0 0,1 0-1 0 0,-1 1 0 0 0,1 0 0 0 0,-1 0 1 0 0,0 0-1 0 0,0 1 0 0 0,0 0 1 0 0,0 1-1 0 0,0-1 0 0 0,-1 1 1 0 0,1 0-1 0 0,-1 0 0 0 0,0 1 1 0 0,0 0-1 0 0,-1-1 0 0 0,1 2 0 0 0,-1-1 1 0 0,0 0-1 0 0,-1 1 0 0 0,1 0 1 0 0,-1 0-1 0 0,0 0 0 0 0,-1 0 1 0 0,1 0-1 0 0,0 4 17 0 0,-3-9-277 0 0,-15 15-5295 0 0,0-24 4142 0 0,0-3 58 0 0</inkml:trace>
  <inkml:trace contextRef="#ctx0" brushRef="#br0" timeOffset="498330.761">4346 13715 1120 0 0,'-4'-14'3069'0'0,"0"-9"436"0"0,21 36-6355 0 0,-6 1 1486 0 0,1 2-156 0 0</inkml:trace>
  <inkml:trace contextRef="#ctx0" brushRef="#br0" timeOffset="498752.251">4735 13930 1448 0 0,'19'-23'5281'0'0,"-47"19"-3621"0"0,11 6-1572 0 0,-1 1-1 0 0,1 0 0 0 0,0 2 0 0 0,1 0 0 0 0,-1 1 0 0 0,1 0 0 0 0,0 1 1 0 0,0 1-1 0 0,1 1 0 0 0,0 0 0 0 0,1 1 0 0 0,0 0 0 0 0,0 2 1 0 0,-6 6-88 0 0,20-18 0 0 0,0 1 1 0 0,-1 0 0 0 0,1 0 0 0 0,0 0 0 0 0,0-1 0 0 0,0 1 0 0 0,0 0 0 0 0,0 0 0 0 0,0 0 0 0 0,0 0-1 0 0,0-1 1 0 0,0 1 0 0 0,0 0 0 0 0,0 0 0 0 0,1 0 0 0 0,-1-1 0 0 0,0 1 0 0 0,1 0 0 0 0,-1 0 0 0 0,0-1-1 0 0,1 1 1 0 0,-1 0 0 0 0,1-1 0 0 0,-1 1 0 0 0,1 0 0 0 0,-1-1 0 0 0,1 1 0 0 0,0-1 0 0 0,-1 1 0 0 0,1-1-1 0 0,0 1 1 0 0,-1-1 0 0 0,1 1 0 0 0,0-1 0 0 0,0 0 0 0 0,-1 1 0 0 0,1-1 0 0 0,0 0 0 0 0,0 0 0 0 0,0 1-1 0 0,-1-1 1 0 0,1 0 0 0 0,0 0 0 0 0,0 0 0 0 0,0 0 0 0 0,0 0 0 0 0,-1 0 0 0 0,1 0 0 0 0,0-1 0 0 0,0 1-1 0 0,0 0 1 0 0,-1 0 0 0 0,1-1 0 0 0,0 1 0 0 0,0 0 0 0 0,-1-1 0 0 0,1 1 0 0 0,0-1 0 0 0,-1 1 0 0 0,1-1-1 0 0,0 1 1 0 0,-1-1 0 0 0,1 1 0 0 0,-1-1 0 0 0,1 0-1 0 0,60-11-72 0 0,24-32 195 0 0,-10 5-2831 0 0,-31 25 1412 0 0,-4-13-528 0 0,-33 18 1101 0 0</inkml:trace>
  <inkml:trace contextRef="#ctx0" brushRef="#br0" timeOffset="499171.207">4765 13843 1400 0 0,'4'4'312'0'0,"-1"1"-60"0"0,2 1-32 0 0,4 9-52 0 0,1-3-28 0 0,-1-2 0 0 0,-2-1-4 0 0,1-1-24 0 0,-2-2-208 0 0,1-2-116 0 0,-3-2-156 0 0,0-1-868 0 0</inkml:trace>
  <inkml:trace contextRef="#ctx0" brushRef="#br0" timeOffset="499638.731">4785 13510 976 0 0,'-8'19'3612'0'0,"13"42"-3130"0"0,3-1 1 0 0,3 0-1 0 0,2-1 0 0 0,18 52-482 0 0,-19-88 2272 0 0,-5-32-2297 0 0,0 1-1 0 0,1-1 0 0 0,0 1 0 0 0,1 1 0 0 0,0 0 0 0 0,0 0 0 0 0,1 0 0 0 0,0 1 0 0 0,0 1 0 0 0,0 0 0 0 0,1 0 0 0 0,-1 1 0 0 0,1 0 0 0 0,0 1 1 0 0,0 0-1 0 0,1 1 0 0 0,-1 0 0 0 0,2 1 26 0 0,-12 1-61 0 0,21 12 11 0 0,-22-9 75 0 0,0 0-1 0 0,0 0 1 0 0,-1 0 0 0 0,1 0-1 0 0,-1 0 1 0 0,0 0 0 0 0,0 0-1 0 0,0 0 1 0 0,0 0-1 0 0,-1 0 1 0 0,1 0 0 0 0,-1-1-1 0 0,0 1 1 0 0,1-1 0 0 0,-1 1-1 0 0,0-1 1 0 0,-1 0-1 0 0,1 0 1 0 0,0 0 0 0 0,-1 0-1 0 0,1 0 1 0 0,-1 0 0 0 0,1 0-1 0 0,-1-1 1 0 0,0 1-1 0 0,0-1-24 0 0,-1 2 48 0 0,-7 4-236 0 0,0 0-1 0 0,-1 0 1 0 0,0-1-1 0 0,0-1 1 0 0,-1 0-1 0 0,1 0 1 0 0,-1-1-1 0 0,0-1 0 0 0,0 0 1 0 0,-1-1-1 0 0,1-1 1 0 0,-12 1 188 0 0,23-2-136 0 0,0-1 0 0 0,0 1-1 0 0,1 0 1 0 0,-1-1 0 0 0,0 0 0 0 0,0 1-1 0 0,0-1 1 0 0,0 0 0 0 0,1 0 0 0 0,-1 0 0 0 0,0 0-1 0 0,1 0 1 0 0,-1 0 0 0 0,0 0 0 0 0,1 0 0 0 0,0-1-1 0 0,-1 1 1 0 0,1-1 0 0 0,0 1 0 0 0,0-1-1 0 0,-1 0 1 0 0,1 1 0 0 0,1-1 0 0 0,-1 0 0 0 0,0 0-1 0 0,0 1 1 0 0,1-1 0 0 0,-1 0 0 0 0,1 0 0 0 0,-1 0 136 0 0,2-11-1516 0 0</inkml:trace>
  <inkml:trace contextRef="#ctx0" brushRef="#br0" timeOffset="500164.746">5119 13450 1312 0 0,'7'26'4655'0'0,"2"3"-3997"0"0,-7-19-550 0 0,43 165 1627 0 0,-42-169-1669 0 0,0 0 0 0 0,0 0 0 0 0,1 0 0 0 0,0-1 0 0 0,0 1 0 0 0,0-1-1 0 0,0 0 1 0 0,1 0 0 0 0,0 0 0 0 0,0-1 0 0 0,0 0 0 0 0,1 0 0 0 0,-1 0 0 0 0,1 0 0 0 0,0-1 0 0 0,0 0-1 0 0,0 0 1 0 0,1-1 0 0 0,-1 0 0 0 0,1 0 0 0 0,-1 0 0 0 0,1-1 0 0 0,-1 0 0 0 0,1 0 0 0 0,0-1-66 0 0,2 1 44 0 0,0 0 1 0 0,0 0 0 0 0,0-1 0 0 0,0 0-1 0 0,0-1 1 0 0,-1 0 0 0 0,1-1 0 0 0,0 1 0 0 0,0-2-1 0 0,-1 1 1 0 0,1-1 0 0 0,-1 0 0 0 0,0-1-1 0 0,0 0 1 0 0,0-1 0 0 0,-1 1 0 0 0,1-1-1 0 0,-1-1 1 0 0,0 1 0 0 0,3-4-45 0 0,-10 6 2 0 0,1-1-1 0 0,-1 1 1 0 0,0 0-1 0 0,0 0 1 0 0,0-1-1 0 0,0 1 1 0 0,-1 0-1 0 0,1 0 1 0 0,-1-1-1 0 0,0 1 1 0 0,0 0-1 0 0,0 0 1 0 0,0 0-1 0 0,-1 0 1 0 0,1 0-1 0 0,-1 0 1 0 0,1 1-1 0 0,-1-1 1 0 0,0 0-1 0 0,0 1 1 0 0,-1-1-1 0 0,1 1 1 0 0,0 0-1 0 0,-1 0 1 0 0,1 0-1 0 0,-1 0 1 0 0,0 0-1 0 0,0 0 1 0 0,0 1-1 0 0,1-1 1 0 0,-1 1-1 0 0,-1 0 1 0 0,1 0-1 0 0,0 0 1 0 0,0 0-1 0 0,0 1 1 0 0,0-1-1 0 0,-1 1 1 0 0,1 0 0 0 0,0 0-1 0 0,-1 0-1 0 0,-2-1 8 0 0,1 1 0 0 0,-1 0 0 0 0,1 0 0 0 0,-1 0 0 0 0,0 1 0 0 0,1 0 0 0 0,0 0 0 0 0,-1 0 0 0 0,1 1 0 0 0,0-1 0 0 0,0 1 0 0 0,-1 1 0 0 0,1-1 0 0 0,1 1 0 0 0,-1 0 0 0 0,0 0 0 0 0,1 0 0 0 0,-1 0 0 0 0,1 1 0 0 0,0 0 0 0 0,0 0-1 0 0,1 0 1 0 0,-1 0 0 0 0,1 1 0 0 0,0-1 0 0 0,0 1 0 0 0,0 0-8 0 0,4 0-29 0 0,1-1 1 0 0,-1 1-1 0 0,1-1 0 0 0,0 0 0 0 0,0 1 0 0 0,0-1 0 0 0,1 0 0 0 0,0 0 0 0 0,-1-1 0 0 0,1 1 0 0 0,1 0 0 0 0,-1-1 1 0 0,0 0-1 0 0,1 0 0 0 0,0 0 0 0 0,-1 0 0 0 0,1 0 0 0 0,0-1 0 0 0,1 0 0 0 0,-1 0 0 0 0,0 0 0 0 0,3 1 29 0 0,21 8-1116 0 0,0 0-1 0 0,1-2 0 0 0,0-2 1 0 0,1 0-1 0 0,0-2 0 0 0,0-1 1 0 0,30 0 1116 0 0,-33-2-1424 0 0</inkml:trace>
  <inkml:trace contextRef="#ctx0" brushRef="#br0" timeOffset="506312.041">8314 14047 964 0 0,'0'0'453'0'0,"0"0"-30"0"0,0 0-29 0 0,0 0-33 0 0,0 0-3 0 0,0 0 25 0 0,0 0-30 0 0,0 0-48 0 0,0 0-41 0 0,17-24 996 0 0,-14 16-937 0 0,-3 4-278 0 0,1 0-1 0 0,0 0 0 0 0,1 1 1 0 0,-1-1-1 0 0,0 0 1 0 0,1 1-1 0 0,0 0 1 0 0,0-1-1 0 0,0 1 1 0 0,0 0-1 0 0,1 0 0 0 0,-1 0 1 0 0,1 0-1 0 0,0 0 1 0 0,0 0-1 0 0,0 1 1 0 0,0 0-1 0 0,0-1 1 0 0,0 1-1 0 0,1 0 0 0 0,-1 1 1 0 0,1-1-1 0 0,-1 0 1 0 0,1 1-1 0 0,0 0 1 0 0,1 0-45 0 0,3 5 10 0 0,0 0 1 0 0,-1 0-1 0 0,0 1 1 0 0,0 0-1 0 0,0 1 1 0 0,0-1-1 0 0,-1 1 1 0 0,0 1 0 0 0,0-1-1 0 0,-1 1 1 0 0,0 0-1 0 0,0 0 1 0 0,4 8-11 0 0,-8-13 4 0 0,13 15 86 0 0,-2 2 0 0 0,0-1-1 0 0,0 1 1 0 0,-2 1 0 0 0,-1 0 0 0 0,0 1-1 0 0,-1-1 1 0 0,-2 2 0 0 0,0-1 0 0 0,-1 1 0 0 0,-1-1-1 0 0,1 21-89 0 0,-5-40 41 0 0,0-1 0 0 0,0 1 0 0 0,0 0 0 0 0,-1 0 0 0 0,1-1 0 0 0,0 1 0 0 0,-1 0 0 0 0,1 0-1 0 0,-1-1 1 0 0,0 1 0 0 0,1-1 0 0 0,-1 1 0 0 0,0 0 0 0 0,0-1 0 0 0,0 0 0 0 0,0 1 0 0 0,0-1-1 0 0,-1 0 1 0 0,1 1 0 0 0,0-1 0 0 0,-1 0 0 0 0,1 0 0 0 0,0 0 0 0 0,-1 0 0 0 0,0 0 0 0 0,1 0-1 0 0,-1-1 1 0 0,1 1 0 0 0,-1 0 0 0 0,0-1 0 0 0,1 1 0 0 0,-1-1 0 0 0,0 0 0 0 0,0 0 0 0 0,1 1-1 0 0,-1-1 1 0 0,0 0 0 0 0,0-1 0 0 0,1 1 0 0 0,-1 0 0 0 0,0 0 0 0 0,0-1 0 0 0,1 1 0 0 0,-1-1-1 0 0,0 1 1 0 0,1-1 0 0 0,-1 0 0 0 0,1 0 0 0 0,-1 0 0 0 0,1 0 0 0 0,-1 0 0 0 0,1 0 0 0 0,-1 0-1 0 0,1 0 1 0 0,0 0 0 0 0,0-1 0 0 0,0 1 0 0 0,-1-2-41 0 0,-1-13 26 0 0,1 0 0 0 0,0 0 1 0 0,1 0-1 0 0,1 0 0 0 0,1 0 0 0 0,0-1 1 0 0,1 1-1 0 0,1 0 0 0 0,0 1 0 0 0,1-1 0 0 0,1 0 1 0 0,1 1-1 0 0,0 0 0 0 0,1 0 0 0 0,0 1 1 0 0,1 0-1 0 0,1 0 0 0 0,0 1 0 0 0,1 0 0 0 0,0 0 1 0 0,1 1-1 0 0,0 1 0 0 0,1 0 0 0 0,7-5-26 0 0,-3-1-9 0 0,-10 9-9 0 0,1 0 0 0 0,-1 1 0 0 0,1 0-1 0 0,1 0 1 0 0,-1 0 0 0 0,1 1 0 0 0,1 0 0 0 0,-1 1 0 0 0,1 0-1 0 0,-1 0 1 0 0,2 1 0 0 0,6-3 18 0 0,-11 10-9 0 0,1-1 1 0 0,-1 1-1 0 0,1 0 0 0 0,-1 0 1 0 0,0 0-1 0 0,0 1 0 0 0,0 0 0 0 0,-1 0 1 0 0,1 0-1 0 0,-1 0 0 0 0,0 1 1 0 0,0 0-1 0 0,-1 0 0 0 0,1 0 1 0 0,-1 0-1 0 0,0 0 0 0 0,-1 1 1 0 0,1-1-1 0 0,-1 1 0 0 0,0 0 0 0 0,0-1 1 0 0,-1 1-1 0 0,0 0 0 0 0,0 0 1 0 0,0 3 8 0 0,20 248-6527 0 0,-21-210 5754 0 0,0-39-715 0 0</inkml:trace>
  <inkml:trace contextRef="#ctx0" brushRef="#br0" timeOffset="506809.483">9268 14065 1060 0 0,'7'-5'4572'0'0,"-29"6"-3419"0"0,11 3-1050 0 0,0 0 1 0 0,1 1 0 0 0,-1 1-1 0 0,1 0 1 0 0,0 0-1 0 0,0 1 1 0 0,1 0 0 0 0,0 1-1 0 0,0 0 1 0 0,0 0 0 0 0,1 1-1 0 0,1 0 1 0 0,0 0 0 0 0,0 1-1 0 0,0 0 1 0 0,1 0 0 0 0,1 1-1 0 0,0 0 1 0 0,0 0 0 0 0,1 0-1 0 0,1 0 1 0 0,-3 10-104 0 0,9-16 35 0 0,-1 0 0 0 0,1 0-1 0 0,0 0 1 0 0,1-1 0 0 0,-1 1 0 0 0,1-1 0 0 0,-1 0 0 0 0,1 0-1 0 0,0 0 1 0 0,1-1 0 0 0,-1 1 0 0 0,1-1 0 0 0,0 0 0 0 0,-1 0 0 0 0,1-1-1 0 0,0 0 1 0 0,1 1 0 0 0,-1-2 0 0 0,0 1 0 0 0,1-1 0 0 0,-1 1 0 0 0,1-1-1 0 0,-1-1 1 0 0,1 1 0 0 0,-1-1 0 0 0,1 0 0 0 0,-1 0 0 0 0,1-1-1 0 0,-1 0 1 0 0,1 0 0 0 0,-1 0 0 0 0,2-1-35 0 0,-1 2 28 0 0,151-32 273 0 0,-152 31-304 0 0,1-1 1 0 0,-1-1-1 0 0,1 1 1 0 0,-1-1-1 0 0,0 0 1 0 0,0 0 0 0 0,0 0-1 0 0,0-1 1 0 0,-1 0-1 0 0,0 0 1 0 0,1 0-1 0 0,-1 0 1 0 0,-1-1 0 0 0,1 1-1 0 0,-1-1 1 0 0,1 0-1 0 0,-1 0 1 0 0,-1 0 0 0 0,1-1-1 0 0,-1 1 1 0 0,0-1-1 0 0,0 1 1 0 0,-1-1-1 0 0,1 0 1 0 0,-1 0 0 0 0,0-3 2 0 0,-5-3-42 0 0,-1-1 0 0 0,-1 1 0 0 0,0 0 0 0 0,0 1 0 0 0,-1-1 0 0 0,-1 1 0 0 0,0 1 0 0 0,0-1 0 0 0,-1 1 0 0 0,0 1 0 0 0,-1 0 0 0 0,0 0 0 0 0,-1 1 0 0 0,1 0 0 0 0,-2 1 0 0 0,1 0 0 0 0,-1 1 0 0 0,0 0 0 0 0,0 1 0 0 0,0 0 0 0 0,-1 1 0 0 0,0 0 0 0 0,0 1 0 0 0,-8-1 42 0 0,-96-19-2131 0 0,115 23 1318 0 0,0 4-2889 0 0,6-2 2182 0 0</inkml:trace>
  <inkml:trace contextRef="#ctx0" brushRef="#br0" timeOffset="507122.929">9812 14146 1256 0 0,'-33'-12'7313'0'0,"-1"0"-5876"0"0,44 13-8095 0 0,-6-1 5242 0 0</inkml:trace>
  <inkml:trace contextRef="#ctx0" brushRef="#br0" timeOffset="508096.667">10427 14023 1272 0 0,'-20'-3'352'0'0,"-1"2"0"0"0,1 0 0 0 0,0 2 0 0 0,0 0 0 0 0,0 1 0 0 0,0 1 0 0 0,0 1 0 0 0,1 1 0 0 0,-1 0 0 0 0,1 2 0 0 0,0 0 0 0 0,1 1 0 0 0,0 1 0 0 0,0 0 0 0 0,1 2 0 0 0,0 0 0 0 0,-1 2-352 0 0,17-13 19 0 0,0 1 0 0 0,0-1 0 0 0,0 1-1 0 0,0 0 1 0 0,0 0 0 0 0,0-1 0 0 0,0 1 0 0 0,1 0 0 0 0,-1 0 0 0 0,0 0-1 0 0,0 0 1 0 0,1 0 0 0 0,-1 0 0 0 0,0 0 0 0 0,1 0 0 0 0,-1 0-1 0 0,1 0 1 0 0,0 1 0 0 0,-1-1 0 0 0,1 0 0 0 0,0 0 0 0 0,-1 0 0 0 0,1 1-1 0 0,0-1 1 0 0,0 0 0 0 0,0 0 0 0 0,0 0 0 0 0,1 1 0 0 0,-1-1 0 0 0,0 0-1 0 0,0 0 1 0 0,1 0 0 0 0,-1 1 0 0 0,0-1 0 0 0,1 0 0 0 0,-1 0 0 0 0,1 0-1 0 0,0 0 1 0 0,-1 0 0 0 0,1 0 0 0 0,0 0 0 0 0,0 0 0 0 0,0 0-1 0 0,-1 0 1 0 0,1-1 0 0 0,0 1 0 0 0,0 0 0 0 0,0 0 0 0 0,0-1 0 0 0,0 1-1 0 0,0-1 1 0 0,1 1 0 0 0,-1-1 0 0 0,0 1 0 0 0,0-1 0 0 0,0 0 0 0 0,0 1-1 0 0,1-1 1 0 0,-1 0 0 0 0,0 0 0 0 0,0 0 0 0 0,1 0-19 0 0,74 13 102 0 0,-21-12-244 0 0,1-3-1 0 0,-1-2 0 0 0,0-2 1 0 0,0-3-1 0 0,24-9 143 0 0,-80 18 2 0 0,1 0-1 0 0,-1-1 1 0 0,0 0 0 0 0,1 1-1 0 0,-1-1 1 0 0,0 1 0 0 0,1-1-1 0 0,-1 0 1 0 0,1 1 0 0 0,-1-1-1 0 0,1 0 1 0 0,-1 0 0 0 0,1 1-1 0 0,0-1 1 0 0,-1 0 0 0 0,1 0-1 0 0,0 0 1 0 0,0 1 0 0 0,0-1-1 0 0,-1 0 1 0 0,1 0 0 0 0,0 0-1 0 0,0 0 1 0 0,0 0 0 0 0,0 1-1 0 0,0-1 1 0 0,1 0 0 0 0,-1 0-1 0 0,0 0 1 0 0,0 0 0 0 0,0 1-1 0 0,1-1 1 0 0,-1 0 0 0 0,0 0-1 0 0,1 0 1 0 0,-1 1 0 0 0,1-1-1 0 0,-1 0 1 0 0,1 1 0 0 0,-1-1-1 0 0,1 0 1 0 0,0 1 0 0 0,-1-1-1 0 0,1 1 1 0 0,0-1 0 0 0,-1 1-1 0 0,1-1 1 0 0,0 1 0 0 0,0-1-1 0 0,-1 1 1 0 0,1 0 0 0 0,0-1-1 0 0,0 1 1 0 0,0 0 0 0 0,-1 0-1 0 0,1 0 1 0 0,0 0 0 0 0,0-1-1 0 0,0 1 1 0 0,0 0 0 0 0,0 1-2 0 0,-71-27 253 0 0,-140-4 789 0 0,237 10-1716 0 0,98-27-375 0 0,-104 42 908 0 0,-1-1 0 0 0,0-1 0 0 0,0 0 0 0 0,0-2 0 0 0,-1 0 0 0 0,-1-1 0 0 0,1-1-1 0 0,-2-1 1 0 0,0 0 0 0 0,0-1 0 0 0,-1-1 0 0 0,12-13 141 0 0,-24 18 205 0 0,0 1 0 0 0,0-1 0 0 0,-1 0 0 0 0,-1 0 0 0 0,1 0 0 0 0,-1 0 0 0 0,-1-1 0 0 0,0 1 0 0 0,0-1 0 0 0,-1 1 0 0 0,0-1 0 0 0,0 1 0 0 0,-1 0 0 0 0,-1-1 0 0 0,1 1 0 0 0,-1 0 0 0 0,-1 0 0 0 0,0 0 0 0 0,0 0 0 0 0,-1 0 0 0 0,0 0 0 0 0,-1 1 0 0 0,1 0 0 0 0,-2 0 0 0 0,1 0 0 0 0,-1 1 0 0 0,0 0 0 0 0,-1 0 0 0 0,1 0 0 0 0,-2 1 0 0 0,1 0 0 0 0,0 0 0 0 0,-6-2-205 0 0,11 9 55 0 0,0 0 0 0 0,0 0 0 0 0,-1 0 0 0 0,1 1 0 0 0,0-1 0 0 0,0 1 0 0 0,0-1 0 0 0,0 1 0 0 0,1 0 0 0 0,-1-1 0 0 0,0 1 0 0 0,1 0 0 0 0,-1 0 0 0 0,1 0 0 0 0,0 0 0 0 0,-1 1 0 0 0,1-1 0 0 0,0 0 0 0 0,0 1 0 0 0,1-1 0 0 0,-1 0 0 0 0,0 1 0 0 0,1-1 0 0 0,0 1 0 0 0,-1-1 0 0 0,1 1 0 0 0,0-1 0 0 0,0 1 0 0 0,0-1 0 0 0,1 2-55 0 0,-3 46 231 0 0,3 0 1 0 0,2 0-1 0 0,3 0 1 0 0,1 0-1 0 0,3-1 1 0 0,1 0-1 0 0,12 28-231 0 0,2 17 235 0 0,81 359-2097 0 0,-100-423-43 0 0,-10-42-2458 0 0,-5-28-106 0 0,4 17 4233 0 0,1-8-1138 0 0</inkml:trace>
  <inkml:trace contextRef="#ctx0" brushRef="#br0" timeOffset="509093.13">11156 14242 876 0 0,'0'0'533'0'0,"3"7"9898"0"0,25-37-10616 0 0,-1-2-1 0 0,-1-1 1 0 0,-2-1 0 0 0,-2-1 0 0 0,-1-1 0 0 0,-1-1-1 0 0,-3-1 1 0 0,-1 0 0 0 0,-1-2 0 0 0,-3 1 0 0 0,-1-2 0 0 0,5-38 185 0 0,-14 75-26 0 0,-1 1 0 0 0,0-1 0 0 0,0 0 1 0 0,0 1-1 0 0,-1-1 0 0 0,0 0 0 0 0,1 0 1 0 0,-1 0-1 0 0,0 1 0 0 0,-1-1 1 0 0,1 0-1 0 0,-1 0 0 0 0,1 1 0 0 0,-1-1 1 0 0,0 1-1 0 0,-1-1 0 0 0,1 0 0 0 0,-1 1 1 0 0,1 0-1 0 0,-1-1 0 0 0,0 1 1 0 0,0 0-1 0 0,-1 0 0 0 0,1 0 0 0 0,0 0 1 0 0,-1 1-1 0 0,0-1 0 0 0,0 0 0 0 0,-1 0 26 0 0,28 52 112 0 0,39-4 127 0 0,-53-41-192 0 0,0 1 0 0 0,-1 0-1 0 0,0 1 1 0 0,0 0 0 0 0,0 0-1 0 0,-1 1 1 0 0,0 0-1 0 0,0 1 1 0 0,-1 0 0 0 0,0 0-1 0 0,0 0 1 0 0,-1 1 0 0 0,0 0-1 0 0,0 0 1 0 0,-1 1-1 0 0,-1-1 1 0 0,1 1 0 0 0,-2 0-1 0 0,1 1 1 0 0,1 8-47 0 0,-9-9 51 0 0,-1 0 1 0 0,0 0-1 0 0,0 0 1 0 0,-1-1-1 0 0,0 0 0 0 0,-1 0 1 0 0,0 0-1 0 0,0-1 1 0 0,-1 0-1 0 0,0 0 0 0 0,0-1 1 0 0,-1 0-1 0 0,0-1 1 0 0,0 0-1 0 0,-1 0 0 0 0,1-1 1 0 0,-1 0-1 0 0,0 0 1 0 0,-1-1-1 0 0,0-1-51 0 0,-111 30-1555 0 0,120-35 1394 0 0,1 1 1 0 0,0 0-1 0 0,-1-1 1 0 0,1 1-1 0 0,0 0 1 0 0,0-1 0 0 0,0 0-1 0 0,0 1 1 0 0,0-1-1 0 0,0 0 1 0 0,1 1 0 0 0,-1-1-1 0 0,1 0 1 0 0,-1 0-1 0 0,1 0 1 0 0,-1 1-1 0 0,1-1 1 0 0,0 0 0 0 0,0 0-1 0 0,0 0 1 0 0,0 0-1 0 0,0 0 1 0 0,0 0 0 0 0,1 1-1 0 0,-1-1 1 0 0,1 0-1 0 0,-1 0 1 0 0,1 0-1 0 0,0 1 1 0 0,-1-1 0 0 0,1 0-1 0 0,0 1 1 0 0,0-1-1 0 0,0 0 1 0 0,0 1 0 0 0,1 0-1 0 0,-1-1 1 0 0,0 1-1 0 0,1 0 1 0 0,-1-1-1 0 0,1 1 1 0 0,-1 0 0 0 0,1 0 160 0 0,17-20-1374 0 0</inkml:trace>
  <inkml:trace contextRef="#ctx0" brushRef="#br0" timeOffset="509586.62">11811 13777 1008 0 0,'-2'-8'4682'0'0,"-9"20"-3564"0"0,6-6-1053 0 0,1 1 0 0 0,-1-1-1 0 0,1 1 1 0 0,1-1 0 0 0,-1 1 0 0 0,1 0 0 0 0,0 0 0 0 0,1 1 0 0 0,0-1-1 0 0,0 1 1 0 0,1-1 0 0 0,-1 1 0 0 0,1-1 0 0 0,1 1 0 0 0,0 0-1 0 0,0 0 1 0 0,0-1 0 0 0,1 1 0 0 0,0 0 0 0 0,1-1 0 0 0,0 1-1 0 0,0-1 1 0 0,0 0 0 0 0,1 0 0 0 0,0 0 0 0 0,1 0 0 0 0,-1 0-1 0 0,1 0 1 0 0,1-1 0 0 0,-1 0 0 0 0,1 0 0 0 0,0 0 0 0 0,0 0 0 0 0,1-1-1 0 0,0 0 1 0 0,5 4-65 0 0,-4-8 1 0 0,1 1 0 0 0,-1-2 0 0 0,0 1 0 0 0,1-1 0 0 0,-1 0 0 0 0,0 0-1 0 0,0-1 1 0 0,1 0 0 0 0,-1 0 0 0 0,0-1 0 0 0,0 0 0 0 0,0 0 0 0 0,0-1 0 0 0,0 0 0 0 0,-1 0 0 0 0,1 0-1 0 0,-1-1 1 0 0,0 0 0 0 0,0 0 0 0 0,0-1 0 0 0,-1 0 0 0 0,1 0 0 0 0,-1 0 0 0 0,0 0 0 0 0,-1-1 0 0 0,1 0 0 0 0,-1 0-1 0 0,0 0 1 0 0,-1 0 0 0 0,1-1 0 0 0,-1 0 0 0 0,-1 1 0 0 0,1-1 0 0 0,-1 0 0 0 0,0 0 0 0 0,-1-1 0 0 0,1-3-1 0 0,14-103-305 0 0,-16 116 303 0 0,0-1 0 0 0,0 0-1 0 0,-1 0 1 0 0,1 0 0 0 0,0 0 0 0 0,-1 0 0 0 0,1 0 0 0 0,-1 1-1 0 0,0-1 1 0 0,1 0 0 0 0,-1 0 0 0 0,0-1 0 0 0,1 1 0 0 0,-1 0-1 0 0,0 0 1 0 0,0 0 0 0 0,0 0 0 0 0,0-1 0 0 0,0 1 0 0 0,0 0 0 0 0,0-1-1 0 0,0 1 1 0 0,0-1 0 0 0,0 1 0 0 0,0-1 0 0 0,0 1 0 0 0,0-1-1 0 0,-1 0 1 0 0,1 0 0 0 0,0 1 0 0 0,0-1 0 0 0,0 0 0 0 0,0 0 0 0 0,-1 0-1 0 0,1 0 1 0 0,0-1 0 0 0,0 1 0 0 0,0 0 0 0 0,0 0 0 0 0,-1-1-1 0 0,1 1 1 0 0,0-1 0 0 0,0 1 0 0 0,0-1 0 0 0,0 1 0 0 0,0-1 0 0 0,0 0-1 0 0,0 1 1 0 0,0-1 0 0 0,0 0 0 0 0,0 0 0 0 0,1 0 0 0 0,-1 0-1 0 0,0 1 1 0 0,0-1 0 0 0,1 0 0 0 0,-1-1 0 0 0,1 1 0 0 0,-1 0-1 0 0,1 0 1 0 0,-1 0 0 0 0,1 0 0 0 0,0 0 0 0 0,-1 0 0 0 0,1 0 0 0 0,0-1-1 0 0,0 1 1 0 0,0 0 0 0 0,0-1 2 0 0,0 17-33 0 0,1 0 0 0 0,1-1 1 0 0,1 1-1 0 0,0 0 0 0 0,0-1 0 0 0,1 0 0 0 0,1 1 0 0 0,1-2 0 0 0,0 1 0 0 0,1-1 1 0 0,0 0-1 0 0,5 7 33 0 0,86 73-5548 0 0,-82-85 4072 0 0</inkml:trace>
  <inkml:trace contextRef="#ctx0" brushRef="#br0" timeOffset="510004.749">12590 13717 1368 0 0,'-10'1'232'0'0,"1"1"-1"0"0,-1 0 0 0 0,1 1 1 0 0,0 0-1 0 0,0 0 0 0 0,0 1 1 0 0,0 0-1 0 0,1 1 1 0 0,0 0-1 0 0,-1 0 0 0 0,2 1 1 0 0,-1 0-1 0 0,1 0 0 0 0,0 1 1 0 0,0 0-1 0 0,0 0 1 0 0,1 1-1 0 0,1-1 0 0 0,-1 1 1 0 0,1 1-1 0 0,0-1 0 0 0,1 1 1 0 0,0 0-1 0 0,1 0 1 0 0,-1 0-1 0 0,2 0 0 0 0,-1 0 1 0 0,1 1-1 0 0,1-1 0 0 0,-1 5-231 0 0,7-6-72 0 0,-1-1 0 0 0,1 1 0 0 0,0-1 0 0 0,1 0 0 0 0,-1 0 0 0 0,2-1-1 0 0,-1 1 1 0 0,1-2 0 0 0,-1 1 0 0 0,2-1 0 0 0,-1 0 0 0 0,1 0 0 0 0,-1-1-1 0 0,1 0 1 0 0,0 0 0 0 0,1-1 0 0 0,-1 0 0 0 0,1 0 0 0 0,-1-1 0 0 0,1 0-1 0 0,0-1 1 0 0,0 0 0 0 0,-1 0 0 0 0,1-1 0 0 0,3 0 72 0 0,65 1-3900 0 0,-50-1 2382 0 0</inkml:trace>
  <inkml:trace contextRef="#ctx0" brushRef="#br0" timeOffset="510255.535">13068 13693 1664 0 0,'-10'1'268'0'0,"0"0"-1"0"0,0 1 1 0 0,-1 0 0 0 0,1 1-1 0 0,0 0 1 0 0,1 1 0 0 0,-1 0-1 0 0,1 1 1 0 0,0-1 0 0 0,0 2-1 0 0,0-1 1 0 0,0 1 0 0 0,1 1-1 0 0,0 0 1 0 0,1 0-1 0 0,-1 0 1 0 0,1 1 0 0 0,1 0-1 0 0,0 0 1 0 0,0 1 0 0 0,0 0-1 0 0,1 0 1 0 0,0 0 0 0 0,1 0-1 0 0,0 1 1 0 0,1 0 0 0 0,0 0-1 0 0,-2 8-267 0 0,9-11 5 0 0,0 1-1 0 0,1-1 1 0 0,0 0 0 0 0,0-1-1 0 0,0 1 1 0 0,1-1-1 0 0,-1 0 1 0 0,2 0 0 0 0,-1-1-1 0 0,1 0 1 0 0,-1 0-1 0 0,1 0 1 0 0,1-1 0 0 0,-1 0-1 0 0,1 0 1 0 0,-1-1 0 0 0,1 0-1 0 0,0-1 1 0 0,0 1-1 0 0,0-1 1 0 0,1-1 0 0 0,-1 0-1 0 0,6 0-4 0 0,146 10-5254 0 0,-143-11 3778 0 0,0 0 2 0 0</inkml:trace>
  <inkml:trace contextRef="#ctx0" brushRef="#br0" timeOffset="510625.499">13260 13915 1076 0 0,'229'-76'4313'0'0,"-221"73"-4231"0"0,-1-1 0 0 0,0 1 0 0 0,0-1 0 0 0,0-1 0 0 0,0 1 1 0 0,0-1-1 0 0,-1-1 0 0 0,0 1 0 0 0,0-1 0 0 0,0 0 0 0 0,-1 0 0 0 0,0-1 0 0 0,2-4-82 0 0,-7 10 119 0 0,-25-11 305 0 0,5 13-272 0 0,1 1 0 0 0,0 0 0 0 0,0 1 0 0 0,0 1 0 0 0,0 1 0 0 0,0 1 0 0 0,1 0 0 0 0,0 1 0 0 0,1 1 0 0 0,-1 1-1 0 0,1 1 1 0 0,1 0 0 0 0,0 1 0 0 0,1 0 0 0 0,-7 7-152 0 0,19-16 11 0 0,0 1 0 0 0,1-1 0 0 0,-1 0 1 0 0,0 1-1 0 0,1 0 0 0 0,-1 0 0 0 0,1 0 0 0 0,0 0 0 0 0,0 0 0 0 0,0 0 0 0 0,1 0 0 0 0,-1 1 0 0 0,1-1 0 0 0,-1 1 1 0 0,1-1-1 0 0,0 1 0 0 0,1-1 0 0 0,-1 1 0 0 0,1 0 0 0 0,-1-1 0 0 0,1 1 0 0 0,0 0 0 0 0,0-1 0 0 0,1 1 0 0 0,-1 0 1 0 0,1-1-1 0 0,0 1 0 0 0,0-1 0 0 0,0 1 0 0 0,0-1 0 0 0,0 1 0 0 0,1-1 0 0 0,0 1 0 0 0,0-1 0 0 0,0 0 0 0 0,0 0 0 0 0,0 0 1 0 0,0 0-1 0 0,1-1 0 0 0,-1 1 0 0 0,1-1 0 0 0,0 1 0 0 0,0-1 0 0 0,0 0 0 0 0,0 0 0 0 0,0 0 0 0 0,1 0 0 0 0,-1-1 1 0 0,3 1-12 0 0,109 34-1706 0 0,9-30-4148 0 0,-100-6 4496 0 0</inkml:trace>
  <inkml:trace contextRef="#ctx0" brushRef="#br0" timeOffset="511297.762">13652 14002 1756 0 0,'17'-23'3775'0'0,"13"-47"-2631"0"0,34-164-140 0 0,-28 236-1511 0 0,-24 2 531 0 0,0-1 1 0 0,-1 2-1 0 0,0 0 1 0 0,0 0-1 0 0,0 1 1 0 0,-1 0-1 0 0,1 1 1 0 0,-2 0-1 0 0,1 1 1 0 0,-1 0-1 0 0,0 0 0 0 0,-1 1 1 0 0,1 0-1 0 0,-2 1 1 0 0,0 0-1 0 0,0 0 1 0 0,0 0-1 0 0,-1 1 1 0 0,-1 0-1 0 0,0 0 1 0 0,-1 0-1 0 0,0 1 0 0 0,0-1 1 0 0,-1 1-1 0 0,0 9-24 0 0,-5-11 117 0 0,-2 0 0 0 0,0 1 0 0 0,0-1 0 0 0,-1-1 0 0 0,0 1 0 0 0,0-1 0 0 0,-1 0 0 0 0,0 0 0 0 0,-1 0 0 0 0,0-1 0 0 0,-1 0 0 0 0,1-1 0 0 0,-1 1 0 0 0,-1-2-1 0 0,1 1 1 0 0,-1-1 0 0 0,-1 0 0 0 0,1-1 0 0 0,-3 1-117 0 0,-5 6 314 0 0,16-11-215 0 0,6-33-236 0 0,15-1-162 0 0,1 0 0 0 0,2 2 0 0 0,1 1 0 0 0,2 1 0 0 0,0 0 0 0 0,2 3 0 0 0,3-1 299 0 0,36-39-144 0 0,-9 9 475 0 0,-92 73-27 0 0,31-11-286 0 0,1 0 0 0 0,0 1 1 0 0,1-1-1 0 0,-1 1 0 0 0,1-1 0 0 0,0 1 1 0 0,1-1-1 0 0,-1 1 0 0 0,1 0 1 0 0,0-1-1 0 0,0 1 0 0 0,1 0 0 0 0,0-1 1 0 0,0 1-1 0 0,0-1 0 0 0,0 1 1 0 0,1-1-1 0 0,0 0 0 0 0,0 1 0 0 0,1-1 1 0 0,-1 0-1 0 0,1 0 0 0 0,0-1 0 0 0,1 1 1 0 0,-1 0-1 0 0,1-1 0 0 0,0 0 1 0 0,0 0-1 0 0,0 0 0 0 0,0-1 0 0 0,1 1 1 0 0,0-1-1 0 0,-1 0 0 0 0,1 0 1 0 0,3 1-19 0 0,20 25 7 0 0,-16-15-6 0 0,-6-9 17 0 0,-1 1 1 0 0,0 0-1 0 0,0 0 1 0 0,0 0 0 0 0,-1 0-1 0 0,0 1 1 0 0,0-1-1 0 0,-1 1 1 0 0,1 0-1 0 0,-1 0 1 0 0,-1 0-1 0 0,0 1 1 0 0,0-1-1 0 0,0 3-18 0 0,-6-2-144 0 0,-1-1-1 0 0,0 0 0 0 0,0 0 1 0 0,0 0-1 0 0,-1-1 1 0 0,0 0-1 0 0,-1 0 0 0 0,1 0 1 0 0,-1-1-1 0 0,0 0 1 0 0,-1 0-1 0 0,1-1 0 0 0,-1 0 1 0 0,0 0-1 0 0,0-1 1 0 0,0 0-1 0 0,0-1 0 0 0,0 1 1 0 0,-1-1-1 0 0,1-1 1 0 0,-1 0-1 0 0,0 0 0 0 0,1-1 1 0 0,-6 0 144 0 0,-49 1-2924 0 0,36-1 1416 0 0</inkml:trace>
  <inkml:trace contextRef="#ctx0" brushRef="#br0" timeOffset="511869.829">14324 13897 1468 0 0,'60'-9'1995'0'0,"140"-39"571"0"0,-180 39-2399 0 0,-10 5-104 0 0,0 1 0 0 0,-1-2 1 0 0,1 1-1 0 0,-1-1 0 0 0,0 0 0 0 0,-1-1 1 0 0,1 0-1 0 0,-1-1 0 0 0,0 0 0 0 0,0 0 1 0 0,-1 0-1 0 0,0-1 0 0 0,-1 0 0 0 0,0 0 1 0 0,4-7-64 0 0,-47-16 576 0 0,26 30-541 0 0,0 1-1 0 0,0 0 1 0 0,0 1 0 0 0,0 0 0 0 0,1 0 0 0 0,-1 2 0 0 0,1-1 0 0 0,-1 1-1 0 0,1 1 1 0 0,0-1 0 0 0,0 2 0 0 0,0 0 0 0 0,1 0 0 0 0,-1 0-1 0 0,1 1 1 0 0,1 1 0 0 0,-1-1 0 0 0,1 2 0 0 0,0-1 0 0 0,1 1 0 0 0,0 0-1 0 0,0 0 1 0 0,0 1 0 0 0,1 0 0 0 0,1 0 0 0 0,-1 1 0 0 0,2-1 0 0 0,-1 1-1 0 0,1 0 1 0 0,1 1 0 0 0,0-1 0 0 0,0 1 0 0 0,1-1 0 0 0,0 1-1 0 0,1 0 1 0 0,0-1 0 0 0,1 10-35 0 0,0-13 42 0 0,-1 0 0 0 0,2-1 0 0 0,-1 1 1 0 0,1-1-1 0 0,0 1 0 0 0,0 0 0 0 0,0-1 0 0 0,1 0 0 0 0,0 1 0 0 0,1-1 0 0 0,-1 0 0 0 0,1 0 0 0 0,0 0 1 0 0,1-1-1 0 0,0 1 0 0 0,-1-1 0 0 0,2 0 0 0 0,-1 0 0 0 0,1 0 0 0 0,-1 0 0 0 0,1-1 0 0 0,0 0 0 0 0,1 0 1 0 0,-1 0-1 0 0,1-1 0 0 0,0 1 0 0 0,0-1 0 0 0,0-1 0 0 0,0 1 0 0 0,0-1 0 0 0,0 0 0 0 0,1-1 0 0 0,-1 1 1 0 0,1-1-1 0 0,-1-1 0 0 0,1 1 0 0 0,0-1 0 0 0,-1 0 0 0 0,1 0 0 0 0,0-1 0 0 0,1 0-42 0 0,4-3 7 0 0,1-1 0 0 0,0 0 0 0 0,-1-1 0 0 0,0-1-1 0 0,0 1 1 0 0,-1-2 0 0 0,0 0 0 0 0,0 0 0 0 0,0-1 0 0 0,-1 0-1 0 0,-1-1 1 0 0,0 0 0 0 0,0 0 0 0 0,-1-1 0 0 0,0 0 0 0 0,-1-1-1 0 0,0 0 1 0 0,-1 0 0 0 0,1-4-7 0 0,36-49-48 0 0,-37 55 32 0 0,1 0 1 0 0,1 0 0 0 0,0 1-1 0 0,0 1 1 0 0,1-1 0 0 0,0 1 0 0 0,0 1-1 0 0,1-1 1 0 0,0 2 0 0 0,0-1-1 0 0,1 2 1 0 0,0-1 0 0 0,0 1-1 0 0,0 1 1 0 0,0 0 0 0 0,1 1 0 0 0,0 0-1 0 0,-1 0 1 0 0,13 0 15 0 0,-19 5-2 0 0,0 0-1 0 0,0 0 1 0 0,-1 1 0 0 0,1-1 0 0 0,-1 1 0 0 0,1 0-1 0 0,-1 1 1 0 0,0-1 0 0 0,0 1 0 0 0,-1-1-1 0 0,1 1 1 0 0,-1 0 0 0 0,1 1 0 0 0,-1-1-1 0 0,-1 0 1 0 0,1 1 0 0 0,-1 0 0 0 0,1-1-1 0 0,-1 1 1 0 0,-1 0 0 0 0,1 0 0 0 0,-1 1 0 0 0,0-1-1 0 0,0 0 1 0 0,0 0 0 0 0,-1 0 0 0 0,0 1-1 0 0,0-1 1 0 0,0 0 0 0 0,0 0 0 0 0,-1 1-1 0 0,0-1 1 0 0,0 0 0 0 0,-1 1 2 0 0,-5 9-195 0 0,-1 1 1 0 0,-1-1-1 0 0,0-1 0 0 0,-1 0 0 0 0,0 0 1 0 0,-1-1-1 0 0,-1 0 0 0 0,0-1 0 0 0,-1-1 1 0 0,0 0-1 0 0,0 0 0 0 0,-1-1 1 0 0,-1-1-1 0 0,0-1 0 0 0,0 0 0 0 0,-1 0 1 0 0,0-2-1 0 0,0 0 0 0 0,-14 3 195 0 0,-26 1-4391 0 0,47-10 3047 0 0</inkml:trace>
  <inkml:trace contextRef="#ctx0" brushRef="#br0" timeOffset="512398.343">15529 13721 1236 0 0,'0'0'206'0'0,"0"1"0"0"0,0-1 0 0 0,0 0 0 0 0,0 1 0 0 0,0-1 0 0 0,0 0 0 0 0,0 1 0 0 0,1-1 0 0 0,-1 0 0 0 0,0 0 1 0 0,0 1-1 0 0,0-1 0 0 0,0 0 0 0 0,0 0 0 0 0,0 1 0 0 0,1-1 0 0 0,-1 0 0 0 0,0 0 0 0 0,0 1 0 0 0,0-1 0 0 0,1 0 0 0 0,-1 0 0 0 0,0 0 0 0 0,0 1 0 0 0,0-1 0 0 0,1 0 0 0 0,-1 0 0 0 0,0 0 0 0 0,1 0 0 0 0,-1 0 0 0 0,0 1 0 0 0,0-1 0 0 0,1 0-206 0 0,-5 11-96 0 0,-30 117 2725 0 0,36-123-2643 0 0,-1 0 0 0 0,1 0 0 0 0,-1-1 0 0 0,1 1 0 0 0,1-1 0 0 0,-1 1 1 0 0,1-1-1 0 0,-1 0 0 0 0,1 0 0 0 0,0 0 0 0 0,1 0 0 0 0,-1 0 0 0 0,1-1 1 0 0,0 0-1 0 0,-1 1 0 0 0,1-1 0 0 0,1-1 0 0 0,-1 1 0 0 0,0-1 0 0 0,1 1 1 0 0,-1-1-1 0 0,1-1 0 0 0,0 1 0 0 0,0-1 0 0 0,-1 1 0 0 0,1-1 0 0 0,0-1 1 0 0,0 1-1 0 0,0-1 0 0 0,0 0 0 0 0,0 0 0 0 0,0 0 0 0 0,4-1 14 0 0,-6 0-147 0 0,-1 1 1 0 0,0-1-1 0 0,0 1 0 0 0,0-1 0 0 0,0 0 0 0 0,0 0 0 0 0,0 0 0 0 0,0 0 1 0 0,0-1-1 0 0,-1 1 0 0 0,1 0 0 0 0,0-1 0 0 0,-1 1 0 0 0,1-1 0 0 0,-1 0 1 0 0,1 0-1 0 0,-1 1 0 0 0,0-1 0 0 0,0 0 0 0 0,0 0 0 0 0,0 0 0 0 0,0 0 1 0 0,0 0-1 0 0,0 0 0 0 0,-1 0 0 0 0,1-1 0 0 0,-1 1 0 0 0,1 0 0 0 0,-1 0 1 0 0,0 0-1 0 0,0-1 0 0 0,0 1 0 0 0,0 0 0 0 0,0 0 0 0 0,-1 0 0 0 0,1-1 1 0 0,-1 1-1 0 0,0-2 147 0 0,-14-28-1410 0 0,0 1 70 0 0</inkml:trace>
  <inkml:trace contextRef="#ctx0" brushRef="#br0" timeOffset="512662.224">15437 13477 1612 0 0,'-7'-14'1296'0'0,"4"7"-176"0"0,1 1-156 0 0,-1 0-203 0 0,3 1-109 0 0,0 2-84 0 0,-1-1-52 0 0,1 1-196 0 0,1 0-100 0 0,-1 0-192 0 0,5 0-116 0 0,0 1 8 0 0,-2 4-452 0 0,3-5-256 0 0,2 3 68 0 0,0 0-757 0 0,-1 0 61 0 0,2 1 112 0 0</inkml:trace>
  <inkml:trace contextRef="#ctx0" brushRef="#br0" timeOffset="513003.447">15693 13705 1372 0 0,'33'264'8312'0'0,"-44"-274"-7465"0"0,14-4-866 0 0,0 0 1 0 0,1 0-1 0 0,0 0 0 0 0,1 0 1 0 0,1 1-1 0 0,0 0 0 0 0,1 0 1 0 0,0 1-1 0 0,1-1 0 0 0,1 2 1 0 0,0-1-1 0 0,0 1 0 0 0,1 0 1 0 0,0 1-1 0 0,1 1 0 0 0,0-1 1 0 0,1 2-1 0 0,0-1 0 0 0,0 2 1 0 0,0-1-1 0 0,1 2 0 0 0,0 0 1 0 0,1 0-1 0 0,0 1 0 0 0,-1 1 1 0 0,1 0-1 0 0,1 1 0 0 0,5 0 19 0 0,-13 6 7 0 0,-1 1-1 0 0,1-1 1 0 0,-1 1-1 0 0,0 0 1 0 0,0 1-1 0 0,0-1 1 0 0,-1 1-1 0 0,1 0 1 0 0,-1 1-1 0 0,-1-1 1 0 0,1 1-1 0 0,-1 0 1 0 0,0 0-1 0 0,0 1 1 0 0,-1-1-1 0 0,1 1 1 0 0,-1 0-1 0 0,0 2-6 0 0,0-3 16 0 0,57 124-1618 0 0,-41-94-3655 0 0,-15-31 3907 0 0</inkml:trace>
  <inkml:trace contextRef="#ctx0" brushRef="#br0" timeOffset="515666.629">16819 13598 996 0 0,'-2'-20'1992'0'0,"2"17"-1899"0"0,-1-1 1 0 0,1 1-1 0 0,-1-1 0 0 0,1 0 0 0 0,0 1 0 0 0,0-1 0 0 0,1 0 0 0 0,-1 1 0 0 0,1-1 1 0 0,0 1-1 0 0,-1-1 0 0 0,2 1 0 0 0,-1-1 0 0 0,0 1 0 0 0,1 0 0 0 0,-1-1 1 0 0,1 1-1 0 0,0 0 0 0 0,0 0 0 0 0,1 0 0 0 0,-1 0 0 0 0,0 1 0 0 0,1-1 0 0 0,0 1 1 0 0,-1-1-1 0 0,1 1 0 0 0,0 0 0 0 0,0 0 0 0 0,0 0 0 0 0,1 1 0 0 0,-1-1 1 0 0,0 1-1 0 0,1-1 0 0 0,-1 1 0 0 0,4 0-93 0 0,-6 1 108 0 0,9 3 71 0 0,1 10-101 0 0,-1 1-1 0 0,0-1 1 0 0,-1 2 0 0 0,-1-1 0 0 0,0 1 0 0 0,-1 1 0 0 0,0-1 0 0 0,-2 1 0 0 0,0 0 0 0 0,-1 0 0 0 0,0 1 0 0 0,-1-1 0 0 0,-1 1-1 0 0,-1 0 1 0 0,0 9-78 0 0,-12 77 1330 0 0,7-96-1170 0 0,4-7-110 0 0,0 0-1 0 0,-1-1 1 0 0,1 1 0 0 0,-1 0-1 0 0,1 0 1 0 0,0 0 0 0 0,-1-1-1 0 0,1 1 1 0 0,-1 0 0 0 0,1 0-1 0 0,-1 0 1 0 0,1 0 0 0 0,-1 0-1 0 0,1 0 1 0 0,-1 0 0 0 0,1 0-1 0 0,0 0 1 0 0,-1 0 0 0 0,1 0-1 0 0,-1 0 1 0 0,1 0 0 0 0,-1 1-1 0 0,1-1 1 0 0,-1 0 0 0 0,1 0-1 0 0,0 0 1 0 0,-1 1 0 0 0,1-1-1 0 0,-1 0 1 0 0,1 0 0 0 0,0 1-1 0 0,-1-1 1 0 0,1 0 0 0 0,0 1-1 0 0,0-1 1 0 0,-1 1 0 0 0,1-1-1 0 0,0 0 1 0 0,0 1 0 0 0,-1-1-50 0 0,3-22 30 0 0,1-1 1 0 0,1 1-1 0 0,1 0 1 0 0,1 0-1 0 0,1 1 1 0 0,1 0-1 0 0,1 0 1 0 0,1 0-1 0 0,0 1 1 0 0,2 1-1 0 0,0 0 1 0 0,1 0-1 0 0,1 1 1 0 0,1 1 0 0 0,0 0-1 0 0,1 2 1 0 0,1-1-1 0 0,1 1-30 0 0,-11 8-7 0 0,1 1-1 0 0,-1 0 1 0 0,1 0-1 0 0,0 1 1 0 0,0 0-1 0 0,1 0 0 0 0,0 1 1 0 0,0 0-1 0 0,0 0 1 0 0,0 1-1 0 0,0 0 1 0 0,1 1-1 0 0,-1 0 1 0 0,1 0-1 0 0,-1 1 1 0 0,1 1-1 0 0,0-1 1 0 0,0 2-1 0 0,-1-1 1 0 0,1 1-1 0 0,0 1 1 0 0,-1 0-1 0 0,1 0 1 0 0,-1 1-1 0 0,0 0 1 0 0,0 0-1 0 0,0 1 1 0 0,0 0-1 0 0,-1 1 1 0 0,1 0-1 0 0,-1 0 1 0 0,0 1-1 0 0,-1 0 1 0 0,1 1-1 0 0,-1-1 1 0 0,-1 1-1 0 0,1 1 1 0 0,-1-1-1 0 0,0 1 1 0 0,-1 0-1 0 0,1 1 8 0 0,6 16-73 0 0,-1 1 0 0 0,-1-1-1 0 0,-2 2 1 0 0,0-1 0 0 0,-2 1-1 0 0,-1 0 1 0 0,-1 1 0 0 0,-1 0 73 0 0,3 77-7843 0 0,-6-104 6463 0 0</inkml:trace>
  <inkml:trace contextRef="#ctx0" brushRef="#br0" timeOffset="516366.289">18091 13472 1060 0 0,'8'-35'5971'0'0,"0"51"-3238"0"0,26 134-1835 0 0,1 4-5115 0 0,-59-132-56 0 0,18-21 2949 0 0</inkml:trace>
  <inkml:trace contextRef="#ctx0" brushRef="#br0" timeOffset="516926.507">18152 13424 840 0 0,'-2'-1'124'0'0,"0"-1"0"0"0,-1 1 0 0 0,1-1-1 0 0,0 1 1 0 0,1-1 0 0 0,-1 0 0 0 0,0 0 0 0 0,0 0 0 0 0,1 0-1 0 0,-1 0 1 0 0,1 0 0 0 0,0-1 0 0 0,-1 1 0 0 0,1 0 0 0 0,0-1-1 0 0,0 1 1 0 0,1-1 0 0 0,-1 1 0 0 0,0-1 0 0 0,1 1 0 0 0,0-1-1 0 0,0 0 1 0 0,-1 1 0 0 0,1-1 0 0 0,1 1 0 0 0,-1-1 0 0 0,0 1-1 0 0,1-1 1 0 0,-1 0 0 0 0,1 1 0 0 0,0-1 0 0 0,0 1 0 0 0,0 0-1 0 0,0-1 1 0 0,0 1 0 0 0,0 0 0 0 0,1 0 0 0 0,-1-1 0 0 0,1 1-1 0 0,0 0 1 0 0,-1 0 0 0 0,1 1 0 0 0,1-2-124 0 0,1-3 28 0 0,0 1 1 0 0,1-1-1 0 0,-1 1 1 0 0,1 0-1 0 0,0 0 1 0 0,1 0-1 0 0,-1 1 1 0 0,1-1-1 0 0,0 1 1 0 0,0 1-1 0 0,0-1 1 0 0,1 1-1 0 0,-1 0 1 0 0,1 1-1 0 0,0-1 1 0 0,6 0-29 0 0,-7 4 11 0 0,0 0 1 0 0,-1 0-1 0 0,1 0 1 0 0,-1 1-1 0 0,1 0 1 0 0,-1 0 0 0 0,0 1-1 0 0,0-1 1 0 0,0 1-1 0 0,0 0 1 0 0,-1 1-1 0 0,1-1 1 0 0,-1 1 0 0 0,0 0-1 0 0,1 0 1 0 0,-2 0-1 0 0,1 0 1 0 0,-1 1-1 0 0,1 0 1 0 0,-1 0 0 0 0,0-1-1 0 0,-1 2 1 0 0,1-1-1 0 0,-1 0 1 0 0,0 0-1 0 0,-1 1 1 0 0,1-1 0 0 0,-1 1-1 0 0,0 0 1 0 0,0-1-1 0 0,-1 1 1 0 0,0 0-1 0 0,0-1 1 0 0,0 1 0 0 0,0 0-1 0 0,-1-1 1 0 0,0 1-1 0 0,0 0 1 0 0,-1-1-1 0 0,0 1 1 0 0,0-1 0 0 0,-2 5-12 0 0,-43 105 600 0 0,47-114-562 0 0,0-1-22 0 0,4 3 6 0 0,58 27-27 0 0,-55-28 6 0 0,0 0-1 0 0,0 0 0 0 0,0 0 1 0 0,-1 1-1 0 0,1 0 0 0 0,-1 1 1 0 0,0-1-1 0 0,0 1 0 0 0,0 0 1 0 0,0 1-1 0 0,-1-1 1 0 0,1 1-1 0 0,-1 0 0 0 0,0 1 1 0 0,-1-1-1 0 0,0 1 0 0 0,1 0 1 0 0,-2 0-1 0 0,1 0 0 0 0,1 5 0 0 0,-5-8 25 0 0,0 0-1 0 0,-1 0 1 0 0,1 0-1 0 0,-1 0 1 0 0,0-1-1 0 0,1 1 1 0 0,-1 0-1 0 0,-1 0 0 0 0,1-1 1 0 0,0 1-1 0 0,-1-1 1 0 0,1 1-1 0 0,-1-1 1 0 0,0 1-1 0 0,0-1 1 0 0,0 0-1 0 0,0 0 1 0 0,0 0-1 0 0,0 0 0 0 0,-1 0 1 0 0,1-1-1 0 0,-1 1 1 0 0,1-1-1 0 0,-1 1 1 0 0,-1 0-25 0 0,-16 6 39 0 0,-1 0 0 0 0,1-1 0 0 0,-1-1 0 0 0,-1-1 0 0 0,1-1 0 0 0,-1 0 0 0 0,1-2 0 0 0,-1-1 0 0 0,0 0 0 0 0,-9-2-39 0 0,27 1-129 0 0,1 1-1 0 0,-1-1 1 0 0,1 0-1 0 0,-1 0 1 0 0,0-1-1 0 0,1 1 1 0 0,-1-1-1 0 0,1 1 0 0 0,-1-1 1 0 0,1 0-1 0 0,-1 0 1 0 0,1-1-1 0 0,0 1 1 0 0,-1-1-1 0 0,1 0 0 0 0,0 0 1 0 0,0 0-1 0 0,0 0 1 0 0,0 0-1 0 0,1 0 1 0 0,-1-1-1 0 0,1 0 1 0 0,-1 1-1 0 0,1-1 0 0 0,0 0 1 0 0,0 0-1 0 0,0 0 1 0 0,0 0-1 0 0,1-1 1 0 0,-1 1-1 0 0,1 0 1 0 0,0-1-1 0 0,0 1 0 0 0,0-2 130 0 0,6-12-1145 0 0,20-16-324 0 0</inkml:trace>
  <inkml:trace contextRef="#ctx0" brushRef="#br0" timeOffset="517436.459">18603 13685 1484 0 0,'97'-28'3712'0'0,"22"-73"-3403"0"0,-117 98-321 0 0,-1 0-1 0 0,1 1 1 0 0,-1-1 0 0 0,1 0-1 0 0,-1 0 1 0 0,0 0-1 0 0,0 0 1 0 0,0 0 0 0 0,-1 0-1 0 0,1-1 1 0 0,-1 1-1 0 0,0 0 1 0 0,1 0 0 0 0,-1 0-1 0 0,-1-1 1 0 0,1 1-1 0 0,0 0 1 0 0,-1 0 0 0 0,0 0-1 0 0,0 0 1 0 0,0 0-1 0 0,0 0 1 0 0,0 0 0 0 0,0 0-1 0 0,-1 0 1 0 0,0 0-1 0 0,1 0 1 0 0,-1 1 0 0 0,0-1-1 0 0,0 1 1 0 0,-1 0-1 0 0,1-1 1 0 0,0 1 0 0 0,-1 0-1 0 0,1 0 1 0 0,-1 0-1 0 0,0 1 1 0 0,0-1 0 0 0,1 1-1 0 0,-1-1 1 0 0,0 1-1 0 0,0 0 1 0 0,0 0 0 0 0,-1 0-1 0 0,1 1 1 0 0,0-1-1 0 0,0 1 1 0 0,0 0 0 0 0,0 0-1 0 0,-1 0 1 0 0,1 0-1 0 0,0 0 1 0 0,0 1 0 0 0,0-1-1 0 0,-1 1 13 0 0,-5-2 61 0 0,0 0-1 0 0,0 0 1 0 0,0 1-1 0 0,0 0 1 0 0,-1 0-1 0 0,1 1 0 0 0,0 0 1 0 0,0 1-1 0 0,0 0 1 0 0,1 1-1 0 0,-1-1 1 0 0,0 2-1 0 0,1-1 1 0 0,0 1-1 0 0,0 1 1 0 0,0-1-1 0 0,0 1 1 0 0,1 1-1 0 0,0-1 1 0 0,0 1-1 0 0,0 0 1 0 0,1 1-1 0 0,0 0 1 0 0,0 0-1 0 0,0 0 1 0 0,1 1-1 0 0,0-1 1 0 0,1 1-1 0 0,0 1 1 0 0,0-1-1 0 0,1 0 1 0 0,0 1-1 0 0,0 0 0 0 0,1 0 1 0 0,-2 8-61 0 0,7-9 17 0 0,0-1 0 0 0,0 1-1 0 0,0-1 1 0 0,1 0 0 0 0,0 0 0 0 0,0-1-1 0 0,1 1 1 0 0,0-1 0 0 0,0 0 0 0 0,1 0 0 0 0,-1 0-1 0 0,1-1 1 0 0,0 0 0 0 0,1 0 0 0 0,-1-1 0 0 0,1 1-1 0 0,0-2 1 0 0,0 1 0 0 0,0-1 0 0 0,1 0 0 0 0,-1 0-1 0 0,3 0-16 0 0,231 46-3593 0 0,-200-47 2137 0 0</inkml:trace>
  <inkml:trace contextRef="#ctx0" brushRef="#br0" timeOffset="517826.307">18979 13537 1088 0 0,'7'1'217'0'0,"-1"1"1"0"0,1 0-1 0 0,-1 0 1 0 0,1 1-1 0 0,-1 0 0 0 0,0 0 1 0 0,0 0-1 0 0,-1 1 1 0 0,1 0-1 0 0,-1 0 0 0 0,1 1 1 0 0,-1-1-1 0 0,-1 1 1 0 0,1 0-1 0 0,-1 0 0 0 0,0 1 1 0 0,0-1-1 0 0,0 1 1 0 0,-1 0-1 0 0,0 0 0 0 0,0 0 1 0 0,0 1-1 0 0,-1-1 1 0 0,0 1-1 0 0,0-1 0 0 0,-1 1 1 0 0,0 0-1 0 0,0-1 1 0 0,0 6-218 0 0,-2-7 194 0 0,-1-1 0 0 0,0 1 0 0 0,0-1 0 0 0,0 0 0 0 0,-1 1 0 0 0,1-1 0 0 0,-1 0 0 0 0,0-1 0 0 0,0 1 0 0 0,-1 0-1 0 0,1-1 1 0 0,-1 0 0 0 0,1 0 0 0 0,-1 0 0 0 0,0 0 0 0 0,0 0 0 0 0,-1-1 0 0 0,1 0 0 0 0,-1 1-194 0 0,4-3 240 0 0,12-54-212 0 0,4 28-537 0 0,1 1 1 0 0,1 1-1 0 0,2 1 1 0 0,0 0-1 0 0,1 1 1 0 0,1 1-1 0 0,23-16 509 0 0,26-29-4300 0 0,-53 46 3018 0 0</inkml:trace>
  <inkml:trace contextRef="#ctx0" brushRef="#br0" timeOffset="518402.787">19350 13438 1588 0 0,'4'-1'74'0'0,"0"2"0"0"0,0-1 0 0 0,0 0 0 0 0,-1 1 0 0 0,1-1-1 0 0,0 1 1 0 0,-1 0 0 0 0,1 1 0 0 0,0-1 0 0 0,-1 0 0 0 0,0 1 0 0 0,1 0 0 0 0,-1 0 0 0 0,0 0 0 0 0,0 0-1 0 0,0 0 1 0 0,0 1 0 0 0,0 0 0 0 0,-1-1 0 0 0,1 1 0 0 0,-1 0 0 0 0,1 0 0 0 0,-1 0 0 0 0,0 0-1 0 0,-1 1 1 0 0,1-1 0 0 0,0 1 0 0 0,-1-1 0 0 0,1 4-74 0 0,2-3 119 0 0,-1 1 0 0 0,0 0 0 0 0,-1 1 0 0 0,1-1 0 0 0,-1 0 0 0 0,0 1 0 0 0,0 0 0 0 0,0-1-1 0 0,-1 1 1 0 0,0 0 0 0 0,0 0 0 0 0,-1-1 0 0 0,0 1 0 0 0,0 0 0 0 0,0 0 0 0 0,0 0 0 0 0,-1 0 0 0 0,-1 5-119 0 0,-61 68 2967 0 0,52-119-2408 0 0,15 24-658 0 0,-1 0 0 0 0,2 0 1 0 0,0 0-1 0 0,1 1 0 0 0,1 0 0 0 0,0 0 0 0 0,1 1 0 0 0,1 0 0 0 0,0 0 0 0 0,1 1 0 0 0,0 0 0 0 0,1 1 1 0 0,0 0-1 0 0,1 1 0 0 0,1 0 0 0 0,0 1 0 0 0,0 0 0 0 0,12-6 99 0 0,92-27-857 0 0,-115 45 866 0 0,1 0 1 0 0,0 0-1 0 0,-1 1 0 0 0,1-1 0 0 0,-1 1 0 0 0,0-1 0 0 0,0 1 0 0 0,0 0 0 0 0,0 0 0 0 0,0-1 0 0 0,0 1 1 0 0,-1 1-1 0 0,0-1 0 0 0,1 0 0 0 0,-1 0 0 0 0,0 1 0 0 0,-1-1 0 0 0,1 0 0 0 0,-1 1 0 0 0,1-1 1 0 0,-1 0-1 0 0,0 1 0 0 0,0-1 0 0 0,-1 1 0 0 0,1-1 0 0 0,-1 1 0 0 0,1-1 0 0 0,-1 0 0 0 0,0 1-9 0 0,0 8 32 0 0,1 19-41 0 0,11 77-68 0 0,45-65-2756 0 0,-31-39 1407 0 0,0-2-90 0 0</inkml:trace>
  <inkml:trace contextRef="#ctx0" brushRef="#br0" timeOffset="519420.145">20179 13402 1140 0 0,'-13'-1'290'0'0,"-1"1"0"0"0,0 1 0 0 0,1 1 0 0 0,-1 0-1 0 0,1 0 1 0 0,-1 1 0 0 0,1 1 0 0 0,0 0 0 0 0,0 1 0 0 0,1 1 0 0 0,0 0 0 0 0,0 0 0 0 0,0 1-1 0 0,0 1 1 0 0,1 0 0 0 0,1 0 0 0 0,-1 1 0 0 0,-1 2-290 0 0,6-4 119 0 0,0-1 0 0 0,0 1 1 0 0,0 0-1 0 0,1 0 0 0 0,0 0 0 0 0,1 1 0 0 0,0 0 1 0 0,0 0-1 0 0,0 0 0 0 0,1 1 0 0 0,1-1 1 0 0,-1 1-1 0 0,1-1 0 0 0,0 1 0 0 0,1 0 0 0 0,0 7-119 0 0,66 22 36 0 0,-61-38-61 0 0,0 0 0 0 0,0-1 0 0 0,0 1 0 0 0,0-1 0 0 0,-1 0 0 0 0,1-1 0 0 0,0 1 0 0 0,0-1 0 0 0,-1 1 0 0 0,1-1 0 0 0,-1 0 0 0 0,1 0 0 0 0,-1-1 0 0 0,0 1 0 0 0,0-1 0 0 0,0 1 0 0 0,0-1 0 0 0,0 0 0 0 0,-1 0 0 0 0,1-1 0 0 0,-1 1 0 0 0,0 0 0 0 0,0-1 0 0 0,0 1 0 0 0,-1-1 0 0 0,1 0 0 0 0,-1 1 0 0 0,1-1 0 0 0,-1 0 0 0 0,-1 0 0 0 0,1 0 0 0 0,0 0 0 0 0,-1 0 0 0 0,0 0 0 0 0,0 0 0 0 0,0 0 0 0 0,-1-4 26 0 0,11-29-140 0 0,-6 26 58 0 0,1 0 1 0 0,0 0-1 0 0,1 0 1 0 0,0 0-1 0 0,1 1 1 0 0,0 0-1 0 0,1 1 1 0 0,0-1-1 0 0,0 2 1 0 0,1-1-1 0 0,0 1 1 0 0,0 0-1 0 0,1 1 0 0 0,0 0 1 0 0,0 1-1 0 0,1 0 1 0 0,0 0-1 0 0,0 1 1 0 0,0 0-1 0 0,4 0 81 0 0,-14 5-106 0 0,27 20-169 0 0,-26 66 783 0 0,-3-80-477 0 0,0 1 0 0 0,0-1-1 0 0,0 0 1 0 0,0 1 0 0 0,1-1-1 0 0,0 1 1 0 0,1-1 0 0 0,-1 0-1 0 0,1 1 1 0 0,1-1 0 0 0,-1 0-1 0 0,1 1 1 0 0,0-1 0 0 0,0 0 0 0 0,1 0-1 0 0,0-1 1 0 0,0 1 0 0 0,0-1-1 0 0,1 1-30 0 0,3-4 14 0 0,1 0 0 0 0,-1 0 0 0 0,1-1 0 0 0,0 0 0 0 0,0 0 0 0 0,0-1 0 0 0,0 0 0 0 0,-1 0 1 0 0,1-1-1 0 0,0 0 0 0 0,0-1 0 0 0,-1 1 0 0 0,1-2 0 0 0,-1 1 0 0 0,1-1 0 0 0,-1 0 0 0 0,0 0 0 0 0,0-1 0 0 0,6-4-14 0 0,-9 6 10 0 0,85-48 901 0 0,-82 39-267 0 0,-6 11-197 0 0,2 23-172 0 0,-1-16-327 0 0,0 0 0 0 0,1 0 0 0 0,0-1 0 0 0,1 0 0 0 0,-1 1 0 0 0,1-1 0 0 0,0-1 0 0 0,1 1 0 0 0,-1 0 0 0 0,1-1 0 0 0,0 0 0 0 0,1 0 0 0 0,-1-1 1 0 0,1 1-1 0 0,0-1 0 0 0,0-1 0 0 0,0 1 0 0 0,0-1 0 0 0,1 0 0 0 0,-1 0 0 0 0,1-1 0 0 0,0 1 0 0 0,3-1 52 0 0,106-5-3841 0 0,-88-4 2449 0 0,-4 2-175 0 0</inkml:trace>
  <inkml:trace contextRef="#ctx0" brushRef="#br0" timeOffset="519698.199">20962 13243 1484 0 0,'-6'-8'362'0'0,"6"7"-271"0"0,0-1 1 0 0,-1 1-1 0 0,1 0 1 0 0,0-1-1 0 0,-1 1 1 0 0,1 0-1 0 0,-1 0 1 0 0,0-1 0 0 0,1 1-1 0 0,-1 0 1 0 0,0 0-1 0 0,0 0 1 0 0,0-1-1 0 0,1 1 1 0 0,-1 0-1 0 0,0 0 1 0 0,-1 1-1 0 0,1-1 1 0 0,0 0-1 0 0,0 0 1 0 0,0 0-1 0 0,0 1 1 0 0,-1-1-1 0 0,1 1 1 0 0,0-1-1 0 0,-1 1 1 0 0,1-1-1 0 0,0 1 1 0 0,-1 0-1 0 0,1-1 1 0 0,0 1-1 0 0,-1 0 1 0 0,1 0-1 0 0,-1 0 1 0 0,1 0-1 0 0,0 1 1 0 0,-1-1-1 0 0,1 0 1 0 0,-1 0-1 0 0,1 1 1 0 0,0-1-1 0 0,-1 1 1 0 0,1-1-1 0 0,0 1 1 0 0,0 0-1 0 0,0-1 1 0 0,-1 1-1 0 0,1 0 1 0 0,0 0-1 0 0,0 0 1 0 0,0 0-1 0 0,0 0 1 0 0,0 0-1 0 0,0 0 1 0 0,1 0-1 0 0,-1 0 1 0 0,0 1-1 0 0,0-1 1 0 0,1 1-92 0 0,-7 12 97 0 0,1 1 1 0 0,1-1 0 0 0,0 1 0 0 0,1 1 0 0 0,1-1-1 0 0,0 1 1 0 0,1-1 0 0 0,1 1 0 0 0,0 0 0 0 0,1 0 0 0 0,1 0-1 0 0,0-1 1 0 0,1 1 0 0 0,1 0 0 0 0,1-1 0 0 0,0 0-1 0 0,1 0 1 0 0,0 0 0 0 0,1 0 0 0 0,1-1 0 0 0,0 0-1 0 0,1 0 1 0 0,1-1 0 0 0,0 0 0 0 0,1-1 0 0 0,10 11-98 0 0,-19-21-62 0 0,1 0 0 0 0,0 0 1 0 0,0-1-1 0 0,0 1 0 0 0,0-1 1 0 0,0 1-1 0 0,0-1 0 0 0,0 0 1 0 0,1 0-1 0 0,-1 0 0 0 0,1 0 1 0 0,-1 0-1 0 0,0 0 1 0 0,1-1-1 0 0,-1 1 0 0 0,1-1 1 0 0,-1 1-1 0 0,1-1 0 0 0,0 0 1 0 0,-1 0-1 0 0,1-1 0 0 0,-1 1 1 0 0,1 0-1 0 0,-1-1 0 0 0,1 1 1 0 0,-1-1-1 0 0,0 0 1 0 0,1 0-1 0 0,-1 0 0 0 0,0 0 1 0 0,1 0-1 0 0,-1-1 0 0 0,0 1 1 0 0,0-1-1 0 0,0 1 0 0 0,0-1 1 0 0,0 0-1 0 0,0 0 0 0 0,-1 1 1 0 0,1-1-1 0 0,-1-1 0 0 0,1 1 1 0 0,-1 0-1 0 0,1-2 62 0 0,47-106-2061 0 0,-34 45 1247 0 0,-8 30 602 0 0</inkml:trace>
  <inkml:trace contextRef="#ctx0" brushRef="#br0" timeOffset="520053.754">21146 13322 4068 0 0,'5'-153'3785'0'0,"-16"177"-2702"0"0,10 4-929 0 0,2-1-1 0 0,1 1 1 0 0,1-1 0 0 0,1 0-1 0 0,1 1 1 0 0,2-2 0 0 0,0 1-1 0 0,2-1 1 0 0,1 0-1 0 0,1-1 1 0 0,1-1 0 0 0,12 19-154 0 0,-20-35-52 0 0,1-1 0 0 0,-1 0 1 0 0,1 0-1 0 0,1 0 0 0 0,-1-1 0 0 0,1 0 1 0 0,0 0-1 0 0,1 0 0 0 0,-1-1 1 0 0,1 0-1 0 0,0 0 0 0 0,0 0 1 0 0,1-1-1 0 0,0 0 0 0 0,-1-1 1 0 0,1 0-1 0 0,0 0 0 0 0,0-1 0 0 0,1 1 1 0 0,-1-2-1 0 0,0 1 0 0 0,1-1 1 0 0,-1-1-1 0 0,1 0 0 0 0,-1 0 1 0 0,1 0-1 0 0,-1-1 0 0 0,1 0 1 0 0,-1-1-1 0 0,1 0 0 0 0,-1 0 0 0 0,0-1 1 0 0,0 0-1 0 0,0 0 0 0 0,-1-1 1 0 0,1 0-1 0 0,-1 0 0 0 0,0-1 1 0 0,0 0-1 0 0,0 0 0 0 0,-1-1 1 0 0,1 0-1 0 0,-2 0 0 0 0,1 0 0 0 0,2-5 52 0 0,-1 0 63 0 0,0 0-1 0 0,-1 0 0 0 0,0-1 0 0 0,-1 0 0 0 0,-1 0 0 0 0,0-1 0 0 0,-1 1 0 0 0,0-1 0 0 0,0 0 0 0 0,-2 0 0 0 0,1-12-62 0 0,-2 27 46 0 0,0-1-1 0 0,0 0 1 0 0,0 0-1 0 0,0 0 0 0 0,-1 0 1 0 0,1 1-1 0 0,0-1 1 0 0,-1 0-1 0 0,1 0 1 0 0,-1 0-1 0 0,1 0 1 0 0,-1 0-1 0 0,0 0 1 0 0,1 0-1 0 0,-1 0 0 0 0,0 0 1 0 0,0 0-1 0 0,1 0 1 0 0,-1-1-1 0 0,0 1 1 0 0,0 0-1 0 0,0 0 1 0 0,0-1-1 0 0,0 1 1 0 0,0-1-1 0 0,0 1 0 0 0,-1-1 1 0 0,1 1-1 0 0,0-1 1 0 0,0 0-1 0 0,0 0 1 0 0,0 1-1 0 0,-1-1 1 0 0,1 0-1 0 0,0 0 1 0 0,0 0-1 0 0,0 0 1 0 0,-1 0-1 0 0,1 0 0 0 0,0-1 1 0 0,0 1-1 0 0,0 0 1 0 0,0-1-1 0 0,0 1 1 0 0,-1-1-1 0 0,1 1 1 0 0,0-1-1 0 0,0 1 1 0 0,0-1-1 0 0,0 0 0 0 0,0 1 1 0 0,0-1-1 0 0,1 0 1 0 0,-1 0-1 0 0,0 0 1 0 0,0 0-1 0 0,1 0 1 0 0,-1 0-1 0 0,0 0 1 0 0,1 0-1 0 0,-1 0 0 0 0,1 0 1 0 0,-1 0-1 0 0,1 0 1 0 0,-1 0-1 0 0,1 0 1 0 0,0-1-46 0 0,1 14 3 0 0,1 0 1 0 0,0 0 0 0 0,1 0-1 0 0,1 0 1 0 0,0-1-1 0 0,0 1 1 0 0,1-1 0 0 0,0 0-1 0 0,1-1 1 0 0,0 1-1 0 0,1-1 1 0 0,4 5-4 0 0,34 36-6056 0 0,-43-51 3205 0 0,-5-3 1505 0 0</inkml:trace>
  <inkml:trace contextRef="#ctx0" brushRef="#br0" timeOffset="520302.224">21543 13216 2756 0 0,'-1'-17'2576'0'0,"1"-16"3111"0"0,5 14-5684 0 0,8 30-7849 0 0,-11-9 6654 0 0</inkml:trace>
  <inkml:trace contextRef="#ctx0" brushRef="#br0" timeOffset="520832.08">22095 13129 1152 0 0,'27'29'2233'0'0,"4"162"791"0"0,-29-131-2298 0 0,-2-51-698 0 0,-1 1-1 0 0,2 0 1 0 0,-1-1-1 0 0,1 1 1 0 0,1-1-1 0 0,-1 1 1 0 0,2-1 0 0 0,-1 0-1 0 0,1 0 1 0 0,1 0-1 0 0,0 0 1 0 0,0 0-1 0 0,1-1 1 0 0,-1 1-1 0 0,2-1 1 0 0,-1-1-1 0 0,1 1 1 0 0,1-1-1 0 0,-1 0 1 0 0,1 0-1 0 0,1-1 1 0 0,-1 0-1 0 0,1 0 1 0 0,0-1-1 0 0,0 0 1 0 0,0 0-1 0 0,1-1 1 0 0,0 0 0 0 0,0 0-1 0 0,0-1 1 0 0,0-1-1 0 0,9 3-27 0 0,74-39-5000 0 0,-77 19 3620 0 0</inkml:trace>
  <inkml:trace contextRef="#ctx0" brushRef="#br0" timeOffset="521094.929">22016 13376 1996 0 0,'0'0'565'0'0,"1"1"0"0"0,-1-1 0 0 0,0 0 1 0 0,0 0-1 0 0,0 0 0 0 0,0 1 0 0 0,0-1 0 0 0,0 0 0 0 0,0 0 0 0 0,0 1 0 0 0,0-1 0 0 0,0 0-565 0 0,20-4 290 0 0,78-3-415 0 0,113-13-6236 0 0,-184 15 4976 0 0</inkml:trace>
  <inkml:trace contextRef="#ctx0" brushRef="#br0" timeOffset="521469.711">22458 13289 1172 0 0,'104'99'3596'0'0,"-95"-88"-3307"0"0,0 1 0 0 0,-1-1 0 0 0,-1 2 0 0 0,0-1 0 0 0,0 1 0 0 0,-1 0 0 0 0,-1 0 1 0 0,0 0-1 0 0,-1 1 0 0 0,1 9-289 0 0,-4-20 101 0 0,-1 1 0 0 0,0-1 0 0 0,0 1 0 0 0,-1 0 0 0 0,1-1 0 0 0,-1 1 0 0 0,1-1 0 0 0,-1 0 0 0 0,0 1 0 0 0,-1-1 0 0 0,1 0 1 0 0,0 1-1 0 0,-1-1 0 0 0,0 0 0 0 0,0 0 0 0 0,0 0 0 0 0,0 0 0 0 0,0-1 0 0 0,0 1 0 0 0,-1-1 0 0 0,0 1 0 0 0,1-1 0 0 0,-1 0 0 0 0,0 0 0 0 0,0 0 1 0 0,0 0-1 0 0,-2 1-101 0 0,4-4 7 0 0,0 0 0 0 0,0 1 0 0 0,0-1 0 0 0,0 0 0 0 0,1 0 0 0 0,-1 0 1 0 0,0 1-1 0 0,1-1 0 0 0,-1 0 0 0 0,0 0 0 0 0,1 0 0 0 0,-1 0 0 0 0,1 0 0 0 0,0-1 1 0 0,-1 1-1 0 0,1 0 0 0 0,0 0 0 0 0,0 0 0 0 0,-1 0 0 0 0,1 0 0 0 0,0 0 1 0 0,0 0-1 0 0,0-1 0 0 0,1 1 0 0 0,-1 0 0 0 0,0 0 0 0 0,0 0 0 0 0,1 0 0 0 0,-1 0 1 0 0,0 0-1 0 0,1 0 0 0 0,-1 0 0 0 0,1 0 0 0 0,-1 0 0 0 0,1 0 0 0 0,0 0 1 0 0,-1 0-1 0 0,1 0 0 0 0,0 0 0 0 0,0 0-7 0 0,7-15-88 0 0,0 1 0 0 0,2-1 0 0 0,0 1 0 0 0,0 1 0 0 0,1 0 0 0 0,1 0 0 0 0,1 1 0 0 0,-1 1 0 0 0,2 0 0 0 0,0 1 0 0 0,0 0 0 0 0,1 1 0 0 0,1 1 0 0 0,-1 0 0 0 0,1 1 0 0 0,1 1 0 0 0,-1 1 0 0 0,1 0 0 0 0,9-1 88 0 0,-20 8 9 0 0,0 0 1 0 0,0 1 0 0 0,0 0-1 0 0,-1 1 1 0 0,1-1-1 0 0,-1 1 1 0 0,0 0 0 0 0,0 0-1 0 0,0 1 1 0 0,0 0-1 0 0,0-1 1 0 0,-1 2-1 0 0,1-1 1 0 0,-1 0 0 0 0,-1 1-1 0 0,1 0 1 0 0,0 0-1 0 0,-1 0 1 0 0,0 0 0 0 0,0 0-1 0 0,-1 1 1 0 0,1 0-1 0 0,-1-1 1 0 0,-1 1 0 0 0,1 0-1 0 0,-1 0 1 0 0,0 0-1 0 0,0 0 1 0 0,0 1-10 0 0,12 57-1957 0 0,-13-63 575 0 0,-1-4-1398 0 0,-2-3 1428 0 0</inkml:trace>
  <inkml:trace contextRef="#ctx0" brushRef="#br0" timeOffset="521723.787">22852 13165 1280 0 0,'-2'-3'1056'0'0,"2"-2"-220"0"0,-2 5-172 0 0,1-3-196 0 0,-1 0-228 0 0,4 2-32 0 0,-1 1-136 0 0,1 0-12 0 0,0 0-236 0 0,1 1-160 0 0,0 1-388 0 0,2 1-584 0 0,1 0 28 0 0</inkml:trace>
  <inkml:trace contextRef="#ctx0" brushRef="#br0" timeOffset="522512.812">23314 13345 1664 0 0,'-13'2'3730'0'0,"-24"6"-2933"0"0,20-2-628 0 0,1 0 0 0 0,-1 1 1 0 0,1 0-1 0 0,0 2 1 0 0,1 0-1 0 0,0 0 0 0 0,1 2 1 0 0,0 0-1 0 0,0 0 1 0 0,1 1-1 0 0,0 1 0 0 0,-6 9-169 0 0,19-20 5 0 0,0 0 0 0 0,1-1-1 0 0,-1 1 1 0 0,1 0 0 0 0,-1 0-1 0 0,1 0 1 0 0,0-1 0 0 0,0 1-1 0 0,0 0 1 0 0,0-1 0 0 0,0 1-1 0 0,0-1 1 0 0,0 1 0 0 0,0-1-1 0 0,0 1 1 0 0,1-1 0 0 0,-1 0-1 0 0,1 0 1 0 0,-1 0 0 0 0,1 0-1 0 0,-1 0 1 0 0,1 0 0 0 0,0 0-1 0 0,-1 0 1 0 0,1-1 0 0 0,0 1-1 0 0,0 0 1 0 0,0-1 0 0 0,-1 0-1 0 0,1 1 1 0 0,0-1 0 0 0,0 0-1 0 0,0 0 1 0 0,0 0 0 0 0,0 0-1 0 0,0 0 1 0 0,-1-1 0 0 0,1 1-1 0 0,0 0 1 0 0,0-1-1 0 0,0 0 1 0 0,-1 1 0 0 0,1-1-1 0 0,0 0 1 0 0,-1 0 0 0 0,1 0-5 0 0,4 1-25 0 0,6-1-14 0 0,0-1 1 0 0,0 0-1 0 0,-1-1 0 0 0,1 0 1 0 0,-1-1-1 0 0,0 0 0 0 0,0-1 1 0 0,0 0-1 0 0,-1 0 1 0 0,0-2-1 0 0,0 1 0 0 0,0-1 1 0 0,-1 0-1 0 0,0-1 0 0 0,0-1 39 0 0,-9 8 22 0 0,0 0-1 0 0,-1 0 0 0 0,1 0 0 0 0,-1 0 1 0 0,1 0-1 0 0,0 1 0 0 0,-1-1 0 0 0,0 0 0 0 0,1 0 1 0 0,-1 0-1 0 0,0 0 0 0 0,1 1 0 0 0,-1-1 1 0 0,0 0-1 0 0,0 1 0 0 0,1-1 0 0 0,-1 0 0 0 0,0 1 1 0 0,0-1-1 0 0,0 1 0 0 0,0-1 0 0 0,0 1 1 0 0,0 0-1 0 0,0-1 0 0 0,0 1 0 0 0,0 0 0 0 0,0 0 1 0 0,0 0-1 0 0,0 0 0 0 0,0 0 0 0 0,0 0 1 0 0,0 0-1 0 0,0 0 0 0 0,0 0 0 0 0,0 0 1 0 0,0 0-1 0 0,0 1 0 0 0,0-1 0 0 0,0 0 0 0 0,0 1 1 0 0,0-1-1 0 0,0 1 0 0 0,0-1 0 0 0,0 1 1 0 0,1-1-1 0 0,-1 1 0 0 0,0 0 0 0 0,0-1 0 0 0,1 1 1 0 0,-1 0-1 0 0,0 0 0 0 0,1-1 0 0 0,-1 1 1 0 0,0 0-1 0 0,1 0-21 0 0,-1 0 5 0 0,0-1 0 0 0,1 1 0 0 0,-1 0 0 0 0,0-1 0 0 0,1 1 0 0 0,-1 0 0 0 0,1 0 0 0 0,-1-1 1 0 0,1 1-1 0 0,-1 0 0 0 0,1 0 0 0 0,0 0 0 0 0,-1-1 0 0 0,1 1 0 0 0,0 0 0 0 0,0 0 0 0 0,-1 0 0 0 0,1 0 0 0 0,0 0 0 0 0,0 0 0 0 0,0 0 1 0 0,0-1-1 0 0,0 1 0 0 0,0 0 0 0 0,0 0 0 0 0,1 0 0 0 0,-1 0 0 0 0,0 0 0 0 0,0 0 0 0 0,1 0 0 0 0,-1-1 0 0 0,1 1 0 0 0,-1 0 0 0 0,1 0 1 0 0,-1-1-1 0 0,1 1 0 0 0,-1 0 0 0 0,1 0 0 0 0,-1-1 0 0 0,1 1 0 0 0,0-1 0 0 0,-1 1 0 0 0,1 0 0 0 0,0-1 0 0 0,0 0 0 0 0,0 1 0 0 0,-1-1 1 0 0,1 1-1 0 0,0-1 0 0 0,0 0 0 0 0,0 1 0 0 0,0-1 0 0 0,0 0 0 0 0,0 0 0 0 0,-1 0 0 0 0,1 0 0 0 0,0 0 0 0 0,1 0-5 0 0,57 15-472 0 0,-44-16 350 0 0,-1-1 0 0 0,1 0-1 0 0,-1-1 1 0 0,1 0-1 0 0,-1-1 1 0 0,0-1-1 0 0,-1 0 1 0 0,1-1-1 0 0,-1-1 1 0 0,0 0-1 0 0,-1 0 1 0 0,0-1 0 0 0,0-1-1 0 0,0 0 1 0 0,-1-1-1 0 0,-1 0 1 0 0,1 0-1 0 0,-2-1 1 0 0,1-1-1 0 0,-2 1 1 0 0,1-2-1 0 0,-2 1 1 0 0,0-1 0 0 0,1-2 122 0 0,0-9-30 0 0,0 1 1 0 0,-1-1 0 0 0,-2 0-1 0 0,0 0 1 0 0,-2 0 0 0 0,-1-1-1 0 0,0-23 30 0 0,-48-54 1402 0 0,15 123-524 0 0,30-18-918 0 0,-8 21 224 0 0,2 1 0 0 0,0 0 0 0 0,2 1 1 0 0,0 0-1 0 0,2-1 0 0 0,1 1 0 0 0,1 0 1 0 0,2 15-185 0 0,-4 40 408 0 0,-13 182 1109 0 0,18-262-1526 0 0,0 0 0 0 0,1 1 0 0 0,-1-1 0 0 0,0 0 0 0 0,1 0 0 0 0,-1 0 0 0 0,0-1 0 0 0,1 1 0 0 0,-1 0 0 0 0,1-1 0 0 0,-1 0 1 0 0,1 1-1 0 0,0-1 0 0 0,-1 0 0 0 0,1-1 0 0 0,-1 1 0 0 0,1 0 0 0 0,-1-1 0 0 0,1 1 0 0 0,-1-1 0 0 0,1 0 0 0 0,-1 0 0 0 0,0 0 0 0 0,1 0 0 0 0,-1 0 0 0 0,0 0 1 0 0,0-1-1 0 0,0 1 0 0 0,0-1 0 0 0,0 1 0 0 0,0-1 0 0 0,0 0 0 0 0,0 0 0 0 0,0-1 9 0 0,11-4-70 0 0,12-5-45 0 0,0 1 1 0 0,0 2 0 0 0,1 0-1 0 0,0 2 1 0 0,1 1 0 0 0,0 0-1 0 0,-1 2 1 0 0,19 1 114 0 0,-44 3 17 0 0,1 0 0 0 0,0 0 0 0 0,0 0 0 0 0,0 1 0 0 0,0-1 0 0 0,0 1 1 0 0,-1-1-1 0 0,1 1 0 0 0,0 0 0 0 0,0-1 0 0 0,-1 1 0 0 0,1 0 0 0 0,-1 0 0 0 0,1 0 0 0 0,-1 1 0 0 0,1-1 0 0 0,-1 0 1 0 0,0 0-1 0 0,1 1 0 0 0,-1-1 0 0 0,0 1 0 0 0,0-1 0 0 0,0 1 0 0 0,0 0 0 0 0,0-1 0 0 0,0 1 0 0 0,-1 0 0 0 0,1 0 1 0 0,-1-1-1 0 0,1 1 0 0 0,-1 0 0 0 0,1 0 0 0 0,-1 0 0 0 0,0 0 0 0 0,0 0 0 0 0,0-1 0 0 0,0 1 0 0 0,0 0 0 0 0,-1 0 1 0 0,1 0-1 0 0,0 0 0 0 0,-1 0 0 0 0,0-1 0 0 0,1 1 0 0 0,-1 0 0 0 0,0 0 0 0 0,0-1 0 0 0,0 1 0 0 0,0-1 0 0 0,0 1 1 0 0,0-1-1 0 0,0 1 0 0 0,-1-1 0 0 0,1 1 0 0 0,0-1 0 0 0,-1 0 0 0 0,1 0 0 0 0,-1 0 0 0 0,1 0 0 0 0,-3 1-17 0 0,-85 49-867 0 0,30-63-4728 0 0,53 3 4096 0 0,6 2 118 0 0</inkml:trace>
  <inkml:trace contextRef="#ctx0" brushRef="#br0" timeOffset="522699.446">24261 13357 2356 0 0,'3'-3'1416'0'0,"2"1"-236"0"0,0 1-91 0 0,-2-2-293 0 0,0 1-160 0 0,1 2-252 0 0,-1-3-212 0 0,-2 2-264 0 0,3 1 12 0 0,-1-5-712 0 0,0 5 76 0 0,2-1-761 0 0,0-1-55 0 0,-1 1 36 0 0</inkml:trace>
  <inkml:trace contextRef="#ctx0" brushRef="#br0" timeOffset="542904.079">6428 14900 916 0 0,'0'0'320'0'0,"0"0"-1"0"0,0 0-16 0 0,0 0-30 0 0,0 0 12 0 0,0 0-55 0 0,0 0 13 0 0,13 1 57 0 0,-6-6 2743 0 0,8-16-2665 0 0,-17 38 1149 0 0,-22 62-1163 0 0,3 1 0 0 0,4 0 0 0 0,3 2 0 0 0,4-1 0 0 0,2 36-364 0 0,8-116 55 0 0,0 39 297 0 0,0-38-294 0 0,-1 6-68 0 0,1-8-57 0 0,-1 0-1 0 0,1 0 0 0 0,0 0 1 0 0,0 0-1 0 0,-1 0 0 0 0,1 0 1 0 0,0 0-1 0 0,-1 0 0 0 0,1 0 1 0 0,0-1-1 0 0,0 1 0 0 0,-1 0 1 0 0,1 1-1 0 0,0-1 0 0 0,-1 0 1 0 0,1 0-1 0 0,0 0 0 0 0,0 0 0 0 0,-1 0 1 0 0,1 0-1 0 0,0 0 0 0 0,-1 0 1 0 0,1 0-1 0 0,0 1 0 0 0,0-1 1 0 0,-1 0-1 0 0,1 0 0 0 0,0 0 1 0 0,0 0-1 0 0,0 1 0 0 0,-1-1 1 0 0,1 0-1 0 0,0 0 0 0 0,0 1 1 0 0,0-1-1 0 0,0 0 0 0 0,-1 0 1 0 0,1 1-1 0 0,0-1 0 0 0,0 0 1 0 0,0 0-1 0 0,0 1 0 0 0,0-1 1 0 0,0 1 67 0 0,-11-29-4247 0 0,6 9 2907 0 0</inkml:trace>
  <inkml:trace contextRef="#ctx0" brushRef="#br0" timeOffset="543709.851">6452 14996 1024 0 0,'-27'-55'6011'0'0,"26"45"-5909"0"0,1 1 1 0 0,0-1 0 0 0,0 0-1 0 0,1 1 1 0 0,0-1-1 0 0,1 1 1 0 0,0-1 0 0 0,1 1-1 0 0,-1 0 1 0 0,2 0 0 0 0,-1 0-1 0 0,1 0 1 0 0,1 0-1 0 0,0 1 1 0 0,0-1-103 0 0,0 2 30 0 0,0 1 0 0 0,1 0 0 0 0,-1 0 0 0 0,1 1 0 0 0,0-1 0 0 0,0 1 0 0 0,1 0 0 0 0,0 1-1 0 0,0 0 1 0 0,0 0 0 0 0,0 0 0 0 0,0 1 0 0 0,1 0 0 0 0,-1 1 0 0 0,1 0 0 0 0,0 0 0 0 0,0 0 0 0 0,1 1-30 0 0,-8 1 20 0 0,24 15 1 0 0,-20-9-19 0 0,0 1 1 0 0,0 1-1 0 0,-1-1 0 0 0,0 1 1 0 0,0 0-1 0 0,-1 0 0 0 0,0 0 1 0 0,-1 0-1 0 0,1 0 0 0 0,-1 1 0 0 0,-1-1 1 0 0,0 1-1 0 0,0-1 0 0 0,0 1 1 0 0,-1 0-1 0 0,-1-1 0 0 0,0 1 1 0 0,0-1-1 0 0,0 1 0 0 0,-1-1 0 0 0,0 1 1 0 0,-1-1-1 0 0,0 0 0 0 0,0 0 1 0 0,-1 0-1 0 0,0 0 0 0 0,0-1 1 0 0,0 0-1 0 0,-2 1-2 0 0,-12 18 12 0 0,-2 0 1 0 0,0-1-1 0 0,-2-1 1 0 0,-1-2 0 0 0,0 0-1 0 0,-2-1 1 0 0,0-1-1 0 0,-2-2 1 0 0,0 0-1 0 0,0-2 1 0 0,-2-1-1 0 0,0-1 1 0 0,-1-2-1 0 0,0-1 1 0 0,-1-1 0 0 0,-14 2-13 0 0,2-16 1190 0 0,99-6-827 0 0,206 144-262 0 0,-229-113-145 0 0,-4-1-2032 0 0,-11-11-4182 0 0,-16-9 4656 0 0</inkml:trace>
  <inkml:trace contextRef="#ctx0" brushRef="#br0" timeOffset="544129.062">6956 15277 956 0 0,'9'-4'5758'0'0,"-13"19"-4260"0"0,-13 19-1483 0 0,-104 189 1130 0 0,119-220-1192 0 0,-42 61-608 0 0,-1-45-4728 0 0,34-19 3956 0 0</inkml:trace>
  <inkml:trace contextRef="#ctx0" brushRef="#br0" timeOffset="544377.874">6634 15430 2048 0 0,'1'-2'202'0'0,"14"-34"6207"0"0,23 41-4551 0 0,247 151-3128 0 0,-180-70-5383 0 0,-96-73 5075 0 0</inkml:trace>
  <inkml:trace contextRef="#ctx0" brushRef="#br0" timeOffset="545615.142">7567 15026 1004 0 0,'0'0'618'0'0,"0"-11"302"0"0,0 5 3129 0 0,46-43-479 0 0,-103 39-1851 0 0,35 13-2690 0 0,-8 27-6936 0 0,24-21 7169 0 0,-5 4-678 0 0</inkml:trace>
  <inkml:trace contextRef="#ctx0" brushRef="#br0" timeOffset="545882.903">7452 15311 1060 0 0,'2'1'265'0'0,"-1"0"0"0"0,1 0 0 0 0,0-1 0 0 0,0 1 0 0 0,-1-1 0 0 0,1 1-1 0 0,0-1 1 0 0,0 0 0 0 0,0 0 0 0 0,0 0 0 0 0,0 0 0 0 0,0 0 0 0 0,-1 0 0 0 0,1 0 0 0 0,0-1 0 0 0,0 1 0 0 0,0-1-1 0 0,0 1 1 0 0,-1-1 0 0 0,1 0 0 0 0,0 0 0 0 0,-1 1 0 0 0,1-1 0 0 0,-1 0 0 0 0,1-1 0 0 0,-1 1 0 0 0,1 0-1 0 0,-1 0 1 0 0,1-1 0 0 0,-1 1 0 0 0,0 0 0 0 0,0-1 0 0 0,0 0 0 0 0,0 1-265 0 0,-23-14 596 0 0,14 18-6825 0 0,10-2 4821 0 0,3-1 42 0 0</inkml:trace>
  <inkml:trace contextRef="#ctx0" brushRef="#br0" timeOffset="547162.651">8822 14938 944 0 0,'-11'-29'4675'0'0,"-55"53"-4170"0"0,58-17-401 0 0,-1 0 0 0 0,1 1-1 0 0,0 0 1 0 0,1 0 0 0 0,-1 1 0 0 0,2 0 0 0 0,-1 0 0 0 0,2 1 0 0 0,-1 0-1 0 0,1 0 1 0 0,0 0 0 0 0,1 1 0 0 0,1-1 0 0 0,-1 1 0 0 0,0 6-104 0 0,3-12 59 0 0,0 0 0 0 0,0-1 0 0 0,0 1 0 0 0,1 0 1 0 0,-1 0-1 0 0,1 0 0 0 0,0 0 0 0 0,1 0 0 0 0,-1 0 0 0 0,1 0 1 0 0,0-1-1 0 0,0 1 0 0 0,1 0 0 0 0,-1-1 0 0 0,1 1 1 0 0,0 0-1 0 0,0-1 0 0 0,1 0 0 0 0,-1 0 0 0 0,1 1 0 0 0,0-2 1 0 0,0 1-1 0 0,0 0 0 0 0,1 0 0 0 0,-1-1 0 0 0,1 0 1 0 0,0 0-1 0 0,0 0 0 0 0,0 0 0 0 0,0-1 0 0 0,0 1 0 0 0,1-1 1 0 0,-1 0-1 0 0,1 0 0 0 0,-1-1 0 0 0,1 1-59 0 0,14 2 82 0 0,0 0-1 0 0,1-1 0 0 0,-1-1 1 0 0,1-1-1 0 0,-1 0 0 0 0,1-2 1 0 0,-1 0-1 0 0,0-1 0 0 0,1-1 1 0 0,-1-1-1 0 0,0-1 0 0 0,0 0 1 0 0,-1-2-1 0 0,0 0 0 0 0,0-1 1 0 0,13-8-82 0 0,-26 13-18 0 0,0-1 0 0 0,0 1 0 0 0,0-1 0 0 0,-1 0 0 0 0,1-1 0 0 0,-1 1 0 0 0,0-1 0 0 0,0 0 0 0 0,-1 0 0 0 0,0 0 0 0 0,1 0 1 0 0,-2-1-1 0 0,1 0 0 0 0,-1 1 0 0 0,1-1 0 0 0,-2 0 0 0 0,1 0 0 0 0,-1 0 0 0 0,0 0 0 0 0,0 0 0 0 0,0 0 0 0 0,-1 0 0 0 0,0-1 0 0 0,0 1 0 0 0,-1 0 0 0 0,1 0 1 0 0,-1 0-1 0 0,-1 0 0 0 0,1 0 0 0 0,-1 0 0 0 0,0 0 0 0 0,-1 0 0 0 0,1 1 0 0 0,-1-1 0 0 0,0 1 0 0 0,0 0 0 0 0,-1 0 0 0 0,0 0 0 0 0,0 0 0 0 0,0 0 1 0 0,0 1-1 0 0,-1 0 0 0 0,1 0 0 0 0,-1 0 0 0 0,0 1 0 0 0,-1-1 0 0 0,-4-2 18 0 0,-8-2-93 0 0,1 1 0 0 0,-1 0 0 0 0,0 1 0 0 0,-1 1 0 0 0,0 1 0 0 0,1 0 1 0 0,-1 1-1 0 0,0 2 0 0 0,-1 0 0 0 0,1 0 0 0 0,-9 3 93 0 0,-33 20-1502 0 0,54-1-3307 0 0,8-18 3379 0 0</inkml:trace>
  <inkml:trace contextRef="#ctx0" brushRef="#br0" timeOffset="547609.464">9393 15164 968 0 0,'31'16'4825'0'0,"-27"22"-3410"0"0,-34 39-860 0 0,-91 19 252 0 0,22-69-6567 0 0,88-27 4434 0 0</inkml:trace>
  <inkml:trace contextRef="#ctx0" brushRef="#br0" timeOffset="549042.174">9958 14897 928 0 0,'0'0'524'0'0,"2"-15"1316"0"0,54-46 3535 0 0,-50 176-3599 0 0,19 57-1718 0 0,-3-89 70 0 0,-21-83-111 0 0,-1 0-44 0 0,-17 23-1876 0 0,7-26-3383 0 0,8 3 3880 0 0</inkml:trace>
  <inkml:trace contextRef="#ctx0" brushRef="#br0" timeOffset="549275.1">10340 15175 1172 0 0,'-97'132'3673'0'0,"70"-102"-3302"0"0,-54 56 602 0 0,19-50-4537 0 0,60-35 2135 0 0</inkml:trace>
  <inkml:trace contextRef="#ctx0" brushRef="#br0" timeOffset="550016.489">10756 14920 1164 0 0,'-10'-34'5930'0'0,"38"6"-4373"0"0,58 1-894 0 0,-83 30-645 0 0,1-1-1 0 0,-1 1 1 0 0,0 0-1 0 0,0 0 1 0 0,0 0-1 0 0,-1 0 1 0 0,1 0 0 0 0,-1 0-1 0 0,1 1 1 0 0,-1-1-1 0 0,0 1 1 0 0,0 0-1 0 0,-1 0 1 0 0,1 0-1 0 0,-1 0 1 0 0,0 0-1 0 0,0 0 1 0 0,0 0-1 0 0,-1 0 1 0 0,1 0 0 0 0,-1 0-1 0 0,0 0 1 0 0,0 0-1 0 0,-1 1 1 0 0,1-1-1 0 0,-1 0 1 0 0,0 0-1 0 0,0 0 1 0 0,-1 3-18 0 0,-10 21 90 0 0,-1-1-1 0 0,-1 0 1 0 0,-1-1 0 0 0,-1 0 0 0 0,-2-2-1 0 0,0 0 1 0 0,-2-1 0 0 0,-7 7-90 0 0,94-22-324 0 0,22-26-1577 0 0,5-9-3799 0 0,-81 22 4308 0 0</inkml:trace>
  <inkml:trace contextRef="#ctx0" brushRef="#br0" timeOffset="550223.903">11198 15148 1688 0 0,'0'9'908'0'0,"-2"0"-284"0"0,-1 12 24 0 0,-8 0-144 0 0,0 1-40 0 0,-1-2 56 0 0,-2-1-123 0 0,-2 1-97 0 0,0-4-64 0 0,0-2-276 0 0,2-2 8 0 0,-4 0-512 0 0,4-3-545 0 0,-2-2-247 0 0,3-4 20 0 0</inkml:trace>
  <inkml:trace contextRef="#ctx0" brushRef="#br0" timeOffset="550721.492">11761 14968 924 0 0,'0'-3'1180'0'0,"0"0"-188"0"0,0 0-176 0 0,3 0-152 0 0,2-2-96 0 0,3 2-35 0 0,10-3-85 0 0,-1 0-144 0 0,6 0-100 0 0,1 0-204 0 0,1 6 0 0 0,6-6-464 0 0,-6 2-501 0 0,-1 1 73 0 0,2 1-588 0 0,-4-1-16 0 0</inkml:trace>
  <inkml:trace contextRef="#ctx0" brushRef="#br0" timeOffset="550970.833">12379 14942 1336 0 0,'5'-1'584'0'0,"-1"1"-376"0"0,0-2-124 0 0,2 1-132 0 0,13-5-196 0 0,0 3-528 0 0</inkml:trace>
  <inkml:trace contextRef="#ctx0" brushRef="#br0" timeOffset="551220.902">12825 14930 1612 0 0,'3'2'816'0'0,"-1"-2"-148"0"0,3 0-192 0 0,0-2-56 0 0,3 1-428 0 0,1-1-120 0 0,12-2-264 0 0,1-1-372 0 0,-1-1 40 0 0</inkml:trace>
  <inkml:trace contextRef="#ctx0" brushRef="#br0" timeOffset="551221.902">13092 14912 1212 0 0,'2'0'708'0'0,"0"0"-116"0"0,-1 0 12 0 0,1 0-220 0 0,-2-1-76 0 0,3 1-32 0 0,-1-2-340 0 0,2 1-184 0 0,1-2-420 0 0,0 0 32 0 0,13-3 36 0 0,-6 1 24 0 0</inkml:trace>
  <inkml:trace contextRef="#ctx0" brushRef="#br0" timeOffset="551516.8">13643 14849 1088 0 0,'0'0'352'0'0,"1"0"-344"0"0,1 2-112 0 0</inkml:trace>
  <inkml:trace contextRef="#ctx0" brushRef="#br0" timeOffset="551786.548">13814 14975 856 0 0,'2'14'1056'0'0,"-4"8"-136"0"0,0-7-76 0 0,2-4-140 0 0,-16 17-60 0 0,4-10-127 0 0,-3 0-85 0 0,2 0-16 0 0,-3-1-124 0 0,-1-1-100 0 0,-2-7-256 0 0,-2 5 16 0 0,3-7-572 0 0,4-2-609 0 0,3-1 73 0 0,1-1-376 0 0</inkml:trace>
  <inkml:trace contextRef="#ctx0" brushRef="#br0" timeOffset="552544.723">14017 14768 1140 0 0,'8'-12'5030'0'0,"11"24"-3905"0"0,14 25-1207 0 0,-23-21 211 0 0,-1 1-1 0 0,0 0 1 0 0,-1 0-1 0 0,-1 1 1 0 0,-1 0-1 0 0,0 0 1 0 0,-1 1-1 0 0,-1-1 1 0 0,-1 1-1 0 0,-1 0 1 0 0,0 0-1 0 0,-2 14-128 0 0,0-28 69 0 0,-1 1 0 0 0,0 0-1 0 0,-1-1 1 0 0,1 1 0 0 0,-1-1-1 0 0,0 1 1 0 0,0-1 0 0 0,-1 0-1 0 0,0 0 1 0 0,0 0 0 0 0,0 0-1 0 0,0 0 1 0 0,-1-1 0 0 0,0 1-1 0 0,0-1 1 0 0,0 0-1 0 0,0 0 1 0 0,-1-1 0 0 0,0 1-1 0 0,1-1 1 0 0,-1 0 0 0 0,0 0-1 0 0,-1-1 1 0 0,1 1 0 0 0,0-1-1 0 0,-5 1-68 0 0,9-3 166 0 0,1 0-28 0 0,-11-30 144 0 0,17 12-277 0 0,0 1-1 0 0,1-1 0 0 0,1 1 0 0 0,1 0 1 0 0,0 1-1 0 0,1 0 0 0 0,0 1 1 0 0,2 0-1 0 0,0 0 0 0 0,0 1 0 0 0,2 1 1 0 0,-1 0-1 0 0,2 1 0 0 0,-1 1 0 0 0,2 0 1 0 0,0 1-1 0 0,0 0 0 0 0,0 1 1 0 0,1 1-1 0 0,1 1 0 0 0,-1 0 0 0 0,1 2 1 0 0,0 0-1 0 0,1 0 0 0 0,-1 2 1 0 0,1 1-1 0 0,-1 0 0 0 0,1 1 0 0 0,2 1-4 0 0,-17 0-2 0 0,1 0-1 0 0,-1 1 1 0 0,0-1-1 0 0,1 1 1 0 0,-1 0-1 0 0,0 0 1 0 0,0 1-1 0 0,0-1 0 0 0,0 1 1 0 0,0 0-1 0 0,0 0 1 0 0,0 0-1 0 0,-1 1 1 0 0,1-1-1 0 0,-1 1 1 0 0,1 0-1 0 0,-1 0 1 0 0,0 0-1 0 0,0 0 0 0 0,-1 1 1 0 0,1-1-1 0 0,-1 1 1 0 0,1-1-1 0 0,-1 1 1 0 0,0 0-1 0 0,0 0 1 0 0,-1 0-1 0 0,1 0 1 0 0,-1 0-1 0 0,0 1 0 0 0,0-1 1 0 0,-1 0-1 0 0,1 1 1 0 0,-1-1-1 0 0,0 0 1 0 0,0 1-1 0 0,0-1 1 0 0,0 0-1 0 0,-2 4 3 0 0,-6 86 355 0 0,2-35-1526 0 0,4-18-2643 0 0,2-40 2345 0 0,2 1-87 0 0,9 8 4 0 0</inkml:trace>
  <inkml:trace contextRef="#ctx0" brushRef="#br0" timeOffset="552745.623">14861 15068 1292 0 0,'4'0'1824'0'0,"3"0"-420"0"0,-2-1-255 0 0,-2 1-113 0 0,-2 0-204 0 0,6 0-184 0 0,-6-2-220 0 0,3 1-272 0 0,-4-1-372 0 0,3 1 24 0 0,-3 1-1296 0 0,0 0 88 0 0,0-2 99 0 0,-3 2 57 0 0,-2-1-128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4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251 357 1036 0 0,'-104'17'3363'0'0,"90"-11"-2926"0"0,6-3-264 0 0,-1 0 0 0 0,1 1 0 0 0,-1 0 0 0 0,1 1 0 0 0,0-1 0 0 0,1 2-1 0 0,-1-1 1 0 0,1 1 0 0 0,0 0 0 0 0,0 1 0 0 0,1-1 0 0 0,0 1 0 0 0,0 1-1 0 0,1-1 1 0 0,0 1 0 0 0,0 0 0 0 0,0 0 0 0 0,1 0 0 0 0,0 3-173 0 0,48 30 424 0 0,-27-38-467 0 0,0 1-1 0 0,0-2 0 0 0,0 0 0 0 0,0-1 0 0 0,0-1 0 0 0,1 0 0 0 0,-1-2 0 0 0,0 0 0 0 0,0 0 0 0 0,-1-2 1 0 0,13-4 43 0 0,3 2-36 0 0,-14 2-40 0 0,-2 2-35 0 0,1 0 0 0 0,-1-1 0 0 0,0-1 1 0 0,0-1-1 0 0,-1 0 0 0 0,1-1 0 0 0,-1 0 0 0 0,0-2 0 0 0,-1 1 0 0 0,1-2 0 0 0,-2 0 0 0 0,5-4 111 0 0,-17 12-153 0 0,-5-3 37 0 0,-8-4 151 0 0,1 1 0 0 0,-2 0 0 0 0,1 1 0 0 0,-1 1 0 0 0,0 0 0 0 0,0 1 0 0 0,0 0 0 0 0,-1 1 0 0 0,0 0 0 0 0,1 1 0 0 0,-1 1 0 0 0,0 0 0 0 0,-6 1-35 0 0,-45-8 386 0 0,-56-8-59 0 0,121 16-368 0 0,0 0-28 0 0,5-1-10 0 0,411-100-283 0 0,-412 100 408 0 0,0 0-1 0 0,0 1 1 0 0,0-2-1 0 0,-1 1 1 0 0,1 0-1 0 0,0-1 1 0 0,0 1-1 0 0,-1-1 1 0 0,1 0-1 0 0,-1-1 1 0 0,0 1 0 0 0,0 0-1 0 0,0-1 1 0 0,0 0-1 0 0,0 0 1 0 0,0 0-1 0 0,-1 0 1 0 0,1 0-1 0 0,-1 0 1 0 0,0-1-1 0 0,0 1 1 0 0,0-1 0 0 0,0 1-1 0 0,-1-1 1 0 0,1 0-1 0 0,-1 0 1 0 0,0 0-1 0 0,0 0 1 0 0,-1 0-1 0 0,1 0 1 0 0,-1 0-1 0 0,0 0-45 0 0,-6-8 209 0 0,-1 0 0 0 0,0 1 0 0 0,-1 0-1 0 0,-1 1 1 0 0,1 0 0 0 0,-2 0 0 0 0,1 0-1 0 0,-1 2 1 0 0,-1-1 0 0 0,0 1-1 0 0,0 0 1 0 0,-6-2-209 0 0,-11-10 692 0 0,-14-3 1141 0 0,34 57-1496 0 0,14 20-187 0 0,1-1 0 0 0,3 1-1 0 0,2-2 1 0 0,3 0 0 0 0,1 0 0 0 0,3-1 0 0 0,19 33-150 0 0,21 67 20 0 0,12 76-1562 0 0,-38-114-3127 0 0,-33-106-888 0 0,-2-11 4308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0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506 230 1552 0 0,'-3'-3'138'0'0,"-1"1"1"0"0,1-1-1 0 0,-1 1 0 0 0,0 0 0 0 0,0 0 0 0 0,0 0 0 0 0,0 0 1 0 0,0 1-1 0 0,-1 0 0 0 0,1 0 0 0 0,0 0 0 0 0,-1 0 1 0 0,1 1-1 0 0,0-1 0 0 0,-1 1 0 0 0,1 0 0 0 0,-1 0 0 0 0,1 1 1 0 0,0 0-1 0 0,-3 0-138 0 0,-4-1 358 0 0,-17 3-1 0 0,1 0 1 0 0,-1 2-1 0 0,1 2 0 0 0,0 0 0 0 0,1 1 0 0 0,0 2 0 0 0,0 1 0 0 0,1 0 0 0 0,1 2 0 0 0,0 1 0 0 0,-14 11-357 0 0,-37 69 984 0 0,74-92-978 0 0,0 1 1 0 0,1 0-1 0 0,-1 0 1 0 0,0 0-1 0 0,1 0 0 0 0,0 0 1 0 0,0 0-1 0 0,-1 0 0 0 0,2 0 1 0 0,-1 0-1 0 0,0 0 1 0 0,1 0-1 0 0,-1 0 0 0 0,1 0 1 0 0,0 0-1 0 0,0-1 1 0 0,0 1-1 0 0,0 0 0 0 0,1 0 1 0 0,-1-1-1 0 0,1 1 1 0 0,0-1-1 0 0,-1 1 0 0 0,1-1 1 0 0,0 0-1 0 0,0 0 1 0 0,1 0-1 0 0,-1 0 0 0 0,0 0 1 0 0,1 0-1 0 0,-1-1 1 0 0,1 1-1 0 0,-1-1 0 0 0,1 1 1 0 0,0-1-1 0 0,0 0 1 0 0,-1 0-1 0 0,2 0-6 0 0,21 5-455 0 0,-1 0 0 0 0,1-2 0 0 0,-1-1 0 0 0,1 0 0 0 0,0-2 0 0 0,0-1 0 0 0,0-1 0 0 0,0-2 0 0 0,0 0 0 0 0,0-1 0 0 0,-1-2 0 0 0,19-6 455 0 0,5 2-1573 0 0,-8 2 321 0 0</inkml:trace>
  <inkml:trace contextRef="#ctx0" brushRef="#br0" timeOffset="651.61">786 337 1148 0 0,'-6'-4'251'0'0,"-1"0"1"0"0,0 0-1 0 0,-1 1 0 0 0,1 0 1 0 0,0 1-1 0 0,-1 0 0 0 0,0 0 0 0 0,1 0 1 0 0,-1 1-1 0 0,0 0 0 0 0,0 1 1 0 0,0 0-1 0 0,0 0 0 0 0,0 0 0 0 0,1 1 1 0 0,-1 0-1 0 0,0 1 0 0 0,0 0 1 0 0,1 0-1 0 0,-1 1 0 0 0,-3 1-251 0 0,0-1 126 0 0,1 1 0 0 0,-1 0 0 0 0,1 1 0 0 0,0 0 0 0 0,0 0-1 0 0,0 1 1 0 0,1 0 0 0 0,0 1 0 0 0,0 0 0 0 0,0 1 0 0 0,1 0 0 0 0,0 0 0 0 0,1 0-1 0 0,0 1 1 0 0,0 0 0 0 0,1 1 0 0 0,0-1 0 0 0,1 1 0 0 0,-3 6-126 0 0,28 15 383 0 0,-13-28-370 0 0,0 0 0 0 0,1-1-1 0 0,-1 1 1 0 0,0-1 0 0 0,1-1-1 0 0,-1 1 1 0 0,1-1 0 0 0,0-1-1 0 0,-1 0 1 0 0,1 0 0 0 0,0 0-1 0 0,-1-1 1 0 0,1 0 0 0 0,-1 0-1 0 0,7-2-12 0 0,13-3-46 0 0,0-1-1 0 0,0-1 1 0 0,-1-1 0 0 0,-1-2-1 0 0,0 0 1 0 0,0-2-1 0 0,7-6 47 0 0,33-44 8 0 0,-62 63-3 0 0,0 1-1 0 0,1 0 1 0 0,-1 0 0 0 0,0 0-1 0 0,0 0 1 0 0,-1 1 0 0 0,1-1-1 0 0,0 1 1 0 0,0 0 0 0 0,-1-1 0 0 0,1 1-1 0 0,-1 0 1 0 0,1 1 0 0 0,-1-1-1 0 0,0 0 1 0 0,0 1 0 0 0,0-1-1 0 0,0 1 1 0 0,0 0 0 0 0,-1 0 0 0 0,1-1-1 0 0,-1 1 1 0 0,0 0 0 0 0,0 0-1 0 0,0 0 1 0 0,0 0 0 0 0,0 1-1 0 0,-1 2-4 0 0,7 7 152 0 0,21-38-37 0 0,102-128-520 0 0,-126 153 376 0 0,0 0 0 0 0,0 0 0 0 0,1 0-1 0 0,-1 0 1 0 0,0 1 0 0 0,0-1 0 0 0,0 1 0 0 0,0 0 0 0 0,0 0-1 0 0,0 1 1 0 0,0-1 0 0 0,0 1 0 0 0,0 0 0 0 0,-1 0 0 0 0,1 0-1 0 0,-1 1 1 0 0,1-1 0 0 0,-1 1 0 0 0,0 0 0 0 0,0 0-1 0 0,0 0 1 0 0,0 0 0 0 0,-1 0 0 0 0,1 1 0 0 0,-1-1 0 0 0,0 1-1 0 0,0 0 1 0 0,0-1 0 0 0,0 1 0 0 0,-1 0 0 0 0,0 0 0 0 0,1 0-1 0 0,-1 1 30 0 0,6 9-273 0 0,38 59 551 0 0,-2-49-4305 0 0,-33-27 2918 0 0,11-9-71 0 0</inkml:trace>
  <inkml:trace contextRef="#ctx0" brushRef="#br0" timeOffset="898.985">1678 37 1356 0 0,'-5'-36'5856'0'0,"-34"62"-3042"0"0,33-13-2677 0 0,1 0 0 0 0,0 1 0 0 0,1 0 0 0 0,0 0 0 0 0,1 0 0 0 0,0 0 0 0 0,2 0 0 0 0,-1 0 0 0 0,2 1 0 0 0,0-1 0 0 0,1 11-137 0 0,-1-10 45 0 0,36 141-621 0 0,-31-133 250 0 0,10 45-1947 0 0,-11-22-2835 0 0,-4-38 3933 0 0</inkml:trace>
  <inkml:trace contextRef="#ctx0" brushRef="#br0" timeOffset="1475.021">1262 305 2468 0 0,'69'-9'3971'0'0,"-4"-1"-3567"0"0,387-4 1949 0 0,-292 34-2041 0 0,-158-19-254 0 0,1-1 0 0 0,0 0-1 0 0,0 1 1 0 0,-1-1 0 0 0,1 1-1 0 0,-1 0 1 0 0,1 0-1 0 0,-1 0 1 0 0,1 0 0 0 0,-1 1-1 0 0,0-1 1 0 0,1 0 0 0 0,-1 1-1 0 0,0 0 1 0 0,0-1 0 0 0,0 1-1 0 0,0 0 1 0 0,0 0 0 0 0,0 0-1 0 0,-1 1 1 0 0,1-1 0 0 0,-1 0-1 0 0,0 1 1 0 0,1-1 0 0 0,-1 0-1 0 0,0 1 1 0 0,0 0-58 0 0,-1-2-26 0 0,0-1-103 0 0,1 18-3774 0 0,0-9-303 0 0,-2-14 3005 0 0</inkml:trace>
  <inkml:trace contextRef="#ctx0" brushRef="#br0" timeOffset="1740.022">2044 109 1892 0 0,'-3'-35'6177'0'0,"-1"24"-6164"0"0,3 0-3491 0 0,3 9 2172 0 0,10-8 36 0 0</inkml:trace>
  <inkml:trace contextRef="#ctx0" brushRef="#br0" timeOffset="2190.073">2180 155 908 0 0,'33'55'4658'0'0,"-11"-26"-4254"0"0,-12-12-115 0 0,-1 1 1 0 0,-1 0-1 0 0,-1 0 1 0 0,0 0-1 0 0,-1 1 0 0 0,-1 0 1 0 0,-1 0-1 0 0,-1 0 1 0 0,-1 1-1 0 0,0 8-289 0 0,-2-24 100 0 0,0-1-1 0 0,-1 0 0 0 0,0 1 1 0 0,0-1-1 0 0,0 0 1 0 0,0 1-1 0 0,0-1 1 0 0,-1 0-1 0 0,1 0 0 0 0,-1 0 1 0 0,0 0-1 0 0,0 0 1 0 0,0-1-1 0 0,0 1 1 0 0,-1-1-1 0 0,1 1 0 0 0,-1-1 1 0 0,0 0-1 0 0,1 0 1 0 0,-1 0-1 0 0,0 0 1 0 0,0 0-1 0 0,-2 0-99 0 0,8-55 487 0 0,4 34-599 0 0,1 0 0 0 0,0 0 0 0 0,2 1 0 0 0,0 0 0 0 0,1 1 0 0 0,1 0 0 0 0,1 1 0 0 0,0 0 0 0 0,1 1 0 0 0,0 1 0 0 0,1 0 0 0 0,1 1 0 0 0,0 0 0 0 0,1 2 0 0 0,0 0 0 0 0,17-8 112 0 0,-33 19-30 0 0,1-1 0 0 0,-1 0 0 0 0,1 0 0 0 0,-1 1 0 0 0,1-1 0 0 0,0 1 0 0 0,-1-1-1 0 0,1 1 1 0 0,0 0 0 0 0,0-1 0 0 0,-1 1 0 0 0,1 0 0 0 0,0 0 0 0 0,-1 0 0 0 0,1 1 0 0 0,0-1 0 0 0,0 0-1 0 0,-1 1 1 0 0,1-1 0 0 0,0 1 0 0 0,-1-1 0 0 0,1 1 0 0 0,-1 0 0 0 0,1 0 0 0 0,-1-1 0 0 0,1 1 0 0 0,-1 0-1 0 0,0 0 1 0 0,1 1 0 0 0,-1-1 0 0 0,0 0 0 0 0,0 0 0 0 0,0 1 0 0 0,0-1 0 0 0,0 1 0 0 0,0-1 0 0 0,0 1-1 0 0,0-1 1 0 0,0 1 0 0 0,-1-1 0 0 0,1 1 0 0 0,-1 0 0 0 0,1-1 0 0 0,-1 1 0 0 0,0 0 0 0 0,1-1 0 0 0,-1 1 30 0 0,4 97-80 0 0,-5-76-112 0 0,2-21 46 0 0,0 0 0 0 0,0 0 0 0 0,1 0-1 0 0,-1-1 1 0 0,0 1 0 0 0,0-1 0 0 0,1 1 0 0 0,-1-1-1 0 0,1 1 1 0 0,-1-1 0 0 0,1 0 0 0 0,0 0 0 0 0,-1 0-1 0 0,1 0 1 0 0,0 0 0 0 0,0 0 0 0 0,0 0 0 0 0,0 0-1 0 0,0-1 1 0 0,0 1 0 0 0,0-1 0 0 0,0 0 0 0 0,0 1 0 0 0,0-1-1 0 0,0 0 1 0 0,0 0 0 0 0,0 0 0 0 0,0-1 0 0 0,0 1-1 0 0,0 0 1 0 0,0-1 0 0 0,0 1 0 0 0,0-1 0 0 0,1 0 146 0 0,19-9-1270 0 0</inkml:trace>
  <inkml:trace contextRef="#ctx0" brushRef="#br0" timeOffset="2609.01">2857 200 848 0 0,'17'-20'4373'0'0,"-24"28"-1017"0"0,0 5-3218 0 0,1-1 0 0 0,1 1 0 0 0,0 0-1 0 0,1 0 1 0 0,0 0 0 0 0,1 0-1 0 0,1 1 1 0 0,0-1 0 0 0,0 1 0 0 0,2 0-1 0 0,-1 0 1 0 0,2-1 0 0 0,0 2-138 0 0,-1-10 4 0 0,0-1 0 0 0,0 0 0 0 0,0 0 0 0 0,0 0 0 0 0,1 0 0 0 0,0 0 0 0 0,0 0 1 0 0,0 0-1 0 0,0 0 0 0 0,1 0 0 0 0,-1-1 0 0 0,1 1 0 0 0,0 0 0 0 0,0-1 0 0 0,0 1 1 0 0,1-1-1 0 0,-1 0 0 0 0,1 0 0 0 0,0 0 0 0 0,0 0 0 0 0,0 0 0 0 0,0-1 0 0 0,0 1 1 0 0,1-1-1 0 0,-1 0 0 0 0,1 0 0 0 0,-1 0 0 0 0,1 0 0 0 0,0-1 0 0 0,0 1 0 0 0,0-1 1 0 0,0 0-1 0 0,0 0 0 0 0,0-1 0 0 0,0 1 0 0 0,0-1 0 0 0,0 0 0 0 0,0 0 0 0 0,0 0 1 0 0,0-1-1 0 0,0 1 0 0 0,0-1 0 0 0,1 0-4 0 0,9-4-32 0 0,0-1 0 0 0,0-1 0 0 0,-1 0 0 0 0,1-1 0 0 0,-2 0-1 0 0,1-1 1 0 0,-1-1 0 0 0,-1 1 0 0 0,1-2 0 0 0,-2 0 0 0 0,0 0 0 0 0,0-1 0 0 0,-1 0 0 0 0,0-1 0 0 0,6-12 32 0 0,-7-11 664 0 0,-5 43-431 0 0,0 5-374 0 0,45 109-2323 0 0,26-74-3087 0 0,-59-43 4362 0 0</inkml:trace>
  <inkml:trace contextRef="#ctx0" brushRef="#br0" timeOffset="3415.685">3553 269 1532 0 0,'-34'-25'5023'0'0,"-8"37"-3338"0"0,-30 46-662 0 0,57-2-141 0 0,15-55-791 0 0,0-1-49 0 0,22 14-59 0 0,-8-17-27 0 0,-1 0 1 0 0,0 0-1 0 0,0-1 1 0 0,0-1-1 0 0,0 0 1 0 0,-1-1-1 0 0,0-1 1 0 0,0 1-1 0 0,-1-2 1 0 0,0 0-1 0 0,0 0 1 0 0,0-1-1 0 0,-1 0 1 0 0,-1-1-1 0 0,1 0 1 0 0,-2 0-1 0 0,1-1 1 0 0,-2 0-1 0 0,1-1 1 0 0,-2 0-1 0 0,1 0 1 0 0,0-5 43 0 0,-6 18 1 0 0,-1 0 0 0 0,0-1 1 0 0,0 1-1 0 0,0-1 0 0 0,1 1 1 0 0,-1 0-1 0 0,0-1 0 0 0,1 1 1 0 0,-1-1-1 0 0,0 1 0 0 0,1-1 1 0 0,-1 1-1 0 0,1-1 1 0 0,-1 1-1 0 0,1-1 0 0 0,-1 1 1 0 0,1-1-1 0 0,-1 1 0 0 0,1-1 1 0 0,-1 0-1 0 0,1 1 0 0 0,0-1 1 0 0,-1 0-1 0 0,1 0 0 0 0,0 0 1 0 0,-1 1-1 0 0,1-1 1 0 0,0 0-1 0 0,-1 0 0 0 0,1 0 1 0 0,0 0-1 0 0,-1 0 0 0 0,1 0 1 0 0,0 0-1 0 0,-1 0 0 0 0,1 0 1 0 0,0-1-1 0 0,-1 1 0 0 0,1 0 1 0 0,0 0-1 0 0,-1 0 1 0 0,1-1-1 0 0,0 1-1 0 0,2 29 122 0 0,-1-20-133 0 0,-2-5 23 0 0,0 0 0 0 0,0-1-1 0 0,1 1 1 0 0,-1 0-1 0 0,1 0 1 0 0,0-1 0 0 0,0 1-1 0 0,0 0 1 0 0,0-1-1 0 0,1 1 1 0 0,-1-1 0 0 0,1 0-1 0 0,0 1 1 0 0,0-1-1 0 0,0 0 1 0 0,1 0 0 0 0,-1 0-1 0 0,1 0 1 0 0,0-1-1 0 0,-1 1 1 0 0,1-1 0 0 0,0 1-1 0 0,1-1 1 0 0,-1 0-1 0 0,0 0 1 0 0,0-1 0 0 0,1 1-1 0 0,-1-1 1 0 0,1 0-1 0 0,0 1 1 0 0,3-1-12 0 0,5-3 42 0 0,1 0-1 0 0,0-1 1 0 0,-1-1-1 0 0,0 0 1 0 0,0-1 0 0 0,0 0-1 0 0,-1 0 1 0 0,1-2 0 0 0,-1 1-1 0 0,0-1 1 0 0,-1-1 0 0 0,0 0-1 0 0,0-1 1 0 0,-1 0-1 0 0,0 0 1 0 0,2-3-42 0 0,-9 9 41 0 0,-16 10 376 0 0,13-5-412 0 0,-2 2 3 0 0,1-1-1 0 0,-1 1 1 0 0,1 0 0 0 0,0 0 0 0 0,1 0 0 0 0,-1 0-1 0 0,1 0 1 0 0,-1 0 0 0 0,1 0 0 0 0,0 0 0 0 0,1 1-1 0 0,-1-1 1 0 0,1 0 0 0 0,0 0 0 0 0,0 1 0 0 0,0-1-1 0 0,0 0 1 0 0,1 1 0 0 0,0-1 0 0 0,0 1-8 0 0,1-2-8 0 0,-1 0 5 0 0,0-1-1 0 0,0 0 0 0 0,0 0 0 0 0,0 0 0 0 0,0 0 1 0 0,0 0-1 0 0,1 0 0 0 0,-1 0 0 0 0,1 0 0 0 0,0-1 1 0 0,-1 1-1 0 0,1-1 0 0 0,0 1 0 0 0,0-1 1 0 0,0 1-1 0 0,0-1 0 0 0,0 0 0 0 0,0 0 0 0 0,0 0 1 0 0,1 0-1 0 0,-1-1 0 0 0,0 1 0 0 0,1-1 1 0 0,-1 1-1 0 0,0-1 0 0 0,1 0 0 0 0,-1 1 0 0 0,0-1 1 0 0,1-1-1 0 0,-1 1 0 0 0,0 0 0 0 0,1 0 0 0 0,-1-1 1 0 0,0 1-1 0 0,1-1 0 0 0,-1 0 0 0 0,0 0 4 0 0,282-174-199 0 0,-281 174 194 0 0,73-23-137 0 0,-74 24 139 0 0,-1 0-1 0 0,1-1 1 0 0,-1 1 0 0 0,1 0 0 0 0,-1 0 0 0 0,1 0 0 0 0,-1 0-1 0 0,1 0 1 0 0,-1 0 0 0 0,1 0 0 0 0,-1 1 0 0 0,1-1 0 0 0,-1 0-1 0 0,1 1 1 0 0,-1-1 0 0 0,0 1 0 0 0,1 0 0 0 0,-1-1 0 0 0,0 1-1 0 0,1 0 1 0 0,-1 0 0 0 0,0 0 0 0 0,0 0 0 0 0,0 0 0 0 0,0 0-1 0 0,0 0 1 0 0,0 0 0 0 0,0 1 0 0 0,0-1 0 0 0,0 0 0 0 0,0 1-1 0 0,-1-1 1 0 0,1 0 0 0 0,-1 1 0 0 0,1-1 0 0 0,-1 1-1 0 0,1-1 1 0 0,-1 1 0 0 0,0-1 0 0 0,0 1 0 0 0,0-1 0 0 0,1 1-1 0 0,-2-1 1 0 0,1 1 0 0 0,0-1 0 0 0,0 1 0 0 0,0-1 0 0 0,-1 1 3 0 0,-3 8-256 0 0,-1 0 0 0 0,-1-1 1 0 0,0 0-1 0 0,0 0 0 0 0,-1 0 1 0 0,0 0-1 0 0,0-1 0 0 0,-1 0 1 0 0,0-1-1 0 0,-1 0 0 0 0,0 0 1 0 0,0-1-1 0 0,0 0 0 0 0,0 0 1 0 0,-1-1-1 0 0,0-1 0 0 0,0 1 1 0 0,-1-2-1 0 0,1 1 0 0 0,-1-1 1 0 0,-8 1 255 0 0,15-3-279 0 0,-20 7-972 0 0,0 0 58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47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1132 0 0,'4'-6'1711'0'0,"6"-1"865"0"0,-6 7-1802 0 0,1 3-95 0 0,-1 3-403 0 0,1 7-187 0 0,-2-6-8 0 0,21 65 392 0 0,-2 0 1 0 0,-4 1-1 0 0,-3 1 1 0 0,1 30-474 0 0,-14-67 386 0 0,-2-35-250 0 0,6 22 1247 0 0,1-37-1377 0 0,1 0-1 0 0,1 1 1 0 0,0 1 0 0 0,1-1-1 0 0,0 1 1 0 0,1 1 0 0 0,0 0-1 0 0,1 1 1 0 0,0 0 0 0 0,0 1-1 0 0,1 0 1 0 0,0 0 0 0 0,0 2-1 0 0,0 0 1 0 0,1 0 0 0 0,0 1-1 0 0,1 1 1 0 0,-1 0 0 0 0,1 1-1 0 0,-1 1 1 0 0,1 0 0 0 0,0 1-1 0 0,0 1 1 0 0,7 0-6 0 0,-21 0-1 0 0,1 0 0 0 0,0 0 0 0 0,-1 0-1 0 0,1 0 1 0 0,-1 0 0 0 0,1 0 0 0 0,-1 0 0 0 0,1 1 0 0 0,-1-1 0 0 0,1 0-1 0 0,-1 1 1 0 0,1-1 0 0 0,-1 1 0 0 0,0 0 0 0 0,1-1 0 0 0,-1 1 0 0 0,0 0-1 0 0,0 0 1 0 0,1 0 0 0 0,-1 0 0 0 0,0 0 0 0 0,0 0 0 0 0,0 0 0 0 0,0 0-1 0 0,0 1 1 0 0,0-1 0 0 0,0 0 0 0 0,-1 1 0 0 0,1-1 0 0 0,0 0 0 0 0,-1 1-1 0 0,1-1 1 0 0,-1 1 0 0 0,0-1 0 0 0,1 1 0 0 0,-1-1 0 0 0,0 1 0 0 0,0-1-1 0 0,0 1 1 0 0,0-1 0 0 0,0 1 0 0 0,0-1 0 0 0,0 1 0 0 0,0-1 0 0 0,-1 1-1 0 0,1-1 1 0 0,-1 1 0 0 0,1-1 0 0 0,-1 1 0 0 0,0-1 0 0 0,1 0 0 0 0,-1 1-1 0 0,0-1 1 0 0,0 0 0 0 0,0 0 0 0 0,0 1 1 0 0,-10 8-56 0 0,-1 0-1 0 0,0 0 1 0 0,0-2 0 0 0,-1 1-1 0 0,0-2 1 0 0,-1 1 0 0 0,0-2-1 0 0,0 0 1 0 0,0-1 0 0 0,0 0-1 0 0,-1-1 1 0 0,0 0 0 0 0,0-2-1 0 0,0 0 1 0 0,0 0 0 0 0,-2-1 56 0 0,15-1-444 0 0,-15-21-3573 0 0,35-1 1262 0 0,-1 6 1431 0 0</inkml:trace>
  <inkml:trace contextRef="#ctx0" brushRef="#br0" timeOffset="497.951">698 240 1212 0 0,'-16'43'4423'0'0,"57"25"-3177"0"0,-23-62-1168 0 0,1 0 0 0 0,0-1-1 0 0,0-1 1 0 0,0-1 0 0 0,1-1-1 0 0,-1 0 1 0 0,1-1 0 0 0,-1-2-1 0 0,1 0 1 0 0,-1 0 0 0 0,1-2-1 0 0,-1-1 1 0 0,0 0-1 0 0,0-1 1 0 0,-1-1 0 0 0,1-1-1 0 0,-1-1 1 0 0,-1 0 0 0 0,2-2-78 0 0,-15 9 54 0 0,1-1 0 0 0,-1 1 1 0 0,0 0-1 0 0,0-1 0 0 0,-1 0 0 0 0,1 0 1 0 0,0 0-1 0 0,0 0 0 0 0,-1-1 0 0 0,0 1 1 0 0,1-1-1 0 0,-1 0 0 0 0,0 0 1 0 0,0 0-1 0 0,-1 0 0 0 0,1-1 0 0 0,0 1 1 0 0,-1-1-1 0 0,0 0 0 0 0,0 1 0 0 0,0-1 1 0 0,-1 0-1 0 0,1 0 0 0 0,-1 0 1 0 0,0-1-55 0 0,-1 5 144 0 0,0 0-14 0 0,0 0-10 0 0,0 0-5 0 0,-6-11 313 0 0,62 334 201 0 0,-55-311-579 0 0,0 0-1 0 0,-1 0 1 0 0,0-1-1 0 0,-1 1 1 0 0,0 0-1 0 0,-1 0 1 0 0,0-1-1 0 0,-1 1 1 0 0,-1-1-1 0 0,1 1 1 0 0,-2-1-1 0 0,0 0 1 0 0,0-1-1 0 0,-1 1 1 0 0,0-1 0 0 0,0 0-1 0 0,-1-1 1 0 0,-1 0-1 0 0,0 0 1 0 0,0 0-1 0 0,0-1 1 0 0,-1 0-1 0 0,-1-1 1 0 0,1 0-1 0 0,-1 0 1 0 0,0-1-1 0 0,-1 0 1 0 0,1-1-1 0 0,-1 0 1 0 0,0-1-1 0 0,-1 0 1 0 0,1-1-1 0 0,-1 0 1 0 0,1-1-1 0 0,-8 1-49 0 0,12-4-268 0 0,0 1 1 0 0,0-2-1 0 0,0 1 0 0 0,0-1 0 0 0,0 0 0 0 0,0 0 0 0 0,1-1 1 0 0,-1 0-1 0 0,1 0 0 0 0,-1 0 0 0 0,1-1 0 0 0,0 0 0 0 0,1 0 1 0 0,-1-1-1 0 0,1 0 0 0 0,-1 0 0 0 0,1 0 0 0 0,1 0 0 0 0,-1-1 1 0 0,1 0-1 0 0,0 0 0 0 0,0 0 0 0 0,1 0 0 0 0,0-1 0 0 0,0 1 1 0 0,0-1-1 0 0,1 0 0 0 0,0 0 0 0 0,0 0 0 0 0,1 0 1 0 0,0 0-1 0 0,0 0 0 0 0,1 0 0 0 0,0-2 268 0 0,-5-29-1508 0 0,5 13-31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4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214 245 1100 0 0,'7'-3'254'0'0,"0"0"-1"0"0,0 0 1 0 0,-1-1-1 0 0,1 0 1 0 0,-1 0-1 0 0,0 0 1 0 0,0-1-1 0 0,0 0 1 0 0,-1 0-1 0 0,1-1 1 0 0,-1 1-1 0 0,0-1 1 0 0,-1 0-1 0 0,0-1 1 0 0,0 1-1 0 0,0-1 1 0 0,-1 0-1 0 0,0 1 1 0 0,0-1-1 0 0,0-1 1 0 0,-1 1-1 0 0,0 0 1 0 0,-1-1-1 0 0,1 1 1 0 0,-2-1-1 0 0,1 0-253 0 0,-3 4 9 0 0,0 0 0 0 0,0 0-1 0 0,0 0 1 0 0,-1 0-1 0 0,1 1 1 0 0,-1-1 0 0 0,0 1-1 0 0,0-1 1 0 0,0 1-1 0 0,-1 0 1 0 0,1 0-1 0 0,-1 0 1 0 0,0 1 0 0 0,1-1-1 0 0,-1 1 1 0 0,0 0-1 0 0,0 0 1 0 0,-1 0 0 0 0,1 1-1 0 0,0-1 1 0 0,-1 1-1 0 0,1 0 1 0 0,-1 0 0 0 0,1 1-1 0 0,-1-1 1 0 0,1 1-1 0 0,-1 0 1 0 0,1 0 0 0 0,-1 1-1 0 0,1-1 1 0 0,-1 1-1 0 0,1 0 1 0 0,-1 0-1 0 0,1 1 1 0 0,-2 0-9 0 0,-7 5 21 0 0,-1 1-1 0 0,2 1 1 0 0,-1 0 0 0 0,1 1 0 0 0,0 0-1 0 0,1 1 1 0 0,0 0 0 0 0,1 1-1 0 0,0 0 1 0 0,1 0 0 0 0,1 1-1 0 0,0 1 1 0 0,0-1 0 0 0,1 1 0 0 0,1 0-1 0 0,0 1 1 0 0,1 0 0 0 0,1-1-1 0 0,0 2 1 0 0,1-1 0 0 0,1 0-1 0 0,0 1 1 0 0,1-1 0 0 0,1 1-21 0 0,1-12 4 0 0,0 1 0 0 0,0-1 0 0 0,0 0 0 0 0,1 0 0 0 0,0 0 0 0 0,0 0 0 0 0,0 0 0 0 0,0 0 1 0 0,0-1-1 0 0,1 1 0 0 0,0-1 0 0 0,-1 1 0 0 0,1-1 0 0 0,1 0 0 0 0,-1 0 0 0 0,0 0 0 0 0,1-1 0 0 0,-1 1 0 0 0,1-1 0 0 0,0 0 1 0 0,0 0-1 0 0,0 0 0 0 0,0 0 0 0 0,0-1 0 0 0,0 0 0 0 0,1 0 0 0 0,-1 0 0 0 0,0 0 0 0 0,1-1 0 0 0,-1 1 0 0 0,0-1 1 0 0,1 0-1 0 0,-1 0 0 0 0,1-1 0 0 0,-1 0 0 0 0,0 1 0 0 0,0-1 0 0 0,1-1 0 0 0,0 1-4 0 0,9-4-19 0 0,-1 1 0 0 0,0-2 0 0 0,0 1 0 0 0,-1-2 0 0 0,0 0 0 0 0,0 0 0 0 0,0-1 0 0 0,-1-1 0 0 0,0 0 1 0 0,-1 0-1 0 0,0-1 0 0 0,0 0 0 0 0,-1-1 0 0 0,-1 0 0 0 0,0-1 0 0 0,0 1 0 0 0,-1-1 0 0 0,0-1 0 0 0,-1 0 0 0 0,-1 1 0 0 0,0-2 0 0 0,-1 1 0 0 0,0 0 0 0 0,-1-1 0 0 0,1-9 19 0 0,29 73-212 0 0,0 43 160 0 0,-23-70 195 0 0,-1 1 1 0 0,-1 0 0 0 0,-1 0-1 0 0,-1 1 1 0 0,-1 0-1 0 0,-2 0 1 0 0,1 20-144 0 0,-4-30 115 0 0,-1 0-1 0 0,-1 0 1 0 0,-1 0 0 0 0,0 0-1 0 0,0 0 1 0 0,-2-1 0 0 0,0 1-1 0 0,0-1 1 0 0,-2 0 0 0 0,0-1 0 0 0,0 0-1 0 0,-1 0 1 0 0,0 0 0 0 0,-2-1-1 0 0,1 0 1 0 0,-1-1 0 0 0,-1 0-1 0 0,0-1 1 0 0,0 0 0 0 0,-1 0 0 0 0,-1-1-1 0 0,1-1 1 0 0,-1 0 0 0 0,-1-1-1 0 0,1 0 1 0 0,-1-1 0 0 0,-1-1-115 0 0,12-3-60 0 0,0 1 0 0 0,0-1 0 0 0,-1 0 0 0 0,1 0 0 0 0,0-1 0 0 0,-1 1 0 0 0,1-1 0 0 0,-1 0 0 0 0,1 0 0 0 0,-1 0 0 0 0,0 0 0 0 0,0 0 0 0 0,1-1 0 0 0,-1 0 0 0 0,0 0 0 0 0,0 0 0 0 0,1 0 0 0 0,-1 0 0 0 0,0-1 0 0 0,0 0 0 0 0,1 0 0 0 0,-1 0 0 0 0,0 0 0 0 0,1 0 0 0 0,-1-1 0 0 0,1 1 0 0 0,0-1 0 0 0,0 0 0 0 0,-1 0 0 0 0,1 0 0 0 0,0-1 0 0 0,1 1 0 0 0,-1-1 0 0 0,0 0 0 0 0,1 0 0 0 0,-1 1 0 0 0,1-2 0 0 0,0 1 0 0 0,0 0 0 0 0,0 0 0 0 0,1-1 0 0 0,-1 1 0 0 0,1-1 0 0 0,-1 1 0 0 0,1-2 60 0 0,2-4-476 0 0,1-1 1 0 0,0 0-1 0 0,0 1 0 0 0,1-1 1 0 0,0 1-1 0 0,0 0 1 0 0,1 0-1 0 0,1 0 1 0 0,-1 0-1 0 0,2 1 1 0 0,-1 0-1 0 0,1 0 1 0 0,0 0-1 0 0,6-5 476 0 0,-7 7-326 0 0,20-27-922 0 0</inkml:trace>
  <inkml:trace contextRef="#ctx0" brushRef="#br0" timeOffset="248.428">739 195 1440 0 0,'-25'5'3804'0'0,"-21"53"-2133"0"0,43-54-1611 0 0,0 1 0 0 0,0-1 0 0 0,0 1 0 0 0,0 0 0 0 0,1 0 0 0 0,0 1 0 0 0,0-1 1 0 0,0 0-1 0 0,1 1 0 0 0,0-1 0 0 0,0 1 0 0 0,0-1 0 0 0,1 1 0 0 0,0-1 0 0 0,0 1 1 0 0,0 0-1 0 0,1-1 0 0 0,-1 1 0 0 0,1-1 0 0 0,1 1 0 0 0,-1-1 0 0 0,1 0 0 0 0,0 1 1 0 0,0-1-1 0 0,0 0 0 0 0,1 0 0 0 0,0 0 0 0 0,0-1 0 0 0,0 1 0 0 0,1-1 0 0 0,-1 1 1 0 0,1-1-1 0 0,0 0 0 0 0,0-1 0 0 0,1 1 0 0 0,-1-1 0 0 0,1 0 0 0 0,-1 0 0 0 0,1 0 1 0 0,4 1-61 0 0,-6-4-246 0 0,1-1 0 0 0,0 0 0 0 0,-1-1 0 0 0,1 1 0 0 0,-1 0 1 0 0,0-1-1 0 0,0 0 0 0 0,1 0 0 0 0,-1 0 0 0 0,0 0 0 0 0,0 0 1 0 0,-1-1-1 0 0,1 1 0 0 0,0-1 0 0 0,-1 0 0 0 0,0 0 0 0 0,1 0 1 0 0,-1 0-1 0 0,0 0 0 0 0,-1 0 0 0 0,1-1 0 0 0,0 1 1 0 0,-1-1-1 0 0,0 1 0 0 0,0-1 0 0 0,0 1 0 0 0,0-1 246 0 0,3-21-1334 0 0</inkml:trace>
  <inkml:trace contextRef="#ctx0" brushRef="#br0" timeOffset="512.787">612 27 1900 0 0,'-5'-4'1352'0'0,"2"-2"-188"0"0,0 0-164 0 0,0 4-175 0 0,1 1-149 0 0,1-1-96 0 0,-3-1-208 0 0,4 2-224 0 0,-3 1-120 0 0,2-2-220 0 0,2 2-8 0 0,1 0 28 0 0,-1 2-216 0 0,4-1-120 0 0,2-1-292 0 0,-3 0-613 0 0,4 3 73 0 0,2-1-100 0 0</inkml:trace>
  <inkml:trace contextRef="#ctx0" brushRef="#br0" timeOffset="1102.656">855 104 1248 0 0,'84'197'4861'0'0,"-11"-4"-1107"0"0,-62-194-2678 0 0,5-15-942 0 0,0-2 0 0 0,-1 0 1 0 0,-1-1-1 0 0,-1 0 0 0 0,-1-1 0 0 0,-1 0 0 0 0,0-1 1 0 0,-1 0-1 0 0,-2-1 0 0 0,4-14-134 0 0,26-54 652 0 0,-33 80-468 0 0,-5 11-207 0 0,0 0 0 0 0,0-1 0 0 0,1 1 0 0 0,-1-1 0 0 0,0 1 0 0 0,0 0 0 0 0,1-1 0 0 0,-1 1-1 0 0,1-1 1 0 0,-1 1 0 0 0,0-1 0 0 0,1 1 0 0 0,-1-1 0 0 0,1 0 0 0 0,-1 1 0 0 0,1-1 0 0 0,0 1 0 0 0,-1-1 0 0 0,1 0 0 0 0,-1 1 0 0 0,1-1-1 0 0,0 0 1 0 0,-1 0 0 0 0,1 0 0 0 0,0 0 0 0 0,-1 1 0 0 0,1-1 0 0 0,-1 0 0 0 0,1 0 0 0 0,0 0 0 0 0,-1 0 0 0 0,1 0 0 0 0,0 0 0 0 0,-1-1-1 0 0,1 1 1 0 0,0 0 0 0 0,-1 0 0 0 0,1 0 0 0 0,0-1 0 0 0,-1 1 0 0 0,1 0 0 0 0,-1 0 0 0 0,1-1 0 0 0,-1 1 0 0 0,1-1 0 0 0,-1 1 0 0 0,1 0-1 0 0,-1-1 1 0 0,1 1 0 0 0,-1-1 0 0 0,1 1 0 0 0,-1-1 0 0 0,0 0 0 0 0,1 1 0 0 0,-1-1 0 0 0,0 1 0 0 0,1-1 23 0 0,4 11-75 0 0,1 0 1 0 0,0 1-1 0 0,0-2 1 0 0,1 1 0 0 0,1-1-1 0 0,-1 0 1 0 0,1 0-1 0 0,1-1 1 0 0,0-1-1 0 0,0 1 1 0 0,0-1 0 0 0,1-1-1 0 0,0 1 1 0 0,1-2-1 0 0,-1 1 1 0 0,1-2-1 0 0,0 1 1 0 0,0-2 0 0 0,0 1-1 0 0,1-1 1 0 0,0-1-1 0 0,-1 0 1 0 0,1-1 0 0 0,0 0-1 0 0,-1-1 1 0 0,1 0-1 0 0,10-2 75 0 0,-4-1 17 0 0,-1-1-1 0 0,0-1 0 0 0,0 0 0 0 0,0-2 1 0 0,-1 0-1 0 0,0 0 0 0 0,-1-2 1 0 0,1 0-1 0 0,-1 0 0 0 0,-1-2 1 0 0,0 0-1 0 0,-1 0 0 0 0,8-9-16 0 0,-19 17-11 0 0,0 1 0 0 0,0-1 0 0 0,0 0 0 0 0,-1 0 0 0 0,1 0 0 0 0,-1 0 1 0 0,0 0-1 0 0,0 0 0 0 0,0 0 0 0 0,0 0 0 0 0,-1 0 0 0 0,1 0 0 0 0,-1-1 0 0 0,0 1 0 0 0,0 0 0 0 0,0 0 0 0 0,0-1 0 0 0,0 1 0 0 0,-1 0 0 0 0,1 0 0 0 0,-1 0 0 0 0,0 0 0 0 0,0 0 0 0 0,0 0 0 0 0,-1 0 0 0 0,1 0 0 0 0,-1 0 0 0 0,1 0 0 0 0,-1 0 0 0 0,0 1 0 0 0,0-1 0 0 0,0 1 0 0 0,-1 0 0 0 0,1-1 1 0 0,0 1-1 0 0,-1 0 0 0 0,0 0 0 0 0,1 1 0 0 0,-1-1 0 0 0,0 0 0 0 0,0 1 0 0 0,0 0 0 0 0,0 0 0 0 0,0 0 0 0 0,0 0 0 0 0,0 0 0 0 0,0 0 0 0 0,-1 1 0 0 0,1-1 0 0 0,0 1 0 0 0,0 0 0 0 0,-1 0 0 0 0,1 1 0 0 0,0-1 11 0 0,-8 0-2 0 0,0 0-1 0 0,1 0 1 0 0,-1 1-1 0 0,0 0 1 0 0,1 1-1 0 0,-1 0 1 0 0,1 1-1 0 0,0 0 1 0 0,0 1-1 0 0,0 0 1 0 0,0 1-1 0 0,1-1 1 0 0,0 2-1 0 0,0 0 1 0 0,0 0-1 0 0,0 0 1 0 0,1 1-1 0 0,0 0 1 0 0,1 1-1 0 0,0 0 1 0 0,0 0 0 0 0,0 0-1 0 0,1 1 1 0 0,0 0-1 0 0,1 0 1 0 0,0 1-1 0 0,0-1 1 0 0,1 1-1 0 0,1 0 1 0 0,-1 0-1 0 0,2 1 1 0 0,-1-1-1 0 0,1 7 3 0 0,2-10 0 0 0,1 1 1 0 0,0-1-1 0 0,1 0 0 0 0,0 0 0 0 0,0 0 1 0 0,0 0-1 0 0,1 0 0 0 0,0-1 0 0 0,0 1 0 0 0,1-1 1 0 0,0 0-1 0 0,0 0 0 0 0,0 0 0 0 0,1 0 1 0 0,0-1-1 0 0,0 1 0 0 0,0-1 0 0 0,1-1 1 0 0,-1 1-1 0 0,1-1 0 0 0,0 0 0 0 0,1 0 0 0 0,-1-1 1 0 0,1 0-1 0 0,-1 0 0 0 0,1 0 0 0 0,0-1 1 0 0,0 0-1 0 0,0 0 0 0 0,1-1 0 0 0,-1 0 1 0 0,0 0-1 0 0,0-1 0 0 0,1 0 0 0 0,0 0 0 0 0,131-22-2267 0 0,-68-39-2222 0 0,-62 44 3123 0 0</inkml:trace>
  <inkml:trace contextRef="#ctx0" brushRef="#br0" timeOffset="1491.896">1825 174 1184 0 0,'0'0'67'0'0,"1"1"1"0"0,-1-1-1 0 0,1 0 1 0 0,-1 0-1 0 0,1 0 0 0 0,-1 0 1 0 0,1 0-1 0 0,-1 0 0 0 0,1 0 1 0 0,-1 0-1 0 0,1 0 1 0 0,-1 0-1 0 0,1 0 0 0 0,-1 0 1 0 0,1 0-1 0 0,-1 0 0 0 0,0 0 1 0 0,1 0-1 0 0,-1 0 1 0 0,1-1-1 0 0,-1 1 0 0 0,1 0 1 0 0,-1 0-1 0 0,0-1 0 0 0,1 1 1 0 0,-1 0-1 0 0,1-1 0 0 0,-1 1 1 0 0,0 0-1 0 0,1-1 1 0 0,-1 1-1 0 0,0 0 0 0 0,0-1 1 0 0,1 1-1 0 0,-1-1 0 0 0,0 1 1 0 0,0-1-1 0 0,0 1 1 0 0,1 0-1 0 0,-1-1 0 0 0,0 1 1 0 0,0-1-1 0 0,0 1 0 0 0,0-1 1 0 0,0 1-1 0 0,0-1 1 0 0,0 1-1 0 0,0-1 0 0 0,0 1 1 0 0,0-1-1 0 0,0 1 0 0 0,0-1 1 0 0,-1 1-1 0 0,1-1 1 0 0,0 1-1 0 0,0 0 0 0 0,0-1 1 0 0,-1 1-1 0 0,1-1 0 0 0,0 1-67 0 0,31 30 549 0 0,-24-21-238 0 0,0 0 1 0 0,-1 1 0 0 0,0 0-1 0 0,0 0 1 0 0,-1 0 0 0 0,0 1-1 0 0,-1-1 1 0 0,-1 1 0 0 0,1 0-1 0 0,-2 1 1 0 0,1-1 0 0 0,0 10-312 0 0,-26-23 1411 0 0,23-7-1374 0 0,1-1 0 0 0,-1 1 1 0 0,1 0-1 0 0,1 0 0 0 0,0 0 1 0 0,0 0-1 0 0,1 0 0 0 0,0 0 1 0 0,1 0-1 0 0,-1 1 0 0 0,2 0 0 0 0,-1 0 1 0 0,1 0-1 0 0,0 0 0 0 0,1 1 1 0 0,0-1-1 0 0,0 2 0 0 0,1-1 1 0 0,0 1-1 0 0,0 0 0 0 0,0 0 1 0 0,0 0-1 0 0,1 1 0 0 0,0 1 1 0 0,1-1-1 0 0,-1 1 0 0 0,0 1 1 0 0,1 0-1 0 0,0 0 0 0 0,0 0 0 0 0,0 1 1 0 0,0 0-1 0 0,4 1-37 0 0,-5 3-74 0 0,0 2 0 0 0,0-1 0 0 0,0 1 0 0 0,-1 0 0 0 0,1 0 0 0 0,-1 1 0 0 0,0 0 0 0 0,0 1 0 0 0,-1-1 0 0 0,0 1 0 0 0,0 0 0 0 0,0 1 0 0 0,-1 0 0 0 0,1-1 0 0 0,-2 2 0 0 0,1-1 0 0 0,-1 1 0 0 0,0-1-1 0 0,-1 1 1 0 0,1 0 0 0 0,-2 0 0 0 0,1 1 0 0 0,-1-1 0 0 0,0 0 0 0 0,0 7 74 0 0,0 5-2262 0 0,-3-10-2576 0 0,1-10 3564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4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66 325 1236 0 0,'26'18'7046'0'0,"0"56"-6794"0"0,-23-61 359 0 0,52 139-1347 0 0,-65-158-4369 0 0,0-8 3865 0 0</inkml:trace>
  <inkml:trace contextRef="#ctx0" brushRef="#br0" timeOffset="246.946">7 36 1152 0 0,'-5'-25'5031'0'0,"4"15"-3517"0"0,9 23-3511 0 0,12 19-503 0 0,-7-14 1160 0 0</inkml:trace>
  <inkml:trace contextRef="#ctx0" brushRef="#br0" timeOffset="804.72">268 564 916 0 0,'17'20'3796'0'0,"-18"-21"-3728"0"0,1 1-1 0 0,0-1 1 0 0,0 0-1 0 0,0 1 1 0 0,-1-1-1 0 0,1 0 0 0 0,0 1 1 0 0,0-1-1 0 0,0 0 1 0 0,0 1-1 0 0,0-1 1 0 0,0 0-1 0 0,0 1 1 0 0,0-1-1 0 0,1 0 1 0 0,-1 1-1 0 0,0-1 1 0 0,0 1-1 0 0,1-1 1 0 0,-1 0-1 0 0,0 1 1 0 0,1-1-1 0 0,-1 1 1 0 0,0-1-1 0 0,1 1 1 0 0,-1-1-1 0 0,1 1 0 0 0,-1-1 1 0 0,1 1-1 0 0,-1-1 1 0 0,1 1-1 0 0,-1 0 1 0 0,1-1-1 0 0,-1 1 1 0 0,1 0-1 0 0,0-1 1 0 0,-1 1-1 0 0,1 0 1 0 0,-1 0-1 0 0,1-1 1 0 0,0 1-1 0 0,-1 0 1 0 0,1 0-1 0 0,0 0 1 0 0,-1 0-1 0 0,1 0 1 0 0,0 0-1 0 0,-1 0 1 0 0,1 0-1 0 0,0 0 0 0 0,-1 1 1 0 0,1-1-1 0 0,0 0 1 0 0,-1 0-1 0 0,1 0 1 0 0,-1 1-1 0 0,1-1 1 0 0,0 0-1 0 0,-1 1 1 0 0,1 0-68 0 0,31-76 2 0 0,4 1 1 0 0,2 3 0 0 0,4 1-1 0 0,24-29-2 0 0,-31 61-191 0 0,-28 70-45 0 0,-6-3 241 0 0,-2-19-6 0 0,1 0-1 0 0,-1-1 1 0 0,2 1 0 0 0,-1 0-1 0 0,2 0 1 0 0,-1-1 0 0 0,1 1 0 0 0,1-1-1 0 0,-1 1 1 0 0,2-1 0 0 0,-1 0-1 0 0,1 0 1 0 0,1 0 0 0 0,-1-1-1 0 0,1 0 1 0 0,1 0 0 0 0,0 0-1 0 0,0 0 1 0 0,0-1 0 0 0,3 2 1 0 0,17 9 118 0 0,-20-15-55 0 0,-1 0 0 0 0,1 1 0 0 0,-1 0-1 0 0,0-1 1 0 0,0 2 0 0 0,0-1-1 0 0,0 1 1 0 0,-1-1 0 0 0,1 1 0 0 0,-1 0-1 0 0,-1 1 1 0 0,1-1 0 0 0,-1 1-1 0 0,0-1 1 0 0,2 7-63 0 0,-40 33 454 0 0,-80 2-1201 0 0,30-40-2784 0 0,26-28 1059 0 0,37 1 1294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4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1 1688 0 0,'-12'18'4670'0'0,"-41"74"-3369"0"0,-189 297-269 0 0,165-329-5960 0 0,70-62 3504 0 0,-17-8 1 0 0</inkml:trace>
  <inkml:trace contextRef="#ctx0" brushRef="#br0" timeOffset="263.548">1 109 1556 0 0,'5'-12'2612'0'0,"16"11"425"0"0,398 290-524 0 0,-203-179-7850 0 0,-199-108 4083 0 0,-2-2 35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41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1044 0 0,'26'6'4772'0'0,"-8"59"-3918"0"0,-14-43-442 0 0,110 298 537 0 0,-125-280-6354 0 0,2-36 4103 0 0</inkml:trace>
  <inkml:trace contextRef="#ctx0" brushRef="#br0" timeOffset="263.476">38 127 1540 0 0,'104'-79'4689'0'0,"-87"70"-4351"0"0,1 2 0 0 0,1 0 0 0 0,-1 1 0 0 0,1 1 0 0 0,0 1 0 0 0,0 0 0 0 0,1 2 0 0 0,16-1-338 0 0,-32 3-50 0 0,1 0 0 0 0,-1 1 0 0 0,1 0 0 0 0,-1-1-1 0 0,1 1 1 0 0,-1 1 0 0 0,0-1 0 0 0,1 1 0 0 0,-1 0-1 0 0,0 0 1 0 0,0 0 0 0 0,-1 0 0 0 0,1 1-1 0 0,0-1 1 0 0,-1 1 0 0 0,1 0 0 0 0,-1 0 0 0 0,0 0-1 0 0,0 1 1 0 0,0-1 0 0 0,2 5 50 0 0,-3-5-228 0 0,1 0 1 0 0,-1 0-1 0 0,-1 1 1 0 0,1-1-1 0 0,0 1 1 0 0,-1-1-1 0 0,0 1 1 0 0,1 0-1 0 0,-2 0 1 0 0,1-1-1 0 0,0 1 1 0 0,-1 0-1 0 0,0 0 1 0 0,1 0-1 0 0,-1 0 0 0 0,-1 0 1 0 0,1 0-1 0 0,-1-1 1 0 0,0 1-1 0 0,1 0 1 0 0,-2 0-1 0 0,1-1 1 0 0,0 1-1 0 0,-1 0 228 0 0,-11 15-1322 0 0</inkml:trace>
  <inkml:trace contextRef="#ctx0" brushRef="#br0" timeOffset="528.629">168 395 1392 0 0,'-6'11'3033'0'0,"23"-4"2220"0"0,164-26-3724 0 0,-56 3-3707 0 0,-96 13 1012 0 0,124-27-4325 0 0,-121 20 4215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3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1448 0 0,'17'-14'5470'0'0,"-5"32"-3445"0"0,-8-6-2132 0 0,164 549 1813 0 0,-137-453-2617 0 0,-46-177-5490 0 0,10 44 5115 0 0</inkml:trace>
  <inkml:trace contextRef="#ctx0" brushRef="#br0" timeOffset="293.146">13 118 1540 0 0,'4'-8'129'0'0,"1"0"0"0"0,0 0 0 0 0,0 1 0 0 0,0 0 0 0 0,1 0 0 0 0,0 0 0 0 0,0 0 0 0 0,1 1 0 0 0,-1 0 0 0 0,1 1 0 0 0,1-1 0 0 0,-1 1 0 0 0,1 1 0 0 0,0 0 0 0 0,0 0 0 0 0,0 0 0 0 0,1 1 0 0 0,-1 0 0 0 0,1 1 0 0 0,0 0 0 0 0,0 0 0 0 0,0 1 0 0 0,0 0 0 0 0,0 0 0 0 0,0 1 0 0 0,0 0 0 0 0,0 1 0 0 0,0 0 0 0 0,-1 1 0 0 0,1-1 0 0 0,0 2 0 0 0,0-1 0 0 0,-1 1 0 0 0,1 0 0 0 0,0 2-129 0 0,-2-3 30 0 0,0 1 1 0 0,0-1 0 0 0,-1 2 0 0 0,1-1 0 0 0,-1 1 0 0 0,0-1 0 0 0,0 2 0 0 0,0-1 0 0 0,0 1-1 0 0,-1 0 1 0 0,0 0 0 0 0,0 0 0 0 0,0 1 0 0 0,-1 0 0 0 0,0 0 0 0 0,0 0 0 0 0,0 0 0 0 0,-1 0-1 0 0,0 1 1 0 0,0 0 0 0 0,0 0 0 0 0,-1 0 0 0 0,0 0 0 0 0,-1 0 0 0 0,0 0 0 0 0,0 0 0 0 0,0 0 0 0 0,-1 1-1 0 0,0-1 1 0 0,0 0 0 0 0,-1 0 0 0 0,0 1 0 0 0,0-1 0 0 0,-1 0 0 0 0,1 0 0 0 0,-2 2-31 0 0,-6 6-68 0 0,-1 0 0 0 0,0 0 1 0 0,-1-1-1 0 0,0-1 0 0 0,-1 0 1 0 0,-1-1-1 0 0,0 0 0 0 0,-1-1 1 0 0,0 0-1 0 0,0-1 0 0 0,-1-1 1 0 0,0 0-1 0 0,-1-1 0 0 0,0-1 1 0 0,0 0-1 0 0,-11 2 68 0 0,-35-4-3517 0 0,32-16 2166 0 0</inkml:trace>
  <inkml:trace contextRef="#ctx0" brushRef="#br0" timeOffset="621.712">583 239 1280 0 0,'22'27'4360'0'0,"-1"35"-3913"0"0,-16-43 28 0 0,23 82 126 0 0,19 58 322 0 0,-5-57-4823 0 0,-43-101 2574 0 0,-1 5-26 0 0</inkml:trace>
  <inkml:trace contextRef="#ctx0" brushRef="#br0" timeOffset="1150.113">660 260 840 0 0,'115'104'2745'0'0,"-71"-35"-845"0"0,-21-90-589 0 0,100-160-174 0 0,-11 43-253 0 0,-87 160-886 0 0,43 171 319 0 0,60 149-2146 0 0,-110-306-3072 0 0,-15-36 3375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3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160 223 1128 0 0,'-13'-15'623'0'0,"10"15"-338"0"0,3 0 78 0 0,0 0 0 0 0,-14-34 1262 0 0,7 22 61 0 0,13 32-1556 0 0,7 163 592 0 0,1-31-26 0 0,49 190 112 0 0,-82-352-6454 0 0,7-6 4347 0 0</inkml:trace>
  <inkml:trace contextRef="#ctx0" brushRef="#br0" timeOffset="311.578">0 148 1312 0 0,'19'-3'4285'0'0,"39"49"-3998"0"0,-41-30 188 0 0,386 265 101 0 0,-381-269-4039 0 0,-22-13 2403 0 0</inkml:trace>
  <inkml:trace contextRef="#ctx0" brushRef="#br0" timeOffset="559.215">429 20 2000 0 0,'0'-18'2141'0'0,"0"16"91"0"0,4 73-498 0 0,15 23-1882 0 0,4-2-1 0 0,4 0 1 0 0,32 69 148 0 0,-47-108-4714 0 0,-12-51 3390 0 0</inkml:trace>
  <inkml:trace contextRef="#ctx0" brushRef="#br0" timeOffset="1516.173">944 343 996 0 0,'-47'16'3168'0'0,"39"-9"-3061"0"0,-1 0 0 0 0,1 0-1 0 0,1 0 1 0 0,0 1-1 0 0,0 0 1 0 0,0 1 0 0 0,1-1-1 0 0,0 1 1 0 0,1 1 0 0 0,0-1-1 0 0,0 1 1 0 0,1-1-1 0 0,0 1 1 0 0,1 1 0 0 0,0-1-1 0 0,1 0 1 0 0,0 1-1 0 0,0-1 1 0 0,1 1 0 0 0,1 0-1 0 0,0 0-106 0 0,0-10 19 0 0,0 0-1 0 0,1 0 1 0 0,-1 0-1 0 0,1 0 0 0 0,0 1 1 0 0,-1-1-1 0 0,1 0 1 0 0,0-1-1 0 0,0 1 0 0 0,0 0 1 0 0,-1 0-1 0 0,1 0 1 0 0,0 0-1 0 0,0-1 1 0 0,0 1-1 0 0,0 0 0 0 0,0-1 1 0 0,1 1-1 0 0,-1-1 1 0 0,0 1-1 0 0,0-1 1 0 0,0 1-1 0 0,0-1 0 0 0,1 0 1 0 0,-1 0-1 0 0,0 1 1 0 0,0-1-1 0 0,0 0 1 0 0,1 0-1 0 0,-1 0 0 0 0,0-1 1 0 0,0 1-1 0 0,1 0 1 0 0,-1 0-1 0 0,0-1 0 0 0,0 1 1 0 0,0 0-1 0 0,0-1 1 0 0,0 0-1 0 0,1 1 1 0 0,-1-1-1 0 0,0 1 0 0 0,0-1 1 0 0,0 0-1 0 0,0 0 1 0 0,-1 0-1 0 0,1 1 1 0 0,0-1-1 0 0,0 0 0 0 0,0 0 1 0 0,-1 0-1 0 0,1 0 1 0 0,-1 0-1 0 0,1-1 1 0 0,0 1-1 0 0,-1 0 0 0 0,1-1-18 0 0,100-200 65 0 0,-72 184-295 0 0,-17 62 106 0 0,-7-20 127 0 0,-1-9-25 0 0,-4-10 35 0 0,-1-1 0 0 0,1 0-1 0 0,0 0 1 0 0,1 1 0 0 0,-1-1 0 0 0,1 0-1 0 0,0 0 1 0 0,0 0 0 0 0,0 0 0 0 0,0 0-1 0 0,1 0 1 0 0,-1 0 0 0 0,1 0 0 0 0,0 0-1 0 0,1-1 1 0 0,-1 1 0 0 0,0-1 0 0 0,1 0-1 0 0,0 1 1 0 0,0-1 0 0 0,0 0 0 0 0,0-1 0 0 0,0 1-1 0 0,1-1 1 0 0,-1 1 0 0 0,1-1 0 0 0,0 0-1 0 0,0 0 1 0 0,-1 0 0 0 0,1-1 0 0 0,0 0-1 0 0,1 1 1 0 0,-1-1 0 0 0,0-1 0 0 0,0 1-1 0 0,0-1 1 0 0,0 1 0 0 0,1-1 0 0 0,1 0-13 0 0,9-5 20 0 0,0-1 0 0 0,0 0 0 0 0,-1 0 0 0 0,0-2 0 0 0,-1 0 0 0 0,0 0 0 0 0,0-1 0 0 0,0-1 1 0 0,-1 0-1 0 0,-1 0 0 0 0,0-2 0 0 0,0 1 0 0 0,-1-1 0 0 0,1-2-20 0 0,-11 13-8 0 0,0 1-14 0 0,-1 2 17 0 0,0 0 0 0 0,0 0 0 0 0,0 0 0 0 0,0 0 0 0 0,0 1 0 0 0,1-1 0 0 0,-1 0 0 0 0,1 0 0 0 0,-1 0 0 0 0,1 1 0 0 0,0-1 0 0 0,0 0 0 0 0,0 1 0 0 0,0-1 0 0 0,1 0 0 0 0,-1 0 0 0 0,1 0 0 0 0,-1 1 0 0 0,1-1 0 0 0,0 0 0 0 0,-1 0 0 0 0,1 0 1 0 0,0 0-1 0 0,0 0 0 0 0,1 0 0 0 0,-1 0 0 0 0,0 0 0 0 0,2 1 5 0 0,6 1-23 0 0,0 0 0 0 0,0 0 0 0 0,1-1-1 0 0,-1-1 1 0 0,1 0 0 0 0,0 0 0 0 0,-1-1 0 0 0,1 0 0 0 0,0 0 0 0 0,0-1 0 0 0,0-1 0 0 0,0 1 0 0 0,-1-2 0 0 0,1 1 0 0 0,0-1 0 0 0,-1-1 0 0 0,1 0 0 0 0,-1 0 0 0 0,0-1 0 0 0,0 0 0 0 0,1-1 23 0 0,-8 4-2 0 0,6 0 26 0 0,0 0 0 0 0,1-1 0 0 0,-1 0 0 0 0,0-1 0 0 0,0 0 0 0 0,-1 0 0 0 0,1-1 0 0 0,-1 0 1 0 0,1 0-1 0 0,-1 0 0 0 0,0-1 0 0 0,-1 0 0 0 0,1-1 0 0 0,-1 1 0 0 0,0-1 0 0 0,0-1 0 0 0,-1 1 0 0 0,0-1 1 0 0,0 0-1 0 0,0 0 0 0 0,-1 0 0 0 0,0-1 0 0 0,-1 1 0 0 0,0-1 0 0 0,0 0 0 0 0,0 0 0 0 0,0-7-24 0 0,-6 6 31 0 0,-1 1 0 0 0,-1 1 0 0 0,1-1 0 0 0,-1 0 0 0 0,-1 1 0 0 0,1 0 0 0 0,-1 1 0 0 0,-1-1 0 0 0,1 1 0 0 0,-1 0 0 0 0,0 1-1 0 0,0-1 1 0 0,-1 1 0 0 0,1 1 0 0 0,-1 0 0 0 0,0 0 0 0 0,-1 0 0 0 0,1 1 0 0 0,0 0 0 0 0,-1 1 0 0 0,-2-1-31 0 0,-47-10-132 0 0,3 0-1446 0 0,24 0-2592 0 0,24 10 2841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5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0 1452 0 0,'-85'22'2720'0'0,"43"1"-2129"0"0,1 1 0 0 0,1 3 1 0 0,1 1-1 0 0,2 2 0 0 0,1 2 0 0 0,-4 6-591 0 0,25-24 134 0 0,1 0 0 0 0,0 1 0 0 0,1 1 0 0 0,1 1 0 0 0,0-1-1 0 0,2 2 1 0 0,0 0 0 0 0,0 0 0 0 0,2 0 0 0 0,0 1 0 0 0,1 0-1 0 0,2 1 1 0 0,-1 0 0 0 0,2 0 0 0 0,-1 19-134 0 0,4-31-24 0 0,1 1 1 0 0,1 0-1 0 0,-1-1 0 0 0,2 1 1 0 0,-1-1-1 0 0,1 0 1 0 0,0 1-1 0 0,1-1 0 0 0,0 0 1 0 0,0 0-1 0 0,1 0 0 0 0,0-1 1 0 0,0 1-1 0 0,1-1 1 0 0,0 0-1 0 0,0 0 0 0 0,0-1 1 0 0,1 1-1 0 0,0-1 0 0 0,1-1 1 0 0,-1 1-1 0 0,1-1 1 0 0,0 0-1 0 0,0 0 0 0 0,1-1 1 0 0,-1 0-1 0 0,1-1 0 0 0,0 1 1 0 0,0-1-1 0 0,1-1 24 0 0,22 8-922 0 0,0-1 0 0 0,0-2 0 0 0,1-1 0 0 0,0-2 0 0 0,0-1 0 0 0,0-1 0 0 0,6-2 922 0 0,-13 0-1456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5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1224 0 0,'0'0'567'0'0,"0"0"-75"0"0,0 0 49 0 0,0 0-44 0 0,0 0-28 0 0,0 0-43 0 0,0 0 32 0 0,0 0-56 0 0,0 0-50 0 0,0 0 21 0 0,0 0-47 0 0,0 0-56 0 0,0 0 14 0 0,0 0-26 0 0,0 0-33 0 0,0 0-16 0 0,0 0-29 0 0,0 0 3 0 0,0 0-32 0 0,0 0-2 0 0,0 0 39 0 0,0 0-61 0 0,0 0-7 0 0,0 0-42 0 0,0 0 6 0 0,0 0 8 0 0,0 0 1 0 0,0 0-5 0 0,0 0-37 0 0,0 0-11 0 0,0 0-52 0 0,0 0 15 0 0,0 0 53 0 0,0 0-35 0 0,3 4-1 0 0,21 114 269 0 0,38 359 1150 0 0,-23-255-435 0 0,-30-204-3184 0 0,0-53-1907 0 0,-7 22 3685 0 0,8-40-2267 0 0,-5 27 1406 0 0</inkml:trace>
  <inkml:trace contextRef="#ctx0" brushRef="#br0" timeOffset="436.474">65 296 1664 0 0,'-3'-4'219'0'0,"0"0"0"0"0,1 0 0 0 0,-1 0 0 0 0,1 0 0 0 0,0-1 0 0 0,0 1 0 0 0,0-1 0 0 0,1 1 0 0 0,0-1 0 0 0,-1 1 0 0 0,2-1 0 0 0,-1 0 0 0 0,1 0 0 0 0,-1 0 0 0 0,1 1 0 0 0,0-1 0 0 0,1 0 0 0 0,-1 0 0 0 0,1 0-219 0 0,0-7 582 0 0,0 2-505 0 0,2 0 0 0 0,-1 0 1 0 0,2 1-1 0 0,-1-1 1 0 0,1 1-1 0 0,1 0 1 0 0,-1 0-1 0 0,1 0 1 0 0,1 1-1 0 0,0 0 0 0 0,0 0 1 0 0,1 0-1 0 0,0 1 1 0 0,0 0-1 0 0,0 0 1 0 0,1 1-1 0 0,0 0 0 0 0,1 0 1 0 0,-1 1-1 0 0,1 0 1 0 0,0 0-1 0 0,0 1 1 0 0,0 1-1 0 0,1-1 0 0 0,0 1 1 0 0,-1 1-1 0 0,1 0 1 0 0,0 0-1 0 0,0 1 1 0 0,0 0-1 0 0,0 1 1 0 0,0 0-1 0 0,0 1 0 0 0,0 0 1 0 0,0 0-78 0 0,1 1 21 0 0,-1 0 0 0 0,0 1 0 0 0,0 0 0 0 0,-1 1 0 0 0,1 0 0 0 0,-1 0 0 0 0,0 1 0 0 0,0 0 0 0 0,0 1 1 0 0,-1 0-1 0 0,1 0 0 0 0,-1 0 0 0 0,-1 1 0 0 0,0 1 0 0 0,0-1 0 0 0,0 1 0 0 0,-1 1 0 0 0,0-1 0 0 0,0 1 0 0 0,-1 0 0 0 0,0 0 0 0 0,-1 0 1 0 0,0 1-1 0 0,-1 0 0 0 0,1-1 0 0 0,-2 1 0 0 0,0 1 0 0 0,1 7-21 0 0,-5-2 5 0 0,-1 0-1 0 0,-1 0 1 0 0,-1 0 0 0 0,0-1-1 0 0,-1 0 1 0 0,-1 0 0 0 0,0 0 0 0 0,-1-1-1 0 0,0 0 1 0 0,-1 0 0 0 0,-1-1-1 0 0,0 0 1 0 0,-1-1 0 0 0,-1 0 0 0 0,1-1-1 0 0,-2 0 1 0 0,1-1 0 0 0,-2 0-1 0 0,1-1 1 0 0,-1-1 0 0 0,-1 0 0 0 0,1-1-1 0 0,-1 0 1 0 0,0-2 0 0 0,-1 1-1 0 0,0-2 1 0 0,1 0 0 0 0,-1-1 0 0 0,-4 0-5 0 0,18-3-142 0 0,0 0 0 0 0,0 0 1 0 0,-1 0-1 0 0,1 0 0 0 0,0 0 1 0 0,0-1-1 0 0,0 1 1 0 0,0-1-1 0 0,0 0 0 0 0,0 1 1 0 0,0-1-1 0 0,0 0 0 0 0,0 0 1 0 0,0 0-1 0 0,0-1 1 0 0,0 1-1 0 0,1 0 0 0 0,-1-1 1 0 0,0 1-1 0 0,1-1 0 0 0,-1 1 1 0 0,1-1-1 0 0,0 0 1 0 0,-1 0-1 0 0,1 1 0 0 0,0-1 1 0 0,0 0-1 0 0,0 0 0 0 0,0 0 1 0 0,1 0-1 0 0,-1 0 1 0 0,1-1-1 0 0,-1 1 0 0 0,1 0 1 0 0,0 0-1 0 0,-1 0 0 0 0,1 0 1 0 0,0-1-1 0 0,1 1 1 0 0,-1 0-1 0 0,0 0 0 0 0,0 0 1 0 0,1 0-1 0 0,0-1 0 0 0,-1 1 1 0 0,1 0-1 0 0,0 0 1 0 0,0-1 141 0 0,17-28-1394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5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1348 0 0,'9'-6'167'0'0,"0"1"0"0"0,1 0 0 0 0,0 1 0 0 0,0-1 0 0 0,0 2 0 0 0,0 0 0 0 0,0 0 0 0 0,1 1 0 0 0,-1 0 0 0 0,1 0 0 0 0,0 2 0 0 0,0-1-1 0 0,-1 1 1 0 0,1 1 0 0 0,0 0 0 0 0,-1 0 0 0 0,1 1 0 0 0,-1 0 0 0 0,1 1 0 0 0,-1 1 0 0 0,0-1 0 0 0,0 1 0 0 0,0 1 0 0 0,-1 0 0 0 0,0 0 0 0 0,0 1 0 0 0,0 0 0 0 0,0 1 0 0 0,-1 0 0 0 0,7 8-167 0 0,-14-11 43 0 0,0 0 1 0 0,0 1-1 0 0,-1-1 1 0 0,0 1-1 0 0,0 0 1 0 0,0-1 0 0 0,0 1-1 0 0,-1-1 1 0 0,0 1-1 0 0,0-1 1 0 0,0 0 0 0 0,0 1-1 0 0,-1-1 1 0 0,1 0-1 0 0,-1 0 1 0 0,0 0-1 0 0,-1 0 1 0 0,1 0 0 0 0,-1 0-1 0 0,1-1 1 0 0,-1 1-1 0 0,0-1 1 0 0,-1 1 0 0 0,1-1-1 0 0,0 0 1 0 0,-1-1-1 0 0,0 1 1 0 0,0-1-1 0 0,1 1 1 0 0,-2-1-44 0 0,-9 9-161 0 0,0 0-1 0 0,-1-1 1 0 0,0-1 0 0 0,0-1-1 0 0,-1 0 1 0 0,0-1 0 0 0,0 0-1 0 0,-1-1 1 0 0,0-1 0 0 0,-6 0 161 0 0,22-20-3085 0 0,11 5 1923 0 0</inkml:trace>
  <inkml:trace contextRef="#ctx0" brushRef="#br0" timeOffset="358.548">502 178 1544 0 0,'-17'13'672'0'0,"-1"-1"-218"0"0,1 0 1 0 0,1 0-1 0 0,0 2 0 0 0,0 0 1 0 0,2 1-1 0 0,0 0 0 0 0,0 1 1 0 0,2 1-1 0 0,0 0 0 0 0,1 1 1 0 0,1 0-1 0 0,0 1-454 0 0,9-16 33 0 0,0 0-1 0 0,0 0 1 0 0,1 0-1 0 0,-1 0 1 0 0,1 0 0 0 0,0 0-1 0 0,0 0 1 0 0,0 0 0 0 0,0 0-1 0 0,1 0 1 0 0,-1 0-1 0 0,1 0 1 0 0,0 0 0 0 0,0 0-1 0 0,0 0 1 0 0,0 0-1 0 0,0-1 1 0 0,1 1 0 0 0,-1 0-1 0 0,1-1 1 0 0,-1 1 0 0 0,1-1-1 0 0,0 0 1 0 0,0 1-1 0 0,0-1 1 0 0,1 0 0 0 0,-1 0-1 0 0,0 0 1 0 0,1-1-1 0 0,-1 1 1 0 0,1 0 0 0 0,0-1-1 0 0,-1 0 1 0 0,1 0-1 0 0,0 0 1 0 0,0 0 0 0 0,0 0-1 0 0,0 0 1 0 0,0-1 0 0 0,0 1-1 0 0,0-1-32 0 0,89 4-3937 0 0,-20-26 1362 0 0,-51 6 1278 0 0</inkml:trace>
  <inkml:trace contextRef="#ctx0" brushRef="#br0" timeOffset="654.969">811 6 1204 0 0,'9'-2'245'0'0,"0"0"-1"0"0,1 1 0 0 0,-1 0 1 0 0,1 1-1 0 0,-1 0 1 0 0,1 1-1 0 0,-1 0 1 0 0,1 0-1 0 0,-1 1 1 0 0,1 0-1 0 0,-1 1 1 0 0,0 0-1 0 0,0 0 1 0 0,-1 1-1 0 0,1 0 1 0 0,-1 1-1 0 0,1 0 0 0 0,-1 0 1 0 0,-1 1-1 0 0,5 4-244 0 0,133 139 2071 0 0,-135-136-1952 0 0,0 1 1 0 0,-1 0-1 0 0,0 0 0 0 0,-1 1 0 0 0,-1 0 1 0 0,0 1-1 0 0,-1-1 0 0 0,-1 1 0 0 0,0 0 1 0 0,-2 1-1 0 0,1-1 0 0 0,-2 1 0 0 0,0-1 1 0 0,-1 1-1 0 0,-1 0 0 0 0,-1 0 0 0 0,0-1 1 0 0,-1 1-1 0 0,-1 0 0 0 0,0-1 0 0 0,-1 0 1 0 0,-1 0-1 0 0,-1 0 0 0 0,0 0 0 0 0,-1-1 1 0 0,0 0-1 0 0,-1 0 0 0 0,-1-1 0 0 0,-6 7-119 0 0,-5 4-191 0 0,-1 0 0 0 0,-1-1-1 0 0,-1-1 1 0 0,-1-2-1 0 0,-1 0 1 0 0,0-1 0 0 0,-5 0 191 0 0,-124 56-3629 0 0,37-66-533 0 0,66-26 2898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0:3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32 1292 0 0,'-2'-3'170'0'0,"0"1"0"0"0,-1-1 0 0 0,1 1 0 0 0,-1 0 0 0 0,1-1 0 0 0,-1 1 0 0 0,0 0 0 0 0,0 1 0 0 0,0-1 0 0 0,0 0-1 0 0,0 1 1 0 0,-1 0 0 0 0,1 0 0 0 0,0 0 0 0 0,-1 0 0 0 0,1 0 0 0 0,0 1 0 0 0,-1-1 0 0 0,1 1 0 0 0,-1 0 0 0 0,1 0 0 0 0,-1 0 0 0 0,1 0 0 0 0,-1 1 0 0 0,1 0 0 0 0,0-1 0 0 0,-1 1-1 0 0,1 0 1 0 0,0 1 0 0 0,0-1 0 0 0,-1 1 0 0 0,1-1 0 0 0,0 1 0 0 0,1 0 0 0 0,-1 0 0 0 0,0 0 0 0 0,0 0 0 0 0,1 1 0 0 0,0-1 0 0 0,-1 1 0 0 0,1 0-170 0 0,-59 131 1966 0 0,55 48-420 0 0,69 174-1454 0 0,-52-280-1606 0 0,-54-51-3907 0 0,27-29 4200 0 0,-17-13 73 0 0</inkml:trace>
  <inkml:trace contextRef="#ctx0" brushRef="#br0" timeOffset="342.443">1 518 2104 0 0,'74'-23'1083'0'0,"0"4"0"0"0,2 3 0 0 0,0 3 0 0 0,1 3 0 0 0,0 4 0 0 0,0 3 0 0 0,30 5-1083 0 0,-105-1 61 0 0,-1 0 0 0 0,-1 1 0 0 0,1-1-1 0 0,0 1 1 0 0,0-1 0 0 0,0 1 0 0 0,-1 0 0 0 0,1-1 0 0 0,-1 1 0 0 0,1-1 0 0 0,-1 1 0 0 0,0 0 0 0 0,0 0-1 0 0,0-1 1 0 0,0 1 0 0 0,0 0 0 0 0,0-1 0 0 0,0 1 0 0 0,0 0 0 0 0,-1-1 0 0 0,1 1 0 0 0,0 0-1 0 0,-1-1 1 0 0,0 1 0 0 0,1 0 0 0 0,-1-1 0 0 0,0 1 0 0 0,0-1 0 0 0,0 0 0 0 0,0 1 0 0 0,0-1-1 0 0,0 0 1 0 0,0 1 0 0 0,0-1 0 0 0,-1 0 0 0 0,1 0 0 0 0,0 0 0 0 0,-2 0-61 0 0,0 4 45 0 0,-51 189 1150 0 0,38-105-2291 0 0,16-88 869 0 0,-1 1 1 0 0,0 0-1 0 0,0-1 1 0 0,0 1-1 0 0,0 0 0 0 0,0-1 1 0 0,-1 0-1 0 0,1 1 0 0 0,0-1 1 0 0,-1 0-1 0 0,1 1 0 0 0,0-1 1 0 0,-1 0-1 0 0,0 0 0 0 0,1 0 1 0 0,-1 0-1 0 0,0-1 1 0 0,1 1-1 0 0,-1 0 0 0 0,0-1 1 0 0,0 1-1 0 0,0-1 0 0 0,1 1 1 0 0,-1-1-1 0 0,0 0 0 0 0,0 0 1 0 0,0 0-1 0 0,0 0 1 0 0,0 0-1 0 0,1 0 0 0 0,-1-1 1 0 0,0 1-1 0 0,0-1 0 0 0,0 1 1 0 0,0-1-1 0 0,1 0 0 0 0,-1 1 1 0 0,0-1 226 0 0,-23-8-1029 0 0,2-1-69 0 0</inkml:trace>
  <inkml:trace contextRef="#ctx0" brushRef="#br0" timeOffset="591.523">377 544 1316 0 0,'29'-18'7273'0'0,"41"37"-6329"0"0,-56-14-270 0 0,211 108 1240 0 0,-85-18-6155 0 0,-108-79-951 0 0,-32-15 4020 0 0</inkml:trace>
  <inkml:trace contextRef="#ctx0" brushRef="#br0" timeOffset="1009.34">1126 104 1440 0 0,'-6'-1'285'0'0,"1"0"-1"0"0,0 0 1 0 0,0 1 0 0 0,-1-1-1 0 0,1 1 1 0 0,0 0-1 0 0,-1 1 1 0 0,1-1 0 0 0,0 1-1 0 0,-1 0 1 0 0,1 1 0 0 0,0-1-1 0 0,0 1 1 0 0,0 0-1 0 0,0 0 1 0 0,1 1 0 0 0,-1-1-1 0 0,0 1 1 0 0,1 0-1 0 0,-3 2-284 0 0,0 1 152 0 0,1 0-1 0 0,-1 0 1 0 0,1 1-1 0 0,0 0 1 0 0,1 0-1 0 0,0 1 1 0 0,0-1-1 0 0,0 1 0 0 0,1 0 1 0 0,0 0-1 0 0,1 1 1 0 0,-1-1-1 0 0,2 1 1 0 0,-1-1-1 0 0,1 1 0 0 0,1 0 1 0 0,0 0-1 0 0,0 1-151 0 0,1 0 53 0 0,1 0 0 0 0,0-1 0 0 0,0 1 0 0 0,1 0 0 0 0,1-1 0 0 0,0 0 0 0 0,0 1 0 0 0,0-1 1 0 0,1-1-1 0 0,1 1 0 0 0,-1 0 0 0 0,1-1 0 0 0,1 0 0 0 0,0 0 0 0 0,0-1 0 0 0,0 1 0 0 0,1-2 0 0 0,0 1 0 0 0,0 0 0 0 0,1-1 0 0 0,0-1 0 0 0,0 1 0 0 0,0-1 0 0 0,1-1 0 0 0,0 0-53 0 0,4 3-509 0 0,1 0 1 0 0,0-2-1 0 0,0 0 0 0 0,1 0 0 0 0,-1-2 1 0 0,1 1-1 0 0,0-2 0 0 0,0 0 0 0 0,0-1 1 0 0,1 0 508 0 0,34-13-2545 0 0,-28 3 1349 0 0</inkml:trace>
  <inkml:trace contextRef="#ctx0" brushRef="#br0" timeOffset="1441.302">1343 212 2408 0 0,'15'-13'4835'0'0,"52"26"-4087"0"0,-63-12-698 0 0,0 0-1 0 0,-1 0 0 0 0,1 1 0 0 0,0-1 0 0 0,0 1 0 0 0,-1 0 1 0 0,1 0-1 0 0,-1 0 0 0 0,1 0 0 0 0,-1 1 0 0 0,0-1 0 0 0,0 1 1 0 0,0 0-1 0 0,0 0 0 0 0,-1 0 0 0 0,1 0 0 0 0,-1 1 1 0 0,0-1-1 0 0,0 0 0 0 0,0 1 0 0 0,0 0 0 0 0,0-1 0 0 0,-1 1 1 0 0,0 0-1 0 0,0 0 0 0 0,0 0 0 0 0,0 0 0 0 0,0 0 0 0 0,-1 0 1 0 0,0 0-1 0 0,0 0 0 0 0,0 0 0 0 0,0 0 0 0 0,-1 0 1 0 0,1 0-1 0 0,-1 0 0 0 0,0 0 0 0 0,0 0 0 0 0,-1 0 0 0 0,1 0 1 0 0,-1-1-1 0 0,0 1 0 0 0,0 0 0 0 0,0-1 0 0 0,0 0-49 0 0,-10 8 109 0 0,-1-2 0 0 0,0 0-1 0 0,0 0 1 0 0,0-2-1 0 0,-1 1 1 0 0,-1-2 0 0 0,1 0-1 0 0,-1 0 1 0 0,0-1 0 0 0,0-1-1 0 0,0-1 1 0 0,-1 0-1 0 0,1-1 1 0 0,-4-1-109 0 0,16 0-203 0 0,3-1-131 0 0,0-5 30 0 0,1 0 1 0 0,-1 0-1 0 0,1 0 1 0 0,0 0 0 0 0,1 0-1 0 0,-1 1 1 0 0,1-1-1 0 0,0 0 1 0 0,0 1 0 0 0,0 0-1 0 0,0-1 1 0 0,1 1-1 0 0,0 0 1 0 0,0 0-1 0 0,0 0 1 0 0,0 1 0 0 0,1-1-1 0 0,0 1 1 0 0,-1 0-1 0 0,1-1 1 0 0,0 2 0 0 0,0-1-1 0 0,1 0 1 0 0,-1 1-1 0 0,1 0 1 0 0,0 0 303 0 0,11-10-841 0 0,9-7-281 0 0</inkml:trace>
  <inkml:trace contextRef="#ctx0" brushRef="#br0" timeOffset="1693.772">1596 149 1204 0 0,'-4'0'250'0'0,"0"0"0"0"0,-1 1 0 0 0,1-1 0 0 0,0 1 0 0 0,0 0 0 0 0,0 0 0 0 0,-1 0 0 0 0,1 1-1 0 0,1 0 1 0 0,-1-1 0 0 0,0 1 0 0 0,0 1 0 0 0,1-1 0 0 0,-1 0 0 0 0,1 1 0 0 0,-1 0 0 0 0,1 0 0 0 0,0 0 0 0 0,0 0 0 0 0,1 0 0 0 0,-2 2-250 0 0,1 0 106 0 0,0 0 1 0 0,0-1-1 0 0,1 2 1 0 0,0-1-1 0 0,0 0 1 0 0,0 0 0 0 0,0 1-1 0 0,1-1 1 0 0,0 1-1 0 0,0-1 1 0 0,0 1-1 0 0,1 0 1 0 0,0-1-1 0 0,0 1 1 0 0,0-1 0 0 0,1 1-1 0 0,0 0 1 0 0,0-1-1 0 0,0 1 1 0 0,1-1-1 0 0,0 0 1 0 0,0 1-1 0 0,1 1-106 0 0,1 0-1 0 0,1 0-1 0 0,0 0 0 0 0,1-1 0 0 0,-1 1 0 0 0,1-1 0 0 0,0 0 0 0 0,1-1 0 0 0,-1 1 0 0 0,1-1 0 0 0,0-1 0 0 0,0 1 1 0 0,1-1-1 0 0,-1 0 0 0 0,1-1 0 0 0,0 0 0 0 0,6 2 2 0 0,-7-3-319 0 0,1 0 1 0 0,0 0-1 0 0,-1-1 1 0 0,1 0-1 0 0,0 0 0 0 0,0-1 1 0 0,0 0-1 0 0,0 0 1 0 0,0-1-1 0 0,0 0 0 0 0,-1 0 1 0 0,1-1-1 0 0,0 0 1 0 0,-1 0-1 0 0,1-1 1 0 0,-1 0-1 0 0,4-3 319 0 0,5-5-1245 0 0</inkml:trace>
  <inkml:trace contextRef="#ctx0" brushRef="#br0" timeOffset="1941.902">1943 25 2252 0 0,'7'5'174'0'0,"0"1"0"0"0,0 0 0 0 0,-1 0 0 0 0,0 0 0 0 0,0 1 0 0 0,-1 0 0 0 0,1 0 0 0 0,-2 1 0 0 0,1-1 0 0 0,-1 1 0 0 0,0 0 0 0 0,-1 0 0 0 0,0 1 0 0 0,0-1 0 0 0,-1 1 0 0 0,0-1 0 0 0,0 1 0 0 0,-1 0 1 0 0,0 0-1 0 0,0 0 0 0 0,-1-1 0 0 0,-1 1 0 0 0,1 0 0 0 0,-2 0 0 0 0,1 0 0 0 0,-1-1 0 0 0,0 1 0 0 0,-1 0 0 0 0,0-1 0 0 0,0 0 0 0 0,-1 0 0 0 0,0 0 0 0 0,0 0 0 0 0,-1-1 0 0 0,0 1 0 0 0,0-1 0 0 0,-1 0 0 0 0,0-1 0 0 0,0 0 0 0 0,-1 0 0 0 0,1 0 0 0 0,-3 1-174 0 0,-96 76 470 0 0,29-46-4501 0 0,69-35 1676 0 0,7-2 1174 0 0</inkml:trace>
  <inkml:trace contextRef="#ctx0" brushRef="#br0" timeOffset="2188.771">2275 506 2716 0 0,'2'7'201'0'0,"0"-1"-1"0"0,0 1 1 0 0,-1-1-1 0 0,1 1 1 0 0,-2 0-1 0 0,1-1 1 0 0,-1 1-1 0 0,1 0 1 0 0,-2 0-1 0 0,1 0 1 0 0,-1-1-1 0 0,0 1 1 0 0,-1 0-1 0 0,1-1 1 0 0,-1 1-1 0 0,-1-1 1 0 0,1 1-1 0 0,-1-1 1 0 0,0 0-1 0 0,-1 0 1 0 0,1 0-1 0 0,-1-1 1 0 0,-1 1-201 0 0,-49 42 351 0 0,50-46-567 0 0,0-1 0 0 0,0 1 0 0 0,0-1 0 0 0,0 0 0 0 0,-1 0-1 0 0,1-1 1 0 0,0 1 0 0 0,0-1 0 0 0,0 0 0 0 0,-1 0 0 0 0,1 0 0 0 0,0-1 0 0 0,0 1-1 0 0,0-1 1 0 0,0 0 0 0 0,0 0 0 0 0,0-1 0 0 0,0 1 0 0 0,0-1 0 0 0,0 0 0 0 0,0 0-1 0 0,1 0 1 0 0,-2-1 216 0 0,-10-11-1140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5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3 888 0 0,'19'-2'6295'0'0,"-23"26"-5210"0"0,3-22-1136 0 0,-114 299 1594 0 0,102-260-1489 0 0,7-17-392 0 0,-1-1 0 0 0,-1 0 1 0 0,-1-1-1 0 0,-1 0 0 0 0,-1 0 0 0 0,-1-1 0 0 0,-14 19 338 0 0,5-26-3849 0 0,20-14 2657 0 0</inkml:trace>
  <inkml:trace contextRef="#ctx0" brushRef="#br0" timeOffset="266.947">1 151 2672 0 0,'12'-17'4071'0'0,"9"26"-2395"0"0,-9 0-1650 0 0,38 27 67 0 0,211 145 1408 0 0,-81-73-7068 0 0,-168-101 4220 0 0,-3-4-18 0 0</inkml:trace>
  <inkml:trace contextRef="#ctx0" brushRef="#br0" timeOffset="638.876">798 127 1260 0 0,'-20'9'5763'0'0,"48"-10"-3850"0"0,4-1-1661 0 0,89-10 437 0 0,-34 2-1819 0 0,-26 10-2499 0 0,-57 5 1177 0 0,-8 0 1270 0 0</inkml:trace>
  <inkml:trace contextRef="#ctx0" brushRef="#br0" timeOffset="874.465">747 372 1004 0 0,'15'8'3430'0'0,"21"-6"-2478"0"0,-30-2-497 0 0,230 0 2562 0 0,-79 0-5555 0 0,-109-20-1360 0 0,-44 15 2572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7:5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60 239 956 0 0,'-16'-3'1649'0'0,"-27"-33"485"0"0,146 24 380 0 0,567-3-1918 0 0,-669 15-1026 0 0,-3 6-4438 0 0,-5-4 3437 0 0</inkml:trace>
  <inkml:trace contextRef="#ctx0" brushRef="#br0" timeOffset="263.796">198 437 836 0 0,'198'15'4448'0'0,"-140"-16"-3771"0"0,138-14 238 0 0,5 7-1132 0 0,-200 8-86 0 0,-1 0-27 0 0,0 0-124 0 0,7 3-2454 0 0,-11-6 1616 0 0</inkml:trace>
  <inkml:trace contextRef="#ctx0" brushRef="#br0" timeOffset="839.451">1076 58 1128 0 0,'27'-57'9042'0'0,"-18"100"-8800"0"0,22 239-36 0 0,60 186 274 0 0,-67-387-279 0 0,-24-79-169 0 0,0-2 32 0 0,0 1-59 0 0,-2 5-1197 0 0,1-51-3043 0 0,-12 2 1494 0 0,10 26 1441 0 0</inkml:trace>
  <inkml:trace contextRef="#ctx0" brushRef="#br0" timeOffset="1211.18">1159 442 1036 0 0,'-25'-66'4182'0'0,"66"-32"-2422"0"0,-33 90-1703 0 0,1 0 0 0 0,0 1 0 0 0,0-1 0 0 0,1 2 0 0 0,-1 0 0 0 0,1 0 0 0 0,1 0 1 0 0,-1 2-1 0 0,1-1 0 0 0,0 1 0 0 0,0 1 0 0 0,0 0 0 0 0,1 0 0 0 0,-1 1 0 0 0,1 1 0 0 0,-1 0 0 0 0,1 0 0 0 0,0 1 0 0 0,-1 1 0 0 0,1 0 0 0 0,-1 0 1 0 0,1 2-1 0 0,-1-1 0 0 0,1 1 0 0 0,-1 1 0 0 0,0 0 0 0 0,-1 0 0 0 0,1 1 0 0 0,-1 1 0 0 0,0-1 0 0 0,0 2 0 0 0,0-1 0 0 0,-1 1 0 0 0,0 1 0 0 0,-1 0 1 0 0,0 0-1 0 0,0 1 0 0 0,0 0 0 0 0,-1 0 0 0 0,2 4-57 0 0,-8-8 11 0 0,1 0 0 0 0,-1 0 1 0 0,0 0-1 0 0,0 0 0 0 0,-1 0 1 0 0,1 0-1 0 0,-1 1 0 0 0,0-1 1 0 0,-1 0-1 0 0,1 0 0 0 0,-1 0 1 0 0,0 0-1 0 0,0 0 0 0 0,-1 0 1 0 0,1 0-1 0 0,-1 0 0 0 0,0 0 1 0 0,-1-1-1 0 0,1 1 0 0 0,-1-1 1 0 0,0 1-1 0 0,0-1 0 0 0,0 0 1 0 0,0 0-1 0 0,-1 0 0 0 0,0-1 0 0 0,0 1 1 0 0,0-1-1 0 0,0 0 0 0 0,0 0 1 0 0,-1-1-1 0 0,0 1-11 0 0,-159 67-42 0 0,61-52-664 0 0,102-18 561 0 0,-1 1 0 0 0,0-1-1 0 0,0 0 1 0 0,0 0-1 0 0,0 0 1 0 0,0 0-1 0 0,0 0 1 0 0,0 0-1 0 0,0-1 1 0 0,0 1-1 0 0,0-1 1 0 0,0 1-1 0 0,0-1 1 0 0,0 0-1 0 0,0 0 1 0 0,1 0-1 0 0,-1 0 1 0 0,0 0-1 0 0,1 0 1 0 0,-1 0-1 0 0,1 0 1 0 0,-1-1-1 0 0,1 1 1 0 0,-1-1-1 0 0,1 1 1 0 0,0-1-1 0 0,0 1 1 0 0,0-1-1 0 0,0 0 1 0 0,0 0-1 0 0,0 1 1 0 0,0-1-1 0 0,1 0 1 0 0,-1 0-1 0 0,0 0 1 0 0,1 0-1 0 0,0 0 1 0 0,-1 0 145 0 0,10-11-1219 0 0</inkml:trace>
  <inkml:trace contextRef="#ctx0" brushRef="#br0" timeOffset="1630.457">1862 482 1036 0 0,'-231'328'7170'0'0,"203"-296"-7819"0"0,4-23-3612 0 0,23-9 2949 0 0</inkml:trace>
  <inkml:trace contextRef="#ctx0" brushRef="#br0" timeOffset="1877.731">1460 631 1540 0 0,'3'-3'317'0'0,"0"1"0"0"0,0-1 0 0 0,1 1 0 0 0,-1 0-1 0 0,0 0 1 0 0,1 1 0 0 0,0-1 0 0 0,-1 1 0 0 0,1-1 0 0 0,0 1 0 0 0,0 0-1 0 0,-1 1 1 0 0,1-1 0 0 0,0 1 0 0 0,0-1 0 0 0,0 1 0 0 0,0 1-1 0 0,0-1 1 0 0,0 0 0 0 0,0 1 0 0 0,0 0 0 0 0,0 0-317 0 0,130 67 730 0 0,-116-56-232 0 0,88 60 61 0 0,35 22-1368 0 0,-45-40-3928 0 0,-82-47 3363 0 0,-3-5 32 0 0</inkml:trace>
  <inkml:trace contextRef="#ctx0" brushRef="#br0" timeOffset="2533.005">2519 56 996 0 0,'-45'28'3294'0'0,"30"-15"-3090"0"0,-1 0 0 0 0,1 1-1 0 0,1 1 1 0 0,1 1 0 0 0,0 0 0 0 0,1 0-1 0 0,0 1 1 0 0,2 1 0 0 0,0 0-1 0 0,1 0 1 0 0,1 1 0 0 0,0 0-1 0 0,2 0 1 0 0,0 1 0 0 0,1 0-1 0 0,1 0 1 0 0,1 0 0 0 0,0 13-204 0 0,3-26 24 0 0,0 0 0 0 0,1 0 0 0 0,0 0 0 0 0,0 0 0 0 0,1 0 0 0 0,0 0 0 0 0,0 0 0 0 0,1 0 0 0 0,-1-1 0 0 0,2 1 0 0 0,-1-1 0 0 0,1 0 0 0 0,-1 0 1 0 0,2 0-1 0 0,-1 0 0 0 0,1-1 0 0 0,0 1 0 0 0,0-1 0 0 0,0-1 0 0 0,0 1 0 0 0,1-1 0 0 0,0 0 0 0 0,0 0 0 0 0,0 0 0 0 0,1-1 0 0 0,-1 0 0 0 0,1 0 0 0 0,0-1-24 0 0,7 3-290 0 0,1 0-1 0 0,1-2 1 0 0,-1 1-1 0 0,0-2 0 0 0,1 0 1 0 0,-1-1-1 0 0,1 0 1 0 0,-1-2-1 0 0,1 0 0 0 0,0 0 1 0 0,-1-1-1 0 0,4-2 291 0 0,51-17-2198 0 0,-45 8 805 0 0</inkml:trace>
  <inkml:trace contextRef="#ctx0" brushRef="#br0" timeOffset="2940.144">2618 191 968 0 0,'35'-14'3576'0'0,"31"12"-2603"0"0,-42 3-415 0 0,-13-1-495 0 0,0 0 0 0 0,0 1 0 0 0,0 1 0 0 0,0 0 1 0 0,0 0-1 0 0,-1 1 0 0 0,1 0 0 0 0,-1 1 0 0 0,1 0 1 0 0,-1 1-1 0 0,0 0 0 0 0,-1 0 0 0 0,1 1 1 0 0,-1 1-1 0 0,0-1 0 0 0,-1 1 0 0 0,0 1 0 0 0,0 0 1 0 0,0 0-1 0 0,-1 0 0 0 0,0 1 0 0 0,-1 0 1 0 0,0 0-1 0 0,0 1 0 0 0,-1 0 0 0 0,0 0 0 0 0,1 5-63 0 0,-8-9 42 0 0,-1 1-1 0 0,0-1 0 0 0,1 1 1 0 0,-2-1-1 0 0,1 0 0 0 0,-1 0 1 0 0,0-1-1 0 0,0 1 0 0 0,0-1 0 0 0,-1 0 1 0 0,0 0-1 0 0,0 0 0 0 0,0-1 1 0 0,-1 0-1 0 0,0 0 0 0 0,1 0 1 0 0,-1-1-1 0 0,-1 1 0 0 0,1-1 1 0 0,0-1-1 0 0,-1 1 0 0 0,-2 0-41 0 0,-179 33-493 0 0,186-36 386 0 0,1 0-1 0 0,-1 0 1 0 0,0 0 0 0 0,1-1-1 0 0,-1 1 1 0 0,0 0-1 0 0,1-1 1 0 0,-1 1-1 0 0,1-1 1 0 0,-1 1-1 0 0,1-1 1 0 0,-1 0-1 0 0,1 0 1 0 0,-1 1-1 0 0,1-1 1 0 0,0 0 0 0 0,-1 0-1 0 0,1-1 1 0 0,0 1-1 0 0,0 0 1 0 0,0 0-1 0 0,0 0 1 0 0,0-1-1 0 0,0 1 1 0 0,0-1-1 0 0,0 1 1 0 0,0-1-1 0 0,1 1 1 0 0,-1-1-1 0 0,1 1 1 0 0,-1-1 0 0 0,1 1-1 0 0,-1-1 1 0 0,1 0-1 0 0,0 1 1 0 0,0-1-1 0 0,0 0 1 0 0,0 1-1 0 0,0-1 1 0 0,0 0-1 0 0,1 1 1 0 0,-1-1-1 0 0,0 0 1 0 0,1 1-1 0 0,-1-1 1 0 0,1 1 0 0 0,0-1-1 0 0,-1 1 1 0 0,2-2 107 0 0,7-13-1364 0 0</inkml:trace>
  <inkml:trace contextRef="#ctx0" brushRef="#br0" timeOffset="3205.633">3015 197 1196 0 0,'-5'2'86'0'0,"1"1"1"0"0,-1 0-1 0 0,1 0 0 0 0,-1 0 1 0 0,1 0-1 0 0,0 1 0 0 0,0 0 1 0 0,0 0-1 0 0,1 0 0 0 0,-1 0 0 0 0,1 0 1 0 0,0 1-1 0 0,0-1 0 0 0,1 1 1 0 0,-1 0-1 0 0,1 0 0 0 0,0 0 1 0 0,0 0-1 0 0,1 0 0 0 0,0 1 1 0 0,-1-1-1 0 0,2 0 0 0 0,-1 1 0 0 0,1-1 1 0 0,0 0-1 0 0,0 1 0 0 0,0-1 1 0 0,1 1-1 0 0,-1-1 0 0 0,2 0 1 0 0,-1 1-1 0 0,0-1 0 0 0,1 0 1 0 0,0 0-1 0 0,0 0 0 0 0,1 0 0 0 0,-1 0 1 0 0,1-1-1 0 0,0 1 0 0 0,0-1 1 0 0,1 0-1 0 0,-1 0 0 0 0,1 0 1 0 0,0 0-1 0 0,0 0 0 0 0,0-1 1 0 0,0 0-1 0 0,1 0 0 0 0,2 2-86 0 0,5-1-205 0 0,-1-1-1 0 0,1 0 1 0 0,-1-1-1 0 0,1 0 1 0 0,0 0-1 0 0,0-1 1 0 0,0-1-1 0 0,0 0 1 0 0,0-1-1 0 0,0 0 1 0 0,-1 0-1 0 0,1-2 1 0 0,0 1-1 0 0,5-3 206 0 0,18-9-1080 0 0</inkml:trace>
  <inkml:trace contextRef="#ctx0" brushRef="#br0" timeOffset="3483.219">3452 92 1048 0 0,'10'11'276'0'0,"-1"1"0"0"0,0 0-1 0 0,-1 1 1 0 0,0-1 0 0 0,-1 2 0 0 0,-1-1-1 0 0,0 1 1 0 0,-1 0 0 0 0,0 0 0 0 0,-1 0-1 0 0,0 1 1 0 0,-2-1 0 0 0,1 1 0 0 0,-2 0-1 0 0,0 0 1 0 0,-1 0 0 0 0,0 0 0 0 0,-1-1-1 0 0,-1 1 1 0 0,0 0 0 0 0,-1 0 0 0 0,-5 13-276 0 0,2-14 109 0 0,-1 0 0 0 0,0-1-1 0 0,0 0 1 0 0,-1 0 0 0 0,-1-1 0 0 0,0 0 0 0 0,-1 0 0 0 0,0-1 0 0 0,-1-1 0 0 0,0 0 0 0 0,0 0 0 0 0,-5 2-109 0 0,-95 49-4243 0 0,107-60 2970 0 0,-4-1 19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8:24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9 948 0 0,'-54'18'2584'0'0,"20"-13"348"0"0,47-7-778 0 0,352-17-752 0 0,-222 8-1905 0 0,-163 14-6293 0 0,12-1 5467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8:24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1460 0 0,'16'3'527'0'0,"0"0"1"0"0,0-1-1 0 0,0-1 1 0 0,1 0-1 0 0,-1-1 0 0 0,0-1 1 0 0,0-1-1 0 0,0 0 0 0 0,15-4-527 0 0,48-5 618 0 0,258-4 2009 0 0,-313 37-3016 0 0,-22-6-5251 0 0,-2-16 4346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9:1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25 807 1008 0 0,'0'0'546'0'0,"0"0"-105"0"0,0 0-94 0 0,0 0-37 0 0,0 0-38 0 0,0 0-28 0 0,0 0-6 0 0,0 0 50 0 0,0 0-3 0 0,0 0-56 0 0,0 0 63 0 0,0 0-62 0 0,0 0-16 0 0,0 0-48 0 0,0 0-8 0 0,0 0 41 0 0,0 0-19 0 0,0 0-32 0 0,0 0 16 0 0,0 0-86 0 0,0 0 44 0 0,0 0 44 0 0,0 0-52 0 0,0 0-64 0 0,0 0 5 0 0,0 0 13 0 0,0 0 46 0 0,0 0 5 0 0,0 0-47 0 0,0 0-24 0 0,0 0 11 0 0,0 0 43 0 0,0 0-56 0 0,0 0 11 0 0,0 0 75 0 0,0 0 24 0 0,0 0-18 0 0,0 0 15 0 0,0 0 0 0 0,0 0-9 0 0,0 0 13 0 0,0 0-10 0 0,0 0-15 0 0,0 0-2 0 0,0 0-68 0 0,0 0-10 0 0,0 0 18 0 0,0 0 9 0 0,0 0-4 0 0,0 0-2 0 0,0 0-58 0 0,0 0 19 0 0,0 0-32 0 0,0 0-13 0 0,0 0 42 0 0,0 0-2 0 0,0 0-1 0 0,0 0-2 0 0,0 0-12 0 0,0 0 10 0 0,0 0-12 0 0,0 0-26 0 0,0 0 3 0 0,0 0 2 0 0,0 0 42 0 0,0 0-30 0 0,0 0-3 0 0,0 0-26 0 0,0 0-20 0 0,0 0 47 0 0,0 0 29 0 0,0 0-41 0 0,0 6 8 0 0,-4 7-35 0 0,5-13 40 0 0,-1-1-1 0 0,1 1 1 0 0,0-1 0 0 0,0 1 0 0 0,-1 0 0 0 0,1-1-1 0 0,0 1 1 0 0,0 0 0 0 0,0-1 0 0 0,-1 1 0 0 0,1 0-1 0 0,0 0 1 0 0,0 0 0 0 0,0 0 0 0 0,0 0 0 0 0,0 0-1 0 0,0 0 1 0 0,-1 0 0 0 0,1 0 0 0 0,0 0 0 0 0,0 0-1 0 0,0 0 1 0 0,0 1 0 0 0,0-1 0 0 0,-1 0 0 0 0,1 1-1 0 0,0-1 1 0 0,0 1 0 0 0,-1-1 0 0 0,1 1 0 0 0,0-1-1 0 0,0 1 1 0 0,-1-1 0 0 0,1 1 0 0 0,-1 0 0 0 0,1-1-1 0 0,-1 1 1 0 0,1 0 0 0 0,-1-1 0 0 0,1 1 0 0 0,-1 0-1 0 0,1 0 1 0 0,-1 0 0 0 0,0-1 0 0 0,1 1 0 0 0,-1 0-1 0 0,0 0 1 0 0,0 0 0 0 0,0 0 0 0 0,0 0 0 0 0,0 0-1 0 0,0-1 1 0 0,0 1 0 0 0,0 0 0 0 0,0 0 0 0 0,0 0-1 0 0,0 0 1 0 0,-1 0 0 0 0,1-1 0 0 0,0 1 0 0 0,-1 0-1 0 0,1 0 1 0 0,0 0 0 0 0,-1-1 0 0 0,1 1 0 0 0,-1 0-1 0 0,1 0 1 0 0,-1-1 0 0 0,1 1 0 0 0,-1 0-2 0 0,0-2 3 0 0,1 1-1 0 0,0-1 1 0 0,0 1 0 0 0,-1 0 0 0 0,1-1-1 0 0,0 1 1 0 0,0-1 0 0 0,0 1 0 0 0,0-1 0 0 0,0 1-1 0 0,0-1 1 0 0,-1 1 0 0 0,1-1 0 0 0,0 1-1 0 0,1-1 1 0 0,-1 0 0 0 0,0 1 0 0 0,0-1-1 0 0,0 1 1 0 0,0-1 0 0 0,0 1 0 0 0,0 0 0 0 0,1-1-1 0 0,-1 1 1 0 0,0-1 0 0 0,0 1 0 0 0,1-1-1 0 0,-1 1 1 0 0,0-1 0 0 0,1 1 0 0 0,-1 0-1 0 0,0-1 1 0 0,1 1 0 0 0,-1 0 0 0 0,1-1 0 0 0,-1 1-1 0 0,0 0 1 0 0,1 0 0 0 0,0-1-3 0 0,-7 1-741 0 0,-33-1 1668 0 0,31-8-7717 0 0,11 7 5281 0 0</inkml:trace>
  <inkml:trace contextRef="#ctx0" brushRef="#br0" timeOffset="887.912">646 795 1360 0 0,'0'0'397'0'0,"0"0"-5"0"0,0 0-35 0 0,0 0-28 0 0,0 0 8 0 0,0 0 3 0 0,0 0-51 0 0,0 0 34 0 0,0 0 3 0 0,0 0-35 0 0,0 0-74 0 0,0 0-77 0 0,0 0 50 0 0,0 0-26 0 0,0 0-25 0 0,0 0-46 0 0,0 0 30 0 0,0 0 1 0 0,0 0-13 0 0,0 0-20 0 0,0 0-23 0 0,0 0 13 0 0,0 0-42 0 0,0 0-25 0 0,0 0 35 0 0,0 0-40 0 0,0 0 40 0 0,0 0 20 0 0,0 0-26 0 0,0 0 69 0 0,0 0 3 0 0,0 0-52 0 0,0 0-78 0 0,6 2-17 0 0,52 7 482 0 0,-103-5-453 0 0,49-6-154 0 0,0 0 538 0 0,-36 11-598 0 0,10-10-4083 0 0,12-3 2905 0 0</inkml:trace>
  <inkml:trace contextRef="#ctx0" brushRef="#br0" timeOffset="1832.09">1456 803 1516 0 0,'0'0'777'0'0,"0"0"-136"0"0,0 0-92 0 0,0 0-87 0 0,0 0-73 0 0,0 0-112 0 0,0 0-24 0 0,0 0-14 0 0,-8-9 495 0 0,-38 33 627 0 0,108-15-270 0 0,-60-9-991 0 0,15-1 499 0 0,-24-1-403 0 0,-22 3-99 0 0,16-2-153 0 0,37-11-4003 0 0,-25 13 1342 0 0,-3 1 1148 0 0</inkml:trace>
  <inkml:trace contextRef="#ctx0" brushRef="#br0" timeOffset="3011.275">2333 717 1140 0 0,'0'0'627'0'0,"0"0"-71"0"0,0 0-53 0 0,0 0-121 0 0,0 0-35 0 0,0 0-72 0 0,0 0-51 0 0,0 0-49 0 0,0 0-25 0 0,0 0 7 0 0,0 0 55 0 0,0 0-5 0 0,0 0-28 0 0,0 0-23 0 0,0 0-32 0 0,0 0 33 0 0,0 0-37 0 0,0 0-36 0 0,0 0 37 0 0,0 0-41 0 0,0 0-31 0 0,0 0-3 0 0,-3 33 855 0 0,65-35 1243 0 0,-89 2-1910 0 0,30-10-5234 0 0,2 9 3652 0 0,-2-1-54 0 0</inkml:trace>
  <inkml:trace contextRef="#ctx0" brushRef="#br0" timeOffset="4079.547">3154 726 1028 0 0,'-19'0'2536'0'0,"-1"-4"-1782"0"0,19 3-709 0 0,0 0 1 0 0,0 1-1 0 0,0-1 0 0 0,0 1 1 0 0,-1-1-1 0 0,1 1 0 0 0,0-1 1 0 0,-1 1-1 0 0,1 0 0 0 0,0-1 1 0 0,-1 1-1 0 0,1 0 0 0 0,0 0 0 0 0,-1 0 1 0 0,1 0-1 0 0,-1 0 0 0 0,1 0 1 0 0,0 1-1 0 0,-1-1 0 0 0,1 0 1 0 0,0 1-1 0 0,-1-1 0 0 0,1 1 1 0 0,0-1-1 0 0,0 1 0 0 0,0-1 1 0 0,-1 1-1 0 0,1 0 0 0 0,0 0 0 0 0,0 0 1 0 0,0 0-1 0 0,0 0 0 0 0,0 0 1 0 0,0 0-1 0 0,0 0 0 0 0,1 0 1 0 0,-1 0-1 0 0,0 0 0 0 0,1 0 1 0 0,-1 1-46 0 0,2 0 57 0 0,1 0 1 0 0,0 0-1 0 0,-1 0 1 0 0,1-1-1 0 0,0 1 1 0 0,0-1-1 0 0,0 1 1 0 0,0-1-1 0 0,0 0 1 0 0,0 0 0 0 0,1 0-1 0 0,-1 0 1 0 0,0 0-1 0 0,1 0 1 0 0,-1-1-1 0 0,0 1 1 0 0,1-1-1 0 0,-1 0 1 0 0,1 1-1 0 0,-1-1 1 0 0,1 0 0 0 0,-1 0-1 0 0,0-1 1 0 0,1 1-1 0 0,-1 0 1 0 0,1-1-1 0 0,-1 0 1 0 0,0 1-1 0 0,1-1-57 0 0,6 0 414 0 0,4-6 107 0 0,-51-1-2627 0 0,31 6-1318 0 0,6 1 2100 0 0</inkml:trace>
  <inkml:trace contextRef="#ctx0" brushRef="#br0" timeOffset="4454.25">3744 792 1348 0 0,'0'0'716'0'0,"0"0"-236"0"0,3 0-68 0 0,2 2-48 0 0,0-2-156 0 0,-2-2-152 0 0,7 5-300 0 0,-2-4-168 0 0,0-2-488 0 0</inkml:trace>
  <inkml:trace contextRef="#ctx0" brushRef="#br0" timeOffset="4733.96">4199 785 944 0 0,'3'0'484'0'0,"3"0"-132"0"0,1 0-300 0 0,-1-2-68 0 0,13-2-396 0 0</inkml:trace>
  <inkml:trace contextRef="#ctx0" brushRef="#br0" timeOffset="5017.807">4648 764 1480 0 0,'3'1'556'0'0,"1"1"-252"0"0,0-2-152 0 0,6 0-176 0 0,-2-2-340 0 0,13-1-480 0 0</inkml:trace>
  <inkml:trace contextRef="#ctx0" brushRef="#br0" timeOffset="5018.807">5045 762 1004 0 0,'6'0'212'0'0,"2"0"-56"0"0,0 0-248 0 0,0 0-120 0 0</inkml:trace>
  <inkml:trace contextRef="#ctx0" brushRef="#br0" timeOffset="6284.422">5349 656 1148 0 0,'0'0'722'0'0,"0"0"-164"0"0,0 0-7 0 0,0 0 10 0 0,0 0-103 0 0,0 0-74 0 0,0 0-52 0 0,0 0-24 0 0,0 0-68 0 0,0 0-12 0 0,0 0-3 0 0,0 0-59 0 0,0 0-82 0 0,0 0 60 0 0,0 0-22 0 0,0 0-14 0 0,0 0 13 0 0,0 0 12 0 0,45 7 943 0 0,20-23-25 0 0,-65 15-1039 0 0,0 0-1 0 0,0 0 1 0 0,0 0-1 0 0,0 0 1 0 0,-1 0-1 0 0,1 0 1 0 0,0 0-1 0 0,-1 0 1 0 0,1 0-1 0 0,-1 0 0 0 0,1 0 1 0 0,-1 0-1 0 0,1 0 1 0 0,-1 0-1 0 0,0 0 1 0 0,1 1-1 0 0,-1-1 1 0 0,0 0-1 0 0,0 1 1 0 0,0-1-1 0 0,1 0 1 0 0,-1 1-1 0 0,0-1 1 0 0,0 1-1 0 0,0-1 1 0 0,0 1-1 0 0,0 0 1 0 0,0-1-1 0 0,0 1 1 0 0,0 0-1 0 0,0 0 1 0 0,0-1-1 0 0,0 1 1 0 0,0 0-1 0 0,0 0 1 0 0,-1 0-1 0 0,1 0 1 0 0,0 1-1 0 0,0-1 1 0 0,0 0-1 0 0,0 0 1 0 0,0 1-1 0 0,0-1 1 0 0,0 1-12 0 0,-40 3-45 0 0,60-9-90 0 0,9-8-78 0 0,-28 13-5226 0 0,3-1 3905 0 0</inkml:trace>
  <inkml:trace contextRef="#ctx0" brushRef="#br0" timeOffset="9118.52">7352 965 2540 0 0,'-1'13'4014'0'0,"-6"46"-3306"0"0,6-42-635 0 0,1 1 1 0 0,0-1-1 0 0,1 1 1 0 0,1-1-1 0 0,1 0 1 0 0,0 0-1 0 0,1 0 1 0 0,1 0-1 0 0,1-1 1 0 0,0 2-74 0 0,7 29-539 0 0,-10-16-2877 0 0,-3-30 2029 0 0,0-1 4 0 0</inkml:trace>
  <inkml:trace contextRef="#ctx0" brushRef="#br0" timeOffset="9397.577">7039 1190 1048 0 0,'-2'0'988'0'0,"2"0"-160"0"0,5 0-120 0 0,0 0-140 0 0,17-3-4 0 0,10 0-72 0 0,5-5-75 0 0,0 4-77 0 0,6-1-48 0 0,-5-1-156 0 0,1 2-88 0 0,1 1-4 0 0,-2-3-368 0 0,1 3-64 0 0,-4-2-193 0 0,-5-1-327 0 0,-6 2 60 0 0,2-1-744 0 0</inkml:trace>
  <inkml:trace contextRef="#ctx0" brushRef="#br0" timeOffset="9864.649">7549 1115 1404 0 0,'28'14'3268'0'0,"7"29"-2889"0"0,-26-30-116 0 0,-2-4-77 0 0,0 0-1 0 0,-1 0 0 0 0,0 1 0 0 0,-1 0 0 0 0,0 0 0 0 0,0 1 0 0 0,-1-1 0 0 0,-1 1 0 0 0,0 0 0 0 0,0 0 0 0 0,-1 0 0 0 0,0 0 0 0 0,-1 1 0 0 0,-1 2-185 0 0,0-14 5 0 0,1 0-1 0 0,-1-1 0 0 0,0 1 1 0 0,0-1-1 0 0,0 1 0 0 0,0 0 1 0 0,0-1-1 0 0,-1 1 0 0 0,1-1 0 0 0,0 1 1 0 0,0 0-1 0 0,0-1 0 0 0,0 1 1 0 0,0 0-1 0 0,0-1 0 0 0,-1 1 1 0 0,1 0-1 0 0,0-1 0 0 0,0 1 1 0 0,-1 0-1 0 0,1-1 0 0 0,0 1 0 0 0,0 0 1 0 0,-1-1-1 0 0,1 1 0 0 0,0 0 1 0 0,-1 0-1 0 0,1 0 0 0 0,0-1 1 0 0,-1 1-1 0 0,1 0 0 0 0,0 0 1 0 0,-1 0-1 0 0,1 0 0 0 0,-1 0 0 0 0,1 0 1 0 0,0-1-1 0 0,-1 1 0 0 0,1 0-4 0 0,11-19-41 0 0,-8 11 11 0 0,1 0-1 0 0,0 0 0 0 0,0 0 0 0 0,1 0 1 0 0,0 1-1 0 0,0-1 0 0 0,1 1 0 0 0,0 1 1 0 0,0-1-1 0 0,1 1 0 0 0,-1 0 0 0 0,1 0 1 0 0,1 1-1 0 0,-1 0 0 0 0,1 0 0 0 0,0 1 1 0 0,0 0-1 0 0,0 0 0 0 0,0 1 0 0 0,1 0 1 0 0,7-1 30 0 0,-12 5-3 0 0,-1 1 0 0 0,1-1-1 0 0,-1 1 1 0 0,1 0 0 0 0,-1 0 0 0 0,0 1 0 0 0,0-1 0 0 0,0 1 0 0 0,0-1 0 0 0,0 1 0 0 0,-1 0 0 0 0,1 0 0 0 0,-1 0 0 0 0,0 0 0 0 0,0 0 0 0 0,0 1 0 0 0,0-1 0 0 0,-1 1 0 0 0,1-1-1 0 0,-1 1 1 0 0,0 0 0 0 0,0 0 0 0 0,0-1 0 0 0,0 2 3 0 0,8 18-939 0 0,-8-22 72 0 0,-1-1-386 0 0,0 0-60 0 0,0 0-52 0 0</inkml:trace>
  <inkml:trace contextRef="#ctx0" brushRef="#br0" timeOffset="10113.539">7896 1020 1688 0 0,'0'-3'1240'0'0,"0"2"-180"0"0,0-4-176 0 0,2 2-87 0 0,0 2-129 0 0,-2-1-68 0 0,-2-1-88 0 0,2 2-132 0 0,2-1-140 0 0,-2-1-200 0 0,0 2-140 0 0,1 1 8 0 0,2 0-460 0 0,1 0-220 0 0,-1 0-489 0 0,3 0 93 0 0,-1 0-228 0 0,0 1-116 0 0</inkml:trace>
  <inkml:trace contextRef="#ctx0" brushRef="#br0" timeOffset="10785.423">8159 1208 1280 0 0,'-8'-4'3502'0'0,"-55"12"-2988"0"0,54-6-466 0 0,0 0 0 0 0,0 0 0 0 0,1 1 0 0 0,-1 0 0 0 0,1 1 0 0 0,-1 0-1 0 0,1 0 1 0 0,0 1 0 0 0,1-1 0 0 0,-1 2 0 0 0,1-1 0 0 0,0 1-1 0 0,0 0 1 0 0,1 1 0 0 0,0 0 0 0 0,0 0 0 0 0,0 0 0 0 0,1 0-1 0 0,0 1 1 0 0,-1 2-48 0 0,8-8 25 0 0,0 1-1 0 0,-1-2 1 0 0,1 1-1 0 0,0 0 1 0 0,0 0-1 0 0,0 0 1 0 0,0-1-1 0 0,0 1 1 0 0,0-1-1 0 0,1 0 1 0 0,-1 0-1 0 0,0 0 1 0 0,1 0-1 0 0,-1 0 0 0 0,1 0 1 0 0,-1-1-1 0 0,1 1 1 0 0,-1-1-1 0 0,1 1 1 0 0,0-1-1 0 0,-1 0 1 0 0,1 0-1 0 0,-1 0 1 0 0,1-1-1 0 0,0 1 1 0 0,-1 0-1 0 0,1-1 1 0 0,-1 0-1 0 0,1 0 1 0 0,-1 0-1 0 0,0 0 1 0 0,1 0-1 0 0,-1 0 1 0 0,0 0-1 0 0,0-1 1 0 0,1 0-25 0 0,7-1 45 0 0,0 0 1 0 0,0-1-1 0 0,0 0 1 0 0,-1-1 0 0 0,0 0-1 0 0,0-1 1 0 0,0 0-1 0 0,0 0 1 0 0,-1 0 0 0 0,0-1-1 0 0,-1-1 1 0 0,1 1-1 0 0,1-4-45 0 0,-33 30-58 0 0,22-17 55 0 0,1 0 1 0 0,0 1 0 0 0,0-1-1 0 0,0 0 1 0 0,0 1-1 0 0,0-1 1 0 0,1 1 0 0 0,-1-1-1 0 0,1 1 1 0 0,0-1-1 0 0,-1 1 1 0 0,1-1 0 0 0,0 1-1 0 0,0-1 1 0 0,1 1-1 0 0,-1-1 1 0 0,1 1 0 0 0,-1-1-1 0 0,1 0 1 0 0,0 1-1 0 0,-1-1 1 0 0,1 1 0 0 0,0-1-1 0 0,1 0 1 0 0,-1 0-1 0 0,0 0 1 0 0,1 0 0 0 0,-1 0-1 0 0,1 0 1 0 0,0 0-1 0 0,-1 0 1 0 0,1 0 0 0 0,0-1-1 0 0,0 1 1 0 0,0-1-1 0 0,1 0 1 0 0,-1 1 0 0 0,0-1-1 0 0,0 0 1 0 0,1 0-1 0 0,-1 0 1 0 0,0-1 0 0 0,1 1-1 0 0,-1 0 1 0 0,1-1 2 0 0,113-13-139 0 0,-107 8 168 0 0,0 0-1 0 0,-1-1 1 0 0,0-1-1 0 0,0 1 1 0 0,-1-1-1 0 0,0-1 1 0 0,0 1-1 0 0,-1-1 1 0 0,1 0-1 0 0,-2-1 1 0 0,1 1 0 0 0,-1-1-1 0 0,-1 0 1 0 0,0-1-1 0 0,0 1 1 0 0,0-1-1 0 0,-1 1 1 0 0,-1-1-1 0 0,0 0 1 0 0,0 0-1 0 0,-1 0 1 0 0,0-1 0 0 0,-1 1-1 0 0,0 0 1 0 0,-1 0-1 0 0,0 0 1 0 0,-2-8-29 0 0,3 12 75 0 0,0 0-1 0 0,0 0 1 0 0,-1-1 0 0 0,0 1 0 0 0,0 0 0 0 0,-1 1-1 0 0,0-1 1 0 0,0 0 0 0 0,0 0 0 0 0,-1 1 0 0 0,0-1-1 0 0,0 1 1 0 0,0 0 0 0 0,0 0 0 0 0,-1 0 0 0 0,0 0 0 0 0,0 1-1 0 0,0-1 1 0 0,-1 1 0 0 0,0 0 0 0 0,1 1 0 0 0,-1-1-1 0 0,-1 1 1 0 0,-3-2-75 0 0,9 5 81 0 0,0 0-10 0 0,-15 24 96 0 0,52 144-2083 0 0,-3-39-3337 0 0,-30-96 3971 0 0</inkml:trace>
  <inkml:trace contextRef="#ctx0" brushRef="#br0" timeOffset="7810.953">6015 939 1496 0 0,'24'19'3482'0'0,"27"79"-2857"0"0,-48-88-780 0 0,-2-8 207 0 0,1-1 0 0 0,-1 1 0 0 0,0-1 0 0 0,0 1 0 0 0,0-1 0 0 0,0 1-1 0 0,0 0 1 0 0,0-1 0 0 0,0 1 0 0 0,0 0 0 0 0,-1 0 0 0 0,1 0 0 0 0,-1-1 0 0 0,1 1 0 0 0,-1 0 0 0 0,0 0 0 0 0,0 0 0 0 0,0 0 0 0 0,0 0 0 0 0,0 0 0 0 0,0 0 0 0 0,0 0 0 0 0,-1 0-1 0 0,1 0 1 0 0,-1-1 0 0 0,1 1 0 0 0,-1 0 0 0 0,0 0 0 0 0,1 0 0 0 0,-1-1 0 0 0,0 1 0 0 0,0 0 0 0 0,-1-1 0 0 0,1 1 0 0 0,0-1 0 0 0,0 1 0 0 0,-1-1 0 0 0,1 0 0 0 0,-1 0 0 0 0,1 1-1 0 0,-1-1 1 0 0,0 0 0 0 0,0 0-52 0 0,8-62 404 0 0,0 49-374 0 0,1 1-1 0 0,0 0 0 0 0,1 1 1 0 0,1-1-1 0 0,0 1 0 0 0,0 1 0 0 0,1 0 1 0 0,0 0-1 0 0,0 1 0 0 0,1 0 1 0 0,0 1-1 0 0,0 1 0 0 0,7-4-29 0 0,-15 12 5 0 0,0 0 0 0 0,0 0-1 0 0,-1 0 1 0 0,1 0 0 0 0,-1 1-1 0 0,1-1 1 0 0,-1 1 0 0 0,0 0-1 0 0,0-1 1 0 0,0 1 0 0 0,0 0-1 0 0,-1 0 1 0 0,1 0 0 0 0,-1 1 0 0 0,0-1-1 0 0,0 0 1 0 0,0 0 0 0 0,0 1-1 0 0,-1-1 1 0 0,1 1 0 0 0,-1-1-1 0 0,0 0 1 0 0,0 1 0 0 0,0-1 0 0 0,0 2-5 0 0,1 1 1 0 0,57 106-1706 0 0,-44-93-1406 0 0,-12-19 2390 0 0</inkml:trace>
  <inkml:trace contextRef="#ctx0" brushRef="#br0" timeOffset="8091.148">6568 837 2092 0 0,'14'3'5593'0'0,"-12"51"-4424"0"0,0 3-1806 0 0,12-15-2033 0 0,-14-40 1665 0 0,-2 2 1 0 0,-12 19-210 0 0</inkml:trace>
  <inkml:trace contextRef="#ctx0" brushRef="#br0" timeOffset="8697.475">6407 975 2108 0 0,'5'-3'4294'0'0,"11"-4"-3579"0"0,253-56-428 0 0,-265 61-263 0 0,-1 0-1 0 0,0 0 1 0 0,1 0-1 0 0,-1 0 1 0 0,0 0-1 0 0,0-1 1 0 0,0 0 0 0 0,-1 1-1 0 0,1-1 1 0 0,-1 0-1 0 0,1 0 1 0 0,-1-1-1 0 0,0 1 1 0 0,0 0 0 0 0,-1-1-1 0 0,1 1 1 0 0,-1-1-1 0 0,1 0 1 0 0,-1 1-1 0 0,0-1 1 0 0,0 0-1 0 0,-1 0 1 0 0,1 0-24 0 0,-1 3 7 0 0,0 0 18 0 0,0 1-9 0 0,-8-24 209 0 0,-3 99-349 0 0,9 33 308 0 0,2-67-9 0 0,20-58-620 0 0,-19 13 419 0 0,0 0 0 0 0,0 0 0 0 0,1 0 0 0 0,-1 0 0 0 0,1 0 0 0 0,0 1-1 0 0,0-1 1 0 0,1 1 0 0 0,-1-1 0 0 0,1 1 0 0 0,0 0 0 0 0,0 0 0 0 0,0 0 0 0 0,0 0-1 0 0,0 1 1 0 0,0-1 0 0 0,1 1 0 0 0,-1 0 0 0 0,1 0 0 0 0,0 0 0 0 0,3-1 26 0 0,-1 6-32 0 0,-1 0 1 0 0,0 1 0 0 0,-1 0-1 0 0,1 0 1 0 0,0 0 0 0 0,-1 0 0 0 0,0 1-1 0 0,0 0 1 0 0,-1 0 0 0 0,1 0-1 0 0,-1 0 1 0 0,0 0 0 0 0,0 1-1 0 0,-1-1 1 0 0,0 1 0 0 0,0 0-1 0 0,0 1 32 0 0,9 14-334 0 0,22 46-2442 0 0,-29-55 1930 0 0</inkml:trace>
  <inkml:trace contextRef="#ctx0" brushRef="#br0" timeOffset="6906.125">5495 759 1332 0 0,'-3'0'887'0'0,"4"2"465"0"0,4 4 1478 0 0,8 6-2721 0 0,-1-1 1 0 0,1 0 0 0 0,1 0 0 0 0,0-1-1 0 0,0-1 1 0 0,1 0 0 0 0,1-2 0 0 0,-1 1-1 0 0,1-2 1 0 0,0 0 0 0 0,0-1 0 0 0,1 0-1 0 0,12 1-109 0 0,-18-4-217 0 0,2-1-439 0 0,-4 0-3034 0 0,-8-1 2206 0 0</inkml:trace>
  <inkml:trace contextRef="#ctx0" brushRef="#br0" timeOffset="7157.564">5823 789 1556 0 0,'18'28'4128'0'0,"-22"44"-2991"0"0,1-62-1088 0 0,-1 0 0 0 0,0 0 0 0 0,0 0 0 0 0,-1-1 1 0 0,0 0-1 0 0,-1 0 0 0 0,0 0 0 0 0,-1-1 0 0 0,0 1 1 0 0,0-2-1 0 0,0 1 0 0 0,-1-1 0 0 0,0 0 0 0 0,-1-1 1 0 0,1 0-1 0 0,-1 0 0 0 0,-1-1 0 0 0,1 0 0 0 0,-5 2-49 0 0,-71 17-3419 0 0,84-24 2069 0 0,1 0-56 0 0</inkml:trace>
  <inkml:trace contextRef="#ctx0" brushRef="#br0" timeOffset="12790.315">77 1046 1048 0 0,'0'0'293'0'0,"0"0"-62"0"0,0 0-46 0 0,14 2 52 0 0,17 30-25 0 0,-20-26-167 0 0,0-1 0 0 0,1 0 0 0 0,0 0 0 0 0,0-2 0 0 0,0 1 0 0 0,0-1 0 0 0,1-1 0 0 0,-1-1 0 0 0,1 1 0 0 0,-1-2 0 0 0,1 0 0 0 0,0 0 0 0 0,-1-1 0 0 0,1-1 0 0 0,-1 0 0 0 0,0-1 0 0 0,0 0 1 0 0,0-1-1 0 0,0 0 0 0 0,0-1 0 0 0,-1 0 0 0 0,1-1 0 0 0,-1 0 0 0 0,-1-1 0 0 0,1 0 0 0 0,0-2-45 0 0,38-15 134 0 0,0 15-110 0 0,-48 9-70 0 0,38 13-108 0 0,103 39 215 0 0,36-26 22 0 0,90-20-656 0 0,-121-32 467 0 0,148-35 649 0 0,-173 115-553 0 0,-55-16-12 0 0,-35-26-40 0 0,0 0-1 0 0,0-2 1 0 0,1-1 0 0 0,0-2-1 0 0,1-1 1 0 0,0-2 0 0 0,0-1-1 0 0,10-2 63 0 0,-22-4-23 0 0,1-2 0 0 0,-1-1 0 0 0,-1-1 0 0 0,1 0 0 0 0,-1-2 0 0 0,0 0-1 0 0,-1-2 1 0 0,0 0 0 0 0,-1-1 0 0 0,0-1 0 0 0,-1-1 0 0 0,9-8 23 0 0,32-4 37 0 0,-58 25-34 0 0,15 1-109 0 0,122 50-43 0 0,86 5-1116 0 0,-189-53 1066 0 0</inkml:trace>
  <inkml:trace contextRef="#ctx0" brushRef="#br0" timeOffset="13424.974">3237 1107 916 0 0,'83'-36'827'0'0,"-68"29"-696"0"0,-1-1-1 0 0,1 2 0 0 0,1 0 0 0 0,-1 1 1 0 0,1 0-1 0 0,0 1 0 0 0,0 1 0 0 0,0 0 1 0 0,10 1-131 0 0,136 35-196 0 0,-50 1 157 0 0,117 14 248 0 0,-213-50-181 0 0,0-2 0 0 0,0 0 0 0 0,0-1 0 0 0,0 0 1 0 0,0-2-1 0 0,-1 0 0 0 0,0 0 0 0 0,-1-1 1 0 0,0-1-1 0 0,0-1 0 0 0,-1 0 0 0 0,7-6-28 0 0,53-34 674 0 0,-8 22 156 0 0,-64 28-816 0 0,50 2 76 0 0,47 32-130 0 0,35-37 374 0 0,-2-57 698 0 0,0 34-535 0 0,149 11-2166 0 0,-278 15 1132 0 0,7 9-1428 0 0,-7-7 637 0 0</inkml:trace>
  <inkml:trace contextRef="#ctx0" brushRef="#br0" timeOffset="14370.905">1109 1392 1100 0 0,'2'0'400'0'0,"25"0"28"0"0,-21-1-369 0 0,0 0 0 0 0,0 1 0 0 0,-1-1 0 0 0,1 1 0 0 0,0 1 0 0 0,0-1 0 0 0,0 1 0 0 0,0 0 0 0 0,0 1 0 0 0,-1-1 0 0 0,1 1 0 0 0,-1 0 0 0 0,1 0 0 0 0,-1 1 0 0 0,0 0 0 0 0,0 0 0 0 0,0 0 0 0 0,0 0 1 0 0,0 1-1 0 0,-1 0 0 0 0,2 1-59 0 0,-3-2 64 0 0,0 1 1 0 0,0-1-1 0 0,0 1 1 0 0,0 0-1 0 0,-1 0 1 0 0,0 0-1 0 0,1 0 1 0 0,-2 0-1 0 0,1 0 1 0 0,0 0-1 0 0,-1 1 1 0 0,1-1-1 0 0,-1 1 1 0 0,-1 0-1 0 0,1-1 1 0 0,-1 1-1 0 0,1-1 1 0 0,-1 1-1 0 0,-1 0 1 0 0,1-1-1 0 0,-1 1 1 0 0,1-1-1 0 0,-1 1 1 0 0,-1 0 0 0 0,1-1-1 0 0,-1 0 1 0 0,1 1-1 0 0,-1-1 1 0 0,0 0-1 0 0,-1 0 1 0 0,1 0-1 0 0,-1 0 1 0 0,0-1-1 0 0,0 1 1 0 0,0-1-1 0 0,0 1 1 0 0,-2 1-65 0 0,-7 6-13 0 0,-1 0 1 0 0,1 0 0 0 0,-2-1-1 0 0,1-1 1 0 0,-1 0 0 0 0,-1 0-1 0 0,1-2 1 0 0,-1 0 0 0 0,-1-1-1 0 0,-2 1 13 0 0,15-14-1827 0 0,4 2 399 0 0</inkml:trace>
  <inkml:trace contextRef="#ctx0" brushRef="#br0" timeOffset="14666.516">1378 1419 1228 0 0,'-11'5'228'0'0,"1"-1"0"0"0,0 1 0 0 0,0 1 0 0 0,1 0-1 0 0,-1 0 1 0 0,1 1 0 0 0,1 0 0 0 0,-1 0 0 0 0,1 1 0 0 0,1 0 0 0 0,-1 1 0 0 0,1 0-1 0 0,1 0 1 0 0,0 0 0 0 0,0 1 0 0 0,1 0 0 0 0,0 0 0 0 0,-3 9-228 0 0,9-14 25 0 0,1 0 0 0 0,0-1 0 0 0,0 1 0 0 0,0 0 1 0 0,0-1-1 0 0,1 1 0 0 0,0-1 0 0 0,0 0 0 0 0,0 0 0 0 0,0 0 0 0 0,1-1 0 0 0,-1 1 1 0 0,1-1-1 0 0,0 1 0 0 0,0-1 0 0 0,0 0 0 0 0,0-1 0 0 0,1 1 0 0 0,-1-1 1 0 0,1 0-1 0 0,0 0 0 0 0,0 0 0 0 0,-1-1 0 0 0,1 0 0 0 0,0 1 0 0 0,0-2 1 0 0,3 1-26 0 0,104 10-3191 0 0,-87-11 1685 0 0</inkml:trace>
  <inkml:trace contextRef="#ctx0" brushRef="#br0" timeOffset="16563.84">2950 1371 1416 0 0,'-13'8'270'0'0,"1"0"-1"0"0,-1 0 1 0 0,1 1 0 0 0,1 0-1 0 0,0 1 1 0 0,0 1 0 0 0,1 0-1 0 0,0 0 1 0 0,1 1 0 0 0,0 0-1 0 0,1 0 1 0 0,0 1-1 0 0,1 0 1 0 0,1 1 0 0 0,0-1-1 0 0,1 1 1 0 0,0 0 0 0 0,1 1-1 0 0,0 0-269 0 0,4-13-6 0 0,0 1 0 0 0,1 0 0 0 0,-1-1 0 0 0,0 1 0 0 0,1-1 0 0 0,0 1 0 0 0,0-1 0 0 0,-1 0 0 0 0,1 1 0 0 0,0-1 0 0 0,1 0 0 0 0,-1 0 0 0 0,0 1 0 0 0,1-1 0 0 0,-1 0 0 0 0,1 0 0 0 0,0 0 0 0 0,0-1 0 0 0,-1 1 0 0 0,1 0 0 0 0,0-1 0 0 0,1 1 0 0 0,-1-1 0 0 0,0 0 0 0 0,0 0 0 0 0,1 1 0 0 0,-1-2 0 0 0,0 1 0 0 0,1 0 0 0 0,-1 0 0 0 0,1-1 0 0 0,-1 1 0 0 0,1-1 0 0 0,1 0 6 0 0,60 1-2980 0 0,-25-11 1505 0 0</inkml:trace>
  <inkml:trace contextRef="#ctx0" brushRef="#br0" timeOffset="16953.647">3314 1421 1272 0 0,'-17'-4'3597'0'0,"-22"22"-2749"0"0,30-14-710 0 0,1 0 1 0 0,-1 1 0 0 0,0 1-1 0 0,1 0 1 0 0,0 0 0 0 0,1 0 0 0 0,-1 1-1 0 0,1 0 1 0 0,1 0 0 0 0,-1 1-1 0 0,1 0 1 0 0,0 0 0 0 0,1 0-1 0 0,0 1 1 0 0,0 0 0 0 0,1 0 0 0 0,0 0-1 0 0,1 1 1 0 0,0-1 0 0 0,-2 8-139 0 0,9-11-129 0 0,0 0 0 0 0,0-1 0 0 0,0 1 1 0 0,1-1-1 0 0,-1 0 0 0 0,1-1 0 0 0,0 1 0 0 0,1-1 1 0 0,-1 0-1 0 0,1 0 0 0 0,0-1 0 0 0,0 1 1 0 0,0-1-1 0 0,0-1 0 0 0,1 1 0 0 0,-1-1 0 0 0,1 0 1 0 0,-1-1-1 0 0,1 1 0 0 0,0-1 0 0 0,-1 0 0 0 0,1-1 1 0 0,0 0-1 0 0,0 0 0 0 0,0-1 0 0 0,-1 1 0 0 0,1-1 1 0 0,0-1-1 0 0,-1 1 0 0 0,5-3 129 0 0,34-6-1435 0 0,-16 4 11 0 0</inkml:trace>
  <inkml:trace contextRef="#ctx0" brushRef="#br0" timeOffset="17329.718">3480 1649 1412 0 0,'19'-4'299'0'0,"-1"-1"0"0"0,0-1-1 0 0,0-1 1 0 0,-1 0 0 0 0,0-2-1 0 0,0 1 1 0 0,-1-2 0 0 0,0 0-1 0 0,0-1 1 0 0,-2-1 0 0 0,1 0-1 0 0,-1-1 1 0 0,-1-1 0 0 0,0 0 0 0 0,8-13-299 0 0,-20 27 13 0 0,0-1 1 0 0,-1 1 0 0 0,1-1 0 0 0,0 1 0 0 0,-1-1-1 0 0,1 1 1 0 0,0-1 0 0 0,-1 1 0 0 0,1-1 0 0 0,-1 1 0 0 0,1-1-1 0 0,-1 0 1 0 0,1 1 0 0 0,-1-1 0 0 0,0 0 0 0 0,1 0 0 0 0,-1 1-1 0 0,0-1 1 0 0,0 0 0 0 0,1 0 0 0 0,-1 1 0 0 0,0-1-1 0 0,0 0 1 0 0,0 0 0 0 0,0 0 0 0 0,0 1 0 0 0,0-1 0 0 0,0 0-1 0 0,0 0 1 0 0,0 0 0 0 0,0 1 0 0 0,-1-1 0 0 0,1 0 0 0 0,0 0-1 0 0,0 1 1 0 0,-1-1 0 0 0,1 0 0 0 0,-1 0 0 0 0,1 1-1 0 0,0-1 1 0 0,-1 0 0 0 0,1 1 0 0 0,-1-1 0 0 0,0 1 0 0 0,1-1-1 0 0,-1 1 1 0 0,1-1 0 0 0,-1 1 0 0 0,0-1 0 0 0,0 1 0 0 0,1-1-1 0 0,-1 1 1 0 0,0 0 0 0 0,1 0 0 0 0,-1-1 0 0 0,0 1-1 0 0,0 0 1 0 0,0 0 0 0 0,1 0 0 0 0,-1 0 0 0 0,0 0 0 0 0,0 0-1 0 0,0 0-13 0 0,-52 13 475 0 0,43-9-451 0 0,1 0 1 0 0,0 1-1 0 0,0 0 1 0 0,0 0-1 0 0,1 1 1 0 0,0 0-1 0 0,0 1 0 0 0,1 0 1 0 0,-1 0-1 0 0,1 1 1 0 0,1 0-1 0 0,0 0 1 0 0,0 0-1 0 0,0 1 1 0 0,1 0-1 0 0,1 0 0 0 0,-1 0 1 0 0,1 0-1 0 0,1 1 1 0 0,0 0-1 0 0,0 0 1 0 0,1 0-1 0 0,0 2-24 0 0,4-7-147 0 0,0-1-1 0 0,0 0 1 0 0,0 1-1 0 0,1-1 1 0 0,-1 0 0 0 0,1-1-1 0 0,0 1 1 0 0,0 0-1 0 0,1-1 1 0 0,-1 0-1 0 0,1 0 1 0 0,-1 0 0 0 0,1 0-1 0 0,0 0 1 0 0,0-1-1 0 0,1 0 1 0 0,-1 1 0 0 0,0-2-1 0 0,1 1 1 0 0,-1 0-1 0 0,1-1 1 0 0,-1 0 0 0 0,1 0-1 0 0,0 0 1 0 0,-1-1-1 0 0,1 0 1 0 0,0 0-1 0 0,0 0 1 0 0,0 0 0 0 0,0-1 147 0 0,21 1-1246 0 0</inkml:trace>
  <inkml:trace contextRef="#ctx0" brushRef="#br0" timeOffset="18621.515">3906 1706 2188 0 0,'0'0'863'0'0,"0"0"-102"0"0,0 0-96 0 0,0 0-78 0 0,0 0-96 0 0,11-6 287 0 0,81-122 421 0 0,-34 31-1026 0 0,-58 97-166 0 0,0 0-35 0 0,28 44 5 0 0,90 120 321 0 0,-117-161-263 0 0,0 0 0 0 0,-1 0-1 0 0,0 1 1 0 0,0-1 0 0 0,0 0-1 0 0,0 0 1 0 0,-1 1 0 0 0,1-1-1 0 0,-1 0 1 0 0,1 0 0 0 0,-1 0-1 0 0,0 1 1 0 0,-1-1 0 0 0,1 0-1 0 0,0 0 1 0 0,-1-1 0 0 0,0 1-1 0 0,0 0 1 0 0,0-1 0 0 0,0 1-1 0 0,0-1 1 0 0,0 1 0 0 0,0-1-1 0 0,-1 0 1 0 0,1 0 0 0 0,-1 0-1 0 0,0 0 1 0 0,0 0 0 0 0,0-1-1 0 0,1 1 1 0 0,-1-1 0 0 0,-1 0 0 0 0,1 0-1 0 0,0 0 1 0 0,0 0 0 0 0,0-1-1 0 0,0 1 1 0 0,-3-1-35 0 0,8-30-628 0 0,14 7 408 0 0,1 1 1 0 0,0 1 0 0 0,2 0-1 0 0,1 1 1 0 0,0 2 0 0 0,1 0-1 0 0,1 1 1 0 0,9-5 219 0 0,45-37 717 0 0,-55 37 353 0 0,-36 17-59 0 0,14 6-1016 0 0,-1-1-1 0 0,1 1 1 0 0,-1 0-1 0 0,1-1 1 0 0,0 1-1 0 0,-1 0 1 0 0,1 0-1 0 0,0 0 1 0 0,0 0-1 0 0,-1 0 1 0 0,1 1-1 0 0,0-1 1 0 0,0 0-1 0 0,0 0 1 0 0,0 1-1 0 0,1-1 1 0 0,-1 0-1 0 0,0 1 1 0 0,0-1-1 0 0,1 1 1 0 0,-1-1-1 0 0,1 1 1 0 0,0 0-1 0 0,-1-1 1 0 0,1 1-1 0 0,0-1 1 0 0,0 1-1 0 0,0 0 1 0 0,0-1-1 0 0,0 1 1 0 0,0-1 0 0 0,0 1-1 0 0,1 0 1 0 0,-1-1-1 0 0,0 1 1 0 0,1-1-1 0 0,0 1 1 0 0,-1-1-1 0 0,1 1 1 0 0,0-1-1 0 0,0 0 1 0 0,-1 1-1 0 0,1-1 1 0 0,0 0-1 0 0,1 0 1 0 0,0 2 5 0 0,51 58-263 0 0,43 37 107 0 0,-138-40-449 0 0,33-52 242 0 0,-1 1-1 0 0,-1-2 0 0 0,1 0 1 0 0,-1 0-1 0 0,0 0 0 0 0,0-2 1 0 0,0 1-1 0 0,-1-2 1 0 0,1 1-1 0 0,-1-1 0 0 0,0-1 1 0 0,1 0-1 0 0,-1-1 1 0 0,-4-1 363 0 0,0 1-1310 0 0</inkml:trace>
  <inkml:trace contextRef="#ctx0" brushRef="#br0" timeOffset="19209.941">4599 1713 1324 0 0,'66'-10'3630'0'0,"86"-57"-1762"0"0,-71 0-959 0 0,-81 66-860 0 0,-29-11 46 0 0,17 14-97 0 0,0 1 0 0 0,0 0-1 0 0,1 0 1 0 0,-1 1-1 0 0,1 1 1 0 0,0 0-1 0 0,0 0 1 0 0,1 1 0 0 0,-1 0-1 0 0,1 1 1 0 0,1 0-1 0 0,-1 1 1 0 0,1 0 0 0 0,1 0-1 0 0,-1 1 1 0 0,-5 9 2 0 0,12-17 4 0 0,1 1 1 0 0,0-1-1 0 0,-1 1 1 0 0,1-1 0 0 0,0 1-1 0 0,0-1 1 0 0,0 1-1 0 0,1-1 1 0 0,-1 1-1 0 0,0 0 1 0 0,1 0 0 0 0,-1-1-1 0 0,1 1 1 0 0,-1 0-1 0 0,1 0 1 0 0,0 0-1 0 0,-1 0 1 0 0,1-1-1 0 0,0 1 1 0 0,1 0 0 0 0,-1 0-1 0 0,0 0 1 0 0,0 0-1 0 0,1-1 1 0 0,-1 1-1 0 0,1 0 1 0 0,-1 0 0 0 0,1-1-1 0 0,0 1 1 0 0,0 0-1 0 0,0-1 1 0 0,0 1-1 0 0,0-1 1 0 0,0 1 0 0 0,0-1-1 0 0,1 1 1 0 0,-1-1-1 0 0,0 0 1 0 0,1 0-1 0 0,-1 1 1 0 0,1-1-1 0 0,-1 0 1 0 0,1 0 0 0 0,0-1-1 0 0,-1 1 1 0 0,1 0-1 0 0,0-1 1 0 0,0 1-1 0 0,-1-1 1 0 0,1 1 0 0 0,0-1-1 0 0,0 0 1 0 0,0 0-1 0 0,0 1 1 0 0,-1-1-1 0 0,1-1 1 0 0,0 1 0 0 0,0 0-5 0 0,103-13 86 0 0,92-86 531 0 0,-191 158-546 0 0,-55 59-1192 0 0,-18-62-3414 0 0,41-48 3095 0 0</inkml:trace>
  <inkml:trace contextRef="#ctx0" brushRef="#br0" timeOffset="15734.782">1878 1698 1204 0 0,'0'0'689'0'0,"0"0"-46"0"0,0 0-89 0 0,0 0-94 0 0,0 0-73 0 0,3-2 14 0 0,18-14-235 0 0,0-1 0 0 0,-2-2 1 0 0,0 1-1 0 0,-1-2 0 0 0,-1-1 0 0 0,-1 0 1 0 0,-1-1-1 0 0,-1 0 0 0 0,-1-2 0 0 0,0 1 1 0 0,-2-1-1 0 0,-1-1 0 0 0,3-12-166 0 0,-12 22 167 0 0,9 38-98 0 0,111 128 613 0 0,-120-148-665 0 0,0 0 0 0 0,0 0 0 0 0,0 0 0 0 0,0 0 0 0 0,0 0-1 0 0,0 1 1 0 0,-1-1 0 0 0,0 0 0 0 0,1 0 0 0 0,-1 1 0 0 0,-1-1-1 0 0,1 0 1 0 0,0 0 0 0 0,-1 0 0 0 0,1 1 0 0 0,-1-1 0 0 0,0 0-1 0 0,0 0 1 0 0,0 0 0 0 0,-1 0 0 0 0,1 0 0 0 0,-1 0 0 0 0,1-1 0 0 0,-1 1-1 0 0,0 0 1 0 0,0-1 0 0 0,0 0 0 0 0,-1 1 0 0 0,1-1 0 0 0,-1 0-1 0 0,1 0 1 0 0,-1 0 0 0 0,1 0 0 0 0,-1-1 0 0 0,0 1 0 0 0,0-1-1 0 0,0 1 1 0 0,0-1-17 0 0,-81 19-5029 0 0,78-20 3653 0 0</inkml:trace>
  <inkml:trace contextRef="#ctx0" brushRef="#br0" timeOffset="16267.211">2349 1454 1400 0 0,'1'-13'5328'0'0,"-36"132"-4301"0"0,34-117-1018 0 0,1 0-1 0 0,-1 0 1 0 0,0 1-1 0 0,0-1 1 0 0,1 0-1 0 0,0 1 1 0 0,-1-1-1 0 0,1 0 1 0 0,0 1-1 0 0,0-1 1 0 0,0 0-1 0 0,0 1 0 0 0,1-1 1 0 0,-1 1-1 0 0,1-1 1 0 0,-1 0-1 0 0,1 0 1 0 0,0 1-1 0 0,0-1 1 0 0,0 0-1 0 0,0 0 1 0 0,0 0-1 0 0,0 0 1 0 0,1 0-1 0 0,-1 0 1 0 0,1 0-1 0 0,-1-1 0 0 0,1 1 1 0 0,0 0-1 0 0,0-1 1 0 0,-1 1-1 0 0,1-1 1 0 0,0 0-1 0 0,1 0 1 0 0,-1 0-1 0 0,0 0 1 0 0,0 0-1 0 0,0 0 1 0 0,0 0-1 0 0,1-1 1 0 0,-1 1-1 0 0,0-1 0 0 0,1 1 1 0 0,-1-1-1 0 0,0 0 1 0 0,1 0-1 0 0,-1 0 1 0 0,1-1-1 0 0,-1 1 1 0 0,0 0-1 0 0,1-1 1 0 0,0 0-9 0 0,106-51-241 0 0,-57-22-283 0 0,-52 73 542 0 0,0 1 0 0 0,-35-18-334 0 0,33 23 176 0 0,-1 1-1 0 0,1-1 1 0 0,1 0-1 0 0,-1 1 1 0 0,1-1-1 0 0,-1 0 1 0 0,2 1-1 0 0,-1 0 1 0 0,1-1-1 0 0,-1 1 1 0 0,2 0-1 0 0,-1-1 1 0 0,1 1-1 0 0,-1-1 1 0 0,1 1-1 0 0,1-1 1 0 0,-1 1-1 0 0,1-1 1 0 0,0 0-1 0 0,0 0 1 0 0,1 0-1 0 0,0 0 1 0 0,-1 0-1 0 0,2 0 1 0 0,-1-1-1 0 0,0 1 0 0 0,1-1 1 0 0,1 2 140 0 0,5 7-1309 0 0</inkml:trace>
  <inkml:trace contextRef="#ctx0" brushRef="#br0" timeOffset="20686.003">1357 242 1204 0 0,'0'0'489'0'0,"0"0"-70"0"0,0 0-45 0 0,0 0 8 0 0,6-16 1501 0 0,-4 16-1881 0 0,45 22 172 0 0,25 100-60 0 0,-42-48 306 0 0,-30-74-226 0 0,0 0 22 0 0,0 0-33 0 0,-7-38 548 0 0,7 30-720 0 0,0-1 0 0 0,1 1 0 0 0,-1 0 0 0 0,2-1 0 0 0,-1 1 0 0 0,1 0 1 0 0,1 0-1 0 0,0 0 0 0 0,0 0 0 0 0,0 1 0 0 0,1-1 0 0 0,0 1 0 0 0,0 0 0 0 0,1 0 0 0 0,0 0 0 0 0,0 1 0 0 0,1-1 0 0 0,0 1 0 0 0,0 0 0 0 0,2-1-11 0 0,92-41 326 0 0,-93 54-319 0 0,1-1-1 0 0,-1 1 1 0 0,-1 1-1 0 0,1-1 1 0 0,-1 1 0 0 0,-1 0-1 0 0,1 0 1 0 0,-1 1-1 0 0,0 0 1 0 0,-1 0 0 0 0,0 0-1 0 0,0 0 1 0 0,-1 1 0 0 0,0-1-1 0 0,1 6-6 0 0,-2-10 18 0 0,9 24 22 0 0,12 27-433 0 0,-5-22-2884 0 0,-16-30 1922 0 0</inkml:trace>
  <inkml:trace contextRef="#ctx0" brushRef="#br0" timeOffset="20995.496">1938 369 2372 0 0,'72'-10'4373'0'0,"13"-1"-3657"0"0,-84 11-810 0 0,-1 0-124 0 0,11 4-3478 0 0,-14-3 2359 0 0</inkml:trace>
  <inkml:trace contextRef="#ctx0" brushRef="#br0" timeOffset="21634.801">2237 197 868 0 0,'3'-1'90'0'0,"0"0"0"0"0,0 0 0 0 0,0 0 1 0 0,0 0-1 0 0,0 1 0 0 0,0-1 0 0 0,0 1 0 0 0,0 0 0 0 0,0 0 0 0 0,0 0 1 0 0,0 1-1 0 0,0-1 0 0 0,0 1 0 0 0,0 0 0 0 0,0-1 0 0 0,0 1 0 0 0,0 0 0 0 0,0 1 1 0 0,0-1-1 0 0,0 1 0 0 0,-1-1 0 0 0,1 1 0 0 0,-1 0 0 0 0,1 0 0 0 0,-1 0 1 0 0,0 0-1 0 0,0 0 0 0 0,1 0 0 0 0,-2 1 0 0 0,1-1 0 0 0,0 1 0 0 0,0-1 0 0 0,-1 1 1 0 0,1 0-1 0 0,-1 0-90 0 0,32 102 187 0 0,-33-99-27 0 0,0 0 0 0 0,-1 0 0 0 0,0 0 0 0 0,0 1 0 0 0,-1-1-1 0 0,1 0 1 0 0,-1 0 0 0 0,0-1 0 0 0,-1 1 0 0 0,0 0 0 0 0,0-1 0 0 0,0 0-1 0 0,0 1 1 0 0,-1-1 0 0 0,0-1 0 0 0,0 1 0 0 0,0 0 0 0 0,-1-1-1 0 0,1 0 1 0 0,-5 3-160 0 0,27-40-444 0 0,7 3 143 0 0,2 1 0 0 0,1 1 0 0 0,1 2 0 0 0,1 1 0 0 0,26-16 301 0 0,12-12-149 0 0,-114 66 831 0 0,39-10-669 0 0,1 1-1 0 0,-1-1 0 0 0,1 1 1 0 0,0 1-1 0 0,0-1 1 0 0,0 1-1 0 0,1 0 1 0 0,0 0-1 0 0,0 1 0 0 0,0-1 1 0 0,0 1-1 0 0,1 0 1 0 0,0 0-1 0 0,0 1 1 0 0,1-1-1 0 0,0 1 0 0 0,0 0 1 0 0,0 0-1 0 0,1 0 1 0 0,0 0-1 0 0,0 0 1 0 0,1 1-1 0 0,0-1 0 0 0,0 1 1 0 0,1 0-13 0 0,2-2-138 0 0,1 0 0 0 0,-1-1 1 0 0,2 1-1 0 0,-1-1 0 0 0,0 1 1 0 0,1-1-1 0 0,0 0 0 0 0,0 0 0 0 0,1-1 1 0 0,-1 1-1 0 0,1-1 0 0 0,0 0 0 0 0,0 0 1 0 0,0-1-1 0 0,1 0 0 0 0,-1 1 1 0 0,1-2-1 0 0,0 1 0 0 0,0-1 0 0 0,0 0 1 0 0,0 0-1 0 0,0 0 0 0 0,0-1 0 0 0,1 0 1 0 0,-1 0-1 0 0,0-1 0 0 0,1 0 1 0 0,3 0 137 0 0,25 3-1610 0 0</inkml:trace>
  <inkml:trace contextRef="#ctx0" brushRef="#br0" timeOffset="22730.479">3234 74 948 0 0,'4'-27'3386'0'0,"14"7"-3037"0"0,-15 17-122 0 0,-4 3-153 0 0,1 1 0 0 0,-1-1 0 0 0,1 0-1 0 0,-1 0 1 0 0,1 0 0 0 0,-1 0-1 0 0,1 0 1 0 0,-1 0 0 0 0,0 0-1 0 0,1 0 1 0 0,-1 0 0 0 0,1 0-1 0 0,-1 0 1 0 0,1 0 0 0 0,-1 0-1 0 0,1 0 1 0 0,-1 0 0 0 0,0 0-1 0 0,1-1 1 0 0,-1 1 0 0 0,1 0 0 0 0,-1 0-1 0 0,1-1 1 0 0,-1 1 0 0 0,1 0-1 0 0,0-1 1 0 0,-1 1 0 0 0,1-1-1 0 0,-1 1 1 0 0,1-1 0 0 0,0 1-1 0 0,-1 0 1 0 0,1-1 0 0 0,0 1-1 0 0,-1-1 1 0 0,1 1 0 0 0,0-1 0 0 0,0 0-1 0 0,0 1 1 0 0,0-1 0 0 0,-1 1-1 0 0,1-1 1 0 0,0 1 0 0 0,0-1-1 0 0,0 0 1 0 0,0 1 0 0 0,0-1-1 0 0,0 1 1 0 0,0-1 0 0 0,1 0-74 0 0,-6 8 37 0 0,1 1-1 0 0,0-1 1 0 0,0 1 0 0 0,1 0 0 0 0,0 0 0 0 0,0 0 0 0 0,1 0-1 0 0,0 0 1 0 0,0 1 0 0 0,1-1 0 0 0,1 1 0 0 0,-1-1 0 0 0,1 9-37 0 0,46 185 268 0 0,-17-99-321 0 0,-21-25-1387 0 0,-8-76 1283 0 0,-1 0-1 0 0,1 0 1 0 0,-1 0-1 0 0,1 0 1 0 0,-1 0 0 0 0,0 0-1 0 0,0-1 1 0 0,0 1-1 0 0,0 0 1 0 0,0 0-1 0 0,0-1 1 0 0,0 1-1 0 0,-1 0 1 0 0,1-1-1 0 0,-1 1 1 0 0,1-1 0 0 0,-1 0-1 0 0,1 0 1 0 0,-1 1-1 0 0,0-1 1 0 0,0 0-1 0 0,1 0 1 0 0,-1-1-1 0 0,0 1 1 0 0,0 0-1 0 0,0 0 1 0 0,0-1-1 0 0,0 0 1 0 0,0 1 0 0 0,0-1-1 0 0,0 0 1 0 0,0 0-1 0 0,0 0 1 0 0,0 0-1 0 0,-2 0 158 0 0,-11 0-1490 0 0</inkml:trace>
  <inkml:trace contextRef="#ctx0" brushRef="#br0" timeOffset="22995.339">3003 294 1280 0 0,'0'0'924'0'0,"2"-3"-96"0"0,4 0-112 0 0,15-4-212 0 0,5-1 12 0 0,6-2-180 0 0,0 1 4 0 0,0 1-51 0 0,3 1-109 0 0,2-2-180 0 0,-1 0 4 0 0,0 1-220 0 0,-1 2-273 0 0,-3-4-151 0 0,1 4-644 0 0,-4 0 36 0 0</inkml:trace>
  <inkml:trace contextRef="#ctx0" brushRef="#br0" timeOffset="23634.822">3622 164 836 0 0,'-38'18'3568'0'0,"20"-8"-3392"0"0,1 1-1 0 0,0 1 1 0 0,0 0 0 0 0,1 1 0 0 0,1 1 0 0 0,0 0 0 0 0,1 1 0 0 0,1 1 0 0 0,-3 4-176 0 0,15-18-1 0 0,0-1 1 0 0,0 0 0 0 0,0 0 0 0 0,0 0-1 0 0,1 0 1 0 0,-1 1 0 0 0,0-1 0 0 0,1 0-1 0 0,-1 1 1 0 0,1-1 0 0 0,-1 1 0 0 0,1-1-1 0 0,0 0 1 0 0,0 1 0 0 0,-1-1 0 0 0,1 1-1 0 0,0-1 1 0 0,0 1 0 0 0,1-1 0 0 0,-1 0-1 0 0,0 1 1 0 0,0-1 0 0 0,1 1 0 0 0,-1-1-1 0 0,1 0 1 0 0,-1 1 0 0 0,1-1 0 0 0,-1 0-1 0 0,1 1 1 0 0,0-1 0 0 0,0 0 0 0 0,0 0-1 0 0,-1 0 1 0 0,1 0 0 0 0,0 0 0 0 0,1 0-1 0 0,-1 0 1 0 0,0 0 0 0 0,0 0 0 0 0,0 0-1 0 0,0 0 1 0 0,1-1 0 0 0,-1 1 0 0 0,0-1-1 0 0,1 1 1 0 0,-1-1 0 0 0,1 1 0 0 0,-1-1-1 0 0,0 0 1 0 0,1 1 0 0 0,-1-1 0 0 0,1 0-1 0 0,-1 0 1 0 0,1 0 0 0 0,-1 0 0 0 0,0-1-1 0 0,1 1 1 0 0,-1 0 0 0 0,1-1 0 0 0,-1 1-1 0 0,0 0 1 0 0,1-1 0 0 0,-1 0 0 0 0,1 1 0 0 0,88-14-349 0 0,-84 13 304 0 0,0 0 0 0 0,1-1 1 0 0,-1 1-1 0 0,0-2 0 0 0,0 1 1 0 0,0 0-1 0 0,0-1 0 0 0,0 0 1 0 0,-1-1-1 0 0,1 1 0 0 0,-1-1 0 0 0,0 0 1 0 0,0 0-1 0 0,0-1 0 0 0,-1 0 1 0 0,0 1-1 0 0,1-1 0 0 0,-2-1 1 0 0,1 1-1 0 0,-1-1 0 0 0,1 1 0 0 0,-2-1 1 0 0,1 0-1 0 0,1-6 45 0 0,-4 11-32 0 0,0 1 66 0 0,-3-1-18 0 0,0-1 0 0 0,0 1 0 0 0,-1 0 0 0 0,1 0-1 0 0,-1 0 1 0 0,1 0 0 0 0,-1 1 0 0 0,1 0 0 0 0,-1-1 0 0 0,0 1 0 0 0,1 0-1 0 0,-1 1 1 0 0,1-1 0 0 0,-1 1 0 0 0,1-1 0 0 0,-1 1 0 0 0,1 0 0 0 0,-1 0-1 0 0,1 1 1 0 0,0-1 0 0 0,-1 1 0 0 0,1 0 0 0 0,0 0 0 0 0,0 0 0 0 0,0 0-1 0 0,1 0 1 0 0,-1 0 0 0 0,0 1 0 0 0,1-1 0 0 0,0 1 0 0 0,-1 0 0 0 0,1 0-1 0 0,0 0 1 0 0,0 0 0 0 0,1 0 0 0 0,-1 0 0 0 0,0 3-16 0 0,0-3-9 0 0,1-1 1 0 0,-1 0 0 0 0,1 1-1 0 0,0 0 1 0 0,0-1-1 0 0,0 1 1 0 0,0 0-1 0 0,1-1 1 0 0,-1 1 0 0 0,1 0-1 0 0,-1 0 1 0 0,1-1-1 0 0,0 1 1 0 0,0 0-1 0 0,0 0 1 0 0,0 0 0 0 0,1-1-1 0 0,-1 1 1 0 0,1 0-1 0 0,0 0 1 0 0,0-1-1 0 0,0 1 1 0 0,0 0 0 0 0,0-1-1 0 0,0 1 1 0 0,1-1-1 0 0,-1 0 1 0 0,1 1-1 0 0,0-1 1 0 0,0 0 0 0 0,0 0-1 0 0,0 0 1 0 0,0 0-1 0 0,0 0 1 0 0,0-1-1 0 0,1 1 1 0 0,-1-1 0 0 0,0 1-1 0 0,1-1 1 0 0,0 0-1 0 0,-1 0 1 0 0,1 0 8 0 0,119 19-603 0 0,74-69 532 0 0,-192 48 106 0 0,1-1 1 0 0,-1 0-1 0 0,0 0 1 0 0,0 0 0 0 0,0-1-1 0 0,0 1 1 0 0,0-1-1 0 0,0 0 1 0 0,-1 0 0 0 0,1 0-1 0 0,-1-1 1 0 0,0 1-1 0 0,0-1 1 0 0,0 0-1 0 0,0 0 1 0 0,-1 0 0 0 0,0 0-1 0 0,1 0 1 0 0,0-5-36 0 0,-3 8 246 0 0,0 1 1 0 0,-30-21 950 0 0,31 22-1186 0 0,0 0 0 0 0,-1 0 0 0 0,1 0 0 0 0,0 0 0 0 0,-1 0 0 0 0,1 0 0 0 0,-1 0 0 0 0,1 0 0 0 0,-1 0 1 0 0,1 0-1 0 0,-1 0 0 0 0,0 0 0 0 0,0 0 0 0 0,1 0 0 0 0,-1 0 0 0 0,0 0 0 0 0,0 1 0 0 0,0-1 0 0 0,0 0 0 0 0,0 0 0 0 0,-1 0 0 0 0,1 0 0 0 0,0 0 0 0 0,0 1 0 0 0,-1-1 0 0 0,1 0 1 0 0,-1 0-1 0 0,1 0 0 0 0,-1 0 0 0 0,1 0 0 0 0,-1 0 0 0 0,1 0 0 0 0,-1-1 0 0 0,0 1 0 0 0,0 0 0 0 0,1 0 0 0 0,-1 0 0 0 0,0-1 0 0 0,0 1 0 0 0,0 0 0 0 0,0-1 0 0 0,0 1 0 0 0,0-1 1 0 0,0 1-1 0 0,0-1 0 0 0,0 1 0 0 0,0-1 0 0 0,0 0 0 0 0,0 1 0 0 0,-1-1 0 0 0,0 0-11 0 0,50 14-4469 0 0,-46-14 2946 0 0</inkml:trace>
  <inkml:trace contextRef="#ctx0" brushRef="#br0" timeOffset="23822.658">3895 20 1544 0 0,'-7'-20'6224'0'0,"28"24"-10870"0"0,-8 6 3236 0 0</inkml:trace>
  <inkml:trace contextRef="#ctx0" brushRef="#br0" timeOffset="24147.859">4179 68 1452 0 0,'4'1'931'0'0,"-1"4"234"0"0,-4 14-347 0 0,0 9 49 0 0,-1 0-348 0 0,-3 14-185 0 0,-2 31-159 0 0,5-23 334 0 0,13 117-346 0 0,5-123-3438 0 0,-14-44 1985 0 0</inkml:trace>
  <inkml:trace contextRef="#ctx0" brushRef="#br0" timeOffset="24535.381">4325 314 1008 0 0,'8'-20'4100'0'0,"-11"37"-1887"0"0,2-14-2200 0 0,0 0 0 0 0,0 1 0 0 0,0-1 0 0 0,0 1 0 0 0,1-1 0 0 0,0 0-1 0 0,0 1 1 0 0,0-1 0 0 0,0 1 0 0 0,0-1 0 0 0,1 1 0 0 0,-1-1 0 0 0,1 0 0 0 0,0 1-1 0 0,0-1 1 0 0,0 0 0 0 0,1 1 0 0 0,-1-1 0 0 0,1 0 0 0 0,0 0 0 0 0,0 0 0 0 0,0-1-1 0 0,0 1 1 0 0,0 0 0 0 0,0-1 0 0 0,1 1 0 0 0,-1-1 0 0 0,1 0 0 0 0,0 0-1 0 0,0 0 1 0 0,0 0 0 0 0,0 0 0 0 0,0-1 0 0 0,0 1 0 0 0,0-1 0 0 0,0 0 0 0 0,1 0-1 0 0,-1 0 1 0 0,0 0 0 0 0,1-1 0 0 0,-1 1 0 0 0,1-1 0 0 0,-1 0 0 0 0,1 0 0 0 0,-1 0-1 0 0,1 0 1 0 0,-1-1 0 0 0,0 0 0 0 0,3 0-13 0 0,6-1 17 0 0,-1 0-1 0 0,0 0 0 0 0,0-1 1 0 0,0-1-1 0 0,-1 0 1 0 0,1 0-1 0 0,-1-1 1 0 0,0 0-1 0 0,0-1 1 0 0,-1 0-1 0 0,1-1 0 0 0,-1 0 1 0 0,-1 0-1 0 0,1-1 1 0 0,-1 0-1 0 0,-1 0 1 0 0,0-1-1 0 0,3-3-16 0 0,-10 11 125 0 0,0 1-11 0 0,-3-16 202 0 0,2 16-327 0 0,0-1 0 0 0,-1 1 0 0 0,1-1 0 0 0,-1 1 0 0 0,1 0 1 0 0,-1 0-1 0 0,1-1 0 0 0,-1 1 0 0 0,1 0 0 0 0,-1 0 0 0 0,1 1 0 0 0,0-1 0 0 0,-1 0 1 0 0,1 0-1 0 0,-1 1 0 0 0,1-1 0 0 0,-1 1 0 0 0,1-1 0 0 0,0 1 0 0 0,-1 0 0 0 0,1-1 1 0 0,0 1-1 0 0,0 0 0 0 0,-1 0 0 0 0,1 0 0 0 0,0 0 0 0 0,0 0 0 0 0,0 0 0 0 0,0 0 1 0 0,0 0-1 0 0,0 1 0 0 0,1-1 0 0 0,-1 0 0 0 0,0 0 0 0 0,1 1 0 0 0,-1-1 0 0 0,1 0 1 0 0,-1 1-1 0 0,1-1 0 0 0,-1 1 0 0 0,1-1 0 0 0,0 1 0 0 0,0-1 0 0 0,0 1 0 0 0,0-1 1 0 0,0 1-1 0 0,0-1 0 0 0,0 1 0 0 0,0-1 0 0 0,1 0 0 0 0,-1 1 0 0 0,1-1 0 0 0,-1 1 1 0 0,1-1-1 0 0,-1 0 0 0 0,1 1 0 0 0,0-1 0 0 0,0 0 0 0 0,-1 0 0 0 0,1 1 0 0 0,0-1 1 0 0,0 0-1 0 0,0 0 0 0 0,1 1 11 0 0,41 66-1138 0 0,-4-27-2531 0 0,-34-36 2301 0 0</inkml:trace>
  <inkml:trace contextRef="#ctx0" brushRef="#br0" timeOffset="24842.374">4755 227 1128 0 0,'75'174'4300'0'0,"-76"-173"-1457"0"0,-8-21-2054 0 0,8 10-886 0 0,2 0 1 0 0,-1 0-1 0 0,1 1 0 0 0,1-1 0 0 0,0 0 1 0 0,0 0-1 0 0,1 1 0 0 0,0-1 1 0 0,1 1-1 0 0,0 0 0 0 0,0 0 0 0 0,1 1 1 0 0,0-1-1 0 0,0 1 0 0 0,1 0 0 0 0,0 0 1 0 0,1 1-1 0 0,0-1 0 0 0,0 1 0 0 0,0 1 1 0 0,8-5 96 0 0,27-26-3521 0 0,-31 30 1945 0 0</inkml:trace>
  <inkml:trace contextRef="#ctx0" brushRef="#br0" timeOffset="25199.035">5007 336 836 0 0,'91'-21'4495'0'0,"-64"11"-3939"0"0,170-80 2331 0 0,-253 96-2547 0 0,45-2-339 0 0,0 0 0 0 0,0 1 1 0 0,0 0-1 0 0,1 1 0 0 0,-1 0 1 0 0,2 0-1 0 0,-1 1 0 0 0,1 1 1 0 0,0-1-1 0 0,0 1 1 0 0,1 1-1 0 0,0 0 0 0 0,0 0 1 0 0,1 1-1 0 0,0-1 0 0 0,1 1 1 0 0,0 1-1 0 0,1-1 0 0 0,0 1 1 0 0,0 2-2 0 0,7-8-59 0 0,0 0 1 0 0,0 0-1 0 0,1 0 1 0 0,0 0-1 0 0,0 0 1 0 0,0 0 0 0 0,0-1-1 0 0,1 0 1 0 0,0 0-1 0 0,0 0 1 0 0,0 0-1 0 0,0 0 1 0 0,0-1-1 0 0,1 0 1 0 0,0 0-1 0 0,-1 0 1 0 0,1 0-1 0 0,0-1 1 0 0,1 0-1 0 0,-1 0 1 0 0,0 0 0 0 0,0-1-1 0 0,1 1 1 0 0,-1-1-1 0 0,1-1 1 0 0,-1 1-1 0 0,1-1 1 0 0,0 0-1 0 0,-1 0 1 0 0,1-1-1 0 0,-1 1 1 0 0,1-1-1 0 0,-1 0 1 0 0,1-1-1 0 0,-1 0 1 0 0,2 0 58 0 0,82-23-3847 0 0,-74 15 2310 0 0</inkml:trace>
  <inkml:trace contextRef="#ctx0" brushRef="#br0" timeOffset="25573.718">5431 384 1612 0 0,'45'-86'3550'0'0,"-40"78"-3388"0"0,1 0 0 0 0,0 0 0 0 0,0 0 0 0 0,1 1 0 0 0,0 0-1 0 0,0 0 1 0 0,1 1 0 0 0,0 0 0 0 0,0 0 0 0 0,0 1 0 0 0,1 0 0 0 0,-1 0 0 0 0,1 1 0 0 0,1 0 0 0 0,-1 1 0 0 0,0 0 0 0 0,1 0 0 0 0,4 0-162 0 0,-10 5 32 0 0,-1 1 1 0 0,0-1 0 0 0,0 0 0 0 0,-1 1 0 0 0,1 0-1 0 0,-1-1 1 0 0,1 1 0 0 0,-1 0 0 0 0,0 1-1 0 0,0-1 1 0 0,0 0 0 0 0,0 0 0 0 0,-1 1-1 0 0,1-1 1 0 0,-1 1 0 0 0,0 0 0 0 0,0-1-1 0 0,0 1 1 0 0,0 0 0 0 0,-1 0 0 0 0,0-1-1 0 0,0 1 1 0 0,0 0 0 0 0,0 0 0 0 0,0 0-1 0 0,-1-1 1 0 0,1 1 0 0 0,-1 0 0 0 0,0-1-1 0 0,-1 1 1 0 0,1 1-33 0 0,-72 128-971 0 0,-9-69-4444 0 0,68-60 3857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0:0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671 241 1240 0 0,'0'0'319'0'0,"0"0"-32"0"0,0 0-7 0 0,0 0-15 0 0,0 0 8 0 0,0 0-49 0 0,0 0-51 0 0,0 0-73 0 0,2-4 13 0 0,3 0-78 0 0,-1 0-1 0 0,2 1 1 0 0,-1-1-1 0 0,0 1 0 0 0,1 0 1 0 0,-1 0-1 0 0,1 1 1 0 0,0 0-1 0 0,0 0 0 0 0,0 0 1 0 0,0 1-1 0 0,1-1 1 0 0,-1 2-1 0 0,0-1 1 0 0,0 1-1 0 0,1 0 0 0 0,-1 0 1 0 0,0 0-1 0 0,0 1 1 0 0,1 0-1 0 0,-1 0 0 0 0,0 1 1 0 0,0 0-1 0 0,0 0 1 0 0,0 0-1 0 0,-1 1 1 0 0,1 0-1 0 0,-1 0 0 0 0,4 2-34 0 0,1 5 105 0 0,0 0-1 0 0,-1 0 0 0 0,-1 1 0 0 0,1 1 0 0 0,-2-1 0 0 0,0 1 0 0 0,0 0 1 0 0,-1 1-1 0 0,0 0 0 0 0,-1 0 0 0 0,-1 0 0 0 0,0 0 0 0 0,-1 1 0 0 0,0-1 0 0 0,-1 1 1 0 0,-1 0-1 0 0,0 0 0 0 0,-1 0 0 0 0,0 0 0 0 0,-1-1 0 0 0,-1 1 0 0 0,0 1-104 0 0,2-1 157 0 0,-40 52 1906 0 0,35-129-1256 0 0,8 37-800 0 0,1 0 1 0 0,1 0 0 0 0,1 0 0 0 0,1 1 0 0 0,2 0 0 0 0,0 0 0 0 0,1 1 0 0 0,13-22-8 0 0,-19 38-8 0 0,0-1 1 0 0,1 1-1 0 0,0-1 0 0 0,0 1 0 0 0,0 1 1 0 0,1-1-1 0 0,0 1 0 0 0,1 0 1 0 0,0 0-1 0 0,0 1 0 0 0,0 0 1 0 0,1 0-1 0 0,-1 0 0 0 0,2 1 1 0 0,-1 1-1 0 0,0-1 0 0 0,1 1 1 0 0,0 1-1 0 0,8-3 8 0 0,-9 10-2 0 0,0 0 0 0 0,-1 1 0 0 0,1 0 0 0 0,-1 1 0 0 0,0 0 0 0 0,0 0 0 0 0,-1 0 0 0 0,0 1 0 0 0,0-1 0 0 0,-1 1 0 0 0,1 1 0 0 0,-2-1 1 0 0,1 1-1 0 0,-1 0 0 0 0,0 0 0 0 0,0 1 0 0 0,-1-1 0 0 0,-1 1 0 0 0,1-1 0 0 0,-1 1 0 0 0,0 0 0 0 0,-1 1 2 0 0,0-6 2 0 0,94 235-1468 0 0,-94-234-103 0 0,-1-4-2053 0 0,0-1 2225 0 0</inkml:trace>
  <inkml:trace contextRef="#ctx0" brushRef="#br0" timeOffset="623.372">748 985 1528 0 0,'30'-27'3454'0'0,"47"23"-2535"0"0,-72 5-878 0 0,1 0 0 0 0,-1 0 0 0 0,1 1 0 0 0,-1-1 0 0 0,0 1 0 0 0,0 0 0 0 0,0 1 0 0 0,0-1 0 0 0,0 1 0 0 0,0 0 0 0 0,-1 0 0 0 0,1 0 0 0 0,-1 1 0 0 0,0 0 0 0 0,0 0 0 0 0,0 0 1 0 0,-1 0-1 0 0,1 0 0 0 0,-1 1 0 0 0,0 0 0 0 0,0-1 0 0 0,-1 1 0 0 0,1 0 0 0 0,-1 1 0 0 0,0-1 0 0 0,-1 0 0 0 0,1 0 0 0 0,-1 1 0 0 0,0-1 0 0 0,0 1 0 0 0,-1-1 0 0 0,0 1 0 0 0,0-1 1 0 0,0 1-1 0 0,0 0 0 0 0,-1-1 0 0 0,0 0 0 0 0,0 1 0 0 0,-1-1 0 0 0,1 1 0 0 0,-1-1 0 0 0,0 0 0 0 0,-3 4-41 0 0,-5 5 70 0 0,0-1-1 0 0,-1 0 1 0 0,-1 0-1 0 0,-1-2 1 0 0,1 1-1 0 0,-2-2 1 0 0,1 1-1 0 0,-1-2 1 0 0,-1 0-1 0 0,0-1 1 0 0,0 0-1 0 0,-1-1 1 0 0,0-1-1 0 0,-9 3-69 0 0,37-59-6287 0 0,3 30 4879 0 0</inkml:trace>
  <inkml:trace contextRef="#ctx0" brushRef="#br0" timeOffset="1007.624">1278 955 1192 0 0,'-98'47'3245'0'0,"66"-32"-2824"0"0,22-12-319 0 0,0 0 0 0 0,0 1 1 0 0,1 0-1 0 0,-1 1 0 0 0,1 0 0 0 0,0 0 0 0 0,0 1 1 0 0,0 0-1 0 0,1 1 0 0 0,0 0 0 0 0,1 0 1 0 0,-1 1-1 0 0,1 0 0 0 0,0 0 0 0 0,1 0 0 0 0,0 1 1 0 0,1 0-1 0 0,0 0 0 0 0,0 1 0 0 0,1-1 0 0 0,0 1 1 0 0,0 2-103 0 0,6-7 10 0 0,1 1 0 0 0,0-1 0 0 0,1 0 0 0 0,-1 0 0 0 0,1 0 0 0 0,0-1 0 0 0,0 1 1 0 0,0-1-1 0 0,1 0 0 0 0,-1 0 0 0 0,1-1 0 0 0,0 1 0 0 0,0-1 0 0 0,1 0 0 0 0,-1 0 0 0 0,1-1 0 0 0,-1 0 1 0 0,1 0-1 0 0,0 0 0 0 0,0 0 0 0 0,0-1 0 0 0,-1 0 0 0 0,1 0 0 0 0,1-1 0 0 0,0 0-10 0 0,186-6-4388 0 0,-153-5 3077 0 0</inkml:trace>
  <inkml:trace contextRef="#ctx0" brushRef="#br0" timeOffset="1582.933">497 1 1216 0 0,'-30'10'225'0'0,"1"2"1"0"0,1 0-1 0 0,0 2 1 0 0,0 1-1 0 0,2 2 0 0 0,0 0 1 0 0,1 2-1 0 0,1 0 1 0 0,0 2-1 0 0,2 1 0 0 0,0 1 1 0 0,2 0-1 0 0,0 2 0 0 0,2 0 1 0 0,1 1-1 0 0,1 1 1 0 0,1 0-1 0 0,1 1 0 0 0,2 1 1 0 0,0 0-1 0 0,3 1 0 0 0,0 0 1 0 0,2 0-1 0 0,1 1 1 0 0,1 0-1 0 0,0 27-225 0 0,20 90 257 0 0,-5-103-243 0 0,2 0 1 0 0,2-1 0 0 0,2 0-1 0 0,2-1 1 0 0,1-1 0 0 0,2-1-1 0 0,3-1 1 0 0,1-1-1 0 0,1-1 1 0 0,2-1 0 0 0,2-2-1 0 0,14 12-14 0 0,2 0-696 0 0,3-1 0 0 0,2-3 0 0 0,2-2 0 0 0,2-3 0 0 0,5 1 696 0 0,7 0-1277 0 0,-2-6 18 0 0</inkml:trace>
  <inkml:trace contextRef="#ctx0" brushRef="#br0" timeOffset="2066.882">1369 65 860 0 0,'29'28'2389'0'0,"17"25"-1810"0"0,-3 1 1 0 0,-1 2-1 0 0,-3 2 1 0 0,-3 1-1 0 0,-2 3 1 0 0,-3 0-1 0 0,14 45-579 0 0,-22-49 284 0 0,-2 0 0 0 0,-3 1 0 0 0,-2 1 0 0 0,-3 1 0 0 0,-3 0 0 0 0,-2 1 0 0 0,-2 16-284 0 0,-9 0 390 0 0,-4-28-238 0 0,-2 1-1 0 0,-3-1 1 0 0,-1 0-1 0 0,-3-1 1 0 0,-2-1 0 0 0,-2-1-1 0 0,-2 0 1 0 0,-2-2 0 0 0,-2 0-152 0 0,-2-5-172 0 0,-2 0 0 0 0,-2-2 0 0 0,-1-2 0 0 0,-2-1 0 0 0,-12 8 172 0 0,30-28-484 0 0,-1-1 1 0 0,0-1-1 0 0,-1-1 1 0 0,0 0-1 0 0,0-2 1 0 0,-2 0 0 0 0,1-1-1 0 0,-1-1 1 0 0,0-1-1 0 0,-1-1 1 0 0,0 0-1 0 0,-16 0 484 0 0,-20-6-1411 0 0,3-11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0:2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 1128 0 0,'0'0'628'0'0,"0"0"-60"0"0,0 0-58 0 0,0 0-28 0 0,0 0-73 0 0,0 0 42 0 0,0 0-53 0 0,0 0-78 0 0,0 0-88 0 0,0 0 30 0 0,0 0-11 0 0,0 0-41 0 0,0 0-64 0 0,0 0 1 0 0,0 0 33 0 0,0 0-15 0 0,0 0-12 0 0,0 0-47 0 0,0 0-15 0 0,0 0-32 0 0,0 0-25 0 0,0 0-41 0 0,0 0 50 0 0,0 0-6 0 0,0 0 15 0 0,0 0 48 0 0,0 0-22 0 0,0 0-2 0 0,0 0-38 0 0,0 0 6 0 0,0 0-3 0 0,0 0 59 0 0,0 0 27 0 0,4 2-19 0 0,30 0 1198 0 0,-103-10-1210 0 0,91-6-6685 0 0,-19 11 5141 0 0</inkml:trace>
  <inkml:trace contextRef="#ctx0" brushRef="#br0" timeOffset="6954.436">53 26 1128 0 0,'3'12'651'0'0,"12"3"3107"0"0,-15-12-3754 0 0,0-3 16 0 0,0 0 60 0 0,0 0 8 0 0,0 0 87 0 0,0 0 5 0 0,0 0-63 0 0,9 0 458 0 0,-2 0-4077 0 0,-7 0 2264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0:2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1236 0 0,'0'0'411'0'0,"0"0"-35"0"0,0 0-49 0 0,0 0 19 0 0,0 0-10 0 0,0 0 31 0 0,0 0-27 0 0,0 0-21 0 0,0 0-33 0 0,0 0-28 0 0,0 0 21 0 0,0 0-38 0 0,0 0-29 0 0,0 0-21 0 0,0 0 21 0 0,0 0-22 0 0,0 0-16 0 0,0 0-10 0 0,0 0 6 0 0,0 0-68 0 0,0 0 20 0 0,0 0-10 0 0,0 0 8 0 0,0 0 11 0 0,0 0-64 0 0,0 0-17 0 0,0 0-57 0 0,0 0 24 0 0,0 0 3 0 0,0 0 2 0 0,0 0-14 0 0,0 0 64 0 0,0 0-46 0 0,0 0-17 0 0,0 0-44 0 0,0 0 65 0 0,0 0-50 0 0,0 0 64 0 0,0 0 45 0 0,0 0 32 0 0,0 0-29 0 0,-1 5-12 0 0,22 25 582 0 0,-44-31 150 0 0,-16 4-746 0 0,23-4-6103 0 0,10 1 4575 0 0</inkml:trace>
  <inkml:trace contextRef="#ctx0" brushRef="#br0" timeOffset="6665.518">94 62 1088 0 0,'0'0'272'0'0,"0"0"33"0"0,0 0-98 0 0,0 0 11 0 0,0 0-2 0 0,0 0-22 0 0,0 0 30 0 0,0 0 7 0 0,0 0-47 0 0,0 0-15 0 0,0 0-33 0 0,0 0 22 0 0,0 0-74 0 0,0 0 50 0 0,0 0 42 0 0,0 0-14 0 0,0 0-19 0 0,0 0-27 0 0,0 0 8 0 0,0 0-9 0 0,0 0-9 0 0,0 0-2 0 0,0 0 41 0 0,0 0 3 0 0,2-6-63 0 0,-1 5-183 0 0,-1 0 138 0 0,1 0 1 0 0,0 0-1 0 0,0 0 0 0 0,-1 0 0 0 0,1 0 0 0 0,-1 0 0 0 0,1 0 0 0 0,-1 0 0 0 0,1 0 0 0 0,-1 0 0 0 0,0 0 0 0 0,1 0 0 0 0,-1 0 0 0 0,0 0 0 0 0,0-1 0 0 0,0 1 0 0 0,0 0 0 0 0,0 0 0 0 0,0 0 0 0 0,0 0 0 0 0,0 0 0 0 0,0-1 0 0 0,-1 1 0 0 0,1 0 0 0 0,0 0 0 0 0,-1 0 0 0 0,1 0 0 0 0,-1 0 0 0 0,1 0 0 0 0,-1 0 0 0 0,1 0 0 0 0,-1 0 0 0 0,0 0 1 0 0,1 0-1 0 0,-1 1 0 0 0,0-1 0 0 0,0 0 0 0 0,0 0 0 0 0,0 1 0 0 0,0-1 0 0 0,0 0 0 0 0,0 1 0 0 0,0-1 0 0 0,0 1 0 0 0,0-1 0 0 0,0 1 0 0 0,0 0 0 0 0,0-1-40 0 0,-61 21 415 0 0,54-17-461 0 0,-3 1 1021 0 0,8-7-5860 0 0,3 1 3474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0:23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 1164 0 0,'-18'-5'4805'0'0,"-15"29"-3079"0"0,65-25-481 0 0,-33 1-1198 0 0,1 0 1 0 0,0 0 0 0 0,-1 0 0 0 0,1 0 0 0 0,0-1 0 0 0,-1 1-1 0 0,1 0 1 0 0,0 0 0 0 0,-1 0 0 0 0,1-1 0 0 0,0 1 0 0 0,0 0-1 0 0,-1 0 1 0 0,1-1 0 0 0,0 1 0 0 0,0 0 0 0 0,0-1 0 0 0,0 1 0 0 0,-1 0-1 0 0,1-1 1 0 0,0 1 0 0 0,0 0 0 0 0,0-1 0 0 0,0 1 0 0 0,0 0-1 0 0,0-1 1 0 0,0 1 0 0 0,0 0 0 0 0,0-1-48 0 0,17-10-7913 0 0,-11 7 6639 0 0</inkml:trace>
  <inkml:trace contextRef="#ctx0" brushRef="#br0" timeOffset="7526.281">32 36 860 0 0,'0'0'528'0'0,"0"0"-168"0"0,0 0-58 0 0,0 0 40 0 0,0 0-9 0 0,0 0 19 0 0,0 0-27 0 0,0 0-34 0 0,0 0-20 0 0,0 0-65 0 0,0 0-28 0 0,0 0-21 0 0,-15 7 2002 0 0,4-13-426 0 0,13 6-1262 0 0,-4 0-6419 0 0,-4 0 4620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1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58 126 1224 0 0,'-3'0'150'0'0,"1"0"0"0"0,-1 0 0 0 0,1 1 0 0 0,0-1 0 0 0,-1 1-1 0 0,1-1 1 0 0,0 1 0 0 0,-1 0 0 0 0,1-1 0 0 0,0 1 0 0 0,0 1 0 0 0,0-1 0 0 0,0 0-1 0 0,0 0 1 0 0,0 1 0 0 0,0-1 0 0 0,0 1 0 0 0,0 0 0 0 0,1-1 0 0 0,-1 1 0 0 0,1 0-1 0 0,-1 0 1 0 0,1 0 0 0 0,0 0 0 0 0,0 0 0 0 0,0 0 0 0 0,0 1 0 0 0,0-1 0 0 0,0 0 0 0 0,1 0-1 0 0,-1 1 1 0 0,1-1 0 0 0,-1 0 0 0 0,1 1 0 0 0,0-1 0 0 0,0 1 0 0 0,0-1 0 0 0,0 0-1 0 0,0 1 1 0 0,1-1 0 0 0,-1 1 0 0 0,1-1 0 0 0,0 0 0 0 0,-1 0 0 0 0,1 1-150 0 0,5 5 21 0 0,1-1 1 0 0,-1 1-1 0 0,1-1 1 0 0,0 0-1 0 0,1-1 1 0 0,0 0-1 0 0,0 0 1 0 0,0-1-1 0 0,1 0 1 0 0,-1 0-1 0 0,1-1 1 0 0,0 0-1 0 0,1 0 1 0 0,-1-1-1 0 0,1-1 1 0 0,-1 1-1 0 0,1-2 1 0 0,0 1-1 0 0,0-1 1 0 0,-1-1-1 0 0,1 0 1 0 0,0 0-1 0 0,0-1 1 0 0,0 0-1 0 0,0-1 0 0 0,-1 0 1 0 0,1 0-1 0 0,-1-1 1 0 0,1 0-1 0 0,-1-1 1 0 0,0 0-1 0 0,0-1 1 0 0,-1 0-1 0 0,1 0 1 0 0,-1 0-1 0 0,0-1 1 0 0,-1-1-1 0 0,1 1 1 0 0,-1-1-1 0 0,0 0 1 0 0,-1-1-1 0 0,0 0 1 0 0,3-4-22 0 0,-6 7-41 0 0,0 1 0 0 0,-1 0 0 0 0,0-1 0 0 0,1 1 0 0 0,-2-1 0 0 0,1 1 0 0 0,0-1-1 0 0,-1 0 1 0 0,0 0 0 0 0,0 0 0 0 0,0 0 0 0 0,-1 0 0 0 0,0 0 0 0 0,0 0 0 0 0,0 0 0 0 0,0 0 0 0 0,-1 0 0 0 0,0 0 0 0 0,0 0 0 0 0,0 0 0 0 0,-1 1 0 0 0,0-1 0 0 0,0 0 0 0 0,0 1 0 0 0,0-1 0 0 0,-1 1 0 0 0,1 0 0 0 0,-1 0 0 0 0,0 0 0 0 0,0 0 0 0 0,-1 0 0 0 0,1 1-1 0 0,-1-1 1 0 0,0 1 0 0 0,0 0 0 0 0,0 0 0 0 0,0 0 0 0 0,-1 1 0 0 0,1-1 0 0 0,-1 1 0 0 0,1 0 0 0 0,-1 1 0 0 0,0-1 0 0 0,0 1 0 0 0,-2-1 41 0 0,-67-9-525 0 0,44 10-2845 0 0,29 1 2067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0:3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82 197 1076 0 0,'10'-28'6267'0'0,"-10"28"-5186"0"0,-2 25-402 0 0,0 1-494 0 0,1-1 0 0 0,2 1 0 0 0,0-1 0 0 0,1 1 1 0 0,2-1-1 0 0,1 0 0 0 0,1 0 0 0 0,1 0 0 0 0,1-1 0 0 0,7 16-185 0 0,21 30-1504 0 0,-36-69 449 0 0,-10-8-4107 0 0,7 2 3977 0 0</inkml:trace>
  <inkml:trace contextRef="#ctx0" brushRef="#br0" timeOffset="311.886">103 98 1508 0 0,'1'-3'137'0'0,"1"0"0"0"0,-1 0 1 0 0,1 1-1 0 0,-1-1 0 0 0,1 0 0 0 0,0 1 0 0 0,0 0 0 0 0,0-1 0 0 0,0 1 1 0 0,1 0-1 0 0,-1 0 0 0 0,1 0 0 0 0,-1 1 0 0 0,1-1 0 0 0,0 0 0 0 0,-1 1 1 0 0,1 0-1 0 0,0 0 0 0 0,0 0 0 0 0,0 0 0 0 0,0 0 0 0 0,0 0 0 0 0,0 1 1 0 0,0-1-1 0 0,0 1 0 0 0,0 0 0 0 0,0 0 0 0 0,1 0 0 0 0,-1 1 1 0 0,1-1-138 0 0,3 1 74 0 0,0 0 0 0 0,0 0 1 0 0,0 0-1 0 0,0 1 0 0 0,0 0 1 0 0,-1 1-1 0 0,1-1 0 0 0,0 1 1 0 0,-1 1-1 0 0,0-1 0 0 0,0 1 1 0 0,0 0-1 0 0,0 1 0 0 0,-1-1 1 0 0,1 1-1 0 0,-1 0 0 0 0,0 0 1 0 0,-1 1-1 0 0,1-1 0 0 0,-1 1 1 0 0,0 0-1 0 0,-1 0 0 0 0,0 1 1 0 0,1-1-1 0 0,-2 1 0 0 0,1 0 1 0 0,-1-1-1 0 0,1 6-74 0 0,-7-4 78 0 0,-1 1 0 0 0,1-1 0 0 0,-1 0 0 0 0,-1 0 0 0 0,0-1 0 0 0,0 1 0 0 0,0-1 0 0 0,-1-1 0 0 0,0 1 0 0 0,0-1-1 0 0,-1 0 1 0 0,1-1 0 0 0,-1 0 0 0 0,-1 0 0 0 0,1 0 0 0 0,-1-1 0 0 0,0-1 0 0 0,1 1 0 0 0,-2-2 0 0 0,1 1 0 0 0,0-1 0 0 0,0 0 0 0 0,-10 0-78 0 0,11 1-75 0 0,0-1 1 0 0,0 0-1 0 0,0 0 1 0 0,0 0-1 0 0,-1-1 0 0 0,1 0 1 0 0,-1-1-1 0 0,1 0 1 0 0,0 0-1 0 0,-1-1 0 0 0,1 0 1 0 0,-1 0-1 0 0,1-1 1 0 0,0 0-1 0 0,0-1 0 0 0,-6-2 75 0 0,33-22-3690 0 0,1 16 2459 0 0,3 1 53 0 0</inkml:trace>
  <inkml:trace contextRef="#ctx0" brushRef="#br0" timeOffset="634.026">615 147 2176 0 0,'4'-3'5537'0'0,"4"23"-4417"0"0,49 233 875 0 0,-49-215-2599 0 0,-7-23-4286 0 0,-14-13 2424 0 0,6-1 1282 0 0</inkml:trace>
  <inkml:trace contextRef="#ctx0" brushRef="#br0" timeOffset="946.515">588 144 856 0 0,'0'-3'144'0'0,"0"0"-1"0"0,1 0 1 0 0,-1 0-1 0 0,1 0 1 0 0,0 0-1 0 0,0 0 1 0 0,0 0 0 0 0,0 1-1 0 0,0-1 1 0 0,1 0-1 0 0,-1 1 1 0 0,1-1-1 0 0,0 1 1 0 0,0-1-1 0 0,0 1 1 0 0,0 0 0 0 0,0 0-1 0 0,0 0 1 0 0,0 0-1 0 0,1 0 1 0 0,-1 0-1 0 0,1 0 1 0 0,0 1-1 0 0,-1 0 1 0 0,1-1 0 0 0,0 1-1 0 0,0 0 1 0 0,0 0-1 0 0,0 1 1 0 0,0-1-1 0 0,0 0 1 0 0,0 1-1 0 0,0 0 1 0 0,0 0 0 0 0,2 0-144 0 0,29 14 418 0 0,-25-8-306 0 0,0 0-1 0 0,0 1 1 0 0,-1 1-1 0 0,0-1 1 0 0,0 1-1 0 0,-1 0 1 0 0,0 1-1 0 0,0 0 1 0 0,-1 0-1 0 0,-1 0 1 0 0,1 1-1 0 0,-1 0 1 0 0,-1 0-1 0 0,0 0 1 0 0,0 1-1 0 0,-1-1 1 0 0,0 1-1 0 0,-1 0 1 0 0,-1 0-1 0 0,1 0 1 0 0,-2 2-112 0 0,-3-1 74 0 0,-1-1 0 0 0,0 0-1 0 0,-1 0 1 0 0,0-1 0 0 0,-1 1 0 0 0,0-1 0 0 0,-1 0 0 0 0,0-1 0 0 0,0 1 0 0 0,-1-1 0 0 0,0-1 0 0 0,-1 0-1 0 0,0 0 1 0 0,0 0 0 0 0,-1-1 0 0 0,0-1 0 0 0,0 0 0 0 0,0 0 0 0 0,-1-1 0 0 0,0 0 0 0 0,0-1 0 0 0,0 0-1 0 0,0 0 1 0 0,-7 0-74 0 0,-29 6-1335 0 0,45-9 377 0 0,2-1 14 0 0,-7-15-2558 0 0,13 10 2299 0 0</inkml:trace>
  <inkml:trace contextRef="#ctx0" brushRef="#br0" timeOffset="1240.883">1069 210 2104 0 0,'13'16'4528'0'0,"-11"44"-3464"0"0,-2-52-757 0 0,0 36-92 0 0,0 31 657 0 0,0-26-6523 0 0,0-47 4452 0 0</inkml:trace>
  <inkml:trace contextRef="#ctx0" brushRef="#br0" timeOffset="1520.482">1135 114 1964 0 0,'5'-8'318'0'0,"0"0"-1"0"0,1 0 0 0 0,0 0 1 0 0,0 0-1 0 0,1 1 0 0 0,0 0 1 0 0,0 1-1 0 0,0 0 0 0 0,1 0 1 0 0,0 0-1 0 0,0 1 1 0 0,1 0-1 0 0,-1 1 0 0 0,1 0 1 0 0,0 0-1 0 0,0 1 0 0 0,1 0 1 0 0,-1 0-1 0 0,1 1 0 0 0,-1 1 1 0 0,3-1-318 0 0,24 29-562 0 0,-39 5-4798 0 0,-10-13 4193 0 0</inkml:trace>
  <inkml:trace contextRef="#ctx0" brushRef="#br0" timeOffset="1769.928">1009 320 1772 0 0,'9'8'5493'0'0,"41"-8"-4421"0"0,-34-1-400 0 0,142-15-699 0 0,-57-12-5852 0 0,-85 21 4672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1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0 856 0 0,'34'128'3072'0'0,"-36"-121"-2965"0"0,-1 0 0 0 0,1 0 1 0 0,-1 0-1 0 0,0-1 0 0 0,-1 1 0 0 0,0-1 0 0 0,0 1 0 0 0,0-1 0 0 0,-1-1 0 0 0,0 1 0 0 0,0-1 0 0 0,0 1 0 0 0,0-2 0 0 0,-1 1 0 0 0,0 0 0 0 0,0-1 0 0 0,-1 0 0 0 0,1-1 1 0 0,-4 2-108 0 0,-78 21-2367 0 0,73-40 1123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2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1060 0 0,'0'0'872'0'0,"0"0"-304"0"0,0 0-32 0 0,0 0-60 0 0,0 0-56 0 0,0 0-192 0 0,0 0 200 0 0,0 0-120 0 0,0 0-28 0 0,0 0-196 0 0,32-9-8 0 0,-9 6-128 0 0,-1 0-216 0 0,0-4-260 0 0,-2 1-668 0 0,-1 3-124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21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0 964 0 0,'2'2'700'0'0,"3"1"-112"0"0,-4 0-104 0 0,2-3 0 0 0,-1 0-60 0 0,4 0-48 0 0,-2 0-140 0 0,-1 0-76 0 0,3-2-24 0 0,2 2-296 0 0,-1-1-100 0 0,1-1-236 0 0,-2-1-732 0 0,-6 3-84 0 0</inkml:trace>
  <inkml:trace contextRef="#ctx0" brushRef="#br0" timeOffset="264.834">199 9 1088 0 0,'1'-1'192'0'0,"2"2"-436"0"0</inkml:trace>
  <inkml:trace contextRef="#ctx0" brushRef="#br0" timeOffset="265.834">443 162 1004 0 0,'7'17'468'0'0,"-6"-1"232"0"0,3 5-268 0 0,-4-12 100 0 0,-20 21-92 0 0,8-12-28 0 0,-3-1-52 0 0,-6-1-32 0 0,-3 1-64 0 0,-1-5-124 0 0,-2 0-12 0 0,6-5-336 0 0,-2-1-104 0 0,4-4-188 0 0,19-2-780 0 0,-13 0 24 0 0</inkml:trace>
  <inkml:trace contextRef="#ctx0" brushRef="#br0" timeOffset="964.154">559 45 1240 0 0,'16'0'1249'0'0,"59"10"400"0"0,-67-4-1530 0 0,0 0-1 0 0,0 0 1 0 0,0 1 0 0 0,-1-1 0 0 0,0 2-1 0 0,0-1 1 0 0,-1 1 0 0 0,0 0 0 0 0,0 0 0 0 0,-1 1-1 0 0,0 0 1 0 0,0 0 0 0 0,-1 0 0 0 0,-1 0 0 0 0,1 1-1 0 0,-1-1 1 0 0,-1 1 0 0 0,0 0 0 0 0,0 0-1 0 0,-1 0 1 0 0,0 0 0 0 0,-1 0 0 0 0,0 0 0 0 0,-1 3-119 0 0,-26 34 1661 0 0,27-46-1470 0 0,4-29 419 0 0,0 14-624 0 0,1 1-1 0 0,0-1 1 0 0,1 1 0 0 0,0 0 0 0 0,2 0 0 0 0,-1 0-1 0 0,1 1 1 0 0,1 0 0 0 0,0 1 0 0 0,1 0 0 0 0,0 1-1 0 0,1 0 1 0 0,0 0 0 0 0,0 1 0 0 0,1 0-1 0 0,0 1 1 0 0,1 1 0 0 0,0 0 0 0 0,5-2 14 0 0,-13 10-10 0 0,0 0 1 0 0,0 1 0 0 0,-1 0-1 0 0,1 0 1 0 0,0 0 0 0 0,-1 0-1 0 0,1 1 1 0 0,-1-1 0 0 0,0 1-1 0 0,0 0 1 0 0,0 1 0 0 0,0-1-1 0 0,0 1 1 0 0,-1 0 0 0 0,1-1-1 0 0,-1 1 1 0 0,0 1 0 0 0,-1-1-1 0 0,1 0 1 0 0,-1 1 0 0 0,0 0-1 0 0,0-1 1 0 0,0 1 0 0 0,0 0-1 0 0,-1 0 1 0 0,0 0-1 0 0,0 0 1 0 0,0 0 0 0 0,-1 0-1 0 0,1 2 10 0 0,6 15-3 0 0,4 6-160 0 0,10 28 17 0 0,-6-21-3866 0 0,-14-31 2649 0 0,-1-4 30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2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1184 0 0,'11'-2'4339'0'0,"-6"95"-3342"0"0,0 3-5252 0 0,-5-88 3034 0 0</inkml:trace>
  <inkml:trace contextRef="#ctx0" brushRef="#br0" timeOffset="251.628">263 246 1004 0 0,'-158'242'4096'0'0,"143"-225"-6793"0"0,10-16 1370 0 0</inkml:trace>
  <inkml:trace contextRef="#ctx0" brushRef="#br0" timeOffset="766.721">363 48 1552 0 0,'6'-2'3882'0'0,"50"-1"-1591"0"0,-53 4-2273 0 0,-1 0 0 0 0,1 1 0 0 0,-1 0 0 0 0,1-1 0 0 0,-1 1 0 0 0,0 0 0 0 0,0 0 0 0 0,0 0 0 0 0,0 0 0 0 0,0 0 0 0 0,0 1 0 0 0,-1-1-1 0 0,1 0 1 0 0,-1 1 0 0 0,1 0 0 0 0,-1-1 0 0 0,0 1 0 0 0,0 0 0 0 0,0-1 0 0 0,-1 1 0 0 0,1 0 0 0 0,-1 0 0 0 0,1 0 0 0 0,-1 0 0 0 0,0-1 0 0 0,0 1-1 0 0,0 0 1 0 0,0 0 0 0 0,-1 0 0 0 0,1 0 0 0 0,-1 0 0 0 0,0-1 0 0 0,0 1 0 0 0,0 0 0 0 0,0 0 0 0 0,0-1 0 0 0,0 1 0 0 0,-1-1 0 0 0,-1 3-18 0 0,-67 107 668 0 0,66-106-601 0 0,3-5-72 0 0,1-1 1 0 0,-1 0-1 0 0,1 1 0 0 0,-1-1 0 0 0,1 1 0 0 0,-1-1 0 0 0,1 1 0 0 0,-1-1 1 0 0,1 1-1 0 0,0 0 0 0 0,-1-1 0 0 0,1 1 0 0 0,0-1 0 0 0,0 1 1 0 0,0 0-1 0 0,-1-1 0 0 0,1 1 0 0 0,0 0 0 0 0,0-1 0 0 0,0 1 1 0 0,0 0-1 0 0,0-1 0 0 0,0 1 0 0 0,0 0 0 0 0,0-1 0 0 0,0 1 1 0 0,0 0-1 0 0,1-1 0 0 0,-1 1 0 0 0,0-1 0 0 0,0 1 0 0 0,1 0 1 0 0,-1-1-1 0 0,0 1 0 0 0,1-1 0 0 0,-1 1 0 0 0,0-1 0 0 0,1 1 1 0 0,-1-1-1 0 0,1 1 0 0 0,-1-1 0 0 0,1 1 0 0 0,-1-1 0 0 0,1 1 1 0 0,0-1-1 0 0,-1 0 0 0 0,1 1 0 0 0,-1-1 0 0 0,1 0 0 0 0,0 0 1 0 0,-1 0-1 0 0,1 1 0 0 0,0-1 0 0 0,-1 0 0 0 0,1 0 0 0 0,-1 0 1 0 0,1 0-1 0 0,0 0 0 0 0,-1 0 0 0 0,1 0 0 0 0,0 0 0 0 0,-1 0 1 0 0,1-1-1 0 0,0 1 0 0 0,-1 0 0 0 0,1 0 0 0 0,0 0 0 0 0,-1-1 1 0 0,1 1-1 0 0,0-1 5 0 0,60-9-832 0 0,-55 9 684 0 0,125-36-4884 0 0,-100 29 3766 0 0</inkml:trace>
  <inkml:trace contextRef="#ctx0" brushRef="#br0" timeOffset="1015.189">794 215 1428 0 0,'3'7'708'0'0,"0"1"-36"0"0,2 16 4 0 0,-6-9-76 0 0,1-3-40 0 0,0 7-80 0 0,-15 26-11 0 0,4-22-133 0 0,1 1-24 0 0,-2-2-40 0 0,-4-2-168 0 0,0-2-4 0 0,-2-3-500 0 0,2-6-344 0 0,-5-5-609 0 0,8-1 21 0 0,13-3 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18:58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69 809 1016 0 0,'0'0'187'0'0,"0"0"-47"0"0,0 0 16 0 0,0 0 42 0 0,0 0 82 0 0,0 0-59 0 0,0 0-47 0 0,0 0 5 0 0,0 0 35 0 0,0 0-16 0 0,0 0 12 0 0,0 0 33 0 0,0 0-15 0 0,0 0-24 0 0,0 0-20 0 0,0 0 9 0 0,0 0 15 0 0,0 0 30 0 0,0 0-16 0 0,0 0-24 0 0,0 0-27 0 0,0-12-12 0 0,-5 9 3288 0 0,3 4-3442 0 0,1-1-1 0 0,-1 1 1 0 0,0 0 0 0 0,1-1-1 0 0,-1 1 1 0 0,0 0 0 0 0,1 0-1 0 0,-1 0 1 0 0,1 0-1 0 0,0 0 1 0 0,-1 0 0 0 0,1 1-1 0 0,0-1 1 0 0,0 0 0 0 0,0 1-1 0 0,0-1 1 0 0,0 1 0 0 0,0-1-1 0 0,0 1 1 0 0,0-1-1 0 0,0 1 1 0 0,1 0 0 0 0,-1-1-1 0 0,1 1 1 0 0,-1 0 0 0 0,1 0-1 0 0,0-1 1 0 0,0 1-1 0 0,-1 0 1 0 0,1 0 0 0 0,1-1-1 0 0,-1 1 1 0 0,0 1-5 0 0,-2 10 13 0 0,-12 367 1530 0 0,16-240-1120 0 0,-2-12 50 0 0,-8-56-155 0 0,-1-35-2621 0 0,7-71-3739 0 0,4 15 4740 0 0</inkml:trace>
  <inkml:trace contextRef="#ctx0" brushRef="#br0" timeOffset="710.993">48 1106 936 0 0,'0'0'402'0'0,"0"0"-49"0"0,0 0-58 0 0,0-31 4498 0 0,10 22-4714 0 0,-1 0-1 0 0,1 1 1 0 0,0 1-1 0 0,1 0 1 0 0,0 0 0 0 0,0 1-1 0 0,0 0 1 0 0,1 1-1 0 0,0 0 1 0 0,0 1-1 0 0,0 0 1 0 0,0 1-1 0 0,1 0 1 0 0,-1 1 0 0 0,1 1-1 0 0,9 0-78 0 0,-17 1 38 0 0,0 1 1 0 0,1 0-1 0 0,-1 1 0 0 0,0-1 0 0 0,1 1 0 0 0,-1 0 1 0 0,0 1-1 0 0,-1-1 0 0 0,1 1 0 0 0,0 0 1 0 0,-1 0-1 0 0,1 0 0 0 0,-1 1 0 0 0,0-1 1 0 0,0 1-1 0 0,0 0 0 0 0,-1 0 0 0 0,0 1 1 0 0,1-1-1 0 0,-1 1 0 0 0,-1-1 0 0 0,1 1 1 0 0,-1 0-1 0 0,0 0 0 0 0,0 0 0 0 0,0 1 0 0 0,-1-1 1 0 0,1 0-1 0 0,-1 1 0 0 0,-1-1 0 0 0,1 1 1 0 0,-1-1-1 0 0,0 1 0 0 0,0-1 0 0 0,-1 0 1 0 0,1 1-1 0 0,-1-1 0 0 0,0 1 0 0 0,-1-1 1 0 0,1 0-1 0 0,-1 0 0 0 0,0 0 0 0 0,-3 5-38 0 0,-3 1 60 0 0,0 0 0 0 0,-1 0 0 0 0,0-1 0 0 0,-1 0 0 0 0,0-1 0 0 0,-1 0 0 0 0,0-1 0 0 0,0 0 0 0 0,-1 0 0 0 0,1-1 0 0 0,-2-1 0 0 0,1 0 0 0 0,-1-1 0 0 0,0 0 0 0 0,0-1 0 0 0,0 0 0 0 0,-1-1 0 0 0,0-1 0 0 0,1 0 0 0 0,-13 0-60 0 0,23-3-147 0 0,0 0 0 0 0,1-1 0 0 0,-1 1 1 0 0,1-1-1 0 0,-1 1 0 0 0,1-1 0 0 0,-1 0 1 0 0,1 0-1 0 0,0 0 0 0 0,0 0 0 0 0,0 0 1 0 0,0-1-1 0 0,1 1 0 0 0,-1 0 0 0 0,0-1 1 0 0,1 0-1 0 0,0 1 0 0 0,0-1 0 0 0,0 0 1 0 0,0 0-1 0 0,0 1 0 0 0,0-1 0 0 0,1 0 1 0 0,-1 0-1 0 0,1 0 0 0 0,0 0 0 0 0,0 0 0 0 0,0 0 1 0 0,0 0-1 0 0,0 0 0 0 0,1 0 0 0 0,-1 0 1 0 0,1 0-1 0 0,0 1 0 0 0,0-1 0 0 0,0 0 1 0 0,0 0-1 0 0,1 1 0 0 0,-1-1 0 0 0,0 1 1 0 0,1-1-1 0 0,0 1 0 0 0,0 0 0 0 0,0-1 147 0 0,17-28-1288 0 0,0 1-66 0 0</inkml:trace>
  <inkml:trace contextRef="#ctx0" brushRef="#br0" timeOffset="1673.453">355 477 1120 0 0,'0'0'569'0'0,"0"0"-16"0"0,0 0-93 0 0,0 0-91 0 0,0 0 38 0 0,0 0-1 0 0,0 0-88 0 0,0 0-54 0 0,0 0 8 0 0,0 0-18 0 0,1-17 503 0 0,2 15-726 0 0,0 0 0 0 0,0 0-1 0 0,0 0 1 0 0,0 0 0 0 0,1 0 0 0 0,-1 0-1 0 0,0 1 1 0 0,1 0 0 0 0,-1 0 0 0 0,1 0-1 0 0,-1 0 1 0 0,1 0 0 0 0,0 1 0 0 0,-1-1-1 0 0,1 1 1 0 0,0 0 0 0 0,0 0 0 0 0,-1 0-1 0 0,1 1 1 0 0,0-1 0 0 0,-1 1-1 0 0,1 0 1 0 0,-1 0 0 0 0,1 0 0 0 0,-1 1-1 0 0,1-1 1 0 0,-1 1 0 0 0,0 0 0 0 0,0 0-1 0 0,0 0 1 0 0,0 0 0 0 0,0 0 0 0 0,0 1-1 0 0,-1 0 1 0 0,1-1 0 0 0,-1 1 0 0 0,1 0-1 0 0,-1 0-30 0 0,0 0 28 0 0,1 0 0 0 0,-1 0-1 0 0,0 0 1 0 0,-1 0-1 0 0,1 1 1 0 0,0-1 0 0 0,-1 0-1 0 0,0 1 1 0 0,1-1-1 0 0,-2 1 1 0 0,1 0 0 0 0,0-1-1 0 0,-1 1 1 0 0,1 0-1 0 0,-1-1 1 0 0,0 1 0 0 0,0 0-1 0 0,-1-1 1 0 0,1 1-1 0 0,-1 0 1 0 0,0-1 0 0 0,0 1-1 0 0,0-1 1 0 0,0 1-1 0 0,0-1 1 0 0,-1 1 0 0 0,0-1-1 0 0,1 0 1 0 0,-1 0-1 0 0,-1 0 1 0 0,0 1-28 0 0,-78 91 546 0 0,-37-8-1393 0 0,102-81-4142 0 0,16-6 3454 0 0</inkml:trace>
  <inkml:trace contextRef="#ctx0" brushRef="#br0" timeOffset="2496.009">842 353 1132 0 0,'0'0'310'0'0,"0"0"-97"0"0,0 0-3 0 0,0 0 3 0 0,0 0 43 0 0,0 0 17 0 0,0 0-118 0 0,0 0 1 0 0,-7 0 37 0 0,-23 3 107 0 0,0 1 0 0 0,0 1 0 0 0,0 1 0 0 0,1 2 0 0 0,0 1 0 0 0,0 2 0 0 0,1 0 0 0 0,0 2 0 0 0,-22 14-300 0 0,43-23 76 0 0,1-1 1 0 0,0 0 0 0 0,0 1 0 0 0,0 1 0 0 0,0-1 0 0 0,0 1 0 0 0,1 0 0 0 0,0 0 0 0 0,0 0 0 0 0,0 1 0 0 0,0-1 0 0 0,1 1 0 0 0,0 1-1 0 0,1-1 1 0 0,-1 0 0 0 0,1 1 0 0 0,0 0 0 0 0,1-1 0 0 0,0 1 0 0 0,0 0 0 0 0,0 1 0 0 0,1-1 0 0 0,0 0 0 0 0,0 0 0 0 0,1 1 0 0 0,0-1-1 0 0,0 0 1 0 0,1 0 0 0 0,0 1 0 0 0,0-1 0 0 0,0 0 0 0 0,1 0 0 0 0,1 0 0 0 0,-1 0 0 0 0,1 0 0 0 0,0-1 0 0 0,0 1 0 0 0,1-1 0 0 0,0 0-1 0 0,0 0 1 0 0,0 0 0 0 0,1 0 0 0 0,0-1 0 0 0,0 0 0 0 0,0 0 0 0 0,1 0 0 0 0,0-1 0 0 0,0 1-77 0 0,99 36 125 0 0,-76-36-1055 0 0,1-2 1 0 0,1 0-1 0 0,-1-2 1 0 0,0-1 0 0 0,0-2-1 0 0,0-1 1 0 0,20-5 929 0 0,-1-4-1378 0 0</inkml:trace>
  <inkml:trace contextRef="#ctx0" brushRef="#br0" timeOffset="7280.008">235 459 968 0 0,'0'0'290'0'0,"0"0"-75"0"0,0 0 13 0 0,0 0-67 0 0,0 0-25 0 0,0 0 66 0 0,0 0-42 0 0,0 0-53 0 0,0 0 22 0 0,0 0-27 0 0,0 0 0 0 0,0 0 49 0 0,0 0-19 0 0,0 0-1 0 0,0 0-3 0 0,0 0 6 0 0,0 0-47 0 0,0 0 25 0 0,0 0 2 0 0,0 0-14 0 0,0 0-7 0 0,0 0-19 0 0,0 0 16 0 0,0 0 20 0 0,0 0-26 0 0,0 0 10 0 0,0 0 70 0 0,0 0 3 0 0,0 0-18 0 0,0 0-24 0 0,0 0-56 0 0,0 0-35 0 0,0 0-64 0 0,0 0 30 0 0,0 0 1 0 0,0 0-20 0 0,0 0 33 0 0,0 0 24 0 0,0 0-2 0 0,0 0-52 0 0,0 0 6 0 0,0 0 8 0 0,0 0 15 0 0,0 0 43 0 0,0 0-6 0 0,0 0-47 0 0,0 0-14 0 0,0 0 2 0 0,0 0 25 0 0,8 11 182 0 0,43-13 521 0 0,-49 2-641 0 0,-2 0-15 0 0,0 0-18 0 0,33 0-53 0 0,12 0 161 0 0,-43 0-147 0 0,-1 0 11 0 0,5 0-31 0 0,27 0-118 0 0,-31 0 129 0 0,-2 0 23 0 0,0 0-49 0 0,0 0-14 0 0,36 7-114 0 0,8 43 399 0 0,-25-8 337 0 0,-10-7 94 0 0,-9-34-605 0 0,0-1 25 0 0,0 0-28 0 0,-5 36 433 0 0,-54 8-73 0 0,58-44-422 0 0,1 0-7 0 0,0 0 30 0 0,0 0-30 0 0,0 0 0 0 0,0 0-9 0 0,0 0 52 0 0,0 0-1 0 0,0 0-33 0 0,0 0 7 0 0,-58 38 336 0 0,37-27-358 0 0,-23 19 328 0 0,31-23-598 0 0,7-5 1467 0 0,5-6-3133 0 0,0-4-3799 0 0,1 4 4427 0 0</inkml:trace>
  <inkml:trace contextRef="#ctx0" brushRef="#br0" timeOffset="47001.002">1608 797 976 0 0,'0'0'556'0'0,"2"-15"2690"0"0,29-21-2272 0 0,-30 34-803 0 0,11-29 2554 0 0,-9 42-1156 0 0,-15 139-1546 0 0,10 30-39 0 0,30-43 71 0 0,-3-15-328 0 0,-25-122-51 0 0,3-22-6286 0 0,-3 14 5370 0 0</inkml:trace>
  <inkml:trace contextRef="#ctx0" brushRef="#br0" timeOffset="47447.744">1867 983 1240 0 0,'78'1'7518'0'0,"8"0"-4979"0"0,174 2-3000 0 0,-257-7-631 0 0,-15-12-6252 0 0,12 12 5848 0 0</inkml:trace>
  <inkml:trace contextRef="#ctx0" brushRef="#br0" timeOffset="47894.89">2515 777 916 0 0,'46'-34'10092'0'0,"-49"76"-9384"0"0,-6 180-487 0 0,44-39-112 0 0,-24-153-48 0 0,2 15-3064 0 0,-10-55-2593 0 0,-3 4 4320 0 0</inkml:trace>
  <inkml:trace contextRef="#ctx0" brushRef="#br0" timeOffset="48174.843">2579 931 2440 0 0,'5'-6'156'0'0,"-1"1"0"0"0,1 1 0 0 0,0-1 0 0 0,1 1 0 0 0,-1 0-1 0 0,1 0 1 0 0,0 0 0 0 0,-1 1 0 0 0,2 0 0 0 0,-1 0 0 0 0,0 0 0 0 0,1 1-1 0 0,-1 0 1 0 0,1 1 0 0 0,-1-1 0 0 0,1 1 0 0 0,0 0 0 0 0,0 1 0 0 0,-1 0 0 0 0,1 0-1 0 0,0 0 1 0 0,0 1 0 0 0,0 0 0 0 0,-1 0 0 0 0,1 0 0 0 0,-1 1 0 0 0,1 0-1 0 0,-1 1 1 0 0,1-1 0 0 0,-1 1 0 0 0,4 3-156 0 0,-10-3 15 0 0,0 0 0 0 0,0-1-1 0 0,0 1 1 0 0,0 0 0 0 0,0 0 0 0 0,-1-1-1 0 0,1 1 1 0 0,-1 0 0 0 0,0-1 0 0 0,0 1-1 0 0,0 0 1 0 0,0-1 0 0 0,0 1 0 0 0,-1-1 0 0 0,1 0-1 0 0,-1 1 1 0 0,1-1 0 0 0,-1 0 0 0 0,0 0-1 0 0,0 0 1 0 0,0 0 0 0 0,0 0 0 0 0,0 0-1 0 0,0-1 1 0 0,-1 1 0 0 0,1-1 0 0 0,0 1 0 0 0,-1-1-1 0 0,1 0 1 0 0,-1 0 0 0 0,0 0 0 0 0,1-1-1 0 0,-1 1 1 0 0,0 0 0 0 0,0-1 0 0 0,0 0-15 0 0,2 1-2 0 0,-7 3-323 0 0,-1 0 1 0 0,0-1-1 0 0,0 0 0 0 0,0 0 0 0 0,-1 0 1 0 0,1-2-1 0 0,-1 1 0 0 0,1-1 0 0 0,-1 0 1 0 0,1-1-1 0 0,-1 0 0 0 0,0-1 0 0 0,1 0 1 0 0,-7-1 324 0 0,-20-14-1284 0 0</inkml:trace>
  <inkml:trace contextRef="#ctx0" brushRef="#br0" timeOffset="48501.588">3019 638 868 0 0,'0'0'774'0'0,"10"5"929"0"0,5 6-1451 0 0,1 0-1 0 0,-2 1 1 0 0,0 0-1 0 0,0 1 1 0 0,-2 0-1 0 0,1 1 1 0 0,-2 1-1 0 0,0 0 1 0 0,0 1 0 0 0,-2 0-1 0 0,0 0 1 0 0,0 1-1 0 0,-2 0 1 0 0,0 0-1 0 0,-1 1 1 0 0,-1 1-252 0 0,-3-5 123 0 0,0 1-1 0 0,-2-1 1 0 0,0 1 0 0 0,0 0 0 0 0,-1-1-1 0 0,-1 1 1 0 0,-1-1 0 0 0,0 0-1 0 0,-1 1 1 0 0,0-1 0 0 0,-1-1-1 0 0,0 1 1 0 0,-2-1 0 0 0,1 0 0 0 0,-1 0-1 0 0,-1-1 1 0 0,-1 0 0 0 0,1 0-1 0 0,-2-1 1 0 0,0 0 0 0 0,0-1 0 0 0,-1 0-1 0 0,-11 9-122 0 0,-8 5 10 0 0,-1-2 1 0 0,-1 0-1 0 0,-1-2 0 0 0,0-2 1 0 0,-2-1-1 0 0,0-2 0 0 0,-1-1 0 0 0,-29 7-10 0 0,42-13-537 0 0,0-2 1 0 0,0-1-1 0 0,0 0 0 0 0,-1-2 0 0 0,0 0 1 0 0,1-2-1 0 0,-1-1 0 0 0,0-1 0 0 0,-21-3 537 0 0,-81-32-2401 0 0,84 17 1267 0 0</inkml:trace>
  <inkml:trace contextRef="#ctx0" brushRef="#br0" timeOffset="49043.464">1462 599 1132 0 0,'-18'1'416'0'0,"0"0"0"0"0,1 2 1 0 0,-1 0-1 0 0,0 1 0 0 0,1 1 0 0 0,0 0 0 0 0,0 2 0 0 0,0-1 0 0 0,1 2 1 0 0,0 1-1 0 0,0 0 0 0 0,1 0 0 0 0,-5 5-416 0 0,7-7 115 0 0,1-1 0 0 0,-1 1 0 0 0,1 1 0 0 0,0 0 0 0 0,1 1 1 0 0,0 0-1 0 0,0 1 0 0 0,1 0 0 0 0,1 1 0 0 0,-1 0 0 0 0,2 0 0 0 0,-1 1 0 0 0,2 0 0 0 0,0 1 0 0 0,0-1 0 0 0,1 1 1 0 0,0 1-1 0 0,2-1 0 0 0,-1 1 0 0 0,2 0 0 0 0,-1 0 0 0 0,2 0 0 0 0,0 0 0 0 0,1 1 0 0 0,0-1 0 0 0,1 0 1 0 0,1 4-116 0 0,4-2-10 0 0,0 0 1 0 0,1 0-1 0 0,1 0 1 0 0,0-1-1 0 0,1 0 1 0 0,1-1-1 0 0,0 0 1 0 0,1 0-1 0 0,0-1 1 0 0,1 0-1 0 0,1-1 1 0 0,0 0-1 0 0,0-1 1 0 0,1 0-1 0 0,1-1 1 0 0,0 0-1 0 0,0-1 1 0 0,1-1-1 0 0,0-1 1 0 0,7 3 9 0 0,37 16-1292 0 0,1-3 0 0 0,1-2 0 0 0,1-4 0 0 0,0-2 0 0 0,42 4 1292 0 0,-23-7-1468 0 0</inkml:trace>
  <inkml:trace contextRef="#ctx0" brushRef="#br0" timeOffset="50008.727">2877 159 1112 0 0,'0'0'688'0'0,"0"0"-96"0"0,0 0-82 0 0,0 0-10 0 0,0 0-84 0 0,0 0-83 0 0,0 0-58 0 0,0 0-34 0 0,0 0-2 0 0,0 0-44 0 0,0 0-94 0 0,4-2-3 0 0,-2 1-76 0 0,1 1-1 0 0,-1-1 1 0 0,1 1-1 0 0,0-1 0 0 0,-1 1 1 0 0,1 0-1 0 0,-1 0 1 0 0,1 0-1 0 0,-1 0 0 0 0,1 1 1 0 0,0-1-1 0 0,-1 1 0 0 0,1-1 1 0 0,-1 1-1 0 0,1 0 1 0 0,-1 0-1 0 0,0 0 0 0 0,1 0 1 0 0,-1 0-1 0 0,0 1 0 0 0,0-1 1 0 0,0 1-1 0 0,0-1 1 0 0,0 1-1 0 0,0 0 0 0 0,0 0 1 0 0,-1 0-1 0 0,1 0 0 0 0,-1 0 1 0 0,1 0-1 0 0,-1 0 1 0 0,1 2-22 0 0,6 5 121 0 0,0-1 0 0 0,-1 1-1 0 0,0 1 1 0 0,0 0 0 0 0,-1 0 0 0 0,-1 0 0 0 0,1 0 0 0 0,-2 1 0 0 0,1 0 0 0 0,-2 0 0 0 0,3 8-121 0 0,-6-18 156 0 0,0-1 56 0 0,-1 0-188 0 0,1 0-1 0 0,-1 0 0 0 0,1-1 1 0 0,0 1-1 0 0,-1 0 0 0 0,1 0 1 0 0,-1 0-1 0 0,1 0 1 0 0,-1 0-1 0 0,1 0 0 0 0,-1 1 1 0 0,1-1-1 0 0,0 0 0 0 0,-1 0 1 0 0,1 0-1 0 0,-1 0 0 0 0,1 0 1 0 0,0 1-1 0 0,-1-1 0 0 0,1 0 1 0 0,-1 0-1 0 0,1 1 0 0 0,0-1 1 0 0,-1 0-1 0 0,1 1 0 0 0,0-1 1 0 0,-1 0-1 0 0,1 1 0 0 0,0-1 1 0 0,0 0-1 0 0,0 1 1 0 0,-1-1-1 0 0,1 0 0 0 0,0 1 1 0 0,0-1-1 0 0,0 1 0 0 0,0-1 1 0 0,-1 1-1 0 0,1-1 0 0 0,0 0 1 0 0,0 1-1 0 0,0-1 0 0 0,0 1 1 0 0,0-1-1 0 0,0 1 0 0 0,0-1 1 0 0,0 1-1 0 0,1-1 0 0 0,-1 0 1 0 0,0 1-1 0 0,0-1-23 0 0,4-15 0 0 0,0 1 0 0 0,2-1 0 0 0,-1 1 0 0 0,2 0 0 0 0,0 0 0 0 0,0 1 0 0 0,2 0 0 0 0,-1 0 0 0 0,2 1 0 0 0,-1 0 0 0 0,2 0 0 0 0,0 1 0 0 0,0 1 0 0 0,1 0 0 0 0,0 0 0 0 0,0 1 0 0 0,1 1 0 0 0,1 0 0 0 0,-1 1 0 0 0,1 0 0 0 0,8-2 0 0 0,-18 11-8 0 0,0-1 0 0 0,0 1-1 0 0,0 0 1 0 0,0 0 0 0 0,-1 1-1 0 0,1-1 1 0 0,0 1 0 0 0,-1-1-1 0 0,0 1 1 0 0,1 0 0 0 0,-1 1 0 0 0,-1-1-1 0 0,1 0 1 0 0,0 1 0 0 0,-1 0-1 0 0,1-1 1 0 0,-1 1 0 0 0,0 0-1 0 0,-1 0 1 0 0,1 0 0 0 0,-1 0 0 0 0,1 1-1 0 0,-1 1 9 0 0,3 3-35 0 0,50 118-383 0 0,-51-120 41 0 0,1 3-885 0 0,0-5-2335 0 0,-4-5 2143 0 0</inkml:trace>
  <inkml:trace contextRef="#ctx0" brushRef="#br0" timeOffset="50368.044">3538 180 1600 0 0,'15'5'6157'0'0,"33"-5"-5819"0"0,-34 0 277 0 0,137-17 845 0 0,-156 18-1568 0 0,-9-12-6848 0 0,14 5 5570 0 0</inkml:trace>
  <inkml:trace contextRef="#ctx0" brushRef="#br0" timeOffset="50679.358">3869 2 1280 0 0,'6'-1'136'0'0,"-1"1"1"0"0,1 0-1 0 0,-1 0 0 0 0,1 0 0 0 0,-1 1 0 0 0,0 0 1 0 0,1 0-1 0 0,-1 0 0 0 0,1 1 0 0 0,-1-1 1 0 0,0 1-1 0 0,0 1 0 0 0,0-1 0 0 0,0 1 0 0 0,-1 0 1 0 0,1 0-1 0 0,-1 0 0 0 0,1 0 0 0 0,-1 1 1 0 0,0 0-1 0 0,0 0 0 0 0,-1 0 0 0 0,1 0 1 0 0,-1 1-1 0 0,0-1 0 0 0,0 1 0 0 0,0 0 0 0 0,-1 0 1 0 0,0 0-1 0 0,0 0 0 0 0,0 0 0 0 0,0 0 1 0 0,-1 1-1 0 0,0-1 0 0 0,0 1 0 0 0,-1-1 0 0 0,1 0 1 0 0,-1 1-1 0 0,0 0 0 0 0,-1-1 0 0 0,1 0 1 0 0,-1 1-1 0 0,0-1 0 0 0,0 1 0 0 0,-1-1 0 0 0,0 0 1 0 0,0 1-137 0 0,-6 6 181 0 0,-1 0 0 0 0,0-1 0 0 0,-1 0 0 0 0,0-1 0 0 0,-1 0 0 0 0,0 0 1 0 0,-1-1-1 0 0,0-1 0 0 0,0 0 0 0 0,0-1 0 0 0,-1 0 0 0 0,-13 5-181 0 0,26-12-101 0 0,1-1 1 0 0,0 1-1 0 0,-1 0 0 0 0,1 0 0 0 0,-1 0 0 0 0,1-1 0 0 0,0 1 0 0 0,-1 0 1 0 0,1-1-1 0 0,-1 1 0 0 0,1 0 0 0 0,-1-1 0 0 0,1 1 0 0 0,-1-1 1 0 0,1 1-1 0 0,-1-1 0 0 0,0 1 0 0 0,1-1 0 0 0,-1 1 0 0 0,0-1 0 0 0,1 0 1 0 0,-1 1-1 0 0,0-1 0 0 0,1 1 0 0 0,-1-1 0 0 0,0 0 0 0 0,0 1 1 0 0,0-1-1 0 0,0 1 0 0 0,0-1 0 0 0,0 0 0 0 0,0 1 0 0 0,0-1 0 0 0,0 0 1 0 0,0 1-1 0 0,0-1 0 0 0,0 0 0 0 0,0 1 0 0 0,-1-1 0 0 0,1 0 1 0 0,0 1-1 0 0,0-1 0 0 0,-1 1 0 0 0,1-1 0 0 0,0 1 0 0 0,-1-1 1 0 0,1 1-1 0 0,0-1 0 0 0,-1 1 0 0 0,1-1 0 0 0,-1 1 0 0 0,1-1 0 0 0,-1 1 1 0 0,1-1-1 0 0,-1 1 0 0 0,1 0 0 0 0,-1-1 0 0 0,0 1 0 0 0,1 0 1 0 0,-1 0-1 0 0,1 0 0 0 0,-1-1 0 0 0,0 1 101 0 0,13-15-1327 0 0</inkml:trace>
  <inkml:trace contextRef="#ctx0" brushRef="#br0" timeOffset="51003.344">4224 5 1532 0 0,'-113'90'5171'0'0,"104"-83"-4990"0"0,0 0 0 0 0,1 1-1 0 0,0 0 1 0 0,0 0 0 0 0,1 0 0 0 0,0 1-1 0 0,0 0 1 0 0,1 1 0 0 0,0-1 0 0 0,1 1-1 0 0,0 0 1 0 0,1 0 0 0 0,0 1-1 0 0,0 0 1 0 0,0 4-181 0 0,7-8-26 0 0,0-1-1 0 0,0 1 0 0 0,1-1 1 0 0,0 0-1 0 0,0 0 0 0 0,1 0 1 0 0,-1-1-1 0 0,1 1 0 0 0,0-1 1 0 0,1 0-1 0 0,-1-1 0 0 0,1 1 1 0 0,0-1-1 0 0,0-1 1 0 0,1 1-1 0 0,-1-1 0 0 0,1 0 1 0 0,-1 0-1 0 0,1 0 0 0 0,0-1 1 0 0,0 0-1 0 0,0-1 0 0 0,0 0 1 0 0,0 0-1 0 0,1 0 0 0 0,-1-1 1 0 0,0 0-1 0 0,3-1 27 0 0,150-10-6226 0 0,-131 0 5012 0 0</inkml:trace>
  <inkml:trace contextRef="#ctx0" brushRef="#br0" timeOffset="138560.724">3677 1462 1048 0 0,'0'0'393'0'0,"0"0"-49"0"0,0 0-25 0 0,0 0 48 0 0,0 0-28 0 0,0 0-39 0 0,0 0-18 0 0,0 0 48 0 0,0 0 34 0 0,-2-36 2905 0 0,8 38-3243 0 0,0 0 1 0 0,-1 1 0 0 0,0 0-1 0 0,0 0 1 0 0,0 1-1 0 0,0 0 1 0 0,0 0 0 0 0,-1 0-1 0 0,0 0 1 0 0,1 0 0 0 0,-1 1-1 0 0,-1 0 1 0 0,1 0-1 0 0,-1 0 1 0 0,0 0 0 0 0,0 1-27 0 0,1 2 27 0 0,0-1 1 0 0,0 1-1 0 0,-1 0 1 0 0,0 0 0 0 0,0 1-1 0 0,-1-1 1 0 0,0 0-1 0 0,-1 1 1 0 0,0-1-1 0 0,0 1 1 0 0,0 0 0 0 0,-1-1-1 0 0,-1 1 1 0 0,0 0-1 0 0,0-1 1 0 0,0 1-1 0 0,-1-1 1 0 0,0 0 0 0 0,-1 1-1 0 0,0-1 1 0 0,0 0-1 0 0,-1 0 1 0 0,0-1-1 0 0,0 1 1 0 0,-1-1 0 0 0,0 0-1 0 0,0 0 1 0 0,-1 0-1 0 0,0-1 1 0 0,0 0-1 0 0,0 0 1 0 0,-1-1-28 0 0,-6 7-342 0 0,-1 0-1 0 0,0-1 1 0 0,0-1-1 0 0,-1-1 1 0 0,0 0 0 0 0,-1-1-1 0 0,0 0 1 0 0,0-2-1 0 0,-1 1 1 0 0,0-2 0 0 0,0-1-1 0 0,0 0 1 0 0,-1-1-1 0 0,1 0 1 0 0,-9-1 342 0 0,0-2-1283 0 0</inkml:trace>
  <inkml:trace contextRef="#ctx0" brushRef="#br0" timeOffset="139708.893">4213 1735 1256 0 0,'0'0'436'0'0,"-1"-31"2141"0"0,1 29-2550 0 0,0 1-1 0 0,0 0 1 0 0,0-1-1 0 0,0 1 1 0 0,1-1 0 0 0,-1 1-1 0 0,0 0 1 0 0,1-1-1 0 0,-1 1 1 0 0,1 0 0 0 0,-1-1-1 0 0,1 1 1 0 0,0 0-1 0 0,0 0 1 0 0,0-1 0 0 0,0 1-1 0 0,-1 0 1 0 0,1 0-1 0 0,0 0 1 0 0,1 0 0 0 0,-1 0-1 0 0,0 0 1 0 0,0 1-1 0 0,0-1 1 0 0,1 0 0 0 0,-1 1-1 0 0,0-1 1 0 0,1 1-1 0 0,-1-1 1 0 0,0 1 0 0 0,1-1-1 0 0,-1 1 1 0 0,0 0-1 0 0,1 0 1 0 0,-1 0 0 0 0,1 0-1 0 0,-1 0 1 0 0,1 0-1 0 0,-1 0 1 0 0,1 0 0 0 0,-1 0-1 0 0,0 1 1 0 0,1-1-1 0 0,-1 1 1 0 0,0-1 0 0 0,1 1-27 0 0,2-1 17 0 0,1 0 0 0 0,-1 0 0 0 0,0 0 0 0 0,0 0 0 0 0,0 1 0 0 0,0 0 0 0 0,0-1 0 0 0,-1 2 0 0 0,1-1 0 0 0,0 0 0 0 0,0 1 0 0 0,-1-1 0 0 0,1 1 1 0 0,-1 0-1 0 0,1 1 0 0 0,-1-1 0 0 0,0 0 0 0 0,0 1 0 0 0,0 0 0 0 0,0 0 0 0 0,0 0 0 0 0,-1 0 0 0 0,1 0 0 0 0,-1 0 0 0 0,0 1 0 0 0,0-1 0 0 0,0 1 0 0 0,0 0 1 0 0,-1-1-1 0 0,1 1 0 0 0,-1 0 0 0 0,0 0 0 0 0,0 0 0 0 0,-1 0 0 0 0,1 0 0 0 0,-1 0 0 0 0,0 0 0 0 0,0 0 0 0 0,0 0 0 0 0,0 0 0 0 0,-1 0 0 0 0,0 0 1 0 0,0 2-18 0 0,-9 12-24 0 0,-1 1 1 0 0,0-1 0 0 0,-2-1 0 0 0,0 0-1 0 0,0-1 1 0 0,-2-1 0 0 0,0 0 0 0 0,-1 0 0 0 0,0-2-1 0 0,-1 0 1 0 0,-1-1 0 0 0,-10 5 23 0 0,25-18-2929 0 0,7-5 1610 0 0</inkml:trace>
  <inkml:trace contextRef="#ctx0" brushRef="#br0" timeOffset="140112.985">4652 1645 948 0 0,'-15'5'228'0'0,"1"1"1"0"0,1 1-1 0 0,-1 0 0 0 0,1 1 1 0 0,1 1-1 0 0,-1 0 0 0 0,1 0 0 0 0,1 2 1 0 0,0-1-1 0 0,0 1 0 0 0,1 1 1 0 0,1 0-1 0 0,0 0 0 0 0,0 1 0 0 0,1 0 1 0 0,1 0-1 0 0,0 1 0 0 0,1 0 1 0 0,1 0-1 0 0,0 0 0 0 0,1 1 1 0 0,-1 4-229 0 0,5-14 25 0 0,0-1 1 0 0,1 1 0 0 0,-1 0 0 0 0,1-1 0 0 0,0 1-1 0 0,1-1 1 0 0,-1 1 0 0 0,1-1 0 0 0,-1 0 0 0 0,1 1 0 0 0,1-1-1 0 0,-1 0 1 0 0,1 0 0 0 0,-1-1 0 0 0,1 1 0 0 0,0 0-1 0 0,0-1 1 0 0,1 0 0 0 0,-1 0 0 0 0,1 0 0 0 0,-1 0 0 0 0,1 0-1 0 0,0-1 1 0 0,0 1 0 0 0,0-1 0 0 0,1 0 0 0 0,0 0-26 0 0,87 10-3005 0 0,-56-21 1697 0 0,-5 2 113 0 0</inkml:trace>
  <inkml:trace contextRef="#ctx0" brushRef="#br0" timeOffset="140516.14">4837 1759 1372 0 0,'86'-6'4517'0'0,"39"-14"-3698"0"0,-29 4-765 0 0,-52 6-3777 0 0,-46 9 2632 0 0</inkml:trace>
  <inkml:trace contextRef="#ctx0" brushRef="#br0" timeOffset="140763.651">4845 1940 1472 0 0,'69'15'3378'0'0,"157"-40"-2069"0"0,-147 10-1879 0 0,10-7-2267 0 0,-64 15 1637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24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313 124 1148 0 0,'0'0'515'0'0,"0"0"-66"0"0,2-15 697 0 0,0 14-1085 0 0,0 0 1 0 0,0 1-1 0 0,0-1 0 0 0,-1 0 0 0 0,1 0 0 0 0,-1 0 0 0 0,1 0 0 0 0,-1-1 0 0 0,1 1 0 0 0,-1 0 1 0 0,1-1-1 0 0,-1 1 0 0 0,0-1 0 0 0,0 1 0 0 0,0-1 0 0 0,0 1 0 0 0,0-1 0 0 0,0 0 1 0 0,0 0-1 0 0,-1 1 0 0 0,1-1 0 0 0,0 0 0 0 0,-1 0 0 0 0,0 0 0 0 0,1 0 0 0 0,-1 0 0 0 0,0 0 1 0 0,0 0-1 0 0,0 1 0 0 0,0-1 0 0 0,0 0 0 0 0,-1 0 0 0 0,1 0 0 0 0,-1 0 0 0 0,1 0 1 0 0,-1 0-1 0 0,1 1 0 0 0,-1-1 0 0 0,0 0 0 0 0,0 0 0 0 0,0 1 0 0 0,0-1 0 0 0,0 1 0 0 0,-1-1 1 0 0,1 1-1 0 0,0-1 0 0 0,-1 1 0 0 0,0-1-61 0 0,-4-2 39 0 0,-1 0 0 0 0,1 0 0 0 0,-1 1 0 0 0,0 0 1 0 0,1 0-1 0 0,-1 1 0 0 0,-1 0 0 0 0,1 0 0 0 0,0 0 0 0 0,0 1 0 0 0,-1 0 1 0 0,1 1-1 0 0,0 0 0 0 0,-1 0 0 0 0,1 0 0 0 0,-1 1 0 0 0,1 0 0 0 0,0 0 0 0 0,0 1 1 0 0,-1 0-1 0 0,1 0 0 0 0,1 1 0 0 0,-1 0 0 0 0,0 0 0 0 0,1 1 0 0 0,-1 0 1 0 0,1 0-1 0 0,0 1-39 0 0,-5 1 8 0 0,1 1 1 0 0,1 1 0 0 0,-1-1 0 0 0,1 2 0 0 0,1-1-1 0 0,0 1 1 0 0,0 1 0 0 0,0-1 0 0 0,1 1-1 0 0,1 1 1 0 0,0-1 0 0 0,0 1 0 0 0,1 0-1 0 0,0 0 1 0 0,1 1 0 0 0,-2 10-9 0 0,5-17 13 0 0,0 1 0 0 0,1-1-1 0 0,0 0 1 0 0,0 0 0 0 0,0 1 0 0 0,1-1 0 0 0,0 0-1 0 0,0 0 1 0 0,0 0 0 0 0,1 0 0 0 0,-1 0 0 0 0,1 0 0 0 0,0 0-1 0 0,1 0 1 0 0,-1-1 0 0 0,1 1 0 0 0,0-1 0 0 0,0 0-1 0 0,0 0 1 0 0,1 0 0 0 0,-1 0 0 0 0,1 0 0 0 0,0-1-1 0 0,0 0 1 0 0,0 0 0 0 0,1 0 0 0 0,-1 0 0 0 0,1-1-1 0 0,0 1 1 0 0,3 0-13 0 0,148 34 542 0 0,-144-36-520 0 0,-1-1 0 0 0,0 0 0 0 0,0-1 0 0 0,0 0 0 0 0,0-1 0 0 0,0 0 1 0 0,0-1-1 0 0,0 0 0 0 0,-1-1 0 0 0,1 0 0 0 0,-1-1 0 0 0,0 0 0 0 0,0 0 0 0 0,-1-1 0 0 0,1 0 0 0 0,-1-1 0 0 0,-1 0 0 0 0,1 0 0 0 0,-1-1 0 0 0,0 0 0 0 0,-1-1 0 0 0,0 1 0 0 0,-1-1 0 0 0,2-3-22 0 0,-7 5-39 0 0,0 0 0 0 0,-1 1 0 0 0,0-1 0 0 0,0 0 0 0 0,0 1 0 0 0,-1-1 0 0 0,0 1-1 0 0,-1-1 1 0 0,1 1 0 0 0,-1-1 0 0 0,-1 1 0 0 0,1 0 0 0 0,-1 0 0 0 0,0 0 0 0 0,0 0 0 0 0,-1 1-1 0 0,1-1 1 0 0,-1 1 0 0 0,-1 0 0 0 0,1 0 0 0 0,-1 0 0 0 0,0 0 0 0 0,0 1 0 0 0,0 0-1 0 0,0 0 1 0 0,-1 1 0 0 0,-3-3 39 0 0,-171-73-884 0 0,149 74 357 0 0,17 4-2697 0 0,13 1 1944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2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1 860 0 0,'-29'14'3219'0'0,"-24"11"-2846"0"0,-188 197 2690 0 0,209-168-2000 0 0,32-53-854 0 0,57 19 306 0 0,309-8-1939 0 0,-317-6-904 0 0,-44-2-254 0 0,-10-2 1346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2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 1520 0 0,'-25'-4'3331'0'0,"36"2"-1097"0"0,257 4-2349 0 0,-151-3-3369 0 0,-77 1 2174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2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29 111 1076 0 0,'-11'-18'1975'0'0,"11"18"-1867"0"0,0 1 1 0 0,0-1 0 0 0,-1 1 0 0 0,1-1-1 0 0,0 1 1 0 0,-1-1 0 0 0,1 1-1 0 0,0-1 1 0 0,-1 0 0 0 0,1 1 0 0 0,-1-1-1 0 0,1 0 1 0 0,-1 1 0 0 0,1-1-1 0 0,-1 0 1 0 0,1 0 0 0 0,-1 1 0 0 0,1-1-1 0 0,-1 0 1 0 0,1 0 0 0 0,-1 0 0 0 0,1 0-1 0 0,-1 0 1 0 0,0 0 0 0 0,1 0-1 0 0,-1 0 1 0 0,1 0 0 0 0,-1 0 0 0 0,1 0-1 0 0,-1 0 1 0 0,1 0 0 0 0,-1 0-1 0 0,0 0 1 0 0,1-1 0 0 0,-1 1 0 0 0,1 0-1 0 0,-1 0-108 0 0,19 228 1572 0 0,-6-139-1092 0 0,4-1 0 0 0,4 0 1 0 0,28 75-481 0 0,-48-162-118 0 0,0-1-28 0 0,0 0-77 0 0,6 2-3124 0 0,-7-13 675 0 0,-1 5 1324 0 0</inkml:trace>
  <inkml:trace contextRef="#ctx0" brushRef="#br0" timeOffset="297.307">95 285 1684 0 0,'2'-4'106'0'0,"1"0"0"0"0,0 1 0 0 0,0-1 0 0 0,0 1 0 0 0,0 0-1 0 0,1 0 1 0 0,-1 0 0 0 0,1 0 0 0 0,0 1 0 0 0,0 0 0 0 0,-1-1 0 0 0,2 1 0 0 0,-1 1 0 0 0,0-1-1 0 0,0 1 1 0 0,1-1 0 0 0,-1 1 0 0 0,0 0 0 0 0,1 1 0 0 0,-1-1 0 0 0,1 1 0 0 0,-1 0-1 0 0,1 0 1 0 0,-1 0 0 0 0,1 1 0 0 0,-1-1 0 0 0,1 1 0 0 0,-1 0 0 0 0,1 1 0 0 0,-1-1 0 0 0,0 1-1 0 0,0-1 1 0 0,0 1 0 0 0,0 1 0 0 0,0-1 0 0 0,0 0 0 0 0,0 2-106 0 0,-4 0 35 0 0,0 0 0 0 0,0 1 1 0 0,-1-1-1 0 0,1 0 0 0 0,-1 0 1 0 0,0 1-1 0 0,0-1 0 0 0,-1 0 1 0 0,1 0-1 0 0,-1 0 0 0 0,0-1 1 0 0,0 1-1 0 0,0 0 0 0 0,-1-1 0 0 0,1 1 1 0 0,-1-1-1 0 0,0 0 0 0 0,0 1 1 0 0,0-1-1 0 0,0-1 0 0 0,-1 1 1 0 0,1 0-1 0 0,-1-1 0 0 0,1 0 1 0 0,-1 0-1 0 0,0 0 0 0 0,0 0 1 0 0,0-1-1 0 0,0 1 0 0 0,0-1 0 0 0,0 0 1 0 0,-1 0-1 0 0,-2 0-35 0 0,6-1 4 0 0,0 1-56 0 0,-46 16-16 0 0,13-12-4084 0 0,28-5 2909 0 0</inkml:trace>
  <inkml:trace contextRef="#ctx0" brushRef="#br0" timeOffset="890.017">697 70 1128 0 0,'10'7'4149'0'0,"-28"22"-3693"0"0,-2-1 1 0 0,-1 0-1 0 0,-1-1 0 0 0,-1-2 0 0 0,-1 0 1 0 0,-2-2-1 0 0,-16 12-456 0 0,4-1 484 0 0,-20 22 551 0 0,97-46-694 0 0,262-5-361 0 0,-175-7-4410 0 0,-118-2 1727 0 0,-7 2 1457 0 0</inkml:trace>
  <inkml:trace contextRef="#ctx0" brushRef="#br0" timeOffset="1353.759">1255 12 1780 0 0,'24'-12'6258'0'0,"-15"49"-3863"0"0,-7-14-2414 0 0,62 211-774 0 0,-39-160-1839 0 0,-13-16-1116 0 0,-12-45 2479 0 0</inkml:trace>
  <inkml:trace contextRef="#ctx0" brushRef="#br0" timeOffset="2361.691">773 565 2876 0 0,'0'3'788'0'0,"-1"-1"-84"0"0,-2-1-104 0 0,3 1-59 0 0,1-1-17 0 0,2 1-84 0 0,-1 1-84 0 0,8-2 20 0 0,12 2-36 0 0,5-3-72 0 0,2 2-124 0 0,-13-2-128 0 0,8 0-196 0 0,6 0 12 0 0,4 0-1192 0 0,-2 0-45 0 0,29-14 109 0 0,-32 7 40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3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16 1372 0 0,'0'0'585'0'0,"-22"2"1474"0"0,-26 4-82 0 0,27-4 851 0 0,50-2-2086 0 0,529-25 725 0 0,-441 25-2151 0 0,-116 0 336 0 0,-9 3-4938 0 0,-10-2 3896 0 0,4-1 132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0:3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1448 0 0,'30'-16'3825'0'0,"-28"16"-3463"0"0,-2 0-4 0 0,0 0-27 0 0,5-4-109 0 0,18-19 737 0 0,-15 108 914 0 0,-8-74-1804 0 0,16 153 748 0 0,-15-159-782 0 0,0 0 1 0 0,1 0-1 0 0,0 0 0 0 0,0 0 1 0 0,0 0-1 0 0,1-1 1 0 0,-1 1-1 0 0,1-1 1 0 0,0 0-1 0 0,1 0 1 0 0,-1 0-1 0 0,1 0 0 0 0,-1 0 1 0 0,1-1-1 0 0,0 1 1 0 0,0-1-1 0 0,1 0 1 0 0,-1-1-1 0 0,1 1 1 0 0,-1-1-1 0 0,1 0 1 0 0,0 0-1 0 0,0 0 0 0 0,0 0 1 0 0,0-1-1 0 0,0 0 1 0 0,0 0-1 0 0,1-1 1 0 0,3 1-36 0 0,7-2-23 0 0,0-1 0 0 0,1-1-1 0 0,-1-1 1 0 0,0 0 0 0 0,0-1 0 0 0,-1 0 0 0 0,1-1 0 0 0,-1-1 0 0 0,-1-1 0 0 0,1 0 0 0 0,-1-1 0 0 0,-1 0 0 0 0,0-1-1 0 0,0-1 1 0 0,0 0 0 0 0,-2 0 0 0 0,1-1 0 0 0,-2-1 0 0 0,6-8 23 0 0,-2-25-97 0 0,-14 45 83 0 0,0 1-20 0 0,0 0 30 0 0,0 0 3 0 0,-7-1-3 0 0,-7 17-107 0 0,20-10 111 0 0,-1 1 1 0 0,1-1-1 0 0,0-1 0 0 0,0 1 0 0 0,0-1 0 0 0,1 0 1 0 0,0 0-1 0 0,0-1 0 0 0,0 0 0 0 0,1 0 0 0 0,-1-1 0 0 0,1 1 1 0 0,0-2-1 0 0,0 1 0 0 0,0-1 0 0 0,0-1 0 0 0,0 1 1 0 0,0-1-1 0 0,1-1 0 0 0,-1 1 0 0 0,0-1 0 0 0,7-2 0 0 0,-1 4-10 0 0,-3 0-1 0 0,0-1-1 0 0,0 0 0 0 0,0 0 0 0 0,0-1 0 0 0,1 0 0 0 0,-1-1 0 0 0,0 0 0 0 0,0-1 1 0 0,0 0-1 0 0,-1-1 0 0 0,1 0 0 0 0,0-1 0 0 0,-1 0 0 0 0,4-3 12 0 0,-62-30-1040 0 0,37 32 713 0 0,-47-31-633 0 0,41-5-4054 0 0,17 31 3831 0 0</inkml:trace>
  <inkml:trace contextRef="#ctx0" brushRef="#br0" timeOffset="309.912">1084 209 916 0 0,'-28'43'7413'0'0,"59"99"-5826"0"0,-13-100-1799 0 0,-15-28-2343 0 0,-24-14-1452 0 0,6-10 2877 0 0</inkml:trace>
  <inkml:trace contextRef="#ctx0" brushRef="#br0" timeOffset="574.151">940 47 1872 0 0,'-8'-25'4556'0'0,"2"3"-2263"0"0,18 26-5676 0 0,-4 1 669 0 0,-2-2 1502 0 0</inkml:trace>
  <inkml:trace contextRef="#ctx0" brushRef="#br0" timeOffset="823.416">1295 107 1428 0 0,'-12'33'7933'0'0,"21"99"-6980"0"0,17-57-727 0 0,4 19-1025 0 0,-22-32-3081 0 0,-21-42 1509 0 0,3-9 1265 0 0</inkml:trace>
  <inkml:trace contextRef="#ctx0" brushRef="#br0" timeOffset="1334.456">1175 449 2500 0 0,'25'-38'3756'0'0,"45"3"-3107"0"0,-68 34-580 0 0,46-17 66 0 0,-32 15-143 0 0,-1 0 1 0 0,1-1-1 0 0,-1-1 0 0 0,0 0 0 0 0,0-1 1 0 0,-1-1-1 0 0,0 0 0 0 0,0-1 0 0 0,-1-1 0 0 0,1 0 1 0 0,-2 0-1 0 0,0-2 0 0 0,0 1 0 0 0,-1-2 1 0 0,0 1-1 0 0,0-1 0 0 0,-2-1 0 0 0,0 0 1 0 0,0 0-1 0 0,-1-1 0 0 0,-1 0 0 0 0,0-1 0 0 0,-1 1 1 0 0,2-8 7 0 0,-6 9 238 0 0,-1 10-159 0 0,0 0 1 0 0,0 0-1 0 0,0-1 1 0 0,0 1-1 0 0,-1 0 1 0 0,1 0-1 0 0,-1 0 1 0 0,0-1-1 0 0,0 1 1 0 0,0 0-1 0 0,0 0 1 0 0,-1 0-1 0 0,1-1 1 0 0,-1 1-1 0 0,0 0 1 0 0,0 0-1 0 0,0 0 0 0 0,0 0 1 0 0,0 0-1 0 0,-1 0 1 0 0,0 0-1 0 0,1 1 1 0 0,-1-1-1 0 0,0 0 1 0 0,0 1-1 0 0,0 0 1 0 0,-1-1-1 0 0,1 1 1 0 0,0 0-1 0 0,-1 0 1 0 0,0 0-1 0 0,-1-1-79 0 0,-1 4 43 0 0,1 0 1 0 0,0 0-1 0 0,-1 0 0 0 0,1 0 0 0 0,0 1 1 0 0,0-1-1 0 0,0 1 0 0 0,0 0 0 0 0,0 1 1 0 0,1-1-1 0 0,-1 0 0 0 0,1 1 0 0 0,-1 0 0 0 0,1 0 1 0 0,0 0-1 0 0,0 0 0 0 0,0 1 0 0 0,0-1 1 0 0,1 1-1 0 0,0 0 0 0 0,-1-1 0 0 0,1 1 1 0 0,0 0-1 0 0,0 3-43 0 0,1-6 17 0 0,-13 27 153 0 0,1 0 0 0 0,1 0 0 0 0,1 1 0 0 0,2 1 0 0 0,1 0-1 0 0,1 0 1 0 0,2 0 0 0 0,1 1 0 0 0,1 0 0 0 0,2 0 0 0 0,1 0 0 0 0,1 2-170 0 0,1-32-6 0 0,1 0 0 0 0,-1 0 1 0 0,0 0-1 0 0,1 0 0 0 0,-1 0 0 0 0,0 0 1 0 0,1-1-1 0 0,-1 1 0 0 0,1-1 0 0 0,-1 0 1 0 0,1 0-1 0 0,-1 0 0 0 0,1 0 1 0 0,-1 0-1 0 0,0 0 0 0 0,1-1 0 0 0,-1 1 1 0 0,1-1-1 0 0,-1 1 0 0 0,0-1 0 0 0,1 0 1 0 0,-1 0-1 0 0,0 0 0 0 0,0-1 0 0 0,1 1 1 0 0,-1 0-1 0 0,0-1 0 0 0,-1 1 1 0 0,1-1-1 0 0,1-1 6 0 0,188-173-1864 0 0,-188 176 1844 0 0,0 0 1 0 0,1 0-1 0 0,-1 1 1 0 0,1-1-1 0 0,-1 1 1 0 0,0 0-1 0 0,0 0 1 0 0,1 0-1 0 0,-1 0 1 0 0,0 0-1 0 0,0 1 1 0 0,0 0-1 0 0,0-1 0 0 0,-1 1 1 0 0,1 0-1 0 0,0 0 1 0 0,-1 1-1 0 0,1-1 1 0 0,-1 0-1 0 0,0 1 1 0 0,0 0-1 0 0,0-1 1 0 0,0 1-1 0 0,1 2 20 0 0,11 9-25 0 0,112 76-1688 0 0,-32-48-4378 0 0,-84-39 4883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3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0 840 0 0,'0'1'110'0'0,"0"1"0"0"0,0-1 1 0 0,0 0-1 0 0,1 0 0 0 0,-1 0 0 0 0,0 0 1 0 0,0 0-1 0 0,1 0 0 0 0,-1 0 0 0 0,0 0 0 0 0,1 0 1 0 0,-1-1-1 0 0,1 1 0 0 0,-1 0 0 0 0,1 0 0 0 0,0 0 1 0 0,-1 0-1 0 0,1-1 0 0 0,0 1 0 0 0,0 0 0 0 0,-1-1 1 0 0,1 1-1 0 0,0 0 0 0 0,0-1 0 0 0,0 1 1 0 0,0-1-1 0 0,0 1 0 0 0,0-1 0 0 0,0 0 0 0 0,0 1 1 0 0,0-1-1 0 0,0 0 0 0 0,0 0 0 0 0,0 0 0 0 0,0 0 1 0 0,0 0-1 0 0,0 0 0 0 0,0 0 0 0 0,0 0 0 0 0,0 0 1 0 0,0 0-1 0 0,0 0 0 0 0,0-1 0 0 0,0 1 0 0 0,0 0 1 0 0,0-1-1 0 0,0 1-110 0 0,554 37 2281 0 0,-541-34-2601 0 0,25 3-270 0 0,-14-4-3105 0 0,-24-2 2435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37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92 1996 0 0,'0'0'560'0'0,"0"0"-125"0"0,0 0-72 0 0,0 0-40 0 0,0 0-59 0 0,0 0-103 0 0,0 0-34 0 0,0 0-16 0 0,0 0-7 0 0,0 0-2 0 0,0-3 6 0 0,1 2-99 0 0,-1 0 0 0 0,1 0-1 0 0,-1 1 1 0 0,0-1 0 0 0,1 0 0 0 0,-1 1-1 0 0,1-1 1 0 0,0 0 0 0 0,-1 1-1 0 0,1-1 1 0 0,-1 1 0 0 0,1-1-1 0 0,0 1 1 0 0,-1-1 0 0 0,1 1-1 0 0,0 0 1 0 0,0-1 0 0 0,0 1 0 0 0,-1 0-1 0 0,1-1 1 0 0,0 1 0 0 0,0 0-1 0 0,0 0 1 0 0,-1 0 0 0 0,1 0-1 0 0,0 0 1 0 0,0 0 0 0 0,0 0-1 0 0,0 0 1 0 0,-1 0 0 0 0,1 0 0 0 0,0 0-1 0 0,0 1 1 0 0,0-1 0 0 0,-1 0-1 0 0,1 1 1 0 0,0-1 0 0 0,0 0-1 0 0,-1 1 1 0 0,1-1 0 0 0,0 1-1 0 0,-1-1 1 0 0,1 1 0 0 0,0-1-1 0 0,-1 1 1 0 0,1 0 0 0 0,-1-1 0 0 0,1 1-1 0 0,-1 0 1 0 0,1-1 0 0 0,-1 1-1 0 0,0 0 1 0 0,1 0 0 0 0,-1-1-1 0 0,0 1 1 0 0,0 0 0 0 0,1 0-1 0 0,-1 0 1 0 0,0-1 0 0 0,0 1 0 0 0,0 0-1 0 0,0 0 1 0 0,0 0 0 0 0,0 0-1 0 0,0-1 1 0 0,0 1 0 0 0,0 0-1 0 0,-1 0-8 0 0,4 1-12 0 0,5 11 130 0 0,1 0 0 0 0,-2 1 0 0 0,0-1 0 0 0,0 2 0 0 0,-1-1 0 0 0,-1 0 0 0 0,0 1 0 0 0,-1 0 0 0 0,-1 0 0 0 0,-1 1 0 0 0,0-1 0 0 0,0 1 0 0 0,-2-1 0 0 0,0 1 0 0 0,-2 11-118 0 0,-51 81 2028 0 0,76-179-895 0 0,-11 41-1123 0 0,0 0 0 0 0,2 1 0 0 0,1 0 0 0 0,2 2 0 0 0,0-1 0 0 0,2 2 0 0 0,1 1 0 0 0,1 0 0 0 0,1 2 0 0 0,1 0 0 0 0,1 1 0 0 0,6-2-10 0 0,-26 24-2 0 0,-1 0 0 0 0,0 1 0 0 0,1 0 0 0 0,-1 0-1 0 0,0 0 1 0 0,0 0 0 0 0,0 1 0 0 0,1-1 0 0 0,-1 1 0 0 0,-1 0-1 0 0,1-1 1 0 0,0 1 0 0 0,0 1 0 0 0,-1-1 0 0 0,1 0 0 0 0,-1 1-1 0 0,0-1 1 0 0,0 1 0 0 0,1 0 0 0 0,-2-1 0 0 0,1 1-1 0 0,0 0 1 0 0,-1 0 0 0 0,1 1 0 0 0,-1-1 0 0 0,0 0 0 0 0,0 0-1 0 0,0 1 1 0 0,0-1 0 0 0,-1 0 0 0 0,0 1 0 0 0,1-1 0 0 0,-1 1 2 0 0,3 5 1 0 0,69 229-174 0 0,-71-235-100 0 0,-1 1 1 0 0,1 0 0 0 0,-1 0-1 0 0,0-1 1 0 0,0 1-1 0 0,-1 0 1 0 0,1-1-1 0 0,-1 1 1 0 0,0 0 0 0 0,0-1-1 0 0,0 1 1 0 0,0 0-1 0 0,0-1 1 0 0,-1 0-1 0 0,0 1 1 0 0,0-1 0 0 0,0 0-1 0 0,0 0 1 0 0,0 0-1 0 0,-1 0 1 0 0,1 0-1 0 0,-1-1 1 0 0,0 1-1 0 0,1-1 1 0 0,-1 1 0 0 0,-3 1 272 0 0,-10 8-1418 0 0</inkml:trace>
  <inkml:trace contextRef="#ctx0" brushRef="#br0" timeOffset="634.469">647 866 1128 0 0,'30'-41'6686'0'0,"-26"40"-6652"0"0,-1 0 0 0 0,0 1 1 0 0,1-1-1 0 0,-1 1 0 0 0,1 0 0 0 0,-1 0 0 0 0,1 0 1 0 0,-1 1-1 0 0,0-1 0 0 0,1 1 0 0 0,-1 0 1 0 0,1 0-1 0 0,-1 0 0 0 0,0 0 0 0 0,0 0 1 0 0,0 1-1 0 0,0 0 0 0 0,0-1 0 0 0,0 1 1 0 0,0 0-1 0 0,0 1 0 0 0,-1-1 0 0 0,1 0 0 0 0,1 3-34 0 0,0 0 38 0 0,0 0-1 0 0,-1 0 0 0 0,1 1 0 0 0,-1 0 0 0 0,-1 0 0 0 0,1 0 0 0 0,-1 0 0 0 0,0 0 0 0 0,0 0 0 0 0,-1 0 0 0 0,0 1 1 0 0,0-1-1 0 0,0 1 0 0 0,-1-1 0 0 0,0 0 0 0 0,0 1 0 0 0,0-1 0 0 0,-1 1 0 0 0,0-1 0 0 0,-1 1 0 0 0,1-1 0 0 0,-1 0 0 0 0,0 0 1 0 0,-1 0-1 0 0,0 0 0 0 0,1 0 0 0 0,-2-1 0 0 0,1 1 0 0 0,-1-1 0 0 0,0 0 0 0 0,0 0 0 0 0,0 0 0 0 0,-1 0 0 0 0,1-1 1 0 0,-5 3-38 0 0,2 1-88 0 0,0-1 1 0 0,0 0 0 0 0,-1 0 0 0 0,0-1 0 0 0,0 0-1 0 0,-1 0 1 0 0,0-1 0 0 0,0 0 0 0 0,0-1 0 0 0,0 0 0 0 0,-1 0-1 0 0,1-1 1 0 0,-4 0 87 0 0,12-3-700 0 0,1 0-179 0 0,2-16-2872 0 0,4 11 2549 0 0</inkml:trace>
  <inkml:trace contextRef="#ctx0" brushRef="#br0" timeOffset="1052.943">1095 806 1724 0 0,'-64'12'3236'0'0,"53"-9"-3091"0"0,0 1 0 0 0,0 1 1 0 0,1 0-1 0 0,-1 1 0 0 0,1-1 1 0 0,1 2-1 0 0,-1 0 0 0 0,1 0 1 0 0,0 0-1 0 0,0 1 0 0 0,1 1 0 0 0,0 0 1 0 0,1 0-1 0 0,0 0 0 0 0,0 1 1 0 0,1 0-1 0 0,-5 9-145 0 0,10-16 7 0 0,1 0 1 0 0,0-1-1 0 0,-1 1 1 0 0,1 0-1 0 0,0-1 0 0 0,0 1 1 0 0,1 0-1 0 0,-1-1 0 0 0,0 1 1 0 0,1 0-1 0 0,0-1 1 0 0,-1 1-1 0 0,1 0 0 0 0,0-1 1 0 0,0 1-1 0 0,1-1 0 0 0,-1 0 1 0 0,0 1-1 0 0,1-1 1 0 0,0 0-1 0 0,-1 0 0 0 0,1 0 1 0 0,0 0-1 0 0,0 0 0 0 0,0 0 1 0 0,0-1-1 0 0,1 1 1 0 0,-1-1-1 0 0,0 1 0 0 0,1-1 1 0 0,-1 0-1 0 0,1 0 0 0 0,-1 0 1 0 0,1 0-1 0 0,-1 0 1 0 0,1-1-1 0 0,0 1-7 0 0,103 11-3936 0 0,-76-15 2596 0 0,24-15 1 0 0</inkml:trace>
  <inkml:trace contextRef="#ctx0" brushRef="#br0" timeOffset="1644.612">520 2 1336 0 0,'-17'-1'240'0'0,"-1"1"0"0"0,0 0 0 0 0,0 2 1 0 0,0 0-1 0 0,1 0 0 0 0,-1 2 0 0 0,1 0 0 0 0,0 1 0 0 0,0 1 0 0 0,0 0 0 0 0,1 2 0 0 0,0 0 0 0 0,0 0 1 0 0,1 1-1 0 0,0 1 0 0 0,1 1 0 0 0,-4 4-240 0 0,0-2 110 0 0,1 0 0 0 0,0 1 0 0 0,1 1 1 0 0,1 1-1 0 0,1 0 0 0 0,0 1 0 0 0,1 0 0 0 0,0 1 0 0 0,2 1 1 0 0,0 0-1 0 0,1 0 0 0 0,1 1 0 0 0,1 0 0 0 0,1 1 0 0 0,1 0 1 0 0,0 0-1 0 0,2 0 0 0 0,0 1 0 0 0,2-1 0 0 0,0 1 0 0 0,1 2-110 0 0,7 5-93 0 0,1-1-1 0 0,0 0 0 0 0,3-1 0 0 0,0 0 0 0 0,1 0 0 0 0,2-1 0 0 0,1-1 1 0 0,1 0-1 0 0,0-1 0 0 0,2-1 0 0 0,1 0 0 0 0,1-1 0 0 0,1-1 1 0 0,1-1-1 0 0,1-1 0 0 0,3 2 94 0 0,115 100-3823 0 0,-99-86 2684 0 0</inkml:trace>
  <inkml:trace contextRef="#ctx0" brushRef="#br0" timeOffset="2233.778">1328 47 1088 0 0,'52'-14'3092'0'0,"-43"17"-2958"0"0,0 1 0 0 0,0 1 0 0 0,-1 0 0 0 0,0 0 0 0 0,0 1 0 0 0,0 0 0 0 0,0 0 0 0 0,-1 1 0 0 0,0 0 0 0 0,-1 0 0 0 0,1 0 0 0 0,-1 1 0 0 0,1 2-134 0 0,11 19 259 0 0,-1 1 1 0 0,-1 0-1 0 0,-1 1 1 0 0,-2 0-1 0 0,-1 1 1 0 0,-1 1-1 0 0,-2 0 1 0 0,-2 0-1 0 0,0 1 0 0 0,-3-1 1 0 0,-1 2-1 0 0,-1-1 1 0 0,-2 1-260 0 0,-5 4 201 0 0,-1-1-1 0 0,-2 1 1 0 0,-2-1 0 0 0,-2-1 0 0 0,-1 0-1 0 0,-1-1 1 0 0,-3 0 0 0 0,0-1 0 0 0,-17 22-201 0 0,-22 11-2185 0 0,55-67 713 0 0,-1-38-2540 0 0,2 23 2715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4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13 1076 0 0,'45'-13'5451'0'0,"-40"15"-5366"0"0,0 0 0 0 0,-1 0-1 0 0,1 0 1 0 0,-1 1 0 0 0,0-1-1 0 0,0 1 1 0 0,0 0 0 0 0,0 0 0 0 0,0 0-1 0 0,-1 1 1 0 0,1 0 0 0 0,-1-1-1 0 0,0 1 1 0 0,0 0 0 0 0,0 0 0 0 0,-1 1-1 0 0,1-1 1 0 0,-1 1 0 0 0,0-1-1 0 0,-1 1 1 0 0,1-1 0 0 0,0 3-85 0 0,-5 4 39 0 0,1-1 0 0 0,-2 0 0 0 0,0 0 1 0 0,0 0-1 0 0,-1-1 0 0 0,0 1 0 0 0,0-1 1 0 0,-1 0-1 0 0,0 0 0 0 0,-1-1 0 0 0,0 0 1 0 0,0 0-1 0 0,-1-1 0 0 0,0 0 0 0 0,0 0 1 0 0,-1 0-1 0 0,1-1 0 0 0,-1-1 0 0 0,-1 0 0 0 0,1 0 1 0 0,-1 0-1 0 0,0-2 0 0 0,0 1 0 0 0,0-1 1 0 0,-1 0-40 0 0,4 0-52 0 0,-79 34-1236 0 0,-5-17-3462 0 0,78-20 3484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4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2052 0 0,'5'33'6100'0'0,"8"16"-3890"0"0,51 112-3877 0 0,-51-121-3542 0 0,-10-35 3927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48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1520 0 0,'8'0'816'0'0,"0"0"-104"0"0,0 2-100 0 0,16-4-268 0 0,-12 2-108 0 0,6 0-32 0 0,27-10-456 0 0,-21 2-464 0 0,5-1-548 0 0,-2 3 112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49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1172 0 0,'-4'-14'5100'0'0,"27"44"-4205"0"0,-14-14-736 0 0,-2 1 1 0 0,0 0 0 0 0,0 1-1 0 0,-2 0 1 0 0,0 0 0 0 0,-1 0-1 0 0,-1 0 1 0 0,-1 1 0 0 0,0-1-1 0 0,-2 4-159 0 0,0-23 25 0 0,0 0 0 0 0,-1 0-1 0 0,1 1 1 0 0,0-1-1 0 0,-1 0 1 0 0,1 0-1 0 0,-1 1 1 0 0,1-1-1 0 0,-1 0 1 0 0,1 1-1 0 0,-1-1 1 0 0,0 0-1 0 0,1 1 1 0 0,-1-1-1 0 0,0 1 1 0 0,0-1-1 0 0,1 1 1 0 0,-1-1-1 0 0,0 1 1 0 0,0 0-1 0 0,0-1 1 0 0,1 1-1 0 0,-1 0 1 0 0,0 0-1 0 0,0-1 1 0 0,0 1-1 0 0,0 0 1 0 0,0 0-1 0 0,1 0 1 0 0,-1 0 0 0 0,0 0-1 0 0,0 0 1 0 0,0 0-1 0 0,0 1 1 0 0,0-1-1 0 0,0 0 1 0 0,1 0-1 0 0,-1 1 1 0 0,0-1-1 0 0,0 1 1 0 0,0-1-1 0 0,1 0 1 0 0,-1 1-1 0 0,0-1 1 0 0,1 1-1 0 0,-1 0 1 0 0,0-1-1 0 0,1 1 1 0 0,-1 0-1 0 0,1-1 1 0 0,-1 1-1 0 0,1 0 1 0 0,-1-1-1 0 0,1 1 1 0 0,-1 0-1 0 0,1 0 1 0 0,0 0 0 0 0,-1 0-1 0 0,1-1 1 0 0,0 1-1 0 0,0 0 1 0 0,0 0-1 0 0,0 0 1 0 0,0 0-1 0 0,0 0 1 0 0,0 0-25 0 0,2-13-5 0 0,1 0 0 0 0,0 0 0 0 0,1 1 0 0 0,0 0 0 0 0,1-1 0 0 0,0 1 1 0 0,1 1-1 0 0,0-1 0 0 0,1 1 0 0 0,0 0 0 0 0,0 1 0 0 0,1-1 0 0 0,0 2 0 0 0,1-1 1 0 0,0 1-1 0 0,0 0 0 0 0,1 1 0 0 0,0 0 0 0 0,0 1 0 0 0,1 0 0 0 0,0 0 0 0 0,0 1 1 0 0,0 1-1 0 0,1 0 0 0 0,-1 0 0 0 0,11-1 5 0 0,-16 4 7 0 0,0 1-1 0 0,1 0 1 0 0,-1 1 0 0 0,0-1 0 0 0,-1 1-1 0 0,1 0 1 0 0,0 1 0 0 0,0-1 0 0 0,0 1-1 0 0,-1 1 1 0 0,1-1 0 0 0,-1 1 0 0 0,1-1-1 0 0,-1 2 1 0 0,0-1 0 0 0,0 0 0 0 0,-1 1 0 0 0,1 0-1 0 0,-1 0 1 0 0,0 1 0 0 0,0-1 0 0 0,0 1-1 0 0,0 0 1 0 0,-1 0 0 0 0,0 0 0 0 0,0 0-1 0 0,0 0 1 0 0,1 6-7 0 0,57 164-647 0 0,-34-18-6162 0 0,-27-143 5577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5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1816 0 0,'-4'36'6374'0'0,"-10"117"-5127"0"0,26 77-388 0 0,0-23-3190 0 0,-40-176-2765 0 0,23-32 3999 0 0</inkml:trace>
  <inkml:trace contextRef="#ctx0" brushRef="#br0" timeOffset="250.143">86 139 996 0 0,'120'-66'3296'0'0,"-116"65"-3235"0"0,0 0 0 0 0,-1 0 0 0 0,1 0 1 0 0,0 0-1 0 0,0 1 0 0 0,-1-1 0 0 0,1 1 0 0 0,0 0 0 0 0,0 1 1 0 0,0-1-1 0 0,0 0 0 0 0,-1 1 0 0 0,1 0 0 0 0,0 0 0 0 0,-1 0 1 0 0,1 1-1 0 0,-1-1 0 0 0,1 1 0 0 0,-1 0 0 0 0,0-1 1 0 0,1 2-1 0 0,-1-1 0 0 0,0 0 0 0 0,0 1 0 0 0,-1-1 0 0 0,1 1 1 0 0,0 0-1 0 0,-1 0 0 0 0,0 0 0 0 0,1 0 0 0 0,-1 0 0 0 0,-1 1 1 0 0,2 1-62 0 0,-2 2 48 0 0,-1-1 0 0 0,-1 1 0 0 0,1 0 0 0 0,-1-1 0 0 0,0 1 0 0 0,-1-1 0 0 0,1 1 0 0 0,-1-1 0 0 0,-1 0 0 0 0,1 0 0 0 0,-1 0 0 0 0,0 0 0 0 0,0 0 0 0 0,-1 0 0 0 0,1-1 0 0 0,-1 0 0 0 0,-1 1 0 0 0,1-2 0 0 0,-1 1 0 0 0,0 0 0 0 0,0-1 1 0 0,0 0-1 0 0,-1 0 0 0 0,1 0 0 0 0,-1-1 0 0 0,0 0 0 0 0,0 0 0 0 0,0-1 0 0 0,0 1 0 0 0,0-1 0 0 0,-1-1 0 0 0,1 1 0 0 0,-1-1 0 0 0,1 0-48 0 0,-66 15-1050 0 0,23-13-2404 0 0,36-3 2274 0 0</inkml:trace>
  <inkml:trace contextRef="#ctx0" brushRef="#br0" timeOffset="763.498">660 1 1964 0 0,'0'0'163'0'0,"0"1"-1"0"0,1-1 0 0 0,-1 1 1 0 0,0-1-1 0 0,0 1 0 0 0,1-1 1 0 0,-1 0-1 0 0,0 1 1 0 0,0-1-1 0 0,1 0 0 0 0,-1 1 1 0 0,0-1-1 0 0,1 0 0 0 0,-1 0 1 0 0,1 1-1 0 0,-1-1 0 0 0,0 0 1 0 0,1 0-1 0 0,-1 1 1 0 0,1-1-1 0 0,-1 0 0 0 0,1 0 1 0 0,-1 0-1 0 0,1 0 0 0 0,-1 0 1 0 0,0 0-1 0 0,1 0 1 0 0,-1 0-1 0 0,1 0 0 0 0,-1 0 1 0 0,1 0-1 0 0,-1 0 0 0 0,1 0 1 0 0,-1 0-1 0 0,1 0-162 0 0,-38 34 967 0 0,4-7-469 0 0,17-15-306 0 0,1 0 0 0 0,0 0 0 0 0,1 2 0 0 0,0 0 0 0 0,1 0 0 0 0,1 1 0 0 0,0 1 0 0 0,-8 16-192 0 0,22-30 20 0 0,0 1 1 0 0,0-1 0 0 0,0 1 0 0 0,0-1 0 0 0,1 0-1 0 0,-1 0 1 0 0,1 0 0 0 0,0 0 0 0 0,-1 0 0 0 0,1-1-1 0 0,0 1 1 0 0,0-1 0 0 0,0 1 0 0 0,0-1 0 0 0,0 0-1 0 0,1-1 1 0 0,-1 1 0 0 0,0 0 0 0 0,0-1 0 0 0,1 0 0 0 0,-1 0-1 0 0,0 0 1 0 0,0 0 0 0 0,1 0 0 0 0,-1-1 0 0 0,0 1-1 0 0,3-2-20 0 0,-2 2 17 0 0,154-10-1703 0 0,-92-9-1417 0 0,-40 1-855 0 0,-25 15 2675 0 0</inkml:trace>
  <inkml:trace contextRef="#ctx0" brushRef="#br0" timeOffset="1025.915">471 337 1976 0 0,'16'17'3909'0'0,"30"-11"-3039"0"0,-37-5-448 0 0,155 3 525 0 0,-1-38-6539 0 0,-141 25 4300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5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336 138 1228 0 0,'4'-19'1230'0'0,"-1"16"-1207"0"0,-2 3 6 0 0,-1-1-1 0 0,1 1 0 0 0,0 0 1 0 0,0-1-1 0 0,-1 1 1 0 0,1-1-1 0 0,0 1 0 0 0,-1-1 1 0 0,1 1-1 0 0,0-1 0 0 0,-1 1 1 0 0,1-1-1 0 0,-1 0 0 0 0,1 1 1 0 0,-1-1-1 0 0,1 0 1 0 0,-1 0-1 0 0,1 1 0 0 0,-1-1 1 0 0,0 0-1 0 0,1 0 0 0 0,-1 1 1 0 0,0-1-1 0 0,0 0 0 0 0,0 0 1 0 0,0 0-1 0 0,0 0 1 0 0,0 0-1 0 0,0 1 0 0 0,0-1 1 0 0,0 0-1 0 0,0 0 0 0 0,0 0 1 0 0,0 0-1 0 0,0 1 0 0 0,-1-1 1 0 0,1 0-1 0 0,0 0 0 0 0,-1 0 1 0 0,1 1-1 0 0,-1-1 1 0 0,1 0-1 0 0,-1 1 0 0 0,1-1 1 0 0,-1 0-1 0 0,1 1 0 0 0,-1-1 1 0 0,0 1-1 0 0,1-1 0 0 0,-1 1 1 0 0,0-1-1 0 0,1 1 1 0 0,-1-1-1 0 0,0 1 0 0 0,0 0 1 0 0,1-1-1 0 0,-1 1 0 0 0,0 0 1 0 0,0-1-1 0 0,0 1-28 0 0,-11-3 85 0 0,1 1 1 0 0,-1 0-1 0 0,0 0 0 0 0,0 2 0 0 0,1-1 1 0 0,-1 1-1 0 0,0 1 0 0 0,0 0 1 0 0,0 1-1 0 0,1 0 0 0 0,-1 1 0 0 0,1 0 1 0 0,-1 0-1 0 0,1 2 0 0 0,0-1 1 0 0,1 1-1 0 0,-1 1 0 0 0,1 0 0 0 0,0 1 1 0 0,0-1-1 0 0,1 2 0 0 0,0-1 1 0 0,0 2-1 0 0,1-1 0 0 0,0 1 0 0 0,0 0 1 0 0,1 1-1 0 0,0-1 0 0 0,1 1 1 0 0,0 1-1 0 0,1-1 0 0 0,0 1 0 0 0,1 0 1 0 0,-4 11-86 0 0,7-18 33 0 0,1 1 1 0 0,-1 0-1 0 0,0-1 1 0 0,1 1 0 0 0,0 0-1 0 0,0 0 1 0 0,0-1-1 0 0,1 1 1 0 0,0 0-1 0 0,0 0 1 0 0,0-1 0 0 0,0 1-1 0 0,1-1 1 0 0,0 1-1 0 0,0-1 1 0 0,0 0 0 0 0,0 0-1 0 0,0 0 1 0 0,1 0-1 0 0,0 0 1 0 0,0 0-1 0 0,0-1 1 0 0,0 1 0 0 0,1-1-1 0 0,-1 0 1 0 0,1 0-1 0 0,0 0 1 0 0,0-1 0 0 0,0 1-1 0 0,0-1 1 0 0,1 0-1 0 0,-1 0 1 0 0,0 0-1 0 0,1-1 1 0 0,2 1-34 0 0,172 27 160 0 0,-165-29-202 0 0,0 1 0 0 0,0-2 0 0 0,-1 0 0 0 0,1 0 0 0 0,0-1 0 0 0,-1-1 0 0 0,1-1 0 0 0,-1 0-1 0 0,0 0 1 0 0,0-1 0 0 0,0-1 0 0 0,-1 0 0 0 0,0-1 0 0 0,0 0 0 0 0,0-1 0 0 0,-1 0 0 0 0,0-1 0 0 0,-1 0 0 0 0,0-1 0 0 0,0 0 42 0 0,-9 7-22 0 0,1-1 0 0 0,0 1 0 0 0,-1-1 0 0 0,0 0 1 0 0,0 0-1 0 0,0 1 0 0 0,0-1 0 0 0,-1 0 0 0 0,1 0 1 0 0,-1 0-1 0 0,0 0 0 0 0,0 0 0 0 0,0 0 0 0 0,-1 0 0 0 0,0 0 1 0 0,1 0-1 0 0,-1 1 0 0 0,-1-1 0 0 0,1 0 0 0 0,0 0 1 0 0,-1 1-1 0 0,0-1 0 0 0,0 1 0 0 0,0 0 0 0 0,0-1 0 0 0,0 1 1 0 0,-1 0-1 0 0,0 0 0 0 0,1 0 0 0 0,-1 1 0 0 0,0-1 1 0 0,0 1-1 0 0,-4-2 22 0 0,-115-69-369 0 0,-22 15-2297 0 0,141 55 1557 0 0,2 1-212 0 0</inkml:trace>
  <inkml:trace contextRef="#ctx0" brushRef="#br0" timeOffset="388.45">984 0 1160 0 0,'-50'61'2668'0'0,"-178"122"2109"0"0,228-183-4758 0 0,0 1 0 0 0,-1-1 0 0 0,1 1-1 0 0,-1 0 1 0 0,1-1 0 0 0,0 1 0 0 0,0 0-1 0 0,-1-1 1 0 0,1 1 0 0 0,0 0 0 0 0,0-1-1 0 0,0 1 1 0 0,0 0 0 0 0,0-1 0 0 0,-1 1-1 0 0,1 0 1 0 0,1 0 0 0 0,-1-1-1 0 0,0 1 1 0 0,0 0 0 0 0,0-1 0 0 0,0 1-1 0 0,0 0 1 0 0,1-1 0 0 0,-1 1 0 0 0,0 0-1 0 0,1-1 1 0 0,-1 1 0 0 0,0 0 0 0 0,1-1-1 0 0,-1 1 1 0 0,1-1 0 0 0,-1 1 0 0 0,1-1-1 0 0,-1 1 1 0 0,1-1 0 0 0,-1 1-1 0 0,1-1 1 0 0,-1 0 0 0 0,1 1 0 0 0,0-1-1 0 0,-1 0 1 0 0,1 1 0 0 0,0-1 0 0 0,-1 0-1 0 0,1 0 1 0 0,0 0 0 0 0,-1 0 0 0 0,1 1-1 0 0,0-1 1 0 0,-1 0 0 0 0,1 0 0 0 0,0 0-1 0 0,0-1 1 0 0,-1 1 0 0 0,1 0-1 0 0,0 0 1 0 0,-1 0 0 0 0,1 0 0 0 0,0-1-1 0 0,-1 1 1 0 0,1 0 0 0 0,0-1-19 0 0,52 7 67 0 0,249-21-4548 0 0,-226 5 1897 0 0,-44 4 1364 0 0</inkml:trace>
  <inkml:trace contextRef="#ctx0" brushRef="#br0" timeOffset="719.491">835 402 904 0 0,'-12'5'6179'0'0,"44"1"-5268"0"0,6-5-1637 0 0,-1-1 0 0 0,0-2 1 0 0,0-2-1 0 0,-1-1 0 0 0,1-2 0 0 0,17-6 726 0 0,-12 2-1127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4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1460 0 0,'2'2'868'0'0,"1"-2"-356"0"0,2 1-76 0 0,0 1-184 0 0,1-2-188 0 0,1 0-264 0 0,1-2-304 0 0,14 1-512 0 0</inkml:trace>
  <inkml:trace contextRef="#ctx0" brushRef="#br0" timeOffset="1">348 1 1280 0 0,'3'1'644'0'0,"-2"-1"-520"0"0,1-1-484 0 0</inkml:trace>
  <inkml:trace contextRef="#ctx0" brushRef="#br0" timeOffset="170.355">591 56 1056 0 0,'5'20'568'0'0,"-5"-2"-88"0"0,-4-5-4 0 0,4-2-80 0 0,0 5-12 0 0,-14 25-48 0 0,4-19-284 0 0,-1-4-176 0 0,0 0-248 0 0,-5-3-536 0 0,-2-3-348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47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150 370 2396 0 0,'-71'140'5102'0'0,"21"-80"-4546"0"0,23-45-2773 0 0,26-15 974 0 0,1 0 67 0 0,0 0 50 0 0</inkml:trace>
  <inkml:trace contextRef="#ctx0" brushRef="#br0" timeOffset="478.894">273 25 2028 0 0,'42'-17'3073'0'0,"-34"15"-2675"0"0,-4 1-350 0 0,1 0 0 0 0,0 0 0 0 0,-1 0 0 0 0,1 0 0 0 0,0 0 0 0 0,-1 1 0 0 0,1 0 0 0 0,0 0 0 0 0,0 1 0 0 0,-1-1 1 0 0,1 1-1 0 0,0 0 0 0 0,-1 0 0 0 0,1 1 0 0 0,-1-1 0 0 0,1 1 0 0 0,-1 0 0 0 0,0 0 0 0 0,0 0 0 0 0,1 1 1 0 0,-2-1-1 0 0,1 1 0 0 0,0 0 0 0 0,-1 1 0 0 0,1-1 0 0 0,-1 0 0 0 0,0 1 0 0 0,0 0 0 0 0,0 0 0 0 0,0-1 1 0 0,-1 2-1 0 0,0-1 0 0 0,0 0 0 0 0,0 0 0 0 0,0 1 0 0 0,-1-1 0 0 0,1 1 0 0 0,-1 0 0 0 0,0-1 0 0 0,-1 1 1 0 0,1 0-1 0 0,-1-1 0 0 0,0 1 0 0 0,0 0 0 0 0,-1 0 0 0 0,1-1 0 0 0,-1 1 0 0 0,0 0 0 0 0,0-1 0 0 0,-1 2-48 0 0,-10 20 331 0 0,-1 1-1 0 0,-1-2 1 0 0,-1 0-1 0 0,-1-1 0 0 0,-2 0 1 0 0,0-2-1 0 0,-19 19-330 0 0,37-41 4 0 0,1 0 0 0 0,0 0-1 0 0,-1 0 1 0 0,1 0 0 0 0,-1 0-1 0 0,1 0 1 0 0,-1 1 0 0 0,1-1 0 0 0,0 0-1 0 0,-1 0 1 0 0,1 0 0 0 0,-1 1-1 0 0,1-1 1 0 0,-1 0 0 0 0,1 1 0 0 0,-1-1-1 0 0,0 0 1 0 0,1 1 0 0 0,-1-1-1 0 0,1 1 1 0 0,-1-1 0 0 0,0 1-1 0 0,1-1 1 0 0,-1 1 0 0 0,0-1 0 0 0,1 1-1 0 0,-1-1 1 0 0,0 1 0 0 0,0-1-1 0 0,0 1 1 0 0,1-1 0 0 0,-1 1-1 0 0,0 0 1 0 0,0-1 0 0 0,0 1 0 0 0,0-1-1 0 0,0 1 1 0 0,0-1 0 0 0,0 1-1 0 0,0 0 1 0 0,0-1 0 0 0,-1 1-1 0 0,1-1 1 0 0,0 1 0 0 0,0-1 0 0 0,0 1-1 0 0,-1-1 1 0 0,1 1 0 0 0,0 0-1 0 0,-1-1 1 0 0,1 0 0 0 0,0 1 0 0 0,-1-1-1 0 0,1 1 1 0 0,-1-1 0 0 0,1 1-1 0 0,0-1 1 0 0,-1 0 0 0 0,1 1-1 0 0,-1-1 1 0 0,1 0 0 0 0,-1 0 0 0 0,1 1-1 0 0,-1-1 1 0 0,0 0 0 0 0,1 0-1 0 0,-1 0 1 0 0,1 0 0 0 0,-1 1-4 0 0,53-7-584 0 0,162-55-6323 0 0,-179 52 5774 0 0</inkml:trace>
  <inkml:trace contextRef="#ctx0" brushRef="#br0" timeOffset="741.106">782 313 1008 0 0,'-143'186'6025'0'0,"113"-116"-7591"0"0,33-71-1023 0 0,0-3 1323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0:5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13 314 988 0 0,'-13'6'4627'0'0,"45"16"-3975"0"0,425-22 1658 0 0,-262 16-2226 0 0,-174-11 105 0 0,-17-5-4021 0 0,-5 0 1298 0 0,2-1 1170 0 0</inkml:trace>
  <inkml:trace contextRef="#ctx0" brushRef="#br0" timeOffset="1113.372">1442 147 1288 0 0,'0'0'437'0'0,"16"-2"561"0"0,3-29 397 0 0,-32 48-39 0 0,-67 69-803 0 0,56-56-367 0 0,-1-1 1 0 0,-1-1-1 0 0,-1-1 1 0 0,-2-2 0 0 0,0-1-1 0 0,-2-1 1 0 0,0-2 0 0 0,-2 0-1 0 0,0-3 1 0 0,-1-1-1 0 0,-35 12-186 0 0,17-22 242 0 0,50-7-172 0 0,-17-23-186 0 0,18 19 96 0 0,0-1-1 0 0,0 1 1 0 0,0-1 0 0 0,1 0 0 0 0,-1 0 0 0 0,1 1-1 0 0,0-1 1 0 0,1 0 0 0 0,-1 0 0 0 0,1 1 0 0 0,0-1-1 0 0,0 0 1 0 0,0 1 0 0 0,1-1 0 0 0,0 1 0 0 0,0 0-1 0 0,0-1 1 0 0,0 1 0 0 0,1 0 0 0 0,-1 0 0 0 0,2-1 20 0 0,4-10-19 0 0,-5 6-1 0 0,2-1 1 0 0,-1 0-1 0 0,1 1 1 0 0,1 0-1 0 0,0 0 0 0 0,0 0 1 0 0,0 1-1 0 0,1 0 0 0 0,1 0 1 0 0,-1 1-1 0 0,1 0 1 0 0,0 0-1 0 0,1 1 0 0 0,0 0 1 0 0,0 0-1 0 0,0 1 0 0 0,1 0 1 0 0,-1 1-1 0 0,1 0 1 0 0,0 1-1 0 0,8-2 20 0 0,102 71-80 0 0,-77-34 117 0 0,-12-13-5 0 0,1-3-1 0 0,1 0 1 0 0,0-3 0 0 0,1 0 0 0 0,0-2 0 0 0,1-2 0 0 0,0-1-1 0 0,1-2 1 0 0,0-1 0 0 0,0-2 0 0 0,0-1 0 0 0,17-2-32 0 0,-49 0-10 0 0,1 0 1 0 0,-1 0 0 0 0,0 0-1 0 0,1 0 1 0 0,-1-1 0 0 0,1 0 0 0 0,-1 0-1 0 0,1 0 1 0 0,-1 0 0 0 0,0-1-1 0 0,0 1 1 0 0,0-1 0 0 0,0 0-1 0 0,0-1 1 0 0,0 1 0 0 0,0 0-1 0 0,-1-1 1 0 0,1 0 0 0 0,-1 0 0 0 0,0 0-1 0 0,0-1 1 0 0,0 1 0 0 0,0-1-1 0 0,0 1 1 0 0,-1-1 0 0 0,0 0-1 0 0,2-3 10 0 0,-6 2-47 0 0,0-1-1 0 0,-1 0 1 0 0,1 1-1 0 0,-1 0 0 0 0,0-1 1 0 0,0 1-1 0 0,-1 0 1 0 0,1 1-1 0 0,-1-1 0 0 0,0 1 1 0 0,-1-1-1 0 0,1 1 1 0 0,-1 0-1 0 0,0 1 0 0 0,1-1 1 0 0,-2 1-1 0 0,1 0 1 0 0,0 0-1 0 0,-1 1 1 0 0,1-1-1 0 0,-2 1 48 0 0,-218-86-2739 0 0,199 80 1658 0 0</inkml:trace>
  <inkml:trace contextRef="#ctx0" brushRef="#br0" timeOffset="1654.179">2376 50 1880 0 0,'-39'21'3511'0'0,"-71"54"-1945"0"0,-85 70 1280 0 0,194-145-2826 0 0,0 1 1 0 0,0 0-1 0 0,0 0 0 0 0,0-1 1 0 0,1 1-1 0 0,-1 0 0 0 0,0 0 0 0 0,1 0 1 0 0,-1 0-1 0 0,1 0 0 0 0,-1 0 1 0 0,1 0-1 0 0,-1 0 0 0 0,1 0 1 0 0,-1 0-1 0 0,1 0 0 0 0,0 0 1 0 0,0 0-1 0 0,0 0 0 0 0,0 1 1 0 0,0-1-1 0 0,0 0 0 0 0,0 0 1 0 0,0 0-1 0 0,0 0 0 0 0,0 0 1 0 0,0 0-1 0 0,1 0 0 0 0,-1 0 1 0 0,0 1-1 0 0,1-1 0 0 0,-1 0 1 0 0,1 0-1 0 0,-1 0 0 0 0,1-1 1 0 0,0 1-1 0 0,-1 0 0 0 0,1 0 1 0 0,0 0-1 0 0,0 0 0 0 0,0-1 0 0 0,-1 1 1 0 0,1 0-1 0 0,0-1 0 0 0,0 1 1 0 0,0 0-1 0 0,0-1 0 0 0,0 1 1 0 0,0-1-1 0 0,0 0 0 0 0,0 1 1 0 0,1-1-1 0 0,-1 0 0 0 0,0 0 1 0 0,0 1-21 0 0,68 16 342 0 0,-66-16-307 0 0,315 28-281 0 0,-99-14-2799 0 0,-167-11-752 0 0,-50-4 2415 0 0,-2 0 6 0 0</inkml:trace>
  <inkml:trace contextRef="#ctx0" brushRef="#br0" timeOffset="2321.385">2794 60 1240 0 0,'87'-8'3537'0'0,"-82"8"-3494"0"0,1 1-1 0 0,-1-1 1 0 0,0 1-1 0 0,0 1 1 0 0,1-1-1 0 0,-1 1 1 0 0,0 0-1 0 0,0 0 0 0 0,-1 0 1 0 0,1 1-1 0 0,0 0 1 0 0,-1 0-1 0 0,0 0 1 0 0,1 0-1 0 0,-1 1 1 0 0,-1-1-1 0 0,1 1 1 0 0,0 0-1 0 0,-1 0 1 0 0,0 1-1 0 0,0-1 1 0 0,0 1-1 0 0,0-1 1 0 0,-1 1-1 0 0,0 0 1 0 0,0 0-1 0 0,0 0 1 0 0,-1 0-1 0 0,1 0 1 0 0,-1 1-1 0 0,-1-1 1 0 0,1 0-1 0 0,-1 0 1 0 0,0 1-1 0 0,0-1 1 0 0,0 4-43 0 0,-12 5 138 0 0,0-2 0 0 0,-1 1 0 0 0,0-2 0 0 0,0 1 1 0 0,-1-2-1 0 0,-1 0 0 0 0,0-1 0 0 0,0 0 0 0 0,-1-1 1 0 0,0-1-1 0 0,0 0 0 0 0,-1-2 0 0 0,0 1 1 0 0,0-2-1 0 0,0-1 0 0 0,-1 0 0 0 0,1-1 0 0 0,-1 0 1 0 0,1-2-1 0 0,-13-1-138 0 0,30 1 7 0 0,1 0 0 0 0,-1 0 1 0 0,0 0-1 0 0,1-1 0 0 0,-1 1 0 0 0,1 0 1 0 0,-1-1-1 0 0,0 1 0 0 0,1 0 0 0 0,-1-1 1 0 0,0 1-1 0 0,1 0 0 0 0,-1-1 0 0 0,0 1 1 0 0,1-1-1 0 0,-1 1 0 0 0,0-1 0 0 0,0 1 1 0 0,0-1-1 0 0,0 1 0 0 0,1 0 0 0 0,-1-1 1 0 0,0 1-1 0 0,0-1 0 0 0,0 1 0 0 0,0-1 1 0 0,0 1-1 0 0,0-1 0 0 0,0 1 0 0 0,0-1 1 0 0,0 1-1 0 0,0-1 0 0 0,-1 1 0 0 0,1-1 1 0 0,0 1-1 0 0,0-1 0 0 0,0 1 1 0 0,-1-1-1 0 0,1 1 0 0 0,0 0 0 0 0,0-1 1 0 0,-1 1-1 0 0,1-1 0 0 0,0 1 0 0 0,-1 0 1 0 0,1-1-1 0 0,0 1 0 0 0,-1 0 0 0 0,1-1 1 0 0,-1 1-1 0 0,1 0 0 0 0,0 0 0 0 0,-1 0 1 0 0,1-1-1 0 0,-1 1 0 0 0,1 0-7 0 0,40-27-33 0 0,45-13-354 0 0,1 5 0 0 0,1 3-1 0 0,2 4 1 0 0,1 4 0 0 0,72-9 387 0 0,-82 16-469 0 0,-53 11 338 0 0,-37 6 253 0 0,0 1-59 0 0,-6 0 4 0 0,0 0 0 0 0,0 1 1 0 0,0 0-1 0 0,0 2 1 0 0,1 0-1 0 0,-1 0 0 0 0,1 1 1 0 0,0 1-1 0 0,1 1 1 0 0,-1 0-1 0 0,1 1 1 0 0,1 0-1 0 0,-1 1 0 0 0,1 1 1 0 0,1 0-1 0 0,0 1 1 0 0,0 0-1 0 0,-1 4-67 0 0,10-12 8 0 0,2 1 1 0 0,-1-1-1 0 0,0 1 0 0 0,1 0 0 0 0,-1 0 1 0 0,1-1-1 0 0,0 1 0 0 0,1 0 0 0 0,-1 0 1 0 0,1 0-1 0 0,-1 0 0 0 0,1 0 1 0 0,1 0-1 0 0,-1 1 0 0 0,0-1 0 0 0,1 0 1 0 0,0-1-1 0 0,0 1 0 0 0,0 0 0 0 0,0 0 1 0 0,1 0-1 0 0,-1-1 0 0 0,1 1 0 0 0,0 0 1 0 0,0-1-1 0 0,0 0 0 0 0,1 1 1 0 0,-1-1-1 0 0,1 0 0 0 0,0 0 0 0 0,0-1 1 0 0,0 1-1 0 0,0 0 0 0 0,0-1 0 0 0,1 0 1 0 0,-1 0-1 0 0,1 0 0 0 0,-1 0 0 0 0,1-1 1 0 0,0 1-9 0 0,161 48-2260 0 0,-65-43-1336 0 0,-70-7 2407 0 0</inkml:trace>
  <inkml:trace contextRef="#ctx0" brushRef="#br0" timeOffset="2818.568">4024 0 1312 0 0,'-117'102'4667'0'0,"-79"20"-1812"0"0,-43-13-229 0 0,261-99-2340 0 0,434-3-1670 0 0,-357-7 424 0 0,-97 0 800 0 0,-2 0 142 0 0,0 0 1 0 0,0 0 0 0 0,-1 0 0 0 0,1 0 0 0 0,0 1 0 0 0,0-1 0 0 0,0 0-1 0 0,-1 0 1 0 0,1 1 0 0 0,0-1 0 0 0,0 0 0 0 0,0 0 0 0 0,0 0 0 0 0,0 1 0 0 0,0-1-1 0 0,-1 0 1 0 0,1 1 0 0 0,0-1 0 0 0,0 0 0 0 0,0 0 0 0 0,0 1 0 0 0,0-1-1 0 0,0 0 1 0 0,0 0 0 0 0,0 1 0 0 0,0-1 0 0 0,0 0 0 0 0,0 1 0 0 0,0-1 0 0 0,0 0-1 0 0,1 0 1 0 0,-1 1 0 0 0,0-1 0 0 0,0 0 0 0 0,0 0 0 0 0,0 1 17 0 0,-20-4-1064 0 0,1-5-3536 0 0,14 5 3375 0 0</inkml:trace>
  <inkml:trace contextRef="#ctx0" brushRef="#br0" timeOffset="3579.318">4083 65 1204 0 0,'-86'101'3470'0'0,"66"-78"-3171"0"0,-1 0-1 0 0,-1-1 1 0 0,-1-1 0 0 0,-1-1 0 0 0,-1-1 0 0 0,0-2-1 0 0,-1 0 1 0 0,-1-2 0 0 0,-1-1 0 0 0,0-1 0 0 0,0-1 0 0 0,-1-1-1 0 0,-1-2 1 0 0,0-1 0 0 0,0-1 0 0 0,-21 1-299 0 0,48-8 0 0 0,-1 1 0 0 0,0-1-1 0 0,0 0 1 0 0,1 0 0 0 0,-1-1 0 0 0,0 1 0 0 0,1-1 0 0 0,-1 0 0 0 0,0 0-1 0 0,1 0 1 0 0,-1 0 0 0 0,1 0 0 0 0,-1-1 0 0 0,1 0 0 0 0,0 1-1 0 0,0-1 1 0 0,0-1 0 0 0,0 1 0 0 0,0 0 0 0 0,0-1 0 0 0,1 1 0 0 0,-1-1-1 0 0,1 0 1 0 0,-1 0 0 0 0,1 0 0 0 0,0 0 0 0 0,0 0 0 0 0,1 0 0 0 0,-1-1-1 0 0,1 1 1 0 0,-1-1 0 0 0,1 1 0 0 0,0-1 0 0 0,0 1 0 0 0,1-1 0 0 0,-1 0-1 0 0,1 0 1 0 0,0 1 0 0 0,0-1 0 0 0,0 0 0 0 0,0 1 0 0 0,0-1-1 0 0,1 0 1 0 0,0 1 0 0 0,1-4 0 0 0,2-5-19 0 0,1 1-1 0 0,1-1 1 0 0,0 1-1 0 0,0 1 0 0 0,1-1 1 0 0,0 1-1 0 0,1 0 1 0 0,0 1-1 0 0,1 0 1 0 0,0 0-1 0 0,0 1 1 0 0,1 0-1 0 0,0 0 0 0 0,0 1 1 0 0,1 1-1 0 0,0 0 1 0 0,0 0-1 0 0,0 1 1 0 0,1 0-1 0 0,0 1 1 0 0,0 1-1 0 0,0-1 0 0 0,0 2 1 0 0,11-1 19 0 0,-12 6 27 0 0,-1 0 1 0 0,0 1-1 0 0,-1 1 1 0 0,1 0-1 0 0,-1 0 0 0 0,0 0 1 0 0,0 1-1 0 0,-1 1 1 0 0,0 0-1 0 0,0 0 1 0 0,0 0-1 0 0,-1 1 0 0 0,0 0 1 0 0,0 1-1 0 0,4 7-27 0 0,17 16 134 0 0,-14-17-85 0 0,0-1 0 0 0,1-1-1 0 0,1 0 1 0 0,0-1 0 0 0,0-1 0 0 0,1 0-1 0 0,0-2 1 0 0,1 0 0 0 0,0 0 0 0 0,1-2-1 0 0,0 0 1 0 0,0-2 0 0 0,0 0 0 0 0,1 0-1 0 0,-1-2 1 0 0,1-1 0 0 0,0 0 0 0 0,0-2-1 0 0,0 0 1 0 0,0-1 0 0 0,0-1 0 0 0,0-1-1 0 0,-1-1 1 0 0,1 0 0 0 0,10-5-49 0 0,-25 8 7 0 0,1 0 0 0 0,-1-1 0 0 0,0 1 0 0 0,1-1 0 0 0,-1-1 0 0 0,0 1 0 0 0,0-1 0 0 0,0 0 0 0 0,0 0 0 0 0,-1 0 0 0 0,1-1 0 0 0,-1 1 0 0 0,0-1 0 0 0,0 0 0 0 0,0-1 0 0 0,-1 1 0 0 0,1 0 0 0 0,-1-1 0 0 0,0 0 0 0 0,0 0 0 0 0,-1 0 0 0 0,1 0 0 0 0,-1 0 0 0 0,0-1 0 0 0,-1 1 0 0 0,1-1 0 0 0,-1 1 0 0 0,0-1 0 0 0,-1 1 0 0 0,1-1 0 0 0,-1 0 0 0 0,0 1 0 0 0,0-1 0 0 0,-1 0-7 0 0,-4-3 2 0 0,0 0 0 0 0,-1 0 0 0 0,0 0 1 0 0,0 1-1 0 0,-1 0 0 0 0,0 0 0 0 0,0 1 0 0 0,-1 0 0 0 0,0 0 0 0 0,0 1 0 0 0,-1 0 0 0 0,0 0 1 0 0,0 1-1 0 0,0 0 0 0 0,0 0 0 0 0,-1 1 0 0 0,0 1 0 0 0,0 0 0 0 0,-1 0-2 0 0,-205-36-33 0 0,74 35-873 0 0,105 15-742 0 0,51-5-3540 0 0,7-4 4078 0 0</inkml:trace>
  <inkml:trace contextRef="#ctx0" brushRef="#br0" timeOffset="3860.151">4645 231 2224 0 0,'13'4'4685'0'0,"11"-1"1920"0"0,-15-21-9141 0 0,-60-45-5654 0 0,34 49 7050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4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95 1180 0 0,'-16'-14'1370'0'0,"16"11"-750"0"0,-1-12 466 0 0,29-21 254 0 0,-19 32-1295 0 0,-5 1 4 0 0,-1 1 1 0 0,2-1-1 0 0,-1 1 0 0 0,0 0 0 0 0,0 0 0 0 0,0 1 0 0 0,1-1 1 0 0,-1 1-1 0 0,1 0 0 0 0,-1 0 0 0 0,1 0 0 0 0,0 1 0 0 0,-1 0 1 0 0,1 0-1 0 0,0 0 0 0 0,-1 0 0 0 0,1 1 0 0 0,0-1 0 0 0,-1 1 1 0 0,1 0-1 0 0,-1 1 0 0 0,0-1 0 0 0,1 1 0 0 0,-1 0 0 0 0,0 0 1 0 0,0 0-1 0 0,0 1 0 0 0,0 0 0 0 0,0-1 0 0 0,-1 1 0 0 0,1 0 1 0 0,-1 1-1 0 0,0-1 0 0 0,0 1 0 0 0,0-1 0 0 0,0 1 1 0 0,-1 0-1 0 0,1 0 0 0 0,-1 0 0 0 0,0 0 0 0 0,0 0 0 0 0,0 1 1 0 0,-1-1-1 0 0,0 1 0 0 0,0-1 0 0 0,0 1 0 0 0,0-1 0 0 0,-1 6-49 0 0,-4 2 93 0 0,-1 1 0 0 0,-1-1 0 0 0,0 0 0 0 0,-1 0 0 0 0,0 0 0 0 0,-1-1 0 0 0,0 0 0 0 0,-1-1 0 0 0,0 0 0 0 0,0 0 0 0 0,-1-1 1 0 0,0 0-1 0 0,-1-1 0 0 0,-10 6-93 0 0,-58 38 152 0 0,154-96-6536 0 0,-51 29 5156 0 0</inkml:trace>
  <inkml:trace contextRef="#ctx0" brushRef="#br0" timeOffset="277.022">426 62 840 0 0,'-7'3'253'0'0,"0"1"0"0"0,1 0-1 0 0,-1 0 1 0 0,1 0 0 0 0,0 1 0 0 0,1 0-1 0 0,-1 0 1 0 0,1 0 0 0 0,0 1 0 0 0,0 0-1 0 0,1 0 1 0 0,0 0 0 0 0,0 0 0 0 0,0 1-1 0 0,1 0 1 0 0,0 0 0 0 0,0 0 0 0 0,0 0-1 0 0,1 0 1 0 0,0 0 0 0 0,1 1 0 0 0,-1 1-253 0 0,5-2 36 0 0,1-1 1 0 0,-1 1 0 0 0,1-1 0 0 0,0 0 0 0 0,1-1 0 0 0,-1 1 0 0 0,1-1 0 0 0,0 1 0 0 0,1-1-1 0 0,-1-1 1 0 0,1 1 0 0 0,0-1 0 0 0,0 0 0 0 0,0 0 0 0 0,1-1 0 0 0,-1 0 0 0 0,1 0-1 0 0,0-1 1 0 0,0 1 0 0 0,0-2 0 0 0,0 1 0 0 0,0-1 0 0 0,0 0 0 0 0,1 0 0 0 0,0-1-37 0 0,107-8-4741 0 0,-100 0 3559 0 0</inkml:trace>
  <inkml:trace contextRef="#ctx0" brushRef="#br0" timeOffset="525.415">717 102 1216 0 0,'16'5'3753'0'0,"20"-7"-3003"0"0,-16 1-234 0 0,274-19-759 0 0,-253 15-2158 0 0,-31 4 1166 0 0</inkml:trace>
  <inkml:trace contextRef="#ctx0" brushRef="#br0" timeOffset="778.445">877 219 2104 0 0,'6'3'928'0'0,"1"-1"-156"0"0,13 2 12 0 0,6-4-88 0 0,-13 0-47 0 0,9 0-117 0 0,4 0 24 0 0,4 0-116 0 0,5 0-44 0 0,37-15-228 0 0,-35 9-132 0 0,0 2-8 0 0,-2-5-592 0 0,2-2-760 0 0,-5 1 91 0 0,-2 1-239 0 0,1-6 32 0 0</inkml:trace>
  <inkml:trace contextRef="#ctx0" brushRef="#br0" timeOffset="1009.135">1680 0 1504 0 0,'-8'3'295'0'0,"0"0"0"0"0,0 0 0 0 0,0 1 0 0 0,0 0 0 0 0,0 0 0 0 0,1 1 0 0 0,0 0 0 0 0,0 0 0 0 0,0 1 0 0 0,1 0 0 0 0,0 0 0 0 0,0 0 0 0 0,0 1 0 0 0,1 0 0 0 0,0 0 0 0 0,0 1 0 0 0,0 1-295 0 0,6-6 55 0 0,0 0 0 0 0,0 0 0 0 0,0 0 1 0 0,0 0-1 0 0,1 0 0 0 0,-1 0 0 0 0,1 0 0 0 0,0 0 1 0 0,0 0-1 0 0,0-1 0 0 0,0 1 0 0 0,0-1 1 0 0,0 1-1 0 0,1-1 0 0 0,-1 0 0 0 0,1 0 1 0 0,0 0-1 0 0,-1 0 0 0 0,1-1 0 0 0,0 1 1 0 0,0-1-1 0 0,0 1 0 0 0,3 0-55 0 0,-4-1 44 0 0,20 8-3 0 0,1-1-1 0 0,0-1 1 0 0,0-1-1 0 0,0-1 1 0 0,1-1-1 0 0,0-1 1 0 0,0-1 0 0 0,0-1-1 0 0,0-1 1 0 0,9-2-41 0 0,-14 2-132 0 0,75-22-328 0 0,-94 21 436 0 0,1-1 0 0 0,-1 1-1 0 0,0-1 1 0 0,0 1-1 0 0,0-1 1 0 0,0 1 0 0 0,0-1-1 0 0,0 0 1 0 0,-1 1-1 0 0,1-1 1 0 0,0 1 0 0 0,-1 0-1 0 0,1-1 1 0 0,-1 1-1 0 0,0-1 1 0 0,1 1 0 0 0,-1 0-1 0 0,0-1 1 0 0,0 1-1 0 0,0 0 1 0 0,0 0 0 0 0,0 0-1 0 0,0-1 1 0 0,0 1-1 0 0,0 0 1 0 0,0 0 0 0 0,-1 1-1 0 0,1-1 1 0 0,0 0 0 0 0,0 0-1 0 0,-1 1 1 0 0,1-1-1 0 0,-1 0 1 0 0,1 1 0 0 0,-1 0-1 0 0,1-1 1 0 0,-1 1-1 0 0,1 0 1 0 0,-1 0 0 0 0,0 0 24 0 0,0-1-23 0 0,-271-89-3243 0 0,253 81 2059 0 0</inkml:trace>
  <inkml:trace contextRef="#ctx0" brushRef="#br0" timeOffset="1210.544">2259 194 1972 0 0,'-6'22'892'0'0,"-2"2"-88"0"0,-2-1-116 0 0,1-1-4 0 0,-6 1-91 0 0,1 1-93 0 0,-5-6 16 0 0,-2 3-156 0 0,-2-6-12 0 0,1-2-132 0 0,1 1-192 0 0,7-4-4 0 0,-4-1-444 0 0,5-6-844 0 0,7-3 95 0 0,6 0 69 0 0,0 0 56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4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1736 0 0,'8'0'3323'0'0,"42"0"1420"0"0,95-6-4496 0 0,-26 4 553 0 0,-118 2-765 0 0,-1 0 0 0 0,7 6-986 0 0,-7-6 521 0 0,-3-10-5456 0 0,6 7 4706 0 0</inkml:trace>
  <inkml:trace contextRef="#ctx0" brushRef="#br0" timeOffset="360.235">418 14 1844 0 0,'7'0'154'0'0,"0"0"-1"0"0,0 0 0 0 0,0 1 1 0 0,0 0-1 0 0,0 0 1 0 0,-1 1-1 0 0,1 0 1 0 0,0 0-1 0 0,-1 1 1 0 0,1-1-1 0 0,-1 1 0 0 0,0 1 1 0 0,0-1-1 0 0,0 1 1 0 0,0 0-1 0 0,-1 0 1 0 0,1 1-1 0 0,-1 0 0 0 0,0 0 1 0 0,-1 0-1 0 0,1 0 1 0 0,-1 1-1 0 0,0 0 1 0 0,0 0-1 0 0,-1 0 0 0 0,0 0 1 0 0,0 0-1 0 0,0 1 1 0 0,-1 0-1 0 0,0-1 1 0 0,1 7-154 0 0,-6-6 111 0 0,0-1 0 0 0,-1 1 0 0 0,1-1 0 0 0,-2 0 0 0 0,1 0 0 0 0,0-1 0 0 0,-1 1 0 0 0,0-1 0 0 0,-1 0 1 0 0,1 0-1 0 0,-1-1 0 0 0,0 0 0 0 0,0 0 0 0 0,0 0 0 0 0,-1-1 0 0 0,-5 3-111 0 0,-117 42 1257 0 0,127-48-1326 0 0,2 0-130 0 0,0 0 163 0 0,-1 0-1 0 0,0 0 1 0 0,1 0 0 0 0,-1 0-1 0 0,1 0 1 0 0,-1-1 0 0 0,0 1 0 0 0,1 0-1 0 0,-1 0 1 0 0,1-1 0 0 0,-1 1-1 0 0,1 0 1 0 0,-1-1 0 0 0,1 1-1 0 0,-1-1 1 0 0,1 1 0 0 0,-1 0 0 0 0,1-1-1 0 0,-1 1 1 0 0,1-1 0 0 0,0 1-1 0 0,-1-1 1 0 0,1 0 0 0 0,0 1 0 0 0,0-1-1 0 0,-1 1 1 0 0,1-1 0 0 0,0 0-1 0 0,0 1 1 0 0,0-1 0 0 0,0 1-1 0 0,0-1 1 0 0,0 0 0 0 0,0 1 0 0 0,0-1-1 0 0,0 0 1 0 0,0 1 0 0 0,0-1-1 0 0,0 1 1 0 0,0-1 0 0 0,0 0 0 0 0,0 1-1 0 0,1-1 1 0 0,-1 1 0 0 0,0-1-1 0 0,1 0 1 0 0,-1 1 0 0 0,0-1-1 0 0,1 1 1 0 0,-1-1 0 0 0,0 1 0 0 0,1-1-1 0 0,-1 1 1 0 0,1 0 0 0 0,-1-1-1 0 0,1 1 1 0 0,-1 0 0 0 0,1-1 0 0 0,-1 1-1 0 0,1 0 1 0 0,0-1 0 0 0,-1 1-1 0 0,1 0 1 0 0,-1 0 0 0 0,1 0 36 0 0,34-35-2563 0 0,-16 18 1419 0 0,3 0 43 0 0</inkml:trace>
  <inkml:trace contextRef="#ctx0" brushRef="#br0" timeOffset="610.188">736 1 2008 0 0,'-32'21'1438'0'0,"23"-17"-1234"0"0,0 0 1 0 0,1 1 0 0 0,0 0-1 0 0,0 0 1 0 0,0 1-1 0 0,1 0 1 0 0,0 0 0 0 0,0 1-1 0 0,0 0 1 0 0,1 0 0 0 0,0 0-1 0 0,0 1 1 0 0,1 0-1 0 0,0 0 1 0 0,1 0 0 0 0,-1 1-1 0 0,2-1 1 0 0,-1 1-1 0 0,1 0 1 0 0,0 0 0 0 0,0 7-205 0 0,6-9 41 0 0,0-1 0 0 0,0 1 1 0 0,1-1-1 0 0,0 0 0 0 0,0 0 0 0 0,1 0 1 0 0,-1-1-1 0 0,1 1 0 0 0,1-1 0 0 0,-1 0 1 0 0,1-1-1 0 0,0 1 0 0 0,0-1 1 0 0,0 0-1 0 0,0-1 0 0 0,1 0 0 0 0,-1 1 1 0 0,1-2-1 0 0,0 1 0 0 0,0-1 1 0 0,0 0-1 0 0,0-1 0 0 0,0 0 0 0 0,0 0 1 0 0,1 0-1 0 0,-1-1 0 0 0,6 0-41 0 0,6 4-186 0 0,186 0-6185 0 0,-145-19 5039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42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327 614 1256 0 0,'59'-109'3156'0'0,"-58"106"-3106"0"0,-1 0-1 0 0,1 1 1 0 0,0-1 0 0 0,-1 0-1 0 0,0 0 1 0 0,0 0 0 0 0,0 0-1 0 0,0 0 1 0 0,0 0 0 0 0,0 0-1 0 0,-1 0 1 0 0,0 0 0 0 0,1 0-1 0 0,-1 1 1 0 0,0-1 0 0 0,0 0-1 0 0,-1 0 1 0 0,1 1 0 0 0,0-1-1 0 0,-1 1 1 0 0,0-1 0 0 0,0 1-1 0 0,1 0 1 0 0,-1-1 0 0 0,-1 1-1 0 0,1 0 1 0 0,0 1 0 0 0,0-1-1 0 0,-1 0 1 0 0,1 0 0 0 0,-1 1 0 0 0,1 0-1 0 0,-1-1 1 0 0,0 1 0 0 0,0 0-1 0 0,1 0 1 0 0,-1 1 0 0 0,0-1-1 0 0,-2 0-49 0 0,-6-2 45 0 0,0 0 0 0 0,0 1 1 0 0,0 1-1 0 0,0 0 0 0 0,-1 0 0 0 0,1 1 0 0 0,0 0 0 0 0,0 1 0 0 0,0 0 0 0 0,-1 1 1 0 0,1 0-1 0 0,1 1 0 0 0,-1 0 0 0 0,0 1 0 0 0,1 0 0 0 0,-1 1 0 0 0,1 0 0 0 0,1 1 1 0 0,-1-1-1 0 0,1 2 0 0 0,0-1 0 0 0,0 2 0 0 0,1-1 0 0 0,0 1 0 0 0,0 0 0 0 0,0 1 1 0 0,1 0-1 0 0,1 0 0 0 0,0 0 0 0 0,0 1 0 0 0,1 0 0 0 0,0 0 0 0 0,0 0 0 0 0,1 1 0 0 0,1-1 1 0 0,0 1-1 0 0,-2 10-45 0 0,8-15 15 0 0,-1 0 0 0 0,2 0 0 0 0,-1 0 0 0 0,0-1 0 0 0,1 0 0 0 0,0 0 0 0 0,0 0 1 0 0,1 0-1 0 0,-1 0 0 0 0,1-1 0 0 0,0 0 0 0 0,0 0 0 0 0,0 0 0 0 0,1-1 0 0 0,0 0 0 0 0,-1 0 0 0 0,1 0 0 0 0,0 0 1 0 0,0-1-1 0 0,0 0 0 0 0,1-1 0 0 0,-1 1 0 0 0,0-1 0 0 0,1 0 0 0 0,-1-1 0 0 0,1 1 0 0 0,-1-2 0 0 0,1 1-15 0 0,13 1 49 0 0,1-1-1 0 0,-1-1 1 0 0,0-1 0 0 0,0 0-1 0 0,0-2 1 0 0,-1 0-1 0 0,1-1 1 0 0,-1-1-1 0 0,3-2-48 0 0,38-48 1588 0 0,-83 151-964 0 0,-131 376 518 0 0,132-371-726 0 0,24-98-402 0 0,0 1 0 0 0,0-1 0 0 0,0 0 0 0 0,0 0 0 0 0,1 0 0 0 0,-1 0 0 0 0,0 0 0 0 0,1 0 0 0 0,-1-1 0 0 0,1 1 0 0 0,0-1 0 0 0,-1 0 0 0 0,1 0 0 0 0,0 0 0 0 0,0 0 0 0 0,0 0 0 0 0,0-1 0 0 0,0 1 0 0 0,0-1 0 0 0,0 0 0 0 0,0 0 0 0 0,0 0 0 0 0,0 0 0 0 0,0 0 0 0 0,0-1 0 0 0,0 1 0 0 0,0-1 0 0 0,0 0 0 0 0,-1 0 0 0 0,1 0 0 0 0,0 0-1 0 0,0 0 1 0 0,-1-1 0 0 0,1 1 0 0 0,2-3-14 0 0,1 3 2 0 0,93-24 10 0 0,119-36-2535 0 0,-20-36-4766 0 0,-173 77 5986 0 0</inkml:trace>
  <inkml:trace contextRef="#ctx0" brushRef="#br0" timeOffset="765.251">347 47 1004 0 0,'5'-1'143'0'0,"0"1"0"0"0,0-1-1 0 0,-1 1 1 0 0,1 0 0 0 0,0 0 0 0 0,0 1-1 0 0,0-1 1 0 0,-1 1 0 0 0,1 0-1 0 0,0 0 1 0 0,-1 1 0 0 0,1-1 0 0 0,-1 1-1 0 0,1 0 1 0 0,-1 0 0 0 0,0 1 0 0 0,0-1-1 0 0,0 1 1 0 0,0 0 0 0 0,-1 0 0 0 0,1 0-1 0 0,-1 1 1 0 0,1-1 0 0 0,1 4-143 0 0,4 0 188 0 0,-1 1 0 0 0,1 0 0 0 0,-1 0 0 0 0,-1 1 1 0 0,0 0-1 0 0,0 1 0 0 0,-1 0 0 0 0,0 0 0 0 0,-1 0 0 0 0,0 0 1 0 0,0 1-1 0 0,-1 0 0 0 0,0 0 0 0 0,-1 0 0 0 0,-1 0 0 0 0,0 1 1 0 0,0-1-1 0 0,-1 1-188 0 0,-1-13 29 0 0,0 0-1 0 0,-1 1 1 0 0,1-1 0 0 0,0 0 0 0 0,-1 0 0 0 0,1 0-1 0 0,-1 0 1 0 0,1 0 0 0 0,-1 1 0 0 0,0-1 0 0 0,1 0 0 0 0,-1 0-1 0 0,0 1 1 0 0,1-1 0 0 0,-1 1 0 0 0,0-1 0 0 0,0 0-1 0 0,1 1 1 0 0,-1-1 0 0 0,0 1 0 0 0,0 0 0 0 0,0-1 0 0 0,0 1-1 0 0,0 0 1 0 0,0-1 0 0 0,0 1 0 0 0,0 0 0 0 0,0 0-1 0 0,0 0 1 0 0,0 0 0 0 0,1 0 0 0 0,-1 0 0 0 0,0 0 0 0 0,0 0-1 0 0,0 0 1 0 0,0 1 0 0 0,0-1 0 0 0,0 0 0 0 0,0 1-1 0 0,0-1 1 0 0,0 0 0 0 0,0 1 0 0 0,1-1 0 0 0,-1 1 0 0 0,0-1-1 0 0,0 1 1 0 0,0 0 0 0 0,1-1 0 0 0,-1 1 0 0 0,0 0-1 0 0,1 0 1 0 0,-1-1 0 0 0,1 1 0 0 0,-1 0 0 0 0,1 0 0 0 0,-1 0-1 0 0,1 0 1 0 0,0-1 0 0 0,-1 1 0 0 0,1 0 0 0 0,0 0-1 0 0,0 0 1 0 0,-1 0 0 0 0,1 0 0 0 0,0 0 0 0 0,0 0 0 0 0,0 1-29 0 0,2-17 4 0 0,1 1 0 0 0,0-1 1 0 0,1 1-1 0 0,1 0 0 0 0,0 0 1 0 0,1 0-1 0 0,0 1 1 0 0,1 0-1 0 0,1 0 0 0 0,0 1 1 0 0,0 0-1 0 0,1 0 1 0 0,1 1-1 0 0,0 0 0 0 0,1 1 1 0 0,0 0-1 0 0,0 0 0 0 0,1 1 1 0 0,0 1-1 0 0,0 0 1 0 0,14-6-5 0 0,-22 12-18 0 0,0-1 1 0 0,0 1-1 0 0,1 0 1 0 0,-1 0 0 0 0,1 0-1 0 0,-1 1 1 0 0,1 0-1 0 0,-1-1 1 0 0,1 2-1 0 0,0-1 1 0 0,0 0 0 0 0,-1 1-1 0 0,1 0 1 0 0,0 0-1 0 0,0 1 1 0 0,-1-1 0 0 0,1 1-1 0 0,0 0 1 0 0,-1 0-1 0 0,1 0 1 0 0,-1 1 0 0 0,1 0-1 0 0,-1 0 1 0 0,1 0-1 0 0,-1 0 1 0 0,0 1-1 0 0,0-1 1 0 0,-1 1 0 0 0,1 0-1 0 0,0 0 1 0 0,-1 1-1 0 0,0-1 1 0 0,1 1 0 0 0,-1 0-1 0 0,1 3 18 0 0,6 6-2 0 0,-1 2 0 0 0,-1-1-1 0 0,-1 1 1 0 0,0 0 0 0 0,0 1-1 0 0,-2 0 1 0 0,0 0 0 0 0,-1 0-1 0 0,0 1 1 0 0,-2-1 0 0 0,0 1-1 0 0,0 15 3 0 0,3-8-860 0 0,-2-19-4948 0 0,-3-5 4486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4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2008 0 0,'0'0'537'0'0,"0"0"-47"0"0,0 0-59 0 0,0 0 47 0 0,0 0-22 0 0,0 0-52 0 0,0 0-65 0 0,0 0-42 0 0,3-16 2132 0 0,0 18-2394 0 0,0 0 1 0 0,-1 1-1 0 0,1-1 1 0 0,-1 1 0 0 0,0 0-1 0 0,1 0 1 0 0,-1 0-1 0 0,0 0 1 0 0,-1 0 0 0 0,1 0-1 0 0,-1 1 1 0 0,1-1-1 0 0,-1 0 1 0 0,0 1 0 0 0,0-1-1 0 0,0 1 1 0 0,-1-1-1 0 0,1 1 1 0 0,-1 0-1 0 0,0-1 1 0 0,0 1 0 0 0,0-1-1 0 0,-1 1 1 0 0,1 0-1 0 0,-1-1 1 0 0,0 1 0 0 0,0-1-1 0 0,0 1 1 0 0,0-1-1 0 0,-2 3-35 0 0,2 5 77 0 0,-9 320 1170 0 0,31-147-805 0 0,13 90 445 0 0,-34-273-881 0 0,-2 34-2564 0 0,-6-55-3875 0 0,7 1 5085 0 0</inkml:trace>
  <inkml:trace contextRef="#ctx0" brushRef="#br0" timeOffset="310.979">66 507 1140 0 0,'4'-5'116'0'0,"-1"1"0"0"0,1-1 0 0 0,1 1 0 0 0,-1 0 0 0 0,1 0 0 0 0,-1 0 0 0 0,1 0 0 0 0,0 1 0 0 0,1 0 0 0 0,-1 0 0 0 0,0 0 0 0 0,1 1-1 0 0,0 0 1 0 0,-1 0 0 0 0,1 0 0 0 0,0 1 0 0 0,0 0 0 0 0,0 0 0 0 0,0 0 0 0 0,0 1 0 0 0,0 0 0 0 0,0 0 0 0 0,0 0 0 0 0,0 1 0 0 0,0 0 0 0 0,0 0 0 0 0,0 1 0 0 0,0-1 0 0 0,0 1 0 0 0,-1 1 0 0 0,1-1 0 0 0,-1 1-1 0 0,1 0 1 0 0,-1 0 0 0 0,0 0 0 0 0,0 1 0 0 0,-1 0 0 0 0,1 0 0 0 0,-1 0 0 0 0,0 0 0 0 0,0 1 0 0 0,0 0 0 0 0,0 0 0 0 0,-1 0 0 0 0,1 1-116 0 0,-1 0 44 0 0,0 1 1 0 0,-1-1-1 0 0,1 1 1 0 0,-1 0-1 0 0,-1 0 0 0 0,1 0 1 0 0,-1 0-1 0 0,-1 0 1 0 0,1 0-1 0 0,-1 0 0 0 0,0 0 1 0 0,-1 0-1 0 0,1 0 1 0 0,-1 0-1 0 0,-1 0 0 0 0,0 0 1 0 0,0-1-1 0 0,0 1 1 0 0,0 0-1 0 0,-1-1 0 0 0,0 1 1 0 0,-1-1-1 0 0,1 0 1 0 0,-1 0-1 0 0,-1-1 1 0 0,1 1-1 0 0,-1-1 0 0 0,0 0 1 0 0,0 0-1 0 0,0 0 1 0 0,-1-1-1 0 0,1 0 0 0 0,-1 0 1 0 0,0 0-1 0 0,0-1 1 0 0,-1 0-1 0 0,1 0 0 0 0,-1 0 1 0 0,1-1-1 0 0,-1 0 1 0 0,0 0-1 0 0,0-1 0 0 0,-4 0-44 0 0,-93 17-711 0 0,50-53-3426 0 0,48 19 2874 0 0</inkml:trace>
  <inkml:trace contextRef="#ctx0" brushRef="#br0" timeOffset="793.493">300 44 2164 0 0,'2'-4'104'0'0,"1"1"-1"0"0,0 0 1 0 0,0 0-1 0 0,0 0 1 0 0,0 1-1 0 0,1-1 1 0 0,-1 1-1 0 0,1 0 1 0 0,-1-1-1 0 0,1 2 1 0 0,0-1-1 0 0,0 0 1 0 0,0 1-1 0 0,0 0 1 0 0,0-1-1 0 0,0 2 1 0 0,0-1-1 0 0,0 0 1 0 0,1 1-1 0 0,-1 0 1 0 0,0 0-1 0 0,0 0 1 0 0,0 1-1 0 0,1-1 1 0 0,-1 1-1 0 0,0 0 1 0 0,0 0-1 0 0,0 0 1 0 0,0 1-1 0 0,0-1 1 0 0,0 1-1 0 0,-1 0 1 0 0,1 0-1 0 0,-1 1 1 0 0,1-1-1 0 0,-1 1 1 0 0,0-1-1 0 0,1 1 1 0 0,-1 0-1 0 0,-1 0 1 0 0,1 1-1 0 0,0-1 1 0 0,-1 1-1 0 0,0-1 1 0 0,0 1-1 0 0,0 0 1 0 0,0-1-1 0 0,0 1 1 0 0,-1 2-104 0 0,0 3 101 0 0,-2-1 0 0 0,1 1 0 0 0,-1 0-1 0 0,-1-1 1 0 0,0 1 0 0 0,0-1 0 0 0,0 0 0 0 0,-1 1 0 0 0,0-1-1 0 0,-1 0 1 0 0,0-1 0 0 0,0 1 0 0 0,-1-1 0 0 0,0 1 0 0 0,0-1 0 0 0,-1-1-1 0 0,1 1 1 0 0,-1-1 0 0 0,-1 0 0 0 0,1 0 0 0 0,-1-1 0 0 0,0 0 0 0 0,-3 1-101 0 0,-11 7-65 0 0,10-6-1367 0 0,26-12-2728 0 0,2-1 2875 0 0,1-4 15 0 0</inkml:trace>
  <inkml:trace contextRef="#ctx0" brushRef="#br0" timeOffset="1084.33">688 0 916 0 0,'-85'16'4349'0'0,"78"-14"-4263"0"0,1 0 1 0 0,-1 1-1 0 0,1 0 1 0 0,-1 0-1 0 0,1 0 0 0 0,0 1 1 0 0,0 0-1 0 0,0 0 0 0 0,1 1 1 0 0,-1-1-1 0 0,1 1 0 0 0,0 0 1 0 0,0 1-1 0 0,1-1 0 0 0,0 1 1 0 0,0 0-1 0 0,0 0 0 0 0,1 0 1 0 0,-1 1-1 0 0,2-1 0 0 0,-1 1 1 0 0,1 0-1 0 0,0 0 0 0 0,-1 3-86 0 0,5-5-9 0 0,1 0 0 0 0,-1-1 0 0 0,1 1-1 0 0,0-1 1 0 0,0 0 0 0 0,1 0 0 0 0,-1 0-1 0 0,1 0 1 0 0,0-1 0 0 0,0 1 0 0 0,0-1-1 0 0,0 0 1 0 0,0 0 0 0 0,1-1 0 0 0,0 1 0 0 0,-1-1-1 0 0,1 0 1 0 0,0 0 0 0 0,0-1 0 0 0,0 1-1 0 0,3 0 10 0 0,115 13-4354 0 0,-98-15 3073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5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 1332 0 0,'4'-21'5392'0'0,"0"37"-2791"0"0,-14 193-822 0 0,27 92-461 0 0,-2-181-1087 0 0,-4-44-1553 0 0,-11-74 803 0 0,0-2-310 0 0,-6 7-2791 0 0,4-24-287 0 0,1 9 2623 0 0</inkml:trace>
  <inkml:trace contextRef="#ctx0" brushRef="#br0" timeOffset="296.503">48 277 896 0 0,'-1'-3'147'0'0,"0"1"1"0"0,0 0-1 0 0,0 0 0 0 0,1 0 0 0 0,-1 0 1 0 0,1-1-1 0 0,-1 1 0 0 0,1 0 0 0 0,0 0 1 0 0,0-1-1 0 0,0 1 0 0 0,0 0 1 0 0,0-1-1 0 0,1 1 0 0 0,-1 0 0 0 0,1 0 1 0 0,-1 0-1 0 0,1-1 0 0 0,0 1 0 0 0,0 0 1 0 0,0 0-1 0 0,0 0 0 0 0,0 0 0 0 0,0 0 1 0 0,0 0-1 0 0,1 0 0 0 0,-1 1 1 0 0,1-1-1 0 0,-1 0 0 0 0,1 1 0 0 0,1-1-147 0 0,1-1 89 0 0,1-1-1 0 0,1 1 0 0 0,-1 1 0 0 0,0-1 1 0 0,1 1-1 0 0,-1 0 0 0 0,1 0 0 0 0,0 0 1 0 0,-1 1-1 0 0,1 0 0 0 0,0 0 0 0 0,0 1 1 0 0,0-1-1 0 0,0 1 0 0 0,0 1 0 0 0,0-1 1 0 0,0 1-1 0 0,0 0 0 0 0,2 1-88 0 0,-1-1 56 0 0,-1 0-1 0 0,1 1 1 0 0,-1 0-1 0 0,0 0 1 0 0,0 0-1 0 0,0 1 1 0 0,0 0-1 0 0,0 0 1 0 0,-1 1-1 0 0,1-1 1 0 0,-1 1 0 0 0,0 0-1 0 0,0 1 1 0 0,0-1-1 0 0,-1 1 1 0 0,1 0-1 0 0,-1 0 1 0 0,-1 1-1 0 0,1-1 1 0 0,-1 1 0 0 0,1-1-1 0 0,0 5-55 0 0,-8-3 67 0 0,0-1 1 0 0,-1 0-1 0 0,0 0 0 0 0,0-1 1 0 0,0 0-1 0 0,-1 0 0 0 0,0 0 1 0 0,0 0-1 0 0,0-1 0 0 0,0 0 1 0 0,-1 0-1 0 0,0-1 1 0 0,0 1-1 0 0,1-2 0 0 0,-2 1 1 0 0,1-1-1 0 0,0 0 0 0 0,-1 0 1 0 0,-5 0-68 0 0,2 0 32 0 0,-79 10-302 0 0,47-36-2759 0 0,45 7 178 0 0,7 6 1477 0 0</inkml:trace>
  <inkml:trace contextRef="#ctx0" brushRef="#br0" timeOffset="591.508">557 74 1700 0 0,'16'-9'3372'0'0,"-8"29"1426"0"0,-21 239-3500 0 0,14-242-1358 0 0,0-13-256 0 0,0 0 0 0 0,0-1 0 0 0,0 1 0 0 0,-1 0 0 0 0,0 0-1 0 0,1 0 1 0 0,-1 0 0 0 0,-1 0 0 0 0,1 0 0 0 0,0 0 0 0 0,-1-1 0 0 0,0 1 0 0 0,0 0-1 0 0,0 0 1 0 0,-1-1 0 0 0,1 1 0 0 0,-1 0 0 0 0,1-1 0 0 0,-1 0 0 0 0,-1 1-1 0 0,1-1 1 0 0,0 0 0 0 0,-1 0 0 0 0,-1 1 316 0 0,-2-3-1113 0 0</inkml:trace>
  <inkml:trace contextRef="#ctx0" brushRef="#br0" timeOffset="870.091">399 257 3380 0 0,'5'-5'4834'0'0,"25"-8"-3707"0"0,208-23 558 0 0,-102 23-5242 0 0,-53-3-702 0 0,-55 10 2841 0 0</inkml:trace>
  <inkml:trace contextRef="#ctx0" brushRef="#br0" timeOffset="1417.356">1245 30 1292 0 0,'-9'-4'249'0'0,"-1"-1"1"0"0,0 1-1 0 0,0 0 0 0 0,0 1 1 0 0,0 0-1 0 0,0 1 0 0 0,0 0 1 0 0,-1 1-1 0 0,1 0 0 0 0,-1 0 1 0 0,0 1-1 0 0,1 1 0 0 0,-1 0 1 0 0,1 0-1 0 0,0 1 0 0 0,-1 0 1 0 0,1 1-1 0 0,0 0 0 0 0,0 1 1 0 0,0 0-1 0 0,1 0 0 0 0,-1 1 1 0 0,0 1-250 0 0,7-4 80 0 0,-1 0 0 0 0,1 0 1 0 0,-1 1-1 0 0,1 0 1 0 0,0-1-1 0 0,0 1 0 0 0,0 0 1 0 0,0 1-1 0 0,1-1 1 0 0,-1 0-1 0 0,1 1 1 0 0,0-1-1 0 0,0 1 0 0 0,0 0 1 0 0,0 0-1 0 0,1 0 1 0 0,-1 0-1 0 0,1 0 0 0 0,0 0 1 0 0,0 2-81 0 0,5-2 43 0 0,0 0 1 0 0,0 0-1 0 0,1 0 1 0 0,-1 0-1 0 0,1-1 0 0 0,0 0 1 0 0,0 0-1 0 0,0 0 1 0 0,0-1-1 0 0,1 0 1 0 0,-1 0-1 0 0,0 0 1 0 0,1 0-1 0 0,0-1 0 0 0,-1 0 1 0 0,1 0-1 0 0,0-1 1 0 0,0 1-1 0 0,-1-1 1 0 0,1-1-1 0 0,0 1 1 0 0,0-1-1 0 0,5-1-43 0 0,-8 2 15 0 0,127 0 775 0 0,-128 0-692 0 0,-2 0-25 0 0,0 0 8 0 0,10 30 273 0 0,-131 412 1750 0 0,121-440-2091 0 0,0 0 0 0 0,-1 0 0 0 0,1-1 0 0 0,0 1 0 0 0,0 0 0 0 0,1 0 0 0 0,-1 0 0 0 0,0-1 0 0 0,1 1 0 0 0,-1 0 0 0 0,1 0 0 0 0,-1-1 0 0 0,1 1 1 0 0,0 0-1 0 0,-1-1 0 0 0,1 1 0 0 0,0-1 0 0 0,0 1 0 0 0,1-1 0 0 0,-1 1 0 0 0,0-1 0 0 0,0 0 0 0 0,1 0 0 0 0,-1 1 0 0 0,0-1 0 0 0,1 0 0 0 0,-1 0 0 0 0,1 0 0 0 0,-1-1 0 0 0,1 1 0 0 0,0 0 0 0 0,0 0 0 0 0,-1-1 0 0 0,1 1 0 0 0,0-1 0 0 0,0 0 0 0 0,-1 0 0 0 0,1 1 0 0 0,0-1 0 0 0,0 0 0 0 0,0 0 0 0 0,-1-1 0 0 0,1 1 0 0 0,0 0 0 0 0,0-1 0 0 0,-1 1 0 0 0,1-1 0 0 0,1 0-13 0 0,87-18-821 0 0,-56 5-726 0 0,-1-2 0 0 0,0-2 0 0 0,0-1 1 0 0,-2-1-1 0 0,-1-1 0 0 0,20-19 1547 0 0,-23 16-1132 0 0</inkml:trace>
  <inkml:trace contextRef="#ctx0" brushRef="#br0" timeOffset="1664.624">1714 158 2540 0 0,'2'-3'4605'0'0,"37"-10"-3505"0"0,98-9-243 0 0,57-14-5505 0 0,-181 32 3222 0 0,-5 1-10 0 0</inkml:trace>
  <inkml:trace contextRef="#ctx0" brushRef="#br0" timeOffset="1913.406">1696 205 1428 0 0,'11'10'5449'0'0,"38"-7"-4758"0"0,-47-3-449 0 0,176-9 1429 0 0,-3-12-4435 0 0,-160 19 2297 0 0,72-18-2826 0 0,-65 12 1844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5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1544 0 0,'0'0'945'0'0,"0"0"-91"0"0,16-2 2863 0 0,17 44-1138 0 0,-7 213-2167 0 0,-23-211-1438 0 0,0 12-4717 0 0,-3-48 4497 0 0</inkml:trace>
  <inkml:trace contextRef="#ctx0" brushRef="#br0" timeOffset="251.049">305 434 860 0 0,'3'3'259'0'0,"-1"0"0"0"0,1 0 0 0 0,-1 1 0 0 0,1-1 0 0 0,-1 0 0 0 0,0 1 0 0 0,0 0 0 0 0,-1-1 0 0 0,1 1 0 0 0,-1 0 0 0 0,0 0 0 0 0,0 0 0 0 0,0 0 0 0 0,0 0 0 0 0,-1 0 0 0 0,0 0 0 0 0,0 0 0 0 0,0 0 0 0 0,0 0 0 0 0,0 0 0 0 0,-1 0 0 0 0,0 0 0 0 0,0 0 0 0 0,-1 2-259 0 0,-1 6 147 0 0,-2-1-1 0 0,1 0 1 0 0,-2 0 0 0 0,1 0-1 0 0,-1 0 1 0 0,-1-1-1 0 0,0 0 1 0 0,-1-1 0 0 0,0 0-1 0 0,0 0 1 0 0,0 0-1 0 0,-8 5-146 0 0,-61 35-1602 0 0,17-37-2583 0 0,51-12 2861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2:0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50 110 1780 0 0,'0'1'196'0'0,"0"-1"-1"0"0,0 0 0 0 0,1 1 1 0 0,-1-1-1 0 0,0 0 1 0 0,0 1-1 0 0,1-1 0 0 0,-1 0 1 0 0,0 1-1 0 0,1-1 0 0 0,-1 0 1 0 0,0 1-1 0 0,1-1 1 0 0,-1 0-1 0 0,0 0 0 0 0,1 1 1 0 0,-1-1-1 0 0,1 0 1 0 0,-1 0-1 0 0,0 0 0 0 0,1 0 1 0 0,-1 0-1 0 0,1 0 1 0 0,-1 0-1 0 0,1 0 0 0 0,-1 0 1 0 0,1 0-1 0 0,-1 0 1 0 0,0 0-1 0 0,1 0 0 0 0,-1 0 1 0 0,1 0-1 0 0,-1 0-195 0 0,-14 176 1747 0 0,16-122-1520 0 0,27 175-1516 0 0,-29-226 1105 0 0,0-1-1 0 0,1 1 0 0 0,-1 0 0 0 0,0-1 0 0 0,0 1 1 0 0,-1 0-1 0 0,1-1 0 0 0,-1 1 0 0 0,1-1 0 0 0,-1 1 1 0 0,0-1-1 0 0,0 1 0 0 0,0-1 0 0 0,0 1 0 0 0,0-1 1 0 0,0 0-1 0 0,-1 0 0 0 0,1 1 0 0 0,-1-1 0 0 0,0 0 1 0 0,1 0-1 0 0,-1-1 0 0 0,0 1 0 0 0,0 0 0 0 0,0-1 1 0 0,0 1-1 0 0,-1-1 0 0 0,1 1 0 0 0,0-1 0 0 0,-1 0 1 0 0,1 0-1 0 0,-1 0 0 0 0,1 0 0 0 0,-1-1 185 0 0,-15 4-1062 0 0</inkml:trace>
  <inkml:trace contextRef="#ctx0" brushRef="#br0" timeOffset="249.891">21 95 1644 0 0,'19'-16'976'0'0,"2"2"-96"0"0,0-1-256 0 0,4 5 0 0 0,-2-4-88 0 0,-1 5 5 0 0,-1 2-197 0 0,0 2-108 0 0,0 1-88 0 0,-13 4-188 0 0,1 0 0 0 0,1 0-344 0 0,9 12-357 0 0,-16-3-443 0 0,-1-2-164 0 0,-4 13 240 0 0</inkml:trace>
  <inkml:trace contextRef="#ctx0" brushRef="#br0" timeOffset="437.672">0 418 1700 0 0,'12'2'4016'0'0,"16"-8"-3393"0"0,-26 5-325 0 0,203-38 1596 0 0,-137 27-3122 0 0,25-12-3539 0 0,-77 17 3307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2:0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18 868 0 0,'14'22'6935'0'0,"-5"50"-6682"0"0,-6-39 324 0 0,12 46-240 0 0,8 99-2540 0 0,-44-154-1536 0 0,15-25 2471 0 0</inkml:trace>
  <inkml:trace contextRef="#ctx0" brushRef="#br0" timeOffset="481.118">24 12 1404 0 0,'1'-1'69'0'0,"-1"1"0"0"0,0-1 0 0 0,1 0 0 0 0,-1 1 0 0 0,0-1 0 0 0,1 0 0 0 0,-1 1 0 0 0,1-1 0 0 0,-1 1 0 0 0,1-1 0 0 0,0 1 0 0 0,-1-1 0 0 0,1 1 0 0 0,-1-1 0 0 0,1 1 1 0 0,0 0-1 0 0,0-1 0 0 0,-1 1 0 0 0,1 0 0 0 0,0-1 0 0 0,-1 1 0 0 0,1 0 0 0 0,0 0 0 0 0,0 0 0 0 0,-1 0 0 0 0,1 0 0 0 0,0 0 0 0 0,0 0 0 0 0,0 0 0 0 0,-1 0 0 0 0,1 0 0 0 0,0 0 0 0 0,0 0 0 0 0,-1 0 0 0 0,1 1 0 0 0,0-1 0 0 0,0 0 0 0 0,-1 1 0 0 0,1-1 0 0 0,0 0 0 0 0,-1 1 0 0 0,1-1 0 0 0,-1 1 0 0 0,1-1 0 0 0,0 1 0 0 0,-1-1 0 0 0,1 1 0 0 0,-1-1 0 0 0,1 1 0 0 0,-1 0 0 0 0,0-1 0 0 0,1 1 0 0 0,-1 0 0 0 0,0 0 0 0 0,1-1 0 0 0,-1 1 0 0 0,0 0 1 0 0,0-1-1 0 0,1 1 0 0 0,-1 0 0 0 0,0 0 0 0 0,0 0 0 0 0,0-1 0 0 0,0 1 0 0 0,0 0 0 0 0,0 0 0 0 0,0-1 0 0 0,-1 1 0 0 0,1 0-69 0 0,26 60 417 0 0,19 50 255 0 0,-14-107 352 0 0,144-138-250 0 0,-148 108-687 0 0,16-11 8 0 0,-28 98-319 0 0,-6-15-137 0 0,2-2-1 0 0,2 0 1 0 0,1 0-1 0 0,3-1 1 0 0,1-1-1 0 0,4 3 362 0 0,9-5-3447 0 0,-26-35 2023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2:0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1256 0 0,'20'-22'4284'0'0,"-20"23"-4206"0"0,0 0 1 0 0,0-1-1 0 0,0 1 0 0 0,1-1 1 0 0,-1 1-1 0 0,0-1 0 0 0,0 1 1 0 0,0-1-1 0 0,0 1 0 0 0,0-1 1 0 0,1 1-1 0 0,-1-1 1 0 0,0 1-1 0 0,0-1 0 0 0,1 1 1 0 0,-1-1-1 0 0,0 1 0 0 0,1-1 1 0 0,-1 1-1 0 0,1-1 0 0 0,-1 0 1 0 0,0 1-1 0 0,1-1 1 0 0,-1 0-1 0 0,1 1 0 0 0,-1-1 1 0 0,1 0-1 0 0,-1 0 0 0 0,1 0 1 0 0,-1 1-1 0 0,1-1 0 0 0,-1 0 1 0 0,1 0-1 0 0,0 0 1 0 0,-1 0-1 0 0,1 0 0 0 0,-1 0 1 0 0,1 0-1 0 0,-1 0 0 0 0,1 0 1 0 0,-1 0-1 0 0,1 0 1 0 0,-1 0-1 0 0,1 0 0 0 0,0-1 1 0 0,-1 1-1 0 0,1 0 0 0 0,-1 0 1 0 0,1-1-1 0 0,-1 1 0 0 0,0 0 1 0 0,1-1-1 0 0,-1 1 1 0 0,1-1-79 0 0,106 449 125 0 0,-107-446-670 0 0,2 18 419 0 0,-6-10-5472 0 0,-7-3 4390 0 0</inkml:trace>
  <inkml:trace contextRef="#ctx0" brushRef="#br0" timeOffset="265.364">168 30 1964 0 0,'4'-3'88'0'0,"-1"0"0"0"0,1 0-1 0 0,0 0 1 0 0,0 1 0 0 0,0-1-1 0 0,0 1 1 0 0,0 0 0 0 0,0 1 0 0 0,1-1-1 0 0,-1 1 1 0 0,1-1 0 0 0,-1 1-1 0 0,1 1 1 0 0,-1-1 0 0 0,1 1 0 0 0,-1-1-1 0 0,1 1 1 0 0,0 1 0 0 0,-1-1 0 0 0,1 1-1 0 0,-1-1 1 0 0,1 2 0 0 0,-1-1-1 0 0,1 0 1 0 0,-1 1 0 0 0,0-1 0 0 0,1 1-1 0 0,-1 1 1 0 0,0-1 0 0 0,0 0-1 0 0,-1 1 1 0 0,1 0 0 0 0,0 0 0 0 0,-1 0-1 0 0,0 0 1 0 0,0 1 0 0 0,0-1-1 0 0,0 1 1 0 0,0 0 0 0 0,-1 0 0 0 0,0 0-1 0 0,1 0 1 0 0,-1 0 0 0 0,-1 0-1 0 0,1 0 1 0 0,-1 1 0 0 0,0-1 0 0 0,1 4-88 0 0,-7 9 88 0 0,0-1 0 0 0,-1 0 1 0 0,-1-1-1 0 0,0 1 1 0 0,-1-1-1 0 0,-1-1 1 0 0,0 0-1 0 0,-1 0 0 0 0,0 0 1 0 0,-1-2-1 0 0,-1 1 1 0 0,0-1-1 0 0,-1-1 1 0 0,0 0-1 0 0,-1-1 0 0 0,-4 2-88 0 0,12-7-80 0 0,-55 43-763 0 0,21-19-2708 0 0,36-27 2400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2:0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550 84 1268 0 0,'0'-18'3492'0'0,"-27"-11"-2568"0"0,2 71 187 0 0,4 251 88 0 0,21-241-1024 0 0,21 133 143 0 0,-5-18-2172 0 0,-45-155-2102 0 0,9-18 2683 0 0</inkml:trace>
  <inkml:trace contextRef="#ctx0" brushRef="#br0" timeOffset="923.056">1 179 1688 0 0,'16'-17'4227'0'0,"43"4"-4285"0"0,-55 12 294 0 0,754-136 500 0 0,-730 129-919 0 0,-53 5 227 0 0,22 4-37 0 0,0-1-1 0 0,1 1 1 0 0,-1-1 0 0 0,1 1-1 0 0,-1 0 1 0 0,1 0 0 0 0,-1 0 0 0 0,1 0-1 0 0,-1 1 1 0 0,1-1 0 0 0,0 1-1 0 0,0-1 1 0 0,0 1 0 0 0,0 0-1 0 0,0 0 1 0 0,0 0 0 0 0,0 0 0 0 0,0 0-1 0 0,1 0 1 0 0,-1 0 0 0 0,1 1-1 0 0,0-1 1 0 0,0 0 0 0 0,0 1-1 0 0,0-1 1 0 0,0 1 0 0 0,0 0-1 0 0,0-1 1 0 0,1 1 0 0 0,0 0 0 0 0,-1-1-1 0 0,1 3-6 0 0,-4 105 186 0 0,5-83-71 0 0,-1 433 1041 0 0,0-459-1038 0 0,12 1 90 0 0,62-173-326 0 0,17 53-84 0 0,-89 118 192 0 0,1 0 0 0 0,-1 0 0 0 0,1 1 1 0 0,-1-1-1 0 0,0 1 0 0 0,1-1 0 0 0,-1 1 0 0 0,0 0 0 0 0,1 0 0 0 0,-1 0 0 0 0,0 0 0 0 0,0 0 0 0 0,0 0 0 0 0,0 1 0 0 0,0-1 0 0 0,0 1 0 0 0,0-1 0 0 0,-1 1 0 0 0,1 0 0 0 0,0 0 0 0 0,-1 0 0 0 0,1 0 0 0 0,-1 0 0 0 0,0 0 0 0 0,0 0 0 0 0,0 0 0 0 0,0 0 0 0 0,0 1 0 0 0,0-1 0 0 0,-1 0 0 0 0,1 1 0 0 0,-1-1 0 0 0,1 0 0 0 0,-1 1 0 0 0,0-1 0 0 0,0 1 0 0 0,0-1 0 0 0,0 1 0 0 0,-1-1 0 0 0,1 0 0 0 0,-1 2 10 0 0,6 14-9 0 0,0-4-28 0 0,79 165-116 0 0,-81-173 149 0 0,1 0-1 0 0,0-1 1 0 0,1 0-1 0 0,-1 0 0 0 0,1 0 1 0 0,0 0-1 0 0,0-1 1 0 0,0 1-1 0 0,1-1 0 0 0,-1-1 1 0 0,1 1-1 0 0,0-1 0 0 0,0 0 1 0 0,1 0-1 0 0,-1-1 1 0 0,0 0-1 0 0,1 0 0 0 0,0-1 1 0 0,-1 1-1 0 0,1-1 0 0 0,0-1 1 0 0,0 1-1 0 0,-1-1 1 0 0,1 0-1 0 0,0-1 0 0 0,0 0 1 0 0,-1 0-1 0 0,2 0 5 0 0,7-3-28 0 0,-1-1-1 0 0,0 0 1 0 0,0-1 0 0 0,0 0-1 0 0,0-1 1 0 0,-1-1 0 0 0,0 0-1 0 0,-1-1 1 0 0,0 0 0 0 0,0-1-1 0 0,-1 0 1 0 0,0-1 0 0 0,-1 0-1 0 0,0 0 1 0 0,-1-1 0 0 0,0-1-1 0 0,-1 0 1 0 0,0 0 0 0 0,-1 0-1 0 0,0-1 1 0 0,-2 0 0 0 0,4-9 28 0 0,-9 22 44 0 0,0 1 18 0 0,-26-16 287 0 0,20 20-329 0 0,-1 0 0 0 0,1 1 0 0 0,0-1 0 0 0,0 1 1 0 0,0 0-1 0 0,1 1 0 0 0,0-1 0 0 0,0 1 0 0 0,0 0 0 0 0,1 0 0 0 0,0 1 0 0 0,0-1 0 0 0,0 1 1 0 0,1 0-1 0 0,0 0 0 0 0,0 0 0 0 0,1 0 0 0 0,0 0 0 0 0,0 1 0 0 0,1-1 0 0 0,0 1 0 0 0,0-1 1 0 0,1 1-1 0 0,0 0 0 0 0,0 1-20 0 0,28 55-898 0 0,-8-50-3177 0 0,-18-14 2899 0 0</inkml:trace>
  <inkml:trace contextRef="#ctx0" brushRef="#br0" timeOffset="1125.658">1471 221 1532 0 0,'0'-12'3264'0'0,"0"-12"449"0"0,14 33-5389 0 0,20 42-2133 0 0,-24-32 2533 0 0</inkml:trace>
  <inkml:trace contextRef="#ctx0" brushRef="#br0" timeOffset="1590.249">1596 702 1088 0 0,'11'1'4966'0'0,"37"-55"-4236"0"0,-32 31-791 0 0,-1-1 0 0 0,-2 0 0 0 0,0-1 0 0 0,-1 0 0 0 0,-1-1 0 0 0,-2-1 0 0 0,-1 1 0 0 0,-1-2 0 0 0,-1 1 0 0 0,-1-1 1 0 0,-1 1-1 0 0,-1-21 61 0 0,-3 47-24 0 0,0 1-58 0 0,0 0 10 0 0,72 18 582 0 0,-60-15-406 0 0,-1 0 1 0 0,0 0 0 0 0,0 1 0 0 0,0 1 0 0 0,0 0 0 0 0,-1 1 0 0 0,0 0 0 0 0,0 0-1 0 0,0 1 1 0 0,-1 0 0 0 0,0 1 0 0 0,-1 0 0 0 0,1 0 0 0 0,-2 1 0 0 0,1 0-1 0 0,-1 0 1 0 0,0 1 0 0 0,-1 0 0 0 0,0 0 0 0 0,-1 0 0 0 0,1 4-105 0 0,-7-6 44 0 0,-2 1 1 0 0,1-1-1 0 0,-1 0 0 0 0,0 0 1 0 0,0-1-1 0 0,-1 1 0 0 0,0-1 1 0 0,-1 0-1 0 0,0 0 1 0 0,0 0-1 0 0,0-1 0 0 0,-1 1 1 0 0,1-1-1 0 0,-2 0 0 0 0,1-1 1 0 0,-1 0-1 0 0,1 0 1 0 0,-6 3-45 0 0,0 1-333 0 0,0 0 0 0 0,-1 0 0 0 0,0-1 1 0 0,0-1-1 0 0,-1 0 0 0 0,0-1 1 0 0,0-1-1 0 0,-1 0 0 0 0,1 0 1 0 0,-1-2-1 0 0,0 0 0 0 0,-7 0 333 0 0,-23-16-2475 0 0,27-2 1337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0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1492 0 0,'13'-15'5827'0'0,"-12"15"-6200"0"0,1 0 577 0 0,-2 0-37 0 0,0 0-11 0 0,7-6 448 0 0,-2 34-518 0 0,-12 16-6 0 0,1 1 0 0 0,3-1 1 0 0,2 1-1 0 0,2 0 0 0 0,1 0 1 0 0,7 31-81 0 0,16 82-1866 0 0,-25-157 915 0 0,0-1-293 0 0,-2 2-28 0 0,-12 8 24 0 0</inkml:trace>
  <inkml:trace contextRef="#ctx0" brushRef="#br0" timeOffset="295.052">18 117 1280 0 0,'0'-1'110'0'0,"1"0"-1"0"0,-1-1 0 0 0,1 1 1 0 0,0 0-1 0 0,0 0 1 0 0,-1 0-1 0 0,1 0 0 0 0,0 0 1 0 0,0 0-1 0 0,0 0 1 0 0,0 0-1 0 0,0 0 1 0 0,0 1-1 0 0,0-1 0 0 0,0 0 1 0 0,0 1-1 0 0,0-1 1 0 0,1 0-1 0 0,-1 1 1 0 0,0 0-1 0 0,0-1 0 0 0,1 1 1 0 0,-1 0-1 0 0,0-1 1 0 0,0 1-1 0 0,1 0 0 0 0,-1 0 1 0 0,0 0-1 0 0,1 0 1 0 0,-1 0-1 0 0,0 1 1 0 0,1-1-1 0 0,-1 0 0 0 0,0 1 1 0 0,0-1-1 0 0,1 0 1 0 0,-1 1-1 0 0,0 0 0 0 0,0-1 1 0 0,0 1-1 0 0,0 0 1 0 0,0-1-1 0 0,0 1 1 0 0,0 0-1 0 0,0 0 0 0 0,0 0 1 0 0,0 0-1 0 0,0 0-109 0 0,61 54-280 0 0,-52-45 680 0 0,89 78 189 0 0,15 16-312 0 0,-48-27-3151 0 0,-63-72 1644 0 0,-3-2-8 0 0</inkml:trace>
  <inkml:trace contextRef="#ctx0" brushRef="#br0" timeOffset="574.762">509 16 2188 0 0,'4'-16'3897'0'0,"-3"28"-1917"0"0,-1 334-1512 0 0,0-339-533 0 0,0 83-5017 0 0,0-82 3908 0 0</inkml:trace>
  <inkml:trace contextRef="#ctx0" brushRef="#br0" timeOffset="1495.727">876 259 1292 0 0,'-8'0'152'0'0,"0"0"0"0"0,1 0 0 0 0,-1 1 0 0 0,1 0 0 0 0,-1 0 0 0 0,1 1 0 0 0,0 0 1 0 0,0 0-1 0 0,-1 1 0 0 0,1 0 0 0 0,1 0 0 0 0,-1 0 0 0 0,0 1 0 0 0,1 0 0 0 0,0 0 0 0 0,0 1 0 0 0,-3 2-152 0 0,1-2 95 0 0,1 0 1 0 0,0 1-1 0 0,0 0 1 0 0,0 0-1 0 0,0 0 1 0 0,1 1-1 0 0,0 0 1 0 0,1 0-1 0 0,-1 0 1 0 0,1 1-1 0 0,1 0 1 0 0,0 0-1 0 0,0 0 1 0 0,0 0-1 0 0,-1 7-95 0 0,5-13 9 0 0,1 0 0 0 0,0 0-1 0 0,0-1 1 0 0,0 1 0 0 0,0 0-1 0 0,0-1 1 0 0,0 1 0 0 0,1-1-1 0 0,-1 1 1 0 0,0-1 0 0 0,1 0-1 0 0,-1 0 1 0 0,1 1 0 0 0,-1-1-1 0 0,1 0 1 0 0,0 0 0 0 0,-1 0-1 0 0,1-1 1 0 0,0 1 0 0 0,0 0 0 0 0,-1-1-1 0 0,1 1 1 0 0,0-1 0 0 0,0 0-1 0 0,0 1 1 0 0,0-1 0 0 0,0 0-1 0 0,0 0 1 0 0,0 0 0 0 0,0 0-1 0 0,-1-1 1 0 0,1 1 0 0 0,0-1-1 0 0,0 1 1 0 0,0-1 0 0 0,1 0-9 0 0,146-109-312 0 0,-92 64 338 0 0,-57 46 105 0 0,-30 116 605 0 0,30-111-721 0 0,-1-3 8 0 0,0 0 0 0 0,0 0 0 0 0,0 1 0 0 0,1-1-1 0 0,-1 0 1 0 0,0 1 0 0 0,1-1 0 0 0,0 0 0 0 0,0 1-1 0 0,0-1 1 0 0,0 1 0 0 0,0-1 0 0 0,0 0 0 0 0,0 1 0 0 0,1-1-1 0 0,-1 0 1 0 0,1 1 0 0 0,0-1 0 0 0,0 0 0 0 0,-1 0-1 0 0,2 1 1 0 0,-1-1 0 0 0,0 0 0 0 0,0 0 0 0 0,1 0-1 0 0,-1 0 1 0 0,1-1 0 0 0,-1 1 0 0 0,1 0 0 0 0,0-1-1 0 0,0 1 1 0 0,0-1 0 0 0,0 1 0 0 0,0-1 0 0 0,0 0-1 0 0,0 0 1 0 0,0 0 0 0 0,0 0 0 0 0,1 0 0 0 0,-1 0 0 0 0,0-1-1 0 0,1 1 1 0 0,-1-1 0 0 0,0 0 0 0 0,1 1 0 0 0,-1-1-1 0 0,0 0 1 0 0,1 0 0 0 0,1-1-23 0 0,105-50 46 0 0,-77 60 117 0 0,73 3-159 0 0,-81-13-6 0 0,0 0-1 0 0,0-2 1 0 0,-1-1-1 0 0,1 0 1 0 0,-1-2-1 0 0,0-1 1 0 0,0 0-1 0 0,-1-2 1 0 0,0-1 0 0 0,-1-1-1 0 0,8-4 3 0 0,-26 12 17 0 0,-1 1 1 0 0,1 0-1 0 0,0-1 1 0 0,-1 0-1 0 0,1 0 1 0 0,-1 1-1 0 0,0-2 0 0 0,0 1 1 0 0,0 0-1 0 0,0 0 1 0 0,0 0-1 0 0,-1-1 1 0 0,0 1-1 0 0,0-1 0 0 0,0 0 1 0 0,0 1-1 0 0,0-1 1 0 0,0 0-1 0 0,-1 1 1 0 0,0-1-1 0 0,0 0 0 0 0,0 1 1 0 0,0-1-1 0 0,-1 0 1 0 0,1 1-1 0 0,-1-1 1 0 0,0 0-1 0 0,0 1 0 0 0,0-1 1 0 0,-1 1-1 0 0,1-1 1 0 0,-1 1-1 0 0,0 0 1 0 0,0 0-1 0 0,0 0 0 0 0,0 0 1 0 0,-1 0-1 0 0,1 0 1 0 0,-1 0-1 0 0,1 1 1 0 0,-1-1-1 0 0,0 1 0 0 0,-3-2-17 0 0,-9-9-49 0 0,0 0-1 0 0,-1 1 1 0 0,-1 0-1 0 0,0 2 1 0 0,-1 0-1 0 0,1 1 0 0 0,-2 0 1 0 0,-16-4 49 0 0,-48-25-5167 0 0,75 34 4035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2:11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165 592 1240 0 0,'0'-21'4241'0'0,"-53"20"-2762"0"0,-58 54 124 0 0,111-51-1574 0 0,1 0 0 0 0,0 0 0 0 0,0-1 0 0 0,-1 1 0 0 0,1 0 0 0 0,0 0 0 0 0,1-1 1 0 0,-1 1-1 0 0,0-1 0 0 0,0 1 0 0 0,1-1 0 0 0,-1 0 0 0 0,1 1 0 0 0,-1-1 0 0 0,1 0 0 0 0,0 0 0 0 0,-1 0 0 0 0,1 0 1 0 0,0 0-1 0 0,0-1 0 0 0,-1 1 0 0 0,1 0 0 0 0,0-1 0 0 0,0 0 0 0 0,0 1 0 0 0,0-1 0 0 0,0 0 0 0 0,0 0 1 0 0,0 0-1 0 0,0 0 0 0 0,0 0 0 0 0,0 0 0 0 0,0-1-29 0 0,36 2-29 0 0,-1-2 1 0 0,1-1-1 0 0,-1-3 1 0 0,0 0-1 0 0,0-3 1 0 0,-1-1-1 0 0,0-1 1 0 0,20-10 28 0 0,22-30-945 0 0,-77 49 770 0 0,-6-3 20 0 0,-17-6 181 0 0,-1 0 0 0 0,0 2 1 0 0,0 1-1 0 0,-1 0 0 0 0,0 2 0 0 0,0 1 0 0 0,0 1 0 0 0,0 0 1 0 0,-1 2-1 0 0,1 1 0 0 0,-1 1 0 0 0,-14 3-26 0 0,-19-3 183 0 0,57-1-234 0 0,12-2-102 0 0,65-9-13 0 0,0-4-1 0 0,-1-3 0 0 0,-1-4 0 0 0,-1-3 0 0 0,19-11 167 0 0,-85 34 54 0 0,0-1-1 0 0,-1 0 0 0 0,1 0 1 0 0,-1 0-1 0 0,1-1 0 0 0,-1 0 0 0 0,0 0 1 0 0,-1-1-1 0 0,1 1 0 0 0,-1-1 1 0 0,1-1-1 0 0,-2 1 0 0 0,1-1 1 0 0,-1 1-1 0 0,1-2 0 0 0,-2 1 1 0 0,1 0-1 0 0,-1-1 0 0 0,0 1 0 0 0,0-1 1 0 0,0 0-1 0 0,-1 0 0 0 0,0 0 1 0 0,-1 0-1 0 0,0 0 0 0 0,0-1 1 0 0,0 1-1 0 0,-1 0 0 0 0,0-1 0 0 0,-1 1 1 0 0,1 0-1 0 0,-1 0 0 0 0,-1-1 1 0 0,1 1-1 0 0,-1 0 0 0 0,0 0 1 0 0,-1 0-1 0 0,-2-5-53 0 0,-1 1 351 0 0,0 0 0 0 0,-1 0 0 0 0,0 1 0 0 0,0 0 1 0 0,-1 0-1 0 0,-1 0 0 0 0,1 1 0 0 0,-1 0 0 0 0,-1 1 0 0 0,0 0 0 0 0,0 1 1 0 0,-4-2-352 0 0,14 9 166 0 0,-2 4 24 0 0,-20 167 489 0 0,52-22-536 0 0,4 21-618 0 0,10 72-1614 0 0,-32-75-3869 0 0,-44-73 1987 0 0,20-76 2555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2:11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483 190 1600 0 0,'2'-6'101'0'0,"-1"0"0"0"0,0-1 0 0 0,0 1 0 0 0,0-1 0 0 0,-1 1 0 0 0,0-1 0 0 0,0 1 0 0 0,-1-1 0 0 0,0 1 0 0 0,0 0 0 0 0,-1-1 0 0 0,1 1 0 0 0,-1 0 0 0 0,0 0 0 0 0,-1 0 0 0 0,0 0 0 0 0,0 0 0 0 0,0 1 0 0 0,-1-1 0 0 0,1 1 0 0 0,-1 0 0 0 0,0 0 1 0 0,-1 0-1 0 0,1 1 0 0 0,-1-1 0 0 0,0 1 0 0 0,0 0 0 0 0,-1 0 0 0 0,1 1 0 0 0,-1 0 0 0 0,0 0 0 0 0,0 0 0 0 0,0 1 0 0 0,0-1 0 0 0,0 2 0 0 0,0-1 0 0 0,0 0 0 0 0,-1 1 0 0 0,1 1 0 0 0,-1-1 0 0 0,1 1 0 0 0,-1 0 0 0 0,1 0 0 0 0,-1 1 0 0 0,1 0 0 0 0,0 0 0 0 0,-1 0 0 0 0,1 1 0 0 0,0 0 0 0 0,0 0 0 0 0,0 1 0 0 0,0-1 0 0 0,-4 4-101 0 0,-10 2 157 0 0,1 0 0 0 0,0 1 0 0 0,0 2 0 0 0,1-1 0 0 0,0 2 0 0 0,1 1 0 0 0,1 0 0 0 0,0 1 0 0 0,0 0 0 0 0,1 2 0 0 0,1 0 0 0 0,1 0 0 0 0,1 1 0 0 0,-3 5-157 0 0,13-20 15 0 0,0 0 1 0 0,1 0 0 0 0,0 0 0 0 0,-1 0 0 0 0,1 0 0 0 0,0 0 0 0 0,0 1 0 0 0,0-1 0 0 0,0 0 0 0 0,0 1 0 0 0,0-1 0 0 0,1 0 0 0 0,-1 1 0 0 0,1-1 0 0 0,0 1 0 0 0,0-1 0 0 0,0 0 0 0 0,0 1 0 0 0,0-1 0 0 0,0 1 0 0 0,1-1 0 0 0,-1 1 0 0 0,1-1 0 0 0,-1 0 0 0 0,1 1 0 0 0,0-1 0 0 0,0 0 0 0 0,0 0 0 0 0,1 1 0 0 0,-1-1 0 0 0,0 0 0 0 0,1 0 0 0 0,-1 0 0 0 0,1-1 0 0 0,0 1 0 0 0,-1 0 0 0 0,1-1 0 0 0,0 1 0 0 0,0-1 0 0 0,0 1 0 0 0,0-1 0 0 0,1 0 0 0 0,-1 0 0 0 0,0 0 0 0 0,0 0 0 0 0,1 0 0 0 0,-1-1 0 0 0,0 1 0 0 0,1-1 0 0 0,-1 1 0 0 0,1-1 0 0 0,1 0-16 0 0,29-1 60 0 0,-1-1 0 0 0,0-2 0 0 0,0-2 0 0 0,0 0 0 0 0,-1-2 0 0 0,0-2 0 0 0,-1-1 0 0 0,0-1 0 0 0,0-1 0 0 0,-1-2 0 0 0,-1-1 0 0 0,-1-1 0 0 0,0-1 0 0 0,13-13-60 0 0,-10 4 870 0 0,-29 27-787 0 0,-1 0-11 0 0,0 0 20 0 0,3 2-12 0 0,89 116-776 0 0,91 8-7914 0 0,-168-117 7380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2:1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1228 0 0,'11'11'6749'0'0,"-9"46"-6102"0"0,-2-48-63 0 0,28 148 697 0 0,0-95-3789 0 0,-35-64-2662 0 0,2-2 4067 0 0</inkml:trace>
  <inkml:trace contextRef="#ctx0" brushRef="#br0" timeOffset="262.826">105 185 1756 0 0,'11'-4'178'0'0,"1"1"-1"0"0,0 0 0 0 0,0 0 1 0 0,0 1-1 0 0,0 1 1 0 0,0 0-1 0 0,1 1 0 0 0,-1 0 1 0 0,0 0-1 0 0,0 2 1 0 0,0-1-1 0 0,0 2 1 0 0,0 0-1 0 0,0 0 0 0 0,0 1 1 0 0,-1 0-1 0 0,0 1 1 0 0,0 0-1 0 0,0 1 0 0 0,0 0 1 0 0,-1 1-1 0 0,0 0 1 0 0,-1 1-1 0 0,1 0 0 0 0,-2 0 1 0 0,1 1-1 0 0,-1 0 1 0 0,0 1-1 0 0,-1-1 1 0 0,0 2-1 0 0,-1-1 0 0 0,2 3-177 0 0,-4-6 107 0 0,0 1 0 0 0,-1 0 0 0 0,0 1 0 0 0,0-1 0 0 0,0 0 0 0 0,-1 1 0 0 0,0 0 0 0 0,-1-1 0 0 0,0 1 0 0 0,0 0 0 0 0,-1 0-1 0 0,0 0 1 0 0,-1-1 0 0 0,0 1 0 0 0,0 0 0 0 0,-2 2-107 0 0,-3 3 0 0 0,-1 0 1 0 0,-1 0-1 0 0,0-1 0 0 0,-1 0 0 0 0,-1-1 0 0 0,0 0 1 0 0,0 0-1 0 0,-1-1 0 0 0,0-1 0 0 0,-1 0 0 0 0,-1 0 1 0 0,1-1-1 0 0,-1-1 0 0 0,-1 0 0 0 0,0-1 0 0 0,0 0 1 0 0,0-1-1 0 0,-1-1 0 0 0,1 0 0 0 0,-4 0 0 0 0,16-5-815 0 0,12-24-4275 0 0,6 14 3807 0 0</inkml:trace>
  <inkml:trace contextRef="#ctx0" brushRef="#br0" timeOffset="513.755">734 467 1676 0 0,'4'19'8010'0'0,"12"41"-6822"0"0,-11-53-1574 0 0,6 12-223 0 0,-11-8-4670 0 0,-1-12 4122 0 0,-7 0-34 0 0</inkml:trace>
  <inkml:trace contextRef="#ctx0" brushRef="#br0" timeOffset="761.975">662 127 4160 0 0,'-5'-53'6881'0'0,"45"173"-14988"0"0,-31-93 6885 0 0</inkml:trace>
  <inkml:trace contextRef="#ctx0" brushRef="#br0" timeOffset="1074.254">833 632 1544 0 0,'11'1'4160'0'0,"13"-19"-3493"0"0,3-9-618 0 0,0-2-1 0 0,-2 0 1 0 0,-1-2 0 0 0,-2-1-1 0 0,-1 0 1 0 0,-1-2-1 0 0,-2 0 1 0 0,-1-2 0 0 0,-2 1-1 0 0,-1-3-48 0 0,-23 18-567 0 0,-4 51 487 0 0,16-21 143 0 0,2 0-1 0 0,-1-1 1 0 0,1 0 0 0 0,1 0-1 0 0,0 0 1 0 0,0 0-1 0 0,0-1 1 0 0,1 0 0 0 0,1 0-1 0 0,-1-1 1 0 0,1 0 0 0 0,0 0-1 0 0,1-1 1 0 0,0 0 0 0 0,0-1-1 0 0,5 3-62 0 0,95 92 549 0 0,-108-97-527 0 0,1 0 0 0 0,-1-1 0 0 0,0 1 0 0 0,-1 0 0 0 0,1 0 0 0 0,0 0 0 0 0,-1 0 0 0 0,0-1 0 0 0,1 1 0 0 0,-1 0 0 0 0,0 0 0 0 0,-1 0 1 0 0,1 0-1 0 0,0 0 0 0 0,-1 0 0 0 0,0-1 0 0 0,0 1 0 0 0,0 0 0 0 0,0 0 0 0 0,0-1 0 0 0,0 1 0 0 0,0 0 0 0 0,-1-1 0 0 0,0 0 0 0 0,1 1 0 0 0,-1-1 0 0 0,0 0 0 0 0,0 0 0 0 0,0 0 0 0 0,0 0 0 0 0,-1 0 0 0 0,1 0 0 0 0,0-1 0 0 0,-1 1 0 0 0,1-1 0 0 0,-1 1 0 0 0,0-1 0 0 0,1 0 0 0 0,-1 0 0 0 0,-2 0-22 0 0,-117 35-218 0 0,-52-45-4624 0 0,149-2 3632 0 0</inkml:trace>
  <inkml:trace contextRef="#ctx0" brushRef="#br0" timeOffset="1352.082">1393 280 3520 0 0,'-37'27'6739'0'0,"32"-22"-6618"0"0,0 1 1 0 0,0 0-1 0 0,1 0 1 0 0,0 0 0 0 0,0 1-1 0 0,0 0 1 0 0,1-1-1 0 0,0 1 1 0 0,0 0-1 0 0,1 0 1 0 0,0 1 0 0 0,0-1-1 0 0,1 0 1 0 0,0 1-1 0 0,0-1 1 0 0,1 4-122 0 0,26 136 936 0 0,0-7-4273 0 0,-26-137 3138 0 0,0-1 1 0 0,0 1 0 0 0,0-1-1 0 0,0 0 1 0 0,-1 0-1 0 0,1 1 1 0 0,-1-1-1 0 0,0 0 1 0 0,0 0-1 0 0,0 1 1 0 0,0-1 0 0 0,0 0-1 0 0,0 0 1 0 0,0 0-1 0 0,-1 0 1 0 0,1-1-1 0 0,-1 1 1 0 0,1 0-1 0 0,-1 0 1 0 0,0-1 0 0 0,0 1-1 0 0,0-1 1 0 0,0 0-1 0 0,0 0 1 0 0,0 1-1 0 0,0-1 1 0 0,0 0 0 0 0,0-1-1 0 0,0 1 1 0 0,-1 0-1 0 0,1-1 1 0 0,0 1-1 0 0,-1-1 199 0 0,-10-1-1150 0 0</inkml:trace>
  <inkml:trace contextRef="#ctx0" brushRef="#br0" timeOffset="1538.088">1172 463 2720 0 0,'115'-71'5814'0'0,"25"36"-4317"0"0,-44 13-1904 0 0,-83 18-240 0 0,1 0 1 0 0,0 0 0 0 0,-1-2 0 0 0,0 1 0 0 0,0-2 0 0 0,0 0 0 0 0,-1 0 0 0 0,0-1-1 0 0,0-1 1 0 0,-1 0 0 0 0,0-1 646 0 0,2-6-1104 0 0</inkml:trace>
  <inkml:trace contextRef="#ctx0" brushRef="#br0" timeOffset="1895.489">1729 1 1552 0 0,'16'47'2664'0'0,"-3"13"-1225"0"0,-3 1 0 0 0,-2 0 0 0 0,-3 1 0 0 0,-3 32-1439 0 0,-2-94 51 0 0,0-1 0 0 0,-1 1 1 0 0,1 0-1 0 0,-1 0 1 0 0,1 0-1 0 0,0-1 1 0 0,-1 1-1 0 0,1 0 1 0 0,-1 0-1 0 0,1 0 0 0 0,-1 0 1 0 0,1 0-1 0 0,-1 0 1 0 0,1 0-1 0 0,0 0 1 0 0,-1 0-1 0 0,1 0 0 0 0,-1 0 1 0 0,1 0-1 0 0,-1 0 1 0 0,1 0-1 0 0,-1 0 1 0 0,1 0-1 0 0,0 1 1 0 0,-1-1-1 0 0,1 0 0 0 0,-1 0 1 0 0,1 1-1 0 0,0-1 1 0 0,-1 0-1 0 0,1 0 1 0 0,0 1-1 0 0,-1-1-51 0 0,4-13 39 0 0,0 1 0 0 0,0-1 0 0 0,1 1 1 0 0,1 0-1 0 0,0 0 0 0 0,1 0 0 0 0,0 1 0 0 0,0 0 0 0 0,1 0 0 0 0,1 0 0 0 0,0 1 1 0 0,1 0-1 0 0,-1 1 0 0 0,2 0 0 0 0,-1 0 0 0 0,1 1 0 0 0,1 0 0 0 0,0 1 0 0 0,0 0 1 0 0,0 1-1 0 0,1 0 0 0 0,-1 1 0 0 0,1 0 0 0 0,1 1 0 0 0,-1 0 0 0 0,1 1 0 0 0,-1 0 1 0 0,4 1-40 0 0,-11 2-8 0 0,0 1 1 0 0,0 0 0 0 0,0 0 0 0 0,0 1 0 0 0,0-1 0 0 0,0 1 0 0 0,0 0-1 0 0,-1 0 1 0 0,1 1 0 0 0,-1-1 0 0 0,1 1 0 0 0,-1 0 0 0 0,0 1 0 0 0,0-1 0 0 0,0 1-1 0 0,-1-1 1 0 0,1 1 0 0 0,-1 0 0 0 0,0 0 0 0 0,0 1 0 0 0,0-1 0 0 0,-1 1 0 0 0,1-1-1 0 0,-1 1 1 0 0,0 0 0 0 0,-1 0 0 0 0,1 0 0 0 0,-1 0 0 0 0,0 0 0 0 0,0 0 0 0 0,0 0-1 0 0,-1 4 8 0 0,-11 99-4215 0 0,-49-23-1006 0 0,47-67 4021 0 0</inkml:trace>
  <inkml:trace contextRef="#ctx0" brushRef="#br0" timeOffset="2143.262">2073 673 2012 0 0,'0'3'1812'0'0,"-2"-2"-192"0"0,1 4-427 0 0,-1-4-77 0 0,1-1-212 0 0,-3 0-292 0 0,1-1-328 0 0,-2-2-372 0 0,2 0 8 0 0,-5 0-1284 0 0,-9-5-104 0 0,-3-2 111 0 0,4 1 85 0 0,-1-2 48 0 0,-4 1 128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2:1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1 526 1696 0 0,'0'0'107'0'0,"1"-1"0"0"0,-1 0 0 0 0,0 1 0 0 0,1-1 1 0 0,-1 1-1 0 0,1-1 0 0 0,-1 1 0 0 0,1 0 0 0 0,-1-1 0 0 0,1 1 0 0 0,-1-1 0 0 0,1 1 0 0 0,0 0 0 0 0,-1-1 0 0 0,1 1 0 0 0,0 0 0 0 0,-1 0 1 0 0,1-1-1 0 0,-1 1 0 0 0,1 0 0 0 0,0 0 0 0 0,-1 0 0 0 0,1 0 0 0 0,0 0 0 0 0,0 0 0 0 0,-1 0 0 0 0,1 0 0 0 0,0 0 0 0 0,-1 0 0 0 0,1 1 1 0 0,0-1-1 0 0,-1 0 0 0 0,1 0 0 0 0,-1 1 0 0 0,1-1 0 0 0,0 0 0 0 0,-1 1 0 0 0,1-1 0 0 0,-1 0 0 0 0,1 1 0 0 0,-1-1 0 0 0,1 1 0 0 0,-1-1 1 0 0,1 1-1 0 0,-1-1 0 0 0,1 1 0 0 0,-1 0 0 0 0,0-1 0 0 0,1 1 0 0 0,-1-1 0 0 0,0 1 0 0 0,0 0 0 0 0,1-1 0 0 0,-1 1 0 0 0,0 0 0 0 0,0-1 1 0 0,0 1-1 0 0,0 0 0 0 0,0-1 0 0 0,0 1 0 0 0,0 0 0 0 0,0-1 0 0 0,0 1-107 0 0,4 15 62 0 0,36 171 1405 0 0,-36-136-2092 0 0,-4-49 299 0 0,-2 15-5085 0 0,-9-10 4202 0 0</inkml:trace>
  <inkml:trace contextRef="#ctx0" brushRef="#br0" timeOffset="527.084">108 403 2440 0 0,'-7'-83'4153'0'0,"8"75"-4086"0"0,-1 1 1 0 0,1 0-1 0 0,1 0 1 0 0,-1 0-1 0 0,1 0 1 0 0,1 0-1 0 0,-1 0 1 0 0,1 0-1 0 0,0 1 1 0 0,1-1-1 0 0,0 1 0 0 0,0 0 1 0 0,0 0-1 0 0,0 0 1 0 0,1 1-1 0 0,0 0 1 0 0,0 0-1 0 0,1 0 1 0 0,0 0-1 0 0,-1 1 1 0 0,1 0-1 0 0,1 0 1 0 0,-1 0-1 0 0,1 1 1 0 0,-1 0-1 0 0,4-1-67 0 0,-5 3 17 0 0,0 0 0 0 0,-1 0-1 0 0,1 1 1 0 0,0-1 0 0 0,0 1-1 0 0,0 0 1 0 0,0 0 0 0 0,0 1 0 0 0,-1-1-1 0 0,1 1 1 0 0,0 0 0 0 0,0 1-1 0 0,-1-1 1 0 0,1 1 0 0 0,0 0-1 0 0,-1 0 1 0 0,0 0 0 0 0,0 0-1 0 0,1 1 1 0 0,-1 0 0 0 0,-1 0-1 0 0,1 0 1 0 0,0 0 0 0 0,-1 1-1 0 0,1-1 1 0 0,-1 1 0 0 0,0 0-1 0 0,-1 0 1 0 0,1 0 0 0 0,-1 0-1 0 0,2 4-16 0 0,1 1 7 0 0,0 0-1 0 0,-1 1 1 0 0,0-1-1 0 0,0 1 0 0 0,-1 0 1 0 0,-1 0-1 0 0,0 0 0 0 0,0 0 1 0 0,-1 1-1 0 0,0-1 1 0 0,0 0-1 0 0,-2 1 0 0 0,1-1 1 0 0,-1 0-1 0 0,-1 6-6 0 0,-85 158 203 0 0,87-172-200 0 0,1 0 0 0 0,-1 0 0 0 0,1 0 0 0 0,0 0 0 0 0,0 0 0 0 0,0 0 0 0 0,0 0 0 0 0,0-1-1 0 0,1 1 1 0 0,-1 0 0 0 0,0-1 0 0 0,1 1 0 0 0,-1-1 0 0 0,1 1 0 0 0,0-1 0 0 0,-1 0 0 0 0,1 0 0 0 0,0 0 0 0 0,0 0 0 0 0,0 0 0 0 0,0 0 0 0 0,0 0 0 0 0,0 0 0 0 0,0-1 0 0 0,0 1 0 0 0,0-1 0 0 0,0 0 0 0 0,0 1 0 0 0,0-1 0 0 0,0 0 0 0 0,0 0 0 0 0,1-1 0 0 0,-1 1 0 0 0,0 0-1 0 0,0-1 1 0 0,1 1-3 0 0,4 1 3 0 0,2 0 6 0 0,4 0 3 0 0,-1 1 0 0 0,1 0 0 0 0,0 0-1 0 0,-1 1 1 0 0,1 1 0 0 0,-1 0 0 0 0,0 1 0 0 0,0 0 0 0 0,-1 1 0 0 0,1 0 0 0 0,-1 1 0 0 0,-1 0 0 0 0,1 1 0 0 0,0 1-12 0 0,-11-7 22 0 0,1 0 1 0 0,-1 0-1 0 0,0 0 1 0 0,1 1-1 0 0,-1-1 1 0 0,0 0-1 0 0,0 0 1 0 0,-1 0-1 0 0,1 1 1 0 0,0-1-1 0 0,-1 0 1 0 0,1 0-1 0 0,-1 0 1 0 0,0 0-1 0 0,0 0 1 0 0,0 0-1 0 0,0 0 1 0 0,0 0-1 0 0,0 0 1 0 0,0 0-1 0 0,0 0 1 0 0,-1-1-1 0 0,1 1 1 0 0,-1 0 0 0 0,0-1-1 0 0,1 1 1 0 0,-1-1-1 0 0,0 0 1 0 0,0 0-1 0 0,0 0 1 0 0,0 1-1 0 0,0-2 1 0 0,0 1-1 0 0,0 0 1 0 0,0 0-1 0 0,0-1 1 0 0,0 1-1 0 0,0-1 1 0 0,-1 0-1 0 0,1 1-22 0 0,-24 9 79 0 0,1-1-1 0 0,-1-1 1 0 0,-1-1-1 0 0,1-2 0 0 0,-1 0 1 0 0,0-2-1 0 0,0-1 1 0 0,-7-1-79 0 0,28-1-82 0 0,-1 0 1 0 0,1 0-1 0 0,0 0 1 0 0,0-1-1 0 0,0 0 1 0 0,0 0-1 0 0,0-1 1 0 0,0 1-1 0 0,1-1 1 0 0,-1-1-1 0 0,1 1 1 0 0,-1-1-1 0 0,1 0 1 0 0,0 0-1 0 0,0-1 1 0 0,-4-2 81 0 0,6 3-186 0 0,1 1 1 0 0,0-1 0 0 0,0 0 0 0 0,0 0 0 0 0,0 0-1 0 0,1 0 1 0 0,-1 0 0 0 0,1 0 0 0 0,0 0-1 0 0,0 0 1 0 0,0 0 0 0 0,0-1 0 0 0,0 1-1 0 0,1-1 1 0 0,-1 1 0 0 0,1 0 0 0 0,0-1-1 0 0,0 1 1 0 0,0-1 0 0 0,1 1 0 0 0,-1 0-1 0 0,1-1 1 0 0,0 1 0 0 0,0 0 0 0 0,0 0 0 0 0,0-1-1 0 0,0 1 1 0 0,2-1 185 0 0,12-23-1309 0 0,6 4 105 0 0</inkml:trace>
  <inkml:trace contextRef="#ctx0" brushRef="#br0" timeOffset="808.563">758 429 1048 0 0,'9'16'7244'0'0,"-9"37"-5066"0"0,-1-37-1520 0 0,39 105-1135 0 0,-44-108-7678 0 0,0-13 8058 0 0,-4-2-1130 0 0</inkml:trace>
  <inkml:trace contextRef="#ctx0" brushRef="#br0" timeOffset="1058.061">675 291 1604 0 0,'8'-57'9312'0'0,"-8"57"-9402"0"0,0 0-128 0 0,0 0-86 0 0,2-3-424 0 0,-2 2 570 0 0,1 0 0 0 0,0 0 0 0 0,-1 0-1 0 0,1 0 1 0 0,0 1 0 0 0,0-1 0 0 0,-1 0 0 0 0,1 0 0 0 0,0 1-1 0 0,0-1 1 0 0,0 0 0 0 0,0 1 0 0 0,0-1 0 0 0,0 1-1 0 0,0-1 1 0 0,0 1 0 0 0,0 0 0 0 0,0-1 0 0 0,0 1-1 0 0,0 0 1 0 0,0 0 0 0 0,0 0 0 0 0,1 0 0 0 0,-1 0-1 0 0,0 0 1 0 0,0 0 0 0 0,0 0 0 0 0,0 0 0 0 0,0 0 0 0 0,0 1-1 0 0,0-1 1 0 0,0 0 0 0 0,0 1 0 0 0,0-1 0 0 0,0 1-1 0 0,0-1 1 0 0,0 1 0 0 0,0 0 0 0 0,0-1 0 0 0,0 1-1 0 0,0 0 1 0 0,0 0 158 0 0,12 10-1220 0 0</inkml:trace>
  <inkml:trace contextRef="#ctx0" brushRef="#br0" timeOffset="1458.681">833 498 1652 0 0,'11'8'408'0'0,"0"1"0"0"0,0 0-1 0 0,-1 1 1 0 0,-1 0 0 0 0,1 1 0 0 0,-2 0 0 0 0,1 0-1 0 0,-1 1 1 0 0,-1 0 0 0 0,-1 0 0 0 0,1 1-1 0 0,1 8-407 0 0,6 5 548 0 0,14 67 1434 0 0,-28-91-1627 0 0,-3 20 765 0 0,3-21-1102 0 0,-1 0 1 0 0,0 0-1 0 0,1-1 0 0 0,-1 1 0 0 0,0 0 0 0 0,1 0 0 0 0,-1 0 0 0 0,0-1 1 0 0,0 1-1 0 0,0-1 0 0 0,1 1 0 0 0,-1 0 0 0 0,0-1 0 0 0,0 0 0 0 0,0 1 1 0 0,0-1-1 0 0,0 1 0 0 0,0-1 0 0 0,0 0 0 0 0,0 0 0 0 0,0 0 1 0 0,0 1-1 0 0,0-1 0 0 0,0 0 0 0 0,0 0 0 0 0,0 0 0 0 0,0-1 0 0 0,0 1 1 0 0,0 0-1 0 0,-1 0 0 0 0,1-1 0 0 0,1 1 0 0 0,-1 0 0 0 0,0-1 0 0 0,0 1 1 0 0,0-1-1 0 0,0 1 0 0 0,0-1 0 0 0,0 1 0 0 0,0-1 0 0 0,1 0 0 0 0,-1 0 1 0 0,0 1-1 0 0,0-1 0 0 0,1 0 0 0 0,-1 0 0 0 0,1 0 0 0 0,-1 0 0 0 0,1 1 1 0 0,-1-1-1 0 0,1 0 0 0 0,-1 0 0 0 0,1 0 0 0 0,0 0 0 0 0,0 0 0 0 0,-1 0 1 0 0,1 0-1 0 0,0 0 0 0 0,0-1 0 0 0,0 1-18 0 0,0-11-31 0 0,1 0-1 0 0,0 1 0 0 0,1-1 1 0 0,0 0-1 0 0,0 1 1 0 0,2-1-1 0 0,-1 1 1 0 0,1 0-1 0 0,1 0 1 0 0,0 0-1 0 0,1 1 1 0 0,0 0-1 0 0,0 0 1 0 0,1 0-1 0 0,0 1 1 0 0,1 0-1 0 0,0 0 1 0 0,1 1-1 0 0,-1 0 1 0 0,1 1-1 0 0,1 0 1 0 0,0 0-1 0 0,0 1 1 0 0,0 0-1 0 0,1 1 0 0 0,-1 0 1 0 0,1 0-1 0 0,0 1 1 0 0,1 1-1 0 0,-1 0 1 0 0,1 0-1 0 0,8 0 32 0 0,-15 3-15 0 0,0-1 0 0 0,0 1-1 0 0,1 0 1 0 0,-1 0 0 0 0,0 0 0 0 0,0 1-1 0 0,0-1 1 0 0,0 1 0 0 0,0 1 0 0 0,-1-1-1 0 0,1 1 1 0 0,0-1 0 0 0,0 1-1 0 0,-1 1 1 0 0,1-1 0 0 0,-1 1 0 0 0,0 0-1 0 0,0 0 1 0 0,0 0 0 0 0,0 0 0 0 0,0 1-1 0 0,-1-1 1 0 0,1 1 0 0 0,-1 0-1 0 0,0 0 1 0 0,0 0 0 0 0,-1 1 0 0 0,1-1-1 0 0,-1 1 1 0 0,0-1 0 0 0,0 1 0 0 0,-1 0-1 0 0,1 0 1 0 0,-1 0 0 0 0,0 0-1 0 0,0 0 1 0 0,-1 0 0 0 0,1 0 0 0 0,-1 0-1 0 0,0 0 1 0 0,-1 0 0 0 0,1 0 0 0 0,-1 2 15 0 0,-25 112-544 0 0,26-117 273 0 0,2 11-722 0 0,0-11 821 0 0,0 0 0 0 0,0-1 0 0 0,0 1 0 0 0,0-1 0 0 0,0 0-1 0 0,0 0 1 0 0,1 0 0 0 0,-1 0 0 0 0,0 0 0 0 0,0 0 0 0 0,1-1 0 0 0,-1 1 0 0 0,1-1-1 0 0,-1 1 1 0 0,0-1 0 0 0,1 0 0 0 0,-1 0 0 0 0,1 0 0 0 0,-1-1 0 0 0,1 1 0 0 0,-1 0 0 0 0,0-1-1 0 0,1 1 1 0 0,-1-1 0 0 0,0 0 0 0 0,1 0 0 0 0,0-1 172 0 0,28-6-1207 0 0</inkml:trace>
  <inkml:trace contextRef="#ctx0" brushRef="#br0" timeOffset="2534.765">1790 607 1748 0 0,'1'0'67'0'0,"0"-1"-1"0"0,0 1 1 0 0,0-1-1 0 0,0 0 1 0 0,0 1-1 0 0,0-1 1 0 0,0 0 0 0 0,0 0-1 0 0,0 0 1 0 0,0 1-1 0 0,0-1 1 0 0,0 0-1 0 0,-1 0 1 0 0,1 0-1 0 0,0-1 1 0 0,-1 1 0 0 0,1 0-1 0 0,-1 0 1 0 0,1 0-1 0 0,-1 0 1 0 0,1-1-1 0 0,-1 1 1 0 0,0 0-1 0 0,0 0 1 0 0,1 0-1 0 0,-1-1 1 0 0,0 1 0 0 0,0 0-1 0 0,0 0 1 0 0,-1-1-1 0 0,1 1 1 0 0,0 0-1 0 0,0 0 1 0 0,-1-1-1 0 0,1 1 1 0 0,-1 0 0 0 0,1 0-1 0 0,-1 0 1 0 0,1 0-1 0 0,-1 0 1 0 0,0 0-1 0 0,1 0 1 0 0,-1 0-1 0 0,0 0 1 0 0,0 0-1 0 0,0 0 1 0 0,0 0 0 0 0,0 0-1 0 0,0 0 1 0 0,0 1-1 0 0,0-1 1 0 0,0 1-1 0 0,0-1 1 0 0,0 0-1 0 0,0 1 1 0 0,-1 0 0 0 0,1-1-1 0 0,0 1 1 0 0,0 0-1 0 0,-1 0 1 0 0,1-1-67 0 0,-86-10 1678 0 0,69 12-1527 0 0,0 2 0 0 0,0 0 0 0 0,1 1 1 0 0,-1 1-1 0 0,1 0 0 0 0,0 2 0 0 0,1 0 0 0 0,-1 0 0 0 0,1 2 0 0 0,1 0 0 0 0,-1 1 1 0 0,2 0-1 0 0,-1 1 0 0 0,2 1 0 0 0,-1 0 0 0 0,2 1 0 0 0,-1 0 0 0 0,-2 6-151 0 0,13-17 21 0 0,1 0 0 0 0,0-1 1 0 0,-1 1-1 0 0,1 0 0 0 0,0 0 0 0 0,0 0 0 0 0,0 0 0 0 0,0 0 0 0 0,0 0 0 0 0,0 0 1 0 0,1 0-1 0 0,-1 0 0 0 0,1 1 0 0 0,-1-1 0 0 0,1 0 0 0 0,0 0 0 0 0,0 0 0 0 0,0 1 0 0 0,0-1 1 0 0,1 0-1 0 0,-1 0 0 0 0,0 1 0 0 0,1-1 0 0 0,-1 0 0 0 0,1 0 0 0 0,0 0 0 0 0,0 0 0 0 0,0 0 1 0 0,0 0-1 0 0,0 0 0 0 0,0 0 0 0 0,1 0 0 0 0,-1-1 0 0 0,1 1 0 0 0,-1 0 0 0 0,1-1 0 0 0,0 1 1 0 0,-1-1-1 0 0,1 0 0 0 0,0 1 0 0 0,0-1 0 0 0,0 0 0 0 0,0 0 0 0 0,0 0 0 0 0,0-1 0 0 0,0 1 1 0 0,0 0-1 0 0,0-1 0 0 0,2 1-21 0 0,116 8 328 0 0,-101-10-344 0 0,0-1 0 0 0,0-1 0 0 0,0-1 1 0 0,-1 0-1 0 0,0-2 0 0 0,0 0 0 0 0,0 0 0 0 0,0-2 0 0 0,-1 0 0 0 0,-1-1 0 0 0,1-1 1 0 0,-1-1-1 0 0,-1 0 0 0 0,0-1 0 0 0,-1 0 0 0 0,3-4 16 0 0,-7-9-12 0 0,22-16-449 0 0,-31 41 454 0 0,22 13-58 0 0,-4 59-113 0 0,-19-56 156 0 0,-12 28 126 0 0,71-111-357 0 0,60-61-608 0 0,-117 127 842 0 0,-1 0 1 0 0,0 1-1 0 0,1-1 1 0 0,-1 1-1 0 0,0 0 1 0 0,1-1 0 0 0,-1 1-1 0 0,0 0 1 0 0,1 0-1 0 0,-1 0 1 0 0,1 0 0 0 0,-1 0-1 0 0,1 0 1 0 0,-1 0-1 0 0,0 1 1 0 0,1-1-1 0 0,-1 0 1 0 0,0 1 0 0 0,1-1-1 0 0,-1 1 1 0 0,0 0-1 0 0,1-1 1 0 0,-1 1 0 0 0,0 0-1 0 0,0 0 1 0 0,0-1-1 0 0,0 1 1 0 0,0 0-1 0 0,0 0 1 0 0,0 0 0 0 0,0 1-1 0 0,0-1 1 0 0,0 0-1 0 0,0 0 1 0 0,-1 0 0 0 0,1 1-1 0 0,-1-1 1 0 0,1 0-1 0 0,-1 1 1 0 0,1-1 0 0 0,-1 0-1 0 0,0 1 1 0 0,1-1-1 0 0,-1 1 1 0 0,0-1-1 0 0,0 0 1 0 0,0 1 18 0 0,1 75 140 0 0,-41 19 398 0 0,50-113-607 0 0,0 1-1 0 0,1 0 1 0 0,1 0 0 0 0,0 1-1 0 0,1 1 1 0 0,1 0 0 0 0,0 1-1 0 0,14-10 70 0 0,23-24-434 0 0,-5 18-474 0 0,-46 29 860 0 0,0 0 4 0 0,10 25-140 0 0,-10-16 188 0 0,0-1 0 0 0,0 0 0 0 0,1 1 0 0 0,-1-1 0 0 0,2 1 0 0 0,0-1 0 0 0,0 0 0 0 0,0 0-1 0 0,1 0 1 0 0,0 0 0 0 0,0 0 0 0 0,1-1 0 0 0,0 0 0 0 0,1 1 0 0 0,-1-1 0 0 0,1-1 0 0 0,1 1 0 0 0,-1-1-1 0 0,1 0 1 0 0,0 0 0 0 0,1 0 0 0 0,-1-1 0 0 0,1 0 0 0 0,0-1 0 0 0,0 1 0 0 0,1-1 0 0 0,-1-1 0 0 0,1 1-1 0 0,0-1 1 0 0,0-1 0 0 0,0 1 0 0 0,0-1 0 0 0,3 0-4 0 0,13 0-112 0 0,-1 0 1 0 0,0-2-1 0 0,1 0 0 0 0,-1-2 0 0 0,1 0 1 0 0,-1-2-1 0 0,0-1 0 0 0,0 0 1 0 0,-1-2-1 0 0,0 0 0 0 0,0-2 0 0 0,0 0 1 0 0,-1-2-1 0 0,-1 0 0 0 0,0-1 1 0 0,2-3 111 0 0,-22 14 97 0 0,1-1 0 0 0,0 0 1 0 0,0 0-1 0 0,-1 0 0 0 0,1 1 1 0 0,-1-1-1 0 0,1 0 0 0 0,-1 0 1 0 0,0 0-1 0 0,0 0 1 0 0,0 0-1 0 0,0 0 0 0 0,0 0 1 0 0,0 0-1 0 0,-1 0 0 0 0,1 0 1 0 0,-1 0-1 0 0,1 1 0 0 0,-1-1 1 0 0,0 0-1 0 0,0 0 1 0 0,1 0-1 0 0,-1 1 0 0 0,-1-1 1 0 0,1 0-1 0 0,0 1 0 0 0,0-1 1 0 0,0 1-1 0 0,-1 0 0 0 0,1-1 1 0 0,-1 1-1 0 0,1 0 1 0 0,-1 0-1 0 0,0 0 0 0 0,1 0 1 0 0,-1 0-1 0 0,0 0 0 0 0,0 0 1 0 0,1 0-1 0 0,-1 1 0 0 0,0-1 1 0 0,0 1-1 0 0,0 0 1 0 0,0-1-1 0 0,0 1 0 0 0,0 0 1 0 0,0 0-1 0 0,0 0 0 0 0,0 0 1 0 0,0 1-1 0 0,0-1 1 0 0,1 0-1 0 0,-1 1 0 0 0,0 0 1 0 0,0-1-1 0 0,0 1 0 0 0,0 0-97 0 0,-13 15-1070 0 0,20-8-5372 0 0,-2-8 5284 0 0</inkml:trace>
  <inkml:trace contextRef="#ctx0" brushRef="#br0" timeOffset="2783.296">2806 472 3504 0 0,'-5'-15'1124'0'0,"0"5"-175"0"0,4 1-129 0 0,1 1-48 0 0,-4 4-248 0 0,3-4-164 0 0,-1 4-260 0 0,1-2-304 0 0,-3 1 36 0 0,4 1-524 0 0,-1 1-432 0 0,-1 1-117 0 0,2 1-27 0 0,0 1 148 0 0</inkml:trace>
  <inkml:trace contextRef="#ctx0" brushRef="#br0" timeOffset="3484.324">3219 552 1724 0 0,'-10'0'3231'0'0,"-27"12"-2252"0"0,16-5-684 0 0,0 1 0 0 0,0 1 0 0 0,1 1 1 0 0,0 0-1 0 0,1 2 0 0 0,1 0 0 0 0,0 1 0 0 0,0 1 0 0 0,1 1 1 0 0,1 0-1 0 0,-1 2-295 0 0,17-16 19 0 0,-1 0 0 0 0,0 0 0 0 0,0 0 0 0 0,1 0 0 0 0,-1 0 0 0 0,0 0 0 0 0,1 0 0 0 0,-1 1 0 0 0,1-1 1 0 0,-1 0-1 0 0,1 0 0 0 0,0 1 0 0 0,0-1 0 0 0,-1 0 0 0 0,1 0 0 0 0,0 1 0 0 0,0-1 0 0 0,0 0 0 0 0,0 1 0 0 0,1-1 0 0 0,-1 0 0 0 0,0 0 0 0 0,0 1 0 0 0,1-1 1 0 0,-1 0-1 0 0,1 0 0 0 0,-1 0 0 0 0,1 0 0 0 0,-1 1 0 0 0,1-1 0 0 0,0 0 0 0 0,0 0 0 0 0,-1 0 0 0 0,1 0 0 0 0,0 0 0 0 0,0-1 0 0 0,0 1 0 0 0,0 0 0 0 0,0 0 1 0 0,0 0-1 0 0,0-1 0 0 0,1 1 0 0 0,-1-1 0 0 0,0 1 0 0 0,0-1 0 0 0,0 1 0 0 0,1-1 0 0 0,-1 0 0 0 0,0 0 0 0 0,0 1 0 0 0,1-1 0 0 0,-1 0 0 0 0,0 0 0 0 0,1 0 1 0 0,-1 0-1 0 0,0-1 0 0 0,1 1-19 0 0,88-3-71 0 0,-66-1-5 0 0,-1-1-1 0 0,1-1 1 0 0,-1-1-1 0 0,-1-2 1 0 0,0 0 0 0 0,0-1-1 0 0,0-1 1 0 0,-2-1 0 0 0,1-1-1 0 0,-2-1 1 0 0,18-15 76 0 0,-18-18-34 0 0,-18 45 88 0 0,-3-1 12 0 0,0 1-47 0 0,1 0 0 0 0,-1 0 1 0 0,1 0-1 0 0,-1 1 0 0 0,0-1 0 0 0,0 0 1 0 0,1 1-1 0 0,-1-1 0 0 0,0 1 0 0 0,-1 0 1 0 0,1 0-1 0 0,0 0 0 0 0,0 0 0 0 0,0 0 1 0 0,-1 0-1 0 0,1 0 0 0 0,0 1 0 0 0,-1-1 0 0 0,1 1 1 0 0,-1 0-1 0 0,1 0 0 0 0,-1 0 0 0 0,1 0 1 0 0,0 0-1 0 0,-1 0 0 0 0,1 1 0 0 0,-1-1 1 0 0,1 1-1 0 0,0-1 0 0 0,-1 1 0 0 0,1 0 1 0 0,0 0-1 0 0,0 0 0 0 0,0 0 0 0 0,0 1 1 0 0,0-1-1 0 0,0 1 0 0 0,0-1 0 0 0,0 1 1 0 0,0 0-1 0 0,0-1 0 0 0,1 1 0 0 0,-1 0 1 0 0,1 0-1 0 0,0 0 0 0 0,-1 0 0 0 0,1 0 1 0 0,0 1-1 0 0,0-1 0 0 0,0 0 0 0 0,0 1-19 0 0,3 3-11 0 0,0 0-1 0 0,1-1 0 0 0,-1 1 0 0 0,1-1 1 0 0,0 0-1 0 0,0 0 0 0 0,1 0 1 0 0,0 0-1 0 0,-1-1 0 0 0,2 1 0 0 0,-1-1 1 0 0,0 0-1 0 0,1 0 0 0 0,0-1 0 0 0,0 0 1 0 0,0 1-1 0 0,0-1 0 0 0,0-1 1 0 0,1 1-1 0 0,-1-1 0 0 0,1 0 0 0 0,0 0 1 0 0,0-1-1 0 0,1 1 12 0 0,4 2-13 0 0,0 0-1 0 0,0 0 1 0 0,0-1-1 0 0,0-1 1 0 0,1 0 0 0 0,-1 0-1 0 0,1-1 1 0 0,-1 0-1 0 0,1-1 1 0 0,0-1 0 0 0,-1 0-1 0 0,1 0 1 0 0,-1-1-1 0 0,1-1 1 0 0,-1 0 0 0 0,0 0-1 0 0,0-1 1 0 0,0 0-1 0 0,-1-1 1 0 0,1-1 0 0 0,-1 1-1 0 0,0-2 1 0 0,-1 1-1 0 0,0-1 1 0 0,0-1 0 0 0,0 0-1 0 0,-1 0 1 0 0,0 0-1 0 0,0-1 1 0 0,-1 0 0 0 0,5-9 13 0 0,1-19 103 0 0,-1 0 0 0 0,-2 0 1 0 0,-2-1-1 0 0,-1 0 1 0 0,-2 0-1 0 0,-2-1 1 0 0,-1 0-1 0 0,-2 1 0 0 0,-3-21-103 0 0,3 1 792 0 0,-20-63 766 0 0,1 165-441 0 0,34 118-1387 0 0,28 7-1908 0 0,-24 1-4443 0 0,-31-106 4152 0 0,2-39 1390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2:2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1256 0 0,'0'0'804'0'0,"0"0"-44"0"0,0 0-120 0 0,-1-12 258 0 0,5 3 3604 0 0,13-16-4070 0 0,14 23-66 0 0,-43 7-41 0 0,10-5-316 0 0,-11 0 125 0 0,28-9 313 0 0,12 1-4074 0 0,-68 23 200 0 0,19-7 2288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2:2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1336 0 0,'23'18'6013'0'0,"-20"43"-4909"0"0,-4-42-706 0 0,1 15-169 0 0,-2-18-150 0 0,0 0-1 0 0,2-1 1 0 0,0 1-1 0 0,0-1 1 0 0,2 1 0 0 0,0-1-1 0 0,0 1 1 0 0,2-1-1 0 0,0 0 1 0 0,1 0 0 0 0,0 0-1 0 0,1-1 1 0 0,0 0-1 0 0,2 0 1 0 0,-1 0 0 0 0,10 11-79 0 0,-11-22 19 0 0,0 0 0 0 0,1-1 0 0 0,-1 1 1 0 0,0-1-1 0 0,1 0 0 0 0,0-1 0 0 0,-1 0 1 0 0,1 0-1 0 0,0 0 0 0 0,-1-1 1 0 0,1 0-1 0 0,0 0 0 0 0,0-1 0 0 0,0 0 1 0 0,-1 0-1 0 0,1-1 0 0 0,-1 1 0 0 0,1-2 1 0 0,-1 1-1 0 0,0 0 0 0 0,1-1 0 0 0,-1 0 1 0 0,-1-1-1 0 0,1 0 0 0 0,0 1 1 0 0,-1-2-1 0 0,0 1 0 0 0,0-1 0 0 0,4-3-19 0 0,3-4-24 0 0,-1-1 0 0 0,0 0 0 0 0,-1-1 0 0 0,0 0 0 0 0,-1-1 0 0 0,-1 1 0 0 0,0-2 0 0 0,-1 1 0 0 0,0-1 0 0 0,-2 0 0 0 0,1-1 24 0 0,-4 9-12 0 0,-10-13 286 0 0,5 22-269 0 0,0 1 0 0 0,0 0-1 0 0,0 0 1 0 0,0 0 0 0 0,1 0-1 0 0,-1 0 1 0 0,1 0-1 0 0,0 1 1 0 0,-1-1 0 0 0,1 1-1 0 0,0 0 1 0 0,1 0 0 0 0,-1-1-1 0 0,0 1 1 0 0,1 1 0 0 0,-1-1-1 0 0,1 0 1 0 0,0 0-1 0 0,0 0 1 0 0,1 1 0 0 0,-1-1-1 0 0,0 2-4 0 0,0-1 0 0 0,1 0 0 0 0,-1 0 0 0 0,1-1 0 0 0,-1 1 0 0 0,1 0 0 0 0,0 0 0 0 0,1 0 0 0 0,-1 0 0 0 0,1-1 0 0 0,-1 1 0 0 0,1 0 0 0 0,0 0 0 0 0,1-1 0 0 0,-1 1 0 0 0,1 0 0 0 0,-1-1 0 0 0,1 0 0 0 0,0 1 0 0 0,0-1 0 0 0,1 0 0 0 0,-1 0 0 0 0,1 0 0 0 0,-1 0 0 0 0,1-1 0 0 0,0 1 0 0 0,0-1 0 0 0,0 1 0 0 0,0-1 0 0 0,1 0 0 0 0,-1 0 0 0 0,1-1 0 0 0,-1 1 0 0 0,1-1 0 0 0,-1 0 0 0 0,1 1 0 0 0,0-1 0 0 0,147 14-40 0 0,-147-15 39 0 0,180-35 44 0 0,-175 34-62 0 0,0-2 1 0 0,0 1 0 0 0,0-1 0 0 0,0 0 0 0 0,-1-1-1 0 0,1 0 1 0 0,-1 0 0 0 0,0-1 0 0 0,0 0 0 0 0,-1 0-1 0 0,1-1 1 0 0,-1 0 0 0 0,-1 0 0 0 0,1-1 0 0 0,-1 1-1 0 0,0-2 1 0 0,0 1 0 0 0,-1-1 0 0 0,0 1 0 0 0,-1-1-1 0 0,1-1 1 0 0,-1 1 0 0 0,-1-1 0 0 0,0 1 0 0 0,0-1-1 0 0,-1 0 1 0 0,1-7 18 0 0,-3 10-13 0 0,-1 0-1 0 0,0 0 0 0 0,-1 0 0 0 0,1 0 1 0 0,-1 1-1 0 0,0-1 0 0 0,-1 0 1 0 0,1 1-1 0 0,-1 0 0 0 0,0-1 0 0 0,0 1 1 0 0,-1 0-1 0 0,0 1 0 0 0,0-1 1 0 0,0 1-1 0 0,0-1 0 0 0,-1 1 0 0 0,1 0 1 0 0,-1 1-1 0 0,0-1 0 0 0,0 1 1 0 0,-1 0-1 0 0,1 1 0 0 0,-4-2 14 0 0,-141-46-429 0 0,111 42-1667 0 0,37 8 813 0 0,-4 1-2517 0 0,14-2 2575 0 0</inkml:trace>
  <inkml:trace contextRef="#ctx0" brushRef="#br0" timeOffset="419.063">1130 203 1228 0 0,'76'-3'3772'0'0,"-48"-2"-3516"0"0,1-1 0 0 0,-1-1 0 0 0,0-1 1 0 0,-1-1-1 0 0,0-2 0 0 0,0 0 0 0 0,-1-2 0 0 0,15-11-256 0 0,-40 24 13 0 0,1 0-1 0 0,-1-1 0 0 0,0 0 0 0 0,1 1 0 0 0,-1-1 1 0 0,1 0-1 0 0,-1 0 0 0 0,0 1 0 0 0,0-1 0 0 0,0 0 1 0 0,0 0-1 0 0,1 0 0 0 0,-1-1 0 0 0,-1 1 0 0 0,1 0 1 0 0,0 0-1 0 0,0-1 0 0 0,0 1 0 0 0,-1 0 0 0 0,1-1 1 0 0,0 1-1 0 0,-1 0 0 0 0,1-1 0 0 0,-1 1 0 0 0,0-1 1 0 0,1 1-1 0 0,-1-1 0 0 0,0 1 0 0 0,0-1 0 0 0,0 1 1 0 0,0-1-1 0 0,0 1 0 0 0,-1-1 0 0 0,1 1 0 0 0,0-1 1 0 0,-1 1-1 0 0,1-1 0 0 0,-1 1 0 0 0,1-1 0 0 0,-1 1 1 0 0,0 0-1 0 0,1-1 0 0 0,-1 1 0 0 0,0 0 0 0 0,0 0 1 0 0,0 0-1 0 0,0-1 0 0 0,0 1 0 0 0,0 0 0 0 0,0 0 1 0 0,-1 1-1 0 0,1-1 0 0 0,0 0 0 0 0,0 0 0 0 0,-1 0 1 0 0,1 1-13 0 0,-87-24 331 0 0,60 24-176 0 0,-1 1-1 0 0,1 1 1 0 0,0 2-1 0 0,0 1 1 0 0,0 1-1 0 0,0 2 1 0 0,-15 6-155 0 0,39-13 15 0 0,0 0 1 0 0,0 0 0 0 0,0 1 0 0 0,0-1 0 0 0,0 1 0 0 0,0 0 0 0 0,0 0 0 0 0,1 0-1 0 0,-1 1 1 0 0,1-1 0 0 0,-1 1 0 0 0,1 0 0 0 0,0 0 0 0 0,0 0 0 0 0,0 1 0 0 0,1-1-1 0 0,-1 1 1 0 0,1-1 0 0 0,0 1 0 0 0,0 0 0 0 0,0 0 0 0 0,0 0 0 0 0,1 0 0 0 0,-1 0-1 0 0,1 0 1 0 0,0 0 0 0 0,0 0 0 0 0,1 1 0 0 0,-1-1 0 0 0,1 0 0 0 0,0 1 0 0 0,0-1 0 0 0,1 0-1 0 0,-1 0 1 0 0,1 1 0 0 0,0-1 0 0 0,0 0 0 0 0,0 0 0 0 0,1 0 0 0 0,-1 0 0 0 0,1 0-1 0 0,0 0 1 0 0,0 0 0 0 0,0-1 0 0 0,1 1 0 0 0,-1-1 0 0 0,1 1 0 0 0,0-1 0 0 0,2 1-16 0 0,15 13-151 0 0,2-1 1 0 0,0-2 0 0 0,1 0-1 0 0,1-1 1 0 0,-1-1 0 0 0,2-2-1 0 0,0 0 1 0 0,0-2 0 0 0,1 0-1 0 0,8-1 151 0 0,159 16-5851 0 0,-171-23 4618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2:2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178 221 1796 0 0,'0'0'551'0'0,"0"0"-15"0"0,5-21 714 0 0,19-2-477 0 0,-25 23-726 0 0,1-1-1 0 0,-1 0 1 0 0,0 1-1 0 0,1-1 0 0 0,-1 1 1 0 0,0-1-1 0 0,0 1 0 0 0,0 0 1 0 0,1-1-1 0 0,-1 1 0 0 0,0 0 1 0 0,0 0-1 0 0,0-1 1 0 0,0 1-1 0 0,0 0 0 0 0,1 0 1 0 0,-1 0-1 0 0,0 0 0 0 0,0 0 1 0 0,0 0-1 0 0,0 0 0 0 0,0 1 1 0 0,0-1-1 0 0,1 0 1 0 0,-1 0-1 0 0,0 1 0 0 0,0-1 1 0 0,0 0-1 0 0,1 1 0 0 0,-1-1 1 0 0,0 1-1 0 0,0-1 1 0 0,1 1-1 0 0,-1-1 0 0 0,0 1 1 0 0,1 0-1 0 0,-1-1 0 0 0,1 1 1 0 0,-1 0-1 0 0,1 0 0 0 0,-1-1 1 0 0,1 1-1 0 0,-1 0 1 0 0,1 0-1 0 0,0-1 0 0 0,-1 1 1 0 0,1 0-1 0 0,0 0-46 0 0,-16 14 169 0 0,0 0 1 0 0,1 1-1 0 0,1 0 1 0 0,1 2-1 0 0,0-1 1 0 0,1 2-1 0 0,1-1 0 0 0,1 2 1 0 0,1-1-1 0 0,0 1 1 0 0,2 1-1 0 0,0-1 1 0 0,1 1-1 0 0,1 1 0 0 0,1-1 1 0 0,1 1-1 0 0,1 1-169 0 0,2-17 51 0 0,1 1-1 0 0,-1-1 0 0 0,1 1 0 0 0,1-1 1 0 0,-1 1-1 0 0,1-1 0 0 0,1 0 0 0 0,-1 0 1 0 0,1 0-1 0 0,0 0 0 0 0,0 0 0 0 0,0-1 1 0 0,1 1-1 0 0,0-1 0 0 0,0 0 0 0 0,1 0 1 0 0,-1 0-1 0 0,1-1 0 0 0,0 1 0 0 0,0-1 1 0 0,1 0-1 0 0,-1-1 0 0 0,1 0 0 0 0,0 1 1 0 0,0-2-1 0 0,0 1 0 0 0,0-1 1 0 0,0 0-1 0 0,0 0 0 0 0,1 0 0 0 0,1-1-50 0 0,208 20 693 0 0,-204-21-686 0 0,11 0 22 0 0,-1-1 0 0 0,1-1 1 0 0,-1-1-1 0 0,1-1 0 0 0,-1-1 1 0 0,-1-1-1 0 0,1-1 0 0 0,-1-1 1 0 0,4-2-30 0 0,-17 8-19 0 0,0-1 0 0 0,-1 0 1 0 0,1 0-1 0 0,-1-1 0 0 0,1 0 1 0 0,-1-1-1 0 0,0 1 0 0 0,0-1 1 0 0,-1-1-1 0 0,0 1 0 0 0,0-1 1 0 0,0 0-1 0 0,-1 0 0 0 0,1-1 1 0 0,-1 0-1 0 0,-1 0 0 0 0,0 0 1 0 0,0 0-1 0 0,0-1 0 0 0,-1 1 1 0 0,0-1-1 0 0,0 0 0 0 0,-1 0 1 0 0,0 0-1 0 0,0 0 0 0 0,-1-1 1 0 0,0 1-1 0 0,-1 0 0 0 0,1-1 1 0 0,-2 1-1 0 0,1 0 0 0 0,-1-1 1 0 0,-1 1-1 0 0,1 0 0 0 0,-1 0 1 0 0,-1 0-1 0 0,1 0 0 0 0,-1 0 1 0 0,-1 0-1 0 0,0 1 0 0 0,0 0 1 0 0,-2-3 18 0 0,-8-5-135 0 0,-2 1-1 0 0,0 1 1 0 0,0 0 0 0 0,-1 1 0 0 0,-1 1 0 0 0,0 1-1 0 0,0 0 1 0 0,-1 2 0 0 0,0 0 0 0 0,-1 1-1 0 0,1 0 1 0 0,-1 2 0 0 0,-1 0 0 0 0,-1 2 135 0 0,20 2-38 0 0,-16-6-1392 0 0,10 4-4149 0 0,8 3 4185 0 0</inkml:trace>
  <inkml:trace contextRef="#ctx0" brushRef="#br0" timeOffset="437.78">1127 18 1712 0 0,'-4'-2'278'0'0,"-1"-1"0"0"0,1 1 1 0 0,-1 0-1 0 0,0 0 0 0 0,1 1 0 0 0,-1-1 0 0 0,0 1 0 0 0,0 0 0 0 0,0 1 1 0 0,0-1-1 0 0,0 1 0 0 0,0 0 0 0 0,-1 0 0 0 0,1 0 0 0 0,0 1 0 0 0,0 0 1 0 0,0 0-1 0 0,-4 2-278 0 0,2-1 117 0 0,1 1 0 0 0,-1-1 0 0 0,1 2 0 0 0,0-1 0 0 0,0 1 1 0 0,0 0-1 0 0,0 0 0 0 0,1 0 0 0 0,-1 1 0 0 0,1 0 0 0 0,0 0 0 0 0,1 0 1 0 0,-1 1-1 0 0,1-1 0 0 0,0 1 0 0 0,0 0 0 0 0,1 1 0 0 0,0-1 0 0 0,0 0 0 0 0,-1 6-117 0 0,0 12 214 0 0,1 1-1 0 0,1-1 1 0 0,1 1-1 0 0,1 0 0 0 0,2-1 1 0 0,0 1-1 0 0,1-1 0 0 0,2 1 1 0 0,1-1-1 0 0,0 0 1 0 0,2-1-1 0 0,1 0 0 0 0,8 17-213 0 0,27 93 559 0 0,-14 105-167 0 0,-29-233-473 0 0,-1 0-1 0 0,-1 0 1 0 0,1 0 0 0 0,-1 0 0 0 0,1 0-1 0 0,-2 0 1 0 0,1 0 0 0 0,0-1 0 0 0,-1 1-1 0 0,0 0 1 0 0,0-1 0 0 0,0 0-1 0 0,-1 1 1 0 0,1-1 0 0 0,-1 0 0 0 0,0 0-1 0 0,0 0 1 0 0,-1-1 0 0 0,1 1 0 0 0,-1-1-1 0 0,0 0 1 0 0,1 0 0 0 0,-2 0 0 0 0,0 0 81 0 0,-37-27-4042 0 0,-2-50 64 0 0,37 43 2590 0 0</inkml:trace>
  <inkml:trace contextRef="#ctx0" brushRef="#br0" timeOffset="749.462">1295 89 1240 0 0,'4'12'5505'0'0,"60"371"-2390"0"0,-63-380-3320 0 0,0 0 0 0 0,0 0 0 0 0,0 0 0 0 0,0 1-1 0 0,-1-1 1 0 0,0 0 0 0 0,0 1 0 0 0,0-1 0 0 0,0 0-1 0 0,0 1 1 0 0,0-1 0 0 0,-1 0 0 0 0,0 0 0 0 0,1 1 0 0 0,-1-1-1 0 0,-1 0 1 0 0,1 0 0 0 0,0 0 0 0 0,-1 0 0 0 0,1 0-1 0 0,-1 0 1 0 0,0 0 0 0 0,0-1 0 0 0,0 1 0 0 0,0-1 0 0 0,-1 1-1 0 0,1-1 1 0 0,-1 0 0 0 0,1 0 0 0 0,-1 0 0 0 0,-1 1 205 0 0,-8 0-1180 0 0</inkml:trace>
  <inkml:trace contextRef="#ctx0" brushRef="#br0" timeOffset="1028.706">1102 447 2940 0 0,'-6'-5'4853'0'0,"51"-18"-3765"0"0,218-51-4039 0 0,-159 49-588 0 0,-69 16 2288 0 0</inkml:trace>
  <inkml:trace contextRef="#ctx0" brushRef="#br0" timeOffset="1419.239">1655 351 948 0 0,'19'6'3353'0'0,"23"-16"-3078"0"0,-35 8 55 0 0,156-48 1320 0 0,-164 50-1644 0 0,1 0 0 0 0,-1 1 0 0 0,1-1 1 0 0,-1 0-1 0 0,1 0 0 0 0,-1 0 0 0 0,1 0 0 0 0,-1 0 1 0 0,1 0-1 0 0,-1 0 0 0 0,1-1 0 0 0,-1 1 0 0 0,1 0 0 0 0,0 0 1 0 0,-1 0-1 0 0,1 0 0 0 0,-1-1 0 0 0,1 1 0 0 0,-1 0 1 0 0,1 0-1 0 0,-1-1 0 0 0,1 1 0 0 0,0 0 0 0 0,-1-1 0 0 0,1 1 1 0 0,0 0-1 0 0,-1-1 0 0 0,1 1 0 0 0,0 0 0 0 0,0-1 1 0 0,-1 1-1 0 0,1-1 0 0 0,0 1 0 0 0,0-1 0 0 0,-1 1 0 0 0,1-1 1 0 0,0 1-1 0 0,0-1 0 0 0,0 1 0 0 0,0-1 0 0 0,0 1 1 0 0,0-1-1 0 0,0 1 0 0 0,0-1 0 0 0,0 1 0 0 0,0-1 0 0 0,0 1 1 0 0,0 0-1 0 0,0-1 0 0 0,1 1 0 0 0,-1-1 0 0 0,0 1 1 0 0,0-1-1 0 0,0 1 0 0 0,1-1 0 0 0,-1 1 0 0 0,0 0 0 0 0,1-1 1 0 0,-1 1-1 0 0,0-1 0 0 0,1 1 0 0 0,-1 0 0 0 0,0-1 1 0 0,1 1-1 0 0,-1 0-6 0 0,-43-9 287 0 0,31 9-203 0 0,1 0 1 0 0,-1 0 0 0 0,0 1 0 0 0,1 1 0 0 0,-1 0-1 0 0,1 1 1 0 0,-1 0 0 0 0,1 0 0 0 0,0 1-1 0 0,0 1 1 0 0,1 0 0 0 0,-1 0 0 0 0,1 1 0 0 0,0 1-1 0 0,1-1 1 0 0,0 2 0 0 0,0-1 0 0 0,0 1 0 0 0,1 0-1 0 0,0 1 1 0 0,0 0 0 0 0,1 0 0 0 0,1 1-1 0 0,-1 0 1 0 0,2 0 0 0 0,-1 1 0 0 0,1-1 0 0 0,1 1-1 0 0,0 0 1 0 0,0 0 0 0 0,1 4-85 0 0,5-7-27 0 0,2-1 0 0 0,-1 0 0 0 0,1 0 0 0 0,0 0 0 0 0,0-1 0 0 0,1 1 0 0 0,0-1 0 0 0,0 0 0 0 0,1-1 0 0 0,-1 1 0 0 0,1-1 0 0 0,0 0 0 0 0,1 0 0 0 0,-1-1 0 0 0,1 0 0 0 0,0 0 0 0 0,0 0 0 0 0,0-1 0 0 0,1 0 0 0 0,-1-1 0 0 0,1 0 0 0 0,-1 0 0 0 0,1 0 0 0 0,0-1 0 0 0,0 0 1 0 0,4 0 26 0 0,160-8-5552 0 0,-136 0 4340 0 0</inkml:trace>
  <inkml:trace contextRef="#ctx0" brushRef="#br0" timeOffset="1730.941">2086 359 1696 0 0,'0'-2'86'0'0,"-1"1"1"0"0,1-1-1 0 0,0 0 0 0 0,0 1 0 0 0,0-1 0 0 0,0 1 1 0 0,1-1-1 0 0,-1 1 0 0 0,0-1 0 0 0,1 1 1 0 0,-1-1-1 0 0,1 1 0 0 0,-1-1 0 0 0,1 1 0 0 0,0-1 1 0 0,-1 1-1 0 0,1 0 0 0 0,0-1 0 0 0,0 1 0 0 0,0 0 1 0 0,0 0-1 0 0,0 0 0 0 0,0-1 0 0 0,1 1 1 0 0,-1 0-1 0 0,0 1 0 0 0,0-1 0 0 0,1 0 0 0 0,-1 0 1 0 0,1 1-1 0 0,-1-1 0 0 0,0 0 0 0 0,1 1 0 0 0,0 0 1 0 0,-1-1-1 0 0,1 1 0 0 0,-1 0 0 0 0,1 0-86 0 0,86 29 768 0 0,-74-20-582 0 0,-1 0-1 0 0,0 0 1 0 0,0 1 0 0 0,-1 1-1 0 0,0 0 1 0 0,-1 1 0 0 0,-1 0-1 0 0,1 0 1 0 0,-2 1 0 0 0,0 1-1 0 0,-1 0 1 0 0,0 0 0 0 0,-1 0-1 0 0,0 1 1 0 0,-1 0 0 0 0,2 12-186 0 0,-8-24 104 0 0,0 1 1 0 0,0-1-1 0 0,-1 0 1 0 0,0 0 0 0 0,0 0-1 0 0,0 0 1 0 0,0 0-1 0 0,0 0 1 0 0,0 0-1 0 0,-1 0 1 0 0,1 0 0 0 0,-1-1-1 0 0,0 1 1 0 0,0 0-1 0 0,0-1 1 0 0,0 0-1 0 0,-1 1 1 0 0,1-1-1 0 0,0 0 1 0 0,-1 0 0 0 0,0 0-1 0 0,1-1 1 0 0,-1 1-1 0 0,0-1 1 0 0,0 1-1 0 0,0-1 1 0 0,0 0 0 0 0,0 0-1 0 0,0 0 1 0 0,0-1-1 0 0,0 1 1 0 0,-1-1-1 0 0,1 1 1 0 0,0-1-1 0 0,-1 0-104 0 0,1-3 20 0 0,1 1-1 0 0,-1-1 0 0 0,1 0 0 0 0,0 0 0 0 0,0 0 0 0 0,0 0 1 0 0,0 0-1 0 0,1 0 0 0 0,-1 0 0 0 0,1 0 0 0 0,0-1 0 0 0,-1 1 1 0 0,2-1-1 0 0,-1 1 0 0 0,0-1 0 0 0,1 1 0 0 0,0-1 0 0 0,-1 0 1 0 0,1 1-1 0 0,1-1 0 0 0,-1 1 0 0 0,0-1 0 0 0,1 1 1 0 0,0-1-1 0 0,0 1 0 0 0,0-1 0 0 0,0 1 0 0 0,1 0 0 0 0,-1-1 1 0 0,1 1-1 0 0,0 0 0 0 0,1-2-19 0 0,7-17-245 0 0,1 2 0 0 0,1-1 1 0 0,0 1-1 0 0,2 1 0 0 0,0 1 1 0 0,1 0-1 0 0,1 0 0 0 0,1 2 1 0 0,6-5 244 0 0,102-79-6714 0 0,-118 95 6148 0 0,4-3-820 0 0</inkml:trace>
  <inkml:trace contextRef="#ctx0" brushRef="#br0" timeOffset="2997.613">2422 299 2284 0 0,'1'-6'116'0'0,"1"1"0"0"0,0 0 0 0 0,0 0-1 0 0,0 1 1 0 0,1-1 0 0 0,0 0 0 0 0,0 1-1 0 0,0-1 1 0 0,0 1 0 0 0,0 0 0 0 0,1 0-1 0 0,0 0 1 0 0,0 1 0 0 0,0-1 0 0 0,0 1 0 0 0,1 0-1 0 0,-1 0 1 0 0,1 1 0 0 0,0-1 0 0 0,0 1-1 0 0,0 0 1 0 0,0 0 0 0 0,0 1 0 0 0,0-1 0 0 0,0 1-1 0 0,1 0 1 0 0,-1 1 0 0 0,0-1 0 0 0,1 1-1 0 0,-1 0 1 0 0,1 1-116 0 0,4 3 77 0 0,-1 0 0 0 0,0 0 0 0 0,0 2 0 0 0,0-1 0 0 0,-1 1 0 0 0,1 0 0 0 0,-1 1 0 0 0,-1-1 0 0 0,0 2 0 0 0,0-1 0 0 0,0 1 0 0 0,-1 0 0 0 0,0 0 0 0 0,0 1 0 0 0,-1 0 0 0 0,0 0 0 0 0,-1 0 0 0 0,0 1 0 0 0,2 6-77 0 0,51 196 893 0 0,-55-201-1091 0 0,1 7 242 0 0,-2-7-4632 0 0,-1-11 3409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2:4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4593 420 1644 0 0,'0'-1'86'0'0,"0"0"1"0"0,1 0-1 0 0,-1 0 0 0 0,0 0 0 0 0,0 0 1 0 0,1 0-1 0 0,-1 0 0 0 0,0 0 0 0 0,0 0 1 0 0,0 0-1 0 0,0 0 0 0 0,0 0 0 0 0,0 0 1 0 0,-1 0-1 0 0,1 0 0 0 0,0 0 0 0 0,-1 0 1 0 0,1 0-1 0 0,0 0 0 0 0,-1 0 0 0 0,1 0 1 0 0,-1 0-1 0 0,1 1 0 0 0,-1-1 0 0 0,0 0 1 0 0,1 0-1 0 0,-1 0 0 0 0,0 1 0 0 0,0-1 0 0 0,1 0 1 0 0,-1 1-1 0 0,0-1 0 0 0,0 1 0 0 0,0-1 1 0 0,0 1-1 0 0,0-1 0 0 0,0 1 0 0 0,0-1 1 0 0,0 1-1 0 0,0 0 0 0 0,0 0 0 0 0,0 0 1 0 0,0-1-1 0 0,0 1 0 0 0,0 0 0 0 0,0 0 1 0 0,0 0-1 0 0,0 0 0 0 0,0 1 0 0 0,0-1 1 0 0,0 0-1 0 0,0 0 0 0 0,0 1 0 0 0,0-1 1 0 0,0 0-1 0 0,0 1 0 0 0,0-1 0 0 0,0 1 1 0 0,1 0-1 0 0,-1-1 0 0 0,0 1 0 0 0,0 0-86 0 0,-19 8 190 0 0,0 2 0 0 0,1 1 0 0 0,0 0 0 0 0,1 1 0 0 0,0 1 0 0 0,1 1 0 0 0,1 1 0 0 0,0 0 0 0 0,1 1 0 0 0,1 0 0 0 0,1 1 0 0 0,0 1-1 0 0,1 0 1 0 0,1 1 0 0 0,1 0 0 0 0,1 1 0 0 0,1 0 0 0 0,0 0 0 0 0,2 1 0 0 0,1-1 0 0 0,0 1 0 0 0,2 1 0 0 0,0-1 0 0 0,1 23-190 0 0,3-32-29 0 0,0 0 1 0 0,1 1-1 0 0,0-1 1 0 0,1 0-1 0 0,1 0 1 0 0,0 0-1 0 0,1 0 1 0 0,0-1-1 0 0,1 0 1 0 0,0 0 0 0 0,1 0-1 0 0,0-1 1 0 0,1 0-1 0 0,0 0 1 0 0,1-1-1 0 0,0 0 1 0 0,1-1-1 0 0,0 0 1 0 0,0 0-1 0 0,1-1 1 0 0,0-1-1 0 0,1 1 1 0 0,1-1 28 0 0,3 2-634 0 0,0-1 0 0 0,0-1 0 0 0,1 0-1 0 0,0-1 1 0 0,0-1 0 0 0,0 0 0 0 0,1-2 0 0 0,0 0 0 0 0,-1-1 0 0 0,19 0 634 0 0,-11-4-1260 0 0,19-11 34 0 0</inkml:trace>
  <inkml:trace contextRef="#ctx0" brushRef="#br0" timeOffset="-2509.601">2792 650 2440 0 0,'5'-15'2206'0'0,"-5"15"-2048"0"0,1 1 1 0 0,-1-1 0 0 0,1 0 0 0 0,-1 1 0 0 0,0-1 0 0 0,1 0 0 0 0,-1 1-1 0 0,1-1 1 0 0,-1 0 0 0 0,1 0 0 0 0,-1 0 0 0 0,1 1 0 0 0,-1-1-1 0 0,1 0 1 0 0,-1 0 0 0 0,1 0 0 0 0,-1 0 0 0 0,1 0 0 0 0,-1 0 0 0 0,1 0-1 0 0,0 0 1 0 0,-1 0 0 0 0,1 0 0 0 0,-1-1 0 0 0,1 1 0 0 0,-1 0-1 0 0,1 0 1 0 0,-1 0 0 0 0,1-1 0 0 0,-1 1 0 0 0,0 0 0 0 0,1 0 0 0 0,-1-1-1 0 0,1 1 1 0 0,-1 0 0 0 0,1-1 0 0 0,-1 1-159 0 0,49 315 1425 0 0,-41-256-1307 0 0,7 36-2992 0 0,-21-104-2196 0 0,-3-6 3700 0 0,1-1 270 0 0</inkml:trace>
  <inkml:trace contextRef="#ctx0" brushRef="#br0" timeOffset="-1653.394">2853 615 1036 0 0,'-28'-11'7327'0'0,"0"-16"-4584"0"0,27 26-2730 0 0,1-1 0 0 0,0 1 1 0 0,-1-1-1 0 0,1 1 0 0 0,0-1 0 0 0,0 0 1 0 0,0 1-1 0 0,0-1 0 0 0,0 1 1 0 0,0-1-1 0 0,0 0 0 0 0,1 1 0 0 0,-1-1 1 0 0,0 1-1 0 0,1-1 0 0 0,0 1 1 0 0,-1-1-1 0 0,1 1 0 0 0,0 0 0 0 0,-1-1 1 0 0,1 1-1 0 0,0 0 0 0 0,0-1 1 0 0,0 1-1 0 0,0 0 0 0 0,1 0 1 0 0,-1 0-1 0 0,0 0 0 0 0,0 0 0 0 0,1 0 1 0 0,-1 0-1 0 0,0 0 0 0 0,1 1 1 0 0,-1-1-1 0 0,1 0 0 0 0,-1 1 0 0 0,1-1 1 0 0,-1 1-1 0 0,1 0 0 0 0,0 0 1 0 0,-1-1-1 0 0,1 1 0 0 0,-1 0 0 0 0,1 0-13 0 0,82-3-192 0 0,-76 8 186 0 0,1 0 0 0 0,-1 1 0 0 0,0 0 0 0 0,-1 0 0 0 0,0 1 0 0 0,0 0 0 0 0,0 0 0 0 0,-1 1 0 0 0,0 0 0 0 0,0 0 0 0 0,-1 0 0 0 0,0 1-1 0 0,-1 0 1 0 0,1 0 0 0 0,-2 0 0 0 0,1 0 0 0 0,-1 0 0 0 0,-1 1 0 0 0,0 0 0 0 0,0-1 0 0 0,-1 1 0 0 0,0 0 0 0 0,-1 0 0 0 0,0 0 0 0 0,0-1 0 0 0,-1 1 0 0 0,-1 0-1 0 0,1 0 1 0 0,-2-1 0 0 0,1 1 0 0 0,-1-1 0 0 0,-1 0 0 0 0,1 1 0 0 0,-2-2 0 0 0,1 1 0 0 0,-1 0 0 0 0,0-1 0 0 0,-1 0 0 0 0,-4 5 6 0 0,-17 32-246 0 0,123-54-87 0 0,-87 10 324 0 0,-1 0 0 0 0,0 1 0 0 0,0 0 0 0 0,1 0 0 0 0,-1 0 0 0 0,0 1 0 0 0,-1 0 0 0 0,1 1 0 0 0,-1 0 0 0 0,1 0 0 0 0,-1 1 0 0 0,0 0 0 0 0,-1 0 0 0 0,1 0 0 0 0,-1 1 0 0 0,0 0 0 0 0,0 0 0 0 0,-1 1 0 0 0,0-1 1 0 0,0 1-1 0 0,-1 0 0 0 0,1 1 0 0 0,-1-1 0 0 0,1 6 9 0 0,-6-8 24 0 0,0-1 0 0 0,-1 1 0 0 0,1 0 0 0 0,-1-1 0 0 0,-1 1 0 0 0,1-1 0 0 0,0 0 0 0 0,-1 0 0 0 0,0 0 0 0 0,0 0 1 0 0,0 0-1 0 0,-1-1 0 0 0,1 1 0 0 0,-1-1 0 0 0,0 0 0 0 0,0 0 0 0 0,0 0 0 0 0,0-1 0 0 0,0 1 0 0 0,-1-1 0 0 0,1 0 0 0 0,-1 0 1 0 0,1-1-1 0 0,-4 2-24 0 0,-180 23 411 0 0,183-26-469 0 0,-1 0 0 0 0,0-1 0 0 0,1 0 0 0 0,-1 0 0 0 0,1 0 0 0 0,0 0 0 0 0,-1-1 0 0 0,1 0 0 0 0,0 0 0 0 0,0 0 0 0 0,0-1-1 0 0,0 0 1 0 0,1 0 0 0 0,-1 0 0 0 0,1 0 0 0 0,-1-1 0 0 0,1 0 0 0 0,0 0 0 0 0,1 0 0 0 0,-1 0 0 0 0,1-1 0 0 0,0 1 0 0 0,0-1 0 0 0,-2-3 58 0 0,4 4-207 0 0,-1 0 1 0 0,1 0-1 0 0,0 0 1 0 0,0 0-1 0 0,0 0 1 0 0,1 0-1 0 0,-1 0 0 0 0,1 0 1 0 0,0 0-1 0 0,0-1 1 0 0,0 1-1 0 0,1 0 1 0 0,0 0-1 0 0,0 0 1 0 0,0 0-1 0 0,0 0 1 0 0,0 0-1 0 0,1 0 0 0 0,0 1 1 0 0,0-1-1 0 0,0 0 1 0 0,0 0 206 0 0,35-44-2559 0 0,-13 25 1354 0 0</inkml:trace>
  <inkml:trace contextRef="#ctx0" brushRef="#br0" timeOffset="-1337.194">3381 821 1504 0 0,'22'24'6153'0'0,"-9"7"-4791"0"0,42 192 100 0 0,-57-224-7332 0 0,-4-9 3998 0 0,3-7 601 0 0</inkml:trace>
  <inkml:trace contextRef="#ctx0" brushRef="#br0" timeOffset="-1075.861">3376 587 1868 0 0,'-17'-35'5976'0'0,"10"25"-5873"0"0,14 23-4454 0 0,-6-8 3111 0 0</inkml:trace>
  <inkml:trace contextRef="#ctx0" brushRef="#br0" timeOffset="-653.497">3533 776 1868 0 0,'9'7'394'0'0,"0"0"0"0"0,-1 0 0 0 0,0 1 0 0 0,-1 0 1 0 0,0 0-1 0 0,0 1 0 0 0,-1 0 0 0 0,0 0 0 0 0,0 1 0 0 0,-1 0 0 0 0,4 9-394 0 0,2 2 511 0 0,-4-9-196 0 0,-1 1 1 0 0,0 0 0 0 0,-1 0-1 0 0,-1 0 1 0 0,0 1-1 0 0,-1-1 1 0 0,0 1-1 0 0,-1 0 1 0 0,0 0-1 0 0,-1 0 1 0 0,-1 4-316 0 0,0-19 22 0 0,0 0-1 0 0,0 1 1 0 0,-1-1 0 0 0,1 0-1 0 0,0 0 1 0 0,-1 0 0 0 0,1 1-1 0 0,0-1 1 0 0,-1 0 0 0 0,1 1-1 0 0,-1-1 1 0 0,1 0 0 0 0,-1 1 0 0 0,1-1-1 0 0,-1 1 1 0 0,0-1 0 0 0,1 1-1 0 0,-1-1 1 0 0,0 1 0 0 0,1-1-1 0 0,-1 1 1 0 0,0 0 0 0 0,0-1-1 0 0,1 1 1 0 0,-1 0 0 0 0,0-1-1 0 0,0 1 1 0 0,0 0 0 0 0,1 0 0 0 0,-1 0-1 0 0,0 0 1 0 0,0 0 0 0 0,0 0-1 0 0,1 0 1 0 0,-1 0 0 0 0,0 0-1 0 0,0 0 1 0 0,0 1 0 0 0,1-1-1 0 0,-1 0 1 0 0,0 0 0 0 0,0 1-1 0 0,1-1 1 0 0,-1 1 0 0 0,0-1 0 0 0,0 0-1 0 0,1 1 1 0 0,-1-1 0 0 0,1 1-1 0 0,-1 0 1 0 0,0-1 0 0 0,1 1-1 0 0,-1-1 1 0 0,1 1 0 0 0,-1 0-22 0 0,2-17-42 0 0,1 0-1 0 0,1 0 1 0 0,0 0 0 0 0,1 0 0 0 0,1 0 0 0 0,0 1 0 0 0,1 0 0 0 0,0 0 0 0 0,2 0-1 0 0,0 1 1 0 0,0 0 0 0 0,1 0 0 0 0,1 1 0 0 0,0 0 0 0 0,1 1 0 0 0,0 0 0 0 0,1 1-1 0 0,1 0 1 0 0,-1 1 0 0 0,2 1 0 0 0,-1 0 0 0 0,3-1 42 0 0,-14 9-13 0 0,1 0 1 0 0,-1-1-1 0 0,0 1 1 0 0,0 0-1 0 0,1 0 1 0 0,-1 1-1 0 0,0-1 1 0 0,1 1-1 0 0,-1-1 1 0 0,1 1-1 0 0,-1 0 1 0 0,1-1-1 0 0,-1 1 1 0 0,1 1-1 0 0,-1-1 1 0 0,1 0-1 0 0,-1 1 1 0 0,1-1-1 0 0,-1 1 1 0 0,0-1-1 0 0,1 1 1 0 0,-1 0-1 0 0,0 0 1 0 0,1 0-1 0 0,-1 1 1 0 0,0-1-1 0 0,0 0 1 0 0,0 1-1 0 0,0 0 1 0 0,0-1-1 0 0,-1 1 1 0 0,1 0-1 0 0,0 0 1 0 0,-1 0-1 0 0,1 0 1 0 0,-1 0-1 0 0,0 0 1 0 0,0 0-1 0 0,0 0 1 0 0,0 1-1 0 0,0-1 13 0 0,39 110-276 0 0,-34-91-5 0 0,5 10-207 0 0,6 38-4450 0 0,-17-69 3657 0 0,0 0 75 0 0</inkml:trace>
  <inkml:trace contextRef="#ctx0" brushRef="#br0" timeOffset="-3795.834">1251 555 1120 0 0,'14'-2'1352'0'0,"17"-29"290"0"0,-1 6 1918 0 0,-47 35-1447 0 0,-12 20-1886 0 0,2 1 0 0 0,0 2 0 0 0,2 0 0 0 0,2 2 0 0 0,1 0 0 0 0,-2 8-227 0 0,11-20 105 0 0,-237 463 1059 0 0,187-370-3744 0 0,60-122-1759 0 0,-2-34 1376 0 0,6 25 1575 0 0</inkml:trace>
  <inkml:trace contextRef="#ctx0" brushRef="#br0" timeOffset="-3441.742">701 680 1756 0 0,'-11'-59'7275'0'0,"47"71"-5898"0"0,192 169 521 0 0,-175-141-1658 0 0,-2 4-1 0 0,-2 1 1 0 0,-2 2-1 0 0,-2 3 0 0 0,21 31-239 0 0,19 56-2032 0 0,-86-141-2824 0 0,0-9 1745 0 0,2 7 1879 0 0</inkml:trace>
  <inkml:trace contextRef="#ctx0" brushRef="#br0" timeOffset="-3005.751">1556 965 1736 0 0,'8'85'4366'0'0,"-6"-75"-4186"0"0,0 0 1 0 0,1 0-1 0 0,0 0 1 0 0,1-1-1 0 0,0 1 1 0 0,0-1-1 0 0,1 0 1 0 0,0 0-1 0 0,0-1 1 0 0,1 1-1 0 0,0-1 1 0 0,1-1-1 0 0,0 1 1 0 0,0-1-1 0 0,1 0 1 0 0,-1-1-1 0 0,1 0 1 0 0,7 4-181 0 0,-8-9 53 0 0,1 0 1 0 0,0-1-1 0 0,0 1 1 0 0,0-2-1 0 0,0 1 1 0 0,0-1-1 0 0,0 0 0 0 0,0-1 1 0 0,0 0-1 0 0,-1 0 1 0 0,1-1-1 0 0,-1 1 1 0 0,1-2-1 0 0,-1 1 1 0 0,0-1-1 0 0,0 0 0 0 0,-1-1 1 0 0,1 1-1 0 0,-1-2 1 0 0,0 1-1 0 0,0 0 1 0 0,-1-1-1 0 0,0 0 1 0 0,0 0-1 0 0,0-1 1 0 0,-1 1-1 0 0,1-1 0 0 0,-2 0 1 0 0,2-3-54 0 0,11-10 76 0 0,21-28 1 0 0,73-61-16 0 0,-105 109-66 0 0,1-1 0 0 0,0 0 0 0 0,0 1 0 0 0,-1 0 0 0 0,1 1 0 0 0,0-1 0 0 0,0 1 0 0 0,-1 0 1 0 0,1 1-1 0 0,-1-1 0 0 0,1 1 0 0 0,-1 0 0 0 0,1 1 0 0 0,-1-1 0 0 0,0 1 0 0 0,0 0 0 0 0,0 0 0 0 0,-1 1 0 0 0,1-1 0 0 0,-1 1 0 0 0,0 0 0 0 0,0 0 0 0 0,0 1 0 0 0,0-1 0 0 0,-1 1 0 0 0,0-1 0 0 0,0 1 1 0 0,0 0-1 0 0,0 1 0 0 0,-1-1 0 0 0,0 0 0 0 0,0 1 0 0 0,0-1 0 0 0,-1 1 0 0 0,0 0 0 0 0,0 0 5 0 0,6 22-515 0 0,4 27-1562 0 0,-17-18-2912 0 0,-7-13 3769 0 0</inkml:trace>
  <inkml:trace contextRef="#ctx0" brushRef="#br0" timeOffset="662.042">4721 530 1412 0 0,'9'-8'4896'0'0,"30"42"-3879"0"0,-23-10-722 0 0,-1 0-1 0 0,-1 1 1 0 0,-1 1-1 0 0,-1 0 0 0 0,-1 1 1 0 0,-1 0-1 0 0,-2 0 0 0 0,-1 1 1 0 0,-1 0-1 0 0,-1 1 1 0 0,-1 5-295 0 0,-23 40 1872 0 0,14-114-1198 0 0,9 12-755 0 0,1 0-1 0 0,2 0 1 0 0,1 0 0 0 0,1 1-1 0 0,2 0 1 0 0,0 1-1 0 0,2 0 1 0 0,1 1 0 0 0,1 0-1 0 0,0 1 1 0 0,2 1 0 0 0,1 1-1 0 0,11-11 82 0 0,-23 27-46 0 0,-1 0 0 0 0,1 0 0 0 0,1 1 0 0 0,-1-1 0 0 0,1 1 0 0 0,0 1 0 0 0,0-1 0 0 0,0 1 0 0 0,1 0 0 0 0,0 1 0 0 0,-1 0 0 0 0,1 0 0 0 0,0 1 0 0 0,0 0 0 0 0,1 0 46 0 0,-8 2-50 0 0,7 2-73 0 0,-2 6 123 0 0,-1-1 0 0 0,0 2 0 0 0,0-1 0 0 0,-1 0 0 0 0,0 1 0 0 0,-1 0 0 0 0,1 0 0 0 0,-2 0 0 0 0,1 0 0 0 0,-1 0 0 0 0,-1 0 0 0 0,0 1 0 0 0,0-1-1 0 0,-1 5 1 0 0,2-1 8 0 0,6 130 155 0 0,0 0-1181 0 0,13-51-3937 0 0,-16-83 2595 0 0,-2-7 1246 0 0</inkml:trace>
  <inkml:trace contextRef="#ctx0" brushRef="#br0" timeOffset="916.145">5652 968 1520 0 0,'1'4'214'0'0,"0"1"0"0"0,0-1 0 0 0,0 1 0 0 0,-1-1 0 0 0,0 1 0 0 0,0-1 0 0 0,0 1 0 0 0,0 0 0 0 0,-1-1 0 0 0,1 1 0 0 0,-1-1-1 0 0,0 1 1 0 0,-1-1 0 0 0,1 0 0 0 0,-1 1 0 0 0,0-1 0 0 0,0 0 0 0 0,0 0 0 0 0,-1 0 0 0 0,1-1 0 0 0,-2 2-214 0 0,-118 108 2578 0 0,107-102-2250 0 0,0 1-267 0 0,-22 15 261 0 0,10-19-2921 0 0,11-34-1376 0 0,22 5 2731 0 0</inkml:trace>
  <inkml:trace contextRef="#ctx0" brushRef="#br0" timeOffset="1225.083">5978 551 904 0 0,'16'-25'5440'0'0,"-10"32"-1461"0"0,-15 46-3407 0 0,2 1-1 0 0,2 0 1 0 0,3 0-1 0 0,4 47-571 0 0,-1-21 250 0 0,20 140 2 0 0,-37-91-2351 0 0,15-129 1936 0 0,0 1 0 0 0,0 0 0 0 0,0-1 0 0 0,0 1 0 0 0,0 0 0 0 0,0-1-1 0 0,0 0 1 0 0,0 1 0 0 0,0-1 0 0 0,-1 1 0 0 0,1-1 0 0 0,0 0 0 0 0,0 0 0 0 0,0 0-1 0 0,0 0 1 0 0,0 0 0 0 0,-1 0 0 0 0,1 0 0 0 0,0 0 0 0 0,0 0 0 0 0,0-1-1 0 0,0 1 1 0 0,0 0 0 0 0,0-1 0 0 0,0 1 0 0 0,-1 0 0 0 0,1-1 0 0 0,0 0 0 0 0,0 1-1 0 0,1-1 1 0 0,-1 0 0 0 0,0 1 0 0 0,0-1 0 0 0,0 0 0 0 0,0 0 0 0 0,1 0 0 0 0,-1 0-1 0 0,0 0 1 0 0,1 0 0 0 0,-1 0 0 0 0,0 0 0 0 0,1 0 0 0 0,-1 0 0 0 0,1 0-1 0 0,0 0 1 0 0,-1-1 163 0 0,-10-14-1236 0 0</inkml:trace>
  <inkml:trace contextRef="#ctx0" brushRef="#br0" timeOffset="1535.001">6057 728 2508 0 0,'2'-5'163'0'0,"0"1"-1"0"0,0-1 0 0 0,0 1 0 0 0,1-1 1 0 0,0 1-1 0 0,0 0 0 0 0,0 0 1 0 0,1 1-1 0 0,-1-1 0 0 0,1 1 0 0 0,0-1 1 0 0,0 1-1 0 0,0 0 0 0 0,0 1 1 0 0,0-1-1 0 0,1 1 0 0 0,-1 0 0 0 0,1 0 1 0 0,0 0-1 0 0,0 0 0 0 0,-1 1 1 0 0,1 0-1 0 0,0 0 0 0 0,0 0 0 0 0,0 1 1 0 0,0 0-1 0 0,0 0 0 0 0,0 0 1 0 0,0 0-1 0 0,0 1 0 0 0,0 0 0 0 0,1 0-162 0 0,1 4 83 0 0,-1 0-1 0 0,0 0 1 0 0,0 1 0 0 0,0 0-1 0 0,0 0 1 0 0,-1 1-1 0 0,0-1 1 0 0,0 1-1 0 0,-1 0 1 0 0,0 0 0 0 0,0 1-1 0 0,-1-1 1 0 0,0 1-1 0 0,0 0 1 0 0,-1 0-1 0 0,0 0 1 0 0,0 0-1 0 0,-1 0 1 0 0,0 1 0 0 0,0-1-1 0 0,-1 0 1 0 0,0 0-1 0 0,-1 1 1 0 0,1-1-1 0 0,-2 0 1 0 0,1 0 0 0 0,-1 0-1 0 0,0 0 1 0 0,-1 0-1 0 0,0 0 1 0 0,0 0-1 0 0,-1-1 1 0 0,0 0-1 0 0,0 1 1 0 0,-1-2 0 0 0,0 1-1 0 0,0 0 1 0 0,0-1-1 0 0,-1 0 1 0 0,0 0-1 0 0,0-1 1 0 0,0 1-1 0 0,-1-1 1 0 0,0-1 0 0 0,0 1-1 0 0,0-1 1 0 0,-4 1-83 0 0,-4 3 41 0 0,4-1-136 0 0,0 0-1 0 0,0-2 1 0 0,0 1-1 0 0,-1-1 0 0 0,1-1 1 0 0,-1 0-1 0 0,0-1 0 0 0,0 0 1 0 0,-1-1-1 0 0,1 0 1 0 0,-4-1 95 0 0,13-2-219 0 0,0 0 1 0 0,0 0 0 0 0,0-1 0 0 0,0 1 0 0 0,0-1 0 0 0,1 0-1 0 0,-1 0 1 0 0,1 0 0 0 0,-1 0 0 0 0,1 0 0 0 0,0-1-1 0 0,0 1 1 0 0,0-1 0 0 0,0 0 0 0 0,0 1 0 0 0,0-1 0 0 0,1 0-1 0 0,-1 0 1 0 0,1 0 0 0 0,0 0 0 0 0,0 0 0 0 0,0 0-1 0 0,0 0 1 0 0,1-1 0 0 0,-1 1 0 0 0,1 0 0 0 0,0 0 0 0 0,0-1-1 0 0,0 1 1 0 0,0 0 0 0 0,0 0 0 0 0,1-1 0 0 0,0 1-1 0 0,-1 0 1 0 0,1 0 0 0 0,1 0 0 0 0,0-3 218 0 0,12-35-1199 0 0</inkml:trace>
  <inkml:trace contextRef="#ctx0" brushRef="#br0" timeOffset="1815.293">6671 383 1048 0 0,'13'11'321'0'0,"0"0"1"0"0,-1 1-1 0 0,0 0 0 0 0,-1 1 0 0 0,0 1 1 0 0,-1 0-1 0 0,-1 0 0 0 0,0 1 0 0 0,-1 0 0 0 0,-1 0 1 0 0,0 1-1 0 0,-1 0 0 0 0,-1 0 0 0 0,0 0 1 0 0,-1 1-1 0 0,-1 0 0 0 0,-1 0 0 0 0,0 0 1 0 0,-1 0-1 0 0,-1 0 0 0 0,0 0 0 0 0,-1 0 0 0 0,-2 0 1 0 0,1 0-1 0 0,-2-1 0 0 0,-2 8-321 0 0,-4 12 50 0 0,-1-1 0 0 0,-2 0 0 0 0,-1-1 0 0 0,-2 0 0 0 0,-2-2-1 0 0,0 0 1 0 0,-3 0 0 0 0,0-2 0 0 0,-2-1 0 0 0,-1-1 0 0 0,-1 0 0 0 0,-1-2-1 0 0,-2-1 1 0 0,-22 15-50 0 0,42-33-392 0 0,0 0-1 0 0,-1-1 1 0 0,1 0-1 0 0,-1 0 1 0 0,0-1-1 0 0,-1-1 1 0 0,1 1-1 0 0,-1-1 1 0 0,0-1-1 0 0,0 0 1 0 0,0 0-1 0 0,0-1 1 0 0,-1 0-1 0 0,1-1 1 0 0,-1 0-1 0 0,1-1 1 0 0,-10-1 392 0 0,-32-11-1298 0 0</inkml:trace>
  <inkml:trace contextRef="#ctx0" brushRef="#br0" timeOffset="3404.803">160 389 848 0 0,'-56'-11'2173'0'0,"29"10"43"0"0,41 7-1043 0 0,582 8-486 0 0,-385-16-806 0 0,682 2-1158 0 0,-609-16 749 0 0,941-55-627 0 0,577-106 184 0 0,-632 58 3226 0 0,-656 107-800 0 0,-332 34-717 0 0,479 49 172 0 0,-468-47-706 0 0,-262-10-4471 0 0,42-14 3067 0 0,12 0 34 0 0</inkml:trace>
  <inkml:trace contextRef="#ctx0" brushRef="#br0" timeOffset="4937.255">0 450 1172 0 0,'53'-76'3974'0'0,"-66"133"-2699"0"0,1 7-1117 0 0,3-1-1 0 0,3 2 0 0 0,3-1 1 0 0,4 55-158 0 0,-2 23 138 0 0,-1 377 260 0 0,41-303-138 0 0,-37-209-255 0 0,0 0-1 0 0,0 0 1 0 0,1 0-1 0 0,0 0 1 0 0,1 0-1 0 0,-1-1 0 0 0,1 1 1 0 0,0-1-1 0 0,1 0 1 0 0,-1 0-1 0 0,1 0 1 0 0,1-1-1 0 0,-1 0 0 0 0,1 0 1 0 0,0 0-1 0 0,0-1 1 0 0,0 0-1 0 0,0 0 1 0 0,1 0-1 0 0,0-1 0 0 0,-1 0 1 0 0,1 0-1 0 0,1-1 1 0 0,-1 0-1 0 0,0 0 1 0 0,0-1-1 0 0,1 0 0 0 0,3 1-4 0 0,504 4 242 0 0,-286-23-371 0 0,2179-102 235 0 0,-446 37 267 0 0,-480-68 716 0 0,-677 23 67 0 0,-401 85-1009 0 0,-503-14-8254 0 0,87 40 6923 0 0</inkml:trace>
  <inkml:trace contextRef="#ctx0" brushRef="#br0" timeOffset="5792.585">7810 135 1508 0 0,'11'-12'2106'0'0,"-11"12"-2011"0"0,0 1 0 0 0,0-1 0 0 0,1 1-1 0 0,-1-1 1 0 0,0 1 0 0 0,0-1 0 0 0,0 1 0 0 0,1-1 0 0 0,-1 0-1 0 0,0 1 1 0 0,1-1 0 0 0,-1 1 0 0 0,0-1 0 0 0,1 0-1 0 0,-1 1 1 0 0,1-1 0 0 0,-1 0 0 0 0,1 0 0 0 0,-1 1 0 0 0,0-1-1 0 0,1 0 1 0 0,-1 0 0 0 0,1 1 0 0 0,-1-1 0 0 0,1 0 0 0 0,-1 0-1 0 0,1 0 1 0 0,-1 0 0 0 0,1 0 0 0 0,-1 0 0 0 0,1 0-1 0 0,-1 0 1 0 0,1 0 0 0 0,0 0 0 0 0,-1 0 0 0 0,1 0 0 0 0,-1 0-1 0 0,1-1 1 0 0,-1 1 0 0 0,0 0 0 0 0,1 0 0 0 0,-1 0-1 0 0,1-1 1 0 0,-1 1 0 0 0,1 0 0 0 0,-1-1 0 0 0,1 1-95 0 0,-1 325 1114 0 0,0 168-435 0 0,26-241-491 0 0,5-111 667 0 0,-11-88-1412 0 0,-32-87-4062 0 0,-12-16 1918 0 0,10 24 1615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3:3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79 1160 0 0,'0'0'383'0'0,"3"-20"1182"0"0,-2 18-1528 0 0,0 1 0 0 0,0 0 0 0 0,0-1 0 0 0,0 1 0 0 0,-1 0 0 0 0,1-1 0 0 0,-1 1 1 0 0,1-1-1 0 0,-1 1 0 0 0,1-1 0 0 0,-1 1 0 0 0,0-1 0 0 0,0 1 0 0 0,1-1 0 0 0,-1 1 1 0 0,0-1-1 0 0,-1 1 0 0 0,1-1 0 0 0,0 1 0 0 0,0-1 0 0 0,-1 0 0 0 0,1 1 0 0 0,-1 0 1 0 0,1-1-1 0 0,-1 1 0 0 0,1-1 0 0 0,-1 1 0 0 0,0 0 0 0 0,0-1 0 0 0,0 1 0 0 0,0 0 1 0 0,0 0-1 0 0,0 0 0 0 0,0-1 0 0 0,0 1 0 0 0,0 0 0 0 0,-1 1 0 0 0,1-1 0 0 0,0 0 1 0 0,-1 0-1 0 0,1 0 0 0 0,0 1 0 0 0,-1-1 0 0 0,1 1 0 0 0,-1-1 0 0 0,1 1 0 0 0,-1 0 1 0 0,1-1-1 0 0,-1 1 0 0 0,1 0 0 0 0,-1 0 0 0 0,0 0 0 0 0,1 0-37 0 0,-13 1 43 0 0,-1 1 0 0 0,1 1-1 0 0,0 0 1 0 0,0 0 0 0 0,0 2 0 0 0,1-1-1 0 0,-1 2 1 0 0,1 0 0 0 0,0 0-1 0 0,1 2 1 0 0,0-1 0 0 0,0 1 0 0 0,0 1-1 0 0,1 0 1 0 0,1 1 0 0 0,-1 0 0 0 0,2 1-1 0 0,-1 0 1 0 0,2 0 0 0 0,-1 1-1 0 0,1 0 1 0 0,1 0 0 0 0,-2 6-43 0 0,0-1 44 0 0,1 0-1 0 0,0 0 1 0 0,2 0 0 0 0,0 1 0 0 0,1 0-1 0 0,1 0 1 0 0,0 0 0 0 0,1 1-1 0 0,2-1 1 0 0,-1 1 0 0 0,2 0 0 0 0,1-1-1 0 0,0 1 1 0 0,1-1 0 0 0,1 1 0 0 0,1-1-1 0 0,4 10-43 0 0,29 92 198 0 0,-23-81-130 0 0,-1-1 1 0 0,-3 1 0 0 0,-1 1 0 0 0,-2 0 0 0 0,-1 0-1 0 0,-1 20-68 0 0,-10-37 4 0 0,0 0 0 0 0,-1-1 0 0 0,-2 0 0 0 0,0 0-1 0 0,-1 0 1 0 0,-1-1 0 0 0,-1-1 0 0 0,-1 0 0 0 0,-1 0-1 0 0,0-2 1 0 0,-2 1 0 0 0,0-2 0 0 0,-1 0 0 0 0,-1 0 0 0 0,0-2-1 0 0,-1 0 1 0 0,-1-1 0 0 0,0-1 0 0 0,-1-1 0 0 0,0-1-1 0 0,-1 0 1 0 0,0-2 0 0 0,-1 0 0 0 0,0-1 0 0 0,-13 2-4 0 0,7-4-136 0 0,34-15 31 0 0,45-15 48 0 0,-45 24 63 0 0,0-1 0 0 0,-1 1 0 0 0,1 0 0 0 0,0 0 0 0 0,0 1 0 0 0,0 0 0 0 0,0 0 0 0 0,0 0-1 0 0,-1 1 1 0 0,1 0 0 0 0,0 0 0 0 0,-1 1 0 0 0,0-1 0 0 0,1 1 0 0 0,-1 0 0 0 0,0 0 0 0 0,0 1 0 0 0,-1 0-1 0 0,1-1 1 0 0,-1 2 0 0 0,0-1 0 0 0,0 0 0 0 0,0 1 0 0 0,-1 0 0 0 0,1 0 0 0 0,-1 0 0 0 0,0 0 0 0 0,-1 0 0 0 0,1 1-1 0 0,-1-1 1 0 0,0 1 0 0 0,0-1 0 0 0,-1 3-6 0 0,33 192 543 0 0,-47 140 81 0 0,23-156-348 0 0,-6-163-325 0 0,0 1 0 0 0,2-1 0 0 0,0 1-1 0 0,1-2 1 0 0,2 1 0 0 0,0-1-1 0 0,0 0 1 0 0,2-1 0 0 0,1 0-1 0 0,0-1 1 0 0,1 0 0 0 0,1-1-1 0 0,12 11 50 0 0,-16-19-335 0 0,1 0-1 0 0,0-1 0 0 0,0 0 0 0 0,1-1 1 0 0,0 0-1 0 0,0-1 0 0 0,0 0 1 0 0,1-1-1 0 0,0 0 0 0 0,0-1 0 0 0,0-1 1 0 0,1 0-1 0 0,-1 0 0 0 0,2-2 336 0 0,13 1-1234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3:3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1216 0 0,'0'0'410'0'0,"0"0"-102"0"0,0 0-29 0 0,0 0-55 0 0,0 0-59 0 0,0 0 17 0 0,0 0 136 0 0,0 0 1 0 0,0 0-32 0 0,0 0 9 0 0,1-20 1058 0 0,-1 19-1352 0 0,0 0 0 0 0,0 0 0 0 0,0 0 0 0 0,1 0 0 0 0,-1 0 0 0 0,0 0 0 0 0,1 0 0 0 0,-1 0 0 0 0,1 0 0 0 0,-1 1 0 0 0,1-1 0 0 0,-1 0 0 0 0,1 0 0 0 0,0 1-1 0 0,0-1 1 0 0,-1 0 0 0 0,1 1 0 0 0,0-1 0 0 0,0 0 0 0 0,-1 1 0 0 0,1-1 0 0 0,0 1 0 0 0,0-1 0 0 0,0 1 0 0 0,0 0 0 0 0,0-1 0 0 0,0 1 0 0 0,0 0 0 0 0,0 0 0 0 0,0 0 0 0 0,0 0 0 0 0,0-1 0 0 0,0 1 0 0 0,0 1 0 0 0,0-1 0 0 0,0 0 0 0 0,0 0 0 0 0,0 0 0 0 0,0 0 0 0 0,0 1 0 0 0,0-1 0 0 0,-1 0 0 0 0,1 1 0 0 0,0-1 0 0 0,0 1 0 0 0,0-1 0 0 0,0 1 0 0 0,0-1 0 0 0,-1 1 0 0 0,1 0 0 0 0,0 0 0 0 0,-1-1 0 0 0,1 1 0 0 0,0 0 0 0 0,-1 0 0 0 0,1-1 0 0 0,-1 1-1 0 0,1 0 0 0 0,17 15 117 0 0,-1 0 0 0 0,-1 2 0 0 0,0-1 0 0 0,-1 2 0 0 0,-1 0 0 0 0,-1 1 0 0 0,-1 0 1 0 0,-1 1-1 0 0,0 0 0 0 0,-2 1 0 0 0,0 0 0 0 0,-1 1 0 0 0,-2-1 0 0 0,0 1 0 0 0,-1 1 1 0 0,-2-1-1 0 0,0 9-118 0 0,-14 67 1995 0 0,11-100-1969 0 0,0 1 0 0 0,0-1 0 0 0,0 1-1 0 0,0 0 1 0 0,0-1 0 0 0,-1 1 0 0 0,1-1-1 0 0,0 1 1 0 0,0-1 0 0 0,0 1 0 0 0,0-1 0 0 0,-1 1-1 0 0,1 0 1 0 0,0-1 0 0 0,0 1 0 0 0,-1-1-1 0 0,1 1 1 0 0,0 0 0 0 0,0-1 0 0 0,-1 1-1 0 0,1 0 1 0 0,0-1 0 0 0,-1 1 0 0 0,1 0 0 0 0,-1 0-1 0 0,1-1 1 0 0,0 1 0 0 0,-1 0 0 0 0,1 0-1 0 0,-1 0 1 0 0,1 0 0 0 0,-1-1 0 0 0,1 1 0 0 0,-1 0-1 0 0,1 0 1 0 0,-1 0 0 0 0,1 0 0 0 0,0 0-1 0 0,-1 0 1 0 0,1 0 0 0 0,-1 0 0 0 0,1 0 0 0 0,-1 0-1 0 0,1 1 1 0 0,-1-1 0 0 0,1 0 0 0 0,-1 0-1 0 0,1 0 1 0 0,0 1 0 0 0,-1-1-26 0 0,17-142 63 0 0,-9 117-76 0 0,2 0 1 0 0,0 0-1 0 0,1 0 0 0 0,1 2 0 0 0,2-1 0 0 0,0 1 0 0 0,2 1 1 0 0,0 1-1 0 0,1 0 0 0 0,1 1 0 0 0,1 0 0 0 0,1 2 0 0 0,1 0 0 0 0,0 1 1 0 0,3 0 12 0 0,49 4-122 0 0,-62 23 116 0 0,-1 1 1 0 0,-1 1 0 0 0,0 0 0 0 0,0 0 0 0 0,-1 1-1 0 0,-1-1 1 0 0,0 1 0 0 0,-1 1 0 0 0,0-1 0 0 0,-1 1 0 0 0,0 0-1 0 0,-1 0 1 0 0,-1 0 0 0 0,0 0 0 0 0,-1 1 0 0 0,-1-1-1 0 0,0 0 1 0 0,-2 11 5 0 0,6 33-34 0 0,36 176-117 0 0,-39-231-174 0 0,15 41-639 0 0,-6-29-5462 0 0,-10-15 5254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0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2800 0 0,'11'-2'4686'0'0,"48"-13"-3895"0"0,302-28 804 0 0,-332 40-2100 0 0,62-5 525 0 0,-31 6-6549 0 0,-64 2 5191 0 0</inkml:trace>
  <inkml:trace contextRef="#ctx0" brushRef="#br0" timeOffset="249.132">27 249 1368 0 0,'6'10'4313'0'0,"62"-12"-2557"0"0,204-42-379 0 0,-87 9-4893 0 0,-149 29 1997 0 0,-6 2 348 0 0,-6 4 23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3:3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78 1216 0 0,'17'26'2987'0'0,"-19"74"-1667"0"0,-14-34-654 0 0,-3 0 1 0 0,-2-2 0 0 0,-4-1-1 0 0,-24 45-666 0 0,36-85 477 0 0,9-30 105 0 0,35-100-841 0 0,-5-1 0 0 0,-5-1 0 0 0,-4-4 259 0 0,-16 108-5 0 0,1 0-1 0 0,-1 1 0 0 0,0-1 0 0 0,0 0 0 0 0,0 0 0 0 0,-1 0 0 0 0,1 0 0 0 0,-1 0 0 0 0,-1 0 0 0 0,1 0 0 0 0,-1 0 0 0 0,0 0 0 0 0,0 0 0 0 0,0 1 1 0 0,0-1-1 0 0,-1 0 0 0 0,0 1 0 0 0,0-1 0 0 0,0 1 0 0 0,-1-1 0 0 0,1 1 0 0 0,-1 0 0 0 0,0 0 0 0 0,-1 0 0 0 0,1 1 0 0 0,0-1 0 0 0,-1 1 1 0 0,0-1-1 0 0,0 1 0 0 0,0 0 0 0 0,0 1 0 0 0,0-1 0 0 0,-1 1 0 0 0,1 0 0 0 0,-5-2 6 0 0,3 4 4 0 0,0 0-1 0 0,0 0 1 0 0,0 1-1 0 0,0 0 1 0 0,1 0-1 0 0,-1 0 1 0 0,0 0-1 0 0,1 1 1 0 0,-1 0-1 0 0,1 0 1 0 0,-1 1 0 0 0,1 0-1 0 0,0 0 1 0 0,0 0-1 0 0,0 0 1 0 0,1 1-1 0 0,-1 0 1 0 0,1-1-1 0 0,0 2 1 0 0,0-1-1 0 0,0 0 1 0 0,0 1 0 0 0,1 0-1 0 0,0 0 1 0 0,0 0-1 0 0,0 0 1 0 0,1 1-1 0 0,0-1 1 0 0,0 0-1 0 0,0 1 1 0 0,0 0-1 0 0,1-1 1 0 0,0 1-1 0 0,0 0 1 0 0,1 0 0 0 0,0 0-1 0 0,0 0 1 0 0,0-1-1 0 0,0 1 1 0 0,1 0-1 0 0,0 0 1 0 0,1 4-4 0 0,4 4 30 0 0,1 1 0 0 0,0-1 1 0 0,1-1-1 0 0,1 1 0 0 0,-1-1 1 0 0,2-1-1 0 0,0 0 0 0 0,1 0 1 0 0,0-1-1 0 0,0 0 0 0 0,1-1 1 0 0,1 0-1 0 0,0-1 0 0 0,0 0 1 0 0,1-1-1 0 0,0-1 0 0 0,8 3-30 0 0,264 89-5412 0 0,-259-93 4236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3:4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310 456 1468 0 0,'0'-1'104'0'0,"0"-1"1"0"0,0 1-1 0 0,0-1 0 0 0,-1 1 0 0 0,1-1 1 0 0,-1 1-1 0 0,1-1 0 0 0,-1 1 1 0 0,0 0-1 0 0,1-1 0 0 0,-1 1 0 0 0,0 0 1 0 0,0-1-1 0 0,0 1 0 0 0,0 0 0 0 0,0 0 1 0 0,0 0-1 0 0,0 0 0 0 0,-1 0 0 0 0,1 0 1 0 0,0 0-1 0 0,-1 0 0 0 0,1 1 0 0 0,0-1 1 0 0,-1 0-1 0 0,1 1 0 0 0,-1-1 1 0 0,1 1-1 0 0,-1 0 0 0 0,1-1 0 0 0,-1 1 1 0 0,1 0-1 0 0,-1 0 0 0 0,1 0 0 0 0,-2 0-104 0 0,-85 11 1288 0 0,76-7-1155 0 0,-1 0 0 0 0,1 1-1 0 0,0 1 1 0 0,0 0 0 0 0,0 0 0 0 0,1 2-1 0 0,0-1 1 0 0,1 1 0 0 0,0 1-1 0 0,0 0 1 0 0,0 0 0 0 0,1 1 0 0 0,1 0-1 0 0,-1 1 1 0 0,2 0 0 0 0,0 0-1 0 0,-2 3-132 0 0,11-10 20 0 0,0-1-1 0 0,-1 1 0 0 0,1-1 1 0 0,1 0-1 0 0,-1 0 0 0 0,0 1 0 0 0,1-2 1 0 0,-1 1-1 0 0,1 0 0 0 0,0 0 1 0 0,0-1-1 0 0,0 1 0 0 0,0-1 1 0 0,1 0-1 0 0,-1 0 0 0 0,0 0 0 0 0,1-1 1 0 0,0 1-1 0 0,-1-1 0 0 0,1 0 1 0 0,0 0-1 0 0,0 0 0 0 0,-1 0 0 0 0,1-1 1 0 0,0 0-1 0 0,0 1 0 0 0,0-1 1 0 0,0-1-1 0 0,0 1 0 0 0,0-1 0 0 0,-1 1 1 0 0,1-1-1 0 0,0 0 0 0 0,0 0 1 0 0,0-1-20 0 0,5 2 14 0 0,20-2-79 0 0,0-1-1 0 0,0-1 1 0 0,-1-1 0 0 0,1-2 0 0 0,-1-1 0 0 0,-1-1 0 0 0,0-1-1 0 0,0-2 1 0 0,7-4 65 0 0,7-30-493 0 0,-101 12 459 0 0,-146 28 227 0 0,205 6-195 0 0,-1-5-176 0 0,40-1 102 0 0,0-2 0 0 0,0-1 0 0 0,-1-2 0 0 0,0-1 0 0 0,-1-2 0 0 0,0-2 0 0 0,-2-1 0 0 0,0-1-1 0 0,0-3 1 0 0,2-3 76 0 0,-31 20 10 0 0,0 1 0 0 0,-1-1 0 0 0,1-1-1 0 0,-1 1 1 0 0,0-1 0 0 0,0 1 0 0 0,-1-1-1 0 0,1 0 1 0 0,-1-1 0 0 0,0 1 0 0 0,0 0-1 0 0,-1-1 1 0 0,0 0 0 0 0,0 0 0 0 0,0 1 0 0 0,0-1-1 0 0,-1 0 1 0 0,0 0 0 0 0,-1 0 0 0 0,1-1-1 0 0,-1 1 1 0 0,0 0 0 0 0,-1 0 0 0 0,1 0-1 0 0,-1-2-9 0 0,-2-1 89 0 0,0 0 0 0 0,0 0 0 0 0,0 0 1 0 0,-1 0-1 0 0,0 1 0 0 0,-1 0 0 0 0,0-1 0 0 0,-1 2 0 0 0,1-1 0 0 0,-1 1 0 0 0,-1 0 0 0 0,1 0 0 0 0,-1 0 0 0 0,0 1 0 0 0,-1 0 0 0 0,0 1 0 0 0,0 0 0 0 0,0 0 0 0 0,0 0 0 0 0,-1 1 0 0 0,1 0 0 0 0,-1 1 0 0 0,0 0 0 0 0,0 1 0 0 0,-1-1 0 0 0,1 2 0 0 0,0-1 0 0 0,-2 1-89 0 0,7 2 24 0 0,0-1-1 0 0,0 1 0 0 0,0 0 0 0 0,0 1 1 0 0,0-1-1 0 0,0 1 0 0 0,0-1 1 0 0,1 1-1 0 0,-1 0 0 0 0,1 1 0 0 0,-1-1 1 0 0,1 0-1 0 0,0 1 0 0 0,0 0 0 0 0,0 0 1 0 0,0 0-1 0 0,1 0 0 0 0,-1 0 1 0 0,1 1-1 0 0,0-1 0 0 0,0 1 0 0 0,0-1 1 0 0,0 1-1 0 0,1 0 0 0 0,-1 0 1 0 0,1-1-1 0 0,0 1 0 0 0,0 3-23 0 0,-18 113 446 0 0,53 52-1 0 0,71 76 52 0 0,-38-103-1846 0 0,-15 5-5216 0 0,-51-142 5367 0 0,-1-5 68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3:4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69 2768 0 0,'-25'91'5181'0'0,"18"69"-4625"0"0,7-137-153 0 0,14 89-1505 0 0,-14-111 948 0 0,0 1 1 0 0,0 0-1 0 0,0 0 0 0 0,0 0 0 0 0,-1-1 1 0 0,1 1-1 0 0,-1 0 0 0 0,1 0 0 0 0,-1-1 0 0 0,0 1 1 0 0,0 0-1 0 0,0-1 0 0 0,0 1 0 0 0,0-1 1 0 0,0 1-1 0 0,0-1 0 0 0,0 0 0 0 0,0 1 1 0 0,-1-1-1 0 0,1 0 0 0 0,-1 0 0 0 0,1 0 1 0 0,-1 0-1 0 0,1 0 0 0 0,-1 0 0 0 0,1 0 1 0 0,-1-1-1 0 0,0 1 0 0 0,0-1 0 0 0,1 1 1 0 0,-3 0 153 0 0,-4-3-1224 0 0</inkml:trace>
  <inkml:trace contextRef="#ctx0" brushRef="#br0" timeOffset="791.48">0 279 1492 0 0,'129'-32'4073'0'0,"64"-23"-3164"0"0,-161 46-656 0 0,-9 2-174 0 0,8-1 8 0 0,-1-1 0 0 0,0-1 0 0 0,0-2 0 0 0,-1 0 0 0 0,-1-3 0 0 0,18-10-87 0 0,-44 23 56 0 0,1-1 0 0 0,0 1 0 0 0,-1 0 0 0 0,0 0 0 0 0,0-1 0 0 0,0 1-1 0 0,0-1 1 0 0,0 0 0 0 0,0 0 0 0 0,0 0 0 0 0,-1 0 0 0 0,0 0 0 0 0,1 0 0 0 0,-1 0 0 0 0,0 0 0 0 0,-1 0 0 0 0,1-1 0 0 0,0 1 0 0 0,-1 0-1 0 0,0 0 1 0 0,0-1 0 0 0,0 1 0 0 0,0 0 0 0 0,-1-2-56 0 0,1 3 49 0 0,0 2-11 0 0,-14-7 38 0 0,-29 107 21 0 0,-40 151 209 0 0,67-183-61 0 0,15-67-262 0 0,10-4 0 0 0,-1-1 0 0 0,1 0 0 0 0,-1 0 0 0 0,0-1 0 0 0,-1 0 0 0 0,1 0 1 0 0,-1-1-1 0 0,0 0 0 0 0,0 0 0 0 0,-1 0 0 0 0,0-1 0 0 0,0 0 1 0 0,0 0-1 0 0,3-8 17 0 0,9-6-132 0 0,74-74-274 0 0,-90 95 406 0 0,0 1 0 0 0,0 1 0 0 0,0-1 0 0 0,0 0 0 0 0,-1 0 0 0 0,1 1 0 0 0,0-1 0 0 0,-1 1 1 0 0,1-1-1 0 0,-1 1 0 0 0,1 0 0 0 0,-1 0 0 0 0,0-1 0 0 0,0 1 0 0 0,0 0 0 0 0,0 0 0 0 0,0 0 0 0 0,0 0 0 0 0,0 1 0 0 0,-1-1 0 0 0,1 0 0 0 0,-1 0 0 0 0,0 0 0 0 0,1 0 0 0 0,-1 1 0 0 0,0-1 0 0 0,0 0 0 0 0,-1 0 0 0 0,1 0 0 0 0,-1 3 0 0 0,0 3 0 0 0,0 0 0 0 0,1 1 0 0 0,0-1 0 0 0,0 1 0 0 0,1-1 0 0 0,0 1 0 0 0,0-1-1 0 0,1 1 1 0 0,0-1 0 0 0,1 0 0 0 0,0 0 0 0 0,0 0 0 0 0,1-1 0 0 0,-1 1 0 0 0,2-1-1 0 0,-1 1 1 0 0,1-1 0 0 0,0-1 0 0 0,1 1 0 0 0,-1-1 0 0 0,1 0 0 0 0,1 0 0 0 0,-1 0-1 0 0,1-1 1 0 0,0 0 0 0 0,0-1 0 0 0,0 1 0 0 0,1-1 0 0 0,-1-1 0 0 0,1 0 0 0 0,0 0-1 0 0,8 2 1 0 0,-6-4-20 0 0,0 0 0 0 0,0-1 1 0 0,0 0-1 0 0,0 0 0 0 0,1-1 0 0 0,-1-1 0 0 0,0 0 0 0 0,-1 0 0 0 0,1-1 0 0 0,0 0 0 0 0,-1 0 0 0 0,1-1 0 0 0,-1-1 0 0 0,0 1 0 0 0,-1-2 0 0 0,1 1 0 0 0,-1-1 0 0 0,0 0 0 0 0,0-1 0 0 0,-1 0 0 0 0,0 0 0 0 0,0-1 0 0 0,0 1 0 0 0,-1-1 0 0 0,-1-1 0 0 0,1 1 0 0 0,-1-1 0 0 0,-1 0 0 0 0,0-1 0 0 0,0 1 0 0 0,0-1 0 0 0,-1 1 0 0 0,1-10 20 0 0,-4 11 28 0 0,0 0 1 0 0,0-1-1 0 0,-1 1 0 0 0,0 0 1 0 0,0 0-1 0 0,-1-1 0 0 0,0 1 1 0 0,0 0-1 0 0,-1 0 0 0 0,0 1 1 0 0,-1-1-1 0 0,1 1 0 0 0,-1-1 1 0 0,-1 1-1 0 0,0 1 0 0 0,0-1 1 0 0,0 0-1 0 0,-1 1 0 0 0,1 0 1 0 0,-3-1-29 0 0,-28-2 460 0 0,35 9-369 0 0,-9 2 89 0 0,5 4-147 0 0,1 1 0 0 0,1-1 0 0 0,-1 1 1 0 0,1-1-1 0 0,0 1 0 0 0,0 0 1 0 0,1 0-1 0 0,0 0 0 0 0,1 1 0 0 0,-1-1 1 0 0,1 0-1 0 0,1 1 0 0 0,-1-1 1 0 0,1 1-1 0 0,0-1 0 0 0,1 1 0 0 0,0-1 1 0 0,0 0-1 0 0,1 1 0 0 0,0-1 1 0 0,0 0-1 0 0,0 0 0 0 0,1 0 0 0 0,0 0 1 0 0,1-1-1 0 0,-1 1 0 0 0,1-1 1 0 0,1 1-34 0 0,35 56-637 0 0,-6-30-3566 0 0,-33-33 2913 0 0,-1 0 30 0 0,0 0 80 0 0</inkml:trace>
  <inkml:trace contextRef="#ctx0" brushRef="#br0" timeOffset="1039.905">1103 12 1720 0 0,'1'-3'1092'0'0,"-1"2"-204"0"0,0-2-280 0 0,0 1-80 0 0,2 1-212 0 0,-1-1-192 0 0,1 4-36 0 0,-2-2 53 0 0,2 6-21 0 0,-2-2-293 0 0,3 4 5 0 0,3 10-88 0 0,5 0-312 0 0,-6 3-592 0 0,6 3 100 0 0,-9-2 12 0 0</inkml:trace>
  <inkml:trace contextRef="#ctx0" brushRef="#br0" timeOffset="1363.151">1228 491 1920 0 0,'7'-42'5505'0'0,"22"-46"-5141"0"0,-11 34 5 0 0,60-150-288 0 0,-60 342 7 0 0,16-72 88 0 0,-26-54-51 0 0,-1 1 0 0 0,0 0 1 0 0,-1 0-1 0 0,0 1 1 0 0,-1 0-1 0 0,-1 0 1 0 0,0 0-1 0 0,-1 0 0 0 0,0 1 1 0 0,0 5-126 0 0,-4-15-20 0 0,0-1-1 0 0,1 1 1 0 0,-1-1 0 0 0,-1 1 0 0 0,1-1-1 0 0,-1 0 1 0 0,0 0 0 0 0,0 1 0 0 0,0-1-1 0 0,0-1 1 0 0,-1 1 0 0 0,1 0 0 0 0,-1 0 0 0 0,0-1-1 0 0,0 0 1 0 0,0 0 0 0 0,-1 0 0 0 0,1 0-1 0 0,-1 0 1 0 0,0 0 0 0 0,0-1 0 0 0,0 0-1 0 0,0 0 1 0 0,0 0 0 0 0,-3 1 20 0 0,-74 15-3659 0 0,6-20 1221 0 0,1-10 1308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3:3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2436 0 0,'29'-5'7826'0'0,"-28"54"-7323"0"0,-3-20-277 0 0,22 282 335 0 0,42 73-433 0 0,-53-347-802 0 0,-5-20-2030 0 0,-11-38-2404 0 0,1 3 3874 0 0</inkml:trace>
  <inkml:trace contextRef="#ctx0" brushRef="#br0" timeOffset="263.546">66 223 1196 0 0,'1'-7'162'0'0,"0"0"0"0"0,0 0 0 0 0,1 1 0 0 0,-1-1 0 0 0,2 1 0 0 0,-1-1 0 0 0,1 1 0 0 0,0 0-1 0 0,0 0 1 0 0,0 0 0 0 0,1 0 0 0 0,0 0 0 0 0,0 1 0 0 0,1 0 0 0 0,-1 0 0 0 0,1 0 0 0 0,0 0 0 0 0,1 1 0 0 0,-1 0 0 0 0,1 0 0 0 0,0 0-1 0 0,0 1 1 0 0,0-1 0 0 0,0 2 0 0 0,0-1 0 0 0,1 1 0 0 0,-1 0 0 0 0,1 0 0 0 0,0 1 0 0 0,0-1 0 0 0,-1 2 0 0 0,1-1 0 0 0,0 1 0 0 0,0 0-1 0 0,0 0 1 0 0,0 1 0 0 0,0 0-162 0 0,3 1 76 0 0,0 0 0 0 0,0 1-1 0 0,-1 0 1 0 0,1 1 0 0 0,-1 0-1 0 0,0 0 1 0 0,0 1 0 0 0,-1 0 0 0 0,1 1-1 0 0,-1 0 1 0 0,0 0 0 0 0,-1 1-1 0 0,1-1 1 0 0,-2 2 0 0 0,1-1-1 0 0,-1 1 1 0 0,0 0 0 0 0,0 1-1 0 0,-1-1 1 0 0,0 1 0 0 0,0 0-1 0 0,-1 0 1 0 0,-1 1 0 0 0,1-1 0 0 0,-1 1-77 0 0,-6-2 7 0 0,0-1 0 0 0,0 0-1 0 0,-1 0 1 0 0,0 0-1 0 0,0-1 1 0 0,-1 1-1 0 0,0-1 1 0 0,0 0-1 0 0,0-1 1 0 0,-1 1-1 0 0,1-1 1 0 0,-1 0-1 0 0,-1 0 1 0 0,1-1-1 0 0,-1 0 1 0 0,0 0-1 0 0,0 0 1 0 0,0-1-1 0 0,0 0 1 0 0,0 0-1 0 0,-1-1 1 0 0,1 0-1 0 0,-1-1 1 0 0,0 1-1 0 0,1-1 1 0 0,-1-1-1 0 0,0 1 1 0 0,0-1-1 0 0,0-1 1 0 0,1 0-1 0 0,-1 0 1 0 0,0 0-1 0 0,1-1 1 0 0,-1 0-1 0 0,1 0 1 0 0,-7-4-6 0 0,7 2-362 0 0,1 1 0 0 0,0-2 1 0 0,1 1-1 0 0,-1-1 1 0 0,1 0-1 0 0,0 0 1 0 0,0 0-1 0 0,1-1 1 0 0,-1 1-1 0 0,1-1 0 0 0,0 0 1 0 0,1-1-1 0 0,0 1 1 0 0,0-1-1 0 0,0 1 1 0 0,0-1-1 0 0,1 0 1 0 0,1 0 361 0 0,-2-20-1342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3:3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2033 392 2160 0 0,'7'-3'1516'0'0,"-8"3"-1463"0"0,1 1 0 0 0,-1-1 0 0 0,1 0 0 0 0,0 1 0 0 0,-1-1-1 0 0,1 1 1 0 0,0-1 0 0 0,-1 1 0 0 0,1-1 0 0 0,0 1 0 0 0,-1-1 0 0 0,1 1 0 0 0,0-1 0 0 0,0 1 0 0 0,0 0 0 0 0,0-1 0 0 0,0 1 0 0 0,0-1-1 0 0,0 1 1 0 0,0 0 0 0 0,0-1 0 0 0,0 1 0 0 0,0-1 0 0 0,0 1 0 0 0,0-1 0 0 0,0 1 0 0 0,0 0 0 0 0,0-1 0 0 0,1 1 0 0 0,-1-1-1 0 0,0 1 1 0 0,0-1 0 0 0,1 1 0 0 0,-1-1 0 0 0,0 1 0 0 0,1-1 0 0 0,-1 1 0 0 0,1-1 0 0 0,-1 0 0 0 0,0 1 0 0 0,1-1 0 0 0,-1 0-1 0 0,1 1 1 0 0,-1-1 0 0 0,1 0 0 0 0,-1 1 0 0 0,1-1 0 0 0,-1 0 0 0 0,1 0 0 0 0,0 0 0 0 0,-1 0 0 0 0,1 1 0 0 0,-1-1 0 0 0,1 0-1 0 0,-1 0 1 0 0,1 0 0 0 0,0 0 0 0 0,-1 0 0 0 0,1 0 0 0 0,-1 0 0 0 0,1-1 0 0 0,-1 1 0 0 0,1 0 0 0 0,0 0 0 0 0,-1 0 0 0 0,1-1 0 0 0,-1 1-1 0 0,1 0 1 0 0,0-1-53 0 0,28 330 2218 0 0,12 71-1097 0 0,-10-139-1509 0 0,-27-237-3583 0 0,-11-77 229 0 0,-1 12 2457 0 0</inkml:trace>
  <inkml:trace contextRef="#ctx0" brushRef="#br0" timeOffset="387.602">2265 598 1360 0 0,'-16'-45'4254'0'0,"37"-26"-3335"0"0,-20 64-871 0 0,2 1-1 0 0,-1 0 1 0 0,1-1-1 0 0,0 1 1 0 0,0 0-1 0 0,1 0 1 0 0,0 1-1 0 0,0-1 1 0 0,0 1-1 0 0,1 0 1 0 0,0 0-1 0 0,0 0 1 0 0,0 0-1 0 0,0 1 1 0 0,1 0-1 0 0,0 0 1 0 0,-1 1-1 0 0,1 0 1 0 0,1 0-1 0 0,-1 0 1 0 0,0 0-1 0 0,1 1 1 0 0,-1 0-1 0 0,1 1 1 0 0,0-1-1 0 0,0 1 1 0 0,0 1-1 0 0,-1-1 1 0 0,1 1-1 0 0,0 0 1 0 0,0 1-1 0 0,0 0 1 0 0,0 0-1 0 0,-1 0 1 0 0,1 1-1 0 0,0 0 1 0 0,-1 0-1 0 0,0 0 1 0 0,1 1-1 0 0,1 1-47 0 0,-4-2 9 0 0,0 1-1 0 0,-1-1 0 0 0,1 1 0 0 0,-1-1 0 0 0,1 1 0 0 0,-1 0 1 0 0,0 0-1 0 0,0 0 0 0 0,0 1 0 0 0,0-1 0 0 0,-1 1 1 0 0,1 0-1 0 0,-1 0 0 0 0,0 0 0 0 0,0 0 0 0 0,0 0 0 0 0,-1 0 1 0 0,0 0-1 0 0,1 0 0 0 0,-1 1 0 0 0,-1-1 0 0 0,1 1 0 0 0,-1-1 1 0 0,0 0-1 0 0,0 1 0 0 0,0-1 0 0 0,0 1 0 0 0,-1-1 1 0 0,1 0-1 0 0,-1 1 0 0 0,-1-1 0 0 0,1 0 0 0 0,0 0 0 0 0,-1 1 1 0 0,0-1-1 0 0,-1 1-8 0 0,-2 4 23 0 0,0 0 0 0 0,-1-1 0 0 0,0 0 0 0 0,-1 0 0 0 0,1 0 0 0 0,-2-1 0 0 0,1 0 0 0 0,-1 0 0 0 0,0-1 0 0 0,0 0 0 0 0,-1 0 0 0 0,1-1 0 0 0,-1 0 0 0 0,-1-1 0 0 0,-6 3-23 0 0,9-3-57 0 0,0-1 0 0 0,0 0 0 0 0,0 0 0 0 0,0-1 0 0 0,0 0 1 0 0,-1 0-1 0 0,1-1 0 0 0,-1 0 0 0 0,1 0 0 0 0,-1-1 0 0 0,1 0 0 0 0,-1 0 0 0 0,1-1 0 0 0,-1 1 1 0 0,1-2-1 0 0,-1 1 0 0 0,1-1 0 0 0,0 0 0 0 0,-1-1 0 0 0,1 0 0 0 0,1 0 0 0 0,-7-3 57 0 0,24-51-4791 0 0,5 37 3597 0 0</inkml:trace>
  <inkml:trace contextRef="#ctx0" brushRef="#br0" timeOffset="933.738">3026 431 1024 0 0,'16'-6'5232'0'0,"-43"-13"-4421"0"0,6 17-747 0 0,0 1 0 0 0,1 1 0 0 0,-1 1 0 0 0,0 1 0 0 0,1 1 0 0 0,0 1-1 0 0,-1 0 1 0 0,1 1 0 0 0,1 2 0 0 0,-1 0 0 0 0,1 1 0 0 0,1 1 0 0 0,-1 0-1 0 0,1 2 1 0 0,1 0 0 0 0,0 1 0 0 0,1 0 0 0 0,0 1 0 0 0,-8 10-64 0 0,17-18 34 0 0,0 0 1 0 0,1 1 0 0 0,0 0-1 0 0,1 0 1 0 0,-1 0 0 0 0,1 0-1 0 0,0 1 1 0 0,0 0 0 0 0,1 0-1 0 0,0 0 1 0 0,0 1 0 0 0,1-1-1 0 0,0 1 1 0 0,0 0 0 0 0,1 0-1 0 0,0 3-34 0 0,28 9 254 0 0,-16-17-257 0 0,1-1 0 0 0,0-1 0 0 0,0 1 0 0 0,-1-2-1 0 0,1 0 1 0 0,0 0 0 0 0,0-1 0 0 0,0 0 0 0 0,-1 0 0 0 0,1-2 0 0 0,-1 1 0 0 0,1-1 0 0 0,-1-1 0 0 0,0 0 0 0 0,0 0 0 0 0,0-1 0 0 0,-1 0 0 0 0,1-1 0 0 0,-1 0-1 0 0,6-5 4 0 0,-6 4-38 0 0,0 0-1 0 0,0-1 0 0 0,0 0 0 0 0,-1 0 0 0 0,0-1 0 0 0,-1 0 0 0 0,0 0 0 0 0,0 0 1 0 0,-1-1-1 0 0,-1 0 0 0 0,1-1 0 0 0,-2 1 0 0 0,1-1 0 0 0,-1 0 0 0 0,-1 0 0 0 0,0 0 1 0 0,-1-1-1 0 0,0 1 0 0 0,0-2 39 0 0,-2 11 25 0 0,-3-14 14 0 0,3 16-40 0 0,0 1-1 0 0,0-1 1 0 0,0 1 0 0 0,0-1 0 0 0,0 1 0 0 0,0-1-1 0 0,0 1 1 0 0,0-1 0 0 0,-1 0 0 0 0,1 1 0 0 0,0-1-1 0 0,0 1 1 0 0,-1-1 0 0 0,1 0 0 0 0,0 1 0 0 0,-1-1-1 0 0,1 0 1 0 0,0 1 0 0 0,-1-1 0 0 0,1 0 0 0 0,0 1 0 0 0,-1-1-1 0 0,1 0 1 0 0,-1 0 0 0 0,1 1 0 0 0,0-1 0 0 0,-1 0-1 0 0,1 0 1 0 0,-1 0 0 0 0,1 0 0 0 0,-1 0 0 0 0,1 1-1 0 0,-1-1 1 0 0,1 0 0 0 0,-1 0 0 0 0,1 0 0 0 0,0 0-1 0 0,-1 0 1 0 0,1-1 0 0 0,-1 1 0 0 0,1 0 0 0 0,-1 0-1 0 0,1 0 1 0 0,-1 0 0 0 0,1 0 0 0 0,-1-1 0 0 0,1 1-1 0 0,0 0 1 0 0,-1 0 0 0 0,1-1 0 0 0,0 1 0 0 0,-1 0 0 0 0,1-1 1 0 0,12 47-75 0 0,-3-30-165 0 0,1 0 1 0 0,1 0-1 0 0,1-1 1 0 0,0 0-1 0 0,1-1 1 0 0,0-1-1 0 0,2 0 0 0 0,-1-1 1 0 0,1 0-1 0 0,1-1 1 0 0,14 7 239 0 0,-11-10-2649 0 0,-15-8 1394 0 0</inkml:trace>
  <inkml:trace contextRef="#ctx0" brushRef="#br0" timeOffset="1275.05">3087 307 1108 0 0,'8'-1'135'0'0,"-1"0"0"0"0,1 1 0 0 0,-1 0 1 0 0,0 0-1 0 0,1 0 0 0 0,-1 1 0 0 0,1 1 0 0 0,-1-1 0 0 0,0 1 0 0 0,0 0 1 0 0,0 1-1 0 0,0 0 0 0 0,0 0 0 0 0,0 0 0 0 0,-1 1 0 0 0,1 0 0 0 0,-1 0 0 0 0,0 1 1 0 0,0-1-1 0 0,-1 1 0 0 0,0 1 0 0 0,1-1 0 0 0,-2 1 0 0 0,1 0 0 0 0,-1 0 1 0 0,0 0-1 0 0,0 0 0 0 0,1 4-135 0 0,8 7 295 0 0,-1 1-1 0 0,-1 0 1 0 0,-1 1 0 0 0,0 0 0 0 0,-2 1-1 0 0,0 0 1 0 0,-1 0 0 0 0,-1 0 0 0 0,-1 1-1 0 0,-1 0 1 0 0,0 0 0 0 0,-1 18-295 0 0,-2-37 54 0 0,-1-1 1 0 0,0 1 0 0 0,1 0-1 0 0,-1 0 1 0 0,0 0 0 0 0,0-1-1 0 0,0 1 1 0 0,0 0 0 0 0,-1 0-1 0 0,1 0 1 0 0,-1-1 0 0 0,1 1-1 0 0,-1 0 1 0 0,1-1 0 0 0,-1 1-1 0 0,0 0 1 0 0,0-1 0 0 0,0 1-1 0 0,0-1 1 0 0,0 1 0 0 0,0-1-1 0 0,0 1 1 0 0,0-1 0 0 0,0 0-1 0 0,-1 0 1 0 0,1 0 0 0 0,-1 1-1 0 0,1-1 1 0 0,-1 0 0 0 0,1-1-1 0 0,-1 1 1 0 0,0 0 0 0 0,1 0-1 0 0,-1-1 1 0 0,0 1 0 0 0,1-1-1 0 0,-1 0 1 0 0,0 1 0 0 0,0-1-1 0 0,0 0 1 0 0,1 0 0 0 0,-1 0-1 0 0,0 0 1 0 0,0 0 0 0 0,0 0-1 0 0,1-1 1 0 0,-1 1 0 0 0,0-1-1 0 0,0 1 1 0 0,1-1 0 0 0,-1 0-1 0 0,0 1 1 0 0,1-1-1 0 0,-1 0 1 0 0,1 0 0 0 0,-1 0-1 0 0,1 0 1 0 0,0-1 0 0 0,-1 1-1 0 0,1 0 1 0 0,0-1 0 0 0,0 1-1 0 0,0 0 1 0 0,0-1 0 0 0,0 1-1 0 0,0-1 1 0 0,-1-1-55 0 0,2-10-52 0 0,0 0-1 0 0,1 1 1 0 0,0-1 0 0 0,1 1 0 0 0,1-1-1 0 0,0 1 1 0 0,0 0 0 0 0,1 0-1 0 0,1 0 1 0 0,0 0 0 0 0,0 1-1 0 0,1-1 1 0 0,1 2 0 0 0,0-1-1 0 0,0 1 1 0 0,1 0 0 0 0,1 0 0 0 0,-1 1-1 0 0,1 0 1 0 0,1 1 0 0 0,0 0-1 0 0,0 0 1 0 0,0 1 0 0 0,12-6 52 0 0,131-75-2113 0 0,12 25-3825 0 0,-145 56 4757 0 0</inkml:trace>
  <inkml:trace contextRef="#ctx0" brushRef="#br0" timeOffset="1908.152">3950 337 1440 0 0,'-1'-1'93'0'0,"0"-1"1"0"0,1 1-1 0 0,-1 0 0 0 0,0 0 0 0 0,0 0 0 0 0,1 0 0 0 0,-1 0 1 0 0,0 0-1 0 0,0 0 0 0 0,0 0 0 0 0,0 0 0 0 0,-1 0 1 0 0,1 0-1 0 0,0 1 0 0 0,0-1 0 0 0,0 0 0 0 0,-1 1 1 0 0,1-1-1 0 0,0 1 0 0 0,-1 0 0 0 0,1-1 0 0 0,0 1 1 0 0,-1 0-1 0 0,1 0 0 0 0,0 0 0 0 0,-1 0 0 0 0,1 0 1 0 0,-1 0-1 0 0,1 0 0 0 0,0 0 0 0 0,-1 0 0 0 0,1 1 0 0 0,0-1 1 0 0,-1 1-1 0 0,1-1 0 0 0,0 1 0 0 0,0-1 0 0 0,-1 2-93 0 0,-1-2 89 0 0,-14 3 59 0 0,0 2 0 0 0,0 0 0 0 0,0 1 0 0 0,0 0 0 0 0,1 2 0 0 0,0 0 0 0 0,0 1 0 0 0,1 0 0 0 0,0 1 0 0 0,1 1 1 0 0,0 0-1 0 0,1 1 0 0 0,0 1-148 0 0,10-12 37 0 0,1 0 0 0 0,0-1 1 0 0,0 1-1 0 0,1 1 0 0 0,-1-1 1 0 0,0 0-1 0 0,0 0 0 0 0,0 1 1 0 0,1-1-1 0 0,-1 1 0 0 0,1-1 1 0 0,-1 1-1 0 0,1 0 0 0 0,0-1 1 0 0,0 1-1 0 0,-1 0 0 0 0,1 0 1 0 0,0 0-1 0 0,1 0 0 0 0,-1 0 1 0 0,0 0-1 0 0,0 0 0 0 0,1 0 1 0 0,0 0-1 0 0,-1 1 0 0 0,1-1 1 0 0,0 0-1 0 0,0 0 0 0 0,0 0 1 0 0,0 0-1 0 0,0 1 0 0 0,1-1 1 0 0,-1 0-1 0 0,1 0 0 0 0,-1 0 1 0 0,1 0-1 0 0,0 0 0 0 0,0 0 1 0 0,0 0-1 0 0,0 0 0 0 0,0 0 1 0 0,0 0-1 0 0,0-1 0 0 0,1 1 1 0 0,-1 0-1 0 0,1-1 0 0 0,-1 1 1 0 0,1-1-1 0 0,0 1 0 0 0,0-1 1 0 0,-1 0-1 0 0,1 0 0 0 0,0 0 1 0 0,0 0-1 0 0,0 0 0 0 0,2 0-37 0 0,12 3 11 0 0,0-2 0 0 0,0 0-1 0 0,1-1 1 0 0,-1 0-1 0 0,1-1 1 0 0,-1-1 0 0 0,1-1-1 0 0,-1 0 1 0 0,0-1-1 0 0,0-1 1 0 0,0-1 0 0 0,0 0-1 0 0,-1-1 1 0 0,0 0-1 0 0,0-1 1 0 0,0-1 0 0 0,-1-1-1 0 0,0 0 1 0 0,7-7-11 0 0,19-64-385 0 0,-40 79 387 0 0,0 1-35 0 0,0 0-5 0 0,0 0 18 0 0,0 1 17 0 0,1-1 1 0 0,-1 1-1 0 0,0-1 1 0 0,0 1-1 0 0,0-1 1 0 0,0 1-1 0 0,1-1 1 0 0,-1 1-1 0 0,0-1 0 0 0,0 1 1 0 0,0-1-1 0 0,0 1 1 0 0,0-1-1 0 0,0 1 1 0 0,0-1-1 0 0,-1 1 1 0 0,1 0-1 0 0,0-1 1 0 0,0 1-1 0 0,0-1 1 0 0,0 1-1 0 0,-1-1 0 0 0,1 0 1 0 0,0 1-1 0 0,0-1 1 0 0,-1 1-1 0 0,1-1 1 0 0,0 1-1 0 0,-1-1 1 0 0,1 0-1 0 0,-1 1 1 0 0,1-1-1 0 0,0 0 1 0 0,-1 1-1 0 0,1-1 0 0 0,-1 0 1 0 0,1 0-1 0 0,-1 1 1 0 0,1-1-1 0 0,-1 0 1 0 0,1 0-1 0 0,-1 0 1 0 0,1 0-1 0 0,-1 0 1 0 0,1 1-1 0 0,-1-1 1 0 0,1 0-1 0 0,-1 0 0 0 0,1 0 1 0 0,-1-1-1 0 0,1 1 1 0 0,-1 0-1 0 0,0 0 1 0 0,1 0-1 0 0,-1 0 1 0 0,1 0-1 0 0,0-1 1 0 0,-1 1-1 0 0,1 0 1 0 0,-1 0-1 0 0,1-1 0 0 0,-1 1 3 0 0,4 8-31 0 0,0 0-1 0 0,1 0 1 0 0,0 0-1 0 0,0-1 1 0 0,0 1-1 0 0,1-1 1 0 0,0 0-1 0 0,1 0 1 0 0,-1-1-1 0 0,1 0 1 0 0,1 0-1 0 0,-1 0 1 0 0,1-1-1 0 0,0 0 1 0 0,0 0-1 0 0,1 0 1 0 0,3 1 31 0 0,91 28-4486 0 0,-88-31 3280 0 0</inkml:trace>
  <inkml:trace contextRef="#ctx0" brushRef="#br0" timeOffset="2577.947">4302 359 1196 0 0,'27'158'2095'0'0,"-17"-145"3704"0"0,-7-23-5763 0 0,0 0 1 0 0,1-1-1 0 0,0 1 0 0 0,0 1 0 0 0,1-1 0 0 0,1 1 1 0 0,0 0-1 0 0,0 0 0 0 0,0 0 0 0 0,1 1 0 0 0,1 0 1 0 0,-1 0-1 0 0,1 1 0 0 0,0 0 0 0 0,1 0 1 0 0,4-1-37 0 0,-11 7-9 0 0,0 1 1 0 0,0-1 0 0 0,1 1 0 0 0,-1 0-1 0 0,0 0 1 0 0,0 0 0 0 0,1 0 0 0 0,-1 0 0 0 0,0 0-1 0 0,1 1 1 0 0,-1-1 0 0 0,0 1 0 0 0,0 0-1 0 0,0 0 1 0 0,0-1 0 0 0,0 1 0 0 0,0 1-1 0 0,0-1 1 0 0,0 0 0 0 0,0 0 0 0 0,0 1 0 0 0,0-1-1 0 0,-1 1 1 0 0,1-1 0 0 0,-1 1 0 0 0,1 0-1 0 0,-1 0 1 0 0,0 0 0 0 0,1 0 0 0 0,-1 0-1 0 0,0 0 1 0 0,0 0 0 0 0,0 0 0 0 0,-1 0 0 0 0,1 0-1 0 0,-1 0 1 0 0,1 1 0 0 0,-1-1 0 0 0,1 0-1 0 0,-1 0 1 0 0,0 1 0 0 0,0-1 0 0 0,0 0 0 0 0,-1 1 8 0 0,1-2 5 0 0,-2 20 72 0 0,2-22-72 0 0,-1 1 0 0 0,1-1 0 0 0,0 1 0 0 0,-1-1 1 0 0,1 1-1 0 0,-1 0 0 0 0,1-1 0 0 0,-1 1 1 0 0,1 0-1 0 0,-1 0 0 0 0,1-1 0 0 0,-1 1 0 0 0,1 0 1 0 0,-1 0-1 0 0,1 0 0 0 0,-1-1 0 0 0,1 1 0 0 0,-1 0 1 0 0,1 0-1 0 0,-1 0 0 0 0,0 0 0 0 0,1 0 1 0 0,-1 0-1 0 0,1 0 0 0 0,-1 0 0 0 0,1 1 0 0 0,-1-1 1 0 0,0 0-1 0 0,1 0 0 0 0,-1 0 0 0 0,1 1 1 0 0,-1-1-1 0 0,1 0 0 0 0,-1 0 0 0 0,1 1-5 0 0,6-17-35 0 0,2 1 1 0 0,0 0-1 0 0,0 1 0 0 0,1-1 0 0 0,1 2 0 0 0,1-1 0 0 0,0 2 1 0 0,0-1-1 0 0,1 1 0 0 0,1 1 0 0 0,0 0 0 0 0,9-5 35 0 0,-18 17-3 0 0,0 0-1 0 0,0 0 1 0 0,0 0-1 0 0,0 0 0 0 0,0 0 1 0 0,0 1-1 0 0,0 0 1 0 0,-1 0-1 0 0,1 0 1 0 0,-1 0-1 0 0,1 0 1 0 0,-1 1-1 0 0,0 0 1 0 0,0 0-1 0 0,0 0 1 0 0,0 0-1 0 0,0 0 1 0 0,-1 0-1 0 0,1 1 0 0 0,-1-1 1 0 0,0 1-1 0 0,0-1 1 0 0,0 1-1 0 0,-1 0 1 0 0,1 0-1 0 0,-1 0 1 0 0,0 0-1 0 0,0 0 1 0 0,-1 0-1 0 0,1 0 1 0 0,-1 1-1 0 0,1 2 4 0 0,-1-7-2 0 0,2 9 9 0 0,1 0-1 0 0,0 0 1 0 0,0 0 0 0 0,1-1 0 0 0,0 1 0 0 0,1-1 0 0 0,0 0-1 0 0,0 0 1 0 0,1-1 0 0 0,0 0 0 0 0,0 0 0 0 0,1 0-1 0 0,0-1 1 0 0,0 1 0 0 0,2 0-7 0 0,55 9-6653 0 0,-57-16 5209 0 0</inkml:trace>
  <inkml:trace contextRef="#ctx0" brushRef="#br0" timeOffset="2938.044">4987 464 1760 0 0,'32'-12'4616'0'0,"20"-2"-2999"0"0,21-6-1299 0 0,-43 9-133 0 0,-24 10-208 0 0,-1 0 0 0 0,1 0 0 0 0,-1-1 0 0 0,1 1 0 0 0,-1-1 0 0 0,0 0 0 0 0,0-1-1 0 0,0 1 1 0 0,0-1 0 0 0,0 0 0 0 0,0-1 0 0 0,-1 1 0 0 0,0-1 0 0 0,1 1 0 0 0,-1-1-1 0 0,-1-1 1 0 0,1 1 0 0 0,-1 0 0 0 0,1-1 0 0 0,-1 0 0 0 0,-1 0 0 0 0,1 0 0 0 0,-1 0-1 0 0,1 0 24 0 0,-25-13-135 0 0,-127-2 351 0 0,134 21-147 0 0,0 1 0 0 0,0 0 0 0 0,0 1 0 0 0,0 0 0 0 0,1 1 1 0 0,-1 1-1 0 0,1 1 0 0 0,0 0 0 0 0,1 0 0 0 0,-1 1 0 0 0,1 1 0 0 0,1 0 0 0 0,-1 1 0 0 0,2 1 0 0 0,-1 0 0 0 0,1 0 0 0 0,1 1 1 0 0,-9 11-70 0 0,18-20 17 0 0,0 1 0 0 0,0-1 0 0 0,0 1 1 0 0,0 0-1 0 0,0-1 0 0 0,1 1 1 0 0,-1 0-1 0 0,1 0 0 0 0,0 0 1 0 0,-1-1-1 0 0,2 1 0 0 0,-1 0 1 0 0,0 0-1 0 0,0 0 0 0 0,1 0 1 0 0,0-1-1 0 0,-1 1 0 0 0,1 0 1 0 0,0-1-1 0 0,0 1 0 0 0,1-1 1 0 0,-1 1-1 0 0,0-1 0 0 0,1 1 1 0 0,0-1-1 0 0,-1 0 0 0 0,1 0 1 0 0,0 0-1 0 0,0 0 0 0 0,0 0 1 0 0,1 0-1 0 0,-1 0 0 0 0,0-1 1 0 0,1 1-1 0 0,-1-1 0 0 0,1 0 0 0 0,-1 1 1 0 0,1-1-1 0 0,-1 0 0 0 0,1-1 1 0 0,2 2-18 0 0,114 23-106 0 0,-94-24-301 0 0,0-2 0 0 0,0 0 1 0 0,-1-2-1 0 0,1 0 0 0 0,-1-2 0 0 0,0-1 0 0 0,0-1 0 0 0,6-3 407 0 0,88-44-3855 0 0,-86 32 2687 0 0</inkml:trace>
  <inkml:trace contextRef="#ctx0" brushRef="#br0" timeOffset="3188.64">5542 58 1332 0 0,'3'-57'6915'0'0,"-22"82"-4745"0"0,15-8-2052 0 0,0 1 0 0 0,1-1 1 0 0,0 1-1 0 0,2 0 0 0 0,0-1 0 0 0,1 1 1 0 0,1 0-1 0 0,1 0 0 0 0,0-1 1 0 0,1 1-1 0 0,1-1 0 0 0,5 15-118 0 0,2 19 4 0 0,6 13-384 0 0,1 0-1432 0 0,-13-21-3790 0 0,-7-40 4400 0 0,-9 9 34 0 0</inkml:trace>
  <inkml:trace contextRef="#ctx0" brushRef="#br0" timeOffset="3624.768">5516 269 888 0 0,'-8'0'620'0'0,"-32"-1"3856"0"0,61-5-2194 0 0,188-22-1986 0 0,-9 2-5425 0 0,-172 23 3948 0 0</inkml:trace>
  <inkml:trace contextRef="#ctx0" brushRef="#br0" timeOffset="4023.762">5857 325 1708 0 0,'111'9'4098'0'0,"-75"-13"-3796"0"0,-1-1-1 0 0,1-2 0 0 0,-1-1 0 0 0,0-2 1 0 0,-1-1-1 0 0,12-7-301 0 0,4-29 219 0 0,-88 25-306 0 0,20 19 134 0 0,0 1 0 0 0,0 0 0 0 0,-1 2 1 0 0,1 0-1 0 0,0 1 0 0 0,0 1 0 0 0,0 0 0 0 0,0 1 0 0 0,1 1 1 0 0,-1 1-1 0 0,1 1 0 0 0,0 0 0 0 0,1 1 0 0 0,-1 1 0 0 0,1 1 0 0 0,1 0 1 0 0,-1 1-1 0 0,2 0 0 0 0,-1 2 0 0 0,2-1 0 0 0,-6 7-47 0 0,16-15 19 0 0,0 0-1 0 0,0 1 1 0 0,0 0-1 0 0,0 0 1 0 0,1 0-1 0 0,-1 0 1 0 0,1 0-1 0 0,0 0 1 0 0,0 1-1 0 0,1-1 1 0 0,-1 1-1 0 0,1-1 1 0 0,0 1-1 0 0,0 0 1 0 0,1-1 0 0 0,-1 1-1 0 0,1 0 1 0 0,0-1-1 0 0,0 1 1 0 0,1 0-1 0 0,-1 0 1 0 0,1-1-1 0 0,0 1 1 0 0,1-1-1 0 0,-1 1 1 0 0,1-1-1 0 0,-1 1 1 0 0,1-1-1 0 0,1 0 1 0 0,-1 0-1 0 0,1 0 1 0 0,-1 0-1 0 0,1 0 1 0 0,0 0 0 0 0,0-1-1 0 0,1 0 1 0 0,-1 1-1 0 0,1-1 1 0 0,0-1-1 0 0,0 1 1 0 0,0 0-1 0 0,3 1-18 0 0,129 43-438 0 0,77-57-5567 0 0,-182 3 4598 0 0</inkml:trace>
  <inkml:trace contextRef="#ctx0" brushRef="#br0" timeOffset="4350.034">6323 268 1088 0 0,'58'60'3211'0'0,"26"106"-699"0"0,-84-165-2457 0 0,0 1 0 0 0,0-1-1 0 0,0 0 1 0 0,0 0-1 0 0,0 0 1 0 0,-1 0 0 0 0,1 0-1 0 0,0 0 1 0 0,-1 0 0 0 0,1 0-1 0 0,0 0 1 0 0,-1 0-1 0 0,0 0 1 0 0,1 0 0 0 0,-1 0-1 0 0,1 0 1 0 0,-1 0-1 0 0,0 0 1 0 0,0 0 0 0 0,1 0-1 0 0,-1-1 1 0 0,0 1 0 0 0,0 0-1 0 0,0-1 1 0 0,0 1-1 0 0,0-1 1 0 0,0 1 0 0 0,0-1-1 0 0,0 1 1 0 0,0-1 0 0 0,0 0-1 0 0,0 1 1 0 0,0-1-1 0 0,0 0 1 0 0,-1 0 0 0 0,1 0-1 0 0,0 0 1 0 0,0 0 0 0 0,0 0-1 0 0,0 0 1 0 0,0 0-1 0 0,0 0 1 0 0,0 0 0 0 0,-1-1-1 0 0,1 1 1 0 0,0-1 0 0 0,0 1-1 0 0,0-1 1 0 0,0 1-1 0 0,0-1 1 0 0,0 1 0 0 0,0-1-1 0 0,1 0 1 0 0,-1 1 0 0 0,0-1-1 0 0,0 0 1 0 0,0 0-1 0 0,1 0 1 0 0,-1 0 0 0 0,0 1-1 0 0,1-1 1 0 0,-1 0-1 0 0,1 0 1 0 0,-1 0 0 0 0,1-1-1 0 0,0 1 1 0 0,-1 0-55 0 0,0-10 2 0 0,1 1-1 0 0,1-1 1 0 0,-1 0-1 0 0,1 1 1 0 0,1-1 0 0 0,0 1-1 0 0,1-1 1 0 0,0 1-1 0 0,0 0 1 0 0,1 0 0 0 0,0 1-1 0 0,1-1 1 0 0,0 1 0 0 0,1 0-1 0 0,0 0 1 0 0,0 0-1 0 0,1 1 1 0 0,0 0 0 0 0,0 0-1 0 0,1 1 1 0 0,0 0-1 0 0,0 0 1 0 0,1 1 0 0 0,8-5-2 0 0,88-71-1606 0 0,-4 2-4044 0 0,-91 71 4532 0 0</inkml:trace>
  <inkml:trace contextRef="#ctx0" brushRef="#br0" timeOffset="4627.578">6846 137 1672 0 0,'-50'187'4869'0'0,"55"-176"-4709"0"0,-1 0 0 0 0,1-1 0 0 0,1 0 0 0 0,0 0 0 0 0,1 0 0 0 0,0 0 0 0 0,0-1 0 0 0,1 0 0 0 0,0-1 0 0 0,0 0 0 0 0,1 0 0 0 0,0-1 0 0 0,1 0-1 0 0,-1 0 1 0 0,1-1 0 0 0,1 0 0 0 0,-1-1 0 0 0,1 0 0 0 0,10 2-160 0 0,40 34 1052 0 0,-100-18-900 0 0,-96-10-1468 0 0,128-13 1023 0 0,-1-1 0 0 0,1 0 0 0 0,0 0 0 0 0,-1 0 0 0 0,1-1 0 0 0,0-1 1 0 0,0 1-1 0 0,0-1 0 0 0,0 0 0 0 0,1 0 0 0 0,-1-1 0 0 0,1 0 0 0 0,0 0 1 0 0,0-1-1 0 0,0 1 0 0 0,0-1 0 0 0,1-1 293 0 0,-7-15-1125 0 0,5-2 41 0 0</inkml:trace>
  <inkml:trace contextRef="#ctx0" brushRef="#br0" timeOffset="4890.33">6920 125 2392 0 0,'-70'62'3673'0'0,"-86"98"-967"0"0,35 55-2827 0 0,54-105-6193 0 0,61-102 5126 0 0</inkml:trace>
  <inkml:trace contextRef="#ctx0" brushRef="#br0" timeOffset="-1281.873">420 580 936 0 0,'5'-2'228'0'0,"0"0"0"0"0,-1-1-1 0 0,1 0 1 0 0,0 1 0 0 0,-1-2 0 0 0,0 1 0 0 0,0 0-1 0 0,0-1 1 0 0,0 0 0 0 0,0 0 0 0 0,-1 0 0 0 0,1 0-1 0 0,-1 0 1 0 0,0-1 0 0 0,-1 1 0 0 0,1-1 0 0 0,-1 0-1 0 0,0 0 1 0 0,0 0 0 0 0,0 0 0 0 0,-1 0 0 0 0,0-1-1 0 0,0 1 1 0 0,0-3-228 0 0,-1 7 228 0 0,-3-4-102 0 0,-4-1-85 0 0,1 0-1 0 0,-1 0 1 0 0,0 1-1 0 0,0 0 1 0 0,-1 0-1 0 0,0 0 1 0 0,1 1-1 0 0,-2 1 1 0 0,1-1-1 0 0,0 1 1 0 0,-1 0-1 0 0,1 1 0 0 0,-1 0 1 0 0,0 1-1 0 0,0-1 1 0 0,1 2-1 0 0,-1-1 1 0 0,0 1-1 0 0,0 1 1 0 0,0-1-1 0 0,0 2 1 0 0,-3 0-41 0 0,-6 0 9 0 0,-1 2 1 0 0,0 0-1 0 0,1 1 1 0 0,0 0 0 0 0,0 2-1 0 0,1 0 1 0 0,0 1-1 0 0,0 1 1 0 0,0 0-1 0 0,-8 8-9 0 0,16-9 46 0 0,0 0 0 0 0,0 0 0 0 0,1 1 0 0 0,0 0 0 0 0,1 1 0 0 0,0 0 0 0 0,0 0 0 0 0,1 0 0 0 0,1 1-1 0 0,-1 0 1 0 0,2 0 0 0 0,-1 0 0 0 0,2 1 0 0 0,-1 0-46 0 0,3-7 24 0 0,0-1-1 0 0,0 1 1 0 0,1 0-1 0 0,-1-1 1 0 0,1 1-1 0 0,0 0 1 0 0,0 0-1 0 0,1-1 1 0 0,-1 1-1 0 0,1 0 1 0 0,0-1 0 0 0,0 1-1 0 0,1-1 1 0 0,-1 1-1 0 0,1-1 1 0 0,0 1-1 0 0,0-1 1 0 0,1 0-1 0 0,-1 0 1 0 0,1 0-1 0 0,0-1 1 0 0,0 1-1 0 0,0 0 1 0 0,0-1 0 0 0,1 0-1 0 0,0 0 1 0 0,-1 0-1 0 0,1 0 1 0 0,0-1-1 0 0,0 1 1 0 0,1-1-1 0 0,-1 0 1 0 0,0 0-1 0 0,1-1 1 0 0,-1 1 0 0 0,5 0-24 0 0,5 3-13 0 0,1-2 0 0 0,-1 1 0 0 0,1-2 1 0 0,-1 0-1 0 0,1-1 0 0 0,0 0 0 0 0,0-1 1 0 0,0-1-1 0 0,-1 0 0 0 0,1-1 1 0 0,0-1-1 0 0,-1 0 0 0 0,0-1 0 0 0,1 0 1 0 0,-2-1-1 0 0,1-1 0 0 0,0 0 0 0 0,-1-1 1 0 0,-1 0-1 0 0,1-1 0 0 0,-1-1 0 0 0,0 0 13 0 0,-9 4-11 0 0,1-1 0 0 0,-1 1 0 0 0,0-1 0 0 0,0 0-1 0 0,-1 1 1 0 0,0-2 0 0 0,0 1 0 0 0,0 0-1 0 0,-1 0 1 0 0,0 0 0 0 0,0-1 0 0 0,-1 1-1 0 0,1 0 1 0 0,-1-1 0 0 0,-1 1 0 0 0,1-1 0 0 0,-1 1-1 0 0,0 0 1 0 0,-1 0 0 0 0,1 0 0 0 0,-1-1-1 0 0,-1 1 1 0 0,1 1 0 0 0,-1-1 0 0 0,0 0 0 0 0,0 1-1 0 0,0-1 1 0 0,-1 1 0 0 0,0 0 0 0 0,0 0-1 0 0,-1 0 1 0 0,1 1 11 0 0,162 250-250 0 0,-137-223-63 0 0,28 18-3919 0 0,-48-40 3052 0 0,-1-1 65 0 0</inkml:trace>
  <inkml:trace contextRef="#ctx0" brushRef="#br0" timeOffset="-940.489">669 505 1088 0 0,'15'13'256'0'0,"-2"1"-1"0"0,1 0 1 0 0,-2 1-1 0 0,0 0 1 0 0,-1 1-1 0 0,-1 1 1 0 0,0 0-1 0 0,-1 0 1 0 0,-1 0-1 0 0,0 1 1 0 0,-2 1 0 0 0,0-1-1 0 0,-1 1 1 0 0,-1 0-1 0 0,0 4-255 0 0,8 17 561 0 0,-4 23 2058 0 0,-8-62-2175 0 0,-12 5 261 0 0,-7-12-15 0 0,15-4-648 0 0,0 0 0 0 0,0-1 0 0 0,1 1-1 0 0,0 0 1 0 0,1-1 0 0 0,0 0 0 0 0,1 0-1 0 0,0 1 1 0 0,1-1 0 0 0,0 0 0 0 0,0 0 0 0 0,1 0-1 0 0,1 0 1 0 0,0 1 0 0 0,0-1 0 0 0,1 1 0 0 0,0-1-1 0 0,1 1 1 0 0,1 0 0 0 0,-1 0 0 0 0,4-4-42 0 0,77-105-1040 0 0,-13 54-3384 0 0,-61 59 2123 0 0,-6 5 1224 0 0</inkml:trace>
  <inkml:trace contextRef="#ctx0" brushRef="#br0" timeOffset="-533.458">1061 700 1956 0 0,'186'-83'3534'0'0,"-181"80"-3454"0"0,1 1 8 0 0,-1-1 0 0 0,0 1 1 0 0,0-1-1 0 0,0 0 0 0 0,0-1 0 0 0,0 1 0 0 0,-1-1 1 0 0,1 0-1 0 0,-1 0 0 0 0,0 0 0 0 0,0-1 1 0 0,-1 1-1 0 0,1-1 0 0 0,-1 0 0 0 0,0 0 1 0 0,-1 0-1 0 0,1-1 0 0 0,-1 1 0 0 0,0 0 1 0 0,0-2-89 0 0,-4 3 39 0 0,-2 0 1 0 0,1 0 0 0 0,0 1 0 0 0,-1-1-1 0 0,1 1 1 0 0,-1 0 0 0 0,0 0-1 0 0,0 0 1 0 0,-1 1 0 0 0,1-1 0 0 0,0 1-1 0 0,-1 0 1 0 0,1 0 0 0 0,-1 1 0 0 0,0-1-1 0 0,0 1 1 0 0,1 0 0 0 0,-1 1-1 0 0,0-1 1 0 0,0 1 0 0 0,0 0 0 0 0,0 0-1 0 0,0 0 1 0 0,-5 1-40 0 0,-2-1 59 0 0,0 0 0 0 0,0 1 0 0 0,-1 0 0 0 0,1 1 0 0 0,0 1 0 0 0,0 0 0 0 0,0 0 0 0 0,1 1-1 0 0,-1 0 1 0 0,1 1 0 0 0,0 1 0 0 0,0 0 0 0 0,0 0 0 0 0,1 1 0 0 0,0 0 0 0 0,1 1 0 0 0,-1 0 0 0 0,2 1 0 0 0,-1-1 0 0 0,1 2 0 0 0,-4 5-59 0 0,10-11 21 0 0,1 1 0 0 0,-1-1 1 0 0,1 0-1 0 0,0 1 0 0 0,1-1 1 0 0,-1 1-1 0 0,1-1 0 0 0,0 1 1 0 0,0-1-1 0 0,0 1 1 0 0,0-1-1 0 0,1 1 0 0 0,0-1 1 0 0,0 1-1 0 0,0-1 0 0 0,1 0 1 0 0,-1 1-1 0 0,1-1 0 0 0,0 0 1 0 0,0 0-1 0 0,0 0 0 0 0,1-1 1 0 0,-1 1-1 0 0,1 0 1 0 0,0-1-1 0 0,0 0 0 0 0,1 1 1 0 0,-1-1-1 0 0,0 0 0 0 0,1-1 1 0 0,0 1-1 0 0,0-1 0 0 0,0 0 1 0 0,2 2-22 0 0,149 56-674 0 0,69-52-5796 0 0,-160-20 5418 0 0</inkml:trace>
  <inkml:trace contextRef="#ctx0" brushRef="#br0" timeOffset="10184.729">23 2056 2920 0 0,'23'5'9123'0'0,"-26"-39"-6468"0"0,2 30-2942 0 0,0 1 275 0 0,-11-12-11264 0 0,11 15 10153 0 0</inkml:trace>
  <inkml:trace contextRef="#ctx0" brushRef="#br0" timeOffset="10992.723">823 1834 2224 0 0,'-23'-14'3463'0'0,"-26"33"-2697"0"0,37-11-620 0 0,-1 1-1 0 0,1 0 1 0 0,1 1-1 0 0,0 0 1 0 0,0 1-1 0 0,1 0 1 0 0,0 1 0 0 0,1 0-1 0 0,0 0 1 0 0,1 1-1 0 0,1 0 1 0 0,0 1-1 0 0,0-1 1 0 0,2 1-1 0 0,0 0 1 0 0,0 1-1 0 0,1 0 1 0 0,1-1-1 0 0,0 1 1 0 0,2 0 0 0 0,-1 2-146 0 0,2-15 9 0 0,1 1 1 0 0,-1-1-1 0 0,1 1 1 0 0,-1-1 0 0 0,1 0-1 0 0,0 1 1 0 0,0-1 0 0 0,0 0-1 0 0,0 0 1 0 0,1 1 0 0 0,-1-1-1 0 0,0 0 1 0 0,1 0 0 0 0,0-1-1 0 0,-1 1 1 0 0,1 0-1 0 0,0 0 1 0 0,0-1 0 0 0,0 1-1 0 0,0-1 1 0 0,0 0 0 0 0,0 1-1 0 0,0-1 1 0 0,1 0 0 0 0,-1 0-1 0 0,0 0 1 0 0,1-1 0 0 0,-1 1-1 0 0,0-1 1 0 0,1 1 0 0 0,-1-1-1 0 0,1 0 1 0 0,-1 0-1 0 0,1 0 1 0 0,-1 0 0 0 0,1 0-1 0 0,-1 0 1 0 0,1-1 0 0 0,-1 1-1 0 0,1-1-9 0 0,93-19-255 0 0,-77 12 138 0 0,-1 0-1 0 0,0-1 0 0 0,-1 0 1 0 0,0-2-1 0 0,0 0 1 0 0,-1-1-1 0 0,-1 0 0 0 0,0-2 1 0 0,0 1-1 0 0,-2-2 1 0 0,0 0-1 0 0,0-1 0 0 0,-1 0 1 0 0,-1 0-1 0 0,3-10 118 0 0,102-276-71 0 0,-107 272 265 0 0,27-60 956 0 0,-35 89-1083 0 0,-1 1-10 0 0,6 148 1138 0 0,-6-116-987 0 0,-2-7-68 0 0,1 1 1 0 0,1-1 0 0 0,2 1 0 0 0,0-1 0 0 0,2 0 0 0 0,1 0 0 0 0,0 0 0 0 0,2 0-1 0 0,1-1 1 0 0,1 0 0 0 0,3 4-141 0 0,-4-21 4 0 0,0 0 0 0 0,1 0 0 0 0,-1-1 0 0 0,1 0 0 0 0,1-1 0 0 0,-1 0 0 0 0,1 0 0 0 0,-1-1 0 0 0,1-1 0 0 0,1 1 0 0 0,-1-1 0 0 0,0-1 0 0 0,1 0 0 0 0,-1-1-1 0 0,1 0 1 0 0,0 0 0 0 0,-1-1 0 0 0,1-1 0 0 0,0 1 0 0 0,-1-2 0 0 0,1 0 0 0 0,-1 0 0 0 0,1-1 0 0 0,-1 0 0 0 0,0 0 0 0 0,0-1 0 0 0,-1-1 0 0 0,1 0 0 0 0,-1 0 0 0 0,0-1 0 0 0,7-5-4 0 0,72-74 34 0 0,-89 85-21 0 0,1 1 0 0 0,0-1-1 0 0,0 0 1 0 0,0 1 0 0 0,0-1-1 0 0,0 0 1 0 0,-1 1-1 0 0,1-1 1 0 0,0 0 0 0 0,0 1-1 0 0,0-1 1 0 0,-1 0-1 0 0,1 0 1 0 0,0 1 0 0 0,0-1-1 0 0,-1 0 1 0 0,1 0 0 0 0,0 0-1 0 0,-1 1 1 0 0,1-1-1 0 0,0 0 1 0 0,-1 0 0 0 0,1 0-1 0 0,0 0 1 0 0,-1 0 0 0 0,1 0-1 0 0,0 0 1 0 0,-1 0-1 0 0,1 0 1 0 0,0 0 0 0 0,-1 0-1 0 0,1 0 1 0 0,-1 0-1 0 0,1 0 1 0 0,0 0 0 0 0,-1 0-1 0 0,1 0 1 0 0,0 0 0 0 0,-1 0-1 0 0,1 0 1 0 0,0 0-1 0 0,-1-1 1 0 0,1 1 0 0 0,0 0-1 0 0,-1 0 1 0 0,1 0-1 0 0,0-1 1 0 0,0 1 0 0 0,-1 0-1 0 0,1 0 1 0 0,0-1 0 0 0,0 1-13 0 0,0 1-188 0 0,0 0 1 0 0,1 1 0 0 0,-1-1-1 0 0,1 0 1 0 0,0 0 0 0 0,-1 1-1 0 0,1-1 1 0 0,0 0 0 0 0,0 0 0 0 0,-1 0-1 0 0,1 0 1 0 0,0 0 0 0 0,0 0-1 0 0,0 0 1 0 0,0 0 0 0 0,1 0-1 0 0,-1-1 1 0 0,0 1 0 0 0,0 0 0 0 0,0-1-1 0 0,1 1 1 0 0,-1-1 0 0 0,0 1-1 0 0,1-1 1 0 0,-1 0 0 0 0,0 1-1 0 0,1-1 1 0 0,-1 0 0 0 0,0 0-1 0 0,1 0 1 0 0,-1 0 0 0 0,0 0 0 0 0,1 0-1 0 0,-1-1 1 0 0,1 1 0 0 0,-1 0-1 0 0,0-1 1 0 0,0 1 0 0 0,1-1-1 0 0,-1 1 1 0 0,0-1 0 0 0,0 1 0 0 0,1-1-1 0 0,-1 0 1 0 0,0 0 0 0 0,0 0-1 0 0,0 0 1 0 0,0 0 0 0 0,0 0-1 0 0,0 0 1 0 0,-1 0 0 0 0,1 0 0 0 0,0 0-1 0 0,0-1 188 0 0,10-10-1212 0 0</inkml:trace>
  <inkml:trace contextRef="#ctx0" brushRef="#br0" timeOffset="11148.39">1711 1624 2384 0 0,'-22'-52'6110'0'0,"65"93"-11599"0"0,-30-24 4396 0 0</inkml:trace>
  <inkml:trace contextRef="#ctx0" brushRef="#br0" timeOffset="11596.672">1921 2094 1588 0 0,'-6'10'2890'0'0,"1"-21"787"0"0,27-185-3879 0 0,-22 194 194 0 0,5-22-86 0 0,1 1 1 0 0,1 0-1 0 0,1 1 1 0 0,0-1-1 0 0,2 2 1 0 0,1-1-1 0 0,1 1 1 0 0,0 1-1 0 0,2 0 0 0 0,0 1 1 0 0,4-3 93 0 0,-16 20-11 0 0,0-1-1 0 0,1 1 1 0 0,0 0-1 0 0,-1 0 1 0 0,1 0 0 0 0,0 0-1 0 0,0 0 1 0 0,0 1 0 0 0,0-1-1 0 0,0 1 1 0 0,0 0-1 0 0,1 0 1 0 0,-1 0 0 0 0,0 0-1 0 0,1 1 1 0 0,-1-1-1 0 0,1 1 1 0 0,-1 0 0 0 0,0 0-1 0 0,1 0 1 0 0,-1 0 0 0 0,1 1-1 0 0,-1-1 1 0 0,0 1-1 0 0,1 0 1 0 0,-1 0 0 0 0,0 0-1 0 0,0 0 1 0 0,0 1 0 0 0,0-1-1 0 0,0 1 1 0 0,0 0-1 0 0,0 0 1 0 0,0 0 0 0 0,-1 0-1 0 0,1 0 1 0 0,-1 1-1 0 0,1-1 1 0 0,-1 1 0 0 0,0 0-1 0 0,0 0 12 0 0,63 127 914 0 0,-63-117-812 0 0,0 0 1 0 0,-1-1-1 0 0,-1 1 1 0 0,0 0-1 0 0,-1 0 1 0 0,0 0 0 0 0,-1-1-1 0 0,0 1 1 0 0,-1-1-1 0 0,0 1 1 0 0,-1-1-1 0 0,-1 0 1 0 0,0 0 0 0 0,0-1-1 0 0,-2 1 1 0 0,1-1-1 0 0,-1-1 1 0 0,-1 1-1 0 0,1-1 1 0 0,-2-1 0 0 0,0 1-1 0 0,0-1 1 0 0,0-1-1 0 0,-8 5-102 0 0,17-12-55 0 0,0-1-1 0 0,-1 1 1 0 0,1 0 0 0 0,0-1-1 0 0,-1 1 1 0 0,1-1-1 0 0,-1 1 1 0 0,1-1-1 0 0,-1 0 1 0 0,1 1 0 0 0,-1-1-1 0 0,1 1 1 0 0,-1-1-1 0 0,0 0 1 0 0,1 0 0 0 0,-1 1-1 0 0,1-1 1 0 0,-1 0-1 0 0,0 0 1 0 0,1 0-1 0 0,-1 0 1 0 0,0 1 0 0 0,1-1-1 0 0,-1 0 1 0 0,0 0-1 0 0,1 0 1 0 0,-1 0 0 0 0,0-1-1 0 0,1 1 1 0 0,-1 0-1 0 0,0 0 1 0 0,1 0-1 0 0,-1 0 1 0 0,0-1 0 0 0,1 1-1 0 0,-1 0 1 0 0,1-1-1 0 0,-1 1 1 0 0,1 0 0 0 0,-1-1-1 0 0,1 1 1 0 0,-1-1-1 0 0,1 1 1 0 0,-1-1-1 0 0,1 1 1 0 0,-1-1 0 0 0,1 1-1 0 0,0-1 1 0 0,-1 0-1 0 0,1 1 1 0 0,0-1 0 0 0,-1 1-1 0 0,1-1 1 0 0,0 0-1 0 0,0 1 1 0 0,0-1-1 0 0,0 0 1 0 0,0 1 0 0 0,0-1-1 0 0,-1 0 56 0 0,5-52-3947 0 0,7 11 2739 0 0</inkml:trace>
  <inkml:trace contextRef="#ctx0" brushRef="#br0" timeOffset="11877.011">2495 1586 1576 0 0,'6'-3'257'0'0,"23"-12"3001"0"0,-34 28 270 0 0,-4-3-3313 0 0,1-1 0 0 0,0 2 0 0 0,0-1 0 0 0,1 1 0 0 0,0 0 0 0 0,1 0 0 0 0,0 1 0 0 0,1 0 0 0 0,0 0 0 0 0,1 1 0 0 0,0-1 0 0 0,1 1 0 0 0,0-1 0 0 0,1 6-215 0 0,-7 119-733 0 0,21-69-464 0 0,0 3-3213 0 0,-25-38 1976 0 0,5-24 1335 0 0</inkml:trace>
  <inkml:trace contextRef="#ctx0" brushRef="#br0" timeOffset="12140.123">2191 1903 868 0 0,'28'-52'4909'0'0,"53"3"-2215"0"0,48 18-2245 0 0,72-36-6584 0 0,-176 50 5014 0 0</inkml:trace>
  <inkml:trace contextRef="#ctx0" brushRef="#br0" timeOffset="12417.857">2758 1385 1152 0 0,'17'175'3436'0'0,"-17"-169"-3238"0"0,1-1 1 0 0,-1 1 0 0 0,0-1-1 0 0,0 1 1 0 0,-1 0 0 0 0,1-1-1 0 0,-1 1 1 0 0,-1-1 0 0 0,1 1-1 0 0,-1-1 1 0 0,0 1 0 0 0,0-1-1 0 0,0 0 1 0 0,-1 0 0 0 0,0 0-1 0 0,0 0 1 0 0,0-1 0 0 0,0 1-1 0 0,-1-1 1 0 0,0 0 0 0 0,0 0-1 0 0,0 0 1 0 0,0 0 0 0 0,-1-1-1 0 0,-3 2-198 0 0,7-4 270 0 0,1-1-32 0 0,-11-25 402 0 0,15 9-625 0 0,0 1 0 0 0,1 0 0 0 0,0 0 1 0 0,2 0-1 0 0,-1 0 0 0 0,2 1 0 0 0,0 0 1 0 0,0 1-1 0 0,2 0 0 0 0,-1 0 0 0 0,2 1 1 0 0,-1 0-1 0 0,2 1 0 0 0,0 0 0 0 0,0 1 1 0 0,1 0-1 0 0,0 1 0 0 0,0 1 0 0 0,1 0 1 0 0,0 1-1 0 0,1 0 0 0 0,-1 1 0 0 0,1 0 1 0 0,1 2-1 0 0,0-1-15 0 0,-7 7 4 0 0,0 0 0 0 0,0 0-1 0 0,-1 0 1 0 0,1 1 0 0 0,0 1-1 0 0,-1-1 1 0 0,0 1 0 0 0,0 1 0 0 0,0 0-1 0 0,0 0 1 0 0,-1 0 0 0 0,1 1 0 0 0,-2 0-1 0 0,1 0 1 0 0,-1 1 0 0 0,1 0 0 0 0,-2 0-1 0 0,1 0 1 0 0,-1 1 0 0 0,0 0 0 0 0,-1 0-1 0 0,0 0 1 0 0,0 1 0 0 0,-1-1 0 0 0,0 1-1 0 0,1 5-3 0 0,13 171-71 0 0,-18-137-842 0 0,-6 0-780 0 0,0 0-3940 0 0,7-40 4595 0 0</inkml:trace>
  <inkml:trace contextRef="#ctx0" brushRef="#br0" timeOffset="12669.02">3466 1908 1844 0 0,'14'1'4089'0'0,"6"-3"-863"0"0,-11-12-8850 0 0,-7 8 4433 0 0</inkml:trace>
  <inkml:trace contextRef="#ctx0" brushRef="#br0" timeOffset="13486.308">3945 997 1732 0 0,'3'0'570'0'0,"21"-5"68"0"0,-22 5-606 0 0,-1-1 1 0 0,0 1-1 0 0,1-1 0 0 0,-1 1 1 0 0,1 0-1 0 0,-1-1 0 0 0,0 1 1 0 0,1 0-1 0 0,-1 0 0 0 0,1 0 1 0 0,-1 0-1 0 0,1 0 0 0 0,-1 0 0 0 0,1 0 1 0 0,-1 1-1 0 0,1-1 0 0 0,-1 1 1 0 0,0-1-1 0 0,1 1 0 0 0,-1-1 1 0 0,0 1-1 0 0,1 0 0 0 0,-1-1 1 0 0,0 1-1 0 0,0 0 0 0 0,0 0 1 0 0,0 0-1 0 0,0 0 0 0 0,0 0 0 0 0,0 0 1 0 0,0 0-1 0 0,0 0 0 0 0,0 1 1 0 0,0-1-1 0 0,0 1-32 0 0,5 13 147 0 0,0 0 0 0 0,0 1 0 0 0,-2-1-1 0 0,0 1 1 0 0,-1 0 0 0 0,0 0 0 0 0,-1 0 0 0 0,-1 0-1 0 0,-1 0 1 0 0,0 1 0 0 0,-1-1 0 0 0,-1 0 0 0 0,-1 0 0 0 0,0 0-1 0 0,0 0 1 0 0,-3 3-147 0 0,-2 28 198 0 0,3-21 50 0 0,2-16-163 0 0,0-1 0 0 0,0 0 0 0 0,0 1 1 0 0,1 0-1 0 0,1 0 0 0 0,0-1 0 0 0,0 1 1 0 0,1 0-1 0 0,0 0 0 0 0,1 0 0 0 0,0 0 1 0 0,0 0-1 0 0,1 0 0 0 0,1-1 0 0 0,-1 1 1 0 0,1-1-1 0 0,1 0 0 0 0,0 1 0 0 0,0-2 1 0 0,1 1-1 0 0,0 0 0 0 0,1-1 0 0 0,0 0 1 0 0,0 0-1 0 0,0-1 0 0 0,1 0 1 0 0,4 4-86 0 0,-2-8 61 0 0,-1 2 0 0 0,0-1 1 0 0,-1 1-1 0 0,1 0 1 0 0,-1 1-1 0 0,0-1 1 0 0,0 1-1 0 0,0 1 1 0 0,-1 0-1 0 0,0-1 1 0 0,0 2-1 0 0,-1-1 1 0 0,0 1-1 0 0,0 0 1 0 0,-1 0-1 0 0,0 0 1 0 0,0 0-1 0 0,-1 1 1 0 0,0 0-1 0 0,-1-1 1 0 0,0 1-1 0 0,0 0 1 0 0,0 6-62 0 0,-45 358 1512 0 0,99-140-2776 0 0,-56-231 287 0 0,-27 21-5655 0 0,25-27 5439 0 0</inkml:trace>
  <inkml:trace contextRef="#ctx0" brushRef="#br0" timeOffset="13735.992">4647 1813 2756 0 0,'12'-2'1076'0'0,"-4"-1"-324"0"0,-5 2-176 0 0,0 1-231 0 0,-1 1-85 0 0,-2 2-244 0 0,3-1-8 0 0,-3-1-417 0 0,-2-1-495 0 0,1 0 56 0 0,1 2-552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3:4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1 369 1388 0 0,'31'0'3948'0'0,"-29"0"-3719"0"0,-2 0 49 0 0,4 2-59 0 0,1 4-129 0 0,0 1-1 0 0,-1-1 1 0 0,0 1-1 0 0,0 0 1 0 0,-1 0 0 0 0,0 1-1 0 0,0-1 1 0 0,0 1 0 0 0,-1-1-1 0 0,0 1 1 0 0,-1 0 0 0 0,0 0-1 0 0,0 0 1 0 0,-1 0 0 0 0,0 0-1 0 0,0 0 1 0 0,-1 2-90 0 0,4 22 203 0 0,24 461 387 0 0,-43-418-3691 0 0,8-68 691 0 0,5-11 1262 0 0</inkml:trace>
  <inkml:trace contextRef="#ctx0" brushRef="#br0" timeOffset="387.431">111 512 1192 0 0,'-9'-36'4290'0'0,"49"-4"-2997"0"0,-33 37-1260 0 0,-1 0 0 0 0,1 0-1 0 0,-1 0 1 0 0,1 1-1 0 0,0 0 1 0 0,0 0 0 0 0,1 1-1 0 0,-1-1 1 0 0,0 2 0 0 0,0-1-1 0 0,0 1 1 0 0,1 0-1 0 0,-1 1 1 0 0,0 0 0 0 0,0 0-1 0 0,0 0 1 0 0,0 1 0 0 0,0 0-1 0 0,0 0 1 0 0,0 1-1 0 0,0 0 1 0 0,-1 0 0 0 0,1 1-1 0 0,-1-1 1 0 0,0 1-1 0 0,0 1 1 0 0,-1-1 0 0 0,1 1-1 0 0,-1 0 1 0 0,0 0 0 0 0,0 1-1 0 0,-1-1 1 0 0,1 1-1 0 0,-1 0 1 0 0,-1 0 0 0 0,1 1-1 0 0,-1-1 1 0 0,0 1 0 0 0,0 0-1 0 0,-1 0 1 0 0,0 0-1 0 0,0 0 1 0 0,-1 1-33 0 0,0 3-7 0 0,0 1 0 0 0,-1-1 0 0 0,0 1 0 0 0,-1-1 0 0 0,-1 1 0 0 0,0-1 0 0 0,0 1 0 0 0,-1-1 0 0 0,0 0 0 0 0,-1 0 0 0 0,0 0 0 0 0,-1-1 0 0 0,0 1 0 0 0,-1-1 0 0 0,0 0 0 0 0,-1-1 0 0 0,0 1 0 0 0,0-1 0 0 0,-1-1 0 0 0,0 1 0 0 0,0-2 0 0 0,-1 1 0 0 0,-5 2 7 0 0,8-4-256 0 0,0-1-1 0 0,-1 0 0 0 0,0 0 0 0 0,0-1 0 0 0,0 0 1 0 0,0-1-1 0 0,-1 1 0 0 0,0-1 0 0 0,1 0 0 0 0,-1-1 0 0 0,0 0 1 0 0,0 0-1 0 0,-1-1 0 0 0,1 0 0 0 0,0-1 0 0 0,-1 1 257 0 0,-10-5-1261 0 0,-11-15 18 0 0</inkml:trace>
  <inkml:trace contextRef="#ctx0" brushRef="#br0" timeOffset="759.245">473 383 1240 0 0,'11'2'172'0'0,"0"1"-1"0"0,0 1 1 0 0,0 0 0 0 0,0 0-1 0 0,-1 1 1 0 0,1 0 0 0 0,-1 1-1 0 0,0 1 1 0 0,-1-1-1 0 0,0 1 1 0 0,0 1 0 0 0,0 0-1 0 0,-1 0 1 0 0,0 1 0 0 0,-1 0-1 0 0,0 0 1 0 0,0 0 0 0 0,-1 1-1 0 0,0 0 1 0 0,-1 1-1 0 0,0-1 1 0 0,0 1 0 0 0,-1 0-1 0 0,-1 0 1 0 0,0 0 0 0 0,0 1-1 0 0,-1-1 1 0 0,-1 5-172 0 0,-2-9 156 0 0,-1-1 1 0 0,0 0-1 0 0,-1 1 0 0 0,0-1 1 0 0,0 0-1 0 0,0 0 0 0 0,0 0 1 0 0,-1-1-1 0 0,0 1 0 0 0,-1-1 1 0 0,1 0-1 0 0,-1 0 1 0 0,0 0-1 0 0,0-1 0 0 0,0 0 1 0 0,-1 0-1 0 0,1 0 0 0 0,-1-1 1 0 0,0 1-1 0 0,0-1 0 0 0,0-1 1 0 0,-1 1-1 0 0,1-1 1 0 0,-1 0-1 0 0,1-1 0 0 0,-1 0 1 0 0,0 1-157 0 0,5-4 20 0 0,0 0 0 0 0,0 1 1 0 0,0-1-1 0 0,0 0 0 0 0,1 0 1 0 0,-1 0-1 0 0,0 0 0 0 0,1 0 1 0 0,0 0-1 0 0,-1 0 0 0 0,1-1 1 0 0,0 1-1 0 0,0 0 0 0 0,1-1 0 0 0,-1 1 1 0 0,0-1-1 0 0,1 1 0 0 0,-1-1 1 0 0,1 1-1 0 0,0-1 0 0 0,0 0 1 0 0,0 1-1 0 0,0-1 0 0 0,0 1 1 0 0,1-1-1 0 0,-1 1 0 0 0,1-1 1 0 0,0 1-1 0 0,-1-1 0 0 0,1 1 1 0 0,1-1-21 0 0,4-12-107 0 0,2 0 1 0 0,0 1 0 0 0,0 0 0 0 0,2 0 0 0 0,-1 1-1 0 0,2 0 1 0 0,0 1 0 0 0,0 0 0 0 0,1 1 0 0 0,0 0 0 0 0,1 1-1 0 0,1 0 1 0 0,-1 1 0 0 0,1 0 0 0 0,3 0 106 0 0,145-74-4879 0 0,-132 69 3663 0 0,-1 1 58 0 0</inkml:trace>
  <inkml:trace contextRef="#ctx0" brushRef="#br0" timeOffset="1633.685">1281 449 1416 0 0,'-17'-1'2786'0'0,"-17"13"-2303"0"0,1 2-1 0 0,0 1 0 0 0,1 1 1 0 0,1 2-1 0 0,0 1 0 0 0,2 2 1 0 0,0 1-1 0 0,1 1 0 0 0,-3 6-482 0 0,-9 34 603 0 0,83-42-357 0 0,-20-20-281 0 0,0-2 0 0 0,0 0-1 0 0,-1-1 1 0 0,1-2 0 0 0,0 0-1 0 0,-1-1 1 0 0,0-2 0 0 0,6-2 35 0 0,-25 8-11 0 0,11-1-86 0 0,0-1 1 0 0,-1 0-1 0 0,1-1 1 0 0,-1-1-1 0 0,0 0 1 0 0,0 0-1 0 0,0-1 0 0 0,-1-1 1 0 0,0 0-1 0 0,0-1 1 0 0,-1 0-1 0 0,0-1 1 0 0,-1 0-1 0 0,1-1 1 0 0,-2 0-1 0 0,0-1 1 0 0,0 0-1 0 0,0 0 1 0 0,-2 0-1 0 0,5-9 97 0 0,-13 12-58 0 0,-1 0-1 0 0,0 0 1 0 0,0 1-1 0 0,-1-1 1 0 0,0 1-1 0 0,0 0 1 0 0,0 0-1 0 0,-1 0 1 0 0,0 0-1 0 0,-1 1 1 0 0,0-1-1 0 0,0 1 1 0 0,0 0-1 0 0,0 1 1 0 0,-1-1 0 0 0,0 1-1 0 0,-5-3 59 0 0,-1-4-80 0 0,-19-18 132 0 0,20 22-18 0 0,1-1-1 0 0,0 0 0 0 0,0 0 1 0 0,1-1-1 0 0,0 0 0 0 0,1-1 1 0 0,0 1-1 0 0,1-2 0 0 0,0 1 0 0 0,1-1 1 0 0,0 0-1 0 0,1 0 0 0 0,0-1 1 0 0,1 0-1 0 0,0 1 0 0 0,1-2 1 0 0,1 1-1 0 0,-1-12-33 0 0,5 16 10 0 0,1 0 0 0 0,0-1 0 0 0,1 2 1 0 0,0-1-1 0 0,0 0 0 0 0,1 1 0 0 0,0 0 0 0 0,0 0 0 0 0,1 0 1 0 0,0 1-1 0 0,0 0 0 0 0,1 0 0 0 0,0 0 0 0 0,0 1 0 0 0,1 0 1 0 0,1-1-11 0 0,15 63 122 0 0,65 573 2359 0 0,-81-551-1610 0 0,13-112-928 0 0,-11 19-2 0 0,-1 1 0 0 0,2 0 0 0 0,0 1 0 0 0,0 0 0 0 0,1 1 0 0 0,1 0 0 0 0,0 1 0 0 0,1 0 0 0 0,0 1 0 0 0,0 1 0 0 0,1 0 0 0 0,15-6 59 0 0,-23 11-14 0 0,-1 1 0 0 0,1 0 1 0 0,0 0-1 0 0,-1 1 0 0 0,1 0 0 0 0,1 0 1 0 0,-1 0-1 0 0,0 1 0 0 0,0 0 1 0 0,1 1-1 0 0,-1 0 0 0 0,0 0 0 0 0,0 0 1 0 0,1 1-1 0 0,-1 0 0 0 0,0 0 0 0 0,0 1 1 0 0,0 0-1 0 0,0 0 0 0 0,0 1 0 0 0,0-1 1 0 0,-1 2-1 0 0,1-1 0 0 0,-1 1 1 0 0,0 0-1 0 0,0 0 0 0 0,0 1 0 0 0,0-1 1 0 0,-1 1-1 0 0,0 1 0 0 0,1 1 14 0 0,-4-5 27 0 0,-1 0-1 0 0,0 0 0 0 0,0 0 1 0 0,0 0-1 0 0,0 0 0 0 0,0 0 1 0 0,-1 0-1 0 0,1 0 0 0 0,-1 0 1 0 0,1 1-1 0 0,-1-1 0 0 0,0 0 1 0 0,0 1-1 0 0,0-1 0 0 0,0 0 1 0 0,0 0-1 0 0,-1 1 1 0 0,1-1-1 0 0,0 0 0 0 0,-1 0 1 0 0,0 0-1 0 0,0 0 0 0 0,0 1 1 0 0,1-1-1 0 0,-2 0 0 0 0,1 0 1 0 0,0-1-1 0 0,0 1 0 0 0,-1 0 1 0 0,1 0-1 0 0,-1-1 0 0 0,1 1 1 0 0,-1 0-1 0 0,0-1 1 0 0,0 0-1 0 0,1 1 0 0 0,-1-1 1 0 0,-2 1-27 0 0,-78 43 501 0 0,-103-7-804 0 0,182-38 124 0 0,0 0 0 0 0,0 0 0 0 0,0 0 0 0 0,-1 0 1 0 0,1-1-1 0 0,0 1 0 0 0,0-1 0 0 0,0 0 0 0 0,0 0 0 0 0,0 0 1 0 0,0 0-1 0 0,0-1 0 0 0,0 1 0 0 0,1-1 0 0 0,-1 0 0 0 0,0 1 1 0 0,1-1-1 0 0,-1 0 0 0 0,1-1 0 0 0,0 1 0 0 0,0 0 1 0 0,0-1-1 0 0,0 1 0 0 0,0-1 0 0 0,0 0 0 0 0,1 1 0 0 0,-1-1 1 0 0,1 0-1 0 0,0 0 0 0 0,0 0 0 0 0,0 0 0 0 0,0 0 0 0 0,0 0 1 0 0,1-1-1 0 0,0 1 0 0 0,-1 0 0 0 0,1 0 0 0 0,0-2 179 0 0,12-23-1184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4:46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76 1128 0 0,'0'0'474'0'0,"0"0"66"0"0,0 0-77 0 0,0 0-64 0 0,0 0-2 0 0,0 0-24 0 0,3-3-7 0 0,39-56 2580 0 0,-63 234-1387 0 0,64 22-494 0 0,-1-67-1249 0 0,-77-145-6106 0 0,19 2 4898 0 0</inkml:trace>
  <inkml:trace contextRef="#ctx0" brushRef="#br0" timeOffset="314.93">1 5 1172 0 0,'3'-5'3386'0'0,"30"20"-2676"0"0,26 14-245 0 0,-2 4 0 0 0,-1 1 0 0 0,-2 4 0 0 0,-1 1-1 0 0,-2 3 1 0 0,7 10-465 0 0,47 103-2133 0 0,-103-148-363 0 0,-2-6 1264 0 0</inkml:trace>
  <inkml:trace contextRef="#ctx0" brushRef="#br0" timeOffset="628.265">634 10 1948 0 0,'-6'14'4738'0'0,"-23"95"-4110"0"0,7 93 109 0 0,20-116-4491 0 0,2-85 2356 0 0,0-1 19 0 0</inkml:trace>
  <inkml:trace contextRef="#ctx0" brushRef="#br0" timeOffset="1123.763">897 241 1004 0 0,'-27'14'4049'0'0,"-66"61"-2805"0"0,90-73-1196 0 0,0 0 0 0 0,0 1 0 0 0,0 0 1 0 0,0 0-1 0 0,1 0 0 0 0,-1 0 0 0 0,1 0 0 0 0,0 0 0 0 0,0 0 0 0 0,0 1 0 0 0,0-1 0 0 0,1 1 0 0 0,-1 0 0 0 0,1-1 0 0 0,0 1 1 0 0,0 0-1 0 0,1 0 0 0 0,-1 0 0 0 0,1 0 0 0 0,-1-1 0 0 0,1 1 0 0 0,1 0 0 0 0,-1 0 0 0 0,0 0 0 0 0,1 0 0 0 0,1 3-48 0 0,8-1 42 0 0,1 0 0 0 0,0-1 1 0 0,1 0-1 0 0,-1 0 0 0 0,1-2 0 0 0,0 1 0 0 0,0-2 0 0 0,1 1 0 0 0,-1-2 0 0 0,0 1 0 0 0,1-2 0 0 0,-1 0 0 0 0,0 0 0 0 0,1-1 0 0 0,-1-1 0 0 0,0 0 0 0 0,0 0 1 0 0,0-1-1 0 0,0-1 0 0 0,0 0 0 0 0,0-1 0 0 0,-1 0-42 0 0,-5 4 8 0 0,-1 1 1 0 0,1-2-1 0 0,0 1 1 0 0,-1-1 0 0 0,1 0-1 0 0,-1 0 1 0 0,1 0-1 0 0,-1-1 1 0 0,0 1-1 0 0,0-1 1 0 0,0-1-1 0 0,-1 1 1 0 0,1-1 0 0 0,-1 0-1 0 0,0 0 1 0 0,1 0-1 0 0,-2 0 1 0 0,1-1-1 0 0,-1 1 1 0 0,1-1-1 0 0,-1 0 1 0 0,-1 0 0 0 0,1-1-1 0 0,1-3-8 0 0,-8 3-14 0 0,1 1 0 0 0,-1-1-1 0 0,0 1 1 0 0,0-1 0 0 0,-1 1-1 0 0,1 1 1 0 0,-1-1 0 0 0,0 1 0 0 0,-1-1-1 0 0,1 1 1 0 0,-1 1 0 0 0,0-1-1 0 0,1 1 1 0 0,-2 0 0 0 0,1 0-1 0 0,0 1 1 0 0,0 0 0 0 0,-1 0 0 0 0,1 1-1 0 0,-1-1 15 0 0,1 0-15 0 0,-208-42-1557 0 0,199 36-2077 0 0,15 8 2273 0 0</inkml:trace>
  <inkml:trace contextRef="#ctx0" brushRef="#br0" timeOffset="1389.2">1260 88 1192 0 0,'0'0'345'0'0,"-1"0"0"0"0,1 0 0 0 0,0 0 0 0 0,0 0-1 0 0,0 0 1 0 0,-1 0 0 0 0,1-1 0 0 0,0 1 0 0 0,0 0 0 0 0,-1 0-1 0 0,1 0 1 0 0,0 0 0 0 0,0 0 0 0 0,0 0 0 0 0,-1 0 0 0 0,1-1-345 0 0,-17 27 481 0 0,8-1-268 0 0,1 1 0 0 0,1 0 0 0 0,1 0 0 0 0,2 1 0 0 0,0 0 0 0 0,2-1 0 0 0,1 14-213 0 0,0 57-2659 0 0,2-63 368 0 0,-4-30 919 0 0,-7 11-12 0 0</inkml:trace>
  <inkml:trace contextRef="#ctx0" brushRef="#br0" timeOffset="1639.876">1073 293 1700 0 0,'-5'-3'4760'0'0,"38"-10"-3775"0"0,125-12-292 0 0,-51 13-3730 0 0,-65 7 496 0 0,-24 3 1185 0 0</inkml:trace>
  <inkml:trace contextRef="#ctx0" brushRef="#br0" timeOffset="1994.885">1546 328 848 0 0,'35'-3'521'0'0,"0"-1"0"0"0,0-2 1 0 0,0-2-1 0 0,-1-1 0 0 0,-1-1 0 0 0,0-2 0 0 0,0-1 0 0 0,-1-2 1 0 0,2-2-522 0 0,-34 17-3 0 0,1-1 0 0 0,0 1 0 0 0,-1 0 0 0 0,1-1 0 0 0,0 1 0 0 0,0 0 0 0 0,-1-1 0 0 0,1 1 0 0 0,-1-1 0 0 0,1 1 0 0 0,0-1 0 0 0,-1 1 0 0 0,1-1 0 0 0,-1 1 0 0 0,1-1 0 0 0,-1 0 0 0 0,0 1 0 0 0,1-1 0 0 0,-1 0 0 0 0,0 1 0 0 0,1-1 0 0 0,-1 0 0 0 0,0 0 0 0 0,0 1 0 0 0,1-1 0 0 0,-1 0 0 0 0,0 0 0 0 0,0 1 0 0 0,0-1 0 0 0,0 0 0 0 0,0 0 0 0 0,0 0 0 0 0,0 1 0 0 0,-1-1 0 0 0,1 0 1 0 0,0 0-1 0 0,0 1 0 0 0,0-1 0 0 0,-1 0 0 0 0,1 0 0 0 0,0 1 0 0 0,-1-1 0 0 0,1 1 0 0 0,-1-1 0 0 0,1 0 0 0 0,-1 1 0 0 0,1-1 0 0 0,-1 1 0 0 0,1-1 0 0 0,-1 1 0 0 0,0-1 0 0 0,1 1 0 0 0,-1-1 0 0 0,0 1 0 0 0,1 0 0 0 0,-1-1 0 0 0,0 1 0 0 0,1 0 0 0 0,-1-1 0 0 0,0 1 0 0 0,0 0 0 0 0,1 0 0 0 0,-1 0 0 0 0,0 0 0 0 0,-1 0 3 0 0,-52-12 129 0 0,33 11-2 0 0,0 1 0 0 0,1 0 0 0 0,-1 1 0 0 0,1 2 0 0 0,-1 0 0 0 0,1 1 0 0 0,0 1 1 0 0,0 1-1 0 0,1 0 0 0 0,0 2 0 0 0,0 0 0 0 0,0 1 0 0 0,-11 8-127 0 0,27-15 22 0 0,0-1 0 0 0,0 1-1 0 0,1 0 1 0 0,-1 0 0 0 0,1 0 0 0 0,-1 0 0 0 0,1 1 0 0 0,0-1-1 0 0,-1 1 1 0 0,1-1 0 0 0,1 1 0 0 0,-1 0 0 0 0,0-1 0 0 0,1 1-1 0 0,-1 0 1 0 0,1 0 0 0 0,0 0 0 0 0,0 1 0 0 0,0-1 0 0 0,0 0-1 0 0,1 0 1 0 0,-1 0 0 0 0,1 1 0 0 0,0-1 0 0 0,0 0 0 0 0,0 0-1 0 0,0 1 1 0 0,1-1 0 0 0,-1 0 0 0 0,1 0 0 0 0,0 1 0 0 0,0-1-1 0 0,0 0 1 0 0,0 0 0 0 0,0 0 0 0 0,1 0 0 0 0,0 0 0 0 0,-1-1-1 0 0,1 1 1 0 0,0 0 0 0 0,0-1 0 0 0,1 1 0 0 0,-1-1 0 0 0,0 0-22 0 0,127 78 105 0 0,183-23-4655 0 0,-261-53 3040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5:0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170 109 1048 0 0,'-34'-15'1923'0'0,"13"-8"-1504"0"0,-8 11 908 0 0,17 7-15 0 0,27 3-690 0 0,425-24 590 0 0,-2 1-779 0 0,-386 24-986 0 0,-77 2-4870 0 0,3-1 4039 0 0</inkml:trace>
  <inkml:trace contextRef="#ctx0" brushRef="#br0" timeOffset="746.547">165 91 1216 0 0,'-60'7'3577'0'0,"117"6"-1947"0"0,52 0-1230 0 0,-1 5 0 0 0,-1 4 0 0 0,0 6 0 0 0,-2 4 0 0 0,18 12-400 0 0,-114-41 43 0 0,-6-2-41 0 0,-1-1-1 0 0,1 0 1 0 0,0 1 0 0 0,-1-1-1 0 0,1 1 1 0 0,-1 0-1 0 0,1 0 1 0 0,-1 0 0 0 0,1 0-1 0 0,-1 0 1 0 0,1 0-1 0 0,-1 1 1 0 0,0-1 0 0 0,0 1-1 0 0,0 0 1 0 0,0 0-1 0 0,0 0 1 0 0,0 0 0 0 0,0 0-1 0 0,-1 0 1 0 0,1 0 0 0 0,-1 0-1 0 0,1 1 1 0 0,-1-1-1 0 0,0 0 1 0 0,0 1 0 0 0,0-1-1 0 0,0 1 1 0 0,-1-1-1 0 0,1 1 1 0 0,-1 0 0 0 0,1-1-1 0 0,-1 1 1 0 0,0 0 0 0 0,0-1-1 0 0,0 4-1 0 0,-11 6 6 0 0,0 1 0 0 0,0-2 0 0 0,-1 1-1 0 0,0-2 1 0 0,-1 1 0 0 0,0-2 0 0 0,-1 0 0 0 0,0 0 0 0 0,0-1-1 0 0,-7 1-5 0 0,-31 22 23 0 0,-112 69-93 0 0,75-49 86 0 0,2 4 0 0 0,3 3 1 0 0,3 5-1 0 0,-29 30-16 0 0,97-81 23 0 0,7-8-23 0 0,1 0-1 0 0,0 1 1 0 0,0-1-1 0 0,0 1 1 0 0,0 0-1 0 0,1 1 1 0 0,0-1-1 0 0,0 1 1 0 0,0 0-1 0 0,1 0 1 0 0,0 0-1 0 0,0 1 0 0 0,1-1 1 0 0,-1 0-1 0 0,0 5 1 0 0,7-6 20 0 0,0-1-1 0 0,0 1 0 0 0,0-1 1 0 0,1 0-1 0 0,-1 0 0 0 0,1 0 1 0 0,0 0-1 0 0,0-1 0 0 0,1 0 1 0 0,-1 0-1 0 0,1-1 0 0 0,-1 1 1 0 0,1-1-1 0 0,0 0 0 0 0,0-1 1 0 0,0 0-1 0 0,0 1 0 0 0,0-2 1 0 0,0 1-1 0 0,0-1 1 0 0,0 0-1 0 0,0 0 0 0 0,2-1-19 0 0,369 6 398 0 0,-99-17-321 0 0,-66 12-2781 0 0,-204 9-937 0 0,-13-9 2439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5:0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133 104 1312 0 0,'-16'3'1308'0'0,"9"-3"-1081"0"0,0 0 1 0 0,0 1-1 0 0,1 0 0 0 0,-1 1 1 0 0,1-1-1 0 0,-1 1 0 0 0,1 0 0 0 0,-1 1 1 0 0,1-1-1 0 0,0 1 0 0 0,0 1 1 0 0,1-1-1 0 0,-1 1 0 0 0,1 0 0 0 0,-1 0 1 0 0,1 1-1 0 0,0-1 0 0 0,-2 4-227 0 0,8-5 59 0 0,-1 0-1 0 0,1 1 0 0 0,0-1 0 0 0,-1 0 0 0 0,1 0 1 0 0,1 0-1 0 0,-1 0 0 0 0,0 0 0 0 0,1 0 1 0 0,-1 0-1 0 0,1 0 0 0 0,0-1 0 0 0,0 1 1 0 0,0 0-1 0 0,0-1 0 0 0,1 0 0 0 0,-1 0 1 0 0,1 1-1 0 0,-1-1 0 0 0,1-1 0 0 0,0 1 1 0 0,0 0-1 0 0,0-1 0 0 0,0 1 0 0 0,0-1 1 0 0,0 0-1 0 0,0 0 0 0 0,0 0 0 0 0,0 0 1 0 0,1-1-1 0 0,1 1-58 0 0,205 23 1032 0 0,-208-23-1026 0 0,0 0 1 0 0,0-1 0 0 0,0 1-1 0 0,1-1 1 0 0,-1 1-1 0 0,0-1 1 0 0,0 0-1 0 0,0 0 1 0 0,1 0 0 0 0,-1 0-1 0 0,0 0 1 0 0,0 0-1 0 0,1-1 1 0 0,-1 1 0 0 0,0-1-1 0 0,0 1 1 0 0,0-1-1 0 0,0 0 1 0 0,0 0-1 0 0,0 0 1 0 0,0 0 0 0 0,0 0-1 0 0,0 0 1 0 0,0-1-1 0 0,-1 1 1 0 0,1-1-1 0 0,0 1 1 0 0,-1-1 0 0 0,0 0-1 0 0,1 1 1 0 0,-1-1-1 0 0,0 0 1 0 0,0 0-1 0 0,0 0 1 0 0,0 0 0 0 0,0 0-1 0 0,0 0 1 0 0,0 0-1 0 0,-1-1 1 0 0,1 1-1 0 0,-1 0 1 0 0,0 0 0 0 0,1 0-1 0 0,-1-1 1 0 0,0 1-1 0 0,0 0 1 0 0,-1 0-1 0 0,1-1 1 0 0,0 1 0 0 0,-1 0-1 0 0,1 0 1 0 0,-1 0-1 0 0,0 0 1 0 0,0 0 0 0 0,0 0-1 0 0,0 0 1 0 0,0 0-1 0 0,0 0 1 0 0,0 0-1 0 0,-1 0 1 0 0,1 1 0 0 0,0-1-1 0 0,-1 0 1 0 0,0 1-1 0 0,1-1-6 0 0,-200-119-1969 0 0,178 78-3442 0 0,23 41 3955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5:0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41 1356 0 0,'106'-28'1513'0'0,"-99"26"-1458"0"0,-1 0 0 0 0,1 1 0 0 0,-1 0 0 0 0,1 1 0 0 0,-1-1 0 0 0,1 1 0 0 0,0 0 0 0 0,-1 1 0 0 0,1 0 0 0 0,-1 0 0 0 0,1 0 0 0 0,-1 1 0 0 0,0 0 0 0 0,0 0 0 0 0,1 1 0 0 0,-1-1 0 0 0,-1 1 0 0 0,1 1 0 0 0,0-1 0 0 0,-1 1 0 0 0,0 0 0 0 0,0 0 0 0 0,0 1 0 0 0,0-1 0 0 0,-1 1 1 0 0,1 0-1 0 0,-1 0 0 0 0,0 1 0 0 0,-1-1 0 0 0,0 1 0 0 0,1 0 0 0 0,-2 0 0 0 0,1 0 0 0 0,-1 0 0 0 0,0 0 0 0 0,0 0 0 0 0,-1 1 0 0 0,1 4-55 0 0,-7 3 130 0 0,-1 0 1 0 0,0-1-1 0 0,-1 0 0 0 0,-1 0 1 0 0,0 0-1 0 0,0-1 1 0 0,-1 0-1 0 0,-1 0 1 0 0,0-1-1 0 0,-1-1 0 0 0,0 0 1 0 0,0 0-1 0 0,-1-1 1 0 0,-1-1-1 0 0,1 0 1 0 0,-1 0-1 0 0,-1-1 0 0 0,1-1 1 0 0,-1 0-1 0 0,0-1 1 0 0,-3 0-131 0 0,-82 26-652 0 0,103-64-3519 0 0,11 19 2803 0 0</inkml:trace>
  <inkml:trace contextRef="#ctx0" brushRef="#br0" timeOffset="399.72">632 1 1024 0 0,'-145'52'2804'0'0,"121"-46"-2607"0"0,0 0 1 0 0,1 1-1 0 0,0 2 1 0 0,1 0-1 0 0,-1 2 1 0 0,2 0-1 0 0,0 1 1 0 0,0 2-1 0 0,1 0 1 0 0,1 1-1 0 0,0 0 1 0 0,-11 14-198 0 0,29-28 14 0 0,0 1 1 0 0,0-1-1 0 0,0 1 1 0 0,0 0-1 0 0,0 0 1 0 0,0-1-1 0 0,0 1 1 0 0,0 0-1 0 0,1 0 1 0 0,-1 0-1 0 0,1 0 1 0 0,-1 0-1 0 0,1 0 1 0 0,0 0-1 0 0,0 0 1 0 0,0 0-1 0 0,0 0 1 0 0,0-1-1 0 0,0 1 1 0 0,1 0-1 0 0,-1 0 1 0 0,1 0-1 0 0,-1 0 1 0 0,1 0-1 0 0,0 0 1 0 0,-1 0-1 0 0,1-1 1 0 0,0 1-1 0 0,0 0 1 0 0,0-1-1 0 0,1 1 1 0 0,-1 0-1 0 0,0-1 1 0 0,1 0 0 0 0,-1 1-1 0 0,0-1 1 0 0,1 0-1 0 0,0 0 1 0 0,-1 0-1 0 0,1 0 1 0 0,0 0-1 0 0,0 0 1 0 0,-1 0-1 0 0,2 0-14 0 0,94 38 65 0 0,-83-35-78 0 0,154 33-3875 0 0,-138-34 2492 0 0</inkml:trace>
  <inkml:trace contextRef="#ctx0" brushRef="#br0" timeOffset="804.36">760 169 1644 0 0,'-10'3'4721'0'0,"35"-9"-3691"0"0,368-9 157 0 0,-341 28-3147 0 0,-64-10-1622 0 0,4-1 2242 0 0</inkml:trace>
  <inkml:trace contextRef="#ctx0" brushRef="#br0" timeOffset="1037.832">853 311 1540 0 0,'24'8'4135'0'0,"27"-9"-2927"0"0,-29 0-772 0 0,145-7-408 0 0,1-19-4721 0 0,-136 19 3319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260 585 976 0 0,'0'0'359'0'0,"0"0"113"0"0,0 0-28 0 0,0 0-63 0 0,0 0-67 0 0,5-20 1636 0 0,22-5-1394 0 0,-27 25-501 0 0,0 0-1 0 0,0 1 0 0 0,1-1 0 0 0,-1 0 1 0 0,0 1-1 0 0,1-1 0 0 0,-1 0 0 0 0,0 0 1 0 0,0 1-1 0 0,1-1 0 0 0,-1 0 0 0 0,0 0 1 0 0,1 0-1 0 0,-1 1 0 0 0,1-1 0 0 0,-1 0 0 0 0,0 0 1 0 0,1 0-1 0 0,-1 0 0 0 0,1 0 0 0 0,-1 0 1 0 0,0 0-1 0 0,1 0 0 0 0,-1 0 0 0 0,0 0 1 0 0,1 0-1 0 0,-1 0 0 0 0,1 0 0 0 0,-1 0 1 0 0,0 0-1 0 0,1 0 0 0 0,-1 0 0 0 0,1 0 0 0 0,-1-1 1 0 0,0 1-1 0 0,1 0 0 0 0,-1 0 0 0 0,0 0 1 0 0,1-1-1 0 0,-1 1 0 0 0,0 0 0 0 0,0-1 1 0 0,1 1-1 0 0,-1 0 0 0 0,0 0 0 0 0,0-1-54 0 0,5 26 22 0 0,71 228 146 0 0,-76-246-129 0 0,0 1 0 0 0,0-1 0 0 0,-1 0-1 0 0,0 0 1 0 0,0 0 0 0 0,-1 0 0 0 0,0 0 0 0 0,0-1-1 0 0,-1 1 1 0 0,0 0 0 0 0,0-1 0 0 0,0 0-1 0 0,-1 0 1 0 0,0 0 0 0 0,0 0 0 0 0,0 0-1 0 0,-1-1 1 0 0,0 0 0 0 0,0 0 0 0 0,0 0-1 0 0,-1 0 1 0 0,1-1 0 0 0,-1 0 0 0 0,0 0-1 0 0,-1-1 1 0 0,1 0 0 0 0,0 0 0 0 0,-1 0-1 0 0,0-1 1 0 0,0 0 0 0 0,1 0 0 0 0,-1-1 0 0 0,0 1-1 0 0,-1-2 1 0 0,1 1 0 0 0,0-1 0 0 0,0 0-1 0 0,0 0 1 0 0,0-1 0 0 0,0 0 0 0 0,0 0-1 0 0,0-1 1 0 0,0 0 0 0 0,0 0-39 0 0,-2-1 24 0 0,-1 1-1 0 0,1-1 1 0 0,0-1 0 0 0,1 0-1 0 0,-1 0 1 0 0,1-1-1 0 0,0 0 1 0 0,0 0 0 0 0,0-1-1 0 0,1 0 1 0 0,-1 0 0 0 0,1-1-1 0 0,1 0 1 0 0,0 0 0 0 0,0 0-1 0 0,0-1 1 0 0,0-1-24 0 0,1 1-2 0 0,1-1 0 0 0,0 1 0 0 0,0-1 1 0 0,1 0-1 0 0,0 0 0 0 0,1-1 0 0 0,0 1 0 0 0,0 0 0 0 0,1-1 1 0 0,0 1-1 0 0,1-1 0 0 0,0 1 0 0 0,0-1 0 0 0,1 1 0 0 0,0-1 1 0 0,1 1-1 0 0,0-1 0 0 0,0 1 0 0 0,1 0 0 0 0,1 0 0 0 0,-1 0 1 0 0,1 1-1 0 0,1-1 0 0 0,0 1 0 0 0,0 0 0 0 0,0 0 0 0 0,1 0 1 0 0,0 1-1 0 0,1 0 0 0 0,2-2 2 0 0,16-16-127 0 0,1 1 0 0 0,2 1 0 0 0,0 1 0 0 0,1 2 0 0 0,1 1 0 0 0,1 1 1 0 0,17-6 126 0 0,233-85-6006 0 0,-256 100 4826 0 0</inkml:trace>
  <inkml:trace contextRef="#ctx0" brushRef="#br0" timeOffset="510.657">755 66 1844 0 0,'10'-8'258'0'0,"1"0"-1"0"0,1 1 1 0 0,-1 1 0 0 0,1 0-1 0 0,0 0 1 0 0,0 2 0 0 0,1-1-1 0 0,-1 1 1 0 0,1 1-1 0 0,0 0 1 0 0,0 1 0 0 0,0 0-1 0 0,1 1 1 0 0,-1 1 0 0 0,8 0-258 0 0,-18 0 31 0 0,1 0 0 0 0,0 0 1 0 0,0 1-1 0 0,-1-1 0 0 0,1 1 1 0 0,0 0-1 0 0,-1 0 0 0 0,1 0 1 0 0,0 0-1 0 0,-1 0 0 0 0,1 1 1 0 0,-1 0-1 0 0,0 0 1 0 0,0 0-1 0 0,0 0 0 0 0,0 0 1 0 0,0 0-1 0 0,0 1 0 0 0,0 0 1 0 0,-1-1-1 0 0,1 1 0 0 0,-1 0 1 0 0,0 0-1 0 0,0 1 1 0 0,0-1-1 0 0,0 0 0 0 0,0 1 1 0 0,-1-1-1 0 0,0 1 0 0 0,0-1 1 0 0,0 1-1 0 0,0 0 0 0 0,0-1 1 0 0,-1 1-1 0 0,1 0 0 0 0,-1-1 1 0 0,0 1-1 0 0,0 0 1 0 0,-1 0-32 0 0,1 7 159 0 0,0 0 0 0 0,-2 0 0 0 0,1 0 0 0 0,-1-1 1 0 0,-1 1-1 0 0,0-1 0 0 0,0 0 0 0 0,-1 0 1 0 0,-1 0-1 0 0,1 0 0 0 0,-2 0 0 0 0,1-1 0 0 0,-4 3-159 0 0,-87 93 2440 0 0,95-105-2432 0 0,0 1-1 0 0,0-1 0 0 0,0 1 1 0 0,0-1-1 0 0,0 1 1 0 0,0-1-1 0 0,1 1 1 0 0,-1 0-1 0 0,0-1 1 0 0,0 1-1 0 0,1 0 1 0 0,-1 0-1 0 0,0 0 1 0 0,1 0-1 0 0,-1 0 0 0 0,1 0 1 0 0,-1-1-1 0 0,1 1 1 0 0,-1 0-1 0 0,1 0 1 0 0,0 0-1 0 0,-1 1 1 0 0,1-1-1 0 0,0 0 1 0 0,0 0-1 0 0,0 0 1 0 0,0 0-1 0 0,0 0 0 0 0,0 0 1 0 0,0 0-1 0 0,0 0 1 0 0,0 0-1 0 0,1 0 1 0 0,-1 0-1 0 0,0 0 1 0 0,1 0-1 0 0,-1 0 1 0 0,1 0-1 0 0,-1 0 1 0 0,1 0-1 0 0,-1 0 1 0 0,1 0-1 0 0,0 0 0 0 0,-1-1 1 0 0,1 1-1 0 0,0 0 1 0 0,0 0-1 0 0,0-1 1 0 0,-1 1-1 0 0,1-1 1 0 0,0 1-1 0 0,0 0 1 0 0,0-1-1 0 0,0 0 1 0 0,0 1-1 0 0,0-1 0 0 0,0 0 1 0 0,0 1-1 0 0,0-1 1 0 0,0 0-1 0 0,0 0 1 0 0,0 0-1 0 0,1 0 1 0 0,-1 0-1 0 0,1 0-7 0 0,82 4-1028 0 0,-73-4 903 0 0,241-12-7032 0 0,-207 7 5921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5:0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1088 0 0,'12'0'226'0'0,"-7"0"-165"0"0,0-1 1 0 0,0 1 0 0 0,-1 0-1 0 0,1 0 1 0 0,0 0 0 0 0,0 1-1 0 0,0 0 1 0 0,-1 0 0 0 0,1 0-1 0 0,-1 0 1 0 0,1 1 0 0 0,-1 0-1 0 0,1 0 1 0 0,-1 0 0 0 0,0 0 0 0 0,0 1-1 0 0,0 0 1 0 0,0-1 0 0 0,0 1-1 0 0,-1 1 1 0 0,2 0-62 0 0,22 20 328 0 0,58 80 1093 0 0,-85-106-1372 0 0,0 1 1 0 0,-1 0 0 0 0,1 0-1 0 0,-1-1 1 0 0,1 1 0 0 0,-1 0-1 0 0,1 0 1 0 0,-1 0 0 0 0,0 0-1 0 0,0 0 1 0 0,0 0 0 0 0,1 0-1 0 0,-1 0 1 0 0,0 0 0 0 0,0 1-1 0 0,0-1 1 0 0,0 0-1 0 0,0 0 1 0 0,0 1 0 0 0,-1-1-1 0 0,1 1 1 0 0,0-1 0 0 0,0 1-1 0 0,0-1 1 0 0,-1 1 0 0 0,1 0-1 0 0,0 0 1 0 0,0-1 0 0 0,-1 1-1 0 0,1 0 1 0 0,0 0 0 0 0,0 0-1 0 0,-1 1 1 0 0,1-1 0 0 0,0 0-1 0 0,0 0 1 0 0,-1 1 0 0 0,1-1-1 0 0,0 0 1 0 0,0 1-1 0 0,0-1 1 0 0,0 1 0 0 0,-1 0-1 0 0,1-1 1 0 0,0 1 0 0 0,0 0-1 0 0,0 0 1 0 0,0 0 0 0 0,1-1-1 0 0,-1 1 1 0 0,0 0 0 0 0,0 0-1 0 0,0 0 1 0 0,1 1 0 0 0,-1-1-1 0 0,1 0 1 0 0,-1 0 0 0 0,1 0-1 0 0,-1 0 1 0 0,1 1 0 0 0,-1-1-1 0 0,1 0 1 0 0,0 0-1 0 0,0 0 1 0 0,0 1 0 0 0,0-1-1 0 0,0 0 1 0 0,0 1 0 0 0,0-1-1 0 0,0 1-49 0 0,-3-6 30 0 0,1 0 0 0 0,0 0 0 0 0,-1 0-1 0 0,2 0 1 0 0,-1 0 0 0 0,0-1 0 0 0,1 1 0 0 0,-1 0-1 0 0,1-1 1 0 0,1 0 0 0 0,-1 1 0 0 0,1-1-1 0 0,-1 1 1 0 0,1-1 0 0 0,1 0 0 0 0,-1 1 0 0 0,0-1-1 0 0,1 1 1 0 0,0-1 0 0 0,0 1 0 0 0,1-1-1 0 0,-1 1 1 0 0,1 0 0 0 0,0-1 0 0 0,0 1-1 0 0,0 0 1 0 0,1 0 0 0 0,0 0 0 0 0,-1 1 0 0 0,1-1-1 0 0,0 1 1 0 0,1-1 0 0 0,-1 1 0 0 0,4-2-30 0 0,139-81 131 0 0,28 58-61 0 0,-169 28-72 0 0,1 0-1 0 0,-1 1 1 0 0,0-1-1 0 0,0 1 1 0 0,0 0-1 0 0,0 1 1 0 0,-1-1-1 0 0,1 1 1 0 0,0 0 0 0 0,-1 0-1 0 0,1 1 1 0 0,-1-1-1 0 0,1 1 1 0 0,-1 0-1 0 0,0 0 1 0 0,0 1-1 0 0,-1-1 1 0 0,1 1-1 0 0,-1-1 1 0 0,1 1 0 0 0,-1 1-1 0 0,-1-1 1 0 0,1 0-1 0 0,0 0 1 0 0,-1 1-1 0 0,0 0 1 0 0,0-1-1 0 0,0 1 1 0 0,-1 0 0 0 0,0 0-1 0 0,0 0 1 0 0,0 0-1 0 0,0 1 3 0 0,3 187-1402 0 0,-6-108-3008 0 0,2-73 2908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5:0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72 129 924 0 0,'0'0'682'0'0,"0"0"-142"0"0,5-19 2468 0 0,13 0-2868 0 0,-13 14 26 0 0,-13 60 1068 0 0,-18 478-359 0 0,29-532-4968 0 0,-6-8 2617 0 0</inkml:trace>
  <inkml:trace contextRef="#ctx0" brushRef="#br0" timeOffset="278.092">207 69 936 0 0,'2'-4'126'0'0,"0"-1"-1"0"0,1 1 1 0 0,-1-1 0 0 0,1 1 0 0 0,0 0-1 0 0,1 0 1 0 0,-1 0 0 0 0,1 1-1 0 0,-1-1 1 0 0,1 1 0 0 0,0 0-1 0 0,1 0 1 0 0,-1 0 0 0 0,0 0-1 0 0,1 1 1 0 0,-1 0 0 0 0,1 0 0 0 0,0 0-1 0 0,0 0 1 0 0,0 1 0 0 0,1-1-126 0 0,-3 4 41 0 0,0-1 0 0 0,0 0-1 0 0,-1 1 1 0 0,1 0 0 0 0,0 0 0 0 0,-1 0 0 0 0,1 0 0 0 0,-1 0 0 0 0,0 0 0 0 0,0 1 0 0 0,0-1 0 0 0,0 1 0 0 0,0-1 0 0 0,0 1 0 0 0,0 0 0 0 0,-1 0 0 0 0,0 0-1 0 0,1 0 1 0 0,-1 0 0 0 0,0 0 0 0 0,-1 0 0 0 0,1 0 0 0 0,0 0 0 0 0,-1 0 0 0 0,0 1 0 0 0,0-1 0 0 0,0 0 0 0 0,0 1-41 0 0,-1 6 69 0 0,-1-1 1 0 0,1 1-1 0 0,-2-1 1 0 0,1 0-1 0 0,-1 0 1 0 0,-1 0-1 0 0,0 0 1 0 0,0-1-1 0 0,-1 0 1 0 0,0 1-1 0 0,0-1 1 0 0,-1-1-1 0 0,0 1 1 0 0,0-1 0 0 0,0 0-1 0 0,-1-1 1 0 0,-1 1-1 0 0,1-2 1 0 0,-4 3-70 0 0,-160 94 320 0 0,102-79-3103 0 0,67-23 1539 0 0</inkml:trace>
  <inkml:trace contextRef="#ctx0" brushRef="#br0" timeOffset="542.818">716 66 1240 0 0,'-16'4'195'0'0,"0"1"0"0"0,1 0 0 0 0,0 1 0 0 0,0 1 0 0 0,1 0 0 0 0,0 1-1 0 0,0 1 1 0 0,1 0 0 0 0,0 0 0 0 0,0 2 0 0 0,1-1 0 0 0,1 2 0 0 0,0 0 0 0 0,0 0 0 0 0,1 0-1 0 0,1 2 1 0 0,0-1 0 0 0,1 1 0 0 0,0 0 0 0 0,1 1 0 0 0,1 0 0 0 0,0 0 0 0 0,1 0 0 0 0,0 1 0 0 0,2-1-1 0 0,0 1 1 0 0,0 0 0 0 0,1 4-195 0 0,3-11-15 0 0,-1 0 0 0 0,1 0 0 0 0,0 0 0 0 0,1 0 0 0 0,0 0-1 0 0,0-1 1 0 0,1 1 0 0 0,0-1 0 0 0,1 1 0 0 0,0-1 0 0 0,0 0-1 0 0,1 0 1 0 0,-1-1 0 0 0,2 0 0 0 0,-1 0 0 0 0,1 0 0 0 0,0 0-1 0 0,1-1 1 0 0,-1 0 0 0 0,1 0 0 0 0,3 1 15 0 0,6 4-455 0 0,0-1 1 0 0,0 0-1 0 0,1-2 1 0 0,0 0-1 0 0,1-1 1 0 0,-1 0-1 0 0,1-2 1 0 0,0 0-1 0 0,13 1 455 0 0,21 0-1252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1:57.12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1067 1932 0 0,'10'-7'6599'0'0,"-12"32"-4782"0"0,-1-1-1371 0 0,24 263 1628 0 0,-15-257-2240 0 0,10 50 666 0 0,-12-27-5422 0 0,-4-53 4846 0 0,0-1 1 0 0,-1 1-1 0 0,1 0 0 0 0,0-1 1 0 0,0 1-1 0 0,0-1 1 0 0,0 1-1 0 0,-1 0 0 0 0,1-1 1 0 0,0 1-1 0 0,0 0 0 0 0,-1-1 1 0 0,1 1-1 0 0,0 0 0 0 0,-1-1 1 0 0,1 1-1 0 0,0 0 0 0 0,-1 0 1 0 0,1-1-1 0 0,0 1 0 0 0,-1 0 1 0 0,1 0-1 0 0,0 0 1 0 0,-1 0-1 0 0,1-1 0 0 0,-1 1 1 0 0,1 0-1 0 0,0 0 0 0 0,-1 0 1 0 0,1 0-1 0 0,-1 0 0 0 0,1 0 1 0 0,-1 0-1 0 0,1 0 0 0 0,0 0 1 0 0,-1 0-1 0 0,1 0 0 0 0,-1 0 1 0 0,1 1-1 0 0,0-1 0 0 0,-1 0 1 0 0,1 0-1 0 0,-1 0 1 0 0,1 1-1 0 0,0-1 0 0 0,-1 0 1 0 0,1 0-1 0 0,0 1 0 0 0,-1-1 1 0 0,1 0-1 0 0,0 0 0 0 0,0 1 1 0 0,-1-1-1 0 0,1 0 0 0 0,0 1 1 0 0,0-1-1 0 0,-1 1 0 0 0,1-1 1 0 0,0 0-1 0 0,0 1 0 0 0,0-1 1 0 0,0 1-1 0 0,0-1 1 0 0,0 0-1 0 0,-1 1 0 0 0,1-1 1 0 0,0 1-1 0 0,0-1 0 0 0,0 1 76 0 0,-4-17-1300 0 0</inkml:trace>
  <inkml:trace contextRef="#ctx0" brushRef="#br0" timeOffset="169.832">231 1295 1860 0 0,'6'0'1392'0'0,"-1"0"-264"0"0,0 2-332 0 0,-2-2-183 0 0,0 0-521 0 0,0-2-4 0 0,1 2-1185 0 0,-4 0-187 0 0,0 0 52 0 0,0-1-12 0 0</inkml:trace>
  <inkml:trace contextRef="#ctx0" brushRef="#br0" timeOffset="23988.559">1586 691 1120 0 0,'-3'-3'504'0'0,"-9"-4"-164"0"0,1 1 0 0 0,-1 0 1 0 0,-1 1-1 0 0,1 0 0 0 0,-1 0 0 0 0,0 2 0 0 0,0 0 0 0 0,0 0 0 0 0,0 1 0 0 0,0 1 1 0 0,0 0-1 0 0,-1 0 0 0 0,1 2 0 0 0,-13 1-340 0 0,14-2 107 0 0,-11 8 258 0 0,30-2 314 0 0,931-123 971 0 0,1246-80-257 0 0,-1579 189-3534 0 0,-497 20-903 0 0,-57-27 605 0 0,-31 3 1203 0 0</inkml:trace>
  <inkml:trace contextRef="#ctx0" brushRef="#br0" timeOffset="24343.036">5625 76 1480 0 0,'13'-2'2521'0'0,"10"20"509"0"0,17 179-2061 0 0,20-14-427 0 0,-54-163-717 0 0,13 62 574 0 0,-14-27-3156 0 0,-19-38 221 0 0,4-16 1347 0 0</inkml:trace>
  <inkml:trace contextRef="#ctx0" brushRef="#br0" timeOffset="24781.807">5138 167 2064 0 0,'-7'13'263'0'0,"1"1"0"0"0,0-1 0 0 0,1 1 0 0 0,0 0 0 0 0,1 0 0 0 0,1 0 0 0 0,0 1 0 0 0,1-1 0 0 0,1 1 0 0 0,0 0 0 0 0,0-1 0 0 0,2 1 0 0 0,0 0 0 0 0,1 3-263 0 0,2 1 137 0 0,1-2-1 0 0,0 1 1 0 0,2 0 0 0 0,0-1-1 0 0,1 0 1 0 0,0-1 0 0 0,1 0-1 0 0,1 0 1 0 0,1-1 0 0 0,0 0 0 0 0,1-1-1 0 0,1 0 1 0 0,0-1 0 0 0,0 0-1 0 0,1-1 1 0 0,1-1 0 0 0,0 0 0 0 0,1-1-1 0 0,0-1 1 0 0,0 0 0 0 0,1-1-1 0 0,0-1 1 0 0,1-1 0 0 0,4 1-137 0 0,20 6 172 0 0,1-1 0 0 0,1-3 0 0 0,0-1 0 0 0,0-3 0 0 0,0-1 0 0 0,1-2 0 0 0,0-2 1 0 0,-1-2-1 0 0,29-6-172 0 0,-40 4 78 0 0,-1-2 0 0 0,0-1 0 0 0,-1-2 0 0 0,0-1 1 0 0,0-2-1 0 0,-1 0 0 0 0,22-14-78 0 0,-41 20 23 0 0,0-1 1 0 0,0 0-1 0 0,0-1 1 0 0,-1 0-1 0 0,-1 0 1 0 0,1-1-1 0 0,-1 0 1 0 0,-1-1-1 0 0,0 0 1 0 0,0 0 0 0 0,-1-1-1 0 0,0 0 1 0 0,-1 0-1 0 0,-1-1 1 0 0,1 0-1 0 0,-2 0 1 0 0,0 0-1 0 0,0 0 1 0 0,-1-1-1 0 0,1-5-23 0 0,-4-71 127 0 0,-7 68-122 0 0,-1 0 1 0 0,-1 0-1 0 0,0 1 1 0 0,-2 0-1 0 0,0 1 1 0 0,-2 0-1 0 0,0 1 1 0 0,0 0-1 0 0,-2 1 1 0 0,0 1-1 0 0,-1 0 1 0 0,-1 2-1 0 0,0-1 0 0 0,-1 2 1 0 0,-1 0-1 0 0,0 1 1 0 0,0 1-1 0 0,-1 1 1 0 0,-1 1-1 0 0,1 1 1 0 0,-2 0-1 0 0,1 2 1 0 0,-1 0-1 0 0,0 2 1 0 0,0 0-1 0 0,0 1 1 0 0,-4 1-6 0 0,1 2-751 0 0,-1 1 1 0 0,1 1-1 0 0,0 1 0 0 0,0 2 1 0 0,0 0-1 0 0,0 1 0 0 0,1 2 1 0 0,0 0-1 0 0,1 2 1 0 0,-1 0-1 0 0,-4 5 751 0 0,-3 3-1213 0 0,5 4 63 0 0</inkml:trace>
  <inkml:trace contextRef="#ctx0" brushRef="#br0" timeOffset="35959.173">3887 2031 1744 0 0,'9'-3'1793'0'0,"14"3"4807"0"0,-25 20-5265 0 0,-7 14-1095 0 0,2-1 0 0 0,1 2 0 0 0,2-1 0 0 0,1 1 0 0 0,2-1 1 0 0,1 15-241 0 0,31 85-2994 0 0,-28-142-3971 0 0,-3 2 5543 0 0</inkml:trace>
  <inkml:trace contextRef="#ctx0" brushRef="#br0" timeOffset="36358.788">3793 1882 1540 0 0,'-18'10'553'0'0,"0"1"-1"0"0,0 0 1 0 0,2 1 0 0 0,-1 1-1 0 0,2 0 1 0 0,0 2 0 0 0,0-1-1 0 0,2 2 1 0 0,-1 0-1 0 0,2 1 1 0 0,0 0 0 0 0,-4 10-553 0 0,11-19 133 0 0,0 2 0 0 0,1-1 0 0 0,0 0 0 0 0,0 1 1 0 0,1 0-1 0 0,0 0 0 0 0,1 0 0 0 0,0 0 0 0 0,1 0 0 0 0,0 1 1 0 0,0-1-1 0 0,1 0 0 0 0,0 1 0 0 0,1-1 0 0 0,0 0 0 0 0,1 1 1 0 0,0-1-1 0 0,1 0 0 0 0,0 0 0 0 0,0-1 0 0 0,1 1 1 0 0,1-1-1 0 0,-1 1 0 0 0,1-1 0 0 0,5 5-133 0 0,7 5 68 0 0,0-2 0 0 0,2 0 0 0 0,0-1-1 0 0,0-1 1 0 0,2-1 0 0 0,-1 0 0 0 0,2-2 0 0 0,0 0 0 0 0,0-2-1 0 0,1 0 1 0 0,1-2 0 0 0,-1 0 0 0 0,1-2 0 0 0,0-1 0 0 0,1 0-1 0 0,-1-2 1 0 0,1-1 0 0 0,0-1 0 0 0,0-1 0 0 0,18-2-68 0 0,-20 1-5 0 0,1 0 1 0 0,-1-1-1 0 0,0-1 0 0 0,-1-2 1 0 0,1 0-1 0 0,-1-1 0 0 0,0-1 1 0 0,0-2 4 0 0,-11 7-36 0 0,-1 0 0 0 0,0-1 1 0 0,0 0-1 0 0,0-1 1 0 0,0 0-1 0 0,0-1 1 0 0,-1 0-1 0 0,0-1 1 0 0,0 0-1 0 0,-1 0 1 0 0,1 0-1 0 0,-1-1 0 0 0,-1-1 1 0 0,1 1-1 0 0,-1-1 1 0 0,-1-1-1 0 0,1 1 1 0 0,-1-1-1 0 0,-1 0 1 0 0,0 0-1 0 0,0-1 1 0 0,-1 1-1 0 0,0-1 0 0 0,0 0 1 0 0,-1-1-1 0 0,-1 1 1 0 0,0 0-1 0 0,0-1 1 0 0,-1 1-1 0 0,0-1 1 0 0,-1 0-1 0 0,0-2 36 0 0,-5-6-46 0 0,-1 0 0 0 0,-1 1 0 0 0,-1 0 0 0 0,0 0 0 0 0,-1 1 0 0 0,-1 0-1 0 0,-1 0 1 0 0,0 1 0 0 0,-1 1 0 0 0,-1 0 0 0 0,0 0 0 0 0,-1 1 0 0 0,0 1 0 0 0,-1 1 0 0 0,-1 0 0 0 0,0 1 0 0 0,-1 0-1 0 0,0 2 1 0 0,0 0 0 0 0,-1 0 0 0 0,-2 1 46 0 0,-161-50-3538 0 0,116 41-627 0 0,53 14 2865 0 0</inkml:trace>
  <inkml:trace contextRef="#ctx0" brushRef="#br0" timeOffset="33055.765">554 2404 1400 0 0,'-1'-2'133'0'0,"0"0"0"0"0,0 0 0 0 0,-1 0 0 0 0,1 0 0 0 0,0 0 0 0 0,-1 0 0 0 0,0 1 0 0 0,1-1 0 0 0,-1 1 0 0 0,0-1 0 0 0,0 1 0 0 0,0-1 0 0 0,0 1 0 0 0,0 0 0 0 0,0 0 0 0 0,0 0 0 0 0,0 0-1 0 0,0 0 1 0 0,-1 1 0 0 0,1-1 0 0 0,0 1 0 0 0,-1-1 0 0 0,1 1 0 0 0,0 0 0 0 0,-1 0 0 0 0,1 0 0 0 0,0 0 0 0 0,-1 0-133 0 0,-23 0 274 0 0,0 1 1 0 0,0 1-1 0 0,0 1 0 0 0,1 1 1 0 0,-1 1-1 0 0,1 1 0 0 0,0 2 0 0 0,0 0 1 0 0,1 2-1 0 0,1 1 0 0 0,-1 0 1 0 0,2 2-1 0 0,0 1 0 0 0,0 0 0 0 0,1 2 1 0 0,1 0-1 0 0,1 2 0 0 0,-10 10-274 0 0,27-27 13 0 0,0 1 0 0 0,0-1 0 0 0,1 1 0 0 0,-1-1 0 0 0,0 1 0 0 0,0-1 0 0 0,1 1 0 0 0,-1 0 0 0 0,1 0 0 0 0,0 0 1 0 0,-1 0-1 0 0,1 0 0 0 0,0 0 0 0 0,0 0 0 0 0,0 1 0 0 0,1-1 0 0 0,-1 0 0 0 0,0 0 0 0 0,1 1 0 0 0,0-1 0 0 0,-1 0 0 0 0,1 1 0 0 0,0-1 0 0 0,0 0 0 0 0,0 1 0 0 0,1-1 0 0 0,-1 1 0 0 0,0-1 0 0 0,1 0 0 0 0,0 0 0 0 0,-1 1 0 0 0,1-1 0 0 0,0 0 0 0 0,0 0 0 0 0,0 0 0 0 0,1 0 0 0 0,-1 0 0 0 0,0 0 0 0 0,1 0 0 0 0,-1 0 0 0 0,1-1 0 0 0,0 1 0 0 0,0 0 0 0 0,-1-1 0 0 0,1 1 0 0 0,0-1 0 0 0,0 0 0 0 0,0 0 0 0 0,0 0 0 0 0,1 0 0 0 0,-1 0 0 0 0,0 0 0 0 0,0 0 0 0 0,1-1 1 0 0,-1 1-1 0 0,0-1 0 0 0,1 0 0 0 0,-1 0 0 0 0,0 0 0 0 0,1 0 0 0 0,-1 0 0 0 0,2 0-13 0 0,25 1-91 0 0,-1-1 1 0 0,1-1-1 0 0,-1-1 1 0 0,0-1-1 0 0,0-2 1 0 0,0-1-1 0 0,-1-1 0 0 0,1-2 1 0 0,-2 0-1 0 0,1-2 1 0 0,-1-1-1 0 0,-1 0 1 0 0,23-17 90 0 0,-31 17-65 0 0,-1 0 1 0 0,-1 0 0 0 0,0-2-1 0 0,-1 0 1 0 0,0 0-1 0 0,-1-2 1 0 0,-1 1-1 0 0,0-2 1 0 0,-1 1-1 0 0,-1-2 1 0 0,-1 1-1 0 0,0-1 1 0 0,-1-1-1 0 0,-1 1 1 0 0,-1-1 0 0 0,-1-1-1 0 0,0 1 1 0 0,-2-1-1 0 0,0 0 1 0 0,-1 0-1 0 0,-1 0 1 0 0,-1-5 64 0 0,0 17 59 0 0,0 1 1 0 0,0 0 0 0 0,-1 0-1 0 0,0 0 1 0 0,0 0 0 0 0,0 0-1 0 0,-1 0 1 0 0,-1 0-1 0 0,1 1 1 0 0,-1-1 0 0 0,0 1-1 0 0,0-1 1 0 0,-1 1 0 0 0,0 0-1 0 0,0 0 1 0 0,0 1 0 0 0,-1-1-1 0 0,0 1 1 0 0,0 0-1 0 0,0 0 1 0 0,-1 1 0 0 0,1-1-1 0 0,-1 1 1 0 0,0 0 0 0 0,0 1-1 0 0,-1 0 1 0 0,1 0-1 0 0,-1 0 1 0 0,0 0 0 0 0,1 1-1 0 0,-1 1 1 0 0,0-1 0 0 0,0 1-1 0 0,-4 0-59 0 0,7 2 38 0 0,-1 0 0 0 0,1 1 1 0 0,0 0-1 0 0,0-1 0 0 0,0 2 0 0 0,0-1 0 0 0,1 0 0 0 0,-1 1 0 0 0,1 0 0 0 0,-1 0 0 0 0,1 0 0 0 0,0 0 0 0 0,0 0 1 0 0,0 1-1 0 0,0-1 0 0 0,1 1 0 0 0,-1 0 0 0 0,1 0 0 0 0,0 0 0 0 0,0 0 0 0 0,1 0 0 0 0,-1 0 0 0 0,1 0 1 0 0,0 1-1 0 0,0-1 0 0 0,0 0 0 0 0,1 1 0 0 0,-1-1 0 0 0,1 1 0 0 0,0 1-38 0 0,5 25-104 0 0,1 0-1 0 0,1-1 1 0 0,2 1 0 0 0,1-2 0 0 0,1 1-1 0 0,2-1 1 0 0,0-1 0 0 0,2 0-1 0 0,1-1 1 0 0,2-1 0 0 0,0-1-1 0 0,2 0 1 0 0,21 21 104 0 0,-12-9-1290 0 0,32 41-4449 0 0,-54-68 4329 0 0</inkml:trace>
  <inkml:trace contextRef="#ctx0" brushRef="#br0" timeOffset="33489.249">877 2493 1336 0 0,'4'-1'4162'0'0,"17"-9"-3477"0"0,73-35 748 0 0,-75 38-1343 0 0,0-1 1 0 0,0 0 0 0 0,-1-2 0 0 0,-1 0 0 0 0,1-1 0 0 0,-2-1-1 0 0,1 0 1 0 0,-2-1 0 0 0,1-1 0 0 0,-2 0 0 0 0,3-5-91 0 0,-16 18-2 0 0,1-1 0 0 0,-1 1 0 0 0,0-1 0 0 0,0 1 0 0 0,0-1 0 0 0,0 0 1 0 0,0 1-1 0 0,0-1 0 0 0,0 0 0 0 0,-1 1 0 0 0,1-1 0 0 0,-1 0 0 0 0,1 0 0 0 0,-1 0 0 0 0,0 0 1 0 0,1 0-1 0 0,-1 1 0 0 0,0-1 0 0 0,0 0 0 0 0,-1 0 0 0 0,1 0 0 0 0,0 0 0 0 0,-1 0 1 0 0,1 1-1 0 0,-1-1 0 0 0,1 0 0 0 0,-1 0 0 0 0,0 0 0 0 0,0 1 0 0 0,0-1 0 0 0,0 1 0 0 0,0-1 1 0 0,0 0-1 0 0,0 1 0 0 0,0 0 0 0 0,-1-1 0 0 0,1 1 0 0 0,0 0 0 0 0,-1 0 0 0 0,1 0 0 0 0,-1-1 1 0 0,0 2-1 0 0,1-1 0 0 0,-1 0 0 0 0,0 0 0 0 0,0 0 0 0 0,1 1 0 0 0,-1-1 0 0 0,0 1 0 0 0,0 0 1 0 0,0-1-1 0 0,0 1 2 0 0,-104-13 321 0 0,90 13-270 0 0,-1 0 0 0 0,1 2 0 0 0,0 0 1 0 0,0 0-1 0 0,0 2 0 0 0,0 0 0 0 0,1 1 0 0 0,0 0 0 0 0,0 2 0 0 0,0-1 0 0 0,0 2 0 0 0,1 0 0 0 0,1 1 0 0 0,-1 0 1 0 0,1 1-1 0 0,1 0 0 0 0,0 1 0 0 0,0 1 0 0 0,-5 7-51 0 0,14-15 13 0 0,1-1 1 0 0,0 1 0 0 0,0 0-1 0 0,0 0 1 0 0,1 0-1 0 0,-1 0 1 0 0,1 1-1 0 0,0-1 1 0 0,0 0-1 0 0,0 0 1 0 0,1 1-1 0 0,-1-1 1 0 0,1 1-1 0 0,0-1 1 0 0,1 0 0 0 0,-1 1-1 0 0,1-1 1 0 0,0 0-1 0 0,0 0 1 0 0,0 1-1 0 0,0-1 1 0 0,1 0-1 0 0,0 0 1 0 0,-1 0-1 0 0,2 0 1 0 0,-1-1-1 0 0,0 1 1 0 0,1 0 0 0 0,-1-1-1 0 0,1 0 1 0 0,0 1-1 0 0,0-1 1 0 0,1-1-1 0 0,-1 1 1 0 0,1 0-1 0 0,-1-1 1 0 0,1 1-1 0 0,2 0-13 0 0,157 59-695 0 0,-141-57 42 0 0,-1-2-1 0 0,1 0 0 0 0,0-1 1 0 0,0-1-1 0 0,0-2 0 0 0,0 0 1 0 0,0-1-1 0 0,0-1 0 0 0,-1-1 1 0 0,1-1-1 0 0,5-2 654 0 0,-4-5-1382 0 0</inkml:trace>
  <inkml:trace contextRef="#ctx0" brushRef="#br0" timeOffset="34123.925">1345 2268 1440 0 0,'9'-14'6570'0'0,"11"28"-5153"0"0,18 33-1650 0 0,-29-29 420 0 0,0 2 1 0 0,-2-1 0 0 0,0 1 0 0 0,-1 0-1 0 0,-1 0 1 0 0,-1 1 0 0 0,-1 0 0 0 0,-1 0-1 0 0,0 0 1 0 0,-2 8-188 0 0,0-29 227 0 0,0 0-30 0 0,0 0-9 0 0,7-41 145 0 0,79-248-1349 0 0,-56 268 102 0 0,-30 21 822 0 0,5 2-6 0 0,1 0 69 0 0,-1 1-1 0 0,1 0 0 0 0,-1 0 0 0 0,0 1 1 0 0,0-1-1 0 0,-1 1 0 0 0,1 0 1 0 0,-1 0-1 0 0,0 1 0 0 0,0-1 1 0 0,0 1-1 0 0,-1 0 0 0 0,1 0 0 0 0,-1 0 1 0 0,0 1-1 0 0,-1-1 0 0 0,1 1 1 0 0,-1-1-1 0 0,0 1 0 0 0,-1 0 1 0 0,1 0-1 0 0,-1 4 30 0 0,38 105-791 0 0,-34-114 538 0 0,-1 0 0 0 0,0 0-1 0 0,0-1 1 0 0,0 1 0 0 0,1-1 0 0 0,-1 0-1 0 0,0-1 1 0 0,1 1 0 0 0,-1-1 0 0 0,0 0-1 0 0,0 0 1 0 0,0 0 0 0 0,0 0 0 0 0,0-1-1 0 0,0 1 1 0 0,0-1 0 0 0,0 0 0 0 0,0-1-1 0 0,-1 1 1 0 0,1-1 253 0 0,5-1-637 0 0,11-9-573 0 0</inkml:trace>
  <inkml:trace contextRef="#ctx0" brushRef="#br0" timeOffset="34481.001">2052 2199 1080 0 0,'-1'0'108'0'0,"1"0"0"0"0,0 0-1 0 0,-1 1 1 0 0,1-1 0 0 0,0 0-1 0 0,-1 0 1 0 0,1 0 0 0 0,-1 0 0 0 0,1 1-1 0 0,-1-1 1 0 0,1 0 0 0 0,0 0 0 0 0,-1 0-1 0 0,1 0 1 0 0,-1 0 0 0 0,1 0-1 0 0,-1 0 1 0 0,1 0 0 0 0,-1 0 0 0 0,1 0-1 0 0,0-1 1 0 0,-1 1 0 0 0,1 0 0 0 0,-1 0-1 0 0,1 0 1 0 0,0 0 0 0 0,-1-1-1 0 0,1 1 1 0 0,-1 0 0 0 0,1 0 0 0 0,0-1-1 0 0,-1 1 1 0 0,1 0 0 0 0,0-1 0 0 0,0 1-1 0 0,-1 0 1 0 0,1-1 0 0 0,0 1-1 0 0,0 0 1 0 0,-1-1 0 0 0,1 1 0 0 0,0-1-1 0 0,0 1 1 0 0,0-1 0 0 0,0 1-108 0 0,-48 20 778 0 0,38-15-615 0 0,1 0 0 0 0,0 1 0 0 0,1 0 0 0 0,-1 0 1 0 0,1 1-1 0 0,0 0 0 0 0,1 1 0 0 0,0-1 0 0 0,0 2 0 0 0,0-1 0 0 0,1 1 0 0 0,1 0 0 0 0,-1 0 1 0 0,1 0-1 0 0,1 1 0 0 0,0 0 0 0 0,0 0 0 0 0,1 0 0 0 0,0 0 0 0 0,1 3-163 0 0,5-8 22 0 0,1-1 0 0 0,0 0-1 0 0,-1 0 1 0 0,2-1 0 0 0,-1 1-1 0 0,0-1 1 0 0,1 1 0 0 0,0-1 0 0 0,0-1-1 0 0,0 1 1 0 0,0-1 0 0 0,0 0-1 0 0,0 0 1 0 0,0 0 0 0 0,1-1-1 0 0,-1 0 1 0 0,1 0 0 0 0,-1 0-1 0 0,1-1 1 0 0,0 0 0 0 0,-1 0 0 0 0,1 0-1 0 0,-1 0 1 0 0,3-2-22 0 0,10 4-1 0 0,1-2 0 0 0,-1 0 0 0 0,0-1 0 0 0,0 0 0 0 0,1-2-1 0 0,-1 0 1 0 0,-1-1 0 0 0,1-1 0 0 0,-1-1 0 0 0,1 0 0 0 0,6-5 1 0 0,-23 10-1 0 0,1 1-1 0 0,-1-1 1 0 0,0 1-1 0 0,0-1 1 0 0,-1 0 0 0 0,1 1-1 0 0,0-1 1 0 0,0 0 0 0 0,0 0-1 0 0,0 0 1 0 0,-1 0-1 0 0,1 0 1 0 0,0 0 0 0 0,-1 0-1 0 0,1 0 1 0 0,-1 0 0 0 0,1 0-1 0 0,-1 0 1 0 0,1 0-1 0 0,-1 0 1 0 0,0 0 0 0 0,0-1-1 0 0,1 1 1 0 0,-1 0 0 0 0,0 0-1 0 0,0 0 1 0 0,0-1-1 0 0,0 1 1 0 0,0 0 0 0 0,-1 0-1 0 0,1 0 1 0 0,0 0 0 0 0,-1 0-1 0 0,1-1 1 0 0,0 1-1 0 0,-1 0 1 0 0,1 0 0 0 0,-1 0-1 0 0,0 0 1 0 0,1 0 0 0 0,-1 0-1 0 0,0 0 1 0 0,0 0 0 0 0,1 1-1 0 0,-1-1 1 0 0,0 0-1 0 0,0 0 1 0 0,0 1 0 0 0,0-1-1 0 0,0 0 1 0 0,0 1 0 0 0,0-1-1 0 0,-1 1 2 0 0,-60-35 1 0 0,60 35-1 0 0,-151-58-124 0 0,152 57 46 0 0,1-1-1 0 0,-1 1 1 0 0,1-1-1 0 0,-1 1 1 0 0,1-1-1 0 0,0 1 1 0 0,-1-1 0 0 0,1 1-1 0 0,0-1 1 0 0,0 1-1 0 0,0-1 1 0 0,0 1-1 0 0,0-1 1 0 0,1 0 0 0 0,-1 1-1 0 0,0-1 1 0 0,1 1-1 0 0,-1 0 1 0 0,1-1-1 0 0,0 1 1 0 0,-1-1 0 0 0,1 1-1 0 0,0 0 1 0 0,0-1-1 0 0,0 1 1 0 0,0 0-1 0 0,0 0 1 0 0,0 0 0 0 0,0 0-1 0 0,0 0 1 0 0,0 0-1 0 0,1 0 1 0 0,-1 0-1 0 0,1 0 79 0 0,1-3-270 0 0,61-57-3664 0 0,-40 43 2712 0 0</inkml:trace>
  <inkml:trace contextRef="#ctx0" brushRef="#br0" timeOffset="34731.349">2338 1875 2568 0 0,'-1'-18'4309'0'0,"-1"29"-1846"0"0,-1 35-1288 0 0,5-18-999 0 0,1 1 1 0 0,1 0-1 0 0,2-1 0 0 0,0 0 1 0 0,2 0-1 0 0,2-1 0 0 0,0 1-176 0 0,29 95-68 0 0,-36-110 146 0 0,11 59-2167 0 0,-36-18-3842 0 0,14-53 4820 0 0,0-2-45 0 0</inkml:trace>
  <inkml:trace contextRef="#ctx0" brushRef="#br0" timeOffset="34980.017">2162 2113 1700 0 0,'0'2'1188'0'0,"0"-2"-272"0"0,2-2-128 0 0,1 2-64 0 0,3-1-127 0 0,4-1-53 0 0,14 2-152 0 0,-10 0-76 0 0,34-9-244 0 0,-32 9-8 0 0,10 0-600 0 0,3 0-628 0 0,3 0-69 0 0,30-13 61 0 0,-31 7-28 0 0</inkml:trace>
  <inkml:trace contextRef="#ctx0" brushRef="#br0" timeOffset="35370.282">2602 2245 1240 0 0,'63'15'4097'0'0,"101"-62"-2390"0"0,-153 43-1628 0 0,1-1-1 0 0,-1-1 1 0 0,1 0-1 0 0,-2 0 1 0 0,1-1 0 0 0,-1 0-1 0 0,0-1 1 0 0,0 0 0 0 0,-1-1-1 0 0,0 0 1 0 0,-1 0-1 0 0,0-1 1 0 0,0 0 0 0 0,1-4-79 0 0,-8 12 8 0 0,0 0-1 0 0,-1 1 1 0 0,1-1 0 0 0,-1 0 0 0 0,1 1 0 0 0,-1-1 0 0 0,1 0 0 0 0,-1 0-1 0 0,0 0 1 0 0,0 1 0 0 0,0-1 0 0 0,0 0 0 0 0,0 0 0 0 0,0 0-1 0 0,-1 1 1 0 0,1-1 0 0 0,-1 0 0 0 0,1 0 0 0 0,-1 1 0 0 0,1-1 0 0 0,-1 0-1 0 0,0 1 1 0 0,0-1 0 0 0,0 1 0 0 0,0-1 0 0 0,0 1 0 0 0,0-1-1 0 0,-1 1 1 0 0,1 0 0 0 0,0 0 0 0 0,-1-1 0 0 0,1 1 0 0 0,0 0 0 0 0,-1 0-1 0 0,0 0 1 0 0,1 1 0 0 0,-1-1 0 0 0,1 0 0 0 0,-1 0 0 0 0,0 1-1 0 0,0-1 1 0 0,1 1 0 0 0,-1 0 0 0 0,0 0 0 0 0,0-1-8 0 0,-85-7 539 0 0,87 8-532 0 0,-14 1 81 0 0,1 1-1 0 0,0 0 1 0 0,1 1 0 0 0,-1 1-1 0 0,0 0 1 0 0,1 0-1 0 0,0 1 1 0 0,0 1 0 0 0,0 0-1 0 0,1 1 1 0 0,0 0-1 0 0,0 1 1 0 0,0 0 0 0 0,1 0-1 0 0,-5 7-87 0 0,9-7 77 0 0,1 0-1 0 0,0 1 0 0 0,0-1 1 0 0,1 1-1 0 0,0 0 0 0 0,1 0 1 0 0,0 0-1 0 0,0 1 0 0 0,1-1 1 0 0,0 1-1 0 0,1-1 0 0 0,0 1 1 0 0,1 0-1 0 0,0 7-76 0 0,3-6-62 0 0,0 1 1 0 0,2-1-1 0 0,-1 0 1 0 0,1 0-1 0 0,1-1 0 0 0,0 1 1 0 0,0-1-1 0 0,1-1 0 0 0,0 1 1 0 0,1-1-1 0 0,0 0 0 0 0,1-1 1 0 0,-1 0-1 0 0,2 0 1 0 0,-1-1-1 0 0,1 0 0 0 0,0-1 1 0 0,0 0-1 0 0,1 0 0 0 0,0-1 1 0 0,0-1-1 0 0,0 0 1 0 0,0 0-1 0 0,1-1 0 0 0,4 0 62 0 0,0 3-770 0 0,2-2 0 0 0,-1 0 0 0 0,0 0 0 0 0,1-2 0 0 0,0 0 0 0 0,0-1 0 0 0,-1-1 0 0 0,1-1 0 0 0,11-2 770 0 0,19-8-1272 0 0</inkml:trace>
  <inkml:trace contextRef="#ctx0" brushRef="#br0" timeOffset="38380.121">5246 2074 1100 0 0,'0'0'922'0'0,"3"-21"1194"0"0,-1 20-2117 0 0,-1 0 75 0 0,0 0 0 0 0,1 0 0 0 0,-1 0 0 0 0,0 0 0 0 0,0 0 1 0 0,0-1-1 0 0,0 1 0 0 0,0 0 0 0 0,0 0 0 0 0,-1-1 0 0 0,1 1 0 0 0,0-1 0 0 0,-1 1 0 0 0,1 0 0 0 0,-1-1 0 0 0,1 1 0 0 0,-1-1 0 0 0,0 1 1 0 0,0-1-1 0 0,1 0 0 0 0,-1 1 0 0 0,0-1 0 0 0,0 1 0 0 0,-1-1 0 0 0,1 1 0 0 0,0-1 0 0 0,0 1 0 0 0,-1-1 0 0 0,1 1 0 0 0,-1-1 0 0 0,1 1 1 0 0,-1-1-1 0 0,0 1 0 0 0,0 0 0 0 0,1-1 0 0 0,-1 1 0 0 0,0 0 0 0 0,-1-1-74 0 0,-103-48 1119 0 0,96 49-1078 0 0,-1 1 0 0 0,1 0-1 0 0,0 0 1 0 0,0 1 0 0 0,0 1 0 0 0,0-1-1 0 0,0 1 1 0 0,1 1 0 0 0,-1 0 0 0 0,1 0-1 0 0,-1 0 1 0 0,1 1 0 0 0,0 1 0 0 0,0-1-1 0 0,1 1 1 0 0,-1 1 0 0 0,1-1 0 0 0,0 1-1 0 0,0 1-40 0 0,-1 1 61 0 0,0 0-1 0 0,1 1 0 0 0,0-1 1 0 0,1 2-1 0 0,0-1 0 0 0,1 0 1 0 0,0 1-1 0 0,0 0 0 0 0,1 0 0 0 0,0 1 1 0 0,0-1-1 0 0,2 1 0 0 0,-1 0 1 0 0,1 0-1 0 0,1 0 0 0 0,0 0 1 0 0,0 0-1 0 0,1 4-60 0 0,2-8 29 0 0,0 0-1 0 0,1 0 1 0 0,0 0 0 0 0,0-1-1 0 0,0 1 1 0 0,0-1 0 0 0,1 0 0 0 0,0 0-1 0 0,1 0 1 0 0,-1 0 0 0 0,1-1-1 0 0,0 0 1 0 0,1 0 0 0 0,-1 0 0 0 0,1-1-1 0 0,0 0 1 0 0,0 0 0 0 0,0 0-1 0 0,0-1 1 0 0,1 1 0 0 0,0-2-1 0 0,-1 1 1 0 0,1-1 0 0 0,0 0 0 0 0,0 0-1 0 0,0-1 1 0 0,1 0 0 0 0,-1 0-1 0 0,0-1 1 0 0,0 0 0 0 0,1 0 0 0 0,-1-1-1 0 0,0 0 1 0 0,0 0 0 0 0,4-1-29 0 0,-3 1-38 0 0,0 0 1 0 0,-1 0 0 0 0,1-1 0 0 0,-1 0-1 0 0,1 0 1 0 0,-1-1 0 0 0,0 0 0 0 0,0 0-1 0 0,0-1 1 0 0,0 1 0 0 0,-1-1 0 0 0,1-1-1 0 0,-1 0 1 0 0,0 0 0 0 0,0 0 0 0 0,-1 0 0 0 0,0-1-1 0 0,0 0 1 0 0,0 0 0 0 0,0 0 0 0 0,-1-1-1 0 0,0 1 1 0 0,-1-1 0 0 0,1 0 0 0 0,-1 0-1 0 0,-1-1 1 0 0,1 1 0 0 0,-1-1 0 0 0,0-5 37 0 0,-2 9-17 0 0,-2 0 1 0 0,1 0-1 0 0,0 1 1 0 0,-1-1-1 0 0,0 1 1 0 0,1 0-1 0 0,-1-1 1 0 0,-1 1-1 0 0,1 0 1 0 0,0 0-1 0 0,-1 0 1 0 0,0 0-1 0 0,1 1 1 0 0,-1-1-1 0 0,0 1 1 0 0,-1-1-1 0 0,1 1 1 0 0,0 0-1 0 0,0 0 1 0 0,-1 1-1 0 0,1-1 1 0 0,-1 1-1 0 0,0 0 1 0 0,1-1-1 0 0,-1 2 1 0 0,0-1-1 0 0,0 0 1 0 0,0 1-1 0 0,0 0 1 0 0,-2 0 16 0 0,1 2-2 0 0,1 1 1 0 0,-1-1 0 0 0,1 1-1 0 0,0 1 1 0 0,0-1 0 0 0,0 1-1 0 0,0-1 1 0 0,1 1 0 0 0,-1 0-1 0 0,1 0 1 0 0,0 1 0 0 0,0-1-1 0 0,1 1 1 0 0,-1-1-1 0 0,1 1 1 0 0,0 0 0 0 0,0 0-1 0 0,1 0 1 0 0,-1 0 0 0 0,1 0-1 0 0,0 0 1 0 0,1 0 0 0 0,-1 1-1 0 0,1 2 2 0 0,0-1 24 0 0,1 0-1 0 0,0 0 1 0 0,0 0 0 0 0,1 0-1 0 0,0 0 1 0 0,0 0 0 0 0,1-1-1 0 0,-1 1 1 0 0,1-1 0 0 0,1 1-1 0 0,-1-1 1 0 0,1 0 0 0 0,0-1-1 0 0,1 1 1 0 0,-1-1 0 0 0,1 0-1 0 0,0 0 1 0 0,0 0-1 0 0,1 0 1 0 0,0-1 0 0 0,-1 0-1 0 0,1 0 1 0 0,1-1 0 0 0,-1 0-1 0 0,0 0 1 0 0,1 0 0 0 0,0-1-1 0 0,-1 0 1 0 0,1 0 0 0 0,0-1-1 0 0,0 0 1 0 0,0 0 0 0 0,0 0-1 0 0,0-1 1 0 0,0 0-1 0 0,0 0 1 0 0,0-1 0 0 0,0 0-1 0 0,0 0 1 0 0,0-1 0 0 0,0 0-1 0 0,0 0 1 0 0,-1-1 0 0 0,1 1-1 0 0,2-3-23 0 0,6-7 35 0 0,-1 0-1 0 0,0-1 1 0 0,-1-1-1 0 0,-1 0 1 0 0,0-1-1 0 0,-1 0 1 0 0,0 0 0 0 0,-1-2-1 0 0,4-9-34 0 0,-7 11 5 0 0,2 0-1 0 0,-1 1 0 0 0,2 0 1 0 0,0 0-1 0 0,0 1 1 0 0,2 0-1 0 0,-1 1 1 0 0,2 0-1 0 0,-1 1 1 0 0,2 0-1 0 0,11-6-4 0 0,-20 15-3 0 0,-1 0 0 0 0,1 0 0 0 0,0 1 0 0 0,0 0 0 0 0,0 0 0 0 0,0 0 0 0 0,0 0 0 0 0,0 1 0 0 0,0 0 0 0 0,0 0 0 0 0,0 0 0 0 0,0 1 0 0 0,0 0 0 0 0,0 0 0 0 0,-1 0 0 0 0,1 0 0 0 0,0 1-1 0 0,0 0 1 0 0,-1 0 0 0 0,1 0 0 0 0,-1 0 0 0 0,0 1 0 0 0,1 0 0 0 0,-1 0 0 0 0,0 0 0 0 0,-1 0 0 0 0,1 1 0 0 0,-1-1 0 0 0,1 1 0 0 0,-1 0 0 0 0,2 3 3 0 0,77 141-14 0 0,-79-141 26 0 0,-1 1-1 0 0,0 0 0 0 0,0-1 0 0 0,-1 1 0 0 0,0 0 1 0 0,0 0-1 0 0,-1 0 0 0 0,0 0 0 0 0,0 0 1 0 0,-1 0-1 0 0,0-1 0 0 0,0 1 0 0 0,-1 0 1 0 0,0 0-1 0 0,0-1 0 0 0,-1 1 0 0 0,0-1 1 0 0,0 0-1 0 0,-1 0 0 0 0,0 0 0 0 0,0 0 1 0 0,0-1-1 0 0,-1 1 0 0 0,0-1 0 0 0,-1 0 0 0 0,1-1 1 0 0,-6 5-12 0 0,-122 29-4980 0 0,90-56 2224 0 0,21 1 1540 0 0</inkml:trace>
  <inkml:trace contextRef="#ctx0" brushRef="#br1" timeOffset="263279.416">1087 875 1216 0 0,'0'0'326'0'0,"0"0"-78"0"0,0 0 10 0 0,0 0-18 0 0,0 0 12 0 0,0 0 12 0 0,0 0-38 0 0,0 0-42 0 0,0 0-34 0 0,0 0 18 0 0,0 0-52 0 0,0 0 12 0 0,0 0 104 0 0,0 0 4 0 0,0 0-28 0 0,0 0-26 0 0,0 0-21 0 0,0 0-38 0 0,0 0-8 0 0,0 0-22 0 0,0 0-47 0 0,0 0-15 0 0,0 0-5 0 0,0 0 9 0 0,0 0 29 0 0,-6-2 6 0 0,-106-11 64 0 0,30 69 354 0 0,70-31-370 0 0,1 0-1 0 0,2 1 1 0 0,0 0-1 0 0,1 0 1 0 0,2 1 0 0 0,1 0-1 0 0,1 0 1 0 0,1 1 0 0 0,2-1-1 0 0,0 1 1 0 0,2 0-1 0 0,3 20-117 0 0,-2 22 58 0 0,6-14 235 0 0,9 11-140 0 0,-17 60 339 0 0,-17-21-164 0 0,-3 48 343 0 0,22-152-661 0 0,-1 0-1 0 0,1 0 0 0 0,-1 0 0 0 0,1 0 1 0 0,0 0-1 0 0,0 0 0 0 0,0 0 1 0 0,0-1-1 0 0,0 1 0 0 0,1-1 1 0 0,-1 1-1 0 0,0-1 0 0 0,1 0 0 0 0,-1 0 1 0 0,1 0-1 0 0,-1 0 0 0 0,1-1 1 0 0,-1 1-1 0 0,1 0 0 0 0,0-1 1 0 0,-1 0-1 0 0,1 0 0 0 0,0 0 1 0 0,-1 0-1 0 0,1 0 0 0 0,0 0 0 0 0,-1-1 1 0 0,1 1-1 0 0,-1-1 0 0 0,1 0 1 0 0,-1 0-1 0 0,3-1-9 0 0,8 2-28 0 0,47-4-1351 0 0,-2-3 1 0 0,1-2 0 0 0,-1-2-1 0 0,38-14 1379 0 0,-52 10-1280 0 0,0 0 30 0 0</inkml:trace>
  <inkml:trace contextRef="#ctx0" brushRef="#br1" timeOffset="266415">1303 1016 908 0 0,'0'0'329'0'0,"0"0"-17"0"0,0 0-25 0 0,0 0 0 0 0,0 0-27 0 0,0 0-29 0 0,0 0 32 0 0,0 0-35 0 0,17 0 1359 0 0,-16 1-1562 0 0,0-1 0 0 0,0 1 0 0 0,0-1 1 0 0,0 1-1 0 0,0-1 0 0 0,0 0 0 0 0,0 0 1 0 0,0 1-1 0 0,0-1 0 0 0,0 0 0 0 0,0 0 0 0 0,0 0 1 0 0,0 0-1 0 0,0 0 0 0 0,0 0 0 0 0,0-1 1 0 0,0 1-1 0 0,0 0 0 0 0,0 0 0 0 0,0-1 0 0 0,0 1 1 0 0,0-1-1 0 0,-1 1 0 0 0,1 0 0 0 0,0-1 1 0 0,0 0-1 0 0,0 1 0 0 0,0-1 0 0 0,-1 0 0 0 0,1 1 1 0 0,0-1-1 0 0,-1 0 0 0 0,1 0 0 0 0,0 1 0 0 0,-1-1 1 0 0,1 0-1 0 0,-1 0 0 0 0,1 0 0 0 0,-1 0 1 0 0,0 0-1 0 0,1 0 0 0 0,-1 0 0 0 0,0 0 0 0 0,0 0 1 0 0,0 0-1 0 0,1 0 0 0 0,-1 0 0 0 0,0 0 1 0 0,0 0-1 0 0,-1 0 0 0 0,1 0 0 0 0,0 0 0 0 0,0 0 1 0 0,0 0-1 0 0,-1 0 0 0 0,1 0 0 0 0,0 0 1 0 0,-1 0-1 0 0,1 1 0 0 0,-1-1 0 0 0,1 0 0 0 0,-1 0 1 0 0,0 0-1 0 0,1 0-25 0 0,-1 0 35 0 0,-6-2-35 0 0,0 1 1 0 0,0-1-1 0 0,0 1 1 0 0,0 1-1 0 0,-1-1 1 0 0,1 1-1 0 0,-1 1 1 0 0,1-1-1 0 0,-1 1 1 0 0,1 0 0 0 0,-1 1-1 0 0,0 0 1 0 0,1 0-1 0 0,0 1 1 0 0,-1-1-1 0 0,1 2 1 0 0,0-1-1 0 0,0 1 1 0 0,0 0-1 0 0,0 1 1 0 0,-3 1-1 0 0,1-1-17 0 0,-1-1-1 0 0,1 1 1 0 0,0 1-1 0 0,0 0 1 0 0,1 0 0 0 0,-1 1-1 0 0,1 0 1 0 0,0 0-1 0 0,1 1 1 0 0,0 0 0 0 0,0 0-1 0 0,0 1 1 0 0,1-1-1 0 0,0 2 1 0 0,0-1 0 0 0,1 1-1 0 0,0-1 1 0 0,1 1-1 0 0,0 1 1 0 0,0-1 0 0 0,1 1-1 0 0,0-1 1 0 0,1 1 17 0 0,2-9 146 0 0,15 34 643 0 0,-9-32-761 0 0,0 0 0 0 0,0 0 0 0 0,1-1 0 0 0,-1 0 0 0 0,0 0-1 0 0,1-1 1 0 0,-1 1 0 0 0,1-1 0 0 0,0-1 0 0 0,-1 1 0 0 0,1-1 0 0 0,0-1-1 0 0,-1 1 1 0 0,1-1 0 0 0,0 0 0 0 0,-1 0 0 0 0,1-1 0 0 0,-1 0 0 0 0,0 0-1 0 0,1-1 1 0 0,-1 0 0 0 0,0 0 0 0 0,4-3-28 0 0,2 1 88 0 0,-1-2 1 0 0,0 0-1 0 0,0 0 0 0 0,0-1 0 0 0,-1 0 1 0 0,0-1-1 0 0,0 0 0 0 0,-1-1 0 0 0,0 0 1 0 0,-1 0-1 0 0,0-2-88 0 0,9-14 261 0 0,-30 49-38 0 0,-106 285-16 0 0,119-306-189 0 0,-1-1 0 0 0,1 1 0 0 0,0 0 0 0 0,0 0 0 0 0,0-1 1 0 0,1 1-1 0 0,-1 0 0 0 0,0 0 0 0 0,1 0 0 0 0,-1-1 1 0 0,1 1-1 0 0,0 0 0 0 0,-1-1 0 0 0,1 1 0 0 0,0-1 1 0 0,0 1-1 0 0,0-1 0 0 0,0 1 0 0 0,0-1 0 0 0,0 1 0 0 0,1-1 1 0 0,-1 0-1 0 0,0 0 0 0 0,1 0 0 0 0,-1 0 0 0 0,1 0 1 0 0,-1 0-1 0 0,1 0 0 0 0,-1 0 0 0 0,1 0 0 0 0,0-1 1 0 0,-1 1-1 0 0,1-1 0 0 0,0 1 0 0 0,0-1 0 0 0,-1 0 0 0 0,1 1 1 0 0,0-1-1 0 0,0 0 0 0 0,0 0 0 0 0,-1 0 0 0 0,1-1 1 0 0,1 1-19 0 0,93-4 191 0 0,83-32 16 0 0,-114 21-581 0 0,-64 15-179 0 0,1-1 648 0 0,1-1-7151 0 0,6-9 5674 0 0</inkml:trace>
  <inkml:trace contextRef="#ctx0" brushRef="#br1" timeOffset="267538.266">1778 1048 1304 0 0,'0'0'449'0'0,"0"0"-49"0"0,0 0-91 0 0,-13 0 163 0 0,14 4 3160 0 0,60 13-3013 0 0,276-40-158 0 0,-336 23-610 0 0,-1 0-295 0 0,-1 12-3568 0 0,-6-12 2795 0 0</inkml:trace>
  <inkml:trace contextRef="#ctx0" brushRef="#br1" timeOffset="267804.56">1817 1265 1504 0 0,'9'3'334'0'0,"1"0"0"0"0,0-1 0 0 0,0 0 0 0 0,0-1 1 0 0,0 0-1 0 0,0-1 0 0 0,0 0 0 0 0,0 0 0 0 0,0-1 0 0 0,0-1 0 0 0,0 0 0 0 0,0 0 0 0 0,-1-1 0 0 0,7-2-334 0 0,50-8 426 0 0,96 2 87 0 0,-93 13-4061 0 0,-69-2 2328 0 0</inkml:trace>
  <inkml:trace contextRef="#ctx0" brushRef="#br1" timeOffset="268596.405">2602 917 1792 0 0,'8'8'7037'0'0,"-9"18"-6933"0"0,9 186 893 0 0,36 19 15 0 0,-28-169-921 0 0,-7-94-6169 0 0,2-3 3642 0 0,-10 20 1177 0 0</inkml:trace>
  <inkml:trace contextRef="#ctx0" brushRef="#br1" timeOffset="269013.367">2585 938 1120 0 0,'-4'-44'4108'0'0,"57"-11"-3088"0"0,-49 51-986 0 0,0 1 0 0 0,0-1 0 0 0,0 1 0 0 0,0 0 0 0 0,1 0 1 0 0,-1 1-1 0 0,1-1 0 0 0,-1 1 0 0 0,1 0 0 0 0,0 1 0 0 0,0-1 0 0 0,0 1 0 0 0,0 0 0 0 0,0 0 0 0 0,0 0 1 0 0,0 1-1 0 0,1-1 0 0 0,-1 2 0 0 0,0-1 0 0 0,0 0 0 0 0,0 1 0 0 0,0 0 0 0 0,0 0 0 0 0,0 0 0 0 0,0 1 1 0 0,0 0-1 0 0,0 0 0 0 0,0 0 0 0 0,-1 0 0 0 0,1 1 0 0 0,-1 0 0 0 0,0 0 0 0 0,0 0 0 0 0,0 0 0 0 0,0 1 1 0 0,0-1-1 0 0,-1 1 0 0 0,0 0 0 0 0,1 0 0 0 0,-1 1 0 0 0,-1-1 0 0 0,1 0 0 0 0,-1 1 0 0 0,0 0 0 0 0,0 0 1 0 0,0-1-1 0 0,0 1 0 0 0,0 5-34 0 0,-5-2 13 0 0,0 0 1 0 0,0-1-1 0 0,0 1 1 0 0,-1-1 0 0 0,0 0-1 0 0,-1 1 1 0 0,0-2-1 0 0,0 1 1 0 0,0-1-1 0 0,-1 1 1 0 0,0-2 0 0 0,0 1-1 0 0,0-1 1 0 0,-1 1-1 0 0,0-2 1 0 0,0 1-1 0 0,-3 0-13 0 0,-50 30-392 0 0,60-35-236 0 0,0 0-285 0 0,0-14-2157 0 0,3 8 1790 0 0</inkml:trace>
  <inkml:trace contextRef="#ctx0" brushRef="#br1" timeOffset="269343.61">3369 758 1172 0 0,'-79'15'3562'0'0,"-90"84"-920"0"0,161-94-2576 0 0,0 0 1 0 0,0 1-1 0 0,1 0 1 0 0,0 1-1 0 0,0-1 1 0 0,0 1-1 0 0,1 1 1 0 0,0-1-1 0 0,1 1 1 0 0,-1 0-1 0 0,2 1 0 0 0,-1-1 1 0 0,1 1-1 0 0,0 0 1 0 0,1 0-1 0 0,0 0 1 0 0,1 0-1 0 0,-1 0 1 0 0,2 1-1 0 0,-1-1 1 0 0,2 1-1 0 0,-1-1 1 0 0,1 1-1 0 0,0-1 0 0 0,1 1 1 0 0,0 0-1 0 0,1-1 1 0 0,0 0-1 0 0,1 1 1 0 0,-1-1-1 0 0,2 0 1 0 0,-1 0-1 0 0,1-1 1 0 0,2 3-67 0 0,5 1-93 0 0,0-1 1 0 0,0 0-1 0 0,1 0 1 0 0,1-2 0 0 0,-1 0-1 0 0,2 0 1 0 0,-1-1 0 0 0,1 0-1 0 0,0-2 1 0 0,1 1 0 0 0,4 0 92 0 0,170 28-5538 0 0,-164-35 4132 0 0</inkml:trace>
  <inkml:trace contextRef="#ctx0" brushRef="#br1" timeOffset="270029.48">3686 977 1192 0 0,'2'5'5015'0'0,"3"12"-3926"0"0,11 65-397 0 0,-2 57-1242 0 0,-15-107-2913 0 0,1-31 2058 0 0,0-1-33 0 0</inkml:trace>
  <inkml:trace contextRef="#ctx0" brushRef="#br1" timeOffset="270418.274">3758 994 1004 0 0,'-5'-6'660'0'0,"1"2"-411"0"0,0 1-1 0 0,0-1 1 0 0,0-1 0 0 0,1 1-1 0 0,0-1 1 0 0,0 1-1 0 0,0-1 1 0 0,0 0-1 0 0,1 0 1 0 0,0 0 0 0 0,0 0-1 0 0,0-1 1 0 0,0 1-1 0 0,1 0 1 0 0,0-1-1 0 0,0 1 1 0 0,1-1 0 0 0,-1 1-1 0 0,1-1 1 0 0,1 1-1 0 0,-1-1 1 0 0,1 1-1 0 0,0-1 1 0 0,1-4-249 0 0,5-1 26 0 0,0 1 0 0 0,1-1 0 0 0,0 1-1 0 0,0 1 1 0 0,1 0 0 0 0,1 0 0 0 0,-1 0 0 0 0,2 1 0 0 0,-1 1-1 0 0,1 0 1 0 0,0 0 0 0 0,0 1 0 0 0,1 1 0 0 0,0-1 0 0 0,0 2-1 0 0,0 0 1 0 0,1 0 0 0 0,-1 1 0 0 0,1 1 0 0 0,0 0 0 0 0,-1 1-1 0 0,1 0 1 0 0,0 1 0 0 0,1 0-26 0 0,31 17-1626 0 0,-36-1-1487 0 0,-9-10 1826 0 0</inkml:trace>
  <inkml:trace contextRef="#ctx0" brushRef="#br1" timeOffset="270667.129">3612 1106 1856 0 0,'0'2'824'0'0,"0"-2"-48"0"0,3 1-100 0 0,5-2-180 0 0,11-4 28 0 0,9-1-79 0 0,2 2-21 0 0,0-2-56 0 0,6-2-156 0 0,-3-1-104 0 0,1 3-56 0 0,-2 0-8 0 0,6 0-512 0 0,-9-1-256 0 0,1-1-633 0 0,-2 1 57 0 0,-6-1-188 0 0</inkml:trace>
  <inkml:trace contextRef="#ctx0" brushRef="#br1" timeOffset="271599.598">4226 1043 904 0 0,'2'-1'3959'0'0,"-29"-2"-3111"0"0,13 5-812 0 0,1 1 1 0 0,0 0-1 0 0,0 0 1 0 0,0 1-1 0 0,1 1 1 0 0,-1 0-1 0 0,1 1 1 0 0,0 1-1 0 0,1-1 1 0 0,0 2 0 0 0,0 0-1 0 0,0 0 1 0 0,1 1-1 0 0,0 0 1 0 0,1 0-1 0 0,0 1 1 0 0,-7 10-37 0 0,16-18 12 0 0,-1 0 0 0 0,1-1 0 0 0,-1 1 1 0 0,1 0-1 0 0,0 0 0 0 0,0-1 0 0 0,0 1 0 0 0,0 0 1 0 0,0 0-1 0 0,1-1 0 0 0,-1 1 0 0 0,1 0 0 0 0,-1-1 1 0 0,1 1-1 0 0,-1 0 0 0 0,1-1 0 0 0,0 1 0 0 0,0-1 0 0 0,-1 1 1 0 0,1-1-1 0 0,0 1 0 0 0,1-1 0 0 0,-1 0 0 0 0,0 1 1 0 0,0-1-1 0 0,0 0 0 0 0,1 0 0 0 0,-1 0 0 0 0,1 0 1 0 0,-1 0-1 0 0,1 0 0 0 0,-1 0 0 0 0,1-1 0 0 0,0 1 0 0 0,-1 0 1 0 0,1-1-1 0 0,0 0 0 0 0,-1 1 0 0 0,1-1 0 0 0,0 0 1 0 0,0 0-1 0 0,-1 0 0 0 0,1 0 0 0 0,0 0 0 0 0,0 0 1 0 0,-1 0-1 0 0,1-1 0 0 0,0 1 0 0 0,-1 0 0 0 0,1-1 1 0 0,0 0-1 0 0,-1 1 0 0 0,1-1 0 0 0,-1 0 0 0 0,1 0 0 0 0,-1 0 1 0 0,2-1-13 0 0,4 2 9 0 0,5-2-18 0 0,0 0 0 0 0,1-1 0 0 0,-1 0 0 0 0,-1-1 0 0 0,1-1 0 0 0,-1 0 0 0 0,1 0 0 0 0,-1-1 0 0 0,-1 0 0 0 0,1-1 0 0 0,-1 0 0 0 0,0-1 0 0 0,-1 0 0 0 0,0-1 0 0 0,0 0 0 0 0,7-10 9 0 0,-16 19 2 0 0,0 1-10 0 0,1-1-1 0 0,-1 1 1 0 0,0 0 0 0 0,1-1-1 0 0,-1 1 1 0 0,1-1-1 0 0,-1 1 1 0 0,0 0-1 0 0,1-1 1 0 0,-1 1 0 0 0,1-1-1 0 0,0 0 1 0 0,-1 1-1 0 0,1-1 1 0 0,-1 1 0 0 0,1-1-1 0 0,0 0 1 0 0,-1 1-1 0 0,1-1 1 0 0,0 0 0 0 0,-1 0-1 0 0,1 0 1 0 0,0 0-1 0 0,-1 1 1 0 0,1-1 0 0 0,0 0-1 0 0,0 0 1 0 0,-1 0-1 0 0,1 0 1 0 0,0-1-1 0 0,-1 1 1 0 0,1 0 0 0 0,0 0-1 0 0,0 0 1 0 0,-1 0-1 0 0,1-1 1 0 0,0 1 0 0 0,-1 0-1 0 0,1-1 1 0 0,-1 1-1 0 0,1 0 1 0 0,0-1 0 0 0,-1 1-1 0 0,1-1 1 0 0,-1 1-1 0 0,1-1 1 0 0,-1 1-1 0 0,1-1 1 0 0,-1 0 0 0 0,0 1-1 0 0,1-1 9 0 0,1 7-8 0 0,1 0-1 0 0,-1-1 1 0 0,1 1-1 0 0,1-1 1 0 0,-1 1-1 0 0,1-1 1 0 0,0 0-1 0 0,0 0 1 0 0,0-1-1 0 0,1 1 1 0 0,-1-1-1 0 0,1 0 1 0 0,0 0-1 0 0,0-1 1 0 0,1 1-1 0 0,-1-1 1 0 0,1 0-1 0 0,0 0 1 0 0,0-1-1 0 0,0 0 1 0 0,0 0-1 0 0,0-1 1 0 0,0 1-1 0 0,0-1 1 0 0,1 0-1 0 0,-1-1 1 0 0,0 0-1 0 0,1 0 1 0 0,-1 0-1 0 0,0-1 1 0 0,1 1-1 0 0,-1-2 1 0 0,2 0 8 0 0,-1 1-18 0 0,0 0 1 0 0,-1 0 0 0 0,1-1 0 0 0,0 0 0 0 0,-1-1 0 0 0,0 0 0 0 0,1 0 0 0 0,-1 0 0 0 0,0 0 0 0 0,-1-1-1 0 0,1 0 1 0 0,0-1 0 0 0,-1 1 0 0 0,0-1 0 0 0,0 0 0 0 0,-1 0 0 0 0,1 0 0 0 0,-1-1 0 0 0,0 0-1 0 0,-1 0 1 0 0,1 0 0 0 0,-1 0 0 0 0,0 0 0 0 0,-1-1 0 0 0,0 1 0 0 0,1-2 17 0 0,-3 7 148 0 0,0 1-32 0 0,0-1-88 0 0,-1 0 1 0 0,1-1-1 0 0,-1 1 0 0 0,1-1 1 0 0,-1 1-1 0 0,0-1 1 0 0,1 1-1 0 0,-1 0 0 0 0,0 0 1 0 0,0-1-1 0 0,0 1 0 0 0,0 0 1 0 0,0 0-1 0 0,0 0 1 0 0,0 0-1 0 0,-1 0 0 0 0,1 0 1 0 0,0 0-1 0 0,-1 1 0 0 0,1-1 1 0 0,0 0-1 0 0,-1 1 1 0 0,1-1-1 0 0,-1 1 0 0 0,1-1 1 0 0,-1 1-1 0 0,1 0 0 0 0,-1 0 1 0 0,1 0-1 0 0,-1-1 1 0 0,1 1-1 0 0,-1 1 0 0 0,1-1 1 0 0,-1 0-1 0 0,1 0 1 0 0,-1 0-1 0 0,1 1 0 0 0,-1-1 1 0 0,1 1-1 0 0,0-1 0 0 0,-1 1 1 0 0,1 0-1 0 0,0 0 1 0 0,-1-1-1 0 0,1 1 0 0 0,0 0 1 0 0,0 0-1 0 0,0 0 0 0 0,-1 0 1 0 0,1 0-1 0 0,0 1 1 0 0,1-1-1 0 0,-1 0 0 0 0,0 0 1 0 0,0 1-29 0 0,15 97-1479 0 0,-13-88-2150 0 0,-1-11 2376 0 0</inkml:trace>
  <inkml:trace contextRef="#ctx0" brushRef="#br1" timeOffset="271880.523">4481 907 1056 0 0,'5'-28'7449'0'0,"-1"21"-8276"0"0,0 1-3631 0 0,-1 3 3174 0 0</inkml:trace>
  <inkml:trace contextRef="#ctx0" brushRef="#br1" timeOffset="272205.124">4742 803 1148 0 0,'7'70'4405'0'0,"-8"-52"-4075"0"0,12 174 588 0 0,-5-138-919 0 0,7 25 86 0 0,11-30-4219 0 0,-22-44 3007 0 0</inkml:trace>
  <inkml:trace contextRef="#ctx0" brushRef="#br1" timeOffset="272702.739">4942 1054 1372 0 0,'-17'30'4142'0'0,"19"-24"-4112"0"0,2 0 0 0 0,-1 0 0 0 0,1 0 1 0 0,0 0-1 0 0,0-1 0 0 0,0 1 0 0 0,1-1 0 0 0,0 0 0 0 0,0-1 1 0 0,0 1-1 0 0,0-1 0 0 0,1 0 0 0 0,0 0 0 0 0,0-1 0 0 0,0 1 1 0 0,0-1-1 0 0,0-1 0 0 0,1 1 0 0 0,-1-1 0 0 0,1 0 0 0 0,0-1 1 0 0,-1 1-1 0 0,1-2 0 0 0,0 1 0 0 0,0 0 0 0 0,0-1 0 0 0,0-1 1 0 0,0 1-1 0 0,0-1 0 0 0,-1 0 0 0 0,1-1 0 0 0,0 1 0 0 0,-1-1 1 0 0,1-1-1 0 0,-1 1 0 0 0,1-1 0 0 0,-1 0 0 0 0,0-1 0 0 0,0 1 1 0 0,-1-1-1 0 0,1 0 0 0 0,-1-1 0 0 0,0 1 0 0 0,3-5-30 0 0,45-69 641 0 0,-53 77-525 0 0,0 1 3 0 0,0 0-19 0 0,0 0-66 0 0,0 0 26 0 0,23 78 150 0 0,14-32-572 0 0,2 4-4049 0 0,-38-47 3199 0 0</inkml:trace>
  <inkml:trace contextRef="#ctx0" brushRef="#br1" timeOffset="273075.08">5342 1046 1576 0 0,'3'2'150'0'0,"1"-1"0"0"0,0 1-1 0 0,-1 0 1 0 0,1 0 0 0 0,-1 0 0 0 0,0 0 0 0 0,0 1-1 0 0,0-1 1 0 0,0 1 0 0 0,0 0 0 0 0,0 0 0 0 0,-1 0-1 0 0,1 0 1 0 0,-1 0 0 0 0,0 1 0 0 0,0-1-1 0 0,0 1 1 0 0,-1-1 0 0 0,1 1 0 0 0,0 3-150 0 0,30 90 5275 0 0,-32-97-4990 0 0,0 0-51 0 0,0 0-41 0 0,14-23 164 0 0,32-44-359 0 0,-16 25-1134 0 0,-6-1-3466 0 0,-22 32 2194 0 0,-1 8 1228 0 0</inkml:trace>
  <inkml:trace contextRef="#ctx0" brushRef="#br1" timeOffset="273436.655">5558 1163 1240 0 0,'7'1'263'0'0,"1"-1"0"0"0,-1-1 0 0 0,0 0 0 0 0,1 0 0 0 0,-1 0 0 0 0,0-1 0 0 0,0 0 0 0 0,0 0 0 0 0,0-1 0 0 0,0 0 0 0 0,0 0 0 0 0,-1 0 0 0 0,0-1 0 0 0,4-3-263 0 0,-2 3 259 0 0,89-59 725 0 0,-96 61-956 0 0,-1 1 16 0 0,-52 4 322 0 0,42-1-320 0 0,0 0 1 0 0,1 0-1 0 0,-1 1 1 0 0,1 1-1 0 0,0 0 1 0 0,0 0-1 0 0,1 1 1 0 0,-1 0-1 0 0,1 0 1 0 0,0 1-1 0 0,0 0 1 0 0,1 0-1 0 0,-1 1 1 0 0,2 0-1 0 0,-1 0 1 0 0,1 1-1 0 0,0 0 1 0 0,0 0-1 0 0,1 0 1 0 0,0 1-1 0 0,-3 8-46 0 0,8-13-8 0 0,0-1 0 0 0,0 1 0 0 0,0-1 0 0 0,1 1 0 0 0,0-1-1 0 0,-1 1 1 0 0,1-1 0 0 0,0 0 0 0 0,1 1 0 0 0,-1-1 0 0 0,1 0 0 0 0,-1 0-1 0 0,1 0 1 0 0,0 0 0 0 0,0 0 0 0 0,0 0 0 0 0,0 0 0 0 0,1-1-1 0 0,-1 1 1 0 0,1-1 0 0 0,0 0 0 0 0,0 0 0 0 0,-1 0 0 0 0,1 0 0 0 0,1 0-1 0 0,-1 0 1 0 0,0-1 0 0 0,0 0 0 0 0,1 1 0 0 0,-1-1 0 0 0,3 0 8 0 0,109 11-4151 0 0,-65-23 2723 0 0</inkml:trace>
  <inkml:trace contextRef="#ctx0" brushRef="#br1" timeOffset="273713.97">6041 757 1172 0 0,'9'2'219'0'0,"0"0"0"0"0,0 1 0 0 0,0 0 0 0 0,0 0 0 0 0,-1 1 0 0 0,0 0 0 0 0,1 1 0 0 0,-1 0 0 0 0,-1 0 0 0 0,1 1 0 0 0,-1 0 0 0 0,0 0 0 0 0,0 0 0 0 0,-1 1 0 0 0,0 0 0 0 0,0 1 0 0 0,-1-1 0 0 0,0 1 0 0 0,0 0 0 0 0,0 0 0 0 0,-1 1 0 0 0,-1-1 0 0 0,2 7-219 0 0,3-2 180 0 0,-1 1 0 0 0,-1 0 0 0 0,-1 0 1 0 0,0 1-1 0 0,-1-1 0 0 0,0 1 1 0 0,-1 0-1 0 0,-1 0 0 0 0,0 1 0 0 0,-2-1 1 0 0,1 0-1 0 0,-2 1 0 0 0,0-1 1 0 0,0 0-1 0 0,-4 10-180 0 0,-2 2 121 0 0,-1 0 0 0 0,-2-1 1 0 0,0 0-1 0 0,-2-1 0 0 0,0 0 1 0 0,-2-1-1 0 0,-1 0 0 0 0,-1-1 0 0 0,-1-1 1 0 0,-17 18-122 0 0,16-22-428 0 0,0 0 0 0 0,-1-2 0 0 0,0 0-1 0 0,-1-1 1 0 0,-1-1 0 0 0,-1-1 0 0 0,0-1 0 0 0,-3 1 428 0 0,-92 13-3931 0 0,92-25 2701 0 0</inkml:trace>
  <inkml:trace contextRef="#ctx0" brushRef="#br1" timeOffset="280459.343">6396 616 848 0 0,'0'0'230'0'0,"0"-22"815"0"0,1 19-1023 0 0,0 1-1 0 0,0-1 1 0 0,0 0 0 0 0,0 0-1 0 0,1 1 1 0 0,-1-1 0 0 0,1 1-1 0 0,0-1 1 0 0,0 1 0 0 0,-1 0-1 0 0,1 0 1 0 0,1 0 0 0 0,-1 0-1 0 0,0 0 1 0 0,0 0 0 0 0,1 0-1 0 0,-1 1 1 0 0,1-1 0 0 0,0 1-1 0 0,-1 0 1 0 0,1 0 0 0 0,0 0-1 0 0,0 0 1 0 0,0 0 0 0 0,-1 1-1 0 0,1-1 1 0 0,0 1 0 0 0,0 0-1 0 0,0 0 1 0 0,1 0-22 0 0,135-26 1290 0 0,-137 26-1207 0 0,-2 0 21 0 0,5 6-42 0 0,1-1 0 0 0,-1 1 0 0 0,0-1 1 0 0,-1 1-1 0 0,1 1 0 0 0,-1-1 0 0 0,-1 1 0 0 0,1-1 0 0 0,-1 1 0 0 0,0 0 0 0 0,-1 0 0 0 0,1 1 0 0 0,-1-1 0 0 0,-1 0 0 0 0,1 1 0 0 0,-1-1 0 0 0,-1 1 0 0 0,0-1 0 0 0,0 1-62 0 0,8 36 278 0 0,44 301 1337 0 0,0 21 140 0 0,-49-272-990 0 0,-6-87-737 0 0,0 0 1 0 0,-1 0 0 0 0,0 0 0 0 0,0-1-1 0 0,0 1 1 0 0,-1-1 0 0 0,0 0 0 0 0,0-1-1 0 0,0 1 1 0 0,-1-1 0 0 0,0 0 0 0 0,0 0-1 0 0,0-1 1 0 0,-1 1 0 0 0,1-2 0 0 0,-1 1-1 0 0,-7 2-28 0 0,7-1 34 0 0,-113 48 24 0 0,37-30-2857 0 0,61-33-1275 0 0,21 1 2865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25:1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1440 1120 0 0,'-15'6'442'0'0,"1"0"0"0"0,-1 0 0 0 0,2 2 0 0 0,-1-1 1 0 0,1 2-1 0 0,0 0 0 0 0,0 0 0 0 0,1 1 0 0 0,1 1 0 0 0,-3 2-442 0 0,-99 127 1026 0 0,42-49-1486 0 0,19-55-3101 0 0,41-34 2283 0 0</inkml:trace>
  <inkml:trace contextRef="#ctx0" brushRef="#br0" timeOffset="264.265">53 1494 1612 0 0,'37'-40'6783'0'0,"-9"47"-6289"0"0,228 133 668 0 0,-112-12-6389 0 0,-132-116 3874 0 0,-1-2 38 0 0</inkml:trace>
  <inkml:trace contextRef="#ctx0" brushRef="#br0" timeOffset="672.916">784 1491 1400 0 0,'-1'0'844'0'0,"1"3"-152"0"0,3-3 16 0 0,0 0-80 0 0,4 0-112 0 0,2-1-24 0 0,14-1-39 0 0,-7 2-45 0 0,4 0-64 0 0,4 0-88 0 0,4 0-96 0 0,2 0-132 0 0,-3 0-4 0 0,2 0-492 0 0,-5 0-256 0 0,-2 0-601 0 0,-6 0 85 0 0,-8 0 40 0 0</inkml:trace>
  <inkml:trace contextRef="#ctx0" brushRef="#br0" timeOffset="951.436">756 1670 928 0 0,'4'0'944'0'0,"3"1"-108"0"0,1-2-80 0 0,17-1-52 0 0,-12 2 0 0 0,32-9-107 0 0,-10 5-49 0 0,-1-2-52 0 0,7-2-16 0 0,-5 4-172 0 0,0-2-196 0 0,3 1-12 0 0,-1-1-708 0 0,1-3 60 0 0,-1 3-921 0 0,0-3 77 0 0,-7 2 32 0 0</inkml:trace>
  <inkml:trace contextRef="#ctx0" brushRef="#br0" timeOffset="1462.061">1335 1368 1148 0 0,'75'-35'3609'0'0,"-65"33"-3551"0"0,0 0 0 0 0,-1 0 0 0 0,1 1 0 0 0,0 1 0 0 0,0 0 0 0 0,0 0 0 0 0,0 1 0 0 0,0 0 0 0 0,-1 0 0 0 0,1 1-1 0 0,0 1 1 0 0,-1-1 0 0 0,0 2 0 0 0,1-1 0 0 0,-1 1 0 0 0,-1 1 0 0 0,1 0 0 0 0,-1 0 0 0 0,1 0 0 0 0,4 6-58 0 0,-10-9 34 0 0,-1 1 0 0 0,0 0 0 0 0,0 0 0 0 0,0 0 0 0 0,-1 0 1 0 0,1 0-1 0 0,-1 0 0 0 0,1 0 0 0 0,-1 1 0 0 0,0-1 0 0 0,0 1 0 0 0,-1-1 0 0 0,1 0 0 0 0,-1 1 0 0 0,1-1 1 0 0,-1 1-1 0 0,0-1 0 0 0,-1 1 0 0 0,1-1 0 0 0,-1 1 0 0 0,1-1 0 0 0,-1 1 0 0 0,0-1 0 0 0,0 0 1 0 0,0 0-1 0 0,-1 1 0 0 0,1-1 0 0 0,-1 0 0 0 0,0 0 0 0 0,0 0 0 0 0,0 0 0 0 0,0-1 0 0 0,0 1 0 0 0,-1 0 1 0 0,1-1-1 0 0,-1 0 0 0 0,1 0 0 0 0,-1 1 0 0 0,0-2 0 0 0,-1 2-34 0 0,-123 71 895 0 0,-8-26-373 0 0,132-47-684 0 0,20-24-2682 0 0,27-1 237 0 0,-15 11 1271 0 0</inkml:trace>
  <inkml:trace contextRef="#ctx0" brushRef="#br0" timeOffset="1711.368">1864 1296 948 0 0,'-19'-1'462'0'0,"0"1"0"0"0,-1 1 0 0 0,1 0 0 0 0,0 1 0 0 0,-1 1 0 0 0,1 1 0 0 0,0 1 0 0 0,1 1 0 0 0,0 0 1 0 0,-1 1-1 0 0,1 1-462 0 0,15-7 52 0 0,-1 0 1 0 0,1 0-1 0 0,0 0 1 0 0,-1 0 0 0 0,1 0-1 0 0,0 1 1 0 0,-1 0-1 0 0,1-1 1 0 0,0 1 0 0 0,0 0-1 0 0,1 1 1 0 0,-1-1-1 0 0,0 0 1 0 0,1 1 0 0 0,-1 0-1 0 0,1-1 1 0 0,0 1 0 0 0,0 0-1 0 0,0 0 1 0 0,0 0-1 0 0,0 1 1 0 0,1-1 0 0 0,-1 0-1 0 0,1 0 1 0 0,0 1-1 0 0,0-1 1 0 0,1 1 0 0 0,-1-1-1 0 0,0 1 1 0 0,1 0-1 0 0,0-1 1 0 0,0 3-53 0 0,5 1 1 0 0,0 0 1 0 0,0 0-1 0 0,0-1 1 0 0,1 0-1 0 0,0 0 1 0 0,0 0-1 0 0,1-1 1 0 0,0 0-1 0 0,0 0 0 0 0,0 0 1 0 0,0-1-1 0 0,1 0 1 0 0,-1-1-1 0 0,1 1 1 0 0,0-1-1 0 0,7 1-1 0 0,139 24-4752 0 0,-123-26 3455 0 0</inkml:trace>
  <inkml:trace contextRef="#ctx0" brushRef="#br0" timeOffset="1992.886">2410 1053 1160 0 0,'14'12'294'0'0,"-1"-1"-1"0"0,0 2 1 0 0,-1 0-1 0 0,0 0 1 0 0,-1 1-1 0 0,-1 1 0 0 0,0 0 1 0 0,-1 0-1 0 0,0 1 1 0 0,-2 0-1 0 0,0 0 1 0 0,0 1-1 0 0,-2 0 1 0 0,0 0-1 0 0,-1 0 1 0 0,0 1-1 0 0,-2-1 1 0 0,0 1-1 0 0,-1 17-293 0 0,-1-12 148 0 0,-1-1 0 0 0,-1 0 0 0 0,-1 0 0 0 0,0 0 0 0 0,-2 0 0 0 0,-1 0 0 0 0,-1-1 0 0 0,0 0 0 0 0,-2 0 0 0 0,0-1 0 0 0,-1 0 0 0 0,-1-1 0 0 0,-1 0 0 0 0,-1-1-1 0 0,-12 13-147 0 0,-157 130-1226 0 0,36-97-3574 0 0,107-57 3323 0 0</inkml:trace>
  <inkml:trace contextRef="#ctx0" brushRef="#br0" timeOffset="14580.927">9406 1031 1324 0 0,'-2'-6'84'0'0,"0"0"-1"0"0,0 1 0 0 0,-1-1 1 0 0,1 1-1 0 0,-1 0 1 0 0,0-1-1 0 0,-1 1 0 0 0,1 1 1 0 0,-1-1-1 0 0,0 0 1 0 0,0 1-1 0 0,-1 0 0 0 0,1 0 1 0 0,-1 0-1 0 0,0 1 1 0 0,0-1-1 0 0,0 1 0 0 0,0 0 1 0 0,-1 1-1 0 0,1-1 1 0 0,-1 1-1 0 0,1 0 0 0 0,-1 1 1 0 0,0-1-1 0 0,0 1 1 0 0,0 0-1 0 0,0 0 0 0 0,0 1 1 0 0,0 0-1 0 0,0 0 1 0 0,0 1-1 0 0,0-1 0 0 0,-4 2-83 0 0,-8-3 135 0 0,1 0 1 0 0,-1 1-1 0 0,1 1 0 0 0,-1 1 0 0 0,1 1 0 0 0,0 0 0 0 0,0 1 0 0 0,0 1 0 0 0,0 0 1 0 0,1 1-1 0 0,0 1 0 0 0,0 1 0 0 0,0 0 0 0 0,1 1 0 0 0,0 2-135 0 0,13-11 23 0 0,1 1 0 0 0,-1-1 0 0 0,1 1 0 0 0,-1 0-1 0 0,1 0 1 0 0,0 0 0 0 0,0 0 0 0 0,-1 0 0 0 0,1 0 0 0 0,0 0 0 0 0,0 1-1 0 0,0-1 1 0 0,0 0 0 0 0,0 0 0 0 0,0 1 0 0 0,1-1 0 0 0,-1 1 0 0 0,0-1-1 0 0,1 1 1 0 0,-1-1 0 0 0,1 1 0 0 0,-1-1 0 0 0,1 1 0 0 0,0-1 0 0 0,0 1-1 0 0,-1 0 1 0 0,1-1 0 0 0,0 1 0 0 0,1 0 0 0 0,-1-1 0 0 0,0 1 0 0 0,0-1-1 0 0,1 1 1 0 0,-1-1 0 0 0,1 1 0 0 0,-1-1 0 0 0,1 1 0 0 0,0-1 0 0 0,-1 1-1 0 0,1-1 1 0 0,0 1 0 0 0,0-1 0 0 0,0 0 0 0 0,0 0 0 0 0,0 0-1 0 0,0 1 1 0 0,1-1 0 0 0,-1 0 0 0 0,0 0 0 0 0,1-1 0 0 0,-1 1 0 0 0,0 0-1 0 0,2 0-22 0 0,86 25 612 0 0,247-40 240 0 0,-288 14-346 0 0,-47 0-420 0 0,2-5 9 0 0,-9 5 246 0 0,-8 18-278 0 0,0 0 1 0 0,1 1 0 0 0,2 0 0 0 0,0 0 0 0 0,1 2 0 0 0,0-1 0 0 0,2 1 0 0 0,1 0 0 0 0,0 1 0 0 0,2 0 0 0 0,-1 5-64 0 0,-13 39 369 0 0,-6 97 807 0 0,27-158-1148 0 0,1-1 1 0 0,0 0-1 0 0,1 0 0 0 0,-1 0 1 0 0,0-1-1 0 0,1 1 0 0 0,0-1 1 0 0,0 1-1 0 0,0-1 1 0 0,0-1-1 0 0,1 1 0 0 0,-1 0 1 0 0,1-1-1 0 0,0 0 1 0 0,-1 0-1 0 0,1-1 0 0 0,0 1 1 0 0,0-1-1 0 0,0 0 0 0 0,0 0 1 0 0,0-1-1 0 0,1 1 1 0 0,-1-1-1 0 0,0 0 0 0 0,0-1 1 0 0,0 1-1 0 0,0-1 1 0 0,3-1-29 0 0,222-37-1923 0 0,-206 30 1128 0 0,0 0-1 0 0,0-2 1 0 0,-2-1 0 0 0,1 0 0 0 0,-2-2 0 0 0,1-1 0 0 0,-2 0-1 0 0,4-6 796 0 0,5-5-1360 0 0,-1-2 88 0 0</inkml:trace>
  <inkml:trace contextRef="#ctx0" brushRef="#br0" timeOffset="15279.805">9553 608 1160 0 0,'13'24'2804'0'0,"-2"-8"-2331"0"0,-1 1 0 0 0,-1 1 0 0 0,-1-1 0 0 0,-1 2 0 0 0,0-1 0 0 0,-1 1 0 0 0,-1 0 0 0 0,-1 0 0 0 0,1 10-473 0 0,-6-29 21 0 0,1 1 0 0 0,0 0 0 0 0,-1 0 0 0 0,1 0 0 0 0,-1 0 0 0 0,1 0 0 0 0,-1 0 0 0 0,0 0 0 0 0,1-1 0 0 0,-1 1 0 0 0,0 0 0 0 0,0-1 0 0 0,1 1 0 0 0,-1 0 0 0 0,0-1 0 0 0,0 1 0 0 0,0-1 0 0 0,0 1-1 0 0,0-1 1 0 0,0 1 0 0 0,0-1 0 0 0,0 0 0 0 0,0 0 0 0 0,0 1 0 0 0,0-1 0 0 0,0 0 0 0 0,0 0 0 0 0,0 0 0 0 0,0 0 0 0 0,0 0 0 0 0,0 0 0 0 0,0 0 0 0 0,0-1 0 0 0,0 1 0 0 0,0 0 0 0 0,0-1 0 0 0,0 1 0 0 0,0 0 0 0 0,0-1 0 0 0,0 1 0 0 0,0-1 0 0 0,1 1 0 0 0,-1-1 0 0 0,0 0 0 0 0,0 1 0 0 0,0-1 0 0 0,1 0 0 0 0,-1 0 0 0 0,0 0 0 0 0,1 1 0 0 0,-1-1 0 0 0,1 0 0 0 0,-1 0 0 0 0,1 0 0 0 0,-1 0 0 0 0,1 0 0 0 0,0 0 0 0 0,-1 0 0 0 0,1 0 0 0 0,0 0 0 0 0,0 0 0 0 0,0 0 0 0 0,0 0 0 0 0,0 0 0 0 0,0 0 0 0 0,0 0 0 0 0,0-1-21 0 0,5-12 6 0 0,0 1-1 0 0,1 0 1 0 0,1 0 0 0 0,0 1 0 0 0,1-1 0 0 0,0 1 0 0 0,1 1-1 0 0,0 0 1 0 0,1 0 0 0 0,0 1 0 0 0,1 0 0 0 0,0 1-1 0 0,0 0 1 0 0,1 1 0 0 0,0 0 0 0 0,1 0 0 0 0,-1 2-1 0 0,2 0 1 0 0,-1 0 0 0 0,0 1 0 0 0,1 1 0 0 0,0 0-1 0 0,0 1 1 0 0,12-2-6 0 0,-23 5-6 0 0,0 0 1 0 0,0 0-1 0 0,1 1 0 0 0,-1-1 0 0 0,0 1 0 0 0,0-1 1 0 0,0 1-1 0 0,1 0 0 0 0,-1 0 0 0 0,0 0 1 0 0,0 1-1 0 0,0-1 0 0 0,-1 1 0 0 0,1-1 0 0 0,0 1 1 0 0,0 0-1 0 0,-1 0 0 0 0,1 0 0 0 0,-1 1 0 0 0,0-1 1 0 0,0 1-1 0 0,0-1 0 0 0,0 1 0 0 0,0 0 1 0 0,0-1-1 0 0,-1 1 0 0 0,1 0 0 0 0,-1 0 0 0 0,0 0 1 0 0,0 0-1 0 0,0 0 0 0 0,0 1 6 0 0,21 121-162 0 0,-18-87 149 0 0,-3-32-262 0 0,10 49-42 0 0,7-35-4565 0 0,-18-20 4066 0 0</inkml:trace>
  <inkml:trace contextRef="#ctx0" brushRef="#br0" timeOffset="15548.866">10169 719 2000 0 0,'18'-6'3432'0'0,"284"-33"-1591"0"0,-211 22-6610 0 0,-84 13 3393 0 0</inkml:trace>
  <inkml:trace contextRef="#ctx0" brushRef="#br0" timeOffset="15997.704">10545 525 1576 0 0,'96'-13'3908'0'0,"-89"14"-3859"0"0,0 0 1 0 0,0 0-1 0 0,0 1 0 0 0,-1 0 0 0 0,1 0 0 0 0,0 1 1 0 0,-1 0-1 0 0,0 0 0 0 0,0 0 0 0 0,0 1 1 0 0,0-1-1 0 0,0 2 0 0 0,-1-1 0 0 0,0 1 0 0 0,0-1 1 0 0,0 1-1 0 0,0 1 0 0 0,-1-1 0 0 0,0 1 1 0 0,0 0-1 0 0,0 0 0 0 0,-1 0 0 0 0,0 0 0 0 0,0 0 1 0 0,-1 1-1 0 0,1-1 0 0 0,-1 1 0 0 0,-1 0 1 0 0,1 0-1 0 0,-1 0 0 0 0,0 4-49 0 0,-4-2 75 0 0,-1 0 0 0 0,0-1 0 0 0,0 0 0 0 0,0 0 0 0 0,-1 0 0 0 0,-1-1 0 0 0,1 1 0 0 0,-1-1 0 0 0,0 0 0 0 0,-1-1 0 0 0,1 0-1 0 0,-1 0 1 0 0,-1 0 0 0 0,1-1 0 0 0,-1 0 0 0 0,0 0 0 0 0,0-1 0 0 0,0 0 0 0 0,-1 0 0 0 0,1-1 0 0 0,-1 0 0 0 0,-4 0-75 0 0,-16 11 199 0 0,6-6-122 0 0,32-20-1138 0 0,31-22-1542 0 0,8 3-62 0 0,-20 16 1375 0 0</inkml:trace>
  <inkml:trace contextRef="#ctx0" brushRef="#br0" timeOffset="16213.889">10987 596 856 0 0,'-7'-2'216'0'0,"0"2"-1"0"0,0-1 1 0 0,-1 1-1 0 0,1-1 1 0 0,0 2-1 0 0,0-1 1 0 0,0 1-1 0 0,0 0 1 0 0,0 1-1 0 0,0 0 1 0 0,0 0-1 0 0,1 0 1 0 0,-1 1 0 0 0,1 0-1 0 0,-1 0 1 0 0,1 1-1 0 0,0 0 1 0 0,0 0-1 0 0,1 0 1 0 0,-1 0-1 0 0,1 1 1 0 0,0 0-1 0 0,0 0 1 0 0,0 1-1 0 0,1 0 1 0 0,0-1-1 0 0,0 1 1 0 0,0 1-1 0 0,1-1 1 0 0,-1 2-216 0 0,9 4 82 0 0,0-1 0 0 0,0 0 0 0 0,1 0 0 0 0,0 0-1 0 0,1-1 1 0 0,0 0 0 0 0,1 0 0 0 0,0-1 0 0 0,1 1 0 0 0,-1-2 0 0 0,2 0 0 0 0,-1 0-1 0 0,1 0 1 0 0,1-1 0 0 0,-1-1 0 0 0,11 6-82 0 0,80 41-1360 0 0,-27-32-2698 0 0,-54-19 2816 0 0</inkml:trace>
  <inkml:trace contextRef="#ctx0" brushRef="#br0" timeOffset="17581.838">11779 1089 1604 0 0,'0'0'730'0'0,"0"0"-33"0"0,0 0-84 0 0,0 0-11 0 0,2-4-35 0 0,4 0-444 0 0,0 0-1 0 0,0 0 1 0 0,1 1 0 0 0,0 0-1 0 0,-1 0 1 0 0,1 0-1 0 0,0 1 1 0 0,0 0 0 0 0,1 1-1 0 0,-1 0 1 0 0,0 0-1 0 0,1 0 1 0 0,-1 1 0 0 0,0 0-1 0 0,1 0 1 0 0,4 2-123 0 0,23-4 176 0 0,345-14-1084 0 0,-351 16-77 0 0,0 5-1133 0 0,-32-4 842 0 0</inkml:trace>
  <inkml:trace contextRef="#ctx0" brushRef="#br0" timeOffset="17865.576">11899 1161 1400 0 0,'13'7'3747'0'0,"18"-8"-2966"0"0,-29 1-564 0 0,179-13 2401 0 0,120-2-1916 0 0,-80 9-5657 0 0,-178 3 3602 0 0,-2 0 28 0 0</inkml:trace>
  <inkml:trace contextRef="#ctx0" brushRef="#br0" timeOffset="20157.597">13965 629 1240 0 0,'0'0'491'0'0,"0"0"-48"0"0,5-21 1303 0 0,30-8-959 0 0,-59 218 2253 0 0,43 74-1655 0 0,75 101 83 0 0,-88-342-917 0 0,-2-9-2972 0 0,-3-31-2993 0 0,-1 10 4234 0 0</inkml:trace>
  <inkml:trace contextRef="#ctx0" brushRef="#br0" timeOffset="20514.005">14061 852 2252 0 0,'12'-10'234'0'0,"1"-1"0"0"0,1 2 0 0 0,0 0 0 0 0,0 1 0 0 0,1 0 0 0 0,0 1 0 0 0,1 1 0 0 0,-1 0 0 0 0,1 1 0 0 0,0 1 0 0 0,0 0 0 0 0,1 1-1 0 0,-1 1 1 0 0,1 0 0 0 0,-1 2 0 0 0,1 0 0 0 0,12 1-234 0 0,-22-1 33 0 0,0 0 1 0 0,0 1-1 0 0,0-1 0 0 0,-1 1 0 0 0,1 0 0 0 0,0 1 0 0 0,0 0 0 0 0,0 0 1 0 0,-1 1-1 0 0,1-1 0 0 0,-1 1 0 0 0,0 1 0 0 0,0-1 0 0 0,0 1 1 0 0,0 0-1 0 0,-1 1 0 0 0,0-1 0 0 0,1 1 0 0 0,-2 0 0 0 0,1 0 0 0 0,0 1 1 0 0,-1-1-1 0 0,0 1 0 0 0,-1 0 0 0 0,1 0 0 0 0,-1 0 0 0 0,0 1 1 0 0,-1-1-1 0 0,2 6-33 0 0,-6-6 47 0 0,0 1 0 0 0,-1 0 0 0 0,1-1 0 0 0,-2 1 0 0 0,1-1 0 0 0,-1 0 0 0 0,0 0 0 0 0,0 0 1 0 0,0 0-1 0 0,-1-1 0 0 0,0 0 0 0 0,0 0 0 0 0,0 0 0 0 0,-1 0 0 0 0,0-1 0 0 0,0 0 0 0 0,0 0 0 0 0,0-1 1 0 0,0 0-1 0 0,-1 0 0 0 0,0 0 0 0 0,1-1 0 0 0,-1 0 0 0 0,0 0 0 0 0,-3 0-47 0 0,-32 12 51 0 0,-1-1 0 0 0,0-2 0 0 0,-1-2-1 0 0,0-3 1 0 0,-32 2-51 0 0,75-8-99 0 0,0 0-1 0 0,-1 1 0 0 0,1-1 1 0 0,0 0-1 0 0,0 0 1 0 0,0 0-1 0 0,-1 0 0 0 0,1 0 1 0 0,0 0-1 0 0,0 0 1 0 0,0-1-1 0 0,0 1 1 0 0,-1 0-1 0 0,1-1 0 0 0,0 1 1 0 0,0-1-1 0 0,0 1 1 0 0,0-1-1 0 0,0 1 0 0 0,0-1 1 0 0,0 0-1 0 0,0 1 1 0 0,0-1-1 0 0,0 0 1 0 0,0 0-1 0 0,1 0 0 0 0,-1 0 1 0 0,0 0-1 0 0,0 0 1 0 0,1 0-1 0 0,-1 0 1 0 0,1 0-1 0 0,-1 0 0 0 0,1 0 1 0 0,-1 0-1 0 0,1 0 1 0 0,0-1-1 0 0,0 1 0 0 0,-1 0 1 0 0,1 0-1 0 0,0 0 1 0 0,0-1-1 0 0,0 1 1 0 0,0 0-1 0 0,0 0 0 0 0,1 0 1 0 0,-1-1-1 0 0,0 1 1 0 0,0 0-1 0 0,1 0 0 0 0,-1 0 1 0 0,1 0-1 0 0,0-1 100 0 0,14-12-1280 0 0</inkml:trace>
  <inkml:trace contextRef="#ctx0" brushRef="#br0" timeOffset="22777.001">13670 684 1856 0 0,'-20'8'268'0'0,"1"1"0"0"0,-1 1 0 0 0,2 0-1 0 0,-1 1 1 0 0,2 1 0 0 0,-1 1 0 0 0,2 1-1 0 0,0 0 1 0 0,0 1 0 0 0,1 0 0 0 0,1 2 0 0 0,1-1-1 0 0,0 2 1 0 0,2 0 0 0 0,0 0 0 0 0,0 1 0 0 0,2 0-1 0 0,1 1 1 0 0,0 0 0 0 0,1 2-268 0 0,6-9 70 0 0,0 0 0 0 0,2 0 0 0 0,-1 0 0 0 0,2 1 1 0 0,0-1-1 0 0,0-1 0 0 0,1 1 0 0 0,1 0 0 0 0,0-1 0 0 0,1 1 0 0 0,0-1 0 0 0,1-1 0 0 0,0 1 1 0 0,1-1-1 0 0,0 0 0 0 0,1 0 0 0 0,0-1 0 0 0,3 2-70 0 0,179 164 112 0 0,-142-139-967 0 0,1-3-1 0 0,2-1 0 0 0,1-3 1 0 0,2-2-1 0 0,1-3 1 0 0,0-2-1 0 0,46 12 856 0 0,-19-16-1325 0 0</inkml:trace>
  <inkml:trace contextRef="#ctx0" brushRef="#br0" timeOffset="20995.906">14985 711 1132 0 0,'4'-31'6662'0'0,"9"43"-4112"0"0,54 383-4083 0 0,-77-361-4808 0 0,2-31 5139 0 0</inkml:trace>
  <inkml:trace contextRef="#ctx0" brushRef="#br0" timeOffset="21259.739">14811 942 1392 0 0,'-11'-16'5557'0'0,"31"7"-4823"0"0,278-39 451 0 0,-55 16-7381 0 0,-207 23 4880 0 0</inkml:trace>
  <inkml:trace contextRef="#ctx0" brushRef="#br0" timeOffset="21894.724">15819 701 928 0 0,'-20'-7'377'0'0,"0"1"0"0"0,0 2 0 0 0,-1 0 0 0 0,0 0 0 0 0,0 2 0 0 0,0 1 0 0 0,0 1 0 0 0,-7 1-377 0 0,16 0 136 0 0,0 0 1 0 0,-1 1 0 0 0,1 0-1 0 0,0 1 1 0 0,0 1 0 0 0,0 0-1 0 0,1 0 1 0 0,0 1 0 0 0,-1 1-1 0 0,2 0 1 0 0,-1 0 0 0 0,1 1 0 0 0,-3 3-137 0 0,12-9 28 0 0,0 0 0 0 0,0 0 1 0 0,1-1-1 0 0,-1 1 1 0 0,1 0-1 0 0,-1 0 1 0 0,1 0-1 0 0,-1 0 1 0 0,1 0-1 0 0,0 0 0 0 0,-1 0 1 0 0,1 0-1 0 0,0 0 1 0 0,0 0-1 0 0,-1 0 1 0 0,1 0-1 0 0,0 0 1 0 0,0 0-1 0 0,0 0 0 0 0,0 0 1 0 0,1 0-1 0 0,-1 0 1 0 0,0 0-1 0 0,0 0 1 0 0,1 0-1 0 0,-1 0 1 0 0,0-1-1 0 0,1 1 1 0 0,-1 0-1 0 0,1 0 0 0 0,-1 0 1 0 0,1 0-1 0 0,-1 0 1 0 0,1-1-1 0 0,0 1 1 0 0,-1 0-1 0 0,1 0 1 0 0,0-1-1 0 0,0 1 0 0 0,0 0 1 0 0,-1-1-1 0 0,1 1 1 0 0,0-1-1 0 0,0 0 1 0 0,0 1-1 0 0,0-1 1 0 0,0 1-1 0 0,0-1 0 0 0,0 0 1 0 0,0 0-1 0 0,0 0 1 0 0,0 0-1 0 0,0 0 1 0 0,0 0-1 0 0,0 0 1 0 0,0 0-29 0 0,62 12 325 0 0,-45-10-244 0 0,-1-1 0 0 0,1-1 0 0 0,-1 0 0 0 0,1-1 0 0 0,-1-1 0 0 0,0-1 0 0 0,1-1 0 0 0,-1 0 0 0 0,-1-1 0 0 0,1-1 0 0 0,-1 0 0 0 0,10-6-81 0 0,-4-13 965 0 0,-60 160-589 0 0,-56 262 1894 0 0,95-395-2240 0 0,1 0 1 0 0,-1 0 0 0 0,1-1-1 0 0,0 1 1 0 0,-1-1-1 0 0,1 1 1 0 0,0-1 0 0 0,0 0-1 0 0,0 0 1 0 0,0 0 0 0 0,0 0-1 0 0,0 0 1 0 0,1 0-1 0 0,-1 0 1 0 0,0-1 0 0 0,0 1-1 0 0,1-1 1 0 0,-1 0 0 0 0,0 1-1 0 0,0-1 1 0 0,1 0-1 0 0,-1 0 1 0 0,0-1 0 0 0,1 1-1 0 0,-1 0 1 0 0,0-1-1 0 0,0 1 1 0 0,1-1 0 0 0,-1 0-1 0 0,0 0 1 0 0,0 0 0 0 0,0 0-1 0 0,0 0 1 0 0,0 0-1 0 0,0-1 1 0 0,0 0-31 0 0,5 1 7 0 0,97-34-1266 0 0,109-107-7465 0 0,-185 116 7604 0 0</inkml:trace>
  <inkml:trace contextRef="#ctx0" brushRef="#br0" timeOffset="22253.544">16435 512 2116 0 0,'60'48'2969'0'0,"-44"-23"-2658"0"0,0 0 0 0 0,-2 1 0 0 0,-1 0-1 0 0,-1 1 1 0 0,-1 0 0 0 0,-1 1 0 0 0,-2 0 0 0 0,-1 1-1 0 0,-1 0 1 0 0,-1 0 0 0 0,-2 0 0 0 0,-1 0 0 0 0,-1 22-311 0 0,-2-24 152 0 0,0-1 0 0 0,-2 1 1 0 0,-1-1-1 0 0,-1 0 1 0 0,-2 0-1 0 0,0-1 0 0 0,-2 1 1 0 0,0-2-1 0 0,-2 1 1 0 0,-1-1-1 0 0,0-1 1 0 0,-2 0-1 0 0,-1-1 0 0 0,0-1 1 0 0,-2 0-1 0 0,-1-1 1 0 0,0-1-1 0 0,-1 0 1 0 0,-5 1-153 0 0,-3 3-263 0 0,-2-1 0 0 0,0-1 0 0 0,-1-2 0 0 0,-1-1 1 0 0,0-2-1 0 0,-2-1 0 0 0,0-1 0 0 0,0-2 1 0 0,-1-1-1 0 0,-1-2 0 0 0,0-1 0 0 0,0-2 0 0 0,-28 1 263 0 0,-62-36-3718 0 0,109 22 3154 0 0,-25-14-743 0 0,2-2 47 0 0</inkml:trace>
  <inkml:trace contextRef="#ctx0" brushRef="#br0" timeOffset="23694.009">16570 209 1076 0 0,'0'0'456'0'0,"2"0"-84"0"0,6 1-245 0 0,0 0 0 0 0,0 0 0 0 0,0 1 1 0 0,0 1-1 0 0,0-1 0 0 0,-1 1 0 0 0,0 0 1 0 0,1 1-1 0 0,-1 0 0 0 0,0 0 0 0 0,-1 0 1 0 0,1 1-1 0 0,-1 0 0 0 0,0 0 0 0 0,0 1 1 0 0,-1 0-1 0 0,1 0 0 0 0,-1 0 0 0 0,0 1 1 0 0,-1-1-1 0 0,0 1 0 0 0,0 0 0 0 0,2 5-127 0 0,1 4 261 0 0,0-1 0 0 0,-1 1 0 0 0,-1 0 0 0 0,0 0 0 0 0,-1 0 0 0 0,-1 1 0 0 0,-1-1 0 0 0,0 1 0 0 0,-1 0 0 0 0,-1 9-261 0 0,0-24 45 0 0,0-1 0 0 0,0 0 0 0 0,0 1 0 0 0,0-1 0 0 0,0 0 0 0 0,0 1 0 0 0,0-1 0 0 0,0 0 0 0 0,-1 1 0 0 0,1-1 0 0 0,0 0 0 0 0,-1 0 1 0 0,1 1-1 0 0,-1-1 0 0 0,0 0 0 0 0,1 0 0 0 0,-1 0 0 0 0,0 0 0 0 0,0 0 0 0 0,1 0 0 0 0,-1 0 0 0 0,0 0 0 0 0,0 0 0 0 0,0 0 0 0 0,0 0 0 0 0,-1 0 0 0 0,1-1 0 0 0,0 1 0 0 0,0 0 0 0 0,0-1 0 0 0,0 1 0 0 0,-1-1 0 0 0,1 0 0 0 0,0 1 0 0 0,-1-1 0 0 0,1 0 0 0 0,0 0 1 0 0,-1 0-1 0 0,1 0 0 0 0,0 0 0 0 0,-1 0 0 0 0,1 0 0 0 0,0 0 0 0 0,-1 0 0 0 0,1-1 0 0 0,0 1 0 0 0,0 0 0 0 0,-1-1 0 0 0,1 1 0 0 0,0-1 0 0 0,0 0 0 0 0,0 1 0 0 0,0-1 0 0 0,-1 0 0 0 0,1 0 0 0 0,0 0-45 0 0,1-15 23 0 0,1 0 0 0 0,1 0-1 0 0,0 0 1 0 0,1 0 0 0 0,1 1-1 0 0,0-1 1 0 0,1 1 0 0 0,1 0-1 0 0,0 1 1 0 0,1-1 0 0 0,1 1 0 0 0,0 0-1 0 0,1 1 1 0 0,0 0 0 0 0,1 0-1 0 0,0 1 1 0 0,1 0 0 0 0,1 1-1 0 0,0 1 1 0 0,0 0 0 0 0,1 0 0 0 0,0 1-1 0 0,1 1 1 0 0,0 0 0 0 0,0 1-1 0 0,1 0-22 0 0,-6 1 1 0 0,0 0 0 0 0,1 1 1 0 0,0 0-1 0 0,0 1 0 0 0,0 0 0 0 0,1 0 0 0 0,-1 1 0 0 0,1 1 0 0 0,0 0 0 0 0,0 0 0 0 0,0 1 0 0 0,0 0 0 0 0,0 1 0 0 0,0 0 0 0 0,0 1 0 0 0,0 0 1 0 0,0 1-1 0 0,-1 0 0 0 0,1 1 0 0 0,0 0 0 0 0,-1 1 0 0 0,0 0 0 0 0,0 0 0 0 0,0 1 0 0 0,0 1 0 0 0,-1-1 0 0 0,0 1 0 0 0,0 1 0 0 0,0 0 0 0 0,-1 0 1 0 0,0 1-1 0 0,-1 0 0 0 0,7 8-1 0 0,48 158 220 0 0,-27-58-2163 0 0,1-44-3358 0 0,-28-61 3893 0 0</inkml:trace>
  <inkml:trace contextRef="#ctx0" brushRef="#br0" timeOffset="25997.278">17886 863 916 0 0,'-3'-2'664'0'0,"-6"-22"4384"0"0,20 13-5404 0 0,86-3 1096 0 0,414-7 143 0 0,-424 36-2307 0 0,-90-9-2167 0 0,-4-6 2399 0 0</inkml:trace>
  <inkml:trace contextRef="#ctx0" brushRef="#br0" timeOffset="26244.892">17877 1043 1212 0 0,'57'9'4486'0'0,"348"-33"-3054"0"0,-267 14-5028 0 0,-96 5 2142 0 0</inkml:trace>
  <inkml:trace contextRef="#ctx0" brushRef="#br0" timeOffset="29618.383">22264 324 968 0 0,'-11'-20'6103'0'0,"10"29"-3463"0"0,1 2-2725 0 0,-1 410 346 0 0,2-417-527 0 0,-1 1 0 0 0,0-1 0 0 0,0 1 0 0 0,0-1 0 0 0,-1 1 0 0 0,0-1 0 0 0,0 1 0 0 0,0-1 0 0 0,0 1 0 0 0,-1-1 0 0 0,1 0 0 0 0,-1 0 0 0 0,0 0 0 0 0,-1 0 0 0 0,1 0 0 0 0,-1 0 0 0 0,1 0 0 0 0,-1-1 0 0 0,0 1 0 0 0,-1-1 0 0 0,1 0 0 0 0,0 0 0 0 0,-1 0 0 0 0,0 0 0 0 0,0-1 0 0 0,0 0 0 0 0,0 1 0 0 0,-2 0 266 0 0,-9 3-1267 0 0</inkml:trace>
  <inkml:trace contextRef="#ctx0" brushRef="#br0" timeOffset="29802.655">22060 851 1332 0 0,'8'0'844'0'0,"3"0"16"0"0,14 0-160 0 0,-12 0-88 0 0,10 0-120 0 0,2 0-72 0 0,1 0 53 0 0,1 0-241 0 0,2 0-140 0 0,0 0-88 0 0,-2 0 8 0 0,0 0-492 0 0,26-18-837 0 0,-36 13 105 0 0,-2-1 92 0 0</inkml:trace>
  <inkml:trace contextRef="#ctx0" brushRef="#br0" timeOffset="30161.904">22274 273 1648 0 0,'-8'0'904'0'0,"-16"3"-116"0"0,-2 5-144 0 0,1-1-76 0 0,-4 4-128 0 0,3 1-24 0 0,2 4-7 0 0,-3 1-49 0 0,8 1-148 0 0,-2 7-136 0 0,7-1-4 0 0,-2 3-428 0 0,3-3-409 0 0,-1 3-487 0 0,2-4-64 0 0,4-5 24 0 0</inkml:trace>
  <inkml:trace contextRef="#ctx0" brushRef="#br0" timeOffset="26896.123">19549 489 876 0 0,'4'-33'6070'0'0,"-3"49"-3955"0"0,18 220-486 0 0,2 33-752 0 0,-40-238-2333 0 0,-17-14-5311 0 0,30-16 5335 0 0</inkml:trace>
  <inkml:trace contextRef="#ctx0" brushRef="#br0" timeOffset="27144.054">19458 1052 1292 0 0,'-3'0'652'0'0,"3"0"96"0"0,0 1-100 0 0,1-1-80 0 0,2-1 36 0 0,4 1-104 0 0,-1 0-43 0 0,4-2-81 0 0,19-2 12 0 0,-13 4-68 0 0,27-6-76 0 0,-13 3-184 0 0,-3 0-12 0 0,4 1-532 0 0,-9-4-585 0 0,-3-3-263 0 0,-4 2 52 0 0,-4-2 20 0 0</inkml:trace>
  <inkml:trace contextRef="#ctx0" brushRef="#br0" timeOffset="27408.496">19528 498 1292 0 0,'-16'-7'3807'0'0,"-17"38"-3023"0"0,33-31-780 0 0,-25 33 440 0 0,-16 16-600 0 0,6-26-3182 0 0,25-20 2221 0 0</inkml:trace>
  <inkml:trace contextRef="#ctx0" brushRef="#br0" timeOffset="27704.836">19223 459 1180 0 0,'-21'6'265'0'0,"0"2"0"0"0,0 0 0 0 0,1 1 0 0 0,1 1 0 0 0,0 0 0 0 0,0 2 0 0 0,1 0 0 0 0,0 1 0 0 0,1 1 0 0 0,1 0 0 0 0,0 2 0 0 0,1 0 0 0 0,1 0 0 0 0,0 1 0 0 0,1 1 0 0 0,1 1 0 0 0,1-1 0 0 0,0 2 0 0 0,2-1 0 0 0,0 1 0 0 0,1 1 0 0 0,1 0 0 0 0,1 0 0 0 0,1 0 0 0 0,1 1-265 0 0,4 58 386 0 0,6-62-390 0 0,0 1 0 0 0,1-1 0 0 0,1 0-1 0 0,1 0 1 0 0,1-1 0 0 0,0 0-1 0 0,1-1 1 0 0,1 0 0 0 0,0-1-1 0 0,1-1 1 0 0,1 1 0 0 0,0-2-1 0 0,1 0 1 0 0,1-1 0 0 0,0 0 0 0 0,0-2-1 0 0,1 0 1 0 0,6 3 4 0 0,2-1-620 0 0,0-1 1 0 0,1 0 0 0 0,0-2-1 0 0,0-1 1 0 0,1-2-1 0 0,0 0 1 0 0,0-2-1 0 0,15 1 620 0 0,1-3-1302 0 0</inkml:trace>
  <inkml:trace contextRef="#ctx0" brushRef="#br0" timeOffset="28094.029">19869 273 936 0 0,'31'13'3504'0'0,"0"19"-2982"0"0,-1 1 1 0 0,-1 1-1 0 0,-2 2 0 0 0,-2 0 0 0 0,-2 2 0 0 0,5 12-522 0 0,-11-22 230 0 0,-1 1 1 0 0,-2 0-1 0 0,0 1 1 0 0,-2 1-1 0 0,-2 0 1 0 0,-1 0-1 0 0,-1 1 1 0 0,-2 0-1 0 0,-1 1 1 0 0,1 30-231 0 0,-7-49 62 0 0,-1 1 0 0 0,-1-1 1 0 0,0 0-1 0 0,-1 0 1 0 0,-1 0-1 0 0,0 0 0 0 0,0-1 1 0 0,-1 1-1 0 0,-1-2 1 0 0,-1 1-1 0 0,1-1 1 0 0,-2 0-1 0 0,0 0 0 0 0,0-1 1 0 0,-1 0-1 0 0,0-1 1 0 0,-12 9-63 0 0,-86 20-1954 0 0,104-39 1765 0 0,0-1-1 0 0,0 0 0 0 0,1-1 0 0 0,-1 1 1 0 0,0-1-1 0 0,1 1 0 0 0,-1-1 0 0 0,1 0 1 0 0,0 0-1 0 0,0-1 0 0 0,-1 1 0 0 0,1-1 1 0 0,1 1-1 0 0,-1-1 0 0 0,0 0 0 0 0,1 0 1 0 0,-1 0-1 0 0,1 0 0 0 0,0-1 0 0 0,0 1 1 0 0,0-1-1 0 0,1 1 0 0 0,-1-1 0 0 0,1 1 1 0 0,0-1-1 0 0,0 0 0 0 0,0 0 0 0 0,1 0 1 0 0,-1 0-1 0 0,1 0 190 0 0,-4-33-1265 0 0</inkml:trace>
  <inkml:trace contextRef="#ctx0" brushRef="#br0" timeOffset="28656.46">20195 32 1576 0 0,'11'12'356'0'0,"-1"1"0"0"0,0 0 0 0 0,-1 0 0 0 0,-1 1 0 0 0,0 1 0 0 0,-1-1 0 0 0,0 1 0 0 0,-1 0 0 0 0,-1 1 0 0 0,-1 0 1 0 0,0-1-1 0 0,1 16-356 0 0,-4-29 57 0 0,-1-1 1 0 0,0 1 0 0 0,0 0 0 0 0,0 0 0 0 0,0-1 0 0 0,0 1 0 0 0,0 0 0 0 0,0 0 0 0 0,0-1 0 0 0,-1 1-1 0 0,1 0 1 0 0,-1 0 0 0 0,1-1 0 0 0,-1 1 0 0 0,0-1 0 0 0,1 1 0 0 0,-1-1 0 0 0,0 1 0 0 0,0-1-1 0 0,0 1 1 0 0,-1-1 0 0 0,1 0 0 0 0,0 1 0 0 0,0-1 0 0 0,-1 0 0 0 0,1 0 0 0 0,0 0 0 0 0,-1 0 0 0 0,1 0-1 0 0,-1 0 1 0 0,0-1 0 0 0,1 1 0 0 0,-1 0 0 0 0,0-1 0 0 0,1 1 0 0 0,-1-1 0 0 0,0 0 0 0 0,1 1 0 0 0,-1-1-1 0 0,0 0 1 0 0,0 0 0 0 0,0 0 0 0 0,1 0 0 0 0,-1-1 0 0 0,0 1 0 0 0,1 0 0 0 0,-1-1 0 0 0,0 1-1 0 0,-1-1-57 0 0,1-4 31 0 0,-1 1 0 0 0,1-1 0 0 0,0 1 0 0 0,0-1 0 0 0,0 0 0 0 0,1 0 0 0 0,-1 0 0 0 0,1 0 0 0 0,0 0-1 0 0,1 0 1 0 0,-1 0 0 0 0,1-1 0 0 0,0 1 0 0 0,1 0 0 0 0,-1 0 0 0 0,1 0 0 0 0,0 0 0 0 0,0 0-1 0 0,0 0 1 0 0,1 0 0 0 0,0 0 0 0 0,0 0 0 0 0,0 1 0 0 0,1-1 0 0 0,-1 1 0 0 0,1-1 0 0 0,0 1 0 0 0,0 0-1 0 0,3-2-30 0 0,-5 4 1 0 0,7-9 2 0 0,0 1 1 0 0,0 0-1 0 0,1 0 0 0 0,1 1 1 0 0,0 0-1 0 0,0 1 0 0 0,1 0 0 0 0,0 0 1 0 0,0 1-1 0 0,0 1 0 0 0,1 0 0 0 0,0 0 1 0 0,1 1-1 0 0,-1 1 0 0 0,1 0 1 0 0,0 1-1 0 0,-1 0 0 0 0,2 1 0 0 0,-1 0 1 0 0,0 1-1 0 0,0 1 0 0 0,10 1-3 0 0,-16 1-3 0 0,-1 0 1 0 0,0 1-1 0 0,1-1 0 0 0,-1 2 0 0 0,-1-1 1 0 0,1 1-1 0 0,0 0 0 0 0,-1 0 0 0 0,0 0 1 0 0,0 1-1 0 0,0-1 0 0 0,-1 1 0 0 0,1 1 1 0 0,-1-1-1 0 0,0 0 0 0 0,-1 1 0 0 0,1 0 1 0 0,-1 0-1 0 0,0 0 0 0 0,-1 0 0 0 0,0 1 1 0 0,1-1-1 0 0,-2 1 0 0 0,1-1 0 0 0,-1 1 1 0 0,0 0-1 0 0,-1-1 0 0 0,1 1 0 0 0,-1 0 1 0 0,-1 0-1 0 0,0 4 3 0 0,1 26-262 0 0,8 92-1161 0 0,28-43-3243 0 0,-26-69 3488 0 0</inkml:trace>
  <inkml:trace contextRef="#ctx0" brushRef="#br0" timeOffset="29059.215">20844 683 2160 0 0,'6'0'716'0'0,"0"0"-64"0"0,20 0-96 0 0,-12 0-112 0 0,10 0-28 0 0,8 0-112 0 0,4 0 9 0 0,36-12 3 0 0,-32 10 8 0 0,1-1-156 0 0,2 2-228 0 0,1-1 0 0 0,-4 1-476 0 0,-7-2-289 0 0,1-2 61 0 0,-9 4 48 0 0,-5-5-588 0 0,-11-2 204 0 0</inkml:trace>
  <inkml:trace contextRef="#ctx0" brushRef="#br0" timeOffset="29308.5">20850 755 1892 0 0,'5'3'275'0'0,"0"1"-1"0"0,0-1 0 0 0,0-1 1 0 0,1 1-1 0 0,0-1 0 0 0,-1 0 1 0 0,1 0-1 0 0,0 0 0 0 0,0-1 1 0 0,0 0-1 0 0,0 0 0 0 0,0 0 1 0 0,0-1-1 0 0,0 0 0 0 0,0 0 1 0 0,2-1-275 0 0,1 1 299 0 0,284 4 1540 0 0,0-49-7755 0 0,-249 31 4576 0 0</inkml:trace>
  <inkml:trace contextRef="#ctx0" brushRef="#br0" timeOffset="5540.77">3016 1365 936 0 0,'0'0'275'0'0,"0"-11"102"0"0,1 3 3630 0 0,4 3-3958 0 0,1 1 1 0 0,-1-1 0 0 0,1 1 0 0 0,0 0 0 0 0,0 1 0 0 0,0-1 0 0 0,0 1 0 0 0,1 1 0 0 0,-1-1 0 0 0,1 1 0 0 0,-1 0 0 0 0,1 1 0 0 0,0-1 0 0 0,0 1 0 0 0,0 1 0 0 0,0-1-1 0 0,0 1 1 0 0,0 0 0 0 0,4 1-50 0 0,22-4 153 0 0,292-24 776 0 0,-286 32-1913 0 0,-55 12-1295 0 0,-5-9 1333 0 0,-3-1 42 0 0</inkml:trace>
  <inkml:trace contextRef="#ctx0" brushRef="#br0" timeOffset="5759.733">3052 1515 2156 0 0,'321'17'5033'0'0,"-264"-20"-5608"0"0,0 3 0 0 0,0 3 0 0 0,-1 2 0 0 0,1 2 0 0 0,36 11 575 0 0,-74-12-1123 0 0,-5 1 36 0 0</inkml:trace>
  <inkml:trace contextRef="#ctx0" brushRef="#br0" timeOffset="10263.399">4333 461 1008 0 0,'0'0'357'0'0,"0"0"-47"0"0,0 0 26 0 0,8-2-63 0 0,-3 2-220 0 0,0 0 1 0 0,0 0-1 0 0,0 0 0 0 0,0 0 0 0 0,0 1 1 0 0,0 0-1 0 0,0 0 0 0 0,0 0 0 0 0,-1 1 1 0 0,1 0-1 0 0,0 0 0 0 0,-1 0 0 0 0,1 0 1 0 0,-1 1-1 0 0,0-1 0 0 0,0 1 0 0 0,0 0 1 0 0,0 0-1 0 0,0 1 0 0 0,-1-1 0 0 0,1 1 1 0 0,1 3-54 0 0,1-1 90 0 0,-1 0 0 0 0,0 0 0 0 0,0 0 0 0 0,0 1 0 0 0,-1 0 0 0 0,0 0 1 0 0,0 0-1 0 0,-1 0 0 0 0,0 1 0 0 0,0-1 0 0 0,-1 1 0 0 0,0 0 0 0 0,-1 0 1 0 0,1 0-1 0 0,-1 1-90 0 0,-2-6 54 0 0,-1 0 1 0 0,1 0-1 0 0,-1 0 1 0 0,0-1-1 0 0,0 1 1 0 0,0 0-1 0 0,0-1 1 0 0,0 1-1 0 0,0-1 1 0 0,-1 0-1 0 0,1 0 1 0 0,-1 0-1 0 0,0 0 1 0 0,0 0-1 0 0,1 0 1 0 0,-1-1-1 0 0,0 1 1 0 0,0-1-1 0 0,-1 0 1 0 0,1 0-1 0 0,0 0 1 0 0,0 0-1 0 0,0-1 1 0 0,-1 1-1 0 0,1-1 1 0 0,0 0-1 0 0,-1 0 1 0 0,1 0-1 0 0,0 0 1 0 0,0-1-1 0 0,-1 1 1 0 0,1-1-1 0 0,0 0 1 0 0,0 0-1 0 0,0 0 1 0 0,0 0-1 0 0,0-1 1 0 0,0 1-1 0 0,0-1 1 0 0,0 0-1 0 0,0 0 1 0 0,1 0-1 0 0,-1 0 1 0 0,1 0-1 0 0,-2-1-54 0 0,2 0 25 0 0,-1-1 0 0 0,1 1 0 0 0,-1 0 0 0 0,1-1 0 0 0,0 0 0 0 0,0 1 0 0 0,1-1 0 0 0,-1 0 0 0 0,1 0 1 0 0,0 0-1 0 0,0 0 0 0 0,0 0 0 0 0,1 0 0 0 0,-1 0 0 0 0,1 0 0 0 0,0 0 0 0 0,0 0 0 0 0,0-1 0 0 0,1 1 0 0 0,-1 0 0 0 0,1 0 0 0 0,0 0 0 0 0,0 0 0 0 0,1 0 0 0 0,-1 0 0 0 0,1 1 0 0 0,0-1 0 0 0,0 0 1 0 0,0 1-1 0 0,0-1 0 0 0,1 1 0 0 0,-1 0 0 0 0,1 0 0 0 0,0 0 0 0 0,0 0 0 0 0,2-1-25 0 0,124-89 95 0 0,-117 87-94 0 0,1 0 0 0 0,0 1 0 0 0,-1 1 0 0 0,2 0 0 0 0,-1 0 0 0 0,0 2 0 0 0,1-1 0 0 0,-1 2 0 0 0,1 0 0 0 0,-1 0 0 0 0,1 2 0 0 0,0-1 0 0 0,-1 2 0 0 0,1 0 0 0 0,-1 0 0 0 0,1 1 0 0 0,-1 1 0 0 0,0 0 0 0 0,0 1 0 0 0,-1 0-1 0 0,0 1 1 0 0,0 1 0 0 0,0 0 0 0 0,0 0 0 0 0,-1 1 0 0 0,0 1 0 0 0,-1-1 0 0 0,0 2 0 0 0,-1 0 0 0 0,8 9-1 0 0,75 144-2546 0 0,-75-128-131 0 0,-10-21 1262 0 0</inkml:trace>
  <inkml:trace contextRef="#ctx0" brushRef="#br0" timeOffset="11060.829">6057 894 868 0 0,'29'-1'1181'0'0,"-26"0"-1126"0"0,1 1-1 0 0,-1-1 0 0 0,1 1 1 0 0,0 0-1 0 0,-1 0 0 0 0,1 0 1 0 0,0 0-1 0 0,-1 1 0 0 0,1-1 1 0 0,-1 1-1 0 0,1 0 0 0 0,-1 0 0 0 0,1 1 1 0 0,-1-1-1 0 0,1 1 0 0 0,-1-1 1 0 0,0 1-1 0 0,0 0 0 0 0,0 0 1 0 0,0 0-1 0 0,0 1 0 0 0,-1-1 1 0 0,1 1-1 0 0,0 0-54 0 0,5 6 155 0 0,-1 0 1 0 0,1 1-1 0 0,-2 0 0 0 0,1 0 1 0 0,-2 1-1 0 0,1 0 0 0 0,-1 0 1 0 0,-1 0-1 0 0,0 0 0 0 0,0 1 1 0 0,-2 0-1 0 0,1-1 0 0 0,-1 1 1 0 0,-1 0-1 0 0,0 0 1 0 0,-1 5-156 0 0,0-14 83 0 0,0 1 1 0 0,-1 0-1 0 0,0-1 1 0 0,0 0 0 0 0,0 1-1 0 0,0-1 1 0 0,-1 1-1 0 0,1-1 1 0 0,-1 0 0 0 0,0 0-1 0 0,1 0 1 0 0,-2 0 0 0 0,1 0-1 0 0,0 0 1 0 0,0-1-1 0 0,-1 1 1 0 0,0-1 0 0 0,1 1-1 0 0,-1-1 1 0 0,0 0-1 0 0,0 0 1 0 0,0 0 0 0 0,-1-1-1 0 0,1 1 1 0 0,0-1-1 0 0,-1 0 1 0 0,-2 1-84 0 0,13-46 455 0 0,3 23-441 0 0,1 1-1 0 0,1 0 1 0 0,1 1-1 0 0,0 0 0 0 0,2 1 1 0 0,0 0-1 0 0,1 1 1 0 0,0 1-1 0 0,1 1 0 0 0,1 0 1 0 0,1 1-1 0 0,0 1 1 0 0,1 1-1 0 0,0 1 0 0 0,1 1 1 0 0,0 0-1 0 0,0 2 1 0 0,1 0-1 0 0,0 1 0 0 0,1 2 1 0 0,-1 0-1 0 0,1 1 0 0 0,10 1-13 0 0,-24 6-15 0 0,0 0-1 0 0,0 1 0 0 0,0 0 0 0 0,-1 0 0 0 0,1 1 0 0 0,-1 0 0 0 0,0 1 0 0 0,-1-1 1 0 0,1 2-1 0 0,-1-1 0 0 0,0 1 0 0 0,0 0 0 0 0,-1 0 0 0 0,0 1 0 0 0,-1 0 1 0 0,1 0-1 0 0,-2 0 0 0 0,1 1 0 0 0,-1 0 0 0 0,0 0 0 0 0,-1 0 0 0 0,0 0 0 0 0,0 0 1 0 0,-1 1-1 0 0,0-1 0 0 0,0 8 16 0 0,2-1-65 0 0,-1-7-278 0 0,0-1 0 0 0,-1 1-1 0 0,0 0 1 0 0,0 0 0 0 0,-1-1 0 0 0,0 1 0 0 0,0 0-1 0 0,-1 1 1 0 0,-1-1 0 0 0,1 0 0 0 0,-2-1 0 0 0,1 1-1 0 0,-1 1 344 0 0,-17 23-848 0 0</inkml:trace>
  <inkml:trace contextRef="#ctx0" brushRef="#br0" timeOffset="12784.104">7474 1001 1236 0 0,'30'-20'4922'0'0,"-8"9"-1064"0"0,-16 40-3418 0 0,12 235 14 0 0,104 171 135 0 0,-107-375-1964 0 0,-40-82-3925 0 0,15 4 3946 0 0,0-2 32 0 0</inkml:trace>
  <inkml:trace contextRef="#ctx0" brushRef="#br0" timeOffset="13075.857">7692 1133 1228 0 0,'5'-5'117'0'0,"0"1"0"0"0,0 0 1 0 0,0 0-1 0 0,1 1 0 0 0,-1 0 0 0 0,1 0 0 0 0,0 0 0 0 0,0 0 1 0 0,0 1-1 0 0,0 0 0 0 0,0 0 0 0 0,1 1 0 0 0,-1 0 0 0 0,1 0 1 0 0,-1 0-1 0 0,0 1 0 0 0,1 0 0 0 0,-1 0 0 0 0,1 0 0 0 0,-1 1 1 0 0,1 0-1 0 0,-1 1 0 0 0,0-1 0 0 0,1 1 0 0 0,-1 0 0 0 0,0 1 1 0 0,0-1-1 0 0,0 1 0 0 0,-1 1 0 0 0,1-1 0 0 0,-1 1 1 0 0,0 0-1 0 0,0 0 0 0 0,0 0 0 0 0,0 1 0 0 0,-1-1 0 0 0,0 1 1 0 0,2 3-118 0 0,-4-6 27 0 0,-1 0 0 0 0,1 0 0 0 0,-1 0 1 0 0,0 1-1 0 0,1-1 0 0 0,-1 1 1 0 0,0-1-1 0 0,0 1 0 0 0,-1-1 1 0 0,1 1-1 0 0,0 0 0 0 0,-1-1 1 0 0,0 1-1 0 0,1 0 0 0 0,-1 0 1 0 0,0-1-1 0 0,-1 1 0 0 0,1 0 0 0 0,0-1 1 0 0,-1 1-1 0 0,1 0 0 0 0,-1-1 1 0 0,0 1-1 0 0,0 0 0 0 0,0-1 1 0 0,0 1-1 0 0,-1-1 0 0 0,1 0 1 0 0,0 1-1 0 0,-1-1 0 0 0,0 0 1 0 0,0 0-1 0 0,1 0 0 0 0,-1 0 0 0 0,0 0 1 0 0,-1-1-1 0 0,1 1 0 0 0,0-1 1 0 0,0 1-1 0 0,-1-1 0 0 0,1 0 1 0 0,-1 1-1 0 0,1-1 0 0 0,-3 0-27 0 0,-120 44 574 0 0,-52-30-1049 0 0,172-15 275 0 0,1 0 0 0 0,-1 0 0 0 0,0-1 0 0 0,1 1 0 0 0,-1-1 0 0 0,1 0 1 0 0,-1 0-1 0 0,1-1 0 0 0,-1 1 0 0 0,1-1 0 0 0,0 0 0 0 0,0 0 0 0 0,0-1 0 0 0,0 1 1 0 0,0-1-1 0 0,0 0 0 0 0,1 0 0 0 0,-1 0 0 0 0,1 0 0 0 0,0-1 0 0 0,0 1 0 0 0,0-1 1 0 0,-1-1 199 0 0,3-11-1308 0 0</inkml:trace>
  <inkml:trace contextRef="#ctx0" brushRef="#br0" timeOffset="13508.714">7950 762 1404 0 0,'51'-27'1592'0'0,"-45"24"-1518"0"0,1 1 1 0 0,-1 0 0 0 0,0 1-1 0 0,1-1 1 0 0,0 1 0 0 0,-1 0-1 0 0,1 1 1 0 0,0 0 0 0 0,-1 0-1 0 0,1 0 1 0 0,0 1-1 0 0,-1 0 1 0 0,1 0 0 0 0,-1 0-1 0 0,1 1 1 0 0,-1 0 0 0 0,0 1-1 0 0,0-1 1 0 0,0 1 0 0 0,0 0-1 0 0,0 1 1 0 0,-1-1 0 0 0,1 1-1 0 0,-1 0 1 0 0,0 1 0 0 0,0-1-1 0 0,0 1 1 0 0,-1 0 0 0 0,0 0-1 0 0,0 1 1 0 0,0-1 0 0 0,0 1-1 0 0,-1 0 1 0 0,0 0 0 0 0,0 0-1 0 0,-1 0-74 0 0,-7 5 112 0 0,0-1 1 0 0,-1 0-1 0 0,-1 0 0 0 0,1-1 0 0 0,-2 0 1 0 0,1 0-1 0 0,-1 0 0 0 0,0-1 0 0 0,-1 0 0 0 0,0-1 1 0 0,0 0-1 0 0,-1 0 0 0 0,0-1 0 0 0,0-1 1 0 0,0 1-1 0 0,-1-1 0 0 0,0-1 0 0 0,0 0 0 0 0,0-1 1 0 0,0 0-1 0 0,-10 1-112 0 0,17-2 31 0 0,-44 12 181 0 0,47-14-420 0 0,4-17-2463 0 0,25-16-49 0 0,-9 14 1428 0 0</inkml:trace>
  <inkml:trace contextRef="#ctx0" brushRef="#br0" timeOffset="13804.036">8355 692 1600 0 0,'-14'1'282'0'0,"1"1"-1"0"0,0 1 1 0 0,0 0-1 0 0,0 1 1 0 0,0 0-1 0 0,1 1 1 0 0,0 1 0 0 0,0 0-1 0 0,0 0 1 0 0,1 1-1 0 0,0 1 1 0 0,0 0-1 0 0,1 0 1 0 0,0 1-1 0 0,0 0 1 0 0,1 1-1 0 0,0 0 1 0 0,-3 6-282 0 0,10-13 46 0 0,1 0 0 0 0,0 1 0 0 0,0-1 1 0 0,0 1-1 0 0,0-1 0 0 0,1 1 0 0 0,0-1 0 0 0,-1 1 0 0 0,1 0 1 0 0,0-1-1 0 0,1 1 0 0 0,-1-1 0 0 0,1 1 0 0 0,-1 0 0 0 0,1-1 1 0 0,0 0-1 0 0,0 1 0 0 0,1-1 0 0 0,-1 0 0 0 0,1 1 0 0 0,0-1 0 0 0,-1 0 1 0 0,1 0-1 0 0,1 0 0 0 0,-1 0 0 0 0,0-1 0 0 0,1 1 0 0 0,-1-1 1 0 0,1 1-1 0 0,0-1 0 0 0,0 0 0 0 0,0 0 0 0 0,0 0 0 0 0,0 0 1 0 0,2 0-47 0 0,125 55 340 0 0,-125-55-342 0 0,42 11-1062 0 0,-1-1 0 0 0,2-2 0 0 0,-1-3-1 0 0,1-1 1 0 0,0-3 0 0 0,11-2 1064 0 0,-15-1-1253 0 0</inkml:trace>
  <inkml:trace contextRef="#ctx0" brushRef="#br0" timeOffset="11541.37">6220 1499 1324 0 0,'124'-11'1923'0'0,"-118"11"-1869"0"0,-1 0 0 0 0,1 1-1 0 0,-1 0 1 0 0,1 0 0 0 0,-1 1 0 0 0,0 0 0 0 0,0 0 0 0 0,1 0 0 0 0,-1 0 0 0 0,0 1 0 0 0,-1 0-1 0 0,1 0 1 0 0,0 0 0 0 0,-1 0 0 0 0,0 1 0 0 0,0 0 0 0 0,0 0 0 0 0,0 0 0 0 0,-1 0 0 0 0,1 1-1 0 0,-1-1 1 0 0,0 1 0 0 0,0 0 0 0 0,-1 0 0 0 0,1 0 0 0 0,-1 0 0 0 0,0 0 0 0 0,-1 0 0 0 0,1 1-1 0 0,-1-1 1 0 0,0 1 0 0 0,-1-1 0 0 0,1 4-54 0 0,-6 3 138 0 0,0-1 0 0 0,-1 1 0 0 0,0-1-1 0 0,-1 0 1 0 0,0-1 0 0 0,0 0 0 0 0,-1 0 0 0 0,-1 0-1 0 0,0-1 1 0 0,0 0 0 0 0,-1-1 0 0 0,0 0 0 0 0,0-1-1 0 0,-1 0 1 0 0,0 0 0 0 0,0-1 0 0 0,0-1 0 0 0,-1 0-1 0 0,-6 2-137 0 0,-161 76 524 0 0,197-104-5937 0 0,5 9 4107 0 0</inkml:trace>
  <inkml:trace contextRef="#ctx0" brushRef="#br0" timeOffset="11901.518">6780 1560 1228 0 0,'-22'-2'431'0'0,"0"0"1"0"0,0 2-1 0 0,0 0 1 0 0,0 2-1 0 0,0 0 0 0 0,0 2 1 0 0,0 0-1 0 0,1 1 0 0 0,0 1 1 0 0,0 1-1 0 0,0 1 1 0 0,-5 4-432 0 0,22-12 43 0 0,1 1 1 0 0,-1 0 0 0 0,0 0-1 0 0,0 0 1 0 0,1 0 0 0 0,-1 1-1 0 0,1-1 1 0 0,-1 1 0 0 0,1 0-1 0 0,0 0 1 0 0,0 0 0 0 0,-1 0-1 0 0,2 1 1 0 0,-1-1 0 0 0,0 1-1 0 0,0 0 1 0 0,1 0 0 0 0,-1 0-1 0 0,1 0 1 0 0,0 0 0 0 0,0 1-1 0 0,0-1 1 0 0,1 0 0 0 0,-1 1-1 0 0,1 0 1 0 0,0-1 0 0 0,0 1-1 0 0,0 0 1 0 0,0 0 0 0 0,1-1-1 0 0,-1 1 1 0 0,1 0 0 0 0,0 0-1 0 0,0 0 1 0 0,1 0 0 0 0,-1-1-1 0 0,1 1 1 0 0,-1 0 0 0 0,1 0-1 0 0,1-1 1 0 0,-1 1 0 0 0,0-1-1 0 0,1 1 1 0 0,0-1 0 0 0,0 1-1 0 0,0-1 1 0 0,0 0 0 0 0,0 0-1 0 0,1 0 1 0 0,2 3-44 0 0,15 9-131 0 0,1-2 0 0 0,0 1 0 0 0,1-2 0 0 0,1-1 0 0 0,-1-1-1 0 0,2-1 1 0 0,0-1 0 0 0,0-1 0 0 0,0-1 0 0 0,0-1 0 0 0,1-1 0 0 0,7-1 131 0 0,157 3-4261 0 0,-154-6 3039 0 0</inkml:trace>
  <inkml:trace contextRef="#ctx0" brushRef="#br0" timeOffset="8229.943">4005 2141 1024 0 0,'6'-5'121'0'0,"0"1"0"0"0,-1 0 0 0 0,2 0 0 0 0,-1 1 0 0 0,0-1 0 0 0,1 1 0 0 0,-1 1 0 0 0,1-1 0 0 0,0 1 0 0 0,0 0 0 0 0,0 1 0 0 0,0 0 0 0 0,0 0 0 0 0,0 0 0 0 0,0 1 0 0 0,0 0 0 0 0,0 0 0 0 0,0 1 0 0 0,1 0-1 0 0,-1 0 1 0 0,-1 1 0 0 0,1 0 0 0 0,0 0 0 0 0,0 1 0 0 0,-1-1 0 0 0,1 1 0 0 0,-1 1 0 0 0,0-1 0 0 0,0 1 0 0 0,0 0 0 0 0,0 1 0 0 0,1 1-121 0 0,-4-4 29 0 0,0 1 0 0 0,-1-1 1 0 0,0 1-1 0 0,1 0 0 0 0,-1 0 0 0 0,0 0 0 0 0,0 0 1 0 0,0 0-1 0 0,-1 0 0 0 0,1 0 0 0 0,-1 0 0 0 0,0 1 0 0 0,0-1 1 0 0,0 0-1 0 0,0 1 0 0 0,0-1 0 0 0,-1 1 0 0 0,0-1 1 0 0,0 1-1 0 0,0 0 0 0 0,0-1 0 0 0,0 1 0 0 0,0-1 1 0 0,-1 1-1 0 0,0-1 0 0 0,0 1 0 0 0,0-1 0 0 0,0 0 0 0 0,-1 1 1 0 0,1-1-1 0 0,-1 0 0 0 0,1 0 0 0 0,-1 0 0 0 0,0 0 1 0 0,-1 0-1 0 0,1-1 0 0 0,0 1 0 0 0,-1-1 0 0 0,-1 2-29 0 0,-116 88 1138 0 0,111-87-1058 0 0,-181 91 707 0 0,251-125-5829 0 0,-34 18 3746 0 0</inkml:trace>
  <inkml:trace contextRef="#ctx0" brushRef="#br0" timeOffset="8559.793">4450 2123 1004 0 0,'-86'15'2664'0'0,"74"-13"-2485"0"0,0 1 0 0 0,1 0 0 0 0,-1 0 0 0 0,1 1 0 0 0,0 0 0 0 0,0 1 0 0 0,1 1 0 0 0,-1 0-1 0 0,1 0 1 0 0,1 1 0 0 0,-1 0 0 0 0,1 0 0 0 0,0 1 0 0 0,1 1 0 0 0,-8 8-179 0 0,16-12 21 0 0,1 0-1 0 0,-1 0 1 0 0,1 0-1 0 0,0 0 1 0 0,1 0 0 0 0,-1 0-1 0 0,1 0 1 0 0,0-1-1 0 0,0 1 1 0 0,1 0 0 0 0,-1-1-1 0 0,1 0 1 0 0,0 0-1 0 0,0 0 1 0 0,0 0 0 0 0,1 0-1 0 0,-1-1 1 0 0,1 1-1 0 0,0-1 1 0 0,0 0 0 0 0,0 0-1 0 0,0 0 1 0 0,1-1 0 0 0,-1 1-1 0 0,1-1 1 0 0,0 0-1 0 0,0-1 1 0 0,-1 1 0 0 0,1-1-1 0 0,0 0 1 0 0,0 0-1 0 0,0 0 1 0 0,1-1-21 0 0,104 30-3865 0 0,-88-26 2522 0 0</inkml:trace>
  <inkml:trace contextRef="#ctx0" brushRef="#br0" timeOffset="8865.816">4564 2199 904 0 0,'17'-7'3397'0'0,"20"3"-2683"0"0,-19 2-258 0 0,207-18 1304 0 0,-78 18-6147 0 0,-150 3 3187 0 0</inkml:trace>
  <inkml:trace contextRef="#ctx0" brushRef="#br0" timeOffset="9113.686">4628 2321 948 0 0,'6'-2'784'0'0,"1"2"-148"0"0,1 0 80 0 0,0-1-208 0 0,17-1 64 0 0,-14 2-100 0 0,10 0-12 0 0,5 0-172 0 0,4 0 73 0 0,2 0-41 0 0,35-7-104 0 0,-28 5-256 0 0,-1 2 4 0 0,-1 0-280 0 0,1-3-217 0 0,-1 0-619 0 0,0-1-188 0 0,-3 1 16 0 0</inkml:trace>
  <inkml:trace contextRef="#ctx0" brushRef="#br0" timeOffset="9394.955">5511 2226 1172 0 0,'-9'1'277'0'0,"-1"0"-1"0"0,1 0 1 0 0,0 1-1 0 0,0 0 1 0 0,0 1 0 0 0,0 0-1 0 0,0 0 1 0 0,1 1-1 0 0,-1 0 1 0 0,1 0 0 0 0,0 1-1 0 0,0 0 1 0 0,1 1-1 0 0,0-1 1 0 0,-1 2-1 0 0,2-1 1 0 0,-1 1 0 0 0,1 0-1 0 0,0 0-276 0 0,26 35 1070 0 0,-10-34-975 0 0,1-1 0 0 0,0 0-1 0 0,0 0 1 0 0,1-1 0 0 0,0-1 0 0 0,0 0 0 0 0,0-1 0 0 0,0 0 0 0 0,1-1 0 0 0,0 0 0 0 0,0-1 0 0 0,0 0 0 0 0,0-1 0 0 0,0-1 0 0 0,0 0 0 0 0,0 0 0 0 0,1-2-95 0 0,19 3 117 0 0,-28-1-100 0 0,3 2 14 0 0,0-1 0 0 0,1-1 0 0 0,-1 1 0 0 0,1-2 0 0 0,-1 1 0 0 0,0-1 0 0 0,1 0 0 0 0,-1 0 0 0 0,0-1 0 0 0,0-1 0 0 0,1 1 0 0 0,-2-1 0 0 0,1 0 0 0 0,0-1 0 0 0,-1 0 1 0 0,1 0-1 0 0,-1-1 0 0 0,2-2-31 0 0,-8 5 2 0 0,-1-1 0 0 0,1 0 0 0 0,-1 0 0 0 0,1 0 0 0 0,-1 0 0 0 0,0 0 0 0 0,0 0 1 0 0,0 0-1 0 0,-1 0 0 0 0,1 0 0 0 0,-1 0 0 0 0,0 0 0 0 0,1 0 0 0 0,-1 0 0 0 0,-1 0 1 0 0,1 0-1 0 0,0 1 0 0 0,-1-1 0 0 0,1 1 0 0 0,-1-1 0 0 0,0 1 0 0 0,0-1 0 0 0,0 1 0 0 0,0 0 1 0 0,0 0-1 0 0,0 0 0 0 0,-1 0 0 0 0,1 0 0 0 0,0 0 0 0 0,-1 1 0 0 0,0-1 0 0 0,1 1 1 0 0,-1 0-1 0 0,0 0 0 0 0,0 0 0 0 0,0 0 0 0 0,0 0 0 0 0,-1 1-2 0 0,-6-7 24 0 0,-247-100-2081 0 0,224 80-2205 0 0,32 18 2869 0 0</inkml:trace>
  <inkml:trace contextRef="#ctx0" brushRef="#br0" timeOffset="7078.854">4428 936 1404 0 0,'-16'-2'1798'0'0,"-20"-26"-592"0"0,65 17 219 0 0,314-27 174 0 0,-305 35-1455 0 0,-12-1-153 0 0,1 2 0 0 0,-1 1 0 0 0,0 0 1 0 0,1 3-1 0 0,-1 0 0 0 0,0 1 0 0 0,0 1 0 0 0,26 9 9 0 0,-53-13-76 0 0,1 0 0 0 0,0 0 0 0 0,-1 0 0 0 0,1 0 0 0 0,0 0 0 0 0,-1 1 0 0 0,1-1 0 0 0,0 0 0 0 0,-1 0 0 0 0,1 0 0 0 0,0 1 0 0 0,0-1-1 0 0,-1 0 1 0 0,1 0 0 0 0,0 1 0 0 0,0-1 0 0 0,-1 0 0 0 0,1 1 0 0 0,0-1 0 0 0,0 0 0 0 0,0 1 0 0 0,0-1 0 0 0,-1 0 0 0 0,1 1 0 0 0,0-1 0 0 0,0 0 0 0 0,0 1 0 0 0,0-1 0 0 0,0 0 0 0 0,0 1 0 0 0,0-1 0 0 0,0 1 0 0 0,0-1 0 0 0,0 0 0 0 0,0 1 0 0 0,0-1 0 0 0,0 0 0 0 0,0 1 0 0 0,0-1 0 0 0,1 0 0 0 0,-1 1 0 0 0,0-1 0 0 0,0 0 0 0 0,0 1 0 0 0,1-1 0 0 0,-1 0 0 0 0,0 1 0 0 0,0-1 0 0 0,0 0 0 0 0,1 0 0 0 0,-1 1 76 0 0,0-1-72 0 0,-8 2-820 0 0</inkml:trace>
  <inkml:trace contextRef="#ctx0" brushRef="#br0" timeOffset="7564.093">4370 956 1724 0 0,'-1'0'59'0'0,"0"0"-1"0"0,0-1 1 0 0,1 1-1 0 0,-1 0 1 0 0,0 0-1 0 0,0 1 1 0 0,0-1-1 0 0,0 0 1 0 0,0 0-1 0 0,0 0 1 0 0,0 0-1 0 0,1 1 1 0 0,-1-1-1 0 0,0 1 1 0 0,0-1-1 0 0,0 0 1 0 0,1 1-1 0 0,-1-1 1 0 0,0 1-1 0 0,0 0 1 0 0,1-1-1 0 0,-1 1 1 0 0,0-1-1 0 0,1 1 1 0 0,-1 0-1 0 0,1 0 1 0 0,-1-1-1 0 0,1 1 1 0 0,-1 0-1 0 0,1 0 1 0 0,0 0-1 0 0,-1 0 1 0 0,1-1-1 0 0,0 1 1 0 0,0 0-1 0 0,0 0 1 0 0,-1 0-1 0 0,1 0 1 0 0,0 0-1 0 0,0 0 1 0 0,0 0-1 0 0,0 0 1 0 0,1-1-1 0 0,-1 1 1 0 0,0 0-1 0 0,0 0 1 0 0,0 0-1 0 0,1 0 1 0 0,-1 0-1 0 0,0-1 1 0 0,1 1-1 0 0,-1 0 1 0 0,1 0-1 0 0,-1 0 1 0 0,1-1-1 0 0,-1 1 1 0 0,1 0-1 0 0,0-1 1 0 0,-1 1-1 0 0,1 0 1 0 0,0-1-1 0 0,0 1 1 0 0,-1-1-1 0 0,2 1-58 0 0,55 26 1301 0 0,107 6 147 0 0,-129-29-1263 0 0,1 2 0 0 0,-1 1 0 0 0,0 2 0 0 0,0 2 0 0 0,-1 1 0 0 0,0 2 0 0 0,18 10-185 0 0,-49-23 6 0 0,-1 0 0 0 0,1 1 1 0 0,0-1-1 0 0,0 1 0 0 0,-1-1 0 0 0,1 1 0 0 0,-1 0 0 0 0,0 0 1 0 0,1 0-1 0 0,-1 0 0 0 0,0 1 0 0 0,0-1 0 0 0,-1 1 0 0 0,1-1 0 0 0,0 1 1 0 0,-1-1-1 0 0,1 1 0 0 0,-1 0 0 0 0,0 0 0 0 0,0 0 0 0 0,0 0 0 0 0,0 0 1 0 0,-1 0-1 0 0,1 0 0 0 0,-1 0 0 0 0,0 0 0 0 0,0 0 0 0 0,0 0 0 0 0,0 0 1 0 0,0 0-1 0 0,-1 0 0 0 0,1 0 0 0 0,-1 0 0 0 0,0 0 0 0 0,0 0 0 0 0,0 0 1 0 0,0 0-1 0 0,0 0 0 0 0,-1-1 0 0 0,1 1 0 0 0,-1-1 0 0 0,0 1 0 0 0,0-1 1 0 0,0 1-1 0 0,0-1 0 0 0,0 0 0 0 0,0 0 0 0 0,-1 0 0 0 0,1 0 0 0 0,-1 0 1 0 0,0 0-7 0 0,-30 23-2 0 0,-1-1 1 0 0,-1-1 0 0 0,-1-2 0 0 0,-1-1 0 0 0,-1-3 0 0 0,-1 0 1 0 0,-191 112 25 0 0,180-63 76 0 0,51-63-87 0 0,0-1 1 0 0,0 1-1 0 0,1-1 1 0 0,-1 1-1 0 0,0-1 1 0 0,1 1-1 0 0,0-1 1 0 0,0 0-1 0 0,0 0 1 0 0,0 0-1 0 0,0 0 0 0 0,0 0 1 0 0,0 0-1 0 0,0 0 1 0 0,1-1-1 0 0,-1 1 1 0 0,1-1-1 0 0,-1 0 1 0 0,1 1-1 0 0,0-1 1 0 0,-1 0-1 0 0,1-1 1 0 0,0 1-1 0 0,0 0 0 0 0,0-1 1 0 0,1 0-15 0 0,35 7 23 0 0,0-2 1 0 0,0-1-1 0 0,0-3 0 0 0,0-1 1 0 0,0-1-1 0 0,37-8-23 0 0,55 0-786 0 0,-73 7 215 0 0,25-1-1746 0 0,-29 2-2082 0 0,-42 1 2899 0 0</inkml:trace>
  <inkml:trace contextRef="#ctx0" brushRef="#br0" timeOffset="121363.664">6126 821 1152 0 0,'0'0'359'0'0,"0"0"-20"0"0,0 0-116 0 0,0 0-24 0 0,0 0-39 0 0,0 0 5 0 0,0 0 12 0 0,0 0 9 0 0,0 0-45 0 0,0 0-30 0 0,0 0-7 0 0,0 0 36 0 0,0 0-18 0 0,0 0 10 0 0,-6-3-15 0 0,2 2-75 0 0,1 0 0 0 0,-1 0 1 0 0,0 0-1 0 0,0 0 0 0 0,0 1 0 0 0,0-1 0 0 0,0 1 0 0 0,0 0 1 0 0,0 0-1 0 0,0 1 0 0 0,0-1 0 0 0,0 1 0 0 0,0 0 1 0 0,0 0-1 0 0,1 0 0 0 0,-1 1 0 0 0,0-1 0 0 0,1 1 0 0 0,-1 0 1 0 0,1 0-1 0 0,-1 0 0 0 0,1 1 0 0 0,-1 0-42 0 0,-21 10 97 0 0,0 2-1 0 0,2 0 1 0 0,0 2 0 0 0,0 0-1 0 0,2 2 1 0 0,0 0 0 0 0,2 2 0 0 0,0 0-1 0 0,-15 21-96 0 0,24-28 43 0 0,1 1 1 0 0,1 0-1 0 0,0 1 0 0 0,0 0 1 0 0,2 0-1 0 0,0 1 0 0 0,1 0 0 0 0,0 0 1 0 0,2 0-1 0 0,0 0 0 0 0,1 1 1 0 0,0 10-44 0 0,10 321 305 0 0,16-216-186 0 0,15 15-107 0 0,-35-126 7 0 0,1-1 1 0 0,1 0 0 0 0,1 0 0 0 0,0-1 0 0 0,2 0 0 0 0,0 0 0 0 0,1-1 0 0 0,1 0 0 0 0,1-1-1 0 0,0 0 1 0 0,10 8-20 0 0,39 17-1211 0 0,-61-46-874 0 0,2 0 592 0 0</inkml:trace>
  <inkml:trace contextRef="#ctx0" brushRef="#br0" timeOffset="122541.697">6913 792 1196 0 0,'0'0'531'0'0,"0"0"-30"0"0,0 0-81 0 0,3-15 1321 0 0,80 1-1164 0 0,-50 25-447 0 0,-1 2 0 0 0,0 1 0 0 0,-2 1 0 0 0,0 2 1 0 0,0 1-1 0 0,-2 1 0 0 0,0 1 0 0 0,-1 2 0 0 0,-1 1 0 0 0,-2 1 0 0 0,0 1 1 0 0,-1 1-1 0 0,-2 0 0 0 0,-1 2 0 0 0,0 2-130 0 0,-10-16 82 0 0,-1 1 0 0 0,-1 1 0 0 0,0 0 0 0 0,-1 0 0 0 0,0 0 0 0 0,-1 1 1 0 0,-2-1-1 0 0,1 2 0 0 0,-2-1 0 0 0,0 0 0 0 0,-1 1 0 0 0,-1-1 0 0 0,0 1 0 0 0,-2-1 0 0 0,0 1 0 0 0,-1-1 0 0 0,-4 18-82 0 0,-30 73 87 0 0,19-49-47 0 0,-3 0 0 0 0,-3-2-1 0 0,-2-1 1 0 0,-3 0 0 0 0,-12 14-40 0 0,-164 190 406 0 0,202-258-531 0 0,-35 32 609 0 0,18-26-3663 0 0,18-8 1878 0 0,1 0-159 0 0,0 0-28 0 0</inkml:trace>
  <inkml:trace contextRef="#ctx0" brushRef="#br0" timeOffset="291853.694">1956 3344 1240 0 0,'13'-15'748'0'0,"-10"15"-431"0"0,27-47 1228 0 0,-33 43-1493 0 0,0-1-1 0 0,0 1 0 0 0,0 0 0 0 0,0 0 1 0 0,-1 0-1 0 0,0 0 0 0 0,1 1 1 0 0,-1-1-1 0 0,-1 1 0 0 0,1 0 0 0 0,0 0 1 0 0,-1 1-1 0 0,0-1 0 0 0,1 1 0 0 0,-1 0 1 0 0,0 0-1 0 0,0 1 0 0 0,0-1 1 0 0,0 1-1 0 0,-2 0-51 0 0,-10-3 22 0 0,0 1 1 0 0,0 0-1 0 0,-1 1 1 0 0,1 1-1 0 0,-1 1 1 0 0,0 1-1 0 0,1 0 0 0 0,-1 1 1 0 0,1 1-1 0 0,0 0 1 0 0,0 2-1 0 0,0 0 1 0 0,-3 2-23 0 0,9-3 24 0 0,1 1 0 0 0,1 0-1 0 0,-1 0 1 0 0,1 1 0 0 0,0 1 0 0 0,0-1 0 0 0,1 1 0 0 0,-1 1 0 0 0,2 0 0 0 0,-1 0-1 0 0,1 0 1 0 0,0 1 0 0 0,1 0 0 0 0,0 0 0 0 0,1 1 0 0 0,0 0 0 0 0,0 0-1 0 0,1 0 1 0 0,-1 3-24 0 0,-46 212 899 0 0,43-174-751 0 0,-87 543 1455 0 0,70-252-601 0 0,25-338-983 0 0,0 1 0 0 0,0 0-1 0 0,1-1 1 0 0,-1 1 0 0 0,1-1 0 0 0,1 1 0 0 0,-1-1 0 0 0,1 0 0 0 0,-1 1 0 0 0,1-1-1 0 0,0 0 1 0 0,1 0 0 0 0,-1 0 0 0 0,1-1 0 0 0,0 1 0 0 0,-1 0 0 0 0,2-1-1 0 0,-1 0 1 0 0,0 0 0 0 0,1 0 0 0 0,-1 0 0 0 0,1 0 0 0 0,0-1 0 0 0,0 1 0 0 0,0-1-1 0 0,0 0 1 0 0,0-1 0 0 0,1 1 0 0 0,-1-1 0 0 0,1 1 0 0 0,-1-1 0 0 0,1-1-1 0 0,-1 1 1 0 0,1 0 0 0 0,-1-1 0 0 0,1 0 0 0 0,0 0-19 0 0,260-34-1473 0 0,-199 19 280 0 0,87-21-2990 0 0,-109 25 2745 0 0</inkml:trace>
  <inkml:trace contextRef="#ctx0" brushRef="#br0" timeOffset="292687.097">2559 3658 1016 0 0,'-13'3'206'0'0,"1"1"0"0"0,0 1 1 0 0,0 0-1 0 0,0 1 0 0 0,1 0 0 0 0,0 0 0 0 0,0 2 0 0 0,0-1 0 0 0,1 1 1 0 0,0 1-1 0 0,1 0 0 0 0,0 0 0 0 0,0 1 0 0 0,1 0 0 0 0,0 0 0 0 0,1 1 1 0 0,0 0-1 0 0,1 0 0 0 0,0 1 0 0 0,1-1 0 0 0,-2 6-206 0 0,3-10 41 0 0,-119 265 2026 0 0,80-209-5883 0 0,30-61 2779 0 0</inkml:trace>
  <inkml:trace contextRef="#ctx0" brushRef="#br0" timeOffset="292966.295">2130 3707 1804 0 0,'3'-8'4707'0'0,"17"29"-4011"0"0,26 32-276 0 0,2-1-1 0 0,3-3 1 0 0,1-3 0 0 0,18 11-420 0 0,18 16-1415 0 0,-51-31-2496 0 0,-31-35 2647 0 0</inkml:trace>
  <inkml:trace contextRef="#ctx0" brushRef="#br0" timeOffset="293355.183">2724 3865 1652 0 0,'-1'3'100'0'0,"0"0"-1"0"0,1 1 1 0 0,-1-1 0 0 0,1 1-1 0 0,0-1 1 0 0,0 1 0 0 0,0-1-1 0 0,1 0 1 0 0,-1 1 0 0 0,1-1-1 0 0,0 1 1 0 0,0-1-1 0 0,0 0 1 0 0,0 0 0 0 0,0 1-1 0 0,1-1 1 0 0,0 0 0 0 0,-1 0-1 0 0,1-1 1 0 0,0 1 0 0 0,0 0-1 0 0,1 0 1 0 0,-1-1-1 0 0,1 0 1 0 0,-1 1 0 0 0,1-1-1 0 0,0 0 1 0 0,-1 0 0 0 0,1 0-1 0 0,0-1 1 0 0,1 1 0 0 0,-1-1-1 0 0,0 0 1 0 0,0 1 0 0 0,0-2-1 0 0,1 1 1 0 0,-1 0-1 0 0,1 0 1 0 0,-1-1 0 0 0,0 0-1 0 0,1 0 1 0 0,-1 0 0 0 0,1 0-1 0 0,-1 0 1 0 0,1-1-100 0 0,145-73 860 0 0,-134 63-794 0 0,1 0 0 0 0,0 2 0 0 0,0 0 0 0 0,1 1 0 0 0,0 0 0 0 0,0 1 0 0 0,1 1 1 0 0,0 1-1 0 0,0 0 0 0 0,0 2 0 0 0,0 0 0 0 0,4 1-66 0 0,-14 3-9 0 0,1 1 0 0 0,-1 0 0 0 0,1 0 0 0 0,-1 1 0 0 0,0 0 0 0 0,0 0 0 0 0,0 1 0 0 0,0 0 0 0 0,-1 1 0 0 0,0 0 0 0 0,1 0 0 0 0,-2 0 0 0 0,1 1 0 0 0,-1 0 0 0 0,0 0 0 0 0,0 1 0 0 0,0 0 0 0 0,-1 0 1 0 0,0 0-1 0 0,-1 0 0 0 0,3 7 9 0 0,15 62-4650 0 0,-22-74 3335 0 0</inkml:trace>
  <inkml:trace contextRef="#ctx0" brushRef="#br0" timeOffset="294054.768">3671 3676 1460 0 0,'0'0'149'0'0,"1"0"1"0"0,-1 0-1 0 0,0 0 1 0 0,0 0-1 0 0,1-1 0 0 0,-1 1 1 0 0,0 0-1 0 0,1 0 0 0 0,-1 0 1 0 0,0 0-1 0 0,0 0 0 0 0,1 0 1 0 0,-1 0-1 0 0,0-1 0 0 0,0 1 1 0 0,1 0-1 0 0,-1 0 1 0 0,0 0-1 0 0,0-1 0 0 0,0 1 1 0 0,1 0-1 0 0,-1 0 0 0 0,0 0 1 0 0,0-1-1 0 0,0 1 0 0 0,0 0-149 0 0,7 36 448 0 0,4 117 29 0 0,9-42-168 0 0,-18-67-2777 0 0,-4-41 1165 0 0,-10 3-79 0 0</inkml:trace>
  <inkml:trace contextRef="#ctx0" brushRef="#br0" timeOffset="294641.264">3641 3686 896 0 0,'-2'-3'165'0'0,"1"-1"0"0"0,-1 1 0 0 0,1 0 0 0 0,0-1 0 0 0,0 1 0 0 0,1-1 0 0 0,-1 0-1 0 0,1 1 1 0 0,0-1 0 0 0,-1 0 0 0 0,2 1 0 0 0,-1-1 0 0 0,0 0 0 0 0,1 1 0 0 0,0-1 0 0 0,0 1 0 0 0,0-1 0 0 0,0 1 0 0 0,0-1 0 0 0,1 1-1 0 0,-1 0 1 0 0,1-1-165 0 0,3-3 51 0 0,0 0-1 0 0,0 0 1 0 0,0 0-1 0 0,1 0 1 0 0,-1 1-1 0 0,2 0 1 0 0,-1 1 0 0 0,1-1-1 0 0,0 1 1 0 0,0 0-1 0 0,0 1 1 0 0,1-1-1 0 0,5-1-50 0 0,-10 6 14 0 0,0 0 0 0 0,0 0 0 0 0,0 0 0 0 0,-1 0 0 0 0,1 0 0 0 0,0 1 0 0 0,0 0 0 0 0,-1-1 0 0 0,1 1 0 0 0,0 0 0 0 0,-1 0 0 0 0,1 0 0 0 0,-1 1 0 0 0,1-1 0 0 0,-1 1 0 0 0,1-1 0 0 0,-1 1 0 0 0,0 0 0 0 0,0 0 0 0 0,0 0 0 0 0,0 0 0 0 0,0 0 0 0 0,-1 0 0 0 0,1 1 0 0 0,-1-1 0 0 0,1 1 0 0 0,-1-1 0 0 0,0 1 0 0 0,0-1 0 0 0,1 3-14 0 0,3 2 38 0 0,-1 3-30 0 0,1 0 0 0 0,-1 1 0 0 0,-1-1 0 0 0,0 0 0 0 0,0 1-1 0 0,-1 0 1 0 0,-1 0 0 0 0,0 0 0 0 0,0 0 0 0 0,-1 0 0 0 0,0-1 0 0 0,-1 4-8 0 0,1-3 136 0 0,-15 16 75 0 0,45-10-1 0 0,-25-16-215 0 0,3-1 16 0 0,-1 0 0 0 0,0 0-1 0 0,0 1 1 0 0,0 1-1 0 0,0-1 1 0 0,-1 1 0 0 0,1 0-1 0 0,0 0 1 0 0,-1 1-1 0 0,1 0 1 0 0,-1 0 0 0 0,0 1-1 0 0,0-1 1 0 0,0 1-1 0 0,0 1 1 0 0,-1-1 0 0 0,1 1-1 0 0,-1 0 1 0 0,-1 0-1 0 0,1 0 1 0 0,-1 1-1 0 0,0 0 1 0 0,0 0 0 0 0,0 0-1 0 0,1 4-10 0 0,-7-2 54 0 0,-2-1-1 0 0,1 0 0 0 0,-1 0 0 0 0,0-1 0 0 0,0 1 1 0 0,0-1-1 0 0,-1 0 0 0 0,0 0 0 0 0,-1 0 1 0 0,1-1-1 0 0,-1 0 0 0 0,0 0 0 0 0,0 0 1 0 0,-1-1-1 0 0,1 0 0 0 0,-1 0 0 0 0,0-1 0 0 0,0 0 1 0 0,-7 3-54 0 0,-8 5-45 0 0,-1-1 0 0 0,0 0 1 0 0,-1-2-1 0 0,0 0 1 0 0,0-2-1 0 0,0-1 1 0 0,-1-1-1 0 0,0-1 0 0 0,-22 0 45 0 0,45-3-111 0 0,0 0-1 0 0,1 0 1 0 0,-1-1-1 0 0,0 1 1 0 0,0-1-1 0 0,1 1 1 0 0,-1-1-1 0 0,1 0 1 0 0,-1 1-1 0 0,1-1 1 0 0,-1 0-1 0 0,1 0 1 0 0,-1 0-1 0 0,1 0 1 0 0,0 0-1 0 0,-1-1 1 0 0,1 1-1 0 0,0 0 1 0 0,0-1-1 0 0,0 1 1 0 0,0-1-1 0 0,0 1 1 0 0,0-1-1 0 0,1 1 1 0 0,-1-1-1 0 0,0 1 1 0 0,1-1-1 0 0,-1 0 1 0 0,1 1-1 0 0,0-1 1 0 0,-1 0-1 0 0,1 1 1 0 0,0-2 111 0 0,5-13-1414 0 0</inkml:trace>
  <inkml:trace contextRef="#ctx0" brushRef="#br0" timeOffset="294965.917">4194 3731 1400 0 0,'21'2'4407'0'0,"-8"43"-2776"0"0,-12-42-1477 0 0,4 21-44 0 0,3 9-252 0 0,-6-12-3422 0 0,-4-21 2414 0 0,-4 1 28 0 0</inkml:trace>
  <inkml:trace contextRef="#ctx0" brushRef="#br0" timeOffset="295263.546">4226 3563 928 0 0,'2'-6'956'0'0,"-1"2"-224"0"0,1 1 20 0 0,0-2-168 0 0,-2 1-136 0 0,0 1-232 0 0,1 0-20 0 0,1 0-260 0 0,-1 1-224 0 0,3 2-112 0 0,-4-3-300 0 0,0 3-592 0 0</inkml:trace>
  <inkml:trace contextRef="#ctx0" brushRef="#br0" timeOffset="295575.013">4401 3827 996 0 0,'4'141'4973'0'0,"-21"-87"-2302"0"0,22-97-1122 0 0,2 22-1594 0 0,1 1-1 0 0,0 0 1 0 0,2 0 0 0 0,0 1 0 0 0,1 0-1 0 0,1 1 1 0 0,1 0 0 0 0,1 1-1 0 0,0 1 1 0 0,1 0 0 0 0,1 1 0 0 0,3-3 45 0 0,-16 17-36 0 0,1-1 1 0 0,-1 1 0 0 0,0 0 0 0 0,1 0 0 0 0,-1 0 0 0 0,1 1 0 0 0,0-1 0 0 0,-1 1 0 0 0,1 0-1 0 0,-1 0 1 0 0,1 0 0 0 0,0 0 0 0 0,-1 1 0 0 0,1-1 0 0 0,-1 1 0 0 0,1 0 0 0 0,-1 0 0 0 0,1 0-1 0 0,-1 1 1 0 0,0-1 0 0 0,0 1 0 0 0,1 0 0 0 0,-1 0 0 0 0,0 0 0 0 0,-1 0 0 0 0,1 0 0 0 0,0 1-1 0 0,-1-1 1 0 0,1 1 0 0 0,-1 0 0 0 0,0 0 0 0 0,1 0 0 0 0,-2 0 0 0 0,1 0 0 0 0,0 0 0 0 0,-1 0-1 0 0,1 1 1 0 0,-1-1 0 0 0,0 1 0 0 0,0-1 0 0 0,0 1 0 0 0,0-1 0 0 0,-1 1 0 0 0,0-1 0 0 0,0 1-1 0 0,0 0 1 0 0,0-1 0 0 0,0 1 0 0 0,0-1 0 0 0,-1 2 35 0 0,12 82-756 0 0,-9-29-2791 0 0,-2-49 2256 0 0</inkml:trace>
  <inkml:trace contextRef="#ctx0" brushRef="#br0" timeOffset="296118.27">5089 3560 1724 0 0,'-15'6'220'0'0,"0"1"-1"0"0,0 0 0 0 0,1 1 1 0 0,0 0-1 0 0,1 1 1 0 0,-1 1-1 0 0,2 0 1 0 0,0 1-1 0 0,0 0 1 0 0,1 1-1 0 0,0 0 0 0 0,1 1 1 0 0,0 0-1 0 0,1 1 1 0 0,1 0-1 0 0,0 0 1 0 0,1 1-1 0 0,1 0 0 0 0,0 0 1 0 0,1 0-1 0 0,0 1 1 0 0,1 0-1 0 0,1 0 1 0 0,0 7-220 0 0,4-15-10 0 0,0 0 1 0 0,0 1 0 0 0,0-1 0 0 0,1 0-1 0 0,1-1 1 0 0,-1 1 0 0 0,1 0-1 0 0,1-1 1 0 0,-1 1 0 0 0,1-1 0 0 0,1 0-1 0 0,-1 0 1 0 0,1-1 0 0 0,0 1-1 0 0,1-1 1 0 0,-1 0 0 0 0,1-1 0 0 0,0 1-1 0 0,1-1 1 0 0,-1 0 0 0 0,1-1-1 0 0,0 0 1 0 0,0 0 0 0 0,1 0 0 0 0,-1-1-1 0 0,1 0 1 0 0,5 1 9 0 0,137 28-4438 0 0,-130-31 3024 0 0</inkml:trace>
  <inkml:trace contextRef="#ctx0" brushRef="#br0" timeOffset="296588.041">5466 3617 1240 0 0,'1'0'191'0'0,"10"3"5449"0"0,-13 17-5227 0 0,18 230 396 0 0,-13-244-1122 0 0,2 11 256 0 0,-9-8-4534 0 0,-8 1 3247 0 0</inkml:trace>
  <inkml:trace contextRef="#ctx0" brushRef="#br0" timeOffset="297036.362">5754 3605 1472 0 0,'-15'19'4598'0'0,"2"35"-3972"0"0,11-47-182 0 0,29 40 355 0 0,-19-42-733 0 0,-1 0-1 0 0,2 0 0 0 0,-1-1 1 0 0,0 0-1 0 0,1 0 0 0 0,0-1 1 0 0,0-1-1 0 0,0 1 0 0 0,0-1 1 0 0,0-1-1 0 0,0 0 0 0 0,1 0 0 0 0,-1 0 1 0 0,0-2-1 0 0,1 1 0 0 0,-1-1 1 0 0,0 0-1 0 0,0-1 0 0 0,1 0 1 0 0,-1-1-1 0 0,-1 1 0 0 0,1-2 1 0 0,0 1-1 0 0,-1-1 0 0 0,0-1 1 0 0,0 1-1 0 0,3-3-65 0 0,-9 6-6 0 0,0 1 1 0 0,0-1-1 0 0,0 0 1 0 0,-1 0-1 0 0,1 0 1 0 0,0 0-1 0 0,0 0 1 0 0,0 0-1 0 0,-1-1 1 0 0,1 1-1 0 0,-1 0 1 0 0,1-1-1 0 0,-1 1 1 0 0,1-1-1 0 0,-1 0 1 0 0,0 1-1 0 0,0-1 1 0 0,0 0 0 0 0,0 0-1 0 0,0 0 1 0 0,0 0-1 0 0,-1 0 1 0 0,1 0-1 0 0,0 0 1 0 0,-1 0-1 0 0,0 0 1 0 0,1 0-1 0 0,-1 0 1 0 0,0 0-1 0 0,0 0 1 0 0,0-1-1 0 0,-1 1 1 0 0,1 0-1 0 0,0 0 1 0 0,-1 0-1 0 0,1 0 1 0 0,-1 0-1 0 0,0 0 1 0 0,1 0-1 0 0,-1 0 1 0 0,0 0-1 0 0,0 1 1 0 0,-1-1-1 0 0,1 0 1 0 0,0 1-1 0 0,-1-1 1 0 0,1 0-1 0 0,0 1 1 0 0,-1 0-1 0 0,0-1 1 0 0,1 1-1 0 0,-1 0 6 0 0,-103-49-769 0 0,16 45-2356 0 0,72 5 936 0 0,16 0 867 0 0</inkml:trace>
  <inkml:trace contextRef="#ctx0" brushRef="#br0" timeOffset="297315.665">6214 3860 1172 0 0,'-4'24'700'0'0,"1"0"12"0"0,3-12-72 0 0,-14 24-12 0 0,3-15-88 0 0,-1-1-88 0 0,-7-2-44 0 0,-2-5 21 0 0,-3-2-169 0 0,-3-1-256 0 0,5-2 4 0 0,-2-7-236 0 0,6 1-149 0 0,18-2-315 0 0,-17 0 48 0 0,-17-21-756 0 0,18 9-8 0 0</inkml:trace>
  <inkml:trace contextRef="#ctx0" brushRef="#br0" timeOffset="297640.911">6465 3602 1148 0 0,'35'-28'7682'0'0,"-52"79"-6603"0"0,-21 122-825 0 0,34-97-3232 0 0,4-75 2000 0 0,0-1-462 0 0,0 0-60 0 0,0 0 25 0 0</inkml:trace>
  <inkml:trace contextRef="#ctx0" brushRef="#br0" timeOffset="297888.106">6796 3746 1228 0 0,'-223'207'5418'0'0,"152"-149"-4874"0"0,-59 39-3818 0 0,122-93 2702 0 0</inkml:trace>
  <inkml:trace contextRef="#ctx0" brushRef="#br0" timeOffset="298699.018">6738 4024 1448 0 0,'45'-72'5795'0'0,"-62"49"-4160"0"0,18 22-1633 0 0,0-1-1 0 0,1 0 0 0 0,-1 1 1 0 0,1-1-1 0 0,0 1 1 0 0,-1 0-1 0 0,1 0 1 0 0,0 0-1 0 0,0-1 1 0 0,0 2-1 0 0,0-1 0 0 0,0 0 1 0 0,0 0-1 0 0,0 1 1 0 0,0-1-1 0 0,0 1 1 0 0,0-1-1 0 0,0 1 1 0 0,0 0-1 0 0,0 0 0 0 0,1 0 1 0 0,-1 0-1 0 0,0 0 1 0 0,0 1-1 0 0,0-1 1 0 0,0 0-1 0 0,0 1 1 0 0,0 0-1 0 0,0 0 0 0 0,0-1 1 0 0,0 1-1 0 0,0 0 1 0 0,0 0-1 0 0,0 1 1 0 0,-1-1-1 0 0,1 0 0 0 0,1 2-1 0 0,-1-1 4 0 0,1 0 0 0 0,0 1-1 0 0,-1 0 1 0 0,1-1 0 0 0,-1 1-1 0 0,0 0 1 0 0,0 0 0 0 0,0 0-1 0 0,-1 0 1 0 0,1 1 0 0 0,-1-1-1 0 0,1 0 1 0 0,-1 1 0 0 0,0-1-1 0 0,-1 1 1 0 0,1-1 0 0 0,0 1-1 0 0,-1 0 1 0 0,0-1 0 0 0,0 1-1 0 0,0-1 1 0 0,0 1 0 0 0,-1 0-1 0 0,0 2-3 0 0,-78 93 514 0 0,141-103-779 0 0,-55 4 220 0 0,-4-1 38 0 0,0 0-1 0 0,0 1 1 0 0,1 0-1 0 0,-1 0 1 0 0,0 0-1 0 0,0 0 1 0 0,0 0-1 0 0,1 0 1 0 0,-1 1-1 0 0,0 0 0 0 0,0 0 1 0 0,0-1-1 0 0,0 2 1 0 0,0-1-1 0 0,0 0 1 0 0,0 1-1 0 0,-1-1 1 0 0,1 1-1 0 0,0 0 1 0 0,-1 0-1 0 0,1 0 1 0 0,-1 0-1 0 0,0 0 1 0 0,1 1-1 0 0,-1-1 0 0 0,1 3 8 0 0,-4-1 13 0 0,1 0 0 0 0,-2 1-1 0 0,1-1 1 0 0,0 0 0 0 0,-1 0-1 0 0,1 0 1 0 0,-1 0 0 0 0,0 0-1 0 0,-1 0 1 0 0,1 0 0 0 0,-1-1-1 0 0,0 1 1 0 0,1-1 0 0 0,-1 0-1 0 0,-1 0 1 0 0,1 0 0 0 0,0 0-1 0 0,-1 0 1 0 0,0-1 0 0 0,1 1-1 0 0,-1-1 1 0 0,0 0 0 0 0,0-1-1 0 0,0 1 1 0 0,-1-1 0 0 0,0 1-13 0 0,-6 4 32 0 0,-1 2-134 0 0,0-1 0 0 0,-1 0 0 0 0,0-1 1 0 0,0-1-1 0 0,-1 0 0 0 0,1-1 0 0 0,-1 0 0 0 0,0-1 1 0 0,-1 0-1 0 0,-8-1 102 0 0,21-3-216 0 0,-1-1-1 0 0,1 1 1 0 0,0-1 0 0 0,-1 1 0 0 0,1-1 0 0 0,0 0 0 0 0,0 0-1 0 0,0 0 1 0 0,1-1 0 0 0,-1 1 0 0 0,0 0 0 0 0,1 0 0 0 0,0-1-1 0 0,-1 1 1 0 0,1-1 0 0 0,0 0 0 0 0,0 1 0 0 0,1-1 0 0 0,-1 0-1 0 0,0 1 1 0 0,1-1 0 0 0,-1 0 0 0 0,1 0 0 0 0,0 0 0 0 0,0 1-1 0 0,0-1 1 0 0,1-2 216 0 0,-1-12-1306 0 0</inkml:trace>
  <inkml:trace contextRef="#ctx0" brushRef="#br0" timeOffset="299087.902">7162 3358 896 0 0,'14'2'210'0'0,"-1"1"-1"0"0,0 1 1 0 0,-1 0-1 0 0,1 1 1 0 0,-1 1-1 0 0,0 0 1 0 0,0 0-1 0 0,-1 1 1 0 0,1 0-1 0 0,-2 1 1 0 0,1 1-1 0 0,-1 0 1 0 0,0 0-1 0 0,-1 1 1 0 0,0 0-1 0 0,-1 0 1 0 0,0 1-1 0 0,0 0 1 0 0,-1 0-1 0 0,-1 1 1 0 0,0 0-1 0 0,0 1 1 0 0,-1-1-1 0 0,-1 1 1 0 0,3 12-210 0 0,-3-6 188 0 0,0 0 1 0 0,-1 0-1 0 0,-1 0 0 0 0,-1 1 1 0 0,-1-1-1 0 0,0 1 1 0 0,-2-1-1 0 0,0 1 0 0 0,-4 13-188 0 0,-7 5 108 0 0,-2-2 0 0 0,-1 0-1 0 0,-2-1 1 0 0,-1 0 0 0 0,-2-2-1 0 0,-1 0 1 0 0,-2-2 0 0 0,-1 0-1 0 0,-2-2 1 0 0,0-1 0 0 0,-2-1 0 0 0,-1-1-1 0 0,-1-2 1 0 0,-3 0-108 0 0,32-21-224 0 0,-1 0 1 0 0,0 0-1 0 0,0 0 0 0 0,-1 0 0 0 0,1-1 1 0 0,0 1-1 0 0,-1-1 0 0 0,0 0 1 0 0,1 0-1 0 0,-1-1 0 0 0,0 1 1 0 0,0-1-1 0 0,0 1 0 0 0,0-1 1 0 0,0-1-1 0 0,0 1 0 0 0,-1 0 1 0 0,1-1-1 0 0,0 0 0 0 0,0 0 1 0 0,0 0-1 0 0,-1-1 0 0 0,1 1 1 0 0,0-1-1 0 0,0 0 0 0 0,0 0 1 0 0,0-1-1 0 0,0 1 0 0 0,-3-3 224 0 0,-7-13-1410 0 0</inkml:trace>
  <inkml:trace contextRef="#ctx0" brushRef="#br0" timeOffset="308371.205">7646 3725 968 0 0,'0'0'155'0'0,"0"0"-29"0"0,0 0 16 0 0,0 0-22 0 0,0 0 14 0 0,0 0-24 0 0,0 0-8 0 0,0 0 6 0 0,0 0 18 0 0,0 0 16 0 0,0 0 72 0 0,0 0 18 0 0,0 0-92 0 0,0 0 10 0 0,0 0 84 0 0,-10-12 509 0 0,92 1 2458 0 0,82-11-3095 0 0,-51 16 3 0 0,-148 26-3662 0 0,13-16 2230 0 0,0 2-51 0 0</inkml:trace>
  <inkml:trace contextRef="#ctx0" brushRef="#br0" timeOffset="308663.877">7535 3904 848 0 0,'65'0'2838'0'0,"84"-27"-1451"0"0,137 0 273 0 0,-285 27-1753 0 0,-1 0-83 0 0,0 0-49 0 0,7-11-3204 0 0,-8 8 2207 0 0</inkml:trace>
  <inkml:trace contextRef="#ctx0" brushRef="#br0" timeOffset="309006.604">7924 3574 1056 0 0,'56'15'3288'0'0,"-46"-9"-3191"0"0,0 1 1 0 0,-1 0 0 0 0,0 1 0 0 0,0-1-1 0 0,0 2 1 0 0,-1-1 0 0 0,0 1-1 0 0,-1 1 1 0 0,0-1 0 0 0,-1 1 0 0 0,1 0-1 0 0,-2 1 1 0 0,0-1 0 0 0,0 1 0 0 0,-1 0-1 0 0,0 1 1 0 0,-1-1 0 0 0,0 1-1 0 0,-1-1 1 0 0,0 1 0 0 0,-1 0 0 0 0,0 0-1 0 0,-1 0 1 0 0,0-1 0 0 0,-1 1-1 0 0,-1 0 1 0 0,0 0 0 0 0,0-1 0 0 0,-1 1-1 0 0,0-1 1 0 0,-1 0 0 0 0,-1 0 0 0 0,1 0-1 0 0,-2 0 1 0 0,0-1 0 0 0,0 0-1 0 0,0 0 1 0 0,-1 0 0 0 0,-1-1 0 0 0,0 0-1 0 0,0-1 1 0 0,-1 0 0 0 0,0 0-1 0 0,-1 0-97 0 0,7-6-113 0 0,-54 31-271 0 0,17-34-3867 0 0,21-21 2772 0 0,9 2 7 0 0</inkml:trace>
  <inkml:trace contextRef="#ctx0" brushRef="#br0" timeOffset="321647.924">18648 3245 1044 0 0,'7'35'928'0'0,"-7"-16"-108"0"0,0 8 28 0 0,0 6-48 0 0,-15 35-92 0 0,-4-32-127 0 0,-5 0-73 0 0,-5-2-56 0 0,-6-1-124 0 0,-5-4-256 0 0,-5-1-16 0 0,0-5-544 0 0,-1-4-432 0 0,1-2 79 0 0,2-5-543 0 0,6-8-120 0 0</inkml:trace>
  <inkml:trace contextRef="#ctx0" brushRef="#br0" timeOffset="325537.749">22980 2863 1132 0 0,'10'11'5020'0'0,"-22"66"-3815"0"0,-19 127-187 0 0,28-117-5994 0 0,3-85 3629 0 0</inkml:trace>
  <inkml:trace contextRef="#ctx0" brushRef="#br0" timeOffset="325849.664">23271 3091 1404 0 0,'-7'5'317'0'0,"0"2"0"0"0,0-1-1 0 0,1 1 1 0 0,0 0 0 0 0,1 0-1 0 0,-1 0 1 0 0,1 1 0 0 0,1 0-1 0 0,-1 0 1 0 0,2 1 0 0 0,-1-1-1 0 0,1 1 1 0 0,0-1 0 0 0,1 1 0 0 0,-1 0-1 0 0,2 0 1 0 0,-1 1-317 0 0,6-5 63 0 0,-1 1 0 0 0,1-1 1 0 0,0-1-1 0 0,0 1 0 0 0,0 0 1 0 0,0-1-1 0 0,1 0 0 0 0,0 0 0 0 0,0 0 1 0 0,0-1-1 0 0,0 0 0 0 0,0 0 0 0 0,1 0 1 0 0,0 0-1 0 0,-1-1 0 0 0,1 0 1 0 0,0 0-1 0 0,0-1 0 0 0,0 1 0 0 0,0-1 1 0 0,0-1-1 0 0,1 1 0 0 0,-1-1 0 0 0,0 0 1 0 0,0 0-1 0 0,0-1 0 0 0,0 0 1 0 0,1 0-1 0 0,-1 0 0 0 0,0-1-63 0 0,6 2 77 0 0,-7 0-62 0 0,0 0 0 0 0,0 0 0 0 0,0-1-1 0 0,0 0 1 0 0,0 0 0 0 0,0 0 0 0 0,0 0 0 0 0,0-1 0 0 0,0 1 0 0 0,0-1 0 0 0,-1-1 0 0 0,1 1 0 0 0,-1-1 0 0 0,1 1-1 0 0,-1-1 1 0 0,0 0 0 0 0,0-1 0 0 0,0 1 0 0 0,-1-1 0 0 0,1 0 0 0 0,-1 0 0 0 0,2-2-15 0 0,-42-35 82 0 0,-111-12-307 0 0,30 16-4650 0 0,106 31 3564 0 0,7 0 1 0 0</inkml:trace>
  <inkml:trace contextRef="#ctx0" brushRef="#br0" timeOffset="326608.182">23532 2585 1416 0 0,'5'-4'156'0'0,"0"1"-1"0"0,1 0 1 0 0,0 0-1 0 0,0 0 1 0 0,-1 0-1 0 0,2 1 1 0 0,-1 0 0 0 0,0 1-1 0 0,0-1 1 0 0,1 1-1 0 0,-1 0 1 0 0,0 1-1 0 0,1-1 1 0 0,-1 1 0 0 0,1 1-1 0 0,-1-1 1 0 0,1 1-1 0 0,-1 0 1 0 0,0 0-1 0 0,0 1 1 0 0,1 0-1 0 0,-1 0 1 0 0,0 1 0 0 0,-1-1-1 0 0,1 1 1 0 0,0 1-1 0 0,-1-1 1 0 0,0 1-1 0 0,1 0 1 0 0,-2 0-1 0 0,1 0 1 0 0,0 1 0 0 0,-1-1-1 0 0,0 1 1 0 0,0 0-1 0 0,0 1 1 0 0,-1-1-1 0 0,1 1-155 0 0,10 38 397 0 0,-1 1-1 0 0,-2 1 0 0 0,-3 0 0 0 0,-1 0 0 0 0,-2 0 0 0 0,-3 1 1 0 0,-1 0-1 0 0,-3 1-396 0 0,4 58 719 0 0,-1-103-691 0 0,4 75 618 0 0,-4 0-1 0 0,-2 0 0 0 0,-4 0 0 0 0,-4 0 1 0 0,-12 50-646 0 0,17-111 51 0 0,0-1 0 0 0,-1 0 0 0 0,-1 0 1 0 0,0 0-1 0 0,-1 0 0 0 0,-1-1 1 0 0,0 0-1 0 0,-1-1 0 0 0,-1 0 0 0 0,0 0 1 0 0,-1-1-1 0 0,0 0 0 0 0,-1-1 0 0 0,-1-1 1 0 0,0 1-1 0 0,0-2 0 0 0,-1 0 0 0 0,0-1 1 0 0,-1 0-1 0 0,0-1 0 0 0,0-1 0 0 0,-1 0 1 0 0,0-1-1 0 0,0-1 0 0 0,0 0 1 0 0,-1-1-1 0 0,-3-1-51 0 0,6-3-474 0 0,0 0 1 0 0,1-2-1 0 0,-1 1 1 0 0,0-2 0 0 0,1 0-1 0 0,0-1 1 0 0,-1 0-1 0 0,2-1 1 0 0,-1 0-1 0 0,0-1 1 0 0,1 0-1 0 0,0-1 1 0 0,1-1-1 0 0,-1 0 1 0 0,2 0-1 0 0,-1-1 1 0 0,1 0 0 0 0,0-1-1 0 0,1 0 1 0 0,0-1-1 0 0,1 0 1 0 0,0 0-1 0 0,1-1 1 0 0,0 0-1 0 0,-4-11 474 0 0,-14-19-1300 0 0,-1-1 102 0 0</inkml:trace>
  <inkml:trace contextRef="#ctx0" brushRef="#br0" timeOffset="322612.181">19874 3124 2188 0 0,'1'0'1184'0'0,"3"-2"-216"0"0,2 1-100 0 0,-1-2-83 0 0,1 0-97 0 0,15-2-112 0 0,-2 2-12 0 0,4-1-44 0 0,-4-1-212 0 0,-6 4-132 0 0,11-4-116 0 0,-4 2-312 0 0,-10 3 28 0 0,-2 0-728 0 0,2 0-548 0 0,-1 0 95 0 0,-9 0 69 0 0,0 0 28 0 0</inkml:trace>
  <inkml:trace contextRef="#ctx0" brushRef="#br0" timeOffset="322846.981">19851 3256 1212 0 0,'40'3'4943'0'0,"27"-16"-3506"0"0,-57 11-1036 0 0,110-23 1081 0 0,0 0-1880 0 0,0-9-3767 0 0,-96 23 2701 0 0,-1-1 96 0 0</inkml:trace>
  <inkml:trace contextRef="#ctx0" brushRef="#br0" timeOffset="323046.411">20546 3017 1096 0 0,'-9'6'375'0'0,"1"0"-1"0"0,0 1 0 0 0,1 0 1 0 0,-1 0-1 0 0,1 0 1 0 0,1 1-1 0 0,0 0 1 0 0,0 1-1 0 0,0-1 1 0 0,1 1-1 0 0,0 0 1 0 0,1 1-1 0 0,0-1 1 0 0,0 1-1 0 0,1 0 1 0 0,0-1-1 0 0,0 8-374 0 0,5-12 85 0 0,-1 0 1 0 0,1-1-1 0 0,1 1 1 0 0,-1 0-1 0 0,1-1 1 0 0,-1 1-1 0 0,1-1 1 0 0,1 0-1 0 0,-1 0 0 0 0,1 0 1 0 0,-1 0-1 0 0,1-1 1 0 0,0 1-1 0 0,0-1 1 0 0,1 0-1 0 0,-1 0 1 0 0,1-1-1 0 0,-1 1 1 0 0,1-1-1 0 0,0 0 0 0 0,0 0 1 0 0,0-1-1 0 0,0 1 1 0 0,0-1-1 0 0,2 0-85 0 0,9 2 117 0 0,0-1 0 0 0,0-1 0 0 0,0 0 0 0 0,1-1 0 0 0,-1-1-1 0 0,0 0 1 0 0,0-2 0 0 0,0 1 0 0 0,0-2 0 0 0,0 0 0 0 0,14-7-117 0 0,-28 11 4 0 0,-1 0 0 0 0,1 0 0 0 0,-1 0 0 0 0,1 0 0 0 0,0-1 0 0 0,-1 1 0 0 0,1-1 0 0 0,-1 1 0 0 0,1-1 0 0 0,-1 0 0 0 0,1 1 0 0 0,-1-1 0 0 0,0 0 0 0 0,1 0 0 0 0,-1 0 0 0 0,0 0 0 0 0,1 0 0 0 0,-1 0-1 0 0,0 0 1 0 0,0-1 0 0 0,0 1 0 0 0,0 0 0 0 0,0-1 0 0 0,-1 1 0 0 0,1-1 0 0 0,0 1 0 0 0,0-1 0 0 0,-1 1 0 0 0,1-1 0 0 0,-1 1 0 0 0,0-1 0 0 0,1 1 0 0 0,-1-1 0 0 0,0 0 0 0 0,0 1 0 0 0,0-1 0 0 0,0 0 0 0 0,0 1 0 0 0,0-1 0 0 0,-1 1 0 0 0,1-1 0 0 0,0 0 0 0 0,-1 1 0 0 0,0-1 0 0 0,1 1 0 0 0,-1-1 0 0 0,0 1 0 0 0,1 0 0 0 0,-1-1 0 0 0,0 1 0 0 0,0 0 0 0 0,0-1 0 0 0,0 1 0 0 0,-1 0 0 0 0,1 0 0 0 0,0 0 0 0 0,-1-1-4 0 0,-81-56-80 0 0,-24 18-397 0 0,11 6-3354 0 0,82 24 766 0 0,14 10 2163 0 0</inkml:trace>
  <inkml:trace contextRef="#ctx0" brushRef="#br0" timeOffset="323311.244">21000 3182 2188 0 0,'-6'25'526'0'0,"-1"-1"-1"0"0,-1-1 0 0 0,-2 1 1 0 0,0-1-1 0 0,-2-1 0 0 0,0 0 1 0 0,-1 0-1 0 0,-1-1 1 0 0,-1-1-1 0 0,-1-1 0 0 0,-1 0 1 0 0,-1-1-1 0 0,-14 12-525 0 0,5-18-1391 0 0,25-12 119 0 0,-2-3-160 0 0,-11-11-59 0 0,7 1 7 0 0</inkml:trace>
  <inkml:trace contextRef="#ctx0" brushRef="#br0" timeOffset="323561.264">21157 2951 1644 0 0,'-13'34'5442'0'0,"10"35"-4787"0"0,3-61-243 0 0,14 128-107 0 0,24-55-6125 0 0,-34-74 4450 0 0</inkml:trace>
  <inkml:trace contextRef="#ctx0" brushRef="#br0" timeOffset="323750.635">21452 3359 1688 0 0,'-15'27'908'0'0,"-2"-4"-20"0"0,-1-1-64 0 0,0 1-108 0 0,-1-1-35 0 0,0 2-93 0 0,-3 0-68 0 0,-1-3-112 0 0,1-1-44 0 0,-2-2-28 0 0,6-2-200 0 0,-3-4-136 0 0,2 0 0 0 0,3-12-720 0 0,5 0-656 0 0,11 0 91 0 0,0 0-139 0 0,-22-28 16 0 0</inkml:trace>
  <inkml:trace contextRef="#ctx0" brushRef="#br0" timeOffset="324122.466">21461 3004 1468 0 0,'70'-7'4905'0'0,"-63"9"-4829"0"0,-1 2 0 0 0,0-1 0 0 0,0 0-1 0 0,-1 1 1 0 0,1 0 0 0 0,-1 1-1 0 0,0-1 1 0 0,0 1 0 0 0,0 0-1 0 0,-1 0 1 0 0,1 0 0 0 0,-1 1-1 0 0,0 0 1 0 0,-1 0 0 0 0,0 0-1 0 0,0 0 1 0 0,0 0 0 0 0,0 0-1 0 0,-1 1 1 0 0,0 0 0 0 0,-1-1-1 0 0,1 1 1 0 0,-1 3-76 0 0,0 5 214 0 0,0 0 0 0 0,-1 1-1 0 0,0-1 1 0 0,-2 0 0 0 0,1 0 0 0 0,-2 0-1 0 0,0 0 1 0 0,-1 0 0 0 0,-1-1 0 0 0,0 1 0 0 0,0-1-1 0 0,-2 0 1 0 0,0-1 0 0 0,-2 3-214 0 0,-23 56 1342 0 0,87-81-3325 0 0,139-75-5012 0 0,-169 74 5784 0 0</inkml:trace>
  <inkml:trace contextRef="#ctx0" brushRef="#br0" timeOffset="324374.344">21908 3416 1768 0 0,'-21'20'756'0'0,"-2"-1"-12"0"0,3 2-80 0 0,0-1-24 0 0,-4 2-88 0 0,5-1-87 0 0,2 0-93 0 0,-1-4 56 0 0,4-2-124 0 0,-2-2-68 0 0,0-2-180 0 0,6-4-8 0 0,-3-5-968 0 0,5 1 67 0 0,8-3 73 0 0,0 0-448 0 0,-19-14-60 0 0</inkml:trace>
  <inkml:trace contextRef="#ctx0" brushRef="#br0" timeOffset="324623.606">22004 3158 1720 0 0,'1'0'1112'0'0,"1"0"-196"0"0,-2-1-144 0 0,0 1-172 0 0,3-2-39 0 0,5-1-93 0 0,11 0-208 0 0,4-3-272 0 0,1 2 4 0 0,8-4-616 0 0,-2 1-781 0 0,5-2 61 0 0,-4 1-48 0 0</inkml:trace>
  <inkml:trace contextRef="#ctx0" brushRef="#br0" timeOffset="324790.977">22376 3107 1860 0 0,'0'3'1084'0'0,"0"-1"-160"0"0,0-2-92 0 0,4 1-80 0 0,0-2-219 0 0,1 1-149 0 0,0-2-344 0 0,1 1 4 0 0,1-1-960 0 0,1 1 79 0 0,9-8 61 0 0,-4 4-444 0 0,0-1 44 0 0</inkml:trace>
  <inkml:trace contextRef="#ctx0" brushRef="#br0" timeOffset="324962.806">22613 3112 1520 0 0,'3'4'286'0'0,"-1"1"1"0"0,1-1-1 0 0,-1 1 0 0 0,-1 0 1 0 0,1 0-1 0 0,-1 0 0 0 0,0 0 0 0 0,0 0 1 0 0,0 0-1 0 0,0 0 0 0 0,-1 1 1 0 0,0-1-1 0 0,0 0 0 0 0,-1 0 0 0 0,1 0 1 0 0,-1 0-1 0 0,0 0 0 0 0,-1 1-286 0 0,-70 134 1449 0 0,63-130-1884 0 0,-1-1-1 0 0,0 1 0 0 0,-1-2 1 0 0,1 1-1 0 0,-2-2 1 0 0,1 1-1 0 0,-1-1 1 0 0,0-1-1 0 0,0 0 1 0 0,-1-1-1 0 0,0 0 1 0 0,-4 0 435 0 0,-12 4-1320 0 0</inkml:trace>
  <inkml:trace contextRef="#ctx0" brushRef="#br0" timeOffset="322068.141">19245 3101 888 0 0,'43'-8'3762'0'0,"-39"10"-3687"0"0,1 1-1 0 0,0 0 1 0 0,0 0 0 0 0,-1 0 0 0 0,0 1 0 0 0,0 0 0 0 0,0 0 0 0 0,0 0 0 0 0,0 0 0 0 0,-1 1 0 0 0,0-1 0 0 0,0 1 0 0 0,0 0 0 0 0,0 0 0 0 0,-1 0-1 0 0,0 0 1 0 0,0 0 0 0 0,0 0 0 0 0,0 5-75 0 0,-3 2 90 0 0,-1-1 0 0 0,-1 1 0 0 0,0-1 0 0 0,0 0 0 0 0,-1 0 0 0 0,0 0 0 0 0,-1-1 0 0 0,0 1 0 0 0,-1-1 0 0 0,0 0 0 0 0,-1-1 0 0 0,0 0 0 0 0,0 0 0 0 0,-1 0 0 0 0,0-1 0 0 0,-1 0 0 0 0,1 0 0 0 0,-2-1-1 0 0,1-1 1 0 0,-1 1 0 0 0,0-1 0 0 0,0-1 0 0 0,-1 0 0 0 0,1 0 0 0 0,-1-1 0 0 0,0-1 0 0 0,0 0 0 0 0,-6 1-90 0 0,26-33-3545 0 0,27-12 866 0 0,-14 24 1327 0 0</inkml:trace>
  <inkml:trace contextRef="#ctx0" brushRef="#br0" timeOffset="322350.076">19584 3125 1152 0 0,'-8'0'202'0'0,"0"0"0"0"0,0 1 1 0 0,-1 0-1 0 0,1 0 0 0 0,0 0 0 0 0,0 1 0 0 0,0 1 0 0 0,0-1 1 0 0,1 1-1 0 0,-1 1 0 0 0,1-1 0 0 0,0 1 0 0 0,0 1 1 0 0,0-1-1 0 0,0 1 0 0 0,1 0 0 0 0,-1 1 0 0 0,2 0 0 0 0,-1 0 1 0 0,0 0-1 0 0,1 0 0 0 0,0 1 0 0 0,1 0 0 0 0,0 0 0 0 0,0 0 1 0 0,0 0-1 0 0,1 1 0 0 0,0 0 0 0 0,0-1 0 0 0,1 3-202 0 0,2-4 75 0 0,0 0 0 0 0,1 0-1 0 0,0 1 1 0 0,1-1 0 0 0,-1 0-1 0 0,1 0 1 0 0,0 0 0 0 0,1-1-1 0 0,-1 1 1 0 0,1 0 0 0 0,0-1-1 0 0,1 0 1 0 0,-1 1 0 0 0,1-1-1 0 0,0-1 1 0 0,1 1 0 0 0,-1-1-1 0 0,1 1 1 0 0,-1-1 0 0 0,1 0-1 0 0,1-1 1 0 0,-1 1 0 0 0,5 1-75 0 0,-5-2-327 0 0,1 0 0 0 0,0 0 0 0 0,0-1 0 0 0,0 0 0 0 0,0 0 0 0 0,0-1-1 0 0,0 0 1 0 0,0 0 0 0 0,1 0 0 0 0,-1 0 0 0 0,0-1 0 0 0,1 0 0 0 0,-1-1 0 0 0,0 1 0 0 0,1-1 0 0 0,1-1 327 0 0,24-9-1530 0 0</inkml:trace>
  <inkml:trace contextRef="#ctx0" brushRef="#br0" timeOffset="320349.423">17056 2705 1288 0 0,'-5'-8'5713'0'0,"3"29"-4433"0"0,20 69-442 0 0,4 26-872 0 0,-17-38-5721 0 0,-5-70 4425 0 0</inkml:trace>
  <inkml:trace contextRef="#ctx0" brushRef="#br0" timeOffset="320660.16">17395 2779 1516 0 0,'-10'7'451'0'0,"0"1"0"0"0,1 1 0 0 0,0 0 0 0 0,0 0 0 0 0,1 1 0 0 0,0 0 0 0 0,1 0 0 0 0,0 1 0 0 0,0 0 0 0 0,1 0 0 0 0,1 1 0 0 0,0-1 0 0 0,0 2-451 0 0,6-10 52 0 0,-1 0 1 0 0,1-1 0 0 0,0 1-1 0 0,0 0 1 0 0,0-1-1 0 0,0 1 1 0 0,0-1 0 0 0,0 1-1 0 0,1-1 1 0 0,-1 1 0 0 0,1-1-1 0 0,0 0 1 0 0,0 0-1 0 0,0 0 1 0 0,0 0 0 0 0,0 0-1 0 0,0 0 1 0 0,0 0 0 0 0,0-1-1 0 0,1 1 1 0 0,-1-1-1 0 0,1 0 1 0 0,-1 0 0 0 0,1 0-1 0 0,0 0 1 0 0,-1 0 0 0 0,1 0-1 0 0,0-1 1 0 0,1 1-53 0 0,12 3 58 0 0,1-1 1 0 0,0-1-1 0 0,0 0 1 0 0,0-2-1 0 0,0 0 1 0 0,1 0-1 0 0,-1-2 1 0 0,0 0-1 0 0,-1-1 0 0 0,1 0 1 0 0,0-2-1 0 0,-1 0 1 0 0,1-1-59 0 0,24-29-245 0 0,-60 15-144 0 0,-94-26-1035 0 0,25 14-3028 0 0,76 25 3349 0 0</inkml:trace>
  <inkml:trace contextRef="#ctx0" brushRef="#br0" timeOffset="320913.582">17722 2743 1120 0 0,'12'0'7523'0'0,"34"0"-6783"0"0,-17 0-41 0 0,-11 0-651 0 0,99-3-1161 0 0,-39-9-3375 0 0,-71 10 3021 0 0,-6-1 17 0 0</inkml:trace>
  <inkml:trace contextRef="#ctx0" brushRef="#br0" timeOffset="321413.96">18083 2608 1272 0 0,'3'2'165'0'0,"0"1"-1"0"0,0-1 1 0 0,0 1 0 0 0,-1 0-1 0 0,1 0 1 0 0,-1 0-1 0 0,0 1 1 0 0,1-1 0 0 0,-2 1-1 0 0,1-1 1 0 0,0 1-1 0 0,-1-1 1 0 0,0 1-1 0 0,1 0 1 0 0,-2 0 0 0 0,1 0-1 0 0,0-1 1 0 0,-1 1-1 0 0,1 0 1 0 0,-1 0 0 0 0,0 0-1 0 0,-1 0 1 0 0,1 0-1 0 0,-1 2-164 0 0,0 6 311 0 0,-1 1-1 0 0,0-1 0 0 0,-1 1 0 0 0,0-1 0 0 0,-1 0 0 0 0,0 0 0 0 0,-1 0 0 0 0,0-1 0 0 0,-1 0 0 0 0,0 0 0 0 0,-1 0 0 0 0,0-1 0 0 0,-1 0 1 0 0,-3 4-311 0 0,47-77-226 0 0,141-102-1957 0 0,-157 149 2473 0 0,-28 32 876 0 0,0-7-1042 0 0,0 0 0 0 0,1 0-1 0 0,0 1 1 0 0,0 0 0 0 0,1 0-1 0 0,0 1 1 0 0,1 0 0 0 0,1 0-1 0 0,0 0 1 0 0,0 1-1 0 0,1-1 1 0 0,0 1 0 0 0,1 0-1 0 0,0-1 1 0 0,1 1 0 0 0,0 5-124 0 0,3-11-7 0 0,-1-1 1 0 0,0 1-1 0 0,1-1 1 0 0,0 1-1 0 0,0-1 1 0 0,1 0-1 0 0,-1 0 0 0 0,1 0 1 0 0,0 0-1 0 0,0-1 1 0 0,1 1-1 0 0,0-1 1 0 0,-1 0-1 0 0,1 0 1 0 0,1 0-1 0 0,-1 0 1 0 0,1-1-1 0 0,-1 0 1 0 0,1 0-1 0 0,0 0 1 0 0,0 0-1 0 0,0-1 1 0 0,1 1 6 0 0,77 33-2850 0 0,-23-20-1372 0 0,-47-11 2930 0 0</inkml:trace>
  <inkml:trace contextRef="#ctx0" brushRef="#br0" timeOffset="316395.774">14037 3088 2676 0 0,'8'6'6542'0'0,"30"116"-6848"0"0,-36-118 72 0 0,-1 0-1 0 0,0 0 1 0 0,0 1-1 0 0,0-1 0 0 0,0 0 1 0 0,-1 1-1 0 0,1-1 1 0 0,-1 1-1 0 0,0-1 1 0 0,-1 1-1 0 0,1-1 1 0 0,-1 0-1 0 0,0 1 1 0 0,0-1-1 0 0,0 0 1 0 0,-1 0-1 0 0,1 1 0 0 0,-1-1 1 0 0,0 0-1 0 0,0-1 1 0 0,-1 1-1 0 0,1 0 1 0 0,-1-1-1 0 0,0 1 1 0 0,0-1-1 0 0,0 0 1 0 0,-1 1 234 0 0,-17 12-1200 0 0</inkml:trace>
  <inkml:trace contextRef="#ctx0" brushRef="#br0" timeOffset="316626.983">13891 3406 2064 0 0,'27'-12'1228'0'0,"7"0"-84"0"0,-2 0-172 0 0,1 1-119 0 0,1 1-125 0 0,-4 1-56 0 0,4 1-72 0 0,1 2-112 0 0,-3 0-172 0 0,-1 2-184 0 0,-1 1-160 0 0,-19 3-296 0 0,4 0 28 0 0,-3 0-772 0 0,-2 0 72 0 0,3 12-585 0 0,-13-8 73 0 0,-5 2 228 0 0</inkml:trace>
  <inkml:trace contextRef="#ctx0" brushRef="#br0" timeOffset="317124.201">14035 3545 1240 0 0,'18'-13'4493'0'0,"25"7"-3523"0"0,-39 7-959 0 0,-1 1 0 0 0,0-1 0 0 0,0 1 0 0 0,0 0 0 0 0,0 0 0 0 0,0 1 0 0 0,0-1 0 0 0,-1 1 0 0 0,1-1 0 0 0,-1 1 0 0 0,0 0 0 0 0,0 0 0 0 0,0 0 0 0 0,0 0 0 0 0,0 0 0 0 0,0 0 0 0 0,-1 1 0 0 0,0-1 0 0 0,0 0 0 0 0,0 1 0 0 0,0-1 0 0 0,0 1 0 0 0,0-1 0 0 0,-1 1 0 0 0,0 0 0 0 0,0-1 0 0 0,0 1 0 0 0,0-1 0 0 0,-1 1 0 0 0,1 0 0 0 0,-1-1 0 0 0,0 1 0 0 0,0-1 0 0 0,0 1 0 0 0,0-1 0 0 0,-1 0 0 0 0,1 0 0 0 0,-1 1 0 0 0,0-1 0 0 0,0 0 0 0 0,0 0 0 0 0,0-1 0 0 0,-1 1 0 0 0,0 1-11 0 0,-44 68 1108 0 0,90-66-978 0 0,-34-6-117 0 0,1 0 0 0 0,0 0 0 0 0,-1 1 0 0 0,1 0-1 0 0,-1 1 1 0 0,1 0 0 0 0,-1 1 0 0 0,0 0 0 0 0,0 0 0 0 0,0 1 0 0 0,0 0 0 0 0,-1 1 0 0 0,1-1 0 0 0,-1 2 0 0 0,1 1-13 0 0,-8-5 7 0 0,0 0 0 0 0,0 0 0 0 0,-1 0 0 0 0,1 0 1 0 0,-1 0-1 0 0,0 0 0 0 0,1 1 0 0 0,-1-1 0 0 0,0 0 0 0 0,0 0 0 0 0,-1 0 1 0 0,1 1-1 0 0,0-1 0 0 0,-1 0 0 0 0,1 0 0 0 0,-1 0 0 0 0,0 0 0 0 0,1 0 1 0 0,-1 0-1 0 0,0 0 0 0 0,0 0 0 0 0,-1 0 0 0 0,1 0 0 0 0,0 0 1 0 0,0-1-1 0 0,-1 1 0 0 0,1-1 0 0 0,-1 1 0 0 0,0-1 0 0 0,0 1 0 0 0,1-1 1 0 0,-1 0-1 0 0,0 0 0 0 0,0 0 0 0 0,0 0 0 0 0,-1 0-7 0 0,-14 10-36 0 0,0-2 0 0 0,-1 0 1 0 0,0-1-1 0 0,-1 0 0 0 0,0-2 0 0 0,0 0 0 0 0,-1-2 0 0 0,1 0 1 0 0,-1-1-1 0 0,0 0 0 0 0,0-2 0 0 0,-5-1 36 0 0,20 0-219 0 0,-1 0 0 0 0,1 0 0 0 0,-1-1-1 0 0,1 0 1 0 0,0 0 0 0 0,-1 0 0 0 0,1-1 0 0 0,0 0-1 0 0,0 0 1 0 0,0 0 0 0 0,0-1 0 0 0,0 1 0 0 0,1-1-1 0 0,-1 0 1 0 0,1-1 0 0 0,0 1 0 0 0,0-1 0 0 0,0 0-1 0 0,0 0 1 0 0,1 0 0 0 0,-1 0 0 0 0,1-1 0 0 0,0 1-1 0 0,1-1 1 0 0,-1 0 0 0 0,-1-4 219 0 0,-8-22-1399 0 0</inkml:trace>
  <inkml:trace contextRef="#ctx0" brushRef="#br0" timeOffset="317390.183">13869 3097 1564 0 0,'-16'8'252'0'0,"1"0"1"0"0,1 2-1 0 0,0 0 0 0 0,0 1 0 0 0,1 0 1 0 0,0 1-1 0 0,1 0 0 0 0,1 1 0 0 0,0 0 0 0 0,0 1 1 0 0,2 0-1 0 0,-1 1 0 0 0,2 0 0 0 0,0 0 1 0 0,1 1-1 0 0,0 0 0 0 0,2 0 0 0 0,0 1 0 0 0,0-1 1 0 0,2 1-1 0 0,0 0 0 0 0,1 1 0 0 0,0-1 1 0 0,2 0-1 0 0,0 0 0 0 0,2 8-252 0 0,-1 4 108 0 0,2-1 0 0 0,1 0 0 0 0,1 0 0 0 0,2 0-1 0 0,0 0 1 0 0,2-1 0 0 0,1-1 0 0 0,1 1 0 0 0,2-2 0 0 0,0 0 0 0 0,10 13-108 0 0,133 141-2468 0 0,-66-137-831 0 0,-63-39 2065 0 0</inkml:trace>
  <inkml:trace contextRef="#ctx0" brushRef="#br0" timeOffset="317700.908">14555 3173 2104 0 0,'50'411'5203'0'0,"-51"-396"-5078"0"0,-1 0-1 0 0,0-1 1 0 0,-1 1 0 0 0,0-1 0 0 0,-1 1 0 0 0,-1-1 0 0 0,0-1-1 0 0,-1 1 1 0 0,-1-1 0 0 0,0 0 0 0 0,-1 0 0 0 0,-7 9-125 0 0,12-17-104 0 0,-1 0 0 0 0,1 0 1 0 0,-1-1-1 0 0,0 1 0 0 0,0-1 0 0 0,0 0 1 0 0,-1 0-1 0 0,1-1 0 0 0,-1 1 0 0 0,0-1 1 0 0,0 0-1 0 0,0 0 0 0 0,0-1 0 0 0,-1 0 1 0 0,1 0-1 0 0,-1 0 0 0 0,1 0 0 0 0,-1-1 1 0 0,0 0-1 0 0,0 0 0 0 0,1-1 0 0 0,-1 1 1 0 0,0-1-1 0 0,0 0 0 0 0,0-1 0 0 0,1 0 1 0 0,-1 0-1 0 0,0 0 0 0 0,0 0 0 0 0,1-1 1 0 0,-1 0-1 0 0,1 0 0 0 0,-2-2 104 0 0,-32-34-2300 0 0,26 12 831 0 0</inkml:trace>
  <inkml:trace contextRef="#ctx0" brushRef="#br0" timeOffset="318232.163">14619 2938 1272 0 0,'4'0'143'0'0,"-1"1"0"0"0,0 1 0 0 0,1-1 0 0 0,-1 1 0 0 0,0-1 0 0 0,1 1 0 0 0,-1 0 0 0 0,0 0 0 0 0,0 0 0 0 0,0 0 0 0 0,-1 1 0 0 0,1-1 0 0 0,-1 1 0 0 0,1 0 0 0 0,-1 0 0 0 0,0 0 0 0 0,0 0 0 0 0,0 0 0 0 0,0 0 0 0 0,1 3-143 0 0,1 1 174 0 0,0 0 0 0 0,0-1 1 0 0,-1 1-1 0 0,0 1 0 0 0,0-1 1 0 0,-1 0-1 0 0,0 1 0 0 0,0-1 1 0 0,0 1-1 0 0,-1 0 0 0 0,-1-1 1 0 0,1 1-1 0 0,-1 0 0 0 0,0 0 1 0 0,-1 0-1 0 0,0-1 0 0 0,0 1 1 0 0,-1 0-1 0 0,0-1 0 0 0,0 1 1 0 0,0-1-1 0 0,-1 0 0 0 0,-1 0 1 0 0,1 0-1 0 0,-1 0 0 0 0,0 0 0 0 0,0-1 1 0 0,-3 2-175 0 0,-1 0 957 0 0,8-8-490 0 0,9-14-170 0 0,6-8-396 0 0,1 0-1 0 0,0 1 0 0 0,2 1 1 0 0,0 1-1 0 0,1 1 0 0 0,1 0 1 0 0,0 2-1 0 0,20-12 100 0 0,-51 36 82 0 0,3-4-37 0 0,0 1 0 0 0,0 1 1 0 0,0-1-1 0 0,1 1 0 0 0,0 1 0 0 0,0-1 0 0 0,0 1 0 0 0,1 1 0 0 0,0-1 1 0 0,1 1-1 0 0,0 0 0 0 0,0 0 0 0 0,0 0 0 0 0,1 1 0 0 0,0 0 0 0 0,1 0 1 0 0,0 0-1 0 0,-1 6-45 0 0,7-8-116 0 0,0 1 0 0 0,1 0 0 0 0,0-1 1 0 0,0 0-1 0 0,1 0 0 0 0,0 0 0 0 0,0 0 1 0 0,0-1-1 0 0,1 0 0 0 0,0 0 0 0 0,1-1 1 0 0,-1 1-1 0 0,1-1 0 0 0,0-1 0 0 0,0 1 0 0 0,0-1 1 0 0,1 0-1 0 0,-1-1 0 0 0,1 0 0 0 0,0 0 1 0 0,0-1-1 0 0,0 0 0 0 0,0 0 0 0 0,3 0 116 0 0,144 22-5851 0 0,-133-23 4489 0 0</inkml:trace>
  <inkml:trace contextRef="#ctx0" brushRef="#br0" timeOffset="318701.75">15657 3095 1520 0 0,'4'-27'3869'0'0,"-1"25"-3789"0"0,-1-1 0 0 0,1 1 0 0 0,0 0 0 0 0,-1 1 0 0 0,1-1 0 0 0,0 0-1 0 0,0 1 1 0 0,0 0 0 0 0,1-1 0 0 0,-1 1 0 0 0,0 1 0 0 0,0-1 0 0 0,1 0 0 0 0,-1 1 0 0 0,0-1 0 0 0,1 1 0 0 0,-1 0 0 0 0,0 0 0 0 0,1 1 0 0 0,-1-1 0 0 0,0 1 0 0 0,1-1 0 0 0,0 2-80 0 0,2 1 55 0 0,0 2-1 0 0,0-1 1 0 0,0 1 0 0 0,-1 0-1 0 0,0 0 1 0 0,0 0 0 0 0,0 1-1 0 0,-1 0 1 0 0,0 0 0 0 0,0 0-1 0 0,0 0 1 0 0,-1 1 0 0 0,0-1-1 0 0,0 1 1 0 0,-1 0 0 0 0,0 0-1 0 0,0 0 1 0 0,0 0 0 0 0,-1 0-1 0 0,0 0 1 0 0,-1 1 0 0 0,1-1-1 0 0,-1 0 1 0 0,-1 0 0 0 0,1 1-1 0 0,-1-1 1 0 0,-1 0 0 0 0,1 0-1 0 0,-1 0 1 0 0,0 0 0 0 0,-1 0-1 0 0,0 0 1 0 0,-1 2-55 0 0,-78 123 2198 0 0,131-134-1788 0 0,155-55-3084 0 0,-70 18-3584 0 0,-122 35 4830 0 0</inkml:trace>
  <inkml:trace contextRef="#ctx0" brushRef="#br0" timeOffset="318979.015">15550 3584 1440 0 0,'42'2'4099'0'0,"-16"-4"-2984"0"0,158-26 1608 0 0,-74 8-1768 0 0,7 0-1651 0 0,-40 15-4480 0 0,-75 6 3770 0 0,5 7 0 0 0</inkml:trace>
  <inkml:trace contextRef="#ctx0" brushRef="#br0" timeOffset="319382.765">15771 3755 948 0 0,'5'5'6477'0'0,"8"-11"-6312"0"0,56-12 754 0 0,-68 18-859 0 0,-1 0-19 0 0,16 19 74 0 0,-78 116 227 0 0,120-108 11 0 0,-51-26-351 0 0,0-1 1 0 0,0 1-1 0 0,0 1 1 0 0,0-1-1 0 0,0 1 1 0 0,0 1-1 0 0,0-1 1 0 0,0 1-1 0 0,-1 0 1 0 0,0 1-1 0 0,1 0 1 0 0,-1 0-1 0 0,0 0 1 0 0,-1 0-1 0 0,1 1 1 0 0,-1 0 0 0 0,0 0-1 0 0,0 1 1 0 0,-1-1-1 0 0,1 1 1 0 0,-1 0-1 0 0,-1 0 1 0 0,1 0-1 0 0,0 4-2 0 0,-5-5 9 0 0,0 0-1 0 0,-1 0 1 0 0,0 1-1 0 0,0-1 1 0 0,-1-1 0 0 0,1 1-1 0 0,-1 0 1 0 0,0 0-1 0 0,-1-1 1 0 0,1 0-1 0 0,-1 0 1 0 0,1 0-1 0 0,-1 0 1 0 0,0 0 0 0 0,-1-1-1 0 0,1 0 1 0 0,-1 0-1 0 0,1 0 1 0 0,-1 0-1 0 0,0-1 1 0 0,0 1-1 0 0,0-1 1 0 0,0-1 0 0 0,-2 1-9 0 0,-27 13-106 0 0,-1-2 0 0 0,-1-2 0 0 0,0-1 0 0 0,0-1 0 0 0,-1-3-1 0 0,-34 3 107 0 0,64-9-224 0 0,0 1 0 0 0,-1-2-1 0 0,1 1 1 0 0,0-1 0 0 0,0 0-1 0 0,0-1 1 0 0,0 1-1 0 0,0-1 1 0 0,1-1 0 0 0,-1 1-1 0 0,1-1 1 0 0,-1 0-1 0 0,1-1 1 0 0,0 0 0 0 0,0 0-1 0 0,0 0 1 0 0,1 0-1 0 0,-1-1 1 0 0,1 0 0 0 0,0 0-1 0 0,1-1 1 0 0,-1 1-1 0 0,0-2 225 0 0,-12-25-968 0 0</inkml:trace>
  <inkml:trace contextRef="#ctx0" brushRef="#br0" timeOffset="319664.066">15286 3197 2240 0 0,'-9'21'350'0'0,"0"0"0"0"0,2 1 0 0 0,0 0 0 0 0,2 1 0 0 0,0-1 0 0 0,1 1 0 0 0,2 0 0 0 0,0 0 0 0 0,1 0 0 0 0,2 0 0 0 0,0 0 0 0 0,2 9-350 0 0,4 6 241 0 0,2-1 1 0 0,1 1-1 0 0,1-2 1 0 0,3 1-1 0 0,0-2 1 0 0,3 0-1 0 0,7 11-241 0 0,15 13-206 0 0,2-1 0 0 0,3-1 0 0 0,2-3 0 0 0,2-2 0 0 0,3-2-1 0 0,2-3 1 0 0,16 10 206 0 0,28 2-4091 0 0,-67-48 2615 0 0</inkml:trace>
  <inkml:trace contextRef="#ctx0" brushRef="#br0" timeOffset="319941.62">16611 2992 1080 0 0,'11'14'335'0'0,"-1"0"1"0"0,0 1-1 0 0,-1 0 0 0 0,-1 1 1 0 0,0 0-1 0 0,-2 0 0 0 0,1 1 1 0 0,-2 0-1 0 0,0 0 0 0 0,-1 0 1 0 0,-1 1-1 0 0,-1-1 0 0 0,0 1 1 0 0,-1 0-1 0 0,-1-1 0 0 0,-1 1 1 0 0,-1 5-336 0 0,2-22 16 0 0,1 33 230 0 0,-1 0 0 0 0,-2 1 0 0 0,-2-1-1 0 0,-1-1 1 0 0,-1 1 0 0 0,-2-1 0 0 0,-1 0 0 0 0,-2 0-1 0 0,-1-1 1 0 0,-1-1 0 0 0,-3 2-246 0 0,-111 147 565 0 0,120-173-796 0 0,0 0 1 0 0,-1-1-1 0 0,0 0 0 0 0,0-1 0 0 0,0 1 0 0 0,0-2 0 0 0,-1 1 0 0 0,0-1 0 0 0,0 0 0 0 0,0-1 0 0 0,-1 0 1 0 0,1 0-1 0 0,-5-1 231 0 0,11-2-125 0 0,0 0 1 0 0,1 0-1 0 0,-1-1 1 0 0,0 1 0 0 0,1-1-1 0 0,-1 0 1 0 0,0 0-1 0 0,1 0 1 0 0,-1 0-1 0 0,1 0 1 0 0,0 0 0 0 0,-1-1-1 0 0,1 1 1 0 0,0-1-1 0 0,0 0 1 0 0,0 0-1 0 0,0 1 1 0 0,0-1 0 0 0,0 0-1 0 0,1-1 1 0 0,-1 1-1 0 0,1 0 1 0 0,-1 0-1 0 0,1-1 1 0 0,0 1 0 0 0,0-1-1 0 0,0 1 1 0 0,0-1-1 0 0,0 0 1 0 0,1 1-1 0 0,-1-1 1 0 0,1-2 124 0 0,-7-24-1279 0 0</inkml:trace>
  <inkml:trace contextRef="#ctx0" brushRef="#br0" timeOffset="314382.229">12195 3086 1676 0 0,'11'-9'5985'0'0,"-5"26"-4350"0"0,-4 34-1917 0 0,-2-48 626 0 0,34 197-1266 0 0,-33-193 434 0 0,-1-6-3964 0 0,0-1 3240 0 0</inkml:trace>
  <inkml:trace contextRef="#ctx0" brushRef="#br0" timeOffset="314711.278">12683 3070 1732 0 0,'-11'4'356'0'0,"0"1"-1"0"0,0 0 1 0 0,1 1-1 0 0,0 0 1 0 0,0 0-1 0 0,0 1 1 0 0,1 1 0 0 0,0 0-1 0 0,0 0 1 0 0,1 1-1 0 0,0 0 1 0 0,1 0-1 0 0,0 0 1 0 0,-5 9-356 0 0,13-15 50 0 0,-1-1-1 0 0,0 1 1 0 0,1 0 0 0 0,0-1-1 0 0,0 1 1 0 0,0 0 0 0 0,0-1-1 0 0,0 1 1 0 0,0-1 0 0 0,1 0-1 0 0,-1 1 1 0 0,1-1 0 0 0,-1 0-1 0 0,1 0 1 0 0,0 0 0 0 0,0 0-1 0 0,0 0 1 0 0,0 0 0 0 0,0 0-1 0 0,1-1 1 0 0,-1 1 0 0 0,1-1-1 0 0,-1 0 1 0 0,0 0 0 0 0,1 0-1 0 0,0 0 1 0 0,-1 0 0 0 0,1 0-1 0 0,0-1 1 0 0,-1 1 0 0 0,1-1-1 0 0,0 0 1 0 0,0 0 0 0 0,-1 0-1 0 0,1 0 1 0 0,0 0 0 0 0,0 0-1 0 0,-1-1 1 0 0,1 0 0 0 0,0 1-1 0 0,-1-1 1 0 0,2 0-50 0 0,22-1 114 0 0,-1 0-1 0 0,1-1 1 0 0,0-2 0 0 0,-1 0-1 0 0,0-2 1 0 0,0-1 0 0 0,15-7-114 0 0,-36 14 34 0 0,0 0 0 0 0,0-1 0 0 0,0 1 0 0 0,0-1 0 0 0,0 0 0 0 0,0 0 0 0 0,0-1 0 0 0,-1 1 0 0 0,1-1 0 0 0,-1 0 0 0 0,0 0 0 0 0,0 0 0 0 0,0 0 1 0 0,0 0-1 0 0,0-1 0 0 0,-1 1 0 0 0,1-1 0 0 0,-1 0 0 0 0,1-2-34 0 0,-42-18 15 0 0,21 19-264 0 0,0 1 0 0 0,-1 0-1 0 0,1 2 1 0 0,-1 0-1 0 0,0 1 1 0 0,1 1 0 0 0,-1 1-1 0 0,0 0 1 0 0,-6 3 249 0 0,-104 23-5206 0 0,106-21 3906 0 0</inkml:trace>
  <inkml:trace contextRef="#ctx0" brushRef="#br0" timeOffset="315316.296">12278 3641 1604 0 0,'14'-6'3539'0'0,"15"23"-2722"0"0,-24-13-733 0 0,0 0 1 0 0,-1 0-1 0 0,0 1 0 0 0,0-1 1 0 0,0 1-1 0 0,-1 0 1 0 0,1 0-1 0 0,-1 0 1 0 0,0 1-1 0 0,0-1 0 0 0,-1 1 1 0 0,0-1-1 0 0,0 1 1 0 0,0 0-1 0 0,-1 0 0 0 0,0 0 1 0 0,0 0-1 0 0,0 0 1 0 0,-1 0-1 0 0,0 0 0 0 0,0 0 1 0 0,0 0-1 0 0,-1 0 1 0 0,0 0-1 0 0,0 0 0 0 0,0 0 1 0 0,-1 0-1 0 0,0 0 1 0 0,0-1-1 0 0,-1 1 0 0 0,0-1 1 0 0,1 1-1 0 0,-2-1 1 0 0,1 0-1 0 0,-1 0 0 0 0,1 0 1 0 0,-2-1-1 0 0,1 1 1 0 0,0-1-1 0 0,-1 0 0 0 0,1 0 1 0 0,-3 0-85 0 0,-46 30 1117 0 0,64-58-1205 0 0,11 0-174 0 0,1 1-1 0 0,0 0 0 0 0,2 2 1 0 0,1 0-1 0 0,0 2 1 0 0,2 1-1 0 0,18-8 263 0 0,62-45-403 0 0,-113 73 464 0 0,-4 1 22 0 0,1 1 0 0 0,0-1-1 0 0,0 1 1 0 0,0 1 0 0 0,1-1 0 0 0,0 1 0 0 0,-1 1 0 0 0,2-1-1 0 0,-1 1 1 0 0,1 0 0 0 0,0 1 0 0 0,0-1 0 0 0,0 1 0 0 0,1 1-1 0 0,0-1 1 0 0,1 1 0 0 0,0-1 0 0 0,-4 9-83 0 0,9-13-48 0 0,-1 0-1 0 0,1-1 1 0 0,-1 1 0 0 0,1 0-1 0 0,0 0 1 0 0,0-1 0 0 0,0 1-1 0 0,1 0 1 0 0,-1-1 0 0 0,1 1-1 0 0,-1-1 1 0 0,1 0 0 0 0,0 1-1 0 0,0-1 1 0 0,0 0 0 0 0,0 0-1 0 0,0 0 1 0 0,0-1 0 0 0,0 1-1 0 0,1 0 1 0 0,-1-1 0 0 0,1 1-1 0 0,-1-1 1 0 0,1 0 0 0 0,0 0 0 0 0,-1 0-1 0 0,1 0 1 0 0,0 0 0 0 0,0-1-1 0 0,0 0 1 0 0,-1 1 0 0 0,4-1 48 0 0,92 12-2018 0 0,-10-27-1116 0 0,-60 8 1647 0 0</inkml:trace>
  <inkml:trace contextRef="#ctx0" brushRef="#br0" timeOffset="315629.794">11936 3127 1676 0 0,'-14'10'223'0'0,"0"2"1"0"0,1 0-1 0 0,1 1 0 0 0,0 0 1 0 0,0 0-1 0 0,2 2 0 0 0,0-1 0 0 0,0 1 1 0 0,1 1-1 0 0,1-1 0 0 0,1 1 0 0 0,0 1 1 0 0,1 0-1 0 0,1 0 0 0 0,0 0 1 0 0,2 0-1 0 0,0 1 0 0 0,1-1 0 0 0,0 1 1 0 0,1 0-1 0 0,2-1 0 0 0,-1 1 0 0 0,2 0 1 0 0,0-1-1 0 0,5 14-223 0 0,-1-11 48 0 0,2-1 0 0 0,0 1 0 0 0,1-2 1 0 0,1 1-1 0 0,1-1 0 0 0,1 0 0 0 0,0-1 0 0 0,1-1 0 0 0,1 0 1 0 0,1-1-1 0 0,0 0 0 0 0,0-1 0 0 0,2-1 0 0 0,0-1 0 0 0,2 1-48 0 0,177 86-2671 0 0,-105-77-190 0 0,-49-14 1377 0 0</inkml:trace>
  <inkml:trace contextRef="#ctx0" brushRef="#br0" timeOffset="315909.196">13248 3095 1504 0 0,'11'15'382'0'0,"-1"0"-1"0"0,0 1 0 0 0,-1 0 1 0 0,-1 0-1 0 0,0 1 1 0 0,-1 0-1 0 0,-1 1 1 0 0,-1-1-1 0 0,0 1 0 0 0,-1 0 1 0 0,-1 0-1 0 0,0 12-381 0 0,4 0 190 0 0,-2 0 0 0 0,-1 0 1 0 0,-1 0-1 0 0,-1 1 0 0 0,-2-1 0 0 0,-1 1 0 0 0,-2-1 0 0 0,0 1 0 0 0,-3-1 0 0 0,0 0 0 0 0,-2-1 1 0 0,-1 1-1 0 0,-1-2 0 0 0,-1 1 0 0 0,-15 24-190 0 0,25-52-1 0 0,-3 9-227 0 0,-1 0 0 0 0,-1 0-1 0 0,0 0 1 0 0,0-1 0 0 0,-1 1 0 0 0,0-2 0 0 0,0 1 0 0 0,-1-1 0 0 0,0 0 0 0 0,-1 0 0 0 0,1-1-1 0 0,-1-1 1 0 0,-1 1 0 0 0,0-1 0 0 0,1-1 0 0 0,-2 0 0 0 0,-5 2 228 0 0,-13-22-1597 0 0,16-2 864 0 0</inkml:trace>
  <inkml:trace contextRef="#ctx0" brushRef="#br0" timeOffset="311114.096">8497 3455 1048 0 0,'0'0'715'0'0,"3"-15"930"0"0,8 13 678 0 0,-10 2-2295 0 0,-1 0 0 0 0,1 0 0 0 0,0 0-1 0 0,0-1 1 0 0,0 1 0 0 0,-1 0 0 0 0,1 0 0 0 0,0 0 0 0 0,0 0-1 0 0,0 0 1 0 0,-1 1 0 0 0,1-1 0 0 0,0 0 0 0 0,0 0 0 0 0,-1 0 0 0 0,1 1-1 0 0,0-1 1 0 0,0 0 0 0 0,-1 1 0 0 0,1-1 0 0 0,0 1 0 0 0,-1-1-1 0 0,1 0 1 0 0,-1 1 0 0 0,1 0 0 0 0,0-1 0 0 0,-1 1 0 0 0,1-1-1 0 0,-1 1 1 0 0,0 0 0 0 0,1-1 0 0 0,-1 1 0 0 0,1 0 0 0 0,-1-1-1 0 0,0 1 1 0 0,0 0 0 0 0,1 0 0 0 0,-1-1 0 0 0,0 1 0 0 0,0 0 0 0 0,0 0-1 0 0,0 0 1 0 0,0-1 0 0 0,0 1 0 0 0,0 0 0 0 0,0 0 0 0 0,0-1-1 0 0,0 1 1 0 0,0 0 0 0 0,0 0 0 0 0,-1-1 0 0 0,1 1 0 0 0,0 0-1 0 0,-1 0 1 0 0,1-1 0 0 0,0 1 0 0 0,-1 0 0 0 0,1-1 0 0 0,-1 1-1 0 0,1 0 1 0 0,-1-1 0 0 0,1 1 0 0 0,-1-1 0 0 0,0 1 0 0 0,0-1-28 0 0,-7 256 814 0 0,39-135-52 0 0,-28-95-1137 0 0,-3-34-5571 0 0,-2 2 4574 0 0</inkml:trace>
  <inkml:trace contextRef="#ctx0" brushRef="#br0" timeOffset="311424.785">8535 3541 964 0 0,'7'-124'4065'0'0,"-4"116"-3987"0"0,-1 1-1 0 0,1-1 0 0 0,1 1 1 0 0,-1 0-1 0 0,1 0 0 0 0,1 0 1 0 0,-1 0-1 0 0,1 1 0 0 0,0 0 1 0 0,1 0-1 0 0,-1 0 0 0 0,1 0 1 0 0,0 1-1 0 0,1 0 0 0 0,-1 1 1 0 0,1-1-1 0 0,0 1 0 0 0,0 0 1 0 0,0 1-1 0 0,1 0 0 0 0,6-2-77 0 0,32 24 166 0 0,-41-13-145 0 0,1 0 0 0 0,-1 0 0 0 0,-1 0 0 0 0,1 1 0 0 0,-1 0 0 0 0,0 0 0 0 0,0 0 0 0 0,-1 0 0 0 0,0 1 0 0 0,0-1 0 0 0,-1 1 0 0 0,0 0 0 0 0,0 0 0 0 0,-1-1 0 0 0,0 1 0 0 0,0 0 0 0 0,-1 0 0 0 0,0 0 0 0 0,-1 6-21 0 0,-1-3 0 0 0,-1 1 1 0 0,0-1-1 0 0,0 0 0 0 0,-1 0 0 0 0,0 0 1 0 0,-1-1-1 0 0,0 0 0 0 0,-1 0 0 0 0,0 0 1 0 0,-1 0-1 0 0,0-1 0 0 0,0 0 0 0 0,-1-1 1 0 0,0 1-1 0 0,-1-1 0 0 0,0-1 0 0 0,0 0 1 0 0,0 0-1 0 0,-1-1 0 0 0,0 0 0 0 0,0-1 1 0 0,-1 0-1 0 0,0 0 0 0 0,1-1 1 0 0,-1-1-1 0 0,-1 0 0 0 0,1 0 0 0 0,-5 0 0 0 0,-20-24-3521 0 0,32 12 2057 0 0</inkml:trace>
  <inkml:trace contextRef="#ctx0" brushRef="#br0" timeOffset="311733.694">9108 3350 888 0 0,'-120'97'3941'0'0,"102"-76"-3642"0"0,0 0 1 0 0,1 2-1 0 0,1 0 0 0 0,2 0 1 0 0,0 2-1 0 0,1 0 0 0 0,2 0 0 0 0,0 1 1 0 0,-3 16-300 0 0,12-39-50 0 0,1-1-1 0 0,-1 1 1 0 0,1 0 0 0 0,-1 0 0 0 0,1 0 0 0 0,0 0 0 0 0,0 1 0 0 0,0-1 0 0 0,1 0-1 0 0,-1 0 1 0 0,1 0 0 0 0,0 1 0 0 0,-1-1 0 0 0,2 0 0 0 0,-1 1 0 0 0,0-1-1 0 0,1 0 1 0 0,-1 0 0 0 0,1 1 0 0 0,0-1 0 0 0,0 0 0 0 0,0 0 0 0 0,0 0 0 0 0,1 0-1 0 0,-1 0 1 0 0,1 0 0 0 0,0-1 0 0 0,0 1 0 0 0,0 0 0 0 0,0-1 0 0 0,0 0 0 0 0,1 1-1 0 0,-1-1 1 0 0,1 0 0 0 0,-1 0 0 0 0,1 0 0 0 0,0-1 0 0 0,0 1 0 0 0,0-1 0 0 0,0 1-1 0 0,0-1 1 0 0,0 0 0 0 0,0 0 0 0 0,0 0 0 0 0,0-1 0 0 0,1 1 0 0 0,-1-1-1 0 0,3 1 51 0 0,47-3-2562 0 0,-6-13 1016 0 0</inkml:trace>
  <inkml:trace contextRef="#ctx0" brushRef="#br0" timeOffset="312012.878">9590 3472 1036 0 0,'-14'-9'3765'0'0,"-47"48"-2404"0"0,-66 139 514 0 0,118-169-2328 0 0,0-1 0 0 0,0 0 0 0 0,0 0 0 0 0,-1-1 0 0 0,-1 0 0 0 0,1-1 0 0 0,-1 0 0 0 0,0 0 0 0 0,0-1 0 0 0,0-1 0 0 0,-4 1 453 0 0,-12 3-1318 0 0</inkml:trace>
  <inkml:trace contextRef="#ctx0" brushRef="#br0" timeOffset="312260.91">9212 3457 1664 0 0,'10'-10'1072'0'0,"22"-8"4922"0"0,-4 40-5094 0 0,184 172 271 0 0,-52-91-6960 0 0,-148-96 4340 0 0,-5 1 74 0 0</inkml:trace>
  <inkml:trace contextRef="#ctx0" brushRef="#br0" timeOffset="312537.823">9911 3485 1468 0 0,'-24'6'3692'0'0,"41"-2"-1179"0"0,147-15-3540 0 0,-159 16-3023 0 0,-11 0 2710 0 0</inkml:trace>
  <inkml:trace contextRef="#ctx0" brushRef="#br0" timeOffset="312721.932">9799 3697 1540 0 0,'8'0'1000'0'0,"16"-2"-76"0"0,4 1-104 0 0,-16 1-88 0 0,9 0-135 0 0,24-14-29 0 0,-19 10-48 0 0,-2-1-64 0 0,0 2-76 0 0,-5-1-128 0 0,5-1-200 0 0,-8 1-224 0 0,-3 4 16 0 0,-2-5-544 0 0,-2 2-697 0 0,1 2 85 0 0,-5-1 64 0 0,1-2 16 0 0</inkml:trace>
  <inkml:trace contextRef="#ctx0" brushRef="#br0" timeOffset="313264.091">10284 3458 836 0 0,'3'-1'127'0'0,"-1"0"0"0"0,0 0-1 0 0,1 1 1 0 0,-1-1 0 0 0,1 0 0 0 0,-1 1-1 0 0,1 0 1 0 0,-1 0 0 0 0,1 0 0 0 0,0 0 0 0 0,-1 0-1 0 0,1 0 1 0 0,-1 0 0 0 0,1 1 0 0 0,-1-1-1 0 0,1 1 1 0 0,-1 0 0 0 0,1 0 0 0 0,-1 0 0 0 0,0 0-1 0 0,0 0 1 0 0,1 1 0 0 0,-1-1 0 0 0,0 1-1 0 0,0-1 1 0 0,0 1 0 0 0,0 0 0 0 0,0 0-127 0 0,1 1 69 0 0,1 0-1 0 0,0 1 1 0 0,-1-1 0 0 0,1 1 0 0 0,-1 0 0 0 0,0 0 0 0 0,0 0 0 0 0,-1 1 0 0 0,1-1-1 0 0,-1 0 1 0 0,0 1 0 0 0,0 0 0 0 0,0 0 0 0 0,-1-1 0 0 0,0 1 0 0 0,0 0 0 0 0,0 0-1 0 0,0 0 1 0 0,-1 0 0 0 0,0 0 0 0 0,0 0 0 0 0,0 0 0 0 0,-1 0 0 0 0,0 0 0 0 0,0 0-1 0 0,0 0 1 0 0,0 0 0 0 0,-1 0 0 0 0,0 0 0 0 0,0-1 0 0 0,0 1 0 0 0,0-1 0 0 0,-1 1-1 0 0,0-1 1 0 0,0 0 0 0 0,0 0 0 0 0,0 0 0 0 0,-1-1 0 0 0,1 1 0 0 0,-2 0-69 0 0,-9 11 334 0 0,-90 63 1804 0 0,130-122-1544 0 0,9 14-609 0 0,1 0 0 0 0,1 3 0 0 0,1 1 0 0 0,2 1 0 0 0,17-6 15 0 0,28-18 81 0 0,-86 49-76 0 0,1-1 0 0 0,-1 1 0 0 0,1 0 0 0 0,-1-1 0 0 0,0 1 0 0 0,1 0 0 0 0,-1-1 0 0 0,1 1 0 0 0,-1-1 0 0 0,1 1 0 0 0,0-1 0 0 0,-1 1 0 0 0,1-1 0 0 0,-1 1 0 0 0,1-1 0 0 0,0 1 0 0 0,-1-1 0 0 0,1 0 0 0 0,0 1 0 0 0,0-1 0 0 0,0 0 0 0 0,-1 1 0 0 0,1-1 0 0 0,0 0 0 0 0,0 1 0 0 0,0-1 0 0 0,0 0 0 0 0,0 1 0 0 0,0-1 0 0 0,0 0 0 0 0,0 1 0 0 0,0-1 0 0 0,1 1 0 0 0,-1-1 0 0 0,0 0 0 0 0,0 1 0 0 0,0-1 0 0 0,1 0 0 0 0,-1 1 0 0 0,0-1 0 0 0,1 1 0 0 0,-1-1 0 0 0,1 1 0 0 0,-1-1 0 0 0,1 1 0 0 0,-1-1 0 0 0,1 1 0 0 0,-1-1 0 0 0,1 1 0 0 0,-1 0 0 0 0,1-1 0 0 0,-1 1 0 0 0,1 0 0 0 0,0-1 0 0 0,-1 1 0 0 0,1 0 0 0 0,-1 0 0 0 0,1 0-5 0 0,-66 2 166 0 0,49 2-145 0 0,1 0 1 0 0,0 0-1 0 0,0 2 0 0 0,1 0 0 0 0,0 0 1 0 0,0 2-1 0 0,0 0 0 0 0,1 0 0 0 0,0 1 1 0 0,0 0-1 0 0,1 2-21 0 0,10-9-4 0 0,1 0-1 0 0,0-1 1 0 0,1 1-1 0 0,-1 0 1 0 0,0-1-1 0 0,0 1 1 0 0,1 0-1 0 0,-1 0 1 0 0,1 0-1 0 0,0-1 1 0 0,-1 1-1 0 0,1 0 1 0 0,0 0-1 0 0,0 0 1 0 0,0 0-1 0 0,0 0 1 0 0,1 0-1 0 0,-1-1 1 0 0,0 1-1 0 0,1 0 1 0 0,-1 0-1 0 0,1 0 1 0 0,0-1-1 0 0,-1 1 1 0 0,1 0-1 0 0,0-1 1 0 0,0 1-1 0 0,0 0 1 0 0,0-1-1 0 0,1 1 1 0 0,-1-1-1 0 0,0 0 1 0 0,1 1-1 0 0,-1-1 1 0 0,1 0-1 0 0,-1 0 1 0 0,1 0-1 0 0,-1 0 1 0 0,1 0-1 0 0,0 0 1 0 0,0-1-1 0 0,-1 1 1 0 0,1 0-1 0 0,1-1 5 0 0,83 34-1117 0 0,25-17-4889 0 0,-109-17 4648 0 0</inkml:trace>
  <inkml:trace contextRef="#ctx0" brushRef="#br0" timeOffset="313511.838">10795 3313 988 0 0,'3'-1'98'0'0,"0"1"1"0"0,0 0-1 0 0,1 0 0 0 0,-1 0 1 0 0,0 1-1 0 0,0-1 0 0 0,0 1 1 0 0,1 0-1 0 0,-1-1 0 0 0,0 1 0 0 0,0 1 1 0 0,0-1-1 0 0,0 0 0 0 0,-1 1 1 0 0,1 0-1 0 0,0-1 0 0 0,0 1 1 0 0,-1 0-1 0 0,1 1 0 0 0,-1-1 0 0 0,0 0 1 0 0,0 1-1 0 0,0-1 0 0 0,0 1 1 0 0,0-1-1 0 0,0 1 0 0 0,-1 0 1 0 0,1 0-1 0 0,-1 0 0 0 0,0 0 1 0 0,0 0-1 0 0,0 0 0 0 0,0 3-98 0 0,13 111 1929 0 0,-20-95-1713 0 0,0 0 0 0 0,-1 0-1 0 0,-1-1 1 0 0,-1 0 0 0 0,-1 0-1 0 0,-1-1 1 0 0,0 0 0 0 0,-2-1-1 0 0,0 0 1 0 0,-2-1-1 0 0,1-1 1 0 0,-2 0 0 0 0,-2 1-216 0 0,17-19-174 0 0,1 0 0 0 0,0 1 0 0 0,0-1 1 0 0,0 0-1 0 0,-1 1 0 0 0,1-1 0 0 0,0 1 1 0 0,-1-1-1 0 0,1 1 0 0 0,0-1 0 0 0,-1 0 0 0 0,1 1 1 0 0,-1 0-1 0 0,1-1 0 0 0,-1 1 0 0 0,1-1 1 0 0,-1 1-1 0 0,1-1 0 0 0,-1 1 0 0 0,0 0 0 0 0,1 0 1 0 0,-1-1-1 0 0,1 1 0 0 0,-1 0 0 0 0,0 0 0 0 0,1 0 1 0 0,-1-1-1 0 0,0 1 0 0 0,1 0 0 0 0,-1 0 1 0 0,0 0-1 0 0,1 0 0 0 0,-1 0 0 0 0,0 0 0 0 0,1 0 1 0 0,-1 1-1 0 0,0-1 174 0 0,13-15-1467 0 0</inkml:trace>
  <inkml:trace contextRef="#ctx0" brushRef="#br0" timeOffset="313715.53">11115 3514 1132 0 0,'1'1'988'0'0,"3"-1"-164"0"0,0-1-100 0 0,4 1-136 0 0,13-2-52 0 0,-8 2-80 0 0,8 0-123 0 0,4 0 27 0 0,33-9-304 0 0,-26 8-4 0 0,-18 1-420 0 0,7 0-233 0 0,-2 0-775 0 0,-3 0 52 0 0,4 12-12 0 0</inkml:trace>
  <inkml:trace contextRef="#ctx0" brushRef="#br0" timeOffset="313870.782">11094 3715 1576 0 0,'3'-2'1040'0'0,"4"2"-180"0"0,1-3-92 0 0,12 0-52 0 0,1-3-127 0 0,5 3-53 0 0,-1-3-20 0 0,4-1-52 0 0,3 2-64 0 0,3-1-252 0 0,-1 0-240 0 0,-2-1 12 0 0,3-1-1420 0 0,-3 1 103 0 0,-3-1-123 0 0,-5-1 148 0 0</inkml:trace>
  <inkml:trace contextRef="#ctx0" brushRef="#br0" timeOffset="330143.672">2029 3244 1076 0 0,'0'0'249'0'0,"0"0"-6"0"0,10-30 1591 0 0,52 25-1464 0 0,347-54-60 0 0,-193 39-224 0 0,1 11 0 0 0,12 9-86 0 0,-183 0-6 0 0,146 16-8 0 0,153-18-147 0 0,847-72-239 0 0,-57 38-372 0 0,1039-26 267 0 0,678-48 521 0 0,-1554 34-64 0 0,618-59 38 0 0,-438 57 415 0 0,-313 40 88 0 0,-887 24-516 0 0,569-53 98 0 0,-294 29-49 0 0,-218 10 9 0 0,197 39 24 0 0,363 46 6 0 0,-337-15-38 0 0,-21-17 121 0 0,159 14-190 0 0,-231-39-78 0 0,-231-27 31 0 0,137 20 1400 0 0,-290 40-1680 0 0,-79-29-1508 0 0,-3-4 1155 0 0</inkml:trace>
  <inkml:trace contextRef="#ctx0" brushRef="#br0" timeOffset="332905.716">2112 4625 848 0 0,'125'-22'460'0'0,"335"-11"138"0"0,16 52-655 0 0,480 17 479 0 0,-677-22-449 0 0,157 25 170 0 0,168-15-143 0 0,490 25 163 0 0,1783-12 241 0 0,-2100-39-446 0 0,-361-7-23 0 0,873-18 126 0 0,143 2-66 0 0,1353 18 606 0 0,-2354 12-449 0 0,897-15-34 0 0,87-47-139 0 0,-117-59 227 0 0,-190-14 303 0 0,-137 37-427 0 0,-561 79 156 0 0,-101-4-226 0 0,-228 16-18 0 0,1-3 0 0 0,-2-3 0 0 0,60-15 6 0 0,28-20 24 0 0,-99 8 1449 0 0,-68 34-1461 0 0,-1-1-1 0 0,1 1 1 0 0,0 0-1 0 0,-1-1 1 0 0,1 1-1 0 0,-1-1 1 0 0,0 0-1 0 0,1 1 1 0 0,-1-1-1 0 0,0 1 1 0 0,0-1-1 0 0,0 1 1 0 0,0-1-1 0 0,0 0 1 0 0,0 1-1 0 0,0-1 1 0 0,-1 1-1 0 0,1-1 1 0 0,-1 1-1 0 0,1-1 1 0 0,-1 1-1 0 0,1-1 1 0 0,-1 1-1 0 0,0-1 1 0 0,0 1-1 0 0,0 0 1 0 0,1 0-1 0 0,-1-1 1 0 0,-1 1-1 0 0,1 0 1 0 0,0 0-1 0 0,0 0 1 0 0,0 0-1 0 0,-1 0 1 0 0,1 0-1 0 0,0 0 1 0 0,-1 1-1 0 0,1-1 1 0 0,-1 0-1 0 0,1 1 1 0 0,-1-1-1 0 0,1 1 1 0 0,-1-1-1 0 0,1 1 1 0 0,-1 0-1 0 0,1 0 1 0 0,-1 0-1 0 0,0 0-11 0 0,-15-11-56 0 0,-12-15-84 0 0,1-1 0 0 0,2-1 0 0 0,0-1 0 0 0,2-1 0 0 0,2-1 0 0 0,-15-27 140 0 0,-17-22-24 0 0,44 56 55 0 0,-5-6-2977 0 0,11 29 1506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3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42 101 1712 0 0,'3'16'4418'0'0,"-1"73"-3796"0"0,33 129-21 0 0,-23-157-683 0 0,0 4-517 0 0,-8-19-2920 0 0,-4-37 2350 0 0</inkml:trace>
  <inkml:trace contextRef="#ctx0" brushRef="#br0" timeOffset="789.592">60 140 1268 0 0,'-8'-29'4979'0'0,"0"-5"-3797"0"0,-14 21-751 0 0,21 13-426 0 0,0 0 0 0 0,0 0 1 0 0,1 0-1 0 0,-1 0 1 0 0,0 0-1 0 0,1 0 1 0 0,-1 0-1 0 0,0-1 0 0 0,1 1 1 0 0,-1 0-1 0 0,1 0 1 0 0,-1-1-1 0 0,0 1 1 0 0,1 0-1 0 0,-1-1 0 0 0,1 1 1 0 0,-1 0-1 0 0,1-1 1 0 0,-1 1-1 0 0,1-1 1 0 0,-1 1-1 0 0,1-1 0 0 0,-1 1 1 0 0,1-1-1 0 0,0 0 1 0 0,-1 1-1 0 0,1-1 1 0 0,0 1-1 0 0,-1-1 0 0 0,1 0 1 0 0,0 1-1 0 0,0-1 1 0 0,0 0-1 0 0,0 1 1 0 0,0-1-1 0 0,-1 0 0 0 0,1 1 1 0 0,0-1-1 0 0,1 0 1 0 0,-1 1-1 0 0,0-1 1 0 0,0 0-1 0 0,0 1 0 0 0,0-1 1 0 0,0 0-1 0 0,1 1 1 0 0,-1-1-1 0 0,0 0 1 0 0,1 1-1 0 0,-1-1 0 0 0,0 1 1 0 0,1-1-1 0 0,-1 1 1 0 0,1-1-1 0 0,-1 1 1 0 0,1-1-1 0 0,-1 1 0 0 0,1-1 1 0 0,-1 1-1 0 0,1-1 1 0 0,-1 1-1 0 0,1 0 1 0 0,-1-1-1 0 0,1 1 0 0 0,0 0 1 0 0,-1 0-1 0 0,1-1 1 0 0,0 1-6 0 0,0-2-2 0 0,1 1 0 0 0,-1-1 1 0 0,1 1-1 0 0,-1-1 0 0 0,1 1 1 0 0,0 0-1 0 0,-1-1 1 0 0,1 1-1 0 0,0 0 0 0 0,0 0 1 0 0,0 0-1 0 0,0 0 0 0 0,0 1 1 0 0,0-1-1 0 0,0 0 0 0 0,0 1 1 0 0,0 0-1 0 0,0-1 0 0 0,0 1 1 0 0,1 0-1 0 0,-1 0 0 0 0,0 0 1 0 0,0 0-1 0 0,0 0 0 0 0,0 1 1 0 0,0-1-1 0 0,0 1 0 0 0,0-1 1 0 0,0 1-1 0 0,0 0 0 0 0,0 0 1 0 0,0 0-1 0 0,0 0 1 0 0,0 0-1 0 0,0 0 0 0 0,-1 1 1 0 0,1-1-1 0 0,0 0 0 0 0,-1 1 1 0 0,1-1-1 0 0,-1 1 0 0 0,0 0 1 0 0,0 0-1 0 0,1-1 0 0 0,-1 2 2 0 0,47 87 13 0 0,-34-28 68 0 0,-8-38-227 0 0,-1-8-63 0 0,6 4-412 0 0,4-14 374 0 0,8 0 185 0 0,-10-1 37 0 0,-6-2 4 0 0,18 8-14 0 0,12 11 74 0 0,2 26 234 0 0,-41-1 55 0 0,-6-30-292 0 0,0 0-1 0 0,-1-1 1 0 0,0 0-1 0 0,-2 0 1 0 0,0-1-1 0 0,0 0 1 0 0,-2-1-1 0 0,1-1 1 0 0,-2 0-1 0 0,0 0 1 0 0,0-2-1 0 0,-1 1 1 0 0,-1-2-1 0 0,0 0 1 0 0,0-1-1 0 0,-1-1 1 0 0,0 0-1 0 0,-10 2-35 0 0,25-9-108 0 0,-1 0 0 0 0,1 0 0 0 0,0 0 0 0 0,-1-1 0 0 0,1 1 0 0 0,-1-1 0 0 0,1 1 0 0 0,-1-1 0 0 0,0 0 0 0 0,1 0 0 0 0,-1 0 0 0 0,1-1 0 0 0,-1 1-1 0 0,1-1 1 0 0,-1 1 0 0 0,1-1 0 0 0,0 0 0 0 0,-1 0 0 0 0,1 0 0 0 0,0 0 0 0 0,-1 0 0 0 0,1 0 0 0 0,0-1 0 0 0,0 1 0 0 0,0-1 0 0 0,0 1 0 0 0,0-1 0 0 0,1 0-1 0 0,-1 0 1 0 0,0 0 0 0 0,1 0 0 0 0,0 0 0 0 0,-1 0 0 0 0,1 0 0 0 0,0-1 0 0 0,0 1 0 0 0,0 0 0 0 0,0-1 0 0 0,0 1 0 0 0,1-1 0 0 0,-1 1 0 0 0,1-1 0 0 0,0 1-1 0 0,-1-1 1 0 0,1 1 0 0 0,0-1 0 0 0,1-1 108 0 0,-1-13-1470 0 0</inkml:trace>
  <inkml:trace contextRef="#ctx0" brushRef="#br0" timeOffset="1072.17">651 3 1316 0 0,'-9'16'3031'0'0,"-25"47"-1325"0"0,14-16-1077 0 0,8-9-278 0 0,5-15-177 0 0,-2 12 45 0 0,-7 85 332 0 0,15-89-413 0 0,2-22-171 0 0,-1 0 1 0 0,2-1-1 0 0,-1 1 1 0 0,1-1-1 0 0,0 1 1 0 0,1-1 0 0 0,0 0-1 0 0,0 0 1 0 0,1 0-1 0 0,0 0 1 0 0,0-1-1 0 0,1 1 1 0 0,0-1-1 0 0,0 0 1 0 0,1 0-1 0 0,-1-1 1 0 0,3 2 32 0 0,-4-5-251 0 0,0 0 0 0 0,0 0 0 0 0,0-1 0 0 0,0 1 0 0 0,0-1 0 0 0,1 0 0 0 0,-1 0 1 0 0,1 0-1 0 0,-1 0 0 0 0,1-1 0 0 0,0 0 0 0 0,0 0 0 0 0,-1 0 0 0 0,1-1 0 0 0,0 1 0 0 0,0-1 0 0 0,0 0 0 0 0,0-1 0 0 0,0 1 0 0 0,0-1 1 0 0,4-1 250 0 0,23-8-1434 0 0</inkml:trace>
  <inkml:trace contextRef="#ctx0" brushRef="#br0" timeOffset="1554.03">871 119 1008 0 0,'80'96'2016'0'0,"-62"-66"-1547"0"0,-11-19-226 0 0,35 62 982 0 0,-30-20 1289 0 0,-12-52-2213 0 0,0-1-35 0 0,-6-4 673 0 0,6-15-389 0 0,16-35-532 0 0,-10 40-11 0 0,-1 1-1 0 0,2 0 1 0 0,0 0-1 0 0,0 1 1 0 0,1-1 0 0 0,1 2-1 0 0,0-1 1 0 0,0 1 0 0 0,1 1-1 0 0,1 0 1 0 0,-1 0-1 0 0,2 1 1 0 0,-1 0 0 0 0,1 1-1 0 0,1 0 1 0 0,0 1 0 0 0,0 1-1 0 0,0 0 1 0 0,4-1-7 0 0,1 10-68 0 0,-2 18 6 0 0,-9 62-48 0 0,-7-70 64 0 0,-56 140-2359 0 0,53-138-1446 0 0,2-14 2366 0 0</inkml:trace>
  <inkml:trace contextRef="#ctx0" brushRef="#br0" timeOffset="1802.865">1534 417 1048 0 0,'-7'27'508'0'0,"-4"0"-80"0"0,-2 2 88 0 0,-1-1 4 0 0,-2-4-164 0 0,3 5 40 0 0,-3-5-116 0 0,-3-3 40 0 0,0 1-40 0 0,0-4-340 0 0,-1 0-96 0 0,0-4-300 0 0,2-7-632 0 0,7-5 32 0 0</inkml:trace>
  <inkml:trace contextRef="#ctx0" brushRef="#br0" timeOffset="2085.503">1772 71 1588 0 0,'23'-8'5405'0'0,"-18"37"-4174"0"0,-5-23-1333 0 0,3 23 285 0 0,-2-10-71 0 0,1 2 4 0 0,-1-7-36 0 0,10 77 145 0 0,14 45 375 0 0,6 45-2094 0 0,-59-143-3523 0 0,18-36 3494 0 0</inkml:trace>
  <inkml:trace contextRef="#ctx0" brushRef="#br0" timeOffset="2332.607">1897 207 1528 0 0,'3'1'98'0'0,"1"-1"1"0"0,-1 1-1 0 0,1 0 0 0 0,-1 0 0 0 0,0 0 0 0 0,1 0 1 0 0,-1 0-1 0 0,0 1 0 0 0,0 0 0 0 0,0-1 0 0 0,0 1 1 0 0,0 0-1 0 0,0 0 0 0 0,-1 1 0 0 0,1-1 1 0 0,-1 1-1 0 0,1-1 0 0 0,-1 1 0 0 0,0 0 0 0 0,0 0 1 0 0,0 0-1 0 0,-1 0 0 0 0,1 0 0 0 0,-1 0 0 0 0,1 0 1 0 0,-1 1-1 0 0,0-1 0 0 0,0 0 0 0 0,-1 1 1 0 0,1-1-1 0 0,-1 1 0 0 0,0-1 0 0 0,0 1 0 0 0,0-1 1 0 0,0 1-1 0 0,0-1 0 0 0,-1 1 0 0 0,1-1 0 0 0,-1 1 1 0 0,0-1-1 0 0,0 0 0 0 0,0 1 0 0 0,-1-1 1 0 0,1 0-1 0 0,-1 0 0 0 0,0 0 0 0 0,0 0 0 0 0,0 0 1 0 0,0-1-1 0 0,0 1 0 0 0,-1 0 0 0 0,0 0-98 0 0,-102 84-98 0 0,20-66-3209 0 0,71-21 2053 0 0</inkml:trace>
  <inkml:trace contextRef="#ctx0" brushRef="#br0" timeOffset="2551.279">2015 0 988 0 0,'65'10'3846'0'0,"19"54"-2875"0"0,-44-16-337 0 0,-1 18-191 0 0,0 39 180 0 0,-36-92-587 0 0,0-1 0 0 0,-1 2 0 0 0,-1-1 0 0 0,0 0 0 0 0,-1 0 0 0 0,0 0 0 0 0,-1 0 0 0 0,-1 0 0 0 0,0 0 0 0 0,-1 0 0 0 0,0 0 0 0 0,-1 0 0 0 0,0-1 0 0 0,-1 0 0 0 0,-1 0 0 0 0,0 0 0 0 0,0-1 0 0 0,-1 1 0 0 0,0-1 0 0 0,-3 2-36 0 0,-124 119-1734 0 0,20-82-2176 0 0,78-48 2665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30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1108 0 0,'-17'24'362'0'0,"2"1"0"0"0,1 0-1 0 0,2 1 1 0 0,0 0 0 0 0,1 1 0 0 0,2 0 0 0 0,1 0-1 0 0,1 1 1 0 0,1 1 0 0 0,1-1 0 0 0,0 24-362 0 0,-37 148 293 0 0,2-135-2712 0 0,22-47 1513 0 0</inkml:trace>
  <inkml:trace contextRef="#ctx0" brushRef="#br0" timeOffset="260.537">1 188 1004 0 0,'13'-24'3838'0'0,"-3"18"-1841"0"0,-2 6-1209 0 0,-1 2-488 0 0,5 5-283 0 0,36 24 457 0 0,106 66 511 0 0,89 28-2249 0 0,-126-79-3328 0 0,-96-38 3217 0 0</inkml:trace>
  <inkml:trace contextRef="#ctx0" brushRef="#br0" timeOffset="648.789">791 147 976 0 0,'17'124'2052'0'0,"14"-51"-430"0"0,22-122-429 0 0,-46 34-1090 0 0,1 0-1 0 0,1 1 1 0 0,0-1-1 0 0,1 2 0 0 0,0-1 1 0 0,1 2-1 0 0,1-1 1 0 0,0 1-1 0 0,1 1 1 0 0,0 0-1 0 0,0 1 1 0 0,1 1-1 0 0,0 0 0 0 0,1 1 1 0 0,0 0-1 0 0,1 1 1 0 0,-1 1-1 0 0,1 0 1 0 0,0 1-1 0 0,13-2-102 0 0,-16 11-68 0 0,0 1 1 0 0,0 0-1 0 0,0 1 1 0 0,-1 0-1 0 0,0 1 0 0 0,-1 0 1 0 0,1 1-1 0 0,-1 1 1 0 0,-1-1-1 0 0,0 2 0 0 0,0-1 1 0 0,-1 2-1 0 0,0-1 0 0 0,0 1 1 0 0,-1 0-1 0 0,-1 1 1 0 0,4 6 67 0 0,1-1-661 0 0,7 22-2305 0 0,-16-33 2046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2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96 1008 0 0,'0'0'367'0'0,"0"0"-71"0"0,0 0-40 0 0,0 0-28 0 0,0 0-8 0 0,0 0 6 0 0,16-2 2407 0 0,-8-37-1956 0 0,-30 48-867 0 0,-54 195 420 0 0,53-122-161 0 0,19-67-41 0 0,-20 67-44 0 0,-3-2 0 0 0,-4-1 0 0 0,-3-2 0 0 0,-11 13 16 0 0,39-78 5 0 0,-15 23 100 0 0,4-24-116 0 0,16-11-143 0 0,1 0 32 0 0,-17-30-141 0 0,15 19 245 0 0,1 0 1 0 0,1-1-1 0 0,0 1 1 0 0,1 0-1 0 0,0 0 1 0 0,0 0-1 0 0,1 0 0 0 0,1 0 1 0 0,0 0-1 0 0,0 1 1 0 0,1-1-1 0 0,1 1 1 0 0,-1 0-1 0 0,2 0 1 0 0,-1 0-1 0 0,1 1 1 0 0,1 0-1 0 0,0 0 0 0 0,1-1 18 0 0,-4 9-11 0 0,-1 0 0 0 0,1 0 0 0 0,-1 0 0 0 0,1 0 0 0 0,-1 1-1 0 0,1-1 1 0 0,-1 1 0 0 0,1 0 0 0 0,-1 0 0 0 0,1 0-1 0 0,-1 1 1 0 0,1-1 0 0 0,-1 1 0 0 0,1 0 0 0 0,-1 0 0 0 0,0 0-1 0 0,1 1 1 0 0,-1-1 0 0 0,0 1 0 0 0,0-1 0 0 0,0 1-1 0 0,0 0 1 0 0,0 0 0 0 0,0 1 0 0 0,-1-1 0 0 0,1 0-1 0 0,-1 1 1 0 0,1 0 0 0 0,-1-1 0 0 0,0 1 0 0 0,0 0 0 0 0,0 0-1 0 0,-1 0 1 0 0,1 1 0 0 0,-1-1 0 0 0,1 0 0 0 0,-1 1-1 0 0,0-1 1 0 0,-1 0 0 0 0,1 1 0 0 0,0-1 0 0 0,-1 3 11 0 0,15 19-63 0 0,-8-16 63 0 0,-6-4 2 0 0,1-1-1 0 0,1 0 1 0 0,-1 1-1 0 0,1-1 0 0 0,-1 0 1 0 0,1 0-1 0 0,1-1 1 0 0,-1 1-1 0 0,0-1 1 0 0,1 1-1 0 0,-1-1 1 0 0,1 0-1 0 0,0-1 0 0 0,0 1 1 0 0,1-1-1 0 0,-1 1 1 0 0,0-1-1 0 0,1 0 1 0 0,-1-1-1 0 0,1 1 0 0 0,0-1 1 0 0,-1 0-1 0 0,1 0 1 0 0,0-1-1 0 0,0 1 1 0 0,0-1-1 0 0,-1 0 0 0 0,6 0-1 0 0,1-3-29 0 0,0 1-1 0 0,-1-1 0 0 0,1-1 0 0 0,-1 0 0 0 0,0 0 0 0 0,0-1 0 0 0,0 0 0 0 0,0-1 1 0 0,-1 0-1 0 0,0 0 0 0 0,0-1 0 0 0,-1 0 0 0 0,0-1 0 0 0,0 0 0 0 0,-1 0 0 0 0,0-1 1 0 0,0 0-1 0 0,-1 0 0 0 0,0 0 0 0 0,-1-1 0 0 0,0 0 0 0 0,0 0 0 0 0,-1 0 0 0 0,0-1 1 0 0,-1 1-1 0 0,1-10 30 0 0,-5 16-24 0 0,-1 0 1 0 0,0 0 0 0 0,-1-1 0 0 0,1 1 0 0 0,0 1-1 0 0,-1-1 1 0 0,0 0 0 0 0,0 0 0 0 0,0 1 0 0 0,-1 0-1 0 0,1 0 1 0 0,-1 0 0 0 0,0 0 0 0 0,1 0 0 0 0,-1 1-1 0 0,-1-1 1 0 0,1 1 0 0 0,0 0 0 0 0,0 1 0 0 0,-1-1-1 0 0,1 1 1 0 0,-1 0 0 0 0,1 0 0 0 0,-1 0 0 0 0,0 0-1 0 0,1 1 1 0 0,-1 0 0 0 0,0 0 0 0 0,1 0 0 0 0,-5 1 23 0 0,4 0 13 0 0,1 1 1 0 0,-1 0 0 0 0,1-1 0 0 0,0 1 0 0 0,0 1 0 0 0,0-1 0 0 0,0 1-1 0 0,0-1 1 0 0,0 1 0 0 0,1 0 0 0 0,-1 1 0 0 0,1-1 0 0 0,0 0 0 0 0,0 1-1 0 0,0 0 1 0 0,0 0 0 0 0,1 0 0 0 0,-1 0 0 0 0,1 0 0 0 0,0 0-1 0 0,0 1 1 0 0,1-1 0 0 0,-1 1 0 0 0,1-1 0 0 0,0 1 0 0 0,1-1 0 0 0,-1 1-1 0 0,1 0 1 0 0,-1-1 0 0 0,1 1 0 0 0,1 0 0 0 0,-1-1 0 0 0,1 1-1 0 0,0 0 1 0 0,1 3-14 0 0,0-1 22 0 0,1-1 0 0 0,0 0 0 0 0,0 0 1 0 0,1 0-1 0 0,0 0 0 0 0,0-1 0 0 0,0 1 0 0 0,1-1 0 0 0,0 0 0 0 0,0 0 0 0 0,0-1 0 0 0,0 1 0 0 0,1-1 0 0 0,0 0 0 0 0,-1-1 0 0 0,1 0 0 0 0,1 0 0 0 0,-1 0 0 0 0,0 0 0 0 0,1-1 0 0 0,0 0 0 0 0,-1 0 0 0 0,1-1 0 0 0,0 0 0 0 0,0 0 0 0 0,0-1 1 0 0,0 0-1 0 0,-1 0 0 0 0,1 0 0 0 0,0-1 0 0 0,0 0 0 0 0,5-2-22 0 0,9-4 24 0 0,0 0 1 0 0,-1-2 0 0 0,1 0-1 0 0,-2-2 1 0 0,1 0 0 0 0,-2-1-1 0 0,1-1 1 0 0,-2-1 0 0 0,0 0-1 0 0,-1-1 1 0 0,0-1 0 0 0,-1-1-1 0 0,-1 0 1 0 0,0-1-1 0 0,-1 0 1 0 0,8-18-25 0 0,-2 2 197 0 0,-1-1 0 0 0,-2 0 1 0 0,-1-2-1 0 0,-2 0 0 0 0,-2 0 0 0 0,-1-1 0 0 0,-2-1 0 0 0,-2 1 1 0 0,0-14-198 0 0,-5 48 55 0 0,0 0 0 0 0,0 0 0 0 0,0-1 0 0 0,-1 1 0 0 0,0 0 1 0 0,0-1-1 0 0,0 1 0 0 0,0 0 0 0 0,-1-1 0 0 0,1 1 0 0 0,-1 0 0 0 0,0 0 1 0 0,-1-1-1 0 0,1 1 0 0 0,-1 0 0 0 0,0 0 0 0 0,0 1 0 0 0,0-1 0 0 0,0 0 1 0 0,0 1-1 0 0,-1-1 0 0 0,0 1 0 0 0,0 0 0 0 0,0 0 0 0 0,0-1-55 0 0,0 4 24 0 0,0 0 0 0 0,0 0 0 0 0,0 0 0 0 0,0 0 0 0 0,-1 1 0 0 0,1-1 0 0 0,0 1 0 0 0,1 0 0 0 0,-1 0 0 0 0,0 0 0 0 0,0 0 0 0 0,0 0 0 0 0,0 1 0 0 0,1-1 0 0 0,-1 1 0 0 0,1 0 0 0 0,-1-1 0 0 0,1 1 0 0 0,0 1 0 0 0,0-1 0 0 0,0 0 0 0 0,0 0 0 0 0,0 1 0 0 0,0-1 0 0 0,0 1-24 0 0,-5 11 21 0 0,0 1-1 0 0,1 0 0 0 0,1 0 1 0 0,0 1-1 0 0,1-1 0 0 0,1 1 1 0 0,0 0-1 0 0,1 0 0 0 0,1 0 1 0 0,1 0-1 0 0,0 0 0 0 0,1 0 1 0 0,0 0-1 0 0,2 0 0 0 0,0 0 1 0 0,0 0-1 0 0,2-1 0 0 0,0 1 1 0 0,0-1-1 0 0,2 0 0 0 0,0-1 1 0 0,6 9-21 0 0,70 174-3371 0 0,-97-158 993 0 0,-2-20 1144 0 0</inkml:trace>
  <inkml:trace contextRef="#ctx0" brushRef="#br0" timeOffset="248.785">609 390 1152 0 0,'4'-3'1228'0'0,"11"-6"-236"0"0,1 0-116 0 0,6-1-168 0 0,2-1-71 0 0,5 1-13 0 0,3 1-200 0 0,-2 0-124 0 0,7 0-112 0 0,2-2-124 0 0,-1-1-164 0 0,7 2 8 0 0,0-1-608 0 0,-5 1-717 0 0,3-4 81 0 0,-3-4 32 0 0,0-1 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4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1392 0 0,'0'0'786'0'0,"0"0"-82"0"0,0 0-70 0 0,0 0-80 0 0,0 0-110 0 0,0 0-48 0 0,0 0-13 0 0,0 0-49 0 0,0 0-55 0 0,0 0-80 0 0,0 0-26 0 0,0 0-66 0 0,0 0-103 0 0,0 0-56 0 0,0 0-188 0 0,0 0-272 0 0,0 0-228 0 0,0 0-120 0 0,0 0-421 0 0,0 0-107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4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1412 0 0,'9'15'3171'0'0,"-6"30"-2738"0"0,-3-37-146 0 0,-1 35 81 0 0,2-1 0 0 0,2 1-1 0 0,1-1 1 0 0,3 0 0 0 0,1 0 0 0 0,2-1-1 0 0,2 0 1 0 0,1 0 0 0 0,3-2-1 0 0,1 0 1 0 0,20 33-368 0 0,-28-64 0 0 0,1-1 0 0 0,0-1-1 0 0,0 0 1 0 0,0 0 0 0 0,1-1-1 0 0,0 0 1 0 0,0-1 0 0 0,0 0-1 0 0,1-1 1 0 0,-1 0 0 0 0,1-1-1 0 0,0 0 1 0 0,0-1 0 0 0,-1 0 0 0 0,1-1-1 0 0,0 0 1 0 0,0-1 0 0 0,0 0-1 0 0,0-1 1 0 0,-1 0 0 0 0,1-1-1 0 0,-1-1 1 0 0,1 1 0 0 0,-1-2-1 0 0,-1 0 1 0 0,1 0 0 0 0,0-1 0 0 0,0-1 0 0 0,144-90-6668 0 0,-134 77 5160 0 0</inkml:trace>
  <inkml:trace contextRef="#ctx0" brushRef="#br0" timeOffset="281.557">178 461 1676 0 0,'6'1'3468'0'0,"23"-2"-2273"0"0,244-54 495 0 0,-142-7-7001 0 0,-118 50 4085 0 0</inkml:trace>
  <inkml:trace contextRef="#ctx0" brushRef="#br0" timeOffset="530.721">82 201 1576 0 0,'6'-7'7055'0'0,"87"-25"-6108"0"0,159-21-1801 0 0,4 23-4673 0 0,-245 29 5188 0 0,42-3-1147 0 0</inkml:trace>
  <inkml:trace contextRef="#ctx0" brushRef="#br0" timeOffset="777.364">1374 99 848 0 0,'-23'43'1383'0'0,"-56"129"1294"0"0,45-84-2156 0 0,12-28-129 0 0,18-48-468 0 0,-42 79-3262 0 0,33-80 2007 0 0</inkml:trace>
  <inkml:trace contextRef="#ctx0" brushRef="#br0" timeOffset="962.35">982 300 1152 0 0,'0'0'7'0'0,"15"-12"4474"0"0,9 18-2939 0 0,-19-4-1540 0 0,356 151 603 0 0,-343-145-1117 0 0,48 15-4249 0 0,-66-23 3405 0 0</inkml:trace>
  <inkml:trace contextRef="#ctx0" brushRef="#br0" timeOffset="1256.272">898 156 1216 0 0,'-104'124'3713'0'0,"90"-15"-1846"0"0,38-36-1197 0 0,-2-32-307 0 0,20 17 85 0 0,145 100-400 0 0,-136-129-538 0 0,76 6-4439 0 0,-111-35 3491 0 0</inkml:trace>
  <inkml:trace contextRef="#ctx0" brushRef="#br0" timeOffset="1506.117">1732 0 1424 0 0,'10'6'234'0'0,"-1"0"1"0"0,0 0-1 0 0,0 1 0 0 0,0 0 1 0 0,-1 1-1 0 0,0 0 0 0 0,-1 0 1 0 0,0 1-1 0 0,0 0 0 0 0,0 0 0 0 0,-1 0 1 0 0,-1 1-1 0 0,0 0 0 0 0,0 0 1 0 0,-1 0-1 0 0,0 1 0 0 0,-1 0 1 0 0,0-1-1 0 0,0 1 0 0 0,-1 0 0 0 0,-1 6-234 0 0,4-1 278 0 0,9 51 465 0 0,-10-41-499 0 0,-2-8-90 0 0,2 26 101 0 0,-2 23 251 0 0,-6 2-48 0 0,-14 32-336 0 0,-23 5-1583 0 0,1-43-927 0 0,2-31-501 0 0,22-28 1399 0 0</inkml:trace>
  <inkml:trace contextRef="#ctx0" brushRef="#br0" timeOffset="1757.918">2124 435 964 0 0,'8'-1'1884'0'0,"-3"-2"-408"0"0,0 3-267 0 0,-1 0-225 0 0,0-2-228 0 0,-3 1-152 0 0,1 1-220 0 0,1 0-180 0 0,-3 0-288 0 0,0 0 12 0 0,-3 0-936 0 0,3 1-392 0 0,-2-1 91 0 0,1-1-135 0 0,-1 1 52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4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307 424 924 0 0,'110'9'2590'0'0,"-93"-14"-2278"0"0,-7 4-184 0 0,0-2 0 0 0,0 1 0 0 0,0-1 1 0 0,-1 0-1 0 0,1-1 0 0 0,-1 0 0 0 0,0-1 0 0 0,0 0 0 0 0,0 0 0 0 0,-1-1 0 0 0,0 0 0 0 0,0-1 0 0 0,0 1 0 0 0,2-4-128 0 0,-10 9-30 0 0,-4-2-101 0 0,-16-3 110 0 0,-1 0 1 0 0,1 2-1 0 0,-1 0 1 0 0,0 1-1 0 0,0 1 1 0 0,0 1-1 0 0,0 1 1 0 0,0 1-1 0 0,0 1 0 0 0,0 1 1 0 0,0 1-1 0 0,0 0 1 0 0,1 2-1 0 0,0 0 1 0 0,0 1-1 0 0,0 1 1 0 0,1 1-1 0 0,1 1 1 0 0,-1 0-1 0 0,-6 7 21 0 0,-13 8 121 0 0,15-6-9 0 0,-8 15 70 0 0,15-12-20 0 0,-2 13 129 0 0,17-31-256 0 0,-1 0 0 0 0,1 1-1 0 0,-1-1 1 0 0,1 0 0 0 0,1 0 0 0 0,-1 1 0 0 0,1-1 0 0 0,-1 1 0 0 0,1-1 0 0 0,0 0 0 0 0,1 1 0 0 0,-1-1 0 0 0,1 0 0 0 0,0 1 0 0 0,0-1 0 0 0,0 0 0 0 0,1 0 0 0 0,-1 0 0 0 0,1 0 0 0 0,0 0 0 0 0,0 0 0 0 0,1 0 0 0 0,-1 0 0 0 0,1-1 0 0 0,0 1 0 0 0,3 2-35 0 0,25 18 99 0 0,-11-15-76 0 0,0-1 1 0 0,1-1 0 0 0,-1-1 0 0 0,2-1 0 0 0,-1-1 0 0 0,0 0-1 0 0,1-2 1 0 0,0 0 0 0 0,-1-2 0 0 0,1 0 0 0 0,3-2-24 0 0,22 0-717 0 0,-1-2 0 0 0,0-3 0 0 0,0-1 1 0 0,-1-2-1 0 0,37-14 717 0 0,-35 9-1201 0 0</inkml:trace>
  <inkml:trace contextRef="#ctx0" brushRef="#br0" timeOffset="328.006">710 367 1984 0 0,'23'59'2562'0'0,"128"184"-472"0"0,-100-170-312 0 0,-50-73-1421 0 0,24-63 774 0 0,91-247-1199 0 0,-105 291-1591 0 0,3 15-3606 0 0,-14 4 3827 0 0</inkml:trace>
  <inkml:trace contextRef="#ctx0" brushRef="#br0" timeOffset="2226.169">1621 421 1212 0 0,'-17'-16'4022'0'0,"-59"30"-3465"0"0,53-6-486 0 0,1 0 1 0 0,-1 2 0 0 0,2 0-1 0 0,-1 2 1 0 0,2 0 0 0 0,-1 1-1 0 0,2 1 1 0 0,0 1 0 0 0,0 1-1 0 0,2 1 1 0 0,0 0 0 0 0,1 1 0 0 0,0 1-1 0 0,2 0 1 0 0,-5 10-72 0 0,18-28 5 0 0,0 1 0 0 0,0-1 0 0 0,1 0-1 0 0,-1 1 1 0 0,1-1 0 0 0,-1 1 0 0 0,1 0 0 0 0,0-1 0 0 0,-1 1 0 0 0,1-1-1 0 0,0 1 1 0 0,0-1 0 0 0,0 1 0 0 0,0 0 0 0 0,1-1 0 0 0,-1 1 0 0 0,0-1-1 0 0,1 1 1 0 0,-1 0 0 0 0,1-1 0 0 0,-1 0 0 0 0,1 1 0 0 0,-1-1 0 0 0,1 1-1 0 0,0-1 1 0 0,0 0 0 0 0,0 1 0 0 0,0-1 0 0 0,0 0 0 0 0,0 0 0 0 0,0 0-1 0 0,1 0 1 0 0,-1 0 0 0 0,0 0 0 0 0,0 0 0 0 0,1 0 0 0 0,-1 0 0 0 0,1 0-1 0 0,-1-1 1 0 0,1 1 0 0 0,-1-1 0 0 0,1 1 0 0 0,-1-1 0 0 0,1 0-1 0 0,-1 1 1 0 0,1-1 0 0 0,0 0 0 0 0,-1 0 0 0 0,1 0 0 0 0,-1 0 0 0 0,1-1-1 0 0,0 1 1 0 0,-1 0 0 0 0,1-1 0 0 0,-1 1 0 0 0,1-1 0 0 0,-1 1 0 0 0,2-1-5 0 0,95-13 36 0 0,-78 11-18 0 0,0-2 0 0 0,-1 0-1 0 0,0-1 1 0 0,0-1 0 0 0,0 0 0 0 0,-1-2 0 0 0,0 0-1 0 0,0-1 1 0 0,-1-1 0 0 0,0-1 0 0 0,-1 0 0 0 0,-1-1 0 0 0,0 0-1 0 0,0-3-17 0 0,-15 17 8 0 0,0-1 0 0 0,0 1-1 0 0,-1-1 1 0 0,1 1 0 0 0,0-1-1 0 0,-1 0 1 0 0,1 1 0 0 0,0-1-1 0 0,-1 1 1 0 0,1-1-1 0 0,-1 0 1 0 0,1 0 0 0 0,-1 1-1 0 0,1-1 1 0 0,0 0 0 0 0,-1 0-1 0 0,1 1 1 0 0,-1-1 0 0 0,1 0-1 0 0,-1 0 1 0 0,1 0 0 0 0,-1 0-1 0 0,0 0 1 0 0,1 0-1 0 0,-1 0 1 0 0,1 0 0 0 0,-1 0-1 0 0,1 0 1 0 0,-1 0 0 0 0,1 0-1 0 0,-1 0 1 0 0,1 0 0 0 0,-1-1-1 0 0,1 1 1 0 0,-1 0 0 0 0,1 0-1 0 0,-1 0 1 0 0,1-1 0 0 0,0 1-1 0 0,-1 0 1 0 0,1-1-1 0 0,-1 1 1 0 0,1 0 0 0 0,0-1-1 0 0,-1 1 1 0 0,1-1 0 0 0,0 1-1 0 0,-1 0 1 0 0,1-1 0 0 0,0 1-1 0 0,0-1 1 0 0,-1 1 0 0 0,1-1-1 0 0,0 1 1 0 0,0-1 0 0 0,0 1-1 0 0,0-1 1 0 0,0 1-1 0 0,0-1 1 0 0,0 1 0 0 0,0-1-1 0 0,0 0-7 0 0,-4 4-21 0 0,0-1 0 0 0,1 1-1 0 0,0 0 1 0 0,0-1-1 0 0,0 1 1 0 0,0 1-1 0 0,0-1 1 0 0,0 0 0 0 0,1 1-1 0 0,0-1 1 0 0,0 1-1 0 0,0 0 1 0 0,0 0 0 0 0,0 0-1 0 0,1 0 1 0 0,-1 0-1 0 0,1 0 1 0 0,0 0-1 0 0,1 0 1 0 0,-1 0 0 0 0,1 1-1 0 0,-1-1 1 0 0,1 0-1 0 0,1 0 1 0 0,-1 1-1 0 0,1-1 1 0 0,-1 0 0 0 0,1 0-1 0 0,0 0 1 0 0,1 0-1 0 0,-1 0 1 0 0,1 0 0 0 0,-1 0-1 0 0,1 0 1 0 0,1 0-1 0 0,-1-1 1 0 0,0 1-1 0 0,1-1 1 0 0,0 0 0 0 0,0 1-1 0 0,0-1 1 0 0,0-1-1 0 0,0 1 1 0 0,0 0-1 0 0,1-1 1 0 0,-1 1 0 0 0,1-1-1 0 0,0 0 1 0 0,0-1-1 0 0,0 1 1 0 0,0 0 0 0 0,0-1-1 0 0,0 0 1 0 0,0 0-1 0 0,3 0 22 0 0,12-2-42 0 0,0-2 0 0 0,-1 0 0 0 0,1 0-1 0 0,-1-2 1 0 0,0 0 0 0 0,0-1 0 0 0,-1-1-1 0 0,1-1 1 0 0,-1-1 0 0 0,-1 0-1 0 0,0-1 1 0 0,0 0 0 0 0,-1-1 0 0 0,0-1-1 0 0,-1-1 1 0 0,-1 0 0 0 0,0-1 0 0 0,0 0-1 0 0,-2-1 1 0 0,1 0 0 0 0,-2-1 0 0 0,0 0-1 0 0,-1-1 1 0 0,1-4 42 0 0,5-6 316 0 0,-2-1-1 0 0,-1-1 0 0 0,-1 0 1 0 0,-1 0-1 0 0,-1-1 1 0 0,-2-1-1 0 0,-1 1 1 0 0,-2-1-1 0 0,-1 0 0 0 0,0-22-315 0 0,-36-21 969 0 0,2 119-782 0 0,22-15-169 0 0,2 1 0 0 0,2 0 0 0 0,0 0 1 0 0,2 0-1 0 0,2 1 0 0 0,1-1 0 0 0,1 0 0 0 0,1 1 0 0 0,6 21-18 0 0,-7-40 11 0 0,0 0-1 0 0,0 0 0 0 0,2-1 1 0 0,-1 1-1 0 0,2 0 1 0 0,0-1-1 0 0,0 0 0 0 0,1 0 1 0 0,0 0-1 0 0,1-1 1 0 0,1 0-1 0 0,0 0 0 0 0,0 0 1 0 0,1-1-1 0 0,0 0 1 0 0,1-1-1 0 0,0 1 0 0 0,1-2 1 0 0,0 1-1 0 0,0-2 1 0 0,0 1-1 0 0,1-1 0 0 0,0-1 1 0 0,1 0-1 0 0,0 0 1 0 0,0-1-1 0 0,0-1 0 0 0,0 0 1 0 0,0-1-1 0 0,2 0-10 0 0,-1-7-13 0 0,1 0 0 0 0,-1-2-1 0 0,0 1 1 0 0,0-2 0 0 0,-1 1-1 0 0,0-2 1 0 0,0 0 0 0 0,-1 0-1 0 0,1-1 1 0 0,-2 0 0 0 0,0-1-1 0 0,0-1 1 0 0,0 1 0 0 0,-2-1-1 0 0,1-1 1 0 0,-1 0 0 0 0,-1 0-1 0 0,4-10 14 0 0,13-33 306 0 0,-24 55-244 0 0,0 0-24 0 0,0 0 9 0 0,-18-9 36 0 0,15 15-106 0 0,1 1 1 0 0,-1-1-1 0 0,1 1 0 0 0,1-1 1 0 0,-1 1-1 0 0,1 0 1 0 0,0-1-1 0 0,0 1 1 0 0,1 0-1 0 0,0 0 0 0 0,0 0 1 0 0,1-1-1 0 0,0 1 1 0 0,0 0-1 0 0,0 0 1 0 0,1-1-1 0 0,0 1 0 0 0,0-1 1 0 0,1 0-1 0 0,0 1 1 0 0,0-1-1 0 0,0 0 1 0 0,1-1-1 0 0,0 1 1 0 0,0-1-1 0 0,0 1 0 0 0,1-1 1 0 0,0 0-1 0 0,0-1 1 0 0,0 1-1 0 0,0-1 1 0 0,1 0-1 0 0,0-1 0 0 0,-1 1 1 0 0,1-1-1 0 0,1 0 1 0 0,-1 0-1 0 0,0-1 1 0 0,7 2 22 0 0,-3-2-36 0 0,0 0 1 0 0,0 0-1 0 0,0-1 1 0 0,0 0-1 0 0,1-1 1 0 0,-1 0-1 0 0,0-1 1 0 0,1 0 0 0 0,-1 0-1 0 0,0-1 1 0 0,0-1-1 0 0,0 0 1 0 0,0 0-1 0 0,-1-1 1 0 0,1 0 0 0 0,-1 0-1 0 0,0-1 1 0 0,0 0-1 0 0,-1-1 1 0 0,1 0-1 0 0,-1-1 1 0 0,0 1-1 0 0,-1-2 1 0 0,0 1 0 0 0,0-1-1 0 0,-1 0 1 0 0,1 0-1 0 0,-2-1 1 0 0,1 1-1 0 0,-1-1 1 0 0,-1-1-1 0 0,3-5 36 0 0,-8 17-6 0 0,-1 0 0 0 0,1-1 0 0 0,-1 1 0 0 0,1-1 0 0 0,-1 1 0 0 0,1-1 0 0 0,-1 0 0 0 0,0 0 0 0 0,0 0 0 0 0,0 0 0 0 0,0 0 0 0 0,0 0 0 0 0,0 0 0 0 0,0 0 0 0 0,0-1 0 0 0,0 1 0 0 0,0-1 0 0 0,0 0 0 0 0,0 1 0 0 0,0-1 0 0 0,0 0 0 0 0,0 0 0 0 0,0 0 0 0 0,-1-1 0 0 0,1 1 0 0 0,0 0 0 0 0,0-1 0 0 0,0 0 0 0 0,0 1 0 0 0,0-1 0 0 0,0 0 0 0 0,0 0 0 0 0,0 0 0 0 0,1 0 0 0 0,-1 0 0 0 0,0 0 0 0 0,1-1 0 0 0,-1 1 0 0 0,0-1 0 0 0,1 1 0 0 0,0-1 0 0 0,-1 1 0 0 0,1-1 0 0 0,0 0 0 0 0,0 0 0 0 0,0 0 0 0 0,0 0-1 0 0,0 0 1 0 0,0 0 0 0 0,1 0 0 0 0,-1 0 0 0 0,0 0 0 0 0,1 0 0 0 0,0 0 0 0 0,0 0 0 0 0,-1 0 0 0 0,1 0 0 0 0,0 0 0 0 0,1 0 0 0 0,-1-1 0 0 0,0 1 0 0 0,1 0 0 0 0,-1 0 0 0 0,1 0 0 0 0,-1 0 0 0 0,1 0 0 0 0,1-1 6 0 0,-6 8-14 0 0,1 0 0 0 0,0 0 0 0 0,0 0 0 0 0,0 0 0 0 0,1 1 1 0 0,0-1-1 0 0,0 1 0 0 0,0 0 0 0 0,1-1 0 0 0,-1 1 0 0 0,2 0 0 0 0,-1 0 0 0 0,1 0 0 0 0,-1 0 0 0 0,2 0 0 0 0,-1 0 0 0 0,1 0 0 0 0,-1 0 0 0 0,2 0 1 0 0,-1-1-1 0 0,1 1 0 0 0,0 0 0 0 0,0-1 0 0 0,0 1 0 0 0,1-1 0 0 0,0 0 0 0 0,0 0 0 0 0,0 0 0 0 0,1 0 0 0 0,-1 0 0 0 0,1-1 0 0 0,0 1 1 0 0,1-1-1 0 0,-1 0 0 0 0,1-1 0 0 0,0 1 0 0 0,-1-1 0 0 0,2 0 0 0 0,-1 0 0 0 0,0 0 0 0 0,1-1 0 0 0,-1 0 0 0 0,1 0 0 0 0,-1 0 0 0 0,5 0 14 0 0,5 1-83 0 0,-1-1 0 0 0,1 0 0 0 0,0-1 0 0 0,-1-1 0 0 0,1 0 0 0 0,0-1 0 0 0,-1-1 0 0 0,1 0 0 0 0,-1-1 0 0 0,1-1 0 0 0,-1 0 0 0 0,0-1 0 0 0,-1 0 0 0 0,1-1 0 0 0,-1-1 0 0 0,0 0 0 0 0,-1-1 0 0 0,1 0 0 0 0,-2-1-1 0 0,1 0 1 0 0,-1-1 0 0 0,-1 0 0 0 0,1-1 0 0 0,-2 0 0 0 0,0 0 0 0 0,0-1 0 0 0,1-4 83 0 0,-9 15 15 0 0,0 0 0 0 0,0 0-1 0 0,-1 0 1 0 0,1 0 0 0 0,0 0-1 0 0,-1 0 1 0 0,1 0 0 0 0,-1 0-1 0 0,1 0 1 0 0,-1 0 0 0 0,0 0-1 0 0,1-1 1 0 0,-1 1 0 0 0,0 0-1 0 0,0 0 1 0 0,0 0 0 0 0,0-1-1 0 0,0 1 1 0 0,0 0 0 0 0,0 0-1 0 0,0 0 1 0 0,0-1 0 0 0,-1 1 0 0 0,1 0-1 0 0,0 0 1 0 0,-1 0 0 0 0,1 0-1 0 0,-1 0 1 0 0,1-1 0 0 0,-1 1-1 0 0,0 0 1 0 0,1 0 0 0 0,-1 0-1 0 0,0 1 1 0 0,0-1 0 0 0,0 0-1 0 0,0 0 1 0 0,0 0 0 0 0,1 1-1 0 0,-2-1 1 0 0,1 0 0 0 0,0 1-1 0 0,0-1 1 0 0,0 1 0 0 0,0-1 0 0 0,0 1-1 0 0,0-1 1 0 0,0 1 0 0 0,-1 0-1 0 0,1 0 1 0 0,0 0 0 0 0,0 0-1 0 0,-1 0 1 0 0,1 0 0 0 0,0 0-1 0 0,0 0 1 0 0,0 0 0 0 0,-1 0-15 0 0,-64 11 375 0 0,59-8-355 0 0,1-1 1 0 0,0 1-1 0 0,0 1 0 0 0,0 0 0 0 0,0-1 1 0 0,0 2-1 0 0,1-1 0 0 0,0 1 0 0 0,0-1 1 0 0,0 2-1 0 0,0-1 0 0 0,1 0 1 0 0,0 1-1 0 0,0 0 0 0 0,0 0 0 0 0,1 0 1 0 0,0 0-1 0 0,0 1 0 0 0,1-1 1 0 0,-1 1-1 0 0,1-1 0 0 0,1 1 0 0 0,0 0 1 0 0,0 0-21 0 0,3-5 4 0 0,1 0 1 0 0,1-1 0 0 0,-1 1-1 0 0,0-1 1 0 0,0 1-1 0 0,1-1 1 0 0,-1 0 0 0 0,0 0-1 0 0,1-1 1 0 0,-1 1-1 0 0,1-1 1 0 0,-1 0 0 0 0,1 0-1 0 0,-1 0 1 0 0,1 0 0 0 0,-1 0-1 0 0,1-1 1 0 0,-1 0-1 0 0,1 1 1 0 0,-1-1 0 0 0,0 0-1 0 0,1-1 1 0 0,-1 1 0 0 0,0-1-1 0 0,0 1 1 0 0,0-1-1 0 0,0 0 1 0 0,0 0 0 0 0,2-3-5 0 0,107-76 98 0 0,-92 202 364 0 0,-18-117-482 0 0,1-1 1 0 0,-1 0 0 0 0,1 0 0 0 0,0 0-1 0 0,0 0 1 0 0,0 0 0 0 0,0 0 0 0 0,0-1-1 0 0,1 1 1 0 0,-1-1 0 0 0,1 0 0 0 0,0 0-1 0 0,-1-1 1 0 0,1 1 0 0 0,0-1 0 0 0,0 0-1 0 0,0 0 1 0 0,0 0 0 0 0,0 0 0 0 0,1-1-1 0 0,-1 1 1 0 0,0-1 0 0 0,0 0 0 0 0,0-1-1 0 0,0 1 1 0 0,0-1 0 0 0,0 1-1 0 0,1-1 1 0 0,-2 0 0 0 0,1-1 0 0 0,0 1-1 0 0,0-1 1 0 0,0 0 0 0 0,0 0 0 0 0,-1 0-1 0 0,1 0 1 0 0,-1-1 0 0 0,0 1 0 0 0,0-1-1 0 0,0 0 1 0 0,0 0 0 0 0,0 0 0 0 0,0 0-1 0 0,-1-1 20 0 0,21-19 23 0 0,-1-2-1 0 0,-1 0 1 0 0,-1-1-1 0 0,-1-2 1 0 0,-2 1-1 0 0,0-2 1 0 0,-2-1-1 0 0,-2 0 1 0 0,0 0-1 0 0,-2-1 1 0 0,-2-1-1 0 0,0 0 1 0 0,-3 0-1 0 0,0 0 1 0 0,-2-1 0 0 0,-1 0-1 0 0,-2-9-22 0 0,5-95 2882 0 0,-6 136-2863 0 0,0 0 1 0 0,0 1-1 0 0,0-1 1 0 0,0 0-1 0 0,0 0 1 0 0,0 0-1 0 0,0 0 1 0 0,0 0-1 0 0,0 0 1 0 0,0 1-1 0 0,-1-1 1 0 0,1 0-1 0 0,0 0 1 0 0,-1 0-1 0 0,1 1 1 0 0,-1-1-1 0 0,1 0 1 0 0,-1 0-1 0 0,1 1 1 0 0,-1-1 0 0 0,1 0-1 0 0,-1 1 1 0 0,0-1-1 0 0,1 1 1 0 0,-1-1-1 0 0,0 1 1 0 0,1-1-1 0 0,-1 1 1 0 0,0-1-1 0 0,0 1 1 0 0,0 0-1 0 0,1-1 1 0 0,-1 1-1 0 0,0 0 1 0 0,0 0-1 0 0,0 0 1 0 0,0 0-1 0 0,0 0 1 0 0,0 0-1 0 0,1 0 1 0 0,-1 0-1 0 0,0 0 1 0 0,0 0-1 0 0,0 0 1 0 0,0 0-1 0 0,0 0 1 0 0,1 1 0 0 0,-1-1-1 0 0,0 0 1 0 0,0 1-1 0 0,0-1 1 0 0,1 1-1 0 0,-1-1 1 0 0,0 1-1 0 0,1-1 1 0 0,-1 1-1 0 0,0-1 1 0 0,1 1-1 0 0,-1 0 1 0 0,1-1-1 0 0,-1 1 1 0 0,1 0-1 0 0,-1-1 1 0 0,1 1-1 0 0,-1 0 1 0 0,1 0-1 0 0,0 0 1 0 0,-1-1-1 0 0,1 2-19 0 0,-6 16 41 0 0,1 1-1 0 0,1 1 0 0 0,0-1 0 0 0,1 1 1 0 0,2-1-1 0 0,0 1 0 0 0,1-1 0 0 0,1 1 0 0 0,0 0 1 0 0,2-1-1 0 0,0 1 0 0 0,5 12-40 0 0,91 239-4940 0 0,-89-196 463 0 0,-9-63 3259 0 0</inkml:trace>
  <inkml:trace contextRef="#ctx0" brushRef="#br0" timeOffset="2472.305">3479 520 1388 0 0,'3'0'1376'0'0,"0"-1"-256"0"0,0-4-160 0 0,0 4-151 0 0,4-2-97 0 0,7-6-192 0 0,7-2-144 0 0,-2 1-280 0 0,4-2-172 0 0,2 0 8 0 0,2 4-520 0 0,2-5-240 0 0,2 1-589 0 0,-3 0 69 0 0,-2 3-24 0 0</inkml:trace>
  <inkml:trace contextRef="#ctx0" brushRef="#br0" timeOffset="2765.409">3901 504 1460 0 0,'8'2'276'0'0,"0"0"1"0"0,1-1-1 0 0,-1 0 0 0 0,0 0 0 0 0,1 0 0 0 0,-1-1 0 0 0,1-1 1 0 0,-1 1-1 0 0,0-1 0 0 0,1-1 0 0 0,-1 1 0 0 0,0-2 1 0 0,0 1-1 0 0,0-1 0 0 0,0 0 0 0 0,0-1-276 0 0,16-5 298 0 0,-13 7-190 0 0,0 0 0 0 0,-1-1 0 0 0,0 0 0 0 0,0-1 1 0 0,0-1-1 0 0,0 1 0 0 0,0-1 0 0 0,-1-1 0 0 0,0 0 0 0 0,0 0 1 0 0,-1-1-1 0 0,1 0 0 0 0,-1 0 0 0 0,-1-1 0 0 0,0 0 1 0 0,0 0-1 0 0,0-1 0 0 0,-1 0 0 0 0,1-3-108 0 0,-7 11 25 0 0,-25-16 49 0 0,16 15-40 0 0,-1-1 0 0 0,0 1 0 0 0,1 1 0 0 0,-1 0 0 0 0,0 0 0 0 0,0 1-1 0 0,0 0 1 0 0,0 1 0 0 0,0 0 0 0 0,0 1 0 0 0,0 0 0 0 0,1 0 0 0 0,-1 1 0 0 0,1 0 0 0 0,-7 4-34 0 0,-18 2 140 0 0,-97 48 558 0 0,97-15-403 0 0,27-4-108 0 0,8-23-158 0 0,6 6 13 0 0,5-2-10 0 0,14 5-19 0 0,88 27-582 0 0,-89-44 202 0 0,-18-5 235 0 0,9 3-524 0 0,0 0 1 0 0,1-1 0 0 0,0-1-1 0 0,-1-1 1 0 0,1 0 0 0 0,0-1-1 0 0,0-1 1 0 0,0-1 0 0 0,6-1 655 0 0,24-8-1286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8:4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390 461 1256 0 0,'38'-74'4454'0'0,"-88"28"-4110"0"0,42 43-279 0 0,-1 1 0 0 0,1-1 0 0 0,-1 1 0 0 0,0 1 0 0 0,0 0 1 0 0,0 0-1 0 0,1 1 0 0 0,-1 0 0 0 0,0 0 0 0 0,0 1 0 0 0,0 0 0 0 0,0 1 0 0 0,1 0 0 0 0,-1 0 0 0 0,1 1 1 0 0,-1 0-1 0 0,1 0 0 0 0,0 1 0 0 0,0 0 0 0 0,1 1 0 0 0,-1-1 0 0 0,-1 3-65 0 0,-141 137 958 0 0,119-57-339 0 0,33-84-599 0 0,0 0 0 0 0,1-1-1 0 0,0 1 1 0 0,-1-1-1 0 0,1 0 1 0 0,0 1-1 0 0,0-1 1 0 0,0-1-1 0 0,0 1 1 0 0,1 0-1 0 0,-1-1 1 0 0,0 0-1 0 0,1 1 1 0 0,-1-1-1 0 0,1-1 1 0 0,-1 1-1 0 0,1 0 1 0 0,0-1-1 0 0,-1 0 1 0 0,1 0-1 0 0,-1 0 1 0 0,1 0-1 0 0,0 0 1 0 0,-1-1-1 0 0,1 0 1 0 0,-1 0 0 0 0,1 0-1 0 0,-1 0 1 0 0,1 0-20 0 0,29-8 30 0 0,0-1 0 0 0,-1-2 0 0 0,0-1 0 0 0,-1-1 0 0 0,-1-2 1 0 0,0-1-1 0 0,-2-2 0 0 0,24-18-30 0 0,-34 33 968 0 0,-8 27-977 0 0,62 46-1532 0 0,20-34-4090 0 0,-80-32 4401 0 0</inkml:trace>
  <inkml:trace contextRef="#ctx0" brushRef="#br0" timeOffset="603.331">1316 141 1784 0 0,'7'15'4589'0'0,"-11"59"-3152"0"0,-21 322 1209 0 0,41-298-4183 0 0,-34-148-3868 0 0,12 30 4175 0 0</inkml:trace>
  <inkml:trace contextRef="#ctx0" brushRef="#br0" timeOffset="1053.945">1121 279 1592 0 0,'-4'-6'145'0'0,"1"0"-1"0"0,1 0 1 0 0,-1-1 0 0 0,1 1-1 0 0,0-1 1 0 0,0 1 0 0 0,1-1-1 0 0,0 0 1 0 0,0 0-1 0 0,0 0 1 0 0,1 0 0 0 0,0 1-1 0 0,1-1 1 0 0,-1 0 0 0 0,1 0-1 0 0,0 0 1 0 0,1 1-1 0 0,0-1 1 0 0,0 1 0 0 0,1-1-1 0 0,-1 1 1 0 0,1 0 0 0 0,1 0-1 0 0,-1 0 1 0 0,1 0 0 0 0,0 0-1 0 0,2-2-144 0 0,4-1 68 0 0,-1 0 0 0 0,1 0 0 0 0,1 1 0 0 0,-1 0 1 0 0,1 1-1 0 0,1 0 0 0 0,-1 1 0 0 0,1 0 0 0 0,1 1 0 0 0,-1 0 0 0 0,1 1 0 0 0,-1 1 0 0 0,1-1 0 0 0,0 2 0 0 0,0 0 0 0 0,0 1 1 0 0,1 0-1 0 0,6 1-68 0 0,-12 1 19 0 0,0 1 0 0 0,1 0 1 0 0,-1 1-1 0 0,0 0 0 0 0,0 0 1 0 0,0 0-1 0 0,0 1 0 0 0,-1 1 1 0 0,1-1-1 0 0,-1 1 0 0 0,0 0 1 0 0,-1 1-1 0 0,1-1 0 0 0,-1 2 1 0 0,0-1-1 0 0,-1 0 0 0 0,1 1 1 0 0,-1 0-1 0 0,-1 0 0 0 0,1 1 1 0 0,-1-1-1 0 0,0 1 0 0 0,-1 0 1 0 0,0 0-1 0 0,0 0 0 0 0,-1 1 1 0 0,0-1-1 0 0,0 1 0 0 0,-1-1 1 0 0,0 1-1 0 0,-1-1 0 0 0,0 1 1 0 0,0 0-1 0 0,-1-1 0 0 0,0 1 1 0 0,-2 7-20 0 0,-3-1 117 0 0,-1-1 1 0 0,-1 0-1 0 0,0-1 0 0 0,-1 0 1 0 0,0 0-1 0 0,-1 0 1 0 0,0-2-1 0 0,-1 1 1 0 0,-1-1-1 0 0,0-1 1 0 0,0 0-1 0 0,-1 0 0 0 0,0-1 1 0 0,0-1-1 0 0,-1-1 1 0 0,0 0-1 0 0,-1 0 1 0 0,1-1-1 0 0,-1-1 1 0 0,-1-1-1 0 0,1 0 0 0 0,0-1 1 0 0,-1 0-1 0 0,0-2 1 0 0,0 0-1 0 0,1 0 1 0 0,-17-2-118 0 0,-26-16 461 0 0,100 15-173 0 0,38 16-476 0 0,0 4 0 0 0,0 3 0 0 0,-2 4 1 0 0,41 19 187 0 0,-70-25-551 0 0,15 7-428 0 0,17 7-3581 0 0,-80-33 3507 0 0,1-1-68 0 0</inkml:trace>
  <inkml:trace contextRef="#ctx0" brushRef="#br0" timeOffset="1504.484">1750 107 1744 0 0,'52'163'4078'0'0,"141"233"646"0"0,-193-397-4681 0 0,-1 0 0 0 0,1 0 1 0 0,0 0-1 0 0,0 1 0 0 0,0-1 0 0 0,0 0 0 0 0,0 0 0 0 0,0 0 0 0 0,1 0 0 0 0,-1 0 0 0 0,0 0 0 0 0,0 0 1 0 0,1 0-1 0 0,-1 1 0 0 0,0-1 0 0 0,1 0 0 0 0,-1 0 0 0 0,1 0 0 0 0,-1 1 0 0 0,1-1 0 0 0,0 0 0 0 0,-1 1 0 0 0,1-1 1 0 0,0 0-1 0 0,-1 1 0 0 0,1-1 0 0 0,0 1 0 0 0,0-1 0 0 0,-1 1 0 0 0,1-1 0 0 0,0 1 0 0 0,0 0 0 0 0,0-1 1 0 0,0 1-1 0 0,-1 0 0 0 0,1 0 0 0 0,0-1 0 0 0,0 1 0 0 0,0 0 0 0 0,0 0 0 0 0,0 0 0 0 0,0 0 0 0 0,0 0 0 0 0,0 0 1 0 0,0 1-1 0 0,-1-1 0 0 0,1 0 0 0 0,0 0 0 0 0,0 1 0 0 0,0-1 0 0 0,0 0 0 0 0,0 1 0 0 0,-1-1 0 0 0,1 1 1 0 0,0-1-1 0 0,0 1 0 0 0,-1 0 0 0 0,1 0-43 0 0,4-18-38 0 0,152-386 1015 0 0,-131 332-2384 0 0,-26 71 1019 0 0,0 0-110 0 0,0 0 22 0 0,0 0-54 0 0,0 0-361 0 0,0 0-28 0 0,0 0-46 0 0,0 0-399 0 0,0-7-2563 0 0,0 7 2735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0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1 414 1324 0 0,'29'-27'3139'0'0,"-26"24"-2937"0"0,-3 3-13 0 0,0 0-61 0 0,0 0-36 0 0,0 0-2 0 0,24-11 422 0 0,-42 233 943 0 0,-19 198 1190 0 0,39-417-2607 0 0,0 0-1 0 0,0 0 0 0 0,1 0 1 0 0,-1 0-1 0 0,1 0 0 0 0,-1-1 1 0 0,1 1-1 0 0,0-1 0 0 0,0 1 1 0 0,0-1-1 0 0,0 0 1 0 0,1 0-1 0 0,-1 0 0 0 0,1-1 1 0 0,-1 1-1 0 0,1-1 0 0 0,-1 0 1 0 0,1 0-1 0 0,0 0 0 0 0,-1-1 1 0 0,1 1-1 0 0,0-1 1 0 0,0 0-1 0 0,0 0 0 0 0,-1 0 1 0 0,1 0-1 0 0,3-1-37 0 0,182-15 385 0 0,13-26-2177 0 0,-217 19-5072 0 0,13 21 7342 0 0,-18-8-1650 0 0</inkml:trace>
  <inkml:trace contextRef="#ctx0" brushRef="#br0" timeOffset="276.587">127 839 1048 0 0,'-16'-3'6329'0'0,"34"-6"-4451"0"0,44-7-2230 0 0,-55 14 861 0 0,388-101-1090 0 0,-394 103 489 0 0,0 0-1 0 0,-1 0 1 0 0,1 0 0 0 0,-1-1 0 0 0,1 1-1 0 0,0 0 1 0 0,-1 0 0 0 0,1 0 0 0 0,-1-1 0 0 0,1 1-1 0 0,-1 0 1 0 0,1-1 0 0 0,-1 1 0 0 0,1-1-1 0 0,-1 1 1 0 0,1 0 0 0 0,-1-1 0 0 0,0 1 0 0 0,1-1-1 0 0,-1 1 1 0 0,1-1 0 0 0,-1 1 0 0 0,0-1-1 0 0,0 1 1 0 0,1-1 0 0 0,-1 0 0 0 0,0 1 0 0 0,0-1-1 0 0,0 1 1 0 0,0-1 0 0 0,0 0 0 0 0,0 1-1 0 0,1-1 1 0 0,-1 1 0 0 0,-1-1 0 0 0,1 0 0 0 0,0 1-1 0 0,0-1 1 0 0,0 1 0 0 0,0-1 0 0 0,0 0-1 0 0,0 1 1 0 0,-1-1 0 0 0,1 1 0 0 0,0-1 0 0 0,-1 1-1 0 0,1-1 1 0 0,0 1 0 0 0,-1-1 0 0 0,1 1-1 0 0,0-1 1 0 0,-1 1 0 0 0,1-1 0 0 0,-1 1 0 0 0,1 0-1 0 0,-1-1 1 0 0,1 1 0 0 0,-1 0 0 0 0,1-1-1 0 0,-1 1 1 0 0,1 0 0 0 0,-1 0 0 0 0,0 0 0 0 0,1-1-1 0 0,-1 1 1 0 0,1 0 0 0 0,-1 0 0 0 0,0 0 92 0 0,0-1 257 0 0,-18-13-1486 0 0</inkml:trace>
  <inkml:trace contextRef="#ctx0" brushRef="#br0" timeOffset="541.374">109 417 1216 0 0,'16'-13'6070'0'0,"30"-1"-5847"0"0,-36 11 414 0 0,281-48 1556 0 0,-94 42-3558 0 0,-101 32-2353 0 0,-93-16 1274 0 0,-6-5 1232 0 0</inkml:trace>
  <inkml:trace contextRef="#ctx0" brushRef="#br0" timeOffset="1084.387">1369 312 1036 0 0,'-22'2'340'0'0,"0"0"-1"0"0,0 1 1 0 0,0 1 0 0 0,1 1-1 0 0,0 1 1 0 0,0 1 0 0 0,0 1-1 0 0,1 1 1 0 0,0 0 0 0 0,1 2-1 0 0,0 0 1 0 0,0 1 0 0 0,1 1-1 0 0,1 1 1 0 0,0 0 0 0 0,1 1-1 0 0,1 1 1 0 0,0 1 0 0 0,1 0-1 0 0,1 0 1 0 0,1 2 0 0 0,0-1-1 0 0,1 2 1 0 0,2-1 0 0 0,-2 5-340 0 0,8-15 58 0 0,0 0 1 0 0,0 0 0 0 0,1 1-1 0 0,1-1 1 0 0,-1 0 0 0 0,2 1 0 0 0,-1-1-1 0 0,1 1 1 0 0,1-1 0 0 0,-1 1 0 0 0,2-1-1 0 0,-1 1 1 0 0,1-1 0 0 0,1 0-1 0 0,0 0 1 0 0,0 0 0 0 0,1 0 0 0 0,0-1-1 0 0,0 1 1 0 0,1-1 0 0 0,0 0 0 0 0,0 0-1 0 0,1-1 1 0 0,0 1 0 0 0,1-1 0 0 0,-1-1-1 0 0,3 3-58 0 0,7 3-215 0 0,0 0 0 0 0,1 0 0 0 0,0-2-1 0 0,1 0 1 0 0,0-1 0 0 0,0-1 0 0 0,1 0 0 0 0,0-2-1 0 0,0 0 1 0 0,1-1 0 0 0,0-1 0 0 0,9 0 215 0 0,143 3-5473 0 0,-97-23 4271 0 0</inkml:trace>
  <inkml:trace contextRef="#ctx0" brushRef="#br0" timeOffset="1548.453">2065 440 888 0 0,'30'-27'5000'0'0,"-38"41"-2446"0"0,-165 328-2415 0 0,170-337-453 0 0,0-1 0 0 0,-1-1 0 0 0,0 1 0 0 0,1 0 0 0 0,-1-1 0 0 0,-1 0 0 0 0,1 0 0 0 0,0 0 0 0 0,-1-1 0 0 0,1 1 0 0 0,-1-1 0 0 0,0 0 0 0 0,0 0 0 0 0,0-1 0 0 0,0 1 0 0 0,0-1 0 0 0,0 0 0 0 0,0-1 0 0 0,-2 1 314 0 0,5-1-1259 0 0</inkml:trace>
  <inkml:trace contextRef="#ctx0" brushRef="#br0" timeOffset="1799.284">1735 497 1516 0 0,'16'-29'6309'0'0,"23"35"-4527"0"0,-31-2-1775 0 0,251 155 641 0 0,-231-139-952 0 0,44 36-1739 0 0,-30-13-2876 0 0,-39-38 3683 0 0</inkml:trace>
  <inkml:trace contextRef="#ctx0" brushRef="#br0" timeOffset="2157.139">2390 611 2036 0 0,'0'0'1662'0'0,"22"-1"3368"0"0,67-6-4489 0 0,207-30-241 0 0,-289 36-274 0 0,-7 0-142 0 0,0 1 0 0 0,0 0 0 0 0,0-1 0 0 0,0 1 0 0 0,0 0 0 0 0,-1 0 0 0 0,1-1 0 0 0,0 1 0 0 0,0 0 0 0 0,1-1 0 0 0,-1 1 0 0 0,0 0 0 0 0,0-1 0 0 0,0 1 0 0 0,0 0 0 0 0,0 0 0 0 0,0-1 0 0 0,0 1 0 0 0,0 0 0 0 0,0 0 0 0 0,1-1 0 0 0,-1 1 0 0 0,0 0 0 0 0,0 0 1 0 0,0-1-1 0 0,0 1 0 0 0,1 0 0 0 0,-1 0 0 0 0,0 0 0 0 0,0-1 0 0 0,1 1 0 0 0,-1 0 0 0 0,0 0 0 0 0,0 0 0 0 0,1 0 0 0 0,-1 0 0 0 0,0 0 0 0 0,1-1 116 0 0,-9-3-2694 0 0,5 2 1312 0 0</inkml:trace>
  <inkml:trace contextRef="#ctx0" brushRef="#br0" timeOffset="2562.681">3145 455 856 0 0,'8'-23'8278'0'0,"-38"72"-7082"0"0,15 5-1334 0 0,2 1 0 0 0,2 1 1 0 0,3 0-1 0 0,3 0 0 0 0,1 1 1 0 0,5 49 137 0 0,-4-85-2341 0 0,-5-12-2334 0 0,8-9 3435 0 0</inkml:trace>
  <inkml:trace contextRef="#ctx0" brushRef="#br0" timeOffset="3279.384">3201 489 1216 0 0,'13'-59'11448'0'0,"-13"58"-11343"0"0,0 1-13 0 0,0 0-60 0 0,0 0-1 0 0,0 0 3 0 0,0 0 14 0 0,-15-24 180 0 0,6 21-190 0 0,9 3-41 0 0,-1-1 0 0 0,0 1 0 0 0,1 0 0 0 0,-1 0 1 0 0,0-1-1 0 0,0 1 0 0 0,1 0 0 0 0,-1 0 0 0 0,0 0 1 0 0,0 0-1 0 0,0 0 0 0 0,1 0 0 0 0,-1 0 0 0 0,0 0 0 0 0,0 0 1 0 0,1 0-1 0 0,-1 0 0 0 0,0 1 0 0 0,0-1 0 0 0,1 0 1 0 0,-1 0-1 0 0,0 1 0 0 0,0-1 0 0 0,1 1 0 0 0,-1-1 1 0 0,0 0-1 0 0,1 1 0 0 0,-1-1 0 0 0,1 1 0 0 0,-1 0 0 0 0,1-1 1 0 0,-1 1-1 0 0,1-1 0 0 0,-1 1 0 0 0,1 0 0 0 0,-1-1 1 0 0,1 1-1 0 0,0 0 0 0 0,-1 0 0 0 0,1-1 0 0 0,0 1 1 0 0,0 0-1 0 0,0 0 0 0 0,0-1 0 0 0,-1 1 0 0 0,1 0 0 0 0,0 0 1 0 0,0 0-1 0 0,0-1 0 0 0,1 1 0 0 0,-1 0 0 0 0,0 0 1 0 0,0 0 2 0 0,-3 10 15 0 0,0 0 1 0 0,0 0 0 0 0,1 0 0 0 0,0 1-1 0 0,1-1 1 0 0,1 1 0 0 0,0-1 0 0 0,0 1 0 0 0,1-1-1 0 0,1 0 1 0 0,0 1 0 0 0,0-1 0 0 0,1 0 0 0 0,0 0-1 0 0,1 0 1 0 0,1 0 0 0 0,-1-1 0 0 0,2 0 0 0 0,-1 0-1 0 0,1 0 1 0 0,1-1 0 0 0,2 3-16 0 0,-6-9 1 0 0,0 1 0 0 0,1-1 0 0 0,-1 0 0 0 0,1 0 0 0 0,0 0 0 0 0,0 0-1 0 0,0-1 1 0 0,0 0 0 0 0,0 0 0 0 0,0 0 0 0 0,1 0 0 0 0,-1-1 0 0 0,1 1 0 0 0,-1-1 0 0 0,1 0 0 0 0,0-1 0 0 0,-1 1 0 0 0,1-1 0 0 0,0 0 0 0 0,-1 0 0 0 0,1 0 0 0 0,0-1 0 0 0,0 1-1 0 0,-1-1 1 0 0,1 0 0 0 0,-1-1 0 0 0,1 1 0 0 0,-1-1 0 0 0,0 0 0 0 0,1 0 0 0 0,-1 0 0 0 0,0-1 0 0 0,3-1-1 0 0,3-3-30 0 0,0 0 0 0 0,-1 0 0 0 0,0-1 0 0 0,0 0 0 0 0,0 0 0 0 0,-1-1 0 0 0,0 0 1 0 0,-1-1-1 0 0,0 1 0 0 0,0-1 0 0 0,-1-1 0 0 0,3-8 30 0 0,5-30-111 0 0,-14 47 101 0 0,-2-13-72 0 0,1 14 80 0 0,1 0-1 0 0,0 0 1 0 0,-1 0-1 0 0,0 0 1 0 0,1 0-1 0 0,-1 0 1 0 0,1 0 0 0 0,-1 0-1 0 0,0 0 1 0 0,0 1-1 0 0,0-1 1 0 0,1 0-1 0 0,-1 1 1 0 0,0-1-1 0 0,0 0 1 0 0,0 1 0 0 0,0-1-1 0 0,0 1 1 0 0,0 0-1 0 0,0-1 1 0 0,0 1-1 0 0,0 0 1 0 0,0-1-1 0 0,-1 1 1 0 0,1 0 0 0 0,0 0-1 0 0,0 0 1 0 0,0 0-1 0 0,0 0 1 0 0,0 0-1 0 0,0 0 1 0 0,0 1-1 0 0,0-1 1 0 0,0 0-1 0 0,0 1 1 0 0,-1-1 0 0 0,1 0-1 0 0,0 1 1 0 0,1-1-1 0 0,-1 1 1 0 0,0 0-1 0 0,0-1 1 0 0,0 1-1 0 0,0 0 1 0 0,0-1 0 0 0,0 1-1 0 0,1 0 1 0 0,-1 0-1 0 0,0 0 1 0 0,1 0-1 0 0,-1 0 1 0 0,1 0-1 0 0,-1 0 1 0 0,1 0-1 0 0,-1 0 1 0 0,1 0 0 0 0,0 0 2 0 0,-7 71-930 0 0,43 6-571 0 0,0-34-2675 0 0,-30-36 1556 0 0,-6-8 1375 0 0</inkml:trace>
  <inkml:trace contextRef="#ctx0" brushRef="#br0" timeOffset="3602.639">3731 239 2472 0 0,'32'53'3871'0'0,"-20"-30"-3538"0"0,0 0 1 0 0,-2 0-1 0 0,0 1 1 0 0,-2 1-1 0 0,-1-1 1 0 0,0 2 0 0 0,-2-1-1 0 0,-1 0 1 0 0,-2 1-1 0 0,1 7-333 0 0,-8-12 137 0 0,0 0 1 0 0,-2 0-1 0 0,0-1 0 0 0,-1 0 1 0 0,-1 0-1 0 0,-1 0 0 0 0,0-2 0 0 0,-2 1 1 0 0,0-1-1 0 0,-1-1 0 0 0,-1 0 0 0 0,0-1 1 0 0,-1 0-1 0 0,-1-1 0 0 0,-1-1 0 0 0,-16 11-137 0 0,-47 20-2879 0 0,79-46 2709 0 0,0 1 1 0 0,-1-1-1 0 0,1 1 1 0 0,0-1-1 0 0,-1 0 1 0 0,1 0-1 0 0,0 0 1 0 0,0 0-1 0 0,0 0 1 0 0,0 0-1 0 0,0 0 1 0 0,0 0-1 0 0,0 0 1 0 0,0 0-1 0 0,0-1 1 0 0,1 1-1 0 0,-1 0 1 0 0,0-1-1 0 0,1 1 1 0 0,-1 0-1 0 0,1-1 1 0 0,0 1-1 0 0,-1-1 1 0 0,1 1-1 0 0,0-1 1 0 0,0 1-1 0 0,0-1 1 0 0,0 1-1 0 0,0-1 1 0 0,0 1-1 0 0,0 0 1 0 0,0-1-1 0 0,1 1 1 0 0,-1-2 169 0 0,0 2-78 0 0,0-15-1156 0 0</inkml:trace>
  <inkml:trace contextRef="#ctx0" brushRef="#br0" timeOffset="4037.311">3828 80 936 0 0,'7'-8'309'0'0,"0"1"0"0"0,0 0-1 0 0,1 1 1 0 0,0 0 0 0 0,0 0-1 0 0,0 0 1 0 0,1 1 0 0 0,0 1 0 0 0,0-1-1 0 0,0 1 1 0 0,1 1 0 0 0,-1 0 0 0 0,1 0-1 0 0,0 1 1 0 0,-1 0 0 0 0,1 1 0 0 0,7-1-309 0 0,-11 5 82 0 0,0 1 1 0 0,0-1 0 0 0,0 1-1 0 0,0 0 1 0 0,-1 0 0 0 0,1 1-1 0 0,-1 0 1 0 0,0 0 0 0 0,-1 0-1 0 0,1 0 1 0 0,-1 1 0 0 0,0 0-1 0 0,-1 0 1 0 0,1 0 0 0 0,-1 0-1 0 0,0 0 1 0 0,-1 1 0 0 0,1-1-1 0 0,-1 1 1 0 0,0 0 0 0 0,-1 0-1 0 0,0-1 1 0 0,0 1 0 0 0,-1 0-1 0 0,1 0 1 0 0,-1 0 0 0 0,-1 0-1 0 0,1 0 1 0 0,-1 0 0 0 0,-1 0-1 0 0,1 0 1 0 0,-1 0-83 0 0,-50 128 2593 0 0,52-134-2452 0 0,3 2-19 0 0,13 3-343 0 0,-1 0 0 0 0,1-1 0 0 0,1-1 0 0 0,-1 0 0 0 0,0-1 0 0 0,1-1-1 0 0,0-1 1 0 0,-1 0 0 0 0,1-1 0 0 0,0-1 0 0 0,-1 0 0 0 0,1-1 0 0 0,0-1-1 0 0,-1-1 1 0 0,12-4 221 0 0,5 2-602 0 0,111-23-4871 0 0,-118 22 4027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75 1280 0 0,'-2'69'2181'0'0,"3"-48"-1969"0"0,0-1-1 0 0,2 0 1 0 0,1 0 0 0 0,0 0 0 0 0,1 0-1 0 0,1 0 1 0 0,1-1 0 0 0,1 0 0 0 0,1-1-1 0 0,0 0 1 0 0,1 0 0 0 0,1 0-212 0 0,-9-15 47 0 0,1-1 0 0 0,-1 1 0 0 0,0-1 0 0 0,1 1 0 0 0,-1-1 0 0 0,1 0 0 0 0,0 0 0 0 0,0 0 0 0 0,0 0 0 0 0,0 0-1 0 0,0-1 1 0 0,0 1 0 0 0,0-1 0 0 0,1 0 0 0 0,-1 0 0 0 0,0 0 0 0 0,1 0 0 0 0,-1-1 0 0 0,1 1 0 0 0,-1-1 0 0 0,1 0 0 0 0,-1 0 0 0 0,1 0 0 0 0,-1-1 0 0 0,0 1 0 0 0,1-1 0 0 0,-1 0 0 0 0,1 0 0 0 0,-1 0 0 0 0,0 0 0 0 0,0 0 0 0 0,0-1 0 0 0,1 0 0 0 0,-1 1 0 0 0,-1-1 0 0 0,1 0 0 0 0,0-1-1 0 0,0 1 1 0 0,-1 0 0 0 0,2-2-47 0 0,93-108 573 0 0,-64 50-227 0 0,-27 92-471 0 0,2-14 69 0 0,10 5-7 0 0,65 23-72 0 0,-62-40 95 0 0,-7-2 38 0 0,0-1 0 0 0,0 0 0 0 0,1-1 0 0 0,-1-1 0 0 0,0 0 0 0 0,1-1 0 0 0,-1-1 0 0 0,0 0 0 0 0,0 0 0 0 0,-1-2-1 0 0,1 0 1 0 0,-1 0 0 0 0,0-1 0 0 0,0-1 0 0 0,-1 0 0 0 0,1-1 0 0 0,-2 0 0 0 0,1-1 0 0 0,-1 0 0 0 0,-1-1 0 0 0,0 0 0 0 0,0-1 0 0 0,-1 0 0 0 0,3-4 2 0 0,-10 7-21 0 0,-1 1 0 0 0,-1-1 1 0 0,1 1-1 0 0,-2-1 0 0 0,1 0 0 0 0,-1 1 1 0 0,0-1-1 0 0,0 1 0 0 0,0-1 1 0 0,-1 1-1 0 0,-1 0 0 0 0,1 0 0 0 0,-1 0 1 0 0,0 0-1 0 0,-1 0 0 0 0,0 1 1 0 0,0-1-1 0 0,0 1 0 0 0,-1 0 0 0 0,0 0 1 0 0,0 1-1 0 0,0-1 0 0 0,-1 1 1 0 0,0 0-1 0 0,0 1 0 0 0,0-1 0 0 0,0 1 1 0 0,-1 1-1 0 0,0-1 0 0 0,1 1 1 0 0,-1 0-1 0 0,-1 0 0 0 0,1 1 0 0 0,0 0 1 0 0,-1 1-1 0 0,1-1 0 0 0,-1 1 1 0 0,1 1-1 0 0,-1-1 0 0 0,1 1 0 0 0,-8 1 21 0 0,14-1-84 0 0,1 0-178 0 0,0 0-28 0 0,-6 22-806 0 0,62 15-546 0 0,-30-27 787 0 0</inkml:trace>
  <inkml:trace contextRef="#ctx0" brushRef="#br0" timeOffset="326.544">1052 252 1312 0 0,'4'1'138'0'0,"-1"-1"1"0"0,0 1-1 0 0,1-1 0 0 0,-1 0 0 0 0,1 0 1 0 0,-1 0-1 0 0,1 0 0 0 0,-1-1 0 0 0,1 1 1 0 0,-1-1-1 0 0,0 0 0 0 0,1 0 0 0 0,-1 0 1 0 0,0 0-1 0 0,0-1 0 0 0,0 1 0 0 0,0-1 1 0 0,0 0-1 0 0,0 0 0 0 0,0 0 0 0 0,0 0 1 0 0,-1 0-1 0 0,1-1 0 0 0,-1 1 0 0 0,1-1-138 0 0,-1 1 138 0 0,11-6-24 0 0,0 0 0 0 0,-1-2 0 0 0,0 1 0 0 0,-1-1-1 0 0,0-1 1 0 0,-1 0 0 0 0,0 0 0 0 0,-1-1 0 0 0,0 0-1 0 0,-1-1 1 0 0,0 0 0 0 0,2-6-114 0 0,-10 16 0 0 0,-1 0 0 0 0,0 1 0 0 0,1-1-1 0 0,-1 0 1 0 0,0 1 0 0 0,0-1 0 0 0,0 0 0 0 0,-1 1 0 0 0,1-1 0 0 0,-1 1 0 0 0,1 0 0 0 0,-1 0 0 0 0,0-1-1 0 0,0 1 1 0 0,0 0 0 0 0,0 0 0 0 0,0 1 0 0 0,0-1 0 0 0,-1 0 0 0 0,1 1 0 0 0,-1-1 0 0 0,1 1 0 0 0,-1 0-1 0 0,1 0 1 0 0,-1 0 0 0 0,0 0 0 0 0,1 0 0 0 0,-1 1 0 0 0,0-1 0 0 0,0 1 0 0 0,0 0 0 0 0,1 0 0 0 0,-1 0-1 0 0,0 0 1 0 0,0 0 0 0 0,0 0 0 0 0,0 1 0 0 0,1 0 0 0 0,-4 0 0 0 0,-6-2 32 0 0,-1 1 0 0 0,1 1 1 0 0,-1 0-1 0 0,1 0 0 0 0,-1 1 1 0 0,1 1-1 0 0,0 0 0 0 0,0 0 0 0 0,0 1 1 0 0,1 1-1 0 0,-1 0 0 0 0,1 1 0 0 0,0 0 1 0 0,0 0-1 0 0,1 2 0 0 0,0-1 0 0 0,0 1 1 0 0,1 0-1 0 0,0 1 0 0 0,0 0 1 0 0,1 1-1 0 0,0-1 0 0 0,1 2 0 0 0,0-1 1 0 0,1 1-1 0 0,0 0 0 0 0,0 0 0 0 0,1 1 1 0 0,1-1-1 0 0,-3 13-32 0 0,10-16-1 0 0,0 0 1 0 0,1 0-1 0 0,0 0 0 0 0,0 0 0 0 0,1 0 1 0 0,0-1-1 0 0,0 0 0 0 0,1 0 1 0 0,0-1-1 0 0,0 1 0 0 0,1-1 0 0 0,-1-1 1 0 0,1 1-1 0 0,1-1 0 0 0,-1 0 0 0 0,1-1 1 0 0,-1 1-1 0 0,1-2 0 0 0,1 1 1 0 0,-1-1-1 0 0,0 0 0 0 0,1-1 0 0 0,0 0 1 0 0,-1 0-1 0 0,8-1 1 0 0,202 18-4542 0 0,-185-19 3146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4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1008 0 0,'0'0'489'0'0,"0"0"-114"0"0,0 0 4 0 0,4 4-29 0 0,-1 3-280 0 0,0-1 0 0 0,0 1 0 0 0,0-1 0 0 0,0 1-1 0 0,-1 0 1 0 0,-1 0 0 0 0,1 0 0 0 0,-1 0 0 0 0,0 1 0 0 0,0-1 0 0 0,-1 0 0 0 0,0 0 0 0 0,-1 1 0 0 0,1-1 0 0 0,-3 7-70 0 0,5 74 317 0 0,1-69-209 0 0,17 97 238 0 0,-9-37 526 0 0,-17-89-220 0 0,-9-27-620 0 0,-9-230 810 0 0,54 149 98 0 0,-28 118-923 0 0,1-1-1 0 0,0 0 1 0 0,-1 1-1 0 0,1-1 1 0 0,-1 1-1 0 0,1 0 1 0 0,0 0-1 0 0,-1 0 1 0 0,1 0-1 0 0,-1 1 1 0 0,1-1-1 0 0,0 1 1 0 0,-1-1-1 0 0,1 1 1 0 0,-1 0-1 0 0,1 0 1 0 0,-1 0-1 0 0,0 0 1 0 0,1 0-1 0 0,-1 1 1 0 0,0-1-1 0 0,0 1 1 0 0,0-1-1 0 0,0 1 1 0 0,0 0-1 0 0,0 0 1 0 0,-1 0-1 0 0,1 0 1 0 0,0 0-1 0 0,-1 0 1 0 0,1 2-17 0 0,17 16 26 0 0,7 13 48 0 0,-15-19-36 0 0,147 202 613 0 0,-156-216-618 0 0,0-1-1 0 0,0 0 1 0 0,0 1-1 0 0,0-1 1 0 0,0 0-1 0 0,-1-1 1 0 0,1 1-1 0 0,0 0 1 0 0,0 0-1 0 0,-1-1 1 0 0,1 1 0 0 0,-1-1-1 0 0,1 1 1 0 0,-1-1-1 0 0,0 0 1 0 0,1 0-1 0 0,-1 1 1 0 0,0-1-1 0 0,0 0 1 0 0,0 0-1 0 0,-1 0 1 0 0,1 0-1 0 0,0 0 1 0 0,-1-1-1 0 0,1 1 1 0 0,-1 0-1 0 0,0 0 1 0 0,0 0-1 0 0,1 0 1 0 0,-2 0 0 0 0,1-1-1 0 0,0 1 1 0 0,0-1-33 0 0,11-239 370 0 0,-47 93-1293 0 0,20 131-616 0 0,2 14-3668 0 0,12 4 3856 0 0</inkml:trace>
  <inkml:trace contextRef="#ctx0" brushRef="#br0" timeOffset="797.103">756 216 984 0 0,'-29'4'1091'0'0,"7"8"-754"0"0,3 1-87 0 0,9-5-36 0 0,-24 25 278 0 0,24-22-374 0 0,2 0-1 0 0,0 0 1 0 0,0 1-1 0 0,1 0 1 0 0,0 0-1 0 0,1 1 1 0 0,0 0-1 0 0,1 0 1 0 0,1 1-1 0 0,0-1 1 0 0,1 1-1 0 0,0 1-117 0 0,3-13 192 0 0,0-2-12 0 0,0 1-163 0 0,1 0-1 0 0,0-1 1 0 0,-1 1-1 0 0,1 0 1 0 0,0 0-1 0 0,0 0 1 0 0,0-1-1 0 0,0 1 1 0 0,0 0-1 0 0,0-1 1 0 0,0 1-1 0 0,0-1 1 0 0,0 1-1 0 0,0-1 1 0 0,0 0-1 0 0,0 1 1 0 0,0-1-1 0 0,0 0 1 0 0,1 0 0 0 0,-1 0-1 0 0,0 0 1 0 0,0 0-1 0 0,0 0 1 0 0,0 0-1 0 0,0 0 1 0 0,0 0-1 0 0,1 0 1 0 0,-1-1-1 0 0,0 1 1 0 0,0 0-1 0 0,0-1 1 0 0,0 1-1 0 0,0-1 1 0 0,0 1-1 0 0,0-1 1 0 0,0 0-1 0 0,0 1 1 0 0,0-1-1 0 0,0 0 1 0 0,-1 0-1 0 0,1 0-16 0 0,9-5 114 0 0,3-2-57 0 0,-1 0 0 0 0,0-2 0 0 0,0 1 0 0 0,-1-1 0 0 0,0-1 0 0 0,-1 0 1 0 0,0-1-1 0 0,-1 0 0 0 0,-1 0 0 0 0,1-1 0 0 0,-2 0 0 0 0,0 0 0 0 0,-1-1 1 0 0,2-4-58 0 0,26-58 800 0 0,8 128-792 0 0,-35-39 13 0 0,-6-8-16 0 0,1 1 1 0 0,0-1-1 0 0,0 0 0 0 0,0 0 1 0 0,1 0-1 0 0,0 0 1 0 0,0-1-1 0 0,0 1 0 0 0,0-1 1 0 0,1 1-1 0 0,0-1 1 0 0,-1 0-1 0 0,2 0 0 0 0,-1-1 1 0 0,0 1-1 0 0,1-1 1 0 0,-1 0-1 0 0,1 0 0 0 0,0-1 1 0 0,0 1-1 0 0,0-1 1 0 0,0 0-1 0 0,1-1 0 0 0,-1 1 1 0 0,0-1-1 0 0,1 0 1 0 0,-1 0-1 0 0,1-1 0 0 0,0 1 1 0 0,-1-1-1 0 0,1-1 1 0 0,0 1-6 0 0,2-3-54 0 0,-1 1 1 0 0,-1-2-1 0 0,1 1 0 0 0,0-1 1 0 0,-1 1-1 0 0,0-2 1 0 0,0 1-1 0 0,0-1 1 0 0,0 0-1 0 0,-1 0 1 0 0,0 0-1 0 0,0-1 0 0 0,0 0 1 0 0,-1 0-1 0 0,0 0 1 0 0,0-1-1 0 0,0 1 1 0 0,1-6 53 0 0,-5 12-69 0 0,0 0 6 0 0,-4-15-113 0 0,6 19 243 0 0,92 13 186 0 0,125-77 216 0 0,-217 61-459 0 0,-1-1-1 0 0,1 0 1 0 0,-1 0-1 0 0,1 0 1 0 0,-1 0-1 0 0,1 0 1 0 0,-1 0 0 0 0,1 0-1 0 0,-1-1 1 0 0,1 1-1 0 0,-1 0 1 0 0,0-1-1 0 0,1 1 1 0 0,-1-1 0 0 0,1 0-1 0 0,-1 1 1 0 0,0-1-1 0 0,0 0 1 0 0,1 0-1 0 0,-1 0 1 0 0,0 0 0 0 0,0 0-1 0 0,0 0 1 0 0,0 0-1 0 0,0 0 1 0 0,0-1-1 0 0,0 1 1 0 0,-1 0 0 0 0,1 0-1 0 0,0-1 1 0 0,-1 1-1 0 0,1-1 1 0 0,-1 1-1 0 0,1 0 1 0 0,-1-1 0 0 0,0 1-1 0 0,1-1 1 0 0,-1 1-1 0 0,0-1 1 0 0,0 1-1 0 0,0-1 1 0 0,0 1 0 0 0,0-1-1 0 0,-1 1 1 0 0,1-1-1 0 0,0 1 1 0 0,-1-1-1 0 0,1 1 1 0 0,-1 0 0 0 0,1-1-1 0 0,-1 1 1 0 0,0 0-1 0 0,0-1 1 0 0,1 1-1 0 0,-1 0 1 0 0,0 0 0 0 0,0 0-1 0 0,0-1 1 0 0,0 1-1 0 0,-1 0 1 0 0,1 0-1 0 0,-1 0-9 0 0,-14-6-246 0 0,-1 1-1 0 0,0 1 1 0 0,0 0-1 0 0,-1 2 0 0 0,1 0 1 0 0,-1 0-1 0 0,0 2 0 0 0,0 0 1 0 0,0 1-1 0 0,-16 2 247 0 0,1-1-2041 0 0,18-1 775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5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1256 0 0,'8'2'189'0'0,"0"0"0"0"0,0 0 0 0 0,0 1-1 0 0,0 0 1 0 0,-1 0 0 0 0,1 0 0 0 0,-1 1 0 0 0,0 1 0 0 0,0-1 0 0 0,-1 1-1 0 0,1 0 1 0 0,-1 0 0 0 0,0 1 0 0 0,0 0 0 0 0,-1 0 0 0 0,0 0-1 0 0,0 1 1 0 0,0 0 0 0 0,-1 0 0 0 0,0 0 0 0 0,0 0 0 0 0,-1 1 0 0 0,0-1-1 0 0,0 1 1 0 0,1 6-189 0 0,5 7 128 0 0,-1 0-1 0 0,0 0 1 0 0,-2 0-1 0 0,-1 1 0 0 0,0 0 1 0 0,-2 0-1 0 0,0 0 1 0 0,-2 0-1 0 0,0 1 1 0 0,-2-1-1 0 0,0 0 0 0 0,-2 1 1 0 0,0-1-1 0 0,-1 0 1 0 0,-1-1-1 0 0,-2 1 1 0 0,0-1-1 0 0,-1 0 0 0 0,-1-1 1 0 0,-1 0-1 0 0,0 0 1 0 0,-2 0-128 0 0,-104 136-2996 0 0,89-143 349 0 0,25-12 1389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5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1920 0 0,'47'-1'5961'0'0,"64"-9"-4928"0"0,14-9-1029 0 0,-45 15-5940 0 0,-80 4 4662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5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1204 0 0,'21'19'5678'0'0,"39"-12"-5091"0"0,-52-7-142 0 0,182-7-172 0 0,-4-32-4823 0 0,-155 30 3569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5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1600 0 0,'19'-7'6125'0'0,"2"1"-2815"0"0,-2 4-11130 0 0,-19 2 6485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5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1520 0 0,'11'47'6978'0'0,"19"87"-6533"0"0,5 197 535 0 0,-31-189-3873 0 0,-22-129-1199 0 0,17-17 2766 0 0</inkml:trace>
  <inkml:trace contextRef="#ctx0" brushRef="#br0" timeOffset="311.096">58 289 1080 0 0,'3'-8'174'0'0,"-1"0"0"0"0,1 0 0 0 0,1 1 0 0 0,0-1 1 0 0,0 1-1 0 0,0 0 0 0 0,1 0 0 0 0,-1 0 0 0 0,2 1 0 0 0,-1 0 0 0 0,1 0 0 0 0,0 0 0 0 0,0 1 0 0 0,1-1 0 0 0,0 2 1 0 0,-1-1-1 0 0,2 1 0 0 0,-1 0 0 0 0,0 0 0 0 0,1 1 0 0 0,0 0 0 0 0,0 0 0 0 0,0 1 0 0 0,0 0 0 0 0,0 0 1 0 0,6 0-175 0 0,-6 5 44 0 0,-1-1 1 0 0,1 1 0 0 0,-1 1 0 0 0,0-1 0 0 0,0 1 0 0 0,0 1 0 0 0,0-1 0 0 0,-1 1 0 0 0,1 0 0 0 0,-1 0 0 0 0,-1 1 0 0 0,1 0 0 0 0,-1 0-1 0 0,0 0 1 0 0,0 1 0 0 0,-1 0 0 0 0,0 0 0 0 0,0 0 0 0 0,0 0 0 0 0,-1 0 0 0 0,0 1 0 0 0,-1 0 0 0 0,0-1 0 0 0,0 1 0 0 0,0 0 0 0 0,-1 0-1 0 0,0 0 1 0 0,-1 0 0 0 0,0 4-45 0 0,-2 1 56 0 0,0-1 0 0 0,-1 1-1 0 0,-1-1 1 0 0,0 0 0 0 0,0 0-1 0 0,-1-1 1 0 0,-1 1 0 0 0,0-1 0 0 0,-1 0-1 0 0,0 0 1 0 0,0-1 0 0 0,-1 0-1 0 0,0-1 1 0 0,-1 1 0 0 0,0-2-1 0 0,-1 1 1 0 0,0-1 0 0 0,0-1 0 0 0,0 0-1 0 0,-1 0 1 0 0,0-1 0 0 0,-1 0-1 0 0,1-1 1 0 0,-1 0 0 0 0,0-1-1 0 0,-1 0-55 0 0,12-4-91 0 0,0 1-1 0 0,0-1 1 0 0,0 1-1 0 0,0-1 1 0 0,0 1-1 0 0,0-1 0 0 0,-1 0 1 0 0,1 1-1 0 0,0-1 1 0 0,0 0-1 0 0,0 0 0 0 0,0 0 1 0 0,0 0-1 0 0,0 0 1 0 0,0 0-1 0 0,0 0 0 0 0,0 0 1 0 0,-1-1-1 0 0,1 1 1 0 0,0 0-1 0 0,0-1 1 0 0,0 1-1 0 0,0-1 0 0 0,0 1 1 0 0,0-1-1 0 0,0 1 1 0 0,1-1-1 0 0,-1 1 0 0 0,0-1 1 0 0,0 0-1 0 0,0 0 1 0 0,0 0-1 0 0,1 1 1 0 0,-1-1-1 0 0,0 0 0 0 0,1 0 1 0 0,-1 0-1 0 0,1 0 1 0 0,-1 0-1 0 0,1 0 0 0 0,0 0 1 0 0,-1 0-1 0 0,1 0 1 0 0,0 0-1 0 0,-1 0 1 0 0,1 0-1 0 0,0-1 0 0 0,0 1 1 0 0,0 0-1 0 0,0 0 1 0 0,0 0-1 0 0,0 0 0 0 0,1 0 1 0 0,-1 0-1 0 0,0 0 1 0 0,0 0-1 0 0,1 0 0 0 0,-1 0 1 0 0,1 0-1 0 0,-1 0 1 0 0,1 0-1 0 0,-1 0 1 0 0,2-1 91 0 0,7-17-1384 0 0</inkml:trace>
  <inkml:trace contextRef="#ctx0" brushRef="#br0" timeOffset="560.23">820 212 1128 0 0,'-152'114'7182'0'0,"140"-101"-7034"0"0,1 1-1 0 0,0 0 1 0 0,0 1 0 0 0,2 0-1 0 0,0 1 1 0 0,1 0-1 0 0,0 0 1 0 0,1 1-1 0 0,1 0 1 0 0,1 0-1 0 0,0 0 1 0 0,1 1 0 0 0,1 0-1 0 0,1 0 1 0 0,-1 15-148 0 0,4-20-36 0 0,1 0 0 0 0,0-1 1 0 0,1 1-1 0 0,0 0 0 0 0,1-1 0 0 0,0 0 1 0 0,1 0-1 0 0,0 0 0 0 0,1-1 1 0 0,0 1-1 0 0,1-2 0 0 0,0 1 1 0 0,1-1-1 0 0,0 0 0 0 0,1 0 1 0 0,0-1-1 0 0,0 0 0 0 0,1-1 1 0 0,0 0-1 0 0,1 0 0 0 0,3 1 36 0 0,-2-1-548 0 0,1-1 1 0 0,0 0-1 0 0,0 0 0 0 0,0-2 1 0 0,1 0-1 0 0,0 0 0 0 0,0-1 0 0 0,0-1 1 0 0,1 0-1 0 0,-1-1 0 0 0,1-1 1 0 0,3 0 547 0 0,6-1-1258 0 0</inkml:trace>
  <inkml:trace contextRef="#ctx0" brushRef="#br0" timeOffset="886.724">1359 332 1988 0 0,'-3'6'4517'0'0,"-12"14"-3764"0"0,4-6-398 0 0,-160 280 1882 0 0,167-286-2229 0 0,-55 73-1745 0 0,5-55-3385 0 0,42-26 3955 0 0</inkml:trace>
  <inkml:trace contextRef="#ctx0" brushRef="#br0" timeOffset="1118.876">1034 433 1292 0 0,'36'-23'6961'0'0,"26"45"-5982"0"0,-52-16-738 0 0,245 164-1013 0 0,-159-100-3966 0 0,-77-58 3369 0 0,-4-3-9 0 0</inkml:trace>
  <inkml:trace contextRef="#ctx0" brushRef="#br0" timeOffset="1367.802">1748 394 1036 0 0,'0'0'1056'0'0,"0"1"-156"0"0,2 1-188 0 0,1-1-76 0 0,2-1-144 0 0,1 3 40 0 0,20-6-59 0 0,-15 3-237 0 0,8 0-8 0 0,3 0-220 0 0,4 0 0 0 0,3 0-596 0 0,27 15-577 0 0,-32-12 69 0 0,-10 2 48 0 0,-9-5 16 0 0</inkml:trace>
  <inkml:trace contextRef="#ctx0" brushRef="#br0" timeOffset="1647.071">1703 619 976 0 0,'0'2'1184'0'0,"3"-1"-164"0"0,1 1-192 0 0,2-1-96 0 0,4-1-120 0 0,14 0-31 0 0,-10 0-97 0 0,8 0-148 0 0,9 0-136 0 0,1 0-288 0 0,0 0 0 0 0,3 0-1076 0 0,31-13 75 0 0,-34 5 69 0 0,-10-1-272 0 0,-4-1 84 0 0</inkml:trace>
  <inkml:trace contextRef="#ctx0" brushRef="#br0" timeOffset="2111.457">2215 329 1484 0 0,'171'36'4430'0'0,"-165"-34"-4354"0"0,0 0 0 0 0,-1 1 0 0 0,1 0 0 0 0,-1 0 0 0 0,1 1 0 0 0,-1-1 0 0 0,0 1 0 0 0,0 0 0 0 0,0 0 0 0 0,-1 1 0 0 0,0 0 0 0 0,0 0 0 0 0,0 0 0 0 0,0 0 0 0 0,-1 0 0 0 0,0 1 0 0 0,0-1 0 0 0,0 1 0 0 0,-1 0 0 0 0,1 0 0 0 0,-1 0 0 0 0,-1 0 0 0 0,1 0 0 0 0,-1 1 0 0 0,-1-1 0 0 0,1 3-76 0 0,-6 2 102 0 0,0 0-1 0 0,-1-1 1 0 0,0 1 0 0 0,0-1 0 0 0,-2 0-1 0 0,1-1 1 0 0,-1 0 0 0 0,0 0-1 0 0,-1 0 1 0 0,0-1 0 0 0,0 0-1 0 0,-1-1 1 0 0,0 0 0 0 0,0-1-1 0 0,-1 0 1 0 0,0 0 0 0 0,-3 0-102 0 0,-44 21 173 0 0,57-27-423 0 0,10-38-2853 0 0,59-15-852 0 0,-39 35 2695 0 0</inkml:trace>
  <inkml:trace contextRef="#ctx0" brushRef="#br0" timeOffset="2361.256">2703 394 1180 0 0,'-75'0'5493'0'0,"70"3"-5429"0"0,1-1 1 0 0,0 1-1 0 0,0 0 0 0 0,0 0 1 0 0,0 1-1 0 0,0-1 0 0 0,1 1 0 0 0,-1 0 1 0 0,1 0-1 0 0,0 0 0 0 0,0 0 0 0 0,1 0 1 0 0,-1 1-1 0 0,1-1 0 0 0,0 1 1 0 0,0-1-1 0 0,0 1 0 0 0,1 0 0 0 0,0 0 1 0 0,0 0-1 0 0,0 0 0 0 0,0 0 0 0 0,1 0 1 0 0,0 0-1 0 0,0 0 0 0 0,0 0 1 0 0,1 0-1 0 0,-1 0 0 0 0,1 0 0 0 0,1 0 1 0 0,-1 0-1 0 0,1 0 0 0 0,1 4-64 0 0,87 70-109 0 0,-80-75-283 0 0,0-1 1 0 0,1 0-1 0 0,-1-1 0 0 0,1 0 0 0 0,0-1 1 0 0,-1 0-1 0 0,1 0 0 0 0,0-1 0 0 0,0-1 0 0 0,0 1 1 0 0,0-2-1 0 0,-1 0 0 0 0,1 0 0 0 0,7-3 392 0 0,15-7-1304 0 0</inkml:trace>
  <inkml:trace contextRef="#ctx0" brushRef="#br0" timeOffset="2610.941">3155 1 968 0 0,'10'2'233'0'0,"-1"0"0"0"0,1 0-1 0 0,0 1 1 0 0,-1 0 0 0 0,1 1-1 0 0,-1 0 1 0 0,0 1 0 0 0,0-1 0 0 0,0 2-1 0 0,-1-1 1 0 0,0 1 0 0 0,0 1-1 0 0,0-1 1 0 0,-1 1 0 0 0,0 1 0 0 0,-1-1-1 0 0,1 1 1 0 0,-1 1 0 0 0,-1-1-1 0 0,0 1 1 0 0,0-1 0 0 0,0 2 0 0 0,-1-1-1 0 0,1 4-232 0 0,4 15 351 0 0,0 0 0 0 0,-2 0 0 0 0,0 1 0 0 0,-2-1 0 0 0,-2 1 0 0 0,0 1-1 0 0,-2 21-350 0 0,-4-26 52 0 0,0-2-1 0 0,-2 1 1 0 0,0 0-1 0 0,-2-1 1 0 0,0 0-1 0 0,-1 0 1 0 0,-2-1-1 0 0,0 0 1 0 0,-2-1-1 0 0,0 0 1 0 0,-1-1-1 0 0,-1 0 0 0 0,-1-1 1 0 0,-1-1-1 0 0,0 0 1 0 0,-2-1-1 0 0,-6 4-51 0 0,21-17-294 0 0,-1-1 0 0 0,0 0 0 0 0,0 1-1 0 0,0-1 1 0 0,0 0 0 0 0,0-1 0 0 0,-1 1-1 0 0,1-1 1 0 0,-1 0 0 0 0,0 0 0 0 0,0 0-1 0 0,0-1 1 0 0,0 0 0 0 0,0 0 0 0 0,0 0 0 0 0,0 0-1 0 0,0-1 1 0 0,0 0 0 0 0,0 0 0 0 0,0 0-1 0 0,0-1 1 0 0,0 1 0 0 0,-2-2 294 0 0,-25-19-1337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5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95 1492 0 0,'-2'-24'2548'0'0,"1"22"-2497"0"0,1-1 0 0 0,-1 1 1 0 0,1 0-1 0 0,0 0 1 0 0,-1-1-1 0 0,1 1 0 0 0,0-1 1 0 0,1 1-1 0 0,-1 0 1 0 0,0 0-1 0 0,1-1 0 0 0,-1 1 1 0 0,1 0-1 0 0,0-1 1 0 0,-1 1-1 0 0,1 0 0 0 0,0 0 1 0 0,0 0-1 0 0,1 0 0 0 0,-1 0 1 0 0,0 0-1 0 0,1 0 1 0 0,-1 0-1 0 0,1 1 0 0 0,0-1 1 0 0,-1 1-1 0 0,1-1 1 0 0,0 1-1 0 0,0-1 0 0 0,0 1 1 0 0,0 0-1 0 0,0 0 0 0 0,0 0 1 0 0,1 0-1 0 0,-1 0 1 0 0,0 1-1 0 0,0-1 0 0 0,1 1 1 0 0,-1-1-1 0 0,0 1 1 0 0,2 0-52 0 0,6 0 40 0 0,-1 1 1 0 0,1 0-1 0 0,0 0 1 0 0,-1 1 0 0 0,1 0-1 0 0,-1 1 1 0 0,0 0-1 0 0,0 0 1 0 0,0 1 0 0 0,0 0-1 0 0,-1 1 1 0 0,1 0 0 0 0,-1 0-1 0 0,0 1 1 0 0,-1 0-1 0 0,1 0 1 0 0,-1 1 0 0 0,-1 0-1 0 0,1 0 1 0 0,-1 1 0 0 0,0 0-1 0 0,-1 0 1 0 0,0 0-1 0 0,0 0 1 0 0,-1 1 0 0 0,0 0-1 0 0,0 0 1 0 0,-1 0-1 0 0,0 0 1 0 0,-1 1 0 0 0,0-1-1 0 0,0 1 1 0 0,-1-1 0 0 0,0 1-1 0 0,-1 0 1 0 0,0 0-1 0 0,-2 7-40 0 0,0-5 56 0 0,0 1-1 0 0,-2 0 0 0 0,0-1 1 0 0,0 0-1 0 0,-1 0 0 0 0,0 0 1 0 0,-1 0-1 0 0,-1-1 0 0 0,0 0 0 0 0,0 0 1 0 0,-1-1-1 0 0,0 0 0 0 0,-1 0 1 0 0,0-1-1 0 0,-1 0 0 0 0,0 0 1 0 0,0-1-1 0 0,0-1 0 0 0,-1 0 1 0 0,-1 0-1 0 0,1-1 0 0 0,-1 0 1 0 0,0-1-1 0 0,0-1 0 0 0,-9 3-55 0 0,20-8-110 0 0,0 1 0 0 0,-1 0 0 0 0,1 0 0 0 0,0 0 0 0 0,0-1 0 0 0,0 1 0 0 0,0-1 0 0 0,-1 1 0 0 0,1-1 0 0 0,0 1 0 0 0,0-1 0 0 0,0 0 0 0 0,0 1 0 0 0,0-1 0 0 0,0 0 0 0 0,0 0 0 0 0,1 0 0 0 0,-1 1 0 0 0,0-1 0 0 0,0 0 0 0 0,1 0 0 0 0,-1 0 1 0 0,0-1-1 0 0,1 1 0 0 0,-1 0 0 0 0,1 0 0 0 0,0 0 0 0 0,-1 0 0 0 0,1 0 0 0 0,0-1 0 0 0,0 1 0 0 0,-1 0 0 0 0,1 0 0 0 0,0 0 0 0 0,0-1 0 0 0,0 1 0 0 0,1 0 0 0 0,-1 0 0 0 0,0-1 0 0 0,0 1 0 0 0,1 0 0 0 0,-1 0 0 0 0,0 0 0 0 0,1 0 0 0 0,-1 0 0 0 0,1 0 0 0 0,0 0 0 0 0,-1-1 0 0 0,1 2 0 0 0,0-1 0 0 0,0 0 0 0 0,0 0 0 0 0,-1 0 0 0 0,2 0 110 0 0,10-24-1325 0 0</inkml:trace>
  <inkml:trace contextRef="#ctx0" brushRef="#br0" timeOffset="326.882">515 6 984 0 0,'-82'37'4271'0'0,"-6"76"-2452"0"0,80-98-1627 0 0,1 0 1 0 0,1 1-1 0 0,0 1 0 0 0,1-1 0 0 0,1 1 1 0 0,1-1-1 0 0,0 1 0 0 0,1 0 1 0 0,1 0-1 0 0,0 1-192 0 0,2-12 13 0 0,0 1 1 0 0,0-1-1 0 0,0 1 1 0 0,1-1-1 0 0,0 0 1 0 0,0 0-1 0 0,1 0 1 0 0,0 0-1 0 0,0 0 1 0 0,0-1-1 0 0,0 1 1 0 0,1-1-1 0 0,0 0 1 0 0,0 0-1 0 0,1 0 1 0 0,-1-1-1 0 0,1 1 1 0 0,0-1-1 0 0,0 0 1 0 0,0-1-1 0 0,1 1 0 0 0,-1-1 1 0 0,1 0-1 0 0,0 0 1 0 0,0-1-1 0 0,2 1-13 0 0,6 2-528 0 0,0 0-1 0 0,0 0 1 0 0,0-2-1 0 0,1 0 1 0 0,-1 0-1 0 0,1-1 1 0 0,0-1-1 0 0,-1-1 1 0 0,1 0-1 0 0,0-1 1 0 0,11-2 528 0 0,27-10-1414 0 0,-14 1 182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54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122 495 2188 0 0,'41'-6'5812'0'0,"79"-12"-5405"0"0,-120 18-407 0 0,195-20 367 0 0,-63 15-5261 0 0,-132 5 3659 0 0,1 1-22 0 0</inkml:trace>
  <inkml:trace contextRef="#ctx0" brushRef="#br0" timeOffset="401.238">0 587 1280 0 0,'53'32'3385'0'0,"89"14"-1395"0"0,-106-37-1699 0 0,-1 1 1 0 0,0 2 0 0 0,-1 2 0 0 0,0 1-1 0 0,-1 1 1 0 0,-1 2 0 0 0,10 8-292 0 0,-38-23 24 0 0,1 0 1 0 0,-1 0-1 0 0,0 1 1 0 0,0-1 0 0 0,0 1-1 0 0,-1 0 1 0 0,1 0-1 0 0,-1 0 1 0 0,0 1-1 0 0,0-1 1 0 0,0 1-1 0 0,-1 0 1 0 0,0 0-1 0 0,0 0 1 0 0,0 0 0 0 0,0 0-1 0 0,-1 0 1 0 0,0 0-1 0 0,0 0 1 0 0,0 1-1 0 0,-1-1 1 0 0,0 0-1 0 0,0 1 1 0 0,0-1-1 0 0,0 0 1 0 0,-1 1 0 0 0,-1 1-25 0 0,-8 17 78 0 0,-1-1 1 0 0,-1-1 0 0 0,-2 0-1 0 0,0-1 1 0 0,-1 0 0 0 0,-1-1-1 0 0,-1-1 1 0 0,0 0 0 0 0,-2-2 0 0 0,0 0-1 0 0,-1-1 1 0 0,-1-1 0 0 0,0 0-1 0 0,-6 1-78 0 0,-107 92 642 0 0,125-99-596 0 0,2-5-13 0 0,1 2 1 0 0,0-1-1 0 0,1 1 1 0 0,-1 0-1 0 0,1 0 0 0 0,0 0 1 0 0,0 1-1 0 0,1 0 1 0 0,0 0-1 0 0,0 0 1 0 0,0 0-1 0 0,1 0 1 0 0,1 1-1 0 0,-1 0 0 0 0,0 5-33 0 0,5-8 15 0 0,1 0-1 0 0,1-1 0 0 0,-1 0 1 0 0,1 1-1 0 0,0-1 0 0 0,0-1 1 0 0,0 1-1 0 0,0 0 0 0 0,0-1 1 0 0,1 0-1 0 0,0 0 0 0 0,0 0 1 0 0,0-1-1 0 0,0 0 0 0 0,0 0 1 0 0,0 0-1 0 0,0 0 0 0 0,1-1 1 0 0,-1 0-1 0 0,1 0 0 0 0,-1 0 1 0 0,1-1-1 0 0,-1 0 0 0 0,1 0 1 0 0,-1 0-1 0 0,1-1 0 0 0,-1 0 1 0 0,1 0-1 0 0,-1 0-14 0 0,5 1-4 0 0,216-35-1042 0 0,-209 32 868 0 0,5 1-842 0 0,0-2 0 0 0,0 0 0 0 0,0-2 0 0 0,-1 0 0 0 0,0-2 1 0 0,0 0-1 0 0,0-1 0 0 0,3-4 1020 0 0,-22 12-1135 0 0</inkml:trace>
  <inkml:trace contextRef="#ctx0" brushRef="#br0" timeOffset="2899.654">61 18 1332 0 0,'-2'7'6045'0'0,"36"22"-5795"0"0,-19-17-161 0 0,-1 0-1 0 0,-1 1 1 0 0,0 0-1 0 0,0 1 1 0 0,-1 0-1 0 0,-1 1 1 0 0,-1 0 0 0 0,0 1-1 0 0,-1 0 1 0 0,-1 1-1 0 0,0 0 1 0 0,-1 0-1 0 0,3 12-88 0 0,-9-27 28 0 0,0 0-1 0 0,-1 0 1 0 0,1 0-1 0 0,0 0 1 0 0,-1 0-1 0 0,1 0 0 0 0,-1 0 1 0 0,0 0-1 0 0,0 0 1 0 0,0 0-1 0 0,0 1 1 0 0,0-1-1 0 0,0 0 1 0 0,0 0-1 0 0,-1 0 1 0 0,1 0-1 0 0,-1 0 1 0 0,1 0-1 0 0,-1 0 1 0 0,0 0-1 0 0,0 0 1 0 0,0 0-1 0 0,0 0 1 0 0,0-1-1 0 0,0 1 1 0 0,0 0-1 0 0,-1-1 1 0 0,1 1-1 0 0,-1-1 1 0 0,1 1-1 0 0,-1-1 0 0 0,0 0 1 0 0,1 1-1 0 0,-1-1 1 0 0,0 0-1 0 0,0 0 1 0 0,-1 0-28 0 0,0-4 1 0 0,0-1 0 0 0,0 0-1 0 0,0 0 1 0 0,1 0 0 0 0,0 0 0 0 0,0-1 0 0 0,0 1 0 0 0,0-1-1 0 0,1 1 1 0 0,0-1 0 0 0,0 1 0 0 0,0-1 0 0 0,0 0 0 0 0,1 0 0 0 0,0 1-1 0 0,0-1 1 0 0,0 0 0 0 0,0 0 0 0 0,1 1 0 0 0,0-1 0 0 0,0 0-1 0 0,0 1 1 0 0,1-2-1 0 0,0-6-20 0 0,2 0 0 0 0,-1 0 0 0 0,1 0 0 0 0,1 0 0 0 0,0 0 0 0 0,1 1 0 0 0,0 0 0 0 0,1 0 0 0 0,0 1-1 0 0,1 0 1 0 0,0 0 0 0 0,0 1 0 0 0,1 0 0 0 0,0 0 0 0 0,1 1 0 0 0,0 0 0 0 0,0 0 0 0 0,1 2 0 0 0,0-1 0 0 0,0 1 0 0 0,0 1 0 0 0,1 0-1 0 0,0 0 1 0 0,0 1 0 0 0,0 1 0 0 0,0 0 0 0 0,9-1 20 0 0,-10 9-18 0 0,0-1 0 0 0,-1 1 0 0 0,1 1 0 0 0,-1 0 0 0 0,0 1 0 0 0,0 0 0 0 0,-1 0 0 0 0,0 1 0 0 0,0 0 0 0 0,-1 0 0 0 0,0 1 0 0 0,-1 0 0 0 0,1 1 0 0 0,-2 0 0 0 0,1 0 0 0 0,-2 0 0 0 0,1 1-1 0 0,3 10 19 0 0,28 48-405 0 0,29 48-4976 0 0,-59-105 4040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5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30 1316 0 0,'0'-1'85'0'0,"0"0"0"0"0,0-1 0 0 0,0 1 0 0 0,1 0 0 0 0,-1 0 0 0 0,0 0 0 0 0,1-1 0 0 0,-1 1 0 0 0,0 0 0 0 0,1 0 0 0 0,-1 0 0 0 0,1 0 0 0 0,0 0 0 0 0,-1 0 0 0 0,1-1 0 0 0,0 2 0 0 0,0-1 0 0 0,0 0 0 0 0,-1 0 0 0 0,1 0 0 0 0,0 0 0 0 0,0 0 0 0 0,0 1 0 0 0,0-1 0 0 0,1 1 0 0 0,-1-1 0 0 0,0 0 0 0 0,0 1 0 0 0,0 0 0 0 0,0-1 0 0 0,1 1 0 0 0,-1 0 0 0 0,0 0 0 0 0,0-1 0 0 0,1 1 0 0 0,-1 0 0 0 0,0 0 1 0 0,0 0-1 0 0,0 0 0 0 0,1 1 0 0 0,-1-1 0 0 0,0 0 0 0 0,0 1 0 0 0,1-1 0 0 0,-1 0 0 0 0,0 1 0 0 0,0-1 0 0 0,0 1 0 0 0,0 0 0 0 0,0-1 0 0 0,0 1 0 0 0,0 0 0 0 0,0 0 0 0 0,0 0 0 0 0,0 0-85 0 0,62 41 389 0 0,-56-35-304 0 0,-2 0 1 0 0,1 0 0 0 0,-1 1 0 0 0,0 0 0 0 0,0 0 0 0 0,-1 1 0 0 0,0-1-1 0 0,-1 1 1 0 0,0 0 0 0 0,0 0 0 0 0,-1 0 0 0 0,0 0 0 0 0,0 0-1 0 0,-1 0 1 0 0,0 1 0 0 0,-1-1 0 0 0,0 0 0 0 0,-1 1 0 0 0,0-1 0 0 0,0 0-1 0 0,-1 1 1 0 0,0-1 0 0 0,-1 0 0 0 0,0 0 0 0 0,0-1 0 0 0,-1 1 0 0 0,0-1-1 0 0,0 1 1 0 0,-1-1 0 0 0,0-1 0 0 0,-1 1 0 0 0,1-1 0 0 0,-1 0 0 0 0,-4 3-86 0 0,-1 4 130 0 0,-1-2 0 0 0,0 1 0 0 0,-1-1 1 0 0,0-1-1 0 0,-1-1 0 0 0,0 0 1 0 0,-1 0-1 0 0,0-1 0 0 0,-4 1-130 0 0,18-10-190 0 0,-10-23-1300 0 0,71-67-3816 0 0,-37 64 3984 0 0</inkml:trace>
  <inkml:trace contextRef="#ctx0" brushRef="#br0" timeOffset="280.167">377 23 1196 0 0,'-7'0'325'0'0,"-1"1"1"0"0,1 0-1 0 0,-1 0 0 0 0,1 1 0 0 0,0 0 1 0 0,0 1-1 0 0,0-1 0 0 0,0 1 0 0 0,0 1 1 0 0,1-1-1 0 0,-1 1 0 0 0,1 0 1 0 0,0 1-1 0 0,0-1 0 0 0,1 1 0 0 0,-2 2-325 0 0,-2 1 204 0 0,0 2-1 0 0,1-1 0 0 0,0 1 1 0 0,1 0-1 0 0,0 1 1 0 0,1-1-1 0 0,0 1 0 0 0,1 1 1 0 0,0-1-1 0 0,0 1 0 0 0,1 0 1 0 0,1 0-1 0 0,0 0 1 0 0,0 6-204 0 0,3-14 29 0 0,0 1 1 0 0,0-1 0 0 0,1 0 0 0 0,0 1-1 0 0,-1-1 1 0 0,1 0 0 0 0,1 0 0 0 0,-1 0 0 0 0,1 0-1 0 0,-1 0 1 0 0,1 0 0 0 0,1 0 0 0 0,-1 0 0 0 0,0 0-1 0 0,1-1 1 0 0,0 0 0 0 0,-1 1 0 0 0,1-1 0 0 0,1 0-1 0 0,-1 0 1 0 0,0-1 0 0 0,1 1 0 0 0,-1-1 0 0 0,1 1-1 0 0,0-1 1 0 0,0 0 0 0 0,0-1 0 0 0,0 1 0 0 0,1 0-30 0 0,124 29-2563 0 0,-57-26-1748 0 0,-58-5 2829 0 0</inkml:trace>
  <inkml:trace contextRef="#ctx0" brushRef="#br0" timeOffset="558.946">612 149 1204 0 0,'12'-2'7112'0'0,"38"-1"-6353"0"0,115-20-1188 0 0,-101 1-4647 0 0,-63 21 3878 0 0</inkml:trace>
  <inkml:trace contextRef="#ctx0" brushRef="#br0" timeOffset="823.35">595 290 2392 0 0,'15'14'4513'0'0,"31"-13"-3131"0"0,-34-1-968 0 0,180-20-574 0 0,-3-28-5975 0 0,-157 38 4861 0 0</inkml:trace>
  <inkml:trace contextRef="#ctx0" brushRef="#br0" timeOffset="1069.724">1393 101 1624 0 0,'-89'77'5421'0'0,"82"-69"-5153"0"0,0 1 0 0 0,1 0 0 0 0,0 0 0 0 0,0 1 0 0 0,1-1 0 0 0,0 1 0 0 0,1 1 0 0 0,0-1 0 0 0,0 0 0 0 0,1 1 0 0 0,1 0 0 0 0,0 0 0 0 0,0-1 0 0 0,1 11-268 0 0,4-14 39 0 0,0-1 1 0 0,1 0-1 0 0,0-1 1 0 0,0 1-1 0 0,0-1 1 0 0,1 0-1 0 0,0 0 0 0 0,0 0 1 0 0,0-1-1 0 0,1 1 1 0 0,-1-1-1 0 0,1-1 0 0 0,0 1 1 0 0,0-1-1 0 0,0 0 1 0 0,1 0-1 0 0,-1-1 1 0 0,1 0-1 0 0,0 0 0 0 0,-1 0 1 0 0,1-1-1 0 0,0 0 1 0 0,0 0-1 0 0,0-1 1 0 0,0 0-1 0 0,0 0 0 0 0,0-1 1 0 0,0 1-1 0 0,-1-2 1 0 0,1 1-1 0 0,0-1 0 0 0,6-2-39 0 0,-8 3-7 0 0,4 0-13 0 0,0 1 0 0 0,0-2 0 0 0,0 1-1 0 0,-1-1 1 0 0,1-1 0 0 0,-1 1 0 0 0,0-1 0 0 0,1-1 0 0 0,-1 1-1 0 0,-1-2 1 0 0,1 1 0 0 0,-1-1 0 0 0,1 0 0 0 0,-1 0 0 0 0,-1-1 0 0 0,1 0-1 0 0,-1 0 1 0 0,0-1 0 0 0,0 0 0 0 0,-1 0 0 0 0,1-1 20 0 0,-7 4-15 0 0,0 1 0 0 0,-1-1 0 0 0,1 1 0 0 0,-1-1 0 0 0,1 1 0 0 0,-1 0 0 0 0,0 0 0 0 0,0 0 0 0 0,0 0 0 0 0,-1 0 0 0 0,1 0 0 0 0,-1 0 0 0 0,0 1 0 0 0,0-1 0 0 0,0 1 0 0 0,0 0 0 0 0,0 0 0 0 0,0 0 0 0 0,0 0 0 0 0,-1 1 0 0 0,-2-2 15 0 0,6 3-2 0 0,-152-53-273 0 0,12 6-1677 0 0,132 43 1535 0 0,0-1 0 0 0,1 0 0 0 0,0 0 0 0 0,0-1 0 0 0,0 0 0 0 0,0 0 0 0 0,1 0 0 0 0,0-1 0 0 0,0 0 0 0 0,1 0 0 0 0,0 0 0 0 0,0-1 0 0 0,1 0 1 0 0,0 0-1 0 0,-2-6 417 0 0,-6-13-1238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1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1004 0 0,'0'0'414'0'0,"0"0"-49"0"0,0 0-50 0 0,0 0 17 0 0,0 0 166 0 0,0 0-60 0 0,0 0-49 0 0,0 0 24 0 0,0 0-68 0 0,0 0 15 0 0,0 0-16 0 0,0 0 60 0 0,0 0 8 0 0,0 0-83 0 0,0 0 1 0 0,0 0 13 0 0,9-3-21 0 0,383-60 1857 0 0,-296 52-1983 0 0,-44 5-448 0 0,42-4-589 0 0,-34 7-2727 0 0,-64 4 1084 0 0,-5-1 1189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5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0 1428 0 0,'-104'222'4043'0'0,"76"-148"-3368"0"0,21-55-617 0 0,4-10-272 0 0,1-1 1 0 0,-1 1-1 0 0,-1-1 0 0 0,0 0 1 0 0,0 0-1 0 0,0 0 0 0 0,-1-1 1 0 0,0 0-1 0 0,-1 0 0 0 0,0 0 1 0 0,0 0-1 0 0,0-1 1 0 0,-1 0-1 0 0,-4 3 214 0 0,-5 0-1249 0 0</inkml:trace>
  <inkml:trace contextRef="#ctx0" brushRef="#br0" timeOffset="280.883">216 176 1868 0 0,'6'-12'1513'0'0,"13"-10"3610"0"0,4 32-4546 0 0,136 126 254 0 0,0-4-4912 0 0,-155-124 1508 0 0,-4-8 1291 0 0</inkml:trace>
  <inkml:trace contextRef="#ctx0" brushRef="#br0" timeOffset="548.324">200 23 868 0 0,'-8'-1'250'0'0,"0"2"-1"0"0,0-1 1 0 0,0 2-1 0 0,0-1 1 0 0,0 1 0 0 0,0 0-1 0 0,1 0 1 0 0,-1 1-1 0 0,1 0 1 0 0,-1 0 0 0 0,1 1-1 0 0,0 0 1 0 0,0 0-1 0 0,1 1 1 0 0,-1 0 0 0 0,1 0-1 0 0,0 1 1 0 0,0-1-1 0 0,1 1 1 0 0,-4 5-250 0 0,3-2 102 0 0,0 1-1 0 0,0-1 1 0 0,1 1-1 0 0,1 0 1 0 0,0 0 0 0 0,0 1-1 0 0,1-1 1 0 0,0 1-1 0 0,1 0 1 0 0,0 0 0 0 0,1 0-1 0 0,0 0 1 0 0,1 0 0 0 0,0 0-1 0 0,1 0 1 0 0,0 0-1 0 0,0-1 1 0 0,1 1 0 0 0,1 0-1 0 0,0 0 1 0 0,0-1-1 0 0,2 2-101 0 0,2 4 3 0 0,1 0 0 0 0,1-1 0 0 0,0 0-1 0 0,1-1 1 0 0,0 0 0 0 0,1-1-1 0 0,1 0 1 0 0,0-1 0 0 0,1 0 0 0 0,0 0-1 0 0,1-2 1 0 0,0 0 0 0 0,1 0 0 0 0,6 2-3 0 0,-11-7-339 0 0,1 0 1 0 0,0 0 0 0 0,0-1 0 0 0,1 0 0 0 0,-1-1 0 0 0,1-1 0 0 0,-1 0 0 0 0,1 0 0 0 0,0-1 0 0 0,0-1 0 0 0,0 0 0 0 0,0 0 0 0 0,-1-2 0 0 0,2 1 338 0 0,45-13-1337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1:5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1 880 0 0,'0'0'678'0'0,"0"0"-88"0"0,0 0-87 0 0,0 0-60 0 0,0 0-89 0 0,0 0-16 0 0,0 0-26 0 0,0 0-42 0 0,0 0-56 0 0,0 0-32 0 0,0 0-30 0 0,0 0 74 0 0,19 0 1417 0 0,-17 4-1646 0 0,0 1 0 0 0,0 0 0 0 0,-1 0 0 0 0,0 0-1 0 0,0 0 1 0 0,0 1 0 0 0,0-1 0 0 0,-1 0 0 0 0,0 0-1 0 0,0 1 1 0 0,-1-1 0 0 0,1 0 0 0 0,-1 0 0 0 0,0 0-1 0 0,-1 0 1 0 0,1 0 0 0 0,-1 0 0 0 0,0 0 0 0 0,-1 2 3 0 0,-2 19 36 0 0,-63 483 1844 0 0,68-507-1855 0 0,-1 1 0 0 0,1-1 0 0 0,-1 1 0 0 0,1-1 0 0 0,0 1 0 0 0,-1-1 0 0 0,1 1-1 0 0,1 0 1 0 0,-1-1 0 0 0,0 1 0 0 0,1-1 0 0 0,-1 1 0 0 0,1-1 0 0 0,-1 0 0 0 0,1 1 0 0 0,0-1 0 0 0,0 0 0 0 0,1 1 0 0 0,-1-1 0 0 0,0 0 0 0 0,1 0 0 0 0,-1 0 0 0 0,1 0 0 0 0,0 0 0 0 0,-1 0 0 0 0,1-1 0 0 0,0 1 0 0 0,0-1 0 0 0,0 1 0 0 0,0-1 0 0 0,1 1 0 0 0,-1-1 0 0 0,0 0-1 0 0,0 0 1 0 0,1 0 0 0 0,-1-1 0 0 0,1 1 0 0 0,-1 0 0 0 0,1-1 0 0 0,-1 0 0 0 0,1 1 0 0 0,-1-1 0 0 0,1 0 0 0 0,-1 0 0 0 0,1-1 0 0 0,-1 1 0 0 0,1 0 0 0 0,-1-1 0 0 0,1 0 0 0 0,-1 1 0 0 0,0-1 0 0 0,1 0 0 0 0,-1 0 0 0 0,0 0 0 0 0,0-1 0 0 0,1 1 0 0 0,0-2-25 0 0,427-71-110 0 0,-421 74 202 0 0,23-2-1416 0 0,-23-7-4248 0 0,-13 5 4130 0 0</inkml:trace>
  <inkml:trace contextRef="#ctx0" brushRef="#br0" timeOffset="309.131">204 401 1088 0 0,'-27'1'5796'0'0,"54"0"-4248"0"0,53 2-1189 0 0,212-18 117 0 0,-286 14-431 0 0,36-4-1671 0 0,-39-1-2798 0 0,-10 4 3070 0 0</inkml:trace>
  <inkml:trace contextRef="#ctx0" brushRef="#br0" timeOffset="650.588">0 34 888 0 0,'74'-7'5510'0'0,"101"-7"-5032"0"0,182 2 299 0 0,-356 12-859 0 0,-1 0-52 0 0,3 12-1314 0 0,-8-11-932 0 0,5 1 1295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0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30 988 0 0,'0'0'464'0'0,"0"0"-72"0"0,0 0 244 0 0,0 0-60 0 0,0 0-84 0 0,8 15-100 0 0,19-15 84 0 0,4 0-80 0 0,-14 0-80 0 0,14 0 25 0 0,2 0-169 0 0,41-13-28 0 0,-36 8-420 0 0,-1-2-337 0 0,0 1-663 0 0,-7-3 52 0 0,-9 4-12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0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1344 0 0,'16'10'968'0'0,"0"-2"-156"0"0,6 1-80 0 0,8-3-92 0 0,-2 0-156 0 0,5-2-164 0 0,6 1-188 0 0,-1-2-15 0 0,-1-3-274 0 0,9 0-219 0 0,-27 0-436 0 0,17 0-496 0 0,50-14 24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03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1468 0 0,'0'0'780'0'0,"0"0"5"0"0,0 0-98 0 0,0 0-83 0 0,0 0-52 0 0,0 0-30 0 0,7 15 441 0 0,86-34 152 0 0,319-52-1187 0 0,-305 56-3032 0 0,-100 14 1807 0 0,-6-1 14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0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1448 0 0,'47'19'3672'0'0,"44"-19"-2509"0"0,-56-1-621 0 0,150 25 581 0 0,-176-24-1083 0 0,0 0 0 0 0,1 1 0 0 0,-1 0 0 0 0,0 0 0 0 0,0 1 0 0 0,0 0 0 0 0,0 1 0 0 0,-1 0 0 0 0,1 0 0 0 0,0 1 0 0 0,-1 0 0 0 0,0 1 0 0 0,0-1 0 0 0,-1 1 0 0 0,1 1 0 0 0,-1 0 0 0 0,0 0 0 0 0,0 0 0 0 0,-1 1 0 0 0,0 0 0 0 0,0 0 0 0 0,-1 1 0 0 0,0-1 0 0 0,0 1 0 0 0,0 0 0 0 0,-1 0-1 0 0,2 6-39 0 0,-11 3 33 0 0,-1 0-1 0 0,-1-1 0 0 0,0 0 1 0 0,-1 0-1 0 0,0-1 0 0 0,-2 0 0 0 0,1-1 1 0 0,-2 0-1 0 0,0 0 0 0 0,-1-1 0 0 0,0 0 1 0 0,-1-1-1 0 0,-13 9-32 0 0,-84 76 315 0 0,-111 121 357 0 0,183-143-196 0 0,78-44 6 0 0,-3-26-422 0 0,0-2 0 0 0,0-1 0 0 0,0-2-1 0 0,0-2 1 0 0,0-1 0 0 0,27-6-60 0 0,37-3-476 0 0,225-10-7571 0 0,-301 22 6627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0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1268 0 0,'24'57'3180'0'0,"-7"-30"-2915"0"0,-3-7-57 0 0,0 0 1 0 0,0 2-1 0 0,-2-1 1 0 0,-1 2-1 0 0,-1-1 1 0 0,-1 2-1 0 0,-1-1 1 0 0,-1 1-1 0 0,-1 0 1 0 0,-1 0-1 0 0,-1 1 1 0 0,1 15-209 0 0,-6-35 78 0 0,1 0 1 0 0,-1-1 0 0 0,0 1 0 0 0,0-1 0 0 0,0 1-1 0 0,0-1 1 0 0,-1 1 0 0 0,0-1 0 0 0,0 0-1 0 0,0 1 1 0 0,0-1 0 0 0,-1 0 0 0 0,0-1-1 0 0,1 1 1 0 0,-1 0 0 0 0,-1-1 0 0 0,1 0 0 0 0,0 1-1 0 0,-1-1 1 0 0,0-1 0 0 0,0 1 0 0 0,0 0-1 0 0,0-1 1 0 0,0 0 0 0 0,0 0 0 0 0,-1 0 0 0 0,0 0-79 0 0,2-3 29 0 0,0 0 0 0 0,0-1 1 0 0,0 1-1 0 0,0-1 0 0 0,0 1 1 0 0,1-1-1 0 0,-1 0 0 0 0,0 0 1 0 0,1 0-1 0 0,0-1 0 0 0,0 1 1 0 0,-1 0-1 0 0,1-1 1 0 0,1 0-1 0 0,-1 1 0 0 0,0-1 1 0 0,1 0-1 0 0,-1 0 0 0 0,1 0 1 0 0,0 0-1 0 0,0 0 0 0 0,0 0 1 0 0,0 0-1 0 0,1 0 1 0 0,-1 0-1 0 0,1-1 0 0 0,0 0-29 0 0,0-11-18 0 0,1 0 0 0 0,0 0 0 0 0,1 0 0 0 0,1 0 0 0 0,1 1-1 0 0,0-1 1 0 0,1 1 0 0 0,0 0 0 0 0,1 0 0 0 0,0 1 0 0 0,2-1 0 0 0,-1 2 0 0 0,1-1-1 0 0,1 1 1 0 0,1 0 0 0 0,-1 1 0 0 0,2 0 0 0 0,-1 0 0 0 0,2 1 0 0 0,-1 1 0 0 0,1 0-1 0 0,1 1 1 0 0,0 0 0 0 0,0 0 0 0 0,0 2 0 0 0,1-1 0 0 0,0 2 0 0 0,0 0-1 0 0,0 1 1 0 0,1 0 0 0 0,13-1 18 0 0,-18 8-20 0 0,1 0 0 0 0,-1 1 0 0 0,0 0 0 0 0,-1 0 0 0 0,1 1 0 0 0,-1 1 0 0 0,0-1 0 0 0,0 2 0 0 0,0-1 0 0 0,-1 1 0 0 0,0 0 0 0 0,-1 1 0 0 0,1 0 0 0 0,-1 0 0 0 0,-1 1 0 0 0,0 0 0 0 0,0 0 0 0 0,-1 0 0 0 0,0 1 0 0 0,0-1 0 0 0,2 9 20 0 0,15 19-407 0 0,65 90-5986 0 0,-75-115 4965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07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1 860 0 0,'9'0'157'0'0,"1"-1"0"0"0,-1 1 0 0 0,1 1 0 0 0,-1 0 0 0 0,0 0 0 0 0,1 0-1 0 0,-1 1 1 0 0,0 1 0 0 0,0 0 0 0 0,0 0 0 0 0,0 1 0 0 0,0 0 0 0 0,-1 0 0 0 0,0 1 0 0 0,0 0 0 0 0,0 0 0 0 0,0 1 0 0 0,-1 0-1 0 0,0 1 1 0 0,0 0 0 0 0,-1 0 0 0 0,0 0 0 0 0,3 4-157 0 0,-5-4 120 0 0,1 0-1 0 0,-1 0 1 0 0,0 0 0 0 0,-1 0-1 0 0,0 0 1 0 0,0 1-1 0 0,0 0 1 0 0,-1-1 0 0 0,0 1-1 0 0,-1 0 1 0 0,0 0 0 0 0,0 0-1 0 0,0 0 1 0 0,-1 0-1 0 0,-1 0 1 0 0,1 0 0 0 0,-1 0-1 0 0,-1 0 1 0 0,1 0 0 0 0,-1 0-1 0 0,-1-1 1 0 0,1 1-1 0 0,-1-1 1 0 0,-1 1 0 0 0,1-1-1 0 0,-1 0 1 0 0,0 0 0 0 0,-2 1-120 0 0,-7 10 204 0 0,-1-2 1 0 0,0 1 0 0 0,0-2 0 0 0,-2 0-1 0 0,0-1 1 0 0,-1-1 0 0 0,0 0 0 0 0,-1-1-1 0 0,0-1 1 0 0,-3 1-205 0 0,21-13-79 0 0,1 0-1 0 0,-1 0 1 0 0,0 1 0 0 0,0-1-1 0 0,1 0 1 0 0,-1 0-1 0 0,0 1 1 0 0,0-1 0 0 0,0 0-1 0 0,0 0 1 0 0,0 1-1 0 0,0-1 1 0 0,0 0 0 0 0,0 0-1 0 0,0 1 1 0 0,0-1-1 0 0,0 0 1 0 0,-1 0 0 0 0,1 1-1 0 0,0-1 1 0 0,0 0-1 0 0,-1 0 1 0 0,1 1 0 0 0,-1-1-1 0 0,1 0 1 0 0,-1 1-1 0 0,1-1 1 0 0,-1 1-1 0 0,1-1 1 0 0,-1 1 0 0 0,1-1-1 0 0,-1 1 1 0 0,1-1-1 0 0,-1 1 1 0 0,0-1 0 0 0,1 1-1 0 0,-1 0 1 0 0,0-1-1 0 0,0 1 1 0 0,1 0 0 0 0,-1 0-1 0 0,0-1 1 0 0,0 1-1 0 0,1 0 1 0 0,-1 0 0 0 0,0 0-1 0 0,0 0 1 0 0,1 0-1 0 0,-1 0 1 0 0,0 0 0 0 0,0 0-1 0 0,0 1 80 0 0,39-38-2681 0 0,-19 18 1417 0 0</inkml:trace>
  <inkml:trace contextRef="#ctx0" brushRef="#br0" timeOffset="262.052">519 22 1468 0 0,'-12'1'239'0'0,"0"0"0"0"0,0 0 1 0 0,0 1-1 0 0,1 1 0 0 0,-1 0 0 0 0,1 0 0 0 0,-1 1 0 0 0,1 1 0 0 0,0 0 0 0 0,1 0 1 0 0,-1 1-1 0 0,1 1 0 0 0,0-1 0 0 0,0 2 0 0 0,1-1 0 0 0,0 1 0 0 0,1 1 0 0 0,0 0 1 0 0,0 0-1 0 0,0 0 0 0 0,1 1 0 0 0,1 0 0 0 0,0 0 0 0 0,0 1 0 0 0,1 0 0 0 0,0 0 1 0 0,1 0-1 0 0,0 0 0 0 0,0 5-239 0 0,8-8 16 0 0,-1 1-1 0 0,1-1 1 0 0,1-1 0 0 0,-1 1 0 0 0,2-1 0 0 0,-1 1 0 0 0,1-1-1 0 0,0-1 1 0 0,0 1 0 0 0,0-1 0 0 0,1 0 0 0 0,0-1 0 0 0,1 1-1 0 0,-1-1 1 0 0,1-1 0 0 0,0 0 0 0 0,0 0 0 0 0,0 0-1 0 0,0-1 1 0 0,1 0 0 0 0,0-1 0 0 0,-1 0 0 0 0,7 1-16 0 0,196 24-5753 0 0,-187-27 4319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0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24 1368 0 0,'1'-2'146'0'0,"0"0"-1"0"0,0 1 0 0 0,0-1 1 0 0,1 1-1 0 0,-1-1 1 0 0,0 1-1 0 0,1 0 1 0 0,-1-1-1 0 0,1 1 0 0 0,0 0 1 0 0,-1 0-1 0 0,1 0 1 0 0,0 0-1 0 0,0 0 0 0 0,0 1 1 0 0,-1-1-1 0 0,1 1 1 0 0,0-1-1 0 0,0 1 1 0 0,0-1-1 0 0,0 1 0 0 0,0 0 1 0 0,0 0-1 0 0,0 0 1 0 0,0 0-1 0 0,0 0 1 0 0,0 1-1 0 0,0-1 0 0 0,0 1 1 0 0,0-1-1 0 0,-1 1 1 0 0,1-1-1 0 0,0 1 1 0 0,0 0-1 0 0,0 0 0 0 0,-1 0 1 0 0,1 0-1 0 0,0 0-145 0 0,70 41 310 0 0,-65-36-247 0 0,-1-1 0 0 0,1 1-1 0 0,-1 0 1 0 0,-1 0 0 0 0,1 0 0 0 0,-1 1-1 0 0,0 0 1 0 0,0 0 0 0 0,-1 1 0 0 0,0-1-1 0 0,0 1 1 0 0,-1 0 0 0 0,0 0 0 0 0,0 0 0 0 0,-1 0-1 0 0,0 0 1 0 0,0 1 0 0 0,-1-1 0 0 0,0 1-1 0 0,-1-1 1 0 0,0 1 0 0 0,0-1 0 0 0,-1 1-1 0 0,0-1 1 0 0,0 1 0 0 0,-1-1 0 0 0,0 0 0 0 0,-1 1-1 0 0,0-1 1 0 0,0 0 0 0 0,0-1 0 0 0,-1 1-1 0 0,0-1 1 0 0,-1 1 0 0 0,0-1 0 0 0,0 0-1 0 0,0-1 1 0 0,-1 0 0 0 0,0 1 0 0 0,0-2 0 0 0,-2 2-63 0 0,-21 19 179 0 0,-1-2 0 0 0,0-2 0 0 0,-2 0 0 0 0,-1-2 0 0 0,0-2 0 0 0,-27 11-179 0 0,57-28-349 0 0,30-50-3929 0 0,32 9 1493 0 0,-26 15 1465 0 0</inkml:trace>
  <inkml:trace contextRef="#ctx0" brushRef="#br0" timeOffset="280.34">583 70 1368 0 0,'-13'-2'484'0'0,"-1"1"0"0"0,1 0-1 0 0,-1 1 1 0 0,0 1 0 0 0,1 0 0 0 0,-1 0-1 0 0,1 1 1 0 0,0 1 0 0 0,0 1 0 0 0,0 0-1 0 0,-12 5-483 0 0,12-4 143 0 0,0 1-1 0 0,0 1 1 0 0,0 0-1 0 0,1 0 1 0 0,0 2-1 0 0,1-1 1 0 0,0 1-1 0 0,0 1 1 0 0,1 0-1 0 0,0 1 1 0 0,1 0-1 0 0,0 0 1 0 0,0 1-1 0 0,2 0 1 0 0,-1 0-1 0 0,2 1 1 0 0,-2 4-143 0 0,6-12 29 0 0,0 1 0 0 0,1-1 0 0 0,0 1 0 0 0,0-1 0 0 0,1 1 0 0 0,0-1 0 0 0,-1 1 1 0 0,2-1-1 0 0,-1 1 0 0 0,1-1 0 0 0,0 1 0 0 0,0-1 0 0 0,0 1 0 0 0,1-1 0 0 0,0 0 1 0 0,0 0-1 0 0,0 0 0 0 0,1 0 0 0 0,-1 0 0 0 0,1 0 0 0 0,0-1 0 0 0,1 1 1 0 0,-1-1-1 0 0,1 0 0 0 0,0 0 0 0 0,0 0 0 0 0,0 0 0 0 0,1-1 0 0 0,-1 0 0 0 0,1 0 1 0 0,0 0-1 0 0,-1 0 0 0 0,1-1 0 0 0,1 0 0 0 0,0 0-29 0 0,14 8-841 0 0,0-1 0 0 0,0-2 0 0 0,1 0 0 0 0,0-1 0 0 0,0-1 1 0 0,1-1-1 0 0,0-1 0 0 0,11 0 841 0 0,-17-3-1268 0 0</inkml:trace>
  <inkml:trace contextRef="#ctx0" brushRef="#br0" timeOffset="545.981">735 207 1772 0 0,'20'-1'6253'0'0,"68"-5"-5451"0"0,49-4-706 0 0,-28 3-3412 0 0,-106 7 1937 0 0,-1 0 74 0 0,9 3 26 0 0</inkml:trace>
  <inkml:trace contextRef="#ctx0" brushRef="#br0" timeOffset="748.145">725 364 1632 0 0,'15'11'5136'0'0,"27"-10"-4074"0"0,-35-1-587 0 0,64-5-544 0 0,-1-4 1 0 0,0-3-1 0 0,-1-3 1 0 0,59-20 68 0 0,84-29-4703 0 0,-176 53 3243 0 0</inkml:trace>
  <inkml:trace contextRef="#ctx0" brushRef="#br0" timeOffset="1009.766">1612 183 1128 0 0,'-67'51'4664'0'0,"58"-45"-4445"0"0,0-1-1 0 0,0 1 1 0 0,0 0-1 0 0,1 1 1 0 0,0 0-1 0 0,0 1 1 0 0,1 0-1 0 0,0 0 1 0 0,0 0 0 0 0,1 1-1 0 0,0 0 1 0 0,0 0-1 0 0,1 0 1 0 0,1 1-1 0 0,-1 0 1 0 0,-1 8-219 0 0,7-13 53 0 0,1 0 0 0 0,0 0 0 0 0,0 0 0 0 0,0-1 0 0 0,0 1 0 0 0,1-1 0 0 0,0 1 0 0 0,0-1 0 0 0,0 0 0 0 0,1 0 0 0 0,-1 0 1 0 0,1-1-1 0 0,0 1 0 0 0,0-1 0 0 0,0 0 0 0 0,0 0 0 0 0,1-1 0 0 0,-1 1 0 0 0,1-1 0 0 0,0 0 0 0 0,-1 0 0 0 0,1 0 0 0 0,0-1 0 0 0,0 1 0 0 0,0-1 0 0 0,0-1 0 0 0,1 1 0 0 0,-1-1 0 0 0,0 0 1 0 0,0 0-1 0 0,0 0 0 0 0,0-1 0 0 0,4 0-53 0 0,26 1 39 0 0,0-1 1 0 0,0-2 0 0 0,0-2 0 0 0,-1-1-1 0 0,1-1 1 0 0,-1-2 0 0 0,-1-2 0 0 0,30-13-40 0 0,-59 23-1 0 0,-1 0 0 0 0,1 0 1 0 0,-1 0-1 0 0,1 0 1 0 0,-1 0-1 0 0,0-1 0 0 0,1 0 1 0 0,-1 1-1 0 0,0-1 0 0 0,0 0 1 0 0,0-1-1 0 0,-1 1 1 0 0,1 0-1 0 0,0-1 0 0 0,-1 0 1 0 0,0 1-1 0 0,1-1 0 0 0,-1 0 1 0 0,0 0-1 0 0,-1 0 1 0 0,1-1-1 0 0,0 1 0 0 0,-1 0 1 0 0,0-1-1 0 0,0 1 0 0 0,0-1 1 0 0,0 1-1 0 0,0-1 1 0 0,-1 1-1 0 0,0-1 0 0 0,1 1 1 0 0,-1-1-1 0 0,-1 0 1 0 0,-8-5-78 0 0,-2 1 1 0 0,1 0-1 0 0,-1 1 0 0 0,0 0 0 0 0,0 0 1 0 0,-1 1-1 0 0,0 1 0 0 0,0 0 0 0 0,-1 1 1 0 0,1 0-1 0 0,-1 1 0 0 0,0 0 1 0 0,0 1-1 0 0,0 0 0 0 0,-8 1 78 0 0,-46-13-1476 0 0,-70-39-4092 0 0,108 36 4297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1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0 279 956 0 0,'0'-14'1762'0'0,"2"-26"3409"0"0,13 65-3782 0 0,142 613 257 0 0,-137-520-1624 0 0,3 9-4645 0 0,-29-120 1947 0 0,2-11 1453 0 0</inkml:trace>
  <inkml:trace contextRef="#ctx0" brushRef="#br0" timeOffset="280.79">205 452 1892 0 0,'2'-4'52'0'0,"0"1"0"0"0,0 0 0 0 0,0 0 0 0 0,0-1 0 0 0,1 1 0 0 0,-1 1 0 0 0,1-1 0 0 0,0 0 0 0 0,-1 0 0 0 0,1 1 0 0 0,1 0 0 0 0,-1 0 0 0 0,0 0 0 0 0,0 0-1 0 0,1 0 1 0 0,-1 0 0 0 0,1 1 0 0 0,0 0 0 0 0,-1 0 0 0 0,1 0 0 0 0,0 0 0 0 0,0 0 0 0 0,-1 1 0 0 0,1 0 0 0 0,0 0 0 0 0,0 0 0 0 0,0 0 0 0 0,0 0 0 0 0,0 1 0 0 0,-1 0 0 0 0,1-1 0 0 0,0 1 0 0 0,-1 1 0 0 0,1-1 0 0 0,0 1-1 0 0,-1-1 1 0 0,0 1 0 0 0,1 0 0 0 0,-1 0 0 0 0,0 1 0 0 0,0-1 0 0 0,0 0 0 0 0,0 1 0 0 0,0 0 0 0 0,-1 0 0 0 0,1 0 0 0 0,-1 0 0 0 0,0 0 0 0 0,0 0 0 0 0,0 1 0 0 0,0-1 0 0 0,-1 1-52 0 0,1 1 66 0 0,0 0-1 0 0,-1 0 1 0 0,0 0 0 0 0,0 1 0 0 0,0-1 0 0 0,-1 0 0 0 0,1 0 0 0 0,-1 0-1 0 0,-1 0 1 0 0,1 1 0 0 0,-1-1 0 0 0,0 0 0 0 0,0 0 0 0 0,0 0-1 0 0,-1 0 1 0 0,0 0 0 0 0,1 0 0 0 0,-2-1 0 0 0,1 1 0 0 0,-1 0 0 0 0,1-1-1 0 0,-1 0 1 0 0,-1 0 0 0 0,1 0 0 0 0,0 0 0 0 0,-1 0 0 0 0,0-1 0 0 0,0 1-1 0 0,0-1 1 0 0,0 0 0 0 0,-5 2-66 0 0,-2 3-67 0 0,0-1-1 0 0,0-1 0 0 0,-1 1 1 0 0,0-2-1 0 0,0 0 1 0 0,-1 0-1 0 0,1-1 1 0 0,-1-1-1 0 0,0 0 1 0 0,0 0-1 0 0,0-2 1 0 0,-7 1 67 0 0,15-2-164 0 0,0 0 0 0 0,-1-1-1 0 0,1 1 1 0 0,0-1 0 0 0,0 0 0 0 0,0-1 0 0 0,-1 1 0 0 0,2-1 0 0 0,-1 0 0 0 0,0 0 0 0 0,0-1 0 0 0,0 0 0 0 0,1 1 0 0 0,0-1 0 0 0,-1-1 0 0 0,1 1 0 0 0,0-1 0 0 0,1 1 0 0 0,-4-5 164 0 0,-2-7-1364 0 0</inkml:trace>
  <inkml:trace contextRef="#ctx0" brushRef="#br0" timeOffset="744.018">218 15 1528 0 0,'32'-14'2875'0'0,"62"35"-1858"0"0,-89-19-970 0 0,-1 0 0 0 0,0 0 0 0 0,1 1 0 0 0,-1-1 0 0 0,0 1 0 0 0,0 0 0 0 0,-1 0 0 0 0,1 0 0 0 0,-1 1 0 0 0,1-1 0 0 0,-1 1 0 0 0,0 0 0 0 0,0 0 0 0 0,-1 0 0 0 0,1 0 0 0 0,-1 1 0 0 0,0-1 0 0 0,0 1 0 0 0,0-1 0 0 0,-1 1 0 0 0,0 0 0 0 0,1-1 0 0 0,-2 1 0 0 0,1 0 0 0 0,0 0 0 0 0,-1 0 0 0 0,0 0 0 0 0,0-1 0 0 0,-1 1 0 0 0,1 0 0 0 0,-1 0 0 0 0,0 0 0 0 0,-1-1 0 0 0,1 1 0 0 0,-1 0 0 0 0,0-1 0 0 0,0 1 0 0 0,0-1 0 0 0,0 0 0 0 0,-1 0 0 0 0,0 0 0 0 0,0 0 0 0 0,0 0 0 0 0,0 0 0 0 0,0-1 0 0 0,-1 0 0 0 0,-3 3-47 0 0,-9 8 59 0 0,0 0 1 0 0,-2-2 0 0 0,1 0-1 0 0,-1-1 1 0 0,-1 0 0 0 0,0-2-1 0 0,0 0 1 0 0,-1-1-1 0 0,-19 5-59 0 0,38-13-590 0 0,4-16-1959 0 0,31-9 361 0 0,-12 9 786 0 0</inkml:trace>
  <inkml:trace contextRef="#ctx0" brushRef="#br0" timeOffset="991.963">524 44 1520 0 0,'-6'0'151'0'0,"0"1"0"0"0,-1-1-1 0 0,1 1 1 0 0,0 1 0 0 0,1-1-1 0 0,-1 1 1 0 0,0 0 0 0 0,0 0-1 0 0,1 1 1 0 0,-1 0 0 0 0,1 0 0 0 0,0 0-1 0 0,0 0 1 0 0,0 1 0 0 0,0 0-1 0 0,1 0 1 0 0,-1 0 0 0 0,1 1 0 0 0,0-1-1 0 0,0 1 1 0 0,1 0 0 0 0,-1 0-1 0 0,1 1 1 0 0,1-1 0 0 0,-1 0-1 0 0,1 1 1 0 0,-1 0 0 0 0,1 0 0 0 0,0 2-151 0 0,6 1 26 0 0,0 1 0 0 0,0 0 0 0 0,1-1 0 0 0,0 0 0 0 0,0 0 0 0 0,1-1 1 0 0,0 0-1 0 0,1 0 0 0 0,0 0 0 0 0,0 0 0 0 0,1-1 0 0 0,-1-1 0 0 0,2 1 1 0 0,-1-1-1 0 0,1 0 0 0 0,0-1 0 0 0,0 0 0 0 0,0-1 0 0 0,1 0 0 0 0,-1 0 1 0 0,1-1-1 0 0,0 0 0 0 0,2 0-26 0 0,162 34-3963 0 0,-131-32 2410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10 984 0 0,'-5'1'836'0'0,"3"2"-260"0"0,1 0 44 0 0,1 0-72 0 0,1-3 16 0 0,2 0-36 0 0,4 2-20 0 0,1-2-91 0 0,19-2-37 0 0,-11 2-108 0 0,6 0-12 0 0,9 0-284 0 0,2 0 8 0 0,4 0-300 0 0,38-10-216 0 0,-41 7-545 0 0,3-2-199 0 0,-5 4 52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0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1 735 2268 0 0,'1'3'1160'0'0,"1"-3"-120"0"0,0 2-128 0 0,1-2-147 0 0,-3 1-105 0 0,1-1-192 0 0,1 0-52 0 0,0 0-216 0 0,-1 0-84 0 0,4 0-140 0 0,-3 0-156 0 0,1 0 28 0 0,2-1-720 0 0,1-1-589 0 0,-1 2 89 0 0,1-3-144 0 0,-4-1-52 0 0</inkml:trace>
  <inkml:trace contextRef="#ctx0" brushRef="#br0" timeOffset="5311.572">702 339 904 0 0,'2'-15'1177'0'0,"25"7"-370"0"0,3 17-659 0 0,-18 9 15 0 0,0 0-1 0 0,-2 1 0 0 0,0 0 1 0 0,-1 0-1 0 0,-1 1 0 0 0,0 0 1 0 0,-2 1-1 0 0,-1 0 0 0 0,0 0 0 0 0,-1 0 1 0 0,-2 1-163 0 0,-2 25 2081 0 0,-3-71-952 0 0,3 6-1089 0 0,1-1 1 0 0,1 1-1 0 0,1 0 0 0 0,0 0 1 0 0,1 0-1 0 0,1 0 0 0 0,1 1 1 0 0,1 0-1 0 0,0 0 0 0 0,1 0 0 0 0,1 1 1 0 0,0 0-1 0 0,1 1 0 0 0,1 0 1 0 0,0 0-1 0 0,1 1 0 0 0,1 1 1 0 0,0 0-1 0 0,1 1 0 0 0,0 0 1 0 0,1 1-1 0 0,0 1 0 0 0,1 0 0 0 0,4-1-40 0 0,-16 9 6 0 0,0 1 0 0 0,0 0 0 0 0,0 1 0 0 0,0-1 0 0 0,0 1 0 0 0,0 0 0 0 0,0 0 0 0 0,0 0 0 0 0,0 0 0 0 0,0 1 0 0 0,0-1 0 0 0,0 1-1 0 0,0 0 1 0 0,0 0 0 0 0,0 1 0 0 0,0-1 0 0 0,-1 1 0 0 0,1 0 0 0 0,-1 0 0 0 0,1 0 0 0 0,-1 0 0 0 0,0 1 0 0 0,0 0 0 0 0,0-1 0 0 0,0 1-1 0 0,0 0 1 0 0,0 0 0 0 0,-1 0 0 0 0,1 1 0 0 0,-1-1 0 0 0,0 1 0 0 0,1 2-6 0 0,57 129-142 0 0,-57-126 65 0 0,80 170-2380 0 0,-66-116-533 0 0,-17-53 2071 0 0</inkml:trace>
  <inkml:trace contextRef="#ctx0" brushRef="#br0" timeOffset="5870.734">935 979 1592 0 0,'85'-17'3441'0'0,"-78"19"-3383"0"0,0 0-1 0 0,0 0 1 0 0,0 0 0 0 0,0 1-1 0 0,-1 0 1 0 0,1 1 0 0 0,-1-1-1 0 0,0 1 1 0 0,0 0 0 0 0,0 1-1 0 0,-1-1 1 0 0,1 1 0 0 0,-1 0-1 0 0,0 1 1 0 0,0-1 0 0 0,-1 1-1 0 0,0 0 1 0 0,0 0 0 0 0,0 0 0 0 0,-1 1-1 0 0,0-1 1 0 0,0 1 0 0 0,0 0-1 0 0,-1 0 1 0 0,0 0 0 0 0,0 7-58 0 0,-4-4 82 0 0,-2-1 1 0 0,1 1 0 0 0,-1-1-1 0 0,-1 0 1 0 0,0 0 0 0 0,0 0-1 0 0,-1-1 1 0 0,0 0 0 0 0,0 0 0 0 0,-1 0-1 0 0,0-1 1 0 0,0 0 0 0 0,-1 0-1 0 0,0-1 1 0 0,0 1 0 0 0,-1-2-1 0 0,-6 4-82 0 0,13-7 25 0 0,-121 70-36 0 0,122-72-564 0 0,17-21-2619 0 0,0 7 1825 0 0,2 0-113 0 0</inkml:trace>
  <inkml:trace contextRef="#ctx0" brushRef="#br0" timeOffset="6182.065">1436 1000 836 0 0,'-109'19'2960'0'0,"102"-16"-2756"0"0,-2 0-78 0 0,-1-1 0 0 0,1 2 0 0 0,0 0 0 0 0,0 0-1 0 0,0 0 1 0 0,0 1 0 0 0,1 1 0 0 0,0-1 0 0 0,0 1 0 0 0,0 1-1 0 0,1-1 1 0 0,0 1 0 0 0,0 1 0 0 0,1-1 0 0 0,0 1-1 0 0,0 0 1 0 0,0 0 0 0 0,1 1 0 0 0,1 0 0 0 0,0 0 0 0 0,0 0-1 0 0,0 0 1 0 0,1 1 0 0 0,0 2-126 0 0,5-5 23 0 0,1 1 1 0 0,0-1-1 0 0,1-1 1 0 0,-1 1-1 0 0,1 0 0 0 0,1-1 1 0 0,-1 0-1 0 0,1 0 0 0 0,0 0 1 0 0,0-1-1 0 0,1 0 1 0 0,-1 0-1 0 0,1 0 0 0 0,0 0 1 0 0,1-1-1 0 0,-1 0 1 0 0,1-1-1 0 0,0 1 0 0 0,0-1 1 0 0,0 0-1 0 0,0-1 0 0 0,0 0 1 0 0,1 0-1 0 0,-1-1 1 0 0,1 0-1 0 0,3 1-23 0 0,134 15-4000 0 0,-118-17 2792 0 0</inkml:trace>
  <inkml:trace contextRef="#ctx0" brushRef="#br0" timeOffset="6692.575">596 149 1612 0 0,'-23'12'230'0'0,"0"1"0"0"0,0 0 0 0 0,1 2 0 0 0,1 1 0 0 0,1 1 0 0 0,0 0 0 0 0,1 1 0 0 0,1 2 0 0 0,1-1 0 0 0,1 2 0 0 0,0 0 0 0 0,2 1 0 0 0,1 1 0 0 0,0 0 0 0 0,2 1 0 0 0,0 0 0 0 0,2 1 0 0 0,1 0 0 0 0,0 0 0 0 0,2 1 0 0 0,1-1 0 0 0,2 1 0 0 0,0 1 0 0 0,1-1 0 0 0,2 0 0 0 0,1 1 0 0 0,3 17-230 0 0,3 0 88 0 0,3-1 1 0 0,2 0-1 0 0,1 0 0 0 0,3-2 0 0 0,1 0 1 0 0,2 0-1 0 0,1-2 0 0 0,3 0 0 0 0,1-2 1 0 0,1 0-1 0 0,17 16-88 0 0,-1-3-364 0 0,3-2 1 0 0,1-1 0 0 0,3-3-1 0 0,36 26 364 0 0,-58-51-815 0 0,1-1 1 0 0,1-2-1 0 0,0-1 0 0 0,1-1 0 0 0,1-1 0 0 0,19 5 815 0 0,-1-5-1362 0 0</inkml:trace>
  <inkml:trace contextRef="#ctx0" brushRef="#br0" timeOffset="7062.713">1699 0 1256 0 0,'34'6'3231'0'0,"10"44"-2904"0"0,-40-45-119 0 0,39 58 218 0 0,-2 1 1 0 0,-3 1 0 0 0,-3 3 0 0 0,-3 0-1 0 0,-3 3 1 0 0,-3 0 0 0 0,-3 1-1 0 0,1 20-426 0 0,-20-73 100 0 0,4 165 822 0 0,-15-143-748 0 0,-1 0 0 0 0,-2-1 0 0 0,-2 0 0 0 0,-1 0 0 0 0,-3-1 0 0 0,-6 10-174 0 0,7-20-129 0 0,-1 0 0 0 0,-1-1 0 0 0,-1-1 0 0 0,-2-1 0 0 0,-1-1 0 0 0,0 0 0 0 0,-2-2 0 0 0,-5 3 129 0 0,-8-6-2677 0 0,34-19 1218 0 0,-9-35-1171 0 0,14 9 1423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1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343 553 1192 0 0,'20'-2'3319'0'0,"-18"1"-3292"0"0,-1 0 0 0 0,0 1 1 0 0,0-1-1 0 0,0 0 0 0 0,1 0 0 0 0,-1 0 0 0 0,0 0 1 0 0,0 0-1 0 0,-1 0 0 0 0,1 0 0 0 0,0-1 0 0 0,0 1 1 0 0,0 0-1 0 0,-1 0 0 0 0,1-1 0 0 0,-1 1 0 0 0,1 0 1 0 0,-1-1-1 0 0,1 1 0 0 0,-1 0 0 0 0,0-1 0 0 0,0 1 0 0 0,1-1 1 0 0,-1 1-1 0 0,0-1 0 0 0,-1 1 0 0 0,1 0 0 0 0,0-1 1 0 0,0 1-1 0 0,0-1 0 0 0,-1 1 0 0 0,1 0 0 0 0,-1-1 1 0 0,1 1-1 0 0,-1 0 0 0 0,0-1 0 0 0,1 1 0 0 0,-1 0 1 0 0,0 0-1 0 0,0 0 0 0 0,0-1 0 0 0,0 1 0 0 0,0 0 1 0 0,0 0-1 0 0,0 1 0 0 0,0-1 0 0 0,0 0 0 0 0,0 0 0 0 0,-1 0 1 0 0,1 1-1 0 0,-1-1-27 0 0,-6-5 32 0 0,-1 0 1 0 0,0 1-1 0 0,-1 1 1 0 0,1-1-1 0 0,-1 1 0 0 0,0 1 1 0 0,0 0-1 0 0,0 0 1 0 0,0 1-1 0 0,0 0 0 0 0,-1 1 1 0 0,1 0-1 0 0,0 0 1 0 0,-1 2-1 0 0,1-1 0 0 0,-1 1 1 0 0,1 0-1 0 0,0 1 1 0 0,-1 1-1 0 0,1-1 1 0 0,0 2-1 0 0,1-1 0 0 0,-1 1 1 0 0,1 1-1 0 0,-1 0 1 0 0,1 0-1 0 0,1 1 0 0 0,-1 0 1 0 0,1 0-1 0 0,0 1 1 0 0,0 0-1 0 0,1 0 1 0 0,0 1-1 0 0,0 0 0 0 0,1 1 1 0 0,0-1-1 0 0,0 1 1 0 0,1 0-1 0 0,-3 9-32 0 0,7-14 29 0 0,1 1 1 0 0,0 0-1 0 0,0-1 0 0 0,1 1 0 0 0,-1 0 1 0 0,1-1-1 0 0,0 1 0 0 0,0-1 1 0 0,1 1-1 0 0,-1-1 0 0 0,1 0 0 0 0,0 1 1 0 0,0-1-1 0 0,1 0 0 0 0,-1 0 1 0 0,1 0-1 0 0,0-1 0 0 0,0 1 1 0 0,0-1-1 0 0,0 1 0 0 0,1-1 0 0 0,0 0 1 0 0,-1-1-1 0 0,1 1 0 0 0,0 0 1 0 0,0-1-1 0 0,0 0 0 0 0,1 0 0 0 0,-1 0 1 0 0,0-1-1 0 0,1 1 0 0 0,-1-1 1 0 0,1 0-1 0 0,-1 0 0 0 0,1-1 0 0 0,0 1 1 0 0,-1-1-1 0 0,1 0 0 0 0,0 0 1 0 0,-1-1-1 0 0,1 0 0 0 0,0 1 0 0 0,-1-1 1 0 0,2-1-30 0 0,11 1 57 0 0,0-1-1 0 0,0-1 1 0 0,0-1 0 0 0,0 0 0 0 0,-1-1-1 0 0,0 0 1 0 0,0-2 0 0 0,0 0 0 0 0,0-1 0 0 0,-1 0-1 0 0,-1-1 1 0 0,14-11-57 0 0,-28 21 27 0 0,0-1 0 0 0,0 0 0 0 0,1 1 0 0 0,-1-1 0 0 0,0 0 0 0 0,0 1 0 0 0,0-1 0 0 0,1 0 0 0 0,-1 1 1 0 0,0-1-1 0 0,0 0 0 0 0,1 1 0 0 0,-1-1 0 0 0,0 0 0 0 0,1 0 0 0 0,-1 1 0 0 0,0-1 0 0 0,1 0 0 0 0,-1 0 0 0 0,0 0 0 0 0,1 0 0 0 0,-1 1 0 0 0,0-1 0 0 0,1 0 0 0 0,-1 0 0 0 0,1 0 0 0 0,-1 0 0 0 0,0 0 0 0 0,1 0 0 0 0,-1 0 0 0 0,1 0 0 0 0,-1 0 0 0 0,0 0 0 0 0,1 0 0 0 0,-1 0 0 0 0,0 0 1 0 0,1-1-28 0 0,-8 17-7 0 0,-14 36 173 0 0,2 2 1 0 0,2 0-1 0 0,2 0 1 0 0,3 2-1 0 0,2-1 1 0 0,3 1-1 0 0,2 6-166 0 0,5-58 13 0 0,0 0 0 0 0,0 0 1 0 0,0 1-1 0 0,1-1 0 0 0,-1 0 0 0 0,1 0 0 0 0,0 0 1 0 0,1-1-1 0 0,-1 1 0 0 0,0 0 0 0 0,1 0 0 0 0,0-1 1 0 0,0 1-1 0 0,0-1 0 0 0,0 1 0 0 0,1-1 1 0 0,0 0-1 0 0,-1 0 0 0 0,1 0 0 0 0,0 0 0 0 0,0 0 1 0 0,0-1-1 0 0,1 0 0 0 0,-1 1 0 0 0,1-1 0 0 0,-1 0 1 0 0,1-1-1 0 0,0 1 0 0 0,0-1 0 0 0,-1 1 0 0 0,1-1 1 0 0,0 0-1 0 0,0-1 0 0 0,0 1 0 0 0,0-1 0 0 0,1 1 1 0 0,-1-1-1 0 0,0-1 0 0 0,0 1 0 0 0,0 0-13 0 0,170-32-869 0 0,-171 31 825 0 0,20-5-663 0 0,0-2 0 0 0,0-1 0 0 0,-1-1 0 0 0,-1 0-1 0 0,1-2 1 0 0,-2-1 0 0 0,0 0 0 0 0,0-1 0 0 0,-1-1 0 0 0,-1-1 0 0 0,7-9 707 0 0,5-10-1344 0 0</inkml:trace>
  <inkml:trace contextRef="#ctx0" brushRef="#br0" timeOffset="602.888">427 6 936 0 0,'9'-5'3481'0'0,"29"50"-2769"0"0,-28-29-482 0 0,-1-1 0 0 0,0 2 0 0 0,-1-1 0 0 0,-1 1 0 0 0,-1 0 0 0 0,0 0 0 0 0,-2 1 0 0 0,1 0 0 0 0,-2-1 0 0 0,-1 2 0 0 0,1 13-230 0 0,-4-29 75 0 0,0-1 0 0 0,1 1 0 0 0,-1 0-1 0 0,-1-1 1 0 0,1 1 0 0 0,0-1 0 0 0,0 1 0 0 0,-1-1 0 0 0,0 0 0 0 0,1 1 0 0 0,-1-1 0 0 0,0 0 0 0 0,0 0 0 0 0,0 0 0 0 0,0 0 0 0 0,-1-1 0 0 0,1 1 0 0 0,0-1-1 0 0,-1 1 1 0 0,1-1 0 0 0,-1 0 0 0 0,0 0 0 0 0,1 0 0 0 0,-1 0 0 0 0,0 0 0 0 0,1-1 0 0 0,-1 1 0 0 0,-2-1-75 0 0,4-5 10 0 0,0 0-1 0 0,0 0 1 0 0,1 0 0 0 0,0 0 0 0 0,0 0-1 0 0,0-1 1 0 0,1 1 0 0 0,0 0 0 0 0,0 0 0 0 0,0 0-1 0 0,0 0 1 0 0,1 0 0 0 0,0 0 0 0 0,0 1-1 0 0,0-1 1 0 0,1 1 0 0 0,-1-1 0 0 0,1 1-1 0 0,0 0 1 0 0,1 0-10 0 0,4-9-39 0 0,0 0 0 0 0,1 1 1 0 0,0 0-1 0 0,1 1 0 0 0,1 0 0 0 0,0 1 0 0 0,0 0 0 0 0,1 1 0 0 0,0 0 0 0 0,1 1 0 0 0,0 0 0 0 0,0 1 0 0 0,1 0 1 0 0,-1 1-1 0 0,1 1 0 0 0,1 0 0 0 0,1 0 39 0 0,-10 7-14 0 0,0 0 0 0 0,0 1 0 0 0,0-1 0 0 0,0 1 0 0 0,0 0 0 0 0,-1 1 0 0 0,0 0 0 0 0,0-1 0 0 0,0 2 0 0 0,0-1 0 0 0,0 0 0 0 0,-1 1 0 0 0,0 0 0 0 0,0 0 0 0 0,0 0 0 0 0,-1 1 0 0 0,1-1 0 0 0,-1 1 0 0 0,-1 0 0 0 0,1 0 0 0 0,-1 0 0 0 0,0 0 0 0 0,0 0 0 0 0,-1 0 0 0 0,0 1 0 0 0,0-1 0 0 0,0 1 0 0 0,-1-1 0 0 0,0 0 0 0 0,0 1 0 0 0,-1 5 14 0 0,2 149-669 0 0,-1-160 547 0 0,0 1 1 0 0,0-1-1 0 0,0 1 1 0 0,0-1-1 0 0,0 1 0 0 0,1-1 1 0 0,-1 1-1 0 0,1-1 0 0 0,-1 0 1 0 0,1 1-1 0 0,0-1 1 0 0,-1 0-1 0 0,1 1 0 0 0,0-1 1 0 0,0 0-1 0 0,0 0 0 0 0,0 0 1 0 0,0 1-1 0 0,0-1 0 0 0,0 0 1 0 0,0 0-1 0 0,0-1 1 0 0,1 1-1 0 0,-1 0 0 0 0,0 0 1 0 0,1-1-1 0 0,-1 1 0 0 0,0 0 1 0 0,1-1-1 0 0,-1 1 1 0 0,1-1-1 0 0,-1 0 0 0 0,1 0 1 0 0,-1 1-1 0 0,1-1 122 0 0,5-2-1379 0 0</inkml:trace>
  <inkml:trace contextRef="#ctx0" brushRef="#br0" timeOffset="869.016">1120 189 2292 0 0,'-3'3'828'0'0,"1"-3"-236"0"0,1 1 8 0 0,1 1-88 0 0,1 1-28 0 0,1-2-19 0 0,4 1-53 0 0,2-2-108 0 0,2 0 72 0 0,20 0-132 0 0,-15 0-112 0 0,9 0-156 0 0,5 0 0 0 0,35-12-392 0 0,-32 4-300 0 0,-3 2-657 0 0,-5-1 65 0 0,-7-5-8 0 0</inkml:trace>
  <inkml:trace contextRef="#ctx0" brushRef="#br0" timeOffset="1208.62">1437 36 1192 0 0,'51'-9'4067'0'0,"69"50"-2973"0"0,-115-39-1041 0 0,1 1 0 0 0,-2 0 0 0 0,1 0 0 0 0,0 0 0 0 0,-1 0-1 0 0,1 1 1 0 0,-1 0 0 0 0,0 0 0 0 0,0 0 0 0 0,0 0 0 0 0,-1 1 0 0 0,0-1-1 0 0,0 1 1 0 0,0 0 0 0 0,0 0 0 0 0,-1 0 0 0 0,0 0 0 0 0,0 0 0 0 0,0 1-1 0 0,0-1 1 0 0,-1 1 0 0 0,0-1 0 0 0,0 1 0 0 0,-1 0 0 0 0,1-1 0 0 0,-1 1 0 0 0,-1 0-1 0 0,1-1 1 0 0,-1 1 0 0 0,0-1 0 0 0,0 1 0 0 0,0-1 0 0 0,-1 1 0 0 0,0-1-1 0 0,0 1-52 0 0,-6 6 51 0 0,0-1-1 0 0,0 0 1 0 0,-1 0-1 0 0,0-1 1 0 0,-1 0 0 0 0,0 0-1 0 0,-1-1 1 0 0,0-1-1 0 0,0 0 1 0 0,-1 0-1 0 0,0-1 1 0 0,0-1-1 0 0,-1 0 1 0 0,1 0-1 0 0,-1-2 1 0 0,-1 1-1 0 0,-2-1-50 0 0,15-4-651 0 0,34-79-4184 0 0,-17 56 3459 0 0</inkml:trace>
  <inkml:trace contextRef="#ctx0" brushRef="#br0" timeOffset="1412.492">1842 33 996 0 0,'-10'2'252'0'0,"-1"0"0"0"0,1 0 0 0 0,0 1 0 0 0,0 0 0 0 0,1 1 0 0 0,-1 1 0 0 0,1-1-1 0 0,0 1 1 0 0,0 1 0 0 0,0 0 0 0 0,1 0 0 0 0,0 0 0 0 0,0 1 0 0 0,0 0 0 0 0,1 1 0 0 0,0 0 0 0 0,1 0 0 0 0,0 1 0 0 0,0-1 0 0 0,0 1 0 0 0,2 0-1 0 0,-1 1 1 0 0,1-1 0 0 0,0 1 0 0 0,1 0 0 0 0,0 0 0 0 0,-1 9-252 0 0,9-9 16 0 0,0 1 0 0 0,1-1 1 0 0,0 1-1 0 0,1-2 0 0 0,0 1 0 0 0,1-1 0 0 0,0 0 0 0 0,0-1 1 0 0,1 0-1 0 0,0 0 0 0 0,0 0 0 0 0,1-2 0 0 0,0 1 1 0 0,0-1-1 0 0,1 0 0 0 0,-1-1 0 0 0,1-1 0 0 0,0 0 0 0 0,1 0 1 0 0,-1-1-1 0 0,1 0 0 0 0,-1-1 0 0 0,2 0-16 0 0,149 30-4864 0 0,-122-29 3594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2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1172 0 0,'-59'13'3943'0'0,"102"-10"-2249"0"0,104-1-766 0 0,195 22-1656 0 0,-287-3-2686 0 0,-52-18 2155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2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2292 0 0,'-1'1'72'0'0,"0"0"0"0"0,0 0 0 0 0,1 0 0 0 0,-1 1 0 0 0,0-1 0 0 0,0 0 0 0 0,1 0 0 0 0,-1 0 0 0 0,1 1-1 0 0,-1-1 1 0 0,1 0 0 0 0,-1 1 0 0 0,1-1 0 0 0,0 1 0 0 0,0-1 0 0 0,0 0 0 0 0,0 1 0 0 0,0-1 0 0 0,0 1 0 0 0,0-1 0 0 0,0 0 0 0 0,0 1 0 0 0,1-1-1 0 0,-1 0 1 0 0,1 1 0 0 0,-1-1 0 0 0,1 0 0 0 0,-1 1 0 0 0,1-1 0 0 0,0 0 0 0 0,-1 0 0 0 0,1 0 0 0 0,0 0 0 0 0,0 0 0 0 0,0 0 0 0 0,0 0 0 0 0,0 0-1 0 0,0 0 1 0 0,0 0 0 0 0,0 0 0 0 0,1 0 0 0 0,-1-1 0 0 0,0 1 0 0 0,0 0 0 0 0,1-1 0 0 0,-1 0 0 0 0,1 1-72 0 0,67 22 778 0 0,179-10-1758 0 0,-42-34-1434 0 0,-142 15 1269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30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22 1312 0 0,'-65'-6'4282'0'0,"514"-5"-1090"0"0,-274 7-4934 0 0,-198 9-2004 0 0,-3-3 2436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3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1600 0 0,'-2'8'4640'0'0,"15"-5"-4701"0"0,299 76 2785 0 0,-301-75-2689 0 0,0-1-1 0 0,0 2 1 0 0,0 0-1 0 0,0 0 1 0 0,-1 1-1 0 0,0 0 0 0 0,0 0 1 0 0,-1 1-1 0 0,1 1 1 0 0,-2 0-1 0 0,1 0 1 0 0,-1 0-1 0 0,0 1 0 0 0,-1 0 1 0 0,0 1-1 0 0,0 0 1 0 0,-1 0-1 0 0,-1 0 0 0 0,1 1 1 0 0,-2 0-1 0 0,1 0 1 0 0,-2 0-1 0 0,1 0 1 0 0,0 8-35 0 0,-8 0 23 0 0,-1-1 1 0 0,0 1 0 0 0,-2-1 0 0 0,0 0 0 0 0,-1 0 0 0 0,0 0 0 0 0,-2-1 0 0 0,0-1-1 0 0,-1 0 1 0 0,-1 0 0 0 0,0-1 0 0 0,-1-1 0 0 0,0 0 0 0 0,-1 0 0 0 0,-1-2 0 0 0,0 1-1 0 0,-1-2 1 0 0,0 0 0 0 0,-1-1 0 0 0,0-1-24 0 0,-25 23 95 0 0,-197 170 370 0 0,214-152-174 0 0,48-26 2 0 0,-11-18-254 0 0,-1-1 1 0 0,1 0-1 0 0,0-1 0 0 0,1-1 0 0 0,-1 0 1 0 0,1-1-1 0 0,-1 0 0 0 0,1 0 1 0 0,0-2-1 0 0,0 1 0 0 0,-1-2 1 0 0,1 0-1 0 0,4-1-39 0 0,26 1-51 0 0,250-33-1418 0 0,-157 12-2054 0 0,-73 9-204 0 0,-60 12 2479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3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1848 0 0,'25'-8'2838'0'0,"33"69"-2271"0"0,-51-47-472 0 0,0 0-1 0 0,-1 0 0 0 0,-1 0 1 0 0,0 1-1 0 0,-1 0 1 0 0,-1 0-1 0 0,0 0 1 0 0,-1 0-1 0 0,-1 0 0 0 0,0 0 1 0 0,-1 11-95 0 0,-42 54 1739 0 0,41-81-1699 0 0,-1 0 0 0 0,0-1-1 0 0,1 1 1 0 0,-1 0 0 0 0,0-1 0 0 0,1 1 0 0 0,0 0 0 0 0,-1-1 0 0 0,1 0 0 0 0,0 1 0 0 0,0-1-1 0 0,0 0 1 0 0,0 0 0 0 0,0 1 0 0 0,0-1 0 0 0,0 0 0 0 0,1 0 0 0 0,-1 0 0 0 0,1 0 0 0 0,-1 0-1 0 0,1 0 1 0 0,0 0 0 0 0,0 0 0 0 0,0 0 0 0 0,0 0 0 0 0,0 0 0 0 0,0-1 0 0 0,1 1-40 0 0,-1 2 4 0 0,1-12-3 0 0,1 0 0 0 0,0 0 0 0 0,1 0 1 0 0,1 1-1 0 0,0-1 0 0 0,0 1 0 0 0,1 0 0 0 0,0 0 0 0 0,1 1 0 0 0,1-1 0 0 0,-1 1 0 0 0,1 1 0 0 0,1-1 1 0 0,0 1-1 0 0,0 1 0 0 0,1-1 0 0 0,0 1 0 0 0,1 1 0 0 0,0 0 0 0 0,0 0 0 0 0,0 1 0 0 0,1 0 1 0 0,3-1-2 0 0,-9 5-8 0 0,1 1 1 0 0,-1-1 0 0 0,1 1 0 0 0,0 0 0 0 0,0 0 0 0 0,-1 1 0 0 0,1 0 0 0 0,0 0 0 0 0,0 0 0 0 0,0 1 0 0 0,-1-1 0 0 0,1 1 0 0 0,0 1 0 0 0,-1-1 0 0 0,1 1 0 0 0,-1 0 0 0 0,1 0 0 0 0,-1 1 0 0 0,0 0 0 0 0,0 0 0 0 0,0 0 0 0 0,0 0 0 0 0,-1 1 0 0 0,1 0 0 0 0,-1 0 0 0 0,0 0 0 0 0,0 0 0 0 0,0 0 0 0 0,1 3 7 0 0,82 151-266 0 0,-32 23-5374 0 0,-51-160 4416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3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1356 0 0,'11'4'8101'0'0,"-10"1"-7640"0"0,9 2-7351 0 0,-8-7 5510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3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63 908 0 0,'19'-30'3530'0'0,"72"2"-2341"0"0,-80 26-1137 0 0,-1 1 0 0 0,1 0 0 0 0,0 0 0 0 0,-1 1 0 0 0,1 1 1 0 0,-1 0-1 0 0,1 0 0 0 0,-1 1 0 0 0,1 1 0 0 0,-1-1 1 0 0,0 2-1 0 0,0-1 0 0 0,0 1 0 0 0,-1 1 0 0 0,1 0 1 0 0,-1 0-1 0 0,0 1 0 0 0,0 0 0 0 0,-1 1 0 0 0,0 0 1 0 0,0 0-1 0 0,-1 0 0 0 0,0 1 0 0 0,0 0 0 0 0,4 8-52 0 0,-6-10 61 0 0,0 0 0 0 0,-1 0 0 0 0,0 1 0 0 0,0 0 0 0 0,-1 0 0 0 0,0 0-1 0 0,0 0 1 0 0,-1 0 0 0 0,0 1 0 0 0,0-1 0 0 0,-1 1 0 0 0,1-1 0 0 0,-2 1 0 0 0,1 0 0 0 0,-1-1-1 0 0,0 1 1 0 0,-1 0 0 0 0,0-1 0 0 0,-1 6-61 0 0,-10 9 98 0 0,0-2 1 0 0,-2 0-1 0 0,0 0 0 0 0,-2-1 0 0 0,0-1 1 0 0,0 0-1 0 0,-2-2 0 0 0,0 0 1 0 0,-1 0-1 0 0,-1-2 0 0 0,0-1 0 0 0,-1 0 1 0 0,0-1-1 0 0,-1-2 0 0 0,0 0 1 0 0,-1-1-1 0 0,-14 3-98 0 0,38-13-104 0 0,-1 1-1 0 0,0 0 1 0 0,1-1-1 0 0,-1 1 1 0 0,0 0 0 0 0,1-1-1 0 0,-1 1 1 0 0,0-1-1 0 0,0 1 1 0 0,0-1 0 0 0,1 1-1 0 0,-1 0 1 0 0,0-1 0 0 0,0 1-1 0 0,0-1 1 0 0,0 1-1 0 0,0-1 1 0 0,0 1 0 0 0,0-1-1 0 0,0 1 1 0 0,0-1 0 0 0,0 1-1 0 0,0-1 1 0 0,0 1-1 0 0,0-1 1 0 0,0 1 0 0 0,0-1-1 0 0,-1 1 1 0 0,1-1 0 0 0,0 1-1 0 0,0 0 1 0 0,-1-1-1 0 0,1 1 1 0 0,0-1 0 0 0,0 1-1 0 0,-1 0 1 0 0,1-1-1 0 0,0 1 1 0 0,-1 0 0 0 0,1-1-1 0 0,-1 1 1 0 0,1 0 0 0 0,-1-1 104 0 0,40-35-2639 0 0,-18 18 1363 0 0</inkml:trace>
  <inkml:trace contextRef="#ctx0" brushRef="#br0" timeOffset="312.715">586 43 1312 0 0,'-8'1'266'0'0,"1"0"0"0"0,0 1-1 0 0,0-1 1 0 0,-1 1 0 0 0,1 0-1 0 0,0 1 1 0 0,0 0 0 0 0,1 0-1 0 0,-1 1 1 0 0,1-1 0 0 0,0 1-1 0 0,-1 1 1 0 0,2-1 0 0 0,-1 1-1 0 0,0 0 1 0 0,1 1 0 0 0,0-1 0 0 0,0 1-266 0 0,-4 3 135 0 0,1-1 0 0 0,0 1 1 0 0,0 1-1 0 0,1-1 0 0 0,0 1 1 0 0,1 1-1 0 0,0-1 0 0 0,1 1 1 0 0,0 0-1 0 0,0 0 0 0 0,1 0 1 0 0,1 1-1 0 0,0 0 0 0 0,1-1 1 0 0,0 1-1 0 0,0 0 0 0 0,1 8-135 0 0,4-11-52 0 0,1-1-1 0 0,0 1 0 0 0,1-1 0 0 0,0 0 0 0 0,0 0 1 0 0,0 0-1 0 0,1-1 0 0 0,0 0 0 0 0,1 0 1 0 0,0 0-1 0 0,0-1 0 0 0,0 0 0 0 0,1 0 0 0 0,-1-1 1 0 0,2 0-1 0 0,-1-1 0 0 0,0 1 0 0 0,1-2 0 0 0,0 1 1 0 0,0-1-1 0 0,0 0 0 0 0,0-1 0 0 0,0 0 0 0 0,0-1 1 0 0,1 1-1 0 0,-1-2 0 0 0,1 1 0 0 0,1-2 53 0 0,55 6-3941 0 0,-45-5 2697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35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56 996 0 0,'0'0'352'0'0,"0"0"7"0"0,22-2 1432 0 0,-19 2-1742 0 0,1 0 1 0 0,-1 1-1 0 0,1-1 1 0 0,-1 0-1 0 0,1 1 1 0 0,-1 0-1 0 0,1 0 1 0 0,-1 0-1 0 0,0 0 1 0 0,1 1-1 0 0,-1-1 1 0 0,0 1-1 0 0,0 0 1 0 0,0 0-1 0 0,0 0 1 0 0,0 0 0 0 0,-1 1-1 0 0,1-1 1 0 0,-1 1-1 0 0,1-1 1 0 0,-1 1-1 0 0,0 0 1 0 0,0 0-1 0 0,0 0 1 0 0,0 0-1 0 0,-1 0 1 0 0,1 0-1 0 0,-1 1 1 0 0,0 0-50 0 0,7 9 195 0 0,-2 1-1 0 0,1-1 1 0 0,-2 2 0 0 0,0-1 0 0 0,-1 1-1 0 0,0-1 1 0 0,-1 1 0 0 0,-1 0-1 0 0,0 0 1 0 0,-1 0 0 0 0,-1 6-195 0 0,0-17 78 0 0,-1 0 0 0 0,1 0 0 0 0,-1 0-1 0 0,0 0 1 0 0,-1 0 0 0 0,1 0 0 0 0,-1 0 0 0 0,1 0 0 0 0,-1-1-1 0 0,0 1 1 0 0,-1-1 0 0 0,1 1 0 0 0,0-1 0 0 0,-1 0 0 0 0,0 0-1 0 0,0 0 1 0 0,0 0 0 0 0,0 0 0 0 0,0-1 0 0 0,-1 0 0 0 0,1 1-1 0 0,-1-1 1 0 0,1 0 0 0 0,-1-1 0 0 0,0 1 0 0 0,0-1 0 0 0,0 0 0 0 0,-1 1-78 0 0,2-4 17 0 0,1 1 1 0 0,0-1-1 0 0,0 1 1 0 0,0-1 0 0 0,0 0-1 0 0,0 0 1 0 0,0 0 0 0 0,0-1-1 0 0,0 1 1 0 0,1 0 0 0 0,-1 0-1 0 0,1-1 1 0 0,0 1 0 0 0,0-1-1 0 0,0 0 1 0 0,0 1 0 0 0,0-1-1 0 0,1 0 1 0 0,-1 1-1 0 0,1-1 1 0 0,-1 0 0 0 0,1 1-1 0 0,0-1 1 0 0,0 0 0 0 0,0 0-1 0 0,1 0 1 0 0,-1 1 0 0 0,1-1-1 0 0,-1 0 1 0 0,1 1 0 0 0,0-1-1 0 0,1-2-17 0 0,8-16-28 0 0,1 1-1 0 0,1 0 1 0 0,0 1-1 0 0,2 1 1 0 0,0-1-1 0 0,1 2 1 0 0,1 0-1 0 0,0 1 1 0 0,1 1-1 0 0,1 1 1 0 0,0 0-1 0 0,1 1 1 0 0,1 1-1 0 0,0 1 1 0 0,0 0-1 0 0,1 2 1 0 0,0 0-1 0 0,1 2 1 0 0,8-2 28 0 0,-28 8-7 0 0,0 1 0 0 0,0-1 0 0 0,1 1 0 0 0,-1-1-1 0 0,0 1 1 0 0,0 0 0 0 0,0 0 0 0 0,0 0 0 0 0,1 0 0 0 0,-1 0 0 0 0,0 1 0 0 0,0-1 0 0 0,0 1 0 0 0,0-1 0 0 0,0 1 0 0 0,0 0 0 0 0,0 0 0 0 0,0 0-1 0 0,0 0 1 0 0,0 0 0 0 0,0 0 0 0 0,0 0 0 0 0,-1 1 0 0 0,1-1 0 0 0,-1 1 0 0 0,1-1 0 0 0,-1 1 0 0 0,1 0 0 0 0,-1-1 0 0 0,0 1 0 0 0,0 0 0 0 0,0 0 0 0 0,0 0-1 0 0,0 0 1 0 0,0 0 0 0 0,0 0 0 0 0,-1 0 0 0 0,1 0 0 0 0,-1 0 0 0 0,1 2 7 0 0,4 102-112 0 0,-5-79 55 0 0,-12 124-93 0 0,8-110-1399 0 0,5-30-1583 0 0,-1-10 1880 0 0,0-1 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2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111 451 1392 0 0,'16'-3'6654'0'0,"-12"26"-5045"0"0,-10 36-1527 0 0,-56 296 917 0 0,35-204-4537 0 0,27-149 2154 0 0,3 1-1178 0 0,0-6 1362 0 0</inkml:trace>
  <inkml:trace contextRef="#ctx0" brushRef="#br0" timeOffset="564.143">194 489 2296 0 0,'-14'-26'4656'0'0,"-33"23"-2177"0"0,46 3-2305 0 0,-21 2 336 0 0,20-1-488 0 0,1 0 1 0 0,-1-1-1 0 0,1 1 1 0 0,-1 0 0 0 0,1 0-1 0 0,-1 0 1 0 0,1 0-1 0 0,-1 1 1 0 0,1-1-1 0 0,0 0 1 0 0,0 0-1 0 0,-1 1 1 0 0,1-1-1 0 0,0 1 1 0 0,0-1-1 0 0,0 1 1 0 0,1-1-1 0 0,-1 1 1 0 0,0 0-1 0 0,1-1 1 0 0,-1 1-1 0 0,1 0 1 0 0,-1 0-1 0 0,1-1 1 0 0,0 1 0 0 0,0 0-1 0 0,0 0 1 0 0,0 0-1 0 0,0-1 1 0 0,0 1-1 0 0,0 0 1 0 0,0 0-1 0 0,1 0 1 0 0,-1-1-1 0 0,1 1 1 0 0,-1 0-1 0 0,1-1 1 0 0,0 1-1 0 0,0 0 1 0 0,0-1-1 0 0,0 1 1 0 0,0-1-1 0 0,0 1 1 0 0,0-1-1 0 0,0 0 1 0 0,1 1 0 0 0,-1-1-1 0 0,0 0 1 0 0,2 1-23 0 0,74 68 255 0 0,-72-66-227 0 0,140 59-72 0 0,-111-104-4 0 0,-18-131 362 0 0,-16 171-290 0 0,1-3 48 0 0,41 181-2017 0 0,-19-78-4317 0 0,-22-89 5057 0 0</inkml:trace>
  <inkml:trace contextRef="#ctx0" brushRef="#br0" timeOffset="858.902">905 297 2676 0 0,'2'1'112'0'0,"0"0"0"0"0,1 0 0 0 0,-1 0 0 0 0,0 0 0 0 0,0 0 0 0 0,0 1 0 0 0,0-1 0 0 0,0 1 0 0 0,0 0 0 0 0,0-1 1 0 0,0 1-1 0 0,-1 0 0 0 0,1 0 0 0 0,-1 0 0 0 0,1 0 0 0 0,-1 1 0 0 0,0-1 0 0 0,0 0 0 0 0,0 0 0 0 0,0 1 0 0 0,0-1 0 0 0,-1 0 0 0 0,1 1 0 0 0,-1-1 0 0 0,1 1 0 0 0,-1-1 0 0 0,0 1 0 0 0,0-1 0 0 0,0 1 0 0 0,0 2-112 0 0,1 3 318 0 0,7 17-128 0 0,-1 0 0 0 0,-2 0 0 0 0,0 1-1 0 0,-2-1 1 0 0,-1 1 0 0 0,-1 0 0 0 0,-1 0 0 0 0,-1-1-1 0 0,-2 1 1 0 0,0 0 0 0 0,-2-1 0 0 0,0 1 0 0 0,-2-2-1 0 0,-1 1 1 0 0,-1-1 0 0 0,-1 0 0 0 0,-1 0 0 0 0,-1-2-1 0 0,-1 1 1 0 0,-1-1 0 0 0,-13 15-190 0 0,4-16 1 0 0,0 0 0 0 0,-1-2 0 0 0,-1 0 0 0 0,-1-2 0 0 0,0-1 0 0 0,-1-1 0 0 0,-1-1 0 0 0,-1-2 0 0 0,1 0 1 0 0,-2-2-1 0 0,-20 4-1 0 0,-204 18-3499 0 0,62-63-289 0 0,185 29 3609 0 0,-48-17-916 0 0</inkml:trace>
  <inkml:trace contextRef="#ctx0" brushRef="#br0" timeOffset="2055.994">1194 132 1932 0 0,'-1'-3'202'0'0,"1"-1"-1"0"0,-1 1 0 0 0,0-1 1 0 0,1 1-1 0 0,0 0 1 0 0,0-1-1 0 0,0 1 0 0 0,0-1 1 0 0,1 1-1 0 0,-1-1 1 0 0,1 1-1 0 0,0 0 0 0 0,0-1 1 0 0,0 1-1 0 0,0 0 1 0 0,1 0-1 0 0,-1 0 0 0 0,1 0 1 0 0,0 0-1 0 0,0 0 1 0 0,0 0-1 0 0,0 1 0 0 0,0-1 1 0 0,1 1-1 0 0,-1-1 1 0 0,1 1-202 0 0,5-4 140 0 0,1 0 1 0 0,0 1-1 0 0,0 0 1 0 0,1 0-1 0 0,-1 1 1 0 0,1 0-1 0 0,0 1 1 0 0,0 0-1 0 0,0 1 1 0 0,0 0-1 0 0,0 0 1 0 0,4 1-141 0 0,-10 2 31 0 0,0 1 1 0 0,0-1 0 0 0,0 1-1 0 0,-1 0 1 0 0,1 0 0 0 0,-1 0-1 0 0,1 0 1 0 0,-1 1 0 0 0,0 0-1 0 0,0-1 1 0 0,0 1-1 0 0,0 0 1 0 0,0 0 0 0 0,-1 1-1 0 0,1-1 1 0 0,-1 0 0 0 0,0 1-1 0 0,0 0 1 0 0,0-1 0 0 0,-1 1-1 0 0,1 0 1 0 0,-1 0 0 0 0,0 0-1 0 0,0 0 1 0 0,0 0-1 0 0,-1 0 1 0 0,1 0 0 0 0,-1 0-1 0 0,0 1 1 0 0,0-1 0 0 0,0 0-1 0 0,-1 0 1 0 0,0 2-32 0 0,-1 11 84 0 0,-1 0 0 0 0,-1-1 1 0 0,-1 1-1 0 0,0-1 0 0 0,-1 0 0 0 0,-1 0 0 0 0,0-1 1 0 0,-1 0-1 0 0,-1 0 0 0 0,0-1 0 0 0,-1 0 0 0 0,0 0 1 0 0,-8 6-85 0 0,-53 88 884 0 0,73-105-896 0 0,0 0 0 0 0,0 0 0 0 0,0 0 0 0 0,1 0-1 0 0,-1 0 1 0 0,1-1 0 0 0,0 1 0 0 0,-1-1 0 0 0,1 0-1 0 0,0 0 1 0 0,0 0 0 0 0,1 0 0 0 0,-1 0 0 0 0,0-1-1 0 0,1 1 1 0 0,-1-1 0 0 0,1 0 0 0 0,-1 0-1 0 0,1 0 1 0 0,-1-1 0 0 0,1 1 0 0 0,0-1 0 0 0,-1 0-1 0 0,1 0 1 0 0,0 0 0 0 0,-1 0 0 0 0,1-1 0 0 0,-1 1-1 0 0,1-1 1 0 0,0 0 12 0 0,0 1-80 0 0,202 0-8677 0 0,-189 0 7542 0 0</inkml:trace>
  <inkml:trace contextRef="#ctx0" brushRef="#br0" timeOffset="2306.642">1623 624 1896 0 0,'1'2'600'0'0,"14"26"6142"0"0,18-34-7675 0 0,15-14-4220 0 0,-41 16 3933 0 0</inkml:trace>
  <inkml:trace contextRef="#ctx0" brushRef="#br0" timeOffset="2725.599">2266 166 1160 0 0,'-39'-28'4730'0'0,"36"28"-4639"0"0,0 0-1 0 0,1 0 1 0 0,-1 0 0 0 0,0 1-1 0 0,1-1 1 0 0,-1 1 0 0 0,1 0-1 0 0,-1-1 1 0 0,0 1-1 0 0,1 1 1 0 0,0-1 0 0 0,-1 0-1 0 0,1 0 1 0 0,0 1 0 0 0,-1 0-1 0 0,1-1 1 0 0,0 1 0 0 0,0 0-1 0 0,1 0 1 0 0,-1 0 0 0 0,0 0-1 0 0,0 0 1 0 0,1 0-1 0 0,0 1 1 0 0,-1-1 0 0 0,1 1-91 0 0,-4 7 136 0 0,0 1 1 0 0,0 0 0 0 0,1 0-1 0 0,1 1 1 0 0,0-1 0 0 0,1 1-1 0 0,0 0 1 0 0,0 0 0 0 0,1-1-1 0 0,1 1 1 0 0,0 0 0 0 0,1 0-1 0 0,1 7-136 0 0,-1 24 377 0 0,66 458 611 0 0,-99-417-2848 0 0,30-81 1601 0 0,-1 0 1 0 0,0 0 0 0 0,0-1-1 0 0,0 1 1 0 0,0-1 0 0 0,0 0-1 0 0,0 0 1 0 0,0 0 0 0 0,-1-1-1 0 0,1 1 1 0 0,-1-1 0 0 0,0 0-1 0 0,1 0 1 0 0,-1 0 0 0 0,0 0-1 0 0,0-1 1 0 0,1 1 0 0 0,-1-1-1 0 0,0 0 1 0 0,0 0 0 0 0,0 0-1 0 0,1-1 1 0 0,-1 1 0 0 0,-3-2 258 0 0,-33-11-1116 0 0</inkml:trace>
  <inkml:trace contextRef="#ctx0" brushRef="#br0" timeOffset="3130.461">1820 676 2584 0 0,'42'-20'606'0'0,"0"1"-1"0"0,2 3 1 0 0,0 1-1 0 0,1 2 1 0 0,0 2-1 0 0,1 2 1 0 0,0 2-1 0 0,18 1-605 0 0,113-13 1675 0 0,-196 63 40 0 0,6-23-1616 0 0,1 1-1 0 0,1 0 1 0 0,2 1-1 0 0,0 0 1 0 0,1 0-1 0 0,1 1 0 0 0,1 0 1 0 0,1 1-1 0 0,2-1 1 0 0,0 1-1 0 0,1 0 1 0 0,2 3-99 0 0,-2 112-2892 0 0,2-100 979 0 0,-8-24-1949 0 0,4-17 2685 0 0</inkml:trace>
  <inkml:trace contextRef="#ctx0" brushRef="#br0" timeOffset="3394.786">2217 687 2784 0 0,'17'-5'4788'0'0,"28"26"-3855"0"0,-41-19-601 0 0,239 158 2258 0 0,-128-80-4820 0 0,-68-40-3528 0 0,-45-38 4543 0 0</inkml:trace>
  <inkml:trace contextRef="#ctx0" brushRef="#br0" timeOffset="3910.289">2918 220 2616 0 0,'-11'3'189'0'0,"1"0"1"0"0,0 1-1 0 0,1 0 0 0 0,-1 0 0 0 0,1 1 1 0 0,-1 0-1 0 0,1 0 0 0 0,1 1 0 0 0,-1 1 0 0 0,1-1 1 0 0,0 2-1 0 0,1-1 0 0 0,0 1 0 0 0,0 0 1 0 0,0 0-1 0 0,1 1 0 0 0,0-1 0 0 0,1 2 0 0 0,0-1 1 0 0,0 0-1 0 0,1 1 0 0 0,1 0 0 0 0,-1 0 1 0 0,1 0-1 0 0,1 0 0 0 0,0 1 0 0 0,1-1 0 0 0,0 1 1 0 0,0-1-1 0 0,1 1 0 0 0,1 8-189 0 0,3-7 54 0 0,0 0 1 0 0,0 0-1 0 0,1 0 0 0 0,1-1 0 0 0,0 0 0 0 0,1 0 1 0 0,0 0-1 0 0,1-1 0 0 0,0 0 0 0 0,0 0 1 0 0,1-1-1 0 0,0 0 0 0 0,1-1 0 0 0,0 0 1 0 0,0 0-1 0 0,1-1 0 0 0,0 0 0 0 0,0-1 0 0 0,0 0 1 0 0,1-1-1 0 0,8 2-54 0 0,179 28-5655 0 0,-182-38 4415 0 0,11-12 22 0 0</inkml:trace>
  <inkml:trace contextRef="#ctx0" brushRef="#br0" timeOffset="4344.215">3106 289 1312 0 0,'23'-17'4062'0'0,"27"30"-3081"0"0,-45-12-894 0 0,0 1 1 0 0,-1 0-1 0 0,1 1 1 0 0,-1-1 0 0 0,0 1-1 0 0,1 0 1 0 0,-1 0 0 0 0,-1 0-1 0 0,1 1 1 0 0,0-1 0 0 0,-1 1-1 0 0,0 0 1 0 0,0 0 0 0 0,0 0-1 0 0,0 0 1 0 0,-1 1-1 0 0,1-1 1 0 0,-1 1 0 0 0,0-1-1 0 0,-1 1 1 0 0,1 0 0 0 0,-1 0-1 0 0,0 0 1 0 0,0 0 0 0 0,0 0-1 0 0,-1 0 1 0 0,0 0-1 0 0,0 0 1 0 0,0 0 0 0 0,0 0-1 0 0,-1 0 1 0 0,0 0 0 0 0,0 0-1 0 0,0 0 1 0 0,-1-1 0 0 0,0 2-88 0 0,-7 4 201 0 0,0 0 0 0 0,-1-1 0 0 0,1-1 1 0 0,-2 1-1 0 0,1-1 0 0 0,-1-1 1 0 0,-1 0-1 0 0,1-1 0 0 0,-1 0 1 0 0,0-1-1 0 0,0 0 0 0 0,-1-1 1 0 0,0 0-1 0 0,1-1 0 0 0,-11 1-201 0 0,23-4-50 0 0,0 0 0 0 0,1-1 0 0 0,-1 1 0 0 0,0 0 0 0 0,0-1 0 0 0,0 1 0 0 0,0 0 0 0 0,0-1 0 0 0,0 1 0 0 0,0-1 0 0 0,0 1 0 0 0,0 0-1 0 0,0-1 1 0 0,0 1 0 0 0,0 0 0 0 0,0-1 0 0 0,0 1 0 0 0,0-1 0 0 0,0 1 0 0 0,0 0 0 0 0,0-1 0 0 0,0 1 0 0 0,0 0 0 0 0,-1-1 0 0 0,1 1 0 0 0,0 0 0 0 0,0-1 0 0 0,-1 1 0 0 0,1 0 0 0 0,0 0-1 0 0,0-1 1 0 0,-1 1 0 0 0,1 0 0 0 0,0 0 0 0 0,-1-1 0 0 0,1 1 0 0 0,0 0 0 0 0,0 0 0 0 0,-1 0 0 0 0,1-1 0 0 0,-1 1 0 0 0,1 0 0 0 0,0 0 0 0 0,-1 0 0 0 0,1 0 0 0 0,0 0 0 0 0,-1 0 0 0 0,1 0 0 0 0,-1 0 50 0 0,32-27-2382 0 0,69-33-2853 0 0,-69 47 4043 0 0</inkml:trace>
  <inkml:trace contextRef="#ctx0" brushRef="#br0" timeOffset="4593.996">3474 255 1736 0 0,'-25'-4'3525'0'0,"-41"41"-1584"0"0,65-36-1890 0 0,-5 4 89 0 0,0 1 0 0 0,0 0 0 0 0,1 1 0 0 0,-1-1 0 0 0,1 1 0 0 0,1 0 0 0 0,-1 1 0 0 0,1-1 0 0 0,1 1 0 0 0,-1-1 0 0 0,1 1 0 0 0,1 0 0 0 0,0 0 0 0 0,0 1 0 0 0,0-1 0 0 0,1 0 0 0 0,0 1 0 0 0,1-1 0 0 0,-1 3-140 0 0,2-7-10 0 0,-1 0 1 0 0,1 0-1 0 0,0 0 0 0 0,0 0 1 0 0,0 0-1 0 0,1-1 0 0 0,-1 1 1 0 0,1 0-1 0 0,0-1 1 0 0,0 1-1 0 0,0-1 0 0 0,1 0 1 0 0,-1 0-1 0 0,1 0 0 0 0,0 0 1 0 0,-1 0-1 0 0,1 0 0 0 0,0-1 1 0 0,1 1-1 0 0,-1-1 0 0 0,0 0 1 0 0,1 0-1 0 0,0 0 1 0 0,-1-1-1 0 0,1 1 0 0 0,0-1 1 0 0,0 0-1 0 0,-1 0 0 0 0,2 0 10 0 0,2 2-352 0 0,1-2-1 0 0,-1 1 1 0 0,0-1-1 0 0,1 0 1 0 0,-1 0-1 0 0,1-1 0 0 0,-1 0 1 0 0,1-1-1 0 0,-1 1 1 0 0,0-1-1 0 0,1-1 1 0 0,-1 1-1 0 0,0-1 1 0 0,0-1-1 0 0,1 0 353 0 0,11-9-1240 0 0,-6 0 31 0 0</inkml:trace>
  <inkml:trace contextRef="#ctx0" brushRef="#br0" timeOffset="4860.585">3609 174 1236 0 0,'7'6'253'0'0,"0"0"0"0"0,-1 1 0 0 0,0 0 0 0 0,0 0 0 0 0,-1 0 0 0 0,1 1 0 0 0,-2 0 0 0 0,1 0 0 0 0,-1 0 0 0 0,0 0 0 0 0,-1 1 0 0 0,0 0-1 0 0,0 0 1 0 0,-1 0 0 0 0,0 0 0 0 0,0 0 0 0 0,-1 0 0 0 0,-1 0 0 0 0,1 0 0 0 0,-2 0 0 0 0,1 1 0 0 0,-1-1 0 0 0,0 0 0 0 0,-1 0 0 0 0,0 0 0 0 0,-1 0 0 0 0,0 0 0 0 0,0-1 0 0 0,-1 1 0 0 0,0-1 0 0 0,0 0 0 0 0,-1 0 0 0 0,0 1-253 0 0,-8 6 256 0 0,0-1 0 0 0,0 0 0 0 0,-1 0 1 0 0,-1-2-1 0 0,0 0 0 0 0,-1-1 0 0 0,0 0 1 0 0,-1-1-1 0 0,0-1 0 0 0,-1 0 0 0 0,-6 1-256 0 0,-9 6 179 0 0,5-9-553 0 0,27-7 253 0 0,0 0 0 0 0,0 0 0 0 0,0 0 0 0 0,1 0 0 0 0,-1 0 0 0 0,0-1 0 0 0,0 1 0 0 0,0 0-1 0 0,0-1 1 0 0,0 1 0 0 0,1-1 0 0 0,-1 1 0 0 0,0-1 0 0 0,0 1 0 0 0,1-1 0 0 0,-1 1 0 0 0,0-1 0 0 0,0 0 0 0 0,1 1 0 0 0,-1-1 0 0 0,1 0 0 0 0,-1 0 0 0 0,1 1-1 0 0,-1-1 1 0 0,1 0 0 0 0,0 0 0 0 0,-1 0 0 0 0,1 0 0 0 0,0 0 0 0 0,-1 1 0 0 0,1-1 0 0 0,0 0 0 0 0,0 0 0 0 0,0 0 0 0 0,0 0 0 0 0,0 0 0 0 0,0 0 0 0 0,0 0-1 0 0,0 0 1 0 0,0 0 0 0 0,1 0 0 0 0,-1 1 0 0 0,0-1 0 0 0,0 0 0 0 0,1 0 0 0 0,-1 0 0 0 0,1 0 0 0 0,-1 1 0 0 0,1-1 0 0 0,-1 0 0 0 0,1 0 0 0 0,-1 1 0 0 0,1-1-1 0 0,0 0 1 0 0,-1 1 0 0 0,1-1 0 0 0,0 1 0 0 0,0-1 0 0 0,-1 1 0 0 0,2-1 121 0 0,28-35-2693 0 0,-9 16 1439 0 0</inkml:trace>
  <inkml:trace contextRef="#ctx0" brushRef="#br0" timeOffset="5822.796">4190 429 876 0 0,'0'0'772'0'0,"0"0"-11"0"0,0 0-102 0 0,0 0-17 0 0,3-4-44 0 0,-3 2-551 0 0,1 1 0 0 0,0 0-1 0 0,-1 0 1 0 0,1-1 0 0 0,-1 1-1 0 0,0 0 1 0 0,1-1 0 0 0,-1 1-1 0 0,0 0 1 0 0,0-1 0 0 0,0 1-1 0 0,0 0 1 0 0,0-1 0 0 0,0 1-1 0 0,0-1 1 0 0,0 1 0 0 0,0 0-1 0 0,-1-1 1 0 0,1 1 0 0 0,-1 0-1 0 0,1 0 1 0 0,-1-1 0 0 0,1 1-1 0 0,-1 0 1 0 0,0 0 0 0 0,0 0 0 0 0,1-1-1 0 0,-1 1 1 0 0,0 0 0 0 0,0 0-1 0 0,0 0 1 0 0,0 1 0 0 0,0-1-1 0 0,0 0 1 0 0,-1 0 0 0 0,1 0-1 0 0,0 1 1 0 0,0-1 0 0 0,0 1-1 0 0,-1-1 1 0 0,1 1 0 0 0,0-1-1 0 0,-1 1 1 0 0,1 0 0 0 0,0 0-1 0 0,-1 0 1 0 0,1-1 0 0 0,-1 1-1 0 0,1 0 1 0 0,0 1 0 0 0,-1-1-1 0 0,1 0 1 0 0,0 0 0 0 0,-1 1-1 0 0,1-1 1 0 0,-1 1-47 0 0,-17-3 180 0 0,0 1 0 0 0,0 1-1 0 0,0 0 1 0 0,-1 2 0 0 0,1 0 0 0 0,0 1 0 0 0,1 1 0 0 0,-1 1-1 0 0,1 1 1 0 0,0 0 0 0 0,0 1 0 0 0,0 1 0 0 0,1 1 0 0 0,0 0-1 0 0,1 1 1 0 0,0 1 0 0 0,1 1 0 0 0,-5 4-180 0 0,-13 46 360 0 0,82-9-411 0 0,-30-47 1 0 0,0-1 0 0 0,1 0 0 0 0,0-1 1 0 0,0-2-1 0 0,0 0 0 0 0,1-1 0 0 0,-1-1 1 0 0,0-1-1 0 0,0 0 0 0 0,0-2 1 0 0,0 0-1 0 0,0-1 0 0 0,0-2 0 0 0,-1 1 1 0 0,0-2 49 0 0,-4 1 11 0 0,1 0 0 0 0,-2-2 1 0 0,1 1-1 0 0,-1-2 1 0 0,0 0-1 0 0,-1 0 1 0 0,0-1-1 0 0,0-1 1 0 0,-1 0-1 0 0,-1-1 1 0 0,0 0-1 0 0,-1-1 0 0 0,0 0 1 0 0,0 0-1 0 0,-2-1 1 0 0,0 0-1 0 0,0-1 1 0 0,-1 0-1 0 0,-1 0 1 0 0,-1-1-1 0 0,0 1 1 0 0,-1-1-1 0 0,0 0 0 0 0,-2 0 1 0 0,0-1-1 0 0,0 1 1 0 0,-2 0-1 0 0,0-14-11 0 0,-1 21 108 0 0,1 1 1 0 0,-1-1-1 0 0,-1 1 0 0 0,1 0 0 0 0,-1 0 0 0 0,-1 0 1 0 0,1 0-1 0 0,-2 0 0 0 0,1 0 0 0 0,-1 1 0 0 0,0-1 1 0 0,0 1-1 0 0,-1 0 0 0 0,0 0 0 0 0,0 1 0 0 0,-1 0 1 0 0,0-1-1 0 0,0 2 0 0 0,0-1 0 0 0,-1 1 0 0 0,0 0 0 0 0,-3-2-108 0 0,6 8 21 0 0,1 1-1 0 0,-1-1 1 0 0,0 1-1 0 0,1 0 0 0 0,-1-1 1 0 0,1 1-1 0 0,-1 1 1 0 0,1-1-1 0 0,0 1 0 0 0,0-1 1 0 0,0 1-1 0 0,0 0 1 0 0,1 0-1 0 0,-1 0 0 0 0,1 0 1 0 0,-1 0-1 0 0,1 1 1 0 0,0-1-1 0 0,1 1 1 0 0,-1 0-1 0 0,1-1 0 0 0,-1 1 1 0 0,1 0-1 0 0,0 0 1 0 0,0 0-1 0 0,1 0 0 0 0,-1 0 1 0 0,1 0-1 0 0,0 0 1 0 0,0 2-21 0 0,-2 27-33 0 0,1 0 0 0 0,2 1 1 0 0,1-1-1 0 0,2 0 1 0 0,1 0-1 0 0,6 21 33 0 0,-9-47-40 0 0,36 120-1496 0 0,0 5-3874 0 0,-30-98 2874 0 0,-7-31 1327 0 0</inkml:trace>
  <inkml:trace contextRef="#ctx0" brushRef="#br0" timeOffset="6525.059">4492 348 1552 0 0,'22'-15'4601'0'0,"25"46"-3788"0"0,-43-26-733 0 0,0 0 1 0 0,0 1 0 0 0,0 0-1 0 0,-1-1 1 0 0,0 1-1 0 0,0 0 1 0 0,0 0-1 0 0,-1 1 1 0 0,0-1-1 0 0,0 0 1 0 0,-1 1-1 0 0,0 0 1 0 0,0-1-1 0 0,0 1 1 0 0,-1-1-1 0 0,0 1 1 0 0,0 0-1 0 0,-1-1 1 0 0,0 1-1 0 0,0 0 1 0 0,0-1-1 0 0,-1 0 1 0 0,0 1-1 0 0,0-1 1 0 0,-1 0-1 0 0,0 0 1 0 0,0 0-1 0 0,0 0 1 0 0,-1 0-1 0 0,1-1 1 0 0,-2 0-1 0 0,1 0 1 0 0,0 0-1 0 0,-1 0 1 0 0,0 0-1 0 0,0-1 1 0 0,0 0-1 0 0,-1 0 1 0 0,1-1-1 0 0,-1 1 1 0 0,-5 1-81 0 0,-123 42 1860 0 0,133-47-1930 0 0,3-6-38 0 0,1 1 1 0 0,0-1-1 0 0,0 1 1 0 0,1 0-1 0 0,-1-1 0 0 0,1 2 1 0 0,0-1-1 0 0,1 0 0 0 0,-1 1 1 0 0,1 0-1 0 0,0 0 1 0 0,0 0-1 0 0,0 1 0 0 0,0 0 1 0 0,0-1-1 0 0,1 2 0 0 0,0-1 1 0 0,0 1-1 0 0,5-2 108 0 0,-4 1-125 0 0,334-125-973 0 0,-297 102 2240 0 0,-44 25-897 0 0,-3 0 2 0 0,-8-2-136 0 0,1 1-1 0 0,-1 0 1 0 0,0 1 0 0 0,1 0-1 0 0,-1 1 1 0 0,0 0 0 0 0,0 0-1 0 0,0 1 1 0 0,0 1 0 0 0,1 0-1 0 0,-1 0 1 0 0,1 1 0 0 0,-1 0-1 0 0,1 1 1 0 0,0 0 0 0 0,0 1-1 0 0,1 0 1 0 0,-1 0 0 0 0,1 1-1 0 0,0 0 1 0 0,1 1 0 0 0,-1 0 0 0 0,1 0-1 0 0,1 1 1 0 0,-1 1-111 0 0,6-7 7 0 0,1 1 0 0 0,-1-1 0 0 0,1 1 1 0 0,0 0-1 0 0,0 0 0 0 0,0 0 0 0 0,0 0 0 0 0,0 0 0 0 0,1 0 1 0 0,-1 0-1 0 0,1 0 0 0 0,0 0 0 0 0,0 0 0 0 0,0 0 0 0 0,0 0 0 0 0,0 0 1 0 0,1 0-1 0 0,-1 0 0 0 0,1 0 0 0 0,0 0 0 0 0,0 0 0 0 0,0 0 1 0 0,0-1-1 0 0,1 1 0 0 0,-1 0 0 0 0,1-1 0 0 0,-1 1 0 0 0,1-1 1 0 0,0 1-1 0 0,0-1 0 0 0,0 0 0 0 0,1 0 0 0 0,-1 0 0 0 0,0 0 1 0 0,1 0-1 0 0,-1 0 0 0 0,1-1 0 0 0,0 1 0 0 0,0-1-7 0 0,114 50-1243 0 0,176-14-7825 0 0,-259-35 7634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3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1248 0 0,'14'-5'5373'0'0,"-8"21"-2362"0"0,-11 157-2226 0 0,6-111-3805 0 0,-22-45-1136 0 0,13-14 2823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36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 1372 0 0,'1'4'6551'0'0,"0"-11"-3974"0"0,-5-3-4111 0 0,-9 5-4250 0 0,7 5 4598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37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59 1760 0 0,'-8'1'1477'0'0,"-17"3"1278"0"0,33 1-114 0 0,388-27-141 0 0,445-17-1057 0 0,-277 32-4533 0 0,-564 7 2973 0 0,-1 0 0 0 0,1 0 1 0 0,0 0-1 0 0,-1 0 1 0 0,1 0-1 0 0,-1 0 1 0 0,1 0-1 0 0,0 0 1 0 0,-1 1-1 0 0,1-1 1 0 0,0 0-1 0 0,-1 0 1 0 0,1 0-1 0 0,0 1 1 0 0,0-1-1 0 0,-1 0 0 0 0,1 0 1 0 0,0 1-1 0 0,0-1 1 0 0,-1 0-1 0 0,1 1 1 0 0,0-1-1 0 0,0 0 1 0 0,0 1-1 0 0,-1-1 1 0 0,1 0-1 0 0,0 1 1 0 0,0-1-1 0 0,0 0 1 0 0,0 1-1 0 0,0-1 0 0 0,0 1 1 0 0,0-1-1 0 0,0 0 1 0 0,0 1-1 0 0,0-1 1 0 0,0 1-1 0 0,0-1 1 0 0,0 0-1 0 0,0 1 1 0 0,0-1-1 0 0,0 0 1 0 0,1 1-1 0 0,-1-1 1 0 0,0 0-1 0 0,0 1 117 0 0,-18 1-1179 0 0,-3-1 77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4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1468 0 0,'7'6'4847'0'0,"-14"31"-4095"0"0,2-9-432 0 0,1 23 76 0 0,7 201-754 0 0,-3-198-4487 0 0,-13-29 3445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4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0 158 880 0 0,'48'-8'4615'0'0,"-40"12"-4506"0"0,-1 1 1 0 0,1 0-1 0 0,-1 0 1 0 0,0 1-1 0 0,0-1 1 0 0,-1 1-1 0 0,0 1 0 0 0,0-1 1 0 0,0 1-1 0 0,-1 0 1 0 0,0 1-1 0 0,0-1 1 0 0,-1 1-1 0 0,2 5-109 0 0,-3-7 86 0 0,1 0 0 0 0,-2 1 0 0 0,1-1-1 0 0,-1 1 1 0 0,0 0 0 0 0,0 0-1 0 0,-1 0 1 0 0,0 0 0 0 0,0 0 0 0 0,0 0-1 0 0,-1 0 1 0 0,0 0 0 0 0,-1 0 0 0 0,0 0-1 0 0,0 0 1 0 0,0 0 0 0 0,-1 0 0 0 0,0 0-1 0 0,0-1 1 0 0,-1 1 0 0 0,1-1 0 0 0,-1 1-1 0 0,-1-1 1 0 0,0 0 0 0 0,1 0 0 0 0,-2 0-1 0 0,1-1 1 0 0,-1 0 0 0 0,0 1 0 0 0,-4 2-86 0 0,6-6-12 0 0,3-2 31 0 0,0-1 0 0 0,0 0 0 0 0,0 0 0 0 0,0 1 0 0 0,-1-1-1 0 0,1 0 1 0 0,0 1 0 0 0,-1-1 0 0 0,1 1 0 0 0,0-1 0 0 0,-1 0 0 0 0,1 1 0 0 0,-1-1 0 0 0,1 1-1 0 0,-1-1 1 0 0,1 1 0 0 0,-1-1 0 0 0,0 1 0 0 0,1-1 0 0 0,-1 1 0 0 0,1 0 0 0 0,-1-1 0 0 0,0 1 0 0 0,1 0-1 0 0,-1 0 1 0 0,0-1 0 0 0,1 1 0 0 0,-1 0 0 0 0,0 0 0 0 0,0 0 0 0 0,1 0 0 0 0,-1 0 0 0 0,0 0-1 0 0,0 0 1 0 0,1 0 0 0 0,-1 0 0 0 0,0 0 0 0 0,1 0 0 0 0,-1 1 0 0 0,0-1 0 0 0,1 0 0 0 0,-1 0-1 0 0,0 1 1 0 0,1-1 0 0 0,-1 0 0 0 0,0 1 0 0 0,1-1 0 0 0,-1 1 0 0 0,1-1 0 0 0,-1 1 0 0 0,1-1-1 0 0,-1 1 1 0 0,1-1 0 0 0,-1 1 0 0 0,1 0 0 0 0,0-1 0 0 0,-1 1 0 0 0,1-1 0 0 0,0 1 0 0 0,-1 0 0 0 0,1-1-1 0 0,0 1 1 0 0,0 0 0 0 0,0 0 0 0 0,-1-1 0 0 0,1 1-19 0 0,10-26-71 0 0,2 0 1 0 0,0 1-1 0 0,1 0 0 0 0,1 1 1 0 0,2 0-1 0 0,0 2 0 0 0,1 0 1 0 0,1 0-1 0 0,1 2 0 0 0,1 0 1 0 0,0 1-1 0 0,2 1 0 0 0,21-12 71 0 0,-33 20-59 0 0,1 1 1 0 0,0 0-1 0 0,1 1 0 0 0,0 0 0 0 0,0 0 0 0 0,0 2 0 0 0,1 0 0 0 0,0 0 1 0 0,0 1-1 0 0,0 0 0 0 0,1 2 59 0 0,18 73-191 0 0,-2 148-1034 0 0,-30-196-3462 0 0,0-23 3485 0 0</inkml:trace>
  <inkml:trace contextRef="#ctx0" brushRef="#br0" timeOffset="326.971">737 299 1484 0 0,'15'-3'6181'0'0,"22"3"-6064"0"0,-35 0 260 0 0,216 0 1629 0 0,-224 17-2204 0 0,-7-25-6844 0 0,14 5 5765 0 0</inkml:trace>
  <inkml:trace contextRef="#ctx0" brushRef="#br0" timeOffset="732.562">1079 143 1368 0 0,'18'-19'4723'0'0,"37"17"-4129"0"0,-42 2-192 0 0,-9 0-365 0 0,1 0-1 0 0,-1 0 1 0 0,0 1-1 0 0,1-1 1 0 0,-1 1-1 0 0,0 0 1 0 0,0 1 0 0 0,0-1-1 0 0,1 1 1 0 0,-1-1-1 0 0,-1 1 1 0 0,1 0-1 0 0,0 1 1 0 0,0-1-1 0 0,-1 1 1 0 0,1-1-1 0 0,-1 1 1 0 0,0 0-1 0 0,0 0 1 0 0,0 1-1 0 0,0-1 1 0 0,-1 1-1 0 0,1-1 1 0 0,-1 1 0 0 0,0 0-1 0 0,0 0 1 0 0,0 0-1 0 0,-1 0 1 0 0,1 0-1 0 0,-1 0 1 0 0,0 0-1 0 0,0 1 1 0 0,0 0-37 0 0,-8 7 59 0 0,-1 1 0 0 0,0-1 1 0 0,-1-1-1 0 0,0 1 0 0 0,-1-2 1 0 0,0 1-1 0 0,0-1 0 0 0,-1-1 1 0 0,-1 0-1 0 0,1 0 0 0 0,-1-1 1 0 0,-1-1-1 0 0,0 0 1 0 0,0-1-1 0 0,0 0 0 0 0,0-1 1 0 0,-6 1-60 0 0,19-6-71 0 0,-1 0 1 0 0,0 0 0 0 0,1 0-1 0 0,-1 0 1 0 0,1 0 0 0 0,-1 0-1 0 0,0 0 1 0 0,1 0 0 0 0,-1 0 0 0 0,1-1-1 0 0,-1 1 1 0 0,1 0 0 0 0,-1 0-1 0 0,0-1 1 0 0,1 1 0 0 0,-1 0 0 0 0,1-1-1 0 0,-1 1 1 0 0,1 0 0 0 0,0-1-1 0 0,-1 1 1 0 0,1-1 0 0 0,-1 1-1 0 0,1-1 1 0 0,0 1 0 0 0,-1-1 0 0 0,1 1-1 0 0,0-1 1 0 0,0 0 0 0 0,-1 1-1 0 0,1-1 1 0 0,0 1 0 0 0,0-1 0 0 0,0 0-1 0 0,0 1 1 0 0,0-1 0 0 0,0 1-1 0 0,0-1 1 0 0,0 0 0 0 0,0 1-1 0 0,0-1 1 0 0,0 1 0 0 0,0-1 0 0 0,0 0-1 0 0,0 1 1 0 0,1-1 0 0 0,-1 1-1 0 0,0-1 1 0 0,0 1 0 0 0,1-1 0 0 0,-1 0-1 0 0,0 1 1 0 0,1 0 0 0 0,-1-1-1 0 0,1 1 1 0 0,-1-1 0 0 0,0 1-1 0 0,1-1 1 0 0,-1 1 0 0 0,1 0 0 0 0,-1-1-1 0 0,1 1 1 0 0,0 0 0 0 0,-1-1-1 0 0,1 1 71 0 0,11-11-1338 0 0,1-2-16 0 0</inkml:trace>
  <inkml:trace contextRef="#ctx0" brushRef="#br0" timeOffset="982.809">1426 139 904 0 0,'-14'2'486'0'0,"0"1"0"0"0,1 1-1 0 0,-1 0 1 0 0,1 1 0 0 0,0 0-1 0 0,0 1 1 0 0,1 0 0 0 0,-1 1-1 0 0,1 1 1 0 0,1 0 0 0 0,0 1 0 0 0,-1 0-486 0 0,7-6 94 0 0,1 0 0 0 0,0 0 0 0 0,-1 0 0 0 0,1 1 0 0 0,0-1 0 0 0,1 1 0 0 0,-1 0 0 0 0,1 0 0 0 0,-1 0 0 0 0,1 1 0 0 0,0-1 0 0 0,1 1 0 0 0,-1 0 0 0 0,1-1 0 0 0,0 1 0 0 0,0 0 0 0 0,1 1 0 0 0,-1-1 0 0 0,1 0 0 0 0,0 3-94 0 0,5-4-82 0 0,0 0-1 0 0,0 0 0 0 0,0 0 0 0 0,0 0 0 0 0,1-1 1 0 0,0 1-1 0 0,-1-1 0 0 0,1 0 0 0 0,1-1 0 0 0,-1 1 1 0 0,0-1-1 0 0,0 0 0 0 0,1 0 0 0 0,0-1 0 0 0,-1 0 0 0 0,1 0 1 0 0,0 0-1 0 0,-1 0 0 0 0,1-1 0 0 0,0 0 0 0 0,-1 0 1 0 0,1-1-1 0 0,0 0 0 0 0,1 0 83 0 0,85-21-2881 0 0,-72 10 2032 0 0</inkml:trace>
  <inkml:trace contextRef="#ctx0" brushRef="#br0" timeOffset="1263.359">1652 1 2864 0 0,'2'11'6209'0'0,"-12"51"-5035"0"0,0-3-867 0 0,18 128 529 0 0,2-69-2635 0 0,-12-110 1329 0 0,1 0 0 0 0,-1 0 0 0 0,-1 0 0 0 0,1 0 0 0 0,-1-1 0 0 0,-1 1 0 0 0,1-1 0 0 0,-1 0 0 0 0,-1 0 0 0 0,1 0 0 0 0,-1-1 1 0 0,0 1-1 0 0,-1-1 0 0 0,0 0 470 0 0,-10 10-1156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4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43 1172 0 0,'0'0'484'0'0,"0"0"6"0"0,0 0-42 0 0,0 0-30 0 0,0 0-40 0 0,0 0-42 0 0,0-20 746 0 0,8 16-1050 0 0,0 1-1 0 0,-1 0 0 0 0,1 0 1 0 0,0 1-1 0 0,0 0 0 0 0,0 0 1 0 0,1 1-1 0 0,-1 0 0 0 0,0 0 1 0 0,1 1-1 0 0,-1 0 0 0 0,0 0 1 0 0,0 1-1 0 0,1 1 0 0 0,-1-1 1 0 0,0 1-1 0 0,0 0 0 0 0,7 4-31 0 0,-8-5 13 0 0,-1 0-1 0 0,0 1 0 0 0,0 0 0 0 0,0 0 0 0 0,0 1 1 0 0,0 0-1 0 0,0 0 0 0 0,-1 0 0 0 0,1 1 0 0 0,-1-1 1 0 0,0 1-1 0 0,0 0 0 0 0,0 1 0 0 0,-1-1 0 0 0,1 1 0 0 0,-1 0 1 0 0,-1 0-1 0 0,1 1 0 0 0,0-1 0 0 0,-1 1 0 0 0,0 0 1 0 0,-1-1-1 0 0,1 1 0 0 0,-1 0 0 0 0,0 1 0 0 0,-1-1 0 0 0,1 0 1 0 0,-1 1-1 0 0,0 1-12 0 0,-2 0 52 0 0,1-1 0 0 0,-2 0 1 0 0,1 1-1 0 0,-1-1 0 0 0,0 0 0 0 0,0 0 0 0 0,-1 0 1 0 0,0 0-1 0 0,0-1 0 0 0,-1 1 0 0 0,1-1 1 0 0,-2 0-1 0 0,1 0 0 0 0,-1 0 0 0 0,1 0 1 0 0,-2-1-1 0 0,1 0 0 0 0,0 0 0 0 0,-1 0 1 0 0,0-1-1 0 0,0 1 0 0 0,-6 1-52 0 0,-158 69 402 0 0,140-65-438 0 0,-45 5-2111 0 0,62-31 150 0 0,13 6 748 0 0</inkml:trace>
  <inkml:trace contextRef="#ctx0" brushRef="#br0" timeOffset="422.35">525 5 1268 0 0,'-11'2'224'0'0,"1"1"0"0"0,0 0 0 0 0,0 1-1 0 0,0 0 1 0 0,0 0 0 0 0,0 1 0 0 0,1 0 0 0 0,0 1 0 0 0,0 0-1 0 0,0 0 1 0 0,1 1 0 0 0,0 0 0 0 0,0 1 0 0 0,1 0 0 0 0,0 0-1 0 0,0 0 1 0 0,1 1 0 0 0,0 0 0 0 0,0 0 0 0 0,1 1 0 0 0,-2 5-224 0 0,8-10 44 0 0,0 0 0 0 0,0 0 1 0 0,0-1-1 0 0,0 1 0 0 0,1 0 1 0 0,0-1-1 0 0,0 0 0 0 0,0 1 1 0 0,1-1-1 0 0,-1 0 0 0 0,1 0 1 0 0,0 0-1 0 0,0 0 0 0 0,0-1 1 0 0,1 1-1 0 0,-1-1 0 0 0,1 0 1 0 0,0 0-1 0 0,0 0 0 0 0,3 2-44 0 0,93 43-1080 0 0,-25-38-2399 0 0,-60-10 2231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4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306 170 1196 0 0,'10'-5'1185'0'0,"-7"5"-1073"0"0,0 0 0 0 0,0-1 0 0 0,0 1 0 0 0,0-1 0 0 0,0 0 0 0 0,-1 0 0 0 0,1 0 0 0 0,0 0 0 0 0,-1 0 0 0 0,1-1 0 0 0,-1 1 0 0 0,1-1 0 0 0,-1 0 0 0 0,0 0 0 0 0,1 0 0 0 0,-1 0 0 0 0,0 0 0 0 0,0 0 0 0 0,0 0 0 0 0,-1-1 0 0 0,1 1 0 0 0,-1-1 0 0 0,1 1 0 0 0,-1-1 0 0 0,0 0 0 0 0,0 0 0 0 0,0 1 0 0 0,0-1 0 0 0,0 0 0 0 0,-1 0 0 0 0,1 0 0 0 0,-1 0 0 0 0,0 0 0 0 0,0 0 0 0 0,0 0 0 0 0,0 1 0 0 0,-1-3-112 0 0,-6-3 64 0 0,-1 0 0 0 0,0 1 0 0 0,0 0 0 0 0,0 0 1 0 0,-1 1-1 0 0,0 0 0 0 0,0 0 0 0 0,-1 1 0 0 0,0 0 1 0 0,0 1-1 0 0,0 0 0 0 0,0 1 0 0 0,0 0 0 0 0,-1 1 1 0 0,1 0-1 0 0,-1 0 0 0 0,0 1 0 0 0,0 1 0 0 0,1-1 1 0 0,-1 2-1 0 0,-3 0-64 0 0,7-1 25 0 0,0 1 0 0 0,-1-1 0 0 0,1 2 0 0 0,0-1 0 0 0,0 1 0 0 0,0 0 0 0 0,0 0 0 0 0,0 1 0 0 0,0 0 0 0 0,1 0 0 0 0,-1 1 1 0 0,1 0-1 0 0,0 0 0 0 0,0 0 0 0 0,0 1 0 0 0,1 0 0 0 0,-1 0 0 0 0,1 0 0 0 0,0 1 0 0 0,1-1 0 0 0,0 1 0 0 0,-1 1 0 0 0,2-1 0 0 0,-1 0 0 0 0,1 1 1 0 0,0 0-1 0 0,0 0 0 0 0,1 0 0 0 0,0 0 0 0 0,0 0-25 0 0,5-2 10 0 0,0-1 1 0 0,0 0 0 0 0,0 0-1 0 0,0 0 1 0 0,1 0 0 0 0,-1 0-1 0 0,1-1 1 0 0,0 1 0 0 0,0-1-1 0 0,1 0 1 0 0,-1 0-1 0 0,1-1 1 0 0,-1 1 0 0 0,1-1-1 0 0,0 0 1 0 0,0 0 0 0 0,0-1-1 0 0,0 1 1 0 0,0-1 0 0 0,0 0-1 0 0,0-1 1 0 0,0 1 0 0 0,1-1-1 0 0,-1 0 1 0 0,0 0-1 0 0,5-2-10 0 0,94-10 218 0 0,-40-13 815 0 0,-64 25-972 0 0,-20 34 172 0 0,-148 373 1818 0 0,136-312-1523 0 0,35-91-527 0 0,1 0 0 0 0,0 0 0 0 0,1-1 0 0 0,-1 1 1 0 0,1-1-1 0 0,-1 0 0 0 0,1 0 0 0 0,0 0 0 0 0,0-1 0 0 0,0 0 0 0 0,0 0 0 0 0,1 0 0 0 0,-1-1 0 0 0,1 1 0 0 0,-1-1 0 0 0,1-1 0 0 0,-1 1 0 0 0,1-1 1 0 0,-1 0-1 0 0,1 0 0 0 0,-1 0 0 0 0,1-1 0 0 0,1 0-1 0 0,208-42-2226 0 0,-19-60-3976 0 0,-161 75 4890 0 0,-5-4 82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4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1648 0 0,'20'-4'2923'0'0,"34"47"-2085"0"0,-46-34-671 0 0,0-1 0 0 0,0 1 0 0 0,-1 1 0 0 0,0-1 0 0 0,-1 1 0 0 0,0 1 0 0 0,-1-1 0 0 0,0 1 0 0 0,-1 0 0 0 0,0 0 0 0 0,0 0 0 0 0,-2 0 0 0 0,1 1 0 0 0,-1-1 0 0 0,-1 1 0 0 0,1 5-167 0 0,-2-18 23 0 0,-1 0 1 0 0,1 0-1 0 0,0 0 0 0 0,0 0 1 0 0,0 0-1 0 0,-1 0 1 0 0,1 0-1 0 0,-1 0 0 0 0,1 0 1 0 0,0 0-1 0 0,-1 0 1 0 0,0 1-1 0 0,1-1 0 0 0,-1 0 1 0 0,1 0-1 0 0,-1 0 1 0 0,0 1-1 0 0,0-1 0 0 0,0 0 1 0 0,1 0-1 0 0,-1 1 1 0 0,0-1-1 0 0,0 1 0 0 0,0-1 1 0 0,0 1-1 0 0,0-1 1 0 0,0 1-1 0 0,0 0 1 0 0,0 0-1 0 0,0-1 0 0 0,0 1 1 0 0,0 0-1 0 0,0 0 1 0 0,0 0-1 0 0,0 0 0 0 0,0 0 1 0 0,0 0-1 0 0,0 0 1 0 0,0 0-1 0 0,0 1 0 0 0,0-1 1 0 0,0 0-1 0 0,0 1 1 0 0,0-1-1 0 0,0 0 0 0 0,0 1 1 0 0,0-1-1 0 0,0 1 1 0 0,0 0-1 0 0,0-1 0 0 0,0 1 1 0 0,1 0-1 0 0,-1-1 1 0 0,0 1-1 0 0,0 0 1 0 0,1 0-1 0 0,-1 0 0 0 0,1 0 1 0 0,-1 0-1 0 0,1-1 1 0 0,-1 1-1 0 0,1 0 0 0 0,-1 0 1 0 0,1 0-1 0 0,0 0 1 0 0,0 1-24 0 0,5-20-18 0 0,2 0 0 0 0,0 0 1 0 0,1 1-1 0 0,1 0 1 0 0,1 0-1 0 0,0 1 1 0 0,1 1-1 0 0,1 0 0 0 0,0 0 1 0 0,1 1-1 0 0,1 1 1 0 0,0 0-1 0 0,1 0 0 0 0,0 2 1 0 0,1 0-1 0 0,0 1 1 0 0,0 0-1 0 0,1 1 1 0 0,1 1-1 0 0,-1 1 0 0 0,1 1 1 0 0,13-3 17 0 0,-26 9-5 0 0,-1 2-1 0 0,1-1 1 0 0,-1 0 0 0 0,1 1-1 0 0,-1 0 1 0 0,1 0 0 0 0,-1 0-1 0 0,0 1 1 0 0,0-1 0 0 0,0 1-1 0 0,-1 0 1 0 0,1 0 0 0 0,-1 0-1 0 0,1 1 1 0 0,-1-1 0 0 0,0 1-1 0 0,0 0 1 0 0,-1-1 0 0 0,1 2 0 0 0,-1-1-1 0 0,0 0 1 0 0,0 0 0 0 0,0 1-1 0 0,0-1 1 0 0,-1 1 0 0 0,0-1-1 0 0,0 1 1 0 0,0 0 0 0 0,0-1-1 0 0,-1 1 1 0 0,0 0 0 0 0,0-1-1 0 0,0 1 1 0 0,-1 0 0 0 0,1 0-1 0 0,-1 0 6 0 0,8 188-2537 0 0,5-178-764 0 0,-11-14 2040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4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0 241 1936 0 0,'69'0'6273'0'0,"51"-2"-4790"0"0,11 1-1460 0 0,-153-16-5500 0 0,20 13 4504 0 0,0-2 44 0 0</inkml:trace>
  <inkml:trace contextRef="#ctx0" brushRef="#br0" timeOffset="354.383">422 1 2064 0 0,'55'19'2794'0'0,"-49"-16"-2735"0"0,0-1-1 0 0,0 1 0 0 0,-1 0 0 0 0,1 0 0 0 0,-1 1 0 0 0,1 0 0 0 0,-1 0 0 0 0,0 0 0 0 0,-1 0 0 0 0,1 1 0 0 0,-1 0 1 0 0,0 0-1 0 0,0 0 0 0 0,0 0 0 0 0,-1 1 0 0 0,0 0 0 0 0,0-1 0 0 0,0 1 0 0 0,-1 0 0 0 0,0 0 0 0 0,0 1 0 0 0,0-1 0 0 0,-1 0 1 0 0,0 1-1 0 0,0-1 0 0 0,-1 0 0 0 0,1 1 0 0 0,-1-1 0 0 0,-1 1 0 0 0,1-1 0 0 0,-1 1 0 0 0,-1-1 0 0 0,1 0 0 0 0,-1 1 1 0 0,0-1-1 0 0,0 0 0 0 0,-1 0 0 0 0,0 0 0 0 0,0-1 0 0 0,-1 3-58 0 0,-7 6 187 0 0,-1-1 0 0 0,0 0 1 0 0,-1 0-1 0 0,0-1 0 0 0,-1-1 0 0 0,0 0 1 0 0,-1-1-1 0 0,0-1 0 0 0,-1 0 0 0 0,0-1 1 0 0,-15 5-188 0 0,73-82-4116 0 0,7 24 1562 0 0,-22 23 1306 0 0</inkml:trace>
  <inkml:trace contextRef="#ctx0" brushRef="#br0" timeOffset="614.336">810 50 1316 0 0,'-36'5'3444'0'0,"-44"50"-1395"0"0,75-51-1954 0 0,1 0-1 0 0,0 0 0 0 0,0 1 1 0 0,0-1-1 0 0,0 1 1 0 0,1 0-1 0 0,-1 0 0 0 0,1 1 1 0 0,1-1-1 0 0,-1 0 1 0 0,1 1-1 0 0,0 0 0 0 0,0-1 1 0 0,0 1-1 0 0,1 0 1 0 0,0 0-1 0 0,0 0 0 0 0,1 0 1 0 0,-1 0-1 0 0,1 0 1 0 0,1 0-1 0 0,-1 0 0 0 0,1 0 1 0 0,1 3-95 0 0,2-1-19 0 0,1 0 0 0 0,0 0 1 0 0,1 0-1 0 0,0-1 0 0 0,0 0 0 0 0,0 0 0 0 0,1 0 1 0 0,0-1-1 0 0,0 0 0 0 0,1-1 0 0 0,0 1 1 0 0,0-1-1 0 0,0-1 0 0 0,1 0 0 0 0,4 2 19 0 0,140 33-5234 0 0,-135-39 3955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4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19 310 1332 0 0,'0'0'865'0'0,"3"-3"-95"0"0,8-8-88 0 0,-9 8-21 0 0,-2 3-32 0 0,4-5-47 0 0,31-43 3401 0 0,-35 47-3835 0 0,0 1 16 0 0,-8 57 521 0 0,-1 10-582 0 0,2-1-1 0 0,4 1 1 0 0,2 0-1 0 0,3 0 1 0 0,8 35-103 0 0,6 182-78 0 0,-17-276-59 0 0,1 0-1 0 0,-1 0 1 0 0,0 0-1 0 0,-1 0 0 0 0,0 0 1 0 0,0-1-1 0 0,-1 1 1 0 0,0-1-1 0 0,0 1 1 0 0,-1-1-1 0 0,0 0 1 0 0,0 0-1 0 0,0-1 0 0 0,-1 1 1 0 0,-1 0 137 0 0,-8 1-1765 0 0,8-9-2701 0 0,-3-9 3252 0 0</inkml:trace>
  <inkml:trace contextRef="#ctx0" brushRef="#br0" timeOffset="310.045">112 565 948 0 0,'1'-7'199'0'0,"0"0"-1"0"0,0 0 1 0 0,1 0-1 0 0,0 0 1 0 0,0 1 0 0 0,0-1-1 0 0,1 0 1 0 0,0 1-1 0 0,0 0 1 0 0,1 0 0 0 0,0 0-1 0 0,0 0 1 0 0,0 0-1 0 0,1 1 1 0 0,0 0 0 0 0,0 0-1 0 0,0 0 1 0 0,1 1-1 0 0,-1 0 1 0 0,1 0 0 0 0,0 0-1 0 0,0 0 1 0 0,1 1-1 0 0,-1 0 1 0 0,1 1 0 0 0,-1-1-1 0 0,1 1 1 0 0,0 1-1 0 0,0-1 1 0 0,6 0-199 0 0,87 10 910 0 0,-97-8-891 0 0,-1 1 1 0 0,1 0 0 0 0,0 0 0 0 0,-1 0 0 0 0,1 0 0 0 0,-1 0 0 0 0,1 0-1 0 0,-1 1 1 0 0,0-1 0 0 0,1 1 0 0 0,-1-1 0 0 0,0 1 0 0 0,0 0 0 0 0,0 0 0 0 0,0 0-1 0 0,0 0 1 0 0,-1 0 0 0 0,1 1 0 0 0,-1-1 0 0 0,1 0 0 0 0,-1 1 0 0 0,0-1 0 0 0,0 1-1 0 0,0-1 1 0 0,0 1 0 0 0,-1 0 0 0 0,1-1 0 0 0,-1 1 0 0 0,1 0 0 0 0,-1 0 0 0 0,0-1-1 0 0,0 1 1 0 0,0 0 0 0 0,0 0 0 0 0,-1-1 0 0 0,1 1 0 0 0,-1 1-20 0 0,-9 13-41 0 0,-1-1 0 0 0,-1-1 0 0 0,0 0 0 0 0,0 0 0 0 0,-2-1 0 0 0,0-1-1 0 0,0 0 1 0 0,-2-1 0 0 0,1-1 0 0 0,-1 0 0 0 0,-1-1 0 0 0,0-1 0 0 0,0 0 0 0 0,-1-1 0 0 0,0-1 0 0 0,0-1 0 0 0,-1-1 0 0 0,-10 2 41 0 0,24-5-232 0 0,1-1-1 0 0,0 1 0 0 0,-1-1 1 0 0,1 0-1 0 0,0 0 1 0 0,-1-1-1 0 0,1 1 1 0 0,-1-1-1 0 0,1 0 1 0 0,-1 0-1 0 0,0 0 0 0 0,1-1 1 0 0,0 0-1 0 0,-1 0 1 0 0,1 0-1 0 0,-1 0 1 0 0,1 0-1 0 0,0-1 1 0 0,-2-1 232 0 0,-3-7-1166 0 0</inkml:trace>
  <inkml:trace contextRef="#ctx0" brushRef="#br0" timeOffset="748.451">418 23 1688 0 0,'110'4'2605'0'0,"-105"-3"-2544"0"0,0 0-1 0 0,0 0 1 0 0,-1 0-1 0 0,1 0 0 0 0,0 1 1 0 0,0 0-1 0 0,-1 0 1 0 0,0 0-1 0 0,1 1 0 0 0,-1-1 1 0 0,0 1-1 0 0,0 0 0 0 0,0 0 1 0 0,0 1-1 0 0,-1-1 1 0 0,1 1-1 0 0,-1 0 0 0 0,0 0 1 0 0,0 0-1 0 0,-1 0 1 0 0,1 0-1 0 0,-1 0 0 0 0,0 1 1 0 0,0-1-1 0 0,0 1 1 0 0,0 0-1 0 0,-1 0 0 0 0,0-1 1 0 0,0 1-1 0 0,0 0 1 0 0,-1 0-1 0 0,0 1-60 0 0,-3 4 84 0 0,-1 0-1 0 0,-1 0 1 0 0,0-1 0 0 0,0 0-1 0 0,-1 0 1 0 0,-1 0 0 0 0,1-1 0 0 0,-1 1-1 0 0,0-2 1 0 0,-1 1 0 0 0,0-1-1 0 0,0 0 1 0 0,-1-1 0 0 0,0 0-1 0 0,0 0 1 0 0,0-1 0 0 0,0 0 0 0 0,-1 0-1 0 0,0-1 1 0 0,0-1 0 0 0,0 0-1 0 0,-9 2-83 0 0,-68 23-886 0 0,102-46-2238 0 0,3 4 1745 0 0,2-2 141 0 0</inkml:trace>
  <inkml:trace contextRef="#ctx0" brushRef="#br0" timeOffset="1009.942">799 1 1580 0 0,'-46'4'3267'0'0,"-50"63"-1220"0"0,91-63-1976 0 0,1 1 1 0 0,0-1-1 0 0,0 1 1 0 0,0 0-1 0 0,0 1 1 0 0,1-1-1 0 0,0 0 1 0 0,0 1-1 0 0,1 0 1 0 0,0 0-1 0 0,0-1 0 0 0,0 1 1 0 0,0 1-1 0 0,1-1 1 0 0,0 0-1 0 0,0 0 1 0 0,1 0-1 0 0,0 1 1 0 0,0-1-1 0 0,0 0 1 0 0,1 0-1 0 0,0 3-71 0 0,4-1-53 0 0,0 1 0 0 0,0-1-1 0 0,1 1 1 0 0,0-2 0 0 0,0 1-1 0 0,1-1 1 0 0,0 0 0 0 0,0 0 0 0 0,1-1-1 0 0,0 0 1 0 0,0 0 0 0 0,0-1-1 0 0,1 0 1 0 0,8 4 53 0 0,143 35-4760 0 0,-121-42 3520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1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366 182 1260 0 0,'-8'2'728'0'0,"-4"1"-475"0"0,-1 1 1 0 0,1 0-1 0 0,1 1 1 0 0,-1 0 0 0 0,1 1-1 0 0,0 1 1 0 0,0-1 0 0 0,0 2-1 0 0,1-1 1 0 0,0 1-1 0 0,1 1 1 0 0,0 0 0 0 0,0 0-1 0 0,1 1 1 0 0,0 0-1 0 0,1 0 1 0 0,0 1 0 0 0,0 0-1 0 0,1 0 1 0 0,-3 11-254 0 0,-1 14 336 0 0,3 0 0 0 0,1 1 0 0 0,1 0 0 0 0,3 0 0 0 0,0 0 0 0 0,3 0 0 0 0,1 0 0 0 0,2 0 0 0 0,1 0 0 0 0,2-1 0 0 0,4 10-336 0 0,-5-7 128 0 0,38 339 1283 0 0,-45-363-1490 0 0,0 0 1 0 0,-1 1-1 0 0,0-1 0 0 0,-1 0 1 0 0,-1-1-1 0 0,0 1 0 0 0,-1-1 1 0 0,-1 1-1 0 0,0-2 0 0 0,-1 1 1 0 0,-1-1-1 0 0,-2 5 79 0 0,7-15-243 0 0,1 0-1 0 0,-1 0 1 0 0,0 0-1 0 0,1-1 1 0 0,-1 1-1 0 0,0-1 1 0 0,-1 1-1 0 0,1-1 1 0 0,0 0-1 0 0,-1 0 1 0 0,1-1-1 0 0,-1 1 1 0 0,1-1-1 0 0,-1 1 1 0 0,0-1 0 0 0,0 0-1 0 0,0-1 1 0 0,1 1-1 0 0,-1-1 1 0 0,0 1-1 0 0,0-1 1 0 0,0 0-1 0 0,0-1 1 0 0,0 1-1 0 0,0-1 1 0 0,0 0-1 0 0,1 0 1 0 0,-1 0-1 0 0,0 0 1 0 0,0 0-1 0 0,1-1 1 0 0,-1 0 0 0 0,1 0-1 0 0,0 0 1 0 0,-1 0 243 0 0,-13-10-1218 0 0</inkml:trace>
  <inkml:trace contextRef="#ctx0" brushRef="#br0" timeOffset="2285.542">971 0 1392 0 0,'0'0'361'0'0,"0"0"20"0"0,0 0-25 0 0,0 0-85 0 0,0 0-52 0 0,-2 3 3 0 0,-14 14 118 0 0,-1-1 1 0 0,-1 0-1 0 0,0-1 0 0 0,-1-2 0 0 0,-1 0 0 0 0,0 0 1 0 0,-1-2-1 0 0,-18 7-340 0 0,34-15 67 0 0,-9 4 142 0 0,-1 0 1 0 0,0-1-1 0 0,-1-1 1 0 0,1-1-1 0 0,-1 0 1 0 0,0 0 0 0 0,0-2-1 0 0,0 0 1 0 0,-13-1-210 0 0,27-1 18 0 0,0 0 0 0 0,1-1 0 0 0,-1 1-1 0 0,1 0 1 0 0,-1-1 0 0 0,1 0 0 0 0,-1 1 0 0 0,1-1 0 0 0,-1 0 0 0 0,1 0 0 0 0,-1 0 0 0 0,1 0 0 0 0,0 0 0 0 0,0 0 0 0 0,0 0 0 0 0,-1 0 0 0 0,1-1-1 0 0,0 1 1 0 0,0 0 0 0 0,1-1 0 0 0,-1 1 0 0 0,0-1 0 0 0,0 1 0 0 0,1-1 0 0 0,-1 1 0 0 0,1-1 0 0 0,-1 1 0 0 0,1-1 0 0 0,0 0 0 0 0,-1 1 0 0 0,1-1-1 0 0,0 0 1 0 0,0 1 0 0 0,0-1 0 0 0,1 0 0 0 0,-1 1 0 0 0,0-1 0 0 0,0 1 0 0 0,1-1 0 0 0,-1 0 0 0 0,1 1 0 0 0,0-1 0 0 0,-1 1 0 0 0,1-1 0 0 0,0 1 0 0 0,0 0-1 0 0,0-1 1 0 0,0 1 0 0 0,0 0 0 0 0,0 0 0 0 0,0-1 0 0 0,0 1 0 0 0,1 0 0 0 0,-1 0 0 0 0,0 0 0 0 0,1 0-18 0 0,8-4 5 0 0,1 0 1 0 0,-1 0 0 0 0,1 1-1 0 0,0 1 1 0 0,0 0-1 0 0,0 0 1 0 0,1 1-1 0 0,-1 1 1 0 0,0 0 0 0 0,1 0-1 0 0,-1 1 1 0 0,1 1-1 0 0,-1-1 1 0 0,1 2 0 0 0,-1 0-1 0 0,0 0 1 0 0,0 1-1 0 0,0 1 1 0 0,0-1-1 0 0,6 5-5 0 0,15 0-11 0 0,27 4 77 0 0,0-2 0 0 0,0-3-1 0 0,1-3 1 0 0,38-3-66 0 0,-99-1 5 0 0,0 0 0 0 0,1-1 0 0 0,-1 1 0 0 0,0-1 0 0 0,0 1 0 0 0,0-1 0 0 0,1 1 0 0 0,-1-1 0 0 0,0 1 0 0 0,0-1 0 0 0,1 0 0 0 0,-1 1 0 0 0,1-1 0 0 0,-1 0 0 0 0,1 0 0 0 0,-1 1 0 0 0,1-1 0 0 0,-1 0 0 0 0,1 0 0 0 0,-1 0 0 0 0,1 0 0 0 0,0 0 0 0 0,0 0 0 0 0,-1 1 0 0 0,1-1 0 0 0,0 0 0 0 0,0 0 0 0 0,0 0 0 0 0,0 0 0 0 0,0 0 0 0 0,0 0 0 0 0,0 0 0 0 0,1 0 0 0 0,-1 0 0 0 0,0 0 0 0 0,0 0 1 0 0,1 1-1 0 0,-1-1 0 0 0,1 0 0 0 0,-1 0 0 0 0,0 0 0 0 0,1 1 0 0 0,0-1 0 0 0,-1 0 0 0 0,1 0 0 0 0,-1 1 0 0 0,1-1 0 0 0,0 0 0 0 0,0 1 0 0 0,-1-1 0 0 0,1 1 0 0 0,0-1 0 0 0,0 1 0 0 0,0-1 0 0 0,-1 1 0 0 0,1 0 0 0 0,0-1 0 0 0,0 1 0 0 0,0 0 0 0 0,0 0 0 0 0,0 0 0 0 0,0-1 0 0 0,1 1-5 0 0,-178-50-113 0 0,101 45-2931 0 0,73 5 1697 0 0,2 0 45 0 0,0 0 40 0 0,0 0 6 0 0</inkml:trace>
  <inkml:trace contextRef="#ctx0" brushRef="#br0" timeOffset="3079.427">1819 588 956 0 0,'-4'-36'4146'0'0,"3"35"-4114"0"0,1 0 0 0 0,-1 0-1 0 0,0 0 1 0 0,1 0 0 0 0,-1 0 0 0 0,1 0 0 0 0,0-1 0 0 0,-1 1 0 0 0,1 0 0 0 0,0 0-1 0 0,0 0 1 0 0,0 0 0 0 0,-1 0 0 0 0,1 0 0 0 0,0-1 0 0 0,1 1 0 0 0,-1 0-1 0 0,0 0 1 0 0,0 0 0 0 0,0 0 0 0 0,1 0 0 0 0,-1-1 0 0 0,0 1 0 0 0,1 0 0 0 0,-1 0-1 0 0,1 0 1 0 0,0 0 0 0 0,-1 0 0 0 0,1 0 0 0 0,0 0 0 0 0,-1 1 0 0 0,1-1 0 0 0,0 0-1 0 0,0 0 1 0 0,0 0 0 0 0,0 1 0 0 0,0-1 0 0 0,0 0 0 0 0,0 1 0 0 0,0-1 0 0 0,0 1-1 0 0,0 0 1 0 0,0-1 0 0 0,0 1 0 0 0,0 0 0 0 0,0-1 0 0 0,0 1 0 0 0,1 0 0 0 0,-1 0-1 0 0,0 0 1 0 0,0 0 0 0 0,0 0 0 0 0,0 0 0 0 0,0 0 0 0 0,1 0 0 0 0,-1 1-1 0 0,0-1 1 0 0,0 0 0 0 0,0 1 0 0 0,0-1 0 0 0,0 1 0 0 0,0-1 0 0 0,0 1 0 0 0,0 0-1 0 0,0-1 1 0 0,0 1-32 0 0,4-2 18 0 0,-1 0 0 0 0,1 0 0 0 0,-1 0 0 0 0,1 1 0 0 0,-1 0 0 0 0,1 0 0 0 0,-1 0 0 0 0,1 0 0 0 0,-1 0 0 0 0,1 1 0 0 0,-1 0 0 0 0,1 0 0 0 0,-1 0-1 0 0,0 1 1 0 0,1-1 0 0 0,-1 1 0 0 0,0 0 0 0 0,0 0 0 0 0,0 1 0 0 0,0-1 0 0 0,-1 1 0 0 0,1 0 0 0 0,-1 0 0 0 0,1 0 0 0 0,-1 0 0 0 0,0 1 0 0 0,0-1 0 0 0,-1 1 0 0 0,1 0-1 0 0,-1 0 1 0 0,0 0 0 0 0,0 0 0 0 0,0 0 0 0 0,0 0 0 0 0,-1 0 0 0 0,1 1 0 0 0,-1-1 0 0 0,0 1 0 0 0,-1-1 0 0 0,1 1 0 0 0,-1-1 0 0 0,0 4-18 0 0,-10 10 68 0 0,0 0 0 0 0,-1 0 0 0 0,-1-1 0 0 0,-1-1 0 0 0,0 0 0 0 0,-1-1 0 0 0,-1-1 0 0 0,0 0 1 0 0,-1 0-1 0 0,0-2 0 0 0,-1 0 0 0 0,-1-1 0 0 0,0-1 0 0 0,0 0 0 0 0,-8 1-68 0 0,61-28-6181 0 0,-14 8 4922 0 0</inkml:trace>
  <inkml:trace contextRef="#ctx0" brushRef="#br0" timeOffset="3451.558">2318 548 956 0 0,'-85'0'3976'0'0,"-107"83"-815"0"0,187-81-3070 0 0,0 1 0 0 0,0 0-1 0 0,0 0 1 0 0,0 0 0 0 0,1 1-1 0 0,-1 0 1 0 0,1 0 0 0 0,0 0-1 0 0,0 0 1 0 0,0 0 0 0 0,1 1 0 0 0,0 0-1 0 0,-1 0 1 0 0,2 0 0 0 0,-1 0-1 0 0,0 0 1 0 0,1 1 0 0 0,0-1-1 0 0,0 1-90 0 0,6-1-48 0 0,-1 0 0 0 0,1 0-1 0 0,0 0 1 0 0,0-1 0 0 0,0 0 0 0 0,0 1-1 0 0,1-2 1 0 0,0 1 0 0 0,0 0 0 0 0,0-1-1 0 0,0 0 1 0 0,1 0 0 0 0,-1 0 0 0 0,1-1-1 0 0,-1 0 1 0 0,1 0 0 0 0,0-1 0 0 0,0 1-1 0 0,0-1 1 0 0,0 0 0 0 0,0-1 0 0 0,0 1-1 0 0,0-1 1 0 0,5-1 48 0 0,-11 1-21 0 0,101 5-5480 0 0,-78-5 4273 0 0</inkml:trace>
  <inkml:trace contextRef="#ctx0" brushRef="#br0" timeOffset="3732.025">2363 708 1868 0 0,'30'0'6318'0'0,"45"-2"-6016"0"0,-56 1-180 0 0,109-10-1154 0 0,1-15-3344 0 0,-101 15 3086 0 0</inkml:trace>
  <inkml:trace contextRef="#ctx0" brushRef="#br0" timeOffset="5430.682">1702 429 1004 0 0,'-15'0'447'0'0,"-1"0"-1"0"0,1 1 0 0 0,-1 1 1 0 0,1 0-1 0 0,0 1 1 0 0,0 0-1 0 0,0 2 0 0 0,1 0 1 0 0,-1 0-1 0 0,1 1 1 0 0,1 1-1 0 0,-4 2-446 0 0,5-2 182 0 0,0 0 0 0 0,1 1 0 0 0,-1 0 0 0 0,2 1-1 0 0,-1 0 1 0 0,1 1 0 0 0,1 0 0 0 0,0 0 0 0 0,0 1 0 0 0,1 0 0 0 0,1 1-1 0 0,-1 0 1 0 0,2 0 0 0 0,0 0 0 0 0,0 1 0 0 0,1 0 0 0 0,1 0 0 0 0,0 1-1 0 0,1-1 1 0 0,-1 8-182 0 0,6-3 54 0 0,0-1 1 0 0,1 0-1 0 0,1 0 0 0 0,0 0 0 0 0,2 0 1 0 0,0-1-1 0 0,0 1 0 0 0,2-2 0 0 0,0 1 1 0 0,1-1-1 0 0,0 0 0 0 0,1-1 0 0 0,1 0 0 0 0,0-1 1 0 0,1 0-1 0 0,0 0 0 0 0,1-2 0 0 0,0 1 1 0 0,1-2-1 0 0,1 0 0 0 0,7 4-54 0 0,185 99-1383 0 0,-153-93 130 0 0,1-2 0 0 0,1-3 0 0 0,0-2-1 0 0,1-3 1 0 0,9-1 1253 0 0,0-4-1228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3:4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78 141 1624 0 0,'0'0'433'0'0,"-4"-32"1900"0"0,-69-19 2319 0 0,98 41-3851 0 0,90-9-508 0 0,1 5 0 0 0,0 5-1 0 0,53 5-292 0 0,-110 2 44 0 0,45 3-1595 0 0,-183 26-3938 0 0,41-23 4302 0 0,0 0-3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3:47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32 936 0 0,'5'4'265'0'0,"1"0"0"0"0,0 0 1 0 0,0-1-1 0 0,0 0 0 0 0,1-1 0 0 0,-1 1 1 0 0,1-1-1 0 0,-1 0 0 0 0,1-1 0 0 0,0 0 0 0 0,-1 0 1 0 0,1 0-1 0 0,0-1 0 0 0,0 0 0 0 0,0 0 0 0 0,0-1 1 0 0,2 0-266 0 0,-1 1 294 0 0,237-16 1578 0 0,-104-3-2340 0 0,-3 0-3639 0 0,-103 13 2907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3:4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23 1372 0 0,'-20'-8'4046'0'0,"44"9"-2524"0"0,12 2-1195 0 0,428-12 1118 0 0,-305 1-3219 0 0,-158 8 959 0 0,-6 0-1692 0 0,-1-1 1119 0 0</inkml:trace>
  <inkml:trace contextRef="#ctx0" brushRef="#br0" timeOffset="527.532">24 82 1228 0 0,'-4'6'4046'0'0,"34"6"-2961"0"0,45 7-134 0 0,-38-11-684 0 0,0 1 1 0 0,-1 2-1 0 0,0 1 0 0 0,-1 2 0 0 0,-1 1 0 0 0,0 2 0 0 0,10 8-267 0 0,-41-23 8 0 0,1 0 0 0 0,-1 0 0 0 0,0 1 0 0 0,0-1 0 0 0,0 1 0 0 0,0 0 0 0 0,0-1 0 0 0,-1 1 0 0 0,1 0 0 0 0,-1 1 0 0 0,0-1 0 0 0,0 0 0 0 0,0 1 0 0 0,0-1 0 0 0,0 1 0 0 0,-1-1 0 0 0,0 1 0 0 0,0 0 0 0 0,0 0 0 0 0,0-1 0 0 0,0 1 0 0 0,-1 0 0 0 0,0 0 0 0 0,0 0 0 0 0,0 0 0 0 0,0 0 0 0 0,0 0 0 0 0,-1 0 0 0 0,0 0 0 0 0,0-1 0 0 0,0 1 0 0 0,0 0 0 0 0,0-1 0 0 0,-1 1 0 0 0,0 0 0 0 0,0-1 0 0 0,0 0 0 0 0,0 1 0 0 0,0-1 0 0 0,-1 0-8 0 0,-117 114-32 0 0,114-113 32 0 0,-39 31-71 0 0,7-8 146 0 0,1 2 0 0 0,1 1 0 0 0,2 2 0 0 0,1 2 0 0 0,2 1 0 0 0,-3 6-75 0 0,31-38 19 0 0,0 0 0 0 0,1 0 0 0 0,-1 0 0 0 0,1 0 0 0 0,-1 0 0 0 0,1 0 0 0 0,0 0 0 0 0,1 1 0 0 0,-1-1 0 0 0,1 1 0 0 0,-1 0 0 0 0,1-1 0 0 0,0 1 0 0 0,0 0-1 0 0,0 0 1 0 0,1-1 0 0 0,0 1 0 0 0,-1 0 0 0 0,1 0 0 0 0,1 0 0 0 0,-1 0 0 0 0,0 0 0 0 0,1-1 0 0 0,0 1 0 0 0,0 0 0 0 0,0 0 0 0 0,0-1 0 0 0,1 1 0 0 0,0-1 0 0 0,-1 1 0 0 0,1-1 0 0 0,0 0 0 0 0,1 1 0 0 0,-1-1 0 0 0,0 0 0 0 0,1 0 0 0 0,0-1 0 0 0,0 1 0 0 0,0-1 0 0 0,0 1 0 0 0,0-1 0 0 0,0 0 0 0 0,0 0 0 0 0,1 0 0 0 0,-1-1 0 0 0,1 1-19 0 0,26 6 55 0 0,0-2 0 0 0,0-1 0 0 0,1-1 0 0 0,-1-2 0 0 0,1-1 0 0 0,0-1 0 0 0,24-4-55 0 0,30 2-93 0 0,88 2-1864 0 0,-190 9-4688 0 0,11-8 5419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3:5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1736 0 0,'0'0'966'0'0,"0"0"-106"0"0,0 0-90 0 0,3-2-50 0 0,-3 1-632 0 0,1 0 1 0 0,-1 0-1 0 0,1 0 1 0 0,-1 1-1 0 0,1-1 1 0 0,0 0-1 0 0,-1 1 1 0 0,1-1-1 0 0,0 0 1 0 0,0 1-1 0 0,-1-1 1 0 0,1 1 0 0 0,0-1-1 0 0,0 1 1 0 0,0-1-1 0 0,0 1 1 0 0,0 0-1 0 0,0 0 1 0 0,0-1-1 0 0,-1 1 1 0 0,1 0-1 0 0,0 0 1 0 0,0 0-1 0 0,0 0 1 0 0,0 0-1 0 0,0 0 1 0 0,0 0-1 0 0,0 0 1 0 0,0 0-1 0 0,0 1 1 0 0,0-1-1 0 0,0 0 1 0 0,0 1-1 0 0,-1-1 1 0 0,1 0-1 0 0,0 1 1 0 0,0-1-1 0 0,0 1 1 0 0,0-1-1 0 0,-1 1 1 0 0,1 0-1 0 0,0-1 1 0 0,-1 1 0 0 0,1 0-1 0 0,0-1 1 0 0,-1 1-1 0 0,1 0 1 0 0,-1 0-1 0 0,1 0 1 0 0,-1 0-1 0 0,0-1 1 0 0,1 1-1 0 0,-1 0 1 0 0,0 0-1 0 0,0 0 1 0 0,1 0-1 0 0,-1 0 1 0 0,0 0-1 0 0,0 0 1 0 0,0 0-1 0 0,0 0 1 0 0,0 0-1 0 0,0 0 1 0 0,0 0-1 0 0,-1 0 1 0 0,1 0-89 0 0,3 87-247 0 0,-4-68 766 0 0,49 207 215 0 0,-35-198-1375 0 0,-9-22-8317 0 0,0-20 7537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3:4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72 1260 0 0,'0'0'737'0'0,"0"0"-195"0"0,-3-21 881 0 0,3 19-1379 0 0,0 0 1 0 0,0 0-1 0 0,0 1 0 0 0,0-1 1 0 0,0 0-1 0 0,0 0 1 0 0,1 0-1 0 0,-1 0 0 0 0,1 0 1 0 0,-1 0-1 0 0,1 0 1 0 0,0 1-1 0 0,0-1 0 0 0,0 0 1 0 0,0 0-1 0 0,0 1 1 0 0,0-1-1 0 0,0 1 0 0 0,0-1 1 0 0,1 1-1 0 0,-1-1 1 0 0,1 1-1 0 0,-1 0 0 0 0,1 0 1 0 0,-1 0-1 0 0,1 0 1 0 0,0 0-1 0 0,-1 0 0 0 0,1 0 1 0 0,0 0-1 0 0,0 1 1 0 0,0-1-1 0 0,0 1 1 0 0,-1-1-1 0 0,1 1 0 0 0,0 0 1 0 0,0 0-1 0 0,0-1 1 0 0,0 1-1 0 0,0 1 0 0 0,0-1 1 0 0,0 0-1 0 0,0 0 1 0 0,0 1-1 0 0,0-1 0 0 0,0 1 1 0 0,-1 0-1 0 0,1 0-44 0 0,7-1 29 0 0,-1 1-1 0 0,0 0 1 0 0,1 1-1 0 0,-1 0 1 0 0,0 0 0 0 0,0 1-1 0 0,0 0 1 0 0,0 0-1 0 0,0 1 1 0 0,-1 0-1 0 0,0 0 1 0 0,1 1-1 0 0,-2-1 1 0 0,1 2-1 0 0,-1-1 1 0 0,1 1 0 0 0,-1 0-1 0 0,-1 0 1 0 0,1 1-1 0 0,-1 0 1 0 0,-1 0-1 0 0,1 0 1 0 0,-1 0-1 0 0,0 1 1 0 0,-1 0 0 0 0,1 0-1 0 0,-2 0 1 0 0,1 0-1 0 0,-1 0 1 0 0,0 0-1 0 0,-1 1 1 0 0,0-1-1 0 0,0 0 1 0 0,-1 1-1 0 0,0-1 1 0 0,-1 1 0 0 0,1-1-1 0 0,-2 1 1 0 0,1-1-1 0 0,-1 0 1 0 0,-1 0-1 0 0,1 1 1 0 0,-1-2-1 0 0,0 1 1 0 0,-1 0-1 0 0,0-1 1 0 0,-1 1 0 0 0,1-1-1 0 0,-1 0 1 0 0,0-1-29 0 0,-11 8 34 0 0,0 0-1 0 0,-1-2 1 0 0,0 0 0 0 0,-1-1 0 0 0,0 0 0 0 0,-1-2 0 0 0,0 0 0 0 0,0-1 0 0 0,-1-1 0 0 0,0-1 0 0 0,0-1-1 0 0,-12 2-33 0 0,31-7-480 0 0,1 0-261 0 0,0-28-2613 0 0,11 14 2254 0 0</inkml:trace>
  <inkml:trace contextRef="#ctx0" brushRef="#br0" timeOffset="454.008">583 6 1720 0 0,'-119'41'3698'0'0,"103"-36"-3514"0"0,1 2 1 0 0,-1 0 0 0 0,1 1-1 0 0,0 1 1 0 0,1 0 0 0 0,0 1-1 0 0,1 1 1 0 0,0 0 0 0 0,0 0-1 0 0,1 2 1 0 0,1-1 0 0 0,0 1-1 0 0,0 1 1 0 0,2 0-1 0 0,0 1 1 0 0,-3 6-185 0 0,11-18 35 0 0,1 0-1 0 0,0 0 0 0 0,0-1 1 0 0,0 1-1 0 0,0 0 1 0 0,1 0-1 0 0,-1 0 0 0 0,1 0 1 0 0,0 0-1 0 0,-1 0 1 0 0,1 0-1 0 0,0 0 0 0 0,1-1 1 0 0,-1 1-1 0 0,1 0 1 0 0,-1-1-1 0 0,1 1 1 0 0,0-1-1 0 0,0 0 0 0 0,-1 1 1 0 0,2-1-1 0 0,-1 0 1 0 0,0 0-1 0 0,0 0 0 0 0,1-1 1 0 0,-1 1-1 0 0,1 0 1 0 0,0-1-1 0 0,-1 0 1 0 0,1 0-1 0 0,0 1 0 0 0,0-2 1 0 0,0 1-1 0 0,2 0-34 0 0,105 26 56 0 0,131-25-7078 0 0,-184-14 5762 0 0</inkml:trace>
  <inkml:trace contextRef="#ctx0" brushRef="#br0" timeOffset="812.443">794 75 1468 0 0,'56'0'6333'0'0,"38"1"-5827"0"0,-18-14-245 0 0,23-3-597 0 0,-39 11-3292 0 0,-60 5 2369 0 0,-7-3 30 0 0</inkml:trace>
  <inkml:trace contextRef="#ctx0" brushRef="#br0" timeOffset="1076.157">823 225 2380 0 0,'218'9'6110'0'0,"-41"-28"-8089"0"0,-118-1-1908 0 0,-52 14 2427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3:5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4 184 1044 0 0,'0'-29'1742'0'0,"0"27"-1502"0"0,-2-2-54 0 0,2 3-172 0 0,-1 0 0 0 0,1 0-1 0 0,0 0 1 0 0,0 0 0 0 0,-1 0-1 0 0,1 0 1 0 0,0 0 0 0 0,0 0-1 0 0,0 0 1 0 0,0 0 0 0 0,1 0-1 0 0,-1 0 1 0 0,0 0 0 0 0,0 0-1 0 0,0 0 1 0 0,1 0 0 0 0,-1 0-1 0 0,1 0 1 0 0,-1 1 0 0 0,0-1-1 0 0,1 0 1 0 0,0 0 0 0 0,-1 0-1 0 0,1 0 1 0 0,-1 1 0 0 0,1-1-1 0 0,0 0 1 0 0,0 1 0 0 0,-1-1-1 0 0,1 0 1 0 0,0 1 0 0 0,0-1-1 0 0,0 1 1 0 0,0-1-1 0 0,0 1 1 0 0,0 0 0 0 0,0-1-1 0 0,0 1 1 0 0,0 0 0 0 0,-1 0-1 0 0,1-1 1 0 0,0 1 0 0 0,0 0-1 0 0,1 0 1 0 0,-1 0 0 0 0,0 0-1 0 0,0 0 1 0 0,0 1 0 0 0,-1-1-1 0 0,1 0 1 0 0,0 0 0 0 0,0 1-1 0 0,0-1 1 0 0,0 0 0 0 0,0 1-1 0 0,0-1 1 0 0,0 1 0 0 0,0 0-1 0 0,0-1 1 0 0,-1 1 0 0 0,1-1-1 0 0,0 1 1 0 0,-1 0 0 0 0,1 0-1 0 0,0-1 1 0 0,-1 1 0 0 0,1 1-14 0 0,16 8 70 0 0,-2 1 0 0 0,1 1 0 0 0,-1 1 0 0 0,-1 0 0 0 0,0 0 1 0 0,-1 2-1 0 0,-1 0 0 0 0,0 0 0 0 0,-1 1 0 0 0,-1 0 0 0 0,0 1 1 0 0,-1 0-1 0 0,-1 1 0 0 0,2 7-70 0 0,-9-23 32 0 0,0-1 1 0 0,0 1 0 0 0,-1 0-1 0 0,1-1 1 0 0,0 1 0 0 0,-1 0-1 0 0,0 0 1 0 0,1 0-1 0 0,-1-1 1 0 0,0 1 0 0 0,0 0-1 0 0,0 0 1 0 0,0 0 0 0 0,0-1-1 0 0,0 1 1 0 0,0 0 0 0 0,-1 0-1 0 0,1-1 1 0 0,-1 1-1 0 0,1 0 1 0 0,-1 0 0 0 0,0-1-1 0 0,0 1 1 0 0,0-1 0 0 0,0 1-1 0 0,0-1 1 0 0,0 1-1 0 0,0-1 1 0 0,0 1 0 0 0,0-1-1 0 0,-1 0 1 0 0,1 0 0 0 0,-1 0-1 0 0,1 0 1 0 0,-1 0-1 0 0,1 0 1 0 0,-1 0 0 0 0,1 0-1 0 0,-1 0 1 0 0,0-1 0 0 0,1 1-1 0 0,-1-1 1 0 0,0 1 0 0 0,0-1-1 0 0,0 0 1 0 0,1 0-1 0 0,-1 0 1 0 0,0 0 0 0 0,0 0-1 0 0,-1 0-32 0 0,0-5 22 0 0,-1-1-1 0 0,1 0 1 0 0,0 0-1 0 0,0 0 0 0 0,1 0 1 0 0,0 0-1 0 0,0-1 1 0 0,0 1-1 0 0,1 0 1 0 0,0-1-1 0 0,0 0 1 0 0,0 1-1 0 0,1-1 0 0 0,0 1 1 0 0,1-1-1 0 0,-1 0 1 0 0,1 1-1 0 0,0-1 1 0 0,1 1-1 0 0,0-2-21 0 0,2-9 43 0 0,1-1 0 0 0,0 1 0 0 0,1 0 0 0 0,1 1 0 0 0,1 0-1 0 0,0 0 1 0 0,1 0 0 0 0,0 1 0 0 0,2 0 0 0 0,0 1 0 0 0,0 1 0 0 0,1-1 0 0 0,1 2 0 0 0,0 0 0 0 0,1 0 0 0 0,0 1 0 0 0,1 1-1 0 0,0 0 1 0 0,8-3-43 0 0,-18 15 12 0 0,0 0 0 0 0,0 0 0 0 0,0 1 0 0 0,0-1 0 0 0,0 1 0 0 0,-1 0-1 0 0,1 1 1 0 0,-1-1 0 0 0,0 1 0 0 0,0-1 0 0 0,0 1 0 0 0,0 1 0 0 0,-1-1-1 0 0,1 0 1 0 0,-1 1 0 0 0,0 0 0 0 0,-1 0 0 0 0,1 0 0 0 0,-1 0 0 0 0,0 0-1 0 0,0 0 1 0 0,-1 0 0 0 0,1 1 0 0 0,-1-1 0 0 0,-1 1 0 0 0,1-1 0 0 0,-1 1-12 0 0,1-5 5 0 0,32 89 292 0 0,0-4-962 0 0,-19-28-3796 0 0,-14-54 3175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4:0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1416 0 0,'14'14'5895'0'0,"71"225"-3936"0"0,-84-232-2359 0 0,0 0 0 0 0,0-1 0 0 0,0 1 0 0 0,-1 0 1 0 0,1 0-1 0 0,-2-1 0 0 0,1 1 0 0 0,-1 0 1 0 0,0 0-1 0 0,0-1 0 0 0,-1 1 0 0 0,0-1 1 0 0,0 1-1 0 0,-1-1 0 0 0,-2 6 400 0 0,-4 0-1309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4:08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33 2204 0 0,'-19'2'6253'0'0,"-21"-1"-3370"0"0,39-1-2761 0 0,1 0-20 0 0,-28-1-2526 0 0,30-22-3087 0 0,5 11 4362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4:1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1240 0 0,'3'13'5620'0'0,"2"20"-4037"0"0,7 36-1392 0 0,34 77-1148 0 0,-40-112-4282 0 0,-6-24 4005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4:11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1672 0 0,'-5'52'9138'0'0,"-19"-51"-8790"0"0,6-37-8888 0 0,18 28 7086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1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49 331 1240 0 0,'-12'1'880'0'0,"-24"4"3934"0"0,55-9-2289 0 0,371-36-364 0 0,-286 28-1929 0 0,-81-11-5876 0 0,-15 13 2530 0 0,-3 7 1980 0 0</inkml:trace>
  <inkml:trace contextRef="#ctx0" brushRef="#br0" timeOffset="733.772">1282 76 1212 0 0,'-21'40'2875'0'0,"-3"-15"-2439"0"0,-2-1 0 0 0,0-2 0 0 0,-2 0 0 0 0,0-2 1 0 0,-2-2-1 0 0,0 0 0 0 0,-1-2 0 0 0,0-1 0 0 0,-1-1 0 0 0,-1-2 0 0 0,0-2 0 0 0,-17 3-436 0 0,46-11 34 0 0,1-1 1 0 0,-1 1-1 0 0,1-1 0 0 0,-1 0 1 0 0,0 0-1 0 0,1-1 0 0 0,-1 1 1 0 0,0-1-1 0 0,0 1 0 0 0,1-1 0 0 0,-1-1 1 0 0,0 1-1 0 0,0 0 0 0 0,0-1 1 0 0,1 0-1 0 0,-1 0 0 0 0,0 0 0 0 0,1 0 1 0 0,-1-1-1 0 0,1 1 0 0 0,0-1 1 0 0,-1 0-1 0 0,1 0 0 0 0,0 0 0 0 0,0 0 1 0 0,0-1-1 0 0,0 1 0 0 0,0-1 1 0 0,1 0-1 0 0,-1 0 0 0 0,1 0 0 0 0,0 0 1 0 0,0 0-1 0 0,0 0 0 0 0,0 0 1 0 0,0-1-1 0 0,1 1 0 0 0,0-1 0 0 0,0 0 1 0 0,0 1-1 0 0,0-1 0 0 0,0-2-34 0 0,2-1-1 0 0,1 1-1 0 0,0 0 1 0 0,0 0-1 0 0,0 1 1 0 0,1-1-1 0 0,0 0 1 0 0,0 1-1 0 0,1 0 1 0 0,0 0-1 0 0,0 0 0 0 0,0 0 1 0 0,0 0-1 0 0,0 1 1 0 0,1 0-1 0 0,0 0 1 0 0,0 0-1 0 0,0 1 1 0 0,1-1-1 0 0,-1 1 1 0 0,1 0-1 0 0,0 1 1 0 0,-1-1-1 0 0,1 1 1 0 0,0 1-1 0 0,1-1 0 0 0,-1 1 1 0 0,0 0-1 0 0,0 0 1 0 0,0 1-1 0 0,1-1 1 0 0,-1 2-1 0 0,0-1 1 0 0,1 1-1 0 0,-1-1 1 0 0,0 2-1 0 0,0-1 1 0 0,0 1-1 0 0,0 0 1 0 0,0 0-1 0 0,4 2 2 0 0,72 14 36 0 0,0-5 1 0 0,1-2-1 0 0,1-5 1 0 0,30-3-37 0 0,59-28 185 0 0,-123-7 283 0 0,-91 7-255 0 0,-60 5-130 0 0,86 20-491 0 0,0-2 0 0 0,0 0 0 0 0,0-1 0 0 0,0-1 0 0 0,0 0 1 0 0,1-1-1 0 0,0 0 0 0 0,0-2 0 0 0,0 1 0 0 0,1-2 0 0 0,-4-2 408 0 0,-13-44-3775 0 0,28 37 2567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4:0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1712 0 0,'26'-1'3452'0'0,"28"62"-2698"0"0,-53-59-593 0 0,51 139 1127 0 0,-52-140-1088 0 0,-2 22 876 0 0,2-23-1064 0 0,0-1 1 0 0,0 0 0 0 0,0 1 0 0 0,0-1-1 0 0,0 0 1 0 0,0 1 0 0 0,0-1-1 0 0,-1 0 1 0 0,1 1 0 0 0,0-1-1 0 0,0 1 1 0 0,0-1 0 0 0,-1 0-1 0 0,1 1 1 0 0,0-1 0 0 0,-1 1-1 0 0,1-1 1 0 0,0 1 0 0 0,-1-1-1 0 0,1 0 1 0 0,-1 1 0 0 0,1 0-1 0 0,-1-1 1 0 0,1 1 0 0 0,-1-1-1 0 0,1 1 1 0 0,-1 0 0 0 0,1-1 0 0 0,-1 1-1 0 0,0 0 1 0 0,1-1 0 0 0,-1 1-1 0 0,0 0 1 0 0,1 0 0 0 0,-1 0-1 0 0,0 0 1 0 0,1 0 0 0 0,-1 0-1 0 0,0 0 1 0 0,1 0 0 0 0,-1 0-1 0 0,0 0 1 0 0,1 0 0 0 0,-1 0-1 0 0,1 0 1 0 0,-1 0 0 0 0,0 1-1 0 0,1-1 1 0 0,-1 0 0 0 0,0 0-1 0 0,1 1 1 0 0,-1-1 0 0 0,1 0 0 0 0,-1 1-1 0 0,1-1 1 0 0,-1 1 0 0 0,1-1-1 0 0,-1 1 1 0 0,1-1 0 0 0,-1 1-1 0 0,1-1 1 0 0,0 1 0 0 0,-1-1-1 0 0,1 1 1 0 0,0-1 0 0 0,-1 1-1 0 0,1 0 1 0 0,0-1 0 0 0,0 1-13 0 0,1-63 25 0 0,5 47-23 0 0,0 0 0 0 0,1 1 0 0 0,0 0-1 0 0,1 0 1 0 0,0 0 0 0 0,1 1 0 0 0,1 0 0 0 0,0 1 0 0 0,1 0 0 0 0,0 1 0 0 0,1 0 0 0 0,0 1 0 0 0,1 0 0 0 0,3-2-2 0 0,-14 11-7 0 0,0 0 0 0 0,0 0 0 0 0,0 0 0 0 0,0 0 1 0 0,0 0-1 0 0,0 1 0 0 0,0-1 0 0 0,0 0 1 0 0,0 1-1 0 0,0-1 0 0 0,0 1 0 0 0,0 0 1 0 0,0 0-1 0 0,0 0 0 0 0,0 0 0 0 0,1 0 1 0 0,-1 0-1 0 0,0 1 0 0 0,0-1 0 0 0,0 1 1 0 0,0-1-1 0 0,0 1 0 0 0,0 0 0 0 0,0 0 1 0 0,0 0-1 0 0,0 0 0 0 0,-1 0 0 0 0,1 0 0 0 0,0 1 1 0 0,-1-1-1 0 0,1 0 0 0 0,0 1 0 0 0,-1-1 1 0 0,0 1-1 0 0,1 0 0 0 0,-1-1 0 0 0,0 1 1 0 0,0 0-1 0 0,0 0 0 0 0,0 0 0 0 0,0 0 7 0 0,30 98-34 0 0,-22-63 48 0 0,-2-8-830 0 0,-6-16-4742 0 0,-1-6 4320 0 0</inkml:trace>
  <inkml:trace contextRef="#ctx0" brushRef="#br0" timeOffset="325.977">587 166 1048 0 0,'6'0'5144'0'0,"25"0"-4327"0"0,143-3 969 0 0,-166 5-2716 0 0,-8-10-3353 0 0,1 5 3029 0 0</inkml:trace>
  <inkml:trace contextRef="#ctx0" brushRef="#br0" timeOffset="773.373">809 11 1724 0 0,'18'-11'4590'0'0,"66"36"-4027"0"0,-80-24-537 0 0,0 1 0 0 0,-1 0 0 0 0,1 0 0 0 0,0 0 0 0 0,-1 0 0 0 0,1 1 0 0 0,-1-1 0 0 0,0 1 0 0 0,0 0 0 0 0,0 0 0 0 0,0 0 0 0 0,0 0 0 0 0,-1 0 1 0 0,1 1-1 0 0,-1-1 0 0 0,0 1 0 0 0,0 0 0 0 0,-1-1 0 0 0,1 1 0 0 0,-1 0 0 0 0,1 0 0 0 0,-1 0 0 0 0,0 0 0 0 0,-1 0 0 0 0,1 0 0 0 0,-1 1 0 0 0,0-1 0 0 0,0 0 0 0 0,0 0 1 0 0,0 0-1 0 0,-1 0 0 0 0,0 1 0 0 0,1-1 0 0 0,-2 0 0 0 0,1 0 0 0 0,0 0 0 0 0,-1-1 0 0 0,0 1 0 0 0,0 0 0 0 0,0 0 0 0 0,0-1 0 0 0,0 0 0 0 0,-1 1 0 0 0,-3 2-26 0 0,-76 45 458 0 0,117-82-5525 0 0,-20 20 3825 0 0</inkml:trace>
  <inkml:trace contextRef="#ctx0" brushRef="#br0" timeOffset="1068.015">1110 37 1508 0 0,'-77'48'2926'0'0,"70"-44"-2803"0"0,1 0 0 0 0,0 1 0 0 0,0 0 0 0 0,0 0 0 0 0,1 0 0 0 0,-1 1-1 0 0,1 0 1 0 0,0 0 0 0 0,1 0 0 0 0,0 0 0 0 0,0 1 0 0 0,0 0 0 0 0,1 0-1 0 0,0 0 1 0 0,0 0 0 0 0,1 0 0 0 0,0 1 0 0 0,0-1-123 0 0,3-4 9 0 0,0 0 1 0 0,0 0-1 0 0,0 0 1 0 0,0 0-1 0 0,1 0 1 0 0,-1-1-1 0 0,1 1 1 0 0,0-1-1 0 0,0 1 1 0 0,0-1-1 0 0,0 0 1 0 0,0 1-1 0 0,0-1 1 0 0,1 0-1 0 0,-1 0 1 0 0,1-1-1 0 0,-1 1 1 0 0,1 0-1 0 0,0-1 1 0 0,0 0-1 0 0,0 0 1 0 0,-1 1-1 0 0,1-2 1 0 0,0 1-1 0 0,0 0 1 0 0,1-1-1 0 0,-1 1 1 0 0,0-1-1 0 0,0 0 1 0 0,0 0-1 0 0,2 0-9 0 0,64 3-3150 0 0,-68-3 3060 0 0,22-3-1172 0 0,14-12 40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4:0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50 1452 0 0,'0'0'414'0'0,"0"0"80"0"0,0 0-4 0 0,0 0 5 0 0,0 0-54 0 0,0 0-122 0 0,0 0-16 0 0,0 0-20 0 0,0 0-50 0 0,0 0-34 0 0,0 0 8 0 0,0 0-76 0 0,0 0 46 0 0,1-4-6 0 0,4 1-145 0 0,0 0 1 0 0,0 0-1 0 0,0 1 1 0 0,1-1 0 0 0,0 1-1 0 0,-1 0 1 0 0,1 1 0 0 0,0 0-1 0 0,0-1 1 0 0,0 2 0 0 0,-1-1-1 0 0,1 1 1 0 0,0 0 0 0 0,0 0-1 0 0,0 0 1 0 0,0 1-1 0 0,0 0 1 0 0,0 0 0 0 0,0 1-1 0 0,-1-1 1 0 0,1 1 0 0 0,-1 1-1 0 0,1-1 1 0 0,-1 1 0 0 0,0 0-1 0 0,0 0 1 0 0,2 2-27 0 0,-4-4 17 0 0,-1 0 0 0 0,0 1 0 0 0,0-1 0 0 0,0 1 1 0 0,0 0-1 0 0,0-1 0 0 0,0 1 0 0 0,0 0 0 0 0,-1 0 0 0 0,1 0 0 0 0,-1 0 0 0 0,1 1 0 0 0,-1-1 1 0 0,0 0-1 0 0,0 1 0 0 0,0-1 0 0 0,0 1 0 0 0,0-1 0 0 0,-1 1 0 0 0,1-1 0 0 0,-1 1 1 0 0,1-1-1 0 0,-1 1 0 0 0,0-1 0 0 0,0 1 0 0 0,0 0 0 0 0,-1-1 0 0 0,1 1 0 0 0,-1-1 1 0 0,1 1-1 0 0,-1-1 0 0 0,0 1 0 0 0,0-1 0 0 0,0 1 0 0 0,0-1 0 0 0,0 0 0 0 0,0 1 1 0 0,-1-1-1 0 0,1 0 0 0 0,-1 0 0 0 0,-1 1-17 0 0,-74 84 520 0 0,-65-3-949 0 0,137-89-3526 0 0,16-5 2677 0 0</inkml:trace>
  <inkml:trace contextRef="#ctx0" brushRef="#br0" timeOffset="387.095">385 14 1300 0 0,'-13'2'358'0'0,"0"2"-1"0"0,1-1 0 0 0,-1 2 1 0 0,1-1-1 0 0,0 2 1 0 0,0-1-1 0 0,0 2 1 0 0,1 0-1 0 0,0 0 0 0 0,0 1 1 0 0,-3 3-358 0 0,10-9 68 0 0,0 1 0 0 0,1-1 0 0 0,-1 0-1 0 0,1 1 1 0 0,0 0 0 0 0,-1-1 0 0 0,1 1 0 0 0,0 1 0 0 0,1-1 0 0 0,-1 0 0 0 0,1 1 0 0 0,-1-1 0 0 0,1 1 0 0 0,0 0-1 0 0,0 0 1 0 0,1 0 0 0 0,-1 0 0 0 0,1 0 0 0 0,0 0 0 0 0,0 0 0 0 0,0 0 0 0 0,1 0 0 0 0,-1 1 0 0 0,1-1 0 0 0,0 0-1 0 0,0 0 1 0 0,0 1 0 0 0,1-1 0 0 0,0 0 0 0 0,0 0 0 0 0,0 0 0 0 0,0 1 0 0 0,0-1 0 0 0,1 0 0 0 0,1 1-68 0 0,97 61-412 0 0,-21-52-3443 0 0,-65-11 2617 0 0</inkml:trace>
  <inkml:trace contextRef="#ctx0" brushRef="#br0" timeOffset="741.658">476 144 2284 0 0,'3'-3'4873'0'0,"189"-8"-3611"0"0,-116 6-3182 0 0,-75 5 1540 0 0,9 1-2219 0 0,-12-1 1335 0 0</inkml:trace>
  <inkml:trace contextRef="#ctx0" brushRef="#br0" timeOffset="1068.215">945 0 1892 0 0,'5'20'5413'0'0,"-6"47"-4921"0"0,0-39 10 0 0,15 10-123 0 0,-3-13-1787 0 0,-8-8-3306 0 0,-3-17 3482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4:0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434 214 1256 0 0,'0'-17'2704'0'0,"0"14"-2664"0"0,0 1 1 0 0,0-1 0 0 0,0 1 0 0 0,0-1-1 0 0,0 1 1 0 0,0-1 0 0 0,1 1-1 0 0,-1 0 1 0 0,1-1 0 0 0,-1 1 0 0 0,1-1-1 0 0,0 1 1 0 0,0 0 0 0 0,0 0-1 0 0,1 0 1 0 0,-1 0 0 0 0,0 0 0 0 0,1 0-1 0 0,-1 0 1 0 0,1 0 0 0 0,0 0-1 0 0,0 0 1 0 0,-1 1 0 0 0,1-1 0 0 0,0 1-1 0 0,1 0 1 0 0,-1-1 0 0 0,0 1 0 0 0,0 0-1 0 0,0 0 1 0 0,1 0 0 0 0,-1 1-1 0 0,0-1 1 0 0,1 0 0 0 0,-1 1 0 0 0,1 0-1 0 0,-1-1 1 0 0,1 1 0 0 0,-1 0-1 0 0,0 0 1 0 0,1 1 0 0 0,1-1-41 0 0,5 2 21 0 0,0 1 1 0 0,0 0 0 0 0,0 0-1 0 0,0 1 1 0 0,0 0-1 0 0,0 0 1 0 0,-1 1 0 0 0,0 0-1 0 0,0 1 1 0 0,-1-1-1 0 0,1 2 1 0 0,-1-1 0 0 0,0 1-1 0 0,-1 0 1 0 0,0 0-1 0 0,0 1 1 0 0,0 0 0 0 0,-1 0-1 0 0,0 0 1 0 0,-1 1-1 0 0,0-1 1 0 0,0 1 0 0 0,1 8-22 0 0,-2-12 14 0 0,0 0 1 0 0,-1 1-1 0 0,0-1 1 0 0,0 1 0 0 0,0 0-1 0 0,-1-1 1 0 0,1 1 0 0 0,-2 0-1 0 0,1 0 1 0 0,-1 0 0 0 0,1 0-1 0 0,-2 0 1 0 0,1 0-1 0 0,-1 0 1 0 0,0 0 0 0 0,0 0-1 0 0,0 0 1 0 0,-1-1 0 0 0,0 1-1 0 0,0 0 1 0 0,-2 2-15 0 0,-42 31 808 0 0,43-45-802 0 0,1-1 0 0 0,0 1-1 0 0,0-1 1 0 0,1 1 0 0 0,0-1 0 0 0,0 0 0 0 0,0 1 0 0 0,1-1-1 0 0,0 0 1 0 0,1 1 0 0 0,-1-1 0 0 0,1 0 0 0 0,1 1-1 0 0,-1-1 1 0 0,1 1 0 0 0,0-1 0 0 0,0 1 0 0 0,3-5-6 0 0,3-14 52 0 0,2 0 0 0 0,0 1 0 0 0,2 0-1 0 0,0 1 1 0 0,1 0 0 0 0,2 1 0 0 0,0 0 0 0 0,2 2 0 0 0,0 0 0 0 0,1 0 0 0 0,6-3-52 0 0,-22 22-5 0 0,-1 0 0 0 0,1 0 0 0 0,0 0 0 0 0,-1 1 0 0 0,1-1 0 0 0,0 0 0 0 0,-1 1 0 0 0,1 0 0 0 0,0-1 0 0 0,0 1 0 0 0,-1 0 0 0 0,1 0 0 0 0,0 0 0 0 0,0 0 0 0 0,-1 0 0 0 0,1 0 0 0 0,0 0 0 0 0,0 1-1 0 0,-1-1 1 0 0,1 1 0 0 0,0-1 0 0 0,0 1 0 0 0,-1 0 0 0 0,1-1 0 0 0,-1 1 0 0 0,1 0 0 0 0,-1 0 0 0 0,1 0 0 0 0,-1 1 0 0 0,0-1 0 0 0,1 0 0 0 0,-1 0 0 0 0,0 1 0 0 0,0-1 0 0 0,0 0 0 0 0,0 1 0 0 0,0 0 0 0 0,0-1 0 0 0,0 1 0 0 0,-1-1 0 0 0,1 1 0 0 0,0 0 5 0 0,35 81 71 0 0,-33-72-48 0 0,15 116 17 0 0,-4-31-484 0 0,3-46-3325 0 0,-14-50 2573 0 0</inkml:trace>
  <inkml:trace contextRef="#ctx0" brushRef="#br0" timeOffset="543.474">1149 40 1324 0 0,'25'-20'2303'0'0,"-25"19"-2262"0"0,0 0 0 0 0,0 1-1 0 0,0-1 1 0 0,0 0-1 0 0,0 0 1 0 0,0 1-1 0 0,0-1 1 0 0,0 0-1 0 0,0 1 1 0 0,0-1-1 0 0,1 0 1 0 0,-1 1-1 0 0,0-1 1 0 0,0 0-1 0 0,1 1 1 0 0,-1-1-1 0 0,0 0 1 0 0,1 1 0 0 0,-1-1-1 0 0,1 1 1 0 0,-1-1-1 0 0,1 1 1 0 0,-1-1-1 0 0,1 1 1 0 0,-1-1-1 0 0,1 1 1 0 0,-1 0-1 0 0,1-1 1 0 0,0 1-1 0 0,-1 0 1 0 0,1-1-1 0 0,-1 1 1 0 0,1 0-1 0 0,0 0 1 0 0,0-1-1 0 0,-1 1 1 0 0,1 0 0 0 0,0 0-1 0 0,-1 0 1 0 0,1 0-1 0 0,0 0 1 0 0,-1 0-1 0 0,1 0 1 0 0,0 0-1 0 0,0 0 1 0 0,-1 1-1 0 0,1-1 1 0 0,0 0-1 0 0,-1 0 1 0 0,1 1-1 0 0,-1-1 1 0 0,1 0-1 0 0,0 1 1 0 0,-1-1 0 0 0,1 0-1 0 0,-1 1 1 0 0,1-1-1 0 0,-1 1 1 0 0,1-1-1 0 0,-1 1 1 0 0,1-1-1 0 0,-1 1 1 0 0,1 0-1 0 0,-1-1 1 0 0,0 1-1 0 0,1-1 1 0 0,-1 1-1 0 0,0 0 1 0 0,1 0-41 0 0,45 191 997 0 0,-17-132-5278 0 0,-29-60 3065 0 0</inkml:trace>
  <inkml:trace contextRef="#ctx0" brushRef="#br0" timeOffset="1005.644">1335 513 1100 0 0,'7'10'3142'0'0,"-2"-4"-1440"0"0,-7-6-1226 0 0,-21 1 384 0 0,29-12-5349 0 0,0 6 3202 0 0</inkml:trace>
  <inkml:trace contextRef="#ctx0" brushRef="#br0" timeOffset="1768.002">65 813 1416 0 0,'-64'8'2584'0'0,"64"-9"-2244"0"0,44 6 1207 0 0,607-71 317 0 0,788-54-864 0 0,-1142 100-1014 0 0,-254 15-395 0 0,-32 1-4369 0 0,-11 4 3524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4:1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7 662 948 0 0,'0'0'524'0'0,"-2"-20"908"0"0,-3-31 2095 0 0,37 204-1287 0 0,82 226-697 0 0,-107-303-1141 0 0,-6-54-2005 0 0,0-20-3530 0 0,2-11 3838 0 0,1-8 10 0 0</inkml:trace>
  <inkml:trace contextRef="#ctx0" brushRef="#br0" timeOffset="309.484">167 702 948 0 0,'5'-5'120'0'0,"1"1"1"0"0,0-1-1 0 0,0 1 0 0 0,1 0 0 0 0,-1 0 0 0 0,1 1 1 0 0,0 0-1 0 0,0 0 0 0 0,0 1 0 0 0,0 0 1 0 0,1 0-1 0 0,-1 0 0 0 0,0 1 0 0 0,1 0 0 0 0,-1 1 1 0 0,1 0-1 0 0,-1 0 0 0 0,1 0 0 0 0,-1 1 1 0 0,1 0-1 0 0,-1 1 0 0 0,0 0 0 0 0,1 0 0 0 0,-1 0 1 0 0,0 1-1 0 0,0 0 0 0 0,-1 0 0 0 0,1 1 1 0 0,-1 0-1 0 0,1 0 0 0 0,-1 0 0 0 0,0 1 0 0 0,-1 0 1 0 0,1 0-1 0 0,-1 0 0 0 0,0 1 0 0 0,0 0 1 0 0,0 1-121 0 0,-4-5 24 0 0,0 1 0 0 0,0-1 0 0 0,0 1 0 0 0,-1 0 1 0 0,1-1-1 0 0,-1 1 0 0 0,1 0 0 0 0,-1 0 0 0 0,0-1 1 0 0,0 1-1 0 0,0 0 0 0 0,0 0 0 0 0,-1-1 0 0 0,1 1 1 0 0,-1 0-1 0 0,0-1 0 0 0,0 1 0 0 0,0 0 0 0 0,0-1 1 0 0,0 1-1 0 0,0-1 0 0 0,0 1 0 0 0,-1-1 0 0 0,0 0 1 0 0,1 0-1 0 0,-1 0 0 0 0,0 1 0 0 0,0-2 1 0 0,0 1-1 0 0,0 0 0 0 0,0 0 0 0 0,-1-1 0 0 0,1 1 1 0 0,0-1-1 0 0,-3 1-24 0 0,-91 40 43 0 0,84-38-297 0 0,0 0 1 0 0,1-1-1 0 0,-1 0 1 0 0,-1-1 0 0 0,1 0-1 0 0,0-1 1 0 0,0 0-1 0 0,-1-1 1 0 0,1-1 0 0 0,0 0-1 0 0,-1 0 1 0 0,1-1-1 0 0,0-1 1 0 0,0 0 0 0 0,-6-3 253 0 0,0-6-1166 0 0</inkml:trace>
  <inkml:trace contextRef="#ctx0" brushRef="#br0" timeOffset="786.557">348 294 944 0 0,'0'0'74'0'0,"0"1"-1"0"0,1-1 1 0 0,-1 0 0 0 0,1 0-1 0 0,0 0 1 0 0,-1 0 0 0 0,1 0-1 0 0,-1 0 1 0 0,1 0 0 0 0,-1 0-1 0 0,1 0 1 0 0,-1 0 0 0 0,1 0-1 0 0,-1 0 1 0 0,1 0 0 0 0,-1 0-1 0 0,1-1 1 0 0,-1 1 0 0 0,1 0-1 0 0,-1 0 1 0 0,1-1 0 0 0,-1 1-1 0 0,0 0 1 0 0,1 0 0 0 0,-1-1-1 0 0,1 1 1 0 0,-1-1 0 0 0,0 1-1 0 0,1 0 1 0 0,-1-1 0 0 0,0 1-1 0 0,1-1 1 0 0,-1 1 0 0 0,0-1-1 0 0,0 1 1 0 0,1 0 0 0 0,-1-1-1 0 0,0 1 1 0 0,0-1 0 0 0,0 0-1 0 0,0 1 1 0 0,0-1 0 0 0,0 1-1 0 0,0-1 1 0 0,0 1 0 0 0,0-1-1 0 0,0 1 1 0 0,0-1 0 0 0,0 1-1 0 0,0-1 1 0 0,0 1 0 0 0,0-1-1 0 0,0 1 1 0 0,-1-1 0 0 0,1 1-1 0 0,0-1 1 0 0,0 1 0 0 0,-1-1-1 0 0,1 1 1 0 0,0 0 0 0 0,-1-1-1 0 0,1 1 1 0 0,0-1 0 0 0,-1 1-1 0 0,1 0 1 0 0,-1-1-1 0 0,1 1 1 0 0,-1 0 0 0 0,1 0-1 0 0,0-1-73 0 0,48 4 573 0 0,-43-3-540 0 0,1 1 0 0 0,0 0 0 0 0,-1 0-1 0 0,1 1 1 0 0,-1 0 0 0 0,1-1 0 0 0,-1 2-1 0 0,0-1 1 0 0,0 1 0 0 0,0 0 0 0 0,0 0-1 0 0,0 0 1 0 0,0 0 0 0 0,-1 1 0 0 0,0 0 0 0 0,0 0-1 0 0,0 0 1 0 0,0 0 0 0 0,-1 1 0 0 0,1 0-1 0 0,-1 0 1 0 0,0-1 0 0 0,0 2 0 0 0,-1-1-1 0 0,0 0 1 0 0,0 0 0 0 0,0 1 0 0 0,-1-1-1 0 0,1 1 1 0 0,-1 0 0 0 0,0-1 0 0 0,-1 1 0 0 0,0 0-1 0 0,0 0 1 0 0,0 0-33 0 0,-4 3 22 0 0,0-1 0 0 0,-1 0 1 0 0,0 0-1 0 0,0 0 0 0 0,-1 0 0 0 0,0-1 0 0 0,0 0 1 0 0,0 0-1 0 0,-1-1 0 0 0,-1 0 0 0 0,1 0 0 0 0,-1 0 1 0 0,1-1-1 0 0,-2 0 0 0 0,1-1 0 0 0,0 0 0 0 0,-1 0 1 0 0,0-1-1 0 0,-5 1-22 0 0,-17 11 83 0 0,31-14-113 0 0,-1 0-1 0 0,1-1 0 0 0,0 1 0 0 0,0 0 0 0 0,-1-1 1 0 0,1 1-1 0 0,0-1 0 0 0,-1 1 0 0 0,1 0 0 0 0,0-1 0 0 0,-1 1 1 0 0,1-1-1 0 0,-1 1 0 0 0,1-1 0 0 0,-1 1 0 0 0,1-1 1 0 0,-1 0-1 0 0,0 1 0 0 0,1-1 0 0 0,-1 0 0 0 0,1 1 1 0 0,-1-1-1 0 0,0 0 0 0 0,1 0 0 0 0,-1 0 0 0 0,0 1 0 0 0,1-1 1 0 0,-1 0-1 0 0,0 0 0 0 0,0 0 0 0 0,1 0 0 0 0,-1 0 1 0 0,0 0-1 0 0,1 0 0 0 0,-1 0 0 0 0,0-1 0 0 0,1 1 1 0 0,-1 0-1 0 0,0 0 0 0 0,1-1 0 0 0,-1 1 0 0 0,1 0 0 0 0,-1 0 1 0 0,0-1-1 0 0,1 1 0 0 0,-1-1 0 0 0,1 1 0 0 0,-1-1 1 0 0,1 1-1 0 0,-1-1 0 0 0,1 1 0 0 0,-1-1 0 0 0,1 1 0 0 0,0-1 1 0 0,-1 1-1 0 0,1-1 0 0 0,0 0 0 0 0,-1 1 0 0 0,1-1 1 0 0,0 0-1 0 0,0 1 0 0 0,0-1 0 0 0,0 0 0 0 0,0 1 1 0 0,-1-1-1 0 0,1 0 0 0 0,0 1 0 0 0,0-1 0 0 0,1 0 0 0 0,-1 0 31 0 0,24-42-3057 0 0,-9 25 1802 0 0</inkml:trace>
  <inkml:trace contextRef="#ctx0" brushRef="#br0" timeOffset="1018.441">580 269 916 0 0,'-10'2'226'0'0,"1"0"1"0"0,0 1-1 0 0,0 0 1 0 0,1 0-1 0 0,-1 1 0 0 0,1 0 1 0 0,-1 1-1 0 0,1 0 1 0 0,1 0-1 0 0,-1 1 1 0 0,1 0-1 0 0,0 0 0 0 0,0 1 1 0 0,1-1-1 0 0,0 2 1 0 0,0-1-1 0 0,0 1 0 0 0,1-1 1 0 0,0 2-1 0 0,1-1 1 0 0,-1 3-227 0 0,5-6 46 0 0,2 0 1 0 0,-1 1 0 0 0,0-1 0 0 0,1 0 0 0 0,0 0 0 0 0,0 0 0 0 0,1 0-1 0 0,-1-1 1 0 0,1 1 0 0 0,0-1 0 0 0,0 1 0 0 0,1-1 0 0 0,-1 0 0 0 0,1 0 0 0 0,0-1-1 0 0,0 1 1 0 0,0-1 0 0 0,0 0 0 0 0,1 0 0 0 0,-1 0 0 0 0,1 0 0 0 0,0-1-1 0 0,0 0 1 0 0,0 0 0 0 0,0 0 0 0 0,0-1 0 0 0,1 1-47 0 0,21 8-544 0 0,2-1 1 0 0,-1-2 0 0 0,1-1-1 0 0,0-1 1 0 0,0-1-1 0 0,1-1 1 0 0,5-2 543 0 0,-9-1-1240 0 0</inkml:trace>
  <inkml:trace contextRef="#ctx0" brushRef="#br0" timeOffset="1513.428">1394 675 1412 0 0,'10'20'4813'0'0,"-1"25"-3799"0"0,-3-14-718 0 0,35 139-1639 0 0,-41-169 83 0 0,0 7-1234 0 0,0-7 1324 0 0</inkml:trace>
  <inkml:trace contextRef="#ctx0" brushRef="#br0" timeOffset="1810.43">1591 836 1816 0 0,'5'-3'5656'0'0,"95"0"-5004"0"0,55-16-6042 0 0,-145 14 4124 0 0</inkml:trace>
  <inkml:trace contextRef="#ctx0" brushRef="#br0" timeOffset="2119.439">2085 647 1312 0 0,'-1'-8'5279'0'0,"-7"30"-3753"0"0,135 388-656 0 0,-128-394-5048 0 0,-11-7 2836 0 0,10-8 1113 0 0,-3 0-1077 0 0</inkml:trace>
  <inkml:trace contextRef="#ctx0" brushRef="#br0" timeOffset="2554.683">2164 788 1472 0 0,'-10'-10'3928'0'0,"38"-12"-2523"0"0,-17 18-1325 0 0,0 0-1 0 0,0 0 0 0 0,1 1 1 0 0,-1 0-1 0 0,1 1 0 0 0,-1 1 1 0 0,1 0-1 0 0,0 0 0 0 0,0 1 1 0 0,-1 1-1 0 0,1 0 0 0 0,0 0 1 0 0,-1 1-1 0 0,1 1 0 0 0,-1 0 1 0 0,1 0-1 0 0,-1 1 0 0 0,0 1 1 0 0,-1 0-1 0 0,2 1-79 0 0,-11-5 1 0 0,0 0 0 0 0,0-1 0 0 0,0 1 0 0 0,0 0 0 0 0,0 0 0 0 0,-1 0-1 0 0,1 1 1 0 0,0-1 0 0 0,-1 0 0 0 0,1 0 0 0 0,-1 0 0 0 0,1 0 0 0 0,-1 1 0 0 0,0-1 0 0 0,1 0 0 0 0,-1 0 0 0 0,0 1-1 0 0,0-1 1 0 0,0 0 0 0 0,0 0 0 0 0,0 1 0 0 0,0-1 0 0 0,0 0 0 0 0,0 1 0 0 0,-1-1 0 0 0,1 0 0 0 0,0 0 0 0 0,-1 0-1 0 0,1 1 1 0 0,-1-1 0 0 0,0 0 0 0 0,1 0 0 0 0,-1 0 0 0 0,0 0 0 0 0,1 0 0 0 0,-1 0 0 0 0,0 0 0 0 0,0 0-1 0 0,0 0 1 0 0,0 0 0 0 0,0-1 0 0 0,0 1 0 0 0,0 0 0 0 0,0 0 0 0 0,0-1 0 0 0,-1 1 0 0 0,1-1 0 0 0,0 1 0 0 0,0-1-1 0 0,0 0 1 0 0,-1 1 0 0 0,1-1 0 0 0,-1 0-1 0 0,-69 28-231 0 0,61-25-185 0 0,1-1-1 0 0,-1 0 1 0 0,1-1 0 0 0,-1 0 0 0 0,0 0-1 0 0,0-1 1 0 0,1 0 0 0 0,-1-1 0 0 0,0 0-1 0 0,1-1 1 0 0,-1 0 0 0 0,1 0 0 0 0,-7-3 416 0 0,-5-6-1290 0 0</inkml:trace>
  <inkml:trace contextRef="#ctx0" brushRef="#br0" timeOffset="2835.106">2676 606 1008 0 0,'11'6'291'0'0,"0"0"-1"0"0,-1 1 0 0 0,1 0 1 0 0,-1 1-1 0 0,-1 0 1 0 0,1 0-1 0 0,-1 1 1 0 0,-1 1-1 0 0,0-1 1 0 0,0 1-1 0 0,-1 0 1 0 0,0 1-1 0 0,-1 0 0 0 0,1 1-290 0 0,-2-5 98 0 0,-1 1 0 0 0,0-1 0 0 0,0 1-1 0 0,0 0 1 0 0,-1 0 0 0 0,0 0-1 0 0,0 0 1 0 0,-1 1 0 0 0,0-1 0 0 0,-1 0-1 0 0,0 1 1 0 0,0 0 0 0 0,-1-1-1 0 0,0 1 1 0 0,0 0 0 0 0,-1-1 0 0 0,0 1-1 0 0,-1-1 1 0 0,0 1 0 0 0,0-1-1 0 0,-1 0 1 0 0,0 0 0 0 0,0 0 0 0 0,-1 0-1 0 0,0 0 1 0 0,0-1 0 0 0,-1 0-1 0 0,0 0 1 0 0,0 0 0 0 0,-1 0 0 0 0,0-1-1 0 0,0 0 1 0 0,-1 0 0 0 0,1-1-1 0 0,-1 0 1 0 0,-1 1-98 0 0,-7 3-90 0 0,-1 1 1 0 0,0-2-1 0 0,-1 0 0 0 0,0-1 0 0 0,0-1 0 0 0,-1 0 1 0 0,0-2-1 0 0,0 0 0 0 0,-10 1 90 0 0,-109-7-4213 0 0,66-15 2966 0 0</inkml:trace>
  <inkml:trace contextRef="#ctx0" brushRef="#br0" timeOffset="3269.832">1146 635 2016 0 0,'-11'2'213'0'0,"0"0"-1"0"0,0 1 1 0 0,0 1 0 0 0,0 0-1 0 0,0 0 1 0 0,1 1-1 0 0,0 1 1 0 0,0 0 0 0 0,1 0-1 0 0,-1 0 1 0 0,1 1 0 0 0,1 1-1 0 0,-1 0 1 0 0,1 0-1 0 0,1 0 1 0 0,-1 1 0 0 0,1 0-1 0 0,1 1 1 0 0,0-1-1 0 0,0 1 1 0 0,1 0 0 0 0,0 1-1 0 0,1-1 1 0 0,0 1-1 0 0,1 0 1 0 0,0 0 0 0 0,0 1-213 0 0,6 1 73 0 0,0 0 1 0 0,1 0-1 0 0,1-1 1 0 0,-1 1-1 0 0,2-1 1 0 0,0 0-1 0 0,0 0 1 0 0,1-1-1 0 0,1 0 1 0 0,0 0-1 0 0,0-1 0 0 0,1 0 1 0 0,0 0-1 0 0,1-1 1 0 0,0 0-1 0 0,1-1 1 0 0,-1 0-1 0 0,2-1 1 0 0,2 2-74 0 0,21 16-710 0 0,2-2 1 0 0,0-1-1 0 0,1-2 0 0 0,1-1 1 0 0,1-2-1 0 0,1-2 0 0 0,0-2 1 0 0,26 5 709 0 0,-16-9-1236 0 0</inkml:trace>
  <inkml:trace contextRef="#ctx0" brushRef="#br0" timeOffset="4170.387">2792 180 1468 0 0,'14'18'3437'0'0,"47"75"-3230"0"0,-35-45 1571 0 0,-50-55-1195 0 0,23-1-574 0 0,0 1 0 0 0,1 0-1 0 0,0-1 1 0 0,0 1 0 0 0,0 0-1 0 0,1-1 1 0 0,0 1 0 0 0,1 0-1 0 0,-1 0 1 0 0,1 0 0 0 0,1 0-1 0 0,-1 0 1 0 0,1 0 0 0 0,0 1-1 0 0,1-1 1 0 0,0 1 0 0 0,0 0-1 0 0,0 0 1 0 0,1 0 0 0 0,-1 1-1 0 0,2-1 1 0 0,-1 1 0 0 0,0 1-1 0 0,1-1 1 0 0,0 1 0 0 0,0-1-1 0 0,0 2 1 0 0,1-1 0 0 0,-1 1-9 0 0,-1-3-1 0 0,0 1 0 0 0,0 1 0 0 0,0-1 0 0 0,0 1 0 0 0,1-1 1 0 0,0 1-1 0 0,0 1 0 0 0,0-1 0 0 0,0 1 0 0 0,0 0 0 0 0,1 1 0 0 0,-1 0 1 0 0,1 0-1 0 0,0 0 0 0 0,0 0 0 0 0,0 1 0 0 0,-1 1 0 0 0,1-1 0 0 0,0 1 1 0 0,0 0-1 0 0,0 0 0 0 0,0 1 0 0 0,0 0 0 0 0,0 0 0 0 0,0 1 0 0 0,-1 0 1 0 0,1 0-1 0 0,0 1 0 0 0,-1-1 0 0 0,0 1 0 0 0,0 1 0 0 0,0-1 0 0 0,0 1 1 0 0,0 0-1 0 0,-1 0 0 0 0,1 1 0 0 0,-1 0 0 0 0,-1 0 0 0 0,3 2 1 0 0,52 162 34 0 0,-49-124-350 0 0,-7-15-3936 0 0,-3-26 2987 0 0</inkml:trace>
  <inkml:trace contextRef="#ctx0" brushRef="#br0" timeOffset="4542.553">3497 218 848 0 0,'14'2'6270'0'0,"31"-2"-5735"0"0,-31-1 3 0 0,137 1 913 0 0,-150 9-2070 0 0,-3-21-5150 0 0,12 2 4479 0 0</inkml:trace>
  <inkml:trace contextRef="#ctx0" brushRef="#br0" timeOffset="4961.008">3853 8 976 0 0,'44'-7'3762'0'0,"63"38"-2621"0"0,-103-29-1104 0 0,1 0 0 0 0,-1 1 0 0 0,0 0 1 0 0,1-1-1 0 0,-1 2 0 0 0,0-1 1 0 0,-1 0-1 0 0,1 1 0 0 0,0 0 1 0 0,-1-1-1 0 0,0 1 0 0 0,0 1 0 0 0,0-1 1 0 0,-1 0-1 0 0,1 1 0 0 0,-1-1 1 0 0,0 1-1 0 0,0 0 0 0 0,-1 0 1 0 0,1 0-1 0 0,-1-1 0 0 0,0 2 0 0 0,-1-1 1 0 0,1 0-1 0 0,-1 0 0 0 0,0 0 1 0 0,0 0-1 0 0,0 0 0 0 0,-1 0 1 0 0,0 0-1 0 0,0 0 0 0 0,0 0 0 0 0,-1 0 1 0 0,1 0-1 0 0,-1-1 0 0 0,0 1 1 0 0,-1 0-1 0 0,1-1 0 0 0,-1 0 1 0 0,0 1-1 0 0,0-1 0 0 0,0 0 0 0 0,0-1 1 0 0,-1 1-1 0 0,0-1 0 0 0,0 1 1 0 0,0-1-1 0 0,0 0 0 0 0,0 0 1 0 0,0-1-1 0 0,-1 1 0 0 0,0-1 0 0 0,-1 1-37 0 0,-116 30-896 0 0,135-56-3465 0 0,3 9 3191 0 0</inkml:trace>
  <inkml:trace contextRef="#ctx0" brushRef="#br0" timeOffset="5270.767">4199 14 888 0 0,'-9'2'239'0'0,"0"0"1"0"0,0 1-1 0 0,1 0 1 0 0,-1 0-1 0 0,1 1 0 0 0,0 0 1 0 0,0 1-1 0 0,0 0 0 0 0,0 0 1 0 0,1 1-1 0 0,0 0 0 0 0,0 0 1 0 0,0 0-1 0 0,1 1 0 0 0,0 0 1 0 0,1 0-1 0 0,-1 1 0 0 0,1 0 1 0 0,1 0-1 0 0,-1 0 1 0 0,1 0-1 0 0,1 0 0 0 0,0 1 1 0 0,0 0-1 0 0,-1 5-239 0 0,3-9 54 0 0,0 0 0 0 0,0 0 0 0 0,1 0 0 0 0,-1 0-1 0 0,1 0 1 0 0,0 0 0 0 0,1 0 0 0 0,-1 0 0 0 0,1 0 0 0 0,0 0 0 0 0,0-1 0 0 0,0 1 0 0 0,1 0-1 0 0,0 0 1 0 0,0-1 0 0 0,0 1 0 0 0,0-1 0 0 0,1 0 0 0 0,0 1 0 0 0,0-1 0 0 0,0-1 0 0 0,0 1-1 0 0,1 0 1 0 0,-1-1 0 0 0,1 1 0 0 0,0-1 0 0 0,0 0 0 0 0,0 0 0 0 0,0-1 0 0 0,1 1 0 0 0,4 1-54 0 0,5 3-495 0 0,1-1 0 0 0,0-1 0 0 0,0 0 1 0 0,0 0-1 0 0,1-2 0 0 0,-1 0 0 0 0,1-1 0 0 0,0 0 1 0 0,12-1 494 0 0,-4-4-1322 0 0,17-14 22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4:41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87 994 836 0 0,'0'0'117'0'0,"0"0"5"0"0,-3-14 641 0 0,0 20-733 0 0,0-1-1 0 0,0 1 1 0 0,1-1-1 0 0,0 1 1 0 0,0 0-1 0 0,0 0 1 0 0,1 0-1 0 0,0 0 1 0 0,0 0-1 0 0,0 0 1 0 0,1 0-1 0 0,0 0 1 0 0,0 1-1 0 0,0-1 1 0 0,1 0-1 0 0,0 0 1 0 0,1 2-30 0 0,-1 19 46 0 0,-2 144 359 0 0,8 0 0 0 0,17 81-405 0 0,-8-125 48 0 0,-13 203 482 0 0,-25-267-582 0 0,22 131 468 0 0,0-193-401 0 0,14 10 578 0 0,89-29-451 0 0,1 5 0 0 0,0 4 0 0 0,48 4-142 0 0,-102 3 11 0 0,988 2-66 0 0,112 0-11 0 0,-762-7 50 0 0,-23 0 18 0 0,96 6-114 0 0,1018 1 48 0 0,-1174-9 66 0 0,1752 9 1028 0 0,-1643 9-213 0 0,-73-9-1782 0 0,-339 0 487 0 0,-2 0-306 0 0,7-4-1648 0 0,-9 2 1246 0 0</inkml:trace>
  <inkml:trace contextRef="#ctx0" brushRef="#br0" timeOffset="3710.631">76 1007 868 0 0,'0'0'97'0'0,"0"0"22"0"0,0 0-46 0 0,0 0-27 0 0,0 0 31 0 0,-5-20 411 0 0,-21-83-82 0 0,18-72 211 0 0,-25-41-89 0 0,30 168-123 0 0,3 46-421 0 0,16-23 98 0 0,85 14-194 0 0,454-37 153 0 0,773-76-250 0 0,-712 69 323 0 0,224 23-114 0 0,-345 18-210 0 0,725-8 223 0 0,-255 14 186 0 0,-684-10-256 0 0,876-55 18 0 0,-334 61-138 0 0,-711 58 181 0 0,-101-36 6 0 0,-1 1 1 0 0,0 0-1 0 0,0 0 0 0 0,-1 1 1 0 0,-1 1-1 0 0,0-1 1 0 0,-1 1-1 0 0,0 1 0 0 0,-1-1 1 0 0,-1 1-1 0 0,0 0 0 0 0,0 1 1 0 0,-2-1-1 0 0,0 1 0 0 0,0-1 1 0 0,-1 1-1 0 0,-1 0 1 0 0,-1 0-1 0 0,0 0 0 0 0,-2 13-10 0 0,7 39 94 0 0,22 367-94 0 0,4 151 759 0 0,-26-322-314 0 0,-27-184-268 0 0,14 13-102 0 0,-12 12-68 0 0,-2-14-62 0 0,-5 13-56 0 0,22-53 221 0 0,5-49-29 0 0,0 47-1165 0 0,-3-43-698 0 0,0-5 510 0 0</inkml:trace>
  <inkml:trace contextRef="#ctx0" brushRef="#br0" timeOffset="5501.428">482 947 860 0 0,'0'0'491'0'0,"3"-21"1954"0"0,15-30-224 0 0,-12 430-1203 0 0,16-188-254 0 0,-15-144-280 0 0,-7-46-520 0 0,0-1 8 0 0,8 6-2466 0 0,-3-22-1023 0 0,-3 10 2145 0 0</inkml:trace>
  <inkml:trace contextRef="#ctx0" brushRef="#br0" timeOffset="5921.396">511 1168 916 0 0,'15'-77'3839'0'0,"-12"71"-3787"0"0,-1 0-1 0 0,1 1 1 0 0,1-1-1 0 0,-1 0 1 0 0,1 1-1 0 0,-1 0 1 0 0,2 0-1 0 0,-1 0 1 0 0,0 0-1 0 0,1 1 1 0 0,0-1-1 0 0,0 1 1 0 0,0 0-1 0 0,1 1 1 0 0,-1 0-1 0 0,1-1 1 0 0,0 2-1 0 0,0-1 1 0 0,0 1-1 0 0,0 0 0 0 0,0 0 1 0 0,1 0-1 0 0,-1 1 1 0 0,1 0-1 0 0,-1 0 1 0 0,3 1-52 0 0,-5 2 22 0 0,0 0 1 0 0,0 0-1 0 0,-1 0 1 0 0,1 1-1 0 0,0-1 1 0 0,-1 1-1 0 0,0 0 1 0 0,1 0-1 0 0,-1 1 1 0 0,0-1-1 0 0,-1 1 0 0 0,1-1 1 0 0,-1 1-1 0 0,1 0 1 0 0,-1 0-1 0 0,0 0 1 0 0,-1 0-1 0 0,1 0 1 0 0,-1 0-1 0 0,1 1 1 0 0,-1-1-1 0 0,-1 0 1 0 0,1 1-1 0 0,0-1 1 0 0,-1 1-1 0 0,0-1 0 0 0,0 1 1 0 0,-1-1-1 0 0,1 0 1 0 0,-1 1-1 0 0,0-1 1 0 0,0 1-1 0 0,-2 3-22 0 0,-1 1-11 0 0,0 1 1 0 0,-1-1-1 0 0,-1 0 0 0 0,1 0 0 0 0,-1-1 0 0 0,-1 1 0 0 0,0-2 1 0 0,0 1-1 0 0,0-1 0 0 0,-1 0 0 0 0,0 0 0 0 0,-1-1 0 0 0,0 0 1 0 0,1 0-1 0 0,-2-1 0 0 0,1 0 0 0 0,-1-1 0 0 0,1 0 0 0 0,-1-1 1 0 0,-6 2 10 0 0,15-5-466 0 0,-12-27-2352 0 0,14 18 1499 0 0</inkml:trace>
  <inkml:trace contextRef="#ctx0" brushRef="#br0" timeOffset="6309.698">881 983 1180 0 0,'10'29'4557'0'0,"-8"71"-4754"0"0,-2-94 382 0 0,51 207-656 0 0,-53-201-2470 0 0,-10 2 1488 0 0</inkml:trace>
  <inkml:trace contextRef="#ctx0" brushRef="#br0" timeOffset="6604.574">849 1261 1148 0 0,'20'-16'5248'0'0,"45"-1"-5078"0"0,-46 12 277 0 0,57-19-1190 0 0,-10 3-3261 0 0,-50 15 2586 0 0</inkml:trace>
  <inkml:trace contextRef="#ctx0" brushRef="#br0" timeOffset="7226.978">1383 982 1184 0 0,'-89'20'1336'0'0,"80"-16"-1247"0"0,0 0 1 0 0,1 1-1 0 0,-1 0 0 0 0,1 0 0 0 0,1 0 1 0 0,-1 1-1 0 0,1 1 0 0 0,0-1 0 0 0,0 1 0 0 0,1 0 1 0 0,0 1-1 0 0,0-1 0 0 0,0 1 0 0 0,1 1 0 0 0,1-1 1 0 0,-5 9-90 0 0,9-16 300 0 0,15 18 710 0 0,37-20-235 0 0,83-33 1094 0 0,-136 102-1508 0 0,-33 181-251 0 0,34-248-114 0 0,1 1 18 0 0,0 1 0 0 0,0-1 0 0 0,0 1 0 0 0,1-1 0 0 0,-1 0 0 0 0,1 1 1 0 0,-1-1-1 0 0,1 0 0 0 0,0 0 0 0 0,0 0 0 0 0,0 0 0 0 0,0-1 0 0 0,0 1 0 0 0,1 0 1 0 0,-1-1-1 0 0,0 0 0 0 0,1 1 0 0 0,-1-1 0 0 0,1 0 0 0 0,-1 0 0 0 0,1-1 0 0 0,-1 1 1 0 0,1 0-1 0 0,0-1 0 0 0,-1 0 0 0 0,1 1 0 0 0,0-1 0 0 0,0 0 0 0 0,-1 0 0 0 0,1-1 0 0 0,0 1 1 0 0,-1-1-1 0 0,1 1 0 0 0,0-1 0 0 0,-1 0 0 0 0,1 0 0 0 0,-1 0 0 0 0,1 0 0 0 0,-1 0 1 0 0,1-1-1 0 0,-1 1 0 0 0,0-1 0 0 0,0 1 0 0 0,0-1 0 0 0,0 0 0 0 0,0 0 0 0 0,0 0 1 0 0,0 0-1 0 0,0 0-14 0 0,11-4-115 0 0,124-88-5436 0 0,-122 76 4004 0 0</inkml:trace>
  <inkml:trace contextRef="#ctx0" brushRef="#br0" timeOffset="7582.955">1825 769 1128 0 0,'16'62'868'0'0,"-3"2"1"0"0,-3-1-1 0 0,-2 1 0 0 0,-3 1 1 0 0,-3 36-869 0 0,-3-88 60 0 0,0 1 1 0 0,-1-1-1 0 0,-1 0 1 0 0,0 1-1 0 0,0-1 1 0 0,-2-1-1 0 0,0 1 1 0 0,0-1-1 0 0,-1 1 0 0 0,0-2 1 0 0,-1 1-1 0 0,-1-1 1 0 0,1 0-1 0 0,-2 0 1 0 0,0-1-1 0 0,0 0 1 0 0,-1-1-1 0 0,0 0 1 0 0,0 0-1 0 0,-1-1 0 0 0,-8 5-60 0 0,4-4-324 0 0,1-1 0 0 0,-1 0 0 0 0,-1-1 0 0 0,1 0-1 0 0,-1-2 1 0 0,0 0 0 0 0,-1 0 0 0 0,1-2-1 0 0,-1 0 1 0 0,0 0 0 0 0,-1-2 324 0 0,-27 0-1405 0 0</inkml:trace>
  <inkml:trace contextRef="#ctx0" brushRef="#br0" timeOffset="8252.76">386 889 1152 0 0,'-16'6'177'0'0,"1"2"1"0"0,0 0-1 0 0,0 0 0 0 0,1 2 0 0 0,0-1 1 0 0,1 2-1 0 0,0 0 0 0 0,0 1 0 0 0,1 0 1 0 0,1 0-1 0 0,0 1 0 0 0,1 1 0 0 0,0 0 1 0 0,1 0-1 0 0,0 1 0 0 0,2 0 0 0 0,0 1 0 0 0,0 0 1 0 0,1 0-1 0 0,1 0 0 0 0,1 0 0 0 0,0 1 1 0 0,2 0-1 0 0,0 0 0 0 0,0 8-177 0 0,2-15 36 0 0,1-1-1 0 0,1 1 1 0 0,0 0 0 0 0,0-1-1 0 0,1 1 1 0 0,0-1 0 0 0,0 0-1 0 0,1 0 1 0 0,0 0-1 0 0,1-1 1 0 0,0 1 0 0 0,0-1-1 0 0,1 0 1 0 0,0-1 0 0 0,1 1-1 0 0,-1-1 1 0 0,1 0-1 0 0,1-1 1 0 0,-1 0 0 0 0,1 0-1 0 0,0 0 1 0 0,0-1 0 0 0,1-1-1 0 0,5 3-35 0 0,16 8-559 0 0,1-2 0 0 0,0-1 0 0 0,1-2 0 0 0,0-1 0 0 0,1-1 0 0 0,14 0 559 0 0,-3 0-1460 0 0</inkml:trace>
  <inkml:trace contextRef="#ctx0" brushRef="#br0" timeOffset="9680.225">1868 532 1196 0 0,'0'0'314'0'0,"0"0"-7"0"0,0 0-59 0 0,0 0-23 0 0,0 0-49 0 0,0 0-28 0 0,0 0 18 0 0,0 0-48 0 0,0 0 8 0 0,0 0-43 0 0,9 31 185 0 0,32 95 535 0 0,28-265 1424 0 0,-65 128-2215 0 0,0 1 1 0 0,1 0 0 0 0,1 0 0 0 0,-1 0 0 0 0,2 0-1 0 0,-1 1 1 0 0,1 0 0 0 0,1 1 0 0 0,0-1 0 0 0,0 1 0 0 0,0 1-1 0 0,1 0 1 0 0,0 0 0 0 0,6-3-13 0 0,-11 12-9 0 0,-1-1 0 0 0,1 2 0 0 0,-1-1 1 0 0,0 0-1 0 0,0 1 0 0 0,0-1 0 0 0,0 1 0 0 0,0 0 0 0 0,-1 0 0 0 0,1 0 1 0 0,-1 0-1 0 0,0 0 0 0 0,0 1 0 0 0,0-1 0 0 0,0 1 0 0 0,-1 0 1 0 0,1-1-1 0 0,-1 1 0 0 0,0 0 0 0 0,0 0 0 0 0,0 1 9 0 0,6 11 23 0 0,60 159-78 0 0,-65-160-3017 0 0,-2-9 1754 0 0</inkml:trace>
  <inkml:trace contextRef="#ctx0" brushRef="#br0" timeOffset="10098.057">2252 1027 1416 0 0,'18'-2'3958'0'0,"40"-12"-2601"0"0,13-2-872 0 0,119-10-1608 0 0,-192 26-2563 0 0,-5 1 2187 0 0</inkml:trace>
  <inkml:trace contextRef="#ctx0" brushRef="#br0" timeOffset="10346.281">2276 1174 1664 0 0,'22'4'648'0'0,"-6"-4"12"0"0,8 3-192 0 0,-11-3 0 0 0,6 0 20 0 0,5 0-72 0 0,4 0-68 0 0,-1 0-208 0 0,2 0-20 0 0,-1 0-7 0 0,-2 0-342 0 0,1 0-219 0 0,23-9-228 0 0,-28 6-664 0 0,-4 2 20 0 0</inkml:trace>
  <inkml:trace contextRef="#ctx0" brushRef="#br0" timeOffset="10937.802">3065 662 860 0 0,'15'2'3449'0'0,"34"1"-2899"0"0,124-17 600 0 0,-107 4-2492 0 0,-66 8-922 0 0,-6 2 797 0 0</inkml:trace>
  <inkml:trace contextRef="#ctx0" brushRef="#br0" timeOffset="11419.951">2900 818 1160 0 0,'161'17'4440'0'0,"-148"-14"-4336"0"0,0 1 0 0 0,-1 0 0 0 0,1 0 0 0 0,-1 1 0 0 0,0 1 0 0 0,-1 0 0 0 0,1 0 0 0 0,-1 1 0 0 0,0 1 0 0 0,-1 0 0 0 0,0 1 0 0 0,0-1 0 0 0,-1 2 0 0 0,0-1 0 0 0,0 2-104 0 0,-8-1 29 0 0,1 0 1 0 0,-2 0-1 0 0,1 0 0 0 0,-1 0 0 0 0,-1 1 1 0 0,0-1-1 0 0,0 0 0 0 0,-1 0 0 0 0,0 0 1 0 0,-1 0-1 0 0,0-1 0 0 0,-1 1 1 0 0,0-1-1 0 0,0 0 0 0 0,-1 0 0 0 0,0 0 1 0 0,-1 0-1 0 0,0-1 0 0 0,0 0 1 0 0,0 0-1 0 0,-1-1 0 0 0,-6 5-29 0 0,-173 217 317 0 0,186-228-304 0 0,-1 0 0 0 0,1 1 0 0 0,-1-1 0 0 0,1 0 0 0 0,0 1 0 0 0,0-1 0 0 0,0 0 0 0 0,0 1 0 0 0,0-1 0 0 0,0 0-1 0 0,0 1 1 0 0,0-1 0 0 0,0 0 0 0 0,0 1 0 0 0,1-1 0 0 0,-1 0 0 0 0,1 1 0 0 0,-1-1 0 0 0,1 0 0 0 0,-1 0 0 0 0,1 1-1 0 0,0-1 1 0 0,-1 0 0 0 0,1 0 0 0 0,0 0 0 0 0,0 0 0 0 0,0 0 0 0 0,0 0 0 0 0,0 0 0 0 0,0 0 0 0 0,0-1 0 0 0,0 1-1 0 0,1 0 1 0 0,-1-1 0 0 0,0 1 0 0 0,0 0 0 0 0,1-1 0 0 0,-1 1 0 0 0,0-1 0 0 0,1 0 0 0 0,-1 0 0 0 0,0 1 0 0 0,1-1-1 0 0,-1 0 1 0 0,0 0 0 0 0,1 0 0 0 0,0 0-13 0 0,78 5 325 0 0,-74-5-286 0 0,265-22-561 0 0,-265 21 279 0 0,5 0-458 0 0,-4 3-3593 0 0,3 4 2874 0 0</inkml:trace>
  <inkml:trace contextRef="#ctx0" brushRef="#br0" timeOffset="12089.464">2724 1690 840 0 0,'6'2'116'0'0,"1"0"0"0"0,-1 0 1 0 0,1 1-1 0 0,-1 0 0 0 0,0 0 0 0 0,-1 1 0 0 0,1-1 1 0 0,0 1-1 0 0,-1 1 0 0 0,0-1 0 0 0,0 1 0 0 0,0 0 0 0 0,-1 0 1 0 0,1 0-1 0 0,-1 0 0 0 0,0 1 0 0 0,-1 0 0 0 0,0 0 1 0 0,1 0-1 0 0,-2 0 0 0 0,1 0 0 0 0,-1 1 0 0 0,0-1 0 0 0,0 1 1 0 0,-1 0-1 0 0,0-1 0 0 0,0 1 0 0 0,-1 0 0 0 0,1 0 1 0 0,-1 0-1 0 0,-1-1 0 0 0,0 1 0 0 0,0 0 0 0 0,0 0 0 0 0,0-1 1 0 0,-1 1-1 0 0,0-1 0 0 0,-1 0 0 0 0,-2 5-116 0 0,-3 4 191 0 0,-1-1 1 0 0,0 0-1 0 0,-1-1 0 0 0,-1 0 1 0 0,0-1-1 0 0,0 0 0 0 0,-1-1 1 0 0,-1 0-1 0 0,0-1 0 0 0,-1 0 0 0 0,1-1 1 0 0,-2 0-1 0 0,-13 5-191 0 0,54-54-4615 0 0,-7 22 3180 0 0</inkml:trace>
  <inkml:trace contextRef="#ctx0" brushRef="#br0" timeOffset="12401.245">3020 1696 916 0 0,'-137'126'3589'0'0,"130"-116"-3369"0"0,1 0 0 0 0,0 0 1 0 0,1 0-1 0 0,0 1 0 0 0,1 0 0 0 0,0 0 0 0 0,0 0 1 0 0,1 0-1 0 0,1 1 0 0 0,0-1 0 0 0,0 8-220 0 0,2-16 7 0 0,1 0-1 0 0,-1 0 1 0 0,1 0 0 0 0,0 0-1 0 0,0 0 1 0 0,1 0-1 0 0,-1 0 1 0 0,0 0 0 0 0,1-1-1 0 0,0 1 1 0 0,0 0-1 0 0,0-1 1 0 0,0 1 0 0 0,0-1-1 0 0,0 0 1 0 0,0 0-1 0 0,1 0 1 0 0,-1 0-1 0 0,1 0 1 0 0,0 0 0 0 0,-1-1-1 0 0,1 1 1 0 0,0-1-1 0 0,0 0 1 0 0,0 0 0 0 0,0 0-1 0 0,2 0-6 0 0,56 10-4088 0 0,-46-11 2675 0 0</inkml:trace>
  <inkml:trace contextRef="#ctx0" brushRef="#br0" timeOffset="12710.535">3068 1811 1096 0 0,'64'-3'5882'0'0,"121"-21"-4999"0"0,-150 23-2423 0 0,-23 1-1394 0 0,-10 0 1599 0 0</inkml:trace>
  <inkml:trace contextRef="#ctx0" brushRef="#br0" timeOffset="12977.78">3118 1949 956 0 0,'27'6'4209'0'0,"25"-16"-3417"0"0,-41 8-568 0 0,206-40-2183 0 0,-193 36 751 0 0,0 2-26 0 0</inkml:trace>
  <inkml:trace contextRef="#ctx0" brushRef="#br0" timeOffset="13365.055">3756 1799 1248 0 0,'-7'6'281'0'0,"-1"-1"-1"0"0,1 1 1 0 0,1 0 0 0 0,-1 1 0 0 0,1-1-1 0 0,0 1 1 0 0,1 1 0 0 0,0-1-1 0 0,0 1 1 0 0,0 0 0 0 0,1 0-1 0 0,0 0 1 0 0,1 0 0 0 0,0 1 0 0 0,0 0-1 0 0,0 4-280 0 0,2-11 46 0 0,1 1 0 0 0,-1 0 0 0 0,1-1 0 0 0,0 1 0 0 0,0 0 0 0 0,0-1 0 0 0,0 1 0 0 0,1-1 0 0 0,-1 1 0 0 0,1 0 0 0 0,-1-1 0 0 0,1 1 0 0 0,0-1 0 0 0,0 1 0 0 0,0-1 0 0 0,0 0 0 0 0,1 1 0 0 0,-1-1 0 0 0,1 0 0 0 0,-1 0 0 0 0,1 0 0 0 0,0 0 0 0 0,0 0 0 0 0,0 0 0 0 0,0 0 0 0 0,0-1 0 0 0,0 1 0 0 0,0-1 0 0 0,0 1 0 0 0,1-1 0 0 0,-1 0 0 0 0,1 0 0 0 0,-1 0 0 0 0,1 0 0 0 0,-1-1 0 0 0,1 1 0 0 0,-1-1 0 0 0,1 1-46 0 0,102 10 805 0 0,-96-11-767 0 0,-1 0 0 0 0,0-1-1 0 0,0 0 1 0 0,0 0 0 0 0,0-1 0 0 0,-1 0 0 0 0,1 0-1 0 0,0-1 1 0 0,-1 0 0 0 0,1 0 0 0 0,-1-1 0 0 0,0 0-1 0 0,0 0 1 0 0,0-1 0 0 0,-1 1 0 0 0,6-6-38 0 0,-11 5 7 0 0,0 0 0 0 0,0 0-1 0 0,-1 0 1 0 0,1 0 0 0 0,-1-1 0 0 0,0 1 0 0 0,0 0 0 0 0,-1 0 0 0 0,0 0-1 0 0,0 0 1 0 0,0 0 0 0 0,0 0 0 0 0,-1 0 0 0 0,1 0 0 0 0,-1 1 0 0 0,-1-1-1 0 0,1 1 1 0 0,-1-1 0 0 0,0 1 0 0 0,0 0 0 0 0,0 0 0 0 0,0 0 0 0 0,-1 0-1 0 0,1 0 1 0 0,-1 1 0 0 0,0 0 0 0 0,0 0 0 0 0,0 0 0 0 0,-1 0 0 0 0,1 1 0 0 0,-3-2-7 0 0,-106-50-243 0 0,30 18-4535 0 0,75 31 3392 0 0,2 1-49 0 0</inkml:trace>
  <inkml:trace contextRef="#ctx0" brushRef="#br0" timeOffset="14610.452">2894 328 1004 0 0,'0'0'378'0'0,"23"1"368"0"0,-17 2-700 0 0,-1 0-1 0 0,1 0 1 0 0,-1 1-1 0 0,1-1 1 0 0,-1 1 0 0 0,0 0-1 0 0,-1 0 1 0 0,1 1-1 0 0,-1 0 1 0 0,0 0-1 0 0,0 0 1 0 0,0 0 0 0 0,-1 0-1 0 0,1 1 1 0 0,-2-1-1 0 0,1 1 1 0 0,1 3-46 0 0,15 58 2241 0 0,-19-66-2099 0 0,2 13 966 0 0,60-124-1106 0 0,89-34 213 0 0,-147 146-244 0 0,-1 1-1 0 0,1 0 1 0 0,0 0-1 0 0,-1 0 1 0 0,0 0-1 0 0,1 1 1 0 0,-1-1-1 0 0,-1 1 1 0 0,1 0-1 0 0,0 0 1 0 0,-1 0-1 0 0,0 0 1 0 0,0 1-1 0 0,0-1 1 0 0,-1 0-1 0 0,1 1 1 0 0,-1-1-1 0 0,0 1 1 0 0,0 0-1 0 0,-1 2 30 0 0,5 7-76 0 0,29 58-2460 0 0,-24-58 1223 0 0</inkml:trace>
  <inkml:trace contextRef="#ctx0" brushRef="#br0" timeOffset="16299.942">3961 577 1272 0 0,'0'0'277'0'0,"0"0"15"0"0,0 0-18 0 0,0 0 13 0 0,0 0-35 0 0,0 0-82 0 0,0 0-34 0 0,0 0 20 0 0,0 0 36 0 0,0 0-24 0 0,0 0-108 0 0,0 0-4 0 0,0 0-24 0 0,0 0 23 0 0,0 0 71 0 0,5 2-27 0 0,0 1-81 0 0,0 1-1 0 0,-1 0 1 0 0,0 0-1 0 0,0 0 1 0 0,0 0-1 0 0,-1 1 1 0 0,1-1-1 0 0,-1 1 1 0 0,0 0-1 0 0,0 0 1 0 0,-1 0-1 0 0,1 0 1 0 0,-1 1-1 0 0,0-1 1 0 0,-1 0-1 0 0,1 1 1 0 0,-1 0-1 0 0,0-1-17 0 0,53 163 501 0 0,-51-155-542 0 0,-2-11 89 0 0,0 0 1 0 0,0 0-1 0 0,0 0 1 0 0,0 0-1 0 0,0 0 1 0 0,-1 0-1 0 0,1 0 0 0 0,-1 0 1 0 0,1 0-1 0 0,-1 0 1 0 0,0 0-1 0 0,0 1 1 0 0,0-1-1 0 0,0 0 1 0 0,0 0-1 0 0,0 0 1 0 0,-1 0-1 0 0,1 0 0 0 0,-1 1 1 0 0,0-1-1 0 0,1 0 1 0 0,-1 0-1 0 0,0 0 1 0 0,0 0-1 0 0,0-1 1 0 0,0 1-1 0 0,-1 0 1 0 0,1 0-1 0 0,0-1 1 0 0,-1 1-1 0 0,1 0 0 0 0,-1-1 1 0 0,-1 1-49 0 0,-21-54 617 0 0,23 41-612 0 0,1 0 0 0 0,0 0-1 0 0,1 0 1 0 0,0 0 0 0 0,1 0 0 0 0,0 0 0 0 0,0 0 0 0 0,1 1 0 0 0,1-1 0 0 0,0 1 0 0 0,0 0 0 0 0,1 0 0 0 0,0 0 0 0 0,1 1 0 0 0,0 0 0 0 0,0 0 0 0 0,1 0 0 0 0,1 1 0 0 0,-1 0 0 0 0,1 0 0 0 0,0 1 0 0 0,1 0 0 0 0,0 0 0 0 0,0 1 0 0 0,0 0-1 0 0,1 1 1 0 0,0 0 0 0 0,0 1 0 0 0,0 0 0 0 0,4-1-5 0 0,-12 4-47 0 0,26 15 68 0 0,62 211-177 0 0,-37-150-3422 0 0,-48-62 2295 0 0</inkml:trace>
  <inkml:trace contextRef="#ctx0" brushRef="#br0" timeOffset="16846.695">4230 1199 1128 0 0,'17'-15'3783'0'0,"18"53"-3790"0"0,-34-27 5 0 0,-1 0-1 0 0,0 0 0 0 0,0 1 1 0 0,-1-1-1 0 0,-1 0 0 0 0,0-1 1 0 0,-1 1-1 0 0,0 0 0 0 0,0 0 1 0 0,-1-1-1 0 0,0 0 0 0 0,-1 0 1 0 0,0 0-1 0 0,-1 0 0 0 0,0-1 1 0 0,-1 0-1 0 0,1 0 0 0 0,-2-1 1 0 0,1 0-1 0 0,-2 0 3 0 0,-112 75 992 0 0,210-149-3695 0 0,-61 46 1475 0 0</inkml:trace>
  <inkml:trace contextRef="#ctx0" brushRef="#br0" timeOffset="17093.967">4486 1219 1196 0 0,'0'0'5'0'0,"-9"3"175"0"0,1 1 1 0 0,0 0 0 0 0,0 0 0 0 0,0 1-1 0 0,1 0 1 0 0,0 0 0 0 0,0 1 0 0 0,0 0-1 0 0,0 0 1 0 0,1 1 0 0 0,0-1 0 0 0,1 1-1 0 0,0 1 1 0 0,0-1 0 0 0,0 1 0 0 0,1 0-1 0 0,0 0 1 0 0,0 0 0 0 0,1 1 0 0 0,0-1-1 0 0,-1 6-180 0 0,8-6 20 0 0,0-1-1 0 0,1-1 0 0 0,0 1 0 0 0,0-1 0 0 0,0 1 0 0 0,1-2 0 0 0,0 1 0 0 0,0 0 0 0 0,0-1 0 0 0,1 0 0 0 0,-1-1 0 0 0,1 0 0 0 0,1 0 0 0 0,-1 0 1 0 0,0-1-1 0 0,1 0 0 0 0,0 0 0 0 0,0-1 0 0 0,-1 0 0 0 0,1 0 0 0 0,1-1 0 0 0,-1 0 0 0 0,8 0-19 0 0,97 4-3109 0 0,-91-5 1883 0 0</inkml:trace>
  <inkml:trace contextRef="#ctx0" brushRef="#br0" timeOffset="17421.221">5087 958 1224 0 0,'9'19'242'0'0,"-1"0"0"0"0,0 0 0 0 0,-2 1 0 0 0,0 0 0 0 0,-2 0 0 0 0,0 1 0 0 0,-1-1 0 0 0,-1 1 0 0 0,-1 0 0 0 0,-1 0-1 0 0,0-1 1 0 0,-2 1 0 0 0,0 0 0 0 0,-2-1 0 0 0,0 0 0 0 0,-1 1 0 0 0,-1-2 0 0 0,-1 1 0 0 0,-1-1 0 0 0,-1 0 0 0 0,0 0 0 0 0,-1-1 0 0 0,-1 0 0 0 0,-11 12-242 0 0,6-15 21 0 0,0-1 0 0 0,-1 0 0 0 0,-1-1 0 0 0,0-1 0 0 0,-1-1 0 0 0,0-1 0 0 0,0 0 0 0 0,-1-1 1 0 0,-10 2-22 0 0,-113 15-2714 0 0,109-29 1343 0 0,-24-11-53 0 0</inkml:trace>
  <inkml:trace contextRef="#ctx0" brushRef="#br0" timeOffset="17825.152">3786 895 1428 0 0,'-9'8'158'0'0,"-1"1"0"0"0,1 1 0 0 0,1 0-1 0 0,0 0 1 0 0,0 0 0 0 0,1 1 0 0 0,0 0 0 0 0,1 0-1 0 0,1 1 1 0 0,-1 0 0 0 0,2 0 0 0 0,0 0 0 0 0,0 1-1 0 0,1-1 1 0 0,0 1 0 0 0,2 0 0 0 0,-1 0 0 0 0,1 0 0 0 0,1 0-1 0 0,0 0 1 0 0,1 0 0 0 0,1 0 0 0 0,1 4-158 0 0,5 6 56 0 0,2 0 0 0 0,1 0 0 0 0,0-1 0 0 0,2-1 0 0 0,1 0-1 0 0,0 0 1 0 0,1-2 0 0 0,2 0 0 0 0,0-1 0 0 0,0 0 0 0 0,2-1 0 0 0,0-1 0 0 0,1-1 0 0 0,1-1 0 0 0,20 11-56 0 0,222 91-2927 0 0,-185-93 1381 0 0</inkml:trace>
  <inkml:trace contextRef="#ctx0" brushRef="#br0" timeOffset="18419.926">4825 629 996 0 0,'21'11'508'0'0,"3"4"-144"0"0,0 3-44 0 0,1 0-40 0 0,-1 3 20 0 0,0 1-12 0 0,4 4-68 0 0,-6 4-32 0 0,-3 0-88 0 0,0 3-28 0 0,1 0-48 0 0,-9 0-228 0 0,0-2-48 0 0,-3 4-444 0 0,-5 1 32 0 0</inkml:trace>
  <inkml:trace contextRef="#ctx0" brushRef="#br0" timeOffset="19116.785">5353 709 1204 0 0,'6'-3'3540'0'0,"44"357"-58"0"0,52 140-2747 0 0,-102-493-814 0 0,6 22-699 0 0,-6-23-4190 0 0,-1-5 3680 0 0</inkml:trace>
  <inkml:trace contextRef="#ctx0" brushRef="#br0" timeOffset="19445.126">5502 1052 1100 0 0,'3'-5'130'0'0,"0"-1"-1"0"0,0 0 1 0 0,1 1 0 0 0,-1 0 0 0 0,1-1-1 0 0,1 2 1 0 0,-1-1 0 0 0,1 0-1 0 0,0 1 1 0 0,0 0 0 0 0,0 0-1 0 0,0 0 1 0 0,1 1 0 0 0,-1 0-1 0 0,1 0 1 0 0,0 0 0 0 0,0 1-1 0 0,0 0 1 0 0,0 0 0 0 0,1 0 0 0 0,-1 1-1 0 0,0 0 1 0 0,1 0 0 0 0,-1 1-1 0 0,1 0 1 0 0,-1 0 0 0 0,1 0-1 0 0,-1 1 1 0 0,1 0 0 0 0,-1 0-1 0 0,0 0 1 0 0,0 1 0 0 0,1 0-1 0 0,-1 0 1 0 0,0 1 0 0 0,-1 0 0 0 0,3 1-130 0 0,-3-2 37 0 0,-1-1 0 0 0,0 1 0 0 0,0 0 0 0 0,-1 0 0 0 0,1 1 1 0 0,0-1-1 0 0,-1 1 0 0 0,1-1 0 0 0,-1 1 0 0 0,0 1 1 0 0,0-1-1 0 0,0 0 0 0 0,-1 1 0 0 0,1-1 0 0 0,-1 1 1 0 0,1 0-1 0 0,-1-1 0 0 0,-1 1 0 0 0,1 0 0 0 0,0 1 0 0 0,-1-1 1 0 0,0 0-1 0 0,0 0 0 0 0,0 1 0 0 0,0-1 0 0 0,-1 0 1 0 0,0 1-1 0 0,0-1 0 0 0,0 0 0 0 0,0 1 0 0 0,-1 2-37 0 0,-7 5-30 0 0,-1-1 0 0 0,0 0 0 0 0,0-1 0 0 0,-1 0 0 0 0,0 0 0 0 0,-1-1 0 0 0,0 0 0 0 0,0-1-1 0 0,-1-1 1 0 0,0 0 0 0 0,0 0 0 0 0,-1-1 0 0 0,0 0 0 0 0,0-2 0 0 0,0 1 0 0 0,-1-1 0 0 0,1-1 0 0 0,-1-1-1 0 0,0 0 1 0 0,0 0 0 0 0,-9-2 30 0 0,-50-27-3715 0 0,64 11 2299 0 0</inkml:trace>
  <inkml:trace contextRef="#ctx0" brushRef="#br0" timeOffset="20019.823">5604 605 904 0 0,'0'-1'86'0'0,"0"0"0"0"0,0 0 0 0 0,0 0 0 0 0,1 0 1 0 0,-1 0-1 0 0,0 0 0 0 0,0 0 0 0 0,1 0 0 0 0,-1 0 0 0 0,0 0 0 0 0,1 0 0 0 0,0 0 0 0 0,-1 0 1 0 0,1 0-1 0 0,-1 0 0 0 0,1 0 0 0 0,0 0 0 0 0,-1 1 0 0 0,1-1 0 0 0,0 0 0 0 0,0 0 0 0 0,0 1 0 0 0,0-1 1 0 0,0 1-1 0 0,0-1 0 0 0,0 1 0 0 0,0-1 0 0 0,0 1 0 0 0,0-1 0 0 0,0 1 0 0 0,0 0 0 0 0,0 0 0 0 0,0 0 1 0 0,0-1-1 0 0,0 1 0 0 0,0 0 0 0 0,0 0 0 0 0,0 0 0 0 0,0 1 0 0 0,0-1 0 0 0,1 0 0 0 0,-1 0 1 0 0,0 0-1 0 0,0 1 0 0 0,0-1 0 0 0,0 1 0 0 0,0-1 0 0 0,0 1 0 0 0,0-1 0 0 0,-1 1 0 0 0,1-1 0 0 0,0 1 1 0 0,0 0-1 0 0,0 0-86 0 0,55 33 333 0 0,-53-32-305 0 0,0 0 0 0 0,0 0 0 0 0,0 0 0 0 0,-1 1-1 0 0,1-1 1 0 0,-1 1 0 0 0,1-1 0 0 0,-1 1 0 0 0,0 0 0 0 0,0 0 0 0 0,0 0-1 0 0,-1 0 1 0 0,1 0 0 0 0,-1 0 0 0 0,1 1 0 0 0,-1-1 0 0 0,0 0 0 0 0,0 1-1 0 0,-1-1 1 0 0,1 1 0 0 0,-1-1 0 0 0,0 1 0 0 0,0-1 0 0 0,0 1 0 0 0,0-1-1 0 0,0 1 1 0 0,-1 3-28 0 0,-3-1 42 0 0,0 1-1 0 0,-1-1 0 0 0,1 0 1 0 0,-1-1-1 0 0,0 1 0 0 0,-1-1 1 0 0,1 0-1 0 0,-1 0 0 0 0,0-1 1 0 0,0 1-1 0 0,-1-1 0 0 0,1-1 1 0 0,-1 1-1 0 0,0-1 0 0 0,0 0 1 0 0,-5 1-42 0 0,11-4-29 0 0,5-7-46 0 0,0 1-1 0 0,1 0 1 0 0,-1-1-1 0 0,1 2 1 0 0,0-1-1 0 0,1 1 1 0 0,-1-1-1 0 0,1 1 1 0 0,0 1 0 0 0,0-1-1 0 0,1 1 1 0 0,-1 0-1 0 0,1 1 1 0 0,0 0-1 0 0,6-3 76 0 0,-2 1-81 0 0,252-118-1267 0 0,-247 117 1281 0 0</inkml:trace>
  <inkml:trace contextRef="#ctx0" brushRef="#br0" timeOffset="20285.255">6041 563 4680 0 0,'-54'12'59'0'0,"44"-9"-7"0"0,0 0 1 0 0,0 0-1 0 0,1 1 0 0 0,-1 0 0 0 0,1 0 1 0 0,0 1-1 0 0,0 0 0 0 0,0 1 0 0 0,1 0 0 0 0,0 0 1 0 0,0 1-1 0 0,1 0 0 0 0,-1 1 0 0 0,2-1 1 0 0,-1 1-1 0 0,1 1 0 0 0,0-1 0 0 0,1 1 1 0 0,0 0-1 0 0,0 0 0 0 0,1 1 0 0 0,0-1 1 0 0,0 5-53 0 0,7-6-16 0 0,1 0 1 0 0,1-1 0 0 0,0 0 0 0 0,0 0-1 0 0,0 0 1 0 0,1-1 0 0 0,-1 0 0 0 0,2 0 0 0 0,-1 0-1 0 0,1-1 1 0 0,0 0 0 0 0,0 0 0 0 0,0-1-1 0 0,0 1 1 0 0,1-2 0 0 0,0 1 0 0 0,0-1 0 0 0,0 0-1 0 0,0-1 1 0 0,0 0 0 0 0,1 0 0 0 0,-1-1 0 0 0,5 1 15 0 0,101 15-3129 0 0,-76-15 1711 0 0</inkml:trace>
  <inkml:trace contextRef="#ctx0" brushRef="#br0" timeOffset="20947.197">6683 908 1076 0 0,'1'-1'46'0'0,"0"0"1"0"0,-1 0-1 0 0,1 0 0 0 0,0 0 1 0 0,0-1-1 0 0,-1 1 1 0 0,1 0-1 0 0,0-1 0 0 0,-1 1 1 0 0,1 0-1 0 0,-1-1 0 0 0,0 1 1 0 0,0-1-1 0 0,1 1 0 0 0,-1 0 1 0 0,0-1-1 0 0,0 1 0 0 0,0-1 1 0 0,0 1-1 0 0,-1-1 0 0 0,1 1 1 0 0,0 0-1 0 0,0-1 0 0 0,-1 1 1 0 0,1-1-1 0 0,-1 1 0 0 0,0 0 1 0 0,1 0-1 0 0,-1-1 1 0 0,0 1-1 0 0,0 0 0 0 0,1 0 1 0 0,-1 0-1 0 0,0 0 0 0 0,0 0 1 0 0,0 0-1 0 0,-1 0 0 0 0,1 0 1 0 0,0 0-1 0 0,0 0 0 0 0,0 0 1 0 0,-1 1-1 0 0,1-1 0 0 0,0 1 1 0 0,-1-1-1 0 0,1 1 0 0 0,0-1 1 0 0,-1 1-1 0 0,1 0 0 0 0,-1 0 1 0 0,0-1-47 0 0,-80-13 162 0 0,67 16-133 0 0,1 0-1 0 0,-1 1 1 0 0,1 0-1 0 0,0 1 1 0 0,0 1-1 0 0,1 1 1 0 0,-1 0-1 0 0,1 0 1 0 0,0 1-1 0 0,1 1 1 0 0,-1 0-1 0 0,2 1 1 0 0,-1 0 0 0 0,1 1-1 0 0,1 0 1 0 0,0 1-1 0 0,-4 5-28 0 0,-6 30 554 0 0,20-45-399 0 0,4 8 85 0 0,7-4-205 0 0,0-2 1 0 0,0 1-1 0 0,0-1 0 0 0,0-1 1 0 0,0 0-1 0 0,0-1 0 0 0,1 0 1 0 0,-1 0-1 0 0,1-1 1 0 0,-1-1-1 0 0,0 0 0 0 0,1-1 1 0 0,-1 0-1 0 0,0 0 0 0 0,0-1 1 0 0,0-1-1 0 0,0 0 1 0 0,8-4-36 0 0,110-36 939 0 0,-123 42-643 0 0,0 15 369 0 0,-78 365 367 0 0,57-247 83 0 0,17-128-1093 0 0,1-1-1 0 0,-1 0 1 0 0,0 1-1 0 0,1-1 1 0 0,-1 0-1 0 0,1 0 1 0 0,0 0-1 0 0,0-1 1 0 0,0 1-1 0 0,0 0 1 0 0,0-1 0 0 0,0 0-1 0 0,0 0 1 0 0,0 0-1 0 0,1 0 1 0 0,-1-1-1 0 0,0 1 1 0 0,0-1-1 0 0,1 0 1 0 0,-1 1-1 0 0,0-2 1 0 0,1 1-1 0 0,-1 0 1 0 0,0-1-1 0 0,1 1 1 0 0,-1-1-1 0 0,0 0 1 0 0,2-1-22 0 0,118-46-1014 0 0,51-70-5066 0 0,-141 89 4551 0 0</inkml:trace>
  <inkml:trace contextRef="#ctx0" brushRef="#br0" timeOffset="21586.526">6687 572 1068 0 0,'36'95'1885'0'0,"-22"17"553"0"0,-14-112-2407 0 0,0-1-1 0 0,-1 0 0 0 0,1 1 1 0 0,0-1-1 0 0,-1 1 0 0 0,1-1 1 0 0,0 1-1 0 0,-1-1 0 0 0,1 1 1 0 0,-1-1-1 0 0,1 1 1 0 0,0-1-1 0 0,-1 1 0 0 0,1-1 1 0 0,-1 1-1 0 0,0 0 0 0 0,1-1 1 0 0,-1 1-1 0 0,1 0 0 0 0,-1-1 1 0 0,0 1-1 0 0,1 0 1 0 0,-1 0-1 0 0,1 0 0 0 0,-1 0 1 0 0,0 0-1 0 0,1-1 0 0 0,-1 1 1 0 0,0 0-1 0 0,1 0 0 0 0,-1 0 1 0 0,0 1-1 0 0,1-1 1 0 0,-1 0-1 0 0,0 0 0 0 0,1 0 1 0 0,-1 0-1 0 0,0 1 0 0 0,1-1 1 0 0,-1 0-1 0 0,1 1 0 0 0,-1-1 1 0 0,1 0-1 0 0,-1 1 1 0 0,1-1-1 0 0,-1 1 0 0 0,1-1 1 0 0,-1 1-31 0 0,5-15-8 0 0,0 0 1 0 0,1 0-1 0 0,1 0 1 0 0,0 1-1 0 0,1 0 0 0 0,1 0 1 0 0,-1 0-1 0 0,2 1 1 0 0,0 1-1 0 0,0-1 1 0 0,1 2-1 0 0,1-1 1 0 0,0 1-1 0 0,0 1 1 0 0,1 0-1 0 0,0 0 1 0 0,1 1 7 0 0,-9 7-7 0 0,-1 1 1 0 0,1-1 0 0 0,0 1 0 0 0,0 0-1 0 0,0 0 1 0 0,0 0 0 0 0,0 0-1 0 0,0 0 1 0 0,0 1 0 0 0,0 0 0 0 0,-1 0-1 0 0,1 0 1 0 0,0 0 0 0 0,-1 1 0 0 0,1-1-1 0 0,0 1 1 0 0,-1 0 0 0 0,0 0 0 0 0,1 0-1 0 0,-1 1 1 0 0,0-1 0 0 0,0 1-1 0 0,-1 0 1 0 0,1-1 0 0 0,0 1 0 0 0,-1 1-1 0 0,0-1 1 0 0,1 0 0 0 0,-1 0 0 0 0,0 2 6 0 0,59 107-188 0 0,-17 32-1545 0 0,-44-139 487 0 0,0-1-72 0 0</inkml:trace>
  <inkml:trace contextRef="#ctx0" brushRef="#br0" timeOffset="21913.512">7212 686 1036 0 0,'54'5'4090'0'0,"-51"-5"-3915"0"0,197 0 2197 0 0,-199 0-2376 0 0,-1 0-24 0 0,0 0-37 0 0,8-12-900 0 0,-13 0-1871 0 0,5 9 1405 0 0</inkml:trace>
  <inkml:trace contextRef="#ctx0" brushRef="#br0" timeOffset="22486.241">7606 470 1724 0 0,'6'1'92'0'0,"-1"0"1"0"0,1 1-1 0 0,-1-1 0 0 0,1 1 1 0 0,-1 0-1 0 0,0 0 0 0 0,0 1 1 0 0,0 0-1 0 0,0 0 0 0 0,0 0 1 0 0,-1 0-1 0 0,1 1 0 0 0,-1-1 0 0 0,0 1 1 0 0,0 0-1 0 0,0 1 0 0 0,0-1 1 0 0,-1 1-1 0 0,0-1 0 0 0,0 1 1 0 0,0 0-1 0 0,-1 0 0 0 0,1 1 0 0 0,-1-1 1 0 0,0 0-1 0 0,-1 1 0 0 0,1-1 1 0 0,-1 1-1 0 0,0 0 0 0 0,-1-1 1 0 0,1 1-1 0 0,-1 0 0 0 0,0-1 1 0 0,-1 1-1 0 0,1 0 0 0 0,-1-1 0 0 0,0 1 1 0 0,-1-1-1 0 0,1 1 0 0 0,-1-1 1 0 0,0 1-1 0 0,0-1 0 0 0,-1 0 1 0 0,0 0-1 0 0,-2 4-92 0 0,-4 0 95 0 0,0-1 1 0 0,-1 0 0 0 0,1 0-1 0 0,-2-1 1 0 0,1 0-1 0 0,-1-1 1 0 0,0 0-1 0 0,0-1 1 0 0,-1 0 0 0 0,1-1-1 0 0,-1 0 1 0 0,-3 0-96 0 0,14-4-193 0 0,16-27-856 0 0,251-147-1506 0 0,-222 131 3003 0 0,-101 48 54 0 0,51-4-443 0 0,0 1 0 0 0,0-1 0 0 0,0 1 0 0 0,0 0 0 0 0,1 1 0 0 0,-1-1 0 0 0,1 1 0 0 0,-1 0 0 0 0,1 0 1 0 0,0 1-1 0 0,0 0 0 0 0,1 0 0 0 0,-1 0 0 0 0,1 0 0 0 0,0 1 0 0 0,0-1 0 0 0,0 1 0 0 0,0 0 0 0 0,1 0 0 0 0,0 1 0 0 0,0-1 1 0 0,1 1-1 0 0,-1 0 0 0 0,1-1 0 0 0,0 1 0 0 0,1 0 0 0 0,-1 0 0 0 0,1 0 0 0 0,0 0 0 0 0,1 0 0 0 0,0 0 0 0 0,0 1 1 0 0,0-1-1 0 0,0 0 0 0 0,1 0 0 0 0,0 0 0 0 0,1 0 0 0 0,-1 0 0 0 0,1 0 0 0 0,0 0 0 0 0,1-1 0 0 0,2 6-59 0 0,3-3-28 0 0,1-1 1 0 0,0 0-1 0 0,1 0 0 0 0,0 0 0 0 0,0-1 0 0 0,0-1 0 0 0,0 0 0 0 0,1 0 0 0 0,0-1 0 0 0,0 0 1 0 0,1-1-1 0 0,2 0 28 0 0,87 14-3217 0 0,-70-16 1793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5:4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1036 0 0,'0'0'481'0'0,"0"0"-66"0"0,0 0-106 0 0,0 0-14 0 0,0 0 29 0 0,0 0-20 0 0,0 0-40 0 0,0 0-28 0 0,0 0-36 0 0,0 0-66 0 0,0 0 3 0 0,0 0-7 0 0,0 0 27 0 0,0 0-9 0 0,0 0-33 0 0,0 0-5 0 0,0 0 62 0 0,2-5 37 0 0,0 2-151 0 0,0 0 0 0 0,1-1 0 0 0,0 2 0 0 0,0-1 0 0 0,0 0 0 0 0,0 0-1 0 0,0 1 1 0 0,0 0 0 0 0,1-1 0 0 0,-1 1 0 0 0,1 1 0 0 0,-1-1 0 0 0,1 0 0 0 0,0 1-1 0 0,0 0 1 0 0,0 0 0 0 0,0 0 0 0 0,-1 0 0 0 0,1 1 0 0 0,0-1 0 0 0,1 1-1 0 0,-1 0 1 0 0,0 0-58 0 0,1 1 32 0 0,1 0 0 0 0,0 1-1 0 0,-1-1 1 0 0,0 1-1 0 0,1 0 1 0 0,-1 1 0 0 0,0-1-1 0 0,0 1 1 0 0,0 0 0 0 0,0 0-1 0 0,0 0 1 0 0,-1 1 0 0 0,0 0-1 0 0,1 0 1 0 0,-2 0 0 0 0,1 0-1 0 0,0 1 1 0 0,-1-1 0 0 0,0 1-1 0 0,0 0 1 0 0,0 0-1 0 0,0 0 1 0 0,-1 0 0 0 0,0 1-1 0 0,0-1 1 0 0,0 1 0 0 0,-1-1-1 0 0,0 1 1 0 0,0 0 0 0 0,0-1-1 0 0,-1 1 1 0 0,0 0 0 0 0,0 0-1 0 0,0-1 1 0 0,-1 1 0 0 0,0 0-1 0 0,0-1 1 0 0,0 1-1 0 0,-1-1 1 0 0,0 1 0 0 0,0-1-1 0 0,0 0 1 0 0,-3 5-32 0 0,-1-1-6 0 0,-1 1 0 0 0,0-1-1 0 0,-1 0 1 0 0,1 0 0 0 0,-2-1-1 0 0,1 0 1 0 0,-1 0 0 0 0,0-1 0 0 0,-1 0-1 0 0,0-1 1 0 0,0 0 0 0 0,0-1 0 0 0,-1 0-1 0 0,0 0 1 0 0,-4 0 6 0 0,12-13-4564 0 0,6 6 3350 0 0</inkml:trace>
  <inkml:trace contextRef="#ctx0" brushRef="#br0" timeOffset="497.227">511 16 1468 0 0,'-13'3'2997'0'0,"-101"26"-2146"0"0,87-18-755 0 0,10-6 10 0 0,0 2-1 0 0,0 0 0 0 0,0 0 1 0 0,1 2-1 0 0,0 0 0 0 0,1 0 1 0 0,0 2-1 0 0,1 0 1 0 0,0 1-1 0 0,0 0 0 0 0,1 1 1 0 0,-7 10-106 0 0,18-21 42 0 0,1 0 0 0 0,1 0 1 0 0,-1 1-1 0 0,0-1 0 0 0,0 0 1 0 0,1 1-1 0 0,0-1 1 0 0,-1 1-1 0 0,1-1 0 0 0,0 0 1 0 0,0 1-1 0 0,0-1 0 0 0,0 1 1 0 0,1-1-1 0 0,-1 0 1 0 0,1 1-1 0 0,-1-1 0 0 0,1 0 1 0 0,0 1-1 0 0,0-1 0 0 0,0 0 1 0 0,0 0-1 0 0,0 0 1 0 0,1 0-1 0 0,-1 0 0 0 0,0 0 1 0 0,1 0-1 0 0,0 0 0 0 0,-1-1 1 0 0,1 1-1 0 0,0 0 1 0 0,0-1-1 0 0,0 0 0 0 0,0 1 1 0 0,0-1-1 0 0,0 0 0 0 0,1 0 1 0 0,-1 0-1 0 0,0 0 0 0 0,0-1 1 0 0,1 1-43 0 0,102 29 218 0 0,6-20-1310 0 0,-36-8-3785 0 0,-60-2 3442 0 0</inkml:trace>
  <inkml:trace contextRef="#ctx0" brushRef="#br0" timeOffset="917.879">634 181 1248 0 0,'-7'1'5010'0'0,"33"1"-3213"0"0,238-31 373 0 0,-236 30-1846 0 0,-34 0-539 0 0,5-20-6971 0 0,11 6 6054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5:4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2008 0 0,'28'-5'6045'0'0,"-13"46"-4520"0"0,-15-40-1534 0 0,51 221 1236 0 0,-6-78-289 0 0,-43-136-1020 0 0,2 6-2331 0 0,-4-11-3447 0 0,0-4 4657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5:43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2076 0 0,'0'0'709'0'0,"0"0"-62"0"0,0 0-63 0 0,0 0 26 0 0,0 0-63 0 0,2 3-46 0 0,1-1-442 0 0,1 0 0 0 0,-1 0 0 0 0,0 0 1 0 0,1-1-1 0 0,-1 1 0 0 0,1-1 0 0 0,-1 0 0 0 0,1 0 1 0 0,0 0-1 0 0,-1 0 0 0 0,1-1 0 0 0,0 0 0 0 0,0 1 1 0 0,-1-1-1 0 0,1-1 0 0 0,0 1 0 0 0,0 0 0 0 0,-1-1 0 0 0,1 0 1 0 0,0 0-1 0 0,-1 0 0 0 0,1 0 0 0 0,0-1-59 0 0,23-3 214 0 0,358-37 1368 0 0,-392 48-7034 0 0,-3-6 4269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5:4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2088 0 0,'16'10'3608'0'0,"26"-8"-2470"0"0,-41-2-1031 0 0,203-12 1300 0 0,-140 4-2740 0 0,-16 3-3068 0 0,-40 3 3179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5:4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1008 0 0,'0'-28'2603'0'0,"0"26"-2203"0"0,4-2-88 0 0,18-36 1916 0 0,-24 50-2173 0 0,0-1 0 0 0,1 1 0 0 0,0 0 0 0 0,1-1 0 0 0,0 1 0 0 0,1 0 0 0 0,0-1 0 0 0,0 1 0 0 0,1 0 0 0 0,0-1 0 0 0,1 0 0 0 0,0 1 0 0 0,0-1 0 0 0,1 0 0 0 0,0-1 0 0 0,1 1 0 0 0,0-1 0 0 0,0 0 0 0 0,1 0 0 0 0,0 0 0 0 0,0-1 0 0 0,1 0 0 0 0,0 0 0 0 0,0 0 0 0 0,1-1 0 0 0,-1 0 0 0 0,1-1 0 0 0,1 0 0 0 0,-1 0 0 0 0,1-1 0 0 0,0 0 0 0 0,6 2-55 0 0,-4-3 35 0 0,0 0 0 0 0,0-1 0 0 0,0 0 0 0 0,0-1 0 0 0,0 0-1 0 0,1-1 1 0 0,-1 0 0 0 0,0-1 0 0 0,0 0 0 0 0,1-1-1 0 0,-1 0 1 0 0,0-1 0 0 0,-1 0 0 0 0,1-1 0 0 0,0 0 0 0 0,-1 0-1 0 0,0-1 1 0 0,0-1 0 0 0,0 0 0 0 0,-1 0 0 0 0,0-1-1 0 0,0 0 1 0 0,-1 0 0 0 0,0-1 0 0 0,0 0 0 0 0,0-1 0 0 0,-1 1-1 0 0,-1-2 1 0 0,1 1 0 0 0,-2-1 0 0 0,1 0 0 0 0,-1 0-1 0 0,-1 0 1 0 0,0 0 0 0 0,0-1 0 0 0,1-5-35 0 0,-3-68 792 0 0,-2 83-782 0 0,0 1-40 0 0,-3-23-62 0 0,96 801 2083 0 0,-93-762-1937 0 0,-1 1 0 0 0,0-1 0 0 0,-2 1 0 0 0,1-1 0 0 0,-2 0-1 0 0,0 0 1 0 0,-1-1 0 0 0,-1 1 0 0 0,-1-1 0 0 0,0 0 0 0 0,-3 4-54 0 0,5-9 42 0 0,0 0 1 0 0,-1-1-1 0 0,-1 0 1 0 0,1 0 0 0 0,-1-1-1 0 0,-1 0 1 0 0,0 0 0 0 0,0 0-1 0 0,0-1 1 0 0,-1 0 0 0 0,0-1-1 0 0,0 0 1 0 0,-1-1 0 0 0,-1 1-43 0 0,7-4 11 0 0,0 0 0 0 0,0-1 0 0 0,0 1 0 0 0,0-1 1 0 0,0 0-1 0 0,0 0 0 0 0,0-1 0 0 0,-1 1 0 0 0,1-1 0 0 0,0 0 1 0 0,0 0-1 0 0,-1 0 0 0 0,1-1 0 0 0,0 0 0 0 0,0 1 0 0 0,0-2 1 0 0,0 1-1 0 0,0 0 0 0 0,0-1 0 0 0,0 1 0 0 0,0-1 1 0 0,0 0-1 0 0,1-1 0 0 0,-1 1 0 0 0,1-1 0 0 0,0 1 0 0 0,-1-1 1 0 0,1 0-1 0 0,0 0 0 0 0,1 0 0 0 0,-1-1 0 0 0,1 1 1 0 0,-1-1-1 0 0,1 1 0 0 0,0-1 0 0 0,0 0 0 0 0,0-2-11 0 0,-4-12-31 0 0,1 1 0 0 0,0-2 0 0 0,2 1 0 0 0,0 0 0 0 0,1-1 0 0 0,1 0 0 0 0,0 1 0 0 0,2-1 0 0 0,0 0 0 0 0,1 1 0 0 0,1-1 0 0 0,1 1 0 0 0,0 0 0 0 0,4-7 31 0 0,-1 2-188 0 0,1 1 0 0 0,1 0 0 0 0,1 1 1 0 0,1 0-1 0 0,1 0 0 0 0,1 1 0 0 0,1 0 1 0 0,0 2-1 0 0,2-1 0 0 0,0 2 0 0 0,1 0 1 0 0,0 1-1 0 0,1 1 0 0 0,1 0 1 0 0,1 2-1 0 0,0 0 0 0 0,1 1 0 0 0,0 1 1 0 0,14-5 187 0 0,96-40-6385 0 0,-117 54 5184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32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1440 0 0,'0'0'710'0'0,"-14"3"2843"0"0,23 1-3434 0 0,-1-1 1 0 0,1 0 0 0 0,-1-1 0 0 0,1 1 0 0 0,0-2 0 0 0,0 1-1 0 0,0-1 1 0 0,0-1 0 0 0,0 1 0 0 0,0-2 0 0 0,0 1 0 0 0,0-1-1 0 0,6-2-119 0 0,23 2 265 0 0,473 1 656 0 0,-391 19-2695 0 0,-114-5-1691 0 0,-13-13 2190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7:0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1 429 1324 0 0,'18'-7'7771'0'0,"-6"21"-4724"0"0,2 45-3527 0 0,-8-26 944 0 0,76 206-1602 0 0,-84-237-4461 0 0,-5-7 3159 0 0,5 2 1203 0 0</inkml:trace>
  <inkml:trace contextRef="#ctx0" brushRef="#br0" timeOffset="278.886">284 632 1948 0 0,'9'-13'6577'0'0,"20"-1"-6556"0"0,-21 12 641 0 0,131-42 431 0 0,29-13-8427 0 0,-155 50 6039 0 0</inkml:trace>
  <inkml:trace contextRef="#ctx0" brushRef="#br0" timeOffset="853.872">828 390 876 0 0,'0'0'146'0'0,"0"1"-1"0"0,1-1 1 0 0,-1 0-1 0 0,0 1 1 0 0,0-1-1 0 0,0 0 1 0 0,1 0-1 0 0,-1 1 1 0 0,0-1-1 0 0,1 0 1 0 0,-1 0-1 0 0,0 1 1 0 0,0-1-1 0 0,1 0 1 0 0,-1 0-1 0 0,0 0 1 0 0,1 0 0 0 0,-1 1-1 0 0,0-1 1 0 0,1 0-1 0 0,-1 0 1 0 0,0 0-1 0 0,1 0 1 0 0,-1 0-1 0 0,1 0 1 0 0,-1 0-1 0 0,0 0 1 0 0,1 0-1 0 0,-1 0 1 0 0,0 0-1 0 0,1 0 1 0 0,-1 0-1 0 0,0-1 1 0 0,1 1-1 0 0,-1 0 1 0 0,0 0 0 0 0,1 0-1 0 0,-1 0 1 0 0,0-1-1 0 0,1 1 1 0 0,-1 0-1 0 0,0 0 1 0 0,0 0-1 0 0,1-1 1 0 0,-1 1-1 0 0,0 0 1 0 0,0-1-1 0 0,1 1-145 0 0,0 25 774 0 0,38 58 53 0 0,-35-78-793 0 0,0 0-1 0 0,0 0 0 0 0,1-1 0 0 0,0 1 1 0 0,0-1-1 0 0,0 0 0 0 0,1 0 0 0 0,-1 0 1 0 0,1-1-1 0 0,0 0 0 0 0,0 0 0 0 0,0-1 1 0 0,0 1-1 0 0,1-1 0 0 0,-1-1 0 0 0,0 1 1 0 0,1-1-1 0 0,-1 0 0 0 0,7 0-33 0 0,-5 0-5 0 0,0 1-1 0 0,1-1 0 0 0,-1-1 1 0 0,1 1-1 0 0,-1-1 0 0 0,1-1 1 0 0,-1 0-1 0 0,1 0 0 0 0,-1 0 1 0 0,1-1-1 0 0,-1-1 0 0 0,0 1 1 0 0,0-1-1 0 0,0-1 0 0 0,-1 1 1 0 0,1-1-1 0 0,-1-1 0 0 0,0 1 1 0 0,0-1-1 0 0,0-1 0 0 0,-1 1 1 0 0,1-1-1 0 0,-1 0 0 0 0,2-3 6 0 0,-5-72 816 0 0,-12 52-475 0 0,5 47-120 0 0,40 138 391 0 0,-19-91-269 0 0,-3 1 1 0 0,-2 1-1 0 0,-4 0 1 0 0,0 39-344 0 0,-8-94 50 0 0,0 0 1 0 0,-1-1-1 0 0,0 1 1 0 0,0-1-1 0 0,-1 1 0 0 0,-1-1 1 0 0,0 0-1 0 0,-1 0 1 0 0,0 0-1 0 0,-1 0 0 0 0,0-1 1 0 0,0 0-1 0 0,-1 0 1 0 0,0 0-1 0 0,-1-1 1 0 0,0 1-1 0 0,-1-2 0 0 0,0 1 1 0 0,0-1-1 0 0,-1 0 1 0 0,0-1-1 0 0,0 0 1 0 0,-1 0-1 0 0,0-1 0 0 0,0-1 1 0 0,0 1-1 0 0,-1-2 1 0 0,1 1-1 0 0,-9 1-50 0 0,13-7-24 0 0,1-1 0 0 0,-1 0 1 0 0,1 0-1 0 0,0 0 0 0 0,-1-1 0 0 0,1 1 1 0 0,1-1-1 0 0,-1 0 0 0 0,0-1 0 0 0,1 1 1 0 0,-1-1-1 0 0,1 0 0 0 0,0 0 0 0 0,0 0 0 0 0,1-1 1 0 0,-1 1-1 0 0,1-1 0 0 0,0 0 0 0 0,1 0 1 0 0,-1 0-1 0 0,1 0 0 0 0,0-1 0 0 0,0 1 0 0 0,0-1 1 0 0,1 1-1 0 0,0-1 0 0 0,0 1 0 0 0,0-1 1 0 0,1 0-1 0 0,-1 1 0 0 0,2-1 0 0 0,-1 0 0 0 0,0 0 1 0 0,1 1-1 0 0,0-1 0 0 0,1 1 0 0 0,-1-1 1 0 0,3-4 23 0 0,0-6-143 0 0,1-1 0 0 0,1 1 0 0 0,1 0 1 0 0,0 0-1 0 0,1 1 0 0 0,1 0 0 0 0,0 1 1 0 0,1 0-1 0 0,0 0 0 0 0,2 1 0 0 0,-1 0 1 0 0,1 1-1 0 0,1 0 0 0 0,0 1 0 0 0,1 1 0 0 0,10-7 143 0 0,257-130-7203 0 0,-251 133 5548 0 0,-16 10 437 0 0</inkml:trace>
  <inkml:trace contextRef="#ctx0" brushRef="#br0" timeOffset="12004.867">1727 12 1128 0 0,'8'-3'91'0'0,"1"1"0"0"0,-1 0 1 0 0,0 0-1 0 0,0 1 0 0 0,1 0 0 0 0,-1 1 0 0 0,1 0 0 0 0,-1 0 1 0 0,1 0-1 0 0,-1 1 0 0 0,1 1 0 0 0,-1-1 0 0 0,0 2 0 0 0,0-1 0 0 0,0 1 1 0 0,0 0-1 0 0,0 0 0 0 0,-1 1 0 0 0,1 0 0 0 0,-1 1 0 0 0,0-1 1 0 0,0 1-1 0 0,-1 1 0 0 0,1-1 0 0 0,-1 1 0 0 0,0 0 0 0 0,-1 1 0 0 0,1-1 1 0 0,-2 1-1 0 0,1 0 0 0 0,0 1 0 0 0,-1-1 0 0 0,-1 1 0 0 0,1 0 1 0 0,-1-1-1 0 0,1 7-91 0 0,1 36 474 0 0,-2 1-1 0 0,-2 0 1 0 0,-2 0 0 0 0,-3 0 0 0 0,-6 31-474 0 0,-3 53 573 0 0,-7 157 280 0 0,-35 927 1246 0 0,60-781-1843 0 0,8-311 0 0 0,7 23 221 0 0,-10-53 288 0 0,-10-97-637 0 0,-95 6 449 0 0,-150-55-1574 0 0,-128-67-5845 0 0,245 68 4258 0 0,71 27 1332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2:3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1572 44 1240 0 0,'106'-22'3548'0'0,"-90"23"-3286"0"0,-10-1-206 0 0,-1 1-1 0 0,1 0 1 0 0,-1 0 0 0 0,1 1 0 0 0,-1 0 0 0 0,0 0-1 0 0,0 0 1 0 0,0 1 0 0 0,0-1 0 0 0,-1 1 0 0 0,1 0-1 0 0,0 0 1 0 0,-1 1 0 0 0,0 0 0 0 0,0-1 0 0 0,0 1 0 0 0,-1 0-1 0 0,1 1 1 0 0,-1-1 0 0 0,0 1 0 0 0,0 0 0 0 0,0-1-1 0 0,-1 1 1 0 0,0 0 0 0 0,0 1 0 0 0,0-1 0 0 0,0 0-1 0 0,-1 1 1 0 0,0-1 0 0 0,0 0 0 0 0,0 1 0 0 0,-1-1-1 0 0,0 1 1 0 0,0 0 0 0 0,0-1 0 0 0,-1 1 0 0 0,-1 3-56 0 0,-11 13 159 0 0,-1-1 0 0 0,-2-1 0 0 0,0 0 1 0 0,-1-1-1 0 0,-1-1 0 0 0,0-1 0 0 0,-1 0 1 0 0,-1-1-1 0 0,-1-2 0 0 0,0 0 0 0 0,-1-1 1 0 0,0-1-1 0 0,-1-1 0 0 0,-1-1 0 0 0,1-1 1 0 0,-2-1-1 0 0,-12 2-159 0 0,20-3 34 0 0,-15 4-92 0 0,32-12-93 0 0,0 1 0 0 0,0 0 0 0 0,0 0 0 0 0,0-1 0 0 0,0 1 0 0 0,0 0 0 0 0,0 0 0 0 0,0-1 0 0 0,0 1 1 0 0,0 0-1 0 0,-1 0 0 0 0,1-1 0 0 0,0 1 0 0 0,0 0 151 0 0,111-49-5044 0 0,-82 33 3863 0 0</inkml:trace>
  <inkml:trace contextRef="#ctx0" brushRef="#br0" timeOffset="328.657">1980 32 988 0 0,'-1'0'46'0'0,"-139"61"3666"0"0,131-57-3567 0 0,1 1 0 0 0,-1 0 0 0 0,1 0 0 0 0,0 0 0 0 0,0 1 0 0 0,1 1 0 0 0,0-1-1 0 0,0 1 1 0 0,0 0 0 0 0,1 1 0 0 0,0 0 0 0 0,0 0 0 0 0,1 0 0 0 0,0 1 0 0 0,1-1 0 0 0,0 1 0 0 0,0 0-1 0 0,1 0 1 0 0,0 1 0 0 0,0-1 0 0 0,1 1 0 0 0,1-1-145 0 0,2-3 19 0 0,1-1 0 0 0,0 1 0 0 0,0-1 0 0 0,1 0 0 0 0,0 0-1 0 0,0 0 1 0 0,0-1 0 0 0,0 1 0 0 0,1-1 0 0 0,-1 1 0 0 0,1-1 0 0 0,1 0 0 0 0,-1-1 0 0 0,0 1-1 0 0,1-1 1 0 0,0 1 0 0 0,-1-2 0 0 0,1 1 0 0 0,1 0 0 0 0,-1-1 0 0 0,0 0 0 0 0,0 0 0 0 0,1-1-1 0 0,4 2-18 0 0,187 25-5929 0 0,-175-28 4711 0 0</inkml:trace>
  <inkml:trace contextRef="#ctx0" brushRef="#br0" timeOffset="637.803">2196 140 1468 0 0,'-12'2'5684'0'0,"40"-10"-4442"0"0,114-12-135 0 0,-31 4-2155 0 0,-36 11-3071 0 0,-75 5 2914 0 0,0 2-4 0 0</inkml:trace>
  <inkml:trace contextRef="#ctx0" brushRef="#br0" timeOffset="902.622">2134 296 1520 0 0,'1'14'5097'0'0,"37"-15"-3588"0"0,-37 0-1458 0 0,319-59 38 0 0,-144 22-5409 0 0,-141 31 4026 0 0</inkml:trace>
  <inkml:trace contextRef="#ctx0" brushRef="#br0" timeOffset="1165.835">2873 174 1644 0 0,'-8'2'321'0'0,"0"0"0"0"0,0 1 0 0 0,0 0 0 0 0,0 0-1 0 0,0 1 1 0 0,0-1 0 0 0,1 2 0 0 0,0-1 0 0 0,0 1 0 0 0,0 0-1 0 0,1 1 1 0 0,-1 0 0 0 0,1 0 0 0 0,1 0 0 0 0,-1 0 0 0 0,1 1-1 0 0,0 0 1 0 0,1 0 0 0 0,-1 1 0 0 0,1-1 0 0 0,1 1 0 0 0,0 0-1 0 0,-3 7-320 0 0,7-11 38 0 0,-1 0 0 0 0,1-1 0 0 0,0 1 0 0 0,0-1 0 0 0,1 1 0 0 0,-1-1 0 0 0,0 1 0 0 0,1-1 0 0 0,0 0 0 0 0,0 0 0 0 0,0 0 0 0 0,0 0 0 0 0,1 0 0 0 0,-1 0 0 0 0,1 0-1 0 0,-1-1 1 0 0,1 0 0 0 0,0 1 0 0 0,0-1 0 0 0,0 0 0 0 0,0 0 0 0 0,1-1 0 0 0,-1 1 0 0 0,1 0 0 0 0,-1-1 0 0 0,1 0 0 0 0,-1 0 0 0 0,1 0 0 0 0,1 0-38 0 0,114 14 302 0 0,-100-15-296 0 0,1 0-1 0 0,-1-1 1 0 0,0-1-1 0 0,0-1 0 0 0,0 0 1 0 0,-1-1-1 0 0,1-2 1 0 0,-1 0-1 0 0,16-7-5 0 0,-33 12 1 0 0,1 1-1 0 0,-1-1 1 0 0,0 1-1 0 0,1-1 1 0 0,-1 0-1 0 0,0 0 1 0 0,1 0 0 0 0,-1 0-1 0 0,0 0 1 0 0,0 0-1 0 0,0 0 1 0 0,0 0-1 0 0,0 0 1 0 0,0 0-1 0 0,0-1 1 0 0,-1 1 0 0 0,1 0-1 0 0,0-1 1 0 0,-1 1-1 0 0,1-1 1 0 0,-1 1-1 0 0,1 0 1 0 0,-1-1 0 0 0,0 1-1 0 0,1-1 1 0 0,-1 1-1 0 0,0-1 1 0 0,0 1-1 0 0,0-1 1 0 0,0 1 0 0 0,-1-1-1 0 0,1 1 1 0 0,0-1-1 0 0,-1 1 1 0 0,1-1-1 0 0,0 1 1 0 0,-1-1 0 0 0,0 1-1 0 0,1 0 1 0 0,-1-1-1 0 0,0 1 1 0 0,0 0-1 0 0,0 0 1 0 0,0-1 0 0 0,0 1-1 0 0,0 0 1 0 0,0 0-1 0 0,-1-1 0 0 0,-64-51-92 0 0,60 49 74 0 0,-80-44-89 0 0,-25-16-1719 0 0,55 2-3020 0 0,46 41 3729 0 0</inkml:trace>
  <inkml:trace contextRef="#ctx0" brushRef="#br0" timeOffset="11057.931">5675 36 976 0 0,'-1'17'4969'0'0,"17"-14"-2291"0"0,-1-6-2468 0 0,-1 0 775 0 0,-32 4-311 0 0,17-1-426 0 0,-15 1-210 0 0,15-1-156 0 0,1 1 0 0 0,-1-1-1 0 0,1 0 1 0 0,-1 1 0 0 0,1-1-1 0 0,-1 0 1 0 0,0 0 0 0 0,1 0-1 0 0,-1 0 1 0 0,1 1-1 0 0,-1-1 1 0 0,1 0 0 0 0,-1 0-1 0 0,1 0 1 0 0,-1 0 0 0 0,0 0-1 0 0,1 0 1 0 0,-1-1 0 0 0,1 1-1 0 0,-1 0 1 0 0,1 0 0 0 0,-1 0-1 0 0,0 0 1 0 0,1-1-1 0 0,-1 1 1 0 0,1 0 0 0 0,-1-1-1 0 0,1 1 1 0 0,0 0 0 0 0,-1-1-1 0 0,1 1 1 0 0,-1 0 0 0 0,1-1-1 0 0,-1 1 1 0 0,1-1-1 0 0,0 1 1 0 0,0-1 0 0 0,-1 1-1 0 0,1-1 1 0 0,0 1 0 0 0,-1-1-1 0 0,1 1 1 0 0,0-1 0 0 0,0 1-1 0 0,0-1 1 0 0,0 0-1 0 0,0 1 1 0 0,0-1 0 0 0,0 1-1 0 0,0-1 1 0 0,0 1 0 0 0,0-1-1 0 0,0 0 1 0 0,0 1 0 0 0,0-1-1 0 0,0 1 1 0 0,0-1-1 0 0,1 1 1 0 0,-1-1 0 0 0,0 1-1 0 0,0-1 1 0 0,1 1 0 0 0,-1-1 118 0 0,10-12-1366 0 0</inkml:trace>
  <inkml:trace contextRef="#ctx0" brushRef="#br0" timeOffset="13490.828">7795 36 1588 0 0,'32'16'11210'0'0,"-34"-13"-10285"0"0,-15-19-5232 0 0,-5-17-2379 0 0,15 27 5592 0 0</inkml:trace>
  <inkml:trace contextRef="#ctx0" brushRef="#br0" timeOffset="198677.697">619 1863 1644 0 0,'0'0'397'0'0,"-4"0"-14"0"0,-72-15 2202 0 0,76 15-2276 0 0,0 0-4 0 0,0 0-29 0 0,0 0 24 0 0,0 0-12 0 0,7-2 786 0 0,505-23 356 0 0,-513 26-1516 0 0,0 0 0 0 0,0 0-1 0 0,0 0 1 0 0,0 0 0 0 0,0-1 0 0 0,0 1 0 0 0,0 1 0 0 0,0-1 0 0 0,1 0 0 0 0,-1 0-1 0 0,0 0 1 0 0,1 0 0 0 0,-1 0 0 0 0,1 1 0 0 0,-1-1 0 0 0,1 0 0 0 0,-1 1 0 0 0,1-1 0 0 0,0 0-1 0 0,0 1 1 0 0,0-1 0 0 0,0 0 0 0 0,0 1 0 0 0,0-1 0 0 0,0 0 0 0 0,0 1 0 0 0,0-1-1 0 0,1 0 1 0 0,-1 0 0 0 0,0 1 0 0 0,1-1 0 0 0,-1 0 0 0 0,1 0 0 0 0,0 1 0 0 0,-1-1-1 0 0,1 0 1 0 0,0 0 0 0 0,0 0 0 0 0,-1 0 0 0 0,1 0 0 0 0,0 0 0 0 0,0 0 0 0 0,0 0 0 0 0,0 0-1 0 0,1-1 1 0 0,-1 1 0 0 0,0 0 0 0 0,0-1 0 0 0,0 1 0 0 0,1-1 0 0 0,-1 1 0 0 0,0-1-1 0 0,0 1 1 0 0,1-1 0 0 0,-1 0 0 0 0,0 0 0 0 0,1 0 0 0 0,-1 0 0 0 0,0 0 86 0 0,-23 11-1214 0 0,-4-1 98 0 0</inkml:trace>
  <inkml:trace contextRef="#ctx0" brushRef="#br0" timeOffset="198930.168">548 2058 1636 0 0,'4'2'4503'0'0,"43"-4"-3223"0"0,152-25 30 0 0,132-25-7529 0 0,-288 41 4989 0 0</inkml:trace>
  <inkml:trace contextRef="#ctx0" brushRef="#br0" timeOffset="201884.79">1635 3113 1228 0 0,'0'0'499'0'0,"-1"-23"1887"0"0,0 16-2488 0 0,-4-21 1817 0 0,2 49-758 0 0,3-15-913 0 0,1 1 1 0 0,0-1-1 0 0,0 1 0 0 0,0 0 0 0 0,1-1 0 0 0,0 0 0 0 0,1 1 0 0 0,-1-1 0 0 0,1 0 1 0 0,0 0-1 0 0,0-1 0 0 0,1 1 0 0 0,0 0 0 0 0,0-1 0 0 0,0 0 0 0 0,1 0 0 0 0,-1 0 1 0 0,1-1-1 0 0,0 0 0 0 0,1 0 0 0 0,-1 0 0 0 0,1 0 0 0 0,0-1 0 0 0,-1 0 0 0 0,1 0 1 0 0,1-1-1 0 0,-1 1 0 0 0,0-1 0 0 0,1-1 0 0 0,-1 1 0 0 0,1-1 0 0 0,-1 0 0 0 0,1-1 1 0 0,0 1-1 0 0,-1-1 0 0 0,1-1 0 0 0,0 1 0 0 0,2-1-44 0 0,6-1 50 0 0,0-1 1 0 0,0 0-1 0 0,0 0 1 0 0,0-2-1 0 0,-1 0 0 0 0,0 0 1 0 0,0-1-1 0 0,0-1 0 0 0,0-1 1 0 0,-1 1-1 0 0,-1-2 0 0 0,1 0 1 0 0,-1-1-1 0 0,-1 0 0 0 0,0 0 1 0 0,0-2-1 0 0,7-9-50 0 0,29-49 865 0 0,-83 239-726 0 0,11 33-118 0 0,-35 153 795 0 0,57-350-800 0 0,0 0 0 0 0,0 0 0 0 0,-1-1 1 0 0,1 1-1 0 0,-1-1 0 0 0,0 0 0 0 0,-1 0 0 0 0,1 0 0 0 0,-1-1 1 0 0,0 1-1 0 0,0-1 0 0 0,0 0 0 0 0,0-1 0 0 0,0 1 0 0 0,0-1 0 0 0,-1 0 1 0 0,1 0-1 0 0,-1-1 0 0 0,0 0 0 0 0,0 0 0 0 0,1 0 0 0 0,-1 0 1 0 0,0-1-1 0 0,0 0 0 0 0,0 0 0 0 0,1-1 0 0 0,-1 0 0 0 0,0 0 0 0 0,1 0 1 0 0,-1-1-1 0 0,0 1 0 0 0,1-1 0 0 0,0-1 0 0 0,-1 1 0 0 0,1-1 1 0 0,0 0-1 0 0,0 0 0 0 0,0 0 0 0 0,1-1 0 0 0,-1 0 0 0 0,1 1 0 0 0,0-2 1 0 0,0 1-1 0 0,-3-4-16 0 0,-3-1-29 0 0,1 1 0 0 0,-1-2 0 0 0,1 1 0 0 0,1-1 0 0 0,0 0 0 0 0,0-1 0 0 0,1 0 0 0 0,0 0 1 0 0,1-1-1 0 0,0 0 0 0 0,1 0 0 0 0,1 0 0 0 0,0 0 0 0 0,0-1 0 0 0,1 0 0 0 0,1 1 0 0 0,0-1 0 0 0,1 0 0 0 0,0-8 29 0 0,5 9-136 0 0,0 1 0 0 0,1 0 0 0 0,1 0-1 0 0,-1 0 1 0 0,2 1 0 0 0,0 0-1 0 0,0 0 1 0 0,0 0 0 0 0,1 1 0 0 0,1 0-1 0 0,0 1 1 0 0,0 0 0 0 0,0 0-1 0 0,1 1 1 0 0,0 0 0 0 0,1 1 0 0 0,-1 0-1 0 0,1 1 1 0 0,0 0 0 0 0,7-2 136 0 0,146-49-5942 0 0,-132 49 4747 0 0</inkml:trace>
  <inkml:trace contextRef="#ctx0" brushRef="#br0" timeOffset="202196.698">2308 3220 1024 0 0,'8'2'6110'0'0,"40"-7"-5080"0"0,135-15-962 0 0,-180 50-5648 0 0,-16-21 4168 0 0</inkml:trace>
  <inkml:trace contextRef="#ctx0" brushRef="#br0" timeOffset="202458.199">2228 3451 1780 0 0,'12'10'5111'0'0,"27"-14"-4206"0"0,-24 1-355 0 0,242-58-1378 0 0,-203 46-1794 0 0,-29 8 1378 0 0,-3 0 44 0 0</inkml:trace>
  <inkml:trace contextRef="#ctx0" brushRef="#br0" timeOffset="202797.116">2912 3284 1552 0 0,'-7'5'316'0'0,"0"0"1"0"0,1 0-1 0 0,0 1 0 0 0,0 0 0 0 0,1 0 1 0 0,0 0-1 0 0,0 1 0 0 0,0 0 0 0 0,1 0 1 0 0,-1 0-1 0 0,2 0 0 0 0,-1 1 0 0 0,1 0 1 0 0,0-1-1 0 0,1 1 0 0 0,0 0 0 0 0,0 0 1 0 0,0 8-317 0 0,2-13 51 0 0,1 1 0 0 0,-1-1 1 0 0,1 1-1 0 0,0-1 0 0 0,0 0 1 0 0,0 0-1 0 0,0 0 0 0 0,1 0 1 0 0,-1 0-1 0 0,1 0 0 0 0,0 0 0 0 0,0 0 1 0 0,0 0-1 0 0,0-1 0 0 0,0 1 1 0 0,1-1-1 0 0,-1 1 0 0 0,1-1 1 0 0,-1 0-1 0 0,1 0 0 0 0,0 0 1 0 0,0-1-1 0 0,0 1 0 0 0,0-1 1 0 0,0 1-1 0 0,0-1 0 0 0,1 0 1 0 0,-1 0-1 0 0,0 0 0 0 0,1-1 1 0 0,-1 1-52 0 0,110 10 829 0 0,80-54-384 0 0,-190 43-437 0 0,0 0-1 0 0,0-1 0 0 0,-1 0 0 0 0,1 1 1 0 0,0-1-1 0 0,-1 0 0 0 0,1 0 0 0 0,-1 0 1 0 0,1 0-1 0 0,-1-1 0 0 0,1 1 0 0 0,-1-1 1 0 0,0 0-1 0 0,0 1 0 0 0,0-1 0 0 0,0 0 1 0 0,0 0-1 0 0,0 0 0 0 0,0 0 0 0 0,-1-1 1 0 0,1 1-1 0 0,-1 0 0 0 0,1-1 0 0 0,-1 1 1 0 0,0-1-1 0 0,0 0 0 0 0,0 1 0 0 0,0-1 1 0 0,-1 0-1 0 0,1 1 0 0 0,-1-1 0 0 0,0 0 1 0 0,1 0-1 0 0,-1 0-7 0 0,-18-13-13 0 0,-1 2 0 0 0,0 0 0 0 0,0 1-1 0 0,-2 1 1 0 0,1 1 0 0 0,-2 1 0 0 0,1 0 0 0 0,-1 2 0 0 0,0 1 0 0 0,-1 0-1 0 0,0 2 1 0 0,-21-3 13 0 0,1-2-54 0 0,12 3-430 0 0,-56-24-6649 0 0,84 26 5765 0 0</inkml:trace>
  <inkml:trace contextRef="#ctx0" brushRef="#br0" timeOffset="206627.364">4809 1295 1316 0 0,'-21'-51'2680'0'0,"21"50"-2635"0"0,1 0 0 0 0,-1 0 0 0 0,0 0 0 0 0,0 0-1 0 0,1 0 1 0 0,-1 0 0 0 0,0 0 0 0 0,1 0 0 0 0,-1 0-1 0 0,1 0 1 0 0,0 0 0 0 0,-1 0 0 0 0,1 0-1 0 0,0 0 1 0 0,-1 0 0 0 0,1 1 0 0 0,0-1 0 0 0,0 0-1 0 0,0 0 1 0 0,0 1 0 0 0,0-1 0 0 0,-1 1 0 0 0,1-1-1 0 0,0 1 1 0 0,0-1 0 0 0,1 1 0 0 0,-1 0 0 0 0,0-1-1 0 0,0 1 1 0 0,0 0 0 0 0,0 0 0 0 0,0 0 0 0 0,0 0-1 0 0,0 0 1 0 0,0 0 0 0 0,0 0 0 0 0,0 0 0 0 0,1 0-1 0 0,-1 0 1 0 0,0 1 0 0 0,0-1 0 0 0,0 0 0 0 0,0 1-45 0 0,13 5 53 0 0,-1 0 1 0 0,0 1-1 0 0,-1 0 1 0 0,1 1-1 0 0,-1 0 1 0 0,-1 1-1 0 0,1 1 1 0 0,-2 0 0 0 0,1 0-1 0 0,-1 1 1 0 0,-1 0-1 0 0,0 1 1 0 0,-1 0-1 0 0,0 0 1 0 0,-1 1 0 0 0,0 0-1 0 0,-1 0 1 0 0,1 2-54 0 0,-6-13 40 0 0,-1 0 1 0 0,1 0 0 0 0,0 0 0 0 0,0 0 0 0 0,-1 0 0 0 0,1 0-1 0 0,-1 1 1 0 0,0-1 0 0 0,0 0 0 0 0,0 0 0 0 0,0 0 0 0 0,0 1 0 0 0,0-1-1 0 0,0 0 1 0 0,-1 0 0 0 0,1 0 0 0 0,-1 0 0 0 0,1 0 0 0 0,-1 0-1 0 0,0 0 1 0 0,0 0 0 0 0,0 0 0 0 0,0 0 0 0 0,0 0 0 0 0,-1 0-1 0 0,1-1 1 0 0,0 1 0 0 0,-1 0 0 0 0,1-1 0 0 0,-1 1 0 0 0,0-1-1 0 0,1 0 1 0 0,-1 1 0 0 0,0-1 0 0 0,0 0 0 0 0,0 0 0 0 0,0 0-1 0 0,0 0 1 0 0,0-1 0 0 0,0 1 0 0 0,0-1 0 0 0,0 1 0 0 0,-1-1-1 0 0,1 1 1 0 0,0-1 0 0 0,0 0 0 0 0,0 0 0 0 0,-1 0-41 0 0,1-3 23 0 0,0 0 1 0 0,1 0-1 0 0,-1-1 0 0 0,1 1 1 0 0,0 0-1 0 0,0 0 1 0 0,0-1-1 0 0,1 1 1 0 0,-1 0-1 0 0,1-1 0 0 0,-1 1 1 0 0,1 0-1 0 0,0-1 1 0 0,1 1-1 0 0,-1-1 1 0 0,0 1-1 0 0,1 0 0 0 0,0-1 1 0 0,0 1-1 0 0,0 0 1 0 0,0 0-1 0 0,1-1 0 0 0,-1 1 1 0 0,1 0-1 0 0,1-2-23 0 0,-2 3 8 0 0,6-15 9 0 0,1 1 0 0 0,1-1 0 0 0,1 1 0 0 0,0 1 0 0 0,2 0 1 0 0,-1 0-1 0 0,2 1 0 0 0,-1 1 0 0 0,2 0 0 0 0,0 1 0 0 0,1 0 1 0 0,0 1-1 0 0,0 1 0 0 0,1 0 0 0 0,0 1 0 0 0,13-4-17 0 0,-24 14-16 0 0,1 1-1 0 0,-1 0 0 0 0,0 0 1 0 0,1 1-1 0 0,-1-1 0 0 0,0 1 1 0 0,-1 0-1 0 0,1 0 0 0 0,0 1 1 0 0,-1 0-1 0 0,0-1 1 0 0,0 2-1 0 0,0-1 0 0 0,0 0 1 0 0,-1 1-1 0 0,1-1 0 0 0,-1 1 1 0 0,-1 0-1 0 0,1 0 0 0 0,0 0 1 0 0,-1 1-1 0 0,0-1 0 0 0,-1 1 1 0 0,1-1-1 0 0,-1 1 1 0 0,0-1-1 0 0,0 5 17 0 0,37 142-738 0 0,-33-123-4944 0 0,-5-28 4425 0 0</inkml:trace>
  <inkml:trace contextRef="#ctx0" brushRef="#br0" timeOffset="206953.034">5627 1215 1048 0 0,'0'1'92'0'0,"-1"0"-1"0"0,1-1 1 0 0,0 1-1 0 0,0-1 0 0 0,0 1 1 0 0,-1 0-1 0 0,1-1 1 0 0,0 1-1 0 0,0 0 1 0 0,0-1-1 0 0,0 1 1 0 0,0 0-1 0 0,0-1 1 0 0,0 1-1 0 0,1 0 1 0 0,-1-1-1 0 0,0 1 1 0 0,0 0-1 0 0,0-1 1 0 0,1 1-1 0 0,-1 0 1 0 0,0-1-1 0 0,1 1 1 0 0,-1-1-1 0 0,0 1 1 0 0,1-1-1 0 0,-1 1 1 0 0,1-1-1 0 0,-1 1 0 0 0,1-1 1 0 0,-1 1-1 0 0,1-1 1 0 0,-1 1-1 0 0,1-1 1 0 0,0 0-1 0 0,-1 1 1 0 0,1-1-1 0 0,-1 0 1 0 0,1 0-1 0 0,0 0 1 0 0,-1 1-1 0 0,1-1 1 0 0,0 0-1 0 0,-1 0 1 0 0,1 0-1 0 0,0 0 1 0 0,-1 0-1 0 0,1 0 1 0 0,0 0-1 0 0,-1 0 1 0 0,1 0-1 0 0,0 0 1 0 0,-1-1-1 0 0,1 1 0 0 0,0 0 1 0 0,-1 0-1 0 0,1-1 1 0 0,-1 1-1 0 0,1 0 1 0 0,0-1-1 0 0,-1 1 1 0 0,1-1-1 0 0,-1 1 1 0 0,1 0-1 0 0,-1-1 1 0 0,1 1-1 0 0,-1-1 1 0 0,0 0-1 0 0,1 1-91 0 0,3 19 58 0 0,59 159 1218 0 0,-52-148-1223 0 0,-30 27-6182 0 0,3-43 4843 0 0</inkml:trace>
  <inkml:trace contextRef="#ctx0" brushRef="#br0" timeOffset="207327.621">5710 1728 848 0 0,'-2'4'1428'0'0,"8"-2"4082"0"0,7-7-5477 0 0,66-33 1552 0 0,-97 46-1197 0 0,-5 1-1738 0 0,1-4-3529 0 0,21-5 3624 0 0</inkml:trace>
  <inkml:trace contextRef="#ctx0" brushRef="#br0" timeOffset="207838.061">4123 1998 2268 0 0,'-63'12'4009'0'0,"128"-4"-1744"0"0,247-31-849 0 0,1367-81-388 0 0,-1493 95-1993 0 0,-184 8 667 0 0,-27 12-6182 0 0,5-8 5253 0 0</inkml:trace>
  <inkml:trace contextRef="#ctx0" brushRef="#br0" timeOffset="209455.086">4003 2427 1468 0 0,'13'-15'1804'0'0,"-10"15"-1324"0"0,-3 0-58 0 0,0 0-54 0 0,0 0-77 0 0,7-10 1562 0 0,-1 35-1098 0 0,-5-17-706 0 0,1-1 0 0 0,-1 0 0 0 0,2 1 0 0 0,-1-1 0 0 0,1 0 0 0 0,0 0 0 0 0,0-1 0 0 0,1 1 0 0 0,0 0 0 0 0,0-1 0 0 0,0 0 0 0 0,1 0 0 0 0,0-1 0 0 0,0 1 0 0 0,1-1 0 0 0,0 0 0 0 0,-1 0 0 0 0,2-1 0 0 0,-1 0 0 0 0,0 0 0 0 0,1 0 0 0 0,0-1 0 0 0,0 0 0 0 0,0 0 0 0 0,0-1 0 0 0,0 0 0 0 0,0 0 0 0 0,1 0 0 0 0,-1-1 0 0 0,1 0 0 0 0,-1-1 0 0 0,1 0 0 0 0,-1 0 0 0 0,1-1 0 0 0,-1 1 0 0 0,1-2 0 0 0,5-1-49 0 0,0 0 6 0 0,-1-1 0 0 0,-1 0 0 0 0,1-1 0 0 0,-1 0 0 0 0,0-1 0 0 0,0 0 0 0 0,0-1 0 0 0,-1 0 0 0 0,0-1 0 0 0,0 0 0 0 0,-1-1 0 0 0,0 0 0 0 0,-1 0 1 0 0,0-1-1 0 0,0 0 0 0 0,-1 0 0 0 0,0-1 0 0 0,3-8-6 0 0,11-21 296 0 0,-21 40-271 0 0,0 0-3 0 0,0 0-22 0 0,0 0-22 0 0,0 0 20 0 0,0 0-34 0 0,0 0 24 0 0,0 0-19 0 0,0-3 26 0 0,-1 3 5 0 0,1 0 0 0 0,-1 0 0 0 0,1 0-1 0 0,0 0 1 0 0,-1 0 0 0 0,1 0 0 0 0,0 0 0 0 0,-1 0-1 0 0,1 0 1 0 0,0 0 0 0 0,-1 0 0 0 0,1 0-1 0 0,-1 0 1 0 0,1 0 0 0 0,0 0 0 0 0,-1 0-1 0 0,1 0 1 0 0,0-1 0 0 0,-1 1 0 0 0,1 0 0 0 0,0 0-1 0 0,0 0 1 0 0,-1-1 0 0 0,1 1 0 0 0,0 0-1 0 0,-1 0 1 0 0,1-1 0 0 0,0 1 0 0 0,0 0-1 0 0,0-1 1 0 0,-1 1 0 0 0,1 0 0 0 0,0-1 0 0 0,0 1-1 0 0,0 0 1 0 0,0-1 0 0 0,0 1 0 0 0,0 0-1 0 0,-1-1 1 0 0,1 1 0 0 0,0 0 0 0 0,0-1-1 0 0,0 1 1 0 0,0-1 0 0 0,0 1 0 0 0,0 0 0 0 0,1-1 0 0 0,-7 22 6 0 0,1-1 1 0 0,1 1-1 0 0,1 0 1 0 0,1 0 0 0 0,1 1-1 0 0,1-1 1 0 0,1 0-1 0 0,2 11-6 0 0,-1 33 29 0 0,0-12 59 0 0,-10 124 334 0 0,7-170-401 0 0,0-1-1 0 0,-1 0 1 0 0,1 1 0 0 0,-1-1-1 0 0,-1 0 1 0 0,1 0 0 0 0,-1 0-1 0 0,0-1 1 0 0,0 1 0 0 0,-1 0-1 0 0,0-1 1 0 0,0 0 0 0 0,0 0-1 0 0,0 0 1 0 0,-1-1 0 0 0,0 1-1 0 0,0-1 1 0 0,0 0 0 0 0,0-1-1 0 0,-1 1 1 0 0,0-1 0 0 0,1 0-1 0 0,-1-1 1 0 0,-1 1-21 0 0,0-2-8 0 0,0-2 1 0 0,0 1-1 0 0,0-1 0 0 0,0 0 1 0 0,1 0-1 0 0,-1 0 0 0 0,0-1 1 0 0,1 0-1 0 0,-1-1 0 0 0,1 0 1 0 0,0 0-1 0 0,-1 0 0 0 0,2 0 1 0 0,-1-1-1 0 0,0 0 0 0 0,1-1 1 0 0,-1 1-1 0 0,1-1 0 0 0,1 0 1 0 0,-1 0-1 0 0,1 0 0 0 0,-1-1 1 0 0,2 1-1 0 0,-1-1 0 0 0,1 0 1 0 0,-1 0-1 0 0,2-1 0 0 0,-1 1 1 0 0,1-1-1 0 0,0 1 0 0 0,0-1 1 0 0,1 0-1 0 0,-1 0 0 0 0,2 1 1 0 0,-1-1-1 0 0,1 0 0 0 0,0 0 1 0 0,0 0-1 0 0,1 0 0 0 0,1-3 8 0 0,4-4-220 0 0,0 0-1 0 0,1 1 1 0 0,1 0 0 0 0,1 0-1 0 0,-1 1 1 0 0,2 0-1 0 0,0 1 1 0 0,0 0 0 0 0,1 1-1 0 0,0 0 1 0 0,1 0-1 0 0,0 1 1 0 0,0 1 0 0 0,1 0-1 0 0,0 1 1 0 0,1 0-1 0 0,0 0 221 0 0,48-31-3521 0 0,-41 23 2229 0 0</inkml:trace>
  <inkml:trace contextRef="#ctx0" brushRef="#br0" timeOffset="209719.481">4870 2297 1280 0 0,'6'-3'1605'0'0,"3"16"3780"0"0,-10-9-5472 0 0,-13 241 1757 0 0,30-120-2315 0 0,-40 3-6203 0 0,15-110 5620 0 0</inkml:trace>
  <inkml:trace contextRef="#ctx0" brushRef="#br0" timeOffset="210073.89">4897 3062 1460 0 0,'-7'10'5313'0'0,"-19"0"-2193"0"0,19-10-1047 0 0,-22-6-11236 0 0,26 1 7904 0 0</inkml:trace>
  <inkml:trace contextRef="#ctx0" brushRef="#br0" timeOffset="211290.288">5294 2439 916 0 0,'0'0'444'0'0,"19"0"1647"0"0,-11 6-1954 0 0,0 0 0 0 0,-1 0 0 0 0,0 0 0 0 0,0 1-1 0 0,-1 0 1 0 0,0 0 0 0 0,0 1 0 0 0,0 0 0 0 0,-1 0 0 0 0,0 0 0 0 0,-1 1 0 0 0,0-1 0 0 0,0 1-1 0 0,-1 0 1 0 0,0 0 0 0 0,0 1 0 0 0,-1-1 0 0 0,-1 0 0 0 0,1 10-137 0 0,0-13 115 0 0,-3-6-69 0 0,0-1 0 0 0,0 0 0 0 0,0 0 0 0 0,0 1 0 0 0,0-1 0 0 0,0 0 0 0 0,-1 1 0 0 0,1-1 0 0 0,0 1 0 0 0,0-1 0 0 0,-1 1 0 0 0,1 0 0 0 0,0 0 0 0 0,0-1 0 0 0,-1 1 0 0 0,1 0 0 0 0,0 0 0 0 0,-1 0 0 0 0,1 0 0 0 0,0 1 0 0 0,-1-1 0 0 0,1 0 0 0 0,0 0 0 0 0,0 1 0 0 0,-1-1 0 0 0,1 1 0 0 0,0-1 0 0 0,0 1 0 0 0,0 0 0 0 0,0-1 0 0 0,-1 1 0 0 0,1 0 0 0 0,0 0 0 0 0,0 0 0 0 0,1 0 0 0 0,-1 0 0 0 0,0 0 0 0 0,0 0 0 0 0,0 0 0 0 0,1 0 0 0 0,-1 0 0 0 0,0 0 0 0 0,1 0 0 0 0,-1 0 0 0 0,1 1 0 0 0,-1-1 0 0 0,1 0 0 0 0,0 0 0 0 0,0 1 0 0 0,-1-1 0 0 0,1 0 0 0 0,0 1 0 0 0,0-1 0 0 0,0 0 0 0 0,0 1 0 0 0,1-1 0 0 0,-1 1-46 0 0,-3-14 12 0 0,1 0 0 0 0,0 0 0 0 0,1-1 0 0 0,1 1 0 0 0,0 0 0 0 0,0 0 0 0 0,1 0 1 0 0,1-1-1 0 0,0 1 0 0 0,0 0 0 0 0,1 1 0 0 0,1-1 0 0 0,0 0 0 0 0,1 1 0 0 0,0 0 0 0 0,1 0 0 0 0,0 0 1 0 0,0 1-1 0 0,1 0 0 0 0,0 0 0 0 0,6-5-12 0 0,-5 6 5 0 0,0 0 1 0 0,1 0-1 0 0,0 0 1 0 0,0 1-1 0 0,0 1 1 0 0,1 0-1 0 0,0 0 1 0 0,1 1-1 0 0,0 0 1 0 0,0 0-1 0 0,0 2 1 0 0,0-1-1 0 0,1 1 1 0 0,0 1-1 0 0,0 0 1 0 0,0 1-1 0 0,6-1-5 0 0,-14 6 2 0 0,1-1 0 0 0,-1 1 1 0 0,0 0-1 0 0,0 0 0 0 0,0 1 0 0 0,0-1 0 0 0,0 1 0 0 0,-1-1 1 0 0,1 1-1 0 0,-1 0 0 0 0,0 1 0 0 0,0-1 0 0 0,-1 1 0 0 0,1-1 1 0 0,-1 1-1 0 0,0 0 0 0 0,0-1 0 0 0,-1 1 0 0 0,1 0 0 0 0,-1 0 1 0 0,0 0-1 0 0,0 1 0 0 0,-1-1 0 0 0,0 0 0 0 0,0 4-2 0 0,4 10 5 0 0,10 74 248 0 0,-3-19-1012 0 0,2-26-3426 0 0,-13-46 2958 0 0,0-1-10 0 0</inkml:trace>
  <inkml:trace contextRef="#ctx0" brushRef="#br0" timeOffset="211585.374">5917 2546 2828 0 0,'0'0'912'0'0,"4"-1"3922"0"0,22-5-3720 0 0,137-26-770 0 0,-132 32-6652 0 0,-31 0 5152 0 0</inkml:trace>
  <inkml:trace contextRef="#ctx0" brushRef="#br0" timeOffset="211910.633">6315 2358 2000 0 0,'13'-6'2479'0'0,"-13"5"-2415"0"0,1 1 1 0 0,0 0-1 0 0,-1-1 0 0 0,1 1 0 0 0,-1 0 0 0 0,1 0 0 0 0,0-1 0 0 0,-1 1 0 0 0,1 0 0 0 0,0 0 1 0 0,0 0-1 0 0,-1 0 0 0 0,1 0 0 0 0,0 0 0 0 0,-1 0 0 0 0,1 0 0 0 0,0 0 0 0 0,-1 0 0 0 0,1 0 1 0 0,0 0-1 0 0,0 1 0 0 0,-1-1 0 0 0,1 0 0 0 0,0 0 0 0 0,-1 1 0 0 0,1-1 0 0 0,-1 0 0 0 0,1 1 1 0 0,0-1-1 0 0,-1 1 0 0 0,1-1 0 0 0,-1 1 0 0 0,1-1 0 0 0,-1 1 0 0 0,0-1 0 0 0,1 1 0 0 0,-1 0 1 0 0,1-1-1 0 0,-1 1 0 0 0,0-1 0 0 0,0 1 0 0 0,1 0 0 0 0,-1-1 0 0 0,0 1 0 0 0,0 0 0 0 0,0-1 1 0 0,1 1-1 0 0,-1 0 0 0 0,0 0 0 0 0,0-1 0 0 0,0 1 0 0 0,0 0 0 0 0,-1-1 0 0 0,1 1 0 0 0,0 0 1 0 0,0 0-1 0 0,0-1 0 0 0,0 1 0 0 0,-1 0 0 0 0,1-1 0 0 0,0 1 0 0 0,-1-1 0 0 0,1 1 0 0 0,-1 0 1 0 0,1-1-1 0 0,0 1 0 0 0,-1-1 0 0 0,1 1 0 0 0,-1-1 0 0 0,0 1-64 0 0,1 0-12 0 0,49 196 301 0 0,-44-150-2196 0 0,-5-46 609 0 0,0-1-101 0 0,0 1 47 0 0,0 7 28 0 0</inkml:trace>
  <inkml:trace contextRef="#ctx0" brushRef="#br0" timeOffset="212205.438">6515 2514 1068 0 0,'17'3'6786'0'0,"18"-12"-6647"0"0,-24 5 479 0 0,60-8-98 0 0,28-9-2158 0 0,-45-10-3561 0 0,-48 24 3861 0 0</inkml:trace>
  <inkml:trace contextRef="#ctx0" brushRef="#br0" timeOffset="212761.437">6877 2327 1172 0 0,'2'47'4204'0'0,"-2"-42"-4134"0"0,1 0-1 0 0,0 1 0 0 0,0-1 1 0 0,0 0-1 0 0,1 0 0 0 0,0 0 1 0 0,0 0-1 0 0,0 0 0 0 0,0 0 1 0 0,1-1-1 0 0,0 1 0 0 0,0-1 0 0 0,0 0 1 0 0,0 0-1 0 0,1 0 0 0 0,0 0 1 0 0,0 0-1 0 0,0-1 0 0 0,0 1 1 0 0,2 0-70 0 0,-1-1 26 0 0,-1 0 0 0 0,1 0 0 0 0,0 0 0 0 0,0-1 1 0 0,0 1-1 0 0,0-1 0 0 0,0 0 0 0 0,0-1 0 0 0,0 0 1 0 0,1 1-1 0 0,-1-1 0 0 0,1-1 0 0 0,-1 1 1 0 0,1-1-1 0 0,-1 0 0 0 0,1-1 0 0 0,-1 1 0 0 0,0-1 1 0 0,1 0-1 0 0,-1 0 0 0 0,0-1 0 0 0,1 1 0 0 0,-1-1 1 0 0,0 0-1 0 0,0-1 0 0 0,0 1 0 0 0,-1-1 0 0 0,1 0 1 0 0,-1 0-1 0 0,1-1 0 0 0,-1 1 0 0 0,0-1 0 0 0,0 0 1 0 0,-1 0-1 0 0,1 0 0 0 0,1-3-26 0 0,15-46 24 0 0,-20 52 15 0 0,0-37 543 0 0,0 37-501 0 0,0 0-77 0 0,0 1 0 0 0,0-1-1 0 0,0 1 1 0 0,-1-1 0 0 0,1 0 0 0 0,0 1-1 0 0,0-1 1 0 0,0 1 0 0 0,-1-1 0 0 0,1 1-1 0 0,0-1 1 0 0,-1 1 0 0 0,1-1 0 0 0,0 1-1 0 0,-1-1 1 0 0,1 1 0 0 0,-1 0 0 0 0,1-1 0 0 0,-1 1-1 0 0,1-1 1 0 0,-1 1 0 0 0,1 0 0 0 0,-1 0-1 0 0,1-1 1 0 0,-1 1 0 0 0,1 0 0 0 0,-1 0-1 0 0,0 0 1 0 0,1-1 0 0 0,-1 1 0 0 0,1 0-1 0 0,-1 0 1 0 0,0 0 0 0 0,1 0 0 0 0,-1 0-1 0 0,1 0 1 0 0,-1 0 0 0 0,0 0 0 0 0,1 1-1 0 0,-1-1 1 0 0,1 0 0 0 0,-1 0 0 0 0,1 0-1 0 0,-1 1 1 0 0,1-1 0 0 0,-1 0 0 0 0,1 1 0 0 0,-1-1-1 0 0,1 0 1 0 0,-1 1 0 0 0,1-1 0 0 0,-1 0-1 0 0,1 1 1 0 0,-1-1 0 0 0,1 1 0 0 0,0-1-1 0 0,-1 1 1 0 0,1-1 0 0 0,0 1 0 0 0,0-1-1 0 0,-1 1 1 0 0,1 0 0 0 0,0-1 0 0 0,0 1-1 0 0,0-1 1 0 0,0 1 0 0 0,0 0 0 0 0,0-1-1 0 0,-1 1-3 0 0,8 175 339 0 0,12 18 14 0 0,-18-187-333 0 0,-1 1-1 0 0,-1-1 1 0 0,1 0 0 0 0,-1 0 0 0 0,-1 0-1 0 0,1 0 1 0 0,-1 0 0 0 0,0 0 0 0 0,-1 0-1 0 0,0-1 1 0 0,0 1 0 0 0,0-1 0 0 0,-1 0-1 0 0,0 0 1 0 0,0 0 0 0 0,0 0 0 0 0,-1-1-1 0 0,0 1 1 0 0,0-1 0 0 0,0 0 0 0 0,-1-1-1 0 0,0 1 1 0 0,0-1 0 0 0,0-1 0 0 0,0 1-1 0 0,0-1 1 0 0,-1 0 0 0 0,0 0 0 0 0,-3 1-20 0 0,4-7-28 0 0,0 1 0 0 0,-1-1 0 0 0,1 0 0 0 0,0 0 0 0 0,0-1 0 0 0,1 0 0 0 0,-1 0 0 0 0,1 0 0 0 0,0-1 0 0 0,0 1 0 0 0,0-1 0 0 0,1 0 0 0 0,-1-1 0 0 0,1 1 0 0 0,1-1 0 0 0,-1 0 0 0 0,1 0 0 0 0,0 0 0 0 0,0 0 0 0 0,1-1 0 0 0,0 1 0 0 0,0-1 0 0 0,0 1 0 0 0,1-1 0 0 0,0 0 0 0 0,0 0 0 0 0,1 1 0 0 0,0-1 0 0 0,0 0 0 0 0,0-1 28 0 0,4-3-387 0 0,0 0 0 0 0,0 1 0 0 0,1-1 0 0 0,0 1 0 0 0,1 0-1 0 0,0 1 1 0 0,0-1 0 0 0,1 1 0 0 0,0 1 0 0 0,1-1 0 0 0,0 1 0 0 0,0 0-1 0 0,1 1 1 0 0,1-1 387 0 0,15-11-1424 0 0</inkml:trace>
  <inkml:trace contextRef="#ctx0" brushRef="#br0" timeOffset="213053.458">7429 2283 968 0 0,'6'-1'5758'0'0,"-7"175"-2710"0"0,24-2-2351 0 0,-16 86-3172 0 0,-44-140-2751 0 0,24-102 4012 0 0</inkml:trace>
  <inkml:trace contextRef="#ctx0" brushRef="#br0" timeOffset="213348.918">7451 3088 1588 0 0,'40'-1'10315'0'0,"-38"-15"-14043"0"0,-21-16-1981 0 0,17 18 4395 0 0</inkml:trace>
  <inkml:trace contextRef="#ctx0" brushRef="#br0" timeOffset="216062.635">7434 3214 2572 0 0,'0'0'756'0'0,"0"0"-62"0"0,0 0-62 0 0,0 0-58 0 0,0 0-41 0 0,0 0-55 0 0,0 0-29 0 0,0 0-40 0 0,1-33 3027 0 0,34-9-2237 0 0,-50 35-445 0 0,-1 1-1385 0 0,14 3-3957 0 0,43-43 372 0 0,-31 31 2885 0 0</inkml:trace>
  <inkml:trace contextRef="#ctx0" brushRef="#br0" timeOffset="224187.248">12871 621 2572 0 0,'16'-7'5623'0'0,"20"5"-5616"0"0,-35 2 275 0 0,13 0-254 0 0,133-12-1356 0 0,-51-18-3260 0 0,-80 21 3352 0 0</inkml:trace>
  <inkml:trace contextRef="#ctx0" brushRef="#br0" timeOffset="224761.201">13351 477 1480 0 0,'-21'5'5287'0'0,"38"37"-4023"0"0,-8-33-1156 0 0,1 0 0 0 0,0-1-1 0 0,1 0 1 0 0,0 0 0 0 0,0-1 0 0 0,1 0 0 0 0,-1-1 0 0 0,1-1 0 0 0,1 0 0 0 0,-1 0 0 0 0,1-1 0 0 0,0-1-1 0 0,0 0 1 0 0,0-1 0 0 0,13 1-108 0 0,124 4 513 0 0,-147-8-502 0 0,-1 1 0 0 0,0-1 0 0 0,1 0 0 0 0,-1 0 0 0 0,0 0 0 0 0,0 0 0 0 0,0 0 0 0 0,0 0 0 0 0,0 0 0 0 0,0-1 0 0 0,0 1 0 0 0,0-1 0 0 0,0 0 0 0 0,0 1 0 0 0,-1-1 0 0 0,1 0 0 0 0,-1 0 0 0 0,0 0 0 0 0,1 0 0 0 0,-1 0 0 0 0,0 0 0 0 0,0 0 0 0 0,0-1 0 0 0,0 1 0 0 0,-1 0-1 0 0,1-1 1 0 0,-1 1 0 0 0,1 0 0 0 0,-1-1 0 0 0,0 1 0 0 0,0-1 0 0 0,0 1 0 0 0,0-2-11 0 0,0 3 70 0 0,1-35 1134 0 0,15 76-1056 0 0,-1 2-1 0 0,-3-1 0 0 0,-1 2 0 0 0,-2 0 1 0 0,-2 0-1 0 0,-1 0 0 0 0,-3 1 1 0 0,-2 26-148 0 0,-2-45 28 0 0,-2 0 1 0 0,-1 0 0 0 0,-1 0 0 0 0,-1-1 0 0 0,-1 0 0 0 0,-2 0 0 0 0,0 0 0 0 0,-1-1 0 0 0,-1-1-1 0 0,-2 0 1 0 0,0 0 0 0 0,-1-2 0 0 0,-1 1 0 0 0,-1-2 0 0 0,-12 13-29 0 0,-23-6 92 0 0,27-67-26 0 0,50-91-193 0 0,-22 122 109 0 0,12-22-312 0 0,1 2 1 0 0,2 0-1 0 0,1 0 1 0 0,1 2-1 0 0,1 1 1 0 0,2 0-1 0 0,1 2 1 0 0,1 1-1 0 0,1 1 1 0 0,0 1 0 0 0,2 1-1 0 0,13-5 330 0 0,53-46-4236 0 0,-48 33 1953 0 0,-23 24 1205 0 0</inkml:trace>
  <inkml:trace contextRef="#ctx0" brushRef="#br0" timeOffset="223332.903">11323 621 1288 0 0,'7'0'176'0'0,"-1"1"0"0"0,0-1-1 0 0,0 1 1 0 0,1 1 0 0 0,-1-1-1 0 0,0 1 1 0 0,0 0 0 0 0,-1 0 0 0 0,1 1-1 0 0,0-1 1 0 0,-1 1 0 0 0,1 1-1 0 0,-1-1 1 0 0,0 1 0 0 0,0 0 0 0 0,-1 0-1 0 0,1 0 1 0 0,-1 1 0 0 0,0 0-1 0 0,0-1 1 0 0,0 1 0 0 0,0 2-176 0 0,4 2 135 0 0,0 1 0 0 0,-1 1 0 0 0,0-1 0 0 0,-1 1 0 0 0,0 0-1 0 0,-1 0 1 0 0,0 1 0 0 0,0-1 0 0 0,-2 1 0 0 0,1 0 0 0 0,-2 0 0 0 0,1 1 0 0 0,-2-1 0 0 0,0 0 0 0 0,0 11-135 0 0,-1-20 59 0 0,-1 0 0 0 0,0 0-1 0 0,1-1 1 0 0,-1 1 0 0 0,0 0 0 0 0,-1 0 0 0 0,1-1-1 0 0,0 1 1 0 0,-1-1 0 0 0,1 1 0 0 0,-1-1 0 0 0,0 1-1 0 0,0-1 1 0 0,0 0 0 0 0,0 0 0 0 0,0 0 0 0 0,-1 0-1 0 0,1-1 1 0 0,0 1 0 0 0,-1 0 0 0 0,1-1 0 0 0,-1 0 0 0 0,0 0-1 0 0,0 1 1 0 0,1-2 0 0 0,-1 1 0 0 0,0 0 0 0 0,0 0-1 0 0,0-1 1 0 0,-2 1-59 0 0,4-2 129 0 0,-7-13 88 0 0,6 5-218 0 0,2-1 1 0 0,-1 1 0 0 0,1 0 0 0 0,1 0 0 0 0,0 0 0 0 0,0 0 0 0 0,1 0 0 0 0,0 0 0 0 0,0 0 0 0 0,1 0 0 0 0,0 0 0 0 0,1 1 0 0 0,0 0-1 0 0,0-1 1 0 0,1 1 0 0 0,0 1 0 0 0,0-1 0 0 0,6-5 0 0 0,-2 0-25 0 0,1 1-1 0 0,0 0 1 0 0,1 1-1 0 0,0 0 1 0 0,1 1-1 0 0,0 0 1 0 0,1 1-1 0 0,0 0 1 0 0,0 1-1 0 0,1 0 1 0 0,0 2 0 0 0,0-1-1 0 0,1 2 1 0 0,-1 0-1 0 0,13-3 26 0 0,-23 8-18 0 0,0 0 1 0 0,0 0-1 0 0,0 1 0 0 0,-1 0 0 0 0,1-1 0 0 0,0 1 1 0 0,-1 0-1 0 0,1 0 0 0 0,0 1 0 0 0,-1-1 0 0 0,1 1 1 0 0,-1 0-1 0 0,0 0 0 0 0,0 0 0 0 0,1 0 1 0 0,-1 1-1 0 0,-1-1 0 0 0,1 1 0 0 0,0 0 0 0 0,-1 0 1 0 0,1 0-1 0 0,-1 0 0 0 0,0 0 0 0 0,0 0 0 0 0,0 1 1 0 0,0-1-1 0 0,-1 1 0 0 0,1-1 0 0 0,-1 1 1 0 0,0 0 17 0 0,31 127 32 0 0,-28-108-50 0 0,-2-7-226 0 0,8 30 146 0 0,5-21-3566 0 0,-14-25 2945 0 0,-1-1-425 0 0</inkml:trace>
  <inkml:trace contextRef="#ctx0" brushRef="#br0" timeOffset="223579.99">12036 714 2676 0 0,'7'-5'5111'0'0,"40"-3"-4418"0"0,72-3-1345 0 0,-7-22-4616 0 0,-98 26 3920 0 0</inkml:trace>
  <inkml:trace contextRef="#ctx0" brushRef="#br0" timeOffset="223830.474">12493 525 1632 0 0,'17'-4'5555'0'0,"-5"21"-3677"0"0,-7-4-1812 0 0,42 82 533 0 0,12 29-840 0 0,-44-37-5566 0 0,-15-86 4709 0 0</inkml:trace>
  <inkml:trace contextRef="#ctx0" brushRef="#br0" timeOffset="220911.023">10720 1205 1832 0 0,'7'87'5844'0'0,"20"62"-5379"0"0,-9-53 146 0 0,-6-31-482 0 0,9 84-3077 0 0,-34-127 261 0 0,5-17 1465 0 0</inkml:trace>
  <inkml:trace contextRef="#ctx0" brushRef="#br0" timeOffset="221220.947">10803 1385 1160 0 0,'4'-4'134'0'0,"0"-1"0"0"0,0 1 0 0 0,0 1 0 0 0,0-1 0 0 0,1 1 0 0 0,0-1 0 0 0,-1 1 1 0 0,1 1-1 0 0,0-1 0 0 0,0 1 0 0 0,1-1 0 0 0,-1 2 0 0 0,0-1 0 0 0,1 0 0 0 0,-1 1 0 0 0,1 0 0 0 0,0 1 0 0 0,-1-1 0 0 0,1 1 0 0 0,0 0 0 0 0,-1 0 0 0 0,1 1 0 0 0,-1-1 0 0 0,1 1 0 0 0,-1 1 0 0 0,1-1 0 0 0,-1 1 1 0 0,1 0-1 0 0,-1 0 0 0 0,0 1 0 0 0,0-1 0 0 0,0 1 0 0 0,0 0 0 0 0,-1 0 0 0 0,2 2-134 0 0,-5-2 27 0 0,0 0 0 0 0,-1 0 1 0 0,1 0-1 0 0,-1-1 0 0 0,0 1 0 0 0,0 0 0 0 0,0 0 1 0 0,0 0-1 0 0,-1 0 0 0 0,1 0 0 0 0,-1 0 0 0 0,0 0 1 0 0,0-1-1 0 0,0 1 0 0 0,0 0 0 0 0,0-1 1 0 0,0 1-1 0 0,-1 0 0 0 0,1-1 0 0 0,-1 0 0 0 0,0 1 1 0 0,0-1-1 0 0,1 0 0 0 0,-2 0 0 0 0,1 0 1 0 0,0 0-1 0 0,0 0 0 0 0,-1 0 0 0 0,1-1 0 0 0,-1 1 1 0 0,1-1-1 0 0,-1 0 0 0 0,0 0 0 0 0,1 0 0 0 0,-1 0 1 0 0,0 0-28 0 0,1 1 5 0 0,-95 38-481 0 0,30-33-3087 0 0,64-7 2345 0 0</inkml:trace>
  <inkml:trace contextRef="#ctx0" brushRef="#br0" timeOffset="221531.72">11261 1232 1624 0 0,'59'68'4825'0'0,"-50"-53"-4617"0"0,0-1-1 0 0,0 1 1 0 0,-2 0 0 0 0,0 1 0 0 0,0-1 0 0 0,-2 1-1 0 0,0 1 1 0 0,-1-1 0 0 0,0 1 0 0 0,-1 0-1 0 0,-1-1 1 0 0,-1 12-208 0 0,-6-8 50 0 0,0-1 0 0 0,-2 1 0 0 0,0-2 0 0 0,-2 1 0 0 0,0-1 0 0 0,-1 0-1 0 0,0-1 1 0 0,-2 0 0 0 0,0 0 0 0 0,-1-2 0 0 0,0 1 0 0 0,-1-2 0 0 0,-1 0 0 0 0,0 0 0 0 0,-1-2 0 0 0,-1 0 0 0 0,1-1-1 0 0,-2 0 1 0 0,0-1 0 0 0,-3 0-50 0 0,-6 4-696 0 0,-1-1 0 0 0,-1-1 0 0 0,1-1 0 0 0,-2-1 0 0 0,1-2-1 0 0,-1-1 1 0 0,-1-2 0 0 0,1-1 0 0 0,-1-1 0 0 0,-14-1 696 0 0,13-2-1223 0 0</inkml:trace>
  <inkml:trace contextRef="#ctx0" brushRef="#br0" timeOffset="222649.016">11055 1079 848 0 0,'0'0'672'0'0,"6"-3"42"0"0,1 0-559 0 0,1 1 0 0 0,-1 0-1 0 0,1 0 1 0 0,0 0 0 0 0,0 1 0 0 0,0 1-1 0 0,0-1 1 0 0,0 1 0 0 0,0 0 0 0 0,0 1-1 0 0,0 0 1 0 0,-1 0 0 0 0,1 1 0 0 0,0 0-1 0 0,0 0 1 0 0,-1 1 0 0 0,1 0 0 0 0,-1 0-1 0 0,4 3-154 0 0,-3-2 20 0 0,0 0-1 0 0,-1 1 1 0 0,1 0-1 0 0,-1 0 1 0 0,0 1-1 0 0,0 0 0 0 0,-1 0 1 0 0,0 0-1 0 0,0 1 1 0 0,0 0-1 0 0,-1 0 0 0 0,0 1 1 0 0,-1-1-1 0 0,1 1 1 0 0,-1 0-1 0 0,-1 1 1 0 0,0-1-1 0 0,0 0 0 0 0,0 1 1 0 0,-1 0-1 0 0,-1-1 1 0 0,1 1-1 0 0,-1 0 1 0 0,-1 3-20 0 0,-29 27-3031 0 0,18-35 1889 0 0</inkml:trace>
  <inkml:trace contextRef="#ctx0" brushRef="#br0" timeOffset="214399.136">7715 1182 1380 0 0,'14'-13'3587'0'0,"-12"13"-3195"0"0,3-20 1062 0 0,24 2-326 0 0,-31 57 203 0 0,2-6-1205 0 0,2-1-1 0 0,1 1 1 0 0,1-1 0 0 0,1 0-1 0 0,2 0 1 0 0,2-1-1 0 0,1 0 1 0 0,4 8-126 0 0,14 49 218 0 0,25 90-800 0 0,-51-165-39 0 0,-4-3-5715 0 0,0-15 5136 0 0</inkml:trace>
  <inkml:trace contextRef="#ctx0" brushRef="#br0" timeOffset="214846.933">7878 1302 1772 0 0,'9'-7'180'0'0,"0"0"0"0"0,0 1-1 0 0,0 0 1 0 0,1 1 0 0 0,-1-1 0 0 0,2 2-1 0 0,-1-1 1 0 0,0 2 0 0 0,1-1 0 0 0,-1 1-1 0 0,1 1 1 0 0,0 0 0 0 0,0 1-1 0 0,0 0 1 0 0,0 0 0 0 0,0 1 0 0 0,0 1-1 0 0,0 0 1 0 0,0 0 0 0 0,0 1 0 0 0,0 0-1 0 0,0 1 1 0 0,-1 1 0 0 0,1-1 0 0 0,-1 2-1 0 0,0-1 1 0 0,0 1 0 0 0,-1 1 0 0 0,1 0-1 0 0,-1 0 1 0 0,1 2-180 0 0,-8-5 27 0 0,0-1-1 0 0,0 1 1 0 0,0 0 0 0 0,-1 0-1 0 0,1 0 1 0 0,-1 0 0 0 0,0 0-1 0 0,0 0 1 0 0,0 0 0 0 0,0 1-1 0 0,0-1 1 0 0,-1 0 0 0 0,1 0-1 0 0,-1 1 1 0 0,0-1 0 0 0,0 0-1 0 0,0 1 1 0 0,-1-1 0 0 0,1 0-1 0 0,-1 1 1 0 0,0-1 0 0 0,0 0-1 0 0,0 0 1 0 0,0 0 0 0 0,0 0-1 0 0,-1 0 1 0 0,1 0 0 0 0,-1 0-1 0 0,0 0 1 0 0,0-1 0 0 0,0 1-1 0 0,0-1 1 0 0,-1 1 0 0 0,1-1-1 0 0,-1 0 1 0 0,1 0 0 0 0,-2 1-27 0 0,-106 61-80 0 0,-102-27-3352 0 0,195-39 2807 0 0,-8-9-629 0 0</inkml:trace>
  <inkml:trace contextRef="#ctx0" brushRef="#br0" timeOffset="218630.13">8098 618 1468 0 0,'21'-48'2872'0'0,"-18"53"-2755"0"0,0-1-1 0 0,0 1 1 0 0,0-1-1 0 0,1 0 1 0 0,0 0-1 0 0,0 0 1 0 0,0 0-1 0 0,0-1 1 0 0,1 0-1 0 0,-1 0 1 0 0,1 0-1 0 0,0 0 0 0 0,0-1 1 0 0,0 1-1 0 0,0-1 1 0 0,0 0-1 0 0,0-1 1 0 0,0 0-1 0 0,4 1-116 0 0,155 17 857 0 0,-162-19-834 0 0,0 0-1 0 0,0-1 1 0 0,0 1 0 0 0,0-1-1 0 0,0 1 1 0 0,0-1-1 0 0,0 0 1 0 0,0 0 0 0 0,0 0-1 0 0,-1 0 1 0 0,1 0 0 0 0,0 0-1 0 0,-1-1 1 0 0,1 1 0 0 0,-1 0-1 0 0,1-1 1 0 0,-1 1-1 0 0,1-1 1 0 0,-1 0 0 0 0,0 1-1 0 0,0-1 1 0 0,0 0 0 0 0,0 0-1 0 0,0 0 1 0 0,-1 0 0 0 0,1 1-1 0 0,0-1 1 0 0,-1 0-1 0 0,1 0 1 0 0,-1-1 0 0 0,0 1-1 0 0,0 0 1 0 0,0 0 0 0 0,0 0-1 0 0,0 0 1 0 0,0 0-1 0 0,0 0 1 0 0,-1 0 0 0 0,1 0-23 0 0,-1 1 85 0 0,1 1-14 0 0,0 0 4 0 0,0 0 12 0 0,0 0-21 0 0,0 0-67 0 0,2 27 115 0 0,5-6-42 0 0,-1 0 0 0 0,-1 0 0 0 0,0 0-1 0 0,-2 0 1 0 0,0 1 0 0 0,-2-1 0 0 0,0 1 0 0 0,-1 0-1 0 0,-2 0 1 0 0,0-1 0 0 0,-1 1 0 0 0,-1-1 0 0 0,-1 0-1 0 0,-1 0 1 0 0,-1-1 0 0 0,-1 1 0 0 0,-7 13-72 0 0,13-31-6 0 0,0 0 1 0 0,-1 0-1 0 0,1-1 1 0 0,-1 1-1 0 0,0 0 0 0 0,0-1 1 0 0,0 0-1 0 0,0 1 1 0 0,0-1-1 0 0,0 0 1 0 0,-1-1-1 0 0,1 1 0 0 0,-1 0 1 0 0,1-1-1 0 0,-1 0 1 0 0,0 0-1 0 0,1 0 1 0 0,-1 0-1 0 0,0-1 0 0 0,0 0 1 0 0,1 1-1 0 0,-1-1 1 0 0,0-1-1 0 0,0 1 1 0 0,0 0-1 0 0,1-1 0 0 0,-1 0 1 0 0,0 0-1 0 0,1 0 1 0 0,-1 0-1 0 0,1-1 1 0 0,-1 1-1 0 0,1-1 0 0 0,-1 0 1 0 0,1 0-1 0 0,0 0 1 0 0,0 0-1 0 0,0-1 1 0 0,0 1-1 0 0,1-1 1 0 0,-1 0-1 0 0,1 0 0 0 0,-1 0 1 0 0,1 0-1 0 0,0 0 1 0 0,0 0-1 0 0,0-1 1 0 0,1 1-1 0 0,-1-1 0 0 0,1 1 1 0 0,0-1-1 0 0,0 1 1 0 0,0-1-1 0 0,0 0 1 0 0,1 0-1 0 0,-1 1 0 0 0,1-1 1 0 0,0 0-1 0 0,1-3 6 0 0,0-5-341 0 0,0 1-1 0 0,1-1 0 0 0,1 1 1 0 0,0-1-1 0 0,0 1 1 0 0,1 0-1 0 0,1 0 0 0 0,0 0 1 0 0,0 1-1 0 0,1-1 0 0 0,0 1 1 0 0,1 1-1 0 0,0-1 1 0 0,1 1-1 0 0,0 0 0 0 0,0 1 1 0 0,1 0-1 0 0,0 0 0 0 0,0 1 1 0 0,1 0-1 0 0,0 0 342 0 0,15-11-1252 0 0</inkml:trace>
  <inkml:trace contextRef="#ctx0" brushRef="#br0" timeOffset="218939.866">8810 590 1108 0 0,'6'0'1166'0'0,"9"11"3680"0"0,-12 0-4591 0 0,83 243-175 0 0,-105-219-4048 0 0,3-21 2753 0 0</inkml:trace>
  <inkml:trace contextRef="#ctx0" brushRef="#br0" timeOffset="219203.417">8635 839 2828 0 0,'16'-19'4573'0'0,"30"-2"-4052"0"0,-43 19-222 0 0,182-35 569 0 0,-46 14-7358 0 0,-124 20 5359 0 0</inkml:trace>
  <inkml:trace contextRef="#ctx0" brushRef="#br0" timeOffset="219421.055">9173 638 2012 0 0,'0'-13'6346'0'0,"-3"30"-4037"0"0,35 183-1669 0 0,-14-101-3066 0 0,-4-1-3367 0 0,-11-87 4617 0 0</inkml:trace>
  <inkml:trace contextRef="#ctx0" brushRef="#br0" timeOffset="220246.374">9783 1181 1348 0 0,'4'-32'4428'0'0,"30"10"-613"0"0,-27 71-3246 0 0,42 144 281 0 0,43-4-1472 0 0,-96-161-6420 0 0,-2-22 6890 0 0,-1-5-1078 0 0</inkml:trace>
  <inkml:trace contextRef="#ctx0" brushRef="#br0" timeOffset="220569.817">10159 1355 1652 0 0,'9'-1'5431'0'0,"40"-2"-4393"0"0,104 2-1940 0 0,-82 1-2844 0 0,-51 0 2513 0 0</inkml:trace>
  <inkml:trace contextRef="#ctx0" brushRef="#br0" timeOffset="221979.843">9395 1118 928 0 0,'-21'15'534'0'0,"1"1"0"0"0,0 1 0 0 0,1 1-1 0 0,1 1 1 0 0,1 0 0 0 0,1 2 0 0 0,0 0 0 0 0,2 0-1 0 0,0 1 1 0 0,-3 9-534 0 0,12-20 115 0 0,0 0 0 0 0,0 0 0 0 0,1 0-1 0 0,0 1 1 0 0,1-1 0 0 0,1 1 0 0 0,0 0-1 0 0,0 0 1 0 0,1 0 0 0 0,1 0 0 0 0,0 0-1 0 0,0 0 1 0 0,1 0 0 0 0,1 0 0 0 0,0 0-1 0 0,1-1 1 0 0,0 1 0 0 0,1-1-1 0 0,0 1 1 0 0,0-1 0 0 0,1 0 0 0 0,1-1-1 0 0,3 5-114 0 0,7 8-16 0 0,2-1 0 0 0,0-1 0 0 0,2-1 0 0 0,0-1 0 0 0,1-1 0 0 0,1 0 0 0 0,0-2 0 0 0,2 0 0 0 0,-1-2 0 0 0,2 0 0 0 0,21 7 16 0 0,11 3-1203 0 0,0-3-1 0 0,2-2 1 0 0,1-3 0 0 0,51 6 1203 0 0,-39-12-1234 0 0,-1-4 60 0 0</inkml:trace>
  <inkml:trace contextRef="#ctx0" brushRef="#br0" timeOffset="233247.654">139 5626 1120 0 0,'0'0'700'0'0,"0"0"-106"0"0,0 0-11 0 0,0 0-18 0 0,3 1-45 0 0,123-19 1075 0 0,382-19 38 0 0,-499 36-1808 0 0,0 1 0 0 0,0 0 0 0 0,0 1 0 0 0,0 0-1 0 0,0 0 1 0 0,0 1 0 0 0,0 0 0 0 0,-1 0 0 0 0,1 1 0 0 0,0 0 0 0 0,-1 1 0 0 0,0 0 0 0 0,0 0-1 0 0,5 4 176 0 0,-3 3-797 0 0,-10-1-388 0 0</inkml:trace>
  <inkml:trace contextRef="#ctx0" brushRef="#br0" timeOffset="233498.208">1 6127 1784 0 0,'227'-20'3754'0'0,"-15"1"-3064"0"0,-132 17-1516 0 0,0 4 1 0 0,0 3-1 0 0,-1 3 1 0 0,47 13 825 0 0,-106-16-1314 0 0</inkml:trace>
  <inkml:trace contextRef="#ctx0" brushRef="#br0" timeOffset="200209.635">2003 1718 1324 0 0,'-10'7'1671'0'0,"23"4"1545"0"0,78 15-2117 0 0,-46-16-812 0 0,0 2 0 0 0,-1 2 0 0 0,-1 2 0 0 0,-1 2 0 0 0,0 2 0 0 0,-1 1 0 0 0,15 13-287 0 0,-53-32 15 0 0,1 0 0 0 0,-1 1 0 0 0,1-1 0 0 0,-1 1 0 0 0,0 0 0 0 0,0 0 1 0 0,0 0-1 0 0,0 0 0 0 0,-1 0 0 0 0,1 1 0 0 0,-1-1 0 0 0,0 1 0 0 0,0 0 0 0 0,0 0 0 0 0,-1 0 0 0 0,1-1 0 0 0,-1 1 1 0 0,0 1-1 0 0,0-1 0 0 0,0 0 0 0 0,-1 0 0 0 0,1 0 0 0 0,-1 0 0 0 0,0 1 0 0 0,0-1 0 0 0,-1 0 0 0 0,1 0 1 0 0,-2 4-16 0 0,-8 13 38 0 0,-1-1 0 0 0,-1 0 0 0 0,0-1 0 0 0,-2-1 0 0 0,0 0 0 0 0,-1-1 0 0 0,-1 0 0 0 0,-1-1 0 0 0,-3 2-38 0 0,-27 29 23 0 0,-53 47 226 0 0,-73 91 137 0 0,172-184-365 0 0,0 0-1 0 0,0 0 1 0 0,0 1-1 0 0,0-1 0 0 0,1 1 1 0 0,-1-1-1 0 0,0 0 1 0 0,1 1-1 0 0,-1-1 0 0 0,1 1 1 0 0,0-1-1 0 0,-1 1 1 0 0,1 0-1 0 0,0-1 1 0 0,0 1-1 0 0,0-1 0 0 0,0 1 1 0 0,0-1-1 0 0,0 1 1 0 0,1-1-1 0 0,-1 1 0 0 0,1-1 1 0 0,-1 1-1 0 0,1-1 1 0 0,-1 1-1 0 0,1-1 1 0 0,0 1-1 0 0,-1-1 0 0 0,1 0 1 0 0,0 1-1 0 0,0-1 1 0 0,0 0-1 0 0,0 0 0 0 0,0 0 1 0 0,0 0-1 0 0,1 0 1 0 0,-1 0-1 0 0,0 0 1 0 0,1 0-1 0 0,-1 0 0 0 0,0-1 1 0 0,1 1-1 0 0,-1 0 1 0 0,1-1-1 0 0,-1 1 0 0 0,1-1 1 0 0,-1 0-1 0 0,1 0 1 0 0,-1 1-1 0 0,1-1 1 0 0,0 0-21 0 0,91 10 322 0 0,-84-10-254 0 0,204 1-1618 0 0,-150-1-3654 0 0,-61 0 3897 0 0,-2 0 46 0 0,0 0 41 0 0</inkml:trace>
  <inkml:trace contextRef="#ctx0" brushRef="#br0" timeOffset="199654.906">2240 1607 956 0 0,'-1'-4'6951'0'0,"79"-10"-6320"0"0,323-17-148 0 0,-399 30-797 0 0,-3 2 211 0 0,1-1 1 0 0,0 0-1 0 0,-1 0 1 0 0,1 0-1 0 0,0 1 1 0 0,0-1-1 0 0,-1 0 1 0 0,1 0-1 0 0,0 1 1 0 0,0-1-1 0 0,-1 0 1 0 0,1 1-1 0 0,0-1 1 0 0,0 0-1 0 0,0 1 1 0 0,0-1-1 0 0,0 0 1 0 0,0 1-1 0 0,-1-1 1 0 0,1 0-1 0 0,0 1 1 0 0,0-1-1 0 0,0 0 1 0 0,0 1-1 0 0,0-1 1 0 0,0 1-1 0 0,0-1 1 0 0,0 0-1 0 0,1 1 1 0 0,-1-1-1 0 0,0 0 1 0 0,0 1-1 0 0,0-1 1 0 0,0 0-1 0 0,0 1 1 0 0,0-1 0 0 0,1 0-1 0 0,-1 1 1 0 0,0-1-1 0 0,0 0 1 0 0,1 0-1 0 0,-1 1 1 0 0,0-1-1 0 0,0 0 1 0 0,1 0-1 0 0,-1 1 1 0 0,0-1-1 0 0,1 0 1 0 0,-1 0-1 0 0,0 0 1 0 0,1 0-1 0 0,-1 1 1 0 0,0-1-1 0 0,1 0 1 0 0,-1 0 102 0 0,-18 5-1406 0 0</inkml:trace>
  <inkml:trace contextRef="#ctx0" brushRef="#br0" timeOffset="203964.054">2084 1313 1152 0 0,'0'0'425'0'0,"-4"-20"884"0"0,3 19-1332 0 0,0 1 46 0 0,0 0-1 0 0,1-1 1 0 0,-1 1-1 0 0,0 0 1 0 0,0-1-1 0 0,0 1 1 0 0,1-1 0 0 0,-1 1-1 0 0,0-1 1 0 0,1 1-1 0 0,-1-1 1 0 0,0 0-1 0 0,1 1 1 0 0,-1-1 0 0 0,1 0-1 0 0,-1 1 1 0 0,1-1-1 0 0,0 0 1 0 0,-1 0-1 0 0,1 0 1 0 0,0 1 0 0 0,-1-1-1 0 0,1 0 1 0 0,0 0-1 0 0,0 0 1 0 0,0 0-1 0 0,-1 1 1 0 0,1-1 0 0 0,0 0-1 0 0,0 0 1 0 0,0 0-1 0 0,1 0 1 0 0,-1 0-1 0 0,0 0 1 0 0,0 1 0 0 0,0-1-1 0 0,1 0 1 0 0,-1 0-1 0 0,0 0 1 0 0,1 1-1 0 0,-1-1 1 0 0,1 0 0 0 0,-1 0-1 0 0,1 1 1 0 0,-1-1-1 0 0,1 0 1 0 0,-1 1-1 0 0,1-1 1 0 0,0 1 0 0 0,-1-1-1 0 0,1 1 1 0 0,0-1-1 0 0,-1 1 1 0 0,1-1-1 0 0,0 1 1 0 0,0-1 0 0 0,0 1-1 0 0,-1 0 1 0 0,1 0-1 0 0,0-1 1 0 0,0 1-1 0 0,0 0 1 0 0,0 0-23 0 0,84 46 630 0 0,20 77 278 0 0,-95-100-174 0 0,-9-33 1364 0 0,-2-4-2060 0 0,0 0 0 0 0,1-1-1 0 0,0 1 1 0 0,1 0 0 0 0,1-1-1 0 0,0 1 1 0 0,1 0 0 0 0,0 0-1 0 0,1 0 1 0 0,1 1 0 0 0,0-1-1 0 0,1 1 1 0 0,0 0 0 0 0,1 1-1 0 0,1 0 1 0 0,0 0 0 0 0,1 0-1 0 0,0 1 1 0 0,0 0 0 0 0,1 1-1 0 0,1 0 1 0 0,-1 1 0 0 0,6-3-38 0 0,21-2-231 0 0,-36 14 206 0 0,-1 0 37 0 0,3 2-5 0 0,7 6-34 0 0,-1 2 0 0 0,0-1 0 0 0,-1 1 0 0 0,0 0 0 0 0,-1 1 0 0 0,0 0 0 0 0,-1 0 0 0 0,0 0 0 0 0,0 1 0 0 0,-2 0 0 0 0,1 0 0 0 0,-1 0 0 0 0,-1 1 0 0 0,0-1 0 0 0,-1 1 0 0 0,0 1 27 0 0,12 41-905 0 0,-12-39-3581 0 0,-2-16 3208 0 0</inkml:trace>
  <inkml:trace contextRef="#ctx0" brushRef="#br0" timeOffset="204230.183">2694 1314 2396 0 0,'46'-4'5667'0'0,"29"-11"-5320"0"0,-29 5-340 0 0,31-15-5565 0 0,-70 21 4303 0 0</inkml:trace>
  <inkml:trace contextRef="#ctx0" brushRef="#br0" timeOffset="204481.999">3075 1151 1780 0 0,'-12'44'9265'0'0,"35"119"-8989"0"0,11-76-2911 0 0,-3-7-2885 0 0,-24-64 4290 0 0</inkml:trace>
  <inkml:trace contextRef="#ctx0" brushRef="#br0" timeOffset="239813.035">2003 1730 964 0 0,'13'-51'1668'0'0,"-4"26"-1131"0"0,23-1-182 0 0,20 13-239 0 0,-51 12-152 0 0,-1 1-31 0 0,0 0 38 0 0,27 0 87 0 0,138 0-84 0 0,-163 0 41 0 0,25 0 118 0 0,-3-1-574 0 0,-13-4-730 0 0</inkml:trace>
  <inkml:trace contextRef="#ctx0" brushRef="#br0" timeOffset="255380.786">1523 5317 1096 0 0,'0'0'313'0'0,"0"0"45"0"0,3-21 636 0 0,3 15-916 0 0,0 0 1 0 0,0 1-1 0 0,0 0 1 0 0,1 0-1 0 0,-1 0 1 0 0,1 1-1 0 0,0 0 1 0 0,1 1-1 0 0,-1-1 0 0 0,1 1 1 0 0,-1 1-1 0 0,1-1 1 0 0,0 1-1 0 0,0 0 1 0 0,0 1-1 0 0,0 0 1 0 0,0 1-1 0 0,1-1-78 0 0,-8 1 84 0 0,11 3 90 0 0,0 6-100 0 0,0 1 1 0 0,-1 0-1 0 0,0 1 0 0 0,-1 0 1 0 0,0 0-1 0 0,-1 1 0 0 0,-1 1 1 0 0,1-1-1 0 0,-2 1 0 0 0,0 1 1 0 0,0-1-1 0 0,-2 1 0 0 0,1 1 0 0 0,-2-1 1 0 0,0 1-1 0 0,-1-1 0 0 0,0 1 1 0 0,-1 0-1 0 0,-1 0 0 0 0,0 0 1 0 0,-1 0-1 0 0,-1 0 0 0 0,0 1 1 0 0,-2 6-75 0 0,-18 43 764 0 0,21-64-546 0 0,-6 16 914 0 0,9-53-1031 0 0,3 1-1 0 0,0 0 0 0 0,3 1 0 0 0,0-1 0 0 0,3 2 0 0 0,0-1 0 0 0,2 2 1 0 0,2 0-1 0 0,1 0 0 0 0,15-20-100 0 0,-27 42-6 0 0,0 1 0 0 0,1-1 1 0 0,0 1-1 0 0,1 0 0 0 0,0 1 1 0 0,0 0-1 0 0,1 0 0 0 0,0 0 1 0 0,0 1-1 0 0,0 1 0 0 0,1-1 1 0 0,0 1-1 0 0,1 1 0 0 0,-1-1 1 0 0,7-1 5 0 0,-9 9-10 0 0,0 1 1 0 0,1 0 0 0 0,-1 0 0 0 0,-1 1 0 0 0,1 0 0 0 0,0 0 0 0 0,-1 0 0 0 0,0 1-1 0 0,0 0 1 0 0,0 0 0 0 0,-1 0 0 0 0,0 1 0 0 0,0 0 0 0 0,0 0 0 0 0,0 0 0 0 0,-1 1-1 0 0,0-1 1 0 0,-1 1 0 0 0,1 0 0 0 0,-1 0 0 0 0,-1 1 0 0 0,1 1 9 0 0,24 53-249 0 0,-3 1-1 0 0,-2 1 1 0 0,-4 1 0 0 0,2 18 249 0 0,-20-82-370 0 0,0 14-4083 0 0,0-15 3192 0 0</inkml:trace>
  <inkml:trace contextRef="#ctx0" brushRef="#br0" timeOffset="263027.889">8741 3932 856 0 0,'-21'16'5444'0'0,"16"45"-4382"0"0,5-57-784 0 0,72 228 808 0 0,-73-226-1480 0 0,0 0 0 0 0,0 0 0 0 0,-1 0 0 0 0,0 0 0 0 0,0-1 0 0 0,-1 1 0 0 0,0-1 0 0 0,0 0 0 0 0,0 0 0 0 0,0 1 0 0 0,-1-2 0 0 0,0 1 0 0 0,0 0 0 0 0,0-1 0 0 0,0 0 0 0 0,-5 3 394 0 0,-5 6-1322 0 0</inkml:trace>
  <inkml:trace contextRef="#ctx0" brushRef="#br0" timeOffset="263414.434">8702 4561 1024 0 0,'1'3'5742'0'0,"1"3"-3553"0"0,53-17-577 0 0,-68 10-1232 0 0,-15 0-1713 0 0,11 5-4878 0 0,17-4 4996 0 0</inkml:trace>
  <inkml:trace contextRef="#ctx0" brushRef="#br0" timeOffset="262076.148">6835 4316 1132 0 0,'-4'-32'2181'0'0,"16"-28"-834"0"0,-9 55-1240 0 0,-2 3-57 0 0,0 0 0 0 0,0 0 1 0 0,0 0-1 0 0,1 0 1 0 0,-1 0-1 0 0,1 1 0 0 0,-1-1 1 0 0,1 0-1 0 0,-1 1 1 0 0,1-1-1 0 0,0 1 0 0 0,0-1 1 0 0,0 1-1 0 0,0 0 1 0 0,0 0-1 0 0,0 0 0 0 0,0 0 1 0 0,0 0-1 0 0,0 0 0 0 0,1 0 1 0 0,-1 1-1 0 0,0-1 1 0 0,0 1-1 0 0,1 0 0 0 0,-1 0 1 0 0,0 0-1 0 0,1 0 1 0 0,-1 0-1 0 0,0 0 0 0 0,0 0 1 0 0,1 1-1 0 0,-1-1 1 0 0,0 1-1 0 0,2 0-50 0 0,6 6 112 0 0,1 0-1 0 0,-1 0 1 0 0,0 1-1 0 0,-1 0 1 0 0,1 1 0 0 0,-2 0-1 0 0,1 0 1 0 0,-1 1 0 0 0,-1 0-1 0 0,0 0 1 0 0,0 1 0 0 0,-1 0-1 0 0,0 0 1 0 0,-1 1-1 0 0,-1 0 1 0 0,0 0 0 0 0,0 0-1 0 0,-1 0 1 0 0,0 0 0 0 0,-1 1-1 0 0,-1-1 1 0 0,0 1 0 0 0,-1-1-1 0 0,0 1 1 0 0,-1 1-112 0 0,1-13 13 0 0,0-1-1 0 0,0 1 1 0 0,0-1 0 0 0,0 1 0 0 0,0-1-1 0 0,-1 1 1 0 0,1-1 0 0 0,0 1 0 0 0,0-1-1 0 0,0 1 1 0 0,-1-1 0 0 0,1 0 0 0 0,0 1-1 0 0,-1-1 1 0 0,1 1 0 0 0,0-1 0 0 0,-1 0-1 0 0,1 1 1 0 0,0-1 0 0 0,-1 0 0 0 0,1 0-1 0 0,-1 1 1 0 0,1-1 0 0 0,0 0 0 0 0,-1 0-1 0 0,1 0 1 0 0,-1 1 0 0 0,1-1 0 0 0,-1 0-1 0 0,1 0 1 0 0,-1 0 0 0 0,1 0 0 0 0,-1 0-1 0 0,1 0 1 0 0,-1 0 0 0 0,1 0 0 0 0,-1 0-1 0 0,1 0 1 0 0,-1 0 0 0 0,1 0 0 0 0,-1 0-1 0 0,1-1 1 0 0,-1 1 0 0 0,1 0 0 0 0,0 0-1 0 0,-1 0 1 0 0,1-1 0 0 0,-1 1 0 0 0,1 0-1 0 0,0-1 1 0 0,-1 1 0 0 0,1 0 0 0 0,0-1-1 0 0,-1 1 1 0 0,1 0 0 0 0,0-1 0 0 0,-1 1-1 0 0,1-1 1 0 0,0 1 0 0 0,0 0 0 0 0,-1-1-1 0 0,1 1 1 0 0,0-1 0 0 0,0 1 0 0 0,0-1-1 0 0,0 0-12 0 0,2-20 26 0 0,2 0 0 0 0,0-1-1 0 0,1 2 1 0 0,1-1 0 0 0,1 1-1 0 0,1 0 1 0 0,1 0 0 0 0,0 1 0 0 0,2 0-1 0 0,0 0 1 0 0,1 2 0 0 0,1-1-1 0 0,1 1 1 0 0,0 1 0 0 0,1 1-1 0 0,0 0 1 0 0,2 1 0 0 0,0 1 0 0 0,0 0-1 0 0,1 1-25 0 0,31-4-573 0 0,-48 16 500 0 0,-1 0-33 0 0,18 13-69 0 0,34 113 130 0 0,-39-77 165 0 0,58 84-669 0 0,-57-126-5628 0 0,-14-6 4801 0 0</inkml:trace>
  <inkml:trace contextRef="#ctx0" brushRef="#br0" timeOffset="262354.622">7624 4291 1240 0 0,'4'-3'4630'0'0,"50"-8"-3525"0"0,28 6-567 0 0,40-9-5607 0 0,-109 9 3685 0 0</inkml:trace>
  <inkml:trace contextRef="#ctx0" brushRef="#br0" timeOffset="262636.129">8096 4120 1652 0 0,'-1'28'7099'0'0,"16"110"-6371"0"0,33-12-639 0 0,-42-106-1254 0 0,-8-12-4864 0 0,2-9 4783 0 0</inkml:trace>
  <inkml:trace contextRef="#ctx0" brushRef="#br0" timeOffset="264021.789">6893 4003 1760 0 0,'-15'1'201'0'0,"1"2"-1"0"0,-1 0 1 0 0,1 1 0 0 0,0 0-1 0 0,0 1 1 0 0,1 1-1 0 0,-1 0 1 0 0,1 0 0 0 0,1 2-1 0 0,-1-1 1 0 0,1 2 0 0 0,0 0-1 0 0,1 0 1 0 0,0 1-1 0 0,1 0 1 0 0,0 1 0 0 0,0 0-1 0 0,1 1 1 0 0,1 0-1 0 0,0 0 1 0 0,1 1 0 0 0,0-1-1 0 0,0 2 1 0 0,2-1 0 0 0,0 1-1 0 0,0 0 1 0 0,1 0-1 0 0,1 0 1 0 0,-1 13-201 0 0,9-7 16 0 0,1-1 1 0 0,1-1-1 0 0,0 1 0 0 0,2-1 0 0 0,0 0 1 0 0,1-1-1 0 0,1 0 0 0 0,1-1 0 0 0,0 0 1 0 0,1-1-1 0 0,0-1 0 0 0,2 1 0 0 0,-1-2 1 0 0,2 0-1 0 0,0-1 0 0 0,0-1 0 0 0,1 0 1 0 0,5 1-17 0 0,6 7-824 0 0,1-2 0 0 0,1-1-1 0 0,0-1 1 0 0,1-2 0 0 0,0-1 0 0 0,25 6 824 0 0,-9-7-1474 0 0</inkml:trace>
  <inkml:trace contextRef="#ctx0" brushRef="#br0" timeOffset="264474.9">8326 3947 1356 0 0,'53'105'4514'0'0,"-37"-64"-4009"0"0,-6-20-322 0 0,-1 1 0 0 0,-2 0 1 0 0,0 0-1 0 0,-1 1 1 0 0,-1 0-1 0 0,-1 0 1 0 0,-1 0-1 0 0,-1 14-183 0 0,-4-25-238 0 0,-1 0 0 0 0,0-1 1 0 0,-1 1-1 0 0,0-1 0 0 0,-1 0 0 0 0,0 0 0 0 0,-1 0 0 0 0,0-1 1 0 0,-1 0-1 0 0,0 0 0 0 0,0 0 0 0 0,-1-1 0 0 0,0 0 0 0 0,-1-1 1 0 0,0 0-1 0 0,0 0 0 0 0,-1-1 0 0 0,0 0 0 0 0,0-1 0 0 0,-1 0 1 0 0,-5 2 237 0 0,-23 11-1272 0 0</inkml:trace>
  <inkml:trace contextRef="#ctx0" brushRef="#br0" timeOffset="265294.768">6051 5069 1356 0 0,'-13'-4'4522'0'0,"43"6"-4003"0"0,421-24 1398 0 0,2082-147 844 0 0,-1702 99-2407 0 0,-831 70-468 0 0,-1 0 0 0 0,1 0 0 0 0,0 1 0 0 0,-1-1 0 0 0,1 0 0 0 0,0 1 0 0 0,-1-1 0 0 0,1 0 0 0 0,0 1 0 0 0,0-1 0 0 0,-1 0 0 0 0,1 1 0 0 0,0-1 0 0 0,0 1 0 0 0,0-1 0 0 0,0 1 0 0 0,0-1 0 0 0,-1 0 0 0 0,1 1 0 0 0,0-1 0 0 0,0 1 0 0 0,0-1 0 0 0,0 1 0 0 0,0-1 0 0 0,0 1 0 0 0,0-1 0 0 0,0 0 0 0 0,1 1 0 0 0,-1-1 0 0 0,0 1 0 0 0,0-1 0 0 0,0 1 0 0 0,0-1 0 0 0,1 0 0 0 0,-1 1 0 0 0,0-1 0 0 0,0 1 0 0 0,1-1 114 0 0,-52 20-2843 0 0,22-12 1507 0 0,-1 2-14 0 0</inkml:trace>
  <inkml:trace contextRef="#ctx0" brushRef="#br0" timeOffset="266204.73">6080 5401 936 0 0,'3'-40'5901'0'0,"0"46"-5831"0"0,0 1 0 0 0,1-1 0 0 0,0 0 0 0 0,0-1 0 0 0,0 1-1 0 0,0 0 1 0 0,1-1 0 0 0,0 0 0 0 0,0 0 0 0 0,1-1 0 0 0,-1 1-1 0 0,1-1 1 0 0,0-1 0 0 0,0 1 0 0 0,0-1 0 0 0,1 0 0 0 0,-1 0 0 0 0,1 0-1 0 0,0-1 1 0 0,-1 0 0 0 0,7 0-70 0 0,152 24 495 0 0,-158-28-498 0 0,1 1 0 0 0,-1-1 1 0 0,0-1-1 0 0,0 1 0 0 0,0-1 1 0 0,-1 0-1 0 0,1-1 0 0 0,-1 0 1 0 0,1 0-1 0 0,-1 0 0 0 0,-1-1 1 0 0,1 0-1 0 0,-1 0 0 0 0,1 0 1 0 0,-1-1-1 0 0,-1 1 0 0 0,1-1 1 0 0,-1 0-1 0 0,0-1 0 0 0,0 1 1 0 0,-1-1-1 0 0,0 0 0 0 0,0 0 1 0 0,-1 0-1 0 0,0 0 0 0 0,0 0 1 0 0,0-2 2 0 0,0 0 130 0 0,2-10-52 0 0,-3 34-158 0 0,-3 45 176 0 0,-3 0 0 0 0,-3-1 0 0 0,-2 1 0 0 0,-3-2-1 0 0,-2 0 1 0 0,-7 12-96 0 0,20-63 13 0 0,0 0 0 0 0,0 0-1 0 0,0 0 1 0 0,-1 0 0 0 0,0-1 0 0 0,-1 1-1 0 0,1-1 1 0 0,-1 0 0 0 0,0 0 0 0 0,-1 0-1 0 0,0 0 1 0 0,1-1 0 0 0,-2 0 0 0 0,1 0-1 0 0,-1 0 1 0 0,1 0 0 0 0,-1-1 0 0 0,-1 0-1 0 0,1-1 1 0 0,0 1 0 0 0,-1-1 0 0 0,0 0-1 0 0,0-1 1 0 0,0 1 0 0 0,0-2 0 0 0,0 1-1 0 0,0-1 1 0 0,0 0 0 0 0,-1 0 0 0 0,1-1-1 0 0,0 0 1 0 0,-1 0 0 0 0,1-1-1 0 0,0 0 1 0 0,-1 0 0 0 0,1 0 0 0 0,0-1-1 0 0,0 0 1 0 0,0-1 0 0 0,0 0 0 0 0,1 0-1 0 0,-1 0 1 0 0,1-1 0 0 0,-1-1-13 0 0,3 3 0 0 0,1-1 0 0 0,1-1 0 0 0,-1 1 0 0 0,0 0 0 0 0,1-1 0 0 0,0 1 0 0 0,-1-1 0 0 0,2 0 0 0 0,-1 1 0 0 0,0-1 0 0 0,1 0 0 0 0,-1 0 0 0 0,1 0 0 0 0,0-1 0 0 0,1 1 0 0 0,-1 0 0 0 0,1 0 0 0 0,0 0 0 0 0,0-1 0 0 0,0 1 0 0 0,0 0 0 0 0,1 0 0 0 0,-1 0 0 0 0,1-1 0 0 0,0 1 0 0 0,1 0 0 0 0,-1 0 0 0 0,1 0 0 0 0,0 1 0 0 0,-1-1 0 0 0,2 0 0 0 0,-1 1 0 0 0,0-1 0 0 0,1 1 0 0 0,0 0 0 0 0,-1-1 0 0 0,1 1 0 0 0,1 1 0 0 0,-1-1 0 0 0,140-97-2990 0 0,-39 47-1076 0 0,-70 35 2735 0 0</inkml:trace>
  <inkml:trace contextRef="#ctx0" brushRef="#br0" timeOffset="266467.851">6834 5350 1096 0 0,'-2'-12'6376'0'0,"-1"43"-5603"0"0,1-16-533 0 0,-3 254 483 0 0,12-183-1392 0 0,-1 4-3348 0 0,-6-66 2641 0 0,0 1-94 0 0</inkml:trace>
  <inkml:trace contextRef="#ctx0" brushRef="#br0" timeOffset="266718.306">6866 6067 1336 0 0,'0'0'1020'0'0,"-15"-11"6735"0"0,-1 1-8272 0 0,19 19-5542 0 0,-3-9 4784 0 0</inkml:trace>
  <inkml:trace contextRef="#ctx0" brushRef="#br0" timeOffset="269450.76">9728 5290 1908 0 0,'9'-6'3962'0'0,"-4"12"-447"0"0,-2 2-3325 0 0,61 248 1181 0 0,-52-78-7767 0 0,-14-148 5029 0 0,-9 15 20 0 0</inkml:trace>
  <inkml:trace contextRef="#ctx0" brushRef="#br0" timeOffset="269774.828">9855 6007 1616 0 0,'16'12'5800'0'0,"-2"-2"-1467"0"0,3-17-3742 0 0,-31-10-10329 0 0,13 13 8560 0 0</inkml:trace>
  <inkml:trace contextRef="#ctx0" brushRef="#br0" timeOffset="268345.187">8344 5438 1216 0 0,'17'-1'5068'0'0,"-17"18"-3398"0"0,-1-1-1419 0 0,47 231-704 0 0,-42-224-4506 0 0,-4-23 3710 0 0</inkml:trace>
  <inkml:trace contextRef="#ctx0" brushRef="#br0" timeOffset="268641.402">8581 5572 1048 0 0,'18'-11'7884'0'0,"43"8"-8002"0"0,-55 3 546 0 0,198-12-7132 0 0,-188 5 5254 0 0</inkml:trace>
  <inkml:trace contextRef="#ctx0" brushRef="#br0" timeOffset="269218.101">9039 5357 1280 0 0,'9'29'4187'0'0,"1"-21"-4064"0"0,1-1 0 0 0,0 0 0 0 0,0 0 0 0 0,1-1 1 0 0,0-1-1 0 0,0 0 0 0 0,0 0 0 0 0,0-1 1 0 0,1-1-1 0 0,0 0 0 0 0,0-1 0 0 0,0 0 0 0 0,0-1 1 0 0,0-1-1 0 0,0 0 0 0 0,0 0 0 0 0,6-2-123 0 0,-14-1 116 0 0,1 0-1 0 0,-1 0 1 0 0,0 0-1 0 0,0-1 0 0 0,0 1 1 0 0,-1-1-1 0 0,1-1 1 0 0,-1 1-1 0 0,0-1 0 0 0,0 1 1 0 0,0-1-1 0 0,-1 0 1 0 0,0 0-1 0 0,0-1 1 0 0,0 1-1 0 0,-1-1 0 0 0,1 0-115 0 0,-3 6 23 0 0,0-1 164 0 0,0 1-21 0 0,0 0-19 0 0,0 0-34 0 0,0 0-18 0 0,0 0-14 0 0,2-4 11 0 0,15 1 44 0 0,-5 27-85 0 0,-2 1 0 0 0,0 0-1 0 0,-2 0 1 0 0,-1 1 0 0 0,0 0 0 0 0,-2 1 0 0 0,-2-1-1 0 0,0 1 1 0 0,-1-1 0 0 0,-3 28-51 0 0,2-46 12 0 0,-1 1 0 0 0,-1 0 0 0 0,1 0 1 0 0,-1 0-1 0 0,-1-1 0 0 0,0 1 0 0 0,0-1 0 0 0,0 1 0 0 0,-1-1 1 0 0,-1 0-1 0 0,1 0 0 0 0,-1 0 0 0 0,-1 0 0 0 0,1-1 0 0 0,-1 0 0 0 0,-1 0 1 0 0,1 0-1 0 0,-1 0 0 0 0,0-1 0 0 0,-1 0 0 0 0,1 0 0 0 0,-1-1 1 0 0,-1 0-1 0 0,1 0 0 0 0,-1 0 0 0 0,1-1 0 0 0,-1-1 0 0 0,0 1 0 0 0,-1-1 1 0 0,1 0-1 0 0,-7 1-12 0 0,10-4-15 0 0,0 0 1 0 0,0 0 0 0 0,0 0-1 0 0,0-1 1 0 0,0 1-1 0 0,0-1 1 0 0,0 0 0 0 0,0-1-1 0 0,0 1 1 0 0,0-1 0 0 0,1 0-1 0 0,-1 0 1 0 0,1-1-1 0 0,-1 1 1 0 0,1-1 0 0 0,0 0-1 0 0,0 0 1 0 0,0 0-1 0 0,1-1 1 0 0,-1 1 0 0 0,1-1-1 0 0,0 0 1 0 0,0 0 0 0 0,0 0-1 0 0,0-1 1 0 0,1 1-1 0 0,-1 0 1 0 0,1-1 0 0 0,0 0-1 0 0,1 0 1 0 0,-1 1 0 0 0,1-1-1 0 0,0 0 1 0 0,0 0-1 0 0,1 0 1 0 0,-1 0 0 0 0,1 0-1 0 0,0 0 1 0 0,1 0-1 0 0,-1 0 1 0 0,1 0 0 0 0,0 0-1 0 0,0 0 1 0 0,1-1 14 0 0,8-13-324 0 0,2 2-1 0 0,0 0 1 0 0,0 0-1 0 0,2 1 1 0 0,0 0-1 0 0,1 2 1 0 0,1-1 0 0 0,0 2-1 0 0,0 0 1 0 0,2 1-1 0 0,-1 1 1 0 0,2 1 0 0 0,-1 0-1 0 0,7-1 325 0 0,57-38-3868 0 0,-56 32 2467 0 0</inkml:trace>
  <inkml:trace contextRef="#ctx0" brushRef="#br0" timeOffset="267654.555">7267 5491 1468 0 0,'0'0'367'0'0,"0"0"-40"0"0,0 0-22 0 0,0 0-30 0 0,0 0-33 0 0,8 1-26 0 0,-3 1-134 0 0,1 0 1 0 0,-1 0-1 0 0,1 1 0 0 0,-1 0 0 0 0,0 0 0 0 0,0 0 1 0 0,0 0-1 0 0,-1 1 0 0 0,1 0 0 0 0,-1 0 0 0 0,0 0 1 0 0,0 0-1 0 0,0 1 0 0 0,0-1 0 0 0,-1 1 0 0 0,0 0 1 0 0,0 0-1 0 0,0 1 0 0 0,-1-1 0 0 0,1 0 0 0 0,0 5-82 0 0,21 102 2461 0 0,-24-111-2166 0 0,-1 32 1850 0 0,22-127-1164 0 0,-6 70-1078 0 0,1 0 0 0 0,1 1 0 0 0,0 1 0 0 0,2 1 0 0 0,0 1 0 0 0,2 0 0 0 0,0 1 0 0 0,1 2 0 0 0,1 0 0 0 0,1 1 0 0 0,10-4 97 0 0,-32 22-6 0 0,1-1 1 0 0,-1 1 0 0 0,1 0-1 0 0,-1-1 1 0 0,0 1-1 0 0,0 0 1 0 0,0 1-1 0 0,0-1 1 0 0,0 0-1 0 0,0 1 1 0 0,0-1-1 0 0,-1 1 1 0 0,1-1-1 0 0,-1 1 1 0 0,0 0 0 0 0,0-1-1 0 0,0 1 1 0 0,0 0-1 0 0,0 0 1 0 0,-1 0-1 0 0,1 0 1 0 0,-1 0-1 0 0,0 0 1 0 0,0 0-1 0 0,0 0 1 0 0,0 0-1 0 0,0 0 1 0 0,-1 0 0 0 0,1 0-1 0 0,-2 1 6 0 0,4 10-56 0 0,41 228-697 0 0,-42-231-372 0 0,0-6-4066 0 0,-1-5 3847 0 0</inkml:trace>
  <inkml:trace contextRef="#ctx0" brushRef="#br0" timeOffset="267951.054">7896 5609 1292 0 0,'18'1'5153'0'0,"44"-1"-1921"0"0,37-13-9483 0 0,-94 10 4953 0 0</inkml:trace>
  <inkml:trace contextRef="#ctx0" brushRef="#br0" timeOffset="274965.061">14004 3455 1100 0 0,'8'0'151'0'0,"0"0"0"0"0,0 0 0 0 0,0 0 0 0 0,1 1 0 0 0,-1 1 0 0 0,0-1 0 0 0,0 1 1 0 0,-1 1-1 0 0,1-1 0 0 0,0 1 0 0 0,-1 1 0 0 0,1-1 0 0 0,-1 1 0 0 0,0 1 0 0 0,-1-1 0 0 0,1 1 0 0 0,-1 0 0 0 0,0 1 0 0 0,0 0 0 0 0,0 0 0 0 0,-1 0 0 0 0,0 0 0 0 0,0 1 0 0 0,0 0 0 0 0,0 1-151 0 0,1 0 202 0 0,0 0 0 0 0,-1 0-1 0 0,0 1 1 0 0,0 0-1 0 0,0 0 1 0 0,-1 0-1 0 0,-1 0 1 0 0,0 1-1 0 0,0-1 1 0 0,0 1-1 0 0,-2 0 1 0 0,1 0-1 0 0,-1 0 1 0 0,0 3-202 0 0,-2-14 44 0 0,1 1 0 0 0,-1-1-1 0 0,1 0 1 0 0,-1 1 0 0 0,1-1 0 0 0,-1 1 0 0 0,1-1-1 0 0,-1 1 1 0 0,0-1 0 0 0,1 1 0 0 0,-1-1 0 0 0,0 1-1 0 0,1-1 1 0 0,-1 1 0 0 0,0 0 0 0 0,0 0-1 0 0,1-1 1 0 0,-1 1 0 0 0,0 0 0 0 0,0 0 0 0 0,1 0-1 0 0,-1 0 1 0 0,0 0 0 0 0,0 0 0 0 0,0 0 0 0 0,1 0-1 0 0,-1 0 1 0 0,0 0 0 0 0,0 0 0 0 0,0 0 0 0 0,1 1-1 0 0,-1-1 1 0 0,0 0 0 0 0,0 1 0 0 0,1-1-1 0 0,-1 0 1 0 0,0 1 0 0 0,1-1 0 0 0,-1 1 0 0 0,0-1-1 0 0,1 1 1 0 0,-1-1 0 0 0,1 1 0 0 0,-1 0 0 0 0,1-1-1 0 0,-1 1 1 0 0,1-1 0 0 0,-1 1 0 0 0,1 0 0 0 0,0 0-1 0 0,-1-1 1 0 0,1 1 0 0 0,0 0 0 0 0,0 0-1 0 0,-1-1 1 0 0,1 2-44 0 0,6-20-28 0 0,0 1 0 0 0,0 0 0 0 0,2 0 0 0 0,0 1 0 0 0,1 0-1 0 0,0 0 1 0 0,2 1 0 0 0,0 0 0 0 0,0 1 0 0 0,1 1 0 0 0,1-1 0 0 0,0 2-1 0 0,1 0 1 0 0,1 0 0 0 0,-1 2 0 0 0,2 0 0 0 0,-1 0 0 0 0,2 2 0 0 0,-1 0 0 0 0,17-6 28 0 0,-30 13-18 0 0,-1 1 0 0 0,1-1 1 0 0,0 1-1 0 0,-1 0 0 0 0,1 0 0 0 0,0 0 1 0 0,-1 0-1 0 0,1 0 0 0 0,0 1 1 0 0,-1-1-1 0 0,1 1 0 0 0,-1-1 1 0 0,1 1-1 0 0,-1 0 0 0 0,1 0 1 0 0,-1 0-1 0 0,0 1 0 0 0,1-1 1 0 0,-1 0-1 0 0,0 1 0 0 0,0 0 1 0 0,0-1-1 0 0,0 1 0 0 0,0 0 1 0 0,0 0-1 0 0,-1 0 0 0 0,1 0 1 0 0,0 0-1 0 0,-1 1 0 0 0,0-1 1 0 0,0 0-1 0 0,1 1 0 0 0,-1 0 18 0 0,39 97 0 0 0,-32-77-91 0 0,33 69-492 0 0,-19-58-4380 0 0,-21-32 3692 0 0</inkml:trace>
  <inkml:trace contextRef="#ctx0" brushRef="#br0" timeOffset="275247.23">14836 3556 2292 0 0,'16'-11'5464'0'0,"27"5"-5224"0"0,-39 6 124 0 0,129-14-482 0 0,-45 1-4445 0 0,-68 9 3156 0 0</inkml:trace>
  <inkml:trace contextRef="#ctx0" brushRef="#br0" timeOffset="272650.556">12535 4115 1356 0 0,'26'-12'7602'0'0,"-28"50"-6000"0"0,-1-22-1628 0 0,15 162 1036 0 0,34-39-620 0 0,-28-81-2998 0 0,-16-53-3278 0 0,-4-7 4538 0 0</inkml:trace>
  <inkml:trace contextRef="#ctx0" brushRef="#br0" timeOffset="272897.551">12788 4327 2888 0 0,'-2'-3'960'0'0,"0"1"-152"0"0,4-1-128 0 0,0 0-31 0 0,4-1-101 0 0,12-5-40 0 0,7 1-72 0 0,2 2-60 0 0,2-1-20 0 0,5-1-196 0 0,-4 1-200 0 0,4 2 0 0 0,1-1-604 0 0,-3-3-616 0 0,2 3 83 0 0,-1-4-347 0 0,-4 1 40 0 0</inkml:trace>
  <inkml:trace contextRef="#ctx0" brushRef="#br0" timeOffset="273240.046">13480 3965 848 0 0,'-32'-55'7583'0'0,"23"103"-6384"0"0,27 211 216 0 0,87 118-2008 0 0,-104-363 390 0 0,-18 8-6940 0 0,12-25 5845 0 0</inkml:trace>
  <inkml:trace contextRef="#ctx0" brushRef="#br0" timeOffset="273520.749">13535 4142 856 0 0,'1'-4'149'0'0,"0"0"0"0"0,1 1 0 0 0,-1-1 1 0 0,1 0-1 0 0,0 1 0 0 0,0-1 0 0 0,0 1 0 0 0,0-1 0 0 0,1 1 0 0 0,0 0 0 0 0,-1 0 0 0 0,1 0 1 0 0,0 1-1 0 0,0-1 0 0 0,1 0 0 0 0,-1 1 0 0 0,0 0 0 0 0,1 0 0 0 0,0 0 0 0 0,-1 0 0 0 0,1 1 1 0 0,0 0-1 0 0,0-1 0 0 0,0 1 0 0 0,0 1 0 0 0,0-1 0 0 0,0 0 0 0 0,0 1 0 0 0,0 0 0 0 0,0 0 1 0 0,0 0-1 0 0,0 0 0 0 0,0 1 0 0 0,0 0 0 0 0,0 0 0 0 0,0 0 0 0 0,0 0-149 0 0,0 0 51 0 0,0 1-1 0 0,0-1 1 0 0,-1 1-1 0 0,1-1 1 0 0,-1 1-1 0 0,1 0 1 0 0,-1 1 0 0 0,0-1-1 0 0,0 0 1 0 0,0 1-1 0 0,0 0 1 0 0,0 0-1 0 0,0 0 1 0 0,-1 0-1 0 0,1 0 1 0 0,-1 0-1 0 0,0 1 1 0 0,0-1-1 0 0,0 1 1 0 0,-1 0 0 0 0,1-1-1 0 0,-1 1 1 0 0,0 0-1 0 0,0 0 1 0 0,0 0-1 0 0,-1 0 1 0 0,1 0-1 0 0,-1 0 1 0 0,0 0-1 0 0,0 2-50 0 0,-3 1 39 0 0,-1 1-1 0 0,0-1 1 0 0,-1 0-1 0 0,1 0 0 0 0,-1-1 1 0 0,-1 1-1 0 0,1-1 1 0 0,-1 0-1 0 0,0-1 1 0 0,0 1-1 0 0,-1-1 0 0 0,1 0 1 0 0,-1-1-1 0 0,0 0 1 0 0,-1 0-1 0 0,1 0 0 0 0,-1-1 1 0 0,1 0-1 0 0,-4 0-38 0 0,-101 16-4785 0 0,99-22 3473 0 0,-1-13 58 0 0</inkml:trace>
  <inkml:trace contextRef="#ctx0" brushRef="#br0" timeOffset="273833.318">14029 3886 1096 0 0,'14'9'345'0'0,"0"0"0"0"0,-1 1 0 0 0,-1 1-1 0 0,0 0 1 0 0,0 1 0 0 0,-1 0 0 0 0,-1 1 0 0 0,0 0 0 0 0,0 0-1 0 0,-2 1 1 0 0,0 1 0 0 0,0-1 0 0 0,-1 1 0 0 0,-1 0 0 0 0,0 1-1 0 0,-1 2-344 0 0,-1 0 165 0 0,0 0 0 0 0,-1 0-1 0 0,-1 0 1 0 0,-1 0 0 0 0,-1 0 0 0 0,0 1-1 0 0,-1-1 1 0 0,-1 0 0 0 0,-1 0-1 0 0,-1 0 1 0 0,0 0 0 0 0,-1-1 0 0 0,-1 1-1 0 0,-1-1 1 0 0,0-1 0 0 0,-1 1-1 0 0,-1-1 1 0 0,-1-1 0 0 0,0 1 0 0 0,-1-2-1 0 0,0 1 1 0 0,-1-2-165 0 0,-12 12 65 0 0,0-2 0 0 0,-1-1 0 0 0,-2-1 1 0 0,0-1-1 0 0,-1-2 0 0 0,-1 0 0 0 0,0-2 0 0 0,-1-2 0 0 0,-1 0 0 0 0,-15 3-65 0 0,13-6-608 0 0,0-2-1 0 0,0-2 1 0 0,-1-1-1 0 0,0-1 0 0 0,0-2 1 0 0,-19-1 608 0 0,40-2-332 0 0,1 0 1 0 0,0-1 0 0 0,0-1 0 0 0,0 0 0 0 0,0-1-1 0 0,0 0 1 0 0,0 0 0 0 0,1-1 0 0 0,-1-1 0 0 0,1 0-1 0 0,0-1 1 0 0,-3-2 331 0 0,-27-16-1246 0 0</inkml:trace>
  <inkml:trace contextRef="#ctx0" brushRef="#br0" timeOffset="274207.767">12309 3991 1508 0 0,'-13'10'321'0'0,"1"0"0"0"0,0 1 0 0 0,0 0 0 0 0,1 1 0 0 0,1 1-1 0 0,0 0 1 0 0,1 0 0 0 0,0 1 0 0 0,1 0 0 0 0,0 0 0 0 0,1 1 0 0 0,1 0 0 0 0,0 0-1 0 0,2 1 1 0 0,-1-1 0 0 0,2 1 0 0 0,0 0 0 0 0,1 0 0 0 0,0 0 0 0 0,2 1 0 0 0,0-1-1 0 0,0 2-320 0 0,7 4 119 0 0,1 0-1 0 0,0-1 0 0 0,1 0 1 0 0,2 0-1 0 0,0-1 0 0 0,1-1 1 0 0,1 1-1 0 0,1-2 0 0 0,0 0 1 0 0,1-1-1 0 0,1 0 0 0 0,1-2 0 0 0,0 0 1 0 0,1 0-1 0 0,1-2 0 0 0,0 0 1 0 0,1-1-1 0 0,11 4-118 0 0,220 101-1284 0 0,20-60-4983 0 0,-227-55 4965 0 0</inkml:trace>
  <inkml:trace contextRef="#ctx0" brushRef="#br0" timeOffset="271047.822">10608 4094 1588 0 0,'3'-15'2773'0'0,"34"-22"-708"0"0,-51 222 1373 0 0,19-110-3143 0 0,4 0 0 0 0,4-1 0 0 0,2 0 0 0 0,4-1-1 0 0,4 4-294 0 0,22 92 282 0 0,10 88-2070 0 0,-56-261-3035 0 0,0-3 3196 0 0,0-2 393 0 0</inkml:trace>
  <inkml:trace contextRef="#ctx0" brushRef="#br0" timeOffset="271330.137">10872 4382 2176 0 0,'4'-4'87'0'0,"-1"0"0"0"0,1 0-1 0 0,0 1 1 0 0,0-1 0 0 0,1 1-1 0 0,-1 0 1 0 0,1 0 0 0 0,-1 1-1 0 0,1-1 1 0 0,0 1 0 0 0,0 0-1 0 0,0 0 1 0 0,0 1 0 0 0,0-1 0 0 0,0 1-1 0 0,1 0 1 0 0,-1 1 0 0 0,0-1-1 0 0,1 1 1 0 0,-1 0 0 0 0,0 0-1 0 0,1 1 1 0 0,-1 0 0 0 0,0 0-1 0 0,0 0 1 0 0,1 0 0 0 0,-1 1-1 0 0,0 0 1 0 0,0 0 0 0 0,0 0 0 0 0,-1 1-1 0 0,1-1 1 0 0,-1 1 0 0 0,1 0-1 0 0,-1 1 1 0 0,0-1 0 0 0,0 1-1 0 0,0 0 1 0 0,-1 0 0 0 0,1 0-1 0 0,-1 0 1 0 0,0 0 0 0 0,0 1-1 0 0,0 0 1 0 0,-1-1 0 0 0,0 1 0 0 0,0 0-1 0 0,0 0 1 0 0,1 4-87 0 0,-7 0 58 0 0,1 0 1 0 0,-1-1-1 0 0,0 0 1 0 0,-1 0-1 0 0,0 0 1 0 0,0 0-1 0 0,-1-1 1 0 0,0 0-1 0 0,0 0 1 0 0,-1-1-1 0 0,0 1 1 0 0,0-1-1 0 0,0-1 1 0 0,-1 1-1 0 0,1-1 1 0 0,-1-1-1 0 0,-1 0 1 0 0,1 0-1 0 0,-1 0 1 0 0,1-1-1 0 0,-9 2-58 0 0,-160 39-2312 0 0,138-65 372 0 0,27 4 716 0 0</inkml:trace>
  <inkml:trace contextRef="#ctx0" brushRef="#br0" timeOffset="272041.223">11159 3883 1896 0 0,'-2'19'3854'0'0,"4"-14"-3814"0"0,2 0 0 0 0,-1 0 0 0 0,1 0 0 0 0,0-1 0 0 0,0 1 0 0 0,0-1 0 0 0,0 0 0 0 0,1 0 1 0 0,-1 0-1 0 0,1-1 0 0 0,0 1 0 0 0,1-1 0 0 0,-1 0 0 0 0,0-1 0 0 0,1 0 0 0 0,-1 1 0 0 0,1-2 0 0 0,0 1 0 0 0,0-1 0 0 0,0 1 1 0 0,0-2-1 0 0,0 1 0 0 0,0-1 0 0 0,0 0 0 0 0,0 0 0 0 0,0 0 0 0 0,3-2-40 0 0,4 1 22 0 0,0 0-1 0 0,0-1 1 0 0,0-1-1 0 0,-1-1 1 0 0,1 1-1 0 0,-1-2 1 0 0,0 0-1 0 0,0 0 1 0 0,0-1 0 0 0,-1-1-1 0 0,0 0 1 0 0,4-4-22 0 0,-8 5 55 0 0,0-1 0 0 0,-1 0 0 0 0,-1 0 0 0 0,1 0 1 0 0,-1-1-1 0 0,0 0 0 0 0,-1 0 0 0 0,0-1 0 0 0,0 1 0 0 0,-1-1 1 0 0,0 1-1 0 0,0-1 0 0 0,-1 0 0 0 0,0 0 0 0 0,-1-1 0 0 0,0-7-55 0 0,-1 15 20 0 0,-6-6 108 0 0,14 43 116 0 0,2-1 0 0 0,1 0 0 0 0,2 0 0 0 0,1-2 0 0 0,1 1 0 0 0,6 4-244 0 0,66 180 1051 0 0,-83-207-1003 0 0,-1 0 1 0 0,-1 0 0 0 0,1 0 0 0 0,-2 0 0 0 0,1 0-1 0 0,-1 0 1 0 0,-1 0 0 0 0,0 0 0 0 0,0 1 0 0 0,-1-1-1 0 0,0 0 1 0 0,-1 0 0 0 0,0 0 0 0 0,-1 0 0 0 0,0 0-1 0 0,0-1 1 0 0,-1 1 0 0 0,0-1 0 0 0,-1 0 0 0 0,0 0-1 0 0,-1-1 1 0 0,0 1 0 0 0,0-1 0 0 0,0 0 0 0 0,-1-1-1 0 0,0 1 1 0 0,-1-2 0 0 0,0 1 0 0 0,0-1 0 0 0,0 0-1 0 0,-1 0 1 0 0,-7 3-49 0 0,8-7-17 0 0,-1-1-1 0 0,0 0 1 0 0,0 0-1 0 0,0-1 0 0 0,0 0 1 0 0,1-1-1 0 0,-1 0 1 0 0,0 0-1 0 0,0-1 1 0 0,1 0-1 0 0,-1 0 1 0 0,1-1-1 0 0,-1 0 1 0 0,1-1-1 0 0,0 0 1 0 0,0 0-1 0 0,1-1 1 0 0,-1 0-1 0 0,1 0 1 0 0,0 0-1 0 0,1-1 1 0 0,-1 0-1 0 0,1-1 0 0 0,0 1 1 0 0,0-1-1 0 0,1 0 1 0 0,0-1-1 0 0,1 1 1 0 0,-1-1-1 0 0,1 0 1 0 0,1 0-1 0 0,-1 0 1 0 0,2-1-1 0 0,-1 1 1 0 0,1-1-1 0 0,0 0 1 0 0,1 1-1 0 0,0-1 1 0 0,0 0-1 0 0,1 0 0 0 0,0 0 1 0 0,1 0-1 0 0,-1 1 1 0 0,2-1-1 0 0,1-6 18 0 0,2 2-119 0 0,1 0-1 0 0,1 0 1 0 0,0 1-1 0 0,1 0 1 0 0,0 0-1 0 0,0 1 1 0 0,2 0-1 0 0,-1 0 1 0 0,1 1-1 0 0,1 0 1 0 0,0 1-1 0 0,0 1 1 0 0,1-1-1 0 0,0 2 1 0 0,0 0-1 0 0,1 0 1 0 0,0 1-1 0 0,6-2 120 0 0,163-49-6109 0 0,-144 51 4613 0 0</inkml:trace>
  <inkml:trace contextRef="#ctx0" brushRef="#br0" timeOffset="255955.61">2529 5122 1316 0 0,'46'-52'5631'0'0,"-55"149"-4443"0"0,3-41-946 0 0,1 0 1 0 0,4-1-1 0 0,1 1 0 0 0,3 0 1 0 0,6 22-243 0 0,52 305 1257 0 0,-56-353-1978 0 0,-10-41-6162 0 0,3 5 5535 0 0</inkml:trace>
  <inkml:trace contextRef="#ctx0" brushRef="#br0" timeOffset="256312.042">2576 5344 1472 0 0,'6'-10'238'0'0,"1"0"-1"0"0,0 1 0 0 0,0 0 1 0 0,1 0-1 0 0,0 1 1 0 0,1 0-1 0 0,0 1 1 0 0,0-1-1 0 0,1 2 1 0 0,-1-1-1 0 0,2 2 1 0 0,-1-1-1 0 0,1 1 0 0 0,-1 1 1 0 0,1 0-1 0 0,0 0 1 0 0,1 1-1 0 0,9-1-237 0 0,-15 2 45 0 0,1 0-1 0 0,-1 1 1 0 0,1 0 0 0 0,0 1-1 0 0,-1-1 1 0 0,1 1-1 0 0,0 0 1 0 0,-1 1 0 0 0,1 0-1 0 0,0 0 1 0 0,-1 0-1 0 0,1 1 1 0 0,-1 0 0 0 0,0 0-1 0 0,1 1 1 0 0,-1 0-1 0 0,0 0 1 0 0,0 0 0 0 0,-1 0-1 0 0,1 1 1 0 0,-1 0-1 0 0,0 1 1 0 0,0-1 0 0 0,0 1-1 0 0,0 0 1 0 0,-1 0-1 0 0,0 0 1 0 0,0 0 0 0 0,0 1-1 0 0,-1 0 1 0 0,0 0-1 0 0,0 0 1 0 0,0 2-45 0 0,-1-1 36 0 0,0 0 0 0 0,-1 0 0 0 0,0 1-1 0 0,-1-1 1 0 0,1 0 0 0 0,-1 1 0 0 0,-1-1 0 0 0,1 0 0 0 0,-1 0-1 0 0,-1 1 1 0 0,1-1 0 0 0,-1 0 0 0 0,0 0 0 0 0,-1 0 0 0 0,0-1 0 0 0,0 1-1 0 0,0-1 1 0 0,-1 1 0 0 0,0-1 0 0 0,0 0 0 0 0,-1 0 0 0 0,0-1 0 0 0,0 1-1 0 0,0-1 1 0 0,0 0 0 0 0,-1-1 0 0 0,0 1 0 0 0,-2 1-36 0 0,-6 4 11 0 0,0 1 1 0 0,-1-2 0 0 0,0 0-1 0 0,-1 0 1 0 0,1-2-1 0 0,-2 0 1 0 0,1-1 0 0 0,-1 0-1 0 0,0-2 1 0 0,0 0-1 0 0,-8 1-11 0 0,24-5-114 0 0,-1 0 0 0 0,1 1-1 0 0,-1-1 1 0 0,1 0 0 0 0,-1 0-1 0 0,1 0 1 0 0,-1-1-1 0 0,1 1 1 0 0,-1 0 0 0 0,1 0-1 0 0,0-1 1 0 0,-1 1 0 0 0,1-1-1 0 0,-1 1 1 0 0,1-1-1 0 0,0 0 1 0 0,-1 0 0 0 0,1 1-1 0 0,0-1 1 0 0,0 0 0 0 0,0 0-1 0 0,0 0 1 0 0,-1 0 0 0 0,1 0-1 0 0,1-1 1 0 0,-1 1-1 0 0,0 0 1 0 0,0 0 0 0 0,0-1-1 0 0,1 1 1 0 0,-1 0 0 0 0,0-1-1 0 0,1 1 1 0 0,0-1-1 0 0,-1 1 1 0 0,1 0 0 0 0,0-1-1 0 0,-1 1 1 0 0,1-1 0 0 0,0 1-1 0 0,0-1 1 0 0,0 1-1 0 0,1-1 1 0 0,-1 1 0 0 0,0-1-1 0 0,0 1 1 0 0,1-1 0 0 0,-1 0 114 0 0,1-9-1524 0 0</inkml:trace>
  <inkml:trace contextRef="#ctx0" brushRef="#br0" timeOffset="259366.95">5126 6023 1720 0 0,'-5'4'370'0'0,"0"-1"1"0"0,1 1-1 0 0,-1 0 0 0 0,1 0 0 0 0,-1 0 1 0 0,1 1-1 0 0,1 0 0 0 0,-1-1 0 0 0,1 1 1 0 0,0 0-1 0 0,0 1 0 0 0,0-1 0 0 0,0 1 1 0 0,1-1-1 0 0,0 1 0 0 0,1 0 0 0 0,-1 1-370 0 0,1-2 78 0 0,0 0 0 0 0,0 1-1 0 0,1-1 1 0 0,-1 0 0 0 0,1 1-1 0 0,1-1 1 0 0,-1 1-1 0 0,1-1 1 0 0,0 0 0 0 0,0 0-1 0 0,0 1 1 0 0,1-1 0 0 0,0 0-1 0 0,0 0 1 0 0,0 0-1 0 0,1-1 1 0 0,-1 1 0 0 0,1 0-1 0 0,0-1 1 0 0,1 0 0 0 0,-1 0-1 0 0,1 0 1 0 0,-1 0-1 0 0,1 0 1 0 0,1-1 0 0 0,-1 1-1 0 0,0-1 1 0 0,1 0 0 0 0,1 0-78 0 0,4 3 62 0 0,0-1 0 0 0,0 0 0 0 0,0-1 0 0 0,0 0 0 0 0,1-1 1 0 0,0 0-1 0 0,-1-1 0 0 0,1 0 0 0 0,0 0 0 0 0,0-1 1 0 0,0-1-1 0 0,0 0 0 0 0,0 0 0 0 0,0-1 0 0 0,0-1 0 0 0,0 0 1 0 0,0 0-1 0 0,0-1 0 0 0,-1 0 0 0 0,1-1 0 0 0,-1 0 0 0 0,0-1 1 0 0,0 0-1 0 0,4-3-62 0 0,-13 5 7 0 0,0 0 0 0 0,-1 1-1 0 0,1-1 1 0 0,-1 0 0 0 0,0 0 0 0 0,0 0 0 0 0,0 1 0 0 0,0-1 0 0 0,0 0 0 0 0,-1 0 0 0 0,1 1-1 0 0,-1-1 1 0 0,0 0 0 0 0,0 1 0 0 0,0-1 0 0 0,0 0 0 0 0,0 1 0 0 0,0-1 0 0 0,-1 1 0 0 0,1 0-1 0 0,-1 0 1 0 0,0-1 0 0 0,0 1 0 0 0,0 0 0 0 0,0 0 0 0 0,0 1 0 0 0,0-1 0 0 0,0 0 0 0 0,-1 1-1 0 0,1-1 1 0 0,-2 0-7 0 0,2 0 15 0 0,-159-80 126 0 0,37 28-2093 0 0,94 12-5155 0 0,30 33 5947 0 0</inkml:trace>
  <inkml:trace contextRef="#ctx0" brushRef="#br0" timeOffset="260378.311">4233 4174 1224 0 0,'0'0'361'0'0,"0"0"-56"0"0,0 0 42 0 0,0 0-20 0 0,5-4-40 0 0,-3 3-252 0 0,0 0 0 0 0,0 0 0 0 0,0 0-1 0 0,0 0 1 0 0,0 0 0 0 0,1 1 0 0 0,-1-1 0 0 0,0 0 0 0 0,1 1 0 0 0,-1 0 0 0 0,0 0-1 0 0,1-1 1 0 0,-1 1 0 0 0,0 1 0 0 0,1-1 0 0 0,-1 0 0 0 0,0 0 0 0 0,0 1 0 0 0,1 0-1 0 0,-1-1 1 0 0,0 1 0 0 0,0 0 0 0 0,0 0 0 0 0,1 0 0 0 0,-1 0 0 0 0,0 1 0 0 0,-1-1-1 0 0,1 0 1 0 0,0 1 0 0 0,0-1 0 0 0,-1 1 0 0 0,1 0 0 0 0,0 0 0 0 0,-1-1-1 0 0,0 1 1 0 0,1 0-35 0 0,5 9 168 0 0,0 0 0 0 0,0-1 0 0 0,-1 2 0 0 0,-1-1 0 0 0,0 1 0 0 0,0 0 0 0 0,-1 0-1 0 0,-1 0 1 0 0,0 1 0 0 0,-1-1 0 0 0,0 1 0 0 0,0 0 0 0 0,-2 0 0 0 0,0-1 0 0 0,0 1 0 0 0,-1 1-168 0 0,-26 74 2330 0 0,28-126-1132 0 0,5 20-1189 0 0,1 1-1 0 0,1-1 1 0 0,1 1 0 0 0,0 1-1 0 0,1 0 1 0 0,1 0 0 0 0,0 1-1 0 0,2 0 1 0 0,-1 1 0 0 0,2 0-1 0 0,0 1 1 0 0,0 1 0 0 0,15-10-9 0 0,-23 16-65 0 0,0 1 1 0 0,1 0 0 0 0,0 0-1 0 0,0 0 1 0 0,0 1 0 0 0,1 0-1 0 0,-1 0 1 0 0,1 1 0 0 0,0 0-1 0 0,0 1 1 0 0,0-1 0 0 0,0 2-1 0 0,1-1 1 0 0,6 0 64 0 0,48 76-315 0 0,8 116-478 0 0,-70-189 369 0 0,5 11 594 0 0,-9-3-5587 0 0,-8 1 4195 0 0</inkml:trace>
  <inkml:trace contextRef="#ctx0" brushRef="#br0" timeOffset="260642.967">4865 4298 1700 0 0,'2'0'884'0'0,"1"0"-124"0"0,-1 2-60 0 0,3-4-144 0 0,1 1-24 0 0,16-4-19 0 0,-2-1-37 0 0,2 2-52 0 0,0-4-40 0 0,2 4-52 0 0,0-2-284 0 0,0 3-112 0 0,4 1 4 0 0,-9-1-492 0 0,-5-1-400 0 0,1 2 83 0 0,-6-1 57 0 0,-2-1-488 0 0</inkml:trace>
  <inkml:trace contextRef="#ctx0" brushRef="#br0" timeOffset="260862.101">5248 4150 3020 0 0,'16'-9'5873'0'0,"-12"34"-3679"0"0,-4-11-2170 0 0,2 22 381 0 0,18 222-3385 0 0,-11-186-2834 0 0,-9-63 4544 0 0</inkml:trace>
  <inkml:trace contextRef="#ctx0" brushRef="#br0" timeOffset="258531.186">3822 5945 1516 0 0,'0'0'439'0'0,"13"19"2074"0"0,1-10-2326 0 0,0-2 0 0 0,1 0 0 0 0,0 0 0 0 0,0-1 0 0 0,1-1 0 0 0,-1-1 0 0 0,1 0 0 0 0,0-1 0 0 0,0 0 0 0 0,1-2 0 0 0,-1 0 0 0 0,0 0 0 0 0,0-2 0 0 0,11-1-187 0 0,-25 2 21 0 0,5-1 8 0 0,0 0 0 0 0,-1-1-1 0 0,1 1 1 0 0,-1-1 0 0 0,1-1-1 0 0,-1 1 1 0 0,0-1 0 0 0,0 0-1 0 0,0 0 1 0 0,0-1 0 0 0,-1 0-1 0 0,1 0 1 0 0,-1 0 0 0 0,0-1-1 0 0,0 0 1 0 0,-1 0 0 0 0,1 0-1 0 0,-1 0 1 0 0,0-1 0 0 0,-1 0-1 0 0,1 1 1 0 0,-1-1 0 0 0,0 0-1 0 0,0-1 1 0 0,-1 1 0 0 0,0-1-1 0 0,0 1 1 0 0,-1-1 0 0 0,1-5-29 0 0,-2 13 0 0 0,0-1 1 0 0,0 1-1 0 0,-1 0 1 0 0,1 0-1 0 0,0 0 1 0 0,0-1 0 0 0,-1 1-1 0 0,1 0 1 0 0,-1 0-1 0 0,1-1 1 0 0,-1 1-1 0 0,1 0 1 0 0,-1 0-1 0 0,1-1 1 0 0,-1 1-1 0 0,0-1 1 0 0,1 1 0 0 0,-1-1-1 0 0,0 1 1 0 0,1-1-1 0 0,-1 1 1 0 0,0-1-1 0 0,0 1 1 0 0,1-1-1 0 0,-1 0 1 0 0,0 0 0 0 0,0 1-1 0 0,0-1 1 0 0,0 0-1 0 0,0 0 1 0 0,1 0-1 0 0,-1 0 1 0 0,0 0-1 0 0,0 0 1 0 0,0 0-1 0 0,0 0 1 0 0,0 0 0 0 0,1 0-1 0 0,-1-1 1 0 0,0 1-1 0 0,0 0 1 0 0,0-1-1 0 0,1 1 1 0 0,-1 0-1 0 0,0-1 1 0 0,0 1-1 0 0,1-1 1 0 0,-1 1 0 0 0,0-1-1 0 0,1 0 1 0 0,-1 1-1 0 0,0-1 1 0 0,1 1-1 0 0,-1-1 1 0 0,1 0-1 0 0,-1 0 1 0 0,1 1-1 0 0,0-1 1 0 0,-1 0 0 0 0,1 0-1 0 0,0 0 1 0 0,-1 1-1 0 0,1-1 1 0 0,0 0-1 0 0,0 0 1 0 0,0 0-1 0 0,0 0 0 0 0,-10 23 71 0 0,2 1 0 0 0,0 0 0 0 0,2 1 0 0 0,0 0 0 0 0,2 0 0 0 0,1 0 0 0 0,0 0 0 0 0,2 0 0 0 0,2 23-71 0 0,-2-27 64 0 0,2 94 489 0 0,2-86-461 0 0,-2-1 1 0 0,0 0 0 0 0,-2 1-1 0 0,-1-1 1 0 0,-1 0-1 0 0,-2 0 1 0 0,0 0 0 0 0,-2 0-1 0 0,-1-1 1 0 0,-1 0 0 0 0,-10 19-93 0 0,18-42 21 0 0,-1 0 1 0 0,0 0 0 0 0,1 1 0 0 0,-1-1 0 0 0,-1 0 0 0 0,1 0 0 0 0,0-1 0 0 0,-1 1-1 0 0,1 0 1 0 0,-1-1 0 0 0,0 0 0 0 0,0 1 0 0 0,0-1 0 0 0,0 0 0 0 0,0-1 0 0 0,0 1-1 0 0,-1 0 1 0 0,1-1 0 0 0,0 0 0 0 0,-1 0 0 0 0,1 0 0 0 0,-1 0 0 0 0,0 0-1 0 0,1-1 1 0 0,-1 0 0 0 0,0 0 0 0 0,1 0 0 0 0,-1 0 0 0 0,1 0 0 0 0,-4-1-22 0 0,-2-6-22 0 0,1 1 1 0 0,1-2-1 0 0,-1 1 1 0 0,1-1-1 0 0,1 0 1 0 0,-1 0 0 0 0,2-1-1 0 0,-1 0 1 0 0,1 0-1 0 0,0 0 1 0 0,1-1-1 0 0,0 0 1 0 0,0 1-1 0 0,1-1 1 0 0,1-1-1 0 0,-1 1 1 0 0,2 0 0 0 0,-1-1-1 0 0,2 1 1 0 0,-1 0-1 0 0,1-1 1 0 0,1 1-1 0 0,0-5 22 0 0,4-2-231 0 0,0 0 1 0 0,1 0-1 0 0,0 1 0 0 0,2-1 0 0 0,0 1 0 0 0,0 1 0 0 0,2-1 0 0 0,0 2 0 0 0,0-1 1 0 0,2 2-1 0 0,0-1 0 0 0,0 1 0 0 0,1 1 0 0 0,1 0 0 0 0,0 1 0 0 0,0 1 0 0 0,1 0 1 0 0,5-2 230 0 0,37-25-2766 0 0,-26 21 1291 0 0</inkml:trace>
  <inkml:trace contextRef="#ctx0" brushRef="#br0" timeOffset="258823.503">4425 6041 1120 0 0,'35'-4'4320'0'0,"19"-11"-2889"0"0,-1 1-673 0 0,85 2-2046 0 0,-125 29-2596 0 0,-18-14 2643 0 0</inkml:trace>
  <inkml:trace contextRef="#ctx0" brushRef="#br0" timeOffset="259086.483">4390 6220 1292 0 0,'54'-2'5646'0'0,"0"-3"-3497"0"0,109-19-3404 0 0,-161 23 1272 0 0,115-29-5206 0 0,-92 20 3797 0 0</inkml:trace>
  <inkml:trace contextRef="#ctx0" brushRef="#br0" timeOffset="257305.066">4405 4796 1068 0 0,'-59'-37'4356'0'0,"135"27"-2183"0"0,470-21-1443 0 0,-590 54-5120 0 0,16-18 3105 0 0,-1 0 25 0 0</inkml:trace>
  <inkml:trace contextRef="#ctx0" brushRef="#br0" timeOffset="257754.479">4246 4867 1544 0 0,'106'24'3724'0'0,"-88"-22"-3565"0"0,-1 1 0 0 0,1 1 0 0 0,-1 0 0 0 0,1 1 0 0 0,-1 1-1 0 0,-1 1 1 0 0,1 0 0 0 0,-1 1 0 0 0,0 1 0 0 0,-1 0 0 0 0,0 1-1 0 0,-1 1 1 0 0,0 0 0 0 0,5 6-159 0 0,-17-11 24 0 0,-1 1 1 0 0,1 0-1 0 0,-1 0 0 0 0,0 0 0 0 0,-1 0 1 0 0,0 0-1 0 0,0 0 0 0 0,0 0 1 0 0,-1 0-1 0 0,0 0 0 0 0,0 0 0 0 0,-1-1 1 0 0,0 1-1 0 0,0 0 0 0 0,-1-1 1 0 0,0 1-1 0 0,0-1 0 0 0,0 0 0 0 0,-1 0 1 0 0,1 0-1 0 0,-2-1 0 0 0,1 1 1 0 0,0-1-1 0 0,-1 0 0 0 0,0 0 0 0 0,-1 0 1 0 0,1-1-1 0 0,-1 0 0 0 0,1 0 1 0 0,-1 0-1 0 0,0-1 0 0 0,-1 0 0 0 0,0 1-24 0 0,-22 21 42 0 0,-76 64 105 0 0,-88 98 392 0 0,191-185-526 0 0,0-1-1 0 0,0 2 0 0 0,0-1 0 0 0,1 0 0 0 0,-1 0 0 0 0,1 1 0 0 0,0-1 0 0 0,-1 0 0 0 0,1 1 0 0 0,0-1 0 0 0,0 1 0 0 0,0 0 0 0 0,1-1 1 0 0,-1 1-1 0 0,1 0 0 0 0,-1 0 0 0 0,1-1 0 0 0,0 1 0 0 0,0 0 0 0 0,0 0 0 0 0,1-1 0 0 0,-1 1 0 0 0,1 0 0 0 0,-1-1 0 0 0,1 1 0 0 0,0 0 1 0 0,0-1-1 0 0,0 1 0 0 0,0-1 0 0 0,0 1 0 0 0,1-1 0 0 0,-1 0 0 0 0,1 1 0 0 0,0-1 0 0 0,0 0 0 0 0,-1 0 0 0 0,1 0 0 0 0,0 0 0 0 0,1-1 1 0 0,-1 1-1 0 0,0 0 0 0 0,0-1 0 0 0,1 0 0 0 0,-1 1 0 0 0,1-1 0 0 0,-1 0 0 0 0,1 0 0 0 0,0-1 0 0 0,-1 1 0 0 0,1 0 0 0 0,0-1 0 0 0,-1 0 1 0 0,4 1-13 0 0,212-22 195 0 0,-125 5-480 0 0,64-2-2889 0 0,-153 30 162 0 0,-9-8 1798 0 0</inkml:trace>
  <inkml:trace contextRef="#ctx0" brushRef="#br0" timeOffset="285933.125">3737 4183 976 0 0,'0'0'143'0'0,"0"0"-33"0"0,-3-5-2 0 0,1 2-84 0 0,-1 1 0 0 0,0-1 0 0 0,0 1-1 0 0,-1-1 1 0 0,1 1 0 0 0,0 0-1 0 0,-1 1 1 0 0,1-1 0 0 0,-1 0-1 0 0,1 1 1 0 0,-1 0 0 0 0,0 0-1 0 0,0 0 1 0 0,0 0 0 0 0,0 1 0 0 0,1-1-1 0 0,-1 1 1 0 0,0 0 0 0 0,0 0-1 0 0,0 1 1 0 0,0-1 0 0 0,-3 2-24 0 0,-6-2 14 0 0,-31 4 64 0 0,-1 2 1 0 0,1 2-1 0 0,0 1 0 0 0,1 3 1 0 0,-32 13-79 0 0,62-19 67 0 0,1 1 1 0 0,0-1-1 0 0,0 2 0 0 0,1 0 1 0 0,0 0-1 0 0,0 1 0 0 0,1 0 1 0 0,0 1-1 0 0,1 0 0 0 0,0 1 1 0 0,1-1-1 0 0,0 2 0 0 0,0-1 1 0 0,2 1-1 0 0,-1 0 0 0 0,1 1 1 0 0,1 0-1 0 0,0 0 0 0 0,1 0 1 0 0,0 0-1 0 0,1 1 0 0 0,1 1-67 0 0,-36 147 678 0 0,7 1 0 0 0,7 1-1 0 0,2 77-677 0 0,15-164 322 0 0,-17 721 758 0 0,24-688-978 0 0,-13 42 48 0 0,26-1-212 0 0,-10 106 176 0 0,-39-76-19 0 0,8-51 793 0 0,28-129-749 0 0,0-1 9 0 0,3 3-5 0 0,3 1-120 0 0,1 1 0 0 0,0-1 0 0 0,1 0 0 0 0,-1-1 0 0 0,1 0 0 0 0,0 0 0 0 0,0-1 0 0 0,0 0 0 0 0,0 0 0 0 0,0 0 0 0 0,0-1 0 0 0,0-1 0 0 0,0 1 0 0 0,1-1 0 0 0,-1-1 0 0 0,0 0 0 0 0,0 0 0 0 0,1 0-23 0 0,21 0-114 0 0,269-14-2914 0 0,-140-6 138 0 0,-88 11 1466 0 0</inkml:trace>
  <inkml:trace contextRef="#ctx0" brushRef="#br0" timeOffset="316676.767">795 7959 1508 0 0,'0'0'738'0'0,"-13"0"242"0"0,10-3 2080 0 0,3 0-3016 0 0,0 1 0 0 0,0-1 0 0 0,0 0 0 0 0,1 1-1 0 0,-1-1 1 0 0,1 1 0 0 0,0-1 0 0 0,0 1 0 0 0,0-1 0 0 0,0 1 0 0 0,0-1 0 0 0,0 1 0 0 0,1 0 0 0 0,-1 0 0 0 0,1 0-1 0 0,-1 0 1 0 0,1 0 0 0 0,0 0 0 0 0,0 0 0 0 0,0 0 0 0 0,0 1 0 0 0,0-1 0 0 0,1 1 0 0 0,-1-1 0 0 0,0 1 0 0 0,1 0-1 0 0,-1 0 1 0 0,0 0 0 0 0,1 0 0 0 0,-1 1 0 0 0,1-1 0 0 0,0 1 0 0 0,-1-1 0 0 0,1 1 0 0 0,0 0 0 0 0,1 0-44 0 0,5-3 72 0 0,38-9 5 0 0,1 1 0 0 0,0 3 0 0 0,1 2 0 0 0,-1 2-1 0 0,30 2-76 0 0,-9 24-1952 0 0,-85 6-2147 0 0,-2-18 2663 0 0</inkml:trace>
  <inkml:trace contextRef="#ctx0" brushRef="#br0" timeOffset="316929.628">748 8100 1796 0 0,'2'1'884'0'0,"4"2"-144"0"0,2-1-92 0 0,11 1-52 0 0,1 0-72 0 0,2-2-83 0 0,2 4-57 0 0,3-2-28 0 0,0 4-160 0 0,2-4-236 0 0,6 8 8 0 0,-1-7-624 0 0,3 1 55 0 0,0-1-899 0 0,-4-1 36 0 0</inkml:trace>
  <inkml:trace contextRef="#ctx0" brushRef="#br0" timeOffset="318000.667">1713 7710 1076 0 0,'36'-57'7473'0'0,"-37"57"-7438"0"0,3-2-2 0 0,0 1-1 0 0,0-1 1 0 0,0 1 0 0 0,0 0-1 0 0,0 0 1 0 0,1 0-1 0 0,-1 0 1 0 0,0 0 0 0 0,0 1-1 0 0,1-1 1 0 0,-1 1-1 0 0,0-1 1 0 0,1 1 0 0 0,-1 0-1 0 0,0 0 1 0 0,1 0 0 0 0,-1 0-1 0 0,1 0 1 0 0,-1 0-1 0 0,0 1 1 0 0,1-1 0 0 0,-1 1-1 0 0,0 0 1 0 0,0 0-1 0 0,1 0 1 0 0,-1 0 0 0 0,0 0-1 0 0,0 0 1 0 0,0 0-1 0 0,0 1 1 0 0,0-1 0 0 0,0 1-1 0 0,-1-1 1 0 0,1 1 0 0 0,0 0-1 0 0,-1 0 1 0 0,0 0-1 0 0,1 0 1 0 0,-1 0 0 0 0,0 0-1 0 0,0 0 1 0 0,0 1-33 0 0,56 95-106 0 0,4 119 90 0 0,-59-205 47 0 0,-1 1 0 0 0,-1-1 0 0 0,0 0 0 0 0,0 0 1 0 0,-1 0-1 0 0,0 0 0 0 0,-1 0 0 0 0,-1 0 0 0 0,0 0 0 0 0,0 0 0 0 0,-1-1 0 0 0,-1 0 0 0 0,0 0 0 0 0,-1 0 0 0 0,1 0 0 0 0,-2-1 0 0 0,-3 4-31 0 0,9-13 19 0 0,1 0 1 0 0,-1 0-1 0 0,0-1 0 0 0,0 1 0 0 0,0 0 0 0 0,0-1 1 0 0,-1 1-1 0 0,1-1 0 0 0,0 1 0 0 0,0-1 0 0 0,0 0 1 0 0,0 1-1 0 0,0-1 0 0 0,-1 0 0 0 0,1 0 0 0 0,0 0 1 0 0,0 0-1 0 0,0 0 0 0 0,-1 0 0 0 0,1 0 0 0 0,0 0 1 0 0,0-1-1 0 0,0 1 0 0 0,0 0 0 0 0,-1-1 0 0 0,1 1 1 0 0,0-1-1 0 0,0 1 0 0 0,0-1 0 0 0,0 1 1 0 0,0-1-1 0 0,0 0 0 0 0,0 1 0 0 0,0-1 0 0 0,0 0 1 0 0,1 0-1 0 0,-1 0 0 0 0,0 0 0 0 0,0 0 0 0 0,1 0 1 0 0,-1 0-1 0 0,0 0 0 0 0,1 0 0 0 0,-1 0 0 0 0,1 0 1 0 0,0 0-1 0 0,-1 0 0 0 0,1-1 0 0 0,0 1 0 0 0,0 0 1 0 0,-1 0-1 0 0,1 0 0 0 0,0-1 0 0 0,0 1 0 0 0,1 0 1 0 0,-1-1-20 0 0,-13-70 110 0 0,16 42-126 0 0,2 0 0 0 0,0 0 0 0 0,2 0-1 0 0,1 1 1 0 0,2 0 0 0 0,1 1 0 0 0,0 0-1 0 0,3 1 1 0 0,0 0 0 0 0,1 1 0 0 0,2 1-1 0 0,1 0 1 0 0,1 1 16 0 0,6-15-123 0 0,14-4-650 0 0,-37 43 647 0 0,5 2-117 0 0,-1 7 198 0 0,0 0 0 0 0,0 0 1 0 0,-1 0-1 0 0,-1 0 1 0 0,1 1-1 0 0,-2 0 1 0 0,1 0-1 0 0,-2 0 1 0 0,1 1-1 0 0,-1-1 1 0 0,-1 0-1 0 0,1 1 0 0 0,-2 0 1 0 0,0-1-1 0 0,0 1 1 0 0,-1-1-1 0 0,-1 5 45 0 0,3 15-123 0 0,-1 158-788 0 0,21-101-2367 0 0,-18-80 875 0 0,-1-6 966 0 0</inkml:trace>
  <inkml:trace contextRef="#ctx0" brushRef="#br0" timeOffset="318387.236">2534 7650 1172 0 0,'9'-20'3540'0'0,"-3"6"-1180"0"0,-7 30-1331 0 0,-10 50-612 0 0,4 0 1 0 0,2 1 0 0 0,3-1-1 0 0,3 1 1 0 0,2 0-1 0 0,6 10-417 0 0,33 210 608 0 0,-36-173-2448 0 0,-37-99-3804 0 0,26-18 4118 0 0</inkml:trace>
  <inkml:trace contextRef="#ctx0" brushRef="#br0" timeOffset="318711.754">2552 7996 1552 0 0,'1'-8'217'0'0,"1"1"0"0"0,0-1 0 0 0,1 1 1 0 0,-1 0-1 0 0,2-1 0 0 0,-1 1 0 0 0,1 0 0 0 0,0 1 0 0 0,0-1 0 0 0,1 1 0 0 0,0 0 0 0 0,0 0 1 0 0,0 0-1 0 0,1 0 0 0 0,0 1 0 0 0,0 0 0 0 0,0 1 0 0 0,1-1 0 0 0,-1 1 0 0 0,1 0 0 0 0,0 1 0 0 0,0 0 1 0 0,1 0-1 0 0,-1 0 0 0 0,1 1 0 0 0,-1 0 0 0 0,3 0-217 0 0,-5 3 37 0 0,-1 1 0 0 0,1-1 1 0 0,-1 1-1 0 0,0 0 0 0 0,0 0 0 0 0,1 0 0 0 0,-1 0 0 0 0,-1 1 1 0 0,1 0-1 0 0,0 0 0 0 0,-1 0 0 0 0,1 0 0 0 0,-1 0 1 0 0,0 1-1 0 0,0-1 0 0 0,0 1 0 0 0,-1 0 0 0 0,1 0 0 0 0,-1 0 1 0 0,0 0-1 0 0,0 1 0 0 0,0-1 0 0 0,-1 0 0 0 0,1 1 0 0 0,-1-1 1 0 0,0 1-1 0 0,0 0 0 0 0,-1-1 0 0 0,0 1 0 0 0,0 0 1 0 0,0-1-1 0 0,0 1 0 0 0,0 0 0 0 0,-1-1 0 0 0,0 1 0 0 0,0-1 1 0 0,0 1-1 0 0,-1-1 0 0 0,0 1 0 0 0,1-1 0 0 0,-1 0 0 0 0,-2 3-37 0 0,-2 1 16 0 0,1 0-1 0 0,-2 0 1 0 0,1 0-1 0 0,-1-1 0 0 0,0 0 1 0 0,-1 0-1 0 0,0-1 0 0 0,0 0 1 0 0,0 0-1 0 0,0-1 1 0 0,-1 0-1 0 0,0-1 0 0 0,0 1 1 0 0,-1-2-1 0 0,1 1 0 0 0,-1-2 1 0 0,1 1-1 0 0,-1-1 0 0 0,0 0 1 0 0,0-1-1 0 0,-3 0-15 0 0,11-1-134 0 0,1-1 0 0 0,0 1-1 0 0,-1 0 1 0 0,1-1 0 0 0,0 1-1 0 0,0-1 1 0 0,-1 1 0 0 0,1-1-1 0 0,0 0 1 0 0,0 1 0 0 0,0-1-1 0 0,0 0 1 0 0,0 0 0 0 0,0 0-1 0 0,0 0 1 0 0,0 0 0 0 0,0 0-1 0 0,0 0 1 0 0,0 0 0 0 0,0 0-1 0 0,1 0 1 0 0,-1-1 0 0 0,1 1-1 0 0,-1 0 1 0 0,1 0 0 0 0,-1-1-1 0 0,1 1 1 0 0,0 0 0 0 0,-1-1-1 0 0,1 1 1 0 0,0 0 0 0 0,0-1-1 0 0,0 1 1 0 0,0-1 0 0 0,0 1-1 0 0,0 0 1 0 0,1-1 0 0 0,-1 1-1 0 0,0 0 1 0 0,1-1 0 0 0,-1 1-1 0 0,1 0 1 0 0,-1 0 0 0 0,1-1-1 0 0,0 1 1 0 0,-1 0 0 0 0,1 0-1 0 0,0 0 1 0 0,0 0 0 0 0,0 0-1 0 0,0 0 1 0 0,1-1 134 0 0,14-16-1417 0 0</inkml:trace>
  <inkml:trace contextRef="#ctx0" brushRef="#br0" timeOffset="319412.32">3985 7402 1316 0 0,'-44'-36'6050'0'0,"71"28"-4720"0"0,245-32 312 0 0,-87 30-3396 0 0,-185 10 1678 0 0,1 1 0 0 0,-1-1 0 0 0,0 1 0 0 0,1 0 0 0 0,-1-1 0 0 0,0 1-1 0 0,1-1 1 0 0,-1 1 0 0 0,0 0 0 0 0,0-1 0 0 0,0 1 0 0 0,0 0 0 0 0,0 0 0 0 0,0-1 0 0 0,0 1-1 0 0,0 0 1 0 0,0-1 0 0 0,0 1 0 0 0,0 0 0 0 0,0-1 0 0 0,0 1 0 0 0,0 0 0 0 0,-1-1 0 0 0,1 1 0 0 0,0 0-1 0 0,0-1 1 0 0,-1 1 0 0 0,1 0 0 0 0,-1-1 0 0 0,1 1 0 0 0,0-1 0 0 0,-1 1 0 0 0,1-1 0 0 0,-1 1 0 0 0,1-1-1 0 0,-1 1 1 0 0,0-1 0 0 0,1 0 0 0 0,-1 1 0 0 0,1-1 0 0 0,-1 0 0 0 0,0 1 0 0 0,1-1 0 0 0,-1 0 0 0 0,0 0-1 0 0,1 0 1 0 0,-1 1 0 0 0,0-1 0 0 0,1 0 0 0 0,-1 0 0 0 0,0 0 0 0 0,1 0 0 0 0,-1 0 0 0 0,0 0-1 0 0,0-1 1 0 0,1 1 0 0 0,-1 0 0 0 0,0 0 0 0 0,1 0 0 0 0,-1-1 0 0 0,0 1 0 0 0,1 0 0 0 0,-1-1 76 0 0,-22 8-1383 0 0,-5-1 4 0 0</inkml:trace>
  <inkml:trace contextRef="#ctx0" brushRef="#br0" timeOffset="319861.261">3921 7393 1516 0 0,'2'5'241'0'0,"-1"0"-1"0"0,1 0 1 0 0,0 0-1 0 0,1-1 1 0 0,-1 1 0 0 0,1-1-1 0 0,0 1 1 0 0,0-1-1 0 0,0 0 1 0 0,0 0-1 0 0,1-1 1 0 0,0 1-1 0 0,0-1 1 0 0,0 1 0 0 0,0-1-1 0 0,0 0 1 0 0,1-1-1 0 0,-1 1 1 0 0,1-1-1 0 0,0 0 1 0 0,4 2-241 0 0,52 21 801 0 0,-48-21-690 0 0,0-1 0 0 0,-1 2-1 0 0,0-1 1 0 0,0 2 0 0 0,-1 0-1 0 0,1 0 1 0 0,-1 1 0 0 0,0 0-1 0 0,-1 1 1 0 0,0 0 0 0 0,0 1-1 0 0,-1 0 1 0 0,0 0 0 0 0,0 1-1 0 0,-1 0 1 0 0,4 8-111 0 0,-12-11 18 0 0,-1 0-1 0 0,1 0 0 0 0,-2 0 1 0 0,1 0-1 0 0,-1 0 1 0 0,1 0-1 0 0,-2 0 1 0 0,1 0-1 0 0,-1-1 0 0 0,0 1 1 0 0,-1-1-1 0 0,1 0 1 0 0,-1 0-1 0 0,0 0 0 0 0,-1 0 1 0 0,0-1-1 0 0,1 0 1 0 0,-2 0-1 0 0,1 0 1 0 0,-1-1-1 0 0,1 1 0 0 0,-1-1 1 0 0,0-1-1 0 0,-1 1 1 0 0,1-1-1 0 0,-1 0-17 0 0,-8 9 69 0 0,-256 180 287 0 0,270-192-348 0 0,0 1 1 0 0,0 0 0 0 0,0-1-1 0 0,0 1 1 0 0,1-1 0 0 0,-1 1 0 0 0,0 0-1 0 0,0 0 1 0 0,1 0 0 0 0,-1-1-1 0 0,0 1 1 0 0,1 0 0 0 0,-1 0 0 0 0,1 0-1 0 0,-1 0 1 0 0,1 0 0 0 0,-1 0 0 0 0,1 0-1 0 0,0 0 1 0 0,0 0 0 0 0,-1 0-1 0 0,1 0 1 0 0,0 0 0 0 0,0 1 0 0 0,0-1-1 0 0,0 0 1 0 0,0 0 0 0 0,0 0-1 0 0,0 0 1 0 0,1 0 0 0 0,-1 0 0 0 0,0 0-1 0 0,1 0 1 0 0,-1 0 0 0 0,0 0-1 0 0,1 0 1 0 0,-1 0 0 0 0,1 0 0 0 0,0 0-1 0 0,-1 0 1 0 0,1 0 0 0 0,0-1-1 0 0,-1 1 1 0 0,1 0 0 0 0,0 0 0 0 0,0-1-1 0 0,0 1 1 0 0,0-1 0 0 0,0 1-1 0 0,0 0 1 0 0,0-1 0 0 0,0 0 0 0 0,0 1-1 0 0,0-1 1 0 0,0 0 0 0 0,0 1-1 0 0,0-1 1 0 0,0 0 0 0 0,0 0 0 0 0,0 0-1 0 0,0 0 1 0 0,0 0 0 0 0,1 0-9 0 0,80 5 233 0 0,-73-5-195 0 0,259-30-149 0 0,-242 26-166 0 0,35-6-609 0 0,-22 8-2469 0 0,-37 5 544 0 0,-6 0 1477 0 0</inkml:trace>
  <inkml:trace contextRef="#ctx0" brushRef="#br0" timeOffset="320607.255">3545 8349 1392 0 0,'14'46'3402'0'0,"-10"-41"-3339"0"0,1 0 0 0 0,0 0 0 0 0,1 0 0 0 0,-1 0-1 0 0,1-1 1 0 0,-1 0 0 0 0,1-1 0 0 0,1 1 0 0 0,-1-1 0 0 0,0 0 0 0 0,1 0 0 0 0,0-1 0 0 0,-1 0 0 0 0,1 0 0 0 0,0-1 0 0 0,0 0 0 0 0,0 0 0 0 0,0 0 0 0 0,0-1 0 0 0,0 0-1 0 0,0-1 1 0 0,0 1 0 0 0,0-1 0 0 0,0-1 0 0 0,0 1 0 0 0,0-1 0 0 0,-1 0 0 0 0,1-1 0 0 0,-1 0 0 0 0,1 0 0 0 0,-1 0 0 0 0,0-1 0 0 0,0 1 0 0 0,0-2 0 0 0,-1 1 0 0 0,0-1 0 0 0,1 1-1 0 0,-1-1 1 0 0,-1-1 0 0 0,1 0-63 0 0,3-2 182 0 0,-8 9-169 0 0,0 0-1 0 0,0-1 1 0 0,0 1-1 0 0,1 0 1 0 0,-1 0-1 0 0,0-1 1 0 0,1 1-1 0 0,-1 0 1 0 0,0 0-1 0 0,1-1 1 0 0,-1 1 0 0 0,1-1-1 0 0,-1 1 1 0 0,1 0-1 0 0,0-1 1 0 0,-1 1-1 0 0,1-1 1 0 0,0 1-1 0 0,-1-1 1 0 0,1 0-1 0 0,0 1 1 0 0,-1-1 0 0 0,1 0-1 0 0,0 1 1 0 0,0-1-1 0 0,-1 0 1 0 0,1 0-1 0 0,0 0 1 0 0,0 1-1 0 0,0-1 1 0 0,-1 0-1 0 0,1 0 1 0 0,0 0-1 0 0,0 0 1 0 0,0-1 0 0 0,-1 1-1 0 0,1 0 1 0 0,0 0-1 0 0,0 0 1 0 0,0-1-1 0 0,-1 1 1 0 0,1 0-1 0 0,0-1 1 0 0,-1 1-1 0 0,1-1 1 0 0,0 1 0 0 0,-1-1-1 0 0,1 1 1 0 0,0-1-1 0 0,-1 1 1 0 0,1-1-1 0 0,-1 1 1 0 0,1-1-1 0 0,-1 0 1 0 0,1 1-1 0 0,-1-2-12 0 0,3 465 818 0 0,-19-329-455 0 0,15-130-331 0 0,0 0-1 0 0,0 0 1 0 0,0 0-1 0 0,-1 0 1 0 0,0 0-1 0 0,0 0 1 0 0,0 0-1 0 0,0 0 1 0 0,0-1-1 0 0,-1 1 1 0 0,0-1-1 0 0,1 0 0 0 0,-1 0 1 0 0,0 0-1 0 0,-1 0 1 0 0,1 0-1 0 0,-1-1 1 0 0,1 1-1 0 0,-1-1 1 0 0,0 0-1 0 0,1 0 1 0 0,-1-1-1 0 0,0 1 1 0 0,0-1-1 0 0,-1 1 0 0 0,1-1 1 0 0,0-1-1 0 0,0 1 1 0 0,0 0-1 0 0,-2-1-31 0 0,0-2-9 0 0,-1 0 0 0 0,1-1 1 0 0,0 1-1 0 0,0-1 0 0 0,1-1 0 0 0,-1 1 0 0 0,0-1 0 0 0,1 0 0 0 0,0 0 0 0 0,0 0 0 0 0,0-1 0 0 0,1 0 1 0 0,-1 0-1 0 0,1 0 0 0 0,0 0 0 0 0,1-1 0 0 0,-1 1 0 0 0,1-1 0 0 0,0 0 0 0 0,1 0 0 0 0,-1-1 0 0 0,1 1 1 0 0,0 0-1 0 0,1-1 0 0 0,0 1 0 0 0,0-1 0 0 0,0 1 0 0 0,1-1 0 0 0,-1 0 0 0 0,2 1 0 0 0,-1-1 0 0 0,1 1 0 0 0,0-1 1 0 0,1-2 8 0 0,1-3-146 0 0,1 0 0 0 0,1 0 0 0 0,0 1 0 0 0,0-1 0 0 0,1 1 0 0 0,1 0 0 0 0,0 1 0 0 0,0-1 0 0 0,1 2 0 0 0,0-1 0 0 0,1 1 1 0 0,1-1 145 0 0,81-60-4969 0 0,-69 55 3567 0 0</inkml:trace>
  <inkml:trace contextRef="#ctx0" brushRef="#br0" timeOffset="320883.45">4112 8520 1768 0 0,'36'-20'4896'0'0,"33"5"-3761"0"0,-34 9-466 0 0,29-3-915 0 0,-37 8-3645 0 0,-26 1 2418 0 0,-1 1 3 0 0</inkml:trace>
  <inkml:trace contextRef="#ctx0" brushRef="#br0" timeOffset="321134.619">4075 8611 1036 0 0,'16'10'5625'0'0,"31"-10"-4390"0"0,-35-1-881 0 0,161-25-1180 0 0,-61-9-3166 0 0,-83 23 2608 0 0</inkml:trace>
  <inkml:trace contextRef="#ctx0" brushRef="#br0" timeOffset="321381.167">4653 8491 1212 0 0,'-28'25'3894'0'0,"24"-22"-3788"0"0,0 1 0 0 0,0 0 0 0 0,1 0 0 0 0,-1 0 1 0 0,1 0-1 0 0,-1 1 0 0 0,2-1 0 0 0,-1 1 0 0 0,0 0 0 0 0,1 0 0 0 0,0 0 1 0 0,0 0-1 0 0,0 0 0 0 0,1 0 0 0 0,0 1 0 0 0,0-1 0 0 0,0 1 1 0 0,0-1-1 0 0,1 0 0 0 0,0 1 0 0 0,0-1 0 0 0,1 1 0 0 0,0-1 1 0 0,-1 1-1 0 0,2-1 0 0 0,-1 0 0 0 0,1 1 0 0 0,-1-1 0 0 0,2 0 0 0 0,-1 0 1 0 0,0 0-1 0 0,1-1 0 0 0,0 1 0 0 0,0-1 0 0 0,0 1 0 0 0,1-1 1 0 0,0 0-1 0 0,-1 0 0 0 0,2 0 0 0 0,-1-1 0 0 0,0 0 0 0 0,0 1 0 0 0,1-1 1 0 0,0-1-1 0 0,0 1 0 0 0,0 0-106 0 0,5 0 41 0 0,0-1 1 0 0,0 1-1 0 0,0-2 0 0 0,0 1 0 0 0,0-1 1 0 0,0-1-1 0 0,0 0 0 0 0,0 0 1 0 0,1-1-1 0 0,-1 0 0 0 0,0-1 1 0 0,0 0-1 0 0,-1 0 0 0 0,1-1 0 0 0,0-1 1 0 0,-1 0-1 0 0,0 0 0 0 0,0 0 1 0 0,0-2-1 0 0,2 0-41 0 0,-9 5 0 0 0,0 0 0 0 0,0-1 0 0 0,-1 1 0 0 0,1-1 1 0 0,0 1-1 0 0,0-1 0 0 0,-1 1 0 0 0,1-1 0 0 0,-1 0 0 0 0,1 0 0 0 0,-1 0 1 0 0,0 0-1 0 0,0 0 0 0 0,0 0 0 0 0,0 0 0 0 0,0 0 0 0 0,0-1 0 0 0,0 1 0 0 0,-1 0 1 0 0,1 0-1 0 0,-1-1 0 0 0,0 1 0 0 0,0-1 0 0 0,0 1 0 0 0,0 0 0 0 0,0-1 0 0 0,0 1 1 0 0,0 0-1 0 0,-1-1 0 0 0,1 1 0 0 0,-1 0 0 0 0,0 0 0 0 0,0 0 0 0 0,0-1 0 0 0,0 1 1 0 0,0 0-1 0 0,0 0 0 0 0,0 0 0 0 0,-1 0 0 0 0,1 1 0 0 0,-1-1 0 0 0,1 0 0 0 0,-1 0 1 0 0,0 1-1 0 0,0-1 0 0 0,-1 0 0 0 0,-96-57-135 0 0,35 44-299 0 0,-24-8-1789 0 0,22-23-3540 0 0,58 31 4433 0 0</inkml:trace>
  <inkml:trace contextRef="#ctx0" brushRef="#br0" timeOffset="322380.785">3953 6877 1348 0 0,'0'0'682'0'0,"0"0"-66"0"0,0 0-114 0 0,0 0-58 0 0,0 0-104 0 0,0 0-24 0 0,0 0-84 0 0,0 0 44 0 0,3 0-30 0 0,7 6-154 0 0,1 1 0 0 0,-2 0 0 0 0,1 0 0 0 0,-1 1 1 0 0,0 0-1 0 0,-1 1 0 0 0,0 0 0 0 0,0 1 0 0 0,-1-1 0 0 0,0 1 0 0 0,0 0 0 0 0,-1 1 0 0 0,-1 0 0 0 0,0 0 0 0 0,0 0 0 0 0,-1 0 0 0 0,1 10-92 0 0,27 93 2721 0 0,-52-119-1899 0 0,18-5-806 0 0,2 1 0 0 0,-1 0-1 0 0,1-1 1 0 0,1 1 0 0 0,0-1-1 0 0,0 1 1 0 0,1 0-1 0 0,0-1 1 0 0,0 1 0 0 0,1 0-1 0 0,1 0 1 0 0,-1 1 0 0 0,1-1-1 0 0,1 1 1 0 0,-1-1 0 0 0,2 2-1 0 0,-1-1 1 0 0,1 0 0 0 0,0 1-16 0 0,-5 4-33 0 0,0-1 1 0 0,0 1-1 0 0,0 0 1 0 0,0 0-1 0 0,1 0 1 0 0,-1 0-1 0 0,1 0 1 0 0,0 0-1 0 0,0 0 0 0 0,0 1 1 0 0,0-1-1 0 0,0 1 1 0 0,0-1-1 0 0,1 1 1 0 0,-1 0-1 0 0,1 0 1 0 0,0 0-1 0 0,0 0 1 0 0,-1 0-1 0 0,1 1 1 0 0,0-1-1 0 0,1 1 1 0 0,-1 0-1 0 0,0 0 1 0 0,0 0-1 0 0,0 0 1 0 0,1 1-1 0 0,-1-1 1 0 0,0 1-1 0 0,1 0 1 0 0,-1 0-1 0 0,0 0 1 0 0,1 0-1 0 0,-1 1 1 0 0,0-1-1 0 0,1 1 1 0 0,-1 0-1 0 0,0 0 1 0 0,0 0-1 0 0,0 0 1 0 0,0 1-1 0 0,0-1 1 0 0,0 1-1 0 0,0 0 1 0 0,0-1-1 0 0,-1 1 0 0 0,3 3 33 0 0,69 165-1852 0 0,-74-169 730 0 0,0-1-208 0 0,0 0-15 0 0,0 0-81 0 0</inkml:trace>
  <inkml:trace contextRef="#ctx0" brushRef="#br0" timeOffset="322645.53">4440 6988 1196 0 0,'14'-11'6463'0'0,"31"4"-6162"0"0,-34 6 263 0 0,88-8 57 0 0,-57 9-5230 0 0,-37-2 3169 0 0,11-8-68 0 0</inkml:trace>
  <inkml:trace contextRef="#ctx0" brushRef="#br0" timeOffset="322895.603">4853 6835 936 0 0,'-6'18'8306'0'0,"0"72"-7150"0"0,26 43-1432 0 0,-3-41-4123 0 0,-14-73 1582 0 0,-3-9 1339 0 0</inkml:trace>
  <inkml:trace contextRef="#ctx0" brushRef="#br0" timeOffset="323683.446">5800 7089 1520 0 0,'47'5'5599'0'0,"40"97"-4697"0"0,-78-88-746 0 0,-2 1-1 0 0,0 0 1 0 0,-1 0-1 0 0,0 1 0 0 0,-1-1 1 0 0,-1 1-1 0 0,0 1 1 0 0,-1-1-1 0 0,-1 0 1 0 0,0 8-156 0 0,-2-22 145 0 0,-16 33 936 0 0,16-73-635 0 0,3 22-490 0 0,1 0 0 0 0,0 0 0 0 0,2 0 0 0 0,-1 0-1 0 0,2 1 1 0 0,0 0 0 0 0,1 0 0 0 0,1 1-1 0 0,0 0 1 0 0,1 0 0 0 0,0 1 0 0 0,1 0 0 0 0,1 1-1 0 0,0 1 1 0 0,0-1 0 0 0,1 2 0 0 0,1 0 0 0 0,0 0-1 0 0,9-4 45 0 0,-20 13-30 0 0,0 1 0 0 0,0-1 0 0 0,0 0 0 0 0,1 1 0 0 0,-1 0 0 0 0,0-1 0 0 0,0 1 0 0 0,0 1 0 0 0,0-1 0 0 0,0 0 0 0 0,0 1 0 0 0,0-1-1 0 0,0 1 1 0 0,0 0 0 0 0,0 0 0 0 0,0 0 0 0 0,0 1 0 0 0,0-1 0 0 0,0 1 0 0 0,-1-1 0 0 0,1 1 0 0 0,-1 0 0 0 0,1 0 0 0 0,-1 0 0 0 0,0 1 0 0 0,0-1 0 0 0,0 0 0 0 0,0 1 0 0 0,0-1-1 0 0,0 1 1 0 0,-1 0 0 0 0,1-1 0 0 0,-1 1 0 0 0,1 2 30 0 0,44 102-200 0 0,4 42-1674 0 0,-49-145 1177 0 0,-2-3-2215 0 0,1-1 2907 0 0,0 0-1433 0 0</inkml:trace>
  <inkml:trace contextRef="#ctx0" brushRef="#br0" timeOffset="323962.834">6491 7231 1756 0 0,'0'0'1087'0'0,"9"0"5115"0"0,33 0-5087 0 0,-15 0-648 0 0,64-2-1695 0 0,-4-20-4777 0 0,-79 19 4611 0 0</inkml:trace>
  <inkml:trace contextRef="#ctx0" brushRef="#br0" timeOffset="324212.2">6926 7074 1784 0 0,'7'-15'6085'0'0,"-4"24"-3456"0"0,13 178-1172 0 0,3-39-5919 0 0,-43-86 93 0 0,15-51 3049 0 0</inkml:trace>
  <inkml:trace contextRef="#ctx0" brushRef="#br0" timeOffset="324986.674">6315 7870 888 0 0,'21'-10'5936'0'0,"-7"46"-5095"0"0,-5-10-429 0 0,-3-16-334 0 0,1-1 1 0 0,0 0-1 0 0,1 0 1 0 0,0-1-1 0 0,0 0 0 0 0,1 0 1 0 0,0-1-1 0 0,0-1 1 0 0,1 1-1 0 0,0-1 1 0 0,0-1-1 0 0,0 0 1 0 0,1 0-1 0 0,-1-1 1 0 0,1 0-1 0 0,0-1 0 0 0,1-1 1 0 0,-1 1-1 0 0,0-2 1 0 0,1 0-1 0 0,-1 0 1 0 0,1-1-1 0 0,-1 0 1 0 0,1-1-1 0 0,-1 0 0 0 0,1-1 1 0 0,-1 0-1 0 0,0-1 1 0 0,0 0-1 0 0,0-1 1 0 0,0 0-1 0 0,-1-1 1 0 0,1 0-1 0 0,-1-1 1 0 0,-1 0-1 0 0,5-3-78 0 0,43-103 347 0 0,-49 204-315 0 0,-6 8 99 0 0,1-65-30 0 0,-1 1 1 0 0,-2-1 0 0 0,-2 1-1 0 0,-1-1 1 0 0,-1 1 0 0 0,-2-1-1 0 0,-2-1 1 0 0,-1 1 0 0 0,-5 8-102 0 0,9-32 62 0 0,0-1 1 0 0,-1 0-1 0 0,-1 0 0 0 0,1-1 1 0 0,-1 0-1 0 0,-1 0 1 0 0,0 0-1 0 0,0-1 1 0 0,-1 0-1 0 0,0-1 0 0 0,0 0 1 0 0,-6 3-63 0 0,11-7 10 0 0,1-1 1 0 0,-1 0 0 0 0,0 0-1 0 0,0 0 1 0 0,0 0-1 0 0,-1-1 1 0 0,1 0 0 0 0,0 0-1 0 0,0 0 1 0 0,-1 0-1 0 0,1-1 1 0 0,-1 1 0 0 0,1-1-1 0 0,0 0 1 0 0,-1-1-1 0 0,1 1 1 0 0,-1-1 0 0 0,1 0-1 0 0,0 0 1 0 0,0 0-1 0 0,-1 0 1 0 0,1-1 0 0 0,0 0-1 0 0,0 0 1 0 0,0 0-1 0 0,1 0 1 0 0,-1 0 0 0 0,0-1-1 0 0,1 0 1 0 0,0 0-1 0 0,-1 0 1 0 0,1 0 0 0 0,-2-3-11 0 0,0-1-114 0 0,-1-1 1 0 0,1 1-1 0 0,1-1 1 0 0,0 0-1 0 0,0-1 1 0 0,0 1-1 0 0,1-1 1 0 0,0 0-1 0 0,1 0 1 0 0,0 0-1 0 0,0 0 1 0 0,1 0-1 0 0,0 0 1 0 0,1 0-1 0 0,0-1 1 0 0,0 1 0 0 0,1 0-1 0 0,0 0 1 0 0,0 0-1 0 0,1 0 1 0 0,1 0-1 0 0,0 0 1 0 0,0 0-1 0 0,0 1 1 0 0,1 0-1 0 0,0-1 1 0 0,1 1-1 0 0,0 1 1 0 0,0-1-1 0 0,1 1 1 0 0,0 0-1 0 0,0 0 1 0 0,0 0-1 0 0,1 1 1 0 0,0 0 0 0 0,7-4 113 0 0,153-108-5566 0 0,-138 96 4136 0 0</inkml:trace>
  <inkml:trace contextRef="#ctx0" brushRef="#br0" timeOffset="325421.903">5627 7074 1440 0 0,'-15'13'345'0'0,"0"1"0"0"0,1 0 0 0 0,1 1 0 0 0,0 1 0 0 0,1 0 0 0 0,1 0 1 0 0,0 2-1 0 0,1-1 0 0 0,1 1 0 0 0,1 1 0 0 0,0-1 0 0 0,2 1 0 0 0,0 1 0 0 0,1-1 0 0 0,1 1 0 0 0,1 0 0 0 0,0 0 0 0 0,1 14-345 0 0,1 17 296 0 0,2 0 1 0 0,1 0-1 0 0,4 0 0 0 0,1 0 1 0 0,2-1-1 0 0,13 36-296 0 0,-3-29 10 0 0,1-2 1 0 0,4 0-1 0 0,1-2 0 0 0,3 0 1 0 0,3-2-1 0 0,1-2 0 0 0,3 0 1 0 0,1-3-1 0 0,3-1 0 0 0,1-1 1 0 0,3-3-1 0 0,11 7-10 0 0,-29-27-474 0 0,0-1 0 0 0,1-2 0 0 0,1 0 0 0 0,1-2 0 0 0,1-1 0 0 0,0-2 0 0 0,0 0 0 0 0,1-2 0 0 0,1-1 0 0 0,0-2 0 0 0,0-1 0 0 0,1-1 0 0 0,17 0 474 0 0,6-5-1431 0 0</inkml:trace>
  <inkml:trace contextRef="#ctx0" brushRef="#br0" timeOffset="325808.179">7272 7054 1440 0 0,'50'62'3314'0'0,"-20"-8"-2793"0"0,-2 2 0 0 0,-3 2 0 0 0,-2 0 0 0 0,-2 1 0 0 0,-4 1 0 0 0,-1 0 0 0 0,-4 2 0 0 0,-2-1 0 0 0,-3 2 0 0 0,-1 34-521 0 0,-6-72 146 0 0,-1 0-1 0 0,-1 0 0 0 0,-1-1 0 0 0,-1 1 1 0 0,-2-1-1 0 0,0 0 0 0 0,-1 0 0 0 0,-4 5-145 0 0,-1 7-19 0 0,-2-1 0 0 0,-1 0 0 0 0,-2-1-1 0 0,-1 0 1 0 0,-1-2 0 0 0,-3 0 0 0 0,-23 28 19 0 0,-10-20-2691 0 0,33-57-438 0 0,16-5 1612 0 0,6-5 18 0 0</inkml:trace>
  <inkml:trace contextRef="#ctx0" brushRef="#br0" timeOffset="330951.252">13375 6766 1612 0 0,'6'17'6633'0'0,"10"38"-6180"0"0,-10-29 159 0 0,27 62 60 0 0,11 85-2137 0 0,-81-118-4164 0 0,33-50 4249 0 0</inkml:trace>
  <inkml:trace contextRef="#ctx0" brushRef="#br0" timeOffset="331261.423">13679 6942 1816 0 0,'8'-2'6523'0'0,"24"-1"-5614"0"0,-9 1-510 0 0,8-2-256 0 0,73-8-1549 0 0,-3-13-3444 0 0,-79 16 3344 0 0</inkml:trace>
  <inkml:trace contextRef="#ctx0" brushRef="#br0" timeOffset="331822.405">14194 6709 1172 0 0,'-3'33'4951'0'0,"16"-24"-4857"0"0,0 0 1 0 0,1 0 0 0 0,0-1 0 0 0,0-1 0 0 0,1 0 0 0 0,0-1 0 0 0,0-1 0 0 0,1-1 0 0 0,-1 0 0 0 0,1 0 0 0 0,0-2 0 0 0,0 0 0 0 0,0-1 0 0 0,0 0 0 0 0,0-1-1 0 0,0-1 1 0 0,10-2-95 0 0,1 3 102 0 0,-24-1-74 0 0,0 0 0 0 0,0 0 0 0 0,0 1 0 0 0,0-2 0 0 0,0 1 0 0 0,0 0 0 0 0,0-1 0 0 0,-1 1 0 0 0,1-1 0 0 0,0 0 0 0 0,-1 0 0 0 0,1 0 0 0 0,-1 0 0 0 0,0 0 0 0 0,0 0 0 0 0,0-1 0 0 0,0 1 0 0 0,0-1 0 0 0,0 0 0 0 0,-1 1 0 0 0,1-1 0 0 0,-1 0 0 0 0,0 0 0 0 0,0 0 0 0 0,0 0 0 0 0,0 0 0 0 0,0-2-28 0 0,14-25 2494 0 0,17 98-1324 0 0,-14-6-955 0 0,-2 0 0 0 0,-3 1-1 0 0,-3 1 1 0 0,-3 0-1 0 0,-1 42-214 0 0,-5-91 36 0 0,-1-1 0 0 0,-1 1 0 0 0,0 0-1 0 0,-1-1 1 0 0,-1 1 0 0 0,0-1 0 0 0,-1 1-1 0 0,0-1 1 0 0,-2 0 0 0 0,1-1 0 0 0,-2 1 0 0 0,1-1-1 0 0,-2 0 1 0 0,0-1 0 0 0,0 0 0 0 0,-1 0-1 0 0,-1-1 1 0 0,0 0 0 0 0,0-1 0 0 0,-1 0-1 0 0,-1 0 1 0 0,1-1 0 0 0,-2-1 0 0 0,1 0 0 0 0,-1-1-1 0 0,0 0 1 0 0,0-1 0 0 0,-1 0 0 0 0,0-1-1 0 0,0-1 1 0 0,0 0 0 0 0,-11 1-36 0 0,18-7 9 0 0,0 0-1 0 0,0 0 1 0 0,-1-1 0 0 0,2 0 0 0 0,-1 0-1 0 0,0 0 1 0 0,1-1 0 0 0,-1 0 0 0 0,1-1-1 0 0,0 1 1 0 0,0-1 0 0 0,1 0-1 0 0,0-1 1 0 0,-1 1 0 0 0,2-1 0 0 0,-1 0-1 0 0,1 0 1 0 0,0-1 0 0 0,0 1 0 0 0,1-1-1 0 0,-1 0 1 0 0,2 0 0 0 0,-1 0-1 0 0,1 0 1 0 0,0 0 0 0 0,0-1 0 0 0,1 1-1 0 0,0-1 1 0 0,1 1 0 0 0,-1-1 0 0 0,1 1-1 0 0,1-1 1 0 0,-1 1 0 0 0,3-8-9 0 0,1-5-232 0 0,0 1 1 0 0,2 0 0 0 0,0 0 0 0 0,1 0-1 0 0,1 1 1 0 0,1 0 0 0 0,1 0 0 0 0,0 1-1 0 0,1 1 1 0 0,1-1 0 0 0,1 2 0 0 0,0 0 0 0 0,0 0-1 0 0,2 2 1 0 0,0-1 0 0 0,0 2 0 0 0,2 0-1 0 0,-1 1 1 0 0,1 0 0 0 0,1 2 0 0 0,0 0-1 0 0,0 1 1 0 0,1 1 0 0 0,11-3 231 0 0,148-56-6295 0 0,-139 54 4759 0 0</inkml:trace>
  <inkml:trace contextRef="#ctx0" brushRef="#br0" timeOffset="328528.78">11135 7462 848 0 0,'-16'-33'5763'0'0,"3"50"-2436"0"0,25 209-1283 0 0,53 60-951 0 0,-41-82-1609 0 0,-44-158-762 0 0,15-45 888 0 0,0 1 1 0 0,1-1-1 0 0,-1 0 1 0 0,0 0-1 0 0,0 0 0 0 0,0-1 1 0 0,0 1-1 0 0,0-1 1 0 0,0 0-1 0 0,0-1 1 0 0,0 1-1 0 0,1-1 0 0 0,-1 0 1 0 0,0-1-1 0 0,0 1 1 0 0,1-1-1 0 0,-1 0 1 0 0,1 0-1 0 0,-1 0 1 0 0,1 0-1 0 0,0-1 0 0 0,0 0 1 0 0,-1 0 389 0 0,-14-12-1441 0 0</inkml:trace>
  <inkml:trace contextRef="#ctx0" brushRef="#br0" timeOffset="328790.241">11248 7579 1088 0 0,'101'-46'3570'0'0,"-97"48"-3486"0"0,-1 0-1 0 0,1 0 0 0 0,-1 0 1 0 0,0 1-1 0 0,0-1 0 0 0,0 1 0 0 0,0 0 1 0 0,-1 0-1 0 0,1 0 0 0 0,-1 0 1 0 0,1 0-1 0 0,-1 1 0 0 0,0-1 1 0 0,-1 1-1 0 0,1-1 0 0 0,0 1 0 0 0,-1 0 1 0 0,0 0-1 0 0,0 0 0 0 0,0-1 1 0 0,0 1-1 0 0,-1 0 0 0 0,0 0 0 0 0,0 0 1 0 0,0 0-1 0 0,0 0 0 0 0,0 1-83 0 0,-2 3 45 0 0,0 1 0 0 0,0-1 0 0 0,-1 0-1 0 0,0 0 1 0 0,0 0 0 0 0,-1-1-1 0 0,0 1 1 0 0,0-1 0 0 0,-1 0 0 0 0,0 0-1 0 0,0-1 1 0 0,-1 1 0 0 0,0-1 0 0 0,0 0-1 0 0,0-1 1 0 0,-1 1 0 0 0,1-1 0 0 0,-1 0-1 0 0,-1-1 1 0 0,1 0 0 0 0,-1 0-1 0 0,1-1 1 0 0,-1 0 0 0 0,0 0 0 0 0,0 0-1 0 0,-1-1 1 0 0,1-1 0 0 0,0 1 0 0 0,-1-1-1 0 0,1-1 1 0 0,-9 0-45 0 0,15 0-175 0 0,0 0-1 0 0,-1 0 0 0 0,1 0 1 0 0,0-1-1 0 0,0 1 1 0 0,0-1-1 0 0,0 0 0 0 0,0 1 1 0 0,0-1-1 0 0,0 0 1 0 0,0 0-1 0 0,0 0 0 0 0,0-1 1 0 0,0 1-1 0 0,1 0 1 0 0,-1-1-1 0 0,0 1 1 0 0,1-1-1 0 0,0 1 0 0 0,-1-1 1 0 0,1 0-1 0 0,0 0 1 0 0,-1 0-1 0 0,1 0 0 0 0,0 1 1 0 0,1-1-1 0 0,-1-1 1 0 0,-1-1 175 0 0,2-6-1298 0 0</inkml:trace>
  <inkml:trace contextRef="#ctx0" brushRef="#br0" timeOffset="329053.585">11768 7359 1616 0 0,'17'-12'4089'0'0,"1"34"-2513"0"0,-14-16-1551 0 0,9 23 209 0 0,-1 1-1 0 0,-1 0 1 0 0,-2 0 0 0 0,-1 1 0 0 0,-1 1-1 0 0,-2 0 1 0 0,-1-1 0 0 0,-1 1 0 0 0,-2 23-234 0 0,-3-35-18 0 0,-1 0 0 0 0,-1 1 0 0 0,-1-1 1 0 0,-1-1-1 0 0,-1 1 0 0 0,0-1 0 0 0,-1 0 0 0 0,-2-1 1 0 0,1 0-1 0 0,-2 0 0 0 0,-1-1 0 0 0,0-1 1 0 0,-1 0-1 0 0,0 0 0 0 0,-1-1 0 0 0,-1-1 1 0 0,-1 0-1 0 0,0-2 0 0 0,0 1 0 0 0,-2-2 1 0 0,1 0-1 0 0,-1-2 0 0 0,-1 1 0 0 0,0-2 1 0 0,0-1-1 0 0,0 0 0 0 0,-1-1 0 0 0,0-2 1 0 0,0 0-1 0 0,-10 1 18 0 0,-5 0-804 0 0,0-2 0 0 0,0-1 0 0 0,0-1 1 0 0,0-2-1 0 0,0-2 0 0 0,0-1 0 0 0,-31-8 804 0 0,2-7-1390 0 0</inkml:trace>
  <inkml:trace contextRef="#ctx0" brushRef="#br0" timeOffset="330201.397">11914 6859 1164 0 0,'0'1'61'0'0,"0"-1"-1"0"0,0 1 1 0 0,0 0-1 0 0,0-1 1 0 0,0 1 0 0 0,0 0-1 0 0,0-1 1 0 0,0 1-1 0 0,0-1 1 0 0,0 1 0 0 0,0 0-1 0 0,0-1 1 0 0,1 1-1 0 0,-1-1 1 0 0,0 1-1 0 0,1 0 1 0 0,-1-1 0 0 0,0 1-1 0 0,1-1 1 0 0,-1 1-1 0 0,0-1 1 0 0,1 1 0 0 0,-1-1-1 0 0,1 1 1 0 0,-1-1-1 0 0,1 0 1 0 0,-1 1-1 0 0,1-1 1 0 0,0 0 0 0 0,-1 1-1 0 0,1-1 1 0 0,-1 0-1 0 0,1 0 1 0 0,0 0-1 0 0,-1 1 1 0 0,1-1 0 0 0,-1 0-1 0 0,1 0 1 0 0,0 0-1 0 0,-1 0 1 0 0,1 0 0 0 0,0 0-1 0 0,-1 0 1 0 0,1 0-1 0 0,0 0 1 0 0,-1-1-1 0 0,1 1 1 0 0,-1 0 0 0 0,1 0-1 0 0,0 0 1 0 0,-1-1-1 0 0,1 1 1 0 0,-1 0 0 0 0,1-1-1 0 0,-1 1 1 0 0,1-1-1 0 0,-1 1 1 0 0,1 0-1 0 0,-1-1 1 0 0,1 1 0 0 0,-1-1-1 0 0,0 1 1 0 0,1-1-1 0 0,-1 1 1 0 0,0-1 0 0 0,1 0-1 0 0,-1 0-60 0 0,15 26 380 0 0,-2 0-1 0 0,0 0 1 0 0,-2 2 0 0 0,-1-1-1 0 0,-1 1 1 0 0,-1 1-1 0 0,-1-1 1 0 0,-2 1-1 0 0,0 0 1 0 0,-3 1 0 0 0,0-1-1 0 0,-2 28-379 0 0,0-54 204 0 0,-15-4 558 0 0,18-18-770 0 0,0 1 1 0 0,1 0-1 0 0,0 0 1 0 0,2 0-1 0 0,0 1 1 0 0,1 0-1 0 0,1 0 1 0 0,1 0-1 0 0,1 1 1 0 0,0 1-1 0 0,1-1 1 0 0,1 2-1 0 0,0 0 1 0 0,1 0-1 0 0,0 1 1 0 0,2 1-1 0 0,-1 0 1 0 0,9-5 7 0 0,114-51-504 0 0,-133 68 484 0 0,1 1 0 0 0,-1-1 0 0 0,1 1 1 0 0,-1 0-1 0 0,1 0 0 0 0,-1 1 0 0 0,1-1 1 0 0,-1 1-1 0 0,1 0 0 0 0,-1 0 0 0 0,0 0 0 0 0,1 1 1 0 0,-1-1-1 0 0,0 1 0 0 0,0 0 0 0 0,0 1 1 0 0,0-1-1 0 0,-1 1 0 0 0,1-1 0 0 0,0 1 0 0 0,-1 0 1 0 0,0 0-1 0 0,0 1 0 0 0,0-1 0 0 0,0 1 1 0 0,-1-1-1 0 0,1 1 0 0 0,-1 0 0 0 0,0 0 1 0 0,0 0-1 0 0,0 0 0 0 0,0 0 0 0 0,-1 2 20 0 0,43 144-283 0 0,-38-86-2761 0 0,-6-63 1579 0 0,0-1-15 0 0,0 0 120 0 0</inkml:trace>
  <inkml:trace contextRef="#ctx0" brushRef="#br0" timeOffset="330451.538">12612 6984 1336 0 0,'-1'-2'5153'0'0,"9"-1"-3977"0"0,163-5 403 0 0,2-12-8042 0 0,-160 14 5074 0 0</inkml:trace>
  <inkml:trace contextRef="#ctx0" brushRef="#br0" timeOffset="327982.916">9995 7483 1120 0 0,'20'-33'4981'0'0,"-20"33"-4920"0"0,0 1 1 0 0,0 0 0 0 0,1-1 0 0 0,-1 1-1 0 0,1-1 1 0 0,-1 1 0 0 0,1-1 0 0 0,-1 1-1 0 0,1-1 1 0 0,-1 1 0 0 0,1-1 0 0 0,-1 1-1 0 0,1-1 1 0 0,-1 1 0 0 0,1-1 0 0 0,0 0 0 0 0,-1 1-1 0 0,1-1 1 0 0,0 0 0 0 0,-1 0 0 0 0,1 0-1 0 0,0 1 1 0 0,-1-1 0 0 0,1 0 0 0 0,0 0-1 0 0,-1 0 1 0 0,1 0 0 0 0,0 0 0 0 0,0 0-1 0 0,-1 0 1 0 0,1 0 0 0 0,0-1 0 0 0,-1 1 0 0 0,1 0-1 0 0,0 0 1 0 0,-1-1 0 0 0,1 1 0 0 0,0 0-1 0 0,-1 0 1 0 0,1-1 0 0 0,-1 1 0 0 0,1-1-1 0 0,-1 1 1 0 0,1-1 0 0 0,0 1 0 0 0,-1-1-1 0 0,0 1 1 0 0,1-1 0 0 0,-1 1 0 0 0,1-1 0 0 0,-1 0-1 0 0,0 1 1 0 0,1-1 0 0 0,-1 0 0 0 0,0 1-1 0 0,0-1 1 0 0,1 0 0 0 0,-1 1 0 0 0,0-1-1 0 0,0 0 1 0 0,0 1 0 0 0,0-1 0 0 0,0 0-1 0 0,0 1 1 0 0,0-1 0 0 0,0 0 0 0 0,0 0 0 0 0,-1 1-1 0 0,1-1-61 0 0,1 63 171 0 0,3 0 0 0 0,3 0-1 0 0,2 0 1 0 0,3-1 0 0 0,2 0-1 0 0,3-1 1 0 0,4 2-171 0 0,-12-31-112 0 0,-5-19-175 0 0,9 39-568 0 0,-9-17-2883 0 0,-20-34-237 0 0,8-6 2733 0 0</inkml:trace>
  <inkml:trace contextRef="#ctx0" brushRef="#br0" timeOffset="328215.393">10211 7777 1708 0 0,'71'0'6165'0'0,"87"-10"-4927"0"0,-50-2-1728 0 0,81-17-5713 0 0,-153 20 4789 0 0</inkml:trace>
  <inkml:trace contextRef="#ctx0" brushRef="#br0" timeOffset="329411.607">10002 7216 1896 0 0,'-20'6'330'0'0,"0"1"-1"0"0,0 0 0 0 0,1 2 1 0 0,0 0-1 0 0,1 1 1 0 0,0 1-1 0 0,0 1 1 0 0,1 0-1 0 0,1 2 0 0 0,0-1 1 0 0,1 2-1 0 0,1 0 1 0 0,0 1-1 0 0,1 0 0 0 0,0 1 1 0 0,2 1-1 0 0,0 0 1 0 0,1 0-1 0 0,0 1 1 0 0,2 0-1 0 0,0 1 0 0 0,2 0 1 0 0,0 0-1 0 0,-1 11-329 0 0,7 65 762 0 0,5-70-700 0 0,2-1-1 0 0,0 0 1 0 0,2-1-1 0 0,1 1 1 0 0,1-2-1 0 0,0 1 1 0 0,2-2-1 0 0,1 0 1 0 0,11 14-62 0 0,4-3-299 0 0,1 0 0 0 0,1-3 1 0 0,2 0-1 0 0,0-2 0 0 0,2-2 0 0 0,2-1 1 0 0,5 2 298 0 0,-11-9-693 0 0,0-2 0 0 0,1-1 0 0 0,0-1 0 0 0,1-2 1 0 0,1-2-1 0 0,0 0 0 0 0,0-3 0 0 0,1-1 1 0 0,3-1 692 0 0,18-2-1480 0 0</inkml:trace>
  <inkml:trace contextRef="#ctx0" brushRef="#br0" timeOffset="326321.275">8158 7374 1280 0 0,'28'-7'7665'0'0,"-25"48"-6425"0"0,-3-26-1055 0 0,32 399 1545 0 0,-3-83-1781 0 0,-22-263-1015 0 0,-6-39-2416 0 0,-14-23-797 0 0,11-9 2849 0 0</inkml:trace>
  <inkml:trace contextRef="#ctx0" brushRef="#br0" timeOffset="326630.472">8251 7642 1832 0 0,'3'-6'195'0'0,"-1"-1"0"0"0,1 1 0 0 0,0 0 1 0 0,1 0-1 0 0,-1 1 0 0 0,1-1 0 0 0,0 1 0 0 0,1 0 0 0 0,-1 0 0 0 0,1 0 0 0 0,0 0 0 0 0,0 1 0 0 0,1 0 1 0 0,-1 0-1 0 0,1 0 0 0 0,0 1 0 0 0,0 0 0 0 0,0 0 0 0 0,0 0 0 0 0,1 1 0 0 0,-1 0 0 0 0,1 0 0 0 0,0 1 1 0 0,-1-1-1 0 0,1 2 0 0 0,0-1 0 0 0,-1 1 0 0 0,1 0 0 0 0,2 0-195 0 0,1 2 74 0 0,0 0 0 0 0,-1 1-1 0 0,1 0 1 0 0,-1 0 0 0 0,0 1 0 0 0,0 0 0 0 0,0 1 0 0 0,0 0-1 0 0,-1 0 1 0 0,0 1 0 0 0,0 0 0 0 0,0 0 0 0 0,-1 1-1 0 0,0 0 1 0 0,0 1 0 0 0,-1-1 0 0 0,0 1 0 0 0,0 0 0 0 0,-1 1-1 0 0,0-1 1 0 0,4 10-74 0 0,-8-14 33 0 0,-1-1-1 0 0,0 1 1 0 0,1 0 0 0 0,-1 0-1 0 0,-1 0 1 0 0,1 0 0 0 0,0 0-1 0 0,-1 0 1 0 0,0 0-1 0 0,0-1 1 0 0,0 1 0 0 0,0 0-1 0 0,-1-1 1 0 0,0 1 0 0 0,1-1-1 0 0,-1 1 1 0 0,0-1-1 0 0,-1 0 1 0 0,1 0 0 0 0,-1 0-1 0 0,1 0 1 0 0,-1 0 0 0 0,0 0-1 0 0,0-1 1 0 0,0 1-1 0 0,0-1 1 0 0,0 0 0 0 0,-1 0-1 0 0,1 0 1 0 0,-1 0 0 0 0,-1 0-33 0 0,-121 32-231 0 0,121-33 39 0 0,1-1 0 0 0,-1 1 0 0 0,0-1 0 0 0,1 0 0 0 0,-1 0 0 0 0,0-1 0 0 0,1 1 0 0 0,-1-1 0 0 0,0 0 0 0 0,1-1-1 0 0,-1 1 1 0 0,1-1 0 0 0,0 1 0 0 0,-1-1 0 0 0,1-1 0 0 0,0 1 0 0 0,0-1 0 0 0,0 1 0 0 0,1-1 0 0 0,-1 0 0 0 0,1 0 0 0 0,-1-1 0 0 0,1 1 0 0 0,0-1 0 0 0,0 0 0 0 0,1 1 0 0 0,-1-1 0 0 0,1 0 0 0 0,0-1 0 0 0,0 1 0 0 0,0 0 0 0 0,0-1 0 0 0,1 1 0 0 0,0-1 0 0 0,0-1 192 0 0,0-9-1368 0 0</inkml:trace>
  <inkml:trace contextRef="#ctx0" brushRef="#br0" timeOffset="327224.58">8542 7066 1204 0 0,'1'22'4783'0'0,"25"34"-3937"0"0,-19-50-821 0 0,1 0 0 0 0,1-1-1 0 0,-1 0 1 0 0,1-1 0 0 0,-1 0 0 0 0,1 0 0 0 0,1-1 0 0 0,-1 0 0 0 0,0 0 0 0 0,1-1 0 0 0,-1-1 0 0 0,1 1 0 0 0,0-2 0 0 0,-1 1 0 0 0,1-1 0 0 0,0-1 0 0 0,7 0-25 0 0,-7 1 14 0 0,-2-2 26 0 0,0 0 0 0 0,0 0-1 0 0,0-1 1 0 0,0 1 0 0 0,0-2 0 0 0,-1 1 0 0 0,0-1 0 0 0,0 0 0 0 0,0-1 0 0 0,0 0 0 0 0,0 0 0 0 0,-1 0 0 0 0,0-1 0 0 0,0 0 0 0 0,0 0 0 0 0,-1 0 0 0 0,0-1 0 0 0,0 0 0 0 0,-1 0 0 0 0,0 0-1 0 0,0 0 1 0 0,0-2-40 0 0,-4 9 40 0 0,0 1-1 0 0,0-1 0 0 0,0 1 1 0 0,0-1-1 0 0,0 1 0 0 0,0-1 1 0 0,0 1-1 0 0,0-1 0 0 0,0 1 0 0 0,0-1 1 0 0,1 1-1 0 0,-1-1 0 0 0,0 1 1 0 0,0-1-1 0 0,1 0 0 0 0,-1 1 1 0 0,0-1-1 0 0,1 1 0 0 0,-1-1 0 0 0,0 0 1 0 0,1 1-1 0 0,-1-1 0 0 0,0 0 1 0 0,1 1-1 0 0,-1-1 0 0 0,1 0 1 0 0,-1 0-1 0 0,1 1 0 0 0,-1-1 1 0 0,0 0-1 0 0,1 0 0 0 0,-1 0 0 0 0,1 0 1 0 0,-1 0-1 0 0,1 1 0 0 0,-1-1 1 0 0,1 0-1 0 0,-1 0 0 0 0,1 0 1 0 0,-1 0-1 0 0,1 0 0 0 0,-1-1 0 0 0,1 1 1 0 0,-1 0-1 0 0,1 0 0 0 0,-1 0 1 0 0,1 0-1 0 0,-1-1 0 0 0,1 1 1 0 0,-1 0-1 0 0,1 0 0 0 0,-1-1 0 0 0,0 1 1 0 0,1 0-1 0 0,-1-1 0 0 0,0 1 1 0 0,1 0-1 0 0,-1-1 0 0 0,0 1 1 0 0,1-1-40 0 0,12 73-113 0 0,-8-40 415 0 0,18 76 162 0 0,-5 1 0 0 0,-5 1-1 0 0,-1 90-463 0 0,-12-185 68 0 0,-2 0-1 0 0,0 1 1 0 0,0-1 0 0 0,-1 0-1 0 0,-1 0 1 0 0,-1-1-1 0 0,0 1 1 0 0,-1-1-1 0 0,0 0 1 0 0,-1 0-1 0 0,-1-1-67 0 0,5-7 15 0 0,0-1 1 0 0,0 0-1 0 0,-1 0 0 0 0,0-1 0 0 0,0 1 0 0 0,0-1 0 0 0,0 0 0 0 0,-1 0 0 0 0,1 0 1 0 0,-1 0-1 0 0,0-1 0 0 0,0 0 0 0 0,0 0 0 0 0,-1-1 0 0 0,1 1 0 0 0,-1-1 1 0 0,1 0-1 0 0,-1 0 0 0 0,0-1 0 0 0,0 0 0 0 0,0 0 0 0 0,0 0 0 0 0,0-1 1 0 0,0 0-1 0 0,0 0 0 0 0,0 0 0 0 0,0-1 0 0 0,0 0 0 0 0,1 0 0 0 0,-1 0 1 0 0,-2-2-16 0 0,-4-3-130 0 0,-1-1 1 0 0,1-1-1 0 0,0-1 1 0 0,1 1 0 0 0,0-2-1 0 0,0 1 1 0 0,1-2 0 0 0,0 1-1 0 0,1-1 1 0 0,0-1-1 0 0,1 1 1 0 0,0-2 0 0 0,1 1-1 0 0,1-1 1 0 0,0 0 0 0 0,0 0-1 0 0,1-1 1 0 0,1 0 0 0 0,0 0-1 0 0,1 0 1 0 0,1 0-1 0 0,0 0 1 0 0,1 0 0 0 0,0-1-1 0 0,1 1 1 0 0,1-8 129 0 0,2 7-286 0 0,0 0 0 0 0,1 0 0 0 0,1 1 0 0 0,0-1 0 0 0,1 1 0 0 0,0 0 0 0 0,2 1-1 0 0,-1 0 1 0 0,1 0 0 0 0,1 0 0 0 0,0 1 0 0 0,1 1 0 0 0,1-1 0 0 0,-1 2 0 0 0,2-1 0 0 0,-1 2 0 0 0,2-1 0 0 0,-1 2 0 0 0,1 0 0 0 0,0 0 0 0 0,1 1 0 0 0,-1 1 0 0 0,2 0 0 0 0,-1 1 0 0 0,13-3 286 0 0,13-7-1290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8:2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76 988 0 0,'-13'0'1001'0'0,"7"0"1808"0"0,5-1-2770 0 0,1 1 1 0 0,-1 0-1 0 0,0 0 1 0 0,1 0-1 0 0,-1-1 0 0 0,0 1 1 0 0,1 0-1 0 0,-1 0 1 0 0,0 0-1 0 0,0 0 1 0 0,1 0-1 0 0,-1 0 0 0 0,0 1 1 0 0,1-1-1 0 0,-1 0 1 0 0,0 0-1 0 0,1 0 1 0 0,-1 1-1 0 0,0-1 0 0 0,1 0 1 0 0,-1 1-1 0 0,0-1 1 0 0,1 0-1 0 0,-1 1 1 0 0,1-1-1 0 0,-1 1 0 0 0,1-1 1 0 0,-1 1-1 0 0,1-1 1 0 0,-1 1-1 0 0,1 0 1 0 0,0-1-1 0 0,-1 1 0 0 0,1-1 1 0 0,0 1-1 0 0,-1 0 1 0 0,1-1-1 0 0,0 1 1 0 0,0 0-1 0 0,0-1 0 0 0,0 1 1 0 0,-1 0-1 0 0,1-1 1 0 0,0 1-1 0 0,0 0 1 0 0,0 0-1 0 0,0-1 1 0 0,1 1-1 0 0,-1 0 0 0 0,0-1 1 0 0,0 1-1 0 0,0 0 1 0 0,0-1-1 0 0,1 1 1 0 0,-1 0-1 0 0,0-1 0 0 0,1 1 1 0 0,-1-1-1 0 0,1 1 1 0 0,-1 0-1 0 0,0-1 1 0 0,1 1-1 0 0,0 0-39 0 0,942-84 3514 0 0,-536 64-4787 0 0,-419 37-1770 0 0,-60 7-426 0 0,42-17 2110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8:2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1348 0 0,'5'5'3504'0'0,"56"-6"-1984"0"0,454-55 1626 0 0,-165 43-5007 0 0,-340 13 1443 0 0,15 0-3371 0 0,-24 0 2471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8:2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1240 0 0,'0'0'452'0'0,"0"0"-81"0"0,3-3-42 0 0,-1 0-266 0 0,1 1 0 0 0,0 0 0 0 0,0-1 0 0 0,1 1 0 0 0,-1 0 0 0 0,0 0 0 0 0,1 1 0 0 0,-1-1 0 0 0,1 1 0 0 0,0 0 0 0 0,-1-1 0 0 0,1 2 0 0 0,0-1 0 0 0,0 0 0 0 0,-1 1 0 0 0,1 0 0 0 0,0 0 0 0 0,0 0 0 0 0,0 0 0 0 0,0 0 0 0 0,-1 1 0 0 0,1 0 0 0 0,0 0 0 0 0,-1 0 0 0 0,1 0 0 0 0,0 0-1 0 0,-1 1 1 0 0,1 0 0 0 0,-1 0 0 0 0,0 0 0 0 0,0 0 0 0 0,1 0 0 0 0,-1 0 0 0 0,-1 1 0 0 0,1 0 0 0 0,0-1 0 0 0,-1 1 0 0 0,1 0 0 0 0,-1 0 0 0 0,2 3-63 0 0,11 12 214 0 0,-1 0-1 0 0,-1 0 1 0 0,0 2-1 0 0,-1 0 1 0 0,-2 0-1 0 0,0 1 1 0 0,0 0-1 0 0,-2 0 1 0 0,2 11-214 0 0,-8-27 76 0 0,0 1 0 0 0,0-1 1 0 0,0 1-1 0 0,-1-1 1 0 0,0 1-1 0 0,0 0 1 0 0,-1 0-1 0 0,1 0 0 0 0,-1-1 1 0 0,0 1-1 0 0,-1 0 1 0 0,1 0-1 0 0,-1 0 1 0 0,-1-1-1 0 0,1 1 0 0 0,-1-1 1 0 0,1 1-1 0 0,-2-1 1 0 0,1 1-77 0 0,-9 11 464 0 0,11-18-398 0 0,0 1 0 0 0,0 0 0 0 0,-1-1 0 0 0,1 1 0 0 0,0 0 0 0 0,0-1 0 0 0,-1 1 0 0 0,1 0 1 0 0,0-1-1 0 0,0 1 0 0 0,-1 0 0 0 0,1 0 0 0 0,0 0 0 0 0,-1-1 0 0 0,1 1 0 0 0,0 0 0 0 0,-1 0 0 0 0,1 0 0 0 0,0 0 0 0 0,-1 0 0 0 0,1-1 0 0 0,-1 1 0 0 0,1 0-66 0 0,94-230 538 0 0,-17 89-690 0 0,-76 139 123 0 0,0 1 1 0 0,0-1 0 0 0,1 0-1 0 0,-1 0 1 0 0,0 1 0 0 0,1-1-1 0 0,-1 1 1 0 0,1-1 0 0 0,0 1-1 0 0,0-1 1 0 0,-1 1 0 0 0,1 0 0 0 0,0 0-1 0 0,0 0 1 0 0,0 0 0 0 0,0 0-1 0 0,0 1 1 0 0,1-1 0 0 0,-1 1-1 0 0,0-1 1 0 0,0 1 0 0 0,0 0-1 0 0,0 0 1 0 0,1 0 0 0 0,-1 0-1 0 0,0 0 1 0 0,0 0 0 0 0,0 0-1 0 0,1 1 1 0 0,-1-1 0 0 0,0 1 0 0 0,0 0-1 0 0,0 0 1 0 0,0-1 0 0 0,0 1-1 0 0,0 0 1 0 0,0 1 0 0 0,-1-1-1 0 0,1 0 1 0 0,0 1 0 0 0,0-1-1 0 0,-1 1 1 0 0,1-1 0 0 0,-1 1-1 0 0,0 0 1 0 0,1-1 0 0 0,-1 1-1 0 0,0 1 29 0 0,59 93-228 0 0,25 124-1994 0 0,-80-200-664 0 0,-3-18 1620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8:3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11 190 2132 0 0,'34'39'1099'0'0,"-23"-29"-797"0"0,-1 1 0 0 0,0-1 0 0 0,-1 1-1 0 0,0 1 1 0 0,-1 0 0 0 0,0 0-1 0 0,-1 1 1 0 0,0-1 0 0 0,-1 2 0 0 0,0-1-1 0 0,-1 1 1 0 0,-1-1 0 0 0,0 1 0 0 0,-1 1-1 0 0,1 11-301 0 0,-4-21 89 0 0,-1-1 0 0 0,1 0-1 0 0,-1 1 1 0 0,-1-1-1 0 0,1 1 1 0 0,-1-1-1 0 0,1 0 1 0 0,-1 0 0 0 0,0 0-1 0 0,0 0 1 0 0,-1 0-1 0 0,1-1 1 0 0,-1 1-1 0 0,0-1 1 0 0,0 1 0 0 0,0-1-1 0 0,-1 0 1 0 0,1 0-1 0 0,-1 0 1 0 0,1-1-1 0 0,-1 1 1 0 0,0-1 0 0 0,0 0-1 0 0,0 0 1 0 0,0 0-1 0 0,-1-1 1 0 0,1 1-1 0 0,0-1 1 0 0,-1 0-1 0 0,1-1 1 0 0,0 1 0 0 0,-3 0-89 0 0,3-3 20 0 0,0-1 0 0 0,0 1 0 0 0,0 0 0 0 0,1-1 0 0 0,0 0 0 0 0,-1 0 1 0 0,1 0-1 0 0,0 0 0 0 0,0 0 0 0 0,1-1 0 0 0,-1 1 0 0 0,1-1 0 0 0,-1 0 1 0 0,1 0-1 0 0,0 0 0 0 0,1 0 0 0 0,-1 0 0 0 0,1 0 0 0 0,0 0 0 0 0,0 0 1 0 0,0-1-1 0 0,0 1 0 0 0,1 0 0 0 0,-1-1 0 0 0,1 1 0 0 0,0-1 0 0 0,1 1 1 0 0,-1 0-1 0 0,2-4-20 0 0,2-12 2 0 0,2 1 0 0 0,0-1 0 0 0,1 1 1 0 0,1 0-1 0 0,1 0 0 0 0,1 1 0 0 0,0 1 1 0 0,1-1-1 0 0,1 2 0 0 0,1-1 1 0 0,0 2-1 0 0,1 0 0 0 0,13-11-2 0 0,182-131-303 0 0,-204 155 285 0 0,-1 0-1 0 0,1 1 0 0 0,0 0 1 0 0,0 0-1 0 0,0 0 0 0 0,0 0 1 0 0,-1 1-1 0 0,1 0 0 0 0,0 0 1 0 0,0 0-1 0 0,0 1 1 0 0,0 0-1 0 0,0 0 0 0 0,0 0 1 0 0,-1 0-1 0 0,1 1 0 0 0,0-1 1 0 0,-1 1-1 0 0,1 1 0 0 0,-1-1 1 0 0,0 0-1 0 0,0 1 0 0 0,0 0 1 0 0,0 0-1 0 0,0 0 0 0 0,0 1 1 0 0,-1-1-1 0 0,0 1 0 0 0,0 0 1 0 0,0 0-1 0 0,0 0 0 0 0,0 0 1 0 0,-1 0-1 0 0,0 1 1 0 0,0-1-1 0 0,0 1 0 0 0,0 0 1 0 0,-1-1-1 0 0,0 1 0 0 0,0 0 1 0 0,0 3 18 0 0,63 149-135 0 0,-26-52-3259 0 0,-38-104 2632 0 0,0 10-1853 0 0,0-11 1411 0 0</inkml:trace>
  <inkml:trace contextRef="#ctx0" brushRef="#br0" timeOffset="1766.02">579 383 1324 0 0,'0'0'1156'0'0,"0"0"-232"0"0,0 0-124 0 0,0 0-112 0 0,0 0-83 0 0,0 0-133 0 0,0 0-168 0 0,17 0-124 0 0,-17 0-20 0 0,0 0-728 0 0,15 0 48 0 0,7-21 51 0 0,-19 20 45 0 0,1-4-1040 0 0,-1 2 16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8:3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13 956 0 0,'9'-12'4210'0'0,"-9"12"-4092"0"0,0 0 0 0 0,0 1 0 0 0,0-1 0 0 0,0 1 0 0 0,0-1 0 0 0,0 0 0 0 0,1 1 0 0 0,-1-1 0 0 0,0 1 0 0 0,0-1 0 0 0,0 0 0 0 0,0 1 0 0 0,1-1 0 0 0,-1 0 0 0 0,0 1 0 0 0,0-1-1 0 0,0 0 1 0 0,1 0 0 0 0,-1 1 0 0 0,0-1 0 0 0,1 0 0 0 0,-1 1 0 0 0,0-1 0 0 0,1 0 0 0 0,-1 0 0 0 0,0 0 0 0 0,1 0 0 0 0,-1 1 0 0 0,0-1 0 0 0,1 0 0 0 0,-1 0 0 0 0,1 0 0 0 0,-1 0 0 0 0,0 0 0 0 0,1 0 0 0 0,-1 0-1 0 0,1 0 1 0 0,-1 0 0 0 0,0 0 0 0 0,1 0 0 0 0,-1 0 0 0 0,1 0-118 0 0,36 323 2404 0 0,13 108-1085 0 0,-50-347-2917 0 0,-12-119-7379 0 0,12 24 7785 0 0</inkml:trace>
  <inkml:trace contextRef="#ctx0" brushRef="#br0" timeOffset="417.715">108 336 1768 0 0,'-3'-4'166'0'0,"1"-1"1"0"0,0 1-1 0 0,0 0 0 0 0,0 0 1 0 0,1-1-1 0 0,-1 1 0 0 0,1-1 0 0 0,0 1 1 0 0,0-1-1 0 0,1 0 0 0 0,-1 1 0 0 0,1-1 1 0 0,0 0-1 0 0,1 1 0 0 0,-1-1 1 0 0,1 0-1 0 0,0 1 0 0 0,0-1 0 0 0,0 1 1 0 0,0-1-1 0 0,1 1 0 0 0,0-1 0 0 0,0 1 1 0 0,0 0-1 0 0,0 0 0 0 0,1 0 0 0 0,0 0 1 0 0,0 1-1 0 0,0-1 0 0 0,0 1 1 0 0,0-1-1 0 0,1 1 0 0 0,1-1-166 0 0,4-4 143 0 0,0 1 0 0 0,0 1 0 0 0,0 0 0 0 0,1 0 0 0 0,-1 1 0 0 0,2 0 0 0 0,-1 0 0 0 0,0 1 0 0 0,1 1 0 0 0,0 0 0 0 0,0 0 0 0 0,0 1 0 0 0,3 0-143 0 0,-2 3 68 0 0,0 0 1 0 0,-1 1-1 0 0,1 0 1 0 0,0 1-1 0 0,-1 1 1 0 0,1 0 0 0 0,-1 0-1 0 0,0 1 1 0 0,-1 0-1 0 0,1 1 1 0 0,-1 0 0 0 0,0 1-1 0 0,0 0 1 0 0,-1 1-1 0 0,0 0 1 0 0,0 0-1 0 0,-1 1 1 0 0,0 0 0 0 0,-1 0-1 0 0,0 1 1 0 0,0 0-1 0 0,-1 0 1 0 0,0 1 0 0 0,-1-1-1 0 0,0 1 1 0 0,-1 0-1 0 0,0 1 1 0 0,-1-1 0 0 0,0 1-1 0 0,-1 0 1 0 0,1 7-69 0 0,-5-10 11 0 0,-1 1 0 0 0,0-1-1 0 0,0 0 1 0 0,-1-1 0 0 0,0 1 0 0 0,0-1 0 0 0,-1 1 0 0 0,0-1 0 0 0,-1-1 0 0 0,0 1 0 0 0,0-1 0 0 0,-1 0-1 0 0,1 0 1 0 0,-1-1 0 0 0,-1 0 0 0 0,1 0 0 0 0,-1-1 0 0 0,0 1 0 0 0,-1-2 0 0 0,1 1 0 0 0,-1-1 0 0 0,0-1-1 0 0,0 0 1 0 0,0 0 0 0 0,0 0 0 0 0,0-1 0 0 0,-1-1 0 0 0,1 0 0 0 0,-1 0 0 0 0,1-1 0 0 0,-7 0-11 0 0,-58-33-1463 0 0,61-19-4596 0 0,28 27 4783 0 0,1 5 140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8:3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7 122 1708 0 0,'-7'-6'4026'0'0,"56"-16"-2546"0"0,218-29 679 0 0,-72 20-5645 0 0,-166 21 736 0 0,-26 8 1333 0 0</inkml:trace>
  <inkml:trace contextRef="#ctx0" brushRef="#br0" timeOffset="282.01">109 261 2036 0 0,'29'0'1088'0'0,"3"0"-148"0"0,-14 0-96 0 0,12 0-139 0 0,7 0-81 0 0,3 0-72 0 0,0 0-176 0 0,0 0-256 0 0,1 0-272 0 0,47-12 20 0 0,-43 9-688 0 0,2-3-617 0 0,-4 0 149 0 0,0-3-32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8:3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0 131 840 0 0,'44'36'3006'0'0,"-17"-7"-2386"0"0,0 2 1 0 0,-3 0 0 0 0,0 2 0 0 0,-2 1-1 0 0,-2 0 1 0 0,8 20-621 0 0,-23-24 1121 0 0,-20-36 286 0 0,12-3-1391 0 0,0-1-1 0 0,1 1 1 0 0,0-1-1 0 0,0 0 0 0 0,1 0 1 0 0,1 1-1 0 0,0-1 1 0 0,0 0-1 0 0,1 0 0 0 0,0 0 1 0 0,0 0-1 0 0,1 1 1 0 0,1-1-1 0 0,-1 1 1 0 0,2-1-1 0 0,0 0-15 0 0,-1 1-30 0 0,0 0-1 0 0,1 0 1 0 0,0 0 0 0 0,0 1 0 0 0,1-1-1 0 0,0 1 1 0 0,0 0 0 0 0,1 1 0 0 0,0-1-1 0 0,1 1 1 0 0,0 0 0 0 0,0 1 0 0 0,0 0-1 0 0,1 0 1 0 0,-1 0 0 0 0,1 1 0 0 0,1 0-1 0 0,-1 1 1 0 0,1 0 0 0 0,0 0 0 0 0,7-1 30 0 0,-15 4-59 0 0,11 4-64 0 0,-4 3 104 0 0,0 1 1 0 0,0 0 0 0 0,-1 0 0 0 0,0 1-1 0 0,0 0 1 0 0,-1 0 0 0 0,0 1 0 0 0,0-1 0 0 0,-1 1-1 0 0,0 0 1 0 0,0 1 0 0 0,-1-1 0 0 0,-1 1 0 0 0,1 0-1 0 0,-2 0 1 0 0,1 0 0 0 0,-2 0 0 0 0,1 1 0 0 0,-1 1 18 0 0,0 27-1978 0 0,-2-24-2516 0 0,1-14 3020 0 0</inkml:trace>
  <inkml:trace contextRef="#ctx0" brushRef="#br0" timeOffset="261.829">610 214 1900 0 0,'3'-2'956'0'0,"2"-1"-144"0"0,2 2-24 0 0,-1-2-132 0 0,16-5-67 0 0,1 2-121 0 0,4 0-8 0 0,0 2-32 0 0,0 1-196 0 0,1-2-156 0 0,-1 4-12 0 0,0-5-636 0 0,-1 1-580 0 0,-7-2-245 0 0,-3 5 49 0 0,-3-8 24 0 0</inkml:trace>
  <inkml:trace contextRef="#ctx0" brushRef="#br0" timeOffset="526.207">1116 1 1700 0 0,'-4'25'7370'0'0,"18"65"-6386"0"0,62 125-841 0 0,-14-45-7158 0 0,-57-152 5797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8:2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1576 0 0,'0'0'131'0'0,"1"0"1"0"0,-1 1-1 0 0,0-1 0 0 0,0 0 0 0 0,0 1 0 0 0,1-1 0 0 0,-1 0 1 0 0,0 1-1 0 0,0-1 0 0 0,1 0 0 0 0,-1 1 0 0 0,0-1 1 0 0,1 0-1 0 0,-1 0 0 0 0,0 0 0 0 0,1 1 0 0 0,-1-1 0 0 0,0 0 1 0 0,1 0-1 0 0,-1 0 0 0 0,0 0 0 0 0,1 1 0 0 0,-1-1 1 0 0,1 0-1 0 0,-1 0 0 0 0,0 0 0 0 0,1 0 0 0 0,-1 0 1 0 0,1 0-1 0 0,-1 0 0 0 0,0 0 0 0 0,1 0 0 0 0,-1-1 0 0 0,1 1 1 0 0,-1 0-1 0 0,0 0 0 0 0,1 0 0 0 0,-1 0 0 0 0,0 0 1 0 0,1-1-1 0 0,-1 1 0 0 0,1 0 0 0 0,-1 0 0 0 0,0-1 1 0 0,0 1-1 0 0,1 0-131 0 0,-5 75 608 0 0,3 0 0 0 0,4 1 1 0 0,2-1-1 0 0,4 0 0 0 0,4-1 1 0 0,3 5-609 0 0,-12-61 119 0 0,49 190 629 0 0,-28-154-1783 0 0,-15-97-7071 0 0,-8 34 6731 0 0</inkml:trace>
  <inkml:trace contextRef="#ctx0" brushRef="#br0" timeOffset="296.261">111 273 1508 0 0,'5'-6'150'0'0,"1"-1"0"0"0,1 1-1 0 0,-1 1 1 0 0,1-1 0 0 0,0 1 0 0 0,0 0-1 0 0,0 1 1 0 0,1 0 0 0 0,0 0-1 0 0,0 0 1 0 0,0 1 0 0 0,0 0 0 0 0,0 1-1 0 0,0 0 1 0 0,1 0 0 0 0,-1 1 0 0 0,1 0-1 0 0,0 0 1 0 0,-1 1 0 0 0,1 0-1 0 0,0 1 1 0 0,-1 0 0 0 0,1 0 0 0 0,-1 1-1 0 0,1 0 1 0 0,-1 0 0 0 0,0 1 0 0 0,0 0-1 0 0,0 0 1 0 0,0 1 0 0 0,0 0 0 0 0,-1 1-1 0 0,3 1-149 0 0,-8-3 33 0 0,0-1 0 0 0,0 0 0 0 0,0 1-1 0 0,0-1 1 0 0,0 1 0 0 0,0 0 0 0 0,-1 0-1 0 0,1 0 1 0 0,-1 0 0 0 0,0 0 0 0 0,0 0-1 0 0,0 0 1 0 0,0 0 0 0 0,0 0 0 0 0,-1 0 0 0 0,0 0-1 0 0,1 1 1 0 0,-1-1 0 0 0,0 0 0 0 0,-1 0-1 0 0,1 1 1 0 0,-1-1 0 0 0,1 0 0 0 0,-1 0-1 0 0,0 0 1 0 0,0 0 0 0 0,0 0 0 0 0,0 0 0 0 0,-1 0-1 0 0,1 0 1 0 0,-1 0 0 0 0,0-1 0 0 0,0 1-1 0 0,0-1 1 0 0,0 1 0 0 0,0-1 0 0 0,0 0-1 0 0,-1 1 1 0 0,1-1 0 0 0,-2 0-33 0 0,-112 74 469 0 0,-5-40-2397 0 0,99-49-845 0 0,18 6 1301 0 0</inkml:trace>
  <inkml:trace contextRef="#ctx0" brushRef="#br0" timeOffset="923.88">928 12 1452 0 0,'11'-11'2394'0'0,"-11"12"-2309"0"0,0-1 0 0 0,0 1 0 0 0,0-1 0 0 0,0 1 0 0 0,0 0 0 0 0,0-1-1 0 0,0 1 1 0 0,0-1 0 0 0,1 1 0 0 0,-1 0 0 0 0,0-1 0 0 0,0 1 0 0 0,1-1 0 0 0,-1 1 0 0 0,0-1 0 0 0,1 1 0 0 0,-1-1 0 0 0,0 1 0 0 0,1-1 0 0 0,-1 1 0 0 0,1-1 0 0 0,-1 0 0 0 0,1 1 0 0 0,-1-1 0 0 0,1 0 0 0 0,-1 1 0 0 0,1-1 0 0 0,-1 0 0 0 0,1 1 0 0 0,0-1 0 0 0,-1 0 0 0 0,1 0 0 0 0,-1 0 0 0 0,1 0 0 0 0,0 0 0 0 0,-1 0 0 0 0,1 0 0 0 0,-1 0 0 0 0,1 0 0 0 0,0 0 0 0 0,-1 0 0 0 0,1 0-1 0 0,-1 0 1 0 0,1 0 0 0 0,0 0 0 0 0,-1-1 0 0 0,1 1 0 0 0,-1 0 0 0 0,1 0 0 0 0,-1-1 0 0 0,1 1 0 0 0,-1 0 0 0 0,1-1 0 0 0,-1 1 0 0 0,1-1 0 0 0,0 1-85 0 0,77 290 2186 0 0,-35-165-1723 0 0,16 93-606 0 0,-57-199-1541 0 0,-10-25-5162 0 0,6 1 5462 0 0</inkml:trace>
  <inkml:trace contextRef="#ctx0" brushRef="#br0" timeOffset="1243.484">1111 252 948 0 0,'2'-5'101'0'0,"1"1"0"0"0,-1-1-1 0 0,1 0 1 0 0,0 1 0 0 0,1 0 0 0 0,-1 0 0 0 0,1 0-1 0 0,0 0 1 0 0,0 1 0 0 0,0-1 0 0 0,0 1-1 0 0,0 0 1 0 0,1 0 0 0 0,0 1 0 0 0,-1-1 0 0 0,1 1-1 0 0,0 0 1 0 0,0 0 0 0 0,0 1 0 0 0,1-1 0 0 0,-1 1-1 0 0,0 0 1 0 0,0 1 0 0 0,1-1 0 0 0,-1 1-1 0 0,1 0 1 0 0,-1 0 0 0 0,0 1 0 0 0,1 0 0 0 0,-1 0-1 0 0,0 0 1 0 0,0 0 0 0 0,0 1 0 0 0,0 0-1 0 0,0 0 1 0 0,0 0 0 0 0,0 1 0 0 0,-1 0 0 0 0,1 0-1 0 0,-1 0 1 0 0,0 0 0 0 0,0 1 0 0 0,0-1 0 0 0,0 1-1 0 0,0 0 1 0 0,-1 0 0 0 0,0 0 0 0 0,0 1-1 0 0,0-1 1 0 0,1 4-101 0 0,-3-4 44 0 0,-1-1 0 0 0,0 1-1 0 0,0-1 1 0 0,-1 1 0 0 0,1-1-1 0 0,-1 1 1 0 0,1-1 0 0 0,-1 0-1 0 0,0 1 1 0 0,0-1 0 0 0,-1 0 0 0 0,1 0-1 0 0,-1 0 1 0 0,1 1 0 0 0,-1-2-1 0 0,0 1 1 0 0,0 0 0 0 0,0 0-1 0 0,-1-1 1 0 0,1 1 0 0 0,-1-1-1 0 0,1 0 1 0 0,-1 1 0 0 0,0-1 0 0 0,-1 0-44 0 0,3-1 16 0 0,-11 10-23 0 0,-1-1-1 0 0,0-1 1 0 0,0 0-1 0 0,-1-1 1 0 0,0 0-1 0 0,-1-1 1 0 0,1-1-1 0 0,-1 0 1 0 0,-1-1-1 0 0,-12 3 8 0 0,30-21-3773 0 0,11 4 2653 0 0</inkml:trace>
  <inkml:trace contextRef="#ctx0" brushRef="#br0" timeOffset="1568.804">1669 93 1288 0 0,'8'-1'3141'0'0,"-3"17"-504"0"0,-5-14-2619 0 0,2 13 167 0 0,0 0 0 0 0,2 0 0 0 0,-1-1 0 0 0,2 1 0 0 0,0-1 0 0 0,1 1 0 0 0,0-2 0 0 0,1 1 0 0 0,0-1 0 0 0,2 0 0 0 0,5 7-185 0 0,53 134 121 0 0,-67-151-311 0 0,0 0 0 0 0,0 0-1 0 0,-1-1 1 0 0,1 1 0 0 0,-1 0-1 0 0,0 0 1 0 0,0-1 0 0 0,0 1-1 0 0,0-1 1 0 0,0 1 0 0 0,-1-1-1 0 0,1 1 1 0 0,-1-1 0 0 0,0 0-1 0 0,1 0 1 0 0,-1 1 0 0 0,0-1-1 0 0,0 0 1 0 0,0-1 0 0 0,-1 1-1 0 0,1 0 1 0 0,0-1 0 0 0,-1 1-1 0 0,1-1 1 0 0,-1 0 0 0 0,1 0 0 0 0,-1 0-1 0 0,0 0 1 0 0,1 0 0 0 0,-1 0-1 0 0,0-1 1 0 0,0 1 0 0 0,0-1 190 0 0,-13 5-1348 0 0</inkml:trace>
  <inkml:trace contextRef="#ctx0" brushRef="#br0" timeOffset="1849.482">1512 329 1292 0 0,'1'0'111'0'0,"-1"0"0"0"0,1 0 0 0 0,-1 0 0 0 0,1 0-1 0 0,-1 0 1 0 0,1-1 0 0 0,-1 1 0 0 0,1 0 0 0 0,-1 0 0 0 0,1 0-1 0 0,-1 0 1 0 0,1-1 0 0 0,-1 1 0 0 0,0 0 0 0 0,1 0 0 0 0,-1-1 0 0 0,1 1-1 0 0,-1 0 1 0 0,0-1 0 0 0,1 1 0 0 0,-1 0 0 0 0,0-1 0 0 0,1 1 0 0 0,-1 0-1 0 0,0-1 1 0 0,0 1 0 0 0,1-1 0 0 0,-1 1 0 0 0,0-1 0 0 0,0 1 0 0 0,0-1-1 0 0,1 1 1 0 0,-1 0 0 0 0,0-1 0 0 0,0 1 0 0 0,0-1 0 0 0,0 1 0 0 0,0-1-1 0 0,0 1 1 0 0,0-1 0 0 0,0 1 0 0 0,0-1 0 0 0,0 1 0 0 0,-1-1-1 0 0,1 1 1 0 0,0-1 0 0 0,0 1 0 0 0,0-1 0 0 0,-1 1 0 0 0,1-1 0 0 0,0 1-1 0 0,0 0 1 0 0,-1-1 0 0 0,1 1 0 0 0,0-1 0 0 0,-1 1 0 0 0,1 0 0 0 0,-1-1-111 0 0,60-14-3 0 0,-51 13 447 0 0,147-27-308 0 0,46-11-6115 0 0,-168 30 4667 0 0</inkml:trace>
  <inkml:trace contextRef="#ctx0" brushRef="#br0" timeOffset="2315.848">2234 123 1016 0 0,'-11'-2'239'0'0,"-1"0"0"0"0,1 0-1 0 0,-1 1 1 0 0,0 1 0 0 0,1 0 0 0 0,-1 1-1 0 0,0 0 1 0 0,1 0 0 0 0,-1 1-1 0 0,1 1 1 0 0,0 0 0 0 0,0 1 0 0 0,0 0-1 0 0,0 0 1 0 0,0 1 0 0 0,1 1 0 0 0,0 0-1 0 0,0 0 1 0 0,1 1 0 0 0,-1 0 0 0 0,2 1-1 0 0,-1-1 1 0 0,1 2 0 0 0,0-1 0 0 0,1 1-1 0 0,-1 2-238 0 0,6-9 41 0 0,1-1-1 0 0,-1 1 0 0 0,1-1 1 0 0,-1 1-1 0 0,1 0 1 0 0,0 0-1 0 0,0-1 0 0 0,0 1 1 0 0,0 0-1 0 0,1 0 0 0 0,-1 0 1 0 0,0 0-1 0 0,1 0 1 0 0,-1 0-1 0 0,1 1 0 0 0,0-1 1 0 0,0 0-1 0 0,0 0 0 0 0,0 0 1 0 0,0 0-1 0 0,0 0 1 0 0,0 0-1 0 0,1 1 0 0 0,-1-1 1 0 0,1 0-1 0 0,-1 0 0 0 0,1 0 1 0 0,0 0-1 0 0,0-1 1 0 0,0 1-1 0 0,0 0 0 0 0,0 0 1 0 0,1 0-1 0 0,-1-1 0 0 0,0 1 1 0 0,1-1-1 0 0,-1 1 1 0 0,1-1-1 0 0,0 1 0 0 0,-1-1 1 0 0,1 0-1 0 0,0 0 0 0 0,0 0 1 0 0,0 0-1 0 0,0 0 1 0 0,0 0-1 0 0,0 0 0 0 0,0-1 1 0 0,0 1-1 0 0,0-1 0 0 0,0 0 1 0 0,0 1-1 0 0,0-1 1 0 0,0 0-1 0 0,0 0 0 0 0,0 0 1 0 0,1-1-1 0 0,-1 1 0 0 0,0 0 1 0 0,0-1-1 0 0,1 0-40 0 0,15 2 96 0 0,0-1 1 0 0,0-1-1 0 0,0-1 0 0 0,0-1 1 0 0,0 0-1 0 0,-1-1 0 0 0,1-1 0 0 0,-1 0 1 0 0,0-2-1 0 0,-1 0 0 0 0,1-1 0 0 0,-1 0 1 0 0,8-7-97 0 0,-21 16 4 0 0,-1 1 0 0 0,1 0 0 0 0,-1-1 0 0 0,0 1 0 0 0,1 0 0 0 0,-1 0 1 0 0,0 1-1 0 0,0-1 0 0 0,-1 0 0 0 0,1 1 0 0 0,0-1 0 0 0,-1 1 0 0 0,1-1 0 0 0,-1 1 1 0 0,0 0-1 0 0,0 0 0 0 0,0 0 0 0 0,0-1 0 0 0,-1 1 0 0 0,1 0 0 0 0,-1 0 0 0 0,0 0 1 0 0,1 0-1 0 0,-1 0 0 0 0,-1 0 0 0 0,1 0 0 0 0,0 0 0 0 0,-1 0 0 0 0,1 0 0 0 0,-1 0 1 0 0,0 0-1 0 0,0 0-4 0 0,-15 136 550 0 0,0-24 16 0 0,15-113-561 0 0,1 0-1 0 0,-1 1 1 0 0,0-1-1 0 0,1 1 0 0 0,0-1 1 0 0,-1 1-1 0 0,1-1 0 0 0,0 1 1 0 0,0 0-1 0 0,1-1 1 0 0,-1 1-1 0 0,0-1 0 0 0,1 1 1 0 0,-1-1-1 0 0,1 0 0 0 0,0 1 1 0 0,0-1-1 0 0,0 1 1 0 0,0-1-1 0 0,1 0 0 0 0,-1 0 1 0 0,0 0-1 0 0,1 0 1 0 0,0 0-1 0 0,-1 0 0 0 0,1 0 1 0 0,0 0-1 0 0,0-1 0 0 0,0 1 1 0 0,0-1-1 0 0,0 1 1 0 0,0-1-1 0 0,1 0 0 0 0,-1 0 1 0 0,0 0-1 0 0,1 0 0 0 0,-1 0 1 0 0,1-1-1 0 0,-1 1 1 0 0,1-1-1 0 0,-1 1 0 0 0,1-1 1 0 0,-1 0-1 0 0,1 0 0 0 0,-1 0 1 0 0,1 0-1 0 0,-1-1 1 0 0,1 1-1 0 0,-1-1 0 0 0,1 1 1 0 0,-1-1-1 0 0,1 0 0 0 0,0 0-4 0 0,23-10-802 0 0,1 0 0 0 0,-1-2 0 0 0,-1-1 0 0 0,0-1-1 0 0,-1-1 1 0 0,-1-1 0 0 0,-1-1 0 0 0,0-1-1 0 0,-1-1 1 0 0,-1-1 0 0 0,-1-1 0 0 0,-1-1 802 0 0,14-15-1468 0 0</inkml:trace>
  <inkml:trace contextRef="#ctx0" brushRef="#br0" timeOffset="2580.524">2978 0 1076 0 0,'3'9'5212'0'0,"-1"57"-4127"0"0,-2-39-823 0 0,-25 252 1337 0 0,14-247-1605 0 0,-2-1 1 0 0,-1 0 0 0 0,-2-1 0 0 0,-1 0 0 0 0,-1-2 0 0 0,-1 0 0 0 0,-2-1 0 0 0,-1-1 0 0 0,0-1-1 0 0,-2-1 1 0 0,-1-1 0 0 0,-1-1 0 0 0,-1-1 0 0 0,0-2 0 0 0,-2-1 0 0 0,0-1 0 0 0,-1-1-1 0 0,-3-1 7 0 0,4-2-632 0 0,-1-2 1 0 0,-1-2-1 0 0,0-1 1 0 0,0-1-1 0 0,-1-1 1 0 0,1-2-1 0 0,-1-1 1 0 0,-24-2 630 0 0,15-3-1280 0 0,-31-11 18 0 0</inkml:trace>
  <inkml:trace contextRef="#ctx0" brushRef="#br0" timeOffset="3031.521">827 143 1624 0 0,'-15'5'295'0'0,"0"2"-1"0"0,1 0 1 0 0,0 1 0 0 0,0 0-1 0 0,0 1 1 0 0,1 1 0 0 0,0 0-1 0 0,1 1 1 0 0,0 0 0 0 0,1 1-1 0 0,0 0 1 0 0,1 0 0 0 0,1 1-1 0 0,0 1 1 0 0,0 0 0 0 0,1 0-1 0 0,1 1 1 0 0,1-1 0 0 0,0 2-1 0 0,0-1 1 0 0,2 0 0 0 0,0 1-1 0 0,1 0 1 0 0,-1 7-295 0 0,6-10 78 0 0,-1-1 0 0 0,2 0 0 0 0,0 0 0 0 0,0 0 0 0 0,1 0 0 0 0,1-1 0 0 0,0 1 0 0 0,0-1 0 0 0,1 0 0 0 0,0-1 0 0 0,1 1 0 0 0,0-1 0 0 0,1-1 0 0 0,0 1 0 0 0,1-1 0 0 0,0-1 0 0 0,9 7-78 0 0,183 116-284 0 0,-147-107-789 0 0,1-3 0 0 0,1-3 1 0 0,1-2-1 0 0,1-2 0 0 0,0-3 1 0 0,51 3 1072 0 0,-42-10-1262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3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1392 0 0,'10'4'4223'0'0,"37"-4"-3577"0"0,-31-1 24 0 0,276-20 367 0 0,-128 21-5526 0 0,-122 0 3046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8:4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3553 1086 1856 0 0,'19'-5'6010'0'0,"40"-7"-5044"0"0,-18 4-386 0 0,59-14-525 0 0,0 5 0 0 0,1 4 1 0 0,1 4-1 0 0,6 5-55 0 0,-36 31-2570 0 0,-83-3-909 0 0,-8-13 2251 0 0</inkml:trace>
  <inkml:trace contextRef="#ctx0" brushRef="#br0" timeOffset="247.478">3646 1361 1816 0 0,'10'18'4025'0'0,"40"-8"-3028"0"0,-46-9-766 0 0,40 3 137 0 0,1-1 0 0 0,0-2 0 0 0,0-2 0 0 0,-1-2 0 0 0,35-7-368 0 0,113-37-3567 0 0,-128 20 1244 0 0,-35 13 812 0 0</inkml:trace>
  <inkml:trace contextRef="#ctx0" brushRef="#br0" timeOffset="993.926">4656 980 1068 0 0,'5'-3'120'0'0,"0"0"0"0"0,0 0 0 0 0,1 1 0 0 0,0 0 0 0 0,-1 0 0 0 0,1 0 0 0 0,0 1 0 0 0,0 0 0 0 0,0 0 0 0 0,0 0-1 0 0,0 1 1 0 0,0 0 0 0 0,0 0 0 0 0,0 1 0 0 0,0-1 0 0 0,0 1 0 0 0,-1 1 0 0 0,1-1 0 0 0,0 1 0 0 0,0 0 0 0 0,-1 0 0 0 0,1 0 0 0 0,-1 1 0 0 0,0 0 0 0 0,0 0 0 0 0,0 1 0 0 0,0-1 0 0 0,0 1 0 0 0,2 2-120 0 0,124 132 1056 0 0,-118-122-902 0 0,0 0 0 0 0,-1 1 0 0 0,-1 1 0 0 0,0 0 0 0 0,-2 0 0 0 0,0 1 0 0 0,-1 0 0 0 0,-1 1 0 0 0,0 0 0 0 0,-2 0 0 0 0,0 0 0 0 0,-2 0 0 0 0,0 1 0 0 0,0 19-154 0 0,-4-32 63 0 0,1-1 0 0 0,-1 0-1 0 0,-1 0 1 0 0,0 0 0 0 0,0 0 0 0 0,0 0-1 0 0,-1 0 1 0 0,1 0 0 0 0,-2-1-1 0 0,1 1 1 0 0,-1-1 0 0 0,0 0-1 0 0,0 0 1 0 0,-1-1 0 0 0,0 1-1 0 0,0-1 1 0 0,0 0 0 0 0,0 0 0 0 0,-1 0-1 0 0,0-1 1 0 0,0 0 0 0 0,0 0-1 0 0,0-1 1 0 0,-1 1 0 0 0,0-1-1 0 0,1-1 1 0 0,-1 1 0 0 0,0-1 0 0 0,0-1-1 0 0,-3 1-62 0 0,6-4 26 0 0,-1 1-1 0 0,1-2 1 0 0,0 1 0 0 0,0 0-1 0 0,0-1 1 0 0,0 0-1 0 0,1 0 1 0 0,-1 0 0 0 0,1 0-1 0 0,-1-1 1 0 0,1 1-1 0 0,0-1 1 0 0,1 0 0 0 0,-1 0-1 0 0,0 0 1 0 0,1 0-1 0 0,0 0 1 0 0,0 0-1 0 0,1-1 1 0 0,-1 1 0 0 0,1-1-1 0 0,0 0 1 0 0,0 1-1 0 0,0-1 1 0 0,1 0 0 0 0,-1-1-26 0 0,-1-18-7 0 0,0 0 1 0 0,2 0 0 0 0,1-1 0 0 0,1 1 0 0 0,1 0-1 0 0,0 1 1 0 0,2-1 0 0 0,1 1 0 0 0,1-1 0 0 0,1 2-1 0 0,1-1 1 0 0,1 1 0 0 0,1 1 0 0 0,1 0 0 0 0,1 0-1 0 0,0 1 1 0 0,10-9 6 0 0,-15 17-14 0 0,0 1 0 0 0,1 0-1 0 0,1 0 1 0 0,0 1 0 0 0,0 1-1 0 0,1-1 1 0 0,0 2 0 0 0,0-1-1 0 0,1 2 1 0 0,1-1 0 0 0,-1 2-1 0 0,1-1 1 0 0,0 2 0 0 0,0 0-1 0 0,1 0 1 0 0,-1 2 0 0 0,1-1-1 0 0,6 1 15 0 0,-12 6-11 0 0,-1 0 1 0 0,-1 0-1 0 0,1 0 0 0 0,0 1 0 0 0,-1 1 0 0 0,0-1 1 0 0,0 1-1 0 0,0 0 0 0 0,0 0 0 0 0,-1 0 1 0 0,0 1-1 0 0,0 0 0 0 0,0 0 0 0 0,-1 0 0 0 0,0 1 1 0 0,0 0-1 0 0,-1-1 0 0 0,0 1 0 0 0,0 0 0 0 0,0 1 1 0 0,-1-1-1 0 0,1 7 11 0 0,3 0-18 0 0,158 322-665 0 0,-161-331 503 0 0,17 41 12 0 0,-13-15-3115 0 0,-24-16 554 0 0,6-11 1341 0 0</inkml:trace>
  <inkml:trace contextRef="#ctx0" brushRef="#br0" timeOffset="1445.618">5821 743 1088 0 0,'18'8'5607'0'0,"-4"39"-4444"0"0,-14-46-1079 0 0,84 441 3652 0 0,-81-430-3674 0 0,41 166 1107 0 0,-7 1 0 0 0,11 177-1169 0 0,-48-356-86 0 0,-1 0 0 0 0,1 0-1 0 0,0 0 1 0 0,-1-1 0 0 0,1 1 0 0 0,0 0 0 0 0,-1 0-1 0 0,1 0 1 0 0,-1 0 0 0 0,1 0 0 0 0,0 0 0 0 0,-1 0-1 0 0,1 0 1 0 0,0 0 0 0 0,-1 0 0 0 0,1 0 0 0 0,0 0-1 0 0,-1 0 1 0 0,1 1 0 0 0,0-1 0 0 0,-1 0 0 0 0,1 0-1 0 0,0 0 1 0 0,-1 0 0 0 0,1 0 0 0 0,0 1 0 0 0,-1-1-1 0 0,1 0 1 0 0,0 0 0 0 0,0 1 0 0 0,-1-1 0 0 0,1 0-1 0 0,0 0 1 0 0,0 1 0 0 0,0-1 0 0 0,-1 0 0 0 0,1 1-1 0 0,0-1 1 0 0,0 1 86 0 0,-17-40-2679 0 0,-7-69-2532 0 0,19 80 4001 0 0</inkml:trace>
  <inkml:trace contextRef="#ctx0" brushRef="#br0" timeOffset="1771.826">5955 1127 1744 0 0,'4'-8'271'0'0,"1"-1"0"0"0,0 2 0 0 0,0-1 0 0 0,0 1 0 0 0,1-1 0 0 0,0 1 0 0 0,1 1 0 0 0,0-1 0 0 0,0 1 0 0 0,0 1 0 0 0,0-1 0 0 0,1 1-1 0 0,0 0 1 0 0,0 1 0 0 0,1 0 0 0 0,-1 0 0 0 0,5-1-271 0 0,1 2 119 0 0,-1 0 0 0 0,1 0-1 0 0,0 1 1 0 0,0 1 0 0 0,-1 0-1 0 0,1 1 1 0 0,0 0 0 0 0,0 1-1 0 0,0 1 1 0 0,0 0 0 0 0,-1 1-1 0 0,1 0 1 0 0,-1 1 0 0 0,0 1-1 0 0,0 0 1 0 0,0 1 0 0 0,-1 0-1 0 0,0 1 1 0 0,0 0 0 0 0,-1 1-1 0 0,1 0 1 0 0,-2 1 0 0 0,1 0-1 0 0,-1 1 1 0 0,-1 0 0 0 0,0 1-1 0 0,6 8-118 0 0,-12-13 61 0 0,1 0 0 0 0,-1 0 0 0 0,-1 0 0 0 0,1 0 0 0 0,-1 0 0 0 0,0 1 0 0 0,-1-1 0 0 0,0 1 0 0 0,0 0 0 0 0,0-1 0 0 0,-1 1 0 0 0,1 0 0 0 0,-2 0 0 0 0,1-1 0 0 0,-1 1 0 0 0,0 0 0 0 0,0-1 0 0 0,-1 1 0 0 0,0-1 0 0 0,0 1 0 0 0,0-1 0 0 0,-1 0 0 0 0,0 0 0 0 0,0 0 0 0 0,-1 0 0 0 0,0-1 0 0 0,0 1 0 0 0,0-1 0 0 0,-1 0 0 0 0,1 0 0 0 0,-1-1 0 0 0,0 1 0 0 0,-3 1-61 0 0,-4 4-125 0 0,0-1 1 0 0,0 0 0 0 0,-1-1 0 0 0,0 0 0 0 0,-1-1-1 0 0,0 0 1 0 0,0-1 0 0 0,0-1 0 0 0,-1 0-1 0 0,1-1 1 0 0,-1-1 0 0 0,0 0 0 0 0,0-1 0 0 0,-10 0 124 0 0,17-3-323 0 0,0 0 1 0 0,0 0 0 0 0,0 0-1 0 0,1-1 1 0 0,-1-1 0 0 0,0 1 0 0 0,1-1-1 0 0,0-1 1 0 0,-1 1 0 0 0,1-1-1 0 0,0 0 1 0 0,1-1 0 0 0,-1 0 0 0 0,1 0-1 0 0,0 0 1 0 0,0-1 0 0 0,1 1-1 0 0,-1-1 1 0 0,1-1 0 0 0,1 1 0 0 0,-2-3 322 0 0,-12-22-1456 0 0</inkml:trace>
  <inkml:trace contextRef="#ctx0" brushRef="#br0" timeOffset="-2913.991">758 1044 1240 0 0,'0'0'376'0'0,"0"0"-4"0"0,0 0 92 0 0,0 0-58 0 0,0 0-167 0 0,0 0-54 0 0,0 0 15 0 0,0 0 92 0 0,0 0-4 0 0,0 0-36 0 0,0 0-34 0 0,0 0-71 0 0,0 0 38 0 0,21 7 493 0 0,8 66-317 0 0,-1 498 1842 0 0,-7-452-1474 0 0,-20-115-693 0 0,0-1 0 0 0,0 1 0 0 0,0-1 1 0 0,0 1-1 0 0,0-1 0 0 0,1 0 0 0 0,0 0 1 0 0,-1 0-1 0 0,1 0 0 0 0,0 0 0 0 0,1 0 0 0 0,-1 0 1 0 0,0 0-1 0 0,1-1 0 0 0,0 1 0 0 0,-1-1 0 0 0,1 0 1 0 0,0 0-1 0 0,0 0 0 0 0,0 0 0 0 0,0 0 1 0 0,1-1-1 0 0,-1 1 0 0 0,0-1 0 0 0,1 0 0 0 0,-1 0 1 0 0,1 0-1 0 0,-1-1 0 0 0,1 1 0 0 0,-1-1 0 0 0,1 0 1 0 0,2 0-37 0 0,128-15 304 0 0,-106 9-264 0 0,231-39-388 0 0,-250 33-7193 0 0,-12 5 7980 0 0,-14-20-1947 0 0</inkml:trace>
  <inkml:trace contextRef="#ctx0" brushRef="#br0" timeOffset="-2538.126">846 1487 1280 0 0,'-8'7'5133'0'0,"32"-3"-3481"0"0,50-3-1650 0 0,-66-1 409 0 0,179-15 289 0 0,0 9-448 0 0,-221-14-7223 0 0,20 5 5632 0 0</inkml:trace>
  <inkml:trace contextRef="#ctx0" brushRef="#br0" timeOffset="-2149.185">676 1079 836 0 0,'11'-5'3621'0'0,"50"-19"-2525"0"0,11 12-484 0 0,1 4-1 0 0,0 3 1 0 0,0 3-1 0 0,15 3-611 0 0,-16 0 348 0 0,65 14 134 0 0,-107-29-6247 0 0,-25 8 4241 0 0</inkml:trace>
  <inkml:trace contextRef="#ctx0" brushRef="#br0" timeOffset="-1618.728">2305 870 916 0 0,'0'1'72'0'0,"0"-1"0"0"0,-1 1 0 0 0,1-1 0 0 0,0 0 0 0 0,0 1 0 0 0,0-1 1 0 0,0 1-1 0 0,-1-1 0 0 0,1 1 0 0 0,0-1 0 0 0,0 1 0 0 0,0-1 0 0 0,0 1 0 0 0,0-1 0 0 0,0 0 0 0 0,0 1 0 0 0,0-1 0 0 0,1 1 0 0 0,-1-1 0 0 0,0 1 0 0 0,0-1 1 0 0,0 1-1 0 0,0-1 0 0 0,1 0 0 0 0,-1 1 0 0 0,0-1 0 0 0,0 1 0 0 0,1-1 0 0 0,-1 0 0 0 0,0 1 0 0 0,1-1 0 0 0,-1 0 0 0 0,0 1 0 0 0,1-1 0 0 0,-1 0 1 0 0,0 0-1 0 0,1 1 0 0 0,-1-1 0 0 0,1 0 0 0 0,-1 0 0 0 0,1 0 0 0 0,-1 1 0 0 0,0-1 0 0 0,1 0 0 0 0,-1 0 0 0 0,1 0 0 0 0,-1 0 0 0 0,1 0 0 0 0,-1 0 0 0 0,1 0 1 0 0,-1 0-1 0 0,1 0 0 0 0,-1 0 0 0 0,1 0 0 0 0,-1 0-72 0 0,-141 319 2663 0 0,-14 128-680 0 0,152-437-2373 0 0,-5 14 473 0 0,-3-17-5958 0 0,3-7 4391 0 0</inkml:trace>
  <inkml:trace contextRef="#ctx0" brushRef="#br0" timeOffset="-1256.716">1831 1080 1792 0 0,'1'1'100'0'0,"-1"0"1"0"0,1-1-1 0 0,-1 1 0 0 0,0-1 0 0 0,1 1 0 0 0,-1-1 1 0 0,1 1-1 0 0,0-1 0 0 0,-1 1 0 0 0,1-1 0 0 0,-1 0 1 0 0,1 1-1 0 0,0-1 0 0 0,-1 0 0 0 0,1 1 1 0 0,0-1-1 0 0,-1 0 0 0 0,1 0 0 0 0,0 1 0 0 0,-1-1 1 0 0,1 0-1 0 0,0 0 0 0 0,-1 0 0 0 0,1 0 0 0 0,0 0 1 0 0,0 0-1 0 0,-1 0 0 0 0,1 0 0 0 0,0-1 0 0 0,-1 1 1 0 0,1 0-1 0 0,0 0 0 0 0,-1 0 0 0 0,1-1 0 0 0,0 1 1 0 0,-1 0-1 0 0,1-1 0 0 0,-1 1 0 0 0,1-1 1 0 0,0 1-1 0 0,-1-1 0 0 0,1 1 0 0 0,-1-1 0 0 0,1 1 1 0 0,-1-1-1 0 0,0 1 0 0 0,1-1 0 0 0,-1 0 0 0 0,0 1 1 0 0,1-1-1 0 0,-1 0 0 0 0,0 1 0 0 0,1-1 0 0 0,-1 0 1 0 0,0 1-1 0 0,0-1 0 0 0,0 0 0 0 0,0 1 1 0 0,0-1-1 0 0,0 0-100 0 0,15 9-4 0 0,385 243 2872 0 0,-361-226-2642 0 0,-2 2 1 0 0,0 2-1 0 0,-3 1 0 0 0,0 1 1 0 0,-2 2-1 0 0,24 32-226 0 0,-56-64-73 0 0,0 0 0 0 0,1 0-1 0 0,-1 0 1 0 0,0 0 0 0 0,0 0 0 0 0,0 0-1 0 0,0 0 1 0 0,-1 0 0 0 0,1-1-1 0 0,0 1 1 0 0,0 0 0 0 0,0 0 0 0 0,-1 0-1 0 0,1 0 1 0 0,0 0 0 0 0,-1 0 0 0 0,1-1-1 0 0,-1 1 1 0 0,1 0 0 0 0,-1 0 0 0 0,0-1-1 0 0,1 1 1 0 0,-1 0 0 0 0,0-1 0 0 0,1 1-1 0 0,-1 0 1 0 0,0-1 0 0 0,0 1 0 0 0,1-1-1 0 0,-1 0 1 0 0,0 1 0 0 0,0-1-1 0 0,0 1 1 0 0,0-1 0 0 0,0 0 0 0 0,0 0-1 0 0,1 0 1 0 0,-1 1 0 0 0,0-1 0 0 0,0 0-1 0 0,0 0 1 0 0,0 0 0 0 0,0 0 0 0 0,0-1-1 0 0,0 1 1 0 0,0 0 0 0 0,0 0 0 0 0,0-1-1 0 0,1 1 1 0 0,-1 0 0 0 0,0-1 0 0 0,0 1-1 0 0,0 0 1 0 0,0-1 0 0 0,1 0-1 0 0,-1 1 1 0 0,0-1 0 0 0,0 1 0 0 0,1-1-1 0 0,-1 0 1 0 0,1 1 0 0 0,-1-1 0 0 0,0 0-1 0 0,1 0 1 0 0,0 0 0 0 0,-1 1 0 0 0,1-1-1 0 0,-1 0 74 0 0,-70-47-4115 0 0,46 26 2797 0 0</inkml:trace>
  <inkml:trace contextRef="#ctx0" brushRef="#br0" timeOffset="-899.148">1703 951 976 0 0,'-9'10'233'0'0,"0"1"0"0"0,0-1 0 0 0,1 2 0 0 0,1-1 0 0 0,-1 1 0 0 0,2 0 0 0 0,0 0 0 0 0,0 1 0 0 0,1 0 0 0 0,1 0 0 0 0,0 0 0 0 0,1 0 0 0 0,0 1 0 0 0,1 0 0 0 0,1-1 0 0 0,0 1 0 0 0,1 0 0 0 0,0 5-233 0 0,2 24 231 0 0,1-1-1 0 0,3 0 0 0 0,1 0 1 0 0,2 0-1 0 0,1-1 0 0 0,3-1 0 0 0,1 0 1 0 0,2 0-1 0 0,2-2 0 0 0,1 0 1 0 0,2-1-1 0 0,2-1 0 0 0,16 19-230 0 0,-26-40 28 0 0,2 0-1 0 0,-1 0 0 0 0,2-2 1 0 0,0 0-1 0 0,1 0 1 0 0,0-2-1 0 0,1 0 1 0 0,0-1-1 0 0,0-1 1 0 0,18 6-28 0 0,-23-10-495 0 0,0 0 0 0 0,1-2 0 0 0,-1 1 1 0 0,1-2-1 0 0,0 0 0 0 0,0-1 1 0 0,0 0-1 0 0,0-1 0 0 0,0 0 1 0 0,11-3 494 0 0,20-7-1236 0 0</inkml:trace>
  <inkml:trace contextRef="#ctx0" brushRef="#br0" timeOffset="-573.303">2481 747 1832 0 0,'19'11'385'0'0,"-1"1"0"0"0,0 1 0 0 0,-1 0 0 0 0,-1 1 0 0 0,0 1 0 0 0,-1 0 0 0 0,0 2 0 0 0,-2-1 0 0 0,8 13-385 0 0,7 5 300 0 0,-23-29-267 0 0,86 103 984 0 0,-4 4-1 0 0,-4 3 0 0 0,-4 8-1016 0 0,-67-102 112 0 0,-2 1-1 0 0,0-1 1 0 0,-1 2-1 0 0,-2-1 1 0 0,0 1-1 0 0,-1 0 1 0 0,-2 0-1 0 0,0 1 1 0 0,-2 0-1 0 0,0-1 1 0 0,-1 1-112 0 0,-2-15-26 0 0,1-1 0 0 0,-1 1 0 0 0,-1-1 1 0 0,0 1-1 0 0,0-1 0 0 0,0 0 0 0 0,-1 0 1 0 0,0 0-1 0 0,-1 0 0 0 0,0-1 0 0 0,0 1 1 0 0,0-1-1 0 0,-1 0 0 0 0,0 0 1 0 0,-5 5 25 0 0,5-5-247 0 0,0-1 0 0 0,-1 0 1 0 0,1 1-1 0 0,-1-2 0 0 0,0 1 1 0 0,-1-1-1 0 0,1 0 0 0 0,-1 0 1 0 0,0 0-1 0 0,0-1 0 0 0,-1 0 1 0 0,1-1-1 0 0,-1 0 0 0 0,0 0 1 0 0,0 0-1 0 0,0-1 0 0 0,0 0 1 0 0,0-1-1 0 0,0 0 0 0 0,-1 0 1 0 0,1-1-1 0 0,0 0 0 0 0,-1 0 1 0 0,1-1-1 0 0,0 0 0 0 0,-7-2 247 0 0,-49-16-1174 0 0</inkml:trace>
  <inkml:trace contextRef="#ctx0" brushRef="#br0" timeOffset="3773.321">1 687 1004 0 0,'1'19'2720'0'0,"7"-15"-2679"0"0,1 0 1 0 0,0-1 0 0 0,0 0 0 0 0,0 0 0 0 0,0-1 0 0 0,0 0-1 0 0,0-1 1 0 0,0 0 0 0 0,1 0 0 0 0,-1-1 0 0 0,1 0-1 0 0,-1-1 1 0 0,0 0 0 0 0,0-1 0 0 0,1 0 0 0 0,-1 0-1 0 0,0 0 1 0 0,1-2-42 0 0,-1 2 16 0 0,506-82 343 0 0,526-62-352 0 0,-359 61-476 0 0,-342 25 114 0 0,509-70-51 0 0,-380 87 46 0 0,523-45-960 0 0,-312 36 1345 0 0,-483 37-198 0 0,209 4 277 0 0,-45 71 42 0 0,-316-51 93 0 0,0 1 0 0 0,-1 3 0 0 0,0 1 0 0 0,-1 3 0 0 0,41 21-239 0 0,-73-28 83 0 0,0 1 0 0 0,-1 1 1 0 0,0 0-1 0 0,0 0 0 0 0,-1 1 0 0 0,-1 0 1 0 0,0 0-1 0 0,-1 1 0 0 0,-1 0 0 0 0,0 1 1 0 0,-1-1-1 0 0,0 1 0 0 0,-1 0 0 0 0,-1 0 1 0 0,0 0-1 0 0,-1 1 0 0 0,-1-1 0 0 0,0 1 0 0 0,-2 14-83 0 0,12 53 446 0 0,112 918 2449 0 0,-54-365-1230 0 0,-58-540-883 0 0,-15-118-1789 0 0,-1 1 0 0 0,-1-1 0 0 0,-1 1 0 0 0,0 1 0 0 0,-2-1 0 0 0,0 1 0 0 0,-2 1 0 0 0,-2-4 1007 0 0,-7-9-1470 0 0</inkml:trace>
  <inkml:trace contextRef="#ctx0" brushRef="#br0" timeOffset="5851.423">18 750 1132 0 0,'39'78'910'0'0,"-22"10"-148"0"0,-3 0 1 0 0,-5 2-1 0 0,-3-1 0 0 0,-5 51-762 0 0,5 51 617 0 0,69 480 595 0 0,-10-235-145 0 0,-64-435-1045 0 0,0 0 0 0 0,0 0-1 0 0,0 0 1 0 0,0 1-1 0 0,0-1 1 0 0,0 0 0 0 0,0 0-1 0 0,0 0 1 0 0,1-1-1 0 0,-1 1 1 0 0,0 0 0 0 0,0 0-1 0 0,1-1 1 0 0,-1 1-1 0 0,1-1 1 0 0,-1 1 0 0 0,1-1-1 0 0,-1 1 1 0 0,1-1-1 0 0,-1 0 1 0 0,1 0 0 0 0,-1 0-1 0 0,1 0 1 0 0,-1 0-1 0 0,1 0 1 0 0,-1 0 0 0 0,1 0-1 0 0,-1-1 1 0 0,1 1-1 0 0,-1 0 1 0 0,0-1 0 0 0,1 0-1 0 0,-1 1 1 0 0,0-1-1 0 0,1 0 1 0 0,-1 1 0 0 0,0-1-1 0 0,1 0 1 0 0,-1 0-1 0 0,0 0 1 0 0,0 0 0 0 0,0 0-1 0 0,0-1 1 0 0,0 1-1 0 0,0 0 1 0 0,0-1-22 0 0,15-6 70 0 0,43-9-17 0 0,1 2-1 0 0,1 3 1 0 0,0 2-1 0 0,1 3 1 0 0,5 3-53 0 0,85-12-218 0 0,954-147 214 0 0,279-38-169 0 0,-613 102 255 0 0,-258 48-76 0 0,290 16-6 0 0,-546 15-70 0 0,205 2 25 0 0,-43-21 126 0 0,-43 20 52 0 0,-308 7-70 0 0,206 7 120 0 0,-273 5-191 0 0,-2 0 14 0 0,54-1-1239 0 0,-64-9-4024 0 0,-2 0 3953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9:3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38 234 1088 0 0,'-1'-11'2918'0'0,"-10"191"-2166"0"0,11 210 1581 0 0,0-389-2189 0 0,3-16 207 0 0,-32-501-201 0 0,51 518-228 0 0,177 373 101 0 0,-161-319 855 0 0,-38-56-730 0 0,12-66 379 0 0,-8-284 174 0 0,-21 246-818 0 0,17 96-5 0 0,0 6-1387 0 0,7 27-2094 0 0,0-11 2397 0 0,3 2 32 0 0</inkml:trace>
  <inkml:trace contextRef="#ctx0" brushRef="#br0" timeOffset="513.851">474 515 1836 0 0,'41'-18'692'0'0,"0"-1"0"0"0,-1-2 0 0 0,-1-2 0 0 0,-1-2 0 0 0,-1-1 1 0 0,27-26-693 0 0,-33 6 644 0 0,-31 45-542 0 0,-12-1-89 0 0,0 1 0 0 0,1 0-1 0 0,-1 1 1 0 0,0 0 0 0 0,0 1 0 0 0,0 0-1 0 0,0 1 1 0 0,1 0 0 0 0,-1 1 0 0 0,1 1-1 0 0,0-1 1 0 0,0 2 0 0 0,0 0 0 0 0,0 0-1 0 0,1 1 1 0 0,0 0 0 0 0,0 0-1 0 0,-5 6-12 0 0,6-8 7 0 0,-2 3 2 0 0,0 0 1 0 0,0 1 0 0 0,0 0 0 0 0,1 1-1 0 0,1 0 1 0 0,-1 1 0 0 0,1-1 0 0 0,1 2 0 0 0,0-1-1 0 0,0 1 1 0 0,1 1 0 0 0,1-1 0 0 0,0 1-1 0 0,0 0 1 0 0,1 0 0 0 0,1 1 0 0 0,0 0-1 0 0,0-1 1 0 0,2 1 0 0 0,-2 11-10 0 0,5-19-5 0 0,-1 0 0 0 0,1 0 1 0 0,0-1-1 0 0,1 1 0 0 0,-1-1 0 0 0,1 1 1 0 0,0-1-1 0 0,0 1 0 0 0,0-1 0 0 0,1 0 1 0 0,-1 0-1 0 0,1 0 0 0 0,0 0 0 0 0,0-1 0 0 0,1 1 1 0 0,-1-1-1 0 0,1 0 0 0 0,-1 0 0 0 0,1 0 1 0 0,0 0-1 0 0,0-1 0 0 0,0 1 0 0 0,1-1 1 0 0,-1 0-1 0 0,1-1 0 0 0,-1 1 0 0 0,1-1 1 0 0,-1 0-1 0 0,1 0 0 0 0,0 0 5 0 0,147 17-341 0 0,18-47-3451 0 0,-142 21 2466 0 0</inkml:trace>
  <inkml:trace contextRef="#ctx0" brushRef="#br0" timeOffset="1056.589">871 339 1228 0 0,'5'0'97'0'0,"1"0"1"0"0,0 0-1 0 0,0 0 0 0 0,0 1 0 0 0,-1 0 0 0 0,1 0 1 0 0,0 0-1 0 0,-1 1 0 0 0,1 0 0 0 0,-1 0 1 0 0,0 0-1 0 0,1 1 0 0 0,-1-1 0 0 0,0 1 1 0 0,-1 1-1 0 0,1-1 0 0 0,0 1 0 0 0,-1 0 1 0 0,0 0-1 0 0,0 0 0 0 0,0 0 0 0 0,0 1 0 0 0,-1-1 1 0 0,0 1-1 0 0,0 0 0 0 0,0 0 0 0 0,0 0 1 0 0,-1 1-1 0 0,0-1 0 0 0,1 3-97 0 0,1 0 124 0 0,1 1 0 0 0,-1 0 0 0 0,-1 1-1 0 0,0-1 1 0 0,0 0 0 0 0,-1 1 0 0 0,0 0 0 0 0,-1-1 0 0 0,0 1 0 0 0,0 0 0 0 0,-1 0-1 0 0,-1 0 1 0 0,1 0 0 0 0,-1-1 0 0 0,-1 1 0 0 0,0 0 0 0 0,-1-1 0 0 0,1 1-1 0 0,-2-1 1 0 0,1 0 0 0 0,-1 0 0 0 0,-1 0 0 0 0,0 0 0 0 0,0-1 0 0 0,0 0-1 0 0,-1 0 1 0 0,-6 5-124 0 0,19-69 650 0 0,10 16-610 0 0,1 0 0 0 0,2 1 0 0 0,1 1 0 0 0,3 0 0 0 0,1 2 0 0 0,1 1 0 0 0,22-21-40 0 0,-75 126 100 0 0,21-58-117 0 0,-42 140 22 0 0,49-148-51 0 0,0-1-1 0 0,-1 1 0 0 0,2-1 1 0 0,-1 0-1 0 0,0 0 0 0 0,1 0 1 0 0,-1 0-1 0 0,1 0 0 0 0,0 0 1 0 0,0 0-1 0 0,0 0 0 0 0,0-1 1 0 0,0 1-1 0 0,1-1 0 0 0,-1 1 0 0 0,1-1 1 0 0,0 0-1 0 0,0 0 0 0 0,0 0 1 0 0,0 0-1 0 0,0-1 0 0 0,0 1 1 0 0,0-1-1 0 0,0 0 0 0 0,1 0 1 0 0,-1 0-1 0 0,0 0 0 0 0,1-1 1 0 0,-1 1-1 0 0,0-1 0 0 0,1 0 0 0 0,-1 0 1 0 0,1 0-1 0 0,2-1 47 0 0,118-10-3928 0 0,-87 0 2568 0 0</inkml:trace>
  <inkml:trace contextRef="#ctx0" brushRef="#br0" timeOffset="1475.044">1635 0 1312 0 0,'2'51'4621'0'0,"0"-4"-4184"0"0,-5-20-328 0 0,2-1-1 0 0,2 1 1 0 0,0-1 0 0 0,1 1-1 0 0,2-1 1 0 0,1 0 0 0 0,0 0-1 0 0,2 0 1 0 0,2-1 0 0 0,0 0-1 0 0,1-1 1 0 0,1 0 0 0 0,2 0-1 0 0,0-1 1 0 0,13 16-109 0 0,-22-35-133 0 0,0 1 1 0 0,0-1-1 0 0,0 0 1 0 0,0-1-1 0 0,1 1 1 0 0,-1-1-1 0 0,1 0 1 0 0,0 0-1 0 0,0 0 0 0 0,0-1 1 0 0,1 0-1 0 0,-1 0 1 0 0,0 0-1 0 0,1 0 1 0 0,-1-1-1 0 0,1 0 0 0 0,0 0 1 0 0,4-1 132 0 0,-11-4-2488 0 0,-15-2 1234 0 0</inkml:trace>
  <inkml:trace contextRef="#ctx0" brushRef="#br0" timeOffset="1674.258">1411 414 1504 0 0,'-15'0'2712'0'0,"15"-1"999"0"0,20-3-3536 0 0,67-17 529 0 0,241-67-6734 0 0,-287 72 4750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9:33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609 176 848 0 0,'0'0'479'0'0,"0"0"-11"0"0,-3-4-95 0 0,1 2-328 0 0,0 0 0 0 0,0 0 0 0 0,-1 1 0 0 0,1-1 0 0 0,0 1 1 0 0,-1 0-1 0 0,1-1 0 0 0,-1 1 0 0 0,0 0 0 0 0,1 1 0 0 0,-1-1 1 0 0,0 0-1 0 0,0 1 0 0 0,1-1 0 0 0,-1 1 0 0 0,0 0 0 0 0,0 0 1 0 0,0 0-1 0 0,1 0 0 0 0,-1 1 0 0 0,0-1 0 0 0,0 1 0 0 0,0-1 1 0 0,1 1-1 0 0,-1 0 0 0 0,1 0 0 0 0,-1 0 0 0 0,0 1 0 0 0,1-1 1 0 0,0 1-1 0 0,-1-1 0 0 0,1 1 0 0 0,-1 0-45 0 0,-90 66 1035 0 0,85-55-940 0 0,1 0-1 0 0,0 0 1 0 0,1 1 0 0 0,1 0-1 0 0,0 0 1 0 0,1 0-1 0 0,0 0 1 0 0,1 1 0 0 0,1 0-1 0 0,0-1 1 0 0,1 1-1 0 0,1 0 1 0 0,0 0 0 0 0,1 0-1 0 0,0-1 1 0 0,1 1 0 0 0,1 0-1 0 0,1-1 1 0 0,0 1-1 0 0,0-1 1 0 0,2 0 0 0 0,2 5-95 0 0,178 386 1672 0 0,-183-400-1815 0 0,0 1 0 0 0,0-1 1 0 0,-1 1-1 0 0,0 0 0 0 0,-1-1 1 0 0,1 1-1 0 0,-1 0 0 0 0,0 0 1 0 0,0 0-1 0 0,-1 0 1 0 0,0 0-1 0 0,0 1 0 0 0,0-1 1 0 0,-1 0-1 0 0,0 0 0 0 0,0 0 1 0 0,0 0-1 0 0,-1-1 0 0 0,0 1 1 0 0,0 0-1 0 0,0-1 0 0 0,-1 1 1 0 0,0-1-1 0 0,0 0 0 0 0,-1 1 1 0 0,1-2-1 0 0,-1 1 0 0 0,0 0 1 0 0,0-1-1 0 0,0 0 0 0 0,-1 0 1 0 0,0 0-1 0 0,0 0 0 0 0,0-1 1 0 0,0 0-1 0 0,-1 1 143 0 0,-25 3-1303 0 0</inkml:trace>
  <inkml:trace contextRef="#ctx0" brushRef="#br0" timeOffset="341.329">0 815 1336 0 0,'24'-40'3178'0'0,"50"-4"-2509"0"0,-62 38-351 0 0,85-46-20 0 0,2 5 0 0 0,1 4 0 0 0,3 4 0 0 0,1 5 0 0 0,16 1-298 0 0,-118 32 0 0 0,0 0 1 0 0,-1 0-1 0 0,1 0 1 0 0,0 0-1 0 0,1 0 1 0 0,-1 0-1 0 0,0 1 1 0 0,0-1 0 0 0,0 1-1 0 0,0-1 1 0 0,0 1-1 0 0,1 0 1 0 0,-1 0-1 0 0,0 0 1 0 0,0 0-1 0 0,0 0 1 0 0,1 1 0 0 0,-1-1-1 0 0,0 1 1 0 0,0-1-1 0 0,0 1 1 0 0,0 0-1 0 0,0 0 1 0 0,0 0-1 0 0,0 0 1 0 0,0 0 0 0 0,0 0-1 0 0,0 1 1 0 0,-1-1-1 0 0,1 0 1 0 0,0 1-1 0 0,-1-1 1 0 0,1 1-1 0 0,-1 0 1 0 0,0 0-1 0 0,0 0 1 0 0,1-1 0 0 0,-1 1-1 0 0,0 0 1 0 0,0 0-1 0 0,-1 0 1 0 0,1 1-1 0 0,0-1 1 0 0,-1 0-1 0 0,1 0 1 0 0,-1 1-1 0 0,-1 5 11 0 0,1 0 1 0 0,0 0-1 0 0,1-1 1 0 0,0 1-1 0 0,0 0 1 0 0,0-1-1 0 0,1 1 1 0 0,0 0-1 0 0,1-1 1 0 0,0 0-1 0 0,0 0 1 0 0,0 0-1 0 0,1 0 0 0 0,0 0 1 0 0,3 3-12 0 0,32 20-3696 0 0,-35-28 2272 0 0</inkml:trace>
  <inkml:trace contextRef="#ctx0" brushRef="#br0" timeOffset="592.282">749 377 1932 0 0,'4'-6'848'0'0,"-1"0"-124"0"0,0 0-76 0 0,0 2-120 0 0,-1-2-200 0 0,1 3-88 0 0,-1-2-80 0 0,1 1-79 0 0,0 2-9 0 0,2 1-357 0 0,1-2-119 0 0,-1 0-260 0 0,1 3 48 0 0,-1-2-748 0 0</inkml:trace>
  <inkml:trace contextRef="#ctx0" brushRef="#br0" timeOffset="1014.714">1036 409 1152 0 0,'174'220'4541'0'0,"-165"-196"-2633"0"0,-9-25-1166 0 0,-3-18-177 0 0,1 5-552 0 0,0-1-1 0 0,2 1 1 0 0,0 0-1 0 0,0-1 1 0 0,1 1 0 0 0,1-1-1 0 0,1 1 1 0 0,0 0-1 0 0,0 0 1 0 0,2 0 0 0 0,0 1-1 0 0,0-1 1 0 0,1 1-1 0 0,1 0 1 0 0,0 1 0 0 0,6-8-13 0 0,17 2-214 0 0,-29 18 175 0 0,8 2-77 0 0,53 62-57 0 0,-60-59 61 0 0,1 1 0 0 0,1-1-1 0 0,-1 1 1 0 0,1-1 0 0 0,0 0-1 0 0,0-1 1 0 0,0 1 0 0 0,0-1-1 0 0,1 1 1 0 0,0-1 0 0 0,0-1-1 0 0,0 1 1 0 0,1-1 0 0 0,-1 0-1 0 0,1 0 1 0 0,-1 0 0 0 0,1-1-1 0 0,0 0 1 0 0,0 0 0 0 0,0 0-1 0 0,0-1 1 0 0,1 0 0 0 0,-1 0-1 0 0,0-1 1 0 0,0 0 0 0 0,6 0 112 0 0,70-35-2358 0 0,-56 22 1328 0 0</inkml:trace>
  <inkml:trace contextRef="#ctx0" brushRef="#br0" timeOffset="1415.435">1668 464 1720 0 0,'-13'10'243'0'0,"1"0"0"0"0,0 1-1 0 0,1 0 1 0 0,0 1 0 0 0,1 1 0 0 0,0-1-1 0 0,1 1 1 0 0,1 1 0 0 0,0 0-1 0 0,1 0 1 0 0,0 0 0 0 0,1 1 0 0 0,0 0-1 0 0,2 0 1 0 0,-1 5-243 0 0,50-18 774 0 0,-13-18-674 0 0,0-2 1 0 0,-2-1-1 0 0,0-1 0 0 0,-1-2 1 0 0,-2 0-1 0 0,0-2 0 0 0,-1-1 0 0 0,16-22-100 0 0,-32 35 26 0 0,0 0-1 0 0,-1 0 1 0 0,0-1-1 0 0,-1 0 0 0 0,-1 0 1 0 0,0-1-1 0 0,-1 0 1 0 0,0 0-1 0 0,-1-1 1 0 0,-1 1-1 0 0,0-1 1 0 0,-1 0-1 0 0,-1 0 0 0 0,0-1 1 0 0,-1 1-1 0 0,0 0 1 0 0,-2-1-1 0 0,1 1 1 0 0,-2 0-1 0 0,0 0 0 0 0,-1 0 1 0 0,-1 0-1 0 0,0 0 1 0 0,-1 0-1 0 0,0 1 1 0 0,-1 0-1 0 0,-8-13-25 0 0,12 23 39 0 0,0 1 0 0 0,-1-1 0 0 0,1 1 0 0 0,-1-1 0 0 0,1 1-1 0 0,-1 0 1 0 0,0 0 0 0 0,0 0 0 0 0,0 1 0 0 0,-1-1 0 0 0,1 1 0 0 0,-1 0 0 0 0,1 0 0 0 0,-1 0-1 0 0,0 0 1 0 0,1 0 0 0 0,-1 1 0 0 0,0 0 0 0 0,0 0 0 0 0,0 0 0 0 0,-1 0 0 0 0,1 1 0 0 0,0-1 0 0 0,0 1-1 0 0,0 0 1 0 0,0 0 0 0 0,0 1 0 0 0,-1-1 0 0 0,1 1 0 0 0,0 0 0 0 0,0 0 0 0 0,0 0 0 0 0,0 1 0 0 0,1-1-1 0 0,-1 1 1 0 0,0 0 0 0 0,1 0 0 0 0,-1 0 0 0 0,1 1 0 0 0,-1-1 0 0 0,1 1 0 0 0,0 0 0 0 0,0 0 0 0 0,0 0-1 0 0,1 0 1 0 0,-1 0 0 0 0,0 2-39 0 0,-2 7 26 0 0,0-1 0 0 0,1 1 0 0 0,1-1 0 0 0,0 1 0 0 0,0 0 0 0 0,1 1 0 0 0,1-1-1 0 0,0 0 1 0 0,0 0 0 0 0,1 1 0 0 0,1-1 0 0 0,0 0 0 0 0,1 0 0 0 0,0 0 0 0 0,1 0 0 0 0,1 0 0 0 0,-1 0-1 0 0,2 0 1 0 0,0-1 0 0 0,0 0 0 0 0,2 1-26 0 0,150 212-3571 0 0,-79-136-534 0 0,-57-65 2781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9:3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303 477 1304 0 0,'-2'-2'88'0'0,"1"0"-1"0"0,-1 1 1 0 0,1-1-1 0 0,-1 0 1 0 0,1 1 0 0 0,-1-1-1 0 0,0 1 1 0 0,0-1-1 0 0,0 1 1 0 0,0 0-1 0 0,0 0 1 0 0,0 0 0 0 0,0 0-1 0 0,0 0 1 0 0,0 0-1 0 0,0 1 1 0 0,0-1-1 0 0,-1 1 1 0 0,1-1 0 0 0,0 1-1 0 0,0 0 1 0 0,-1 0-1 0 0,1 0 1 0 0,0 0-1 0 0,-1 0 1 0 0,1 1 0 0 0,0-1-1 0 0,0 1 1 0 0,0-1-1 0 0,-1 1 1 0 0,1 0-1 0 0,0 0 1 0 0,0 0-1 0 0,0 0 1 0 0,-1 1-88 0 0,-10 1 79 0 0,0 1-1 0 0,1 1 1 0 0,-1 1 0 0 0,1-1-1 0 0,0 2 1 0 0,0 0-1 0 0,1 0 1 0 0,0 1 0 0 0,0 1-1 0 0,0-1 1 0 0,1 2-1 0 0,1-1 1 0 0,0 2 0 0 0,0-1-1 0 0,1 1 1 0 0,0 0 0 0 0,1 1-1 0 0,0 0 1 0 0,1 0-1 0 0,1 0 1 0 0,-1 1 0 0 0,2 0-1 0 0,0 0 1 0 0,-2 10-79 0 0,8-19 14 0 0,-1 1 1 0 0,1-1 0 0 0,0 0-1 0 0,0 0 1 0 0,0 0-1 0 0,0 0 1 0 0,1 0 0 0 0,0-1-1 0 0,0 1 1 0 0,0-1-1 0 0,0 1 1 0 0,0-1 0 0 0,1 0-1 0 0,-1-1 1 0 0,1 1-1 0 0,0 0 1 0 0,0-1 0 0 0,0 0-1 0 0,0 0 1 0 0,0 0-1 0 0,0-1 1 0 0,0 1 0 0 0,1-1-1 0 0,-1 0 1 0 0,1 0-1 0 0,-1 0 1 0 0,1-1-1 0 0,-1 0 1 0 0,1 0 0 0 0,-1 0-1 0 0,1 0 1 0 0,-1-1-1 0 0,1 1 1 0 0,-1-1 0 0 0,5-2-15 0 0,30-1-29 0 0,0-2 0 0 0,-1-2 0 0 0,0-2 0 0 0,0-1 1 0 0,-1-1-1 0 0,31-17 29 0 0,-59 27-64 0 0,-1 0 0 0 0,1-1 0 0 0,-1 0 0 0 0,0 0 0 0 0,0-1 1 0 0,0 0-1 0 0,0-1 0 0 0,-1 0 0 0 0,0 0 0 0 0,0 0 0 0 0,0-1 0 0 0,-1 0 0 0 0,1 0 0 0 0,-1-1 1 0 0,-1 0-1 0 0,0 0 0 0 0,0 0 0 0 0,0-1 0 0 0,0 1 0 0 0,-1-1 0 0 0,-1 0 0 0 0,1 0 0 0 0,0-4 64 0 0,-9 3-28 0 0,0 0-1 0 0,0 0 0 0 0,-1 0 1 0 0,0 1-1 0 0,-1 0 0 0 0,1 0 0 0 0,-1 1 1 0 0,-1 0-1 0 0,0 0 0 0 0,0 1 1 0 0,0 0-1 0 0,0 0 0 0 0,-1 1 0 0 0,0 0 1 0 0,0 0-1 0 0,-1 1 0 0 0,1 0 0 0 0,-1 1 1 0 0,0 0-1 0 0,-2 1 29 0 0,2-3 60 0 0,-148-59 1100 0 0,185 41-1411 0 0,378-121-195 0 0,-402 143 478 0 0,-1 0 1 0 0,1 0-1 0 0,-1-1 0 0 0,1 1 1 0 0,-1-1-1 0 0,0 1 0 0 0,0-1 0 0 0,1 0 1 0 0,-1 0-1 0 0,-1 0 0 0 0,1 0 0 0 0,0 0 1 0 0,0 0-1 0 0,-1 0 0 0 0,1-1 1 0 0,-1 1-1 0 0,0-1 0 0 0,0 1 0 0 0,1-1 1 0 0,-2 1-1 0 0,1-1 0 0 0,0 0 1 0 0,-1 1-1 0 0,1-1 0 0 0,-1 0 0 0 0,0 0 1 0 0,1 1-1 0 0,-2-1 0 0 0,1 0 1 0 0,0 0-1 0 0,0 1 0 0 0,-1-1 0 0 0,1 0 1 0 0,-1 0-1 0 0,0 1 0 0 0,0-1 0 0 0,0 1 1 0 0,0-1-1 0 0,-1 1 0 0 0,1-1 1 0 0,-1 1-1 0 0,1 0 0 0 0,-1 0 0 0 0,0 0 1 0 0,0 0-1 0 0,0 0 0 0 0,0 0 1 0 0,-1-1-33 0 0,-115-75 3784 0 0,114 79-3731 0 0,-1 1 1 0 0,1 0-1 0 0,0 0 1 0 0,-1 1-1 0 0,1-1 0 0 0,0 1 1 0 0,0 0-1 0 0,1 0 1 0 0,-1 0-1 0 0,0 1 1 0 0,1-1-1 0 0,0 1 0 0 0,0 0 1 0 0,0 0-1 0 0,0 0 1 0 0,1 0-1 0 0,0 1 0 0 0,0-1 1 0 0,0 1-1 0 0,0-1 1 0 0,1 1-1 0 0,-1 0 1 0 0,1-1-1 0 0,0 1 0 0 0,1 0 1 0 0,-1 4-54 0 0,-2 39 148 0 0,2 0 0 0 0,2 1 0 0 0,2-1 0 0 0,3 0 0 0 0,1 0 0 0 0,3-1 0 0 0,1 0 0 0 0,15 36-148 0 0,-22-70 8 0 0,88 298-795 0 0,-14-112-5594 0 0,-64-173 3370 0 0,-13-25 1538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9:35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0 590 1400 0 0,'10'2'213'0'0,"0"1"0"0"0,0 0-1 0 0,0 1 1 0 0,-1 0 0 0 0,1 0 0 0 0,-1 1-1 0 0,0 1 1 0 0,-1-1 0 0 0,1 2 0 0 0,-1-1-1 0 0,0 1 1 0 0,-1 0 0 0 0,1 0 0 0 0,-1 1-1 0 0,-1 0 1 0 0,0 0 0 0 0,2 3-213 0 0,36 36 506 0 0,175 134 1112 0 0,-217-181-1565 0 0,0 0 0 0 0,0-1 0 0 0,0 1-1 0 0,0-1 1 0 0,0 1 0 0 0,0-1 0 0 0,0 0-1 0 0,0 0 1 0 0,0 0 0 0 0,0 0 0 0 0,-1 0 0 0 0,1 0-1 0 0,0-1 1 0 0,-1 1 0 0 0,1 0 0 0 0,-1-1-1 0 0,1 0 1 0 0,-1 1 0 0 0,0-1 0 0 0,0 0-1 0 0,0 1 1 0 0,0-1 0 0 0,0 0 0 0 0,0 0-1 0 0,0 0 1 0 0,-1 0 0 0 0,1 0 0 0 0,-1 0 0 0 0,1 0-1 0 0,-1 0 1 0 0,0 0 0 0 0,0 0 0 0 0,0 0-1 0 0,0 0 1 0 0,0 0 0 0 0,0 0 0 0 0,0 0-1 0 0,-1-1 1 0 0,1 1 0 0 0,-1 0 0 0 0,0 0-53 0 0,2-4 153 0 0,4-419 279 0 0,8 375-1512 0 0,-12 49 946 0 0,0 0 0 0 0,-1 0-1 0 0,1 0 1 0 0,0 1-1 0 0,0-1 1 0 0,0 0 0 0 0,0 0-1 0 0,-1 1 1 0 0,1-1 0 0 0,0 1-1 0 0,0-1 1 0 0,0 1-1 0 0,0-1 1 0 0,0 1 0 0 0,0 0-1 0 0,1-1 1 0 0,-1 1-1 0 0,0 0 1 0 0,0 0 0 0 0,0 0-1 0 0,0 0 1 0 0,0 0 0 0 0,0 0-1 0 0,0 0 1 0 0,0 0-1 0 0,0 0 1 0 0,0 1 0 0 0,1-1-1 0 0,-1 0 1 0 0,0 1-1 0 0,0-1 1 0 0,0 1 0 0 0,0-1-1 0 0,-1 1 1 0 0,1-1-1 0 0,0 1 1 0 0,0 0 0 0 0,0-1-1 0 0,0 1 1 0 0,0 0 0 0 0,-1 0-1 0 0,1 0 1 0 0,0-1-1 0 0,-1 1 1 0 0,1 0 0 0 0,-1 0-1 0 0,1 1 135 0 0,11 11-1518 0 0</inkml:trace>
  <inkml:trace contextRef="#ctx0" brushRef="#br0" timeOffset="496.985">1120 446 836 0 0,'-4'-5'90'0'0,"0"0"0"0"0,-1 0-1 0 0,1 1 1 0 0,-1 0 0 0 0,0 0 0 0 0,0 0-1 0 0,-1 0 1 0 0,1 1 0 0 0,-1 0 0 0 0,0 0 0 0 0,0 1-1 0 0,0-1 1 0 0,0 1 0 0 0,0 1 0 0 0,0-1-1 0 0,-1 1 1 0 0,1 0 0 0 0,0 0 0 0 0,-1 1-1 0 0,1 0 1 0 0,-1 0 0 0 0,1 0 0 0 0,-1 1-1 0 0,1 0 1 0 0,0 1 0 0 0,0-1 0 0 0,-1 1 0 0 0,1 0-1 0 0,0 0 1 0 0,0 1 0 0 0,-4 3-90 0 0,-9 2 136 0 0,0 2 0 0 0,1 0 0 0 0,0 1 0 0 0,1 1 0 0 0,0 1 0 0 0,1 0 0 0 0,0 1-1 0 0,2 0 1 0 0,-7 9-136 0 0,13-13 73 0 0,0 0 0 0 0,1 1 0 0 0,1 0 0 0 0,0 0 0 0 0,0 0 0 0 0,1 1 0 0 0,1-1 0 0 0,0 1 0 0 0,0 0 0 0 0,2 1 0 0 0,-1-1 0 0 0,1 1 0 0 0,1-1 0 0 0,0 3-73 0 0,1-12 23 0 0,0 0 0 0 0,0 0 1 0 0,1-1-1 0 0,-1 1 0 0 0,0 0 0 0 0,1-1 1 0 0,0 1-1 0 0,0 0 0 0 0,0-1 0 0 0,0 1 1 0 0,0-1-1 0 0,0 0 0 0 0,1 1 0 0 0,-1-1 1 0 0,1 0-1 0 0,-1 0 0 0 0,1 0 0 0 0,0 0 1 0 0,0 0-1 0 0,0 0 0 0 0,0 0 0 0 0,0 0 1 0 0,1-1-1 0 0,-1 0 0 0 0,0 1 0 0 0,1-1 1 0 0,-1 0-1 0 0,1 0 0 0 0,-1 0 0 0 0,1 0 1 0 0,0-1-1 0 0,-1 1 0 0 0,1-1 1 0 0,0 1-1 0 0,-1-1 0 0 0,1 0 0 0 0,0 0 1 0 0,0 0-1 0 0,-1 0 0 0 0,1-1 0 0 0,1 0-23 0 0,111-27 619 0 0,-105 24-629 0 0,-1 0 1 0 0,-1 0-1 0 0,1-1 1 0 0,-1 0-1 0 0,1 0 1 0 0,-1-1-1 0 0,-1 0 1 0 0,1-1-1 0 0,-1 0 0 0 0,0 0 1 0 0,-1 0-1 0 0,0-1 1 0 0,0 0-1 0 0,0 0 1 0 0,-1 0-1 0 0,-1-1 1 0 0,1 1-1 0 0,-1-1 0 0 0,-1-1 1 0 0,0 1-1 0 0,0 0 1 0 0,0-1-1 0 0,-1 1 1 0 0,-1-1-1 0 0,0 0 1 0 0,0 0-1 0 0,-1-3 10 0 0,0 13-2 0 0,1 1 0 0 0,-1-1 0 0 0,0 0 0 0 0,0 0 0 0 0,1 1 0 0 0,-1-1 0 0 0,1 0 0 0 0,-1 0 0 0 0,0 1 0 0 0,1-1 0 0 0,-1 0 0 0 0,0 0 0 0 0,1 0 0 0 0,-1 0 0 0 0,1 1 0 0 0,-1-1 0 0 0,1 0 0 0 0,-1 0 1 0 0,0 0-1 0 0,1 0 0 0 0,-1 0 0 0 0,1 0 0 0 0,-1 0 0 0 0,1 0 0 0 0,-1 0 0 0 0,0 0 0 0 0,1-1 0 0 0,-1 1 0 0 0,1 0 0 0 0,-1 0 0 0 0,0 0 0 0 0,1 0 0 0 0,-1-1 0 0 0,1 1 0 0 0,-1 0 0 0 0,0 0 0 0 0,1-1 0 0 0,-1 1 0 0 0,0 0 0 0 0,0-1 0 0 0,1 1 2 0 0,12 20-44 0 0,4-3-168 0 0,0 0 0 0 0,1-2 0 0 0,1 0 0 0 0,0-1 0 0 0,1 0 0 0 0,0-2 0 0 0,21 9 212 0 0,10 8-2181 0 0,-36-20 921 0 0</inkml:trace>
  <inkml:trace contextRef="#ctx0" brushRef="#br0" timeOffset="964.397">1371 347 1516 0 0,'21'12'249'0'0,"0"1"0"0"0,-2 1 0 0 0,0 1-1 0 0,0 0 1 0 0,-1 2 0 0 0,-1 0 0 0 0,-1 1-1 0 0,-1 0 1 0 0,0 2 0 0 0,-1-1 0 0 0,-1 2 0 0 0,-1 0-1 0 0,1 6-248 0 0,-6-16 219 0 0,0 0-1 0 0,-1 0 0 0 0,-1 1 1 0 0,0-1-1 0 0,-1 1 0 0 0,0 0 1 0 0,0 1-1 0 0,-2-1 0 0 0,1 1 1 0 0,-2-1-1 0 0,1 10-218 0 0,-2-20 43 0 0,-1 1 1 0 0,1-1-1 0 0,-1 0 1 0 0,0 1-1 0 0,1-1 0 0 0,-1 0 1 0 0,0 0-1 0 0,0 0 1 0 0,-1 1-1 0 0,1-1 0 0 0,0 0 1 0 0,-1-1-1 0 0,1 1 0 0 0,-1 0 1 0 0,0 0-1 0 0,0-1 1 0 0,1 1-1 0 0,-1-1 0 0 0,0 1 1 0 0,0-1-1 0 0,0 0 1 0 0,-1 0-1 0 0,1 0 0 0 0,0 0 1 0 0,0 0-1 0 0,0 0 1 0 0,-1-1-1 0 0,1 1 0 0 0,-1-1 1 0 0,1 1-1 0 0,0-1 1 0 0,-1 0-1 0 0,1 0 0 0 0,-1 0 1 0 0,1 0-1 0 0,0-1 0 0 0,-2 1-43 0 0,-4-9 26 0 0,0-1 1 0 0,1 0-1 0 0,0 0 0 0 0,1 0 0 0 0,0-1 0 0 0,0 0 0 0 0,1 0 0 0 0,1 0 0 0 0,0-1 0 0 0,0 0 0 0 0,1 1 0 0 0,1-1 0 0 0,0 0 0 0 0,0-1 0 0 0,2 1 0 0 0,-1 0 0 0 0,1 0 0 0 0,1 0 0 0 0,0-1 0 0 0,1 1 0 0 0,0 0 0 0 0,1 1 0 0 0,1-1 0 0 0,-1 0 0 0 0,2 1 0 0 0,0 0 0 0 0,1-2-26 0 0,-3 4 1 0 0,0 0 0 0 0,0 0-1 0 0,1 0 1 0 0,0 0 0 0 0,0 1-1 0 0,1 0 1 0 0,1 0 0 0 0,-1 0 0 0 0,1 1-1 0 0,0 0 1 0 0,1 0 0 0 0,0 0-1 0 0,0 1 1 0 0,0 0 0 0 0,1 0-1 0 0,0 1 1 0 0,0 0 0 0 0,0 1 0 0 0,1-1-1 0 0,-1 2 1 0 0,1-1 0 0 0,0 1-1 0 0,0 0 1 0 0,1 1 0 0 0,-1 0 0 0 0,0 1-1 0 0,1 0 1 0 0,-1 0 0 0 0,1 1-1 0 0,-1 0 1 0 0,1 1 0 0 0,-1 0-1 0 0,0 0 1 0 0,1 1 0 0 0,-1 0 0 0 0,1 1-1 0 0,0 3 2 0 0,0 0 0 0 0,0 1 0 0 0,-1 1 0 0 0,0-1 0 0 0,0 1 0 0 0,-1 1 0 0 0,0 0 0 0 0,0 0 0 0 0,-1 0 0 0 0,0 1 1 0 0,-1 0-1 0 0,0 1 0 0 0,-1-1 0 0 0,0 1 0 0 0,-1 0 0 0 0,0 0 0 0 0,3 11-2 0 0,57 103-928 0 0,-38-127-4407 0 0,-22-5 4077 0 0</inkml:trace>
  <inkml:trace contextRef="#ctx0" brushRef="#br0" timeOffset="1214.998">1795 63 1868 0 0,'-71'-63'7048'0'0,"96"74"-12968"0"0,-19-8 4568 0 0</inkml:trace>
  <inkml:trace contextRef="#ctx0" brushRef="#br0" timeOffset="1729.66">2386 327 1056 0 0,'-11'-1'94'0'0,"0"1"0"0"0,0-1 0 0 0,1 2 0 0 0,-1 0 0 0 0,0 0 0 0 0,0 1 0 0 0,1 0 1 0 0,-1 1-1 0 0,1 0 0 0 0,0 0 0 0 0,0 2 0 0 0,0-1 0 0 0,0 1 0 0 0,1 0 0 0 0,-1 1 0 0 0,2 0 0 0 0,-1 1 0 0 0,1 0 0 0 0,-1 0 0 0 0,2 0 0 0 0,-1 1 0 0 0,1 1 0 0 0,1-1 0 0 0,-1 1 0 0 0,1 0 0 0 0,1 0 1 0 0,0 1-1 0 0,0 0 0 0 0,1 0 0 0 0,0 1-94 0 0,-30 125 636 0 0,34-134-605 0 0,0 1 0 0 0,0-1 0 0 0,1 0 0 0 0,-1 1 1 0 0,0-1-1 0 0,1 0 0 0 0,0 0 0 0 0,-1 0 0 0 0,1 1 0 0 0,0-1 1 0 0,0 0-1 0 0,0 0 0 0 0,1 0 0 0 0,-1 0 0 0 0,0 0 0 0 0,1 0 0 0 0,-1-1 1 0 0,1 1-1 0 0,0 0 0 0 0,-1-1 0 0 0,1 1 0 0 0,0-1 0 0 0,0 0 1 0 0,0 0-1 0 0,0 1 0 0 0,0-1 0 0 0,0-1 0 0 0,0 1 0 0 0,1 0 1 0 0,-1 0-1 0 0,0-1 0 0 0,0 1 0 0 0,1-1 0 0 0,-1 0 0 0 0,0 0 1 0 0,1 1-1 0 0,-1-2 0 0 0,0 1 0 0 0,1 0 0 0 0,-1 0 0 0 0,0-1 1 0 0,0 1-1 0 0,1-1-31 0 0,98-31 649 0 0,-87 24-590 0 0,0 0 0 0 0,-1 0 0 0 0,0-1 1 0 0,0-1-1 0 0,-1 0 0 0 0,0-1 1 0 0,-1 0-1 0 0,-1-1 0 0 0,1 0 1 0 0,-2 0-1 0 0,0-1 0 0 0,0-1 0 0 0,-2 1 1 0 0,5-11-60 0 0,-12 24 18 0 0,-1 0-1 0 0,1 1 1 0 0,-1-1 0 0 0,1 0 0 0 0,-1 0 0 0 0,0 0 0 0 0,1 0 0 0 0,-1 0 0 0 0,1 0-1 0 0,-1 0 1 0 0,1 0 0 0 0,-1-1 0 0 0,1 1 0 0 0,-1 0 0 0 0,1 0 0 0 0,-1 0 0 0 0,1 0 0 0 0,-1-1-1 0 0,1 1 1 0 0,-1 0 0 0 0,1-1 0 0 0,-1 1 0 0 0,1 0 0 0 0,-1-1 0 0 0,1 1 0 0 0,0 0 0 0 0,-1-1-1 0 0,1 0-17 0 0,24 136-414 0 0,45-76-3629 0 0,-57-57 2719 0 0</inkml:trace>
  <inkml:trace contextRef="#ctx0" brushRef="#br0" timeOffset="2195.163">2604 270 1056 0 0,'3'1'130'0'0,"1"0"0"0"0,0 0 0 0 0,-1 0 0 0 0,1 0 0 0 0,-1 0 0 0 0,1 1 0 0 0,-1 0 0 0 0,0 0 0 0 0,1 0 0 0 0,-1 0 0 0 0,0 0 0 0 0,0 0 0 0 0,-1 1 0 0 0,1 0 0 0 0,0-1 0 0 0,-1 1 0 0 0,0 0 0 0 0,1 0 0 0 0,-1 1 0 0 0,1 2-130 0 0,1-1 194 0 0,9 13 70 0 0,-1 1 0 0 0,-1 0 0 0 0,0 1-1 0 0,-1 0 1 0 0,-2 1 0 0 0,0 0 0 0 0,-1 1-1 0 0,-1-1 1 0 0,-1 1 0 0 0,2 21-264 0 0,-19-14 2357 0 0,2-73-1423 0 0,10 24-931 0 0,1 0 1 0 0,2 0-1 0 0,0 0 1 0 0,1 1-1 0 0,1-1 0 0 0,0 1 1 0 0,2 0-1 0 0,0 0 1 0 0,1 0-1 0 0,1 1 0 0 0,1 1 1 0 0,0 0-1 0 0,2 0 1 0 0,0 1-1 0 0,0 0 0 0 0,2 1 1 0 0,4-4-4 0 0,-17 18-15 0 0,1 0 1 0 0,-1 0-1 0 0,1 0 1 0 0,-1 0-1 0 0,1 0 1 0 0,-1 0 0 0 0,1 0-1 0 0,0 1 1 0 0,-1-1-1 0 0,1 1 1 0 0,0-1-1 0 0,0 1 1 0 0,-1-1-1 0 0,1 1 1 0 0,0 0-1 0 0,0 0 1 0 0,0 0-1 0 0,-1 0 1 0 0,1 0-1 0 0,0 1 1 0 0,0-1-1 0 0,-1 0 1 0 0,1 1-1 0 0,0-1 1 0 0,0 1-1 0 0,-1 0 1 0 0,1 0-1 0 0,-1-1 1 0 0,1 1-1 0 0,0 0 1 0 0,-1 0-1 0 0,0 1 1 0 0,1-1-1 0 0,-1 0 1 0 0,0 0-1 0 0,1 1 1 0 0,-1-1-1 0 0,0 1 1 0 0,0-1 0 0 0,0 1-1 0 0,0-1 1 0 0,-1 1-1 0 0,1-1 1 0 0,0 1 14 0 0,29 76-31 0 0,-6 136 86 0 0,-1-159-363 0 0,-19-53 88 0 0,-1 1-1 0 0,0-1 1 0 0,1 0 0 0 0,-1 0-1 0 0,1-1 1 0 0,-1 1-1 0 0,1-1 1 0 0,0 0 0 0 0,0 0-1 0 0,0 0 1 0 0,-1 0-1 0 0,1-1 1 0 0,0 1 0 0 0,0-1-1 0 0,0 0 1 0 0,0 0-1 0 0,0-1 1 0 0,0 1 0 0 0,0-1-1 0 0,0 0 1 0 0,0 0-1 0 0,-1 0 1 0 0,1 0 0 0 0,0-1-1 0 0,-1 1 1 0 0,1-1-1 0 0,-1 0 1 0 0,1 0 0 0 0,-1-1-1 0 0,2 0 221 0 0,19-12-1316 0 0</inkml:trace>
  <inkml:trace contextRef="#ctx0" brushRef="#br0" timeOffset="2614.398">3602 117 1076 0 0,'-8'0'260'0'0,"1"1"0"0"0,-1 0-1 0 0,1 0 1 0 0,-1 1 0 0 0,1-1 0 0 0,0 2-1 0 0,-1-1 1 0 0,1 1 0 0 0,0 0 0 0 0,1 0 0 0 0,-1 1-1 0 0,0 0 1 0 0,1 0 0 0 0,0 1 0 0 0,-2 2-260 0 0,-4 5 170 0 0,1 0 0 0 0,0 1 1 0 0,1 0-1 0 0,1 1 0 0 0,0 0 1 0 0,1 0-1 0 0,1 1 0 0 0,0 0 0 0 0,1 1 1 0 0,0-1-1 0 0,1 1 0 0 0,1 0 1 0 0,1 0-1 0 0,0 1 0 0 0,1-1 1 0 0,1 1-1 0 0,0 1-170 0 0,2-10 44 0 0,-1-1 0 0 0,1 0 0 0 0,1 1 0 0 0,-1-1 0 0 0,1 0 0 0 0,0 0 0 0 0,1 0 0 0 0,0 0 0 0 0,0-1 0 0 0,0 1 0 0 0,1-1 0 0 0,0 1 0 0 0,0-1 0 0 0,1-1 0 0 0,0 1 0 0 0,0-1 0 0 0,0 1 0 0 0,1-1 1 0 0,-1-1-1 0 0,1 1 0 0 0,0-1 0 0 0,0 0 0 0 0,1 0 0 0 0,-1-1 0 0 0,1 0 0 0 0,0 0 0 0 0,0-1 0 0 0,0 1 0 0 0,0-1 0 0 0,0-1 0 0 0,1 0 0 0 0,-1 0 0 0 0,0 0 0 0 0,6-1-44 0 0,16 1 52 0 0,0-2 0 0 0,0-1 0 0 0,0-1 0 0 0,0-2 0 0 0,-1-1 0 0 0,0-1 0 0 0,0-1 0 0 0,0-1 1 0 0,-1-2-1 0 0,13-7-52 0 0,-30 14-6 0 0,0-1 1 0 0,0 0 0 0 0,-1-1 0 0 0,1 0-1 0 0,-1-1 1 0 0,0 1 0 0 0,-1-2-1 0 0,0 1 1 0 0,0-1 0 0 0,-1 0 0 0 0,0-1-1 0 0,0 0 1 0 0,-1 0 0 0 0,0 0 0 0 0,-1-1-1 0 0,0 0 1 0 0,0 0 0 0 0,-1 0 0 0 0,1-5 5 0 0,-6 12 2 0 0,0 0 0 0 0,0 0 1 0 0,0 1-1 0 0,0-1 0 0 0,-1 0 1 0 0,1 1-1 0 0,-1-1 1 0 0,0 1-1 0 0,0-1 0 0 0,0 1 1 0 0,0 0-1 0 0,0 0 1 0 0,0 0-1 0 0,-1 0 0 0 0,1 0 1 0 0,-1 1-1 0 0,1-1 0 0 0,-1 1 1 0 0,0-1-1 0 0,1 1 1 0 0,-1 0-1 0 0,0 0 0 0 0,0 0 1 0 0,0 1-1 0 0,0-1 0 0 0,0 1 1 0 0,0-1-1 0 0,0 1 1 0 0,0 0-1 0 0,0 0 0 0 0,0 0 1 0 0,0 1-1 0 0,0-1 1 0 0,0 1-1 0 0,0 0-2 0 0,-15 0 75 0 0,1 1 0 0 0,-1 0 0 0 0,1 2 1 0 0,0 0-1 0 0,0 1 0 0 0,0 1 0 0 0,1 0 0 0 0,0 1 1 0 0,0 1-1 0 0,1 1 0 0 0,-1 0 0 0 0,2 1 0 0 0,0 0 1 0 0,-7 7-76 0 0,19-15 8 0 0,0-1 0 0 0,0 1 1 0 0,0 0-1 0 0,0 0 0 0 0,0 0 0 0 0,1 0 1 0 0,-1 0-1 0 0,1 0 0 0 0,-1 0 0 0 0,1 1 1 0 0,0-1-1 0 0,0 1 0 0 0,0-1 1 0 0,0 1-1 0 0,0-1 0 0 0,0 1 0 0 0,1-1 1 0 0,0 1-1 0 0,-1 0 0 0 0,1-1 1 0 0,0 1-1 0 0,0 0 0 0 0,0-1 0 0 0,0 1 1 0 0,1-1-1 0 0,-1 1 0 0 0,1 0 0 0 0,0-1 1 0 0,0 1-1 0 0,0-1 0 0 0,0 1 1 0 0,0-1-1 0 0,0 0 0 0 0,0 1 0 0 0,1-1 1 0 0,-1 0-1 0 0,1 0 0 0 0,0 0 1 0 0,0 0-1 0 0,0 0 0 0 0,0-1 0 0 0,0 1 1 0 0,0 0-1 0 0,1 0-8 0 0,107 46-314 0 0,28-26-1501 0 0,1-17-3908 0 0,-114-5 4297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9:4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56 228 1964 0 0,'-11'-26'5913'0'0,"8"44"-3701"0"0,38 108-1705 0 0,59 294 141 0 0,-78-233-2186 0 0,-16-183 1299 0 0,0 0 0 0 0,0 0 0 0 0,0 0 0 0 0,-1-1 0 0 0,0 1 0 0 0,0 0 0 0 0,0 0 0 0 0,0-1 0 0 0,0 1 0 0 0,-1-1 0 0 0,1 1 0 0 0,-1-1 0 0 0,0 0 0 0 0,0 1 0 0 0,0-1 0 0 0,-1 0 0 0 0,1 0 0 0 0,-1-1 0 0 0,0 1 0 0 0,0-1 0 0 0,0 1 239 0 0,-3-4-1253 0 0,0-4-173 0 0</inkml:trace>
  <inkml:trace contextRef="#ctx0" brushRef="#br0" timeOffset="276.925">93 471 1316 0 0,'2'-5'121'0'0,"1"0"-1"0"0,-1 1 1 0 0,1 0-1 0 0,0-1 1 0 0,0 1-1 0 0,0 0 1 0 0,1 1 0 0 0,0-1-1 0 0,-1 1 1 0 0,1-1-1 0 0,0 1 1 0 0,1 0-1 0 0,-1 1 1 0 0,0-1 0 0 0,1 1-1 0 0,0 0 1 0 0,-1 0-1 0 0,1 0 1 0 0,0 0-1 0 0,0 1 1 0 0,0 0 0 0 0,0 0-1 0 0,0 1 1 0 0,0-1-1 0 0,1 1 1 0 0,-1 0-1 0 0,0 0 1 0 0,0 1-1 0 0,2 0-120 0 0,-2 0 64 0 0,-1-1-1 0 0,1 2 0 0 0,-1-1 0 0 0,1 0 1 0 0,-1 1-1 0 0,0 0 0 0 0,0 0 1 0 0,0 0-1 0 0,0 1 0 0 0,0-1 0 0 0,0 1 1 0 0,0 0-1 0 0,-1 0 0 0 0,0 0 0 0 0,0 1 1 0 0,1-1-1 0 0,-2 1 0 0 0,1 0 0 0 0,0 0 1 0 0,-1 0-1 0 0,0 0 0 0 0,0 0 0 0 0,0 0 1 0 0,0 0-1 0 0,-1 1 0 0 0,0-1 0 0 0,0 1 1 0 0,0-1-1 0 0,0 1 0 0 0,-1-1 0 0 0,1 1 1 0 0,-1 0-1 0 0,0 1-63 0 0,-6 3-7 0 0,0 1 0 0 0,0-1 0 0 0,-1 1 0 0 0,0-2 0 0 0,0 1 0 0 0,-1-1 0 0 0,0 0 0 0 0,0-1 0 0 0,-1 0 0 0 0,0 0 0 0 0,-1-1 0 0 0,1 0 0 0 0,-1-1 0 0 0,0 0 0 0 0,0 0 0 0 0,-1-1 0 0 0,0 0 0 0 0,1-1 0 0 0,-1-1 1 0 0,0 1-1 0 0,0-2 0 0 0,-1 1 0 0 0,1-2 0 0 0,-6 1 7 0 0,-50-29-3923 0 0,56 12 2621 0 0</inkml:trace>
  <inkml:trace contextRef="#ctx0" brushRef="#br0" timeOffset="541.795">477 1 1552 0 0,'13'6'309'0'0,"0"0"0"0"0,-1 1 0 0 0,0 0 0 0 0,0 1 0 0 0,-1 0 0 0 0,0 1 0 0 0,0 0 0 0 0,-1 1 0 0 0,0 0 1 0 0,4 7-310 0 0,1-1 288 0 0,6 3-66 0 0,-2 2-1 0 0,-1 1 1 0 0,0 0-1 0 0,-2 1 1 0 0,-1 1-1 0 0,0 0 1 0 0,-2 1-1 0 0,-1 1 0 0 0,-1 0 1 0 0,-1 1-1 0 0,-1-1 1 0 0,-2 2-1 0 0,0-1 1 0 0,-2 1-1 0 0,0 13-221 0 0,-5-23 37 0 0,-2-1 1 0 0,0 1-1 0 0,-1-1 0 0 0,0 0 0 0 0,-1 0 0 0 0,-2 0 0 0 0,1 0 0 0 0,-2-1 0 0 0,0 0 0 0 0,-1 0 0 0 0,-1-1 0 0 0,0 0 0 0 0,-1 0 0 0 0,0-1 0 0 0,-1-1 0 0 0,-1 0 1 0 0,0 0-1 0 0,-5 3-37 0 0,5-5-441 0 0,-1 0 1 0 0,0-1-1 0 0,-1-1 1 0 0,0 0-1 0 0,0 0 1 0 0,-1-2-1 0 0,0 0 1 0 0,0 0-1 0 0,-1-1 1 0 0,1-1-1 0 0,-1-1 1 0 0,-3 0 440 0 0,-9-5-1311 0 0,-20-10 167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9:3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19 211 1636 0 0,'8'-5'2145'0'0,"4"19"886"0"0,128 423-870 0 0,-137-426-2478 0 0,8 32 196 0 0,-8-16-3254 0 0,-24-24 797 0 0,4-11 1352 0 0</inkml:trace>
  <inkml:trace contextRef="#ctx0" brushRef="#br0" timeOffset="911.638">38 247 904 0 0,'-37'11'4868'0'0,"38"-12"-4812"0"0,-1 1 1 0 0,1 0 0 0 0,-1-1-1 0 0,1 1 1 0 0,-1 0 0 0 0,1-1-1 0 0,-1 1 1 0 0,0 0 0 0 0,1-1-1 0 0,-1 1 1 0 0,1-1-1 0 0,-1 1 1 0 0,0-1 0 0 0,0 1-1 0 0,1-1 1 0 0,-1 1 0 0 0,0-1-1 0 0,0 1 1 0 0,1-1-1 0 0,-1 0 1 0 0,0 1 0 0 0,0-1-1 0 0,0 1 1 0 0,0-1 0 0 0,0 1-1 0 0,0-1 1 0 0,0 0 0 0 0,0 1-1 0 0,0-1 1 0 0,0 1-1 0 0,0-1 1 0 0,-1 1 0 0 0,1-1-1 0 0,0 0 1 0 0,0 1 0 0 0,0-1-1 0 0,-1 1 1 0 0,1-1-1 0 0,0 1 1 0 0,-1-1 0 0 0,1 1-1 0 0,0 0 1 0 0,-1-1 0 0 0,1 1-1 0 0,-1-1 1 0 0,1 1 0 0 0,-1 0-1 0 0,1-1 1 0 0,0 1-1 0 0,-1 0 1 0 0,0-1 0 0 0,1 1-57 0 0,6-7-76 0 0,5-4 76 0 0,1 0 0 0 0,0 1 0 0 0,1 0-1 0 0,0 1 1 0 0,0 1 0 0 0,0 0 0 0 0,1 1 0 0 0,1 0 0 0 0,-1 1 0 0 0,1 1 0 0 0,0 0 0 0 0,0 1 0 0 0,1 0 0 0 0,-1 2 0 0 0,1 0-1 0 0,15 0 1 0 0,-25 2-3 0 0,-1 0 1 0 0,1 1-1 0 0,0 0 0 0 0,0 0 0 0 0,-1 1 0 0 0,1-1 0 0 0,0 1 0 0 0,-1 0 0 0 0,0 1 0 0 0,1 0 0 0 0,-1-1 0 0 0,0 2 0 0 0,0-1 0 0 0,-1 0 0 0 0,1 1 0 0 0,-1 0 0 0 0,1 0 0 0 0,-1 1 0 0 0,-1-1 0 0 0,1 1 0 0 0,-1-1 0 0 0,1 1 0 0 0,-1 0 0 0 0,-1 1 0 0 0,1-1 0 0 0,-1 0 0 0 0,0 1 0 0 0,0-1 0 0 0,0 1 0 0 0,-1 0 3 0 0,21 178 157 0 0,-37-96-182 0 0,14-86 7 0 0,1-2-4 0 0,0 0-15 0 0,26 11-74 0 0,-18-13 107 0 0,0 1-1 0 0,0-1 0 0 0,0 2 1 0 0,0-1-1 0 0,0 1 0 0 0,0 0 1 0 0,0 0-1 0 0,0 1 1 0 0,1 0-1 0 0,-1 1 0 0 0,-1 0 1 0 0,1 0-1 0 0,0 1 1 0 0,0 0-1 0 0,-1 0 0 0 0,0 0 1 0 0,1 1-1 0 0,-1 0 1 0 0,-1 1-1 0 0,1 0 0 0 0,-1 0 1 0 0,1 0-1 0 0,-1 1 1 0 0,-1 0-1 0 0,1 0 0 0 0,-1 0 1 0 0,0 1-1 0 0,-1-1 1 0 0,0 1-1 0 0,0 0 0 0 0,3 6 5 0 0,-10-5 12 0 0,1 0 0 0 0,-1 0 0 0 0,-1 0 0 0 0,1 0-1 0 0,-1-1 1 0 0,-1 0 0 0 0,1 0 0 0 0,-1 0-1 0 0,0-1 1 0 0,-1 1 0 0 0,0-1 0 0 0,0 0 0 0 0,0-1-1 0 0,-1 1 1 0 0,1-1 0 0 0,-1-1 0 0 0,0 1-1 0 0,-1-1 1 0 0,1 0 0 0 0,-1-1 0 0 0,-7 3-12 0 0,2 0-100 0 0,0-1 1 0 0,-1 0 0 0 0,0-1 0 0 0,0 0-1 0 0,0-1 1 0 0,0 0 0 0 0,0-1-1 0 0,0-1 1 0 0,-1 0 0 0 0,-7-2 99 0 0,17 1-238 0 0,-1-1 0 0 0,1 0 0 0 0,-1 0 0 0 0,1 0 0 0 0,-1-1 0 0 0,1 0 0 0 0,0 0 0 0 0,0 0 0 0 0,0 0 0 0 0,0-1 0 0 0,0 0 0 0 0,1 0 0 0 0,-1-1 0 0 0,1 1 0 0 0,-1-1 0 0 0,1 0 0 0 0,1 0 0 0 0,-2-1 238 0 0,-9-14-1298 0 0</inkml:trace>
  <inkml:trace contextRef="#ctx0" brushRef="#br0" timeOffset="1329.277">1000 284 1688 0 0,'11'-4'6323'0'0,"-13"-7"-4130"0"0,-9-4-3499 0 0,-8-3-4840 0 0,14 15 4834 0 0</inkml:trace>
  <inkml:trace contextRef="#ctx0" brushRef="#br0" timeOffset="1639.111">860 326 1076 0 0,'16'14'4437'0'0,"9"58"-3510"0"0,-25-69-731 0 0,74 167 703 0 0,-78-148-6144 0 0,-1-24 3859 0 0</inkml:trace>
  <inkml:trace contextRef="#ctx0" brushRef="#br0" timeOffset="1886.951">929 137 1732 0 0,'2'-3'1388'0'0,"1"0"-256"0"0,-1 0-208 0 0,-1 0-147 0 0,2 2-193 0 0,-3-2-88 0 0,2 0-216 0 0,1 0-20 0 0,-4 1-236 0 0,1 1-116 0 0,1-1 20 0 0,1 1-340 0 0,-1 1-104 0 0,3 1-284 0 0,-1-1-545 0 0,2 0 21 0 0,-2 0 20 0 0</inkml:trace>
  <inkml:trace contextRef="#ctx0" brushRef="#br0" timeOffset="2287.375">1045 199 1332 0 0,'43'103'3692'0'0,"-32"-81"-3255"0"0,-1 0 1 0 0,0 1-1 0 0,-2 1 0 0 0,-1 0 0 0 0,-1 0 1 0 0,0 0-1 0 0,-2 0 0 0 0,-1 1 0 0 0,-1 1-437 0 0,-2-25 32 0 0,0 0 0 0 0,0 0-1 0 0,0 0 1 0 0,0 0-1 0 0,0 0 1 0 0,0-1-1 0 0,0 1 1 0 0,0 0-1 0 0,0 0 1 0 0,-1 0-1 0 0,1 0 1 0 0,0-1-1 0 0,-1 1 1 0 0,1 0-1 0 0,0 0 1 0 0,-1-1-1 0 0,1 1 1 0 0,-1 0-1 0 0,1 0 1 0 0,-1-1 0 0 0,0 1-1 0 0,1-1 1 0 0,-1 1-1 0 0,0 0 1 0 0,1-1-1 0 0,-1 1 1 0 0,0-1-1 0 0,0 0 1 0 0,1 1-1 0 0,-1-1 1 0 0,0 0-1 0 0,0 1 1 0 0,0-1-1 0 0,1 0 1 0 0,-1 0-1 0 0,0 0 1 0 0,0 1-1 0 0,0-1 1 0 0,0 0 0 0 0,0 0-1 0 0,1 0 1 0 0,-1-1-1 0 0,0 1 1 0 0,0 0-1 0 0,0 0 1 0 0,0 0-1 0 0,0-1 1 0 0,1 1-1 0 0,-1 0 1 0 0,0-1-1 0 0,0 1 1 0 0,1-1-1 0 0,-1 1 1 0 0,0-1-1 0 0,1 1 1 0 0,-1-1-1 0 0,0 1 1 0 0,1-1-1 0 0,-1 0 1 0 0,1 1 0 0 0,-1-1-1 0 0,1 0 1 0 0,-1 1-1 0 0,1-1 1 0 0,-1 0-1 0 0,1 0 1 0 0,0 0-32 0 0,-2-13-23 0 0,2-1 0 0 0,-1 0 1 0 0,2 1-1 0 0,0-1 0 0 0,1 1 0 0 0,1-1 1 0 0,0 1-1 0 0,1 0 0 0 0,0 0 0 0 0,1 0 1 0 0,0 1-1 0 0,2-1 0 0 0,-1 1 1 0 0,2 1-1 0 0,-1-1 0 0 0,2 1 0 0 0,0 1 1 0 0,0 0-1 0 0,1 0 0 0 0,0 0 0 0 0,1 1 1 0 0,0 1-1 0 0,8-5 23 0 0,-17 11-21 0 0,1 1 0 0 0,1 0 0 0 0,-1-1 0 0 0,0 1 0 0 0,0 0 1 0 0,1 1-1 0 0,-1-1 0 0 0,1 1 0 0 0,0-1 0 0 0,-1 1 0 0 0,1 0 0 0 0,0 0 0 0 0,0 1 0 0 0,0-1 0 0 0,0 1 0 0 0,-1 0 1 0 0,1 0-1 0 0,0 0 0 0 0,0 0 0 0 0,0 1 0 0 0,0 0 0 0 0,-1-1 0 0 0,1 1 0 0 0,0 1 0 0 0,0-1 0 0 0,-1 0 0 0 0,1 1 1 0 0,-1 0-1 0 0,0 0 0 0 0,1 0 0 0 0,-1 0 0 0 0,0 1 0 0 0,0-1 0 0 0,0 1 0 0 0,0 0 0 0 0,-1-1 0 0 0,1 1 0 0 0,-1 1 0 0 0,0-1 1 0 0,0 0-1 0 0,0 0 0 0 0,0 1 0 0 0,0-1 0 0 0,-1 1 0 0 0,0 0 0 0 0,0-1 0 0 0,1 3 21 0 0,23 142 363 0 0,-25-83-2718 0 0,-1-23-2193 0 0,1-40 3366 0 0</inkml:trace>
  <inkml:trace contextRef="#ctx0" brushRef="#br0" timeOffset="2540.321">1795 1 1288 0 0,'-11'4'266'0'0,"1"1"-1"0"0,0 1 1 0 0,0 0-1 0 0,0 1 1 0 0,0 0-1 0 0,1 0 1 0 0,0 1-1 0 0,1 0 1 0 0,0 0-1 0 0,0 1 1 0 0,1 0-1 0 0,0 1 1 0 0,1 0-1 0 0,0 0 1 0 0,0 0-1 0 0,1 1 1 0 0,0-1-1 0 0,1 1 1 0 0,0 0-1 0 0,1 1 1 0 0,0-1-1 0 0,1 0 1 0 0,0 1-1 0 0,1 0 1 0 0,0 2-266 0 0,0 8 138 0 0,0 0 1 0 0,2 1 0 0 0,0-1 0 0 0,2 0-1 0 0,0 0 1 0 0,1 0 0 0 0,2 0 0 0 0,0-1 0 0 0,1 0-1 0 0,1 0 1 0 0,1-1 0 0 0,12 19-139 0 0,74 90-1269 0 0,19-15-3445 0 0,-94-99 3710 0 0</inkml:trace>
  <inkml:trace contextRef="#ctx0" brushRef="#br0" timeOffset="3315.724">1905 166 1672 0 0,'101'51'2678'0'0,"126"98"-332"0"0,-227-147-2289 0 0,0 1 0 0 0,0-1 0 0 0,0 0 0 0 0,0 0 1 0 0,0 0-1 0 0,0 0 0 0 0,-1 0 0 0 0,1 0 0 0 0,-1 0 0 0 0,1 0 0 0 0,-1 0 1 0 0,0 0-1 0 0,0 0 0 0 0,0 0 0 0 0,0 0 0 0 0,0 0 0 0 0,0 0 0 0 0,0-1 1 0 0,-1 1-1 0 0,1 0 0 0 0,-1-1 0 0 0,1 0 0 0 0,-1 1 0 0 0,0-1 0 0 0,1 0 1 0 0,-1 1-1 0 0,0-1 0 0 0,0 0 0 0 0,0-1 0 0 0,0 1 0 0 0,0 0 0 0 0,0 0 0 0 0,0-1 1 0 0,0 1-1 0 0,0-1 0 0 0,0 0 0 0 0,0 1 0 0 0,0-1 0 0 0,0 0 0 0 0,-1 0 1 0 0,1-1-1 0 0,0 1 0 0 0,0 0 0 0 0,0-1 0 0 0,0 1 0 0 0,0-1 0 0 0,0 0 1 0 0,0 1-1 0 0,0-1 0 0 0,0 0 0 0 0,0 0 0 0 0,0-1 0 0 0,0 1-57 0 0,-2-1 20 0 0,0 0-1 0 0,0 0 1 0 0,0-1-1 0 0,0 1 0 0 0,1-1 1 0 0,-1 0-1 0 0,1 0 1 0 0,-1 0-1 0 0,1 0 1 0 0,0-1-1 0 0,0 1 1 0 0,1-1-1 0 0,-1 0 0 0 0,1 0 1 0 0,0 0-1 0 0,0 0 1 0 0,0 0-1 0 0,0 0 1 0 0,1 0-1 0 0,-1-1 1 0 0,1 1-1 0 0,0-1 0 0 0,1 1 1 0 0,-1-1-1 0 0,1 1 1 0 0,0-1-1 0 0,0 1 1 0 0,0-1-1 0 0,1 1 1 0 0,-1-1-1 0 0,2-2-19 0 0,1-6-6 0 0,0 0 0 0 0,0 0 0 0 0,2 0 0 0 0,-1 1 0 0 0,2 0 0 0 0,0 0-1 0 0,0 0 1 0 0,1 1 0 0 0,0 0 0 0 0,8-9 6 0 0,-6 10-17 0 0,0 0-1 0 0,1 1 0 0 0,1 0 0 0 0,0 0 1 0 0,0 1-1 0 0,0 0 0 0 0,1 1 1 0 0,0 1-1 0 0,0 0 0 0 0,1 0 1 0 0,0 1-1 0 0,0 1 0 0 0,0 0 0 0 0,1 1 1 0 0,-1 1-1 0 0,1 0 0 0 0,-1 0 1 0 0,13 1 17 0 0,-18 1-2 0 0,0 1 1 0 0,-1 0-1 0 0,1 0 1 0 0,-1 1-1 0 0,1 0 1 0 0,-1 0-1 0 0,0 1 1 0 0,0 0-1 0 0,0 0 0 0 0,0 0 1 0 0,0 1-1 0 0,-1 0 1 0 0,1 1-1 0 0,-1-1 1 0 0,0 1-1 0 0,-1 0 1 0 0,1 1-1 0 0,-1-1 1 0 0,0 1-1 0 0,0 0 1 0 0,-1 1-1 0 0,0-1 1 0 0,0 1-1 0 0,0 0 1 0 0,-1 0-1 0 0,0 0 1 0 0,0 0-1 0 0,0 3 2 0 0,25 106-1229 0 0,-21-6-4245 0 0,-7-97 4208 0 0</inkml:trace>
  <inkml:trace contextRef="#ctx0" brushRef="#br0" timeOffset="3594.86">2993 314 956 0 0,'4'8'173'0'0,"-1"1"0"0"0,0-1 0 0 0,-1 0 0 0 0,0 1-1 0 0,-1 0 1 0 0,1 0 0 0 0,-2-1 0 0 0,1 1 0 0 0,-1 0 0 0 0,-1 0 0 0 0,1 0-1 0 0,-2-1 1 0 0,1 1 0 0 0,-1 0 0 0 0,0-1 0 0 0,-1 1 0 0 0,0-1 0 0 0,0 0-1 0 0,-1 0 1 0 0,0 0 0 0 0,0 0 0 0 0,-1-1 0 0 0,-4 5-173 0 0,2-2 5 0 0,0 0 0 0 0,-1-1-1 0 0,0 0 1 0 0,-1 0 0 0 0,0-1 0 0 0,0 0 0 0 0,-1-1 0 0 0,0 0 0 0 0,0 0 0 0 0,0-1 0 0 0,-1 0-1 0 0,0-1 1 0 0,0 0 0 0 0,-1-1 0 0 0,0 0 0 0 0,1-1 0 0 0,-1 0 0 0 0,-6 0-5 0 0,-21-26-2324 0 0,25 7 1144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9:48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303 268 944 0 0,'0'0'592'0'0,"4"-22"1144"0"0,19-6-1143 0 0,-21 17 323 0 0,-1 11-881 0 0,-1 0 0 0 0,0 1-1 0 0,0-1 1 0 0,0 0 0 0 0,1 0-1 0 0,-1 0 1 0 0,0 1 0 0 0,0-1-1 0 0,1 0 1 0 0,-1 0-1 0 0,0 0 1 0 0,0 0 0 0 0,1 0-1 0 0,-1 1 1 0 0,0-1 0 0 0,1 0-1 0 0,-1 0 1 0 0,0 0 0 0 0,1 0-1 0 0,-1 0 1 0 0,0 0 0 0 0,0 0-1 0 0,1 0 1 0 0,-1 0-1 0 0,0 0 1 0 0,1 0 0 0 0,-1-1-1 0 0,0 1 1 0 0,1 0 0 0 0,-1 0-1 0 0,0 0 1 0 0,0 0 0 0 0,1 0-1 0 0,-1 0 1 0 0,0-1-35 0 0,76 320 916 0 0,25 90 612 0 0,-101-408-1542 0 0,6 28 599 0 0,-13-43-42 0 0,-24-82-818 0 0,26 76 211 0 0,0 0 1 0 0,0 1-1 0 0,-2 0 1 0 0,0 0-1 0 0,-2 1 1 0 0,0-1-1 0 0,-1 2 1 0 0,0 0-1 0 0,-2 0 1 0 0,0 1-1 0 0,-12-13 64 0 0,15 24-30 0 0,-1 1 1 0 0,-1 0-1 0 0,1 0 1 0 0,-1 1-1 0 0,1 0 0 0 0,-1 0 1 0 0,0 2-1 0 0,0-1 1 0 0,0 1-1 0 0,0 1 0 0 0,0 0 1 0 0,0 1-1 0 0,0 0 0 0 0,0 0 1 0 0,0 1-1 0 0,0 1 1 0 0,1 0-1 0 0,-1 0 0 0 0,1 1 1 0 0,0 0-1 0 0,0 1 0 0 0,0 0 1 0 0,0 1-1 0 0,1 0 1 0 0,0 0-1 0 0,0 1 0 0 0,1 0 1 0 0,0 0-1 0 0,0 1 0 0 0,1 0 1 0 0,0 1-1 0 0,0 0 1 0 0,1 0-1 0 0,0 0 0 0 0,0 1 1 0 0,1 0-1 0 0,1 0 0 0 0,0 0 1 0 0,0 0-1 0 0,1 1 1 0 0,0 0-1 0 0,1-1 0 0 0,0 1 1 0 0,0 1 29 0 0,3-5 27 0 0,0 1 0 0 0,0-1 0 0 0,0 0 0 0 0,1 1 0 0 0,0-1 0 0 0,0 0 0 0 0,1 0 0 0 0,0 0 0 0 0,0 0 0 0 0,1-1 0 0 0,0 1 0 0 0,0-1 0 0 0,0 0 0 0 0,1 0 0 0 0,0 0 0 0 0,0-1 0 0 0,0 0 0 0 0,1 0 0 0 0,0 0 0 0 0,0-1 0 0 0,0 1 0 0 0,0-1 0 0 0,1-1 0 0 0,-1 1 0 0 0,1-1 0 0 0,0-1 0 0 0,0 1 0 0 0,1-1 0 0 0,-1 0 0 0 0,0-1 0 0 0,1 1 0 0 0,-1-2 0 0 0,1 1 0 0 0,-1-1 0 0 0,1 0 0 0 0,6-1-27 0 0,17 1-146 0 0,0-1 0 0 0,0-1 0 0 0,0-1 0 0 0,-1-2-1 0 0,0-1 1 0 0,0-2 0 0 0,8-3 146 0 0,112-70-4786 0 0,-127 63 3456 0 0</inkml:trace>
  <inkml:trace contextRef="#ctx0" brushRef="#br0" timeOffset="279.193">800 592 860 0 0,'-4'-8'4486'0'0,"-22"37"-2763"0"0,18 71-841 0 0,51-14-1984 0 0,-44-84-2159 0 0,-8-1 1975 0 0,-6-6-48 0 0</inkml:trace>
  <inkml:trace contextRef="#ctx0" brushRef="#br0" timeOffset="532.212">684 388 1132 0 0,'-2'-25'4140'0'0,"0"5"-1892"0"0,4 17-6650 0 0,3 4 3140 0 0</inkml:trace>
  <inkml:trace contextRef="#ctx0" brushRef="#br0" timeOffset="949.957">906 790 916 0 0,'16'-11'3770'0'0,"-1"-12"-3672"0"0,-1 0 0 0 0,-1-1 0 0 0,-1 0-1 0 0,-1-1 1 0 0,-1-1 0 0 0,-1 1-1 0 0,-2-2 1 0 0,0 1 0 0 0,-2-1-1 0 0,-1 0 1 0 0,-1 0 0 0 0,-1 0 0 0 0,-2-9-98 0 0,-13 20-153 0 0,12 26 282 0 0,161 159 1198 0 0,-157-163-1259 0 0,-1-2-26 0 0,1 0-1 0 0,-1 0 0 0 0,0 1 0 0 0,0-1 0 0 0,0 1 1 0 0,0-1-1 0 0,-1 1 0 0 0,0-1 0 0 0,0 1 0 0 0,0 0 1 0 0,-1 0-1 0 0,0-1 0 0 0,1 1 0 0 0,-2 0 1 0 0,1 0-1 0 0,0 0 0 0 0,-1-1 0 0 0,0 1 0 0 0,-1 1-41 0 0,-89 103-52 0 0,91-109-32 0 0,0 1 0 0 0,-1-1 0 0 0,0 1-1 0 0,1-1 1 0 0,-1 1 0 0 0,1-1 0 0 0,-1 0 0 0 0,1 1 0 0 0,-1-1 0 0 0,0 0 0 0 0,1 1 0 0 0,-1-1 0 0 0,0 0 0 0 0,1 0 0 0 0,-1 0 0 0 0,0 1 0 0 0,1-1 0 0 0,-1 0-1 0 0,0 0 1 0 0,1 0 0 0 0,-1 0 0 0 0,0 0 0 0 0,0 0 0 0 0,1-1 0 0 0,-1 1 0 0 0,0 0 0 0 0,1 0 0 0 0,-1 0 0 0 0,0-1 0 0 0,1 1 0 0 0,-1 0 0 0 0,0-1 0 0 0,1 1-1 0 0,-1 0 1 0 0,1-1 0 0 0,-1 1 0 0 0,1-1 0 0 0,-1 1 0 0 0,1-1 0 0 0,-1 1 0 0 0,1-1 0 0 0,-1 1 0 0 0,1-1 0 0 0,0 0 0 0 0,-1 1 0 0 0,1-1 0 0 0,0 1 0 0 0,-1-1-1 0 0,1 0 1 0 0,0 1 0 0 0,0-1 0 0 0,0 0 0 0 0,0 0 0 0 0,0 1 0 0 0,0-1 0 0 0,0 0 0 0 0,0 0 84 0 0,1-19-1407 0 0</inkml:trace>
  <inkml:trace contextRef="#ctx0" brushRef="#br0" timeOffset="1231.729">1484 289 1720 0 0,'-1'-1'136'0'0,"0"1"0"0"0,1 0-1 0 0,-1 0 1 0 0,0-1 0 0 0,1 1 0 0 0,-1 0-1 0 0,0-1 1 0 0,1 1 0 0 0,-1 0 0 0 0,0-1-1 0 0,1 1 1 0 0,-1-1 0 0 0,1 1 0 0 0,-1-1-1 0 0,1 1 1 0 0,-1-1 0 0 0,1 1-1 0 0,0-1 1 0 0,-1 0 0 0 0,1 1 0 0 0,0-1-1 0 0,-1 0 1 0 0,1 1 0 0 0,0-1 0 0 0,0 0-1 0 0,-1 1 1 0 0,1-1 0 0 0,0 0 0 0 0,0 0-1 0 0,0 1 1 0 0,0-1 0 0 0,0 0 0 0 0,0 1-1 0 0,0-1 1 0 0,0 0 0 0 0,0 0 0 0 0,1 1-1 0 0,-1-1 1 0 0,0 0 0 0 0,0 1 0 0 0,1-1-1 0 0,-1 0 1 0 0,0 1 0 0 0,1-1-1 0 0,-1 0 1 0 0,1 1 0 0 0,-1-1 0 0 0,0 1-1 0 0,1-1-135 0 0,-7 5 73 0 0,1 0 0 0 0,-1 1 0 0 0,1-1-1 0 0,0 1 1 0 0,0 0 0 0 0,0 1-1 0 0,0-1 1 0 0,1 1 0 0 0,0 0-1 0 0,1 0 1 0 0,-1 0 0 0 0,1 0 0 0 0,0 1-1 0 0,1-1 1 0 0,-1 1 0 0 0,1 0-1 0 0,1 0 1 0 0,-1 0 0 0 0,1 0-1 0 0,0 0 1 0 0,1 0 0 0 0,0 0-1 0 0,0 0 1 0 0,0 0 0 0 0,1 0 0 0 0,0 0-1 0 0,1 2-72 0 0,0 4 38 0 0,0 1 0 0 0,1-1 0 0 0,1 0 0 0 0,0 0 0 0 0,0 0-1 0 0,2 0 1 0 0,-1-1 0 0 0,2 0 0 0 0,0 0 0 0 0,0-1 0 0 0,1 1 0 0 0,8 7-38 0 0,53 112-1937 0 0,-86-83-3451 0 0,0-34 3924 0 0</inkml:trace>
  <inkml:trace contextRef="#ctx0" brushRef="#br0" timeOffset="1479.943">1276 670 1164 0 0,'18'-26'6431'0'0,"43"9"-6239"0"0,-37 11 335 0 0,33-8-538 0 0,92-45-5230 0 0,-125 40 3827 0 0</inkml:trace>
  <inkml:trace contextRef="#ctx0" brushRef="#br0" timeOffset="1822.878">1749 102 936 0 0,'27'58'857'0'0,"30"114"1656"0"0,-71-148 1274 0 0,-8-61-3124 0 0,20 23-594 0 0,1 0-1 0 0,1 0 1 0 0,0 0-1 0 0,1-1 1 0 0,0 1-1 0 0,1 0 1 0 0,1 0-1 0 0,0 0 1 0 0,1 1-1 0 0,0-1 1 0 0,1 1-1 0 0,1 0 1 0 0,0 0-1 0 0,1 1 1 0 0,0-1-1 0 0,1 2 1 0 0,0-1 0 0 0,1 1-1 0 0,0 0 1 0 0,1 1-1 0 0,0 0 1 0 0,11-8-69 0 0,-19 16 6 0 0,1 0 1 0 0,-1 0 0 0 0,0 1 0 0 0,1-1 0 0 0,-1 1-1 0 0,0 0 1 0 0,1 0 0 0 0,0 0 0 0 0,-1 0 0 0 0,1 0-1 0 0,-1 0 1 0 0,1 1 0 0 0,0-1 0 0 0,0 1 0 0 0,-1 0-1 0 0,1 0 1 0 0,0 0 0 0 0,0 0 0 0 0,0 0 0 0 0,-1 0-1 0 0,1 1 1 0 0,0-1 0 0 0,-1 1 0 0 0,1 0 0 0 0,0 0-1 0 0,-1 0 1 0 0,1 0 0 0 0,-1 1 0 0 0,1-1 0 0 0,-1 1-1 0 0,0-1 1 0 0,0 1 0 0 0,0 0 0 0 0,0 0 0 0 0,0 0-1 0 0,0 0 1 0 0,0 0 0 0 0,0 0 0 0 0,-1 0 0 0 0,1 1 0 0 0,0 1-8 0 0,51 111-279 0 0,-50-104 182 0 0,18 78-1814 0 0,-16 3-3696 0 0,-5-82 4324 0 0</inkml:trace>
  <inkml:trace contextRef="#ctx0" brushRef="#br0" timeOffset="2073.719">2220 578 1468 0 0,'3'5'1248'0'0,"2"-1"-264"0"0,-4-2-76 0 0,3 2-160 0 0,-4-2-143 0 0,3-1-177 0 0,0 1-124 0 0,-1-2-260 0 0,-1 1 4 0 0,2 1-412 0 0,2-2-272 0 0,0 0-565 0 0,1 0 57 0 0,-4 0 44 0 0,3-2-252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9:5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28 466 2036 0 0,'-28'-7'6174'0'0,"90"-7"-4688"0"0,-36 9-1429 0 0,166-35 487 0 0,50-11-2324 0 0,-4-12-3870 0 0,-199 49 4407 0 0</inkml:trace>
  <inkml:trace contextRef="#ctx0" brushRef="#br0" timeOffset="530.664">1231 130 1096 0 0,'0'-1'95'0'0,"1"1"-1"0"0,-1-1 1 0 0,1 1-1 0 0,-1 0 1 0 0,1-1-1 0 0,-1 1 1 0 0,1 0-1 0 0,-1-1 0 0 0,1 1 1 0 0,0 0-1 0 0,-1-1 1 0 0,1 1-1 0 0,-1 0 1 0 0,1 0-1 0 0,0 0 1 0 0,-1 0-1 0 0,1 0 1 0 0,0 0-1 0 0,-1 0 1 0 0,1 0-1 0 0,0 0 1 0 0,-1 0-1 0 0,1 0 1 0 0,0 0-1 0 0,-1 0 1 0 0,1 0-1 0 0,-1 1 1 0 0,1-1-1 0 0,0 0 1 0 0,-1 0-1 0 0,1 1 1 0 0,-1-1-1 0 0,1 0 1 0 0,-1 1-1 0 0,1-1 1 0 0,-1 1-1 0 0,1-1 1 0 0,-1 1-1 0 0,1-1 1 0 0,-1 1-1 0 0,1-1 1 0 0,-1 1-1 0 0,0-1 0 0 0,1 1 1 0 0,-1-1-1 0 0,0 1 1 0 0,0 0-1 0 0,0-1 1 0 0,1 1-1 0 0,-1 0 1 0 0,0-1-1 0 0,0 1 1 0 0,0 0-1 0 0,0-1 1 0 0,0 1-1 0 0,0-1 1 0 0,0 1-1 0 0,0 0 1 0 0,0-1-1 0 0,0 1 1 0 0,0 0-1 0 0,-1-1 1 0 0,1 1-1 0 0,0 0 1 0 0,0-1-1 0 0,-1 1 1 0 0,1 0-95 0 0,16 399 2285 0 0,-12-373-2186 0 0,-5-18-53 0 0,1 0 0 0 0,0 0 0 0 0,0 0 0 0 0,1 0 0 0 0,0 0 0 0 0,1-1 0 0 0,0 1 0 0 0,0 0 0 0 0,1-1 0 0 0,0 1 0 0 0,0-1 0 0 0,1 0 0 0 0,0 0 0 0 0,1 0 0 0 0,0-1 0 0 0,0 0 0 0 0,0 0 0 0 0,1 0 0 0 0,0 0 0 0 0,0-1 0 0 0,1 0 0 0 0,0 0 0 0 0,0-1-1 0 0,0 0 1 0 0,1 0 0 0 0,-1 0 0 0 0,1-1 0 0 0,0 0 0 0 0,2-1-46 0 0,13 1-120 0 0,0-2 0 0 0,0-1 0 0 0,0-1-1 0 0,0 0 1 0 0,1-2 0 0 0,-1-1 0 0 0,0-1-1 0 0,-1 0 1 0 0,12-5 120 0 0,115-52-6048 0 0,-132 51 4831 0 0,-10-3-24 0 0</inkml:trace>
  <inkml:trace contextRef="#ctx0" brushRef="#br0" timeOffset="825.023">1396 497 1984 0 0,'12'-7'6802'0'0,"96"-29"-5740"0"0,50-4-251 0 0,2-1-1799 0 0,-57 6-2536 0 0,-76 18 654 0 0,-23 12 1477 0 0</inkml:trace>
  <inkml:trace contextRef="#ctx0" brushRef="#br0" timeOffset="1089.757">1264 140 2016 0 0,'6'-11'3799'0'0,"34"-6"-3392"0"0,-38 16-188 0 0,71-20 39 0 0,0 2 0 0 0,1 4 0 0 0,1 3 0 0 0,25 2-258 0 0,80-14-3927 0 0,-132 15 2501 0 0</inkml:trace>
  <inkml:trace contextRef="#ctx0" brushRef="#br0" timeOffset="2364.449">1084 25 908 0 0,'-14'10'237'0'0,"0"0"0"0"0,1 2 0 0 0,0-1-1 0 0,1 2 1 0 0,1-1 0 0 0,0 2 0 0 0,0-1 0 0 0,2 2 0 0 0,-1-1-1 0 0,2 1 1 0 0,0 0 0 0 0,1 1 0 0 0,1 0 0 0 0,0 0 0 0 0,1 1-1 0 0,0-1 1 0 0,2 1 0 0 0,0 0 0 0 0,1 0 0 0 0,0 1 0 0 0,2-1-1 0 0,0 0 1 0 0,1 0 0 0 0,1 0 0 0 0,0 0 0 0 0,1 0 0 0 0,2 5-237 0 0,3 0 109 0 0,1-1 1 0 0,2 0 0 0 0,0 0-1 0 0,0-1 1 0 0,2 0 0 0 0,1-1 0 0 0,0-1-1 0 0,1 0 1 0 0,1-1 0 0 0,1-1-1 0 0,0 0 1 0 0,1-1 0 0 0,7 3-110 0 0,261 151-325 0 0,-221-136-784 0 0,2-4 0 0 0,0-2 0 0 0,2-4 0 0 0,1-2 0 0 0,10-2 1109 0 0,-1-4-1235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9:5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1856 0 0,'0'0'660'0'0,"0"0"-12"0"0,0 0-115 0 0,0 0-101 0 0,0 0-37 0 0,0 0-71 0 0,0 0 14 0 0,0 0-41 0 0,0 0-56 0 0,0 0-25 0 0,0 0 8 0 0,0 0-19 0 0,0 0-63 0 0,0 0 37 0 0,5 5 9 0 0,4 8-69 0 0,0 0 0 0 0,-1 0 0 0 0,-1 0 0 0 0,-1 1 0 0 0,1 1 0 0 0,-2-1 1 0 0,0 1-1 0 0,-1 0 0 0 0,-1 0 0 0 0,0 0 0 0 0,-1 0 0 0 0,0 0 0 0 0,-1 1-119 0 0,4 19 191 0 0,17 400 1957 0 0,-23-340-1639 0 0,0-91-474 0 0,1 1-1 0 0,0 0 1 0 0,0-1-1 0 0,0 1 1 0 0,0-1-1 0 0,1 1 1 0 0,-1-1-1 0 0,1 1 1 0 0,0-1-1 0 0,1 1 1 0 0,-1-1-1 0 0,1 0 1 0 0,0 1-1 0 0,0-1 0 0 0,0 0 1 0 0,0 0-1 0 0,1-1 1 0 0,0 1-1 0 0,0 0 1 0 0,0-1-1 0 0,0 0 1 0 0,0 1-1 0 0,1-1 1 0 0,-1-1-1 0 0,1 1 1 0 0,0 0-1 0 0,0-1 1 0 0,0 0-1 0 0,0 0 1 0 0,0 0-1 0 0,0 0 1 0 0,1-1-1 0 0,-1 0 1 0 0,1 0-1 0 0,-1 0 0 0 0,1 0 1 0 0,-1-1-1 0 0,1 1 1 0 0,0-1-1 0 0,-1 0 1 0 0,4-1-35 0 0,314-70-102 0 0,-44-13-4580 0 0,-251 58-520 0 0,-27 19 4032 0 0</inkml:trace>
  <inkml:trace contextRef="#ctx0" brushRef="#br0" timeOffset="279.595">149 964 1416 0 0,'-2'-6'4757'0'0,"50"-19"-3517"0"0,218-43 896 0 0,-86 38-4293 0 0,-119 21-85 0 0,-52 4-248 0 0,-9 4 1298 0 0</inkml:trace>
  <inkml:trace contextRef="#ctx0" brushRef="#br0" timeOffset="527.449">108 599 1988 0 0,'-8'-20'5077'0'0,"30"-1"-3745"0"0,33-8-978 0 0,189-35 573 0 0,8 34-4219 0 0,-136 18-328 0 0,-77 10 2466 0 0</inkml:trace>
  <inkml:trace contextRef="#ctx0" brushRef="#br0" timeOffset="900.221">1897 467 1428 0 0,'0'0'812'0'0,"-15"12"2376"0"0,-14 22-2690 0 0,2 0-1 0 0,1 2 1 0 0,1 1-1 0 0,2 1 1 0 0,2 1-1 0 0,2 0 1 0 0,1 2-1 0 0,2 0 1 0 0,-3 16-498 0 0,-37 82-56 0 0,54-132-254 0 0,-1-1 0 0 0,1 0 0 0 0,-2 0 0 0 0,1 0 0 0 0,-1 0 0 0 0,0-1 0 0 0,0 1 0 0 0,0-1 0 0 0,-1 0 0 0 0,0 0 0 0 0,0-1 0 0 0,0 0 0 0 0,0 1 0 0 0,-1-2 0 0 0,1 1 0 0 0,-1-1 0 0 0,0 0 0 0 0,-1 0 0 0 0,1 0 0 0 0,0-1 0 0 0,-1 0 0 0 0,1 0 0 0 0,-7 0 310 0 0,-10 1-1084 0 0</inkml:trace>
  <inkml:trace contextRef="#ctx0" brushRef="#br0" timeOffset="1180.613">1313 617 1648 0 0,'13'-27'5266'0'0,"33"46"-3455"0"0,-33-11-1690 0 0,283 199 1727 0 0,-94-57-4791 0 0,-164-133-1126 0 0,-37-17 2807 0 0,-1 0 2 0 0</inkml:trace>
  <inkml:trace contextRef="#ctx0" brushRef="#br0" timeOffset="1786.294">2030 137 1280 0 0,'0'-4'3455'0'0,"27"-12"-1704"0"0,-20 16-1710 0 0,-1 1-1 0 0,0 0 1 0 0,0 0 0 0 0,0 1 0 0 0,0 0 0 0 0,0 0-1 0 0,0 0 1 0 0,0 1 0 0 0,-1-1 0 0 0,1 1 0 0 0,-1 1-1 0 0,0-1 1 0 0,0 1 0 0 0,0 0 0 0 0,0 0-1 0 0,-1 1 1 0 0,1-1 0 0 0,-1 1 0 0 0,0 0 0 0 0,-1 0-1 0 0,1 0 1 0 0,-1 1 0 0 0,0-1 0 0 0,0 1 0 0 0,-1 0-1 0 0,0 0 1 0 0,0 0 0 0 0,0 0 0 0 0,-1 0-1 0 0,0 0 1 0 0,0 0 0 0 0,0 0 0 0 0,-1 1 0 0 0,0-1-1 0 0,0 5-40 0 0,-1 2 151 0 0,-1 1-1 0 0,-1-1 0 0 0,0 0 0 0 0,-1 0 0 0 0,0 0 1 0 0,0 0-1 0 0,-2-1 0 0 0,0 0 0 0 0,0 0 0 0 0,-1 0 1 0 0,-6 8-151 0 0,-14 26 732 0 0,28-44-740 0 0,0-1 0 0 0,0 1 1 0 0,0-1-1 0 0,0 0 0 0 0,1 1 1 0 0,-1-1-1 0 0,0 0 1 0 0,1 0-1 0 0,-1 0 0 0 0,1 0 1 0 0,-1 0-1 0 0,1-1 0 0 0,0 1 1 0 0,-1 0-1 0 0,1-1 0 0 0,0 1 1 0 0,0-1-1 0 0,-1 1 1 0 0,1-1-1 0 0,0 0 0 0 0,0 0 1 0 0,0 0-1 0 0,-1 0 0 0 0,1 0 1 0 0,0 0-1 0 0,0-1 1 0 0,-1 1-1 0 0,1 0 0 0 0,0-1 1 0 0,0 1-1 0 0,-1-1 0 0 0,1 0 1 0 0,0 0-1 0 0,-1 1 0 0 0,1-1 1 0 0,-1 0-1 0 0,1-1 1 0 0,0 0 7 0 0,164-69-6675 0 0,-134 53 5274 0 0</inkml:trace>
  <inkml:trace contextRef="#ctx0" brushRef="#br0" timeOffset="2050.051">2655 1 1688 0 0,'42'62'3852'0'0,"-25"-31"-3625"0"0,-1 2 1 0 0,-1-1-1 0 0,-2 2 1 0 0,-1 0-1 0 0,-2 1 0 0 0,-1-1 1 0 0,-2 2-1 0 0,-2-1 1 0 0,-1 1-1 0 0,-1 0 1 0 0,-2 0-1 0 0,-2 0 1 0 0,-1 0-1 0 0,-2 0 0 0 0,-2-1 1 0 0,-8 30-228 0 0,4-40-27 0 0,-1-1 0 0 0,-2 0 1 0 0,0-1-1 0 0,-2 0 0 0 0,0-2 1 0 0,-1 1-1 0 0,-2-2 0 0 0,0 0 0 0 0,-1-1 1 0 0,-1-1-1 0 0,0-1 0 0 0,-2-1 1 0 0,0-1-1 0 0,-8 4 27 0 0,7-6-574 0 0,-1 0-1 0 0,0-2 1 0 0,0-1 0 0 0,-1-1 0 0 0,-1-1 0 0 0,1-2-1 0 0,-1 0 1 0 0,0-1 0 0 0,-9-1 574 0 0,-20-2-1141 0 0</inkml:trace>
  <inkml:trace contextRef="#ctx0" brushRef="#br0" timeOffset="2342.973">1124 473 2200 0 0,'-9'8'190'0'0,"0"1"-1"0"0,1 0 1 0 0,0 0-1 0 0,1 1 1 0 0,-1 0 0 0 0,2 0-1 0 0,0 0 1 0 0,0 1-1 0 0,1 0 1 0 0,0 0-1 0 0,1 0 1 0 0,0 1-1 0 0,1 0 1 0 0,0 0 0 0 0,1 0-1 0 0,0 0 1 0 0,1 0-1 0 0,0 0 1 0 0,1 0-1 0 0,0 0 1 0 0,1 0-1 0 0,1 0 1 0 0,0 0 0 0 0,0 0-1 0 0,1 0 1 0 0,3 5-190 0 0,3 0 59 0 0,2 1 1 0 0,0-2-1 0 0,1 0 1 0 0,1 0-1 0 0,0-1 1 0 0,1-1-1 0 0,1 0 1 0 0,0 0-1 0 0,1-2 1 0 0,0 0-1 0 0,1-1 1 0 0,0-1-1 0 0,0 0 1 0 0,10 2-60 0 0,160 68-2197 0 0,-47-37-439 0 0,-75-26 1375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3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583 110 1028 0 0,'-2'-7'125'0'0,"-1"0"1"0"0,0 1-1 0 0,-1 0 0 0 0,1-1 1 0 0,-1 1-1 0 0,-1 1 1 0 0,1-1-1 0 0,-1 0 0 0 0,0 1 1 0 0,0 0-1 0 0,0 0 0 0 0,-1 1 1 0 0,1 0-1 0 0,-1 0 0 0 0,0 0 1 0 0,-1 0-1 0 0,1 1 0 0 0,-1 0 1 0 0,1 0-1 0 0,-1 1 0 0 0,0 0 1 0 0,0 0-1 0 0,0 1 0 0 0,0 0 1 0 0,0 0-1 0 0,0 0 0 0 0,-1 1 1 0 0,1 0-1 0 0,0 1 0 0 0,0-1 1 0 0,0 1-1 0 0,0 1 0 0 0,0-1 1 0 0,0 1-1 0 0,0 1 1 0 0,0-1-1 0 0,-2 2-125 0 0,-5 3 127 0 0,0 0 0 0 0,1 0 0 0 0,0 1 0 0 0,0 1 0 0 0,1 1 0 0 0,0-1 1 0 0,0 2-1 0 0,2 0 0 0 0,-1 0 0 0 0,1 1 0 0 0,1 0 0 0 0,0 1 0 0 0,0 0 0 0 0,1 0 0 0 0,1 0 0 0 0,1 1 1 0 0,0 1-1 0 0,0-1 0 0 0,2 1 0 0 0,-2 5-127 0 0,-1 15 223 0 0,2 0 0 0 0,0 1 0 0 0,3 0 0 0 0,1-1 0 0 0,2 1 0 0 0,1 0 0 0 0,2 0 0 0 0,1 0-223 0 0,5 33 176 0 0,18 269 805 0 0,-29-316-897 0 0,-1-1 1 0 0,-2 1 0 0 0,0-1 0 0 0,-1 0-1 0 0,0 0 1 0 0,-2-1 0 0 0,-1 1 0 0 0,0-1-1 0 0,-2-1 1 0 0,0 0 0 0 0,-1 0 0 0 0,-1-1-1 0 0,0-1 1 0 0,-7 6-85 0 0,19-21-65 0 0,-1-1 0 0 0,1 0 0 0 0,0 0 0 0 0,-1 0 0 0 0,1 0-1 0 0,-1 0 1 0 0,1 0 0 0 0,-1 0 0 0 0,0 0 0 0 0,1 0 0 0 0,-1 0 0 0 0,0 0 0 0 0,0 0 0 0 0,0 0 0 0 0,0 0-1 0 0,0 0 1 0 0,0-1 0 0 0,0 1 0 0 0,0 0 0 0 0,0-1 0 0 0,0 1 0 0 0,0-1 0 0 0,0 1 0 0 0,0-1-1 0 0,-1 0 1 0 0,1 1 0 0 0,0-1 0 0 0,0 0 0 0 0,0 0 0 0 0,-1 0 0 0 0,1 0 0 0 0,0 0 0 0 0,0 0-1 0 0,-1 0 1 0 0,1 0 0 0 0,0-1 0 0 0,0 1 0 0 0,0 0 0 0 0,-1-1 0 0 0,1 1 0 0 0,0-1 0 0 0,0 1-1 0 0,0-1 1 0 0,0 0 0 0 0,0 1 0 0 0,0-1 0 0 0,0 0 0 0 0,0 0 0 0 0,0 1 0 0 0,1-1 0 0 0,-1 0 0 0 0,0 0-1 0 0,0 0 1 0 0,0-1 65 0 0,-11-70-6082 0 0,12 48 4749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9:5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1324 0 0,'11'5'6285'0'0,"70"-16"-5248"0"0,243-50 898 0 0,-109 46-8304 0 0,-213 17 5208 0 0,1 8-190 0 0</inkml:trace>
  <inkml:trace contextRef="#ctx0" brushRef="#br0" timeOffset="189.066">216 290 1024 0 0,'14'22'5029'0'0,"52"-17"-3872"0"0,-65-5-1014 0 0,241-27 1362 0 0,-85-8-4250 0 0,-117 25 1244 0 0,-2 1 226 0 0,0-3 46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9:5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35 416 1172 0 0,'-15'-30'3943'0'0,"-4"8"-3436"0"0,48 39 528 0 0,6 21-861 0 0,-2 3 0 0 0,-1 0 0 0 0,-3 2 0 0 0,-1 1 0 0 0,-2 1 0 0 0,-2 1 0 0 0,13 40-174 0 0,4-2 214 0 0,32 84 937 0 0,-73-167-1122 0 0,1 0 0 0 0,0-1 0 0 0,0 1 1 0 0,-1-1-1 0 0,1 1 0 0 0,0-1 0 0 0,0 1 0 0 0,0-1 0 0 0,0 0 0 0 0,0 1 0 0 0,0-1 0 0 0,-1 0 0 0 0,1 0 0 0 0,0 1 0 0 0,0-1 0 0 0,0 0 1 0 0,0 0-1 0 0,0 0 0 0 0,0 0 0 0 0,0 0 0 0 0,0-1 0 0 0,0 1 0 0 0,0 0 0 0 0,0 0 0 0 0,0-1 0 0 0,-1 1 0 0 0,1 0 0 0 0,0-1 1 0 0,0 1-1 0 0,0-1 0 0 0,0 1 0 0 0,-1-1 0 0 0,1 1 0 0 0,0-1 0 0 0,-1 0 0 0 0,1 1 0 0 0,0-1 0 0 0,-1 0 0 0 0,1 0 0 0 0,-1 1 1 0 0,1-1-1 0 0,-1 0 0 0 0,1 0 0 0 0,-1 0 0 0 0,0 0 0 0 0,1 0 0 0 0,-1 0 0 0 0,0 1 0 0 0,0-1 0 0 0,0 0 0 0 0,1-1-29 0 0,1-1-63 0 0,158-317 820 0 0,131-198-349 0 0,-268 606-6295 0 0,-15-72 3254 0 0,-3-13 1384 0 0</inkml:trace>
  <inkml:trace contextRef="#ctx0" brushRef="#br0" timeOffset="625.089">2060 112 1520 0 0,'-59'48'3261'0'0,"-45"162"-954"0"0,74-134-1728 0 0,-19 46 231 0 0,6 2 0 0 0,-21 98-810 0 0,28-152-4053 0 0,35-69 2659 0 0,-3-4 106 0 0,-14-12 24 0 0</inkml:trace>
  <inkml:trace contextRef="#ctx0" brushRef="#br0" timeOffset="934.041">1557 349 1792 0 0,'5'-21'4717'0'0,"6"43"-3002"0"0,1 3-1694 0 0,16 16 179 0 0,1-2-1 0 0,3 0 1 0 0,1-3-1 0 0,1 0 1 0 0,2-3-1 0 0,16 12-199 0 0,79 77 299 0 0,-76-52-797 0 0,-54-68 345 0 0,1 1 0 0 0,0 0 0 0 0,0 0 0 0 0,-1 0 0 0 0,0 0 1 0 0,0 0-1 0 0,1 0 0 0 0,-2 0 0 0 0,1 0 0 0 0,0 0 0 0 0,-1 1 0 0 0,1-1 0 0 0,-1 0 0 0 0,0 1 0 0 0,0-1 0 0 0,0 0 0 0 0,-1 0 1 0 0,1 1-1 0 0,-1-1 0 0 0,0 0 0 0 0,1 0 0 0 0,-2 0 0 0 0,1 0 0 0 0,0 0 0 0 0,0 0 0 0 0,-1 0 0 0 0,0 0 0 0 0,0 0 1 0 0,0-1-1 0 0,0 1 0 0 0,0-1 0 0 0,0 1 0 0 0,0-1 0 0 0,-1 0 0 0 0,1 0 0 0 0,-1 0 0 0 0,0 0 0 0 0,0 0 153 0 0,-17 9-1276 0 0</inkml:trace>
  <inkml:trace contextRef="#ctx0" brushRef="#br0" timeOffset="1276.368">1306 170 1236 0 0,'-13'6'207'0'0,"0"1"0"0"0,0 0-1 0 0,1 0 1 0 0,0 1 0 0 0,0 1 0 0 0,1 0 0 0 0,0 0-1 0 0,1 1 1 0 0,0 1 0 0 0,0 0 0 0 0,1 0 0 0 0,0 0-1 0 0,1 2 1 0 0,1-1 0 0 0,0 1 0 0 0,1-1-1 0 0,0 2 1 0 0,1-1 0 0 0,0 1 0 0 0,1 0 0 0 0,0 0-1 0 0,2 0 1 0 0,-1 0 0 0 0,2 1 0 0 0,0-1-1 0 0,1 0 1 0 0,0 1 0 0 0,1-1 0 0 0,0 1 0 0 0,2-1-1 0 0,0 0 1 0 0,0 0 0 0 0,1 0 0 0 0,2 3-207 0 0,7 19-4 0 0,3-1 0 0 0,1 0 1 0 0,1-1-1 0 0,2-1 0 0 0,1-1 1 0 0,2-1-1 0 0,1-1 0 0 0,1 0 0 0 0,1-2 1 0 0,2-2-1 0 0,1 0 0 0 0,1-2 1 0 0,1-1-1 0 0,1-1 0 0 0,0-2 0 0 0,2-1 1 0 0,1-2-1 0 0,18 7 4 0 0,75 18-4732 0 0,-114-41 3572 0 0</inkml:trace>
  <inkml:trace contextRef="#ctx0" brushRef="#br0" timeOffset="1601.812">2205 1 2164 0 0,'20'13'342'0'0,"-1"1"0"0"0,-1 0 0 0 0,0 2 0 0 0,-1 0 0 0 0,-1 1-1 0 0,0 0 1 0 0,-2 1 0 0 0,0 1 0 0 0,-1 1 0 0 0,0 0 0 0 0,-2 0 0 0 0,6 16-342 0 0,-12-27 80 0 0,11 15 162 0 0,-1 1 0 0 0,-1 1 1 0 0,-1 1-1 0 0,-2-1 1 0 0,-1 2-1 0 0,0-1 1 0 0,-2 2-1 0 0,-2-1 0 0 0,0 1 1 0 0,-2 0-1 0 0,-1 0 1 0 0,-2 0-1 0 0,0 0 0 0 0,-2 0 1 0 0,-4 25-243 0 0,-1-29 6 0 0,-2 1 1 0 0,0-1-1 0 0,-2 0 1 0 0,0-1 0 0 0,-2 0-1 0 0,-1-1 1 0 0,0 0-1 0 0,-2-1 1 0 0,-1 0-1 0 0,0-2 1 0 0,-2 0-1 0 0,0-1 1 0 0,-1 0-1 0 0,-14 9-6 0 0,30-26-214 0 0,1 1 0 0 0,-1-1 0 0 0,1-1-1 0 0,-1 1 1 0 0,0 0 0 0 0,1-1 0 0 0,-1 1-1 0 0,0-1 1 0 0,0 0 0 0 0,0 0 0 0 0,0 0 0 0 0,-1 0-1 0 0,1 0 1 0 0,0-1 0 0 0,0 0 0 0 0,0 1-1 0 0,0-1 1 0 0,-1 0 0 0 0,1-1 0 0 0,0 1 0 0 0,0-1-1 0 0,0 1 1 0 0,-1-1 0 0 0,1 0 0 0 0,0 0-1 0 0,0 0 1 0 0,0 0 0 0 0,1-1 0 0 0,-1 1 0 0 0,0-1-1 0 0,0 0 1 0 0,1 0 0 0 0,-2-1 214 0 0,-9-10-1393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0:17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1 828 2104 0 0,'0'0'763'0'0,"0"0"-7"0"0,0 0-83 0 0,0 0-97 0 0,0 0-64 0 0,0 0-5 0 0,0 0-25 0 0,3 1-42 0 0,146-8 922 0 0,-81-4-1125 0 0,-13 6-354 0 0,161-24-4236 0 0,-201 25 2993 0 0,-8-1-18 0 0</inkml:trace>
  <inkml:trace contextRef="#ctx0" brushRef="#br0" timeOffset="891.091">1030 655 1080 0 0,'11'-1'2552'0'0,"86"137"-663"0"0,-86-120-1724 0 0,-1 1 1 0 0,0 0-1 0 0,-1 0 0 0 0,-1 1 0 0 0,-1 0 1 0 0,0 1-1 0 0,-2 0 0 0 0,0 0 0 0 0,-1 0 1 0 0,0 0-1 0 0,-2 0 0 0 0,0 3-165 0 0,-3-19 49 0 0,0 0 1 0 0,-1 0-1 0 0,1 0 0 0 0,0 0 1 0 0,-1 0-1 0 0,0 0 1 0 0,0-1-1 0 0,0 1 0 0 0,0-1 1 0 0,0 1-1 0 0,0-1 0 0 0,-1 0 1 0 0,1 1-1 0 0,-1-1 1 0 0,1-1-1 0 0,-1 1 0 0 0,0 0 1 0 0,0-1-1 0 0,0 1 0 0 0,0-1 1 0 0,0 0-1 0 0,0 0 0 0 0,-1 0-49 0 0,3-1 129 0 0,-13-3 77 0 0,9-2-198 0 0,0 1-1 0 0,1-1 0 0 0,-1 1 1 0 0,1-1-1 0 0,0 0 0 0 0,0-1 1 0 0,1 1-1 0 0,-1-1 1 0 0,1 0-1 0 0,1 0 0 0 0,-1 0 1 0 0,1 0-1 0 0,0 0 1 0 0,0 0-1 0 0,0-1 0 0 0,1 1 1 0 0,0 0-1 0 0,1-1 0 0 0,-1 1 1 0 0,1-1-1 0 0,0 1 1 0 0,1-1-1 0 0,0 1 0 0 0,0-1 1 0 0,0 1-1 0 0,1-1 0 0 0,0 1 1 0 0,1-2-8 0 0,0-5 4 0 0,1 0 0 0 0,0 1 0 0 0,2-1-1 0 0,-1 1 1 0 0,1 0 0 0 0,1 0 0 0 0,0 0 0 0 0,1 1 0 0 0,0 0 0 0 0,1 1 0 0 0,0 0 0 0 0,0 0 0 0 0,9-6-4 0 0,-15 14-1 0 0,7-7 12 0 0,1 1 0 0 0,0 0-1 0 0,1 1 1 0 0,0 0 0 0 0,0 0-1 0 0,0 2 1 0 0,1-1 0 0 0,0 1-1 0 0,0 1 1 0 0,0 1 0 0 0,1 0 0 0 0,10-1-11 0 0,-17 8 3 0 0,0 0 0 0 0,0 0 0 0 0,0 1 0 0 0,-1 0 0 0 0,1 0 0 0 0,-1 1 0 0 0,0-1 0 0 0,-1 1 0 0 0,1 1 0 0 0,-1-1 0 0 0,-1 1 0 0 0,1 0 0 0 0,-1 0 0 0 0,0 0 0 0 0,-1 1 0 0 0,0-1 1 0 0,0 1-1 0 0,0 0 0 0 0,-1 0 0 0 0,0 0 0 0 0,-1 0 0 0 0,1 6-3 0 0,51 143-423 0 0,-21-95-4177 0 0,-29-59 3377 0 0,1 0 58 0 0</inkml:trace>
  <inkml:trace contextRef="#ctx0" brushRef="#br0" timeOffset="1438.978">1737 553 976 0 0,'7'-29'4876'0'0,"-6"44"-1683"0"0,-1 474-1800 0 0,40-225-3231 0 0,-40-256-3170 0 0,0-11 3868 0 0</inkml:trace>
  <inkml:trace contextRef="#ctx0" brushRef="#br0" timeOffset="1776.375">1763 843 2272 0 0,'10'-8'236'0'0,"2"1"0"0"0,-1 0 0 0 0,1 1-1 0 0,0 0 1 0 0,0 1 0 0 0,1 0 0 0 0,0 1-1 0 0,-1 1 1 0 0,1 0 0 0 0,1 0 0 0 0,-1 2-1 0 0,0-1 1 0 0,0 2 0 0 0,1 0 0 0 0,-1 0 0 0 0,1 1-236 0 0,-8-1 57 0 0,-1 0 0 0 0,0 0 1 0 0,1 1-1 0 0,-1-1 1 0 0,0 1-1 0 0,1 0 0 0 0,-1 1 1 0 0,0-1-1 0 0,0 1 1 0 0,0 0-1 0 0,0 0 0 0 0,0 1 1 0 0,-1-1-1 0 0,1 1 1 0 0,-1 0-1 0 0,1 0 0 0 0,-1 1 1 0 0,0-1-1 0 0,0 1 1 0 0,-1 0-1 0 0,1 0 0 0 0,-1 1-57 0 0,-6 11 414 0 0,-5-7-383 0 0,0-1-1 0 0,0 0 0 0 0,0-1 1 0 0,-1 0-1 0 0,0 0 1 0 0,0-1-1 0 0,-1 0 0 0 0,0-1 1 0 0,0 0-1 0 0,0-1 0 0 0,-1 0 1 0 0,1 0-1 0 0,-1-1 0 0 0,0 0 1 0 0,0-1-1 0 0,-5 0-30 0 0,-115 12-3307 0 0,117-17 1999 0 0,-7-11 84 0 0</inkml:trace>
  <inkml:trace contextRef="#ctx0" brushRef="#br0" timeOffset="2133.947">2307 376 1988 0 0,'15'8'252'0'0,"0"1"0"0"0,-1 0 0 0 0,0 1-1 0 0,-1 1 1 0 0,0 0 0 0 0,0 1 0 0 0,-1 0 0 0 0,0 0-1 0 0,-2 2 1 0 0,1-1 0 0 0,-2 1 0 0 0,1 1-1 0 0,-2 0 1 0 0,0 0 0 0 0,-1 1 0 0 0,-1 0 0 0 0,0 0-1 0 0,-1 0 1 0 0,0 1 0 0 0,-1 6-252 0 0,-2-18 56 0 0,3 11 122 0 0,0 0 0 0 0,-1 0 0 0 0,0 0 1 0 0,-2 1-1 0 0,0-1 0 0 0,0 1 1 0 0,-2-1-1 0 0,0 1 0 0 0,-1 0 1 0 0,-1-1-1 0 0,0 1-178 0 0,-3 4 83 0 0,-1-1-1 0 0,-1 1 1 0 0,-1-1 0 0 0,-1 0 0 0 0,0-1-1 0 0,-2 0 1 0 0,0-1 0 0 0,-1 0 0 0 0,-1 0-1 0 0,0-2 1 0 0,-2 1 0 0 0,1-2 0 0 0,-2 0 0 0 0,0-1-1 0 0,-1 0 1 0 0,-1-1 0 0 0,-1-1-83 0 0,2-1-399 0 0,0-1 0 0 0,-1-1 1 0 0,-1-1-1 0 0,1 0 0 0 0,-1-1 1 0 0,-1-2-1 0 0,1 1 0 0 0,-1-2 0 0 0,0-1 1 0 0,0 0-1 0 0,0-2 0 0 0,-2 0 399 0 0,-62-13-2561 0 0,38 0 1351 0 0</inkml:trace>
  <inkml:trace contextRef="#ctx0" brushRef="#br0" timeOffset="2615.682">906 538 856 0 0,'-10'5'219'0'0,"1"0"0"0"0,-1 0 0 0 0,1 1-1 0 0,0 0 1 0 0,0 1 0 0 0,0-1 0 0 0,1 2 0 0 0,0-1 0 0 0,1 1 0 0 0,0 1-1 0 0,0-1 1 0 0,1 1 0 0 0,0 0 0 0 0,0 1 0 0 0,1-1 0 0 0,0 1-1 0 0,1 0 1 0 0,0 1 0 0 0,0-1 0 0 0,1 1 0 0 0,1-1 0 0 0,0 1 0 0 0,0 0-1 0 0,1 0 1 0 0,0 0 0 0 0,1 3-219 0 0,0 8 162 0 0,1-1-1 0 0,0 1 1 0 0,2 0-1 0 0,0-1 1 0 0,2 1 0 0 0,0-1-1 0 0,1 0 1 0 0,1-1-1 0 0,1 1 1 0 0,1-2 0 0 0,1 1-1 0 0,1-1 1 0 0,0 0-162 0 0,11 10-74 0 0,1-1 0 0 0,2 0 0 0 0,0-2-1 0 0,2-1 1 0 0,1-1 0 0 0,1-2 0 0 0,0 0 0 0 0,2-2 0 0 0,15 7 74 0 0,-28-18-614 0 0,1-1 1 0 0,0-1-1 0 0,0-1 0 0 0,1 0 0 0 0,0-1 1 0 0,0-1-1 0 0,0-1 0 0 0,20 0 614 0 0,-13-2-1326 0 0</inkml:trace>
  <inkml:trace contextRef="#ctx0" brushRef="#br0" timeOffset="3378.515">2398 37 840 0 0,'5'-4'3469'0'0,"18"-9"-3196"0"0,-18 10-209 0 0,1 0 0 0 0,0 0 0 0 0,1 1 0 0 0,-1 0 0 0 0,0 0 1 0 0,1 1-1 0 0,-1 0 0 0 0,1 0 0 0 0,-1 0 0 0 0,1 1 0 0 0,0 0 0 0 0,-1 0 0 0 0,1 1 1 0 0,-1-1-1 0 0,1 2 0 0 0,-1-1 0 0 0,1 1 0 0 0,-1 0 0 0 0,0 0 0 0 0,1 0 0 0 0,-1 1 1 0 0,-1 0-1 0 0,1 0 0 0 0,0 1 0 0 0,-1 0 0 0 0,1 0 0 0 0,-1 0 0 0 0,-1 0 0 0 0,1 1 1 0 0,0 0-1 0 0,-1 0 0 0 0,0 0 0 0 0,0 1 0 0 0,-1-1 0 0 0,1 1 0 0 0,-1 0 1 0 0,0 0-1 0 0,-1 0-64 0 0,0 8 188 0 0,0 0 1 0 0,-2 0 0 0 0,0 0-1 0 0,0 0 1 0 0,-1 0 0 0 0,-1 0-1 0 0,0 0 1 0 0,-1 0 0 0 0,-1-1-1 0 0,0 0 1 0 0,-1 1 0 0 0,0-1 0 0 0,-1-1-1 0 0,-3 5-188 0 0,10-15 28 0 0,-1 1 0 0 0,1-1 0 0 0,0 0-1 0 0,0 0 1 0 0,-1 0 0 0 0,1 0 0 0 0,1 0 0 0 0,-1 0-1 0 0,0-1 1 0 0,0 1 0 0 0,1 0 0 0 0,-1 0 0 0 0,1-1-1 0 0,0 1 1 0 0,-1-1 0 0 0,1 0 0 0 0,0 1 0 0 0,0-1-1 0 0,0 0 1 0 0,0 0 0 0 0,0 0 0 0 0,0 0 0 0 0,0 0-1 0 0,0-1 1 0 0,0 1 0 0 0,0-1 0 0 0,1 1 0 0 0,-1-1-1 0 0,0 0 1 0 0,0 0 0 0 0,0 0 0 0 0,1 0 0 0 0,-1 0-1 0 0,0 0 1 0 0,0-1 0 0 0,2 0-28 0 0,36 4-849 0 0,-1-3-1 0 0,1-1 1 0 0,-1-2 0 0 0,1-1-1 0 0,-1-2 1 0 0,-1-2 0 0 0,1-2-1 0 0,-1-1 1 0 0,4-4 849 0 0,-8 0-1137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0:1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22 333 1544 0 0,'15'-26'3613'0'0,"-9"44"-1164"0"0,6 259-986 0 0,0-35-316 0 0,-10-238-1116 0 0,0 0-1 0 0,0 0 1 0 0,0 0 0 0 0,1-1 0 0 0,-1 1 0 0 0,1-1 0 0 0,0 1 0 0 0,0-1 0 0 0,1 0 0 0 0,-1 0 0 0 0,0-1 0 0 0,1 1 0 0 0,0-1 0 0 0,0 1 0 0 0,0-1 0 0 0,0 0 0 0 0,0-1 0 0 0,0 1 0 0 0,0-1 0 0 0,0 1-1 0 0,1-1 1 0 0,-1-1 0 0 0,0 1 0 0 0,3 0-31 0 0,35 0-192 0 0,1-1-1 0 0,-1-2 1 0 0,1-2-1 0 0,-1-1 0 0 0,0-3 1 0 0,0-1-1 0 0,-1-2 1 0 0,39-16 192 0 0,-27-20-4790 0 0,-56 43 3525 0 0,-11-12 38 0 0</inkml:trace>
  <inkml:trace contextRef="#ctx0" brushRef="#br0" timeOffset="280.437">27 613 1660 0 0,'-27'-1'4303'0'0,"43"-3"-2606"0"0,58-5-1563 0 0,-60 7 266 0 0,365-60-1533 0 0,-318 25-3014 0 0,-60 35 2917 0 0</inkml:trace>
  <inkml:trace contextRef="#ctx0" brushRef="#br0" timeOffset="607.694">60 252 1804 0 0,'53'-19'3721'0'0,"309"-17"-328"0"0,-166 25-3480 0 0,-163 11-930 0 0,-27 0-3508 0 0,-6 0 4517 0 0,0 0-1265 0 0</inkml:trace>
  <inkml:trace contextRef="#ctx0" brushRef="#br0" timeOffset="1123.315">1453 247 848 0 0,'-3'8'4262'0'0,"-33"17"-3565"0"0,27-19-403 0 0,-18 18-36 0 0,1 2 1 0 0,2 0 0 0 0,0 2 0 0 0,2 0-1 0 0,1 2 1 0 0,2 0 0 0 0,1 1 0 0 0,1 1-1 0 0,1 0 1 0 0,2 2 0 0 0,2 0-1 0 0,-8 32-258 0 0,10-39 91 0 0,9-26-123 0 0,-28 59-715 0 0,-6-39-4156 0 0,29-21 3729 0 0</inkml:trace>
  <inkml:trace contextRef="#ctx0" brushRef="#br0" timeOffset="1432.106">1012 366 1860 0 0,'-5'-36'4269'0'0,"6"36"-4213"0"0,-1 1 1 0 0,0-1 0 0 0,0 0 0 0 0,1 0 0 0 0,-1 1 0 0 0,0-1 0 0 0,0 0-1 0 0,1 1 1 0 0,-1-1 0 0 0,0 0 0 0 0,1 0 0 0 0,-1 1 0 0 0,0-1 0 0 0,1 0-1 0 0,-1 0 1 0 0,0 0 0 0 0,1 0 0 0 0,-1 0 0 0 0,0 1 0 0 0,1-1 0 0 0,-1 0 0 0 0,1 0-1 0 0,-1 0 1 0 0,0 0 0 0 0,1 0 0 0 0,-1 0 0 0 0,1 0 0 0 0,-1 0 0 0 0,0 0-1 0 0,1 0 1 0 0,-1-1 0 0 0,0 1 0 0 0,1 0 0 0 0,-1 0 0 0 0,1 0 0 0 0,-1 0-1 0 0,0-1 1 0 0,1 1 0 0 0,-1 0 0 0 0,0 0 0 0 0,0 0 0 0 0,1-1 0 0 0,-1 1 0 0 0,0 0-1 0 0,1-1 1 0 0,-1 1 0 0 0,0 0 0 0 0,0-1 0 0 0,0 1-57 0 0,124 147 1093 0 0,104 35-1469 0 0,-198-166-867 0 0,-22-15-4136 0 0,-8-10 4005 0 0</inkml:trace>
  <inkml:trace contextRef="#ctx0" brushRef="#br0" timeOffset="2134.971">1438 51 988 0 0,'-2'-23'5140'0'0,"28"10"-4158"0"0,-21 11-949 0 0,1-1 0 0 0,-1 1 0 0 0,1 0 0 0 0,0 1 0 0 0,0-1 0 0 0,-1 1 0 0 0,1 0 0 0 0,0 1 0 0 0,0-1 0 0 0,0 1 0 0 0,0 0 0 0 0,0 1 0 0 0,0-1 0 0 0,0 1 0 0 0,0 1 0 0 0,-1-1 0 0 0,1 1 0 0 0,0 0 0 0 0,-1 0 0 0 0,1 0 0 0 0,-1 1 0 0 0,0 0 0 0 0,0 0 0 0 0,0 0 0 0 0,0 1 0 0 0,0-1 0 0 0,-1 1 0 0 0,0 1 0 0 0,0-1 0 0 0,0 0 0 0 0,0 1 0 0 0,-1 0 0 0 0,1 0 0 0 0,-1 0 0 0 0,0 0 0 0 0,-1 0 0 0 0,1 1 0 0 0,-1-1 0 0 0,1 6-33 0 0,-2-4 61 0 0,-1 0-1 0 0,1 0 0 0 0,-1 0 1 0 0,-1 0-1 0 0,1-1 0 0 0,-1 1 1 0 0,0 0-1 0 0,-1 0 0 0 0,0-1 1 0 0,0 1-1 0 0,0-1 0 0 0,-1 1 0 0 0,0-1 1 0 0,0 0-1 0 0,0 0 0 0 0,-1 0 1 0 0,0 0-1 0 0,0-1 0 0 0,-1 0 1 0 0,-3 4-61 0 0,-5 10 334 0 0,52-17-1630 0 0,57-32-3980 0 0,-75 18 3938 0 0</inkml:trace>
  <inkml:trace contextRef="#ctx0" brushRef="#br0" timeOffset="2400.237">1942 34 1844 0 0,'9'8'253'0'0,"-1"0"0"0"0,0 0 0 0 0,-1 0 0 0 0,0 1-1 0 0,0 0 1 0 0,-1 1 0 0 0,0 0 0 0 0,0 0 0 0 0,-1 0 0 0 0,-1 0-1 0 0,0 1 1 0 0,0 0 0 0 0,-1-1 0 0 0,0 2 0 0 0,-1-1 0 0 0,0 0-1 0 0,-1 0 1 0 0,0 3-253 0 0,3 4 47 0 0,-1 1 0 0 0,0-1 0 0 0,-1 1 0 0 0,-1-1 0 0 0,-1 1 0 0 0,0 0 0 0 0,-2-1-1 0 0,0 1 1 0 0,-1-1 0 0 0,-1 0 0 0 0,0 1 0 0 0,-2-2 0 0 0,0 1 0 0 0,-1-1 0 0 0,-1 0 0 0 0,0 0-1 0 0,-1-1 1 0 0,-1 0 0 0 0,-1 0 0 0 0,0-1 0 0 0,-1-1 0 0 0,0 0 0 0 0,-1-1 0 0 0,-1 0 0 0 0,0-1-1 0 0,-1 0 1 0 0,-4 2-47 0 0,-122 10-4995 0 0,117-24 3757 0 0</inkml:trace>
  <inkml:trace contextRef="#ctx0" brushRef="#br0" timeOffset="2884.961">934 229 1248 0 0,'-6'0'223'0'0,"0"0"-1"0"0,0 1 1 0 0,0-1 0 0 0,0 1-1 0 0,1 0 1 0 0,-1 1 0 0 0,0 0-1 0 0,0 0 1 0 0,1 0 0 0 0,-1 0-1 0 0,1 1 1 0 0,0 0 0 0 0,0 0-1 0 0,0 0 1 0 0,0 1 0 0 0,0-1-1 0 0,1 1 1 0 0,0 1 0 0 0,-1-1-1 0 0,1 0 1 0 0,-2 5-223 0 0,0 1 62 0 0,0 1 0 0 0,1 0 0 0 0,1 1 0 0 0,-1-1 0 0 0,2 1 0 0 0,0 0 0 0 0,0 0 0 0 0,1 0-1 0 0,0 0 1 0 0,1 0 0 0 0,1 1 0 0 0,0-1 0 0 0,1 0 0 0 0,0 0 0 0 0,0 0 0 0 0,2 1 0 0 0,-1-1 0 0 0,2-1 0 0 0,-1 1 0 0 0,2 0 0 0 0,-1-1 0 0 0,2 0 0 0 0,-1 0 0 0 0,1-1 0 0 0,1 1 0 0 0,0-1 0 0 0,1-1 0 0 0,0 1 0 0 0,0-1 0 0 0,1-1-1 0 0,0 1 1 0 0,0-2 0 0 0,1 1 0 0 0,0-1 0 0 0,0-1 0 0 0,1 0 0 0 0,0 0 0 0 0,0-1 0 0 0,2 0-62 0 0,158 65-4770 0 0,-136-68 3568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39:59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726 705 1588 0 0,'-60'-1'5309'0'0,"7"42"-3856"0"0,-21 72-657 0 0,15 44 316 0 0,-36 63-2129 0 0,91-215 650 0 0,0 0 0 0 0,0 0 0 0 0,0-1 1 0 0,0 1-1 0 0,-1-1 0 0 0,0 0 0 0 0,0 0 0 0 0,0-1 1 0 0,0 0-1 0 0,0 1 0 0 0,-1-2 0 0 0,0 1 0 0 0,1-1 0 0 0,-1 1 1 0 0,0-2-1 0 0,0 1 0 0 0,0-1 0 0 0,-4 1 367 0 0,0-2-1382 0 0</inkml:trace>
  <inkml:trace contextRef="#ctx0" brushRef="#br0" timeOffset="295.494">213 858 1784 0 0,'21'-18'7499'0'0,"40"53"-7388"0"0,-48-26 497 0 0,92 53-121 0 0,125 82 50 0 0,-100-21-3706 0 0,-100-73-2059 0 0,-30-50 4143 0 0</inkml:trace>
  <inkml:trace contextRef="#ctx0" brushRef="#br0" timeOffset="1365.561">1142 256 1016 0 0,'26'32'521'0'0,"-2"1"1"0"0,-1 1-1 0 0,-2 1 1 0 0,-1 1-1 0 0,-2 1 0 0 0,-2 0 1 0 0,-1 2-1 0 0,-2-1 1 0 0,-1 2-1 0 0,-2-1 0 0 0,-2 6-521 0 0,4-7 283 0 0,-2 1 0 0 0,-2 1-1 0 0,-2-1 1 0 0,-1 1-1 0 0,-2 1 1 0 0,-2-1 0 0 0,-1 0-1 0 0,-4 17-282 0 0,-1-21 133 0 0,-2-1 0 0 0,-1 0 0 0 0,-1-1 0 0 0,-2 1 0 0 0,-2-2 0 0 0,-1 0 0 0 0,-1-1 0 0 0,-2 0 0 0 0,-1-1 0 0 0,-6 4-133 0 0,-71 69-425 0 0,13-71-2701 0 0,78-33 2934 0 0,0-1-1 0 0,0 1 0 0 0,0-1 1 0 0,0 0-1 0 0,0-1 0 0 0,0 1 1 0 0,0-1-1 0 0,0 1 0 0 0,0-1 1 0 0,0 0-1 0 0,1-1 0 0 0,-1 1 1 0 0,1-1-1 0 0,0 1 1 0 0,-1-1-1 0 0,1 0 0 0 0,1 0 1 0 0,-1 0-1 0 0,0-1 0 0 0,1 1 1 0 0,-2-4 192 0 0,-15-23-1238 0 0</inkml:trace>
  <inkml:trace contextRef="#ctx0" brushRef="#br0" timeOffset="1893.395">1413 28 1588 0 0,'10'-5'148'0'0,"0"1"0"0"0,1 0-1 0 0,-1 1 1 0 0,1 0 0 0 0,0 0-1 0 0,0 1 1 0 0,0 1 0 0 0,0 0-1 0 0,0 0 1 0 0,0 1 0 0 0,0 0 0 0 0,1 1-1 0 0,-1 1 1 0 0,0-1 0 0 0,0 2-1 0 0,-1 0 1 0 0,1 0 0 0 0,0 1-1 0 0,-1 0 1 0 0,0 0 0 0 0,0 2 0 0 0,0-1-1 0 0,-1 1 1 0 0,0 0 0 0 0,0 1-1 0 0,0 0 1 0 0,-1 1 0 0 0,0-1-1 0 0,0 2 1 0 0,-1-1 0 0 0,0 1 0 0 0,-1 0-1 0 0,0 0 1 0 0,0 1 0 0 0,-1 0-1 0 0,4 9-147 0 0,-2-1 232 0 0,-1 1-1 0 0,-1 0 0 0 0,0 0 1 0 0,-1 0-1 0 0,-2 0 0 0 0,0 0 1 0 0,0 1-1 0 0,-2-1 0 0 0,-1 1 1 0 0,0-1-1 0 0,-1 1 1 0 0,-1-1-1 0 0,-1 0 0 0 0,-1 0 1 0 0,-1 0-1 0 0,0-1 0 0 0,-1 0 1 0 0,-4 5-232 0 0,-18 74 1184 0 0,66-83-1309 0 0,182-63-3787 0 0,-26-20-1711 0 0,-157 55 4373 0 0</inkml:trace>
  <inkml:trace contextRef="#ctx0" brushRef="#br0" timeOffset="2451.723">86 763 1256 0 0,'-8'7'183'0'0,"1"0"0"0"0,0 1 0 0 0,0-1-1 0 0,0 2 1 0 0,1-1 0 0 0,0 1 0 0 0,1-1 0 0 0,0 1 0 0 0,0 1-1 0 0,1-1 1 0 0,0 1 0 0 0,1 0 0 0 0,0 0 0 0 0,0 0-1 0 0,1 0 1 0 0,1 0 0 0 0,0 0 0 0 0,0 1 0 0 0,1-1 0 0 0,0 1-1 0 0,0-1 1 0 0,1 0 0 0 0,1 1 0 0 0,1 4-183 0 0,8 16 211 0 0,0 0-1 0 0,2-1 1 0 0,2-1 0 0 0,1 0 0 0 0,0-1 0 0 0,3-1 0 0 0,0 0-1 0 0,1-2 1 0 0,2 0 0 0 0,15 13-211 0 0,-12-14-435 0 0,0-1 1 0 0,2-1-1 0 0,1-1 1 0 0,1-2-1 0 0,0-1 0 0 0,13 5 435 0 0,23-3-2116 0 0,-34-18 844 0 0</inkml:trace>
  <inkml:trace contextRef="#ctx0" brushRef="#br0" timeOffset="2775.582">1051 507 1236 0 0,'29'61'1537'0'0,"-3"2"0"0"0,-3 1 0 0 0,-2 1 0 0 0,-4 1 0 0 0,6 46-1537 0 0,-20-92 34 0 0,-1 0 1 0 0,-1 1 0 0 0,-1-1 0 0 0,-1 0-1 0 0,-1 0 1 0 0,0 0 0 0 0,-2 0-1 0 0,0 0 1 0 0,-2 0 0 0 0,0-1-1 0 0,-7 17-34 0 0,7-23-398 0 0,0-1 1 0 0,-1 1-1 0 0,0-2 0 0 0,-1 1 0 0 0,0-1 0 0 0,0 0 1 0 0,-2-1-1 0 0,1 0 0 0 0,-1 0 0 0 0,-1-1 0 0 0,1 0 1 0 0,-2-1-1 0 0,1 0 0 0 0,-1-1 0 0 0,0 0 0 0 0,-1-1 1 0 0,-11 4 397 0 0,-12 0-1072 0 0</inkml:trace>
  <inkml:trace contextRef="#ctx0" brushRef="#br0" timeOffset="13587.87">2479 949 840 0 0,'0'0'453'0'0,"-23"3"1458"0"0,-45-1 1796 0 0,257-5-1402 0 0,162-14-1885 0 0,14 7-2871 0 0,-374 12-1778 0 0,-9-7 3021 0 0</inkml:trace>
  <inkml:trace contextRef="#ctx0" brushRef="#br0" timeOffset="13805.361">2371 1299 1164 0 0,'1'-1'80'0'0,"1"1"-1"0"0,-1 0 1 0 0,0-1 0 0 0,0 1-1 0 0,0 0 1 0 0,0 0 0 0 0,0 0-1 0 0,1 0 1 0 0,-1 0 0 0 0,0 0-1 0 0,0 0 1 0 0,0 0 0 0 0,0 1-1 0 0,0-1 1 0 0,1 0 0 0 0,-1 1-1 0 0,0-1 1 0 0,0 0 0 0 0,0 1-1 0 0,0 0 1 0 0,0-1 0 0 0,0 1-1 0 0,0 0 1 0 0,0-1 0 0 0,0 1-1 0 0,-1 0 1 0 0,1 0 0 0 0,0 0-1 0 0,0-1 1 0 0,-1 1 0 0 0,1 0-1 0 0,0 0 1 0 0,-1 0 0 0 0,1 0 0 0 0,-1 1-1 0 0,1-1 1 0 0,-1 0 0 0 0,0 0-1 0 0,0 0 1 0 0,1 0 0 0 0,-1 0-1 0 0,0 0 1 0 0,0 1 0 0 0,0-1-1 0 0,0 0 1 0 0,0 0 0 0 0,0 0-1 0 0,0 0 1 0 0,-1 1 0 0 0,1-1-1 0 0,0 0 1 0 0,-1 0 0 0 0,1 0-1 0 0,-1 0 1 0 0,1 0 0 0 0,-1 0-1 0 0,1 0 1 0 0,-1 0 0 0 0,0 0-1 0 0,1 0 1 0 0,-2 0-80 0 0,384-48 1103 0 0,-150 7-5710 0 0,-187 30 3343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1:40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1280 0 0,'14'-8'3325'0'0,"-13"4"-4926"0"0,-1 4 365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1:3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98 904 0 0,'1'-35'3284'0'0,"1"16"-2375"0"0,-11 33-284 0 0,-79 296 446 0 0,67-157 114 0 0,10-87-675 0 0,11-66-455 0 0,0 0 1 0 0,0 0-14 0 0,0 0 22 0 0,49 12 186 0 0,260-3 113 0 0,-307-9-379 0 0,-1 0-10 0 0,6 0-27 0 0,-2 0-83 0 0,-5 1 55 0 0,0-1 0 0 0,1 0 1 0 0,-1 1-1 0 0,1-1 0 0 0,-1 0 1 0 0,1 0-1 0 0,-1 1 1 0 0,1-1-1 0 0,-1 0 0 0 0,1 0 1 0 0,-1 0-1 0 0,1 0 0 0 0,-1 0 1 0 0,1 0-1 0 0,-1 1 0 0 0,1-1 1 0 0,-1 0-1 0 0,1 0 0 0 0,-1-1 1 0 0,1 1-1 0 0,-1 0 0 0 0,1 0 1 0 0,-1 0-1 0 0,1 0 0 0 0,-1 0 1 0 0,1 0-1 0 0,-1-1 0 0 0,1 1 1 0 0,-1 0-1 0 0,1 0 0 0 0,-1-1 1 0 0,1 1-1 0 0,-1 0 0 0 0,0-1 1 0 0,1 1-1 0 0,-1-1 0 0 0,0 1 1 0 0,1 0-1 0 0,-1-1 0 0 0,0 1 1 0 0,0-1-1 0 0,1 1 0 0 0,-1-1 1 0 0,0 1-1 0 0,0-1 0 0 0,0 1 1 0 0,1-1-1 0 0,-1 1 0 0 0,0-1 1 0 0,0 1-1 0 0,0-1 0 0 0,0 1 1 0 0,0-1-1 0 0,0 1 0 0 0,0-1 1 0 0,0 1-1 0 0,0-1 0 0 0,0 1 1 0 0,-1-1-1 0 0,1 1 0 0 0,0-1 1 0 0,0 1-1 0 0,0-1 0 0 0,-1 1 1 0 0,1-1-1 0 0,0 1 0 0 0,0-1 1 0 0,-1 1 80 0 0,-1-5-1222 0 0</inkml:trace>
  <inkml:trace contextRef="#ctx0" brushRef="#br0" timeOffset="406.616">228 356 1804 0 0,'-4'-5'5089'0'0,"35"-1"-4414"0"0,326-19 114 0 0,-345 26-2138 0 0,-24-2-2155 0 0,9 0 2508 0 0</inkml:trace>
  <inkml:trace contextRef="#ctx0" brushRef="#br0" timeOffset="825.172">199 41 2040 0 0,'14'-2'3500'0'0,"57"-11"-2724"0"0,301-10 610 0 0,-265 21-911 0 0,-121 19-2393 0 0,10-15-1268 0 0,4-3 1961 0 0</inkml:trace>
  <inkml:trace contextRef="#ctx0" brushRef="#br0" timeOffset="2650.116">401 167 1132 0 0,'-13'3'187'0'0,"0"0"1"0"0,1 1-1 0 0,0 1 1 0 0,-1 0-1 0 0,1 0 0 0 0,1 1 1 0 0,-1 1-1 0 0,1 0 0 0 0,1 0 1 0 0,-1 1-1 0 0,1 1 0 0 0,0 0 1 0 0,1 0-1 0 0,0 1 0 0 0,1 0 1 0 0,0 0-1 0 0,0 1 0 0 0,1 0 1 0 0,-5 10-188 0 0,13-18 34 0 0,1 0 1 0 0,-1 0-1 0 0,1 0 1 0 0,-1 0-1 0 0,1-1 0 0 0,0 1 1 0 0,0 0-1 0 0,0-1 1 0 0,0 1-1 0 0,1-1 1 0 0,-1 0-1 0 0,1 0 1 0 0,-1 0-1 0 0,1 0 1 0 0,0 0-1 0 0,0-1 1 0 0,-1 1-1 0 0,1-1 0 0 0,1 1 1 0 0,-1-1-1 0 0,0 0 1 0 0,0-1-1 0 0,0 1 1 0 0,0 0-1 0 0,1-1 1 0 0,-1 0-1 0 0,0 0 1 0 0,1 0-35 0 0,199-16 633 0 0,-186 11-649 0 0,8 1 6 0 0,0-1-1 0 0,0-2 1 0 0,-1-1-1 0 0,0 0 1 0 0,0-2 0 0 0,-1-1-1 0 0,-1-1 1 0 0,0-1-1 0 0,0 0 1 0 0,12-12 10 0 0,-31 23-40 0 0,0 0 1 0 0,-1-1-1 0 0,1 1 1 0 0,-1-1-1 0 0,1 0 0 0 0,-1 0 1 0 0,0 0-1 0 0,0 0 1 0 0,0 0-1 0 0,-1 0 0 0 0,1 0 1 0 0,-1 0-1 0 0,0-1 1 0 0,1 1-1 0 0,-1-1 0 0 0,-1 1 1 0 0,1-1-1 0 0,-1 1 1 0 0,1-1-1 0 0,-1 0 0 0 0,0 1 1 0 0,0-1-1 0 0,-1 1 1 0 0,1-1-1 0 0,-1 1 0 0 0,1-1 40 0 0,-7-3-46 0 0,1 1 0 0 0,-1 0 0 0 0,0 0-1 0 0,0 1 1 0 0,-1 0 0 0 0,0 0-1 0 0,0 0 1 0 0,0 1 0 0 0,0 0-1 0 0,0 1 1 0 0,-1 0 0 0 0,0 0 0 0 0,1 1-1 0 0,-1 0 1 0 0,0 1 0 0 0,0 0-1 0 0,0 0 1 0 0,-1 1 0 0 0,-4 0 46 0 0,-167 14 342 0 0,155-11-256 0 0,0 0 0 0 0,1 2 0 0 0,0 1 0 0 0,0 1 0 0 0,1 1 0 0 0,-1 1 0 0 0,2 1 0 0 0,-1 1 0 0 0,2 1 1 0 0,-1 1-1 0 0,2 2 0 0 0,0 0 0 0 0,0 0 0 0 0,2 2 0 0 0,0 1 0 0 0,1 0 0 0 0,1 2 0 0 0,-5 6-86 0 0,20-22 30 0 0,0 1 0 0 0,1 0 0 0 0,-1-1 0 0 0,1 1-1 0 0,0 0 1 0 0,0 0 0 0 0,1 0 0 0 0,-1 0 0 0 0,1 0 0 0 0,0 0 0 0 0,0 0 0 0 0,1 0 0 0 0,0 0 0 0 0,0-1 0 0 0,0 1-1 0 0,0 0 1 0 0,1 0 0 0 0,-1-1 0 0 0,1 1 0 0 0,0 0 0 0 0,1-1 0 0 0,-1 0 0 0 0,1 0 0 0 0,0 0 0 0 0,0 0-1 0 0,0 0 1 0 0,1 0 0 0 0,-1-1 0 0 0,1 1 0 0 0,0-1 0 0 0,0 0 0 0 0,0 0 0 0 0,0-1 0 0 0,0 1 0 0 0,1-1 0 0 0,-1 0-1 0 0,1 0 1 0 0,0-1 0 0 0,-1 1 0 0 0,1-1 0 0 0,0 0 0 0 0,0 0 0 0 0,0 0 0 0 0,0-1 0 0 0,0 0 0 0 0,0 0 0 0 0,0 0-1 0 0,0-1 1 0 0,3 0-30 0 0,227-10 746 0 0,-200 5-711 0 0,-17 5-66 0 0,-1 0 0 0 0,1-1 0 0 0,0-1 0 0 0,0-1 1 0 0,-1-1-1 0 0,0 0 0 0 0,0-1 0 0 0,0-1 0 0 0,-1 0 1 0 0,0-2-1 0 0,0 0 0 0 0,-1 0 0 0 0,0-1 1 0 0,0-1-1 0 0,-2-1 0 0 0,1 0 0 0 0,-1 0 0 0 0,5-8 31 0 0,-16 16-43 0 0,0 1 0 0 0,0 0 0 0 0,-1-1 0 0 0,1 1 0 0 0,-1-1 0 0 0,0 0 0 0 0,0 1 0 0 0,0-1 0 0 0,0 0 0 0 0,-1 0 0 0 0,0 1 0 0 0,1-1 0 0 0,-1 0 0 0 0,-1 0 0 0 0,1 0 0 0 0,-1 1 0 0 0,1-1 0 0 0,-1 0 0 0 0,0 0 0 0 0,0 1 0 0 0,0-1 0 0 0,-1 1 0 0 0,0-1 0 0 0,1 1 0 0 0,-1-1 0 0 0,0 1 0 0 0,-1 0 0 0 0,1 0 0 0 0,0 0 0 0 0,-1 0 0 0 0,0 1 0 0 0,1-1 0 0 0,-1 1 0 0 0,0-1 0 0 0,-1 1 0 0 0,1 0 0 0 0,0 0 0 0 0,0 0 0 0 0,-4-1 43 0 0,-152-34-363 0 0,141 37 402 0 0,-1 1 0 0 0,1 1 0 0 0,-1 1 0 0 0,1 1 0 0 0,0 0 0 0 0,0 1 0 0 0,0 1 0 0 0,1 0 0 0 0,-1 2 0 0 0,2 0 0 0 0,-1 1 0 0 0,1 0 1 0 0,1 1-1 0 0,0 1 0 0 0,0 1 0 0 0,1 0 0 0 0,0 1 0 0 0,1 0 0 0 0,1 1 0 0 0,0 0 0 0 0,1 1 0 0 0,0 1 0 0 0,-5 11-39 0 0,14-23 20 0 0,1 0 0 0 0,-1 0 0 0 0,1 0 0 0 0,-1 0 0 0 0,1 0 0 0 0,1 1 0 0 0,-1-1 0 0 0,1 0 0 0 0,-1 0 0 0 0,1 1 0 0 0,0-1 0 0 0,1 0 0 0 0,-1 1 0 0 0,1-1 0 0 0,0 0 0 0 0,0 0 0 0 0,0 0-1 0 0,0 1 1 0 0,1-1 0 0 0,0 0 0 0 0,0-1 0 0 0,0 1 0 0 0,0 0 0 0 0,1-1 0 0 0,-1 1 0 0 0,1-1 0 0 0,0 0 0 0 0,0 1 0 0 0,0-1 0 0 0,0-1 0 0 0,0 1 0 0 0,1 0 0 0 0,0-1 0 0 0,-1 0 0 0 0,1 0 0 0 0,0 0 0 0 0,0 0 0 0 0,3 0-20 0 0,159 27 601 0 0,28-57-217 0 0,-180 27-428 0 0,-1-2 0 0 0,1 0 0 0 0,-1-1-1 0 0,0 0 1 0 0,0-1 0 0 0,-1 0-1 0 0,1-1 1 0 0,-1 0 0 0 0,0-1 0 0 0,-1 0-1 0 0,0-1 1 0 0,0-1 0 0 0,-1 0-1 0 0,0 0 1 0 0,0-1 0 0 0,-1 0 0 0 0,0 0-1 0 0,-1-1 1 0 0,0 0 0 0 0,-1-1 0 0 0,0 0-1 0 0,-1 0 1 0 0,0-1 0 0 0,1-4 44 0 0,-7 13-29 0 0,0-1 0 0 0,0 0 0 0 0,0 0 0 0 0,0 0 0 0 0,-1 0 0 0 0,0 0 1 0 0,0 0-1 0 0,0 1 0 0 0,0-1 0 0 0,-1 0 0 0 0,0 1 0 0 0,0-1 0 0 0,0 1 1 0 0,-1 0-1 0 0,1 0 0 0 0,-1 0 0 0 0,0 0 0 0 0,0 0 0 0 0,0 0 0 0 0,-1 1 0 0 0,1-1 1 0 0,-1 1-1 0 0,0 0 0 0 0,0 0 0 0 0,0 1 0 0 0,0-1 0 0 0,-1 1 0 0 0,1 0 1 0 0,-1 0-1 0 0,1 0 0 0 0,-2 1 29 0 0,-142-29 15 0 0,122 32 29 0 0,1 1 1 0 0,0 0-1 0 0,0 3 0 0 0,0 0 0 0 0,1 1 0 0 0,0 1 0 0 0,0 1 0 0 0,1 2 1 0 0,0 0-1 0 0,1 1 0 0 0,0 2 0 0 0,1 0 0 0 0,0 1 0 0 0,2 1 0 0 0,-12 12-44 0 0,23-22 21 0 0,1 1-1 0 0,-1 0 0 0 0,1 1 1 0 0,1-1-1 0 0,0 1 0 0 0,0 1 1 0 0,0-1-1 0 0,1 1 1 0 0,0 0-1 0 0,1 0 0 0 0,0 0 1 0 0,0 1-1 0 0,1 0 0 0 0,1-1 1 0 0,-1 1-1 0 0,2 0 0 0 0,-2 10-20 0 0,6-13 27 0 0,0 0 0 0 0,0-1 0 0 0,1 1 0 0 0,0-1 0 0 0,0 1-1 0 0,1-1 1 0 0,0-1 0 0 0,0 1 0 0 0,0-1 0 0 0,0 0 0 0 0,1 0 0 0 0,0 0-1 0 0,0-1 1 0 0,0 1 0 0 0,1-2 0 0 0,-1 1 0 0 0,1-1 0 0 0,0 0-1 0 0,0 0 1 0 0,0-1 0 0 0,0 0 0 0 0,1 0 0 0 0,-1-1 0 0 0,1 0 0 0 0,-1 0-1 0 0,0-1 1 0 0,1 1 0 0 0,-1-2 0 0 0,1 1 0 0 0,3-2-27 0 0,218-36 198 0 0,-224 38-211 0 0,1-1 0 0 0,-1-1 1 0 0,0 1-1 0 0,0 0 0 0 0,0-1 1 0 0,-1 0-1 0 0,1 0 0 0 0,0-1 0 0 0,-1 1 1 0 0,1-1-1 0 0,-1 0 0 0 0,0 0 1 0 0,0-1-1 0 0,0 1 0 0 0,0-1 1 0 0,-1 0-1 0 0,0 0 0 0 0,1 0 0 0 0,-1 0 1 0 0,-1-1-1 0 0,1 1 0 0 0,-1-1 1 0 0,1 1-1 0 0,-1-1 0 0 0,-1 0 1 0 0,1 0-1 0 0,-1 0 0 0 0,0 0 0 0 0,0 0 1 0 0,0 0-1 0 0,-1-1 0 0 0,1 1 1 0 0,-1 0-1 0 0,-1 0 0 0 0,1 0 1 0 0,-1-1-1 0 0,0 1 0 0 0,0 0 0 0 0,0 0 1 0 0,-1 0-1 0 0,-1-3 13 0 0,-6-1-8 0 0,0 0 1 0 0,0 1-1 0 0,-1 0 1 0 0,0 1-1 0 0,-1 0 0 0 0,1 0 1 0 0,-2 1-1 0 0,1 0 1 0 0,0 1-1 0 0,-1 1 0 0 0,0 0 1 0 0,0 0-1 0 0,0 1 1 0 0,-1 1-1 0 0,1 0 0 0 0,-1 1 1 0 0,-9 0 7 0 0,-3-3-17 0 0,-1 2 0 0 0,0 1 0 0 0,0 1 0 0 0,0 1 0 0 0,0 1 1 0 0,1 1-1 0 0,-19 6 17 0 0,45-9-60 0 0,-1 0 1 0 0,1 1-1 0 0,0-1 1 0 0,0 0 0 0 0,0 1-1 0 0,-1-1 1 0 0,1 1-1 0 0,0-1 1 0 0,0 1-1 0 0,-1-1 1 0 0,1 1 0 0 0,0 0-1 0 0,-1-1 1 0 0,1 1-1 0 0,-1 0 1 0 0,1 0-1 0 0,-1-1 1 0 0,1 1 0 0 0,-1 0-1 0 0,0 0 1 0 0,1 0-1 0 0,-1-1 1 0 0,0 1-1 0 0,0 0 1 0 0,1 0 0 0 0,-1 0-1 0 0,0 0 1 0 0,0 0-1 0 0,0 0 1 0 0,0 0 0 0 0,0-1-1 0 0,0 1 1 0 0,0 0-1 0 0,-1 0 1 0 0,1 0-1 0 0,0 0 1 0 0,0 0 0 0 0,-1-1-1 0 0,1 1 1 0 0,0 0-1 0 0,-1 0 1 0 0,1 0-1 0 0,-1-1 1 0 0,1 1 0 0 0,-1 0-1 0 0,0-1 1 0 0,1 1-1 0 0,-1 0 1 0 0,0-1-1 0 0,1 1 1 0 0,-1-1 0 0 0,0 1-1 0 0,1-1 1 0 0,-1 1-1 0 0,0-1 1 0 0,0 1-1 0 0,0-1 1 0 0,0 0 0 0 0,1 0-1 0 0,-1 1 1 0 0,0-1-1 0 0,0 0 1 0 0,0 0-1 0 0,0 0 1 0 0,0 0 0 0 0,0 0-1 0 0,0 0 1 0 0,1 0-1 0 0,-2 0 60 0 0,21 5-1346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1:50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 1700 0 0,'1'0'109'0'0,"-1"-1"0"0"0,1 1 0 0 0,-1 0 0 0 0,1 0 0 0 0,-1 0 0 0 0,1 0 0 0 0,0 0 0 0 0,-1 0 0 0 0,1 1 0 0 0,-1-1 1 0 0,1 0-1 0 0,-1 0 0 0 0,1 0 0 0 0,-1 0 0 0 0,0 1 0 0 0,1-1 0 0 0,-1 0 0 0 0,1 0 0 0 0,-1 1 0 0 0,1-1 0 0 0,-1 0 0 0 0,0 1 0 0 0,1-1 0 0 0,-1 0 0 0 0,1 1 0 0 0,-1-1 0 0 0,0 1 0 0 0,0-1 0 0 0,1 1 0 0 0,-1-1 0 0 0,0 0 0 0 0,0 1 0 0 0,1-1 0 0 0,-1 1 0 0 0,0-1 0 0 0,0 1 0 0 0,0-1 0 0 0,0 1 0 0 0,0-1 0 0 0,0 1 0 0 0,0 0 1 0 0,0-1-1 0 0,0 1 0 0 0,0-1 0 0 0,0 1 0 0 0,0-1 0 0 0,0 1 0 0 0,-1-1 0 0 0,1 1 0 0 0,0-1 0 0 0,0 1 0 0 0,0-1 0 0 0,-1 0 0 0 0,1 1 0 0 0,0-1 0 0 0,-1 1 0 0 0,1-1 0 0 0,0 1 0 0 0,-1-1 0 0 0,1 0 0 0 0,0 1 0 0 0,-1-1 0 0 0,1 0 0 0 0,-1 0 0 0 0,1 1 0 0 0,-1-1-109 0 0,-37 42-210 0 0,21-25 832 0 0,-14 26-470 0 0,2 0 0 0 0,1 2 0 0 0,3 1 0 0 0,2 1 0 0 0,-3 12-152 0 0,20-45-93 0 0,-28 50-1876 0 0,-18-24-3292 0 0,45-39 4192 0 0</inkml:trace>
  <inkml:trace contextRef="#ctx0" brushRef="#br0" timeOffset="324.137">3 131 1448 0 0,'-3'-14'3993'0'0,"3"14"-3899"0"0,1 1 1 0 0,-1-1 0 0 0,0 0 0 0 0,1 0 0 0 0,-1 0 0 0 0,0 0 0 0 0,1 0 0 0 0,-1 0-1 0 0,0 0 1 0 0,1 0 0 0 0,-1 0 0 0 0,1 0 0 0 0,-1 0 0 0 0,0 0 0 0 0,1 0 0 0 0,-1 0-1 0 0,0 0 1 0 0,1 0 0 0 0,-1 0 0 0 0,0 0 0 0 0,1 0 0 0 0,-1-1 0 0 0,0 1 0 0 0,1 0 0 0 0,-1 0-1 0 0,0 0 1 0 0,1-1 0 0 0,-1 1 0 0 0,0 0 0 0 0,0 0 0 0 0,1-1 0 0 0,-1 1 0 0 0,0 0-1 0 0,0 0 1 0 0,1-1 0 0 0,-1 1 0 0 0,0 0 0 0 0,0-1 0 0 0,0 1 0 0 0,0 0 0 0 0,0-1-1 0 0,0 1 1 0 0,1 0 0 0 0,-1-1 0 0 0,0 1 0 0 0,0-1 0 0 0,0 1 0 0 0,0 0 0 0 0,0-1-1 0 0,0 1 1 0 0,0 0 0 0 0,-1-1 0 0 0,1 1 0 0 0,0 0 0 0 0,0-1 0 0 0,0 1 0 0 0,0 0-1 0 0,0-1 1 0 0,-1 1-95 0 0,144 105 1614 0 0,173 102-432 0 0,-176-126-3101 0 0,-140-81 1743 0 0,0 0 0 0 0,0-1 0 0 0,0 1-1 0 0,0 0 1 0 0,0-1 0 0 0,0 1 0 0 0,0 0 0 0 0,0-1-1 0 0,0 1 1 0 0,0 0 0 0 0,0-1 0 0 0,0 1 0 0 0,1 0-1 0 0,-1-1 1 0 0,0 1 0 0 0,0 0 0 0 0,0 0 0 0 0,0-1-1 0 0,1 1 1 0 0,-1 0 0 0 0,0 0 0 0 0,0-1 0 0 0,1 1-1 0 0,-1 0 1 0 0,0 0 0 0 0,0 0 0 0 0,1 0 0 0 0,-1-1 0 0 0,0 1-1 0 0,1 0 1 0 0,-1 0 0 0 0,0 0 0 0 0,1 0 0 0 0,-1 0-1 0 0,0 0 1 0 0,1 0 0 0 0,-1 0 0 0 0,0 0 0 0 0,1 0-1 0 0,-1 0 1 0 0,0 0 0 0 0,1 0 0 0 0,-1 0 0 0 0,0 0-1 0 0,1 0 1 0 0,-1 0 176 0 0,-8-11-734 0 0,-4-5-678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1:4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482 112 1428 0 0,'17'-5'4682'0'0,"-17"19"-1163"0"0,-382 459-1824 0 0,353-451-2880 0 0,8-14-2879 0 0,20-7 2735 0 0,-1-1 4 0 0,-6 0 108 0 0</inkml:trace>
  <inkml:trace contextRef="#ctx0" brushRef="#br0" timeOffset="321.566">0 295 2544 0 0,'2'-7'705'0'0,"18"-35"4900"0"0,13 51-4651 0 0,420 344 929 0 0,-408-319-1858 0 0,21 17-3784 0 0,-66-50 2319 0 0,-2-16-2608 0 0,-4 3 2655 0 0</inkml:trace>
  <inkml:trace contextRef="#ctx0" brushRef="#br0" timeOffset="975.819">1333 163 1028 0 0,'8'-3'6094'0'0,"-17"13"-5626"0"0,-258 341 1521 0 0,204-278-2419 0 0,12-46-4777 0 0,49-26 3911 0 0,2-1 22 0 0</inkml:trace>
  <inkml:trace contextRef="#ctx0" brushRef="#br0" timeOffset="1285.592">930 215 1392 0 0,'24'0'5469'0'0,"22"47"-5055"0"0,-37-37 99 0 0,210 212 1026 0 0,-188-169-4391 0 0,-30-52 2102 0 0,-1-1-65 0 0,0 0-475 0 0,0 0-126 0 0</inkml:trace>
  <inkml:trace contextRef="#ctx0" brushRef="#br0" timeOffset="1595.329">1450 409 1180 0 0,'6'-1'5258'0'0,"28"-1"-3413"0"0,221-10-457 0 0,-220 9-1800 0 0,17-5-1222 0 0,-28-11-2829 0 0,-22 14 3225 0 0</inkml:trace>
  <inkml:trace contextRef="#ctx0" brushRef="#br0" timeOffset="1906.332">1957 212 1348 0 0,'14'-1'4447'0'0,"-2"25"-100"0"0,20 221-3405 0 0,-16-193-975 0 0,3 28-4176 0 0,-21-78 125 0 0,1-5 2878 0 0</inkml:trace>
  <inkml:trace contextRef="#ctx0" brushRef="#br0" timeOffset="2216.639">2426 43 1160 0 0,'6'2'238'0'0,"0"1"-1"0"0,1 0 0 0 0,-2 1 1 0 0,1-1-1 0 0,0 1 1 0 0,-1 1-1 0 0,0-1 0 0 0,0 1 1 0 0,0 0-1 0 0,0 0 1 0 0,-1 0-1 0 0,0 0 1 0 0,0 1-1 0 0,0 0 0 0 0,-1 0 1 0 0,0 0-1 0 0,0 0 1 0 0,0 0-1 0 0,-1 1 1 0 0,2 6-238 0 0,-3-10 129 0 0,11 26 357 0 0,-2-1-1 0 0,-1 2 1 0 0,-1-1 0 0 0,-2 1 0 0 0,-1 1-1 0 0,-1-1 1 0 0,-1 27-486 0 0,-6-40 23 0 0,0-1-1 0 0,-2-1 0 0 0,0 1 1 0 0,-1-1-1 0 0,0 1 0 0 0,-2-2 1 0 0,1 1-1 0 0,-2-1 0 0 0,0 0 1 0 0,0-1-1 0 0,-1 0 0 0 0,-1 0 1 0 0,0-1-1 0 0,-1-1 0 0 0,-1 0 1 0 0,1-1-1 0 0,-1 0 0 0 0,-1 0 1 0 0,0-2-1 0 0,0 0 0 0 0,-1 0 1 0 0,0-1-1 0 0,0-1 0 0 0,-1-1 1 0 0,0 0-1 0 0,-16 2-22 0 0,-1 1-880 0 0,0-2 1 0 0,0-2-1 0 0,-1-1 1 0 0,0-1-1 0 0,0-2 0 0 0,1-1 1 0 0,-1-2-1 0 0,-1-2 880 0 0,-18-4-1114 0 0</inkml:trace>
  <inkml:trace contextRef="#ctx0" brushRef="#br0" timeOffset="2666.934">978 55 848 0 0,'-12'2'326'0'0,"1"1"1"0"0,0 0-1 0 0,-1 1 0 0 0,1 0 1 0 0,1 1-1 0 0,-1 1 0 0 0,1-1 0 0 0,0 2 1 0 0,0-1-1 0 0,1 1 0 0 0,-1 1 1 0 0,2 0-1 0 0,-1 0 0 0 0,1 0 0 0 0,0 1 1 0 0,1 0-1 0 0,0 1 0 0 0,-3 5-326 0 0,3-2 146 0 0,0 0-1 0 0,1 0 1 0 0,1 0 0 0 0,0 1-1 0 0,1 0 1 0 0,0 0-1 0 0,1 0 1 0 0,1 0 0 0 0,0 1-1 0 0,1-1 1 0 0,0 0-1 0 0,1 1 1 0 0,1-1 0 0 0,0 1-1 0 0,1-1 1 0 0,1 0-1 0 0,0 0 1 0 0,1 0-1 0 0,1 0 1 0 0,0 0 0 0 0,0-1-1 0 0,6 8-145 0 0,1-2 36 0 0,0-1 0 0 0,2 0 0 0 0,0-1 0 0 0,1 0 0 0 0,0-2-1 0 0,2 0 1 0 0,0 0 0 0 0,0-2 0 0 0,1 0 0 0 0,1-1 0 0 0,0 0 0 0 0,16 5-36 0 0,156 49-3638 0 0,-69-58-155 0 0,-87-8 2589 0 0</inkml:trace>
  <inkml:trace contextRef="#ctx0" brushRef="#br0" timeOffset="3353.75">3055 1 1100 0 0,'8'2'6939'0'0,"15"278"-5038"0"0,27-86-3088 0 0,-53-192-3950 0 0,-8-1 4261 0 0,3-2-320 0 0</inkml:trace>
  <inkml:trace contextRef="#ctx0" brushRef="#br0" timeOffset="3636.707">2892 263 1480 0 0,'-28'-2'4848'0'0,"46"-1"-2633"0"0,46-4-1464 0 0,433-37-1816 0 0,-355 14-4005 0 0,-115 23 3835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1:4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451 263 1540 0 0,'-1'-13'472'0'0,"4"10"3961"0"0,-64 102-2448 0 0,-276 382-323 0 0,291-406-3797 0 0,46-75 1152 0 0,0 0-298 0 0,0 0-33 0 0,-1-3 36 0 0,-6-10 25 0 0</inkml:trace>
  <inkml:trace contextRef="#ctx0" brushRef="#br0" timeOffset="402.218">52 350 1684 0 0,'1'0'131'0'0,"-1"1"1"0"0,0-1-1 0 0,1 0 0 0 0,-1 0 1 0 0,0 1-1 0 0,1-1 0 0 0,-1 0 0 0 0,0 0 1 0 0,1 0-1 0 0,-1 1 0 0 0,1-1 0 0 0,-1 0 1 0 0,0 0-1 0 0,1 0 0 0 0,-1 0 1 0 0,1 0-1 0 0,-1 0 0 0 0,1 0 0 0 0,-1 0 1 0 0,0 0-1 0 0,1 0 0 0 0,-1 0 0 0 0,1 0 1 0 0,-1-1-1 0 0,1 1 0 0 0,-1 0 1 0 0,0 0-1 0 0,1 0 0 0 0,-1 0 0 0 0,0-1 1 0 0,1 1-1 0 0,-1 0 0 0 0,0 0 0 0 0,1-1 1 0 0,-1 1-1 0 0,0 0 0 0 0,1-1 1 0 0,-1 1-1 0 0,0 0 0 0 0,0-1 0 0 0,1 1 1 0 0,-1-1-1 0 0,0 1 0 0 0,0 0 0 0 0,0-1 1 0 0,0 1-1 0 0,1-1 0 0 0,-1 1 0 0 0,0 0 1 0 0,0-1-1 0 0,0 1-131 0 0,9 20-51 0 0,17 29 363 0 0,2 0 0 0 0,2-2-1 0 0,3-2 1 0 0,1-1 0 0 0,20 18-312 0 0,-53-60-6 0 0,38 37-144 0 0,-3 2 1 0 0,-1 1 0 0 0,-2 2 0 0 0,24 45 149 0 0,-62-99-6178 0 0,1 4 4964 0 0</inkml:trace>
  <inkml:trace contextRef="#ctx0" brushRef="#br0" timeOffset="915.663">492 83 1576 0 0,'0'-3'218'0'0,"1"-1"0"0"0,-1 1 0 0 0,1 0 0 0 0,0-1 0 0 0,0 1 0 0 0,0 0 0 0 0,0 0 0 0 0,1-1 0 0 0,-1 1 0 0 0,1 0 0 0 0,0 1 0 0 0,0-1 0 0 0,0 0 0 0 0,0 0 1 0 0,0 1-1 0 0,0-1 0 0 0,1 1 0 0 0,-1 0 0 0 0,1 0 0 0 0,0 0 0 0 0,0 0 0 0 0,0 0 0 0 0,0 0 0 0 0,0 1 0 0 0,1-1-218 0 0,0 0 30 0 0,0 0 0 0 0,0 0 0 0 0,0 1 0 0 0,0-1 0 0 0,1 1-1 0 0,-1 0 1 0 0,1 0 0 0 0,-1 0 0 0 0,1 1 0 0 0,0 0 0 0 0,-1 0 0 0 0,1 0 0 0 0,-1 0 0 0 0,1 1 0 0 0,-1-1 0 0 0,1 1 0 0 0,-1 0 0 0 0,1 1 0 0 0,-1-1 0 0 0,0 1 0 0 0,0 0 0 0 0,1 0 0 0 0,-1 0 0 0 0,-1 0 0 0 0,1 1-1 0 0,0 0 1 0 0,-1 0 0 0 0,4 2-30 0 0,-2 8 72 0 0,0 0-1 0 0,-1 0 1 0 0,0 0-1 0 0,-1 0 1 0 0,0 0-1 0 0,-1 1 1 0 0,-1-1-1 0 0,0 1 1 0 0,0 0-1 0 0,-2-1 1 0 0,0 1 0 0 0,0-1-1 0 0,-1 1 1 0 0,-1-1-1 0 0,0 1 1 0 0,-1-1-1 0 0,-1 0 1 0 0,0-1-1 0 0,0 1 1 0 0,-1-1-1 0 0,-1 0 1 0 0,-1 2-72 0 0,-7 22 381 0 0,14-34-370 0 0,0 0 0 0 0,1 0 0 0 0,-1 1-1 0 0,1-1 1 0 0,-1 0 0 0 0,1 0 0 0 0,0 0-1 0 0,0 0 1 0 0,0 0 0 0 0,0 0 0 0 0,1 0-1 0 0,-1 1 1 0 0,0-1 0 0 0,1 0 0 0 0,0 0-1 0 0,-1 0 1 0 0,1 0 0 0 0,0 0 0 0 0,0 0-1 0 0,0-1 1 0 0,0 1 0 0 0,0 0 0 0 0,0 0-1 0 0,1-1 1 0 0,-1 1 0 0 0,1-1 0 0 0,-1 1-1 0 0,1-1 1 0 0,0 1 0 0 0,-1-1 0 0 0,1 0 0 0 0,0 0-1 0 0,0 0 1 0 0,0 0 0 0 0,0 0 0 0 0,0 0-1 0 0,0-1 1 0 0,0 1 0 0 0,0-1 0 0 0,0 1-1 0 0,0-1 1 0 0,0 0 0 0 0,0 0 0 0 0,0 0-1 0 0,0 0 1 0 0,1 0 0 0 0,-1 0 0 0 0,0 0-1 0 0,0-1 1 0 0,0 1 0 0 0,0-1 0 0 0,0 0-1 0 0,0 0 1 0 0,0 1 0 0 0,0-1 0 0 0,0 0-1 0 0,1-2-10 0 0,15 3-68 0 0,244-32-2187 0 0,-233 26 1389 0 0,3 1-3398 0 0,-31 5 3044 0 0</inkml:trace>
  <inkml:trace contextRef="#ctx0" brushRef="#br0" timeOffset="1692.997">1374 502 1520 0 0,'-13'0'1080'0'0,"12"-4"4989"0"0,9-1-5990 0 0,1 0 1 0 0,-1 0-1 0 0,1 1 1 0 0,0 0-1 0 0,0 0 0 0 0,1 1 1 0 0,-1 0-1 0 0,1 1 1 0 0,0 0-1 0 0,-1 0 1 0 0,1 1-1 0 0,0 0 0 0 0,0 1 1 0 0,6 0-80 0 0,20-3 176 0 0,61-10 10 0 0,135-16 278 0 0,-79 21-3172 0 0,-157 18-2358 0 0,-18-5 3893 0 0</inkml:trace>
  <inkml:trace contextRef="#ctx0" brushRef="#br0" timeOffset="1942.25">1454 658 964 0 0,'27'32'4215'0'0,"51"-19"-3484"0"0,-65-12-313 0 0,221 4 740 0 0,-50-30-4883 0 0,-150 22 2553 0 0,-2-2-149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4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1919 23 1096 0 0,'10'-22'5044'0'0,"-5"32"-1657"0"0,-16 164-2258 0 0,5-89-1028 0 0,-10 70-1373 0 0,-15-56-3843 0 0,24-83 3764 0 0,2-5 20 0 0</inkml:trace>
  <inkml:trace contextRef="#ctx0" brushRef="#br0" timeOffset="-2289.149">48 77 848 0 0,'0'0'752'0'0,"0"0"-106"0"0,0 0-60 0 0,0 0 2 0 0,-3-15 1655 0 0,-25-7-1709 0 0,16 69 542 0 0,7 217 716 0 0,46-51-554 0 0,-31-191-1820 0 0,-12-28-6337 0 0,0 1 5601 0 0</inkml:trace>
  <inkml:trace contextRef="#ctx0" brushRef="#br0" timeOffset="-1804.498">213 206 848 0 0,'3'-4'96'0'0,"0"0"1"0"0,0 0-1 0 0,0 0 1 0 0,0 1-1 0 0,1-1 0 0 0,-1 1 1 0 0,1 0-1 0 0,0 0 1 0 0,0 0-1 0 0,0 0 0 0 0,1 1 1 0 0,-1-1-1 0 0,1 1 1 0 0,-1 0-1 0 0,1 1 0 0 0,0-1 1 0 0,-1 1-1 0 0,1 0 0 0 0,0 0 1 0 0,0 0-1 0 0,0 1 1 0 0,0 0-1 0 0,0 0 0 0 0,0 0 1 0 0,0 0-1 0 0,0 1 1 0 0,0 0-1 0 0,0 0 0 0 0,0 0 1 0 0,-1 1-1 0 0,1-1 1 0 0,0 1-1 0 0,-1 0 0 0 0,0 1 1 0 0,1-1-1 0 0,-1 1 1 0 0,0 0-1 0 0,0 0 0 0 0,0 0 1 0 0,-1 0-1 0 0,1 1 0 0 0,-1 0 1 0 0,1-1-1 0 0,-1 1 1 0 0,-1 0-1 0 0,1 1 0 0 0,0-1 1 0 0,-1 0-1 0 0,0 1 1 0 0,0 0-1 0 0,0-1 0 0 0,-1 1 1 0 0,0 0-1 0 0,0 0 1 0 0,0 0-1 0 0,0 3-96 0 0,-5 2 68 0 0,0 0 0 0 0,-1 0 0 0 0,0 0 0 0 0,-1 0 0 0 0,0-1 0 0 0,-1 0 0 0 0,0 0 0 0 0,0 0 0 0 0,-1-1 0 0 0,0 0 0 0 0,0-1 0 0 0,-1 0 0 0 0,0 0 0 0 0,0-1 0 0 0,-1 0 1 0 0,1-1-1 0 0,-1 0 0 0 0,-1 0 0 0 0,1-1 0 0 0,-4 1-68 0 0,-128 46-406 0 0,141-51-355 0 0,5-13-2764 0 0,10 4 2294 0 0</inkml:trace>
  <inkml:trace contextRef="#ctx0" brushRef="#br0" timeOffset="-1460.402">611 221 948 0 0,'-164'51'4062'0'0,"154"-47"-3918"0"0,0 0 1 0 0,0 0-1 0 0,0 1 1 0 0,1 0-1 0 0,-1 1 1 0 0,1 0-1 0 0,1 0 0 0 0,-1 1 1 0 0,1 0-1 0 0,0 0 1 0 0,1 1-1 0 0,0 0 1 0 0,0 1-1 0 0,0-1 1 0 0,-1 6-145 0 0,32 30 526 0 0,-14-36-763 0 0,2-1 0 0 0,-1 0 0 0 0,1-1-1 0 0,0 0 1 0 0,1-1 0 0 0,-1 0-1 0 0,1-1 1 0 0,0 0 0 0 0,0-1 0 0 0,0-1-1 0 0,1 0 1 0 0,-1-1 0 0 0,0 0-1 0 0,6-1 238 0 0,5 2-1029 0 0,8 1-339 0 0</inkml:trace>
  <inkml:trace contextRef="#ctx0" brushRef="#br0" timeOffset="-1164.548">659 361 856 0 0,'18'-1'6426'0'0,"77"-4"-5540"0"0,-55 3-929 0 0,120-15-4035 0 0,-151 13 2696 0 0,-3 0 9 0 0</inkml:trace>
  <inkml:trace contextRef="#ctx0" brushRef="#br0" timeOffset="-822.162">1275 197 1160 0 0,'14'-5'2717'0'0,"3"2"2597"0"0,-19 20-4613 0 0,-43 201 167 0 0,2-52-2790 0 0,-9-130-4434 0 0,42-34 5058 0 0</inkml:trace>
  <inkml:trace contextRef="#ctx0" brushRef="#br0" timeOffset="-279.598">1327 235 1412 0 0,'-4'-22'5757'0'0,"-4"48"-3495"0"0,2-5-2553 0 0,4-17 316 0 0,0 1-1 0 0,0 0 1 0 0,0 0-1 0 0,1 0 1 0 0,0 0-1 0 0,0 0 1 0 0,0 0-1 0 0,0 0 1 0 0,1 0-1 0 0,0 0 1 0 0,0 1-1 0 0,0-1 1 0 0,1 0-1 0 0,0 0 1 0 0,0 0-1 0 0,0 0 1 0 0,1 0-1 0 0,-1 0 1 0 0,1 0-1 0 0,0-1 1 0 0,1 1-1 0 0,-1 0 1 0 0,1-1-1 0 0,0 0 1 0 0,0 0-1 0 0,0 0 1 0 0,0 0-1 0 0,1 0 1 0 0,0 0-1 0 0,0-1 1 0 0,0 0-1 0 0,0 0 1 0 0,0 0-1 0 0,1 0 1 0 0,-1-1-1 0 0,1 0 1 0 0,0 0-1 0 0,-1 0 1 0 0,1 0-1 0 0,5 0-24 0 0,-2 1-20 0 0,0-1-1 0 0,1 0 0 0 0,-1-1 0 0 0,1 0 1 0 0,0-1-1 0 0,-1 0 0 0 0,1 0 0 0 0,-1 0 1 0 0,1-1-1 0 0,0-1 0 0 0,-1 1 0 0 0,0-1 1 0 0,1-1-1 0 0,-1 0 0 0 0,0 0 0 0 0,0 0 1 0 0,-1-1-1 0 0,1 0 0 0 0,-1-1 0 0 0,0 0 1 0 0,0 0-1 0 0,0 0 0 0 0,0-1 0 0 0,-1 0 1 0 0,0 0-1 0 0,-1-1 0 0 0,4-3 21 0 0,-46-2 174 0 0,35 16-511 0 0,-1 0-1 0 0,1 1 1 0 0,0-1 0 0 0,0 1 0 0 0,0 0 0 0 0,1-1 0 0 0,0 1 0 0 0,0 0 0 0 0,0 0 0 0 0,0 0 0 0 0,1 0 0 0 0,0 0 0 0 0,0 0 0 0 0,0 0 0 0 0,1 0 0 0 0,-1 0 0 0 0,1 0 0 0 0,0 0 0 0 0,2 4 337 0 0,8 12-1458 0 0</inkml:trace>
  <inkml:trace contextRef="#ctx0" brushRef="#br0" timeOffset="979.814">1501 299 1568 0 0,'16'-2'3340'0'0,"-3"-11"-1078"0"0,-10 13-2145 0 0,21 0 167 0 0,50 45 135 0 0,93-22-3865 0 0,-148-23 1998 0 0,6 0 144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1:5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89 239 1416 0 0,'-78'-25'3161'0'0,"78"25"-2836"0"0,0 0-10 0 0,0 0-76 0 0,0 0-28 0 0,-10-1 270 0 0,20 2-117 0 0,511 13 1529 0 0,-239-12-1241 0 0,-280-2-705 0 0,3 9-99 0 0,-13 4-493 0 0,-130 34-4542 0 0,109-41 3947 0 0</inkml:trace>
  <inkml:trace contextRef="#ctx0" brushRef="#br0" timeOffset="235.462">63 475 1216 0 0,'24'5'3650'0'0,"419"-2"-211"0"0,-239-5-8004 0 0,-201 0 3267 0 0,5-5-116 0 0</inkml:trace>
  <inkml:trace contextRef="#ctx0" brushRef="#br0" timeOffset="1567.277">686 67 1576 0 0,'-48'-54'8084'0'0,"48"54"-8002"0"0,-33-10 1365 0 0,32 9-1456 0 0,6 0-33 0 0,51 5 41 0 0,-56-4-8 0 0,0 0 13 0 0,0 0 10 0 0,17 6 6 0 0,-17-5-23 0 0,0-1 0 0 0,0 0 0 0 0,0 1 0 0 0,0-1 0 0 0,0 0 0 0 0,0 1 1 0 0,0-1-1 0 0,-1 0 0 0 0,1 0 0 0 0,0 1 0 0 0,0-1 0 0 0,0 0 0 0 0,0 1 0 0 0,0-1 0 0 0,0 0 1 0 0,-1 0-1 0 0,1 1 0 0 0,0-1 0 0 0,0 0 0 0 0,0 0 0 0 0,-1 1 0 0 0,1-1 0 0 0,0 0 0 0 0,0 0 1 0 0,-1 0-1 0 0,1 0 0 0 0,0 1 0 0 0,-1-1 0 0 0,1 0 0 0 0,0 0 0 0 0,0 0 3 0 0,13 7 4 0 0,388 237-168 0 0,-401-244 164 0 0,7 4 6 0 0,0-1 1 0 0,-1 2-1 0 0,1-1 1 0 0,-1 1 0 0 0,0 0-1 0 0,-1 0 1 0 0,1 1-1 0 0,-1-1 1 0 0,0 1 0 0 0,0 1-1 0 0,-1-1 1 0 0,0 1-1 0 0,0-1 1 0 0,0 1 0 0 0,-1 0-1 0 0,0 1 1 0 0,0-1-1 0 0,-1 0 1 0 0,0 1 0 0 0,0 1-7 0 0,-7 0 34 0 0,1 1 1 0 0,-2-1-1 0 0,1 0 1 0 0,-1 0-1 0 0,-1 0 1 0 0,0-1-1 0 0,0 0 1 0 0,0-1-1 0 0,-1 1 1 0 0,0-1-1 0 0,0-1 1 0 0,-1 0 0 0 0,0 0-1 0 0,0 0 1 0 0,-1-1-1 0 0,1-1 1 0 0,-1 0-1 0 0,0 0 1 0 0,-1 0-35 0 0,-393 178 422 0 0,401-181-512 0 0,0 0 1 0 0,0 0-1 0 0,1 0 1 0 0,-1 0-1 0 0,0 0 0 0 0,1 0 1 0 0,0 1-1 0 0,-1-1 1 0 0,1 1-1 0 0,0 0 1 0 0,0 0-1 0 0,-1 0 1 0 0,1 0-1 0 0,1 0 0 0 0,-1 0 1 0 0,0 0-1 0 0,0 1 1 0 0,1-1-1 0 0,0 0 1 0 0,-1 1-1 0 0,1 0 1 0 0,0-1-1 0 0,0 1 0 0 0,0 0 1 0 0,1-1-1 0 0,-1 1 1 0 0,1 0-1 0 0,-1 0 1 0 0,1 0-1 0 0,0-1 1 0 0,0 1-1 0 0,0 0 0 0 0,0 0 1 0 0,1 0-1 0 0,-1 0 1 0 0,1-1-1 0 0,0 1 1 0 0,0 0-1 0 0,0-1 1 0 0,0 1-1 0 0,0 0 0 0 0,0-1 1 0 0,1 0-1 0 0,-1 1 1 0 0,1-1-1 0 0,0 0 1 0 0,0 1-1 0 0,0-1 1 0 0,0 0-1 0 0,0-1 0 0 0,0 1 1 0 0,0 0-1 0 0,1 0 1 0 0,-1-1-1 0 0,0 0 1 0 0,1 1-1 0 0,0-1 1 0 0,-1 0-1 0 0,1 0 90 0 0,52 4-3998 0 0,-40-5 2754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0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76 227 1380 0 0,'-24'-3'2638'0'0,"-27"-11"153"0"0,415-17-547 0 0,6 17-2624 0 0,-410 29-3822 0 0,16-14 2861 0 0,-2 1 15 0 0</inkml:trace>
  <inkml:trace contextRef="#ctx0" brushRef="#br0" timeOffset="251.065">48 392 1228 0 0,'17'10'3422'0'0,"29"-7"-2712"0"0,-43-3-449 0 0,309-13 2148 0 0,5 1-2613 0 0,-272 12-1078 0 0,-33-8-1972 0 0,-15 7 2100 0 0</inkml:trace>
  <inkml:trace contextRef="#ctx0" brushRef="#br0" timeOffset="760.9">476 21 2176 0 0,'-16'-7'1919'0'0,"-6"-5"1172"0"0,37 10-1554 0 0,209 33-516 0 0,-216-30-1005 0 0,0 0-1 0 0,0 1 1 0 0,0 0 0 0 0,0 0-1 0 0,-1 0 1 0 0,1 1-1 0 0,-1 0 1 0 0,0 1 0 0 0,1 0-1 0 0,-2 0 1 0 0,1 0 0 0 0,0 1-1 0 0,-1 0 1 0 0,0 0-1 0 0,0 0 1 0 0,0 1 0 0 0,-1 0-1 0 0,0 0 1 0 0,0 1-1 0 0,-1 0 1 0 0,1-1 0 0 0,-1 1-1 0 0,-1 1 1 0 0,0-1-1 0 0,0 0 1 0 0,0 1 0 0 0,-1 0-1 0 0,0-1 1 0 0,0 1-1 0 0,-1 0 1 0 0,0 0 0 0 0,0 0-1 0 0,-1 0 1 0 0,0 5-16 0 0,-11 13 51 0 0,-1-1-1 0 0,0 0 1 0 0,-2-1 0 0 0,-1 0 0 0 0,-1-1 0 0 0,-1 0-1 0 0,-1-2 1 0 0,-1 0 0 0 0,-1-1 0 0 0,-1-1-1 0 0,0-1 1 0 0,-1-1 0 0 0,-1 0-51 0 0,-129 124-144 0 0,153-142 53 0 0,-1 0-1 0 0,1 1 1 0 0,-1-1-1 0 0,1 0 1 0 0,0 0 0 0 0,-1 1-1 0 0,1-1 1 0 0,0 0-1 0 0,0 1 1 0 0,-1-1-1 0 0,1 0 1 0 0,0 1 0 0 0,0-1-1 0 0,0 1 1 0 0,0 0-1 0 0,0-1 1 0 0,0 1 0 0 0,0 0-1 0 0,0-1 1 0 0,0 1-1 0 0,0 0 1 0 0,0 0 0 0 0,0 0-1 0 0,0 0 1 0 0,0 0-1 0 0,0 0 1 0 0,0 0 0 0 0,0 0-1 0 0,0 1 1 0 0,0-1-1 0 0,0 0 1 0 0,0 0-1 0 0,0 1 1 0 0,-1-1 0 0 0,1 1-1 0 0,0-1 1 0 0,0 1-1 0 0,0-1 1 0 0,0 1 0 0 0,-1-1-1 0 0,1 1 1 0 0,0 0-1 0 0,0 0 1 0 0,-1-1 0 0 0,1 1-1 0 0,0 0 1 0 0,-1 0-1 0 0,1 0 1 0 0,-1 0 0 0 0,1-1-1 0 0,-1 1 1 0 0,0 0-1 0 0,1 0 1 0 0,-1 0-1 0 0,0 0 1 0 0,0 0 0 0 0,0 0-1 0 0,1 0 1 0 0,-1 0-1 0 0,0 0 1 0 0,0 0 0 0 0,-1 0-1 0 0,1 0 1 0 0,0 0-1 0 0,0 0 1 0 0,0 0 0 0 0,-1 0-1 0 0,1 0 1 0 0,-1 1 91 0 0,26-14-1288 0 0,-1-2 36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0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1312 0 0,'7'2'3751'0'0,"37"4"-2597"0"0,237-18 294 0 0,-138-9-4398 0 0,-139 18 1775 0 0,-7 1-69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06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2336 0 0,'35'10'636'0'0,"3"-4"-92"0"0,-2 2 12 0 0,2-5-216 0 0,2-2-132 0 0,8 1-16 0 0,-24-2-436 0 0,11 0-440 0 0,55-12-556 0 0,-39 4-12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0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1 314 1120 0 0,'0'0'631'0'0,"13"-3"634"0"0,23-40 1160 0 0,-36 42-2366 0 0,0 0 1 0 0,0 0-1 0 0,0 1 0 0 0,0-1 1 0 0,0 0-1 0 0,1 1 0 0 0,-1-1 0 0 0,0 0 1 0 0,0 1-1 0 0,1-1 0 0 0,-1 0 1 0 0,1 1-1 0 0,-1-1 0 0 0,0 1 0 0 0,1-1 1 0 0,-1 0-1 0 0,1 1 0 0 0,-1-1 1 0 0,1 1-1 0 0,0 0 0 0 0,-1-1 0 0 0,1 1 1 0 0,0-1-1 0 0,-1 1 0 0 0,1 0 0 0 0,0 0 1 0 0,-1-1-1 0 0,1 1 0 0 0,0 0 1 0 0,-1 0-1 0 0,1 0 0 0 0,0 0 0 0 0,0-1 1 0 0,-1 1-1 0 0,1 0 0 0 0,0 1 1 0 0,0-1-1 0 0,-1 0 0 0 0,1 0 0 0 0,0 0 1 0 0,-1 0-1 0 0,1 0 0 0 0,0 1 1 0 0,-1-1-1 0 0,1 0 0 0 0,0 1 0 0 0,-1-1 1 0 0,1 1-1 0 0,0-1 0 0 0,-1 0 1 0 0,1 1-1 0 0,-1-1 0 0 0,1 1 0 0 0,-1-1 1 0 0,1 1-1 0 0,-1 0 0 0 0,1-1 1 0 0,-1 1-60 0 0,8 47 337 0 0,-7-40-272 0 0,3 35 170 0 0,-2 1 0 0 0,-2-1 0 0 0,-1 1-1 0 0,-3-1 1 0 0,-5 22-235 0 0,-16 136 1502 0 0,48-178-1281 0 0,-16-19-186 0 0,1-1 0 0 0,0 0 0 0 0,0 0 0 0 0,1 0 1 0 0,-1-1-1 0 0,0 0 0 0 0,1-1 0 0 0,0 0 0 0 0,-1 0 0 0 0,1-1 0 0 0,-1 0 0 0 0,1 0 0 0 0,8-2-35 0 0,11 1 56 0 0,294-37-312 0 0,-321 38 191 0 0,0 1 1 0 0,-1-1-1 0 0,1 0 0 0 0,-1-1 1 0 0,1 1-1 0 0,0 0 0 0 0,-1 0 1 0 0,1 0-1 0 0,-1 0 0 0 0,1 0 1 0 0,0-1-1 0 0,-1 1 0 0 0,1 0 0 0 0,-1 0 1 0 0,1-1-1 0 0,-1 1 0 0 0,1 0 1 0 0,-1-1-1 0 0,1 1 0 0 0,-1-1 1 0 0,1 1-1 0 0,-1-1 0 0 0,0 1 0 0 0,1 0 1 0 0,-1-1-1 0 0,0 0 0 0 0,1 1 1 0 0,-1-1-1 0 0,0 1 0 0 0,0-1 1 0 0,1 1-1 0 0,-1-1 0 0 0,0 1 1 0 0,0-1-1 0 0,0 0 0 0 0,0 1 0 0 0,0-1 1 0 0,0 0-1 0 0,0 1 0 0 0,0-1 1 0 0,0 1-1 0 0,0-1 0 0 0,0 0 1 0 0,0 1-1 0 0,-1-1 0 0 0,1 1 1 0 0,0-1-1 0 0,0 1 0 0 0,0-1 0 0 0,-1 1 1 0 0,1-1-1 0 0,0 0 0 0 0,-1 1 1 0 0,1 0-1 0 0,-1-1 0 0 0,1 1 1 0 0,0-1-1 0 0,-1 1 0 0 0,1-1 0 0 0,-1 1 1 0 0,1 0-1 0 0,-1-1 0 0 0,0 1 65 0 0,-42-33-4481 0 0,29 24 3326 0 0,-2-3-72 0 0</inkml:trace>
  <inkml:trace contextRef="#ctx0" brushRef="#br0" timeOffset="322.659">82 526 1036 0 0,'-2'-5'5487'0'0,"41"-5"-4482"0"0,306-25 347 0 0,-382 25-6730 0 0,20 5 4128 0 0</inkml:trace>
  <inkml:trace contextRef="#ctx0" brushRef="#br0" timeOffset="678.597">142 223 2336 0 0,'8'-12'4551'0'0,"59"7"-4337"0"0,-56 5 203 0 0,254-9 972 0 0,-263 9-1335 0 0,17 3-455 0 0,-23 8-4179 0 0,8-8 3972 0 0</inkml:trace>
  <inkml:trace contextRef="#ctx0" brushRef="#br0" timeOffset="1190.351">1529 257 1644 0 0,'0'0'131'0'0,"0"1"0"0"0,-1-1 0 0 0,1 0-1 0 0,0 1 1 0 0,0-1 0 0 0,0 0 0 0 0,0 0 0 0 0,0 1-1 0 0,0-1 1 0 0,0 0 0 0 0,0 1 0 0 0,0-1 0 0 0,0 0 0 0 0,0 1-1 0 0,0-1 1 0 0,0 0 0 0 0,0 0 0 0 0,1 1 0 0 0,-1-1-1 0 0,0 0 1 0 0,0 1 0 0 0,0-1 0 0 0,0 0 0 0 0,0 0 0 0 0,1 1-1 0 0,-1-1 1 0 0,0 0 0 0 0,0 0 0 0 0,0 0 0 0 0,1 1-1 0 0,-1-1 1 0 0,0 0 0 0 0,0 0 0 0 0,1 0 0 0 0,-1 0-1 0 0,0 1 1 0 0,0-1 0 0 0,1 0 0 0 0,-1 0 0 0 0,0 0-131 0 0,-12 10-30 0 0,-13 11 342 0 0,1 1 0 0 0,1 2 0 0 0,1 0-1 0 0,1 2 1 0 0,2 0 0 0 0,0 1 0 0 0,2 1-1 0 0,1 0 1 0 0,1 2 0 0 0,-5 16-312 0 0,18-40-16 0 0,-25 48-1530 0 0,-8-38-4350 0 0,27-16 4617 0 0</inkml:trace>
  <inkml:trace contextRef="#ctx0" brushRef="#br0" timeOffset="1498.976">1162 307 1056 0 0,'-5'-15'2104'0'0,"-4"-9"1634"0"0,25 29-1919 0 0,300 242-28 0 0,-313-245-1938 0 0,34 35-172 0 0,-20-11-2898 0 0,-21-26-151 0 0,3-1 2893 0 0,-5-2-691 0 0</inkml:trace>
  <inkml:trace contextRef="#ctx0" brushRef="#br0" timeOffset="2213.033">1521 50 1056 0 0,'0'0'484'0'0,"5"-19"3629"0"0,156-11-2528 0 0,-160 30-1576 0 0,1 0 0 0 0,-1 0 0 0 0,0 1 0 0 0,0-1 0 0 0,0 1 0 0 0,1-1-1 0 0,-1 1 1 0 0,0-1 0 0 0,0 1 0 0 0,0 0 0 0 0,0 0 0 0 0,0-1 0 0 0,0 1 0 0 0,0 0 0 0 0,-1 0 0 0 0,1 0 0 0 0,0 0 0 0 0,0 0 0 0 0,-1 0-1 0 0,1 0 1 0 0,0 0 0 0 0,-1 0 0 0 0,1 0 0 0 0,-1 1 0 0 0,0-1 0 0 0,1 0 0 0 0,-1 0 0 0 0,0 0 0 0 0,0 1 0 0 0,1-1 0 0 0,-1 0 0 0 0,0 0-1 0 0,0 1 1 0 0,-1-1 0 0 0,1 0 0 0 0,0 0 0 0 0,0 1 0 0 0,-1-1 0 0 0,1 0 0 0 0,0 0 0 0 0,-1 0 0 0 0,1 1 0 0 0,-1-1 0 0 0,0 0 0 0 0,1 0-1 0 0,-1 0 1 0 0,0 0 0 0 0,0 0-9 0 0,-28 61 437 0 0,-48 28 571 0 0,77-89-1002 0 0,-1-1-1 0 0,0 1 1 0 0,0 0 0 0 0,0-1-1 0 0,0 1 1 0 0,0 0 0 0 0,1 0 0 0 0,-1-1-1 0 0,0 1 1 0 0,1 0 0 0 0,-1 0-1 0 0,1 0 1 0 0,-1 0 0 0 0,1 0 0 0 0,-1 0-1 0 0,1 0 1 0 0,0 0 0 0 0,-1 0-1 0 0,1 0 1 0 0,0 0 0 0 0,0 0 0 0 0,0 0-1 0 0,-1 0 1 0 0,1 0 0 0 0,1 0 0 0 0,-1 0-1 0 0,0 0 1 0 0,0 0 0 0 0,0 0-1 0 0,0 0 1 0 0,1 0 0 0 0,-1 0 0 0 0,0 0-1 0 0,1 0 1 0 0,-1 0 0 0 0,1 0-1 0 0,-1 0 1 0 0,1 0 0 0 0,0 0 0 0 0,-1 0-1 0 0,1-1 1 0 0,0 1 0 0 0,0 0-1 0 0,-1 0 1 0 0,1-1 0 0 0,0 1 0 0 0,0 0-1 0 0,0-1 1 0 0,0 1 0 0 0,0-1-1 0 0,0 0 1 0 0,0 1 0 0 0,0-1 0 0 0,0 0-1 0 0,0 1 1 0 0,0-1 0 0 0,0 0 0 0 0,0 0-1 0 0,1 0-5 0 0,70 7-1167 0 0,-68-7 945 0 0,151-34-5479 0 0,-128 24 4231 0 0</inkml:trace>
  <inkml:trace contextRef="#ctx0" brushRef="#br0" timeOffset="2477.487">2122 59 1684 0 0,'47'93'3856'0'0,"-40"-77"-3723"0"0,-1 1 1 0 0,-1 0 0 0 0,-1 0-1 0 0,0 0 1 0 0,-1 1 0 0 0,-1 0-1 0 0,0-1 1 0 0,-2 1-1 0 0,0 0 1 0 0,-1-1 0 0 0,0 1-1 0 0,-2 0 1 0 0,0-1-1 0 0,-1 0 1 0 0,-1 0 0 0 0,0 0-1 0 0,-2 0 1 0 0,1-1-1 0 0,-2 0 1 0 0,0 0 0 0 0,-1-1-1 0 0,-1 0 1 0 0,0-1 0 0 0,-1 0-1 0 0,-1 0 1 0 0,0-1-1 0 0,0-1 1 0 0,-2 0 0 0 0,1 0-1 0 0,-10 4-133 0 0,9-7-342 0 0,-1-2-1 0 0,0 1 1 0 0,0-2-1 0 0,0 0 0 0 0,-1-1 1 0 0,0-1-1 0 0,0 0 1 0 0,-1-1-1 0 0,1 0 1 0 0,-1-2-1 0 0,1 0 0 0 0,-1-1 1 0 0,1 0-1 0 0,-1-2 1 0 0,-9-1 342 0 0,-43-10-855 0 0,19 0 36 0 0</inkml:trace>
  <inkml:trace contextRef="#ctx0" brushRef="#br0" timeOffset="2788.378">929 143 2144 0 0,'-9'2'166'0'0,"1"0"-1"0"0,0 0 1 0 0,0 1-1 0 0,0 0 1 0 0,0 1-1 0 0,1-1 1 0 0,-1 1-1 0 0,1 1 1 0 0,0 0-1 0 0,0 0 1 0 0,1 0-1 0 0,-1 1 1 0 0,1-1-1 0 0,0 2 1 0 0,1-1 0 0 0,-1 1-1 0 0,1 0 1 0 0,1 0-1 0 0,-1 0 1 0 0,1 0-1 0 0,0 1 1 0 0,1 0-1 0 0,0 0 1 0 0,0 0-1 0 0,1 0 1 0 0,0 0-1 0 0,0 1 1 0 0,1-1-1 0 0,0 0 1 0 0,1 1-1 0 0,-1-1 1 0 0,2 1-1 0 0,-1-1 1 0 0,1 1-1 0 0,0-1 1 0 0,1 1-1 0 0,0-1 1 0 0,1 0-1 0 0,0 0-165 0 0,10 20 56 0 0,2-2 0 0 0,1 0 0 0 0,1-1 0 0 0,1 0 0 0 0,1-2 0 0 0,1 0 0 0 0,1-1 0 0 0,2-1 1 0 0,0-1-1 0 0,0-2 0 0 0,2 0 0 0 0,0-1 0 0 0,1-1 0 0 0,1-2 0 0 0,12 4-56 0 0,-7-2-860 0 0,0-2 0 0 0,1-1 0 0 0,1-1 0 0 0,0-2 0 0 0,1-2 0 0 0,0-1 0 0 0,0-2 0 0 0,14 0 860 0 0,-23-4-1268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0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 1544 0 0,'-29'10'431'0'0,"1"3"0"0"0,0 0 1 0 0,1 2-1 0 0,1 1 0 0 0,0 1 0 0 0,1 1 0 0 0,1 1 1 0 0,1 1-1 0 0,0 1 0 0 0,2 1 0 0 0,0 1 0 0 0,2 1 0 0 0,1 1 1 0 0,0 0-1 0 0,2 2 0 0 0,1-1 0 0 0,0 5-431 0 0,10-20 14 0 0,1 1 1 0 0,1-1-1 0 0,0 1 0 0 0,0 0 1 0 0,1 0-1 0 0,1-1 0 0 0,0 1 1 0 0,0 0-1 0 0,1 1 0 0 0,1-1 0 0 0,0-1 1 0 0,1 1-1 0 0,0 0 0 0 0,1 0 1 0 0,0 0-1 0 0,1-1 0 0 0,0 0 1 0 0,1 0-1 0 0,0 0 0 0 0,0 0 1 0 0,2-1-1 0 0,-1 0 0 0 0,1 0 0 0 0,0-1 1 0 0,1 1-1 0 0,0-2 0 0 0,1 1 1 0 0,0-1-1 0 0,0 0 0 0 0,1-1 1 0 0,0 0-1 0 0,0-1 0 0 0,4 2-14 0 0,9 4-790 0 0,1 0 1 0 0,1-2-1 0 0,0 0 0 0 0,0-2 0 0 0,1-1 1 0 0,0-1-1 0 0,1-1 0 0 0,21 1 790 0 0,-19-5-1232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07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50 185 1024 0 0,'-40'-66'4441'0'0,"34"49"-2266"0"0,3 41-1580 0 0,15 100 153 0 0,96 322 1212 0 0,-105-441-1940 0 0,2-1 0 0 0,-1 0 0 0 0,0 0 0 0 0,1-1 0 0 0,0 1-1 0 0,0-1 1 0 0,0 0 0 0 0,0 0 0 0 0,0-1 0 0 0,1 0 0 0 0,-1 0 0 0 0,1 0 0 0 0,0 0 0 0 0,-1-1 0 0 0,1 0 0 0 0,0 0 0 0 0,0 0-1 0 0,0-1 1 0 0,-1 0 0 0 0,1 0 0 0 0,0-1 0 0 0,0 1 0 0 0,0-1 0 0 0,0-1 0 0 0,-1 1 0 0 0,1-1 0 0 0,-1 0 0 0 0,1 0-1 0 0,-1-1 1 0 0,0 1 0 0 0,0-1 0 0 0,1 0-20 0 0,21-5-78 0 0,197-52-3751 0 0,-207 42-1320 0 0,-17 18 3917 0 0</inkml:trace>
  <inkml:trace contextRef="#ctx0" brushRef="#br0" timeOffset="270.229">125 434 1204 0 0,'-9'-9'4832'0'0,"35"0"-3603"0"0,39-5-924 0 0,357-38-1159 0 0,-389 39-2791 0 0,-33 13 2518 0 0</inkml:trace>
  <inkml:trace contextRef="#ctx0" brushRef="#br0" timeOffset="550.061">118 91 1520 0 0,'1'-1'75'0'0,"0"1"0"0"0,0 0-1 0 0,0 0 1 0 0,-1-1 0 0 0,1 1 0 0 0,0 0-1 0 0,0-1 1 0 0,0 1 0 0 0,-1 0 0 0 0,1-1-1 0 0,0 1 1 0 0,-1-1 0 0 0,1 0 0 0 0,-1 1-1 0 0,1-1 1 0 0,0 1 0 0 0,-1-1 0 0 0,1 0 0 0 0,-1 1-1 0 0,0-1 1 0 0,1 0 0 0 0,-1 0 0 0 0,1 1-1 0 0,-1-1 1 0 0,0 0 0 0 0,0 0 0 0 0,1 0-1 0 0,-1 0 1 0 0,0 1 0 0 0,0-1 0 0 0,0 0-1 0 0,0 0 1 0 0,0 0 0 0 0,0 0 0 0 0,0 1-1 0 0,0-1 1 0 0,-1 0 0 0 0,1 0 0 0 0,0 0-1 0 0,0 1 1 0 0,-1-1 0 0 0,1 0 0 0 0,0 0-1 0 0,-1 1 1 0 0,1-1 0 0 0,-1 0 0 0 0,1 0-1 0 0,-1 1 1 0 0,1-1 0 0 0,-1 1 0 0 0,0-1-1 0 0,1 0 1 0 0,-1 1 0 0 0,0-1 0 0 0,1 1-1 0 0,-1 0 1 0 0,0-1 0 0 0,0 1 0 0 0,1 0 0 0 0,-1-1-1 0 0,0 1 1 0 0,0 0 0 0 0,0 0 0 0 0,1-1-1 0 0,-1 1 1 0 0,0 0 0 0 0,0 0 0 0 0,0 0-75 0 0,68-24 719 0 0,224-1-1866 0 0,-210 24-1670 0 0,-56 0 1574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268 331 856 0 0,'-20'33'4154'0'0,"4"34"-3291"0"0,13-47-288 0 0,-8 54 234 0 0,-26 80-2569 0 0,15-134-835 0 0,9-15 1369 0 0</inkml:trace>
  <inkml:trace contextRef="#ctx0" brushRef="#br0" timeOffset="282.212">0 418 1076 0 0,'2'-1'387'0'0,"25"-8"5712"0"0,3 22-4687 0 0,157 127 247 0 0,-59-51-3546 0 0,-89-56-3070 0 0,-38-33 3659 0 0,-2-3-61 0 0</inkml:trace>
  <inkml:trace contextRef="#ctx0" brushRef="#br0" timeOffset="1213.273">415 45 848 0 0,'4'-5'849'0'0,"0"1"-697"0"0,0 0-1 0 0,0 1 0 0 0,0-1 1 0 0,1 1-1 0 0,-1 0 0 0 0,1 0 1 0 0,0 1-1 0 0,0 0 0 0 0,0-1 1 0 0,0 2-1 0 0,0-1 0 0 0,0 0 1 0 0,1 1-1 0 0,-1 0 0 0 0,0 1 1 0 0,1-1-1 0 0,-1 1 0 0 0,1 0 0 0 0,-1 0 1 0 0,5 1-152 0 0,0-2 128 0 0,1 1 1 0 0,-1 1-1 0 0,1 0 1 0 0,-1 0-1 0 0,1 1 1 0 0,-1 0-1 0 0,0 1 1 0 0,0 0-1 0 0,0 0 1 0 0,0 1-1 0 0,0 1 1 0 0,-1 0-1 0 0,0 0 0 0 0,0 1 1 0 0,0 0-1 0 0,-1 0 1 0 0,1 1-1 0 0,-2 0 1 0 0,1 0-1 0 0,-1 1 1 0 0,0 0-1 0 0,-1 1 1 0 0,0-1-1 0 0,0 1 1 0 0,0 0-1 0 0,-2 1 1 0 0,1-1-1 0 0,-1 1 1 0 0,0 0-1 0 0,1 7-128 0 0,19 89 768 0 0,-5 0-1 0 0,-5 1 1 0 0,-4 0 0 0 0,-5 1-1 0 0,-5 26-767 0 0,-32 42 621 0 0,28-167-582 0 0,0-1 0 0 0,-1 1 1 0 0,1-1-1 0 0,-1 0 1 0 0,-1-1-1 0 0,0 1 0 0 0,0-1 1 0 0,0 0-1 0 0,-1-1 1 0 0,0 1-1 0 0,0-1 0 0 0,0-1 1 0 0,-1 1-1 0 0,0-2 1 0 0,0 1-1 0 0,0-1 0 0 0,-1 0 1 0 0,0 0-1 0 0,1-1 1 0 0,-1 0-1 0 0,-1-1 0 0 0,1 0 1 0 0,0 0-40 0 0,-222 18-4841 0 0,74-42 1600 0 0,44-14 742 0 0,73 13 1397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11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1060 0 0,'0'0'975'0'0,"0"0"-100"0"0,0 0-195 0 0,0 0-38 0 0,0 0-65 0 0,0 0-59 0 0,0 0-108 0 0,0 0 0 0 0,0 0-68 0 0,0 0-41 0 0,0 0 6 0 0,0 0-30 0 0,13 8 201 0 0,11 90 237 0 0,106 127-1104 0 0,-116-193-684 0 0,-19-10-3213 0 0,-19-10 3031 0 0</inkml:trace>
  <inkml:trace contextRef="#ctx0" brushRef="#br0" timeOffset="283.094">10 286 1520 0 0,'-10'-4'5392'0'0,"29"-5"-4090"0"0,35-8-1009 0 0,165-22 123 0 0,2-1-5777 0 0,-184 32 3915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0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386 152 1120 0 0,'11'-13'5235'0'0,"-210"241"-2967"0"0,96-64-2505 0 0,32-141-5202 0 0,68-23 4192 0 0</inkml:trace>
  <inkml:trace contextRef="#ctx0" brushRef="#br0" timeOffset="279.701">1 214 1172 0 0,'6'-24'5076'0'0,"20"44"-2844"0"0,-13-6-2163 0 0,233 179 1614 0 0,-184-147-2962 0 0,-41-23-3558 0 0,-19-22 3590 0 0,-1-1 30 0 0</inkml:trace>
  <inkml:trace contextRef="#ctx0" brushRef="#br0" timeOffset="696.314">1114 182 1160 0 0,'-7'0'3810'0'0,"-21"11"-2768"0"0,15 1-873 0 0,0 0-1 0 0,0 0 1 0 0,2 2 0 0 0,0-1-1 0 0,0 2 1 0 0,1-1 0 0 0,1 1-1 0 0,0 1 1 0 0,1-1 0 0 0,1 2-1 0 0,1-1 1 0 0,0 1 0 0 0,1 0-1 0 0,0 0 1 0 0,2 0 0 0 0,0 2-169 0 0,-20 36-999 0 0,-26-28-3981 0 0,38-27 3700 0 0</inkml:trace>
  <inkml:trace contextRef="#ctx0" brushRef="#br0" timeOffset="973.2">791 251 1060 0 0,'35'-10'6968'0'0,"27"54"-6811"0"0,-52-36 447 0 0,212 153-1662 0 0,-209-144-3700 0 0,-13-16 3677 0 0</inkml:trace>
  <inkml:trace contextRef="#ctx0" brushRef="#br0" timeOffset="1239.742">1220 320 1648 0 0,'46'-4'6176'0'0,"35"-13"-6012"0"0,-45 9 20 0 0,77-38-5193 0 0,-98 33 3730 0 0</inkml:trace>
  <inkml:trace contextRef="#ctx0" brushRef="#br0" timeOffset="1490.335">1653 34 1632 0 0,'-3'13'5451'0'0,"7"56"-4468"0"0,19 13-614 0 0,6 27-839 0 0,-21-35-4759 0 0,-8-69 3825 0 0</inkml:trace>
  <inkml:trace contextRef="#ctx0" brushRef="#br0" timeOffset="1755.744">2001 83 1388 0 0,'8'9'333'0'0,"0"1"0"0"0,0-1 0 0 0,-1 2-1 0 0,0-1 1 0 0,-1 1 0 0 0,0 0 0 0 0,0 0 0 0 0,-2 1 0 0 0,1-1-1 0 0,-1 1 1 0 0,-1 0 0 0 0,0 0 0 0 0,-1 0 0 0 0,0 1 0 0 0,-1-1-1 0 0,0 1 1 0 0,-1-1 0 0 0,-1 1 0 0 0,0-1 0 0 0,-1 8-333 0 0,2-13 113 0 0,-20 131 641 0 0,18-127-746 0 0,0 0 0 0 0,-1 0 0 0 0,0-1 0 0 0,-1 1 0 0 0,0-1 0 0 0,0 0 0 0 0,-1 0 0 0 0,-1 0 0 0 0,0-1 0 0 0,0 0 0 0 0,0 0 0 0 0,-1 0 0 0 0,-1-1 0 0 0,1 0 0 0 0,-2-1 0 0 0,1 1 0 0 0,-1-2 0 0 0,0 1 0 0 0,0-1 0 0 0,0 0 0 0 0,-8 2-8 0 0,0 0-539 0 0,-1-1-1 0 0,0 0 1 0 0,-1-2-1 0 0,1 0 1 0 0,-1-1-1 0 0,0-1 1 0 0,0-1-1 0 0,0 0 1 0 0,-1-2-1 0 0,1 0 1 0 0,0-1-1 0 0,-12-2 540 0 0,-56-12-1138 0 0</inkml:trace>
  <inkml:trace contextRef="#ctx0" brushRef="#br0" timeOffset="2126.575">551 1 1496 0 0,'-10'4'201'0'0,"1"0"0"0"0,-1 1-1 0 0,1 0 1 0 0,0 1 0 0 0,0 0-1 0 0,1 0 1 0 0,0 1 0 0 0,0 0-1 0 0,0 1 1 0 0,1 0 0 0 0,0 0 0 0 0,1 0-1 0 0,-1 1 1 0 0,2 0 0 0 0,-1 0-1 0 0,1 0 1 0 0,1 1 0 0 0,0 0 0 0 0,0 0-1 0 0,1 0 1 0 0,0 0 0 0 0,1 0-1 0 0,0 1 1 0 0,0-1 0 0 0,1 1-1 0 0,1 0 1 0 0,0-1 0 0 0,0 1 0 0 0,1-1-1 0 0,0 1 1 0 0,1-1 0 0 0,1 1-1 0 0,1 6-200 0 0,4 0 72 0 0,1 0 0 0 0,0 0-1 0 0,1-1 1 0 0,0-1 0 0 0,1 0-1 0 0,1 0 1 0 0,1-1-1 0 0,0 0 1 0 0,0-2 0 0 0,2 1-1 0 0,-1-2 1 0 0,2 0 0 0 0,-1 0-1 0 0,1-2 1 0 0,10 5-72 0 0,16 7-1112 0 0,2-2-1 0 0,0-1 1 0 0,2-3 0 0 0,-1-1-1 0 0,26 3 1113 0 0,-24-9-1419 0 0,-1 0 150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8:46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0 2284 0 0,'-93'122'5415'0'0,"-6"104"-4143"0"0,44-90-658 0 0,15-85-2178 0 0,-28-44-3388 0 0,37-21 3743 0 0</inkml:trace>
  <inkml:trace contextRef="#ctx0" brushRef="#br0" timeOffset="250.052">0 84 1184 0 0,'14'-45'7582'0'0,"8"47"-6819"0"0,276 183 1223 0 0,-64-39-2416 0 0,-89-55-6513 0 0,-138-86 5778 0 0,-5-3-32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4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1792 0 0,'29'-37'9344'0'0,"-24"103"-8594"0"0,-5 196-2244 0 0,0-261 808 0 0,0-1-264 0 0,-6 15-4586 0 0,4-15 4164 0 0</inkml:trace>
  <inkml:trace contextRef="#ctx0" brushRef="#br0" timeOffset="421.259">77 216 1636 0 0,'17'-22'673'0'0,"1"1"0"0"0,1 1-1 0 0,0 0 1 0 0,2 1 0 0 0,0 2 0 0 0,1 0-1 0 0,1 1 1 0 0,0 1 0 0 0,13-5-673 0 0,-25 13 274 0 0,-101 37-383 0 0,-25 43-202 0 0,115-70 344 0 0,0 1-1 0 0,0-1 0 0 0,1 0 0 0 0,-1 1 0 0 0,1-1 0 0 0,0 0 0 0 0,0 1 1 0 0,0-1-1 0 0,0 0 0 0 0,1 0 0 0 0,-1 0 0 0 0,1 0 0 0 0,0 0 0 0 0,0 0 1 0 0,0-1-1 0 0,0 1 0 0 0,0-1 0 0 0,1 1 0 0 0,-1-1 0 0 0,1 0 0 0 0,0 0 1 0 0,-1 0-1 0 0,1 0 0 0 0,2 1-32 0 0,-4-2 15 0 0,113 75 672 0 0,-94-65-811 0 0,0 1-1 0 0,-1 0 1 0 0,0 2-1 0 0,-1 0 1 0 0,-1 1-1 0 0,0 1 1 0 0,-1 0-1 0 0,1 2 125 0 0,-13-9-409 0 0,-1-2-4075 0 0,-3-7 3114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1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1708 0 0,'23'9'3867'0'0,"25"-9"-3021"0"0,-26-1-295 0 0,185-13 351 0 0,-96 4-3533 0 0,-89 4 79 0 0,-21 4 1321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1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1056 0 0,'5'8'1036'0'0,"11"4"-168"0"0,2-3-164 0 0,7 0-44 0 0,3-6-64 0 0,2 3-72 0 0,8-3-115 0 0,1-3-5 0 0,-17 0-208 0 0,7 0-52 0 0,6 0-216 0 0,4 0 4 0 0,37-14-949 0 0,-39 4 77 0 0,0-1 60 0 0,-3-1-444 0 0,-4-1 96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40 158 1412 0 0,'-5'16'6885'0'0,"-21"77"-5248"0"0,23-75-1445 0 0,0 0 0 0 0,1 0 1 0 0,1 1-1 0 0,1-1 1 0 0,1 1-1 0 0,0-1 1 0 0,1 1-1 0 0,1-1 0 0 0,1 0 1 0 0,1 0-1 0 0,0 0 1 0 0,1-1-1 0 0,1 0 1 0 0,0 0-1 0 0,2 0 1 0 0,4 7-193 0 0,-6-18-21 0 0,-1 0 1 0 0,1-1-1 0 0,-1 1 1 0 0,2-1-1 0 0,-1 0 1 0 0,0-1-1 0 0,1 0 1 0 0,0 0-1 0 0,0-1 1 0 0,0 0-1 0 0,1 0 1 0 0,-1-1-1 0 0,0 0 1 0 0,1 0-1 0 0,0-1 1 0 0,-1 0 0 0 0,1 0-1 0 0,0-1 1 0 0,0-1-1 0 0,6 0 21 0 0,97-38-5082 0 0,-88-5 931 0 0,-23 29 2901 0 0</inkml:trace>
  <inkml:trace contextRef="#ctx0" brushRef="#br0" timeOffset="266.653">11 356 3048 0 0,'20'-1'5174'0'0,"17"-2"-4537"0"0,65-13 459 0 0,65-10-1146 0 0,-58 3-3161 0 0,-74 3-805 0 0,-35 13 2754 0 0</inkml:trace>
  <inkml:trace contextRef="#ctx0" brushRef="#br0" timeOffset="516.577">46 154 1392 0 0,'9'0'4770'0'0,"50"-5"-3623"0"0,168-14-1891 0 0,-51 6-2871 0 0,-133 8 2457 0 0</inkml:trace>
  <inkml:trace contextRef="#ctx0" brushRef="#br0" timeOffset="812.041">1272 158 1108 0 0,'-8'2'410'0'0,"0"0"0"0"0,0 1 0 0 0,0 0-1 0 0,0 0 1 0 0,0 1 0 0 0,1 0 0 0 0,0 0 0 0 0,0 1 0 0 0,0-1-1 0 0,0 2 1 0 0,1-1 0 0 0,0 1 0 0 0,0 0 0 0 0,-1 1-410 0 0,-66 158 1582 0 0,55-106-1305 0 0,16-54-536 0 0,0 1-1 0 0,0-1 0 0 0,-1 0 1 0 0,1-1-1 0 0,-1 1 0 0 0,0 0 0 0 0,0-1 1 0 0,-1 0-1 0 0,1 1 0 0 0,-1-2 0 0 0,0 1 1 0 0,0 0-1 0 0,0-1 0 0 0,-1 1 1 0 0,1-1-1 0 0,-1 0 0 0 0,0-1 0 0 0,0 1 1 0 0,0-1-1 0 0,-1 0 260 0 0,-12 4-1227 0 0</inkml:trace>
  <inkml:trace contextRef="#ctx0" brushRef="#br0" timeOffset="1077.128">902 290 2644 0 0,'23'-3'4424'0'0,"6"21"-2957"0"0,-28-17-1471 0 0,87 63 808 0 0,78 67-2852 0 0,-157-120-2009 0 0,-11-12 2791 0 0</inkml:trace>
  <inkml:trace contextRef="#ctx0" brushRef="#br0" timeOffset="1353.522">651 152 1100 0 0,'-6'2'197'0'0,"-1"0"-1"0"0,1 0 1 0 0,0 0-1 0 0,0 1 1 0 0,0 0-1 0 0,1 0 1 0 0,-1 1-1 0 0,1-1 1 0 0,-1 1-1 0 0,1 0 1 0 0,0 1 0 0 0,1-1-1 0 0,-1 1 1 0 0,1 0-1 0 0,0 0 1 0 0,0 1-1 0 0,1-1 1 0 0,-1 1-1 0 0,1-1 1 0 0,0 1-1 0 0,1 0 1 0 0,-1 1-1 0 0,1-1 1 0 0,1 0 0 0 0,-1 0-1 0 0,1 1 1 0 0,0-1-1 0 0,0 1 1 0 0,1-1-1 0 0,0 1 1 0 0,0-1-1 0 0,1 6-196 0 0,5 2 103 0 0,1 0-1 0 0,1 0 0 0 0,0-1 1 0 0,0 1-1 0 0,1-2 0 0 0,1 1 1 0 0,0-2-1 0 0,1 1 0 0 0,1-1 1 0 0,-1-1-1 0 0,1 0 1 0 0,1 0-1 0 0,0-2 0 0 0,0 1 1 0 0,1-2-1 0 0,14 7-102 0 0,148 60-2436 0 0,-61-45-1358 0 0,-81-26 2549 0 0</inkml:trace>
  <inkml:trace contextRef="#ctx0" brushRef="#br0" timeOffset="1602.777">1497 1 1784 0 0,'8'4'320'0'0,"-1"1"0"0"0,0 1 0 0 0,0-1 0 0 0,0 1 0 0 0,-1 1 0 0 0,0-1 0 0 0,0 1 0 0 0,-1 0 0 0 0,0 0 0 0 0,0 0 0 0 0,0 1 0 0 0,-1 0 0 0 0,-1 0 0 0 0,3 7-320 0 0,26 197 2478 0 0,-33-188-2477 0 0,-1 0 0 0 0,-1-1 1 0 0,-1 1-1 0 0,-1-1 0 0 0,-1 0 0 0 0,-1 0 0 0 0,-1 0 0 0 0,-1-1-1 0 0,-5 9-744 0 0,-1 0 0 0 0,-2-2 0 0 0,-1 0 0 0 0,-1-1 0 0 0,-2 0 0 0 0,0-2-1 0 0,-2-1 1 0 0,-17 15 744 0 0,-10 3-1302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25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 1204 0 0,'16'-3'3295'0'0,"8"16"464"0"0,53 243-1670 0 0,-34-95-3600 0 0,-43-158 1296 0 0,-1 0-1 0 0,0 0 1 0 0,1 0-1 0 0,-1 0 1 0 0,0 0-1 0 0,0 0 1 0 0,0-1-1 0 0,-1 1 1 0 0,1 0-1 0 0,-1-1 1 0 0,0 1-1 0 0,1-1 1 0 0,-1 1-1 0 0,0-1 1 0 0,0 0-1 0 0,0 0 1 0 0,-1 0-1 0 0,1 0 1 0 0,-1 0-1 0 0,1-1 1 0 0,-1 1-1 0 0,1-1 1 0 0,-1 1-1 0 0,0-1 1 0 0,-2 1 215 0 0,-13 2-1125 0 0</inkml:trace>
  <inkml:trace contextRef="#ctx0" brushRef="#br0" timeOffset="260.379">0 223 3204 0 0,'6'-2'2797'0'0,"22"-1"-1920"0"0,309-20 1591 0 0,-115 1-5187 0 0,-68-8-1362 0 0,-110 19 2807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2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1152 0 0,'10'-5'1378'0'0,"-11"6"-1283"0"0,1 0 1 0 0,0-1 0 0 0,-1 1-1 0 0,1 0 1 0 0,-1 0 0 0 0,1 0-1 0 0,0 0 1 0 0,0 0 0 0 0,-1 0-1 0 0,1 0 1 0 0,0 0-1 0 0,0-1 1 0 0,0 1 0 0 0,0 0-1 0 0,0 0 1 0 0,0 0 0 0 0,1 0-1 0 0,-1 0 1 0 0,0 0-1 0 0,0 0 1 0 0,1 0 0 0 0,-1 0-1 0 0,0-1 1 0 0,1 1 0 0 0,-1 0-1 0 0,1 0 1 0 0,-1 0 0 0 0,1-1-1 0 0,-1 1 1 0 0,1 0-1 0 0,0 0 1 0 0,-1-1 0 0 0,1 1-1 0 0,0-1 1 0 0,0 1 0 0 0,-1-1-1 0 0,1 1 1 0 0,0-1-1 0 0,0 1 1 0 0,0-1 0 0 0,0 0-1 0 0,0 1 1 0 0,-1-1 0 0 0,1 0-1 0 0,0 0 1 0 0,0 1-1 0 0,0-1 1 0 0,0 0 0 0 0,0 0-1 0 0,0 0 1 0 0,0 0 0 0 0,0-1-1 0 0,0 1 1 0 0,0 0 0 0 0,0 0-1 0 0,0 0 1 0 0,-1-1-1 0 0,1 1 1 0 0,0 0 0 0 0,0-1-1 0 0,0 1 1 0 0,0-1 0 0 0,-1 1-1 0 0,1-1 1 0 0,0 0-1 0 0,0 0-95 0 0,-1 246 1942 0 0,-14-115-1432 0 0,13-126-489 0 0,0 1 0 0 0,1-1-1 0 0,-1 1 1 0 0,1 0 0 0 0,0-1-1 0 0,1 1 1 0 0,-1-1 0 0 0,1 1 0 0 0,0 0-1 0 0,0-1 1 0 0,0 0 0 0 0,1 1 0 0 0,-1-1-1 0 0,1 0 1 0 0,0 0 0 0 0,0 0 0 0 0,1 0-1 0 0,-1 0 1 0 0,1 0 0 0 0,0 0 0 0 0,0-1-1 0 0,0 0 1 0 0,0 0 0 0 0,1 1 0 0 0,-1-2-1 0 0,1 1 1 0 0,0 0 0 0 0,0-1 0 0 0,0 0-1 0 0,0 0 1 0 0,0 0 0 0 0,1 0-1 0 0,-1-1 1 0 0,0 1 0 0 0,1-1 0 0 0,-1 0-1 0 0,3 0-20 0 0,218 2-598 0 0,-89-50-4218 0 0,-101 10 829 0 0,-34 26 2764 0 0</inkml:trace>
  <inkml:trace contextRef="#ctx0" brushRef="#br0" timeOffset="266.317">135 662 1804 0 0,'57'-1'5941'0'0,"88"-9"-4642"0"0,-81 3-1212 0 0,22-6-611 0 0,-40-10-3346 0 0,-41 17 2553 0 0,-3 1 61 0 0</inkml:trace>
  <inkml:trace contextRef="#ctx0" brushRef="#br0" timeOffset="516.118">75 453 2512 0 0,'213'-60'6116'0'0,"11"42"-6975"0"0,-75 8-3565 0 0,-110 7 3171 0 0</inkml:trace>
  <inkml:trace contextRef="#ctx0" brushRef="#br0" timeOffset="844.109">1574 417 1600 0 0,'-55'15'4489'0'0,"-57"72"-2517"0"0,-61 175-1289 0 0,76-187-6019 0 0,75-70 4064 0 0</inkml:trace>
  <inkml:trace contextRef="#ctx0" brushRef="#br0" timeOffset="1123.31">1075 528 2036 0 0,'29'-15'6137'0'0,"8"14"-3511"0"0,81 38-3043 0 0,-94-27 1186 0 0,162 89-601 0 0,-95 1-5043 0 0,-84-78 1053 0 0,-7-22 2720 0 0</inkml:trace>
  <inkml:trace contextRef="#ctx0" brushRef="#br0" timeOffset="1755.105">2271 459 1316 0 0,'11'8'5791'0'0,"-41"24"-5265"0"0,5-5-71 0 0,-80 130 767 0 0,104-156-1228 0 0,-58 82-1051 0 0,-2-59-4814 0 0,50-24 4571 0 0</inkml:trace>
  <inkml:trace contextRef="#ctx0" brushRef="#br0" timeOffset="2019.479">2036 488 1108 0 0,'33'-14'7742'0'0,"20"49"-6365"0"0,-29-16-1025 0 0,269 163-772 0 0,-273-161-1318 0 0,-27-12-3898 0 0,-2-11 4419 0 0</inkml:trace>
  <inkml:trace contextRef="#ctx0" brushRef="#br0" timeOffset="2283.672">2532 542 1712 0 0,'-11'-2'5775'0'0,"22"-1"-3924"0"0,21-1-1562 0 0,70-1-1592 0 0,-7-19-3623 0 0,-77 15 3616 0 0</inkml:trace>
  <inkml:trace contextRef="#ctx0" brushRef="#br0" timeOffset="2533.789">3064 357 1248 0 0,'-9'-2'6177'0'0,"-10"22"-4280"0"0,15-8-1787 0 0,1 1 0 0 0,1-1 1 0 0,0 1-1 0 0,0 0 0 0 0,1 0 0 0 0,1 0 0 0 0,0 0 0 0 0,1 0 0 0 0,1 0 0 0 0,0-1 1 0 0,0 1-1 0 0,1 0 0 0 0,1 0-110 0 0,11 92-2433 0 0,-16-101 2199 0 0,1-1 0 0 0,-1 0 1 0 0,0 0-1 0 0,1 0 1 0 0,-2 1-1 0 0,1-1 0 0 0,0 0 1 0 0,-1 0-1 0 0,1 0 0 0 0,-1-1 1 0 0,0 1-1 0 0,0 0 0 0 0,0-1 1 0 0,0 1-1 0 0,0-1 0 0 0,0 1 1 0 0,-1-1-1 0 0,0 0 1 0 0,1 0-1 0 0,-1 0 0 0 0,0-1 1 0 0,0 1-1 0 0,0-1 234 0 0,-16 9-1235 0 0</inkml:trace>
  <inkml:trace contextRef="#ctx0" brushRef="#br0" timeOffset="2982.31">2153 300 1580 0 0,'-22'3'528'0'0,"0"0"-1"0"0,0 1 0 0 0,1 2 1 0 0,0 0-1 0 0,0 1 0 0 0,0 1 1 0 0,1 1-1 0 0,-3 3-527 0 0,16-9 104 0 0,0 1 0 0 0,0 0 0 0 0,1 0 0 0 0,-1 1 0 0 0,1 0-1 0 0,0 0 1 0 0,0 0 0 0 0,1 1 0 0 0,0 0 0 0 0,0 0 0 0 0,0 0 0 0 0,1 1 0 0 0,0 0 0 0 0,0 0 0 0 0,0 0 0 0 0,1 0-1 0 0,0 0 1 0 0,1 1 0 0 0,0-1 0 0 0,0 1 0 0 0,0 0 0 0 0,1-1 0 0 0,0 1 0 0 0,0 2-104 0 0,6 6 33 0 0,0 0 1 0 0,1 0-1 0 0,1 0 1 0 0,0 0 0 0 0,1-1-1 0 0,1 0 1 0 0,0-1-1 0 0,1 0 1 0 0,0-1-1 0 0,2 0 1 0 0,-1 0 0 0 0,1-1-1 0 0,1 0 1 0 0,0-2-1 0 0,1 1 1 0 0,0-1-1 0 0,12 5-33 0 0,-1 3-845 0 0,1 0-1 0 0,1-2 1 0 0,1-2-1 0 0,0 0 0 0 0,1-2 1 0 0,1 0-1 0 0,7 0 846 0 0,-3-5-1244 0 0</inkml:trace>
  <inkml:trace contextRef="#ctx0" brushRef="#br0" timeOffset="3327.083">3225 252 1508 0 0,'35'11'4139'0'0,"-21"1"-3962"0"0,-1 0 0 0 0,0 1 1 0 0,0 1-1 0 0,-1-1 0 0 0,-1 2 0 0 0,-1 0 0 0 0,0 0 0 0 0,0 1 1 0 0,-2 0-1 0 0,0 1 0 0 0,-1 0 0 0 0,0 0 0 0 0,-2 0 0 0 0,0 1 0 0 0,-1 0 1 0 0,0 0-1 0 0,-2 0 0 0 0,0 0 0 0 0,-1 0 0 0 0,-1 3-177 0 0,-2-5-32 0 0,-1 1 0 0 0,0-1 0 0 0,-1 0 0 0 0,-1 1 0 0 0,-1-2 0 0 0,0 1 0 0 0,-1-1 1 0 0,0 0-1 0 0,-1 0 0 0 0,-1-1 0 0 0,0 0 0 0 0,-1 0 0 0 0,-1-1 0 0 0,0-1 0 0 0,-1 0 0 0 0,0 0 0 0 0,-1-1 0 0 0,-1 0 32 0 0,-164 105-3353 0 0,67-74 907 0 0,61-29 1134 0 0</inkml:trace>
  <inkml:trace contextRef="#ctx0" brushRef="#br0" timeOffset="3936.412">1014 288 1324 0 0,'-14'5'2252'0'0,"3"-2"-2071"0"0,0 1-1 0 0,1 1 0 0 0,-1 0 0 0 0,1 1 0 0 0,1 0 1 0 0,-1 0-1 0 0,1 1 0 0 0,0 0 0 0 0,0 1 0 0 0,1 0 1 0 0,0 0-1 0 0,1 1 0 0 0,-1 0 0 0 0,2 0 0 0 0,-1 1 1 0 0,1-1-1 0 0,1 2 0 0 0,0-1 0 0 0,0 0 0 0 0,1 1 1 0 0,1 0-1 0 0,-1 0 0 0 0,2 0 0 0 0,0 0 0 0 0,0 1 1 0 0,1-1-1 0 0,0 1 0 0 0,1-1 0 0 0,1 11-180 0 0,4-2 65 0 0,1-1-1 0 0,2 1 1 0 0,0-1-1 0 0,0 0 1 0 0,2-1-1 0 0,0 0 1 0 0,2-1-1 0 0,0 0 1 0 0,0 0-1 0 0,2-2 1 0 0,0 1-1 0 0,0-2 1 0 0,2 0-1 0 0,-1-1 1 0 0,2 0-1 0 0,17 10-64 0 0,14 7-569 0 0,0-3 0 0 0,2-1 1 0 0,1-2-1 0 0,0-3 0 0 0,50 13 569 0 0,79 3-3971 0 0,-125-32 2820 0 0</inkml:trace>
  <inkml:trace contextRef="#ctx0" brushRef="#br0" timeOffset="4465.741">3382 0 1416 0 0,'59'26'715'0'0,"0"3"-1"0"0,-2 2 1 0 0,-2 3 0 0 0,-1 2-1 0 0,-2 2 1 0 0,-1 3 0 0 0,19 22-715 0 0,-51-48 140 0 0,-1 1 1 0 0,0 1 0 0 0,-1 0-1 0 0,-1 2 1 0 0,-1 0-1 0 0,0 0 1 0 0,-2 1 0 0 0,0 1-1 0 0,-1 1 1 0 0,-1-1 0 0 0,-1 2-1 0 0,-2-1 1 0 0,0 1 0 0 0,-1 1-1 0 0,-1-1 1 0 0,-1 1-1 0 0,1 17-140 0 0,-8-25 40 0 0,-1 0 0 0 0,0 0 0 0 0,-1-1 0 0 0,-1 1-1 0 0,0-1 1 0 0,-1 1 0 0 0,-1-2 0 0 0,0 1-1 0 0,-1-1 1 0 0,0 0 0 0 0,-1-1 0 0 0,-1 0-1 0 0,0 0 1 0 0,-1-1 0 0 0,0 0 0 0 0,-1-1-1 0 0,-10 8-39 0 0,9-9-365 0 0,0 1-1 0 0,-1-1 0 0 0,0-1 0 0 0,0-1 0 0 0,-1 0 0 0 0,0 0 1 0 0,0-2-1 0 0,-1 0 0 0 0,0-1 0 0 0,0 0 0 0 0,-3-1 366 0 0,-26-4-2876 0 0,17-12 1615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2:1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29 263 1556 0 0,'0'0'332'0'0,"0"0"-37"0"0,4-21 580 0 0,25-31 1532 0 0,-81 291-428 0 0,43-66-674 0 0,11-167-1257 0 0,1 0 0 0 0,0 1 0 0 0,1-1 0 0 0,0 0 0 0 0,0-1 0 0 0,0 1 0 0 0,0-1-1 0 0,1 1 1 0 0,0-1 0 0 0,0-1 0 0 0,0 1 0 0 0,1-1 0 0 0,0 0 0 0 0,-1 0-1 0 0,1 0 1 0 0,1-1 0 0 0,-1 0 0 0 0,0 0 0 0 0,1-1 0 0 0,0 0 0 0 0,-1 0 0 0 0,1 0-1 0 0,0-1 1 0 0,0 0 0 0 0,0 0 0 0 0,0-1 0 0 0,0 0 0 0 0,0 0 0 0 0,4-1-48 0 0,160 2-535 0 0,-62-22-2872 0 0,-101 13 695 0 0,-9 4 1372 0 0</inkml:trace>
  <inkml:trace contextRef="#ctx0" brushRef="#br0" timeOffset="262.597">95 464 1684 0 0,'25'-24'5038'0'0,"51"6"-4862"0"0,-57 15 359 0 0,214-31-1897 0 0,-220 30-1107 0 0,-13 3 1247 0 0</inkml:trace>
  <inkml:trace contextRef="#ctx0" brushRef="#br0" timeOffset="527.666">68 206 1912 0 0,'-7'-19'5066'0'0,"27"7"-3404"0"0,44 1-1956 0 0,-52 9 767 0 0,265-9-3872 0 0,-200 12 1029 0 0,-48-1 968 0 0</inkml:trace>
  <inkml:trace contextRef="#ctx0" brushRef="#br0" timeOffset="963.838">1466 207 1004 0 0,'16'-10'4280'0'0,"-24"22"-2325"0"0,-91 168-524 0 0,-66 119-1952 0 0,111-264-4962 0 0,52-35 4301 0 0</inkml:trace>
  <inkml:trace contextRef="#ctx0" brushRef="#br0" timeOffset="1262.111">1135 251 1048 0 0,'0'-48'5762'0'0,"23"70"-4564"0"0,80 80-141 0 0,92 110-2404 0 0,-189-196-144 0 0,-4-8-2289 0 0,-6-10 2529 0 0</inkml:trace>
  <inkml:trace contextRef="#ctx0" brushRef="#br0" timeOffset="1848.875">1545 26 876 0 0,'47'-26'4246'0'0,"30"59"-3506"0"0,-74-26-683 0 0,0 0 0 0 0,0 1 0 0 0,0-1 0 0 0,-1 1 0 0 0,0-1 0 0 0,-1 1 0 0 0,1-1 0 0 0,-2 1 0 0 0,1 0 0 0 0,-1 0 0 0 0,0 0 0 0 0,0-1 0 0 0,-1 1 0 0 0,0 0 0 0 0,-1-1 0 0 0,0 1 0 0 0,0-1 0 0 0,0 1 0 0 0,-1-1 0 0 0,0 0 0 0 0,-1 0 0 0 0,0 0 0 0 0,0 0 0 0 0,0-1-1 0 0,0 1 1 0 0,-1-1 0 0 0,-1 0-57 0 0,-37 92 1153 0 0,43-97-1009 0 0,0-1-8 0 0,19 16-195 0 0,-8-14-295 0 0,0-1 1 0 0,1 0-1 0 0,-1 0 0 0 0,0-1 1 0 0,0-1-1 0 0,1 0 0 0 0,-1 0 1 0 0,0-1-1 0 0,0 0 0 0 0,0-1 1 0 0,-1-1-1 0 0,1 0 0 0 0,-1 0 1 0 0,1-1-1 0 0,-1 0 0 0 0,6-4 354 0 0,1 1-643 0 0,14-6-557 0 0</inkml:trace>
  <inkml:trace contextRef="#ctx0" brushRef="#br0" timeOffset="2078.439">2180 12 1112 0 0,'35'46'3906'0'0,"-26"-32"-3783"0"0,0 1-1 0 0,-1 0 0 0 0,-1 1 0 0 0,-1 0 0 0 0,0 0 0 0 0,-1 0 0 0 0,0 0 0 0 0,-2 1 0 0 0,0 0 1 0 0,-1 0-1 0 0,0 0 0 0 0,-2 0 0 0 0,0 0 0 0 0,0 0 0 0 0,-2 0 0 0 0,0 0 0 0 0,-1 0 1 0 0,-1-1-1 0 0,0 1 0 0 0,-2-1 0 0 0,0 0 0 0 0,0 0 0 0 0,-1-1 0 0 0,-1 0 0 0 0,-1 0 0 0 0,-6 8-122 0 0,-3-2-321 0 0,-1-1 0 0 0,-1-1-1 0 0,-1-1 1 0 0,0 0-1 0 0,-1-2 1 0 0,-1 0-1 0 0,-1-2 1 0 0,0-1-1 0 0,-1 0 1 0 0,0-2-1 0 0,-1-1 1 0 0,0-1 0 0 0,0-1-1 0 0,-1-2 1 0 0,-8 1 321 0 0,-25 1-1428 0 0</inkml:trace>
  <inkml:trace contextRef="#ctx0" brushRef="#br0" timeOffset="2356.01">953 102 1760 0 0,'-10'1'190'0'0,"0"1"0"0"0,1 0 0 0 0,-1 0 0 0 0,1 1 0 0 0,0 0 0 0 0,0 1 0 0 0,0 0 0 0 0,0 0 0 0 0,0 1 0 0 0,1 0 0 0 0,0 1 0 0 0,0 0 0 0 0,1 0 0 0 0,-1 0 0 0 0,1 1 0 0 0,1 0-1 0 0,-1 1 1 0 0,1-1 0 0 0,0 1 0 0 0,1 0 0 0 0,0 1 0 0 0,0-1 0 0 0,1 1 0 0 0,0 0 0 0 0,1 0 0 0 0,0 1 0 0 0,0-1 0 0 0,1 1 0 0 0,0-1 0 0 0,1 1 0 0 0,0 0 0 0 0,0-1 0 0 0,1 1 0 0 0,0 0 0 0 0,1 5-190 0 0,6 5 43 0 0,1 1 0 0 0,1-1 0 0 0,0-1 0 0 0,2 1 1 0 0,0-2-1 0 0,1 1 0 0 0,0-2 0 0 0,2 1 0 0 0,0-2 0 0 0,1 0 1 0 0,1-1-1 0 0,0 0 0 0 0,1-2 0 0 0,1 1 0 0 0,18 9-43 0 0,189 86-4924 0 0,-185-97 3668 0 0,0-5 28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3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1880 0 0,'26'10'5610'0'0,"61"-14"-4365"0"0,-86 4-1244 0 0,172-25-224 0 0,-55 3-4533 0 0,-107 18 3507 0 0,-9 2 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36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1772 0 0,'5'1'812'0'0,"16"5"-56"0"0,3-4-192 0 0,-8-2 0 0 0,6 0-72 0 0,9 0-176 0 0,2 0-236 0 0,3 0-4 0 0,2 0-800 0 0,39-15 60 0 0,-39 10-708 0 0,-3-2-32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3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93 1632 0 0,'-13'0'1362'0'0,"13"-2"3779"0"0,169-36-3562 0 0,251-14-2604 0 0,-378 56-4080 0 0,-47-1 3885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3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2036 0 0,'15'14'3528'0'0,"26"-3"-2989"0"0,-34-9-175 0 0,81 16 952 0 0,-60-14-1077 0 0,0 1 0 0 0,-1 1 0 0 0,0 1 0 0 0,0 2 1 0 0,-1 0-1 0 0,0 2 0 0 0,0 1 0 0 0,-1 1 1 0 0,5 5-240 0 0,-25-15 15 0 0,-1 1 1 0 0,0 1 0 0 0,0-1-1 0 0,0 0 1 0 0,-1 1 0 0 0,1 0-1 0 0,-1 0 1 0 0,0 0 0 0 0,0 0-1 0 0,-1 1 1 0 0,0-1-1 0 0,0 1 1 0 0,0-1 0 0 0,0 1-1 0 0,-1 0 1 0 0,0 0 0 0 0,0 0-1 0 0,-1-1 1 0 0,0 1 0 0 0,0 0-1 0 0,0 0 1 0 0,0 0 0 0 0,-1 0-1 0 0,0 0 1 0 0,-1 0 0 0 0,1-1-1 0 0,-1 1 1 0 0,0-1 0 0 0,0 1-1 0 0,-1-1 1 0 0,0 0 0 0 0,1 1-1 0 0,-2-1 1 0 0,1-1 0 0 0,-1 1-1 0 0,1 0 1 0 0,-2-1 0 0 0,1 0-1 0 0,-1 1-15 0 0,-302 305 829 0 0,218-183-283 0 0,90-124-527 0 0,0 0-1 0 0,0-1 1 0 0,0 1 0 0 0,0 0-1 0 0,0-1 1 0 0,1 1-1 0 0,-1-1 1 0 0,1 1 0 0 0,-1-1-1 0 0,1 0 1 0 0,0 0-1 0 0,0 0 1 0 0,0 0 0 0 0,0 0-1 0 0,0 0 1 0 0,1 0-1 0 0,-1-1 1 0 0,1 1 0 0 0,-1-1-1 0 0,1 1 1 0 0,-1-1-1 0 0,1 0 1 0 0,0 0 0 0 0,-1-1-1 0 0,1 1 1 0 0,0 0-1 0 0,0-1 1 0 0,0 1 0 0 0,-1-1-1 0 0,1 0 1 0 0,0 0-1 0 0,2-1-18 0 0,281-10 370 0 0,-226 6-665 0 0,82-4-3600 0 0,-143-4-1566 0 0,-11 5 4250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4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1148 0 0,'0'0'698'0'0,"0"0"-60"0"0,0 0-80 0 0,-1-13 161 0 0,9 5 3325 0 0,136-12-3090 0 0,68 42-569 0 0,-105 14-41 0 0,-107-35-294 0 0,-18 22 64 0 0,-107 29 406 0 0,101-46-445 0 0,-304 108-124 0 0,329-114-95 0 0,-1 0 0 0 0,1 0 0 0 0,-1 0 0 0 0,0 0 0 0 0,1 0 0 0 0,-1 0 0 0 0,1 0 0 0 0,-1 0 0 0 0,1 0 0 0 0,-1 0 0 0 0,1 0-1 0 0,-1 0 1 0 0,0 0 0 0 0,1 1 0 0 0,-1-1 0 0 0,1 0 0 0 0,-1 0 0 0 0,0 1 0 0 0,1-1 0 0 0,-1 0 0 0 0,0 1 0 0 0,1-1 0 0 0,-1 0 0 0 0,0 1 0 0 0,1-1 0 0 0,-1 0 0 0 0,0 1-1 0 0,0-1 1 0 0,1 1 0 0 0,-1-1 0 0 0,0 0 0 0 0,0 1 0 0 0,0-1 0 0 0,0 1 0 0 0,0-1 0 0 0,1 1 0 0 0,-1-1 0 0 0,0 1 0 0 0,0-1 0 0 0,0 0 0 0 0,0 1 0 0 0,0-1 0 0 0,-1 1-1 0 0,1-1 1 0 0,0 1 0 0 0,0-1 0 0 0,0 1 0 0 0,0-1 0 0 0,0 0 0 0 0,-1 1 0 0 0,1-1 0 0 0,0 1 0 0 0,0-1 144 0 0,8-1-1283 0 0</inkml:trace>
  <inkml:trace contextRef="#ctx0" brushRef="#br0" timeOffset="216.929">582 273 1676 0 0,'-375'134'5855'0'0,"334"-121"-5846"0"0,-15 4-412 0 0,26-5-4418 0 0,34-14 3521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4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1360 0 0,'104'-6'1442'0'0,"-90"12"-1199"0"0,0 1 0 0 0,0 0-1 0 0,-1 1 1 0 0,0 0 0 0 0,0 1 0 0 0,-1 0 0 0 0,-1 1 0 0 0,1 0 0 0 0,-1 1 0 0 0,4 6-243 0 0,-16-17 50 0 0,1-1 1 0 0,-1 1-1 0 0,1 0 0 0 0,0 0 1 0 0,-1-1-1 0 0,1 1 0 0 0,-1 0 1 0 0,1 0-1 0 0,-1 0 0 0 0,1 0 1 0 0,-1-1-1 0 0,1 1 0 0 0,-1 0 1 0 0,1 0-1 0 0,-1 0 0 0 0,1 0 1 0 0,-1 0-1 0 0,1 0 0 0 0,-1 1 1 0 0,1-1-1 0 0,-1 0 0 0 0,1 0 1 0 0,-1 0-1 0 0,1 0 0 0 0,-1 0 1 0 0,1 1-1 0 0,-1-1 0 0 0,1 0 1 0 0,-1 1-1 0 0,1-1 0 0 0,0 0 1 0 0,-1 0-1 0 0,1 1 0 0 0,-1-1 1 0 0,1 1-1 0 0,0-1 0 0 0,-1 0 1 0 0,1 1-1 0 0,0-1 0 0 0,0 1 1 0 0,-1-1-1 0 0,1 1 0 0 0,0-1 1 0 0,0 1-1 0 0,0-1 0 0 0,0 1 1 0 0,0-1-1 0 0,-1 1 0 0 0,1-1 1 0 0,0 1-1 0 0,0-1 0 0 0,0 1 1 0 0,0-1-1 0 0,1 1 0 0 0,-1-1 1 0 0,0 1-1 0 0,0 0-50 0 0,-2-13 27 0 0,1 0 1 0 0,1 1-1 0 0,0-1 0 0 0,0 0 0 0 0,1 0 1 0 0,0 1-1 0 0,1-1 0 0 0,1 0 1 0 0,0 1-1 0 0,0 0 0 0 0,1 0 0 0 0,1 0 1 0 0,0 0-1 0 0,0 1 0 0 0,1-1 1 0 0,0 1-1 0 0,1 1 0 0 0,0-1 0 0 0,0 1 1 0 0,1 0-1 0 0,0 1 0 0 0,1 0 1 0 0,0 0-1 0 0,0 1 0 0 0,1 0 0 0 0,0 1 1 0 0,0 0-1 0 0,0 0 0 0 0,1 1 1 0 0,0 1-1 0 0,0 0 0 0 0,0 0 0 0 0,1 1 1 0 0,-1 0-1 0 0,1 1 0 0 0,-1 1 1 0 0,1-1-1 0 0,0 2 0 0 0,6 0-27 0 0,-6 4-93 0 0,0 1-1 0 0,0 1 1 0 0,-1-1 0 0 0,1 2-1 0 0,-1 0 1 0 0,-1 0 0 0 0,1 1-1 0 0,-1 0 1 0 0,-1 1 0 0 0,0 0-1 0 0,0 0 1 0 0,0 1 0 0 0,-1 0-1 0 0,-1 1 1 0 0,0 0 0 0 0,0 0-1 0 0,-1 0 1 0 0,-1 1 0 0 0,0 0-1 0 0,2 6 94 0 0,31 77-4999 0 0,-33-76 3669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4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193 136 848 0 0,'-8'-1'261'0'0,"1"1"1"0"0,0 0-1 0 0,0 1 1 0 0,0 0-1 0 0,0 0 0 0 0,0 0 1 0 0,0 1-1 0 0,0 0 1 0 0,0 1-1 0 0,0-1 0 0 0,1 1 1 0 0,-1 0-1 0 0,1 1 1 0 0,0 0-1 0 0,0 0 0 0 0,0 0 1 0 0,1 1-1 0 0,0-1 1 0 0,-3 4-262 0 0,2-2 91 0 0,0 1 0 0 0,1 0 0 0 0,-1 0 1 0 0,2 0-1 0 0,-1 0 0 0 0,1 1 0 0 0,0 0 1 0 0,0-1-1 0 0,1 2 0 0 0,0-1 1 0 0,1 0-1 0 0,0 1 0 0 0,0-1 0 0 0,1 1 1 0 0,0-1-1 0 0,0 1 0 0 0,1 0 0 0 0,0-1 1 0 0,0 1-1 0 0,1 0 0 0 0,1-1 1 0 0,-1 1-1 0 0,1-1 0 0 0,1 1 0 0 0,-1-1 1 0 0,1 0-1 0 0,1 0 0 0 0,0 0 0 0 0,0 0 1 0 0,0-1-1 0 0,1 0 0 0 0,0 0 0 0 0,1 0 1 0 0,-1 0-1 0 0,1-1 0 0 0,0 0 1 0 0,1 0-1 0 0,6 4-91 0 0,125 68-1094 0 0,-33-61-3477 0 0,-86-21 3281 0 0,12-12 38 0 0</inkml:trace>
  <inkml:trace contextRef="#ctx0" brushRef="#br0" timeOffset="403.355">452 203 1360 0 0,'3'-3'152'0'0,"1"-1"-1"0"0,0 1 0 0 0,0 0 1 0 0,1 0-1 0 0,-1 1 1 0 0,0-1-1 0 0,1 1 0 0 0,-1 0 1 0 0,1 0-1 0 0,0 1 1 0 0,0-1-1 0 0,0 1 1 0 0,0 0-1 0 0,0 0 0 0 0,0 1 1 0 0,0-1-1 0 0,0 1 1 0 0,0 0-1 0 0,0 1 1 0 0,0-1-1 0 0,0 1 0 0 0,0 0 1 0 0,0 0-1 0 0,0 1 1 0 0,0-1-1 0 0,-1 1 0 0 0,5 3-151 0 0,-4-3 49 0 0,-1 0-1 0 0,1 0 0 0 0,-1 1 1 0 0,0 0-1 0 0,0 0 0 0 0,0 0 0 0 0,0 0 1 0 0,-1 1-1 0 0,1-1 0 0 0,-1 1 0 0 0,0 0 1 0 0,0 0-1 0 0,-1 0 0 0 0,1 1 0 0 0,-1-1 1 0 0,0 0-1 0 0,0 1 0 0 0,0 0 0 0 0,0-1 1 0 0,-1 1-1 0 0,0 0 0 0 0,0 0 0 0 0,0 0 1 0 0,-1 0-1 0 0,0 0 0 0 0,0 0 1 0 0,0 0-1 0 0,0 0 0 0 0,-1 0 0 0 0,0-1 1 0 0,0 1-1 0 0,0 0 0 0 0,0 0 0 0 0,-1 0 1 0 0,0-1-1 0 0,0 1 0 0 0,0-1 0 0 0,-1 0 1 0 0,1 1-1 0 0,-1-1 0 0 0,0 0 0 0 0,0 0 1 0 0,-1-1-1 0 0,1 1 0 0 0,-1-1 0 0 0,1 0 1 0 0,-3 2-49 0 0,-171 117 186 0 0,176-121-934 0 0,15-26-3167 0 0,2 10 2651 0 0</inkml:trace>
  <inkml:trace contextRef="#ctx0" brushRef="#br0" timeOffset="683.773">804 191 1112 0 0,'-5'3'254'0'0,"-9"3"169"0"0,0 1-1 0 0,1 1 1 0 0,0 0-1 0 0,0 0 0 0 0,1 2 1 0 0,0-1-1 0 0,0 2 1 0 0,1-1-1 0 0,0 2 0 0 0,1-1 1 0 0,1 1-1 0 0,0 1 1 0 0,0 0-1 0 0,1 0 0 0 0,1 1 1 0 0,-3 6-423 0 0,11-16 54 0 0,0 0 0 0 0,-1 0 1 0 0,1 0-1 0 0,1 0 1 0 0,-1 0-1 0 0,1 0 0 0 0,-1-1 1 0 0,1 1-1 0 0,0-1 0 0 0,0 1 1 0 0,1-1-1 0 0,-1 0 0 0 0,1 0 1 0 0,-1 0-1 0 0,1 0 1 0 0,0 0-1 0 0,0 0 0 0 0,1-1 1 0 0,-1 0-1 0 0,0 0 0 0 0,1 0 1 0 0,-1 0-1 0 0,1 0 1 0 0,2 0-55 0 0,96 25-404 0 0,49-40-5887 0 0,-132 6 4928 0 0</inkml:trace>
  <inkml:trace contextRef="#ctx0" brushRef="#br0" timeOffset="946.644">1001 338 916 0 0,'27'-9'7120'0'0,"31"10"-6422"0"0,-37 0-280 0 0,201-35-3105 0 0,-150 12-1268 0 0,-55 13 2641 0 0</inkml:trace>
  <inkml:trace contextRef="#ctx0" brushRef="#br0" timeOffset="1211.984">1521 154 1016 0 0,'-4'8'4368'0'0,"-15"33"-2318"0"0,16-21-2112 0 0,0 1 0 0 0,1 0-1 0 0,1 0 1 0 0,1 0 0 0 0,1 0 0 0 0,1 0-1 0 0,0 0 1 0 0,2-1 0 0 0,1 2 62 0 0,0 0-3785 0 0,-5-22 2504 0 0</inkml:trace>
  <inkml:trace contextRef="#ctx0" brushRef="#br0" timeOffset="1491.123">1834 1 1428 0 0,'12'2'203'0'0,"-1"0"0"0"0,1 2 1 0 0,-1-1-1 0 0,0 2 0 0 0,0-1 0 0 0,0 1 0 0 0,-1 1 0 0 0,0 0 0 0 0,0 1 1 0 0,0 0-1 0 0,-1 0 0 0 0,0 1 0 0 0,0 0 0 0 0,-1 0 0 0 0,0 1 0 0 0,-1 0 1 0 0,0 1-1 0 0,0 0 0 0 0,-1 0 0 0 0,0 0 0 0 0,-1 1 0 0 0,0-1 0 0 0,-1 1 1 0 0,0 0-1 0 0,0 1 0 0 0,-1-1 0 0 0,-1 1 0 0 0,0 0 0 0 0,-1-1 0 0 0,0 1 0 0 0,-1 0 1 0 0,0 0-1 0 0,0 0 0 0 0,-2-1 0 0 0,1 1 0 0 0,-2 0 0 0 0,1-1 0 0 0,-2 1 1 0 0,1-1-1 0 0,-1 0 0 0 0,-5 8-203 0 0,-128 118 1122 0 0,20-88-4822 0 0,89-81-205 0 0,29 19 2671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4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1120 0 0,'4'-24'1720'0'0,"0"19"-1620"0"0,0 1 1 0 0,1-1 0 0 0,0 1-1 0 0,-1 0 1 0 0,1 0-1 0 0,1 0 1 0 0,-1 1 0 0 0,1-1-1 0 0,-1 1 1 0 0,1 1 0 0 0,0-1-1 0 0,0 1 1 0 0,0 0 0 0 0,0 0-1 0 0,0 1 1 0 0,1 0 0 0 0,-1 0-1 0 0,0 0 1 0 0,1 1 0 0 0,-1 0-1 0 0,0 0 1 0 0,1 0-1 0 0,2 2-100 0 0,2 1 63 0 0,0 0-1 0 0,-1 1 0 0 0,1 0 0 0 0,-1 1 0 0 0,0 0 0 0 0,-1 1 1 0 0,1 0-1 0 0,-1 0 0 0 0,0 1 0 0 0,-1 0 0 0 0,1 1 0 0 0,-1 0 1 0 0,-1 0-1 0 0,0 1 0 0 0,0 0 0 0 0,-1 0 0 0 0,0 0 0 0 0,0 1 1 0 0,-1 0-1 0 0,0 0 0 0 0,-1 1 0 0 0,0-1 0 0 0,-1 1 0 0 0,0 0 0 0 0,-1 0 1 0 0,0 0-1 0 0,0 0 0 0 0,-1 0 0 0 0,-1 0 0 0 0,0 0 0 0 0,0 0 1 0 0,-1 1-1 0 0,-1-1 0 0 0,0 0 0 0 0,0 0 0 0 0,-1-1 0 0 0,-1 1 1 0 0,1 0-1 0 0,-2-1 0 0 0,0 0 0 0 0,0 0 0 0 0,0 0 0 0 0,-3 1-62 0 0,-10 9 128 0 0,-1 0 0 0 0,-1-2 0 0 0,0 0 0 0 0,-2-1 0 0 0,0-1 0 0 0,0-1 0 0 0,-2-1 0 0 0,0-1 0 0 0,-14 5-128 0 0,38-19-98 0 0,1 1 0 0 0,-1-1 0 0 0,1 1 0 0 0,-1-1 0 0 0,1 1 0 0 0,-1-1 0 0 0,1 1 0 0 0,-1-1 0 0 0,1 0 1 0 0,-1 1-1 0 0,0-1 0 0 0,1 0 0 0 0,-1 1 0 0 0,0-1 0 0 0,0 0 0 0 0,1 0 0 0 0,-1 1 0 0 0,0-1 0 0 0,0 0 0 0 0,0 0 0 0 0,0 1 0 0 0,0-1 0 0 0,0 0 1 0 0,0 0-1 0 0,0 1 0 0 0,0-1 0 0 0,-1 0 0 0 0,1 0 0 0 0,0 1 0 0 0,0-1 0 0 0,-1 0 0 0 0,1 1 0 0 0,0-1 0 0 0,-1 0 0 0 0,1 1 0 0 0,-1-1 0 0 0,1 0 0 0 0,0 1 1 0 0,-1-1-1 0 0,0 1 0 0 0,1-1 0 0 0,-1 1 0 0 0,1-1 0 0 0,-1 1 0 0 0,0 0 0 0 0,1-1 0 0 0,-1 1 0 0 0,0 0 0 0 0,1-1 0 0 0,-1 1 0 0 0,0 0 0 0 0,1 0 1 0 0,-1 0-1 0 0,0-1 0 0 0,0 1 0 0 0,1 0 0 0 0,-1 0 0 0 0,0 0 0 0 0,0 0 98 0 0,14-15-1281 0 0</inkml:trace>
  <inkml:trace contextRef="#ctx0" brushRef="#br0" timeOffset="263.894">590 99 1048 0 0,'-14'2'320'0'0,"0"0"-1"0"0,0 0 1 0 0,1 2-1 0 0,-1-1 0 0 0,1 2 1 0 0,0 0-1 0 0,0 0 1 0 0,1 2-1 0 0,-1-1 1 0 0,1 1-1 0 0,1 1 1 0 0,0 0-1 0 0,0 1 1 0 0,0 0-1 0 0,1 1 1 0 0,0 0-1 0 0,1 0 1 0 0,0 1-1 0 0,1 1 1 0 0,0-1-1 0 0,1 1 1 0 0,0 0-1 0 0,1 1 0 0 0,-4 10-319 0 0,10-18 31 0 0,-1 0-1 0 0,1-1 0 0 0,1 1 0 0 0,-1 0 1 0 0,1 0-1 0 0,-1 0 0 0 0,1-1 0 0 0,1 1 1 0 0,-1 0-1 0 0,1-1 0 0 0,-1 1 0 0 0,1-1 0 0 0,1 0 1 0 0,-1 0-1 0 0,1 1 0 0 0,-1-1 0 0 0,1-1 1 0 0,0 1-1 0 0,1 0 0 0 0,-1-1 0 0 0,0 0 0 0 0,1 1 1 0 0,0-2-1 0 0,0 1 0 0 0,0 0 0 0 0,0-1 1 0 0,0 1-1 0 0,1-1 0 0 0,3 1-30 0 0,137 34-2794 0 0,-51-38-1140 0 0,-34-10 2794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38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 1348 0 0,'0'0'950'0'0,"0"0"-68"0"0,-14 0 263 0 0,14 2 1891 0 0,26 15-2588 0 0,-18-14-387 0 0,-1 1 0 0 0,0-1 1 0 0,0 2-1 0 0,0-1 1 0 0,0 1-1 0 0,-1 0 0 0 0,0 0 1 0 0,0 1-1 0 0,0 0 1 0 0,-1 0-1 0 0,0 0 0 0 0,0 1 1 0 0,-1-1-1 0 0,1 1 1 0 0,-1 0-1 0 0,-1 1 1 0 0,1-1-1 0 0,-1 1 0 0 0,-1-1 1 0 0,1 1-1 0 0,-1 0-61 0 0,-2 2 31 0 0,0-1-1 0 0,-1 0 1 0 0,0 1-1 0 0,0-1 1 0 0,-1 0-1 0 0,0 0 1 0 0,0 0 0 0 0,-1 0-1 0 0,-1 0 1 0 0,1 0-1 0 0,-1-1 1 0 0,-1 0-1 0 0,0 0 1 0 0,0 0-1 0 0,0 0 1 0 0,-1-1-1 0 0,0 0 1 0 0,0 0-1 0 0,-1 0 1 0 0,0-1 0 0 0,-1 0-31 0 0,-169 106 306 0 0,47-73-948 0 0,127-39 253 0 0,6-26-1764 0 0,52-31-1605 0 0,-34 38 2474 0 0</inkml:trace>
  <inkml:trace contextRef="#ctx0" brushRef="#br0" timeOffset="263.573">485 81 1068 0 0,'-10'11'445'0'0,"0"1"0"0"0,1 1 0 0 0,0-1-1 0 0,1 1 1 0 0,0 1 0 0 0,2 0 0 0 0,-1 0 0 0 0,1 0-1 0 0,1 1 1 0 0,1 0 0 0 0,-1 5-445 0 0,4-15 45 0 0,0-1-1 0 0,0 1 1 0 0,1 0 0 0 0,-1 0-1 0 0,1-1 1 0 0,0 1 0 0 0,0 0-1 0 0,1 0 1 0 0,0-1 0 0 0,0 1-1 0 0,0 0 1 0 0,0-1 0 0 0,0 1-1 0 0,1-1 1 0 0,0 0 0 0 0,0 1 0 0 0,0-1-1 0 0,1 0 1 0 0,-1 0 0 0 0,1 0-1 0 0,0-1 1 0 0,0 1 0 0 0,1-1-1 0 0,-1 1 1 0 0,1-1 0 0 0,-1 0-1 0 0,1 0 1 0 0,0-1 0 0 0,0 1-1 0 0,0-1 1 0 0,0 0 0 0 0,1 0-1 0 0,-1 0 1 0 0,1 0 0 0 0,-1-1-1 0 0,1 0 1 0 0,3 1-45 0 0,99-14-4450 0 0,-85 2 3594 0 0</inkml:trace>
  <inkml:trace contextRef="#ctx0" brushRef="#br0" timeOffset="513.885">621 150 1996 0 0,'2'-6'5053'0'0,"24"-5"-4198"0"0,79-13 110 0 0,69-14-585 0 0,-57 28-6025 0 0,-117 10 4377 0 0</inkml:trace>
  <inkml:trace contextRef="#ctx0" brushRef="#br0" timeOffset="731.279">692 271 2240 0 0,'32'6'5776'0'0,"30"-20"-4734"0"0,-54 12-683 0 0,202-55-78 0 0,-4-4-7131 0 0,-174 51 5558 0 0</inkml:trace>
  <inkml:trace contextRef="#ctx0" brushRef="#br0" timeOffset="1008.952">1528 87 896 0 0,'-11'11'549'0'0,"0"0"0"0"0,0 1 0 0 0,1 1 0 0 0,0-1 0 0 0,1 2 0 0 0,1-1 0 0 0,0 1 0 0 0,1 1 1 0 0,0-1-1 0 0,1 1 0 0 0,1 0 0 0 0,0 1 0 0 0,1-1 0 0 0,0 10-549 0 0,4-20 54 0 0,0-1 1 0 0,1 1-1 0 0,0 0 0 0 0,0-1 1 0 0,1 1-1 0 0,-1-1 1 0 0,1 1-1 0 0,0-1 0 0 0,0 0 1 0 0,0 0-1 0 0,1 0 1 0 0,-1 0-1 0 0,1 0 1 0 0,0 0-1 0 0,0-1 0 0 0,0 1 1 0 0,1-1-1 0 0,-1 0 1 0 0,1 0-1 0 0,0 0 0 0 0,0-1 1 0 0,0 1-1 0 0,0-1 1 0 0,0 0-1 0 0,1 0 0 0 0,-1 0 1 0 0,0-1-1 0 0,1 0 1 0 0,0 1-1 0 0,-1-2 0 0 0,1 1 1 0 0,0 0-1 0 0,-1-1 1 0 0,1 0-1 0 0,0 0 0 0 0,3-1-54 0 0,171-20 477 0 0,-173 20-471 0 0,-1 0 1 0 0,1 0 0 0 0,0-1-1 0 0,0 0 1 0 0,-1 0 0 0 0,1 0 0 0 0,-1-1-1 0 0,1 0 1 0 0,-1 0 0 0 0,0 0-1 0 0,0-1 1 0 0,-1 0 0 0 0,1 0-1 0 0,-1 0 1 0 0,0 0 0 0 0,0-1 0 0 0,0 1-1 0 0,0-1 1 0 0,-1 0 0 0 0,0 0-1 0 0,0-1 1 0 0,0 0-7 0 0,-38-45-187 0 0,17 39 97 0 0,0 0-1 0 0,-1 2 1 0 0,0 0-1 0 0,0 1 1 0 0,-1 0-1 0 0,0 2 1 0 0,-1 1 0 0 0,0 0-1 0 0,-6 0 91 0 0,-106-38-4214 0 0,80 11 1371 0 0,30 13 1420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3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134 422 1452 0 0,'0'0'560'0'0,"0"0"-150"0"0,0 0-56 0 0,0 0 30 0 0,0 0 30 0 0,0 0 32 0 0,-19-11 1079 0 0,27-1 1486 0 0,-16 49-2878 0 0,-12 80 153 0 0,-4 22 730 0 0,6 2 0 0 0,0 123-1016 0 0,21-260 24 0 0,0 0 0 0 0,1 0 0 0 0,-1-1 0 0 0,1 1 0 0 0,0-1 1 0 0,0 1-1 0 0,0-1 0 0 0,1 0 0 0 0,-1-1 0 0 0,1 1 0 0 0,-1-1 0 0 0,1 0 0 0 0,0 0 0 0 0,0 0 0 0 0,0-1 0 0 0,0 0 1 0 0,0 0-1 0 0,0 0 0 0 0,0-1 0 0 0,0 1 0 0 0,0-1 0 0 0,0 0 0 0 0,5-1-24 0 0,21 1 16 0 0,1-2 0 0 0,-1-1 0 0 0,0-2-1 0 0,0-1 1 0 0,0-1 0 0 0,19-8-16 0 0,34-7-773 0 0,-82 21 602 0 0,-1 0 0 0 0,1-1-1 0 0,-1 1 1 0 0,1 0 0 0 0,-1-1 0 0 0,0 1 0 0 0,0 0 0 0 0,1-1-1 0 0,-1 0 1 0 0,0 1 0 0 0,0-1 0 0 0,-1 0 0 0 0,1 1-1 0 0,0-1 1 0 0,0 0 0 0 0,-1 0 0 0 0,1 0 0 0 0,-1 0-1 0 0,0 0 1 0 0,0 0 0 0 0,1 1 0 0 0,-1-1 0 0 0,0 0 0 0 0,-1 0-1 0 0,1 0 1 0 0,0 0 0 0 0,-1 0 0 0 0,1 0 0 0 0,-1 0-1 0 0,1 0 1 0 0,-1 1 0 0 0,0-1 0 0 0,1 0 0 0 0,-1 0-1 0 0,0 1 1 0 0,0-1 0 0 0,-1 1 0 0 0,1-1 0 0 0,0 1 0 0 0,0-1-1 0 0,-1 1 1 0 0,1 0 0 0 0,-1 0 0 0 0,1-1 0 0 0,-1 1-1 0 0,0 0 1 0 0,1 0 0 0 0,-1 1 0 0 0,-1-2 171 0 0,-14-13-1227 0 0</inkml:trace>
  <inkml:trace contextRef="#ctx0" brushRef="#br0" timeOffset="281.534">25 678 964 0 0,'-25'-2'3738'0'0,"33"-4"-905"0"0,541-46-1395 0 0,-522 53-2262 0 0,-21 2-4407 0 0,-14-2 3925 0 0</inkml:trace>
  <inkml:trace contextRef="#ctx0" brushRef="#br0" timeOffset="626.669">51 345 1720 0 0,'0'0'92'0'0,"1"0"1"0"0,-1 0-1 0 0,0 0 0 0 0,1-1 0 0 0,-1 1 1 0 0,0 0-1 0 0,1 0 0 0 0,-1 0 0 0 0,0-1 0 0 0,0 1 1 0 0,1 0-1 0 0,-1 0 0 0 0,0-1 0 0 0,0 1 1 0 0,1 0-1 0 0,-1 0 0 0 0,0-1 0 0 0,0 1 1 0 0,0 0-1 0 0,1-1 0 0 0,-1 1 0 0 0,0 0 0 0 0,0-1 1 0 0,0 1-1 0 0,0 0 0 0 0,0-1 0 0 0,0 1 1 0 0,0-1-1 0 0,0 1 0 0 0,0 0 0 0 0,0-1 1 0 0,0 1-1 0 0,0 0 0 0 0,0-1 0 0 0,0 1 0 0 0,0 0 1 0 0,0-1-1 0 0,-1 1 0 0 0,1 0 0 0 0,0-1 1 0 0,0 1-1 0 0,0 0 0 0 0,0-1 0 0 0,-1 1 0 0 0,1 0 1 0 0,0 0-1 0 0,0-1 0 0 0,-1 1 0 0 0,1 0 1 0 0,0 0-1 0 0,-1-1-92 0 0,50-9 102 0 0,-39 8 213 0 0,450-50 1564 0 0,-300 40-1550 0 0,-149 23-2129 0 0,-15-1-3222 0 0,4-7 3699 0 0</inkml:trace>
  <inkml:trace contextRef="#ctx0" brushRef="#br0" timeOffset="1235.551">1634 296 1088 0 0,'0'0'587'0'0,"2"-17"1628"0"0,6 35 853 0 0,-42 40-3011 0 0,21-38 294 0 0,-137 311 1100 0 0,148-324-1550 0 0,-40 74-107 0 0,1-50-3732 0 0,37-31 2621 0 0,-8 0-16 0 0</inkml:trace>
  <inkml:trace contextRef="#ctx0" brushRef="#br0" timeOffset="1483.194">1229 348 1688 0 0,'0'-6'1129'0'0,"-1"6"-1049"0"0,1-1-1 0 0,-1 1 0 0 0,1-1 1 0 0,0 0-1 0 0,-1 1 0 0 0,1-1 1 0 0,0 0-1 0 0,0 1 1 0 0,-1-1-1 0 0,1 0 0 0 0,0 1 1 0 0,0-1-1 0 0,0 0 0 0 0,0 1 1 0 0,0-1-1 0 0,0 0 0 0 0,0 0 1 0 0,0 1-1 0 0,0-1 1 0 0,0 0-1 0 0,0 1 0 0 0,1-1 1 0 0,-1 0-1 0 0,0 1 0 0 0,0-1 1 0 0,1 0-1 0 0,-1 1 1 0 0,0-1-1 0 0,1 1 0 0 0,-1-1 1 0 0,1 0-1 0 0,-1 1 0 0 0,1-1 1 0 0,-1 1-1 0 0,1-1 0 0 0,-1 1 1 0 0,1-1-1 0 0,-1 1 1 0 0,1 0-1 0 0,0-1 0 0 0,-1 1 1 0 0,1 0-1 0 0,-1-1 0 0 0,1 1 1 0 0,0 0-1 0 0,0 0 1 0 0,-1 0-1 0 0,1 0 0 0 0,0 0 1 0 0,-1 0-1 0 0,1-1 0 0 0,0 2 1 0 0,-1-1-1 0 0,1 0 0 0 0,0 0 1 0 0,0 0-1 0 0,-1 0 1 0 0,1 0-1 0 0,0 0 0 0 0,-1 1 1 0 0,1-1-1 0 0,0 0 0 0 0,0 1-79 0 0,228 127 1669 0 0,-94-55-2164 0 0,-4 4-3584 0 0,-114-67 2755 0 0,-1-1 20 0 0</inkml:trace>
  <inkml:trace contextRef="#ctx0" brushRef="#br0" timeOffset="1886.265">2381 252 2400 0 0,'-54'85'4642'0'0,"-6"10"-4277"0"0,-55 121 193 0 0,72-198-5639 0 0,32-18 3785 0 0</inkml:trace>
  <inkml:trace contextRef="#ctx0" brushRef="#br0" timeOffset="2152.947">1974 356 916 0 0,'12'-21'6041'0'0,"16"23"-4247"0"0,32 28-1992 0 0,-55-27 536 0 0,82 43 118 0 0,-57-31-689 0 0,0 0 0 0 0,-1 2 0 0 0,0 2-1 0 0,-1 0 1 0 0,-2 2 0 0 0,17 16 233 0 0,-23-9-5044 0 0,-19-27 3800 0 0</inkml:trace>
  <inkml:trace contextRef="#ctx0" brushRef="#br0" timeOffset="2401.204">2512 429 848 0 0,'52'-1'6873'0'0,"2"-2"-4776"0"0,99-44-8335 0 0,-137 37 4954 0 0</inkml:trace>
  <inkml:trace contextRef="#ctx0" brushRef="#br0" timeOffset="2632.701">3005 219 2128 0 0,'19'19'5245'0'0,"-12"41"-4715"0"0,-5-41-6 0 0,17 96 305 0 0,6 72-3642 0 0,-65-140-246 0 0,22-39 1683 0 0</inkml:trace>
  <inkml:trace contextRef="#ctx0" brushRef="#br0" timeOffset="3068.473">2117 243 1312 0 0,'-131'66'3291'0'0,"122"-59"-3156"0"0,1-1 0 0 0,0 1 0 0 0,0 1 0 0 0,0-1 0 0 0,1 1 0 0 0,1 0 0 0 0,-1 1 0 0 0,1 0 0 0 0,1 0 0 0 0,-1 0 0 0 0,2 1 0 0 0,-1 0 0 0 0,1 0 0 0 0,1 0 0 0 0,0 0-1 0 0,0 0 1 0 0,1 1 0 0 0,0-1 0 0 0,1 7-135 0 0,0-6 37 0 0,2 0 0 0 0,-1 0 0 0 0,2-1 0 0 0,-1 1 0 0 0,1 0 0 0 0,1 0 0 0 0,0-1 0 0 0,1 1 0 0 0,0-1-1 0 0,0 0 1 0 0,1 0 0 0 0,0 0 0 0 0,1-1 0 0 0,0 0 0 0 0,1 0 0 0 0,0-1 0 0 0,0 1 0 0 0,1-1 0 0 0,0-1 0 0 0,0 0 0 0 0,1 0-1 0 0,-1 0 1 0 0,10 4-37 0 0,3 1-427 0 0,1 0 0 0 0,0-2 0 0 0,0 0 0 0 0,1-2 0 0 0,1-1 0 0 0,-1 0-1 0 0,1-2 1 0 0,0 0 0 0 0,1-2 0 0 0,8 0 427 0 0,12-1-1013 0 0</inkml:trace>
  <inkml:trace contextRef="#ctx0" brushRef="#br0" timeOffset="3399.11">3387 137 2396 0 0,'17'30'457'0'0,"-1"0"0"0"0,-2 2 1 0 0,-1 0-1 0 0,-1 0 0 0 0,-2 1 0 0 0,-1 1 0 0 0,-2-1 0 0 0,-1 1 0 0 0,-2 1 1 0 0,-1-1-1 0 0,-2 23-457 0 0,-2-41 2 0 0,-1 0 0 0 0,-1 1 1 0 0,0-1-1 0 0,-1 0 0 0 0,-1-1 1 0 0,-1 1-1 0 0,0-1 0 0 0,0 0 1 0 0,-2-1-1 0 0,0 1 0 0 0,-1-1 1 0 0,0-1-1 0 0,-1 0 0 0 0,0 0 1 0 0,-10 8-3 0 0,2-3-443 0 0,0 0 0 0 0,-1-1 1 0 0,-1-1-1 0 0,-1-1 0 0 0,0 0 1 0 0,-1-2-1 0 0,0-1 0 0 0,-1 0 1 0 0,-24 7 442 0 0,-29 5-1340 0 0</inkml:trace>
  <inkml:trace contextRef="#ctx0" brushRef="#br0" timeOffset="3880.761">1110 282 1280 0 0,'-18'8'291'0'0,"1"1"0"0"0,0 0 0 0 0,0 1 0 0 0,1 1 0 0 0,0 1 0 0 0,1 0 0 0 0,1 1 0 0 0,0 1 1 0 0,0 0-1 0 0,1 0 0 0 0,1 2 0 0 0,1-1 0 0 0,0 2 0 0 0,1-1 0 0 0,1 2 0 0 0,0-1 0 0 0,-5 18-291 0 0,8-22 45 0 0,2 0 0 0 0,0 1 0 0 0,0-1 0 0 0,1 1 0 0 0,1 0 0 0 0,0 0 0 0 0,1 0 0 0 0,1 0 0 0 0,0 0 0 0 0,1 0 0 0 0,0 0 0 0 0,1 0 0 0 0,1-1 0 0 0,0 1 0 0 0,1 0 0 0 0,0-1 0 0 0,1 0 0 0 0,1 0 0 0 0,0-1 0 0 0,1 1 0 0 0,0-1 0 0 0,0 0 0 0 0,2-1 0 0 0,-1 0 0 0 0,1 0 0 0 0,1-1 0 0 0,9 7-45 0 0,11 7-408 0 0,2-2-1 0 0,1-1 1 0 0,0-1-1 0 0,1-2 1 0 0,2-2-1 0 0,-1-1 1 0 0,2-1-1 0 0,0-3 1 0 0,0-1-1 0 0,1-1 0 0 0,0-2 1 0 0,13-1 408 0 0,20 1-1301 0 0</inkml:trace>
  <inkml:trace contextRef="#ctx0" brushRef="#br0" timeOffset="4410.743">3656 0 1196 0 0,'24'24'415'0'0,"-2"1"-1"0"0,0 0 1 0 0,-2 2-1 0 0,-1 0 1 0 0,-1 2 0 0 0,-2 0-1 0 0,0 1 1 0 0,-2 0-1 0 0,-2 1 1 0 0,0 0 0 0 0,-2 1-1 0 0,-2 1 1 0 0,-1-1-1 0 0,-1 1 1 0 0,-2 1 0 0 0,-1-1-1 0 0,-2 0 1 0 0,-1 10-415 0 0,-2-18 74 0 0,-1 0 0 0 0,0 0 1 0 0,-2-1-1 0 0,-1 0 0 0 0,-1 0 1 0 0,-1 0-1 0 0,-1-1 0 0 0,-2 0 1 0 0,0-1-1 0 0,-1 0 0 0 0,-1 0 1 0 0,0-2-1 0 0,-5 3-74 0 0,17-21-75 0 0,0 0 0 0 0,0 0-1 0 0,0-1 1 0 0,-1 1 0 0 0,1-1 0 0 0,-1 1 0 0 0,1-1 0 0 0,-1 1 0 0 0,1-1-1 0 0,-1 0 1 0 0,0 0 0 0 0,0 0 0 0 0,0 0 0 0 0,0 0 0 0 0,0 0 0 0 0,0-1-1 0 0,0 1 1 0 0,0 0 0 0 0,0-1 0 0 0,0 0 0 0 0,0 1 0 0 0,0-1 0 0 0,0 0-1 0 0,0 0 1 0 0,0 0 0 0 0,0-1 0 0 0,0 1 0 0 0,0 0 0 0 0,0-1 0 0 0,0 1-1 0 0,0-1 1 0 0,0 0 0 0 0,0 0 0 0 0,0 0 0 0 0,0 0 0 0 0,0 0 0 0 0,0 0-1 0 0,1 0 1 0 0,-1 0 0 0 0,0-1 0 0 0,1 1 0 0 0,-1-1 0 0 0,1 1-1 0 0,0-1 1 0 0,-1 1 0 0 0,1-1 0 0 0,0 0 0 0 0,0 0 0 0 0,0 0 0 0 0,0 0-1 0 0,1 0 1 0 0,-1 0 0 0 0,0 0 0 0 0,1 0 0 0 0,-1 0 0 0 0,1 0 0 0 0,0 0-1 0 0,0 0 1 0 0,0 0 0 0 0,0 0 0 0 0,0 0 0 0 0,0 0 0 0 0,0 0 0 0 0,1 0-1 0 0,-1-1 76 0 0,-1-23-1316 0 0,1 8-132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4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25 135 1112 0 0,'-2'-22'2772'0'0,"-19"-5"-2319"0"0,20 26-372 0 0,22-19 1354 0 0,-14 18-1387 0 0,0 1 0 0 0,0-1 1 0 0,1 2-1 0 0,-1-1 0 0 0,0 1 0 0 0,0 0 0 0 0,1 0 0 0 0,-1 1 0 0 0,0 0 1 0 0,0 1-1 0 0,0-1 0 0 0,0 1 0 0 0,0 1 0 0 0,0-1 0 0 0,0 1 0 0 0,-1 0 1 0 0,1 1-1 0 0,-1 0 0 0 0,0 0 0 0 0,0 0 0 0 0,4 4-48 0 0,0 1 36 0 0,-1 1 1 0 0,0 0-1 0 0,0 0 0 0 0,-1 1 1 0 0,0 0-1 0 0,-1 0 0 0 0,0 1 1 0 0,-1 0-1 0 0,-1 0 0 0 0,0 1 1 0 0,0-1-1 0 0,-1 1 0 0 0,-1 0 0 0 0,0 0 1 0 0,0 1-1 0 0,-2-1 0 0 0,1 13-36 0 0,-3-22 34 0 0,0 0 0 0 0,0 0-1 0 0,0 0 1 0 0,0 1 0 0 0,-1-1 0 0 0,0 0-1 0 0,0-1 1 0 0,0 1 0 0 0,0 0-1 0 0,-1-1 1 0 0,1 1 0 0 0,-1-1 0 0 0,0 1-1 0 0,0-1 1 0 0,0 0 0 0 0,0-1-1 0 0,-1 1 1 0 0,1 0 0 0 0,-1-1 0 0 0,0 0-1 0 0,0 0 1 0 0,0 0 0 0 0,0 0-1 0 0,0-1 1 0 0,0 1-34 0 0,0-4 5 0 0,0 0 1 0 0,0-1-1 0 0,1 0 1 0 0,-1 1-1 0 0,1-1 0 0 0,0 0 1 0 0,0-1-1 0 0,0 1 0 0 0,0 0 1 0 0,0-1-1 0 0,1 0 0 0 0,0 0 1 0 0,0 1-1 0 0,0-1 0 0 0,0 0 1 0 0,0-1-1 0 0,1 1 1 0 0,0 0-1 0 0,0 0 0 0 0,0-1 1 0 0,0 1-1 0 0,1-1 0 0 0,-1 1 1 0 0,1 0-1 0 0,0-1 0 0 0,1 1 1 0 0,-1-1-1 0 0,1 1 0 0 0,0 0 1 0 0,0-1-6 0 0,3-11-5 0 0,0 1 1 0 0,0 0-1 0 0,2 0 1 0 0,0 0-1 0 0,1 1 1 0 0,0 0-1 0 0,1 0 1 0 0,0 1 0 0 0,1 0-1 0 0,1 0 1 0 0,0 1-1 0 0,1 0 1 0 0,0 1-1 0 0,0 0 1 0 0,2 1-1 0 0,-1 1 1 0 0,1-1-1 0 0,0 2 1 0 0,1 0-1 0 0,0 1 1 0 0,0 0-1 0 0,1 1 1 0 0,0 0 0 0 0,0 2-1 0 0,0-1 1 0 0,1 2-1 0 0,5-1 5 0 0,-12 8-18 0 0,-1 0-1 0 0,1 1 0 0 0,-1 0 1 0 0,0 0-1 0 0,0 0 1 0 0,-1 1-1 0 0,0 1 0 0 0,0-1 1 0 0,0 1-1 0 0,-1 0 1 0 0,0 0-1 0 0,0 1 0 0 0,-1 0 1 0 0,0 0-1 0 0,0 0 1 0 0,-1 1-1 0 0,0-1 0 0 0,0 1 1 0 0,-1 0-1 0 0,2 8 19 0 0,-1-8-10 0 0,21 58 24 0 0,0 1-642 0 0,-3-28-3356 0 0,-19-36 2716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46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1272 0 0,'25'-20'7487'0'0,"-14"46"-6466"0"0,60 188-248 0 0,-70-210-1036 0 0,-1-1 0 0 0,1 1 0 0 0,-1 0 0 0 0,1 0 0 0 0,-1 0 0 0 0,0 0 0 0 0,0 0 0 0 0,-1 0 1 0 0,1 0-1 0 0,-1 0 0 0 0,0 0 0 0 0,0 0 0 0 0,0-1 0 0 0,-1 1 0 0 0,1 0 0 0 0,-1-1 0 0 0,0 1 0 0 0,0-1 0 0 0,0 1 0 0 0,0-1 0 0 0,-1 0 0 0 0,1 0 0 0 0,-1 0 1 0 0,0 0-1 0 0,0-1 0 0 0,0 1 0 0 0,0-1 0 0 0,0 0 0 0 0,-1 0 0 0 0,-2 1 263 0 0,-7 8-1305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4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34 1068 0 0,'-30'-15'7324'0'0,"31"3"-5873"0"0,-6 5-8403 0 0,-2 10 5649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4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1400 0 0,'-19'18'3764'0'0,"5"31"-2590"0"0,14-48-1103 0 0,-3 12 80 0 0,2 1-1 0 0,-1-1 1 0 0,1 0 0 0 0,1 1-1 0 0,0-1 1 0 0,1 1-1 0 0,1-1 1 0 0,0 1 0 0 0,1-1-1 0 0,0 0 1 0 0,1 0-1 0 0,0 0 1 0 0,1-1 0 0 0,1 1-1 0 0,1 1-150 0 0,-2-3-47 0 0,29 79-1140 0 0,-25-28-3348 0 0,-9-43 3324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4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1428 0 0,'18'-19'10095'0'0,"-25"-5"-8759"0"0,0 4-8758 0 0,20 17 4819 0 0,-6 2 1357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5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1100 0 0,'18'-2'5978'0'0,"38"-4"-4670"0"0,1-1-1219 0 0,76-3-145 0 0,100-16-5867 0 0,-216 20 4623 0 0</inkml:trace>
  <inkml:trace contextRef="#ctx0" brushRef="#br0" timeOffset="450.205">163 10 988 0 0,'-8'-9'9892'0'0,"11"53"-9541"0"0,2 1 1 0 0,2-1 0 0 0,2 0-1 0 0,2-1 1 0 0,12 29-352 0 0,7 33-582 0 0,-23-81 170 0 0,11 56-1996 0 0,-13-24-3398 0 0,-5-46 4532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4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1392 0 0,'0'1'66'0'0,"0"1"-1"0"0,1-1 1 0 0,-1 0-1 0 0,1 0 1 0 0,-1 0-1 0 0,1 0 1 0 0,-1 0-1 0 0,1 0 1 0 0,0 0-1 0 0,0 0 1 0 0,0 0-1 0 0,-1 0 1 0 0,1 0-1 0 0,0 0 1 0 0,0 0-1 0 0,0-1 1 0 0,0 1-1 0 0,0 0 1 0 0,0-1-1 0 0,1 1 1 0 0,-1-1-1 0 0,0 1 1 0 0,0-1-1 0 0,0 0 1 0 0,0 1-1 0 0,1-1 1 0 0,-1 0-1 0 0,0 0 1 0 0,0 0-1 0 0,1 0 1 0 0,-1 0-1 0 0,0 0 1 0 0,0 0-1 0 0,0 0 1 0 0,1 0-1 0 0,-1-1 1 0 0,0 1-1 0 0,0 0 1 0 0,0-1-1 0 0,1 1 1 0 0,-1-1-1 0 0,0 0 1 0 0,0 1-1 0 0,0-1 1 0 0,0 0-1 0 0,0 1 1 0 0,0-1-1 0 0,0 0 1 0 0,-1 0-1 0 0,1 0 1 0 0,0 0-1 0 0,0 0 1 0 0,-1 0-1 0 0,1 0 1 0 0,0 0-1 0 0,-1 0 1 0 0,1 0-1 0 0,-1-1 1 0 0,1 1-1 0 0,-1 0 1 0 0,0 0-1 0 0,0 0 1 0 0,1-1-1 0 0,-1 1 1 0 0,0 0-1 0 0,0 0 1 0 0,0-1-1 0 0,0 1 1 0 0,0 0-1 0 0,-1 0-65 0 0,11 12 87 0 0,0 0 0 0 0,-1 1 0 0 0,-1 0-1 0 0,0 0 1 0 0,-1 1 0 0 0,0 0 0 0 0,-1 1 0 0 0,0 0-1 0 0,-1-1 1 0 0,0 2 0 0 0,-2-1 0 0 0,0 0 0 0 0,0 1-1 0 0,-1 0 1 0 0,-1-1 0 0 0,0 1 0 0 0,-2 6-87 0 0,-40 70 1318 0 0,36-130-581 0 0,9 21-750 0 0,2 0 0 0 0,0 0 0 0 0,1 0 0 0 0,1 0 0 0 0,1 1 0 0 0,1 1 0 0 0,0-1 0 0 0,1 2 0 0 0,0-1 0 0 0,10-8 13 0 0,-12 11-55 0 0,1 0 0 0 0,0 1 0 0 0,1 0 0 0 0,1 1-1 0 0,0 0 1 0 0,0 1 0 0 0,1 0 0 0 0,0 1 0 0 0,1 1-1 0 0,0 0 1 0 0,0 1 0 0 0,1 0 0 0 0,0 1 0 0 0,0 0 0 0 0,1 2-1 0 0,4-1 56 0 0,-17 7-15 0 0,0 1-1 0 0,-1 0 1 0 0,1 0-1 0 0,-1 0 1 0 0,0 1-1 0 0,0-1 0 0 0,0 0 1 0 0,0 1-1 0 0,0 0 1 0 0,-1-1-1 0 0,0 1 0 0 0,1 0 1 0 0,-1 0-1 0 0,-1-1 1 0 0,1 1-1 0 0,-1 0 1 0 0,1 0-1 0 0,-1 0 0 0 0,0 0 1 0 0,0 0-1 0 0,-1 0 1 0 0,1 0-1 0 0,-2 2 16 0 0,2-3 0 0 0,0 5-162 0 0,14 133 404 0 0,35-65-5607 0 0,-43-73 4093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4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90 1624 0 0,'-6'-32'3661'0'0,"5"31"-3635"0"0,0 1 0 0 0,0-1 0 0 0,0 0 0 0 0,0 0 0 0 0,1 1-1 0 0,-1-1 1 0 0,0 0 0 0 0,0 0 0 0 0,0 0 0 0 0,0 0 0 0 0,1 0 0 0 0,-1 0 0 0 0,1 0 0 0 0,-1 0-1 0 0,1 0 1 0 0,-1 0 0 0 0,1 0 0 0 0,-1 0 0 0 0,1 0 0 0 0,0 0 0 0 0,-1-1 0 0 0,1 1 0 0 0,0 0-1 0 0,0 0 1 0 0,0 0 0 0 0,0 0 0 0 0,0-1 0 0 0,0 1 0 0 0,1 0 0 0 0,-1 0 0 0 0,0 0 0 0 0,1 0 0 0 0,-1-1-1 0 0,0 1 1 0 0,1 0 0 0 0,-1 0 0 0 0,1 0 0 0 0,0 0 0 0 0,-1 0 0 0 0,1 0 0 0 0,0 0 0 0 0,0 0-1 0 0,-1 1 1 0 0,1-1 0 0 0,0 0 0 0 0,0 0 0 0 0,0 1 0 0 0,0-1 0 0 0,0 0 0 0 0,0 1 0 0 0,0-1-1 0 0,0 1 1 0 0,1-1 0 0 0,-1 1 0 0 0,0 0 0 0 0,0-1 0 0 0,0 1 0 0 0,0 0 0 0 0,0 0 0 0 0,1 0-1 0 0,-1 0 1 0 0,0 0 0 0 0,0 0 0 0 0,0 0 0 0 0,2 1-26 0 0,3-3 33 0 0,0 0 1 0 0,1 1-1 0 0,-1 0 1 0 0,1 1-1 0 0,-1-1 1 0 0,1 1-1 0 0,-1 1 1 0 0,1-1-1 0 0,-1 1 1 0 0,1 0-1 0 0,-1 0 1 0 0,0 1-1 0 0,1 0 1 0 0,-1 0-1 0 0,0 0 1 0 0,0 1-1 0 0,0 0 1 0 0,-1 0-1 0 0,1 1 1 0 0,-1-1-1 0 0,1 1 1 0 0,-1 1-1 0 0,-1-1 1 0 0,1 0-1 0 0,0 1 1 0 0,-1 0-1 0 0,0 0 1 0 0,0 1-1 0 0,-1-1 1 0 0,1 1-1 0 0,-1 0 1 0 0,-1-1-1 0 0,1 1 1 0 0,-1 1-1 0 0,0-1 1 0 0,0 0-1 0 0,0 1 1 0 0,-1-1-1 0 0,0 0 1 0 0,-1 1-1 0 0,1-1 1 0 0,-1 1-1 0 0,0 0 1 0 0,-1-1-1 0 0,0 1 1 0 0,0 1-34 0 0,-6 7-40 0 0,0 0 0 0 0,-1 0 0 0 0,0 0 0 0 0,-2-1 0 0 0,1-1 0 0 0,-2 0 0 0 0,1 0 0 0 0,-2-1 1 0 0,0 0-1 0 0,0-1 0 0 0,-1 0 0 0 0,0-1 0 0 0,-1-1 0 0 0,0 0 0 0 0,-8 3 40 0 0,21-11-328 0 0,-12 5 422 0 0,6-9-4391 0 0,0-9 3106 0 0</inkml:trace>
  <inkml:trace contextRef="#ctx0" brushRef="#br0" timeOffset="311.69">384 26 2164 0 0,'-10'4'229'0'0,"1"1"-1"0"0,0 0 0 0 0,1 1 1 0 0,-1 0-1 0 0,1 1 0 0 0,0-1 1 0 0,1 2-1 0 0,-1-1 0 0 0,2 1 1 0 0,-1 0-1 0 0,1 0 0 0 0,0 1 1 0 0,0 0-1 0 0,1 0 1 0 0,1 0-1 0 0,0 0 0 0 0,0 1 1 0 0,0 0-1 0 0,1 0 0 0 0,1 0 1 0 0,0 0-1 0 0,-1 7-228 0 0,5-12-161 0 0,0 0-1 0 0,0 0 1 0 0,0 0 0 0 0,1 0 0 0 0,0-1-1 0 0,0 1 1 0 0,0-1 0 0 0,0 0 0 0 0,1 0-1 0 0,-1 0 1 0 0,1 0 0 0 0,0 0-1 0 0,1-1 1 0 0,-1 0 0 0 0,0 0 0 0 0,1 0-1 0 0,0 0 1 0 0,-1-1 0 0 0,1 0 0 0 0,0 0-1 0 0,1 0 1 0 0,-1 0 0 0 0,0-1-1 0 0,0 0 1 0 0,1 0 0 0 0,0 0 161 0 0,11-1-1283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4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1824 0 0,'17'5'6744'0'0,"2"-4"-3689"0"0,-8-8-4465 0 0,-17-10-5242 0 0,2 13 5235 0 0</inkml:trace>
  <inkml:trace contextRef="#ctx0" brushRef="#br0" timeOffset="3814.627">183 346 1204 0 0,'-35'3'2841'0'0,"38"-3"168"0"0,531-70-587 0 0,1551-172 56 0 0,-1707 206-4618 0 0,-375 36 1216 0 0,-10 9-4492 0 0,-7-3 4214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52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12 916 0 0,'-10'-12'6425'0'0,"-13"45"-4436"0"0,12 152-726 0 0,25-91-2504 0 0,0 0-3289 0 0,-14-79 3244 0 0,0 1 22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5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4168 0 0,'5'2'1188'0'0,"-2"1"-115"0"0,-2-2-105 0 0,1 1-164 0 0,1-1-84 0 0,0-1-72 0 0,2 2-140 0 0,-5-2-112 0 0,3 0-248 0 0,-1 0-292 0 0,-2-2-184 0 0,3 1 32 0 0,0-2-1328 0 0,-3-2 164 0 0,2 2 91 0 0,0-3-127 0 0,-2 0 28 0 0,0-1-44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5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0 224 976 0 0,'9'0'5083'0'0,"0"6"-4952"0"0,0 1 0 0 0,-1 0 0 0 0,0 0 0 0 0,0 1 0 0 0,-1 0 0 0 0,0 1 0 0 0,-1-1 0 0 0,1 1 0 0 0,-2 1 0 0 0,1-1 0 0 0,-1 1 0 0 0,-1 0 0 0 0,0 0 0 0 0,0 0 0 0 0,-1 1 0 0 0,2 8-131 0 0,-7-14 61 0 0,1 0 0 0 0,-1-1 0 0 0,0 1 0 0 0,0-1 0 0 0,-1 1 0 0 0,1-1 0 0 0,-1 0 0 0 0,0 0 0 0 0,0 0 0 0 0,-1 0 0 0 0,1-1 0 0 0,-1 1 0 0 0,0-1 0 0 0,0 0 0 0 0,0 0-1 0 0,0 0 1 0 0,0 0 0 0 0,0-1 0 0 0,-1 0 0 0 0,-2 1-61 0 0,6-3 52 0 0,-5-59-237 0 0,13 41 137 0 0,0-1 0 0 0,2 1-1 0 0,-1 1 1 0 0,2 0 0 0 0,1 0 0 0 0,0 0 0 0 0,1 2 0 0 0,0-1 0 0 0,1 2-1 0 0,1-1 1 0 0,1 2 0 0 0,0 0 0 0 0,0 1 0 0 0,18-10 48 0 0,-31 21-18 0 0,0 0 1 0 0,1 0 0 0 0,-1 0-1 0 0,1 0 1 0 0,-1 1 0 0 0,0-1-1 0 0,1 1 1 0 0,0 0 0 0 0,-1 0-1 0 0,1 0 1 0 0,-1 0-1 0 0,1 0 1 0 0,-1 0 0 0 0,1 1-1 0 0,-1-1 1 0 0,1 1 0 0 0,-1 0-1 0 0,0 0 1 0 0,1 0-1 0 0,-1 0 1 0 0,0 0 0 0 0,0 0-1 0 0,0 1 1 0 0,1-1 0 0 0,-1 1-1 0 0,-1-1 1 0 0,1 1 0 0 0,0 0-1 0 0,0 0 1 0 0,-1-1-1 0 0,1 1 1 0 0,-1 1 0 0 0,1-1-1 0 0,0 2 18 0 0,46 91-9 0 0,-36-66-52 0 0,7 14 29 0 0,9 17-546 0 0,-8-22-2588 0 0,-19-33 1884 0 0,-1 0-58 0 0</inkml:trace>
  <inkml:trace contextRef="#ctx0" brushRef="#br0" timeOffset="231.513">552 300 1008 0 0,'5'-2'5444'0'0,"26"-8"-4395"0"0,-14 6-784 0 0,76-18-675 0 0,-5-11-4478 0 0,-75 26 3632 0 0</inkml:trace>
  <inkml:trace contextRef="#ctx0" brushRef="#br0" timeOffset="602.67">826 54 1392 0 0,'68'-7'4011'0'0,"-62"6"-3911"0"0,0 0 0 0 0,1 1 0 0 0,-1 0 0 0 0,0 0 1 0 0,0 0-1 0 0,0 1 0 0 0,0 0 0 0 0,0 0 0 0 0,0 1 0 0 0,-1 0 0 0 0,1 0 0 0 0,0 0 0 0 0,-1 1 1 0 0,1-1-1 0 0,-1 1 0 0 0,0 1 0 0 0,0-1 0 0 0,0 1 0 0 0,0-1 0 0 0,-1 2 0 0 0,1-1 0 0 0,-1 0 1 0 0,0 1-1 0 0,-1 0 0 0 0,1 0 0 0 0,-1 0 0 0 0,0 0 0 0 0,1 1-100 0 0,-6 1 92 0 0,-1 0 0 0 0,1 0 0 0 0,-1-1-1 0 0,0 1 1 0 0,-1-1 0 0 0,0 1 0 0 0,0-1 0 0 0,0 0 0 0 0,0-1-1 0 0,-1 1 1 0 0,0-1 0 0 0,0 0 0 0 0,-1 0 0 0 0,1 0 0 0 0,-1-1-1 0 0,0 0 1 0 0,0 0 0 0 0,-1 0 0 0 0,-5 2-92 0 0,-81 40 719 0 0,91-45-923 0 0,14-24-998 0 0,110-61-4526 0 0,-89 66 4528 0 0</inkml:trace>
  <inkml:trace contextRef="#ctx0" brushRef="#br0" timeOffset="866.486">1296 3 2364 0 0,'-6'-1'209'0'0,"-1"0"1"0"0,0 1-1 0 0,1-1 0 0 0,-1 1 0 0 0,0 0 0 0 0,1 1 1 0 0,-1 0-1 0 0,1 0 0 0 0,-1 0 0 0 0,1 1 0 0 0,-1 0 1 0 0,1 0-1 0 0,0 0 0 0 0,0 1 0 0 0,0 0 1 0 0,0 0-1 0 0,0 1 0 0 0,1 0 0 0 0,-1 0 0 0 0,1 0 1 0 0,0 0-1 0 0,0 1 0 0 0,1 0 0 0 0,-1 0 0 0 0,1 0 1 0 0,0 1-1 0 0,1-1 0 0 0,-1 1 0 0 0,1 0 0 0 0,0 0 1 0 0,1 0-1 0 0,-2 6-209 0 0,7-5 68 0 0,1 0 1 0 0,-1 0 0 0 0,2 0-1 0 0,-1 0 1 0 0,1-1-1 0 0,0 0 1 0 0,0 0-1 0 0,1 0 1 0 0,0 0 0 0 0,0-1-1 0 0,0 0 1 0 0,1-1-1 0 0,0 1 1 0 0,-1-1 0 0 0,2 0-1 0 0,-1-1 1 0 0,0 0-1 0 0,1 0-68 0 0,-3 0 20 0 0,137 53-1991 0 0,-44-20-3500 0 0,-80-28 4224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5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33 1048 0 0,'9'-15'2524'0'0,"-8"16"-2424"0"0,-1-1 0 0 0,0 1 0 0 0,0-1 1 0 0,0 1-1 0 0,1-1 0 0 0,-1 1 0 0 0,0-1 0 0 0,1 0 0 0 0,-1 1 0 0 0,1-1 0 0 0,-1 1 0 0 0,0-1 0 0 0,1 0 0 0 0,-1 1 0 0 0,1-1 0 0 0,-1 0 0 0 0,1 0 0 0 0,-1 1 0 0 0,1-1 0 0 0,-1 0 0 0 0,1 0 0 0 0,-1 0 0 0 0,1 1 0 0 0,-1-1 0 0 0,1 0 1 0 0,-1 0-1 0 0,1 0 0 0 0,-1 0 0 0 0,1 0 0 0 0,0 0 0 0 0,-1 0 0 0 0,1 0 0 0 0,-1 0 0 0 0,1-1 0 0 0,-1 1 0 0 0,1 0 0 0 0,-1 0 0 0 0,1 0 0 0 0,-1-1 0 0 0,1 1 0 0 0,-1 0 0 0 0,1 0 0 0 0,-1-1 0 0 0,1 1 0 0 0,-1-1 0 0 0,0 1 0 0 0,1 0 1 0 0,-1-1-1 0 0,0 1 0 0 0,1-1 0 0 0,-1 1 0 0 0,0-1 0 0 0,1 1 0 0 0,-1-1 0 0 0,0 1-100 0 0,20 170 1037 0 0,-20-96-3755 0 0,0-38-600 0 0,0-35 2053 0 0,0-1 22 0 0</inkml:trace>
  <inkml:trace contextRef="#ctx0" brushRef="#br0" timeOffset="277.551">657 102 1700 0 0,'-5'-1'944'0'0,"4"-1"-124"0"0,2 1-116 0 0,2-1-76 0 0,2-1-136 0 0,3 2-19 0 0,18-4-129 0 0,3-1-28 0 0,4 0 20 0 0,4 2-44 0 0,-2-2-276 0 0,5 3 4 0 0,-3-5-720 0 0,5 5 48 0 0,-9-6 67 0 0,4 2-739 0 0,1 1 44 0 0,-6-6-104 0 0</inkml:trace>
  <inkml:trace contextRef="#ctx0" brushRef="#br0" timeOffset="1453.178">150 0 1360 0 0,'-10'4'212'0'0,"1"1"0"0"0,-1 0-1 0 0,1 0 1 0 0,1 1 0 0 0,-1 0 0 0 0,1 1-1 0 0,0 0 1 0 0,0 0 0 0 0,1 1 0 0 0,0 0-1 0 0,1 0 1 0 0,-1 0 0 0 0,2 1 0 0 0,-1 0-1 0 0,1 0 1 0 0,0 1 0 0 0,1-1 0 0 0,0 1-1 0 0,1 0 1 0 0,0 0 0 0 0,0 0-1 0 0,1 1 1 0 0,1-1 0 0 0,-1 0 0 0 0,2 1-1 0 0,0-1 1 0 0,0 1 0 0 0,0-1 0 0 0,3 10-212 0 0,7 5 116 0 0,1-1 1 0 0,0 0 0 0 0,2 0-1 0 0,1-1 1 0 0,1-1 0 0 0,1-1-1 0 0,1 0 1 0 0,1-1-1 0 0,0 0 1 0 0,2-2 0 0 0,0 0-1 0 0,1-2 1 0 0,0 0 0 0 0,22 11-117 0 0,213 102-1712 0 0,-225-118 953 0 0,1 0-1 0 0,0-3 1 0 0,0 0 0 0 0,1-2 0 0 0,0-2-1 0 0,21 1 760 0 0,-31-5-1190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5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29 1224 0 0,'-9'-16'4319'0'0,"-13"34"-1585"0"0,15 92-1358 0 0,35 61-610 0 0,-13-99-385 0 0,17 207-1352 0 0,-52-186-1726 0 0,-24-51-2067 0 0,33-39 3548 0 0</inkml:trace>
  <inkml:trace contextRef="#ctx0" brushRef="#br0" timeOffset="294.845">90 189 1544 0 0,'5'-4'125'0'0,"0"0"1"0"0,0 1-1 0 0,0 0 0 0 0,0 0 1 0 0,1 1-1 0 0,-1-1 0 0 0,1 1 0 0 0,-1 0 1 0 0,1 1-1 0 0,0-1 0 0 0,0 1 1 0 0,0 0-1 0 0,0 1 0 0 0,0 0 0 0 0,0 0 1 0 0,0 0-1 0 0,0 0 0 0 0,0 1 1 0 0,0 0-1 0 0,0 0 0 0 0,0 1 0 0 0,-1 0 1 0 0,1 0-1 0 0,0 0 0 0 0,-1 0 1 0 0,0 1-1 0 0,1 0 0 0 0,-1 0 0 0 0,0 1 1 0 0,0-1-1 0 0,-1 1 0 0 0,1 0 1 0 0,-1 0-1 0 0,1 2-125 0 0,-5-3 67 0 0,0 1 0 0 0,1-1 0 0 0,-1 1 0 0 0,0 0 0 0 0,-1-1 0 0 0,1 1 1 0 0,-1-1-1 0 0,1 1 0 0 0,-1 0 0 0 0,0-1 0 0 0,-1 0 0 0 0,1 1 0 0 0,0-1 0 0 0,-1 0 0 0 0,0 1 0 0 0,0-1 1 0 0,0 0-1 0 0,0 0 0 0 0,0-1 0 0 0,-1 1 0 0 0,1 0 0 0 0,-1-1 0 0 0,0 1 0 0 0,1-1 0 0 0,-1 0 0 0 0,0 0 0 0 0,-1 0 1 0 0,1 0-1 0 0,0-1 0 0 0,0 1 0 0 0,-1-1 0 0 0,1 0 0 0 0,-1 0-67 0 0,-10 8-183 0 0,-1-1 0 0 0,-1-1 0 0 0,1 0 0 0 0,-1-1 1 0 0,0 0-1 0 0,-1-1 0 0 0,1-1 0 0 0,-1-1 0 0 0,-15 1 183 0 0,-2-35-3677 0 0,36 13 2526 0 0</inkml:trace>
  <inkml:trace contextRef="#ctx0" brushRef="#br0" timeOffset="570.992">591 4 1392 0 0,'8'-4'1681'0'0,"27"14"2567"0"0,-24 4-4156 0 0,-1 0 0 0 0,0 0 0 0 0,-1 1 0 0 0,0 0 0 0 0,-2 1 0 0 0,0 0 0 0 0,0 0-1 0 0,-1 1 1 0 0,-1-1 0 0 0,-1 1 0 0 0,-1 1 0 0 0,0-1 0 0 0,-1 0 0 0 0,-1 1 0 0 0,0-1 0 0 0,-1 1 0 0 0,-2-1-1 0 0,1 0 1 0 0,-2 1 0 0 0,0-1 0 0 0,-1 0 0 0 0,-1 0 0 0 0,-1-1 0 0 0,0 1 0 0 0,-1-1 0 0 0,0-1-1 0 0,-2 1 1 0 0,0-1 0 0 0,-5 5-92 0 0,-2 2-87 0 0,-1-1 1 0 0,-1-1-1 0 0,0-1 0 0 0,-2-1 0 0 0,0 0 0 0 0,-1-2 1 0 0,-1 0-1 0 0,-1-1 0 0 0,0-2 0 0 0,0 0 0 0 0,-2-1 1 0 0,-4 0 86 0 0,-9 3-874 0 0,-1-3 1 0 0,0-1 0 0 0,-1-2 0 0 0,0-1 0 0 0,0-2-1 0 0,0-2 1 0 0,-24-2 873 0 0,26-1-1372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5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1484 0 0,'3'-3'1167'0'0,"6"3"3587"0"0,-7 19-4188 0 0,45 177 872 0 0,-26-121-1405 0 0,-3 1 0 0 0,-3 1 0 0 0,-4 0 0 0 0,0 63-33 0 0,-26-60-2250 0 0,-17-38-2289 0 0,23-37 3215 0 0</inkml:trace>
  <inkml:trace contextRef="#ctx0" brushRef="#br0" timeOffset="295.836">130 469 1292 0 0,'3'-7'146'0'0,"0"1"0"0"0,0 1 0 0 0,0-1-1 0 0,0 0 1 0 0,1 1 0 0 0,0 0 0 0 0,0 0 0 0 0,1 0-1 0 0,-1 0 1 0 0,1 1 0 0 0,0-1 0 0 0,0 1 0 0 0,0 1-1 0 0,1-1 1 0 0,0 1 0 0 0,-1 0 0 0 0,1 0 0 0 0,0 0 0 0 0,1 1-1 0 0,-1 0 1 0 0,0 0 0 0 0,0 1 0 0 0,1 0 0 0 0,-1 0-1 0 0,1 0 1 0 0,-1 1 0 0 0,1 0 0 0 0,0 0 0 0 0,-1 1-1 0 0,1-1 1 0 0,-1 1 0 0 0,0 1 0 0 0,1-1 0 0 0,-1 1 0 0 0,0 1-1 0 0,0-1 1 0 0,0 1 0 0 0,0 0 0 0 0,0 0 0 0 0,-1 0-1 0 0,1 1 1 0 0,-1 0 0 0 0,3 3-146 0 0,-7 0 56 0 0,1 0 1 0 0,-1 0-1 0 0,0 1 0 0 0,-1-1 0 0 0,1 1 1 0 0,-1-1-1 0 0,-1 1 0 0 0,0-1 0 0 0,0 0 1 0 0,0 1-1 0 0,-1-1 0 0 0,0 0 1 0 0,0 0-1 0 0,-1 0 0 0 0,0 0 0 0 0,0 0 1 0 0,-1-1-1 0 0,0 1 0 0 0,0-1 0 0 0,0 0 1 0 0,-1 0-1 0 0,0 0 0 0 0,0-1 0 0 0,0 0 1 0 0,-1 0-1 0 0,1 0 0 0 0,-1-1 1 0 0,-1 1-1 0 0,1-2 0 0 0,-1 1 0 0 0,1-1 1 0 0,-1 1-1 0 0,-1-1-56 0 0,-138 66-212 0 0,78-58-2804 0 0,38-28 461 0 0,21 2 1359 0 0</inkml:trace>
  <inkml:trace contextRef="#ctx0" brushRef="#br0" timeOffset="684.408">255 30 1768 0 0,'40'-30'3373'0'0,"37"40"-2577"0"0,-72-8-752 0 0,-1 0 1 0 0,0-1 0 0 0,0 1-1 0 0,0 1 1 0 0,0-1 0 0 0,0 1-1 0 0,0-1 1 0 0,-1 1 0 0 0,1 0-1 0 0,-1 0 1 0 0,0 1 0 0 0,0-1 0 0 0,0 1-1 0 0,0-1 1 0 0,-1 1 0 0 0,0 0-1 0 0,1 0 1 0 0,-1 0 0 0 0,-1 0-1 0 0,1 1 1 0 0,0-1 0 0 0,-1 0-1 0 0,0 1 1 0 0,0-1 0 0 0,0 1 0 0 0,-1-1-1 0 0,0 1 1 0 0,0 0 0 0 0,0-1-1 0 0,0 1 1 0 0,-1-1 0 0 0,0 3-45 0 0,-9 9 103 0 0,-1-1 0 0 0,-1 0 0 0 0,0-1 0 0 0,-1-1 0 0 0,0 0 0 0 0,-1 0 0 0 0,0-1 0 0 0,-1-1 0 0 0,-1-1 0 0 0,0 0 0 0 0,-7 3-103 0 0,-21 15 67 0 0,77-63-5506 0 0,-12 22 4295 0 0</inkml:trace>
  <inkml:trace contextRef="#ctx0" brushRef="#br0" timeOffset="935.246">526 44 1756 0 0,'-14'3'524'0'0,"9"-3"-358"0"0,-1 0 0 0 0,1 0 0 0 0,0 0 1 0 0,-1 1-1 0 0,1 0 0 0 0,0 0 0 0 0,0 1 1 0 0,-1-1-1 0 0,1 1 0 0 0,0 0 0 0 0,1 1 1 0 0,-1-1-1 0 0,0 1 0 0 0,1 0 0 0 0,-1 0 1 0 0,1 0-1 0 0,0 1 0 0 0,0 0 0 0 0,0-1 1 0 0,0 1-1 0 0,1 1 0 0 0,0-1 0 0 0,0 0 1 0 0,0 1-1 0 0,0 0 0 0 0,1-1 0 0 0,-1 1 1 0 0,0 4-167 0 0,8 0 52 0 0,0 0 0 0 0,0-1 1 0 0,1 0-1 0 0,0 0 1 0 0,1-1-1 0 0,0 0 1 0 0,0 0-1 0 0,0 0 0 0 0,1-1 1 0 0,0 0-1 0 0,0 0 1 0 0,1-1-1 0 0,0 0 1 0 0,-1-1-1 0 0,2 0 0 0 0,-1 0 1 0 0,0-1-1 0 0,1 0 1 0 0,3 0-53 0 0,171 46-4711 0 0,-148-44 3435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3:5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1248 0 0,'3'-4'6671'0'0,"25"-7"-5937"0"0,171-29 492 0 0,-149 34-1116 0 0,-37 7-994 0 0,-34 5-2337 0 0,5-5 542 0 0,8-1 1342 0 0</inkml:trace>
  <inkml:trace contextRef="#ctx0" brushRef="#br0" timeOffset="1237.547">527 16 1164 0 0,'0'0'808'0'0,"0"0"-112"0"0,0 0-87 0 0,0 0-76 0 0,0 0-42 0 0,0 0-69 0 0,22-15 837 0 0,-17 15-1197 0 0,0 1-1 0 0,1 0 1 0 0,-1 1 0 0 0,0-1-1 0 0,0 1 1 0 0,0 0 0 0 0,-1 0-1 0 0,1 0 1 0 0,0 1 0 0 0,-1-1-1 0 0,1 1 1 0 0,-1 0 0 0 0,0 1-1 0 0,0-1 1 0 0,0 1 0 0 0,-1 0-1 0 0,1 0 1 0 0,-1 0 0 0 0,0 0-1 0 0,0 0 1 0 0,0 1 0 0 0,-1-1-1 0 0,1 1 1 0 0,-1 0 0 0 0,0 0-1 0 0,-1 0 1 0 0,1 0 0 0 0,-1 0-1 0 0,0 0 1 0 0,0 0 0 0 0,-1 1-1 0 0,1-1 1 0 0,-1 0 0 0 0,0 0-1 0 0,-1 1 1 0 0,1-1 0 0 0,-1 0-1 0 0,-1 4-61 0 0,-5 3 101 0 0,-1-1 0 0 0,0 1-1 0 0,-1-2 1 0 0,0 1-1 0 0,0-1 1 0 0,-1-1 0 0 0,-1 1-1 0 0,1-2 1 0 0,-1 1 0 0 0,-10 4-101 0 0,-8 1-309 0 0,35-25-5001 0 0,9 0 4048 0 0,-2-2 3 0 0</inkml:trace>
  <inkml:trace contextRef="#ctx0" brushRef="#br0" timeOffset="1503.793">799 8 1096 0 0,'-80'51'4210'0'0,"11"48"-2286"0"0,68-96-1913 0 0,0 0-1 0 0,0 0 1 0 0,1 0 0 0 0,-1 0 0 0 0,1 0 0 0 0,0 0 0 0 0,0 0 0 0 0,0 0 0 0 0,0 0-1 0 0,0 0 1 0 0,1 0 0 0 0,-1 0 0 0 0,1 0 0 0 0,0 0 0 0 0,0 0 0 0 0,0 0 0 0 0,0 0-1 0 0,1 0 1 0 0,-1-1 0 0 0,1 1 0 0 0,-1 0 0 0 0,1-1 0 0 0,0 0 0 0 0,0 1 0 0 0,0-1-1 0 0,0 0 1 0 0,1 0 0 0 0,-1 0 0 0 0,1 0 0 0 0,-1 0 0 0 0,1-1 0 0 0,0 1 0 0 0,-1-1-1 0 0,1 0 1 0 0,0 1 0 0 0,0-1 0 0 0,2 0-11 0 0,120-5-4636 0 0,-102-2 3240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4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364 515 1076 0 0,'-3'-24'2154'0'0,"2"22"-2092"0"0,0 0 1 0 0,0 0 0 0 0,0 0-1 0 0,1 0 1 0 0,-1 0 0 0 0,0 0-1 0 0,1 0 1 0 0,-1 0 0 0 0,1 0-1 0 0,0-1 1 0 0,0 1 0 0 0,0 0-1 0 0,0 0 1 0 0,0 0-1 0 0,0-1 1 0 0,1 1 0 0 0,-1 0-1 0 0,1 0 1 0 0,-1 0 0 0 0,1 0-1 0 0,0 0 1 0 0,0 0 0 0 0,0 0-1 0 0,0 0 1 0 0,0 0 0 0 0,0 0-1 0 0,1 0 1 0 0,-1 1 0 0 0,0-1-1 0 0,1 1 1 0 0,0-1 0 0 0,-1 1-1 0 0,1-1 1 0 0,0 1 0 0 0,0 0-1 0 0,0 0 1 0 0,0 0 0 0 0,-1 0-1 0 0,2 0 1 0 0,-1 0 0 0 0,1 0-63 0 0,1-2 30 0 0,1 1 0 0 0,-1-1 0 0 0,1 1 0 0 0,0 0 1 0 0,0 0-1 0 0,0 1 0 0 0,0-1 0 0 0,0 1 0 0 0,0 0 1 0 0,0 1-1 0 0,0-1 0 0 0,0 1 0 0 0,0 0 1 0 0,0 0-1 0 0,1 1 0 0 0,-1-1 0 0 0,0 1 0 0 0,0 0 1 0 0,0 1-1 0 0,0-1 0 0 0,0 1 0 0 0,-1 0 0 0 0,1 0 1 0 0,0 1-1 0 0,-1-1 0 0 0,0 1 0 0 0,1 0 1 0 0,-1 0-1 0 0,0 0 0 0 0,0 1 0 0 0,-1-1 0 0 0,1 1 1 0 0,-1 0-1 0 0,0 0 0 0 0,0 0 0 0 0,0 1 0 0 0,-1-1 1 0 0,1 1-1 0 0,-1-1 0 0 0,0 1 0 0 0,0 0 1 0 0,-1 0-1 0 0,1 0 0 0 0,0 4-30 0 0,-3-1 32 0 0,-1 0 0 0 0,1 0 0 0 0,-1 0 0 0 0,-1 0 1 0 0,1 0-1 0 0,-1-1 0 0 0,-1 1 0 0 0,1-1 0 0 0,-1 0 0 0 0,0 0 0 0 0,-1 0 0 0 0,0-1 1 0 0,0 0-1 0 0,0 1 0 0 0,-1-2 0 0 0,0 1 0 0 0,0-1 0 0 0,0 0 0 0 0,-1 0 0 0 0,-4 2-32 0 0,-147 78 604 0 0,67-40-2597 0 0,113-51-1905 0 0,-2-1 2547 0 0</inkml:trace>
  <inkml:trace contextRef="#ctx0" brushRef="#br0" timeOffset="358.906">894 531 1240 0 0,'-8'-17'3202'0'0,"-35"6"-2810"0"0,21 9-205 0 0,0 2 1 0 0,0 0 0 0 0,0 1-1 0 0,1 1 1 0 0,-1 1-1 0 0,0 1 1 0 0,1 1 0 0 0,0 1-1 0 0,0 1 1 0 0,1 1-1 0 0,0 0 1 0 0,0 2 0 0 0,-13 8-188 0 0,30-16 18 0 0,0 0 0 0 0,0 0 0 0 0,0 0 0 0 0,0 1 0 0 0,0-1 0 0 0,0 1 0 0 0,1 0 0 0 0,-1 0 0 0 0,1 0 0 0 0,0 0 1 0 0,0 0-1 0 0,0 0 0 0 0,0 1 0 0 0,0-1 0 0 0,1 1 0 0 0,0-1 0 0 0,-1 1 0 0 0,1-1 0 0 0,1 1 0 0 0,-1 0 0 0 0,0 0 0 0 0,1-1 1 0 0,0 1-1 0 0,0 0 0 0 0,0 0 0 0 0,0-1 0 0 0,1 1 0 0 0,-1 0 0 0 0,1 0 0 0 0,0-1 0 0 0,0 1 0 0 0,1 0 0 0 0,-1-1 0 0 0,1 0 0 0 0,-1 1 1 0 0,1-1-1 0 0,0 0 0 0 0,0 0 0 0 0,1 0 0 0 0,-1 0 0 0 0,1 0 0 0 0,-1 0 0 0 0,1-1 0 0 0,0 1 0 0 0,0-1 0 0 0,0 0 0 0 0,0 0 1 0 0,1 0-1 0 0,-1 0 0 0 0,0 0 0 0 0,4 0-18 0 0,10 8-539 0 0,1-1 0 0 0,0-1 0 0 0,0-1 0 0 0,1 0 0 0 0,0-2 0 0 0,0 0 0 0 0,0-1 0 0 0,1-1 0 0 0,2 0 539 0 0,17 0-1356 0 0</inkml:trace>
  <inkml:trace contextRef="#ctx0" brushRef="#br0" timeOffset="683.068">1026 681 904 0 0,'23'-9'6178'0'0,"25"4"-5690"0"0,-24 3 98 0 0,97-10-280 0 0,107-21-5592 0 0,-195 22 4018 0 0</inkml:trace>
  <inkml:trace contextRef="#ctx0" brushRef="#br0" timeOffset="960.789">1815 501 1568 0 0,'6'-4'2072'0'0,"7"-8"1772"0"0,-22 10-1844 0 0,3 6-1922 0 0,0 0 1 0 0,0 1-1 0 0,0-1 1 0 0,0 1-1 0 0,1 0 1 0 0,0 1-1 0 0,0-1 1 0 0,1 1-1 0 0,-1 0 1 0 0,1 0-1 0 0,0 0 1 0 0,1 1 0 0 0,0-1-1 0 0,0 1 1 0 0,0 1-79 0 0,-9 22 21 0 0,2 1 1 0 0,1 0 0 0 0,1 0 0 0 0,2 1 0 0 0,1-1 0 0 0,2 1-1 0 0,1 0 1 0 0,1 14-22 0 0,1-21-659 0 0,0 11-752 0 0,0-10-3421 0 0,-2-19 3529 0 0,-9 1 4 0 0</inkml:trace>
  <inkml:trace contextRef="#ctx0" brushRef="#br0" timeOffset="1444.835">1719 537 1372 0 0,'5'-35'5460'0'0,"-8"59"-3122"0"0,6-18-2304 0 0,0 1 0 0 0,1-1-1 0 0,-1 0 1 0 0,2 1 0 0 0,-1-2 0 0 0,1 1-1 0 0,-1 0 1 0 0,2-1 0 0 0,-1 0 0 0 0,0 0 0 0 0,1-1-1 0 0,0 0 1 0 0,0 0 0 0 0,0 0 0 0 0,1 0-1 0 0,-1-1 1 0 0,1 0 0 0 0,0-1 0 0 0,0 0-1 0 0,0 0 1 0 0,0 0 0 0 0,0 0 0 0 0,1-1-1 0 0,-1-1 1 0 0,0 1 0 0 0,0-1 0 0 0,1 0-1 0 0,-1-1 1 0 0,1 0-34 0 0,1 2-7 0 0,-3 0-5 0 0,1 0 1 0 0,-1 0 0 0 0,0-1 0 0 0,1 0 0 0 0,-1-1-1 0 0,1 1 1 0 0,-1-1 0 0 0,0 0 0 0 0,1-1 0 0 0,-1 1-1 0 0,0-1 1 0 0,0-1 0 0 0,0 1 0 0 0,0-1 0 0 0,-1 0-1 0 0,1 0 1 0 0,-1 0 0 0 0,0-1 0 0 0,0 0 0 0 0,0 0 0 0 0,0-1-1 0 0,-1 1 1 0 0,1-1 0 0 0,-1-1 11 0 0,-40-2 233 0 0,13 66-1701 0 0,54 0-4130 0 0,-24-52 4278 0 0</inkml:trace>
  <inkml:trace contextRef="#ctx0" brushRef="#br0" timeOffset="1708.489">2447 299 880 0 0,'12'-1'3092'0'0,"8"47"-2041"0"0,-10-21-895 0 0,-2 1 0 0 0,0 1 0 0 0,-2-1 0 0 0,-1 1 0 0 0,0 0 0 0 0,-3 0 0 0 0,0 0 0 0 0,-2 0 0 0 0,0 1 0 0 0,-2-1 0 0 0,-1 0 0 0 0,-2 0 0 0 0,0 0 0 0 0,-2-1 0 0 0,0 0 0 0 0,-2 0 0 0 0,-1 0 0 0 0,-1-2 0 0 0,-2 1 0 0 0,0-1 0 0 0,-1-1 0 0 0,-1 0 0 0 0,-2-1 0 0 0,-3 2-156 0 0,-1-6-365 0 0,-1-1 0 0 0,0 0 0 0 0,-2-2 0 0 0,0-1 0 0 0,0-1 0 0 0,-1-1 0 0 0,-1-1 0 0 0,0-1 0 0 0,-1-1 0 0 0,1-2 0 0 0,-2 0 0 0 0,1-2 0 0 0,-1-1 0 0 0,1-1 0 0 0,-6-2 365 0 0,-36 2-1276 0 0</inkml:trace>
  <inkml:trace contextRef="#ctx0" brushRef="#br0" timeOffset="2191.908">386 281 1088 0 0,'-22'5'405'0'0,"-1"0"0"0"0,1 2 0 0 0,0 1 0 0 0,1 1 0 0 0,-1 0 0 0 0,2 2 0 0 0,0 0 1 0 0,0 2-1 0 0,1 0 0 0 0,0 1 0 0 0,1 0 0 0 0,1 2 0 0 0,1 0 0 0 0,0 1 0 0 0,1 1 0 0 0,0 0 0 0 0,2 1 0 0 0,0 1 0 0 0,-5 12-405 0 0,14-21 60 0 0,1 1 0 0 0,1-1 0 0 0,0 1 0 0 0,0 0 0 0 0,1 0 0 0 0,1-1 0 0 0,0 1 0 0 0,0 0 0 0 0,1 0 0 0 0,1 0 0 0 0,0-1 0 0 0,1 1 0 0 0,0-1 1 0 0,0 1-1 0 0,1-1 0 0 0,1 0 0 0 0,0-1 0 0 0,0 1 0 0 0,1-1 0 0 0,1 0 0 0 0,0 0 0 0 0,0-1 0 0 0,0 0 0 0 0,1 0 0 0 0,2 0-60 0 0,19 21-214 0 0,2-1 0 0 0,0-1 0 0 0,2-2 1 0 0,1-1-1 0 0,1-2 0 0 0,19 9 214 0 0,-13-11-1090 0 0,0 0 0 0 0,0-3 1 0 0,2-1-1 0 0,0-3 0 0 0,1-1 0 0 0,27 3 1090 0 0,-6-5-1171 0 0</inkml:trace>
  <inkml:trace contextRef="#ctx0" brushRef="#br0" timeOffset="2831.47">2636 116 1236 0 0,'2'-7'180'0'0,"0"1"0"0"0,1-1 0 0 0,0 1 0 0 0,0 0 0 0 0,0 0 0 0 0,1 0 1 0 0,0 0-1 0 0,0 1 0 0 0,0-1 0 0 0,1 1 0 0 0,0 0 0 0 0,0 1 0 0 0,0-1 0 0 0,1 1 0 0 0,-1 0 0 0 0,1 0 0 0 0,0 1 0 0 0,0 0 0 0 0,0 0 0 0 0,1 0 0 0 0,-1 1 0 0 0,1-1 0 0 0,-1 2 1 0 0,1-1-1 0 0,0 1 0 0 0,0 0 0 0 0,-1 0 0 0 0,1 1 0 0 0,0 0 0 0 0,0 0 0 0 0,1 1-180 0 0,-5-1 23 0 0,0 0 0 0 0,0 0-1 0 0,1 0 1 0 0,-1 1 0 0 0,0 0 0 0 0,0-1-1 0 0,0 1 1 0 0,0 0 0 0 0,0 1 0 0 0,0-1 0 0 0,0 0-1 0 0,0 1 1 0 0,-1 0 0 0 0,1-1 0 0 0,0 1-1 0 0,-1 0 1 0 0,0 0 0 0 0,1 1 0 0 0,-1-1 0 0 0,0 0-1 0 0,0 1 1 0 0,0 0 0 0 0,0-1 0 0 0,-1 1 0 0 0,1 0-1 0 0,-1 0 1 0 0,0 0 0 0 0,0 0 0 0 0,0 0-1 0 0,0 0 1 0 0,0 0 0 0 0,0 0 0 0 0,-1 0 0 0 0,0 0-1 0 0,1 1 1 0 0,-1-1 0 0 0,-1 0 0 0 0,1 0 0 0 0,0 2-23 0 0,-35 122 682 0 0,-101 33 1141 0 0,137-158-1822 0 0,0 1-1 0 0,0 0 0 0 0,0-1 0 0 0,1 1 1 0 0,-1-1-1 0 0,0 1 0 0 0,1-1 0 0 0,0 0 1 0 0,-1 0-1 0 0,1 1 0 0 0,0-1 0 0 0,0 0 0 0 0,0-1 1 0 0,1 1-1 0 0,-1 0 0 0 0,0-1 0 0 0,1 1 1 0 0,-1-1-1 0 0,1 0 0 0 0,-1 1 0 0 0,1-1 1 0 0,-1-1-1 0 0,1 1 0 0 0,0 0 0 0 0,0-1 1 0 0,-1 1-1 0 0,1-1 0 0 0,0 0 0 0 0,0 0 1 0 0,0 0-1 0 0,0 0 0 0 0,-1 0 0 0 0,1-1 1 0 0,0 1-1 0 0,1-1 0 0 0,289-12-6613 0 0,-242 6 5413 0 0</inkml:trace>
  <inkml:trace contextRef="#ctx0" brushRef="#br0" timeOffset="3253.559">3788 155 1772 0 0,'-4'-4'148'0'0,"0"1"1"0"0,-1 1-1 0 0,1-1 0 0 0,-1 0 1 0 0,1 1-1 0 0,-1 0 0 0 0,0 0 0 0 0,0 1 1 0 0,0-1-1 0 0,0 1 0 0 0,0 0 1 0 0,-1 1-1 0 0,1-1 0 0 0,0 1 1 0 0,0 0-1 0 0,0 0 0 0 0,-1 0 0 0 0,1 1 1 0 0,0 0-1 0 0,0 0 0 0 0,0 0 1 0 0,0 1-1 0 0,0 0 0 0 0,0-1 0 0 0,0 2 1 0 0,1-1-1 0 0,-1 1 0 0 0,1-1 1 0 0,-1 1-1 0 0,1 0 0 0 0,0 1 0 0 0,0-1 1 0 0,0 1-149 0 0,-5 5 197 0 0,-1-1-1 0 0,1 1 1 0 0,1 1 0 0 0,0 0 0 0 0,0 0 0 0 0,1 0-1 0 0,1 1 1 0 0,-1 0 0 0 0,2 1 0 0 0,-1-1 0 0 0,2 1-1 0 0,0 0 1 0 0,-1 5-197 0 0,13 175 1806 0 0,51 161-996 0 0,-59-348-874 0 0,0 0 1 0 0,0 0-1 0 0,-1 0 0 0 0,0 0 1 0 0,0-1-1 0 0,0 1 1 0 0,-1 0-1 0 0,0-1 0 0 0,1 1 1 0 0,-2-1-1 0 0,1 1 1 0 0,0-1-1 0 0,-1 0 0 0 0,0 0 1 0 0,0 0-1 0 0,0-1 1 0 0,0 1-1 0 0,-1-1 0 0 0,0 1 1 0 0,1-1-1 0 0,-1 0 1 0 0,0 0-1 0 0,0-1 0 0 0,-1 0 1 0 0,0 1 63 0 0,-83 8-4131 0 0,6-38 1495 0 0,54 14 1393 0 0</inkml:trace>
  <inkml:trace contextRef="#ctx0" brushRef="#br0" timeOffset="3516.357">3303 629 1804 0 0,'89'-32'1415'0'0,"1"4"1"0"0,1 4-1 0 0,1 4 0 0 0,69-5-1415 0 0,-159 25 291 0 0,12 15 582 0 0,-45 54 250 0 0,15-46-937 0 0,0 0 1 0 0,2 1-1 0 0,2 0 0 0 0,0 1 1 0 0,1 0-1 0 0,1 1 0 0 0,2 0 0 0 0,-4 16-186 0 0,8-7-207 0 0,-2 7-908 0 0,-1-17-3240 0 0,1-19 1672 0 0,2-6 1401 0 0</inkml:trace>
  <inkml:trace contextRef="#ctx0" brushRef="#br0" timeOffset="3753.219">3577 651 1392 0 0,'36'-17'7945'0'0,"53"46"-7811"0"0,-66-20 599 0 0,196 83-509 0 0,-84-33-4336 0 0,-77-43 612 0 0,-50-15 2272 0 0</inkml:trace>
  <inkml:trace contextRef="#ctx0" brushRef="#br0" timeOffset="4034.839">4332 234 1016 0 0,'-8'2'214'0'0,"0"0"1"0"0,0 0-1 0 0,0 0 0 0 0,1 1 1 0 0,-1 1-1 0 0,1-1 0 0 0,-1 1 1 0 0,1 0-1 0 0,0 1 0 0 0,1 0 0 0 0,-1 0 1 0 0,1 0-1 0 0,0 1 0 0 0,0 0 1 0 0,1 0-1 0 0,-1 0 0 0 0,1 1 1 0 0,1 0-1 0 0,-1 0 0 0 0,1 0 0 0 0,1 0 1 0 0,-1 1-1 0 0,1-1 0 0 0,0 1 1 0 0,1 0-1 0 0,0 0 0 0 0,0 0 1 0 0,1 0-1 0 0,0 0 0 0 0,0 1 0 0 0,1-1 1 0 0,0 0-1 0 0,1 8-214 0 0,1-8 12 0 0,-1 0 1 0 0,1-1-1 0 0,1 1 0 0 0,-1-1 0 0 0,1 0 1 0 0,1 0-1 0 0,-1 0 0 0 0,1 0 0 0 0,0 0 1 0 0,1-1-1 0 0,-1 0 0 0 0,1 0 1 0 0,1 0-1 0 0,-1 0 0 0 0,1-1 0 0 0,0 0 1 0 0,0 0-1 0 0,6 3-12 0 0,79 28-5337 0 0,-89-36 4013 0 0</inkml:trace>
  <inkml:trace contextRef="#ctx0" brushRef="#br0" timeOffset="4594.015">4390 341 896 0 0,'-3'-17'6706'0'0,"8"16"-6551"0"0,0-1-1 0 0,0 1 1 0 0,0 0 0 0 0,1 0 0 0 0,-1 1-1 0 0,0-1 1 0 0,1 1 0 0 0,-1 0-1 0 0,1 1 1 0 0,-1-1 0 0 0,0 1 0 0 0,1 0-1 0 0,-1 0 1 0 0,0 1 0 0 0,0 0 0 0 0,0 0-1 0 0,0 0 1 0 0,4 2-155 0 0,-6-2 17 0 0,1 0 0 0 0,-1 1 0 0 0,0-1 0 0 0,0 1 0 0 0,0-1 0 0 0,0 1 0 0 0,0 0 0 0 0,-1 0 1 0 0,1 0-1 0 0,-1 1 0 0 0,1-1 0 0 0,-1 1 0 0 0,-1-1 0 0 0,1 1 0 0 0,0-1 0 0 0,-1 1 0 0 0,0 0 0 0 0,1 0 0 0 0,-2 0 0 0 0,1 0 0 0 0,0 0 0 0 0,-1 0 0 0 0,0 0 1 0 0,0 0-1 0 0,0 0 0 0 0,0 0 0 0 0,-1 0 0 0 0,1 0 0 0 0,-1 0 0 0 0,0 0 0 0 0,0 0 0 0 0,-1 0 0 0 0,1-1 0 0 0,-1 1 0 0 0,0 0 0 0 0,0-1 0 0 0,-2 4-17 0 0,-39 47 308 0 0,154-132-7798 0 0,-89 67 6270 0 0</inkml:trace>
  <inkml:trace contextRef="#ctx0" brushRef="#br0" timeOffset="4781.435">4710 374 1520 0 0,'-1'0'67'0'0,"1"0"0"0"0,-1 0 0 0 0,1 0-1 0 0,-1 0 1 0 0,1 0 0 0 0,-1-1 0 0 0,1 1 0 0 0,-1 0-1 0 0,1 0 1 0 0,-1 0 0 0 0,1 0 0 0 0,-1-1 0 0 0,1 1 0 0 0,-1 0-1 0 0,1-1 1 0 0,0 1 0 0 0,-1 0 0 0 0,1-1 0 0 0,-1 1-1 0 0,1 0 1 0 0,0-1 0 0 0,-1 1 0 0 0,1 0 0 0 0,0-1 0 0 0,0 1-1 0 0,-1-1 1 0 0,1 1 0 0 0,0-1 0 0 0,0 1 0 0 0,0-1-1 0 0,-1 1 1 0 0,1-1 0 0 0,0 1 0 0 0,0-1 0 0 0,0 1-1 0 0,0-1 1 0 0,0 1 0 0 0,0-1 0 0 0,0 1 0 0 0,0-1 0 0 0,0 1-1 0 0,0-1 1 0 0,0 1 0 0 0,1-1 0 0 0,-1 1 0 0 0,0-1-1 0 0,0 1 1 0 0,0-1 0 0 0,1 1 0 0 0,-1-1 0 0 0,0 1 0 0 0,1-1-1 0 0,-1 1 1 0 0,0 0 0 0 0,1-1 0 0 0,-1 1 0 0 0,0 0-1 0 0,1-1 1 0 0,-1 1 0 0 0,1 0 0 0 0,-1-1 0 0 0,1 1-67 0 0,-46 8 1630 0 0,41-7-1612 0 0,1-1 0 0 0,0 1 0 0 0,0 0 0 0 0,0 0 0 0 0,-1 0 0 0 0,1 0 0 0 0,0 1 0 0 0,0-1 0 0 0,1 1 0 0 0,-1 0 0 0 0,0 0 0 0 0,1 0 0 0 0,-1 0 0 0 0,1 0 0 0 0,-1 1 0 0 0,1-1 0 0 0,0 1 0 0 0,0-1 0 0 0,0 1 0 0 0,0 0 0 0 0,1 0 0 0 0,-1 0 0 0 0,1 0 0 0 0,0 0 0 0 0,0 0 0 0 0,0 0 0 0 0,0 0 0 0 0,0 1 0 0 0,1-1 0 0 0,-1 0 0 0 0,1 0 0 0 0,0 1-1 0 0,0-1 1 0 0,0 0 0 0 0,0 1 0 0 0,1-1 0 0 0,-1 0 0 0 0,1 0 0 0 0,0 1 0 0 0,0-1 0 0 0,0 0 0 0 0,1 0 0 0 0,-1 0 0 0 0,1 0 0 0 0,-1 0 0 0 0,1-1 0 0 0,0 1 0 0 0,2 2-18 0 0,32 18-1135 0 0,-5-18-3356 0 0,-25-5 3221 0 0</inkml:trace>
  <inkml:trace contextRef="#ctx0" brushRef="#br0" timeOffset="5029.274">4939 219 1592 0 0,'3'18'348'0'0,"-1"0"0"0"0,-1 1 0 0 0,0-1 0 0 0,-1 0 0 0 0,-1 0 0 0 0,-1 0 0 0 0,0 1 0 0 0,-2-2 0 0 0,0 1 0 0 0,-1 0 0 0 0,0-1 0 0 0,-2 0 0 0 0,0 0 0 0 0,-1 0 0 0 0,0-1 0 0 0,-2 0 0 0 0,0-1 0 0 0,0 0 0 0 0,-1-1 0 0 0,-2 1-348 0 0,-19 16 190 0 0,-34 27-3188 0 0,67-61 530 0 0,4 2 1220 0 0</inkml:trace>
  <inkml:trace contextRef="#ctx0" brushRef="#br0" timeOffset="5682.524">5435 462 860 0 0,'-15'-5'371'0'0,"1"1"0"0"0,-1 0 0 0 0,0 1 1 0 0,0 1-1 0 0,0 0 0 0 0,0 1 0 0 0,0 1 0 0 0,0 0 0 0 0,-1 1 0 0 0,1 0 1 0 0,0 2-1 0 0,0 0 0 0 0,1 0 0 0 0,-1 1 0 0 0,1 1 0 0 0,0 1 0 0 0,0 0 0 0 0,0 0 1 0 0,1 2-1 0 0,-5 2-371 0 0,16-9 17 0 0,-1 0 0 0 0,1 0 1 0 0,0 0-1 0 0,0 0 0 0 0,0 0 1 0 0,0 0-1 0 0,0 1 0 0 0,0-1 1 0 0,1 1-1 0 0,-1-1 0 0 0,0 1 1 0 0,1 0-1 0 0,-1-1 0 0 0,1 1 1 0 0,0 0-1 0 0,-1 0 0 0 0,1 0 1 0 0,0 0-1 0 0,0 0 0 0 0,0 0 1 0 0,1 1-1 0 0,-1-1 0 0 0,0 0 1 0 0,1 0-1 0 0,-1 1 0 0 0,1-1 0 0 0,0 0 1 0 0,0 1-1 0 0,0-1 0 0 0,0 0 1 0 0,0 0-1 0 0,1 1 0 0 0,-1-1 1 0 0,1 0-1 0 0,-1 1 0 0 0,1-1 1 0 0,0 0-1 0 0,0 0 0 0 0,0 0 1 0 0,0 0-1 0 0,0 0 0 0 0,0 0 1 0 0,0 0-1 0 0,1 0 0 0 0,-1 0 1 0 0,1-1-1 0 0,0 1 0 0 0,-1-1 1 0 0,1 1-1 0 0,0-1 0 0 0,0 1 1 0 0,0-1-1 0 0,0 0 0 0 0,0 0 1 0 0,0 0-1 0 0,0 0 0 0 0,0 0 1 0 0,1-1-1 0 0,-1 1 0 0 0,0-1 1 0 0,2 1-18 0 0,8 3-66 0 0,0-1 1 0 0,0-1 0 0 0,0 0 0 0 0,0 0 0 0 0,1-1-1 0 0,-1-1 1 0 0,1 0 0 0 0,-1-1 0 0 0,0 0 0 0 0,1 0 0 0 0,-1-2-1 0 0,0 1 1 0 0,0-2 0 0 0,0 0 0 0 0,-1 0 0 0 0,1-1 0 0 0,-1 0-1 0 0,0-1 1 0 0,0 0 0 0 0,-1-1 0 0 0,0 0 0 0 0,0-1 0 0 0,-1 0-1 0 0,0 0 1 0 0,0-1 0 0 0,-1-1 0 0 0,0 1 0 0 0,0-1 0 0 0,-1 0-1 0 0,-1-1 1 0 0,1 0 0 0 0,-1-1 65 0 0,23-186 732 0 0,-81 83 973 0 0,45 104-1290 0 0,-12 46-17 0 0,15-10-363 0 0,1 1 0 0 0,1 0 0 0 0,1 0 0 0 0,1 1 1 0 0,2-1-1 0 0,0 0 0 0 0,2-1 0 0 0,1 1 0 0 0,1 0 0 0 0,1-1 0 0 0,1 0 0 0 0,1-1 0 0 0,9 16-35 0 0,53 107-4331 0 0,-70-143 3538 0 0,-1-3-2369 0 0,2-1 1820 0 0</inkml:trace>
  <inkml:trace contextRef="#ctx0" brushRef="#br0" timeOffset="6082.616">5705 429 1472 0 0,'2'-1'86'0'0,"0"0"-1"0"0,-1 0 1 0 0,1 1-1 0 0,0-1 1 0 0,0 0 0 0 0,0 1-1 0 0,0-1 1 0 0,0 1-1 0 0,-1 0 1 0 0,1 0-1 0 0,0-1 1 0 0,0 1 0 0 0,0 1-1 0 0,0-1 1 0 0,0 0-1 0 0,0 0 1 0 0,0 1-1 0 0,0-1 1 0 0,0 1-1 0 0,0-1 1 0 0,-1 1 0 0 0,1 0-1 0 0,0 0 1 0 0,0 0-1 0 0,-1 0 1 0 0,1 0-1 0 0,0 0 1 0 0,-1 0 0 0 0,1 1-1 0 0,-1-1 1 0 0,0 0-1 0 0,1 1 1 0 0,-1-1-1 0 0,0 1 1 0 0,0 0 0 0 0,0-1-1 0 0,0 1 1 0 0,0 0-1 0 0,-1 0 1 0 0,1-1-1 0 0,0 1 1 0 0,-1 0 0 0 0,1 0-1 0 0,-1 0 1 0 0,0 0-1 0 0,1 0 1 0 0,-1 0-1 0 0,0 0 1 0 0,0 0-1 0 0,-1 0 1 0 0,1 0 0 0 0,0 0-1 0 0,0 0 1 0 0,-1-1-1 0 0,0 1 1 0 0,1 0-1 0 0,-1 0 1 0 0,0 0 0 0 0,0 0-1 0 0,0-1 1 0 0,0 1-1 0 0,0 0 1 0 0,0-1-1 0 0,0 1 1 0 0,-1-1-86 0 0,-66 83 2874 0 0,100-120-2840 0 0,143-103-771 0 0,-175 139 808 0 0,0 0 20 0 0,-36-12 615 0 0,32 12-687 0 0,1 0 1 0 0,0 0-1 0 0,0 0 1 0 0,-1 0-1 0 0,1 1 1 0 0,0 0-1 0 0,0-1 1 0 0,-1 1-1 0 0,1 0 1 0 0,0 1-1 0 0,0-1 1 0 0,0 0-1 0 0,0 1 1 0 0,1 0-1 0 0,-1 0 1 0 0,0 0-1 0 0,1 0 1 0 0,-1 0-1 0 0,1 0 1 0 0,-1 1-1 0 0,1-1 0 0 0,0 1 1 0 0,0-1-1 0 0,0 1 1 0 0,1 0-1 0 0,-1 0 1 0 0,1 0-1 0 0,-1 0 1 0 0,1 0-1 0 0,0 0 1 0 0,0 0-1 0 0,1 1 1 0 0,-1-1-1 0 0,0 0 1 0 0,1 0-1 0 0,0 1 1 0 0,0 1-20 0 0,4 4-75 0 0,0 0 1 0 0,1 0-1 0 0,0 0 0 0 0,1-1 1 0 0,0 0-1 0 0,0 0 1 0 0,1-1-1 0 0,0 1 1 0 0,0-1-1 0 0,1-1 1 0 0,-1 0-1 0 0,7 4 75 0 0,2 0-710 0 0,0 0 1 0 0,0-2-1 0 0,1 0 0 0 0,1 0 0 0 0,-1-2 1 0 0,1 0-1 0 0,0-1 0 0 0,0-1 0 0 0,0-1 1 0 0,10 1 709 0 0,4-3-1298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0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29 113 936 0 0,'-29'-6'4092'0'0,"33"-27"-3105"0"0,104-1-91 0 0,203-4-1048 0 0,-311 38 105 0 0,1 0 0 0 0,0-1 0 0 0,0 1 0 0 0,-1 0 0 0 0,1 0 0 0 0,0-1 0 0 0,0 1 0 0 0,-1 0 0 0 0,1 0 0 0 0,0 0 0 0 0,0 0 0 0 0,0 0 0 0 0,0 0 0 0 0,-1 0 0 0 0,1 0 0 0 0,0 1 0 0 0,0-1 0 0 0,0 0 0 0 0,-1 0 0 0 0,1 1 0 0 0,0-1 0 0 0,0 0 0 0 0,-1 1 0 0 0,1-1 0 0 0,0 1 0 0 0,-1-1 0 0 0,1 1 0 0 0,-1-1 0 0 0,1 1 0 0 0,0-1 0 0 0,-1 1 0 0 0,1 0 0 0 0,-1-1 0 0 0,1 1 0 0 0,-1 0 0 0 0,0-1 0 0 0,1 1 0 0 0,-1 0 0 0 0,0 0 0 0 0,1-1 0 0 0,-1 1 0 0 0,0 0 0 0 0,0 0 0 0 0,0 0 0 0 0,0-1 0 0 0,0 1 0 0 0,0 0 0 0 0,0 0 0 0 0,0 0 0 0 0,0-1 0 0 0,0 1 0 0 0,0 0 0 0 0,0 0 0 0 0,-1 0 0 0 0,1-1 0 0 0,0 1 0 0 0,-1 0-1 0 0,1 0 1 0 0,0-1 0 0 0,-1 1 0 0 0,1 0 0 0 0,-1-1 0 0 0,1 1 0 0 0,-1 0 0 0 0,1-1 0 0 0,-1 1 0 0 0,0-1 0 0 0,1 1 0 0 0,-1-1 0 0 0,0 1 47 0 0,-16 10-1256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02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2040 0 0,'7'3'684'0'0,"15"4"-32"0"0,2-4-100 0 0,5-1-48 0 0,-13-2-100 0 0,8 0 0 0 0,8 0 13 0 0,3 0-73 0 0,3 0-112 0 0,1 0-12 0 0,2 0-152 0 0,1 0-116 0 0,3 0 8 0 0,4 0-568 0 0,3 0-757 0 0,0 0 57 0 0,0 0-208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0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85 1164 0 0,'-33'-15'3041'0'0,"3"-5"-1862"0"0,62 7-165 0 0,64-2-618 0 0,1 4 0 0 0,0 5 0 0 0,83 5-396 0 0,-169 1 7 0 0,37-1-384 0 0,-33-1 21 0 0,1 1 0 0 0,-1 1 0 0 0,1 1 0 0 0,0 0 0 0 0,-1 1-1 0 0,0 0 1 0 0,1 1 0 0 0,-1 1 0 0 0,0 0 0 0 0,9 5 356 0 0,-20-6-1305 0 0,-4-1-69 0 0</inkml:trace>
  <inkml:trace contextRef="#ctx0" brushRef="#br0" timeOffset="596.735">52 139 1256 0 0,'-20'3'3479'0'0,"31"3"-1991"0"0,34 6-971 0 0,280 51 690 0 0,-314-61-1184 0 0,-1 1 0 0 0,1 1 0 0 0,0 0 0 0 0,-1 0 0 0 0,0 1 0 0 0,0 0 0 0 0,0 1 0 0 0,-1 0 0 0 0,0 0-1 0 0,0 1 1 0 0,0 1 0 0 0,-1-1 0 0 0,0 1 0 0 0,-1 1 0 0 0,0-1 0 0 0,0 1 0 0 0,-1 0 0 0 0,0 1 0 0 0,0 0-1 0 0,-1 0 1 0 0,0 0 0 0 0,-1 0 0 0 0,1 5-23 0 0,-9-2 3 0 0,0-1 1 0 0,-1 1-1 0 0,0-1 0 0 0,-1 0 0 0 0,-1 0 1 0 0,0 0-1 0 0,0-1 0 0 0,-1 0 0 0 0,-1-1 0 0 0,0 1 1 0 0,0-2-1 0 0,-1 1 0 0 0,0-1 0 0 0,0-1 1 0 0,-1 0-1 0 0,0 0 0 0 0,-1-1 0 0 0,0-1 1 0 0,-8 4-4 0 0,-13 11 6 0 0,-67 44-83 0 0,70-49 122 0 0,0 1 1 0 0,2 2 0 0 0,0 0-1 0 0,1 2 1 0 0,1 1-1 0 0,2 1 1 0 0,0 2-1 0 0,1 0 1 0 0,1 1-1 0 0,-12 21-45 0 0,50-7 155 0 0,-9-35-133 0 0,1 0 0 0 0,-1-1 1 0 0,1 0-1 0 0,0-1 0 0 0,0 0 1 0 0,1 0-1 0 0,-1 0 0 0 0,1-1 0 0 0,-1 0 1 0 0,1-1-1 0 0,0 0 0 0 0,-1 0 1 0 0,1-1-1 0 0,0 0 0 0 0,0-1 1 0 0,3 0-23 0 0,0 0 11 0 0,203 1 225 0 0,128 0-3903 0 0,-341 0 2783 0 0,8 9-1818 0 0,-9-7 1344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1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5 141 1256 0 0,'0'-6'687'0'0,"-1"4"-630"0"0,1 1 1 0 0,-1-1 0 0 0,0 1 0 0 0,1-1-1 0 0,-1 0 1 0 0,1 1 0 0 0,0-1-1 0 0,0 1 1 0 0,-1-1 0 0 0,1 0 0 0 0,0 1-1 0 0,0-1 1 0 0,1 1 0 0 0,-1-1-1 0 0,0 0 1 0 0,0 1 0 0 0,1-1 0 0 0,-1 1-1 0 0,1-1 1 0 0,-1 1 0 0 0,1-1-1 0 0,0 1 1 0 0,0-1 0 0 0,-1 1 0 0 0,1 0-1 0 0,0-1 1 0 0,0 1 0 0 0,1 0-1 0 0,-1 0 1 0 0,0-1 0 0 0,0 1 0 0 0,0 0-1 0 0,1 0 1 0 0,-1 1 0 0 0,0-1-1 0 0,1 0 1 0 0,-1 0 0 0 0,1 1 0 0 0,-1-1-1 0 0,1 1 1 0 0,0-1 0 0 0,-1 1-1 0 0,1 0 1 0 0,-1-1 0 0 0,1 1 0 0 0,0 0-1 0 0,-1 0 1 0 0,1 0 0 0 0,-1 0-1 0 0,1 0 1 0 0,0 1 0 0 0,-1-1 0 0 0,1 0-1 0 0,-1 1 1 0 0,1-1 0 0 0,-1 1-1 0 0,1 0-57 0 0,7 3 66 0 0,-1 1-1 0 0,0 0 0 0 0,0 0 0 0 0,0 1 1 0 0,-1 0-1 0 0,0 1 0 0 0,0-1 0 0 0,0 1 0 0 0,-1 1 1 0 0,0-1-1 0 0,0 1 0 0 0,-1 0 0 0 0,0 0 0 0 0,-1 0 1 0 0,0 1-1 0 0,0 0 0 0 0,-1 0 0 0 0,0 0 0 0 0,0 0 1 0 0,-1 0-1 0 0,0 1 0 0 0,-1-1 0 0 0,0 1 1 0 0,0-1-1 0 0,-1 1 0 0 0,-1 8-65 0 0,1-16 27 0 0,0-1-1 0 0,0 0 1 0 0,-1 0-1 0 0,1 1 1 0 0,0-1-1 0 0,-1 0 1 0 0,1 0-1 0 0,-1 0 1 0 0,1 0-1 0 0,-1 1 1 0 0,1-1-1 0 0,-1 0 1 0 0,0 0 0 0 0,0 0-1 0 0,0 0 1 0 0,1 0-1 0 0,-1 0 1 0 0,0-1-1 0 0,0 1 1 0 0,0 0-1 0 0,0 0 1 0 0,0-1-1 0 0,0 1 1 0 0,-1-1 0 0 0,1 1-1 0 0,0-1 1 0 0,0 1-1 0 0,0-1 1 0 0,-1 1-1 0 0,1-1 1 0 0,0 0-1 0 0,0 0 1 0 0,-1 0-1 0 0,1 0 1 0 0,0 0 0 0 0,0 0-1 0 0,-1 0 1 0 0,1 0-1 0 0,0 0 1 0 0,0-1-1 0 0,-1 1 1 0 0,1 0-1 0 0,0-1 1 0 0,0 1-1 0 0,0-1 1 0 0,0 1-1 0 0,0-1 1 0 0,0 0 0 0 0,-1 0-1 0 0,1 1 1 0 0,1-1-1 0 0,-1 0 1 0 0,-1 0-27 0 0,-1-9 14 0 0,0-1 1 0 0,1 1 0 0 0,0 0-1 0 0,0-1 1 0 0,1 1-1 0 0,1-1 1 0 0,0 1 0 0 0,0-1-1 0 0,1 1 1 0 0,0 0-1 0 0,1-1 1 0 0,0 1 0 0 0,1 0-1 0 0,0 0 1 0 0,0 0-1 0 0,1 0 1 0 0,1 0-1 0 0,-1 1 1 0 0,2 0 0 0 0,-1 0-1 0 0,1 0 1 0 0,0 1-1 0 0,1 0 1 0 0,0 0 0 0 0,1 0-1 0 0,-1 1 1 0 0,1 0-1 0 0,0 1 1 0 0,1 0 0 0 0,0 0-1 0 0,0 1 1 0 0,0 0-1 0 0,1 0 1 0 0,-1 1 0 0 0,1 0-1 0 0,0 1 1 0 0,2 0-15 0 0,-5 1 3 0 0,0 1-1 0 0,0 0 1 0 0,0 0 0 0 0,0 0 0 0 0,1 1 0 0 0,-1 0-1 0 0,0 1 1 0 0,0 0 0 0 0,1 0 0 0 0,-1 0-1 0 0,0 1 1 0 0,0 0 0 0 0,0 0 0 0 0,-1 1 0 0 0,1 0-1 0 0,-1 0 1 0 0,1 0 0 0 0,-1 1 0 0 0,0 0-1 0 0,0 0 1 0 0,0 1 0 0 0,-1 0 0 0 0,0 0 0 0 0,0 0-1 0 0,0 0 1 0 0,0 1 0 0 0,-1 0 0 0 0,3 4-3 0 0,94 198-404 0 0,-85-166 2 0 0,-1-7-4877 0 0,-15-32 3919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1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72 924 0 0,'3'0'298'0'0,"67"-12"617"0"0,-58 15-811 0 0,-1 1 0 0 0,0-1 0 0 0,1 2 0 0 0,-1 0 0 0 0,-1 0 0 0 0,1 1-1 0 0,-1 0 1 0 0,0 1 0 0 0,0 0 0 0 0,-1 0 0 0 0,0 1 0 0 0,0 1 0 0 0,-1-1 0 0 0,0 1 0 0 0,0 1 0 0 0,-1 0 0 0 0,-1 0 0 0 0,1 0 0 0 0,-2 0 0 0 0,1 1 0 0 0,1 6-104 0 0,-7-13 36 0 0,-1 0-1 0 0,1 0 1 0 0,-1 0 0 0 0,1-1 0 0 0,-1 1-1 0 0,0 0 1 0 0,0 0 0 0 0,-1 0 0 0 0,1-1-1 0 0,-1 1 1 0 0,0 0 0 0 0,0-1 0 0 0,0 0 0 0 0,-1 1-1 0 0,1-1 1 0 0,-1 0 0 0 0,1 0 0 0 0,-1 0-1 0 0,0-1 1 0 0,0 1 0 0 0,0-1 0 0 0,-1 1 0 0 0,1-1-1 0 0,-1 0 1 0 0,1-1 0 0 0,-1 1 0 0 0,0 0-1 0 0,1-1 1 0 0,-1 0 0 0 0,0 0 0 0 0,0 0 0 0 0,0 0-1 0 0,0-1 1 0 0,0 0 0 0 0,-3 1-36 0 0,6-1 124 0 0,-30-39 275 0 0,34 24-382 0 0,0 0 0 0 0,1 0 0 0 0,1 0 0 0 0,0 1 1 0 0,1 0-1 0 0,0 0 0 0 0,2 0 0 0 0,-1 1 0 0 0,1 0 1 0 0,1 0-1 0 0,1 1 0 0 0,0 0 0 0 0,0 1 0 0 0,1 0 0 0 0,0 1 1 0 0,1 0-1 0 0,0 0 0 0 0,1 2 0 0 0,0-1 0 0 0,0 2 1 0 0,0 0-1 0 0,1 0 0 0 0,1 1 0 0 0,1 0-17 0 0,-11 5 0 0 0,0 0-1 0 0,0 1 1 0 0,0 0-1 0 0,-1-1 1 0 0,1 1-1 0 0,0 1 1 0 0,0-1-1 0 0,0 1 1 0 0,0 0-1 0 0,0 0 1 0 0,-1 0-1 0 0,1 1 1 0 0,0 0-1 0 0,-1 0 1 0 0,1 0-1 0 0,-1 0 1 0 0,0 0-1 0 0,0 1 1 0 0,0 0 0 0 0,0 0-1 0 0,0 0 1 0 0,-1 1-1 0 0,1-1 1 0 0,-1 1-1 0 0,0 0 1 0 0,0 0-1 0 0,0 0 1 0 0,0 0-1 0 0,-1 0 1 0 0,0 1-1 0 0,0-1 1 0 0,0 1-1 0 0,0-1 1 0 0,-1 1-1 0 0,0 0 1 0 0,0-1-1 0 0,0 1 1 0 0,0 0-1 0 0,-1 0 1 0 0,0 0-1 0 0,0 2 1 0 0,43 164-1299 0 0,-43-161-727 0 0,0-5 756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12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1180 0 0,'5'29'4698'0'0,"24"54"-3425"0"0,65 100-965 0 0,-105-147-4201 0 0,4-28 2607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40 2144 0 0,'-7'5'5323'0'0,"29"-22"-4427"0"0,23-10 672 0 0,-47 26-1555 0 0,-8 3-3378 0 0,3-1-858 0 0,4-1 2883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1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16 349 1080 0 0,'-16'1'3083'0'0,"34"1"-1842"0"0,49-2-389 0 0,665-97 1211 0 0,892-100-954 0 0,-914 140-2978 0 0,-769 61-2580 0 0,46-4 3283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18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1672 0 0,'16'10'8212'0'0,"3"-26"-5904"0"0,-31 8-2691 0 0,18 8-6659 0 0,-6 0 6789 0 0,3-2-1261 0 0,0 0 54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17 117 1068 0 0,'4'-20'1327'0'0,"3"14"-1204"0"0,0 1-1 0 0,0 0 1 0 0,0 0 0 0 0,1 1-1 0 0,0 0 1 0 0,0 0 0 0 0,0 0 0 0 0,0 1-1 0 0,0 1 1 0 0,1-1 0 0 0,-1 2-1 0 0,1-1 1 0 0,0 1 0 0 0,-1 0 0 0 0,1 1-1 0 0,0 0 1 0 0,0 0 0 0 0,2 1-123 0 0,-6 0 30 0 0,1-1 1 0 0,-1 2 0 0 0,1-1-1 0 0,-1 0 1 0 0,1 1-1 0 0,-1 0 1 0 0,0 1-1 0 0,0-1 1 0 0,0 1 0 0 0,0 0-1 0 0,0 0 1 0 0,-1 0-1 0 0,1 1 1 0 0,-1 0 0 0 0,0 0-1 0 0,0 0 1 0 0,0 0-1 0 0,-1 0 1 0 0,1 1 0 0 0,-1 0-1 0 0,0-1 1 0 0,-1 1-1 0 0,1 0 1 0 0,-1 1 0 0 0,0-1-1 0 0,0 0 1 0 0,0 1-1 0 0,-1-1 1 0 0,0 1-1 0 0,0-1 1 0 0,-1 1 0 0 0,1 0-1 0 0,-1-1 1 0 0,0 2-31 0 0,-10 9 43 0 0,-1 1-1 0 0,0-2 1 0 0,-1 1 0 0 0,-1-2 0 0 0,0 1 0 0 0,-1-2-1 0 0,-1 0 1 0 0,0-1 0 0 0,0 0 0 0 0,-1-1-1 0 0,-1-1 1 0 0,0 0 0 0 0,0-2 0 0 0,-1 0 0 0 0,0 0-1 0 0,0-2 1 0 0,-1 0 0 0 0,-8 0-43 0 0,32-14-3346 0 0,7-2 1870 0 0</inkml:trace>
  <inkml:trace contextRef="#ctx0" brushRef="#br0" timeOffset="308.474">362 142 1580 0 0,'-9'5'237'0'0,"-1"0"0"0"0,0 0 0 0 0,1 1 0 0 0,0 0-1 0 0,0 0 1 0 0,1 1 0 0 0,0 0 0 0 0,0 1 0 0 0,1 0 0 0 0,0 0 0 0 0,0 1-1 0 0,0-1 1 0 0,1 2 0 0 0,1-1 0 0 0,0 0 0 0 0,-1 4-237 0 0,7-9 13 0 0,1-1 0 0 0,0 0 0 0 0,0 1 0 0 0,0-1 0 0 0,0 0 0 0 0,1-1 0 0 0,-1 1 0 0 0,1 0 0 0 0,0-1 0 0 0,-1 1 0 0 0,1-1 0 0 0,1 0 0 0 0,-1 0 0 0 0,0 0 0 0 0,0 0 0 0 0,1-1 0 0 0,-1 1 0 0 0,1-1 0 0 0,-1 0 0 0 0,1 0 0 0 0,-1 0 0 0 0,1 0 0 0 0,0-1 0 0 0,0 0 0 0 0,-1 1 0 0 0,1-1 0 0 0,2-1-13 0 0,-4 1-37 0 0,85 10-2907 0 0,-58-6 1564 0 0</inkml:trace>
  <inkml:trace contextRef="#ctx0" brushRef="#br0" timeOffset="665.469">593 232 1068 0 0,'5'-9'4467'0'0,"62"-17"-3680"0"0,184-8 542 0 0,-278 46-5540 0 0,25-13 2887 0 0</inkml:trace>
  <inkml:trace contextRef="#ctx0" brushRef="#br0" timeOffset="1441.421">308 111 1088 0 0,'-21'0'396'0'0,"21"0"-108"0"0,-37 37 36 0 0,31-26-128 0 0,1-2-64 0 0,4-2 16 0 0,1-7-148 0 0,0 9-152 0 0,0 0-368 0 0</inkml:trace>
  <inkml:trace contextRef="#ctx0" brushRef="#br0" timeOffset="2576.161">460 109 996 0 0,'18'-2'1588'0'0,"-25"-25"1134"0"0,-29 30-2807 0 0,26 0 304 0 0,-1-1-188 0 0,0 1 0 0 0,-1 1 0 0 0,1 0 0 0 0,0 0 0 0 0,1 1-1 0 0,-1 0 1 0 0,1 1 0 0 0,0 0 0 0 0,0 1 0 0 0,1 0 0 0 0,0 1-1 0 0,0-1 1 0 0,-7 10-31 0 0,12 8-3469 0 0,4-23 1957 0 0</inkml:trace>
  <inkml:trace contextRef="#ctx0" brushRef="#br0" timeOffset="3474.767">1190 16 1128 0 0,'0'0'599'0'0,"0"0"-78"0"0,0 0-73 0 0,0 0-63 0 0,0 0-62 0 0,22-3 582 0 0,-11 2-804 0 0,-9 0-66 0 0,0-1 0 0 0,1 1 0 0 0,-1 0 1 0 0,1 0-1 0 0,-1 0 0 0 0,1 0 0 0 0,-1 0 1 0 0,1 0-1 0 0,0 1 0 0 0,0-1 0 0 0,-1 1 1 0 0,1 0-1 0 0,0 0 0 0 0,-1 0 0 0 0,1 0 1 0 0,0 0-1 0 0,0 1 0 0 0,-1-1 0 0 0,1 1 1 0 0,0-1-1 0 0,-1 1 0 0 0,1 0 0 0 0,-1 0 1 0 0,1 1-1 0 0,-1-1 0 0 0,1 0 0 0 0,-1 1 1 0 0,0-1-1 0 0,0 1 0 0 0,0 0 0 0 0,0 0 1 0 0,0 0-1 0 0,0 0 0 0 0,0 0 0 0 0,0 0 1 0 0,-1 0-1 0 0,1 1 0 0 0,-1-1 0 0 0,0 1 1 0 0,0-1-1 0 0,0 1 0 0 0,0-1 0 0 0,0 1 1 0 0,0 0-1 0 0,-1-1 0 0 0,1 1 0 0 0,-1 0 1 0 0,0-1-1 0 0,0 1 0 0 0,0 0 1 0 0,0 0-1 0 0,0-1 0 0 0,-1 1 0 0 0,0 2-35 0 0,-4 7 169 0 0,0-1 0 0 0,-1 1 0 0 0,0-2 0 0 0,-1 1 0 0 0,0-1 0 0 0,0 0 0 0 0,-1 0 0 0 0,-1-1 0 0 0,0 0 0 0 0,0-1 0 0 0,-7 6-169 0 0,-34 34 893 0 0,49-47-878 0 0,0-1 0 0 0,1 1 0 0 0,-1 0 0 0 0,0-1 0 0 0,0 1 0 0 0,0 0 0 0 0,1-1 0 0 0,-1 1 0 0 0,0 0 0 0 0,1 0 0 0 0,-1 0-1 0 0,1 0 1 0 0,-1 0 0 0 0,1 0 0 0 0,0 0 0 0 0,-1 0 0 0 0,1 0 0 0 0,0 0 0 0 0,-1 0 0 0 0,1 0 0 0 0,0 0 0 0 0,0 0 0 0 0,0 0-1 0 0,0 0 1 0 0,0 0 0 0 0,0 0 0 0 0,0 0 0 0 0,1 0 0 0 0,-1 0 0 0 0,0 0 0 0 0,0 0 0 0 0,1 0 0 0 0,-1 0 0 0 0,1 0 0 0 0,-1 0-1 0 0,1 0 1 0 0,-1-1 0 0 0,1 1 0 0 0,-1 0 0 0 0,1 0 0 0 0,0 0 0 0 0,0-1 0 0 0,-1 1 0 0 0,1 0 0 0 0,0-1 0 0 0,0 1 0 0 0,0-1-1 0 0,0 1 1 0 0,0-1 0 0 0,0 1 0 0 0,0-1 0 0 0,-1 1 0 0 0,1-1 0 0 0,0 0 0 0 0,1 0 0 0 0,-1 1 0 0 0,0-1 0 0 0,0 0 0 0 0,0 0-1 0 0,0 0 1 0 0,0 0 0 0 0,0 0-15 0 0,80 5-178 0 0,-72-5 108 0 0,113-7-1537 0 0,-42-10-2924 0 0,-69 14 3127 0 0</inkml:trace>
  <inkml:trace contextRef="#ctx0" brushRef="#br0" timeOffset="3880.465">1742 10 1312 0 0,'22'-4'7317'0'0,"-23"41"-6673"0"0,-1-14-330 0 0,4 33-221 0 0,0-40-700 0 0,-1 1 1 0 0,-1-1-1 0 0,0 1 1 0 0,-1 0-1 0 0,0-1 1 0 0,-2 1-1 0 0,0-1 1 0 0,-1 1-1 0 0,0-1 1 0 0,-1-1-1 0 0,-1 1 1 0 0,-1 0 606 0 0,-6 4-1498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5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64 2036 0 0,'0'-4'672'0'0,"-1"0"-582"0"0,-1 1 0 0 0,0-1 0 0 0,0 1 0 0 0,0-1-1 0 0,0 1 1 0 0,-1 0 0 0 0,1 0 0 0 0,-1 0 0 0 0,0 0-1 0 0,0 0 1 0 0,0 0 0 0 0,0 1 0 0 0,0 0 0 0 0,0-1 0 0 0,-1 1-1 0 0,1 1 1 0 0,-1-1 0 0 0,0 0 0 0 0,0 1 0 0 0,1 0 0 0 0,-1 0-1 0 0,0 0 1 0 0,0 0 0 0 0,0 0 0 0 0,0 1 0 0 0,0 0-1 0 0,0 0 1 0 0,0 0 0 0 0,0 0 0 0 0,0 1 0 0 0,0-1 0 0 0,0 1-1 0 0,0 0 1 0 0,0 0 0 0 0,0 1 0 0 0,1-1 0 0 0,-1 1-1 0 0,0 0 1 0 0,1 0 0 0 0,0 0 0 0 0,-1 0 0 0 0,1 1 0 0 0,-2 1-90 0 0,-3 4 157 0 0,1 1 0 0 0,0 0 0 0 0,1 0 1 0 0,-1 1-1 0 0,2 0 0 0 0,-1 0 1 0 0,2 0-1 0 0,-1 1 0 0 0,1 0 0 0 0,1 0 1 0 0,0 0-1 0 0,1 0 0 0 0,0 0 0 0 0,0 0 1 0 0,1 1-1 0 0,1-1 0 0 0,0 0 1 0 0,0 1-1 0 0,3 10-157 0 0,47 242 1581 0 0,-16-130-905 0 0,0 86 216 0 0,-34-208-902 0 0,-1 0 0 0 0,-1-1 0 0 0,0 1 1 0 0,0-1-1 0 0,-1 1 0 0 0,-1-1 0 0 0,0 0 0 0 0,0 0 0 0 0,-1-1 1 0 0,0 1-1 0 0,-1-1 0 0 0,0 0 0 0 0,-1-1 0 0 0,0 1 1 0 0,-1-1-1 0 0,-6 6 10 0 0,8-9-289 0 0,-1 0 0 0 0,0-1 0 0 0,0 1 0 0 0,0-1 0 0 0,-1-1 0 0 0,1 0 0 0 0,-1 0 0 0 0,0 0 0 0 0,0-1 0 0 0,-1 0 0 0 0,1 0 0 0 0,-1-1 0 0 0,1-1 0 0 0,-7 2 289 0 0,7-4-362 0 0,-1 0 0 0 0,1-1 0 0 0,0 1-1 0 0,0-2 1 0 0,0 1 0 0 0,0-1 0 0 0,0 0 0 0 0,0-1 0 0 0,1 1 0 0 0,-1-2 0 0 0,1 1 0 0 0,0-1 0 0 0,1 0 0 0 0,-1 0 0 0 0,0-2 362 0 0,-18-18-1214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2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1324 0 0,'-10'90'7659'0'0,"50"78"-7247"0"0,-21-102-310 0 0,-6 58-7122 0 0,-13-104 5651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2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 1712 0 0,'-25'-4'9245'0'0,"15"0"-10304"0"0,5 2-5721 0 0,4 0 5522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2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89 888 0 0,'0'0'534'0'0,"0"0"26"0"0,0 0-70 0 0,0 0-101 0 0,0 0-25 0 0,0 0 25 0 0,0 0-14 0 0,0 0-9 0 0,0 0-39 0 0,0 0-88 0 0,0 0-46 0 0,0 0-13 0 0,0 0-60 0 0,0 0-27 0 0,0 0-3 0 0,8 10 162 0 0,4 2-202 0 0,0 1 0 0 0,-1 0 1 0 0,-1 1-1 0 0,0 0 1 0 0,0 1-1 0 0,-2 0 0 0 0,0 0 1 0 0,-1 1-1 0 0,0 0 0 0 0,-1 0 1 0 0,-1 1-1 0 0,1 5-50 0 0,-6-20 35 0 0,1 1-1 0 0,-1-1 0 0 0,1 0 0 0 0,-1 0 1 0 0,0 0-1 0 0,0 1 0 0 0,0-1 0 0 0,0 0 1 0 0,0 0-1 0 0,0 1 0 0 0,-1-1 0 0 0,1 0 1 0 0,-1 0-1 0 0,0 0 0 0 0,1 0 0 0 0,-1 0 0 0 0,0 0 1 0 0,0 0-1 0 0,-1 0 0 0 0,1 0 0 0 0,0 0 1 0 0,0 0-1 0 0,-1-1 0 0 0,1 1 0 0 0,-1 0 1 0 0,0-1-1 0 0,1 1 0 0 0,-1-1 0 0 0,0 0 1 0 0,0 0-1 0 0,0 0 0 0 0,0 0 0 0 0,0 0 1 0 0,0 0-1 0 0,0 0 0 0 0,0 0 0 0 0,0-1 1 0 0,-1 1-1 0 0,1-1 0 0 0,0 0 0 0 0,0 0 1 0 0,-1 0-1 0 0,1 0 0 0 0,0 0 0 0 0,0 0 1 0 0,-2-1-35 0 0,-17-36 246 0 0,22 24-234 0 0,-1-1 1 0 0,2 1 0 0 0,0-1-1 0 0,0 1 1 0 0,1 0-1 0 0,1 0 1 0 0,0 0-1 0 0,1 1 1 0 0,0-1 0 0 0,1 1-1 0 0,0 0 1 0 0,1 1-1 0 0,1 0 1 0 0,0 0 0 0 0,0 0-1 0 0,1 1 1 0 0,0 0-1 0 0,1 1 1 0 0,0 0-1 0 0,0 0 1 0 0,1 1 0 0 0,0 1-1 0 0,0 0 1 0 0,11-5-13 0 0,-19 11-2 0 0,-1 0-1 0 0,0 1 1 0 0,0-1 0 0 0,1 1 0 0 0,-1 0-1 0 0,0 0 1 0 0,1 0 0 0 0,-1 0 0 0 0,0 0-1 0 0,1 0 1 0 0,-1 1 0 0 0,0-1 0 0 0,0 1-1 0 0,1-1 1 0 0,-1 1 0 0 0,0 0 0 0 0,0 0-1 0 0,0 0 1 0 0,0 0 0 0 0,0 0 0 0 0,0 1-1 0 0,0-1 1 0 0,0 1 0 0 0,-1-1 0 0 0,1 1-1 0 0,0-1 1 0 0,-1 1 0 0 0,1 0 0 0 0,-1 0-1 0 0,0 0 1 0 0,0 0 0 0 0,0 0 0 0 0,0 0-1 0 0,0 0 1 0 0,0 0 0 0 0,0 1 0 0 0,-1-1-1 0 0,1 0 1 0 0,-1 0 0 0 0,1 1 2 0 0,25 100-40 0 0,-22-76 484 0 0,-7 101-5872 0 0,-3-116 4169 0 0</inkml:trace>
  <inkml:trace contextRef="#ctx0" brushRef="#br0" timeOffset="437.09">474 219 2604 0 0,'-6'-2'1127'0'0,"7"-3"2200"0"0,11 1-3107 0 0,262-43 1773 0 0,-266 50-1161 0 0,-20-3-2079 0 0,13-8-5005 0 0,1 5 4864 0 0</inkml:trace>
  <inkml:trace contextRef="#ctx0" brushRef="#br0" timeOffset="934.8">895 24 1380 0 0,'7'-3'246'0'0,"1"-1"0"0"0,0 1 0 0 0,0 0 0 0 0,0 0-1 0 0,0 1 1 0 0,0 0 0 0 0,0 1 0 0 0,1 0 0 0 0,-1 0 0 0 0,0 0 0 0 0,1 1-1 0 0,-1 1 1 0 0,1 0 0 0 0,1 0-246 0 0,13-1 538 0 0,-21 1-488 0 0,-1 0-1 0 0,1-1 0 0 0,0 1 0 0 0,0 0 1 0 0,0 0-1 0 0,-1 0 0 0 0,1 0 0 0 0,0 0 0 0 0,-1 0 1 0 0,1 1-1 0 0,-1-1 0 0 0,0 0 0 0 0,1 1 1 0 0,-1-1-1 0 0,0 1 0 0 0,0 0 0 0 0,0-1 0 0 0,0 1 1 0 0,0 0-1 0 0,0 0 0 0 0,0 0 0 0 0,-1-1 0 0 0,1 1 1 0 0,-1 0-1 0 0,1 0 0 0 0,-1 0 0 0 0,0 0 1 0 0,0 0-1 0 0,1 0 0 0 0,-2 0 0 0 0,1 0 0 0 0,0 0 1 0 0,0 0-1 0 0,0 0 0 0 0,-1 0 0 0 0,1 0 0 0 0,-1 0 1 0 0,0 0-50 0 0,-12 14 211 0 0,-1 1 0 0 0,0-2 0 0 0,-1 0 0 0 0,-1-1 0 0 0,0 0 0 0 0,-1-2 0 0 0,0 0 0 0 0,-1 0 0 0 0,-19 8-211 0 0,17-8 164 0 0,0 4-383 0 0,29-11-1542 0 0,39-16-1920 0 0,-27 1 2248 0 0</inkml:trace>
  <inkml:trace contextRef="#ctx0" brushRef="#br0" timeOffset="1227.456">1156 44 1612 0 0,'-6'0'200'0'0,"0"1"1"0"0,0 0-1 0 0,0 0 0 0 0,0 0 1 0 0,0 0-1 0 0,0 1 0 0 0,1 0 1 0 0,-1 1-1 0 0,1-1 0 0 0,0 1 1 0 0,-1 0-1 0 0,1 0 0 0 0,1 1 0 0 0,-1-1 1 0 0,0 1-1 0 0,1 0 0 0 0,0 0 1 0 0,0 1-1 0 0,0-1 0 0 0,0 1 1 0 0,1 0-1 0 0,0 0 0 0 0,-2 3-200 0 0,5-7 185 0 0,3 10 132 0 0,62 44-349 0 0,-6-40-3925 0 0,-48-15 2525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2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1612 0 0,'3'22'900'0'0,"-1"2"-160"0"0,-2-12-136 0 0,0 9-80 0 0,0 3 32 0 0,-16 30-60 0 0,3-24-127 0 0,0-3 3 0 0,-5-1-12 0 0,2-1-120 0 0,-8 1-320 0 0,-1-2 12 0 0,-1-3-776 0 0,-4-2-525 0 0,-1-4 153 0 0,-1-3 28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2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6 418 860 0 0,'4'0'6477'0'0,"-14"30"-5330"0"0,29 153 328 0 0,81 180-2625 0 0,-99-341-4115 0 0,-9-14 4057 0 0</inkml:trace>
  <inkml:trace contextRef="#ctx0" brushRef="#br0" timeOffset="419.257">42 673 2644 0 0,'-2'-3'124'0'0,"1"1"-1"0"0,0 0 0 0 0,0-1 0 0 0,0 0 1 0 0,0 1-1 0 0,0-1 0 0 0,1 1 1 0 0,-1-1-1 0 0,1 0 0 0 0,0 0 0 0 0,0 1 1 0 0,0-1-1 0 0,0 0 0 0 0,0 1 1 0 0,0-1-1 0 0,1 0 0 0 0,-1 1 0 0 0,1-1 1 0 0,0 0-1 0 0,0 1 0 0 0,0-1 1 0 0,0 1-1 0 0,0-1 0 0 0,1 1 1 0 0,-1 0-1 0 0,1-1 0 0 0,-1 1 0 0 0,1 0 1 0 0,0 0-1 0 0,0 0 0 0 0,0 0 1 0 0,0 1-1 0 0,0-1 0 0 0,0 0 0 0 0,1 1 1 0 0,-1 0-1 0 0,2-2-123 0 0,97-44 621 0 0,-94 45-588 0 0,0 0-1 0 0,0 0 0 0 0,1 0 0 0 0,-1 1 1 0 0,1 0-1 0 0,-1 1 0 0 0,1 0 0 0 0,-1 0 1 0 0,1 0-1 0 0,-1 1 0 0 0,1 0 0 0 0,-1 1 1 0 0,1 0-1 0 0,-1 0 0 0 0,0 0 0 0 0,0 1 1 0 0,0 0-1 0 0,0 0 0 0 0,-1 1 0 0 0,1 0 1 0 0,-1 0-1 0 0,0 0 0 0 0,0 1 0 0 0,0 0 1 0 0,-1 0-1 0 0,0 1 0 0 0,0-1 0 0 0,0 1 1 0 0,0 0-1 0 0,1 5-32 0 0,-7-6 4 0 0,-1 0 0 0 0,0 0-1 0 0,-1 0 1 0 0,1-1 0 0 0,-1 1 0 0 0,0-1 0 0 0,0 1 0 0 0,0-1-1 0 0,-1 0 1 0 0,1 0 0 0 0,-1 0 0 0 0,0-1 0 0 0,0 1 0 0 0,0-1 0 0 0,-1 0-1 0 0,1 0 1 0 0,-1 0 0 0 0,0-1-4 0 0,2 0 7 0 0,-88 50-219 0 0,22-37-3396 0 0,46-29 910 0 0,19 4 1361 0 0</inkml:trace>
  <inkml:trace contextRef="#ctx0" brushRef="#br0" timeOffset="699.872">602 434 1336 0 0,'10'2'212'0'0,"1"0"1"0"0,-1 0-1 0 0,1 1 0 0 0,-1 0 0 0 0,0 1 0 0 0,0 0 1 0 0,0 1-1 0 0,-1 0 0 0 0,0 0 0 0 0,0 1 0 0 0,0 1 1 0 0,0-1-1 0 0,-1 1 0 0 0,0 0 0 0 0,-1 1 0 0 0,0 0 1 0 0,0 0-1 0 0,0 1 0 0 0,-1 0 0 0 0,0 0 0 0 0,-1 0 1 0 0,0 1-1 0 0,-1 0 0 0 0,0 0 0 0 0,0 0 1 0 0,-1 0-1 0 0,0 0 0 0 0,-1 1 0 0 0,0 0 0 0 0,-1-1 1 0 0,0 1-1 0 0,-1 3-212 0 0,-3 0 82 0 0,0-1 1 0 0,-1 0 0 0 0,-1 0 0 0 0,0 0-1 0 0,-1 0 1 0 0,0-1 0 0 0,-1 0 0 0 0,0-1-1 0 0,-1 1 1 0 0,-1-1 0 0 0,1-1 0 0 0,-2 1-1 0 0,1-1 1 0 0,-2-1 0 0 0,1 0-1 0 0,-1-1 1 0 0,0 0 0 0 0,-1 0 0 0 0,0-1-1 0 0,0-1 1 0 0,0 0 0 0 0,-1 0 0 0 0,0-2-83 0 0,-157 55-1244 0 0,-11-38-3660 0 0,135-24 3602 0 0,-38-15 82 0 0</inkml:trace>
  <inkml:trace contextRef="#ctx0" brushRef="#br0" timeOffset="1989.333">563 79 996 0 0,'70'36'2986'0'0,"-60"-25"-2727"0"0,-1-1 0 0 0,-1 2 0 0 0,0-1 0 0 0,-1 1 0 0 0,0 0 0 0 0,0 1 0 0 0,-1 0 0 0 0,-1 0 0 0 0,0 0 0 0 0,-1 0 0 0 0,-1 1 0 0 0,0-1 0 0 0,-1 1 0 0 0,1 11-259 0 0,-3-24 19 0 0,0 0-1 0 0,0 0 1 0 0,0-1-1 0 0,0 1 1 0 0,-1 0 0 0 0,1 0-1 0 0,0-1 1 0 0,0 1-1 0 0,-1 0 1 0 0,1 0 0 0 0,-1-1-1 0 0,1 1 1 0 0,0 0-1 0 0,-1-1 1 0 0,1 1 0 0 0,-1-1-1 0 0,1 1 1 0 0,-1-1 0 0 0,0 1-1 0 0,1-1 1 0 0,-1 1-1 0 0,0-1 1 0 0,1 1 0 0 0,-1-1-1 0 0,0 0 1 0 0,1 1-1 0 0,-1-1 1 0 0,0 0 0 0 0,0 0-1 0 0,1 1 1 0 0,-1-1-1 0 0,0 0 1 0 0,0 0 0 0 0,1 0-1 0 0,-1 0 1 0 0,0 0-1 0 0,0 0 1 0 0,0 0 0 0 0,1 0-1 0 0,-1-1 1 0 0,0 1-1 0 0,0 0 1 0 0,1 0 0 0 0,-1-1-1 0 0,0 1 1 0 0,1 0-1 0 0,-1-1 1 0 0,0 1 0 0 0,1 0-1 0 0,-1-1 1 0 0,0 1-1 0 0,1-1 1 0 0,-1 0 0 0 0,1 1-1 0 0,-1-1 1 0 0,1 1 0 0 0,-1-1-1 0 0,1 0 1 0 0,-1 1-1 0 0,1-1 1 0 0,0 0 0 0 0,-1 1-1 0 0,1-1-18 0 0,0-9-14 0 0,0 0 0 0 0,1 0 0 0 0,1 0 0 0 0,-1 1 0 0 0,1-1 0 0 0,1 0 0 0 0,0 1-1 0 0,0 0 1 0 0,1 0 0 0 0,0 0 0 0 0,1 0 0 0 0,-1 0 0 0 0,2 1 0 0 0,-1 0 0 0 0,4-4 14 0 0,93-72-423 0 0,-101 84 392 0 0,35 14-89 0 0,38 119-180 0 0,-45-100-3767 0 0,-24-32 2679 0 0</inkml:trace>
  <inkml:trace contextRef="#ctx0" brushRef="#br0" timeOffset="2269.431">1128 184 1468 0 0,'7'-6'3673'0'0,"36"-9"-2553"0"0,74-6 368 0 0,-4 2-4403 0 0,-111 18 1553 0 0,-2 1 26 0 0</inkml:trace>
  <inkml:trace contextRef="#ctx0" brushRef="#br0" timeOffset="2673.735">1402 17 1392 0 0,'46'-13'4257'0'0,"-40"12"-4197"0"0,1 0 0 0 0,-1 0 1 0 0,0 1-1 0 0,1 0 0 0 0,-1 0 0 0 0,1 1 0 0 0,-1-1 0 0 0,0 2 0 0 0,1-1 0 0 0,-1 1 0 0 0,0-1 0 0 0,0 2 1 0 0,0-1-1 0 0,0 1 0 0 0,-1 0 0 0 0,1 0 0 0 0,-1 0 0 0 0,1 1 0 0 0,-1 0 0 0 0,0 0 0 0 0,-1 0 1 0 0,1 1-1 0 0,-1-1 0 0 0,0 1 0 0 0,0 0 0 0 0,0 1 0 0 0,-1-1 0 0 0,1 1 0 0 0,-1-1 0 0 0,-1 1 0 0 0,1 0 1 0 0,-1 0-1 0 0,1 5-60 0 0,-7-1 82 0 0,-1 0 0 0 0,0 0 0 0 0,-1 0 1 0 0,0-1-1 0 0,0 0 0 0 0,-1 0 0 0 0,0-1 1 0 0,-1 0-1 0 0,0 0 0 0 0,0-1 0 0 0,-1 1 1 0 0,0-2-1 0 0,0 0 0 0 0,0 0 0 0 0,-1 0 1 0 0,0-1-1 0 0,0-1 0 0 0,0 0 0 0 0,0 0 0 0 0,-1-1 1 0 0,0 0-1 0 0,0-1 0 0 0,-4 1-82 0 0,14-4-34 0 0,0 0 0 0 0,1 0-1 0 0,-1 0 1 0 0,0 0-1 0 0,0 0 1 0 0,1 0 0 0 0,-1 0-1 0 0,1 0 1 0 0,-1 0 0 0 0,1 0-1 0 0,0-1 1 0 0,-1 1 0 0 0,1 0-1 0 0,0 0 1 0 0,0 0 0 0 0,-1-1-1 0 0,1 1 1 0 0,0 0 0 0 0,0 0-1 0 0,1-1 1 0 0,-1 1 0 0 0,0 0-1 0 0,0 0 1 0 0,1 0 0 0 0,-1-1-1 0 0,0 1 1 0 0,1 0 0 0 0,-1 0-1 0 0,1 0 1 0 0,0 0 0 0 0,-1 0-1 0 0,1 0 1 0 0,0 0 0 0 0,-1 0-1 0 0,1 0 1 0 0,0 0-1 0 0,0 0 1 0 0,0 1 0 0 0,0-1-1 0 0,0 0 1 0 0,0 1 0 0 0,0-1-1 0 0,0 0 1 0 0,0 1 0 0 0,0-1-1 0 0,1 1 1 0 0,-1 0 0 0 0,0-1-1 0 0,0 1 35 0 0,87-77-5161 0 0,-64 61 3873 0 0</inkml:trace>
  <inkml:trace contextRef="#ctx0" brushRef="#br0" timeOffset="2951.446">1741 2 924 0 0,'-36'13'1459'0'0,"28"-12"-1270"0"0,-1 1 1 0 0,1 1-1 0 0,0-1 0 0 0,-1 1 0 0 0,1 0 0 0 0,0 1 1 0 0,1 0-1 0 0,-1 0 0 0 0,1 1 0 0 0,0 0 0 0 0,0 0 1 0 0,0 1-1 0 0,1 0 0 0 0,0 0 0 0 0,0 0 0 0 0,0 1 1 0 0,1 0-1 0 0,0 0 0 0 0,0 0 0 0 0,-1 4-189 0 0,7-7 43 0 0,0 0 1 0 0,0 0-1 0 0,0 0 0 0 0,1 0 0 0 0,0 0 0 0 0,-1 0 0 0 0,1 0 1 0 0,1 0-1 0 0,-1-1 0 0 0,1 1 0 0 0,-1-1 0 0 0,1 0 0 0 0,0 0 1 0 0,0 0-1 0 0,0 0 0 0 0,1 0 0 0 0,-1-1 0 0 0,0 1 0 0 0,1-1 1 0 0,0 0-1 0 0,0 0 0 0 0,0 0 0 0 0,0-1 0 0 0,3 2-43 0 0,209 60-2274 0 0,-164-52 171 0 0,-21-5 913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23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1256 0 0,'2'-12'981'0'0,"21"6"3878"0"0,-18 46-4148 0 0,0-13-526 0 0,0 0 0 0 0,2-1 0 0 0,1 0 0 0 0,2 0 0 0 0,0-1 0 0 0,1 0 0 0 0,2-1 0 0 0,0 0 0 0 0,12 14-185 0 0,-19-27 48 0 0,105 204 13 0 0,-120-197-6190 0 0,5-21 4797 0 0</inkml:trace>
  <inkml:trace contextRef="#ctx0" brushRef="#br0" timeOffset="437.669">142 475 1380 0 0,'-1'-5'133'0'0,"1"0"1"0"0,0 0-1 0 0,0 0 1 0 0,0 0-1 0 0,0 1 0 0 0,1-1 1 0 0,0 0-1 0 0,0 0 0 0 0,1 0 1 0 0,-1 1-1 0 0,1-1 1 0 0,0 1-1 0 0,0-1 0 0 0,0 1 1 0 0,1 0-1 0 0,-1 0 0 0 0,1 0 1 0 0,0 0-1 0 0,1 0 0 0 0,-1 1 1 0 0,0-1-1 0 0,1 1 1 0 0,0 0-1 0 0,0 0 0 0 0,0 0 1 0 0,0 1-1 0 0,0-1 0 0 0,1 1 1 0 0,-1 0-1 0 0,1 0 1 0 0,2 0-134 0 0,156-34 1318 0 0,-159 35-1293 0 0,0 1 0 0 0,-1 0 0 0 0,1 0-1 0 0,0 1 1 0 0,-1-1 0 0 0,1 1 0 0 0,0-1-1 0 0,-1 1 1 0 0,1 0 0 0 0,-1 1 0 0 0,1-1 0 0 0,-1 0-1 0 0,0 1 1 0 0,0 0 0 0 0,1 0 0 0 0,-1 0-1 0 0,0 0 1 0 0,-1 0 0 0 0,1 1 0 0 0,0 0-1 0 0,-1-1 1 0 0,1 1 0 0 0,-1 0 0 0 0,0 0 0 0 0,0 0-1 0 0,0 0 1 0 0,0 0 0 0 0,-1 1 0 0 0,1-1-1 0 0,-1 1 1 0 0,0-1 0 0 0,0 1 0 0 0,0-1 0 0 0,0 1-1 0 0,-1-1 1 0 0,1 1 0 0 0,-1 0 0 0 0,0 0-1 0 0,0 2-24 0 0,-12 8 4 0 0,-1-1 1 0 0,0-1-1 0 0,-1 0 0 0 0,0-1 0 0 0,-1-1 0 0 0,0 0 0 0 0,0-1 0 0 0,-1 0 0 0 0,-1-2 0 0 0,1 0 0 0 0,-1 0 0 0 0,0-2 0 0 0,-1 0 0 0 0,1-1 1 0 0,-1-1-1 0 0,0 0 0 0 0,-6-1-4 0 0,20-1-233 0 0,1 0 0 0 0,-1 0 1 0 0,0 0-1 0 0,0-1 0 0 0,1 1 0 0 0,-1-1 1 0 0,0 0-1 0 0,0 0 0 0 0,0-1 1 0 0,1 1-1 0 0,-1-1 0 0 0,0 0 0 0 0,0 0 1 0 0,1 0-1 0 0,-1 0 0 0 0,1-1 1 0 0,-1 1-1 0 0,1-1 0 0 0,0 0 0 0 0,-1 0 1 0 0,1 0-1 0 0,0 0 0 0 0,-2-3 233 0 0,3-5-1248 0 0</inkml:trace>
  <inkml:trace contextRef="#ctx0" brushRef="#br0" timeOffset="954.151">268 28 936 0 0,'9'-5'157'0'0,"1"1"0"0"0,-1 0-1 0 0,1 1 1 0 0,0 0 0 0 0,0 0 0 0 0,0 1-1 0 0,0 0 1 0 0,0 1 0 0 0,0 0 0 0 0,1 1-1 0 0,-1 0 1 0 0,0 1 0 0 0,1 0 0 0 0,-1 0 0 0 0,0 1-1 0 0,0 1 1 0 0,0-1 0 0 0,0 2 0 0 0,-1-1-1 0 0,1 1 1 0 0,-1 1 0 0 0,0 0 0 0 0,0 0-1 0 0,6 5-156 0 0,-14-9 32 0 0,1 1 0 0 0,0 0-1 0 0,-1 0 1 0 0,1 0 0 0 0,-1 0-1 0 0,0 0 1 0 0,0 0-1 0 0,0 0 1 0 0,0 0 0 0 0,0 0-1 0 0,0 1 1 0 0,0-1 0 0 0,-1 0-1 0 0,1 1 1 0 0,-1-1-1 0 0,0 0 1 0 0,1 1 0 0 0,-1-1-1 0 0,0 1 1 0 0,-1-1 0 0 0,1 0-1 0 0,0 1 1 0 0,-1-1-1 0 0,1 0 1 0 0,-1 1 0 0 0,0-1-1 0 0,1 0 1 0 0,-1 0 0 0 0,0 1-1 0 0,-1-1 1 0 0,1 0-1 0 0,0 0 1 0 0,-1 0 0 0 0,1 0-1 0 0,-1-1 1 0 0,1 1 0 0 0,-1 0-1 0 0,0-1 1 0 0,0 1-1 0 0,0-1 1 0 0,0 1 0 0 0,0-1-1 0 0,0 0 1 0 0,0 0 0 0 0,-1 1-32 0 0,-101 53 935 0 0,22-30-950 0 0,80-25-702 0 0,3-16-2922 0 0,8 5 2345 0 0</inkml:trace>
  <inkml:trace contextRef="#ctx0" brushRef="#br0" timeOffset="1287.176">703 7 1108 0 0,'-39'15'1691'0'0,"26"-11"-1340"0"0,0 0 1 0 0,0 1-1 0 0,1 0 0 0 0,0 1 0 0 0,0 1 1 0 0,0 0-1 0 0,1 0 0 0 0,0 1 0 0 0,0 0 1 0 0,1 1-1 0 0,0 0 0 0 0,-4 7-351 0 0,12-15 41 0 0,1 1 0 0 0,0 0-1 0 0,0 0 1 0 0,0 0 0 0 0,0 0 0 0 0,0 0 0 0 0,0 0-1 0 0,1 0 1 0 0,-1 0 0 0 0,1 0 0 0 0,-1 0 0 0 0,1 0 0 0 0,0 0-1 0 0,0 1 1 0 0,0-1 0 0 0,0 0 0 0 0,0 0 0 0 0,1 0-1 0 0,-1 0 1 0 0,0 0 0 0 0,1 0 0 0 0,0 1 0 0 0,-1-1-1 0 0,1 0 1 0 0,0 0 0 0 0,0-1 0 0 0,0 1 0 0 0,0 0 0 0 0,1 0-1 0 0,-1 0 1 0 0,0-1 0 0 0,1 1 0 0 0,-1-1 0 0 0,1 1-1 0 0,0-1 1 0 0,-1 0 0 0 0,1 1 0 0 0,0-1 0 0 0,0 0-1 0 0,0 0 1 0 0,0 0 0 0 0,0 0 0 0 0,1 0-41 0 0,100 29-320 0 0,-93-28 233 0 0,165-11-6031 0 0,-139-1 4750 0 0</inkml:trace>
  <inkml:trace contextRef="#ctx0" brushRef="#br0" timeOffset="1897.163">1422 241 1392 0 0,'6'41'7717'0'0,"35"55"-7140"0"0,-13-43 145 0 0,18 35-547 0 0,-29-50-3345 0 0,-19-38-1087 0 0,2-1 2845 0 0</inkml:trace>
  <inkml:trace contextRef="#ctx0" brushRef="#br0" timeOffset="2297.343">1854 334 1292 0 0,'12'-3'4538'0'0,"28"0"-3434"0"0,-1-1-918 0 0,69-8 416 0 0,10-3-1312 0 0,-41-3-2927 0 0,-58 11 2210 0 0</inkml:trace>
  <inkml:trace contextRef="#ctx0" brushRef="#br0" timeOffset="3835.269">1196 241 1496 0 0,'-1'0'25'0'0,"-10"0"183"0"0,0 1-1 0 0,-1 1 1 0 0,1 0 0 0 0,0 0-1 0 0,0 1 1 0 0,1 0 0 0 0,-1 1-1 0 0,0 0 1 0 0,1 1 0 0 0,0 0 0 0 0,0 0-1 0 0,1 1 1 0 0,-1 1 0 0 0,1 0-1 0 0,1 0 1 0 0,-1 0 0 0 0,1 1-1 0 0,1 0 1 0 0,-1 1 0 0 0,1 0-1 0 0,1 0 1 0 0,0 1 0 0 0,0-1 0 0 0,1 1-1 0 0,0 0 1 0 0,0 1 0 0 0,0 2-208 0 0,8-3 64 0 0,-1-1 1 0 0,1 0 0 0 0,0 0 0 0 0,1 0 0 0 0,0 0-1 0 0,1-1 1 0 0,0 0 0 0 0,0 0 0 0 0,0 0-1 0 0,1 0 1 0 0,1-1 0 0 0,-1 0 0 0 0,1 0 0 0 0,0-1-1 0 0,0 0 1 0 0,1 0 0 0 0,0 0 0 0 0,0-1 0 0 0,4 1-65 0 0,-10-4 11 0 0,33 22-80 0 0,2-1 0 0 0,1-2 0 0 0,1-1 1 0 0,0-2-1 0 0,1-2 0 0 0,5 0 69 0 0,256 48-4667 0 0,-227-58 3324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4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84 1452 0 0,'-2'-12'1525'0'0,"-5"-8"698"0"0,17 14-2087 0 0,0-1 1 0 0,1 2 0 0 0,0-1-1 0 0,0 1 1 0 0,1 1 0 0 0,-1 0-1 0 0,1 1 1 0 0,0 0 0 0 0,0 1-1 0 0,0 0 1 0 0,0 1-1 0 0,0 0 1 0 0,1 1 0 0 0,-1 0-1 0 0,4 1-136 0 0,-3-1 88 0 0,25-3-142 0 0,1 3 1 0 0,-1 1-1 0 0,1 2 1 0 0,-1 1-1 0 0,35 9 54 0 0,-72-13-82 0 0,0 0 0 0 0,0 0 0 0 0,0 0 0 0 0,0 0-1 0 0,0 0 1 0 0,0 0 0 0 0,0 0 0 0 0,0 1 0 0 0,0-1-1 0 0,0 0 1 0 0,0 1 0 0 0,0-1 0 0 0,0 1 0 0 0,0-1-1 0 0,0 1 1 0 0,-1-1 0 0 0,1 1 0 0 0,0 0 0 0 0,0-1 0 0 0,0 1-1 0 0,-1 0 1 0 0,1 0 0 0 0,0-1 0 0 0,-1 1 0 0 0,1 0-1 0 0,-1 0 1 0 0,1 0 0 0 0,-1 0 0 0 0,1 0 0 0 0,-1 0-1 0 0,0 0 1 0 0,1 0 0 0 0,-1 0 0 0 0,0 0 0 0 0,0 0-1 0 0,0 0 1 0 0,0 0 0 0 0,0 0 0 0 0,0 0 0 0 0,0 0 0 0 0,0 0-1 0 0,0 0 1 0 0,0 0 0 0 0,-1 0 0 0 0,1 0 0 0 0,0 0-1 0 0,-1 0 1 0 0,1 0 0 0 0,-1 0 0 0 0,1 0 0 0 0,-1 0 82 0 0,-12 14-1486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4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1772 0 0,'22'-9'3468'0'0,"28"-3"-2869"0"0,-43 11-301 0 0,172-20 1136 0 0,4 20-3867 0 0,-101 1-273 0 0,-37 0 1154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4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39 125 1372 0 0,'-3'-15'1698'0'0,"-10"9"1333"0"0,41-21-2387 0 0,498-49 1032 0 0,-499 78-2774 0 0,-34 10-1379 0 0,-13-3 1318 0 0,-3-1-172 0 0</inkml:trace>
  <inkml:trace contextRef="#ctx0" brushRef="#br0" timeOffset="511.035">57 152 1780 0 0,'-44'10'4249'0'0,"44"-10"-4197"0"0,1 0 0 0 0,-1 0-1 0 0,1 0 1 0 0,-1 0-1 0 0,1 0 1 0 0,-1 0 0 0 0,1 1-1 0 0,-1-1 1 0 0,1 0 0 0 0,-1 0-1 0 0,1 0 1 0 0,-1 1-1 0 0,1-1 1 0 0,-1 0 0 0 0,1 0-1 0 0,-1 1 1 0 0,1-1 0 0 0,-1 0-1 0 0,0 1 1 0 0,1-1-1 0 0,-1 1 1 0 0,0-1 0 0 0,1 0-1 0 0,-1 1 1 0 0,0-1 0 0 0,1 1-1 0 0,-1-1 1 0 0,0 1 0 0 0,0-1-1 0 0,0 1 1 0 0,1-1-1 0 0,-1 1 1 0 0,0-1 0 0 0,0 1-1 0 0,0-1 1 0 0,0 1 0 0 0,0-1-1 0 0,0 1 1 0 0,0 0-1 0 0,0-1 1 0 0,0 1 0 0 0,0-1-1 0 0,0 1 1 0 0,-1-1 0 0 0,1 1-1 0 0,0-1 1 0 0,0 1 0 0 0,0-1-1 0 0,-1 1 1 0 0,1-1-1 0 0,0 1 1 0 0,-1-1 0 0 0,1 0-1 0 0,0 1 1 0 0,-1-1 0 0 0,1 1-1 0 0,0-1 1 0 0,-1 0-1 0 0,0 1-51 0 0,267 87 2038 0 0,-263-87-2025 0 0,0 1 0 0 0,-1 0 0 0 0,1 0 0 0 0,-1-1-1 0 0,0 2 1 0 0,1-1 0 0 0,-1 0 0 0 0,0 0 0 0 0,0 1 0 0 0,0-1 0 0 0,-1 1 0 0 0,1-1 0 0 0,-1 1-1 0 0,1 0 1 0 0,-1 0 0 0 0,0-1 0 0 0,0 1 0 0 0,0 0 0 0 0,0 0 0 0 0,-1 0 0 0 0,1 0 0 0 0,-1 0-1 0 0,0 0 1 0 0,0 0 0 0 0,0 1 0 0 0,0-1 0 0 0,0 0 0 0 0,-1 0 0 0 0,1 0 0 0 0,-1 0 0 0 0,0 0-1 0 0,0 0 1 0 0,0-1 0 0 0,0 1 0 0 0,-1 0 0 0 0,1 0 0 0 0,-1-1 0 0 0,0 1 0 0 0,1-1 0 0 0,-3 2-13 0 0,-87 97 161 0 0,20-48-150 0 0,-68 71-72 0 0,138-123 62 0 0,1 0 0 0 0,-1 0-1 0 0,1 0 1 0 0,-1 0-1 0 0,1 0 1 0 0,0 0 0 0 0,-1 1-1 0 0,1-1 1 0 0,0 0-1 0 0,0 0 1 0 0,0 0-1 0 0,0 0 1 0 0,0 0 0 0 0,0 0-1 0 0,0 1 1 0 0,0-1-1 0 0,1 0 1 0 0,-1 0 0 0 0,0 0-1 0 0,1 0 1 0 0,-1 0-1 0 0,1 0 1 0 0,-1 0-1 0 0,1 0 1 0 0,-1 0 0 0 0,1 0-1 0 0,0 0 1 0 0,-1 0-1 0 0,1-1 1 0 0,0 1 0 0 0,0 0-1 0 0,0 0 1 0 0,-1-1-1 0 0,1 1 1 0 0,0 0 0 0 0,0-1-1 0 0,0 1 1 0 0,0-1-1 0 0,0 1 1 0 0,0-1-1 0 0,0 0 1 0 0,1 1 0 0 0,-1-1-1 0 0,0 0 1 0 0,0 0-1 0 0,0 0 1 0 0,0 0 0 0 0,0 0-1 0 0,0 0 1 0 0,1 0-1 0 0,0 0 0 0 0,66 6 21 0 0,-63-6-14 0 0,279-26-881 0 0,-246 22 94 0 0,7-1-1069 0 0,-13 3-2760 0 0,-31 2 3099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4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89 848 0 0,'0'0'516'0'0,"0"0"48"0"0,0 0-60 0 0,0 0-62 0 0,0 0-69 0 0,0 0-54 0 0,0 0-81 0 0,0 0-36 0 0,0 0-1 0 0,0 0 50 0 0,0 0-15 0 0,0 0-20 0 0,0 0 44 0 0,-4 5-14 0 0,3-2-181 0 0,-1 1-1 0 0,1 0 1 0 0,-1 1-1 0 0,1-1 0 0 0,1 0 1 0 0,-1 0-1 0 0,0 0 0 0 0,1 1 1 0 0,0-1-1 0 0,0 0 0 0 0,0 1 1 0 0,1-1-1 0 0,-1 0 0 0 0,1 0 1 0 0,0 0-1 0 0,0 1 0 0 0,1-1 1 0 0,-1 0-1 0 0,1 0 0 0 0,0-1 1 0 0,0 1-1 0 0,0 0 0 0 0,0-1 1 0 0,2 3-65 0 0,2 2 38 0 0,0 0 0 0 0,1 0 1 0 0,-1 0-1 0 0,2-1 0 0 0,-1 0 1 0 0,1 0-1 0 0,0-1 0 0 0,0 0 1 0 0,0 0-1 0 0,1-1 0 0 0,0 0 0 0 0,0-1 1 0 0,1 0-1 0 0,-1 0 0 0 0,1-1 1 0 0,0 0-1 0 0,-1-1 0 0 0,1 0 1 0 0,1 0-1 0 0,-1-1 0 0 0,0-1 1 0 0,0 0-1 0 0,0 0 0 0 0,0-1 1 0 0,0 0-1 0 0,1-1 0 0 0,-1 0 1 0 0,-1 0-1 0 0,1-1 0 0 0,0 0 1 0 0,-1-1-1 0 0,0 0 0 0 0,1-1 1 0 0,-2 0-1 0 0,1 0 0 0 0,0-1 0 0 0,-1 0 1 0 0,0 0-1 0 0,-1-1 0 0 0,3-2-38 0 0,63-134 398 0 0,-73 141-336 0 0,0-67 2122 0 0,0 68-2149 0 0,0 1 21 0 0,0 0-16 0 0,0 0-18 0 0,0 0-24 0 0,0 0 11 0 0,0 0 22 0 0,0 0 8 0 0,0 0-16 0 0,0 0 8 0 0,0 0-14 0 0,0 0-16 0 0,0 0 2 0 0,12-16-29 0 0,-3 362 68 0 0,-1-96 321 0 0,-7-241-318 0 0,-1 0-1 0 0,-1 0 1 0 0,1 0-1 0 0,-1 0 1 0 0,-1 0 0 0 0,0-1-1 0 0,0 1 1 0 0,0 0-1 0 0,-1-1 1 0 0,-1 0 0 0 0,1 0-1 0 0,-1 0 1 0 0,-1 0-1 0 0,1 0 1 0 0,-1-1-1 0 0,-1 0 1 0 0,0 0 0 0 0,1 0-1 0 0,-2-1 1 0 0,1 0-1 0 0,-1 0 1 0 0,0 0 0 0 0,0-1-1 0 0,-1 0 1 0 0,0 0-1 0 0,1-1 1 0 0,-1 0 0 0 0,-1-1-1 0 0,1 0 1 0 0,-1 0-1 0 0,1 0 1 0 0,-8 0-45 0 0,8-5-6 0 0,1-1 1 0 0,-1 0-1 0 0,0-1 1 0 0,1 1-1 0 0,0-1 1 0 0,0-1-1 0 0,0 1 1 0 0,0-1-1 0 0,1-1 1 0 0,0 1-1 0 0,0-1 1 0 0,0 0-1 0 0,1 0 1 0 0,-1-1-1 0 0,2 1 1 0 0,-1-1-1 0 0,1 0 1 0 0,0-1-1 0 0,0 1 1 0 0,1-1-1 0 0,0 1 1 0 0,0-1-1 0 0,1 0 1 0 0,0 0-1 0 0,1 0 1 0 0,-1 0-1 0 0,2-1 1 0 0,-1 1-1 0 0,1 0 1 0 0,0 0-1 0 0,1-1 1 0 0,0 1-1 0 0,0 0 1 0 0,3-7 5 0 0,-1-1-157 0 0,2 2 1 0 0,0-1-1 0 0,1 0 1 0 0,1 1 0 0 0,0 0-1 0 0,1 1 1 0 0,0-1-1 0 0,1 2 1 0 0,0-1 0 0 0,1 1-1 0 0,1 0 1 0 0,0 1 0 0 0,12-9 156 0 0,104-78-4472 0 0,-78 62 1696 0 0,-23 18 1320 0 0</inkml:trace>
  <inkml:trace contextRef="#ctx0" brushRef="#br0" timeOffset="669.906">535 338 1964 0 0,'0'0'958'0'0,"7"-1"2041"0"0,36-7-2446 0 0,210-32 2667 0 0,-82 29-7338 0 0,-172 12 1189 0 0,-4 1 1414 0 0</inkml:trace>
  <inkml:trace contextRef="#ctx0" brushRef="#br0" timeOffset="902.008">640 521 1520 0 0,'13'13'5849'0'0,"37"-16"-4555"0"0,166-51-398 0 0,3-12-6624 0 0,-194 58 4500 0 0,11-2-227 0 0</inkml:trace>
  <inkml:trace contextRef="#ctx0" brushRef="#br0" timeOffset="1227.808">1543 275 1160 0 0,'-76'23'4468'0'0,"69"-18"-4267"0"0,-1 0 1 0 0,1 0-1 0 0,0 1 1 0 0,1 0-1 0 0,-1 0 0 0 0,1 1 1 0 0,0-1-1 0 0,1 1 0 0 0,0 1 1 0 0,0-1-1 0 0,0 1 0 0 0,1 0 1 0 0,0 0-1 0 0,1 0 0 0 0,0 0 1 0 0,0 1-1 0 0,1-1 0 0 0,0 1 1 0 0,0 0-1 0 0,0 7-201 0 0,6-8 88 0 0,0 0 0 0 0,1 0 0 0 0,0 0 0 0 0,0-1 0 0 0,1 0 0 0 0,0 0 0 0 0,0-1 0 0 0,0 1 0 0 0,1-1 0 0 0,0-1 0 0 0,0 1 0 0 0,1-1 0 0 0,-1-1 0 0 0,1 1 0 0 0,0-1 0 0 0,1 0 0 0 0,-1-1 0 0 0,0 0 0 0 0,1-1 0 0 0,0 1 0 0 0,0-2 0 0 0,-1 1-1 0 0,1-1 1 0 0,0 0 0 0 0,0-1 0 0 0,2 0-88 0 0,7 2 71 0 0,-5 2-45 0 0,1-1-1 0 0,-1-1 1 0 0,1 0 0 0 0,0 0 0 0 0,-1-2-1 0 0,1 0 1 0 0,0 0 0 0 0,0-1-1 0 0,0-1 1 0 0,-1 0 0 0 0,1-1-1 0 0,-1-1 1 0 0,0 0 0 0 0,0 0-1 0 0,8-5-25 0 0,-21 6-7 0 0,1 0 0 0 0,0 1-1 0 0,-1-1 1 0 0,0 0-1 0 0,0 0 1 0 0,0 0 0 0 0,0 0-1 0 0,0 0 1 0 0,0 1-1 0 0,-1-1 1 0 0,0 0 0 0 0,1 0-1 0 0,-1 0 1 0 0,0 1-1 0 0,0-1 1 0 0,0 0 0 0 0,-1 1-1 0 0,1-1 1 0 0,-1 1-1 0 0,1 0 1 0 0,-1-1 0 0 0,0 1-1 0 0,0 0 1 0 0,0 0-1 0 0,0 0 1 0 0,0 0-1 0 0,-1 0 1 0 0,1 1 0 0 0,0-1-1 0 0,-1 1 1 0 0,1-1-1 0 0,-1 1 1 0 0,0 0 7 0 0,1-1-8 0 0,-86-58-207 0 0,-33-27-869 0 0,72 11-3386 0 0,45 40 1548 0 0,4 25 1515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0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10 836 0 0,'9'-10'3300'0'0,"-9"11"-3187"0"0,0-1 1 0 0,0 1 0 0 0,0-1-1 0 0,0 1 1 0 0,0-1 0 0 0,0 0-1 0 0,0 1 1 0 0,0-1-1 0 0,1 1 1 0 0,-1-1 0 0 0,0 1-1 0 0,0-1 1 0 0,0 1 0 0 0,0-1-1 0 0,1 0 1 0 0,-1 1-1 0 0,0-1 1 0 0,0 1 0 0 0,1-1-1 0 0,-1 0 1 0 0,0 1-1 0 0,1-1 1 0 0,-1 0 0 0 0,0 1-1 0 0,1-1 1 0 0,-1 0 0 0 0,1 0-1 0 0,-1 1 1 0 0,0-1-1 0 0,1 0 1 0 0,-1 0 0 0 0,1 0-1 0 0,-1 1 1 0 0,1-1 0 0 0,-1 0-1 0 0,0 0 1 0 0,1 0-1 0 0,-1 0 1 0 0,1 0 0 0 0,-1 0-1 0 0,1 0 1 0 0,-1 0-1 0 0,1 0 1 0 0,-1 0 0 0 0,1 0-1 0 0,-1-1 1 0 0,1 1 0 0 0,-1 0-114 0 0,50 283 516 0 0,-57-253-7826 0 0,3-30 5998 0 0</inkml:trace>
  <inkml:trace contextRef="#ctx0" brushRef="#br0" timeOffset="435.243">59 214 1720 0 0,'84'-96'4324'0'0,"37"18"-2457"0"0,-174 82-3302 0 0,-123 71 90 0 0,176-72 1406 0 0,0-1 1 0 0,1 1-1 0 0,0-1 0 0 0,-1 0 1 0 0,1 1-1 0 0,0-1 0 0 0,0 0 1 0 0,0 1-1 0 0,1-1 0 0 0,-1 0 0 0 0,1 0 1 0 0,-1 0-1 0 0,1 0 0 0 0,-1 0 1 0 0,1 0-1 0 0,0 0 0 0 0,0-1 0 0 0,0 1 1 0 0,0-1-1 0 0,0 1 0 0 0,1-1 1 0 0,-1 0-1 0 0,0 0 0 0 0,0 0 1 0 0,1 0-1 0 0,-1 0 0 0 0,1-1 0 0 0,-1 1 1 0 0,1-1-1 0 0,-1 1 0 0 0,2-1-61 0 0,-2 1 96 0 0,276 122 1174 0 0,-268-117-1613 0 0,16 15-646 0 0,-19-2-3278 0 0,-7-19 2989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07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89 1160 0 0,'0'0'387'0'0,"0"0"-37"0"0,0 0-24 0 0,0 0-64 0 0,0 0 3 0 0,0 0 8 0 0,0 0-8 0 0,0 0-4 0 0,0 0 34 0 0,12-5 388 0 0,-6 2-642 0 0,0 0 0 0 0,0 1 0 0 0,0 0-1 0 0,0 0 1 0 0,1 0 0 0 0,-1 1 0 0 0,0 0 0 0 0,1 0 0 0 0,-1 1 0 0 0,1 0-1 0 0,-1 0 1 0 0,1 0 0 0 0,-1 1 0 0 0,0 0 0 0 0,1 0 0 0 0,-1 1-1 0 0,0-1 1 0 0,0 2 0 0 0,0-1 0 0 0,0 0 0 0 0,0 1 0 0 0,0 0 0 0 0,-1 1-1 0 0,1-1 1 0 0,-1 1 0 0 0,0 0 0 0 0,0 0 0 0 0,-1 1 0 0 0,1-1-1 0 0,-1 1 1 0 0,0 0 0 0 0,0 0 0 0 0,0 1 0 0 0,-1-1 0 0 0,0 1 0 0 0,0 0-1 0 0,0 0 1 0 0,1 5-41 0 0,-4-3 56 0 0,0 0 0 0 0,0 1 0 0 0,-1-1 0 0 0,0 0-1 0 0,-1 0 1 0 0,0 0 0 0 0,0 0 0 0 0,0 0 0 0 0,-1-1 0 0 0,-1 1 0 0 0,1-1-1 0 0,-1 1 1 0 0,0-1 0 0 0,-1 0 0 0 0,1-1 0 0 0,-2 1 0 0 0,1-1-1 0 0,-1 0 1 0 0,1 0 0 0 0,-2 0 0 0 0,-5 4-56 0 0,-154 93 901 0 0,83-70-919 0 0,103-59-3695 0 0,-4 11 2365 0 0,2-1 30 0 0</inkml:trace>
  <inkml:trace contextRef="#ctx0" brushRef="#br0" timeOffset="391.916">577 100 976 0 0,'-20'6'368'0'0,"0"1"1"0"0,1 1-1 0 0,0 1 0 0 0,1 0 1 0 0,0 2-1 0 0,0 0 0 0 0,1 1 1 0 0,0 0-1 0 0,1 2 0 0 0,1 0 1 0 0,0 0-1 0 0,1 2 0 0 0,1 0 1 0 0,0 0-1 0 0,1 1 0 0 0,-5 10-368 0 0,15-24 30 0 0,0 1 0 0 0,1-1 0 0 0,-1 1 0 0 0,1 0 0 0 0,-1 0 0 0 0,1-1 0 0 0,0 1 0 0 0,0 0 0 0 0,1 0 0 0 0,-1 0 0 0 0,1 0 0 0 0,0 0 0 0 0,0 0 0 0 0,0 0 0 0 0,1 0 0 0 0,-1 0 0 0 0,1 0 0 0 0,0-1 0 0 0,0 1 0 0 0,0 0 0 0 0,1 0 0 0 0,-1-1 0 0 0,1 1 0 0 0,0-1-1 0 0,0 1 1 0 0,0-1 0 0 0,1 0 0 0 0,-1 0 0 0 0,1 0 0 0 0,-1 0 0 0 0,1 0 0 0 0,0 0 0 0 0,0-1 0 0 0,1 0 0 0 0,-1 1 0 0 0,0-1 0 0 0,1 0 0 0 0,-1-1 0 0 0,1 1 0 0 0,0-1 0 0 0,-1 1 0 0 0,2-1-30 0 0,164 34-4316 0 0,-163-35 3042 0 0,4 0-48 0 0</inkml:trace>
  <inkml:trace contextRef="#ctx0" brushRef="#br0" timeOffset="861.534">713 223 1240 0 0,'14'-2'5242'0'0,"76"-6"-4511"0"0,206-8 611 0 0,-294 16-1378 0 0,3 9-268 0 0,-15 0-1109 0 0,-13-6-2133 0 0,12-3 2222 0 0</inkml:trace>
  <inkml:trace contextRef="#ctx0" brushRef="#br0" timeOffset="1140.63">689 379 1240 0 0,'52'6'4232'0'0,"-39"-6"-3745"0"0,165-12 1199 0 0,-66 4-3461 0 0,-110 8 1075 0 0,7-1-1694 0 0,-9 1 934 0 0</inkml:trace>
  <inkml:trace contextRef="#ctx0" brushRef="#br0" timeOffset="1981.884">1307 143 1036 0 0,'-21'-3'3571'0'0,"20"1"-3535"0"0,0 0 0 0 0,0 0 0 0 0,1 0 0 0 0,-1 0-1 0 0,1 0 1 0 0,0 0 0 0 0,-1 0 0 0 0,1 0 0 0 0,0 0 0 0 0,0 0 0 0 0,0 0-1 0 0,1 0 1 0 0,-1 0 0 0 0,0 0 0 0 0,1 0 0 0 0,-1 0 0 0 0,1 0-1 0 0,0 0 1 0 0,-1 0 0 0 0,1 0 0 0 0,0 0 0 0 0,0 1 0 0 0,0-1 0 0 0,1 0-1 0 0,-1 1 1 0 0,0-1 0 0 0,1 0 0 0 0,-1 1 0 0 0,1 0 0 0 0,-1-1 0 0 0,1 1-1 0 0,0 0 1 0 0,-1 0 0 0 0,1 0 0 0 0,0 0 0 0 0,0 0 0 0 0,0 0 0 0 0,0 1-1 0 0,1-1-35 0 0,89-45 778 0 0,-87 42-755 0 0,0 1 1 0 0,1 0-1 0 0,-1 0 1 0 0,1 0-1 0 0,0 1 1 0 0,0 0-1 0 0,-1 0 1 0 0,2 1-1 0 0,-1-1 1 0 0,0 1-1 0 0,0 1 1 0 0,0-1-1 0 0,0 1 1 0 0,1 0-1 0 0,-1 0 1 0 0,0 1-1 0 0,0 0 1 0 0,1 0-1 0 0,-1 0 1 0 0,0 1-1 0 0,0 0 1 0 0,-1 0-1 0 0,1 1 1 0 0,0-1-1 0 0,-1 1 1 0 0,1 0-1 0 0,-1 1 1 0 0,0-1-1 0 0,0 1 1 0 0,0 0-1 0 0,-1 1 1 0 0,1-1-1 0 0,-1 1 1 0 0,0-1-1 0 0,-1 1 1 0 0,1 1-1 0 0,-1-1 1 0 0,0 0 0 0 0,0 1-1 0 0,0 0 1 0 0,-1-1-1 0 0,2 6-23 0 0,-6 6 91 0 0,0-1 0 0 0,-1 1-1 0 0,0-1 1 0 0,-1 0 0 0 0,-1 0 0 0 0,-1-1-1 0 0,0 1 1 0 0,-1-1 0 0 0,-1-1-1 0 0,0 1 1 0 0,-1-1 0 0 0,-1-1 0 0 0,0 1-1 0 0,0-2 1 0 0,-2 1 0 0 0,1-2 0 0 0,-2 1-1 0 0,1-2 1 0 0,-12 8-91 0 0,-22 26 494 0 0,46-44-484 0 0,-1 1 0 0 0,1-1 0 0 0,-1 1 0 0 0,1-1 0 0 0,-1 1 1 0 0,1-1-1 0 0,-1 1 0 0 0,1-1 0 0 0,0 1 0 0 0,-1-1 1 0 0,1 1-1 0 0,0 0 0 0 0,-1-1 0 0 0,1 1 0 0 0,0-1 0 0 0,0 1 1 0 0,0 0-1 0 0,0-1 0 0 0,-1 1 0 0 0,1 0 0 0 0,0-1 0 0 0,0 1 1 0 0,0 0-1 0 0,0-1 0 0 0,1 1 0 0 0,-1 0 0 0 0,0-1 1 0 0,0 1-1 0 0,0 0 0 0 0,0-1 0 0 0,1 1 0 0 0,-1 0 0 0 0,0-1 1 0 0,0 1-1 0 0,1-1 0 0 0,-1 1 0 0 0,1-1 0 0 0,-1 1 0 0 0,0-1 1 0 0,1 1-1 0 0,-1-1 0 0 0,1 1 0 0 0,-1-1 0 0 0,1 1 1 0 0,0-1-1 0 0,-1 0 0 0 0,1 1 0 0 0,-1-1 0 0 0,1 0 0 0 0,0 0 1 0 0,-1 1-1 0 0,1-1 0 0 0,0 0 0 0 0,-1 0 0 0 0,1 0 1 0 0,0 0-1 0 0,-1 0 0 0 0,1 0 0 0 0,0 0 0 0 0,-1 0 0 0 0,1 0 1 0 0,0 0-1 0 0,-1 0 0 0 0,1 0 0 0 0,-1 0 0 0 0,1-1 0 0 0,0 1 1 0 0,-1 0-1 0 0,1-1-10 0 0,62-1 94 0 0,237-43-3149 0 0,-259 36-1872 0 0,-37 8 3577 0 0</inkml:trace>
  <inkml:trace contextRef="#ctx0" brushRef="#br0" timeOffset="41393.517">1051 688 1172 0 0,'0'0'368'0'0,"0"0"-27"0"0,0-18 2026 0 0,-1 17-2353 0 0,1 0 0 0 0,-1 0 0 0 0,1 0 0 0 0,-1 0 0 0 0,1 0 0 0 0,0 0-1 0 0,0 0 1 0 0,0 0 0 0 0,-1 0 0 0 0,1 0 0 0 0,0 0 0 0 0,0 0 0 0 0,0 0 0 0 0,1 0-1 0 0,-1 0 1 0 0,0 0 0 0 0,0 0 0 0 0,1 0 0 0 0,-1 0 0 0 0,0 0 0 0 0,1 0-1 0 0,-1 0 1 0 0,1 0 0 0 0,-1 0 0 0 0,1 0 0 0 0,-1 0 0 0 0,1 0 0 0 0,0 1 0 0 0,0-1-1 0 0,-1 0 1 0 0,1 0 0 0 0,0 1 0 0 0,0-1 0 0 0,0 1 0 0 0,0-1 0 0 0,0 1-1 0 0,0-1 1 0 0,-1 1 0 0 0,1-1 0 0 0,0 1 0 0 0,0 0 0 0 0,1-1 0 0 0,-1 1 0 0 0,0 0-1 0 0,0 0 1 0 0,0 0 0 0 0,0 0 0 0 0,0 0 0 0 0,0 0 0 0 0,0 0 0 0 0,0 0 0 0 0,0 0-1 0 0,0 1 1 0 0,0-1 0 0 0,0 0 0 0 0,0 1 0 0 0,0-1 0 0 0,0 1 0 0 0,0-1-1 0 0,0 1-13 0 0,0-1 61 0 0,89 107 1117 0 0,-79-49 123 0 0,-11-56-1204 0 0,-2 18 1852 0 0,3-33-1922 0 0,0 0 1 0 0,1 0-1 0 0,1 0 1 0 0,0 0 0 0 0,1 0-1 0 0,0 0 1 0 0,1 1-1 0 0,1 0 1 0 0,0 0 0 0 0,0 0-1 0 0,1 1 1 0 0,1 0 0 0 0,-1 0-1 0 0,2 1 1 0 0,0 0-1 0 0,0 0 1 0 0,1 1 0 0 0,0 0-1 0 0,5-3-27 0 0,47 2-264 0 0,-9 71 112 0 0,-10 24 95 0 0,-43-84 23 0 0,0-1-56 0 0,0 0-89 0 0,0 0-29 0 0,0 0-53 0 0,0 0-51 0 0,0 0-318 0 0,0 2-883 0 0,0 2 984 0 0,-1-2-2628 0 0,-4 5 1825 0 0</inkml:trace>
  <inkml:trace contextRef="#ctx0" brushRef="#br0" timeOffset="42233.904">1468 677 1076 0 0,'0'0'417'0'0,"0"0"-23"0"0,0 0-63 0 0,0 0-100 0 0,0 0-40 0 0,0 0-22 0 0,0 0 3 0 0,0 0 72 0 0,-2-13 1713 0 0,-34 110 835 0 0,36-97-2960 0 0,0 0-317 0 0,0 0-318 0 0,0 0-447 0 0,0 0-66 0 0,2 2-92 0 0,12 8-132 0 0</inkml:trace>
  <inkml:trace contextRef="#ctx0" brushRef="#br0" timeOffset="42762.868">1582 704 1288 0 0,'59'-8'6454'0'0,"40"-3"-5164"0"0,-99 11-1220 0 0,0 0 1 0 0,0 0-1 0 0,0 0-3 0 0,0 0 9 0 0,0 0-30 0 0,0 0-19 0 0,5 8-666 0 0,-2-13-5401 0 0,-3 2 4560 0 0</inkml:trace>
  <inkml:trace contextRef="#ctx0" brushRef="#br0" timeOffset="43244.621">1878 574 1080 0 0,'2'-2'118'0'0,"1"1"1"0"0,0-1-1 0 0,0 1 0 0 0,0 0 0 0 0,-1 0 1 0 0,1 0-1 0 0,0 1 0 0 0,0-1 0 0 0,0 1 1 0 0,0-1-1 0 0,0 1 0 0 0,0 0 0 0 0,0 0 1 0 0,1 0-1 0 0,-1 1 0 0 0,0-1 0 0 0,0 1 1 0 0,-1 0-1 0 0,1 0 0 0 0,0 0 1 0 0,0 0-1 0 0,0 0 0 0 0,0 0 0 0 0,-1 1 1 0 0,1-1-1 0 0,-1 1 0 0 0,1 0 0 0 0,-1 0 1 0 0,0 0-1 0 0,1 0 0 0 0,-1 0 0 0 0,0 1 1 0 0,0-1-1 0 0,-1 1 0 0 0,1-1 0 0 0,0 1 1 0 0,-1-1-1 0 0,0 1 0 0 0,0 0 0 0 0,1 0 1 0 0,-2 0-1 0 0,1 0 0 0 0,0 0 0 0 0,0 0 1 0 0,-1 0-1 0 0,0 0 0 0 0,0 0 0 0 0,0 0 1 0 0,0 0-1 0 0,0 0 0 0 0,0 0 0 0 0,-1 0 1 0 0,1 0-1 0 0,-2 3-118 0 0,-69 126 3034 0 0,109-118-2090 0 0,171-27-1672 0 0,-98 2-2327 0 0,-107 11 2593 0 0,4-2-252 0 0,-5 2-2754 0 0,-2 1 2063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5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55 1380 0 0,'-4'-27'2956'0'0,"3"27"-2935"0"0,1-1 0 0 0,-1 1 0 0 0,1-1 0 0 0,-1 1 0 0 0,1-1 1 0 0,0 0-1 0 0,-1 1 0 0 0,1-1 0 0 0,0 1 0 0 0,-1-1 0 0 0,1 0 0 0 0,0 1 0 0 0,0-1 0 0 0,0 0 0 0 0,-1 1 0 0 0,1-1 0 0 0,0 0 0 0 0,0 0 1 0 0,0 1-1 0 0,0-1 0 0 0,0 0 0 0 0,1 1 0 0 0,-1-1 0 0 0,0 0 0 0 0,0 1 0 0 0,0-1 0 0 0,0 0 0 0 0,1 1 0 0 0,-1-1 0 0 0,0 0 0 0 0,1 1 0 0 0,-1-1 1 0 0,1 1-1 0 0,-1-1 0 0 0,0 1 0 0 0,1-1 0 0 0,-1 1 0 0 0,1-1 0 0 0,-1 1 0 0 0,1-1 0 0 0,0 1 0 0 0,-1-1 0 0 0,1 1 0 0 0,-1 0 0 0 0,1 0 1 0 0,0-1-1 0 0,-1 1 0 0 0,1 0 0 0 0,0 0 0 0 0,-1 0 0 0 0,1-1 0 0 0,0 1 0 0 0,-1 0 0 0 0,1 0 0 0 0,0 0 0 0 0,0 0 0 0 0,-1 0 0 0 0,1 0 1 0 0,0 1-1 0 0,-1-1 0 0 0,1 0 0 0 0,0 0 0 0 0,-1 0 0 0 0,1 1 0 0 0,0-1 0 0 0,-1 0 0 0 0,1 1 0 0 0,-1-1-21 0 0,13 4 69 0 0,-1 0 0 0 0,1 0-1 0 0,-1 2 1 0 0,-1-1 0 0 0,1 1-1 0 0,-1 1 1 0 0,0 0 0 0 0,0 1 0 0 0,-1 0-1 0 0,0 1 1 0 0,-1-1 0 0 0,1 2-1 0 0,-2 0 1 0 0,1 0 0 0 0,-2 0-1 0 0,1 1 1 0 0,-1 0 0 0 0,-1 1 0 0 0,0-1-1 0 0,1 6-68 0 0,-5-8 72 0 0,-1 0 0 0 0,-1 0 1 0 0,1 0-1 0 0,-2 0 0 0 0,1 0 0 0 0,-1 0 0 0 0,-1 0 0 0 0,1 0 0 0 0,-2 0 0 0 0,1 0 0 0 0,-1-1 0 0 0,0 1 0 0 0,-1-1 0 0 0,0 0 1 0 0,0 0-1 0 0,-1 0 0 0 0,0-1 0 0 0,-1 1 0 0 0,1-1 0 0 0,-1 0 0 0 0,-1-1 0 0 0,1 0 0 0 0,-1 0 0 0 0,0 0 0 0 0,0-1 0 0 0,-1 0 1 0 0,-7 4-74 0 0,18-54 496 0 0,8 19-498 0 0,2 0-1 0 0,1 0 0 0 0,1 2 1 0 0,2-1-1 0 0,0 2 0 0 0,1 0 1 0 0,1 2-1 0 0,2 0 1 0 0,0 1-1 0 0,18-13 4 0 0,-24 19-12 0 0,-14 12-3 0 0,1 1 0 0 0,-1 0 0 0 0,1-1 1 0 0,0 1-1 0 0,-1 0 0 0 0,1 0 1 0 0,0 0-1 0 0,0 0 0 0 0,0 0 0 0 0,0 1 1 0 0,0-1-1 0 0,0 0 0 0 0,0 1 1 0 0,0 0-1 0 0,0-1 0 0 0,0 1 1 0 0,0 0-1 0 0,1 0 0 0 0,-1 0 0 0 0,0 0 1 0 0,0 1-1 0 0,0-1 0 0 0,0 0 1 0 0,0 1-1 0 0,0 0 0 0 0,0-1 0 0 0,0 1 1 0 0,0 0-1 0 0,0 0 0 0 0,0 0 1 0 0,-1 0-1 0 0,1 0 0 0 0,0 1 0 0 0,-1-1 1 0 0,1 0-1 0 0,-1 1 0 0 0,1-1 1 0 0,-1 1-1 0 0,0 0 0 0 0,1-1 1 0 0,-1 1-1 0 0,0 0 0 0 0,0 0 0 0 0,0 0 1 0 0,0 0-1 0 0,-1 0 0 0 0,1 0 1 0 0,-1 0-1 0 0,1 0 0 0 0,-1 2 15 0 0,13 20-123 0 0,-2 2-1 0 0,-1-1 1 0 0,-1 1-1 0 0,-1 1 1 0 0,-2 0 0 0 0,0 0-1 0 0,-1 5 124 0 0,-1-10-505 0 0,-1 14-4252 0 0,-3-31 3311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5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8 848 0 0,'9'-7'6718'0'0,"-4"35"-5840"0"0,46 116-249 0 0,-51-139-955 0 0,0 0 0 0 0,0 0-1 0 0,0 0 1 0 0,0 0 0 0 0,-1 0-1 0 0,0 0 1 0 0,0-1 0 0 0,-1 1-1 0 0,1 0 1 0 0,-1 0 0 0 0,0-1-1 0 0,0 1 1 0 0,0-1 0 0 0,-1 1-1 0 0,0-1 1 0 0,0 0 0 0 0,0 0-1 0 0,0 0 1 0 0,-2 1 326 0 0,-10 12-1389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5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64 1684 0 0,'-9'-17'6823'0'0,"18"-13"-5520"0"0,-4 14-4456 0 0,-14 17-1067 0 0,3-1 2819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5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10 199 1216 0 0,'-10'6'2880'0'0,"31"2"-1908"0"0,285-24 1765 0 0,768-103-389 0 0,-102 43-4948 0 0,-927 75 1462 0 0,-44 1 528 0 0,5-1-1511 0 0,-10 4 801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55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80 1544 0 0,'-13'-55'4645'0'0,"22"79"-2563"0"0,3-14-2023 0 0,1-1-1 0 0,0 0 1 0 0,0-1-1 0 0,1 0 0 0 0,0-1 1 0 0,0 0-1 0 0,1-2 1 0 0,-1 1-1 0 0,1-2 1 0 0,1 0-1 0 0,-1-1 0 0 0,1 0 1 0 0,-1-1-1 0 0,1-1 1 0 0,0-1-1 0 0,-1 0 0 0 0,1-1 1 0 0,1 0-59 0 0,-11 1 3 0 0,0 0 0 0 0,0 0 0 0 0,0-1 0 0 0,0 0 0 0 0,0 0 0 0 0,0 0 0 0 0,0-1 0 0 0,0 0 0 0 0,0 0 0 0 0,0-1 0 0 0,-1 1 0 0 0,1-1 0 0 0,-1 0 0 0 0,0-1 0 0 0,0 1 0 0 0,0-1 0 0 0,0 0 0 0 0,-1 0 0 0 0,0-1 0 0 0,0 1 0 0 0,0-1 0 0 0,0 0 0 0 0,0 0 0 0 0,-1 0 0 0 0,0-1 0 0 0,0 1 0 0 0,1-6-3 0 0,-4 10 9 0 0,0-39 33 0 0,-11 50-161 0 0,7 311 1294 0 0,3-309-1140 0 0,-1 0-1 0 0,0 1 1 0 0,0-1 0 0 0,-2 0 0 0 0,1 0-1 0 0,-2-1 1 0 0,1 1 0 0 0,-2-1 0 0 0,1 0-1 0 0,-2 0 1 0 0,1 0 0 0 0,-1-1 0 0 0,-1 0-1 0 0,0-1 1 0 0,0 1 0 0 0,-1-2 0 0 0,-8 8-35 0 0,15-13 6 0 0,-1 1 0 0 0,1-1 1 0 0,-1 0-1 0 0,0 0 0 0 0,0 0 1 0 0,0 0-1 0 0,-1-1 0 0 0,1 1 1 0 0,-1-1-1 0 0,1 1 0 0 0,-1-1 1 0 0,0-1-1 0 0,1 1 1 0 0,-1 0-1 0 0,0-1 0 0 0,0 0 1 0 0,-1 0-1 0 0,1 0 0 0 0,0 0 1 0 0,0-1-1 0 0,0 1 0 0 0,-1-1 1 0 0,1 0-1 0 0,0-1 0 0 0,0 1 1 0 0,0-1-1 0 0,0 0 0 0 0,-1 1 1 0 0,1-2-1 0 0,0 1 0 0 0,0-1 1 0 0,1 1-1 0 0,-1-1 0 0 0,0 0 1 0 0,0 0-1 0 0,1-1 1 0 0,-1 1-1 0 0,1-1 0 0 0,0 1 1 0 0,0-1-1 0 0,0 0 0 0 0,0-1 1 0 0,1 1-1 0 0,-1 0 0 0 0,1-1 1 0 0,-1 1-1 0 0,1-1 0 0 0,1 0 1 0 0,-1 0-1 0 0,0 0 0 0 0,1 0 1 0 0,-1-4-7 0 0,2-2-31 0 0,0-1 0 0 0,1 0 1 0 0,0 1-1 0 0,1-1 0 0 0,0 1 1 0 0,1-1-1 0 0,0 1 0 0 0,1 0 1 0 0,0 0-1 0 0,0 0 0 0 0,1 1 1 0 0,0-1-1 0 0,1 1 0 0 0,0 0 0 0 0,1 1 1 0 0,-1 0-1 0 0,2 0 0 0 0,-1 0 1 0 0,1 1-1 0 0,2-2 31 0 0,188-123-4716 0 0,-155 108 1867 0 0,-17 8 1304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55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1428 0 0,'21'15'7348'0'0,"0"62"-7090"0"0,-19-69 235 0 0,10 45 203 0 0,21 118-1977 0 0,-44-7-5305 0 0,2-139 5206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5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23 1964 0 0,'-7'3'8442'0'0,"0"-9"-6605"0"0,3-2-4326 0 0,5 0-4895 0 0,1 5 5982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5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1696 0 0,'2'-1'583'0'0,"14"8"6714"0"0,-15 4-7049 0 0,27 128 1737 0 0,15 118-2414 0 0,-41-242-357 0 0,-1 1 0 0 0,-1-1 0 0 0,0 1 0 0 0,0-1-1 0 0,-2 1 1 0 0,0-1 0 0 0,-1 0 0 0 0,0 0 0 0 0,-2 0-1 0 0,0 1 787 0 0,-2 2-1386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5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1556 0 0,'14'13'5234'0'0,"-2"-4"-2387"0"0,-9-24-9322 0 0,-3 9 5097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1:5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1380 0 0,'0'0'592'0'0,"0"-11"241"0"0,0 5 3926 0 0,3 118-2886 0 0,46 92-1153 0 0,-28-139-459 0 0,-16-44-429 0 0,-14-6-6676 0 0,7-20 5566 0 0</inkml:trace>
  <inkml:trace contextRef="#ctx0" brushRef="#br0" timeOffset="494.268">145 141 1592 0 0,'7'-27'3276'0'0,"66"7"-1635"0"0,-70 21-1603 0 0,0 0 0 0 0,-1 1 0 0 0,1-1 0 0 0,0 0 0 0 0,-1 1 0 0 0,0 0 0 0 0,1-1 0 0 0,-1 1 0 0 0,0 0 0 0 0,0 0 0 0 0,0 1 0 0 0,0-1 0 0 0,0 0 0 0 0,0 1 0 0 0,-1-1 0 0 0,1 1 0 0 0,-1-1 0 0 0,0 1 0 0 0,1 0-1 0 0,-1-1 1 0 0,0 1 0 0 0,-1 0 0 0 0,1 0 0 0 0,0 0 0 0 0,-1 0 0 0 0,0 0 0 0 0,0 0 0 0 0,0-1 0 0 0,0 1 0 0 0,0 0 0 0 0,-1 3-38 0 0,-5 4 69 0 0,-1 0 0 0 0,0 0 0 0 0,-1-1 0 0 0,0 0 0 0 0,0 0 0 0 0,-1-1 0 0 0,0 0 0 0 0,-1 0 1 0 0,0-1-1 0 0,0-1 0 0 0,0 0 0 0 0,-1 0 0 0 0,0-1 0 0 0,-10 4-69 0 0,4 0-148 0 0,18-10-17 0 0,-1 1 0 0 0,0 0-1 0 0,0 0 1 0 0,0-1 0 0 0,0 1-1 0 0,1 0 1 0 0,-1-1-1 0 0,0 1 1 0 0,0 0 0 0 0,0-1-1 0 0,0 1 1 0 0,0 0 0 0 0,0-1-1 0 0,0 1 1 0 0,0 0 0 0 0,0-1-1 0 0,0 1 1 0 0,0 0-1 0 0,0-1 1 0 0,0 1 0 0 0,0 0-1 0 0,0-1 1 0 0,0 1 0 0 0,0 0-1 0 0,0 0 1 0 0,0-1-1 0 0,0 1 1 0 0,-1 0 0 0 0,1-1-1 0 0,0 1 1 0 0,0 0 165 0 0,15-10-1183 0 0</inkml:trace>
  <inkml:trace contextRef="#ctx0" brushRef="#br0" timeOffset="931.04">527 55 1804 0 0,'-4'-2'3126'0'0,"-14"-6"-2001"0"0,6 8-1017 0 0,0 0 1 0 0,0 1-1 0 0,1 1 0 0 0,-1 0 0 0 0,0 0 0 0 0,1 1 0 0 0,0 1 1 0 0,0 0-1 0 0,0 1 0 0 0,0 0 0 0 0,1 0 0 0 0,-1 1 0 0 0,1 0 1 0 0,1 1-1 0 0,-1 0 0 0 0,1 1 0 0 0,1 0 0 0 0,-1 0 0 0 0,1 1 1 0 0,1 0-1 0 0,-1 0 0 0 0,2 1 0 0 0,-1 0 0 0 0,1 0 0 0 0,-1 4-108 0 0,7-11 13 0 0,-1 0-1 0 0,0 0 0 0 0,1 1 0 0 0,-1-1 1 0 0,1 0-1 0 0,0 1 0 0 0,0-1 0 0 0,1 0 1 0 0,-1 1-1 0 0,0-1 0 0 0,1 0 0 0 0,0 0 1 0 0,0 1-1 0 0,0-1 0 0 0,0 0 0 0 0,1 0 1 0 0,-1 0-1 0 0,1 0 0 0 0,0 0 0 0 0,-1-1 1 0 0,1 1-1 0 0,1 0 0 0 0,-1-1 0 0 0,0 1 1 0 0,1-1-1 0 0,-1 0 0 0 0,1 0 0 0 0,-1 0 1 0 0,1 0-1 0 0,0 0 0 0 0,0-1 0 0 0,0 1 1 0 0,0-1-1 0 0,0 0 0 0 0,0 0 0 0 0,1 0 0 0 0,-1 0 1 0 0,2 0-13 0 0,132 20-3871 0 0,-91-24 1229 0 0,-3-9 1290 0 0</inkml:trace>
  <inkml:trace contextRef="#ctx0" brushRef="#br0" timeOffset="1237.776">583 198 964 0 0,'34'-1'6785'0'0,"114"-10"-8457"0"0,-89 1-871 0 0,-36 8 1185 0 0</inkml:trace>
  <inkml:trace contextRef="#ctx0" brushRef="#br0" timeOffset="1562.45">1065 88 1280 0 0,'28'-10'7277'0'0,"-33"34"-5828"0"0,-1-6-1345 0 0,1 1 0 0 0,1 0-1 0 0,0 0 1 0 0,1 0 0 0 0,1 0-1 0 0,1 0 1 0 0,1 0-1 0 0,0 1 1 0 0,4 13-104 0 0,-3 27-290 0 0,7-13 148 0 0,-2-25-1218 0 0,-4 2-4139 0 0,-4-21 4217 0 0,-10 7-4 0 0</inkml:trace>
  <inkml:trace contextRef="#ctx0" brushRef="#br0" timeOffset="2170.592">1124 100 1016 0 0,'1'-2'135'0'0,"-1"1"0"0"0,1-1 1 0 0,-1 0-1 0 0,0 0 0 0 0,0 0 0 0 0,1 0 0 0 0,-1 0 0 0 0,-1 0 0 0 0,1 0 0 0 0,0 0 1 0 0,0 1-1 0 0,-1-1 0 0 0,1 0 0 0 0,-1 0 0 0 0,1 0 0 0 0,-1 0 0 0 0,0 1 1 0 0,0-1-1 0 0,0 0 0 0 0,0 1 0 0 0,0-1 0 0 0,0 1 0 0 0,0-1 0 0 0,-1 1 1 0 0,1-1-1 0 0,0 1 0 0 0,-1 0 0 0 0,1 0 0 0 0,-1 0 0 0 0,0 0 0 0 0,1 0 0 0 0,-1 0 1 0 0,0 0-1 0 0,1 0 0 0 0,-1 0 0 0 0,0 1 0 0 0,0-1 0 0 0,0 1 0 0 0,0 0 1 0 0,0-1-1 0 0,1 1 0 0 0,-1 0 0 0 0,0 0 0 0 0,0 0 0 0 0,0 0 0 0 0,0 1 1 0 0,0-1-1 0 0,-1 1-135 0 0,1 2 61 0 0,0 1 0 0 0,1 0 1 0 0,-1 0-1 0 0,1 0 0 0 0,-1 0 1 0 0,1 1-1 0 0,0-1 0 0 0,1 0 1 0 0,-1 0-1 0 0,1 1 0 0 0,0-1 0 0 0,0 0 1 0 0,0 1-1 0 0,1-1 0 0 0,-1 0 1 0 0,1 1-1 0 0,0-1 0 0 0,0 0 1 0 0,1 0-1 0 0,-1 0 0 0 0,1 0 1 0 0,0 0-1 0 0,0 0 0 0 0,0 0 1 0 0,0-1-1 0 0,1 1 0 0 0,0-1 1 0 0,0 1-62 0 0,3 3 48 0 0,1 0 0 0 0,-1-1 0 0 0,1 0 0 0 0,0 0 0 0 0,1-1 1 0 0,-1 0-1 0 0,1 0 0 0 0,0-1 0 0 0,0 0 0 0 0,1 0 1 0 0,-1-1-1 0 0,1 0 0 0 0,0-1 0 0 0,0 0 0 0 0,0 0 1 0 0,0 0-1 0 0,0-2 0 0 0,0 1 0 0 0,0-1 0 0 0,0 0 1 0 0,5-1-49 0 0,-10-1-2 0 0,1-1 1 0 0,-1 1 0 0 0,0-1-1 0 0,0 0 1 0 0,-1 0 0 0 0,1 0 0 0 0,0 0-1 0 0,-1-1 1 0 0,0 1 0 0 0,0-1-1 0 0,0 0 1 0 0,0 0 0 0 0,-1 0-1 0 0,1-1 1 0 0,-1 1 0 0 0,0 0 0 0 0,0-1-1 0 0,-1 0 1 0 0,1 1 0 0 0,0-4 1 0 0,-2 7-11 0 0,0 1-14 0 0,0 0-19 0 0,-9-4-3 0 0,8 3 40 0 0,1 1 0 0 0,0-1 1 0 0,-1 1-1 0 0,1-1 0 0 0,0 1 0 0 0,-1-1 0 0 0,1 1 0 0 0,0 0 0 0 0,-1-1 0 0 0,1 1 1 0 0,-1 0-1 0 0,1-1 0 0 0,-1 1 0 0 0,1 0 0 0 0,-1 0 0 0 0,1-1 0 0 0,-1 1 1 0 0,1 0-1 0 0,-1 0 0 0 0,1 0 0 0 0,-1 0 0 0 0,1 0 0 0 0,-1 0 0 0 0,0 0 0 0 0,1 0 1 0 0,-1 0-1 0 0,1 0 0 0 0,-1 0 0 0 0,1 0 0 0 0,-1 0 0 0 0,1 0 0 0 0,-1 0 1 0 0,1 1-1 0 0,-1-1 0 0 0,1 0 0 0 0,-1 0 0 0 0,1 1 0 0 0,-1-1 0 0 0,1 0 0 0 0,-1 1 1 0 0,1-1-1 0 0,0 0 0 0 0,-1 1 0 0 0,1-1 0 0 0,-1 1 0 0 0,1-1 0 0 0,0 0 1 0 0,-1 1-1 0 0,1-1 0 0 0,0 1 0 0 0,0-1 0 0 0,0 1 0 0 0,-1-1 0 0 0,1 1 0 0 0,0-1 1 0 0,0 1-1 0 0,0 0 0 0 0,0-1 0 0 0,0 1 0 0 0,0-1 0 0 0,0 1 0 0 0,0-1 1 0 0,0 1-1 0 0,0-1 0 0 0,0 1 0 0 0,0-1 0 0 0,0 1 0 0 0,1 0 7 0 0,1 7-351 0 0,1-1-1 0 0,0 1 1 0 0,1-1-1 0 0,0 0 0 0 0,0 0 1 0 0,1 0-1 0 0,-1 0 1 0 0,2-1-1 0 0,-1 0 1 0 0,1 0-1 0 0,-1 0 1 0 0,2-1-1 0 0,-1 1 1 0 0,1-1-1 0 0,1 0 352 0 0,-6-3-178 0 0,10 8-1071 0 0,-3-4-71 0 0</inkml:trace>
  <inkml:trace contextRef="#ctx0" brushRef="#br0" timeOffset="2453.01">1575 3 1760 0 0,'1'-3'4765'0'0,"-10"33"-3925"0"0,1 265-923 0 0,26-242-3601 0 0,-16-41 2230 0 0</inkml:trace>
  <inkml:trace contextRef="#ctx0" brushRef="#br0" timeOffset="2918.542">1916 48 1212 0 0,'-11'14'5100'0'0,"-54"50"-3445"0"0,-75 74 1428 0 0,139-137-3062 0 0,0 0-1 0 0,0 0 0 0 0,1 0 0 0 0,-1 0 1 0 0,0 1-1 0 0,1-1 0 0 0,-1 0 1 0 0,1 1-1 0 0,0-1 0 0 0,-1 0 0 0 0,1 1 1 0 0,0-1-1 0 0,0 1 0 0 0,0-1 0 0 0,-1 0 1 0 0,2 1-1 0 0,-1-1 0 0 0,0 1 1 0 0,0-1-1 0 0,0 0 0 0 0,1 1 0 0 0,-1-1 1 0 0,1 0-1 0 0,-1 1 0 0 0,1-1 1 0 0,-1 0-1 0 0,1 1 0 0 0,0-1 0 0 0,-1 0 1 0 0,1 0-1 0 0,0 0 0 0 0,0 0 0 0 0,0 0 1 0 0,0 0-1 0 0,0 0 0 0 0,0 0 1 0 0,0 0-1 0 0,1 0 0 0 0,-1-1 0 0 0,0 1 1 0 0,0 0-1 0 0,1-1 0 0 0,-1 1 0 0 0,0-1 1 0 0,1 1-1 0 0,-1-1 0 0 0,0 0 1 0 0,1 0-1 0 0,0 1-20 0 0,71 16-493 0 0,3-10-1402 0 0,36-5-5095 0 0,-97-2 5716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5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1348 0 0,'1'-1'75'0'0,"0"0"0"0"0,-1 0-1 0 0,1 0 1 0 0,0 0 0 0 0,0 1 0 0 0,0-1 0 0 0,0 0-1 0 0,0 1 1 0 0,0-1 0 0 0,0 1 0 0 0,0-1 0 0 0,1 1-1 0 0,-1-1 1 0 0,0 1 0 0 0,0 0 0 0 0,0-1 0 0 0,1 1-1 0 0,-1 0 1 0 0,0 0 0 0 0,0 0 0 0 0,0 0-1 0 0,1 0 1 0 0,-1 0 0 0 0,0 0 0 0 0,0 1 0 0 0,0-1-1 0 0,1 0 1 0 0,-1 1 0 0 0,0-1 0 0 0,0 1 0 0 0,0-1-1 0 0,0 1 1 0 0,0-1 0 0 0,0 1 0 0 0,0 0 0 0 0,0 0-1 0 0,0-1 1 0 0,0 1 0 0 0,0 0 0 0 0,-1 0-1 0 0,1 0 1 0 0,0 0 0 0 0,0 0 0 0 0,-1 0 0 0 0,1 0-1 0 0,-1 0 1 0 0,1 0 0 0 0,-1 0 0 0 0,1 1 0 0 0,-1-1-1 0 0,0 1-74 0 0,39 61 840 0 0,-37-57-694 0 0,0 1 1 0 0,0 0-1 0 0,0-1 0 0 0,-1 1 1 0 0,0 0-1 0 0,-1 0 0 0 0,1 0 1 0 0,-1 0-1 0 0,0-1 0 0 0,-1 1 1 0 0,0 0-1 0 0,0 0 1 0 0,0 0-1 0 0,-1-1 0 0 0,0 1 1 0 0,0-1-1 0 0,-1 1 0 0 0,0-1 1 0 0,0 0-1 0 0,0 0 0 0 0,-1 0 1 0 0,0 0-1 0 0,-2 2-146 0 0,16-82 774 0 0,-3 54-850 0 0,0 0 0 0 0,2 1 0 0 0,0 0-1 0 0,1 0 1 0 0,1 1 0 0 0,0 1 0 0 0,1-1 0 0 0,1 2-1 0 0,1 0 1 0 0,1 0 0 0 0,0 2 0 0 0,0 0 0 0 0,14-9 76 0 0,-28 22-24 0 0,1 0 1 0 0,0 0 0 0 0,0 1 0 0 0,0-1-1 0 0,-1 0 1 0 0,1 1 0 0 0,0-1 0 0 0,0 1-1 0 0,0 0 1 0 0,0-1 0 0 0,0 1 0 0 0,0 0-1 0 0,0 0 1 0 0,0 0 0 0 0,0 1 0 0 0,0-1-1 0 0,0 0 1 0 0,0 1 0 0 0,0 0 0 0 0,0-1-1 0 0,0 1 1 0 0,0 0 0 0 0,-1 0 0 0 0,1 0-1 0 0,0 0 1 0 0,-1 0 0 0 0,1 0 0 0 0,0 0-1 0 0,-1 1 1 0 0,0-1 0 0 0,1 0 0 0 0,-1 1 0 0 0,0-1-1 0 0,1 1 1 0 0,-1 0 0 0 0,0-1 0 0 0,0 1-1 0 0,-1 0 1 0 0,2 2 23 0 0,30 74 185 0 0,-25-39-451 0 0,8 44 1036 0 0,-12-26-6266 0 0,-3-57 4194 0 0</inkml:trace>
  <inkml:trace contextRef="#ctx0" brushRef="#br0" timeOffset="342.825">533 194 1932 0 0,'22'-14'5894'0'0,"45"6"-5961"0"0,-53 8 650 0 0,119-8 393 0 0,-141 14-1100 0 0,-4 5-1432 0 0,3-13-2582 0 0,8 0 2586 0 0</inkml:trace>
  <inkml:trace contextRef="#ctx0" brushRef="#br0" timeOffset="776.646">862 62 1520 0 0,'2'-2'164'0'0,"0"0"0"0"0,0 1 0 0 0,1-1 0 0 0,-1 1 0 0 0,0-1 1 0 0,0 1-1 0 0,1 0 0 0 0,-1 0 0 0 0,1 0 0 0 0,-1 0 0 0 0,1 0 0 0 0,-1 1 0 0 0,1-1 0 0 0,-1 1 0 0 0,1-1 0 0 0,0 1 0 0 0,-1 0 0 0 0,1 0 0 0 0,0 0 0 0 0,-1 1 1 0 0,1-1-1 0 0,-1 1 0 0 0,1-1 0 0 0,-1 1 0 0 0,1 0 0 0 0,0 0-164 0 0,2 2 82 0 0,0 0 0 0 0,0 0 0 0 0,-1 0 0 0 0,1 1 0 0 0,-1 0 0 0 0,0 0 0 0 0,0 0 0 0 0,0 0 0 0 0,0 1 0 0 0,-1-1 0 0 0,0 1 0 0 0,0 0 0 0 0,0 0 0 0 0,-1 0 0 0 0,1 0 0 0 0,-1 1 0 0 0,0-1 0 0 0,-1 1 0 0 0,1-1 0 0 0,-1 1 0 0 0,0-1 0 0 0,-1 1 0 0 0,1 0 0 0 0,-1 0 0 0 0,0-1 0 0 0,-1 1 0 0 0,1 0 1 0 0,-1 0-1 0 0,0-1 0 0 0,-1 1 0 0 0,1-1 0 0 0,-1 1 0 0 0,0-1 0 0 0,-1 0 0 0 0,1 0 0 0 0,-1 0 0 0 0,0 0 0 0 0,0 0 0 0 0,-1 0 0 0 0,1-1 0 0 0,-1 1 0 0 0,0-1 0 0 0,-4 3-82 0 0,-31 58 1527 0 0,39-64-1435 0 0,0-1-28 0 0,65 12-668 0 0,43-47-7310 0 0,-97 28 6380 0 0</inkml:trace>
  <inkml:trace contextRef="#ctx0" brushRef="#br0" timeOffset="1025.442">1173 174 1496 0 0,'19'-2'5561'0'0,"26"-7"-3706"0"0,24-4-1833 0 0,-54 11-184 0 0,44-8-1028 0 0,-25-4-2997 0 0,-29 10 2648 0 0</inkml:trace>
  <inkml:trace contextRef="#ctx0" brushRef="#br0" timeOffset="1681.08">1499 0 1128 0 0,'20'49'5238'0'0,"-13"-42"-5143"0"0,0-1 0 0 0,0 0 0 0 0,1 0 0 0 0,-1-1 0 0 0,1 0 0 0 0,0 0 0 0 0,1-1 0 0 0,-1 0 0 0 0,1 0 0 0 0,0-1 0 0 0,0 0 0 0 0,0-1 0 0 0,3 1-95 0 0,-1-1 15 0 0,0 1 1 0 0,0-2-1 0 0,0 1 0 0 0,-1-2 0 0 0,1 1 0 0 0,0-1 0 0 0,0-1 0 0 0,0 0 0 0 0,0-1 0 0 0,0 0 0 0 0,0 0 0 0 0,-1-1 0 0 0,1-1 1 0 0,-1 0-1 0 0,0 0 0 0 0,6-4-15 0 0,45-29 2553 0 0,-61 37-2454 0 0,0 0-44 0 0,0 0 5 0 0,21 222 768 0 0,-17-35-12 0 0,-6-176-764 0 0,0 0-1 0 0,-1 1 1 0 0,0-1-1 0 0,-1 0 1 0 0,0-1-1 0 0,-1 1 1 0 0,0-1-1 0 0,-1 0 1 0 0,0 0 0 0 0,0 0-1 0 0,-1-1 1 0 0,-1 0-1 0 0,1 0 1 0 0,-1-1-1 0 0,-1 0 1 0 0,0-1-1 0 0,0 1 1 0 0,0-2-1 0 0,-1 1 1 0 0,0-1-1 0 0,0-1 1 0 0,0 0-1 0 0,-1 0 1 0 0,-4 1-52 0 0,10-4-18 0 0,1 0 0 0 0,-1 0 0 0 0,0 0 0 0 0,0-1 0 0 0,0 1 0 0 0,0-1 0 0 0,0 0 1 0 0,0-1-1 0 0,0 1 0 0 0,0-1 0 0 0,0 0 0 0 0,0 0 0 0 0,0 0 0 0 0,0-1 0 0 0,0 0 1 0 0,0 0-1 0 0,0 0 0 0 0,0-1 0 0 0,0 0 0 0 0,1 1 0 0 0,-1-2 0 0 0,1 1 1 0 0,-1 0-1 0 0,1-1 0 0 0,0 0 0 0 0,0 0 0 0 0,0 0 0 0 0,0-1 0 0 0,0 1 0 0 0,1-1 1 0 0,0 0-1 0 0,0 0 0 0 0,0 0 0 0 0,0 0 0 0 0,0-1 0 0 0,1 1 0 0 0,0-1 0 0 0,0 1 1 0 0,0-1-1 0 0,0 0 0 0 0,0-4 18 0 0,2-1-127 0 0,0 1 0 0 0,0-1 1 0 0,1 1-1 0 0,0-1 0 0 0,0 1 1 0 0,1-1-1 0 0,1 1 0 0 0,-1 0 1 0 0,2 0-1 0 0,-1 0 0 0 0,1 0 0 0 0,1 0 1 0 0,-1 1-1 0 0,1 0 0 0 0,1 0 1 0 0,0 0-1 0 0,0 1 0 0 0,0 0 1 0 0,1 0-1 0 0,6-5 127 0 0,169-117-2138 0 0,-135 101 1084 0 0,59-32-2960 0 0,-74 43 2584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5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1 872 1472 0 0,'0'0'642'0'0,"0"0"-80"0"0,0 0 11 0 0,0-11 313 0 0,6 2 1990 0 0,15-11-2616 0 0,-16 15-20 0 0,-8 27 658 0 0,4 25-457 0 0,2 0 0 0 0,1-1 0 0 0,3 0 0 0 0,2 0 0 0 0,13 41-441 0 0,-4-9 368 0 0,31 184-940 0 0,-50-262 354 0 0,1-1 1 0 0,0 1-1 0 0,0 0 1 0 0,-1 0-1 0 0,1 0 1 0 0,0-1-1 0 0,0 1 1 0 0,-1 0-1 0 0,1 0 1 0 0,0 0-1 0 0,0 0 1 0 0,-1 0-1 0 0,1 0 1 0 0,0-1 0 0 0,-1 1-1 0 0,1 0 1 0 0,0 0-1 0 0,-1 0 1 0 0,1 0-1 0 0,0 0 1 0 0,-1 0-1 0 0,1 0 1 0 0,0 0-1 0 0,0 0 1 0 0,-1 0-1 0 0,1 1 1 0 0,0-1-1 0 0,-1 0 1 0 0,1 0-1 0 0,0 0 1 0 0,0 0 0 0 0,-1 0-1 0 0,1 0 1 0 0,0 1 217 0 0,-2-7-1520 0 0</inkml:trace>
  <inkml:trace contextRef="#ctx0" brushRef="#br0" timeOffset="252.162">190 1096 948 0 0,'1'-5'123'0'0,"-1"1"0"0"0,1 0 0 0 0,0-1 0 0 0,0 1 0 0 0,0 0 0 0 0,1 0 0 0 0,-1 0 0 0 0,1 0 0 0 0,0 0 0 0 0,0 0 0 0 0,1 0 1 0 0,-1 1-1 0 0,1-1 0 0 0,0 1 0 0 0,0 0 0 0 0,0-1 0 0 0,0 1 0 0 0,0 1 0 0 0,1-1 0 0 0,-1 0 0 0 0,1 1 0 0 0,0 0 0 0 0,0 0 0 0 0,0 0 0 0 0,0 0 0 0 0,0 1 0 0 0,0-1 0 0 0,0 1 0 0 0,0 0 0 0 0,1 0 0 0 0,-1 1 0 0 0,0-1 0 0 0,1 1 0 0 0,-1 0 0 0 0,1 0 0 0 0,-1 1 0 0 0,0-1 0 0 0,1 1 0 0 0,-1 0 0 0 0,0 0 0 0 0,0 0 1 0 0,0 1-1 0 0,3 1-123 0 0,-3-2 54 0 0,-1 1 1 0 0,1 0-1 0 0,-1 0 1 0 0,0 1-1 0 0,0-1 1 0 0,0 1-1 0 0,0 0 1 0 0,0-1-1 0 0,-1 1 1 0 0,1 0-1 0 0,-1 1 1 0 0,0-1-1 0 0,0 0 1 0 0,0 1-1 0 0,0-1 1 0 0,0 1-1 0 0,-1-1 1 0 0,0 1-1 0 0,0 0 1 0 0,0 0 0 0 0,0 0-1 0 0,0-1 1 0 0,-1 1-1 0 0,0 0 1 0 0,0 0-1 0 0,0 0 1 0 0,0 0-1 0 0,0 0 1 0 0,-1 0-1 0 0,0 0 1 0 0,0-1-1 0 0,0 1 1 0 0,0 0-1 0 0,0 0 1 0 0,-1-1-1 0 0,0 1 1 0 0,0-1-1 0 0,0 1 1 0 0,-1 0-55 0 0,-3 6 73 0 0,-1-1 0 0 0,-1-1 0 0 0,1 1 0 0 0,-1-1 0 0 0,-1-1 0 0 0,1 1 0 0 0,-2-1 0 0 0,1-1 1 0 0,0 0-1 0 0,-1 0 0 0 0,0-1 0 0 0,-1 0 0 0 0,0 0-73 0 0,11-5 3 0 0,-55 16-553 0 0,53-15 371 0 0,-1-1 0 0 0,0 1 0 0 0,1-1 0 0 0,-1 0 1 0 0,0 1-1 0 0,0-2 0 0 0,1 1 0 0 0,-1 0 0 0 0,0 0 0 0 0,0-1 0 0 0,1 1 0 0 0,-1-1 0 0 0,1 0 0 0 0,-1 0 0 0 0,0 0 0 0 0,1 0 1 0 0,0-1-1 0 0,-1 1 0 0 0,1-1 0 0 0,0 1 0 0 0,-1-1 0 0 0,1 0 0 0 0,0 0 0 0 0,0 1 0 0 0,1-2 0 0 0,-1 1 0 0 0,0 0 1 0 0,1 0-1 0 0,-1-1 179 0 0,-7-14-1444 0 0</inkml:trace>
  <inkml:trace contextRef="#ctx0" brushRef="#br0" timeOffset="980.06">195 497 1100 0 0,'25'42'4096'0'0,"107"-19"-2867"0"0,-127-24-1190 0 0,1 0 0 0 0,-1 1 0 0 0,1-2 1 0 0,-1 1-1 0 0,0-1 0 0 0,0 0 0 0 0,1 0 0 0 0,-1 0 0 0 0,0 0 0 0 0,-1-1 0 0 0,1 0 0 0 0,0 0 0 0 0,-1-1 0 0 0,1 1 0 0 0,-1-1 1 0 0,0 0-1 0 0,-1 0 0 0 0,1 0 0 0 0,-1 0 0 0 0,1-1 0 0 0,-1 0 0 0 0,-1 1 0 0 0,1-1 0 0 0,-1 0 0 0 0,1 0 0 0 0,-1-3-39 0 0,-2 7 80 0 0,0 1-13 0 0,0 0-32 0 0,0 0-1 0 0,0 0-12 0 0,-8-3-15 0 0,1 19 60 0 0,75 453 2787 0 0,-68-463-2808 0 0,-1-1 0 0 0,0 1 0 0 0,-1-1-1 0 0,1 0 1 0 0,-1 1 0 0 0,0-1 0 0 0,-1 0 0 0 0,1 0 0 0 0,-1-1 0 0 0,0 1-1 0 0,0 0 1 0 0,0-1 0 0 0,-1 0 0 0 0,1 0 0 0 0,-1 0 0 0 0,0 0 0 0 0,-1 0-1 0 0,1-1 1 0 0,0 0 0 0 0,-1 0 0 0 0,0 0 0 0 0,0 0 0 0 0,0-1 0 0 0,0 0-1 0 0,0 0 1 0 0,0 0 0 0 0,0-1 0 0 0,-1 1 0 0 0,1-1 0 0 0,-1-1 0 0 0,1 1-1 0 0,-1-1 1 0 0,1 0 0 0 0,-1 0 0 0 0,1 0 0 0 0,-4-2-46 0 0,3 1-40 0 0,0-1 1 0 0,1 1 0 0 0,-1-1-1 0 0,1-1 1 0 0,0 1-1 0 0,0-1 1 0 0,0 0 0 0 0,0 0-1 0 0,0-1 1 0 0,1 1 0 0 0,-1-1-1 0 0,1 0 1 0 0,0 0-1 0 0,0-1 1 0 0,0 1 0 0 0,1-1-1 0 0,-1 0 1 0 0,1 0-1 0 0,0 0 1 0 0,1 0 0 0 0,-1 0-1 0 0,1-1 1 0 0,0 1 0 0 0,1-1-1 0 0,-1 1 1 0 0,1-1-1 0 0,0 0 1 0 0,0 0 0 0 0,1 1-1 0 0,0-1 1 0 0,0 0-1 0 0,0 0 1 0 0,1 0 0 0 0,0 1-1 0 0,0-1 1 0 0,0 0-1 0 0,1 0 1 0 0,-1 1 0 0 0,2-1-1 0 0,0-2 40 0 0,8-7-706 0 0,1 0-1 0 0,0 1 0 0 0,1 0 1 0 0,0 1-1 0 0,1 0 0 0 0,0 1 1 0 0,1 1-1 0 0,1 1 0 0 0,0 0 0 0 0,0 0 1 0 0,18-6 706 0 0,-32 15-139 0 0,28-14-1215 0 0</inkml:trace>
  <inkml:trace contextRef="#ctx0" brushRef="#br0" timeOffset="1243.706">787 490 1400 0 0,'7'79'5417'0'0,"22"37"-4307"0"0,-12-49-276 0 0,-8-35-959 0 0,4 23-299 0 0,-10-19-4858 0 0,-3-34 3892 0 0</inkml:trace>
  <inkml:trace contextRef="#ctx0" brushRef="#br0" timeOffset="1507.079">619 710 2116 0 0,'-6'-7'2583'0'0,"15"-5"1713"0"0,136-9-2882 0 0,-40 7-2993 0 0,-5-12-3589 0 0,-78 18 3654 0 0</inkml:trace>
  <inkml:trace contextRef="#ctx0" brushRef="#br0" timeOffset="1788.917">1066 433 1816 0 0,'1'-3'127'0'0,"2"0"0"0"0,-1 1-1 0 0,0 0 1 0 0,0-1 0 0 0,1 1-1 0 0,0 0 1 0 0,-1 0 0 0 0,1 1-1 0 0,0-1 1 0 0,0 0 0 0 0,0 1-1 0 0,0 0 1 0 0,0-1 0 0 0,0 1-1 0 0,0 1 1 0 0,0-1 0 0 0,1 0-1 0 0,-1 1 1 0 0,0-1 0 0 0,0 1-1 0 0,1 0 1 0 0,-1 0 0 0 0,0 1-1 0 0,0-1 1 0 0,1 1 0 0 0,-1-1-1 0 0,0 1 1 0 0,0 0 0 0 0,0 0 0 0 0,0 0-1 0 0,0 1 1 0 0,0-1 0 0 0,0 1-1 0 0,0 0 1 0 0,0-1 0 0 0,-1 1-1 0 0,1 1 1 0 0,-1-1 0 0 0,1 0-1 0 0,-1 0 1 0 0,2 3-127 0 0,1 4 161 0 0,1 0 1 0 0,-1 1-1 0 0,-1-1 1 0 0,0 1-1 0 0,-1 0 0 0 0,1 0 1 0 0,-2 0-1 0 0,0 1 1 0 0,0-1-1 0 0,-1 1 1 0 0,0-1-1 0 0,0 1 0 0 0,-1-1 1 0 0,-1 1-1 0 0,0-1 1 0 0,0 1-1 0 0,-1-1 1 0 0,-1 1-1 0 0,1-1 0 0 0,-2 0 1 0 0,1 0-1 0 0,-1-1 1 0 0,-1 1-1 0 0,0-1 0 0 0,0 0 1 0 0,-1 0-1 0 0,0 0 1 0 0,-2 1-162 0 0,10-11 7 0 0,-1-1 0 0 0,0 2 0 0 0,0-1 0 0 0,1 0 0 0 0,-1 0 0 0 0,0 0 0 0 0,1 1 0 0 0,-1-1 0 0 0,1 0 0 0 0,-1 1 0 0 0,1 0 0 0 0,-1-1 1 0 0,1 1-1 0 0,0 0 0 0 0,-1 0 0 0 0,1 0 0 0 0,-1 0 0 0 0,1 0 0 0 0,0 0 0 0 0,-1 0 0 0 0,1 0 0 0 0,-1 1 0 0 0,1-1 0 0 0,-1 0 0 0 0,1 1 0 0 0,-1 0 0 0 0,1-1 0 0 0,-1 1 1 0 0,0 0-1 0 0,1 0 0 0 0,-1 0 0 0 0,0 0 0 0 0,1 0 0 0 0,-1 0 0 0 0,0 0 0 0 0,0 0 0 0 0,0 0 0 0 0,0 0 0 0 0,0 1 0 0 0,0-1 0 0 0,0 0 0 0 0,-1 1 0 0 0,1-1 1 0 0,0 1-1 0 0,-1-1 0 0 0,1 1 0 0 0,-1-1 0 0 0,0 1 0 0 0,1-1 0 0 0,-1 1 0 0 0,0 0 0 0 0,0-1 0 0 0,0 1 0 0 0,0-1 0 0 0,0 1 0 0 0,0-1 0 0 0,-1 1 0 0 0,1 0 0 0 0,0-1 1 0 0,-1 1-1 0 0,0-1 0 0 0,1 1 0 0 0,-1-1 0 0 0,0 0 0 0 0,1 1 0 0 0,-1-1 0 0 0,0 0 0 0 0,0 1 0 0 0,-1 0-7 0 0,103-23-2118 0 0,54-30-5497 0 0,-135 39 6239 0 0</inkml:trace>
  <inkml:trace contextRef="#ctx0" brushRef="#br0" timeOffset="2331.71">2024 767 1268 0 0,'2'-6'1108'0'0,"-2"7"-969"0"0,1-1 1 0 0,0 0-1 0 0,-1 0 1 0 0,1 0-1 0 0,-1 1 0 0 0,1-1 1 0 0,-1 0-1 0 0,1 0 1 0 0,-1 0-1 0 0,1 0 0 0 0,0 0 1 0 0,-1 0-1 0 0,1 0 1 0 0,-1 0-1 0 0,1 0 0 0 0,-1 0 1 0 0,1 0-1 0 0,0 0 0 0 0,-1-1 1 0 0,1 1-1 0 0,-1 0 1 0 0,1 0-1 0 0,-1 0 0 0 0,1-1 1 0 0,-1 1-1 0 0,1 0 1 0 0,-1-1-1 0 0,1 1 0 0 0,-1-1 1 0 0,1 1-1 0 0,-1 0 1 0 0,0-1-1 0 0,1 1 0 0 0,-1-1 1 0 0,0 1-1 0 0,1-1 0 0 0,-1 1 1 0 0,0-1-1 0 0,0 1 1 0 0,1-1-1 0 0,-1 1 0 0 0,0-1 1 0 0,0 0-1 0 0,0 1 1 0 0,0-1-1 0 0,0 1 0 0 0,0-1 1 0 0,0 1-1 0 0,0-1 1 0 0,0 0-140 0 0,104 324 1608 0 0,-88-258-3123 0 0,-14-38-5242 0 0,-2-27 5399 0 0</inkml:trace>
  <inkml:trace contextRef="#ctx0" brushRef="#br0" timeOffset="2579.437">2363 992 1016 0 0,'6'-14'6881'0'0,"36"-1"-6691"0"0,-38 13 250 0 0,265-52-3423 0 0,-205 34 699 0 0,-38 11 848 0 0</inkml:trace>
  <inkml:trace contextRef="#ctx0" brushRef="#br0" timeOffset="2860.193">2998 655 1768 0 0,'0'0'132'0'0,"0"0"0"0"0,0 1 1 0 0,-1-1-1 0 0,1 0 0 0 0,-1 1 0 0 0,1-1 0 0 0,0 0 0 0 0,-1 0 1 0 0,1 1-1 0 0,-1-1 0 0 0,1 0 0 0 0,0 0 0 0 0,-1 0 0 0 0,1 1 1 0 0,-1-1-1 0 0,1 0 0 0 0,-1 0 0 0 0,1 0 0 0 0,-1 0 0 0 0,1 0 1 0 0,-1 0-1 0 0,1 0 0 0 0,-1 0 0 0 0,1 0 0 0 0,-1 0 0 0 0,1 0 1 0 0,-1 0-1 0 0,1-1 0 0 0,0 1 0 0 0,-1 0 0 0 0,1 0 0 0 0,-1 0 1 0 0,1-1-1 0 0,-1 1 0 0 0,1 0 0 0 0,0 0 0 0 0,-1-1 0 0 0,1 1 1 0 0,0 0-1 0 0,-1-1 0 0 0,1 1 0 0 0,0-1 0 0 0,-1 1 0 0 0,1 0 1 0 0,0-1-1 0 0,0 1 0 0 0,-1-1-132 0 0,0 56 1093 0 0,21 32-345 0 0,30 236 184 0 0,-48-301-846 0 0,-2 27-2532 0 0,-26-14-3344 0 0,18-33 4399 0 0</inkml:trace>
  <inkml:trace contextRef="#ctx0" brushRef="#br0" timeOffset="3154.384">3046 769 1496 0 0,'6'-4'141'0'0,"-1"0"0"0"0,1 1 0 0 0,0 0 0 0 0,0 0 0 0 0,0 0-1 0 0,0 1 1 0 0,0 0 0 0 0,1 0 0 0 0,-1 0 0 0 0,1 1 0 0 0,-1 0 0 0 0,1 0 0 0 0,0 1-1 0 0,-1 0 1 0 0,1 0 0 0 0,0 0 0 0 0,-1 1 0 0 0,1 0 0 0 0,-1 1 0 0 0,1-1 0 0 0,-1 1-1 0 0,0 0 1 0 0,0 1 0 0 0,0 0 0 0 0,0-1 0 0 0,0 2 0 0 0,0 0-141 0 0,-5-1 72 0 0,0 0 0 0 0,0 0 0 0 0,-1 1 0 0 0,1-1 0 0 0,-1 0 0 0 0,0 0 0 0 0,0 1 1 0 0,0-1-1 0 0,0 0 0 0 0,-1 1 0 0 0,1-1 0 0 0,-1 0 0 0 0,0 0 0 0 0,0 1 0 0 0,0-1 0 0 0,-1 0 0 0 0,1 0 1 0 0,-1 0-1 0 0,1 0 0 0 0,-1-1 0 0 0,0 1 0 0 0,0 0 0 0 0,0-1 0 0 0,-1 1 0 0 0,1-1 0 0 0,0 0 0 0 0,-1 0 0 0 0,0 0 1 0 0,1 0-1 0 0,-1 0 0 0 0,0 0 0 0 0,0-1 0 0 0,0 0 0 0 0,0 1 0 0 0,0-1 0 0 0,-1 0 0 0 0,1 0 0 0 0,-2 0-72 0 0,-81 37-385 0 0,46-33-3985 0 0,40-5 3070 0 0</inkml:trace>
  <inkml:trace contextRef="#ctx0" brushRef="#br0" timeOffset="3402.303">3485 583 1356 0 0,'22'36'3967'0'0,"-12"-22"-3795"0"0,-1 1 0 0 0,0 1 0 0 0,-1-1 1 0 0,-1 1-1 0 0,-1 0 0 0 0,0 1 0 0 0,-1-1 0 0 0,0 1 0 0 0,-2 0 0 0 0,0 0 0 0 0,-1 1 1 0 0,-1-1-1 0 0,0 1 0 0 0,-1-1 0 0 0,-1 1 0 0 0,-1-1 0 0 0,0 0 0 0 0,-2 0 0 0 0,0 0 0 0 0,0 0 1 0 0,-2 0-1 0 0,0-1 0 0 0,-1 0 0 0 0,0 0 0 0 0,-2-1 0 0 0,1 0 0 0 0,-6 5-172 0 0,0-5-74 0 0,0-1 1 0 0,-1 0-1 0 0,0-1 0 0 0,-1-1 0 0 0,-1-1 1 0 0,0 0-1 0 0,0-1 0 0 0,-1-1 0 0 0,-5 1 74 0 0,-7 2-724 0 0,-1-2 0 0 0,-1-1 0 0 0,1-2 0 0 0,-1-1 0 0 0,0-1 0 0 0,-1-2 0 0 0,1-1 0 0 0,-8-2 724 0 0,1 0-1410 0 0</inkml:trace>
  <inkml:trace contextRef="#ctx0" brushRef="#br0" timeOffset="3839.202">1795 751 1756 0 0,'-17'12'431'0'0,"1"2"0"0"0,1 0 1 0 0,0 1-1 0 0,0 0 0 0 0,2 1 0 0 0,0 1 0 0 0,1 0 0 0 0,0 1 1 0 0,2 0-1 0 0,0 1 0 0 0,1 0 0 0 0,1 0 0 0 0,1 1 0 0 0,0 0 1 0 0,2 1-1 0 0,-2 12-431 0 0,7-18 67 0 0,1-1-1 0 0,0 0 1 0 0,2 1 0 0 0,-1-1 0 0 0,2 0 0 0 0,0 0-1 0 0,0-1 1 0 0,2 1 0 0 0,-1-1 0 0 0,2 0 0 0 0,0 0 0 0 0,0-1-1 0 0,1 0 1 0 0,1 0 0 0 0,0-1 0 0 0,0 0 0 0 0,1 0-1 0 0,0-1 1 0 0,1-1 0 0 0,1 0 0 0 0,-1 0 0 0 0,1-1 0 0 0,0-1-1 0 0,1 0 1 0 0,6 3-67 0 0,15 6-626 0 0,1 0 0 0 0,0-2-1 0 0,1-2 1 0 0,1-2 0 0 0,-1 0-1 0 0,2-3 1 0 0,-1-1 0 0 0,1-2-1 0 0,9-1 627 0 0,9-2-1426 0 0,-23 0 72 0 0</inkml:trace>
  <inkml:trace contextRef="#ctx0" brushRef="#br0" timeOffset="6172.212">3531 287 1312 0 0,'5'-67'4383'0'0,"40"111"-3123"0"0,-39-35-1157 0 0,8 11 64 0 0,0 0-1 0 0,-2 1 1 0 0,-1 1-1 0 0,0 0 1 0 0,-2 0-1 0 0,0 1 0 0 0,-1 0 1 0 0,-2 0-1 0 0,0 1 1 0 0,2 24-167 0 0,-8-47 205 0 0,-3 20 518 0 0,2-21-709 0 0,1 1 1 0 0,-1 0-1 0 0,0 0 1 0 0,0 0-1 0 0,0-1 0 0 0,0 1 1 0 0,0 0-1 0 0,0-1 1 0 0,0 1-1 0 0,0-1 0 0 0,0 1 1 0 0,0-1-1 0 0,0 1 1 0 0,0-1-1 0 0,0 0 0 0 0,0 0 1 0 0,-1 1-1 0 0,1-1 1 0 0,0 0-1 0 0,0 0 1 0 0,0 0-1 0 0,0 0 0 0 0,0-1 1 0 0,-1 1-1 0 0,1 0 1 0 0,0 0-1 0 0,0-1 0 0 0,0 1 1 0 0,0 0-1 0 0,0-1 1 0 0,0 1-1 0 0,0-1 0 0 0,0 0 1 0 0,0 1-1 0 0,0-1 1 0 0,0 0-1 0 0,0 1 1 0 0,0-1-1 0 0,1 0 0 0 0,-1 0 1 0 0,0 0-1 0 0,0 0 1 0 0,1 0-1 0 0,-1 0 0 0 0,1 0 1 0 0,-1 0-1 0 0,1 0 1 0 0,-1 0-1 0 0,1 0 0 0 0,0 0 1 0 0,-1 0-1 0 0,1-1 1 0 0,0 1-1 0 0,0 0 1 0 0,0 0-1 0 0,0 0 0 0 0,0 0 1 0 0,0 0-1 0 0,0-1 1 0 0,0 1-1 0 0,0 0 0 0 0,1 0 1 0 0,-1 0-1 0 0,0 0 1 0 0,1-1-15 0 0,0-12-6 0 0,-1-1 1 0 0,2 1-1 0 0,0 0 1 0 0,1 0-1 0 0,0 1 1 0 0,1-1-1 0 0,0 1 1 0 0,2-1 0 0 0,-1 1-1 0 0,1 1 1 0 0,1-1-1 0 0,1 1 1 0 0,-1 0-1 0 0,2 1 1 0 0,0 0-1 0 0,0 0 1 0 0,1 1 0 0 0,0 0-1 0 0,0 0 1 0 0,1 1-1 0 0,1 1 1 0 0,0 0-1 0 0,10-5 6 0 0,-20 12-9 0 0,1 0 0 0 0,-1 0-1 0 0,1 0 1 0 0,-1 1 0 0 0,1-1 0 0 0,-1 1-1 0 0,1-1 1 0 0,-1 1 0 0 0,1 0 0 0 0,0 0-1 0 0,-1 0 1 0 0,1 1 0 0 0,-1-1-1 0 0,1 1 1 0 0,-1-1 0 0 0,1 1 0 0 0,-1 0-1 0 0,1 0 1 0 0,-1 0 0 0 0,0 0-1 0 0,1 0 1 0 0,-1 0 0 0 0,0 1 0 0 0,0-1-1 0 0,0 1 1 0 0,0 0 0 0 0,0-1 0 0 0,0 1-1 0 0,0 0 1 0 0,-1 0 0 0 0,1 0-1 0 0,-1 0 1 0 0,1 1 0 0 0,-1-1 0 0 0,0 0 9 0 0,47 93-80 0 0,-42-79-6 0 0,-2-6-117 0 0,16 42 320 0 0,-13-22-3394 0 0,-7-29 1938 0 0,0-1 80 0 0,0 0 0 0 0,0 0-213 0 0</inkml:trace>
  <inkml:trace contextRef="#ctx0" brushRef="#br0" timeOffset="6495.735">4151 347 840 0 0,'-6'-4'6104'0'0,"38"-11"-4644"0"0,185-20 556 0 0,-216 35-2022 0 0,-1 0-38 0 0,0 0-65 0 0,2 11-840 0 0,-40-12-5579 0 0,34-3 5284 0 0</inkml:trace>
  <inkml:trace contextRef="#ctx0" brushRef="#br0" timeOffset="6853.957">4443 137 1148 0 0,'8'-4'308'0'0,"-1"0"-1"0"0,0 0 1 0 0,1 1-1 0 0,0 0 1 0 0,0 0-1 0 0,0 1 1 0 0,0 0-1 0 0,0 1 1 0 0,0 0-1 0 0,1 0 1 0 0,-1 0-1 0 0,0 1 1 0 0,1 1 0 0 0,5 0-308 0 0,-2-1 402 0 0,-7 0-345 0 0,-1 0 0 0 0,1 0 0 0 0,-1 0 0 0 0,1 1 0 0 0,-1-1 0 0 0,1 1 0 0 0,-1 1 0 0 0,1-1 0 0 0,-1 0 0 0 0,0 1-1 0 0,0 0 1 0 0,1 0 0 0 0,-1 0 0 0 0,-1 1 0 0 0,1-1 0 0 0,0 1 0 0 0,-1 0 0 0 0,1 0 0 0 0,-1 0 0 0 0,0 1 0 0 0,0-1 0 0 0,0 1 0 0 0,0-1 0 0 0,-1 1 0 0 0,1 0 0 0 0,-1 0 0 0 0,0 0 0 0 0,0 1 0 0 0,-1-1 0 0 0,1 0 0 0 0,-1 1 0 0 0,0-1 0 0 0,0 1 0 0 0,-1-1 0 0 0,1 1 0 0 0,-1-1 0 0 0,0 1 0 0 0,0 0-1 0 0,0-1 1 0 0,-1 1 0 0 0,0 1-57 0 0,-5 6 179 0 0,0 0 0 0 0,0 0 0 0 0,-1-1 1 0 0,-1 0-1 0 0,0-1 0 0 0,0 0 0 0 0,-1 0 0 0 0,-1 0 0 0 0,1-1 0 0 0,-1-1 0 0 0,-8 6-179 0 0,-22 20 623 0 0,40-34-611 0 0,-1 1-1 0 0,1-1 1 0 0,-1 1-1 0 0,1-1 1 0 0,0 1-1 0 0,-1-1 1 0 0,1 1-1 0 0,-1 0 1 0 0,1-1-1 0 0,0 1 1 0 0,0-1-1 0 0,-1 1 1 0 0,1 0-1 0 0,0-1 1 0 0,0 1-1 0 0,0 0 1 0 0,-1-1-1 0 0,1 1 1 0 0,0 0-1 0 0,0-1 1 0 0,0 1-1 0 0,0 0 0 0 0,0-1 1 0 0,1 1-1 0 0,-1 0 1 0 0,0-1-1 0 0,0 1 1 0 0,0 0-1 0 0,1-1 1 0 0,-1 1-1 0 0,0 0 1 0 0,0-1-1 0 0,1 1 1 0 0,-1-1-1 0 0,1 1 1 0 0,-1-1-1 0 0,0 1 1 0 0,1-1-1 0 0,-1 1 1 0 0,1-1-1 0 0,-1 1 1 0 0,1-1-1 0 0,0 0 1 0 0,-1 1-1 0 0,1-1 1 0 0,-1 0-1 0 0,1 1 1 0 0,0-1-1 0 0,-1 0 1 0 0,1 0-1 0 0,0 1 1 0 0,-1-1-1 0 0,1 0 1 0 0,0 0-1 0 0,-1 0 1 0 0,1 0-1 0 0,0 0 1 0 0,-1 0-1 0 0,1 0 0 0 0,0 0 1 0 0,-1 0-1 0 0,1-1 1 0 0,0 1-1 0 0,-1 0 1 0 0,1 0-1 0 0,-1-1 1 0 0,1 1-12 0 0,64 3-477 0 0,-59-3 369 0 0,210-45-7085 0 0,-197 39 5721 0 0,-4-3 56 0 0</inkml:trace>
  <inkml:trace contextRef="#ctx0" brushRef="#br0" timeOffset="7121.257">4941 203 1520 0 0,'-3'0'1004'0'0,"0"0"-120"0"0,3-1-100 0 0,-4 1-24 0 0,6 0-107 0 0,1-2-65 0 0,2 1-116 0 0,3 1-68 0 0,13-5 12 0 0,3 1-200 0 0,5-2-208 0 0,1 1-192 0 0,0-1 16 0 0,1 0-736 0 0,-2-1 68 0 0,-1-4-661 0 0,-2 2 141 0 0,-2-1-180 0 0</inkml:trace>
  <inkml:trace contextRef="#ctx0" brushRef="#br0" timeOffset="7711.837">5375 3 1268 0 0,'-12'18'3912'0'0,"39"18"-2742"0"0,-5-24-955 0 0,1 0 1 0 0,0-2-1 0 0,1-1 1 0 0,0-1-1 0 0,0 0 1 0 0,1-2-1 0 0,-1-1 1 0 0,1-2-1 0 0,1 0 1 0 0,-1-1-1 0 0,0-1 0 0 0,19-3-215 0 0,-43 2 58 0 0,1 0-51 0 0,-1-1 1 0 0,1 1-1 0 0,-1-1 1 0 0,0 0-1 0 0,1 0 0 0 0,-1 1 1 0 0,0-1-1 0 0,1 0 1 0 0,-1 0-1 0 0,0 0 1 0 0,0 0-1 0 0,0 0 0 0 0,0-1 1 0 0,0 1-1 0 0,0 0 1 0 0,0 0-1 0 0,0-1 1 0 0,0 1-1 0 0,-1 0 1 0 0,1-1-1 0 0,0 1 0 0 0,-1-1 1 0 0,0 1-1 0 0,1-1 1 0 0,-1 1-1 0 0,0-1 1 0 0,1 0-1 0 0,-1 1 0 0 0,0-1 1 0 0,0 1-1 0 0,0-1 1 0 0,-1 1-1 0 0,1-2-7 0 0,-11-70 668 0 0,0 55-380 0 0,18 44-180 0 0,40 496 2028 0 0,-48-510-2041 0 0,0 0 0 0 0,-1 0-1 0 0,0 0 1 0 0,-1-1 0 0 0,0 1-1 0 0,0 0 1 0 0,-2-1-1 0 0,1 0 1 0 0,-1 0 0 0 0,-1 0-1 0 0,-5 7-94 0 0,9-14 21 0 0,0-1 0 0 0,0 0 0 0 0,0 0 1 0 0,0 0-1 0 0,0 0 0 0 0,-1-1 0 0 0,1 1 0 0 0,-1 0 0 0 0,0-1 0 0 0,0 0 0 0 0,0 0 0 0 0,0 0 0 0 0,0 0 0 0 0,0 0 1 0 0,0-1-1 0 0,-1 1 0 0 0,1-1 0 0 0,-1 0 0 0 0,1 0 0 0 0,-1 0 0 0 0,1 0 0 0 0,-1-1 0 0 0,1 1 0 0 0,-1-1 0 0 0,0 0 0 0 0,1 0 1 0 0,-1 0-1 0 0,0-1 0 0 0,1 1 0 0 0,-1-1 0 0 0,1 0 0 0 0,-1 0 0 0 0,1 0 0 0 0,-1-1 0 0 0,1 1 0 0 0,0-1 0 0 0,0 0 0 0 0,-1 1 1 0 0,1-2-1 0 0,1 1 0 0 0,-1 0 0 0 0,0 0 0 0 0,0-1 0 0 0,1 0 0 0 0,-1 1 0 0 0,1-1 0 0 0,0 0 0 0 0,0 0 0 0 0,0 0 0 0 0,0-1 1 0 0,1 1-1 0 0,-1 0 0 0 0,1-1 0 0 0,0 1 0 0 0,0-1 0 0 0,0 0-21 0 0,1-14-270 0 0,1 0 0 0 0,1 0-1 0 0,1 0 1 0 0,0 0 0 0 0,1 1 0 0 0,1 0 0 0 0,1 0 0 0 0,0 0-1 0 0,1 0 1 0 0,1 1 0 0 0,1 0 0 0 0,0 1 0 0 0,1 0 0 0 0,0 0-1 0 0,1 1 1 0 0,1 1 0 0 0,1 0 0 0 0,-1 0 0 0 0,2 1-1 0 0,0 1 1 0 0,0 0 0 0 0,15-7 270 0 0,87-56-5681 0 0,-86 60 4262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4:32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3180 1578 928 0 0,'0'0'976'0'0,"0"0"-138"0"0,0 0-128 0 0,0 0-43 0 0,0 0-127 0 0,0 0-42 0 0,0 0-62 0 0,0 0 23 0 0,3-1-12 0 0,313-58 1523 0 0,-174 39-2866 0 0,-48 10-3648 0 0,-89 9 3215 0 0</inkml:trace>
  <inkml:trace contextRef="#ctx0" brushRef="#br0" timeOffset="250.44">3255 1754 1172 0 0,'33'-3'924'0'0,"-13"3"-164"0"0,7 0-136 0 0,34-11-84 0 0,-25 7-120 0 0,3-4-48 0 0,-4 4-320 0 0,0-1-388 0 0,-1-2-672 0 0,3-2-328 0 0</inkml:trace>
  <inkml:trace contextRef="#ctx0" brushRef="#br0" timeOffset="2664.773">3994 1331 988 0 0,'0'0'638'0'0,"0"0"-50"0"0,0 0-104 0 0,0 0 14 0 0,0-12 279 0 0,3 9 2017 0 0,0 4-2726 0 0,0 0 0 0 0,-1 0 1 0 0,1 0-1 0 0,0 0 1 0 0,-1 1-1 0 0,1-1 1 0 0,-1 1-1 0 0,1 0 0 0 0,-1 0 1 0 0,0 0-1 0 0,1 0 1 0 0,-1 0-1 0 0,0 0 0 0 0,0 1 1 0 0,-1-1-1 0 0,1 1 1 0 0,0-1-1 0 0,-1 1 1 0 0,0 0-1 0 0,1-1 0 0 0,-1 1 1 0 0,0 0-1 0 0,-1 0 1 0 0,1 0-1 0 0,0 0 0 0 0,-1 0 1 0 0,1 1-69 0 0,24 49 294 0 0,-12-42-262 0 0,2 0-1 0 0,0-1 0 0 0,0-1 1 0 0,1 0-1 0 0,0-1 0 0 0,0-1 1 0 0,1 0-1 0 0,0-1 1 0 0,0-1-1 0 0,1-1 0 0 0,-1 0 1 0 0,1-2-1 0 0,0 0 0 0 0,0 0 1 0 0,0-2-1 0 0,0 0 0 0 0,0-1 1 0 0,4-2-32 0 0,-9 2-71 0 0,0 0 0 0 0,0-1 0 0 0,0-1 0 0 0,0 0 0 0 0,-1-1 0 0 0,1 0 0 0 0,-1-1 0 0 0,0 0 0 0 0,0-1 0 0 0,-1 0 0 0 0,1-1 0 0 0,-1-1 0 0 0,-1 1 0 0 0,0-2 1 0 0,0 1-1 0 0,0-1 0 0 0,-1-1 0 0 0,-1 0 0 0 0,1 0 0 0 0,-2-1 0 0 0,1 0 0 0 0,-2 0 0 0 0,1-1 0 0 0,-2 1 0 0 0,1-2 0 0 0,0-4 71 0 0,-3-38 1341 0 0,-3 53-1245 0 0,0 2-55 0 0,0 0 1 0 0,0 0 54 0 0,0 0-1 0 0,0 0 12 0 0,7-24 2037 0 0,-7 24-2085 0 0,0 0-13 0 0,-6-7 851 0 0,5 7-877 0 0,1 0-38 0 0,0 0-14 0 0,-19 51-20 0 0,16-23 42 0 0,2 0 0 0 0,1 0-1 0 0,2 1 1 0 0,0-1 0 0 0,2 0-1 0 0,1 0 1 0 0,1-1-1 0 0,1 1 1 0 0,10 21 10 0 0,-8-15 35 0 0,19 57 222 0 0,-13-46-68 0 0,-1 0 1 0 0,-3 1 0 0 0,-2 0-1 0 0,-1 1 1 0 0,0 46-190 0 0,-6-81 29 0 0,-1 1 0 0 0,0 0 0 0 0,-1-1 0 0 0,-1 1 0 0 0,0-1 0 0 0,0 1 1 0 0,-1-1-1 0 0,-1 1 0 0 0,0-1 0 0 0,-1 0 0 0 0,0 0 0 0 0,0 0 0 0 0,-2-1 0 0 0,1 1 0 0 0,-2-1 0 0 0,1-1 0 0 0,-1 1 0 0 0,-1-1 0 0 0,0 0 0 0 0,0-1 0 0 0,-1 0 0 0 0,0 0 0 0 0,-1-1 0 0 0,0 0 0 0 0,0-1 0 0 0,-1 0 0 0 0,0-1 0 0 0,0 0 0 0 0,0 0 1 0 0,-1-1-1 0 0,0-1 0 0 0,0 0 0 0 0,0 0 0 0 0,-4-1-29 0 0,7-2-24 0 0,-1 0 1 0 0,0-1 0 0 0,1 0 0 0 0,-1-1 0 0 0,0 0-1 0 0,1 0 1 0 0,-1-1 0 0 0,1-1 0 0 0,-1 1 0 0 0,1-2-1 0 0,0 1 1 0 0,0-1 0 0 0,1 0 0 0 0,-1-1 0 0 0,1 0-1 0 0,0 0 1 0 0,0-1 0 0 0,0 0 0 0 0,1-1 0 0 0,0 1-1 0 0,1-2 1 0 0,-1 1 0 0 0,1 0 0 0 0,0-1-1 0 0,1 0 1 0 0,0-1 0 0 0,0 1 0 0 0,1-1 0 0 0,0 0-1 0 0,1 0 1 0 0,0 0 0 0 0,0 0 0 0 0,1-1 0 0 0,0 1-1 0 0,0-1 1 0 0,1 0 0 0 0,1 1 0 0 0,-1-1 0 0 0,2 0-1 0 0,-1 1 1 0 0,1-1 0 0 0,2-6 23 0 0,4-4-116 0 0,0 0 0 0 0,1 0 0 0 0,1 1 0 0 0,1 0 1 0 0,1 0-1 0 0,0 1 0 0 0,2 1 0 0 0,0 0 0 0 0,1 1 0 0 0,0 0 0 0 0,1 1 1 0 0,1 0-1 0 0,0 2 0 0 0,1 0 0 0 0,1 1 0 0 0,0 0 0 0 0,0 2 0 0 0,14-6 116 0 0,21-13-1717 0 0,2 3-1 0 0,1 2 0 0 0,1 3 0 0 0,1 2 1 0 0,49-9 1717 0 0,-63 21-1300 0 0</inkml:trace>
  <inkml:trace contextRef="#ctx0" brushRef="#br0" timeOffset="5446.5">2608 3005 1280 0 0,'17'-19'4473'0'0,"34"5"-4061"0"0,-45 14-299 0 0,-1-2-69 0 0,-1 0 1 0 0,1 0-1 0 0,-1 1 1 0 0,1 0 0 0 0,0 0-1 0 0,-1 0 1 0 0,1 0-1 0 0,0 1 1 0 0,0 0 0 0 0,0 0-1 0 0,-1 0 1 0 0,1 0 0 0 0,0 1-1 0 0,0 0 1 0 0,-1 0-1 0 0,1 0 1 0 0,0 1 0 0 0,-1 0-1 0 0,1-1 1 0 0,-1 1-1 0 0,0 1 1 0 0,0-1 0 0 0,0 1-1 0 0,0 0 1 0 0,0 0-1 0 0,0 0 1 0 0,-1 0 0 0 0,0 0-1 0 0,1 1 1 0 0,-1 0-1 0 0,0 0 1 0 0,-1 0 0 0 0,1 0-1 0 0,-1 0 1 0 0,0 0-1 0 0,1 3-44 0 0,-6 1 102 0 0,0 0-1 0 0,-1 0 0 0 0,-1 0 0 0 0,1-1 0 0 0,-1 0 0 0 0,0 0 0 0 0,-1 0 1 0 0,0 0-1 0 0,0-1 0 0 0,0 0 0 0 0,-1 0 0 0 0,0-1 0 0 0,0 1 1 0 0,0-2-1 0 0,0 1 0 0 0,-9 3-101 0 0,-3 5 224 0 0,-95 68 1105 0 0,113-80-1217 0 0,40 12-188 0 0,134-30-2549 0 0,-4-42-3585 0 0,-139 45 4862 0 0</inkml:trace>
  <inkml:trace contextRef="#ctx0" brushRef="#br0" timeOffset="5743.712">3368 2849 1792 0 0,'7'-13'6633'0'0,"-11"40"-5687"0"0,23 138-56 0 0,1 1-3203 0 0,-20-162 2079 0 0,0 0 1 0 0,-1 0-1 0 0,1 0 0 0 0,-1 0 1 0 0,0 0-1 0 0,0 0 0 0 0,0 0 0 0 0,-1 0 1 0 0,1-1-1 0 0,-1 1 0 0 0,0-1 1 0 0,0 1-1 0 0,0-1 0 0 0,0 0 1 0 0,-1 1-1 0 0,1-1 0 0 0,-1 0 0 0 0,0-1 1 0 0,0 1-1 0 0,0 0 0 0 0,0-1 1 0 0,-1 0-1 0 0,1 1 234 0 0,-16 6-1261 0 0</inkml:trace>
  <inkml:trace contextRef="#ctx0" brushRef="#br0" timeOffset="6021.702">3162 3091 1520 0 0,'3'-22'5901'0'0,"42"-4"-5443"0"0,-38 23 98 0 0,321-80 794 0 0,-106 22-8553 0 0,-195 50 5861 0 0</inkml:trace>
  <inkml:trace contextRef="#ctx0" brushRef="#br0" timeOffset="6548.782">3912 2781 1460 0 0,'-13'12'3915'0'0,"10"45"-2075"0"0,11-48-1818 0 0,-1 0 1 0 0,2-1-1 0 0,-1 0 0 0 0,1-1 0 0 0,0 0 0 0 0,0 0 0 0 0,1-1 0 0 0,0 0 0 0 0,0-1 0 0 0,0 0 0 0 0,1 0 0 0 0,-1-1 0 0 0,1-1 1 0 0,0 0-1 0 0,0 0 0 0 0,1-1 0 0 0,-1-1 0 0 0,0 0 0 0 0,1 0 0 0 0,-1-1 0 0 0,1 0 0 0 0,-1-1 0 0 0,6-1-22 0 0,-12 2 7 0 0,1 0-1 0 0,-1-1 0 0 0,0 1 0 0 0,0-1 1 0 0,0 0-1 0 0,0 0 0 0 0,0-1 0 0 0,0 1 1 0 0,0-1-1 0 0,0 0 0 0 0,0-1 0 0 0,-1 1 1 0 0,1-1-1 0 0,-1 0 0 0 0,0 0 0 0 0,1 0 1 0 0,-2-1-1 0 0,1 1 0 0 0,0-1 0 0 0,-1 0 1 0 0,1 0-1 0 0,-1 0 0 0 0,0-1 0 0 0,-1 1 1 0 0,1-1-1 0 0,-1 1 0 0 0,1-3-6 0 0,9-55 2605 0 0,14 97-2209 0 0,-10-5-236 0 0,-2 0 1 0 0,-2 1-1 0 0,0 0 0 0 0,-3 1 0 0 0,0 0 1 0 0,-2 1-1 0 0,-1-1 0 0 0,-2 2 1 0 0,-1-1-1 0 0,-2 2-160 0 0,-2-22 48 0 0,-1-1 0 0 0,0 1 0 0 0,-1-1 0 0 0,-1 1 0 0 0,0-1 0 0 0,-1 0 0 0 0,0 0 0 0 0,0-1 0 0 0,-1 0 0 0 0,-1 1 0 0 0,0-2 0 0 0,-1 1 0 0 0,1-1 0 0 0,-2-1 0 0 0,0 1 0 0 0,0-1 0 0 0,-1-1 0 0 0,1 0 0 0 0,-2 0 0 0 0,1-1 0 0 0,-1 0 0 0 0,-1-1 0 0 0,1 0 0 0 0,-1-1 0 0 0,0 0 0 0 0,0-1 0 0 0,0 0 0 0 0,-1-1 0 0 0,1-1 0 0 0,-1 0 0 0 0,0 0 0 0 0,1-1 0 0 0,-14-1-48 0 0,20 0-47 0 0,1-1 0 0 0,-1 0-1 0 0,1-1 1 0 0,-1 1 0 0 0,1-1 0 0 0,-1 0-1 0 0,1 0 1 0 0,0 0 0 0 0,0-1 0 0 0,0 0 0 0 0,0 0-1 0 0,0 0 1 0 0,1-1 0 0 0,0 0 0 0 0,-1 1-1 0 0,1-1 1 0 0,1-1 0 0 0,-1 1 0 0 0,1-1 0 0 0,-1 1-1 0 0,1-1 1 0 0,0 0 0 0 0,1 0 0 0 0,-1 0-1 0 0,1-1 1 0 0,0 1 0 0 0,1 0 0 0 0,-1-1 0 0 0,1 0-1 0 0,0 1 1 0 0,0-1 0 0 0,1 0 0 0 0,0 1-1 0 0,0-1 1 0 0,0 0 0 0 0,0 1 0 0 0,1-1 0 0 0,0 0-1 0 0,1 1 1 0 0,0-4 47 0 0,8-15-616 0 0,1 1 1 0 0,1 1-1 0 0,1 0 0 0 0,1 0 0 0 0,1 2 1 0 0,0 0-1 0 0,2 0 0 0 0,0 2 0 0 0,1 0 1 0 0,1 1-1 0 0,1 0 0 0 0,0 2 0 0 0,1 0 1 0 0,1 2-1 0 0,4-2 616 0 0,24-15-1323 0 0</inkml:trace>
  <inkml:trace contextRef="#ctx0" brushRef="#br0" timeOffset="4798.155">1861 3136 1336 0 0,'-1'0'828'0'0,"-1"0"-100"0"0,4 0-8 0 0,-1 0-104 0 0,4 0 28 0 0,1-2-128 0 0,18-1-55 0 0,-11 3-21 0 0,38-10-48 0 0,-12 5-172 0 0,-1 1-200 0 0,1 1 0 0 0,-1 0-476 0 0,-1-2-380 0 0,1 1-529 0 0,-6 2 49 0 0,-1-2-156 0 0</inkml:trace>
  <inkml:trace contextRef="#ctx0" brushRef="#br0" timeOffset="5045.741">2048 3242 1540 0 0,'24'0'800'0'0,"4"0"-152"0"0,-16 0-108 0 0,9 0-144 0 0,6 0-48 0 0,1 0-480 0 0,28-16-292 0 0,-29 10 48 0 0,-3-2-1032 0 0</inkml:trace>
  <inkml:trace contextRef="#ctx0" brushRef="#br0" timeOffset="4190.416">1091 3131 1004 0 0,'0'0'403'0'0,"0"0"-87"0"0,0 0-27 0 0,0 0 9 0 0,1-21 707 0 0,0 19-970 0 0,0-1-1 0 0,0 1 1 0 0,0 0 0 0 0,0-1-1 0 0,1 1 1 0 0,-1 0 0 0 0,1 0-1 0 0,0 0 1 0 0,-1 0-1 0 0,1 0 1 0 0,0 1 0 0 0,0-1-1 0 0,0 0 1 0 0,0 1 0 0 0,1-1-1 0 0,-1 1 1 0 0,0 0 0 0 0,1 0-1 0 0,-1 0 1 0 0,1 0 0 0 0,-1 0-1 0 0,1 1 1 0 0,-1-1 0 0 0,1 1-1 0 0,-1-1 1 0 0,1 1 0 0 0,0 0-1 0 0,-1 0 1 0 0,1 0-1 0 0,-1 1 1 0 0,1-1 0 0 0,-1 0-1 0 0,1 1 1 0 0,2 1-35 0 0,97 33 779 0 0,-97-31-726 0 0,0 0 0 0 0,-1 0 0 0 0,0 1 0 0 0,1-1 0 0 0,-2 1 0 0 0,1 0 0 0 0,-1 1 0 0 0,0-1 0 0 0,0 0 0 0 0,0 1 0 0 0,0 0 0 0 0,-1 0 0 0 0,0-1 0 0 0,-1 1 0 0 0,1 0 1 0 0,-1 1-1 0 0,0-1 0 0 0,-1 0 0 0 0,1 0 0 0 0,-1 0 0 0 0,-1 0 0 0 0,1 1 0 0 0,-1-1 0 0 0,0 0 0 0 0,0 0 0 0 0,-1 0 0 0 0,1 0 0 0 0,-1 0 0 0 0,-1 0 0 0 0,1-1 0 0 0,-1 1 0 0 0,0-1 0 0 0,-1 0 0 0 0,1 1 0 0 0,-1-2 0 0 0,0 1 0 0 0,0 0 1 0 0,0-1-1 0 0,-1 1 0 0 0,1-1 0 0 0,-5 2-53 0 0,-189 115 382 0 0,221-138-4826 0 0,-8 3 2955 0 0</inkml:trace>
  <inkml:trace contextRef="#ctx0" brushRef="#br0" timeOffset="4534.24">1538 3095 1448 0 0,'-24'5'444'0'0,"1"1"1"0"0,-1 1-1 0 0,2 1 0 0 0,-1 1 1 0 0,1 1-1 0 0,0 1 0 0 0,1 1 1 0 0,0 0-1 0 0,1 2 0 0 0,-2 3-444 0 0,20-16 27 0 0,0-1 0 0 0,0 1 0 0 0,0 0-1 0 0,0 0 1 0 0,0 1 0 0 0,0-1 0 0 0,0 0-1 0 0,1 1 1 0 0,-1-1 0 0 0,1 1 0 0 0,-1-1 0 0 0,1 1-1 0 0,-1 0 1 0 0,1 0 0 0 0,0 0 0 0 0,0 0-1 0 0,0 0 1 0 0,0 0 0 0 0,0 0 0 0 0,0 0 0 0 0,0 0-1 0 0,1 0 1 0 0,-1 0 0 0 0,1 0 0 0 0,0 1-1 0 0,0-1 1 0 0,-1 0 0 0 0,1 0 0 0 0,1 0 0 0 0,-1 1-1 0 0,0-1 1 0 0,0 0 0 0 0,1 0 0 0 0,0 0-1 0 0,-1 0 1 0 0,1 0 0 0 0,0 1 0 0 0,0-1 0 0 0,0-1-1 0 0,0 1 1 0 0,0 0 0 0 0,0 0 0 0 0,1 0-1 0 0,-1 0 1 0 0,1-1 0 0 0,-1 1 0 0 0,1-1 0 0 0,0 1-1 0 0,-1-1 1 0 0,1 0 0 0 0,0 0 0 0 0,0 1-1 0 0,2 0-26 0 0,118 42-1121 0 0,-27-33-2402 0 0,-78-11 2273 0 0</inkml:trace>
  <inkml:trace contextRef="#ctx0" brushRef="#br0" timeOffset="40481.082">0 809 848 0 0,'0'-72'4182'0'0,"37"440"-1883"0"0,46 392-619 0 0,11 180-767 0 0,40 381-83 0 0,-122-1205-1249 0 0,-2-172-4694 0 0,-10-6 2140 0 0,0 28 1562 0 0</inkml:trace>
  <inkml:trace contextRef="#ctx0" brushRef="#br0" timeOffset="-702.306">2381 1535 1416 0 0,'85'-37'3471'0'0,"-80"36"-3414"0"0,-1 0-1 0 0,1 1 1 0 0,-1-1 0 0 0,1 1 0 0 0,-1 0-1 0 0,1 0 1 0 0,0 0 0 0 0,-1 0-1 0 0,1 1 1 0 0,-1 0 0 0 0,1 0 0 0 0,-1 0-1 0 0,1 1 1 0 0,-1-1 0 0 0,0 1-1 0 0,0 0 1 0 0,0 0 0 0 0,0 0 0 0 0,0 1-1 0 0,0 0 1 0 0,-1-1 0 0 0,1 1 0 0 0,-1 1-1 0 0,1-1 1 0 0,-1 0 0 0 0,0 1-1 0 0,-1 0 1 0 0,1-1 0 0 0,-1 1 0 0 0,1 0-1 0 0,-1 0 1 0 0,0 1 0 0 0,-1-1-1 0 0,1 0 1 0 0,-1 1 0 0 0,0-1 0 0 0,0 1-1 0 0,0-1 1 0 0,-1 1 0 0 0,1-1-1 0 0,-1 1 1 0 0,0-1 0 0 0,0 1 0 0 0,-1 0-1 0 0,1-1 1 0 0,-2 5-57 0 0,-3 4 201 0 0,0 0-1 0 0,-1-1 1 0 0,-1 1 0 0 0,1-1-1 0 0,-2-1 1 0 0,0 1 0 0 0,0-2-1 0 0,-1 1 1 0 0,0-1 0 0 0,-1 0-1 0 0,0-1 1 0 0,-1 0 0 0 0,0 0-201 0 0,-53 53 1011 0 0,65-60-1000 0 0,0 0 0 0 0,0 0 0 0 0,1 0-1 0 0,-1 0 1 0 0,0-1 0 0 0,1 1-1 0 0,-1 0 1 0 0,1-1 0 0 0,-1 1 0 0 0,1-1-1 0 0,0 0 1 0 0,0 1 0 0 0,-1-1-1 0 0,1 0 1 0 0,0 0 0 0 0,0 0 0 0 0,0 0-1 0 0,0-1 1 0 0,0 1 0 0 0,1 0 0 0 0,-1-1-1 0 0,0 0 1 0 0,0 1 0 0 0,0-1-1 0 0,0 0 1 0 0,1 0 0 0 0,-1 0 0 0 0,0 0-1 0 0,0-1 1 0 0,0 1 0 0 0,1-1 0 0 0,-1 1-1 0 0,0-1 1 0 0,0 0 0 0 0,0 1-1 0 0,0-2-10 0 0,2 2-58 0 0,215-30-4921 0 0,-143 8 2135 0 0,-44 8 1435 0 0</inkml:trace>
  <inkml:trace contextRef="#ctx0" brushRef="#br0" timeOffset="-1802.44">975 1601 1120 0 0,'0'0'459'0'0,"0"0"-91"0"0,5-21 1547 0 0,2 15-1780 0 0,0 1 0 0 0,1-1-1 0 0,-1 1 1 0 0,1 0 0 0 0,0 1 0 0 0,1 0 0 0 0,-1 0 0 0 0,1 1 0 0 0,-1 0 0 0 0,1 0 0 0 0,0 1 0 0 0,0 0 0 0 0,8 0-135 0 0,-8 1 51 0 0,0-1 1 0 0,1 2 0 0 0,-1-1-1 0 0,0 1 1 0 0,0 1-1 0 0,0 0 1 0 0,1 0-1 0 0,-1 1 1 0 0,0 0 0 0 0,0 0-1 0 0,-1 1 1 0 0,1 0-1 0 0,-1 1 1 0 0,1 0-1 0 0,-1 0 1 0 0,0 1 0 0 0,0 0-1 0 0,-1 0 1 0 0,0 1-1 0 0,0 0 1 0 0,0 0-1 0 0,0 0 1 0 0,-1 1 0 0 0,0 0-1 0 0,-1 1 1 0 0,1-1-1 0 0,-1 1 1 0 0,-1 0-1 0 0,0 0 1 0 0,0 1 0 0 0,0-1-1 0 0,-1 1 1 0 0,-1 0-1 0 0,1 0 1 0 0,-1 0-1 0 0,-1 0 1 0 0,1 5-52 0 0,-8 3 67 0 0,0-1 0 0 0,0 0 1 0 0,-2-1-1 0 0,0 0 0 0 0,-1 0 0 0 0,0 0 0 0 0,-2-1 1 0 0,1-1-1 0 0,-1 0 0 0 0,-1 0 0 0 0,-1-1 0 0 0,0-1 1 0 0,0 0-1 0 0,-1-1 0 0 0,0 0 0 0 0,-1-1 0 0 0,0 0 1 0 0,0-2-1 0 0,-4 2-67 0 0,-76 44 114 0 0,94-52-712 0 0,3-17-1140 0 0,50-35-2439 0 0,-30 31 2823 0 0</inkml:trace>
  <inkml:trace contextRef="#ctx0" brushRef="#br0" timeOffset="-1474.303">1698 1566 1416 0 0,'-19'0'342'0'0,"1"1"-1"0"0,-1 0 0 0 0,1 1 1 0 0,-1 1-1 0 0,1 1 1 0 0,0 1-1 0 0,0 0 0 0 0,1 2 1 0 0,-1 0-1 0 0,1 0 1 0 0,1 2-1 0 0,-1 0 0 0 0,2 1 1 0 0,-1 0-1 0 0,1 1 1 0 0,-2 4-342 0 0,12-12 48 0 0,1 1 0 0 0,-1 0 0 0 0,0 0 0 0 0,1 1-1 0 0,0-1 1 0 0,0 1 0 0 0,1 0 0 0 0,-1 0 0 0 0,1 1 0 0 0,0-1 0 0 0,1 0 0 0 0,-1 1 0 0 0,1 0 0 0 0,0 0 0 0 0,0 0 0 0 0,1 0 0 0 0,0 0 0 0 0,0 0 0 0 0,0 0 0 0 0,1 0 0 0 0,-1 0 0 0 0,2 0 0 0 0,-1 0 0 0 0,1 0 0 0 0,0 0 0 0 0,0 0 0 0 0,0 0 0 0 0,1 0 0 0 0,0 0 0 0 0,0 0 0 0 0,1-1 0 0 0,0 1 0 0 0,-1-1 0 0 0,2 1 0 0 0,-1-1 0 0 0,1 0 0 0 0,0-1 0 0 0,0 1 0 0 0,0-1 0 0 0,0 1 0 0 0,1-1 0 0 0,0 0-1 0 0,4 2-47 0 0,114 46-1196 0 0,8-35-3937 0 0,-117-17 3781 0 0</inkml:trace>
  <inkml:trace contextRef="#ctx0" brushRef="#br0" timeOffset="-1102.283">1752 1800 1592 0 0,'23'-7'4927'0'0,"110"-28"-3679"0"0,99-2-678 0 0,-231 37-666 0 0,-22-2-5337 0 0,18-2 4181 0 0</inkml:trace>
  <inkml:trace contextRef="#ctx0" brushRef="#br0" timeOffset="41302.092">691 839 1036 0 0,'0'0'515'0'0,"0"0"-52"0"0,1-18 364 0 0,-2-34 2075 0 0,1 51-2788 0 0,0 1-18 0 0,0 0 40 0 0,0 0-8 0 0,0 0-66 0 0,5-4 170 0 0,12 115 436 0 0,42 157 580 0 0,50-12-1008 0 0,-102-238-1467 0 0,-13-26-3785 0 0,3 2 3588 0 0</inkml:trace>
  <inkml:trace contextRef="#ctx0" brushRef="#br0" timeOffset="41645.091">739 702 1100 0 0,'6'-7'138'0'0,"0"0"0"0"0,0 0 1 0 0,0 1-1 0 0,1 0 0 0 0,0 0 0 0 0,0 0 0 0 0,0 1 0 0 0,1 0 0 0 0,0 0 0 0 0,0 1 1 0 0,0 0-1 0 0,0 1 0 0 0,1 0 0 0 0,-1 0 0 0 0,1 0 0 0 0,0 1 0 0 0,0 1 1 0 0,0 0-1 0 0,0 0 0 0 0,0 0 0 0 0,0 1 0 0 0,8 1-138 0 0,-9 1 43 0 0,0 0 1 0 0,0 0-1 0 0,0 1 1 0 0,-1 0-1 0 0,1 0 1 0 0,-1 1-1 0 0,1 0 1 0 0,-1 0-1 0 0,0 0 0 0 0,-1 1 1 0 0,1 0-1 0 0,-1 1 1 0 0,0 0-1 0 0,-1 0 1 0 0,1 0-1 0 0,-1 0 0 0 0,0 1 1 0 0,0 0-1 0 0,-1 0 1 0 0,0 0-1 0 0,-1 0 1 0 0,1 1-1 0 0,-1 0 0 0 0,-1-1 1 0 0,1 1-1 0 0,-1 0 1 0 0,-1 0-1 0 0,1 1 1 0 0,-2-1-1 0 0,1 0 1 0 0,-1 0-1 0 0,0 0 0 0 0,-1 1 1 0 0,1-1-1 0 0,-2 0 1 0 0,1 0-1 0 0,-1 0 1 0 0,-1 0-1 0 0,1 0 0 0 0,-1-1 1 0 0,-4 7-44 0 0,-2-2 16 0 0,-2 0 0 0 0,0-1-1 0 0,0 0 1 0 0,-1-1 0 0 0,0 0 0 0 0,0-1 0 0 0,-1-1 0 0 0,-1 0-1 0 0,1 0 1 0 0,-1-2 0 0 0,-1 1 0 0 0,-7 1-16 0 0,-1-4-2983 0 0,23-4 1660 0 0</inkml:trace>
  <inkml:trace contextRef="#ctx0" brushRef="#br0" timeOffset="42886.664">1203 776 1152 0 0,'6'-23'5844'0'0,"-8"6"-3802"0"0,-6 39-1686 0 0,5-8-368 0 0,0-1 0 0 0,1 1 1 0 0,1 0-1 0 0,0 0 1 0 0,1 0-1 0 0,0 0 0 0 0,1 0 1 0 0,1 0-1 0 0,0 0 1 0 0,1-1-1 0 0,4 11 12 0 0,-5-17-3 0 0,1 1 1 0 0,-1-1-1 0 0,2 0 0 0 0,-1 0 0 0 0,1-1 0 0 0,0 1 1 0 0,0-1-1 0 0,1 0 0 0 0,0 0 0 0 0,0 0 0 0 0,0-1 1 0 0,1 1-1 0 0,0-1 0 0 0,0-1 0 0 0,0 1 0 0 0,1-1 1 0 0,-1 0-1 0 0,1-1 0 0 0,0 1 0 0 0,0-1 0 0 0,0-1 1 0 0,1 1-1 0 0,-1-1 0 0 0,1 0 0 0 0,-1-1 0 0 0,1 0 1 0 0,-1 0-1 0 0,1-1 0 0 0,0 0 0 0 0,-1 0 0 0 0,1-1 1 0 0,0 0-1 0 0,-1 0 0 0 0,1 0 0 0 0,-1-1 0 0 0,1-1 1 0 0,-1 1-1 0 0,0-1 0 0 0,0 0 0 0 0,0-1 0 0 0,0 0 1 0 0,-1 0-1 0 0,0 0 0 0 0,1-1 0 0 0,-2 0 0 0 0,1 0 1 0 0,0 0-1 0 0,-1-1 0 0 0,0 0 0 0 0,0 0 0 0 0,2-4 4 0 0,3-10-16 0 0,0 0 0 0 0,-1-1 0 0 0,-1-1 0 0 0,-1 1 0 0 0,-1-1 0 0 0,-1-1 0 0 0,0 1 0 0 0,-2-1 0 0 0,-1 1 1 0 0,-1-1-1 0 0,-1 0 0 0 0,0-3 15 0 0,0 26-10 0 0,0 0 24 0 0,-20 78-164 0 0,18-64 151 0 0,0 1 1 0 0,1 0 0 0 0,0-1-1 0 0,1 1 1 0 0,1 0-1 0 0,0-1 1 0 0,1 1 0 0 0,1-1-1 0 0,0 1 1 0 0,1-1 0 0 0,1 0-1 0 0,0 0 1 0 0,0-1-1 0 0,2 0 1 0 0,-1 0 0 0 0,2 0-1 0 0,0-1 1 0 0,0 0-1 0 0,1 0 1 0 0,1-1 0 0 0,0 0-1 0 0,0-1 1 0 0,1 0-1 0 0,4 3-1 0 0,-8-11-51 0 0,-1 1 0 0 0,1-1 0 0 0,-1 0 0 0 0,1-1 0 0 0,0 1 0 0 0,-1-1 0 0 0,1-1-1 0 0,0 1 1 0 0,0-1 0 0 0,0 0 0 0 0,-1-1 0 0 0,1 0 0 0 0,0 0 0 0 0,0 0-1 0 0,-1-1 1 0 0,1 0 0 0 0,-1 0 0 0 0,1-1 0 0 0,-1 0 0 0 0,0 0 0 0 0,0 0 0 0 0,0-1-1 0 0,-1 0 1 0 0,1 0 0 0 0,-1 0 0 0 0,0-1 0 0 0,0 1 0 0 0,0-2 51 0 0,7-6-130 0 0,-1-2 1 0 0,0 1 0 0 0,-1-1-1 0 0,-1 0 1 0 0,0-1 0 0 0,-1 0-1 0 0,0-1 1 0 0,-2 0 0 0 0,0 0 0 0 0,3-11 129 0 0,46-340 1570 0 0,-53 351-1009 0 0,-1 10 487 0 0,3 63-519 0 0,5-19-388 0 0,2-1 0 0 0,2 0 0 0 0,2-1 0 0 0,1 0 0 0 0,1-2 0 0 0,2 0 0 0 0,4 3-141 0 0,83 180-2845 0 0,-95-170-1284 0 0,-11-47 2631 0 0</inkml:trace>
  <inkml:trace contextRef="#ctx0" brushRef="#br0" timeOffset="43168.178">1980 891 1784 0 0,'-20'-14'5253'0'0,"40"-3"-3435"0"0,38-6-1333 0 0,79-3-1572 0 0,26-6-4398 0 0,-125 21 4157 0 0</inkml:trace>
  <inkml:trace contextRef="#ctx0" brushRef="#br0" timeOffset="44437.897">2047 554 1160 0 0,'0'0'295'0'0,"0"0"-41"0"0,0 0 14 0 0,0 0-25 0 0,0 0-10 0 0,0 0 58 0 0,0 0-9 0 0,0 0-58 0 0,0 0-70 0 0,0 0-31 0 0,0 0 0 0 0,0 0 37 0 0,0 0 32 0 0,0 0 108 0 0,0 0-18 0 0,0 0-87 0 0,0 0 14 0 0,0 0-59 0 0,0 0-7 0 0,0 0-25 0 0,0 0-22 0 0,-17 11 290 0 0,15 3-306 0 0,0 0 1 0 0,0 0-1 0 0,1 1 0 0 0,1-1 0 0 0,0 0 0 0 0,1 0 0 0 0,1 0 1 0 0,0 0-1 0 0,1 0 0 0 0,0 0 0 0 0,1-1 0 0 0,1 1 1 0 0,0-1-1 0 0,1 0 0 0 0,0 0 0 0 0,1-1 0 0 0,0 0 0 0 0,1 0 1 0 0,1-1-1 0 0,0 0 0 0 0,0 0 0 0 0,1-1 0 0 0,0 0 1 0 0,1-1-1 0 0,0 0 0 0 0,0 0 0 0 0,5 1-80 0 0,83 26-104 0 0,-27-30-3953 0 0,-60-10 2702 0 0,7-16-75 0 0</inkml:trace>
  <inkml:trace contextRef="#ctx0" brushRef="#br0" timeOffset="44717.417">1925 837 1736 0 0,'17'-8'4981'0'0,"117"-30"-4505"0"0,55-6-4811 0 0,-156 37 2997 0 0</inkml:trace>
  <inkml:trace contextRef="#ctx0" brushRef="#br0" timeOffset="45464.071">27 531 1248 0 0,'67'-23'2650'0'0,"403"-59"385"0"0,121 8-3035 0 0,-236 33 320 0 0,448-49 43 0 0,-314 34-81 0 0,1188-98 310 0 0,-1073 143-724 0 0,-343 43-1991 0 0,-207-17-1730 0 0,-48-11 2519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0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0 956 0 0,'22'28'370'0'0,"0"1"-1"0"0,-2 1 1 0 0,-2 1 0 0 0,0 1-1 0 0,-3 0 1 0 0,0 1 0 0 0,-2 1 0 0 0,-2 0-1 0 0,-1 1 1 0 0,-1 0 0 0 0,-2 0-1 0 0,-2 1 1 0 0,-1-1 0 0 0,-2 1-1 0 0,-1 9-369 0 0,-1-22 119 0 0,-2 1-1 0 0,0-1 0 0 0,-1 0 0 0 0,-1-1 1 0 0,-2 1-1 0 0,0-1 0 0 0,-1 0 1 0 0,-1 0-1 0 0,-9 16-118 0 0,3-6 41 0 0,-2 0 0 0 0,-1-1 0 0 0,-1 0 0 0 0,-2-1 0 0 0,-1-2 1 0 0,-1 0-1 0 0,-2-1 0 0 0,0-1 0 0 0,-2-2 0 0 0,-1 0 0 0 0,-1-2 0 0 0,0-1 0 0 0,-6 2-41 0 0,28-19-265 0 0,1-1 1 0 0,-1 1-1 0 0,0-1 0 0 0,0-1 1 0 0,0 1-1 0 0,0-1 0 0 0,0 0 1 0 0,0 0-1 0 0,0-1 0 0 0,-1 0 0 0 0,1 0 1 0 0,-1 0-1 0 0,1-1 0 0 0,-1 0 1 0 0,1 0-1 0 0,-1-1 0 0 0,1 1 1 0 0,-2-2 264 0 0,-37-19-1372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02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1140 0 0,'-1'2'860'0'0,"2"1"44"0"0,1-2-68 0 0,1 1-92 0 0,5-2-72 0 0,14 0-115 0 0,-7 0-45 0 0,9 0-40 0 0,6 0-48 0 0,9 0-136 0 0,44-14-124 0 0,-37 10-224 0 0,-4 2 8 0 0,3 1-536 0 0,-26 1-332 0 0,10 0 75 0 0,-1 0-651 0 0,19 18 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03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2068 0 0,'0'5'1020'0'0,"6"-4"-148"0"0,2 1-152 0 0,2-2-140 0 0,17 1-67 0 0,-11-1 19 0 0,9 0-120 0 0,6 0-32 0 0,4 0-72 0 0,37-16-208 0 0,-35 11-192 0 0,1-1 8 0 0,4 2-424 0 0,3-4-576 0 0,-7 1-277 0 0,0-4 65 0 0,-1 2 12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5:5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214 146 1016 0 0,'0'0'393'0'0,"0"0"10"0"0,0 0-47 0 0,0 0-34 0 0,0 0-37 0 0,0 0-24 0 0,0 0 4 0 0,0 0-38 0 0,0 0-58 0 0,0 0-11 0 0,0 0-15 0 0,0 0-44 0 0,0 0-1 0 0,0 0 85 0 0,0 0 7 0 0,0 0-21 0 0,0 0-36 0 0,0 0-75 0 0,-6 2-7 0 0,0 4-9 0 0,1 0-1 0 0,-1 1 1 0 0,1 0-1 0 0,0 0 1 0 0,0 0 0 0 0,1 0-1 0 0,0 1 1 0 0,1 0-1 0 0,-1 0 1 0 0,1 0-1 0 0,1 0 1 0 0,0 0 0 0 0,0 1-1 0 0,0-1 1 0 0,1 0-1 0 0,1 1 1 0 0,-1 0-42 0 0,-4 16 126 0 0,-1 3 67 0 0,-22 92 806 0 0,5 1 0 0 0,6 1-1 0 0,-2 116-998 0 0,19-233 25 0 0,1 1 0 0 0,-1 0-1 0 0,1-1 1 0 0,0 1-1 0 0,0-1 1 0 0,1 1-1 0 0,-1-1 1 0 0,1 1 0 0 0,0-1-1 0 0,1 0 1 0 0,0 0-1 0 0,-1 0 1 0 0,1 0-1 0 0,1 0 1 0 0,-1-1 0 0 0,1 1-1 0 0,0-1 1 0 0,0 0-1 0 0,0 0 1 0 0,0-1-1 0 0,1 1 1 0 0,0-1 0 0 0,-1 0-1 0 0,1 0 1 0 0,0-1-1 0 0,1 1 1 0 0,-1-1-1 0 0,0 0 1 0 0,1 0 0 0 0,-1-1-1 0 0,1 0 1 0 0,1 1-25 0 0,179 1 344 0 0,2-30-1860 0 0,-201 13-3896 0 0,8 10 4092 0 0</inkml:trace>
  <inkml:trace contextRef="#ctx0" brushRef="#br0" timeOffset="279.352">84 740 1616 0 0,'0'0'751'0'0,"0"0"-145"0"0,0 0-77 0 0,-1-16 338 0 0,3 11-799 0 0,1 1 0 0 0,-1-1 0 0 0,1 1 0 0 0,0-1 0 0 0,1 1 0 0 0,-1 1 0 0 0,1-1 0 0 0,0 0 0 0 0,0 1 0 0 0,0-1 0 0 0,0 1 0 0 0,1 0 1 0 0,-1 1-1 0 0,1-1 0 0 0,0 1 0 0 0,-1 0 0 0 0,1 0 0 0 0,0 0 0 0 0,0 1 0 0 0,1 0 0 0 0,-1 0 0 0 0,0 0 0 0 0,0 1 0 0 0,0-1 0 0 0,1 1 0 0 0,-1 0 0 0 0,0 1-68 0 0,13-5 128 0 0,327-59 1059 0 0,-324 56-1007 0 0,-10 4-4751 0 0,-24-4 3257 0 0</inkml:trace>
  <inkml:trace contextRef="#ctx0" brushRef="#br0" timeOffset="589.534">1 218 1540 0 0,'36'-26'3174'0'0,"16"8"-2749"0"0,0 3-1 0 0,1 1 1 0 0,1 3 0 0 0,0 3 0 0 0,39-2-425 0 0,-58 6 167 0 0,134-6 87 0 0,-94 9-4497 0 0,-70 1 2959 0 0</inkml:trace>
  <inkml:trace contextRef="#ctx0" brushRef="#br0" timeOffset="1054.052">1937 74 968 0 0,'-44'42'2277'0'0,"-118"209"433"0"0,-73 175-1182 0 0,186-374-6199 0 0,48-52 3271 0 0</inkml:trace>
  <inkml:trace contextRef="#ctx0" brushRef="#br0" timeOffset="1319.588">1500 218 1080 0 0,'3'-75'6311'0'0,"44"114"-4929"0"0,191 211-527 0 0,-133-154-1388 0 0,58 52-4408 0 0,-151-140 3524 0 0,-2-4-148 0 0</inkml:trace>
  <inkml:trace contextRef="#ctx0" brushRef="#br0" timeOffset="1647.989">2691 116 1240 0 0,'-7'55'1933'0'0,"-73"201"52"0"0,15-54-1464 0 0,33-156-2719 0 0,17-35 865 0 0</inkml:trace>
  <inkml:trace contextRef="#ctx0" brushRef="#br0" timeOffset="1914.613">2343 206 1588 0 0,'0'-1'80'0'0,"1"0"1"0"0,-1 0-1 0 0,0 0 0 0 0,0 0 1 0 0,1 0-1 0 0,-1 0 0 0 0,1 0 1 0 0,-1 0-1 0 0,1 0 0 0 0,-1 0 1 0 0,1 0-1 0 0,-1 0 0 0 0,1 0 1 0 0,0 0-1 0 0,0 0 0 0 0,-1 1 1 0 0,1-1-1 0 0,0 0 0 0 0,0 1 1 0 0,0-1-1 0 0,0 0 0 0 0,0 1 1 0 0,0-1-1 0 0,0 1 0 0 0,0-1 1 0 0,0 1-1 0 0,0 0 0 0 0,0 0 1 0 0,0-1-1 0 0,0 1 0 0 0,0 0 1 0 0,1 0-1 0 0,-1 0 0 0 0,0 0 0 0 0,0 0 1 0 0,0 0-1 0 0,0 0 0 0 0,0 0 1 0 0,0 1-1 0 0,0-1 0 0 0,0 0 1 0 0,0 1-1 0 0,0-1 0 0 0,0 1 1 0 0,0-1-1 0 0,0 1 0 0 0,0-1 1 0 0,0 1-1 0 0,0 0 0 0 0,0 0 1 0 0,0-1-1 0 0,-1 1 0 0 0,1 0 1 0 0,0 0-1 0 0,0 0 0 0 0,-1 0 1 0 0,1 0-1 0 0,-1 0 0 0 0,1 0-80 0 0,118 93 1000 0 0,43 40-401 0 0,-61-37-3042 0 0,-79-69-40 0 0,-17-19 975 0 0</inkml:trace>
  <inkml:trace contextRef="#ctx0" brushRef="#br0" timeOffset="2177.409">2923 382 976 0 0,'39'6'5365'0'0,"26"-21"-4797"0"0,-36 7-256 0 0,91-40-4340 0 0,-105 35 2707 0 0</inkml:trace>
  <inkml:trace contextRef="#ctx0" brushRef="#br0" timeOffset="2456.181">3430 55 1544 0 0,'14'16'6989'0'0,"-3"56"-6900"0"0,-10-61 461 0 0,57 311-2097 0 0,-80-242-3427 0 0,5-64 3443 0 0</inkml:trace>
  <inkml:trace contextRef="#ctx0" brushRef="#br0" timeOffset="2797.936">2335 242 1164 0 0,'-11'14'311'0'0,"0"0"-1"0"0,1 0 1 0 0,0 1 0 0 0,1 1-1 0 0,1-1 1 0 0,0 1 0 0 0,1 1-1 0 0,1-1 1 0 0,1 1 0 0 0,0 0-1 0 0,1 1 1 0 0,1-1 0 0 0,1 1-1 0 0,0-1 1 0 0,1 9-311 0 0,5-7 58 0 0,1-1-1 0 0,1-1 1 0 0,1 1 0 0 0,0-1 0 0 0,1 0 0 0 0,1-1-1 0 0,0 0 1 0 0,1 0 0 0 0,1-1 0 0 0,1 0-1 0 0,0-1 1 0 0,1 0 0 0 0,0-1 0 0 0,1 0 0 0 0,1-2-1 0 0,0 1 1 0 0,0-2 0 0 0,12 6-58 0 0,-2 0-643 0 0,2-2-1 0 0,0-1 1 0 0,0-2 0 0 0,1 0-1 0 0,0-2 1 0 0,1-1 0 0 0,10 1 643 0 0,5-1-1481 0 0</inkml:trace>
  <inkml:trace contextRef="#ctx0" brushRef="#br0" timeOffset="3109.781">3806 1 1532 0 0,'22'26'345'0'0,"-1"1"-1"0"0,-2 1 1 0 0,0 1-1 0 0,-2 0 1 0 0,-1 1-1 0 0,-2 1 1 0 0,-1 1-1 0 0,-1 0 1 0 0,-2 0-1 0 0,-1 1 1 0 0,-1 1-1 0 0,-2-1 1 0 0,-2 1-1 0 0,-1 0 1 0 0,-1 3-345 0 0,-3-20-156 0 0,-1 0 1 0 0,0-1-1 0 0,-1 1 1 0 0,-1-1-1 0 0,0 0 1 0 0,-1 0-1 0 0,-1 0 1 0 0,-1-1-1 0 0,0 1 1 0 0,-1-2-1 0 0,0 1 1 0 0,-1-1-1 0 0,-1 0 1 0 0,-1-1-1 0 0,1 0 0 0 0,-2-1 1 0 0,0 0-1 0 0,0-1 1 0 0,-1 0-1 0 0,-1-1 1 0 0,1-1-1 0 0,-11 6 156 0 0,-35 18-1250 0 0</inkml:trace>
  <inkml:trace contextRef="#ctx0" brushRef="#br0" timeOffset="3590.704">978 236 876 0 0,'-45'19'3681'0'0,"29"-2"-3477"0"0,1 1 0 0 0,1 1 0 0 0,0 0-1 0 0,2 1 1 0 0,0 1 0 0 0,1-1 0 0 0,1 2 0 0 0,2 0 0 0 0,0 0-1 0 0,1 0 1 0 0,1 1 0 0 0,1 0 0 0 0,1 0 0 0 0,1 0 0 0 0,0 11-204 0 0,4-18 46 0 0,0 1 0 0 0,1 0 0 0 0,1 0 0 0 0,0-1 1 0 0,1 0-1 0 0,1 1 0 0 0,0-1 0 0 0,1-1 0 0 0,1 1 1 0 0,1-1-1 0 0,0-1 0 0 0,1 1 0 0 0,0-1 0 0 0,1-1 0 0 0,1 0 1 0 0,0 0-1 0 0,6 4-46 0 0,12 12-111 0 0,2-2-1 0 0,0-1 1 0 0,2-2 0 0 0,1-1-1 0 0,1-1 1 0 0,20 8 111 0 0,-16-11-753 0 0,0-1-1 0 0,1-2 1 0 0,1-2-1 0 0,0-1 0 0 0,1-2 1 0 0,18 1 753 0 0,17-2-1395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3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4 151 1076 0 0,'-2'-22'1107'0'0,"2"20"-1069"0"0,-1 0 0 0 0,1 1 0 0 0,0-1 0 0 0,-1 0 0 0 0,1 0 0 0 0,0 1 0 0 0,0-1 0 0 0,0 0 1 0 0,0 0-1 0 0,0 1 0 0 0,1-1 0 0 0,-1 0 0 0 0,0 1 0 0 0,1-1 0 0 0,-1 0 0 0 0,1 1 0 0 0,0-1 1 0 0,0 1-1 0 0,-1-1 0 0 0,1 1 0 0 0,0-1 0 0 0,0 1 0 0 0,0-1 0 0 0,1 1 0 0 0,-1 0 0 0 0,0 0 1 0 0,0-1-1 0 0,1 1 0 0 0,-1 0 0 0 0,1 0 0 0 0,-1 0 0 0 0,1 1 0 0 0,-1-1 0 0 0,1 0-38 0 0,7-2 24 0 0,0 0-1 0 0,0 0 0 0 0,1 1 1 0 0,-1 1-1 0 0,1-1 1 0 0,-1 2-1 0 0,1-1 0 0 0,0 1 1 0 0,-1 1-1 0 0,1 0 1 0 0,-1 0-1 0 0,1 0 0 0 0,-1 2 1 0 0,1-1-1 0 0,-1 1 0 0 0,0 0 1 0 0,0 1-1 0 0,-1 0 1 0 0,1 1-1 0 0,-1-1 0 0 0,0 2 1 0 0,0-1-1 0 0,0 1 1 0 0,-1 0-1 0 0,0 1 0 0 0,0-1 1 0 0,-1 2-1 0 0,1-1 0 0 0,-2 1 1 0 0,1-1-1 0 0,-1 2 1 0 0,0-1-1 0 0,-1 0 0 0 0,0 1 1 0 0,0 0-1 0 0,-1 0 1 0 0,0 0-1 0 0,0 1 0 0 0,-1-1 1 0 0,0 6-24 0 0,1 2 118 0 0,0 0 0 0 0,-1 0 0 0 0,-1 1 0 0 0,-1-1 0 0 0,-1 0 0 0 0,0 1 0 0 0,-1-1 0 0 0,-1 0 0 0 0,0 0 0 0 0,-1 0 0 0 0,-1-1 0 0 0,-1 1 0 0 0,0-1 0 0 0,-1 0 0 0 0,-1-1 0 0 0,-1 0 1 0 0,0 0-1 0 0,-1 0 0 0 0,-6 6-118 0 0,16-20 21 0 0,-1 0 0 0 0,1-1 0 0 0,-1 1 0 0 0,1 0 0 0 0,-1-1 0 0 0,1 1 0 0 0,-1-1 0 0 0,1 1 0 0 0,-1 0 0 0 0,0-1 0 0 0,1 1 0 0 0,-1-1 0 0 0,0 1 0 0 0,1-1 0 0 0,-1 0 0 0 0,0 1 0 0 0,0-1 0 0 0,1 0 0 0 0,-1 0 0 0 0,0 1 0 0 0,0-1 0 0 0,1 0 0 0 0,-1 0 0 0 0,0 0 0 0 0,0 0 0 0 0,0 0 0 0 0,0 0 0 0 0,1 0 0 0 0,-1 0 0 0 0,0 0 0 0 0,0 0 0 0 0,0-1 0 0 0,1 1 0 0 0,-1 0 0 0 0,0-1 0 0 0,0 1 0 0 0,1 0 0 0 0,-1-1 0 0 0,0 1 0 0 0,1-1 0 0 0,-1 1 0 0 0,0-1 0 0 0,1 1 0 0 0,-1-1 0 0 0,1 1 0 0 0,-1-1 0 0 0,1 0 1 0 0,-1 1-1 0 0,1-1 0 0 0,-1 0 0 0 0,1 0 0 0 0,0 1 0 0 0,-1-1 0 0 0,1 0 0 0 0,0 0 0 0 0,0 1 0 0 0,-1-1 0 0 0,1 0 0 0 0,0 0 0 0 0,0 0 0 0 0,0 0 0 0 0,0 0-21 0 0,-13-52 147 0 0,15 22-99 0 0,1-1-1 0 0,1 1 1 0 0,1 0 0 0 0,2 0 0 0 0,2 0 0 0 0,0 1-1 0 0,2 0 1 0 0,1 1 0 0 0,2 0 0 0 0,1 1 0 0 0,0 1-1 0 0,3 0 1 0 0,16-19-48 0 0,-20 26 45 0 0,-11 15-40 0 0,0-1 0 0 0,0 1-1 0 0,1 0 1 0 0,0 0 0 0 0,0 0-1 0 0,0 1 1 0 0,0-1 0 0 0,1 1-1 0 0,-1 0 1 0 0,1 0 0 0 0,0 1-1 0 0,1-1 1 0 0,-1 1 0 0 0,1 0-1 0 0,-1 0 1 0 0,1 1 0 0 0,0 0-1 0 0,4-1-4 0 0,-1 8-1 0 0,-1 1 0 0 0,-1 0 0 0 0,1 1-1 0 0,-1 0 1 0 0,0 0 0 0 0,0 1 0 0 0,-1-1-1 0 0,0 1 1 0 0,0 1 0 0 0,-1-1 0 0 0,0 1-1 0 0,-1 0 1 0 0,0 0 0 0 0,0 0 0 0 0,-1 1-1 0 0,0-1 1 0 0,-1 1 0 0 0,0 1 1 0 0,33 94-21 0 0,63 159-2732 0 0,-91-247 58 0 0,-7-16 1345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3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1312 0 0,'43'27'2938'0'0,"-31"-12"-2830"0"0,-2-6-28 0 0,-1 1 0 0 0,-1 0-1 0 0,1 1 1 0 0,-2 0 0 0 0,1 1-1 0 0,-2-1 1 0 0,1 1 0 0 0,-2 0-1 0 0,0 1 1 0 0,0-1 0 0 0,-1 1-1 0 0,0 0 1 0 0,0 8-80 0 0,-4-20 29 0 0,0 1 1 0 0,1-1 0 0 0,-1 1-1 0 0,0-1 1 0 0,0 1 0 0 0,-1-1-1 0 0,1 1 1 0 0,0-1 0 0 0,0 1-1 0 0,-1-1 1 0 0,1 0 0 0 0,-1 1-1 0 0,1-1 1 0 0,-1 1-1 0 0,0-1 1 0 0,1 0 0 0 0,-1 0-1 0 0,0 1 1 0 0,0-1 0 0 0,0 0-1 0 0,0 0 1 0 0,0 0 0 0 0,0 0-1 0 0,0 0 1 0 0,0 0 0 0 0,0 0-1 0 0,-1 0 1 0 0,1 0 0 0 0,0-1-1 0 0,-1 1 1 0 0,1-1-1 0 0,0 1 1 0 0,-1-1 0 0 0,1 1-1 0 0,-1-1 1 0 0,1 0 0 0 0,-1 1-1 0 0,1-1 1 0 0,-1 0 0 0 0,1 0-1 0 0,-1 0 1 0 0,1 0 0 0 0,-1-1-1 0 0,1 1 1 0 0,-1 0-1 0 0,1 0 1 0 0,0-1 0 0 0,-1 1-1 0 0,1-1 1 0 0,-1 0 0 0 0,1 1-1 0 0,0-1 1 0 0,-1 0 0 0 0,1 0-30 0 0,1-7 22 0 0,0-1 1 0 0,0 1-1 0 0,1-1 1 0 0,0 1-1 0 0,0 0 1 0 0,1 0-1 0 0,0-1 1 0 0,1 1-1 0 0,-1 0 1 0 0,2 1-1 0 0,-1-1 1 0 0,1 0 0 0 0,0 1-1 0 0,1 0 1 0 0,0 0-1 0 0,0 0 1 0 0,0 1-1 0 0,1 0 1 0 0,3-4-23 0 0,-4 3-7 0 0,0-1 0 0 0,1 1 0 0 0,0 0 0 0 0,0 1 0 0 0,1-1 0 0 0,-1 1 0 0 0,1 0 0 0 0,1 1 0 0 0,-1 0 0 0 0,1 0 0 0 0,0 0 0 0 0,0 1 0 0 0,0 0 0 0 0,6-1 7 0 0,-13 5-79 0 0,11 3 100 0 0,1 11-90 0 0,-1 1 0 0 0,-1 0 0 0 0,0 0 1 0 0,-1 1-1 0 0,0 1 0 0 0,-1 0 1 0 0,-1 0-1 0 0,-1 0 0 0 0,-1 1 0 0 0,0 0 1 0 0,3 16 68 0 0,-2-3-3193 0 0,-7-30 1883 0 0</inkml:trace>
  <inkml:trace contextRef="#ctx0" brushRef="#br0" timeOffset="341.741">563 263 908 0 0,'34'0'5199'0'0,"1"-1"-3675"0"0,37 1-2370 0 0,-51-16-2569 0 0,-20 14 2001 0 0</inkml:trace>
  <inkml:trace contextRef="#ctx0" brushRef="#br0" timeOffset="726.873">815 7 1184 0 0,'4'-2'184'0'0,"1"1"0"0"0,-1 0 0 0 0,1 0-1 0 0,0 1 1 0 0,0-1 0 0 0,-1 1 0 0 0,1 0 0 0 0,0 0 0 0 0,0 1-1 0 0,-1-1 1 0 0,1 1 0 0 0,0 0 0 0 0,-1 0 0 0 0,1 1-1 0 0,-1-1 1 0 0,1 1 0 0 0,-1 0 0 0 0,4 3-184 0 0,1 2 100 0 0,-1 0 0 0 0,0 1 0 0 0,0 0 1 0 0,0 0-1 0 0,-1 1 0 0 0,0 0 0 0 0,-1 0 0 0 0,0 1 0 0 0,-1-1 1 0 0,0 1-1 0 0,0 1 0 0 0,-1-1 0 0 0,0 1 0 0 0,-1-1 0 0 0,0 1 1 0 0,-1 0-1 0 0,0 0 0 0 0,0 9-100 0 0,-12 67 1451 0 0,9-85-1435 0 0,1-1 0 0 0,-1 0 0 0 0,1 0 0 0 0,-1 0 0 0 0,1 0 1 0 0,-1 1-1 0 0,1-1 0 0 0,0 0 0 0 0,0 0 0 0 0,0 1 0 0 0,0-1 1 0 0,0 0-1 0 0,0 1 0 0 0,0-1 0 0 0,0 0 0 0 0,0 0 0 0 0,1 1 0 0 0,-1-1 1 0 0,0 0-1 0 0,1 0 0 0 0,-1 0 0 0 0,1 0 0 0 0,0 1 0 0 0,-1-1 1 0 0,1 0-1 0 0,0 0 0 0 0,-1 0 0 0 0,1 0 0 0 0,0 0 0 0 0,0 0 0 0 0,0-1 1 0 0,0 1-1 0 0,0 0 0 0 0,0 0 0 0 0,0-1 0 0 0,0 1 0 0 0,0 0 1 0 0,1-1-1 0 0,-1 1 0 0 0,0-1 0 0 0,0 0 0 0 0,0 1 0 0 0,1-1 0 0 0,-1 0 1 0 0,0 0-1 0 0,1 0 0 0 0,-1 0 0 0 0,0 0 0 0 0,0 0 0 0 0,1 0 1 0 0,-1 0-1 0 0,0 0 0 0 0,1-1-16 0 0,77-10-1048 0 0,-69 9 894 0 0,120-36-3941 0 0,-97 27 2825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3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26 868 0 0,'7'13'2982'0'0,"25"44"-2042"0"0,-27-50-849 0 0,0 0 0 0 0,0 0 1 0 0,1 0-1 0 0,0-1 1 0 0,0 0-1 0 0,0 0 0 0 0,1 0 1 0 0,0-1-1 0 0,0 0 0 0 0,0 0 1 0 0,1-1-1 0 0,0 0 0 0 0,0 0 1 0 0,0-1-1 0 0,0 0 0 0 0,0-1 1 0 0,1 1-1 0 0,-1-1 1 0 0,1-1-1 0 0,0 0 0 0 0,-1 0 1 0 0,1-1-1 0 0,0 0 0 0 0,-1 0 1 0 0,1-1-1 0 0,0 0 0 0 0,-1-1 1 0 0,1 0-1 0 0,-1 0 0 0 0,1-1 1 0 0,-1 0-1 0 0,0 0 1 0 0,0-1-1 0 0,-1 0 0 0 0,1 0 1 0 0,-1-1-1 0 0,0 0 0 0 0,0 0 1 0 0,0-1-1 0 0,-1 0 0 0 0,1 0 1 0 0,-2 0-1 0 0,2-2-91 0 0,5-99 286 0 0,-12 105-269 0 0,0 2-33 0 0,-6-5-28 0 0,-4 16 75 0 0,45 236 370 0 0,-1-67 222 0 0,-28 40 183 0 0,-7-209-779 0 0,0-1 0 0 0,-1 1 0 0 0,0-1 0 0 0,0 0 0 0 0,-1 0 1 0 0,-1 0-1 0 0,0 0 0 0 0,0 0 0 0 0,-1-1 0 0 0,0 1 0 0 0,-1-1 0 0 0,1 0 1 0 0,-2-1-1 0 0,1 0 0 0 0,-1 0 0 0 0,-1 0 0 0 0,0-1 0 0 0,0 0 0 0 0,0 0 1 0 0,0-1-1 0 0,-1 0 0 0 0,0-1 0 0 0,-1 0 0 0 0,1 0 0 0 0,-1-1 0 0 0,0 0 1 0 0,0-1-1 0 0,-1 1-27 0 0,5-5-15 0 0,1 1 0 0 0,0-1 0 0 0,0 0 0 0 0,0 0 1 0 0,0 0-1 0 0,0-1 0 0 0,1 0 0 0 0,-1 0 0 0 0,0 0 1 0 0,1 0-1 0 0,-1-1 0 0 0,1 0 0 0 0,0 0 0 0 0,0 0 0 0 0,0 0 1 0 0,0-1-1 0 0,1 1 0 0 0,-1-1 0 0 0,1 0 0 0 0,0 0 0 0 0,0-1 1 0 0,0 1-1 0 0,1 0 0 0 0,-1-1 0 0 0,1 0 0 0 0,0 1 1 0 0,1-1-1 0 0,-1-1 15 0 0,-22-141-667 0 0,29 127 423 0 0,0 1 1 0 0,2-1-1 0 0,1 1 1 0 0,0 0-1 0 0,1 1 1 0 0,1 0-1 0 0,1 0 1 0 0,0 1-1 0 0,1 1 1 0 0,1 0-1 0 0,1 0 1 0 0,0 1 0 0 0,1 1-1 0 0,1 1 1 0 0,0 0-1 0 0,0 1 1 0 0,1 0-1 0 0,10-4 244 0 0,44-31-2749 0 0,-39 25 1273 0 0</inkml:trace>
  <inkml:trace contextRef="#ctx0" brushRef="#br0" timeOffset="247.935">648 177 1256 0 0,'10'4'5062'0'0,"41"-9"-3788"0"0,113-23-358 0 0,-92 24-3817 0 0,-61 14 296 0 0,-13-6 1195 0 0</inkml:trace>
  <inkml:trace contextRef="#ctx0" brushRef="#br0" timeOffset="485.279">650 402 1172 0 0,'23'22'5350'0'0,"43"-23"-3898"0"0,152-55-1312 0 0,-73 4-4729 0 0,-114 40 3276 0 0</inkml:trace>
  <inkml:trace contextRef="#ctx0" brushRef="#br0" timeOffset="748.617">1339 219 2000 0 0,'-8'8'338'0'0,"0"0"0"0"0,0 0 0 0 0,1 0 0 0 0,0 1 0 0 0,1 0 0 0 0,0 0 0 0 0,0 0-1 0 0,1 1 1 0 0,0 0 0 0 0,1 0 0 0 0,0 1 0 0 0,0-1 0 0 0,1 1 0 0 0,1 0 0 0 0,0 0 0 0 0,-1 5-338 0 0,6-9 71 0 0,-1-1 1 0 0,1 0-1 0 0,0 1 0 0 0,1-1 1 0 0,-1 0-1 0 0,1-1 1 0 0,0 1-1 0 0,1-1 1 0 0,-1 0-1 0 0,1 0 0 0 0,0 0 1 0 0,0 0-1 0 0,1-1 1 0 0,-1 0-1 0 0,1 0 1 0 0,0 0-1 0 0,0-1 0 0 0,1 0 1 0 0,-1 0-1 0 0,0-1 1 0 0,1 0-1 0 0,0 0 1 0 0,-1 0-1 0 0,1-1 0 0 0,0 0 1 0 0,0 0-1 0 0,0-1 1 0 0,0 0-1 0 0,6 0-71 0 0,0 2 28 0 0,1-1-1 0 0,-1 0 0 0 0,0 0 1 0 0,1-2-1 0 0,-1 1 0 0 0,0-2 1 0 0,0 0-1 0 0,0 0 1 0 0,0-1-1 0 0,0-1 0 0 0,0 0 1 0 0,-1-1-1 0 0,0 0 0 0 0,0-1 1 0 0,0 0-1 0 0,9-7-27 0 0,-19 11-2 0 0,0 0 1 0 0,-1 0-1 0 0,1 0 0 0 0,-1 0 0 0 0,0 0 0 0 0,0-1 1 0 0,0 1-1 0 0,0 0 0 0 0,0 0 0 0 0,0-1 0 0 0,0 1 1 0 0,-1-1-1 0 0,1 1 0 0 0,-1-1 0 0 0,0 1 0 0 0,1-1 1 0 0,-1 1-1 0 0,0-1 0 0 0,-1 1 0 0 0,1-1 0 0 0,0 1 1 0 0,-1-1-1 0 0,1 1 0 0 0,-1-1 0 0 0,0 1 0 0 0,0 0 1 0 0,0-1-1 0 0,0 1 0 0 0,0 0 0 0 0,-1 0 0 0 0,1 0 0 0 0,-1 0 1 0 0,1 0-1 0 0,-1 0 0 0 0,0 0 2 0 0,-71-70-1 0 0,60 61 9 0 0,-54-41 217 0 0,2 1-971 0 0,25 13-5277 0 0,36 33 4835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0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95 836 0 0,'4'-7'225'0'0,"-1"1"0"0"0,1 0 0 0 0,1 1 1 0 0,-1-1-1 0 0,1 1 0 0 0,0-1 0 0 0,0 2 0 0 0,1-1 0 0 0,-1 0 0 0 0,1 1 1 0 0,0 0-1 0 0,0 1 0 0 0,1-1 0 0 0,-1 1 0 0 0,1 0 0 0 0,-1 1 0 0 0,1 0 0 0 0,0 0 1 0 0,0 0-1 0 0,0 1 0 0 0,5-1-225 0 0,-9 1 40 0 0,0-1 0 0 0,1 1 0 0 0,-1 0 1 0 0,0 0-1 0 0,1 1 0 0 0,-1-1 0 0 0,1 1 0 0 0,0-1 0 0 0,-1 1 0 0 0,1 0 1 0 0,-1 1-1 0 0,1-1 0 0 0,-1 0 0 0 0,1 1 0 0 0,-1 0 0 0 0,1 0 1 0 0,-1 0-1 0 0,0 0 0 0 0,0 1 0 0 0,1-1 0 0 0,-1 1 0 0 0,0 0 1 0 0,0 0-1 0 0,0 0 0 0 0,-1 0 0 0 0,1 0 0 0 0,0 1 0 0 0,-1-1 1 0 0,1 1-1 0 0,-1 0 0 0 0,0 0 0 0 0,0-1 0 0 0,0 1 0 0 0,-1 1 1 0 0,1-1-1 0 0,-1 0 0 0 0,1 0 0 0 0,-1 1 0 0 0,0-1 0 0 0,0 1 1 0 0,0-1-1 0 0,-1 0 0 0 0,1 1 0 0 0,-1 0 0 0 0,0-1 0 0 0,0 1 1 0 0,0-1-1 0 0,-1 1 0 0 0,1-1 0 0 0,-1 1 0 0 0,0-1 0 0 0,0 1 1 0 0,0-1-1 0 0,-1 2-40 0 0,-75 138 2035 0 0,75-142-2018 0 0,0 0 0 0 0,1 0 0 0 0,-1 0 0 0 0,0 0 0 0 0,0 1 0 0 0,1-1 0 0 0,-1 0 0 0 0,1 1 0 0 0,0-1 0 0 0,-1 1 0 0 0,1 0 0 0 0,0-1 0 0 0,0 1 0 0 0,0 0 0 0 0,0 0 0 0 0,0 0 0 0 0,0 0 0 0 0,0 0 0 0 0,1 0 0 0 0,-1 0 0 0 0,1 0 0 0 0,0 0 0 0 0,-1 0 0 0 0,1 0 0 0 0,0 0 0 0 0,0 0 0 0 0,0 0 0 0 0,1 0 0 0 0,-1 0 0 0 0,0 0 0 0 0,1 1 0 0 0,-1-1 0 0 0,1 0 0 0 0,0-1 0 0 0,0 1 0 0 0,0 0 0 0 0,0 0 0 0 0,0 0 0 0 0,0 0 0 0 0,0-1 0 0 0,0 1 0 0 0,1 0 0 0 0,-1-1 0 0 0,1 0 0 0 0,-1 1 0 0 0,1-1 0 0 0,-1 0 0 0 0,1 1 0 0 0,0-1 0 0 0,0 0-17 0 0,21 3-781 0 0,1 0-1 0 0,-1-1 1 0 0,1-2-1 0 0,0 0 1 0 0,0-2-1 0 0,-1-1 1 0 0,1 0-1 0 0,20-6 782 0 0,8-1-1319 0 0,-4 1-92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3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88 143 1056 0 0,'-54'-20'3405'0'0,"125"8"-203"0"0,523-94-3054 0 0,-589 102-4370 0 0,-13 5 2741 0 0</inkml:trace>
  <inkml:trace contextRef="#ctx0" brushRef="#br0" timeOffset="401.075">0 241 888 0 0,'3'4'179'0'0,"-1"1"0"0"0,1-1-1 0 0,0 1 1 0 0,1-1 0 0 0,-1 0 0 0 0,1 0 0 0 0,0-1-1 0 0,-1 1 1 0 0,2-1 0 0 0,-1 1 0 0 0,0-1 0 0 0,1-1-1 0 0,-1 1 1 0 0,1-1 0 0 0,0 1 0 0 0,0-2 0 0 0,0 1-1 0 0,0 0 1 0 0,0-1 0 0 0,0 0 0 0 0,1 0 0 0 0,-1 0-179 0 0,1 1 178 0 0,49 12 408 0 0,104 43 790 0 0,-154-54-1346 0 0,-1 0-1 0 0,1 0 0 0 0,-1 0 1 0 0,0 1-1 0 0,0-1 0 0 0,0 1 1 0 0,0 0-1 0 0,-1 0 0 0 0,1 0 1 0 0,-1 1-1 0 0,0-1 0 0 0,0 1 1 0 0,-1 0-1 0 0,1-1 0 0 0,-1 1 1 0 0,0 0-1 0 0,-1 1 0 0 0,1-1 1 0 0,-1 0-1 0 0,0 0 0 0 0,0 1 0 0 0,-1-1 1 0 0,0 0-1 0 0,0 1 0 0 0,0-1 1 0 0,0 1-1 0 0,-1-1 0 0 0,0 0 1 0 0,0 2-30 0 0,-8 15 60 0 0,-1 0 0 0 0,-1 0-1 0 0,0-1 1 0 0,-2 0 0 0 0,-1-1 0 0 0,0-1 0 0 0,-2 0 0 0 0,0-1 0 0 0,-1-1 0 0 0,0 0 0 0 0,-1-1 0 0 0,-1-1 0 0 0,-12 6-60 0 0,-30 32 247 0 0,47-41-173 0 0,8-8-42 0 0,0 1-1 0 0,0-1 0 0 0,1 1 1 0 0,0 0-1 0 0,-1 1 0 0 0,2-1 1 0 0,-1 1-1 0 0,1 0 0 0 0,0 0 1 0 0,0 0-1 0 0,0 1 1 0 0,1 0-1 0 0,0-1 0 0 0,0 1 1 0 0,-1 7-32 0 0,7-11 11 0 0,-1 0 0 0 0,1 0 1 0 0,0 0-1 0 0,0-1 1 0 0,0 1-1 0 0,1-1 0 0 0,-1 0 1 0 0,0 0-1 0 0,1 0 1 0 0,0-1-1 0 0,-1 1 0 0 0,1-1 1 0 0,0 0-1 0 0,0 0 1 0 0,0 0-1 0 0,0 0 0 0 0,0-1 1 0 0,-1 1-1 0 0,1-1 1 0 0,0 0-1 0 0,0 0 0 0 0,0-1 1 0 0,0 1-1 0 0,0-1 1 0 0,2-1-12 0 0,1 2 23 0 0,284-56-519 0 0,-203 40-460 0 0,15-4-4014 0 0,-101 19 3456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3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1688 0 0,'32'-60'3405'0'0,"-32"60"-3342"0"0,0 1-1 0 0,1-1 1 0 0,-1 1 0 0 0,0-1-1 0 0,1 0 1 0 0,-1 1-1 0 0,0-1 1 0 0,1 1 0 0 0,-1-1-1 0 0,1 0 1 0 0,-1 0-1 0 0,1 1 1 0 0,-1-1 0 0 0,0 0-1 0 0,1 0 1 0 0,-1 1-1 0 0,1-1 1 0 0,-1 0 0 0 0,1 0-1 0 0,0 0 1 0 0,-1 0-1 0 0,1 0 1 0 0,-1 0 0 0 0,1 0-1 0 0,-1 0 1 0 0,1 0-1 0 0,-1 0 1 0 0,1 0 0 0 0,-1 0-1 0 0,1 0 1 0 0,-1-1-1 0 0,1 1 1 0 0,-1 0 0 0 0,1 0-1 0 0,-1 0 1 0 0,1-1-1 0 0,-1 1 1 0 0,0 0 0 0 0,1-1-1 0 0,-1 1 1 0 0,1 0-1 0 0,-1-1 1 0 0,0 1 0 0 0,1 0-1 0 0,-1-1-62 0 0,3 11-19 0 0,139 611 2410 0 0,-80-327-1697 0 0,-61-294-776 0 0,1 0 0 0 0,-1 0 0 0 0,1 0 0 0 0,-1 0 0 0 0,1-1 0 0 0,-1 1 0 0 0,0-1 0 0 0,1 1 0 0 0,-1-1 0 0 0,0 1 0 0 0,1-1 0 0 0,-1 0 0 0 0,0 1 0 0 0,0-1 0 0 0,0 0 0 0 0,1 0 0 0 0,-1 0 0 0 0,0 0 0 0 0,0 0 0 0 0,0 0-1 0 0,-1 0 1 0 0,1 0 0 0 0,0-1 0 0 0,0 1 0 0 0,0 0 0 0 0,-1 0 0 0 0,1-1 0 0 0,-1 1 0 0 0,1-1 0 0 0,-1 1 0 0 0,0 0 0 0 0,1-1 0 0 0,-1 1 0 0 0,0-1 0 0 0,0 1 0 0 0,0 0 0 0 0,0-1 0 0 0,0 1 0 0 0,0-2 82 0 0,23-76-4264 0 0,-19 52 2843 0 0</inkml:trace>
  <inkml:trace contextRef="#ctx0" brushRef="#br0" timeOffset="297.058">158 545 968 0 0,'0'-5'145'0'0,"0"-1"0"0"0,1 0 1 0 0,-1 0-1 0 0,1 1 0 0 0,1-1 0 0 0,-1 1 0 0 0,1-1 0 0 0,0 1 1 0 0,1-1-1 0 0,-1 1 0 0 0,1 0 0 0 0,0 0 0 0 0,0 0 0 0 0,0 1 0 0 0,1-1 1 0 0,0 1-1 0 0,0 0 0 0 0,0 0 0 0 0,0 0 0 0 0,0 0 0 0 0,1 1 1 0 0,0 0-1 0 0,0-1 0 0 0,0 2 0 0 0,0-1 0 0 0,0 1 0 0 0,1 0 1 0 0,-1 0-1 0 0,1 0 0 0 0,-1 1 0 0 0,1 0 0 0 0,-1 0 0 0 0,1 0 0 0 0,0 1 1 0 0,0-1-1 0 0,-1 1 0 0 0,1 1 0 0 0,0-1 0 0 0,3 2-145 0 0,-4 0 38 0 0,0 0 0 0 0,0 0-1 0 0,0 1 1 0 0,-1 0 0 0 0,1 0 0 0 0,0 0-1 0 0,-1 0 1 0 0,0 1 0 0 0,0-1-1 0 0,0 1 1 0 0,0 0 0 0 0,-1 1 0 0 0,1-1-1 0 0,-1 1 1 0 0,0-1 0 0 0,-1 1 0 0 0,1 0-1 0 0,-1 0 1 0 0,0 0 0 0 0,0 0-1 0 0,0 1 1 0 0,-1-1 0 0 0,0 0 0 0 0,0 1-1 0 0,0-1 1 0 0,-1 1 0 0 0,0-1-1 0 0,0 1 1 0 0,0-1 0 0 0,0 1 0 0 0,-1-1-1 0 0,0 1 1 0 0,-1 0-38 0 0,-3 7 5 0 0,-1-1 0 0 0,-1 0 1 0 0,0 0-1 0 0,0 0 0 0 0,-1-1 0 0 0,-1 0 0 0 0,0-1 0 0 0,0 0 1 0 0,-1 0-1 0 0,0-1 0 0 0,-1 0 0 0 0,0-1 0 0 0,0 0 1 0 0,-3 0-6 0 0,-71 16-3641 0 0,71-28 2493 0 0,-11-18-78 0 0</inkml:trace>
  <inkml:trace contextRef="#ctx0" brushRef="#br0" timeOffset="715.004">439 37 1120 0 0,'3'-3'83'0'0,"-1"0"-1"0"0,1 0 1 0 0,0 0-1 0 0,0 0 1 0 0,0 1 0 0 0,0-1-1 0 0,0 1 1 0 0,0 0-1 0 0,1 0 1 0 0,-1 0-1 0 0,1 1 1 0 0,0-1 0 0 0,-1 1-1 0 0,1 0 1 0 0,0 0-1 0 0,0 0 1 0 0,0 0 0 0 0,0 1-1 0 0,0-1 1 0 0,0 1-1 0 0,0 0 1 0 0,-1 1-1 0 0,1-1 1 0 0,0 0 0 0 0,0 1-1 0 0,0 0 1 0 0,0 0-1 0 0,0 0 1 0 0,-1 1-1 0 0,1-1 1 0 0,0 1 0 0 0,-1 0-1 0 0,0 0 1 0 0,1 0-1 0 0,-1 0 1 0 0,0 1 0 0 0,0-1-1 0 0,0 1 1 0 0,0 0-1 0 0,-1 0 1 0 0,1 0-1 0 0,-1 0 1 0 0,1 0 0 0 0,-1 1-1 0 0,0-1 1 0 0,-1 0-1 0 0,1 1 1 0 0,0 0-1 0 0,-1-1 1 0 0,0 1 0 0 0,0 0-1 0 0,0 0 1 0 0,-1 0-1 0 0,1 0 1 0 0,-1 0 0 0 0,0 2-83 0 0,-1 8 174 0 0,0 1 1 0 0,-2-1 0 0 0,0 0 0 0 0,0 0-1 0 0,-1-1 1 0 0,-1 1 0 0 0,0-1 0 0 0,-1 0 0 0 0,-1 0-1 0 0,0-1 1 0 0,-3 5-175 0 0,-20 40 887 0 0,42-50-602 0 0,23-10-505 0 0,138-44-4892 0 0,-136 35 3777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3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71 185 1036 0 0,'71'55'1018'0'0,"-57"-37"-738"0"0,-2-4 52 0 0,-1 1 0 0 0,0 0 0 0 0,-1 0-1 0 0,-1 1 1 0 0,-1 1 0 0 0,0-1 0 0 0,-1 1 0 0 0,-1 1-1 0 0,-1-1 1 0 0,0 1 0 0 0,-1 0 0 0 0,-1 0 0 0 0,-1 0 0 0 0,0 1-1 0 0,-1 13-331 0 0,-1-31 27 0 0,0 0 0 0 0,0-1 0 0 0,0 1-1 0 0,0 0 1 0 0,0 0 0 0 0,0 0 0 0 0,0-1 0 0 0,0 1-1 0 0,0 0 1 0 0,-1 0 0 0 0,1 0 0 0 0,0-1 0 0 0,-1 1-1 0 0,1 0 1 0 0,0 0 0 0 0,-1-1 0 0 0,1 1-1 0 0,-1 0 1 0 0,1-1 0 0 0,-1 1 0 0 0,1-1 0 0 0,-1 1-1 0 0,1 0 1 0 0,-1-1 0 0 0,0 1 0 0 0,1-1 0 0 0,-1 0-1 0 0,0 1 1 0 0,1-1 0 0 0,-1 0 0 0 0,0 1-1 0 0,0-1 1 0 0,1 0 0 0 0,-1 1 0 0 0,0-1 0 0 0,0 0-1 0 0,0 0 1 0 0,1 0 0 0 0,-1 0 0 0 0,0 0 0 0 0,0 0-1 0 0,0 0 1 0 0,1 0 0 0 0,-1 0 0 0 0,0-1-1 0 0,0 1 1 0 0,1 0 0 0 0,-1 0 0 0 0,0-1 0 0 0,0 1-1 0 0,1 0 1 0 0,-1-1 0 0 0,0 1 0 0 0,1-1 0 0 0,-1 1-1 0 0,0-1 1 0 0,1 1 0 0 0,-1-1 0 0 0,1 1-1 0 0,-1-1 1 0 0,1 0 0 0 0,-1 1 0 0 0,1-1-27 0 0,-5-17 13 0 0,0 0 0 0 0,2-1 0 0 0,0 1 0 0 0,1-1 0 0 0,1 1 0 0 0,1-1 0 0 0,0 0 0 0 0,2 1 0 0 0,0-1 0 0 0,1 1 0 0 0,1 0 0 0 0,0 0 0 0 0,2 0 0 0 0,0 0 0 0 0,1 1 0 0 0,1 0 0 0 0,0 0 0 0 0,1 1 0 0 0,1 0 0 0 0,0 1 0 0 0,1 0 0 0 0,7-7-13 0 0,-16 21-1 0 0,-1-1 0 0 0,0 0 0 0 0,1 1 0 0 0,0-1 0 0 0,-1 1 0 0 0,1 0 0 0 0,0-1 0 0 0,-1 1 0 0 0,1 0 0 0 0,0 0 0 0 0,0 0 1 0 0,0 1-1 0 0,0-1 0 0 0,0 0 0 0 0,0 1 0 0 0,0-1 0 0 0,1 1 0 0 0,-1 0 0 0 0,0-1 0 0 0,0 1 0 0 0,0 0 0 0 0,0 0 0 0 0,0 1 0 0 0,1-1 0 0 0,-1 0 0 0 0,0 1 0 0 0,0-1 0 0 0,0 1 0 0 0,0 0 1 0 0,0-1-1 0 0,0 1 0 0 0,0 0 0 0 0,0 0 0 0 0,-1 1 0 0 0,1-1 0 0 0,0 0 0 0 0,-1 1 0 0 0,1-1 0 0 0,0 1 0 0 0,-1-1 0 0 0,0 1 0 0 0,1-1 0 0 0,0 3 1 0 0,53 85-55 0 0,-50-79 49 0 0,123 243-594 0 0,-120-240-63 0 0,-7-8-3645 0 0,-4 0 3060 0 0</inkml:trace>
  <inkml:trace contextRef="#ctx0" brushRef="#br0" timeOffset="355.037">724 340 1624 0 0,'15'1'3547'0'0,"22"-4"-3028"0"0,-35 2-310 0 0,169-26 1521 0 0,-162 25-1819 0 0,26-8 178 0 0,-24-4-3749 0 0,-11 11 2423 0 0</inkml:trace>
  <inkml:trace contextRef="#ctx0" brushRef="#br0" timeOffset="1364.552">228 1 1256 0 0,'-15'6'204'0'0,"1"0"-1"0"0,1 1 0 0 0,-1 1 1 0 0,1 0-1 0 0,0 0 1 0 0,1 2-1 0 0,0 0 1 0 0,1 0-1 0 0,0 1 0 0 0,0 0 1 0 0,1 1-1 0 0,1 0 1 0 0,0 0-1 0 0,0 1 1 0 0,2 1-1 0 0,-1-1 0 0 0,2 1 1 0 0,0 0-1 0 0,0 1 1 0 0,2 0-1 0 0,-1-1 1 0 0,2 1-1 0 0,0 1 0 0 0,1-1 1 0 0,1 0-204 0 0,2-3 34 0 0,0 0 1 0 0,1 0-1 0 0,1 0 0 0 0,0-1 1 0 0,1 1-1 0 0,0-1 0 0 0,0 0 1 0 0,2 0-1 0 0,-1 0 0 0 0,1-1 0 0 0,1 0 1 0 0,0 0-1 0 0,0 0 0 0 0,1-1 1 0 0,0 0-1 0 0,0-1 0 0 0,1 1 1 0 0,0-2-1 0 0,10 7-34 0 0,5 4-523 0 0,1-2 0 0 0,1 0 0 0 0,1-2 0 0 0,0-1 0 0 0,1-1 1 0 0,0-1-1 0 0,14 3 523 0 0,10-1-1318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3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2296 0 0,'10'11'3404'0'0,"-2"31"-3002"0"0,-8-40-267 0 0,55 226 865 0 0,-49-199-1807 0 0,-9-24-2713 0 0,-3-7 2226 0 0</inkml:trace>
  <inkml:trace contextRef="#ctx0" brushRef="#br0" timeOffset="263.214">425 1 1164 0 0,'20'36'684'0'0,"-2"2"1"0"0,-1 0-1 0 0,-2 2 0 0 0,-2-1 1 0 0,-1 1-1 0 0,-3 1 0 0 0,-1 0 1 0 0,-2 1-1 0 0,-1-1 0 0 0,-2 33-684 0 0,-4-63-18 0 0,0 1 0 0 0,-1-1 0 0 0,0 1 0 0 0,0-1 0 0 0,-2 0 0 0 0,1 1 0 0 0,-2-2 0 0 0,1 1 0 0 0,-1 0 0 0 0,-1-1 0 0 0,0 0 0 0 0,0 0-1 0 0,-1-1 1 0 0,0 0 0 0 0,-1 0 0 0 0,0 0 0 0 0,0-1 0 0 0,-1 0 0 0 0,-3 1 18 0 0,-5 4-476 0 0,0 0-1 0 0,-2-1 1 0 0,1-2 0 0 0,-1 1 0 0 0,-1-2-1 0 0,1-1 1 0 0,-2 0 0 0 0,1-1-1 0 0,-1-2 1 0 0,-4 1 476 0 0,-34 2-1253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4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1008 0 0,'0'12'1741'0'0,"14"89"1354"0"0,-11-94-3014 0 0,1 0 1 0 0,0 0-1 0 0,0 0 1 0 0,0-1-1 0 0,1 0 1 0 0,0 1-1 0 0,0-2 1 0 0,0 1-1 0 0,1 0 1 0 0,0-1-1 0 0,0 0 1 0 0,0-1-1 0 0,1 1 1 0 0,0-1-1 0 0,-1-1 1 0 0,2 1-1 0 0,-1-1 1 0 0,0 0-1 0 0,0 0 1 0 0,1-1-1 0 0,0 0 1 0 0,-1-1-1 0 0,1 0 1 0 0,0 0-1 0 0,0 0 1 0 0,0-1-1 0 0,-1 0 1 0 0,1-1-1 0 0,0 0 1 0 0,2 0-82 0 0,-5-1 69 0 0,0 1 0 0 0,-1-1 0 0 0,1 0 0 0 0,-1 0 1 0 0,0-1-1 0 0,0 1 0 0 0,0-1 0 0 0,0 0 0 0 0,0 0 0 0 0,0 0 1 0 0,-1-1-1 0 0,1 1 0 0 0,-1-1 0 0 0,0 0 0 0 0,0 0 0 0 0,-1 0 0 0 0,1 0 1 0 0,1-3-70 0 0,14-17 759 0 0,-9 12-287 0 0,-9 13-456 0 0,0-1 1 0 0,0 1 0 0 0,0-1 0 0 0,0 1 0 0 0,0 0-1 0 0,1-1 1 0 0,-1 1 0 0 0,0-1 0 0 0,0 1 0 0 0,0 0-1 0 0,0-1 1 0 0,1 1 0 0 0,-1-1 0 0 0,0 1 0 0 0,0-1-1 0 0,1 1 1 0 0,-1-1 0 0 0,1 1 0 0 0,-1-1 0 0 0,0 0-1 0 0,1 1 1 0 0,-1-1 0 0 0,1 1 0 0 0,-1-1 0 0 0,1 0-1 0 0,-1 1 1 0 0,1-1 0 0 0,-1 0 0 0 0,1 0 0 0 0,-1 1-1 0 0,1-1 1 0 0,-1 0 0 0 0,1 0 0 0 0,0 0 0 0 0,-1 0-1 0 0,1 0 1 0 0,-1 0 0 0 0,1 0 0 0 0,0 0 0 0 0,-1 0-1 0 0,1 0 1 0 0,-1 0 0 0 0,1 0 0 0 0,-1 0 0 0 0,1 0-1 0 0,0 0 1 0 0,-1-1 0 0 0,1 1 0 0 0,-1 0 0 0 0,1 0-1 0 0,-1-1 1 0 0,1 1 0 0 0,-1 0 0 0 0,1-1-17 0 0,6 35-15 0 0,5 33 19 0 0,-6-22 39 0 0,-4-28 0 0 0,8 69 181 0 0,-5-34-78 0 0,-1 27 82 0 0,-17 116 334 0 0,-26-69-248 0 0,37-118-277 0 0,-1 0 0 0 0,0 0 0 0 0,-1-1 0 0 0,1 0 0 0 0,-2 1 0 0 0,1-1 1 0 0,-1-1-1 0 0,0 1 0 0 0,0-1 0 0 0,-1 0 0 0 0,1 0 0 0 0,-1 0 1 0 0,-1-1-1 0 0,1 0 0 0 0,-1 0 0 0 0,0-1 0 0 0,0 0 0 0 0,-8 4-37 0 0,12-10 11 0 0,-1 1-1 0 0,0-1 0 0 0,0 1 0 0 0,0-1 1 0 0,1 0-1 0 0,-1 0 0 0 0,1-1 0 0 0,0 1 1 0 0,-1-1-1 0 0,1 0 0 0 0,0 0 1 0 0,1 0-1 0 0,-1 0 0 0 0,0 0 0 0 0,1 0 1 0 0,0-1-1 0 0,0 1 0 0 0,0-1 0 0 0,0 0 1 0 0,0 0-1 0 0,1 1 0 0 0,-1-3-10 0 0,-4-14-57 0 0,1 0-1 0 0,0 0 0 0 0,2-1 0 0 0,0 1 0 0 0,2-1 1 0 0,0 0-1 0 0,1 0 0 0 0,1 1 0 0 0,1-1 0 0 0,1 0 1 0 0,0 1-1 0 0,2 0 0 0 0,0 0 0 0 0,2 0 1 0 0,0-1 57 0 0,4-4-277 0 0,1 1 0 0 0,0 0 1 0 0,2 1-1 0 0,1 1 0 0 0,1 0 1 0 0,0 1-1 0 0,2 1 1 0 0,0 0-1 0 0,1 2 0 0 0,1 0 1 0 0,1 1-1 0 0,1 1 0 0 0,11-6 277 0 0,190-107-7024 0 0,-189 113 5528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4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399 479 1224 0 0,'5'-9'275'0'0,"-2"5"-141"0"0,0 0 1 0 0,-1 0 0 0 0,1-1-1 0 0,-1 1 1 0 0,0-1 0 0 0,0 1-1 0 0,-1-1 1 0 0,1 0 0 0 0,-1 0-1 0 0,0 1 1 0 0,0-1 0 0 0,-1 0 0 0 0,1 0-1 0 0,-1 0 1 0 0,0 0 0 0 0,0 0-1 0 0,-1 0 1 0 0,0 0 0 0 0,1 0-1 0 0,-2 0 1 0 0,0-2-135 0 0,-3 1 43 0 0,0 0 0 0 0,-1 0 0 0 0,1 0-1 0 0,-2 1 1 0 0,1 0 0 0 0,0 0 0 0 0,-1 1 0 0 0,0 0 0 0 0,0 0 0 0 0,0 1-1 0 0,0-1 1 0 0,-1 1 0 0 0,1 1 0 0 0,-1 0 0 0 0,0 0 0 0 0,0 0-1 0 0,0 1 1 0 0,0 0 0 0 0,0 1 0 0 0,0 0 0 0 0,0 0 0 0 0,0 0 0 0 0,0 1-1 0 0,0 1 1 0 0,1-1 0 0 0,-1 1 0 0 0,0 0 0 0 0,0 1 0 0 0,1 0-1 0 0,0 0 1 0 0,-1 1 0 0 0,1 0 0 0 0,1 0 0 0 0,-1 0 0 0 0,1 1-1 0 0,-1 0 1 0 0,1 0 0 0 0,1 1 0 0 0,-1 0 0 0 0,1 0 0 0 0,0 0 0 0 0,-2 4-43 0 0,-6 4 129 0 0,0 2 0 0 0,1-1 0 0 0,1 1 0 0 0,0 1 0 0 0,2 0 0 0 0,0 1 0 0 0,0 0 1 0 0,2 0-1 0 0,0 1 0 0 0,2 0 0 0 0,0 0 0 0 0,0 0 0 0 0,2 0 0 0 0,1 1 0 0 0,-1 18-129 0 0,4-36 21 0 0,-1 0 0 0 0,1 0 0 0 0,-1-1-1 0 0,1 1 1 0 0,0 0 0 0 0,-1 0 0 0 0,1 0-1 0 0,0-1 1 0 0,0 1 0 0 0,0-1 0 0 0,0 1-1 0 0,1-1 1 0 0,-1 1 0 0 0,0-1 0 0 0,1 1-1 0 0,-1-1 1 0 0,1 0 0 0 0,-1 0-1 0 0,1 0 1 0 0,0 0 0 0 0,-1 0 0 0 0,1 0-1 0 0,0 0 1 0 0,0-1 0 0 0,0 1 0 0 0,-1-1-1 0 0,1 1 1 0 0,0-1 0 0 0,0 0 0 0 0,0 0-1 0 0,0 1 1 0 0,0-1 0 0 0,0 0 0 0 0,0-1-1 0 0,0 1 1 0 0,0 0 0 0 0,-1-1 0 0 0,1 1-1 0 0,2-1-20 0 0,69-16 412 0 0,73-81 297 0 0,-146 97-709 0 0,1 1 1 0 0,0 0 0 0 0,0-1-1 0 0,0 1 1 0 0,0 0-1 0 0,0-1 1 0 0,0 1-1 0 0,0 0 1 0 0,0 0 0 0 0,0 0-1 0 0,0 0 1 0 0,0 0-1 0 0,0 0 1 0 0,0 0-1 0 0,0 1 1 0 0,-1-1-1 0 0,1 0 1 0 0,0 0 0 0 0,0 1-1 0 0,0-1 1 0 0,0 0-1 0 0,0 1 1 0 0,0-1-1 0 0,0 1 1 0 0,-1 0-1 0 0,1-1 1 0 0,0 1 0 0 0,0-1-1 0 0,-1 1 1 0 0,1 0-1 0 0,-1 0 1 0 0,1-1-1 0 0,0 1 1 0 0,-1 0 0 0 0,1 0-1 0 0,-1 0 1 0 0,0 0-1 0 0,1-1 1 0 0,-1 1-1 0 0,0 0 1 0 0,1 0-1 0 0,-1 0 1 0 0,0 0 0 0 0,0 0-1 0 0,0 0 1 0 0,0 0-1 0 0,0 0 1 0 0,0 0-1 0 0,0 0 1 0 0,0 0 0 0 0,0 0-1 0 0,0 0 1 0 0,-1 0-1 0 0,1 0 1 0 0,-1 0-1 0 0,4 72 5 0 0,-3-66 13 0 0,-33 222 242 0 0,-4-74 166 0 0,-11 121 528 0 0,48-274-945 0 0,1 0 1 0 0,-1 0-1 0 0,1 1 0 0 0,0-1 1 0 0,-1 0-1 0 0,1 0 0 0 0,0 0 1 0 0,0-1-1 0 0,0 1 0 0 0,0 0 1 0 0,1 0-1 0 0,-1-1 0 0 0,1 1 1 0 0,-1 0-1 0 0,1-1 0 0 0,-1 1 0 0 0,1-1 1 0 0,0 0-1 0 0,-1 0 0 0 0,1 1 1 0 0,0-1-1 0 0,0 0 0 0 0,0-1 1 0 0,0 1-1 0 0,0 0 0 0 0,0-1 1 0 0,0 1-1 0 0,0-1 0 0 0,1 1 1 0 0,-1-1-1 0 0,0 0 0 0 0,0 0 1 0 0,0 0-1 0 0,0 0 0 0 0,0 0 1 0 0,1-1-1 0 0,-1 1 0 0 0,0 0 1 0 0,0-1-1 0 0,0 0 0 0 0,2 0-9 0 0,85-24-169 0 0,124-81-1943 0 0,-157 71 258 0 0,-1-3-1 0 0,-2-2 0 0 0,-2-3 1 0 0,12-14 1854 0 0,-23 16-1166 0 0</inkml:trace>
  <inkml:trace contextRef="#ctx0" brushRef="#br0" timeOffset="743.478">604 25 964 0 0,'34'74'2335'0'0,"-3"0"-1507"0"0,-17-23-266 0 0,-12-36-421 0 0,1 7 167 0 0,-1 0 255 0 0,0 12 1103 0 0,-20-13-709 0 0,14-65-97 0 0,7 30-866 0 0,0-1 0 0 0,1 1 1 0 0,0-1-1 0 0,1 1 0 0 0,1 0 1 0 0,0 1-1 0 0,1-1 0 0 0,1 1 1 0 0,0 1-1 0 0,0-1 0 0 0,1 1 1 0 0,1 1-1 0 0,0 0 0 0 0,1 0 1 0 0,0 1-1 0 0,0 0 0 0 0,1 1 1 0 0,0 0-1 0 0,3 0 6 0 0,-10 8-11 0 0,-1 1 0 0 0,0 0 0 0 0,0 1 0 0 0,0-1-1 0 0,0 1 1 0 0,0 0 0 0 0,-1-1 0 0 0,1 2 0 0 0,0-1 0 0 0,0 0 0 0 0,0 1-1 0 0,-1 0 1 0 0,1 0 0 0 0,-1 0 0 0 0,1 0 0 0 0,-1 0 0 0 0,0 1 0 0 0,0 0-1 0 0,0-1 1 0 0,0 1 0 0 0,-1 0 0 0 0,1 0 0 0 0,-1 1 0 0 0,0-1 0 0 0,1 1-1 0 0,-2-1 1 0 0,1 1 0 0 0,0-1 0 0 0,-1 1 0 0 0,1 0 0 0 0,-1 0 0 0 0,0 0-1 0 0,-1 0 1 0 0,1 0 0 0 0,0 0 0 0 0,-1 0 0 0 0,0 0 0 0 0,0 0 0 0 0,0 0 11 0 0,10 25-85 0 0,0 21-187 0 0,10 19-3947 0 0,-15-65 2808 0 0,-1-2-144 0 0</inkml:trace>
  <inkml:trace contextRef="#ctx0" brushRef="#br0" timeOffset="1040.2">1224 160 1508 0 0,'16'5'3803'0'0,"21"-5"-3079"0"0,-35-1-549 0 0,131 1 330 0 0,-132 0-963 0 0,-1 0-214 0 0,9-7-1235 0 0,-10 4 993 0 0</inkml:trace>
  <inkml:trace contextRef="#ctx0" brushRef="#br0" timeOffset="1426.28">1567 7 2472 0 0,'45'-6'3561'0'0,"-38"6"-3496"0"0,0 0 0 0 0,0 1 1 0 0,-1-1-1 0 0,1 2 1 0 0,0-1-1 0 0,-1 1 1 0 0,1 0-1 0 0,-1 0 0 0 0,0 1 1 0 0,1 0-1 0 0,-1 0 1 0 0,0 0-1 0 0,-1 1 0 0 0,1 0 1 0 0,-1 0-1 0 0,0 0 1 0 0,1 1-1 0 0,-2 0 1 0 0,1 0-1 0 0,-1 0 0 0 0,0 0 1 0 0,0 1-1 0 0,0-1 1 0 0,-1 1-1 0 0,1 0 1 0 0,-2 1-1 0 0,1-1 0 0 0,-1 0 1 0 0,0 1-1 0 0,0-1 1 0 0,0 1-1 0 0,-1 0 1 0 0,0-1-1 0 0,-1 1 0 0 0,1 0 1 0 0,-1 0-1 0 0,-1 0 1 0 0,1-1-1 0 0,-1 1 0 0 0,0 0-65 0 0,-52 102 1451 0 0,54-109-1453 0 0,-1 0 1 0 0,1-1-1 0 0,0 1 1 0 0,-1 0 0 0 0,1 0-1 0 0,-1 0 1 0 0,1 0-1 0 0,0 0 1 0 0,-1 0 0 0 0,1 0-1 0 0,-1 0 1 0 0,1 0-1 0 0,0 0 1 0 0,-1 0 0 0 0,1 0-1 0 0,-1 0 1 0 0,1 0 0 0 0,0 1-1 0 0,-1-1 1 0 0,1 0-1 0 0,-1 0 1 0 0,1 1 0 0 0,-1-1-1 0 0,1 0 1 0 0,-1 1-1 0 0,1-1 1 0 0,-1 0 0 0 0,1 1-1 0 0,-1-1 1 0 0,1 1-1 0 0,-1-1 1 0 0,0 1 0 0 0,1-1-1 0 0,-1 1 1 0 0,0-1-1 0 0,0 1 1 0 0,1-1 0 0 0,-1 1-1 0 0,0 0 1 0 0,0-1-1 0 0,0 1 1 0 0,1-1 0 0 0,-1 1-1 0 0,0 0 1 0 0,0-1 1 0 0,1 0-23 0 0,140-72-7264 0 0,-120 57 5700 0 0</inkml:trace>
  <inkml:trace contextRef="#ctx0" brushRef="#br0" timeOffset="1675.878">2149 83 1804 0 0,'5'1'4226'0'0,"19"2"-2987"0"0,205-55-4944 0 0,-197 40 2269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4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4 254 860 0 0,'-3'-2'5569'0'0,"13"49"-5128"0"0,-3-18-114 0 0,145 706 3182 0 0,-94-539-5044 0 0,-58-195 503 0 0,0-1-398 0 0,0 0-8 0 0,2-13-1221 0 0,1 4 1471 0 0</inkml:trace>
  <inkml:trace contextRef="#ctx0" brushRef="#br0" timeOffset="279.238">201 551 1184 0 0,'13'-6'290'0'0,"0"0"-1"0"0,1 1 1 0 0,-1 0-1 0 0,1 2 0 0 0,0-1 1 0 0,0 2-1 0 0,0 0 1 0 0,0 0-1 0 0,0 1 1 0 0,1 1-1 0 0,-1 1 1 0 0,2 0-290 0 0,-11-1 64 0 0,1 1 0 0 0,-1-1 1 0 0,1 1-1 0 0,-1 0 0 0 0,1 1 1 0 0,-1-1-1 0 0,0 1 1 0 0,1 0-1 0 0,-1 1 0 0 0,0-1 1 0 0,0 1-1 0 0,-1 0 0 0 0,1 0 1 0 0,-1 0-1 0 0,1 1 1 0 0,-1 0-1 0 0,0 0 0 0 0,0 0 1 0 0,-1 0-1 0 0,1 0 0 0 0,-1 1 1 0 0,0 0-1 0 0,0 0 0 0 0,0-1 1 0 0,-1 2-1 0 0,0-1 1 0 0,0 0-1 0 0,0 0 0 0 0,-1 1 1 0 0,2 4-65 0 0,-5-3 30 0 0,0-1 0 0 0,0 1 0 0 0,0-1 0 0 0,-1 1 0 0 0,0-1 0 0 0,0 0 0 0 0,0 0 0 0 0,-1 0 0 0 0,0 0 0 0 0,0-1 0 0 0,0 0 0 0 0,-1 1 0 0 0,0-2 0 0 0,0 1 0 0 0,0 0 1 0 0,-1-1-1 0 0,1 0 0 0 0,-1-1 0 0 0,0 1 0 0 0,0-1 0 0 0,-1 0 0 0 0,1 0 0 0 0,0-1 0 0 0,-2 0-30 0 0,-1 4-249 0 0,-2 0-1 0 0,1-1 1 0 0,0-1 0 0 0,-1 0 0 0 0,0 0-1 0 0,0-1 1 0 0,0-1 0 0 0,-1 1 0 0 0,1-2-1 0 0,0 0 1 0 0,-1 0 0 0 0,1-1 0 0 0,-1 0-1 0 0,1-1 1 0 0,-5-1 249 0 0,-32-13-1463 0 0</inkml:trace>
  <inkml:trace contextRef="#ctx0" brushRef="#br0" timeOffset="915.285">345 5 1120 0 0,'25'25'1510'0'0,"8"7"-993"0"0,-10-14-100 0 0,-5-8-209 0 0,82-1 1140 0 0,50-59 327 0 0,-91 1 1678 0 0,-58 54-3325 0 0,29 160 72 0 0,-12-86 303 0 0,-3 0 1 0 0,-5 1 0 0 0,1 65-404 0 0,-11-136 36 0 0,0 1 1 0 0,-1-1-1 0 0,0 0 0 0 0,-1 0 0 0 0,0 0 1 0 0,0 0-1 0 0,-1-1 0 0 0,0 1 1 0 0,0 0-1 0 0,-1-1 0 0 0,0 0 0 0 0,-1 0 1 0 0,0 0-1 0 0,0-1 0 0 0,0 1 1 0 0,-1-1-1 0 0,0-1 0 0 0,-1 1 0 0 0,0-1 1 0 0,0 0-1 0 0,0 0 0 0 0,0-1 1 0 0,-1 0-1 0 0,-7 3-36 0 0,9-9-30 0 0,1-1 1 0 0,0-1-1 0 0,0 1 1 0 0,0-1-1 0 0,0 0 0 0 0,0 0 1 0 0,0 0-1 0 0,1-1 1 0 0,-1 1-1 0 0,1-1 1 0 0,0 0-1 0 0,0-1 1 0 0,1 1-1 0 0,-1-1 0 0 0,1 1 1 0 0,0-1-1 0 0,0 0 1 0 0,0 0-1 0 0,1 0 1 0 0,0-1-1 0 0,0 1 1 0 0,0-1-1 0 0,1 1 0 0 0,0-1 1 0 0,0 1-1 0 0,0-1 1 0 0,1 0 29 0 0,-5-12-165 0 0,2 1 1 0 0,0-2 0 0 0,1 1 0 0 0,1 0-1 0 0,0 0 1 0 0,2-1 0 0 0,0 1 0 0 0,1 0-1 0 0,1 0 1 0 0,0 0 0 0 0,1 0 0 0 0,2 1-1 0 0,-1-1 1 0 0,8-13 164 0 0,-3 15-517 0 0,1 1 0 0 0,0-1-1 0 0,1 1 1 0 0,0 1 0 0 0,2 1-1 0 0,-1-1 1 0 0,2 2 0 0 0,-1 0-1 0 0,2 1 1 0 0,0 0 0 0 0,0 2-1 0 0,1 0 1 0 0,8-4 517 0 0,5 0-1383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6:4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188 281 1008 0 0,'0'0'639'0'0,"0"0"-93"0"0,0 0-120 0 0,0 0-69 0 0,0 0-43 0 0,0 0-27 0 0,0 0-36 0 0,-4-2-29 0 0,4 2-204 0 0,1-1-1 0 0,-1 1 1 0 0,1 0 0 0 0,-1 0 0 0 0,0 0 0 0 0,1-1-1 0 0,-1 1 1 0 0,0 0 0 0 0,1 0 0 0 0,-1-1 0 0 0,0 1-1 0 0,1 0 1 0 0,-1-1 0 0 0,0 1 0 0 0,0 0 0 0 0,1-1-1 0 0,-1 1 1 0 0,0-1 0 0 0,0 1 0 0 0,0 0 0 0 0,1-1 0 0 0,-1 1-1 0 0,0-1 1 0 0,0 1 0 0 0,0-1 0 0 0,0 1 0 0 0,0 0-1 0 0,0-1 1 0 0,0 1 0 0 0,0-1 0 0 0,0 1 0 0 0,0-1-1 0 0,0 1 1 0 0,0 0 0 0 0,0-1 0 0 0,-1 1 0 0 0,1-1 0 0 0,0 1-1 0 0,0-1 1 0 0,0 1 0 0 0,0 0 0 0 0,-1-1 0 0 0,1 1-1 0 0,0 0 1 0 0,-1-1 0 0 0,1 1 0 0 0,0 0 0 0 0,0-1-1 0 0,-1 1 1 0 0,1 0 0 0 0,-1 0 0 0 0,1-1 0 0 0,0 1-1 0 0,-1 0 1 0 0,1 0 0 0 0,-1-1-18 0 0,10 3 101 0 0,9 14-146 0 0,-12-7 3 0 0,-3-4 33 0 0,72 142 568 0 0,-51-77-309 0 0,-7 41 1068 0 0,-16-110-1292 0 0,-1 0 0 0 0,0 0 1 0 0,0 0-1 0 0,0 0 0 0 0,0 0 0 0 0,0 1 1 0 0,0-1-1 0 0,0 0 0 0 0,-1 0 1 0 0,1 0-1 0 0,0 0 0 0 0,-1 0 1 0 0,1 0-1 0 0,0 0 0 0 0,-1 0 1 0 0,0 0-1 0 0,1 0 0 0 0,-1 0 0 0 0,1 0 1 0 0,-1 0-1 0 0,0 0 0 0 0,0 0 1 0 0,0 0-1 0 0,1-1 0 0 0,-1 1 1 0 0,0 0-1 0 0,0 0 0 0 0,0-1 1 0 0,0 1-1 0 0,0-1 0 0 0,0 1 0 0 0,0-1 1 0 0,0 0-1 0 0,-1 1 0 0 0,1-1 1 0 0,0 0-1 0 0,0 0 0 0 0,0 1 1 0 0,0-1-1 0 0,0 0 0 0 0,-1 0 0 0 0,1 0 1 0 0,0-1-1 0 0,0 1 0 0 0,0 0 1 0 0,0 0-1 0 0,0-1 0 0 0,0 1 1 0 0,-1 0-1 0 0,1-1 0 0 0,0 1 1 0 0,0-1-1 0 0,0 0 0 0 0,0 1 0 0 0,0-1 1 0 0,1 0-1 0 0,-1 1 0 0 0,0-1 1 0 0,0 0-1 0 0,0 0 0 0 0,1 0 1 0 0,-1 0-1 0 0,0 0 0 0 0,1 0 1 0 0,-1 0-1 0 0,1 0-26 0 0,0-20 20 0 0,1 0-1 0 0,2 0 1 0 0,0 1 0 0 0,1-1-1 0 0,1 1 1 0 0,1-1 0 0 0,1 2 0 0 0,0-1-1 0 0,2 1 1 0 0,0 0 0 0 0,1 1-1 0 0,1 0 1 0 0,1 0 0 0 0,0 1 0 0 0,2 1-1 0 0,0 0 1 0 0,0 1 0 0 0,1 0 0 0 0,2 0-20 0 0,-13 14-2 0 0,0 0 0 0 0,0 0 0 0 0,-1 1 0 0 0,1-1 0 0 0,0 1 0 0 0,0-1 1 0 0,0 1-1 0 0,0 0 0 0 0,-1 1 0 0 0,1-1 0 0 0,0 1 0 0 0,0 0 1 0 0,0 0-1 0 0,-1 0 0 0 0,1 0 0 0 0,-1 0 0 0 0,1 1 0 0 0,-1 0 0 0 0,1 0 1 0 0,-1 0-1 0 0,0 0 0 0 0,0 0 0 0 0,0 0 0 0 0,0 1 0 0 0,0 0 1 0 0,0-1-1 0 0,-1 1 0 0 0,0 0 0 0 0,1 1 0 0 0,-1-1 0 0 0,0 0 1 0 0,0 0-1 0 0,-1 1 0 0 0,1-1 0 0 0,-1 1 0 0 0,0 0 0 0 0,1-1 0 0 0,-2 1 1 0 0,1 0-1 0 0,0 0 0 0 0,-1 0 0 0 0,0-1 0 0 0,0 5 2 0 0,9 11 4 0 0,71 220-1597 0 0,-103-193-3309 0 0,16-41 3587 0 0</inkml:trace>
  <inkml:trace contextRef="#ctx0" brushRef="#br0" timeOffset="417.73">773 494 1348 0 0,'13'0'4653'0'0,"32"-8"-4047"0"0,-17 2-170 0 0,182-39 1218 0 0,-202 36-6333 0 0,-8 5 3325 0 0</inkml:trace>
  <inkml:trace contextRef="#ctx0" brushRef="#br0" timeOffset="838.083">1249 222 2028 0 0,'55'-16'3682'0'0,"32"47"-2926"0"0,-82-27-706 0 0,-1 1 0 0 0,1-1 0 0 0,-1 1-1 0 0,0 0 1 0 0,0 1 0 0 0,0-1 0 0 0,-1 0 0 0 0,0 1 0 0 0,0 0 0 0 0,0 0 0 0 0,-1 0-1 0 0,0 0 1 0 0,0 0 0 0 0,0 1 0 0 0,-1-1 0 0 0,0 0 0 0 0,0 1 0 0 0,-1-1 0 0 0,0 1-1 0 0,0-1 1 0 0,0 1 0 0 0,-1-1 0 0 0,0 1 0 0 0,0-1 0 0 0,-2 5-50 0 0,-61 150 1378 0 0,52-124-717 0 0,12-36-571 0 0,16 4 52 0 0,46-5-404 0 0,33-22-561 0 0,-62 12 49 0 0,93-27-4280 0 0,-103 29 3539 0 0</inkml:trace>
  <inkml:trace contextRef="#ctx0" brushRef="#br0" timeOffset="1773.2">871 942 1060 0 0,'14'75'4565'0'0,"-11"-67"-4475"0"0,0-1 1 0 0,1 0 0 0 0,0 0-1 0 0,0 0 1 0 0,0-1-1 0 0,1 1 1 0 0,0-1 0 0 0,1 0-1 0 0,-1 0 1 0 0,1-1 0 0 0,0 0-1 0 0,0 0 1 0 0,1 0-1 0 0,-1-1 1 0 0,1 1 0 0 0,0-2-1 0 0,0 1 1 0 0,0-1-1 0 0,1 0 1 0 0,-1-1 0 0 0,1 1-1 0 0,0-2 1 0 0,0 1-1 0 0,1-1-90 0 0,-1 1 54 0 0,0-1-1 0 0,0-1 1 0 0,0 1-1 0 0,0-1 1 0 0,0-1-1 0 0,0 1 1 0 0,0-2-1 0 0,0 1 1 0 0,-1-1-1 0 0,1 0 1 0 0,0 0-1 0 0,-1-1 1 0 0,1 0-1 0 0,-1 0 1 0 0,0-1-1 0 0,0 0 1 0 0,-1-1-1 0 0,1 1 1 0 0,-1-1-1 0 0,0 0 1 0 0,0-1-1 0 0,0 1 1 0 0,-1-1-1 0 0,0 0 1 0 0,0-1-1 0 0,0 1 1 0 0,1-4-54 0 0,28-71 791 0 0,-1 193-700 0 0,21 215 865 0 0,-52-313-901 0 0,0 0-1 0 0,0 0 1 0 0,-1 0-1 0 0,-1 0 1 0 0,-1-1-1 0 0,0 1 1 0 0,0 0 0 0 0,-1 0-1 0 0,-1 0 1 0 0,-1-1-1 0 0,0 0 1 0 0,0 1-1 0 0,-1-1 1 0 0,-1-1-1 0 0,0 1 1 0 0,-1-1-1 0 0,0 0 1 0 0,-1-1-1 0 0,0 1 1 0 0,-1-2-1 0 0,0 1 1 0 0,-5 2-55 0 0,9-11 6 0 0,-1 0 0 0 0,0-1 1 0 0,1 0-1 0 0,-1-1 0 0 0,0 1 1 0 0,0-1-1 0 0,1 0 0 0 0,-1 0 1 0 0,0-1-1 0 0,0 0 0 0 0,1 0 1 0 0,-1 0-1 0 0,1-1 0 0 0,-1 1 1 0 0,1-1-1 0 0,-1-1 0 0 0,1 1 1 0 0,0-1-1 0 0,0 0 0 0 0,0 0 1 0 0,0 0-1 0 0,1-1 0 0 0,0 0 1 0 0,-1 1-1 0 0,1-2 0 0 0,0 1 1 0 0,1 0-1 0 0,-1-1 0 0 0,1 0 1 0 0,0 0-1 0 0,0 0 0 0 0,0 0 1 0 0,1 0-1 0 0,0 0 0 0 0,0-1 1 0 0,0 1-1 0 0,1-1 0 0 0,0 0 1 0 0,0 1-1 0 0,0-1 0 0 0,0 0 1 0 0,1 0-1 0 0,0 1 0 0 0,1-1 1 0 0,0-5-8 0 0,0-7-109 0 0,1-1 0 0 0,0 1-1 0 0,1 0 1 0 0,2 0-1 0 0,-1 0 1 0 0,2 0-1 0 0,1 1 1 0 0,0 0-1 0 0,1 0 1 0 0,0 0-1 0 0,2 1 1 0 0,0 1 0 0 0,1 0-1 0 0,0 0 1 0 0,1 1-1 0 0,1 0 1 0 0,0 1-1 0 0,1 1 1 0 0,0 0-1 0 0,1 1 1 0 0,13-8 110 0 0,143-123-7457 0 0,-158 125 6163 0 0</inkml:trace>
  <inkml:trace contextRef="#ctx0" brushRef="#br0" timeOffset="2253.255">325 159 1360 0 0,'-69'24'1298'0'0,"44"-8"-870"0"0,8-4-170 0 0,-15 17 261 0 0,-11 20 186 0 0,7 6-83 0 0,-5 36 179 0 0,26-44-428 0 0,2 0-1 0 0,2 1 1 0 0,3 1 0 0 0,1-1 0 0 0,1 43-373 0 0,4-15 361 0 0,22 108 267 0 0,-12-133-528 0 0,3-1 0 0 0,1-1 0 0 0,3 0 0 0 0,2 0 0 0 0,2-2 0 0 0,3 0 0 0 0,1-2 0 0 0,2 0 0 0 0,2-2 0 0 0,2 0 0 0 0,2-2 0 0 0,1-2 0 0 0,8 5-100 0 0,-12-17-269 0 0,1-1 0 0 0,2-1 0 0 0,0-2-1 0 0,1-1 1 0 0,1-2 0 0 0,1-1 0 0 0,1-2 0 0 0,0-1 0 0 0,2-1-1 0 0,-1-3 1 0 0,15 3 269 0 0,-41-12-229 0 0,166 14-3706 0 0,-93-27 2628 0 0</inkml:trace>
  <inkml:trace contextRef="#ctx0" brushRef="#br0" timeOffset="2640.282">1850 0 1348 0 0,'80'64'3643'0'0,"-68"-51"-3260"0"0,30 42 133 0 0,-3 2 0 0 0,-2 1 0 0 0,-2 2 0 0 0,-3 2 0 0 0,-3 0 0 0 0,7 28-516 0 0,-14-33 331 0 0,-3 0 0 0 0,-1 2 0 0 0,-4 0 0 0 0,-2 1 0 0 0,-3 0 0 0 0,1 33-331 0 0,-25 81 622 0 0,8-133-674 0 0,-2 1 0 0 0,-1-2-1 0 0,-3 1 1 0 0,-1-2 0 0 0,-1 0-1 0 0,-3 0 1 0 0,-1-2 0 0 0,-1 0-1 0 0,-3-1 1 0 0,-1-1 0 0 0,-1-2-1 0 0,-9 8 53 0 0,32-37-161 0 0,-1 0 0 0 0,0-1 0 0 0,0 1 0 0 0,0-1-1 0 0,0 1 1 0 0,-1-1 0 0 0,1 0 0 0 0,-1-1 0 0 0,0 1-1 0 0,0-1 1 0 0,0 1 0 0 0,0-1 0 0 0,0 0 0 0 0,0 0 0 0 0,-1-1-1 0 0,1 0 1 0 0,-1 1 0 0 0,1-1 0 0 0,-1-1 0 0 0,1 1-1 0 0,-1-1 1 0 0,1 0 0 0 0,-1 0 0 0 0,-3 0 161 0 0,-50-72-4016 0 0,48 38 2742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47:3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24764 1945 1164 0 0,'1'10'4049'0'0,"-11"42"-2771"0"0,5-18-982 0 0,2 1-1 0 0,1 0 0 0 0,2 0 0 0 0,1 0 1 0 0,2-1-1 0 0,1 1 0 0 0,2-1 0 0 0,2 0 1 0 0,1 0-1 0 0,1-1 0 0 0,12 25-295 0 0,4 28 310 0 0,-16-29-1110 0 0,-10-55 638 0 0,0-1 1 0 0,0 1 0 0 0,0-1 0 0 0,0 1 0 0 0,0-1 0 0 0,-1 1 0 0 0,1-1 0 0 0,-1 0 0 0 0,1 1 0 0 0,-1-1-1 0 0,1 1 1 0 0,-1-1 0 0 0,0 0 0 0 0,0 0 0 0 0,1 1 0 0 0,-1-1 0 0 0,0 0 0 0 0,0 0 0 0 0,0 0 0 0 0,0 0-1 0 0,-1 0 1 0 0,1 0 0 0 0,0 0 0 0 0,0 0 0 0 0,0-1 0 0 0,-1 1 0 0 0,1 0 0 0 0,0-1 0 0 0,-1 1 0 0 0,1-1-1 0 0,-1 1 1 0 0,1-1 0 0 0,-1 0 0 0 0,1 0 0 0 0,-1 1 0 0 0,0-1 161 0 0,-7 0-1197 0 0</inkml:trace>
  <inkml:trace contextRef="#ctx0" brushRef="#br0" timeOffset="325.965">24673 2212 2068 0 0,'4'-5'234'0'0,"0"1"0"0"0,0 0 0 0 0,0 0 0 0 0,0 0 0 0 0,1 1 0 0 0,0-1 0 0 0,0 1-1 0 0,0 0 1 0 0,0 0 0 0 0,0 1 0 0 0,1 0 0 0 0,-1 0 0 0 0,1 0 0 0 0,0 0 0 0 0,-1 1 0 0 0,1 0 0 0 0,1 0-234 0 0,4-2 119 0 0,0-1 1 0 0,1 2 0 0 0,-1 0-1 0 0,0 0 1 0 0,1 1 0 0 0,-1 0-1 0 0,1 1 1 0 0,-1 0 0 0 0,1 1-1 0 0,-1 0 1 0 0,1 1-1 0 0,-1 1 1 0 0,0-1 0 0 0,0 2-1 0 0,0 0 1 0 0,0 0 0 0 0,0 1-1 0 0,-1 0 1 0 0,0 0 0 0 0,0 1-1 0 0,4 4-119 0 0,-13-6 1 0 0,-1-1 0 0 0,0 0-1 0 0,0 1 1 0 0,0-1-1 0 0,0 1 1 0 0,-1-1 0 0 0,1 0-1 0 0,-1 1 1 0 0,0-1-1 0 0,0 0 1 0 0,0 0 0 0 0,0 0-1 0 0,-1 0 1 0 0,1 0-1 0 0,-1 0 1 0 0,0 0 0 0 0,0 0-1 0 0,0 0 1 0 0,0-1-1 0 0,0 1 1 0 0,-1-1 0 0 0,1 0-1 0 0,-1 0 1 0 0,0 1-1 0 0,1-2 1 0 0,-1 1 0 0 0,0 0-1 0 0,0 0 1 0 0,0-1-1 0 0,0 0 1 0 0,0 0-1 0 0,-1 0 1 0 0,1 0 0 0 0,0 0-1 0 0,-1 0 1 0 0,1-1-1 0 0,-3 0 0 0 0,-5 5-504 0 0,0 0 0 0 0,0-1-1 0 0,0 0 1 0 0,-1-1-1 0 0,0-1 1 0 0,1 0-1 0 0,-1 0 1 0 0,0-1 0 0 0,0-1-1 0 0,0 0 1 0 0,0 0-1 0 0,-11-3 505 0 0,-18-8-1342 0 0</inkml:trace>
  <inkml:trace contextRef="#ctx0" brushRef="#br0" timeOffset="761.167">24962 1793 916 0 0,'3'-3'110'0'0,"-1"-1"0"0"0,1 1-1 0 0,0 0 1 0 0,0 0 0 0 0,0 0 0 0 0,0 0 0 0 0,0 0-1 0 0,1 1 1 0 0,-1-1 0 0 0,1 1 0 0 0,0 0-1 0 0,0 0 1 0 0,0 0 0 0 0,0 1 0 0 0,0 0 0 0 0,0-1-1 0 0,0 1 1 0 0,0 0 0 0 0,0 1 0 0 0,0-1-1 0 0,1 1 1 0 0,-1 0 0 0 0,0 0 0 0 0,1 0-1 0 0,-1 1 1 0 0,0-1 0 0 0,0 1 0 0 0,0 0 0 0 0,0 1-1 0 0,1-1 1 0 0,-2 0 0 0 0,1 1 0 0 0,0 0-1 0 0,0 0 1 0 0,0 0 0 0 0,-1 1 0 0 0,1-1 0 0 0,-1 1-1 0 0,0 0 1 0 0,0 0 0 0 0,0 0 0 0 0,0 0-1 0 0,0 0 1 0 0,-1 1 0 0 0,1-1 0 0 0,-1 1 0 0 0,0 0-1 0 0,0 0 1 0 0,0-1 0 0 0,-1 1 0 0 0,0 0-1 0 0,1 1 1 0 0,-1-1 0 0 0,-1 0 0 0 0,1 0 0 0 0,0 0-1 0 0,-1 3-109 0 0,-1 12 246 0 0,-1 0 1 0 0,0 0-1 0 0,-1-1 0 0 0,-2 1 0 0 0,0-1 0 0 0,0 0 0 0 0,-2 0 0 0 0,0 0 0 0 0,-1-1 0 0 0,-1 0 0 0 0,-7 9-246 0 0,-6 17 749 0 0,23-41-730 0 0,-1 0-1 0 0,1 0 1 0 0,-1 1 0 0 0,1-1-1 0 0,0 0 1 0 0,0 0 0 0 0,0 0-1 0 0,0 0 1 0 0,0 0 0 0 0,0 0 0 0 0,0 0-1 0 0,1 0 1 0 0,-1-1 0 0 0,1 1-1 0 0,0 0 1 0 0,-1-1 0 0 0,1 0-1 0 0,0 1 1 0 0,0-1 0 0 0,0 0-1 0 0,0 0 1 0 0,0 0 0 0 0,0 0-1 0 0,0 0 1 0 0,0 0 0 0 0,0 0 0 0 0,1-1-1 0 0,-1 1 1 0 0,0-1 0 0 0,0 0-1 0 0,1 0 1 0 0,-1 0 0 0 0,0 0-1 0 0,1 0 1 0 0,-1 0 0 0 0,0 0-1 0 0,0-1 1 0 0,1 1 0 0 0,-1-1-1 0 0,0 0 1 0 0,0 1 0 0 0,1-2-19 0 0,-1 2 7 0 0,36-2-1075 0 0,-1-1 0 0 0,0-3 0 0 0,0-1 0 0 0,0-1 0 0 0,-1-2 0 0 0,0-2 0 0 0,-1-1 0 0 0,33-18 1068 0 0,-30 12-1073 0 0</inkml:trace>
  <inkml:trace contextRef="#ctx0" brushRef="#br0" timeOffset="-41336.791">6567 1160 1576 0 0,'0'0'730'0'0,"-23"4"903"0"0,-6 16-303 0 0,93-24 399 0 0,34 2-1127 0 0,-44-1-814 0 0,0 3 0 0 0,0 1 0 0 0,0 4 0 0 0,0 1 0 0 0,17 6 212 0 0,-22 17-3544 0 0,-46-19 2328 0 0</inkml:trace>
  <inkml:trace contextRef="#ctx0" brushRef="#br0" timeOffset="-41168.986">6470 1573 1844 0 0,'-5'3'880'0'0,"2"3"-120"0"0,6-3-104 0 0,3 1-56 0 0,14 4-108 0 0,7-1-47 0 0,10 1-121 0 0,-1-2-4 0 0,3 0-84 0 0,9-3-180 0 0,1 3-8 0 0,6-2-448 0 0,2-2-220 0 0,3 1-553 0 0,-1-3-131 0 0,-29 0-4 0 0</inkml:trace>
  <inkml:trace contextRef="#ctx0" brushRef="#br0" timeOffset="-38292.46">11022 754 1416 0 0,'-6'-19'3621'0'0,"11"29"-1842"0"0,10 34-996 0 0,50 334 1310 0 0,-26-20-1254 0 0,-35-205-5664 0 0,-8-147 2323 0 0,5-8 1270 0 0</inkml:trace>
  <inkml:trace contextRef="#ctx0" brushRef="#br0" timeOffset="-37949.836">11141 1049 1428 0 0,'14'-40'2994'0'0,"73"-25"-1486"0"0,-82 62-1463 0 0,0-1 1 0 0,0 1-1 0 0,1 0 0 0 0,-1 0 1 0 0,1 1-1 0 0,0 0 1 0 0,0 0-1 0 0,-1 0 1 0 0,1 1-1 0 0,0 0 0 0 0,0 0 1 0 0,1 0-1 0 0,-1 1 1 0 0,0 0-1 0 0,0 0 0 0 0,0 0 1 0 0,0 1-1 0 0,0 0 1 0 0,0 0-1 0 0,0 0 0 0 0,0 1 1 0 0,0 0-1 0 0,0 0 1 0 0,-1 1-1 0 0,1 0 0 0 0,-1 0 1 0 0,0 0-1 0 0,0 0 1 0 0,0 1-1 0 0,0 0 0 0 0,0 0 1 0 0,-1 0-1 0 0,0 1 1 0 0,0-1-1 0 0,0 1 0 0 0,0 0 1 0 0,-1 0-1 0 0,0 0 1 0 0,0 1-1 0 0,1 2-45 0 0,-3-3 13 0 0,-1 0 1 0 0,0 0-1 0 0,0-1 0 0 0,0 1 0 0 0,-1 0 1 0 0,0 0-1 0 0,0 0 0 0 0,0 0 0 0 0,0 0 1 0 0,-1-1-1 0 0,0 1 0 0 0,0-1 1 0 0,0 1-1 0 0,0-1 0 0 0,-1 0 0 0 0,0 1 1 0 0,1-1-1 0 0,-2-1 0 0 0,1 1 0 0 0,0 0 1 0 0,-2 1-14 0 0,-5 5-90 0 0,0 1-1 0 0,-1-1 1 0 0,0 0 0 0 0,0-1 0 0 0,-1-1 0 0 0,0 0-1 0 0,0 0 1 0 0,-1-1 0 0 0,0-1 0 0 0,-1 0-1 0 0,1-1 1 0 0,-1 0 0 0 0,0-1 0 0 0,0-1 0 0 0,-1 0-1 0 0,1-1 1 0 0,-9 0 90 0 0,17-2-227 0 0,-1 0-1 0 0,1-1 1 0 0,-1 1 0 0 0,1-2-1 0 0,0 1 1 0 0,-1-1-1 0 0,1 0 1 0 0,0 0 0 0 0,0 0-1 0 0,0-1 1 0 0,0 0 0 0 0,1 0-1 0 0,-1-1 1 0 0,1 0-1 0 0,-1 0 1 0 0,-1-2 227 0 0,-13-12-1117 0 0</inkml:trace>
  <inkml:trace contextRef="#ctx0" brushRef="#br0" timeOffset="-37560.092">11389 517 1268 0 0,'4'-3'93'0'0,"0"1"0"0"0,1 0-1 0 0,0 0 1 0 0,0 1 0 0 0,-1 0 0 0 0,1-1-1 0 0,0 2 1 0 0,0-1 0 0 0,0 0 0 0 0,0 1-1 0 0,0 0 1 0 0,0 0 0 0 0,0 1 0 0 0,0-1-1 0 0,0 1 1 0 0,0 0 0 0 0,0 0 0 0 0,-1 1 0 0 0,1 0-1 0 0,0-1 1 0 0,-1 1 0 0 0,1 1 0 0 0,-1-1-1 0 0,0 1 1 0 0,1 0 0 0 0,-1 0 0 0 0,-1 0-1 0 0,1 0 1 0 0,0 1 0 0 0,-1-1 0 0 0,0 1-1 0 0,0 0 1 0 0,0 0 0 0 0,0 0 0 0 0,0 1-1 0 0,-1-1 1 0 0,0 1 0 0 0,0-1 0 0 0,0 1-1 0 0,-1 0 1 0 0,1 0 0 0 0,-1-1 0 0 0,0 1-1 0 0,-1 0 1 0 0,1 0 0 0 0,-1 0 0 0 0,0 0 0 0 0,0 1-93 0 0,1 8 187 0 0,0 1 0 0 0,-1-1 0 0 0,0 0 0 0 0,-1 0 1 0 0,-1 0-1 0 0,0 0 0 0 0,-1-1 0 0 0,0 1 0 0 0,-1 0 1 0 0,-1-1-1 0 0,0 0 0 0 0,-7 12-187 0 0,-12 38 1163 0 0,25-61-1146 0 0,0 0 0 0 0,0-1 1 0 0,0 1-1 0 0,1 0 0 0 0,-1-1 0 0 0,0 1 0 0 0,1-1 0 0 0,-1 1 0 0 0,1-1 0 0 0,-1 0 1 0 0,1 0-1 0 0,0 0 0 0 0,0 0 0 0 0,0 0 0 0 0,-1 0 0 0 0,1 0 0 0 0,0 0 1 0 0,0-1-1 0 0,0 1 0 0 0,0-1 0 0 0,0 1 0 0 0,0-1 0 0 0,0 0 0 0 0,0 0 0 0 0,0 0 1 0 0,0 0-1 0 0,1 0 0 0 0,-1 0 0 0 0,0-1 0 0 0,0 1 0 0 0,0-1 0 0 0,0 1 1 0 0,0-1-18 0 0,2 1-16 0 0,293-29-7105 0 0,-254 22 5766 0 0</inkml:trace>
  <inkml:trace contextRef="#ctx0" brushRef="#br0" timeOffset="-40422.822">8119 961 1280 0 0,'9'-2'101'0'0,"-1"1"0"0"0,0 1 1 0 0,0 0-1 0 0,0 0 0 0 0,0 0 0 0 0,0 1 0 0 0,0 0 1 0 0,0 0-1 0 0,0 1 0 0 0,0 1 0 0 0,0-1 0 0 0,-1 1 0 0 0,1 0 1 0 0,-1 1-1 0 0,0-1 0 0 0,0 2 0 0 0,0-1 0 0 0,0 1 1 0 0,-1 0-1 0 0,0 0 0 0 0,0 1 0 0 0,0-1 0 0 0,-1 1 1 0 0,0 1-1 0 0,2 2-101 0 0,5 4 176 0 0,0 2 1 0 0,-2-1-1 0 0,1 2 0 0 0,-2-1 1 0 0,0 1-1 0 0,-1 1 1 0 0,-1-1-1 0 0,0 1 0 0 0,-1 1 1 0 0,-1-1-1 0 0,-1 1 1 0 0,0 0-1 0 0,-1 0 1 0 0,-1 0-1 0 0,-1 2-176 0 0,-1-18 35 0 0,0-1 1 0 0,-1 1-1 0 0,1-1 0 0 0,-1 1 1 0 0,1-1-1 0 0,-1 0 1 0 0,0 1-1 0 0,1-1 0 0 0,-1 0 1 0 0,0 1-1 0 0,0-1 0 0 0,0 0 1 0 0,0 0-1 0 0,0 0 0 0 0,0 0 1 0 0,0 0-1 0 0,0 0 1 0 0,0 0-1 0 0,-1 0 0 0 0,1 0 1 0 0,0 0-1 0 0,-1-1 0 0 0,1 1 1 0 0,-1-1-1 0 0,1 1 1 0 0,0-1-1 0 0,-1 1 0 0 0,1-1 1 0 0,-1 0-1 0 0,1 0 0 0 0,-1 0 1 0 0,1 0-1 0 0,-1 0 1 0 0,1 0-1 0 0,-1 0 0 0 0,1 0 1 0 0,-1 0-1 0 0,1-1 0 0 0,-1 1 1 0 0,1-1-1 0 0,-1 1 0 0 0,1-1 1 0 0,0 0-1 0 0,-1 1 1 0 0,1-1-1 0 0,0 0 0 0 0,-1 0 1 0 0,1 0-1 0 0,0 0 0 0 0,0 0 1 0 0,0 0-1 0 0,0 0 1 0 0,0 0-1 0 0,0 0 0 0 0,0-1 1 0 0,1 1-1 0 0,-1 0 0 0 0,0-1 1 0 0,0 0-36 0 0,-2-9 23 0 0,0 0 0 0 0,1 0 0 0 0,0 0 0 0 0,0 0 1 0 0,2 0-1 0 0,-1-1 0 0 0,1 1 0 0 0,1 0 0 0 0,0 0 0 0 0,1-1 1 0 0,0 1-1 0 0,0 0 0 0 0,1 0 0 0 0,1 1 0 0 0,0-1 0 0 0,0 1 1 0 0,1-1-1 0 0,0 1 0 0 0,1 1 0 0 0,0-1 0 0 0,1 1 1 0 0,0 0-1 0 0,0 1 0 0 0,2-1-23 0 0,-2-2 9 0 0,2 1 0 0 0,-1 1-1 0 0,1 0 1 0 0,1 0 0 0 0,0 1 0 0 0,0 0 0 0 0,0 1 0 0 0,1 0 0 0 0,0 0 0 0 0,1 1-1 0 0,-1 1 1 0 0,1 0 0 0 0,0 1 0 0 0,1 0 0 0 0,-1 0 0 0 0,1 2 0 0 0,-1-1 0 0 0,1 2 0 0 0,5-1-9 0 0,-10 6 1 0 0,0 1 1 0 0,0 0 0 0 0,0 0-1 0 0,-1 0 1 0 0,0 1 0 0 0,0 0 0 0 0,-1 0-1 0 0,1 1 1 0 0,-1 0 0 0 0,-1 0-1 0 0,1 0 1 0 0,-1 1 0 0 0,-1 0 0 0 0,1 0-1 0 0,-1 0 1 0 0,-1 0 0 0 0,1 1-1 0 0,-2 0 1 0 0,1-1 0 0 0,-1 1 0 0 0,1 7-2 0 0,53 214-2735 0 0,-54-214-745 0 0,-2-16 2027 0 0</inkml:trace>
  <inkml:trace contextRef="#ctx0" brushRef="#br0" timeOffset="-39878.45">9147 946 956 0 0,'90'202'2454'0'0,"-65"-131"-1792"0"0,-12-5 1427 0 0,-14-65-2061 0 0,-1 0 1 0 0,1 0 0 0 0,0 0-1 0 0,-1 0 1 0 0,1-1 0 0 0,-1 1-1 0 0,1 0 1 0 0,-1-1 0 0 0,1 1-1 0 0,-1-1 1 0 0,1 0 0 0 0,-1 1-1 0 0,1-1 1 0 0,-1 0 0 0 0,0 0-1 0 0,1 0 1 0 0,-1 0 0 0 0,0 0-1 0 0,1 0 1 0 0,-1 0 0 0 0,1-1-1 0 0,-1 1 1 0 0,1 0 0 0 0,-1-1-1 0 0,1 0 1 0 0,-1 1 0 0 0,1-1-1 0 0,-1 0 1 0 0,1 0 0 0 0,-1 0-1 0 0,1 0 1 0 0,0 0 0 0 0,0 0-1 0 0,0 0 1 0 0,-1 0 0 0 0,1 0-1 0 0,0 0-28 0 0,-3-4 14 0 0,0 1 0 0 0,1-1 1 0 0,-1 0-1 0 0,1 0 0 0 0,0 0 0 0 0,0-1 0 0 0,0 1 0 0 0,1-1 0 0 0,0 1 0 0 0,0-1 0 0 0,0 0 0 0 0,1 0 0 0 0,0 0 0 0 0,0 0 0 0 0,0 1 0 0 0,1-2 0 0 0,0 1 0 0 0,0 0 0 0 0,1 0 1 0 0,-1 0-1 0 0,1 1 0 0 0,1-1 0 0 0,-1 0 0 0 0,1 0 0 0 0,0 0 0 0 0,0 1 0 0 0,1-1 0 0 0,-1 1 0 0 0,1 0 0 0 0,0 0 0 0 0,1 0 0 0 0,3-5-14 0 0,0 1 24 0 0,0-1 1 0 0,0 1-1 0 0,1 1 0 0 0,1-1 0 0 0,-1 1 0 0 0,1 1 0 0 0,1 0 1 0 0,-1 0-1 0 0,1 0 0 0 0,0 2 0 0 0,1-1 0 0 0,-1 1 1 0 0,1 1-1 0 0,0 0 0 0 0,0 0 0 0 0,8-1-24 0 0,-13 4-8 0 0,0 1 0 0 0,-1-1 1 0 0,1 1-1 0 0,0 0 0 0 0,0 1 0 0 0,0-1 0 0 0,0 1 0 0 0,-1 0 1 0 0,1 1-1 0 0,0-1 0 0 0,-1 1 0 0 0,1 0 0 0 0,-1 1 1 0 0,0-1-1 0 0,0 1 0 0 0,0 0 0 0 0,0 1 0 0 0,0-1 0 0 0,0 1 1 0 0,-1 0-1 0 0,0 0 0 0 0,0 0 0 0 0,0 0 0 0 0,0 1 0 0 0,-1 0 1 0 0,1-1-1 0 0,-1 2 0 0 0,-1-1 0 0 0,1 0 0 0 0,0 1 8 0 0,49 184-417 0 0,-42-139 318 0 0,-9-34-3739 0 0,-1-17 2609 0 0</inkml:trace>
  <inkml:trace contextRef="#ctx0" brushRef="#br0" timeOffset="-39616.96">9675 1121 1760 0 0,'1'0'808'0'0,"3"0"-172"0"0,0 0-88 0 0,3 0-108 0 0,1 0-24 0 0,1 0-36 0 0,15 0-172 0 0,-11 0-48 0 0,10 0-108 0 0,4 0-8 0 0,32-12-592 0 0,-29 6-688 0 0,-2-1-64 0 0,0-4-20 0 0</inkml:trace>
  <inkml:trace contextRef="#ctx0" brushRef="#br0" timeOffset="-39348.932">10252 806 1228 0 0,'-11'28'4239'0'0,"2"-8"-3901"0"0,4 0-247 0 0,1 0 0 0 0,1 0-1 0 0,1 0 1 0 0,0 1 0 0 0,2-1-1 0 0,0 1 1 0 0,2-1 0 0 0,0 0-1 0 0,1 0 1 0 0,1 0 0 0 0,1 0-1 0 0,1 0 1 0 0,6 14-91 0 0,9 27-4134 0 0,-19-52 2860 0 0</inkml:trace>
  <inkml:trace contextRef="#ctx0" brushRef="#br0" timeOffset="-39097.925">10608 812 1028 0 0,'5'11'232'0'0,"1"0"0"0"0,-2 0 0 0 0,1 0 0 0 0,-2 1 0 0 0,1-1 0 0 0,-2 1 0 0 0,1 0 1 0 0,-2 0-1 0 0,1 0 0 0 0,-2 0 0 0 0,0 0 0 0 0,0 0 0 0 0,-1 0 0 0 0,0 0 0 0 0,-1 0 0 0 0,-1 0 0 0 0,0 0 0 0 0,0-1 0 0 0,-1 1 0 0 0,-1-1 0 0 0,0 0 0 0 0,-4 6-232 0 0,-1 10 113 0 0,-1 0-1 0 0,-2 0 0 0 0,0-1 1 0 0,-2 0-1 0 0,-1-1 0 0 0,-1-1 1 0 0,-1-1-1 0 0,-1 0 0 0 0,-1-1 1 0 0,-1-2-1 0 0,-12 10-112 0 0,14-15-404 0 0,0-1 0 0 0,-1-1 0 0 0,-1 0 0 0 0,0-2 0 0 0,0 0 1 0 0,-1-2-1 0 0,0 0 0 0 0,-1-1 0 0 0,-7 0 404 0 0,-22 4-1094 0 0</inkml:trace>
  <inkml:trace contextRef="#ctx0" brushRef="#br0" timeOffset="-38819.298">9104 895 1744 0 0,'-11'9'232'0'0,"1"1"1"0"0,1 1-1 0 0,0 0 0 0 0,1 0 1 0 0,0 1-1 0 0,0 0 0 0 0,1 0 1 0 0,1 1-1 0 0,0-1 0 0 0,1 2 1 0 0,0-1-1 0 0,1 0 0 0 0,1 1 1 0 0,0 0-1 0 0,0 0 0 0 0,2 0 1 0 0,0 0-1 0 0,0 13-232 0 0,6-8 30 0 0,0-1-1 0 0,1 0 1 0 0,1 0 0 0 0,1 0 0 0 0,0-1 0 0 0,1 0 0 0 0,1-1-1 0 0,1 0 1 0 0,0-1 0 0 0,1 0 0 0 0,1 0 0 0 0,0-1-1 0 0,1-1 1 0 0,0 0 0 0 0,1-1 0 0 0,0-1 0 0 0,13 7-30 0 0,133 73-3943 0 0,-122-75 2681 0 0</inkml:trace>
  <inkml:trace contextRef="#ctx0" brushRef="#br0" timeOffset="-27862.21">22517 322 1324 0 0,'-1'-12'5102'0'0,"-1"61"-3995"0"0,52 235 777 0 0,-13-102-1247 0 0,16 106 377 0 0,-39-93-3693 0 0,-33-178-2808 0 0,19-24 4221 0 0</inkml:trace>
  <inkml:trace contextRef="#ctx0" brushRef="#br0" timeOffset="-27442.779">22629 658 1212 0 0,'-1'-4'166'0'0,"0"-1"0"0"0,0 1 0 0 0,0 0 0 0 0,1 0 0 0 0,0-1 0 0 0,-1 1 0 0 0,1 0 0 0 0,1-1 0 0 0,-1 1 0 0 0,1 0 0 0 0,0 0 1 0 0,-1-1-1 0 0,2 1 0 0 0,-1 0 0 0 0,0 0 0 0 0,1 0 0 0 0,0 0 0 0 0,0 1 0 0 0,0-1 0 0 0,1 0 0 0 0,-1 1 0 0 0,1-1 0 0 0,0 1 0 0 0,-1 0 0 0 0,2 0 0 0 0,-1 0 0 0 0,0 0 0 0 0,0 1 0 0 0,1-1 0 0 0,0 1 0 0 0,-1 0 0 0 0,1 0 0 0 0,0 0 0 0 0,0 0 0 0 0,0 1 0 0 0,0 0 0 0 0,2-1-166 0 0,5-1 91 0 0,0-1 0 0 0,-1 2 0 0 0,1-1-1 0 0,0 2 1 0 0,0-1 0 0 0,1 2 0 0 0,-1-1 0 0 0,0 2-1 0 0,0-1 1 0 0,0 1 0 0 0,0 1 0 0 0,0 0-1 0 0,10 3-90 0 0,-15-2 33 0 0,0-1-1 0 0,0 1 0 0 0,0 0 0 0 0,0 0 0 0 0,0 0 0 0 0,0 1 0 0 0,-1 0 0 0 0,0 0 0 0 0,0 0 0 0 0,0 1 0 0 0,0 0 1 0 0,-1 0-1 0 0,0 0 0 0 0,0 1 0 0 0,0-1 0 0 0,0 1 0 0 0,-1 0 0 0 0,0 0 0 0 0,0 0 0 0 0,-1 0 0 0 0,0 0 0 0 0,0 1 0 0 0,0-1 1 0 0,-1 1-1 0 0,0-1 0 0 0,0 1 0 0 0,-1 0 0 0 0,0 0 0 0 0,0-1 0 0 0,0 1 0 0 0,-2 5-32 0 0,-2 1-10 0 0,-1-1-1 0 0,-1 0 1 0 0,0-1 0 0 0,-1 1-1 0 0,0-1 1 0 0,-1-1 0 0 0,0 1-1 0 0,0-1 1 0 0,-1-1-1 0 0,0 1 1 0 0,-1-2 0 0 0,0 1-1 0 0,-1-1 1 0 0,0-1 0 0 0,0 0-1 0 0,0 0 1 0 0,-2-1 10 0 0,-139 38-2910 0 0,148-44 2715 0 0,-1 0 1 0 0,1-1-1 0 0,-1 1 1 0 0,1-1 0 0 0,0 0-1 0 0,-1 0 1 0 0,1-1-1 0 0,0 1 1 0 0,0-1-1 0 0,0 0 1 0 0,0 0-1 0 0,0 0 1 0 0,1 0-1 0 0,-1-1 1 0 0,1 0-1 0 0,-1 1 1 0 0,1-1-1 0 0,0-1 1 0 0,0 1-1 0 0,0 0 195 0 0,-14-20-1206 0 0</inkml:trace>
  <inkml:trace contextRef="#ctx0" brushRef="#br0" timeOffset="-27074.313">22969 17 1280 0 0,'5'-3'108'0'0,"0"1"-1"0"0,0 0 1 0 0,0 0 0 0 0,1 0-1 0 0,-1 0 1 0 0,1 1 0 0 0,0 0-1 0 0,-1 0 1 0 0,1 1 0 0 0,0-1-1 0 0,-1 1 1 0 0,1 0 0 0 0,0 1-1 0 0,0-1 1 0 0,-1 1 0 0 0,1 1-1 0 0,-1-1 1 0 0,1 1 0 0 0,-1 0-1 0 0,0 0 1 0 0,1 0 0 0 0,-1 1-1 0 0,0-1 1 0 0,0 1 0 0 0,-1 1-1 0 0,1-1 1 0 0,-1 1 0 0 0,1-1-1 0 0,-1 1 1 0 0,0 1 0 0 0,-1-1-1 0 0,1 0 1 0 0,-1 1 0 0 0,0 0-1 0 0,0 0 1 0 0,0 0 0 0 0,1 3-108 0 0,0 2 170 0 0,0 0-1 0 0,-1 0 1 0 0,0 1 0 0 0,0-1 0 0 0,-1 1 0 0 0,-1-1 0 0 0,0 1-1 0 0,0-1 1 0 0,-1 1 0 0 0,0 0 0 0 0,-1 0 0 0 0,0-1-1 0 0,-1 1 1 0 0,0-1 0 0 0,-1 1 0 0 0,0-1 0 0 0,-1 0-1 0 0,1 0 1 0 0,-2 0 0 0 0,0-1 0 0 0,0 0 0 0 0,-1 0 0 0 0,-3 5-170 0 0,5-8 24 0 0,3-6 9 0 0,1 1 1 0 0,-1-1-1 0 0,0 1 0 0 0,0-1 0 0 0,0 1 0 0 0,1-1 0 0 0,-1 1 1 0 0,0-1-1 0 0,1 1 0 0 0,-1 0 0 0 0,1-1 0 0 0,-1 1 0 0 0,1 0 1 0 0,-1-1-1 0 0,1 1 0 0 0,-1 0 0 0 0,1 0 0 0 0,-1 0 1 0 0,1 0-1 0 0,0-1 0 0 0,0 1 0 0 0,-1 0 0 0 0,1 0 0 0 0,0 0 1 0 0,0 0-1 0 0,0 0 0 0 0,0 0 0 0 0,0 0 0 0 0,0-1 0 0 0,0 1 1 0 0,0 0-1 0 0,1 0 0 0 0,-1 0 0 0 0,0 0 0 0 0,0 0 0 0 0,1 0 1 0 0,-1-1-1 0 0,1 1 0 0 0,-1 0 0 0 0,1 0 0 0 0,-1-1 0 0 0,1 1 1 0 0,-1 0-1 0 0,1 0 0 0 0,-1-1 0 0 0,1 1 0 0 0,0-1 0 0 0,-1 1 1 0 0,1-1-1 0 0,0 1 0 0 0,0-1 0 0 0,0 1 0 0 0,-1-1 1 0 0,1 0-1 0 0,0 1 0 0 0,0-1 0 0 0,0 0-33 0 0,211-6-2593 0 0,-120-5-877 0 0,-57 9 878 0 0,-24 2 1378 0 0</inkml:trace>
  <inkml:trace contextRef="#ctx0" brushRef="#br0" timeOffset="-26824.96">23654 668 1700 0 0,'4'6'1926'0'0,"13"16"2531"0"0,9-9-9465 0 0,-24-12 3621 0 0</inkml:trace>
  <inkml:trace contextRef="#ctx0" brushRef="#br0" timeOffset="-30272.68">19106 626 1004 0 0,'14'8'254'0'0,"0"1"0"0"0,-1 0 0 0 0,0 1-1 0 0,0 0 1 0 0,-1 1 0 0 0,0 0 0 0 0,-1 1 0 0 0,0 0 0 0 0,-1 1 0 0 0,-1 0-1 0 0,0 1 1 0 0,-1 0 0 0 0,0 0 0 0 0,-1 1 0 0 0,3 8-254 0 0,0-6 234 0 0,-1 1 1 0 0,-1 0-1 0 0,0 0 1 0 0,-1 0-1 0 0,-2 1 1 0 0,1 0-1 0 0,-2 1 1 0 0,-1-1-1 0 0,1 18-234 0 0,-5-34 43 0 0,0 1-1 0 0,0-1 1 0 0,-1 0-1 0 0,1 0 1 0 0,-1 0-1 0 0,0 0 1 0 0,0 0-1 0 0,0 0 1 0 0,0 0-1 0 0,-1-1 1 0 0,1 1-1 0 0,-1-1 1 0 0,1 0-1 0 0,-1 1 1 0 0,0-1 0 0 0,0 0-1 0 0,0-1 1 0 0,0 1-1 0 0,0-1 1 0 0,-1 1-1 0 0,1-1 1 0 0,0 0-1 0 0,-1 0 1 0 0,1 0-1 0 0,-1-1 1 0 0,1 1-1 0 0,-1-1 1 0 0,1 0 0 0 0,-1 0-1 0 0,1 0 1 0 0,-1 0-1 0 0,1-1 1 0 0,-1 1-1 0 0,1-1 1 0 0,-1 0-43 0 0,-2-2 16 0 0,0-1 1 0 0,0 0-1 0 0,1 0 0 0 0,-1 0 1 0 0,1 0-1 0 0,0-1 0 0 0,1 0 1 0 0,-1 0-1 0 0,1 0 1 0 0,0-1-1 0 0,0 0 0 0 0,1 1 1 0 0,-1-1-1 0 0,1-1 0 0 0,0 1 1 0 0,1 0-1 0 0,0-1 1 0 0,0 1-1 0 0,0-1 0 0 0,1 1 1 0 0,0-1-1 0 0,0 0 0 0 0,1 0 1 0 0,-1 0-1 0 0,2 1 1 0 0,-1-5-17 0 0,0-4-9 0 0,1 0 1 0 0,1 0 0 0 0,0 1-1 0 0,0-1 1 0 0,1 0 0 0 0,1 1-1 0 0,1 0 1 0 0,0 0 0 0 0,1 0-1 0 0,0 0 1 0 0,1 1 0 0 0,2-2 8 0 0,-1 4-6 0 0,0-1-1 0 0,1 1 1 0 0,0 1 0 0 0,1 0-1 0 0,0 0 1 0 0,0 1 0 0 0,1 0-1 0 0,1 1 1 0 0,-1 0 0 0 0,1 1-1 0 0,1 0 1 0 0,-1 1 0 0 0,1 0 0 0 0,0 1-1 0 0,0 1 1 0 0,1 0 0 0 0,0 1-1 0 0,-1 0 1 0 0,1 1 0 0 0,4 0 6 0 0,-9 2-12 0 0,1 1 1 0 0,-1 1 0 0 0,0-1 0 0 0,1 1-1 0 0,-1 1 1 0 0,0 0 0 0 0,0 0-1 0 0,0 1 1 0 0,-1 0 0 0 0,1 0-1 0 0,-1 1 1 0 0,0 0 0 0 0,0 1 0 0 0,-1-1-1 0 0,1 2 1 0 0,-1-1 0 0 0,-1 1-1 0 0,1 0 1 0 0,-1 0 0 0 0,0 1-1 0 0,-1-1 1 0 0,5 10 11 0 0,82 190-7 0 0,-48-67-3150 0 0,-41-135 1692 0 0,-3-5 152 0 0</inkml:trace>
  <inkml:trace contextRef="#ctx0" brushRef="#br0" timeOffset="-29741.052">20106 752 1472 0 0,'86'231'3717'0'0,"-86"-230"-3669"0"0,-1 0 1 0 0,1 0-1 0 0,-1-1 0 0 0,1 1 1 0 0,-1 0-1 0 0,1 0 0 0 0,-1-1 1 0 0,1 1-1 0 0,-1 0 0 0 0,1-1 1 0 0,-1 1-1 0 0,0 0 0 0 0,0-1 1 0 0,1 1-1 0 0,-1-1 0 0 0,0 1 1 0 0,0-1-1 0 0,0 0 0 0 0,1 1 1 0 0,-1-1-1 0 0,0 0 0 0 0,0 1 1 0 0,0-1-1 0 0,0 0 0 0 0,0 0 1 0 0,0 0-1 0 0,0 0 0 0 0,1 0 1 0 0,-1 0-1 0 0,0 0 0 0 0,0 0 1 0 0,0 0-1 0 0,0 0 0 0 0,0-1 0 0 0,0 1 1 0 0,0 0-1 0 0,1 0 0 0 0,-1-1 1 0 0,0 1-1 0 0,0-1 0 0 0,0 1 1 0 0,1-1-1 0 0,-1 1 0 0 0,0-1 1 0 0,0 0-1 0 0,1 1 0 0 0,-1-1 1 0 0,0 0-49 0 0,-4-3 41 0 0,0-1 1 0 0,0 1 0 0 0,0-1 0 0 0,1 0-1 0 0,0 0 1 0 0,0 0 0 0 0,0-1-1 0 0,0 1 1 0 0,1-1 0 0 0,0 0 0 0 0,0 0-1 0 0,1 0 1 0 0,0 0 0 0 0,0 0 0 0 0,0-1-1 0 0,1 1 1 0 0,0-1 0 0 0,0 1-1 0 0,0-1 1 0 0,1 0 0 0 0,0 1 0 0 0,0-1-1 0 0,1 1 1 0 0,0-1 0 0 0,0 1-1 0 0,2-6-41 0 0,-1 0 4 0 0,1 1-1 0 0,0-1 1 0 0,1 0-1 0 0,0 1 0 0 0,1 0 1 0 0,0 0-1 0 0,1 0 1 0 0,0 1-1 0 0,1 0 0 0 0,0 0 1 0 0,0 1-1 0 0,1-1 1 0 0,1 2-1 0 0,-1-1 0 0 0,1 1 1 0 0,1 1-1 0 0,-1-1 1 0 0,1 1-1 0 0,1 1 0 0 0,-1 0 1 0 0,1 1-1 0 0,0 0 1 0 0,0 0-1 0 0,1 1 1 0 0,-1 1-1 0 0,1 0 0 0 0,0 0 1 0 0,0 1-1 0 0,3 1-3 0 0,-7 4-3 0 0,-1 1-1 0 0,0 0 1 0 0,0 0 0 0 0,0 1-1 0 0,-1 0 1 0 0,0 0 0 0 0,0 1-1 0 0,0-1 1 0 0,0 1 0 0 0,-1 0-1 0 0,0 1 1 0 0,0 0 0 0 0,-1-1-1 0 0,0 2 1 0 0,0-1 0 0 0,-1 0-1 0 0,1 1 1 0 0,-2-1 0 0 0,1 1-1 0 0,-1 0 1 0 0,0 0 0 0 0,-1 0-1 0 0,0 0 1 0 0,0 0 0 0 0,0 6 3 0 0,4 20-400 0 0,11 92 1060 0 0,-12-44-6885 0 0,-4-81 4953 0 0</inkml:trace>
  <inkml:trace contextRef="#ctx0" brushRef="#br0" timeOffset="-29490.173">20607 745 1216 0 0,'0'0'982'0'0,"0"0"-116"0"0,0 0-84 0 0,20 0 1908 0 0,162-18-1909 0 0,-3-26-5105 0 0,-147 32 3015 0 0</inkml:trace>
  <inkml:trace contextRef="#ctx0" brushRef="#br0" timeOffset="-28436.854">20108 476 1672 0 0,'-12'2'196'0'0,"0"0"0"0"0,1 1 0 0 0,-1 1 0 0 0,1-1 0 0 0,0 2 0 0 0,0-1-1 0 0,1 2 1 0 0,-1-1 0 0 0,1 2 0 0 0,0-1 0 0 0,1 1 0 0 0,0 1 0 0 0,0-1 0 0 0,0 2 0 0 0,1-1-1 0 0,0 1 1 0 0,1 0 0 0 0,0 1 0 0 0,0 0 0 0 0,1 0 0 0 0,1 0 0 0 0,-1 1 0 0 0,2 0 0 0 0,-1 0 0 0 0,2 0-1 0 0,-1 0 1 0 0,1 1 0 0 0,1 0 0 0 0,-1 8-196 0 0,0 0 101 0 0,1 1 0 0 0,0 0-1 0 0,1 0 1 0 0,1 0 0 0 0,2 0-1 0 0,0 0 1 0 0,1 0 0 0 0,1-1 0 0 0,0 1-1 0 0,2-1 1 0 0,0 0 0 0 0,2 0 0 0 0,0-1-1 0 0,1 0 1 0 0,1-1 0 0 0,7 11-101 0 0,123 103-581 0 0,-117-118-15 0 0,0 0 0 0 0,1-2-1 0 0,1-1 1 0 0,0 0 0 0 0,0-2-1 0 0,1-1 1 0 0,0-2 0 0 0,0 0 0 0 0,23 2 596 0 0,13-2-1246 0 0</inkml:trace>
  <inkml:trace contextRef="#ctx0" brushRef="#br0" timeOffset="-29240.756">21325 503 860 0 0,'5'18'4682'0'0,"-20"24"-3632"0"0,4-13-556 0 0,7-8-331 0 0,2 1 1 0 0,0-1-1 0 0,1 0 0 0 0,1 0 1 0 0,1 1-1 0 0,1-1 0 0 0,1 0 1 0 0,5 19-164 0 0,47 88-5364 0 0,-49-121 3959 0 0</inkml:trace>
  <inkml:trace contextRef="#ctx0" brushRef="#br0" timeOffset="-28989.401">21901 437 1272 0 0,'12'17'391'0'0,"-2"0"0"0"0,0 1 0 0 0,-1 0 0 0 0,-1 0 1 0 0,-1 1-1 0 0,0 0 0 0 0,-2 1 0 0 0,0-1 0 0 0,-1 1 0 0 0,-1 0 0 0 0,-1 0 0 0 0,-1 0 0 0 0,0 0 0 0 0,-2 0 0 0 0,0 0 0 0 0,-2 8-391 0 0,3 2 384 0 0,0-5-236 0 0,-2 1 0 0 0,0-1-1 0 0,-2 0 1 0 0,0 0 0 0 0,-2 0-1 0 0,-1-1 1 0 0,-1 1 0 0 0,0-2-1 0 0,-11 19-147 0 0,10-25-66 0 0,0-1 0 0 0,-2 0 0 0 0,0 0 0 0 0,0-1 0 0 0,-2-1 0 0 0,0 0-1 0 0,0-1 1 0 0,-1 0 0 0 0,-1-1 0 0 0,0 0 0 0 0,-1-2 0 0 0,0 0 0 0 0,0 0 0 0 0,-1-2 0 0 0,0 0-1 0 0,-7 2 67 0 0,6-4-545 0 0,-1 0-1 0 0,0-1 0 0 0,0-1 0 0 0,0-1 0 0 0,0-1 1 0 0,0 0-1 0 0,-1-1 0 0 0,1-1 0 0 0,0-1 0 0 0,-16-3 546 0 0,-47-13-1334 0 0</inkml:trace>
  <inkml:trace contextRef="#ctx0" brushRef="#br0" timeOffset="-36999.712">13048 559 1196 0 0,'2'-10'5020'0'0,"-9"36"-3777"0"0,7 50-685 0 0,4 1 1 0 0,3-1 0 0 0,3 0-1 0 0,5 5-558 0 0,8 64 495 0 0,27 204 60 0 0,-38-255-2571 0 0,-11-93 1136 0 0,-1-12-3066 0 0,-1-11 2623 0 0,-2-2 93 0 0</inkml:trace>
  <inkml:trace contextRef="#ctx0" brushRef="#br0" timeOffset="-36717.319">13187 820 948 0 0,'3'-5'98'0'0,"1"0"1"0"0,-1 1-1 0 0,1-1 0 0 0,0 1 1 0 0,1 0-1 0 0,-1 0 1 0 0,0 1-1 0 0,1-1 0 0 0,0 1 1 0 0,0 0-1 0 0,0 0 0 0 0,0 1 1 0 0,1 0-1 0 0,-1 0 0 0 0,1 0 1 0 0,-1 0-1 0 0,1 1 0 0 0,-1 0 1 0 0,1 0-1 0 0,0 0 0 0 0,0 1 1 0 0,0 0-1 0 0,-1 0 0 0 0,1 0 1 0 0,0 1-1 0 0,0 0 1 0 0,-1 0-1 0 0,1 0 0 0 0,0 1 1 0 0,-1 0-1 0 0,0 0 0 0 0,1 0 1 0 0,-1 1-1 0 0,0 0 0 0 0,0 0 1 0 0,0 0-1 0 0,-1 1 0 0 0,1-1 1 0 0,-1 1-1 0 0,0 0 0 0 0,0 0 1 0 0,0 1-1 0 0,0-1 0 0 0,-1 1 1 0 0,0 0-1 0 0,0 0 1 0 0,0 0-99 0 0,0 0 48 0 0,-1 0 0 0 0,0 0 0 0 0,0 1 0 0 0,-1-1 0 0 0,1 1 0 0 0,-1-1 0 0 0,-1 1 0 0 0,1-1 0 0 0,-1 1 0 0 0,0-1 0 0 0,0 1 0 0 0,0 0 0 0 0,-1-1 0 0 0,0 1 0 0 0,0-1 0 0 0,0 1 1 0 0,-1-1-1 0 0,0 0 0 0 0,0 1 0 0 0,0-1 0 0 0,0 0 0 0 0,-1 0 0 0 0,0-1 0 0 0,0 1 0 0 0,-1 0 0 0 0,1-1 0 0 0,-1 0 0 0 0,0 0 0 0 0,-1 1-48 0 0,-135 92-194 0 0,87-92-3465 0 0,34-23 2428 0 0</inkml:trace>
  <inkml:trace contextRef="#ctx0" brushRef="#br0" timeOffset="-36439.807">13712 613 1268 0 0,'16'-9'1347'0'0,"-16"8"-1251"0"0,0 1 1 0 0,0-1-1 0 0,1 0 1 0 0,-1 1-1 0 0,0-1 1 0 0,0 1-1 0 0,1-1 0 0 0,-1 0 1 0 0,0 1-1 0 0,1-1 1 0 0,-1 1-1 0 0,1-1 0 0 0,-1 1 1 0 0,1-1-1 0 0,-1 1 1 0 0,1 0-1 0 0,-1-1 1 0 0,1 1-1 0 0,0-1 0 0 0,-1 1 1 0 0,1 0-1 0 0,-1 0 1 0 0,1-1-1 0 0,0 1 1 0 0,-1 0-1 0 0,1 0 0 0 0,0 0 1 0 0,-1 0-1 0 0,1 0 1 0 0,0-1-1 0 0,-1 1 0 0 0,1 1 1 0 0,0-1-1 0 0,-1 0 1 0 0,1 0-1 0 0,0 0 1 0 0,-1 0-1 0 0,1 0 0 0 0,0 1 1 0 0,-1-1-1 0 0,1 0 1 0 0,0 0-1 0 0,-1 1 0 0 0,1-1 1 0 0,-1 0-1 0 0,1 1 1 0 0,-1-1-1 0 0,1 1 1 0 0,-1-1-1 0 0,1 1 0 0 0,-1-1 1 0 0,1 1-1 0 0,-1-1 1 0 0,0 1-1 0 0,1-1 0 0 0,-1 1 1 0 0,0 0-1 0 0,1-1 1 0 0,-1 1-1 0 0,0 0 1 0 0,0-1-1 0 0,0 1 0 0 0,0 0 1 0 0,1-1-1 0 0,-1 1 1 0 0,0 0-1 0 0,0-1 1 0 0,0 1-97 0 0,30 221 1288 0 0,29-13-2919 0 0,-60-207 1460 0 0,1 0 1 0 0,-1 0-1 0 0,0 0 0 0 0,0 0 1 0 0,0 0-1 0 0,0 0 0 0 0,0 0 1 0 0,0 0-1 0 0,-1-1 0 0 0,1 1 1 0 0,0 0-1 0 0,-1-1 0 0 0,0 1 1 0 0,1-1-1 0 0,-1 0 1 0 0,0 0-1 0 0,0 1 0 0 0,1-1 1 0 0,-1 0-1 0 0,0 0 0 0 0,0-1 1 0 0,0 1-1 0 0,0 0 0 0 0,-1-1 1 0 0,1 1-1 0 0,0-1 1 0 0,0 0-1 0 0,0 1 0 0 0,0-1 1 0 0,0 0-1 0 0,-1 0 0 0 0,1-1 171 0 0,-10 1-1084 0 0</inkml:trace>
  <inkml:trace contextRef="#ctx0" brushRef="#br0" timeOffset="-36147.141">13683 826 2732 0 0,'28'5'4501'0'0,"131"-26"-4699"0"0,-2-30-3693 0 0,-143 46 3381 0 0,27-10-764 0 0</inkml:trace>
  <inkml:trace contextRef="#ctx0" brushRef="#br0" timeOffset="-35664.12">14346 521 1636 0 0,'-11'-1'211'0'0,"0"0"-1"0"0,0 1 0 0 0,0 1 1 0 0,0-1-1 0 0,0 2 0 0 0,0-1 1 0 0,0 1-1 0 0,1 1 0 0 0,-1 0 1 0 0,1 1-1 0 0,-1 0 0 0 0,1 0 1 0 0,1 1-1 0 0,-1 1 1 0 0,1-1-1 0 0,0 2 0 0 0,0-1 1 0 0,0 1-1 0 0,1 0 0 0 0,0 1 1 0 0,1 0-1 0 0,-1 0 0 0 0,2 1 1 0 0,-1 0-1 0 0,1 0 1 0 0,0 0-1 0 0,1 1 0 0 0,0 0 1 0 0,1 0-1 0 0,0 0 0 0 0,1 1 1 0 0,0-1-1 0 0,0 1 0 0 0,1 0 1 0 0,0-1-1 0 0,1 1 1 0 0,0 10-211 0 0,2-15 40 0 0,0-1 1 0 0,1 1 0 0 0,0 0 0 0 0,-1 0 0 0 0,2-1 0 0 0,-1 1 0 0 0,1-1 0 0 0,0 0 0 0 0,0 0 0 0 0,0 0 0 0 0,1 0 0 0 0,-1 0 0 0 0,1-1 0 0 0,0 0 0 0 0,1 1 0 0 0,-1-2 0 0 0,1 1 0 0 0,0 0 0 0 0,0-1 0 0 0,0 0 0 0 0,0 0-1 0 0,0 0 1 0 0,1-1 0 0 0,-1 0 0 0 0,1 0 0 0 0,0 0 0 0 0,0-1 0 0 0,-1 0 0 0 0,1 0 0 0 0,0 0 0 0 0,0-1 0 0 0,0 0 0 0 0,3 0-41 0 0,6 1 52 0 0,0 0 0 0 0,1-2 0 0 0,-1 1-1 0 0,0-2 1 0 0,0 0 0 0 0,0-1 0 0 0,0 0 0 0 0,0-2 0 0 0,-1 1-1 0 0,0-2 1 0 0,0 0 0 0 0,0 0 0 0 0,0-2 0 0 0,-1 1 0 0 0,-1-2 0 0 0,1 0-1 0 0,0-1-51 0 0,25-13 570 0 0,-38 23-537 0 0,3 27 84 0 0,-14 102 62 0 0,-7-2 0 0 0,-5 0 0 0 0,-11 23-179 0 0,20-74 201 0 0,36-67-80 0 0,-7-11-235 0 0,1 0-1 0 0,-1-1 1 0 0,1 0 0 0 0,-1-1-1 0 0,0-1 1 0 0,0 0 0 0 0,-1-2-1 0 0,1 1 1 0 0,-2-2 0 0 0,11-6 114 0 0,-11 8-158 0 0,24-16-1031 0 0,0-2 0 0 0,-2 0 0 0 0,0-3 0 0 0,-2-1 0 0 0,-1-1 1 0 0,-1-2-1 0 0,18-24 1189 0 0,-7 3-1268 0 0</inkml:trace>
  <inkml:trace contextRef="#ctx0" brushRef="#br0" timeOffset="-35366.925">15475 463 2224 0 0,'20'35'684'0'0,"-1"1"1"0"0,-3 1-1 0 0,0 1 0 0 0,-3 0 1 0 0,-1 1-1 0 0,4 27-684 0 0,-7-33 317 0 0,-1 0 0 0 0,-2 1 0 0 0,-1 0-1 0 0,-2 0 1 0 0,-1 1 0 0 0,-2-1 0 0 0,-1 0 0 0 0,-2 3-317 0 0,-2-6 179 0 0,-1 0 1 0 0,-1 0-1 0 0,-2-1 0 0 0,-2 0 1 0 0,0-1-1 0 0,-2 0 0 0 0,-1-1 1 0 0,-1 0-1 0 0,-4 3-179 0 0,-6 1 10 0 0,0-1 0 0 0,-2-1 0 0 0,-2-1 0 0 0,0-2 0 0 0,-2 0 0 0 0,-1-2 0 0 0,-1-2-1 0 0,-1-1 1 0 0,-1-2 0 0 0,0-1 0 0 0,-2-1 0 0 0,-12 2-10 0 0,7-4-744 0 0,-1-2 0 0 0,0-2-1 0 0,0-2 1 0 0,-1-2 0 0 0,0-2 0 0 0,-38 1 744 0 0,-94-23-2587 0 0,83-1 1481 0 0</inkml:trace>
  <inkml:trace contextRef="#ctx0" brushRef="#br0" timeOffset="-34948.429">12646 581 2308 0 0,'-24'18'353'0'0,"0"1"-1"0"0,2 2 1 0 0,0 0 0 0 0,1 1-1 0 0,1 1 1 0 0,1 0 0 0 0,1 2-1 0 0,2 0 1 0 0,0 1-1 0 0,2 1 1 0 0,0 0 0 0 0,2 1-1 0 0,1 0 1 0 0,2 1 0 0 0,0 0-1 0 0,2 1 1 0 0,-2 23-353 0 0,7 63 855 0 0,8-87-716 0 0,1 1 0 0 0,1-1 1 0 0,1-1-1 0 0,2 0 0 0 0,1 0 1 0 0,1-1-1 0 0,2 0 0 0 0,0-1 1 0 0,9 9-140 0 0,3-2-39 0 0,1-2 1 0 0,2-1-1 0 0,1-1 1 0 0,1-2 0 0 0,2-1-1 0 0,0-1 1 0 0,2-2-1 0 0,0-2 1 0 0,1-1 0 0 0,2-2-1 0 0,-1-2 1 0 0,2-1-1 0 0,16 2 39 0 0,2-1-1240 0 0,0-2 0 0 0,1-3 0 0 0,1-2 0 0 0,0-3 0 0 0,48-2 1240 0 0,-42-7-1226 0 0,50-14 128 0 0</inkml:trace>
  <inkml:trace contextRef="#ctx0" brushRef="#br0" timeOffset="-34499.613">14379 539 1172 0 0,'15'21'3652'0'0,"0"1"-3373"0"0,42 129 1160 0 0,-46-43-4193 0 0,-14-83 1493 0 0,-10 13 2 0 0</inkml:trace>
  <inkml:trace contextRef="#ctx0" brushRef="#br0" timeOffset="-33455.142">15699 113 1304 0 0,'10'-7'2477'0'0,"5"25"-2265"0"0,-1 1-1 0 0,0 0 1 0 0,-1 1-1 0 0,-2 0 1 0 0,0 1-1 0 0,-1 0 1 0 0,-1 1-1 0 0,0 0 1 0 0,-2 1 0 0 0,4 20-212 0 0,-11-41 37 0 0,1 0 1 0 0,-1-1-1 0 0,0 1 1 0 0,1-1 0 0 0,-1 1-1 0 0,0 0 1 0 0,0-1 0 0 0,0 1-1 0 0,0-1 1 0 0,0 1 0 0 0,-1 0-1 0 0,1-1 1 0 0,0 1 0 0 0,-1-1-1 0 0,1 1 1 0 0,-1-1-1 0 0,1 1 1 0 0,-1-1 0 0 0,0 1-1 0 0,0-1 1 0 0,0 1 0 0 0,0-1-1 0 0,0 0 1 0 0,0 0 0 0 0,0 1-1 0 0,0-1 1 0 0,0 0 0 0 0,-1 0-1 0 0,1 0 1 0 0,0 0-1 0 0,-1-1 1 0 0,1 1 0 0 0,0 0-1 0 0,-1 0 1 0 0,1-1 0 0 0,-1 1-1 0 0,0-1 1 0 0,1 1 0 0 0,-1-1-1 0 0,1 0 1 0 0,-1 0 0 0 0,0 1-1 0 0,1-1 1 0 0,-1 0-1 0 0,1-1 1 0 0,-1 1 0 0 0,0 0-1 0 0,1 0 1 0 0,-1-1 0 0 0,0 1-38 0 0,-1-5 7 0 0,0 0 1 0 0,0 0-1 0 0,0-1 1 0 0,1 1-1 0 0,0-1 1 0 0,0 1-1 0 0,1-1 1 0 0,-1 0-1 0 0,1 1 1 0 0,0-1-1 0 0,1 0 1 0 0,0 0-1 0 0,0 0 1 0 0,0 0-1 0 0,0 1 1 0 0,1-1-1 0 0,0 0 1 0 0,0 0-1 0 0,0 1 1 0 0,1-1-1 0 0,0 0 0 0 0,0 1 1 0 0,1 0-1 0 0,-1-1 1 0 0,1 1-1 0 0,0 0 1 0 0,1 0-1 0 0,-1 1 1 0 0,1-1-1 0 0,3-2-7 0 0,-5 1 3 0 0,1 1-1 0 0,0 0 1 0 0,0 0-1 0 0,0 0 1 0 0,1 0-1 0 0,-1 1 1 0 0,1 0-1 0 0,0-1 1 0 0,1 1-1 0 0,-1 0 1 0 0,1 1-1 0 0,-1-1 1 0 0,1 1-1 0 0,0 0 1 0 0,1 0-1 0 0,-1 1 1 0 0,0 0-1 0 0,1 0 1 0 0,-1 0-1 0 0,1 0 1 0 0,0 1-1 0 0,-1 0 1 0 0,1 0 0 0 0,0 0-1 0 0,0 1 1 0 0,0 0-1 0 0,-1 0 1 0 0,1 0-1 0 0,0 1 1 0 0,0 0-1 0 0,0 0 1 0 0,-1 1-1 0 0,1-1 1 0 0,-1 1-1 0 0,1 0 1 0 0,-1 1-1 0 0,0-1 1 0 0,1 1-1 0 0,-1 0 1 0 0,-1 1-1 0 0,1-1-2 0 0,7 11 5 0 0,-1 0 0 0 0,-1 0 0 0 0,0 1 1 0 0,-1 0-1 0 0,-1 1 0 0 0,0 0 0 0 0,-1 0 0 0 0,-1 0 0 0 0,-1 1 0 0 0,0 0 0 0 0,-1 0 0 0 0,0 7-5 0 0,8 17-335 0 0,-4-28-3803 0 0,-9-12 2917 0 0,-2 1 28 0 0</inkml:trace>
  <inkml:trace contextRef="#ctx0" brushRef="#br0" timeOffset="-33208.301">16322 253 1964 0 0,'43'-3'5276'0'0,"4"-4"-3480"0"0,88-27-4015 0 0,-60 4-1905 0 0,-58 20 2799 0 0</inkml:trace>
  <inkml:trace contextRef="#ctx0" brushRef="#br0" timeOffset="-32911.898">16703 8 1256 0 0,'7'2'160'0'0,"0"0"0"0"0,0 0 1 0 0,0 1-1 0 0,0 0 0 0 0,-1 0 0 0 0,1 1 0 0 0,-1 0 0 0 0,0 0 0 0 0,0 0 1 0 0,0 1-1 0 0,0 0 0 0 0,-1 0 0 0 0,0 0 0 0 0,0 1 0 0 0,0-1 1 0 0,-1 1-1 0 0,0 1 0 0 0,0-1 0 0 0,0 0 0 0 0,-1 1 0 0 0,0 0 0 0 0,0 0 1 0 0,-1 0-1 0 0,1 6-160 0 0,16 181 3270 0 0,-19-186-3056 0 0,-18 74 1313 0 0,22-78-1492 0 0,0 0 1 0 0,0 0 0 0 0,0-1-1 0 0,0 0 1 0 0,0 0-1 0 0,1 0 1 0 0,0-1-1 0 0,-1 1 1 0 0,1-1-1 0 0,0 0 1 0 0,0 0 0 0 0,0-1-1 0 0,0 1 1 0 0,1-1-1 0 0,-1-1 1 0 0,0 1-1 0 0,0-1 1 0 0,1 1-1 0 0,-1-1 1 0 0,0-1 0 0 0,1 1-1 0 0,-1-1 1 0 0,1 0-36 0 0,0 1 2 0 0,322-40-4531 0 0,-174 10 507 0 0,-114 21 2738 0 0</inkml:trace>
  <inkml:trace contextRef="#ctx0" brushRef="#br0" timeOffset="-31221.69">17451 908 1612 0 0,'-16'13'3310'0'0,"16"-11"-2832"0"0,0-2-52 0 0,0 0-3 0 0,4 3-60 0 0,5 0-290 0 0,0 0 1 0 0,0-1-1 0 0,0 0 0 0 0,0 0 0 0 0,0-1 1 0 0,0 0-1 0 0,0-1 0 0 0,0 0 1 0 0,0-1-1 0 0,0 1 0 0 0,0-2 1 0 0,0 1-1 0 0,0-1 0 0 0,7-2-73 0 0,33-4 105 0 0,1 2-55 0 0,227-42-4267 0 0,-250 39 3209 0 0</inkml:trace>
  <inkml:trace contextRef="#ctx0" brushRef="#br0" timeOffset="-30970.889">17466 1147 3096 0 0,'21'9'948'0'0,"4"-2"-152"0"0,6-2-220 0 0,10 1-63 0 0,-1-5-241 0 0,5-1-184 0 0,-19 0-4 0 0,12 0-444 0 0,53-13-457 0 0,-30 2 65 0 0,-3 1-740 0 0,1-5-8 0 0</inkml:trace>
  <inkml:trace contextRef="#ctx0" brushRef="#br0" timeOffset="-25148.463">493 3148 1268 0 0,'-14'-14'707'0'0,"11"12"12"0"0,3 2-102 0 0,0 0-25 0 0,-20-5 1404 0 0,-7-29-380 0 0,46 86-408 0 0,141 452-533 0 0,-102-314 647 0 0,-58-189-1061 0 0,0-1-7 0 0,3-6-32 0 0,117-315 813 0 0,78-106-878 0 0,-177 419-4216 0 0,6 18-603 0 0,-16-9 3412 0 0,9 1 32 0 0</inkml:trace>
  <inkml:trace contextRef="#ctx0" brushRef="#br0" timeOffset="-24833.848">1900 3160 1112 0 0,'5'16'4572'0'0,"-22"32"-4330"0"0,11-35 213 0 0,-100 244 1195 0 0,53-185-2708 0 0,3-46-3117 0 0,38-24 2777 0 0</inkml:trace>
  <inkml:trace contextRef="#ctx0" brushRef="#br0" timeOffset="-24583.564">1516 3262 1956 0 0,'1'-11'1854'0'0,"0"11"-1783"0"0,-1 0-1 0 0,0 1 1 0 0,1-1-1 0 0,-1 0 1 0 0,0 1-1 0 0,1-1 1 0 0,-1 0-1 0 0,1 0 0 0 0,-1 1 1 0 0,1-1-1 0 0,-1 0 1 0 0,0 0-1 0 0,1 0 1 0 0,-1 1-1 0 0,1-1 1 0 0,-1 0-1 0 0,1 0 0 0 0,-1 0 1 0 0,1 0-1 0 0,-1 0 1 0 0,1 0-1 0 0,-1 0 1 0 0,1 0-1 0 0,-1 0 1 0 0,1 0-1 0 0,-1-1 0 0 0,1 1 1 0 0,-1 0-1 0 0,0 0 1 0 0,1 0-1 0 0,-1 0 1 0 0,1-1-1 0 0,-1 1 1 0 0,1 0-1 0 0,-1-1 0 0 0,0 1 1 0 0,1 0-1 0 0,-1-1 1 0 0,0 1-1 0 0,1 0 1 0 0,-1-1-1 0 0,0 1 1 0 0,0 0-1 0 0,1-1 0 0 0,-1 1 1 0 0,0-1-1 0 0,0 1 1 0 0,0-1-1 0 0,1 1 1 0 0,-1-1-1 0 0,0 1 0 0 0,0-1 1 0 0,0 1-1 0 0,0-1 1 0 0,0 1-1 0 0,0 0 1 0 0,0-1-1 0 0,0 1 1 0 0,0-1-1 0 0,0 1 0 0 0,0-1 1 0 0,0 1-1 0 0,0-1 1 0 0,-1 1-1 0 0,1-1 1 0 0,0 1-1 0 0,0-1-70 0 0,365 256 1118 0 0,-293-190-2410 0 0,-52-7-2807 0 0,-20-55 2841 0 0,0-3 3 0 0</inkml:trace>
  <inkml:trace contextRef="#ctx0" brushRef="#br0" timeOffset="-24292.001">1249 3171 1060 0 0,'-12'9'258'0'0,"1"1"1"0"0,1 0-1 0 0,-1 1 0 0 0,2 0 0 0 0,0 1 0 0 0,0 0 1 0 0,1 0-1 0 0,1 1 0 0 0,0 0 0 0 0,0 0 0 0 0,1 1 1 0 0,1 0-1 0 0,1 0 0 0 0,0 0 0 0 0,0 0 1 0 0,1 1-1 0 0,1-1 0 0 0,1 1 0 0 0,0 0 0 0 0,1 0 1 0 0,1 11-259 0 0,4-7 89 0 0,1 0 1 0 0,1 0-1 0 0,1 0 1 0 0,0-1-1 0 0,2 0 1 0 0,0 0-1 0 0,0-1 1 0 0,2-1-1 0 0,0 0 1 0 0,1 0-1 0 0,0-1 1 0 0,2-1-1 0 0,-1-1 1 0 0,2 0-1 0 0,0 0 1 0 0,0-2-1 0 0,1 0 1 0 0,0-1-1 0 0,10 4-89 0 0,-3-2-641 0 0,1-1-1 0 0,0-1 1 0 0,0-1 0 0 0,1-1-1 0 0,0-1 1 0 0,0-2 0 0 0,1 0-1 0 0,0-2 1 0 0,9-1 641 0 0,-15-1-1247 0 0</inkml:trace>
  <inkml:trace contextRef="#ctx0" brushRef="#br0" timeOffset="-23996.966">2252 3144 928 0 0,'20'27'625'0'0,"-1"2"-1"0"0,-2 1 1 0 0,0 0-1 0 0,-2 1 1 0 0,-2 1-1 0 0,0 0 1 0 0,-3 1 0 0 0,0 0-1 0 0,-2 0 1 0 0,-2 1-1 0 0,-1 0 1 0 0,0 27-625 0 0,-6-49 63 0 0,-1 1 0 0 0,-1-1 1 0 0,0 0-1 0 0,-1 0 0 0 0,0-1 1 0 0,-1 1-1 0 0,0-1 0 0 0,-1 0 1 0 0,0 0-1 0 0,-1-1 0 0 0,0 1 1 0 0,0-1-1 0 0,-1-1 0 0 0,-1 0 1 0 0,0 0-1 0 0,0-1 0 0 0,0 0 1 0 0,-10 6-64 0 0,9-6-392 0 0,0-1 1 0 0,-1 0 0 0 0,0 0 0 0 0,0-1 0 0 0,0-1 0 0 0,-1 0-1 0 0,0-1 1 0 0,0 0 0 0 0,0 0 0 0 0,0-1 0 0 0,-9 0 391 0 0,-17-16-2526 0 0,23-2 1300 0 0</inkml:trace>
  <inkml:trace contextRef="#ctx0" brushRef="#br0" timeOffset="-23751.079">2618 3432 2096 0 0,'47'-1'6570'0'0,"53"-7"-6177"0"0,-95 6-677 0 0,1 1 0 0 0,-1 0 0 0 0,0 0 0 0 0,0 1 0 0 0,0-1 0 0 0,0 1 0 0 0,1 0 0 0 0,-1 1 0 0 0,0-1 0 0 0,0 1 0 0 0,0 0 0 0 0,0 0 0 0 0,0 1 0 0 0,0-1 0 0 0,0 1 0 0 0,0 0 0 0 0,-1 1 0 0 0,1-1 0 0 0,-1 1 0 0 0,4 2 284 0 0,-8-1-1367 0 0</inkml:trace>
  <inkml:trace contextRef="#ctx0" brushRef="#br0" timeOffset="-23592.284">2538 3652 860 0 0,'0'5'1276'0'0,"2"-4"-280"0"0,3-1-96 0 0,-2 2-228 0 0,5-1-40 0 0,-2-1-91 0 0,20 3-9 0 0,-13-3-76 0 0,6 0-88 0 0,5 0-172 0 0,5 0-136 0 0,36-12-8 0 0,-28 8-552 0 0,0-5-760 0 0,1 3 91 0 0,-3-3 69 0 0,-3-2 40 0 0,-3 4 24 0 0</inkml:trace>
  <inkml:trace contextRef="#ctx0" brushRef="#br0" timeOffset="-19520.575">6399 3064 848 0 0,'0'0'476'0'0,"0"0"141"0"0,0 0-20 0 0,0 0-163 0 0,0 0-31 0 0,0 0-88 0 0,0 0 90 0 0,-10 8 342 0 0,-37 41-128 0 0,1 2 0 0 0,3 1 0 0 0,2 3 0 0 0,2 1 0 0 0,-1 10-619 0 0,-44 60 619 0 0,75-112-842 0 0,-28 32-474 0 0,1-33-4438 0 0,25-13 3914 0 0</inkml:trace>
  <inkml:trace contextRef="#ctx0" brushRef="#br0" timeOffset="-19240.946">5980 3177 1100 0 0,'8'7'4032'0'0,"17"22"-3354"0"0,-15-16-231 0 0,155 133 1807 0 0,-15-16-5551 0 0,-145-121 814 0 0,-5-9 1308 0 0</inkml:trace>
  <inkml:trace contextRef="#ctx0" brushRef="#br0" timeOffset="-18941.484">6550 3274 1964 0 0,'16'7'6201'0'0,"50"-5"-6073"0"0,-58-2 269 0 0,1 0-432 0 0,6 1-520 0 0,1 0-1 0 0,-1-2 1 0 0,1 1 0 0 0,-1-2 0 0 0,0 0-1 0 0,1-1 1 0 0,-1-1 0 0 0,-1 0-1 0 0,1-1 1 0 0,0 0 0 0 0,5-4 555 0 0,-5-1-1147 0 0</inkml:trace>
  <inkml:trace contextRef="#ctx0" brushRef="#br0" timeOffset="-18662.858">7099 2980 1768 0 0,'17'12'4331'0'0,"-14"34"-2843"0"0,-1-5-1152 0 0,17 38-98 0 0,15 76-19 0 0,-25-52-3107 0 0,-30-71 370 0 0,6-20 1304 0 0</inkml:trace>
  <inkml:trace contextRef="#ctx0" brushRef="#br0" timeOffset="-18162.861">5990 3069 1544 0 0,'-13'1'232'0'0,"0"2"-1"0"0,1-1 1 0 0,0 2-1 0 0,-1 0 1 0 0,1 0-1 0 0,1 1 1 0 0,-1 1-1 0 0,1 0 1 0 0,0 0-1 0 0,0 1 1 0 0,0 0-1 0 0,1 1 1 0 0,0 1 0 0 0,1-1-1 0 0,0 1 1 0 0,0 1-1 0 0,1 0 1 0 0,0 0-1 0 0,1 0 1 0 0,0 1-1 0 0,1 0 1 0 0,0 1-1 0 0,0 2-231 0 0,3-4 67 0 0,0 0 0 0 0,0 0 0 0 0,1 0 0 0 0,1 1 0 0 0,0-1-1 0 0,0 1 1 0 0,1-1 0 0 0,1 1 0 0 0,-1-1 0 0 0,2 1 0 0 0,-1-1 0 0 0,1 0 0 0 0,1 0-1 0 0,0 1 1 0 0,1-2 0 0 0,-1 1 0 0 0,2 0 0 0 0,0-1 0 0 0,0 0 0 0 0,0 0-1 0 0,1 0 1 0 0,0-1 0 0 0,1 1 0 0 0,0-2 0 0 0,0 1 0 0 0,1-1 0 0 0,0 0-1 0 0,2 1-66 0 0,11 10-169 0 0,0 0 0 0 0,1-2-1 0 0,1-1 1 0 0,1 0-1 0 0,0-2 1 0 0,1 0 0 0 0,24 8 169 0 0,109 23-4468 0 0,-121-37 3212 0 0</inkml:trace>
  <inkml:trace contextRef="#ctx0" brushRef="#br0" timeOffset="-17777.576">7395 2878 1672 0 0,'33'18'3338'0'0,"7"34"-2559"0"0,-37-48-573 0 0,9 14-142 0 0,-2 0 0 0 0,0 1 1 0 0,-1 0-1 0 0,-1 1 1 0 0,0-1-1 0 0,-2 2 1 0 0,0-1-1 0 0,-1 1 1 0 0,-2-1-1 0 0,0 1 0 0 0,-1 0 1 0 0,-1 0-1 0 0,-1 1 1 0 0,-1-1-1 0 0,0 0 1 0 0,-2 0-1 0 0,0 0 1 0 0,-2-1-1 0 0,0 1 0 0 0,-2-1 1 0 0,0 0-1 0 0,-1-1 1 0 0,0 1-1 0 0,-2-2 1 0 0,-1 1-1 0 0,0-1 1 0 0,-1-1-1 0 0,-1 0 0 0 0,-1 0-64 0 0,-3 2-518 0 0,0-1 0 0 0,-1-1 0 0 0,-1 0 0 0 0,-1-2 0 0 0,0 0 0 0 0,-1-1 0 0 0,0-1 0 0 0,-2-1 0 0 0,1-1 0 0 0,-19 6 518 0 0,-18 2-1187 0 0</inkml:trace>
  <inkml:trace contextRef="#ctx0" brushRef="#br0" timeOffset="-16470.232">7849 2684 1736 0 0,'20'7'225'0'0,"0"0"0"0"0,0 0 0 0 0,-1 2 0 0 0,0 1 0 0 0,-1 0 1 0 0,0 1-1 0 0,0 1 0 0 0,-2 1 0 0 0,1 0 0 0 0,-1 1 0 0 0,-1 1 0 0 0,-1 0 0 0 0,0 1 0 0 0,-1 1 0 0 0,-1 0 0 0 0,0 1 0 0 0,-2 0 0 0 0,0 0 0 0 0,0 2 0 0 0,-2-1 0 0 0,-1 1 0 0 0,0 0 0 0 0,-1 0 1 0 0,-2 1-1 0 0,0-1 0 0 0,-1 1 0 0 0,0 20-225 0 0,-14 126 956 0 0,4-138-955 0 0,-1 0-1 0 0,-2 0 0 0 0,-1-1 1 0 0,-1-1-1 0 0,-1 0 0 0 0,-2 0 0 0 0,-1-1 1 0 0,0-1-1 0 0,-2-1 0 0 0,-1 0 1 0 0,-1-1-1 0 0,-3 1 0 0 0,-46 25-3277 0 0,67-49 1942 0 0,1-3-62 0 0,-6-15-19 0 0</inkml:trace>
  <inkml:trace contextRef="#ctx0" brushRef="#br0" timeOffset="-16096.916">8776 2885 1824 0 0,'13'-8'5273'0'0,"-4"31"-3659"0"0,0 46-1766 0 0,-8-62 520 0 0,51 295-908 0 0,-52-300 366 0 0,-1 0 1 0 0,0 0-1 0 0,0 0 1 0 0,0 0-1 0 0,0 0 1 0 0,0-1-1 0 0,0 1 1 0 0,0 0-1 0 0,-1-1 1 0 0,1 1-1 0 0,0-1 1 0 0,-1 0-1 0 0,0 1 1 0 0,1-1 0 0 0,-1 0-1 0 0,0 0 1 0 0,1 0-1 0 0,-1 0 1 0 0,0 0-1 0 0,0 0 1 0 0,0-1-1 0 0,0 1 1 0 0,0 0-1 0 0,0-1 1 0 0,0 0-1 0 0,0 1 1 0 0,0-1-1 0 0,0 0 1 0 0,0 0-1 0 0,-2 0 174 0 0,-8 0-1118 0 0</inkml:trace>
  <inkml:trace contextRef="#ctx0" brushRef="#br0" timeOffset="-15815.097">8444 3147 1576 0 0,'88'-18'4241'0'0,"-34"4"-3551"0"0,214-25 789 0 0,-80 15-4609 0 0,-151 17 1938 0 0,-1 1 44 0 0</inkml:trace>
  <inkml:trace contextRef="#ctx0" brushRef="#br0" timeOffset="-15456.744">9326 2855 1908 0 0,'16'16'3391'0'0,"-12"40"-2410"0"0,-4-47-739 0 0,4 80 961 0 0,-6-75-1067 0 0,1 1 0 0 0,0-1 0 0 0,1 1 1 0 0,1-1-1 0 0,0 1 0 0 0,1-1 0 0 0,1 0 0 0 0,0 1 0 0 0,1-1 0 0 0,0 0 0 0 0,2-1 0 0 0,-1 1 0 0 0,1-1 0 0 0,1 0 0 0 0,1-1 0 0 0,0 0 0 0 0,0 0 0 0 0,1 0 0 0 0,0-1 0 0 0,8 6-136 0 0,-8-11 23 0 0,1 0-1 0 0,-1 0 0 0 0,2-1 1 0 0,-1 0-1 0 0,1 0 1 0 0,-1-1-1 0 0,1-1 0 0 0,0 0 1 0 0,0-1-1 0 0,1 0 0 0 0,-1 0 1 0 0,1-1-1 0 0,-1-1 1 0 0,11 0-23 0 0,88-40-2668 0 0,-78-25-1994 0 0,-31 51 3448 0 0</inkml:trace>
  <inkml:trace contextRef="#ctx0" brushRef="#br0" timeOffset="-15179.694">9368 3052 2672 0 0,'-22'-4'5782'0'0,"58"-5"-3906"0"0,-9 3-1896 0 0,259-73-1529 0 0,-250 59-3714 0 0,-36 20 4049 0 0</inkml:trace>
  <inkml:trace contextRef="#ctx0" brushRef="#br0" timeOffset="-14914.953">9337 2801 2260 0 0,'30'-7'5926'0'0,"21"-5"-5556"0"0,148-8 598 0 0,-63 16-3782 0 0,27-13-1152 0 0,-124 13 2658 0 0</inkml:trace>
  <inkml:trace contextRef="#ctx0" brushRef="#br0" timeOffset="-14606.864">10572 2750 948 0 0,'-1'11'3437'0'0,"-24"15"-2774"0"0,24-25-505 0 0,-21 21 175 0 0,0 1-1 0 0,2 0 1 0 0,0 2 0 0 0,2 0-1 0 0,1 1 1 0 0,1 1 0 0 0,1 1-1 0 0,2 0 1 0 0,0 0 0 0 0,2 4-333 0 0,-58 123-2249 0 0,31-141-1700 0 0,36-14 2826 0 0</inkml:trace>
  <inkml:trace contextRef="#ctx0" brushRef="#br0" timeOffset="-14329.478">10096 2988 916 0 0,'4'-6'1494'0'0,"16"-16"3351"0"0,17 24-3453 0 0,272 155-630 0 0,-244-103-4948 0 0,-65-53 2991 0 0,-3-1-5 0 0,-13 1 20 0 0</inkml:trace>
  <inkml:trace contextRef="#ctx0" brushRef="#br0" timeOffset="-14018.773">10004 2794 1120 0 0,'-10'5'210'0'0,"1"0"0"0"0,-1 1 1 0 0,1 0-1 0 0,-1 1 0 0 0,2 0 0 0 0,-1 0 0 0 0,1 1 0 0 0,0 0 1 0 0,1 0-1 0 0,0 1 0 0 0,0 0 0 0 0,1 0 0 0 0,0 0 0 0 0,1 1 1 0 0,-1 0-1 0 0,2 0 0 0 0,0 1 0 0 0,0-1 0 0 0,1 1 0 0 0,0 0 1 0 0,1 0-1 0 0,0 0 0 0 0,1 0 0 0 0,0 0 0 0 0,1 0 0 0 0,0 0 1 0 0,0 1-1 0 0,2-1 0 0 0,-1 0 0 0 0,1 0 0 0 0,1 0 0 0 0,0-1 1 0 0,0 1-1 0 0,1-1 0 0 0,1 1 0 0 0,0 0-210 0 0,8 7 62 0 0,0-1 1 0 0,2-1-1 0 0,-1 0 0 0 0,2-1 1 0 0,0-1-1 0 0,1 0 0 0 0,0-1 0 0 0,1-1 1 0 0,0-1-1 0 0,1 0 0 0 0,0-2 1 0 0,1 0-1 0 0,7 2-62 0 0,174 28-5093 0 0,-168-42 3923 0 0,24-10 29 0 0</inkml:trace>
  <inkml:trace contextRef="#ctx0" brushRef="#br0" timeOffset="-13770.632">10766 2746 2468 0 0,'12'18'446'0'0,"-1"1"0"0"0,-1 1 0 0 0,0-1-1 0 0,-2 2 1 0 0,0-1 0 0 0,-1 1 0 0 0,-2 0 0 0 0,0 1-1 0 0,-1-1 1 0 0,-1 1 0 0 0,-1 0 0 0 0,-1 0-1 0 0,0 6-445 0 0,-1-13 69 0 0,-1 1-1 0 0,0 0 1 0 0,-1-1-1 0 0,-1 1 0 0 0,0-1 1 0 0,-1 0-1 0 0,-1 0 0 0 0,0 0 1 0 0,-1-1-1 0 0,-1 0 0 0 0,0 0 1 0 0,-1 0-1 0 0,0-1 0 0 0,-1 0 1 0 0,-2 2-69 0 0,4-5-354 0 0,0 0 1 0 0,-1-1-1 0 0,0 0 1 0 0,-1 0-1 0 0,1 0 1 0 0,-2-1-1 0 0,1-1 1 0 0,-1 0-1 0 0,0 0 1 0 0,-1-1-1 0 0,1 0 1 0 0,-1 0-1 0 0,-1-2 1 0 0,1 1-1 0 0,-1-1 0 0 0,1-1 1 0 0,-4 1 353 0 0,-18-1-1231 0 0</inkml:trace>
  <inkml:trace contextRef="#ctx0" brushRef="#br0" timeOffset="-22971.854">3738 3106 1532 0 0,'11'-12'1967'0'0,"-6"17"991"0"0,-4 10-2942 0 0,17 370 2398 0 0,-12-341-2230 0 0,-6-37-124 0 0,-1 1-1 0 0,1-1 1 0 0,0 1-1 0 0,1-1 1 0 0,0 1-1 0 0,0-1 1 0 0,0 1-1 0 0,1-1 1 0 0,0 1-1 0 0,1-1 1 0 0,-1 0-1 0 0,2 0 1 0 0,-1 0-1 0 0,1-1 1 0 0,0 1-1 0 0,0-1 0 0 0,0 0 1 0 0,1 0-1 0 0,0 0 1 0 0,0-1-1 0 0,1 0 1 0 0,0 0-1 0 0,-1 0 1 0 0,2 0-1 0 0,-1-1 1 0 0,0 0-1 0 0,1-1 1 0 0,0 1-1 0 0,6 1-59 0 0,12-4-188 0 0,0-2-1 0 0,-1 0 1 0 0,1-2-1 0 0,-1-1 1 0 0,0-1-1 0 0,0 0 1 0 0,0-2-1 0 0,0-1 1 0 0,-1-1-1 0 0,16-9 189 0 0,46-43-6423 0 0,-85 52 5087 0 0</inkml:trace>
  <inkml:trace contextRef="#ctx0" brushRef="#br0" timeOffset="-22704.939">3817 3438 1416 0 0,'-17'7'3044'0'0,"28"-6"-1182"0"0,25-4-927 0 0,247-48 530 0 0,-99 2-3933 0 0,-155 37-612 0 0,-29 12 1870 0 0</inkml:trace>
  <inkml:trace contextRef="#ctx0" brushRef="#br0" timeOffset="-22454.414">3780 3099 1268 0 0,'8'-13'4828'0'0,"27"-1"-4225"0"0,-31 13-208 0 0,30-7-39 0 0,-1 2 0 0 0,1 1 0 0 0,0 1 0 0 0,0 3 0 0 0,0 0-1 0 0,14 3-355 0 0,7-1-240 0 0,177 24-3378 0 0,-148-15 923 0 0,-46-4 1343 0 0</inkml:trace>
  <inkml:trace contextRef="#ctx0" brushRef="#br0" timeOffset="-20591.074">5378 3100 1152 0 0,'0'0'427'0'0,"1"-29"4993"0"0,-40 79-5076 0 0,-247 269 1032 0 0,190-197-1415 0 0,93-118-288 0 0,-5 5 239 0 0,6-5-4742 0 0,2-4 3591 0 0</inkml:trace>
  <inkml:trace contextRef="#ctx0" brushRef="#br0" timeOffset="-20310.862">4810 3201 856 0 0,'14'-34'5919'0'0,"24"58"-4784"0"0,326 209 324 0 0,-222-150-5167 0 0,-104-67 1053 0 0,-26-11 1373 0 0</inkml:trace>
  <inkml:trace contextRef="#ctx0" brushRef="#br0" timeOffset="-17129.53">4809 2922 860 0 0,'-12'4'205'0'0,"0"1"-1"0"0,1 1 1 0 0,-1 0-1 0 0,1 0 1 0 0,1 1-1 0 0,-1 1 1 0 0,1 0-1 0 0,1 0 1 0 0,-1 1-1 0 0,1 0 1 0 0,1 1-1 0 0,0 0 1 0 0,0 0-1 0 0,1 1 1 0 0,0-1-1 0 0,1 2 1 0 0,0-1-1 0 0,1 1 1 0 0,0 0-1 0 0,1 0 1 0 0,1 0-1 0 0,-1 0 1 0 0,2 1-1 0 0,0 0 1 0 0,0-1-1 0 0,1 1 1 0 0,1 0-1 0 0,0 0 1 0 0,1 1-205 0 0,0-2 49 0 0,0-1 0 0 0,1 1 0 0 0,1-1 0 0 0,-1 0 0 0 0,2 0 0 0 0,-1 0 0 0 0,2 0 0 0 0,-1 0 0 0 0,2-1 0 0 0,-1 0 0 0 0,1 0 0 0 0,1-1 0 0 0,0 1 0 0 0,0-1 0 0 0,1-1 1 0 0,0 1-1 0 0,0-1 0 0 0,1-1 0 0 0,6 5-49 0 0,196 104-731 0 0,-4-58-2763 0 0,-139-46 2192 0 0</inkml:trace>
  <inkml:trace contextRef="#ctx0" brushRef="#br0" timeOffset="-11897.516">11238 3040 1960 0 0,'0'0'616'0'0,"0"0"-104"0"0,0 0 20 0 0,0 0 50 0 0,0 0-77 0 0,3 3-30 0 0,1-1-407 0 0,1 1-1 0 0,-1-1 1 0 0,1-1-1 0 0,-1 1 1 0 0,1-1-1 0 0,0 1 0 0 0,0-1 1 0 0,0-1-1 0 0,0 1 1 0 0,-1-1-1 0 0,1 0 1 0 0,0 0-1 0 0,0 0 0 0 0,0-1 1 0 0,0 1-1 0 0,0-1 1 0 0,0-1-1 0 0,-1 1 1 0 0,1 0-1 0 0,2-2-67 0 0,11-1 85 0 0,275-27 1284 0 0,-188 28-1067 0 0,-11 1-737 0 0,-30-3-2729 0 0,-55 4 1890 0 0,-7-1 36 0 0</inkml:trace>
  <inkml:trace contextRef="#ctx0" brushRef="#br0" timeOffset="-7302.171">16639 2563 1048 0 0,'0'0'743'0'0,"0"0"-165"0"0,0 0-50 0 0,0 0-58 0 0,0 0-47 0 0,6-3 31 0 0,-1 1-379 0 0,0 0 1 0 0,0 1 0 0 0,1 0 0 0 0,-1 0-1 0 0,0 0 1 0 0,1 1 0 0 0,-1 0-1 0 0,0 0 1 0 0,1 0 0 0 0,-1 0 0 0 0,1 1-1 0 0,-1 0 1 0 0,0 0 0 0 0,0 1-1 0 0,1-1 1 0 0,-1 1 0 0 0,0 0-1 0 0,0 1 1 0 0,-1-1 0 0 0,5 3-76 0 0,8 7 153 0 0,0-1-1 0 0,0 2 1 0 0,-2 0 0 0 0,1 1-1 0 0,-2 1 1 0 0,0 0 0 0 0,0 1-1 0 0,-2 0 1 0 0,0 1 0 0 0,-1 1-1 0 0,-1 0 1 0 0,0 0 0 0 0,2 9-153 0 0,-10-24 56 0 0,0 1 1 0 0,0-1-1 0 0,-1 0 0 0 0,0 1 1 0 0,1-1-1 0 0,-1 1 1 0 0,-1 0-1 0 0,1-1 1 0 0,0 1-1 0 0,-1-1 0 0 0,0 1 1 0 0,0 0-1 0 0,0 0 1 0 0,0-1-1 0 0,0 1 1 0 0,-1 0-1 0 0,0-1 1 0 0,0 1-1 0 0,0-1 0 0 0,0 1 1 0 0,0-1-1 0 0,-1 1 1 0 0,1-1-1 0 0,-1 0 1 0 0,0 0-1 0 0,0 1 0 0 0,0-1 1 0 0,-1-1-1 0 0,1 1 1 0 0,-1 0-1 0 0,1-1 1 0 0,-1 1-1 0 0,0-1 0 0 0,0 0 1 0 0,0 0-1 0 0,0 0 1 0 0,-1 0-1 0 0,1 0 1 0 0,0-1-1 0 0,-1 1 0 0 0,1-1 1 0 0,-1 0-57 0 0,3-1 133 0 0,-8-2 58 0 0,5-5-177 0 0,0 0-1 0 0,1 0 1 0 0,0 0-1 0 0,0 0 1 0 0,1 0 0 0 0,0-1-1 0 0,0 1 1 0 0,1-1-1 0 0,0 0 1 0 0,0 0 0 0 0,1 1-1 0 0,0-1 1 0 0,0 0-1 0 0,1 1 1 0 0,0-1 0 0 0,0 0-1 0 0,1 1 1 0 0,-1-1-1 0 0,2 1 1 0 0,-1-1 0 0 0,1 1-1 0 0,4-6-13 0 0,0-9 10 0 0,2 1 0 0 0,1 0-1 0 0,0 1 1 0 0,2-1 0 0 0,0 2-1 0 0,1 0 1 0 0,1 0-1 0 0,1 2 1 0 0,1 0 0 0 0,0 0-1 0 0,1 1 1 0 0,0 1 0 0 0,8-3-10 0 0,-22 16-10 0 0,0 1 0 0 0,0 0 1 0 0,0-1-1 0 0,0 1 1 0 0,1 1-1 0 0,-1-1 0 0 0,0 0 1 0 0,1 1-1 0 0,-1 0 1 0 0,0 0-1 0 0,1 0 0 0 0,-1 0 1 0 0,0 0-1 0 0,1 1 1 0 0,-1-1-1 0 0,0 1 0 0 0,0 0 1 0 0,0 0-1 0 0,1 0 1 0 0,-1 1-1 0 0,0-1 0 0 0,0 1 1 0 0,0-1-1 0 0,-1 1 1 0 0,1 0-1 0 0,0 0 0 0 0,-1 0 1 0 0,1 1-1 0 0,-1-1 1 0 0,0 0-1 0 0,0 1 0 0 0,0 0 1 0 0,0 0 9 0 0,66 95-32 0 0,-67-97 33 0 0,82 211-669 0 0,-81-162-1948 0 0,-3-26-1460 0 0,1-18 2842 0 0</inkml:trace>
  <inkml:trace contextRef="#ctx0" brushRef="#br0" timeOffset="-6741.014">17672 2491 1132 0 0,'54'42'3824'0'0,"-42"-30"-3568"0"0,0 0 1 0 0,-1 1-1 0 0,0 1 1 0 0,-1 0-1 0 0,-1 0 1 0 0,0 1-1 0 0,0 0 1 0 0,-2 0-1 0 0,0 1 1 0 0,-1 0-1 0 0,0 0 1 0 0,-1 0-1 0 0,-1 1 1 0 0,-1 0-1 0 0,0 0 0 0 0,-2 0-256 0 0,-41 23 1498 0 0,44-98-1079 0 0,7 32-406 0 0,1 0-1 0 0,2 1 1 0 0,0 0-1 0 0,2 1 0 0 0,0 1 1 0 0,2 1-1 0 0,0 0 0 0 0,1 1 1 0 0,2 1-1 0 0,0 1 1 0 0,1 0-1 0 0,11-5-12 0 0,-31 24-3 0 0,1 1-1 0 0,-1-1 1 0 0,1 1-1 0 0,-1 0 1 0 0,0 0 0 0 0,1 0-1 0 0,-1 0 1 0 0,0 0 0 0 0,1 0-1 0 0,-1 1 1 0 0,0-1-1 0 0,0 1 1 0 0,0-1 0 0 0,0 1-1 0 0,-1 0 1 0 0,1 0-1 0 0,0 0 1 0 0,-1 0 0 0 0,1 0-1 0 0,-1 0 1 0 0,0 0 0 0 0,0 1-1 0 0,1-1 1 0 0,-2 0-1 0 0,1 1 1 0 0,0-1 0 0 0,0 1-1 0 0,-1-1 1 0 0,1 1-1 0 0,-1-1 1 0 0,0 1 0 0 0,0-1-1 0 0,0 1 1 0 0,0 0 0 0 0,0-1-1 0 0,-1 1 1 0 0,1 0 3 0 0,1 3-5 0 0,49 223-2135 0 0,-49-225 1422 0 0,1 2-109 0 0,-2 0-4099 0 0,-2 1 3670 0 0</inkml:trace>
  <inkml:trace contextRef="#ctx0" brushRef="#br0" timeOffset="-6491.027">18282 2594 1520 0 0,'7'-1'5143'0'0,"17"-5"-4238"0"0,-8 3-660 0 0,57-14 297 0 0,128-39-5361 0 0,-176 45 3415 0 0</inkml:trace>
  <inkml:trace contextRef="#ctx0" brushRef="#br0" timeOffset="-6241.922">18804 2360 1240 0 0,'-15'47'6975'0'0,"40"107"-6335"0"0,-16-125-918 0 0,7 45-4833 0 0,-16-66 3873 0 0</inkml:trace>
  <inkml:trace contextRef="#ctx0" brushRef="#br0" timeOffset="-5978.402">19212 2315 2128 0 0,'9'17'453'0'0,"-1"0"-1"0"0,-1 0 1 0 0,0 0-1 0 0,-1 1 1 0 0,-1 0-1 0 0,0 0 1 0 0,-2 0-1 0 0,0 1 1 0 0,-1-1-1 0 0,-1 1 1 0 0,0-1-1 0 0,-2 1 1 0 0,-1 9-453 0 0,1-6-66 0 0,-1 0-1 0 0,-1-1 1 0 0,0 1 0 0 0,-2-1 0 0 0,-1 1 0 0 0,0-2-1 0 0,-1 1 1 0 0,-2-1 0 0 0,0 0 0 0 0,-1-1 0 0 0,-1 0 0 0 0,-1 0-1 0 0,0-1 1 0 0,-1-1 0 0 0,-1 0 0 0 0,-1-1 0 0 0,0 0-1 0 0,-1-2 1 0 0,-7 5 66 0 0,6-8-483 0 0,-1-1 0 0 0,-1 0 0 0 0,1-2 0 0 0,-1 0 0 0 0,-1-1 0 0 0,1-1 0 0 0,-1-1 0 0 0,-19 3 483 0 0,-15 1-1393 0 0</inkml:trace>
  <inkml:trace contextRef="#ctx0" brushRef="#br0" timeOffset="-5621.804">17703 2522 1580 0 0,'-13'6'274'0'0,"1"1"1"0"0,0 0-1 0 0,0 0 0 0 0,1 1 0 0 0,0 0 1 0 0,0 1-1 0 0,1 0 0 0 0,0 1 1 0 0,1 0-1 0 0,0 1 0 0 0,0 0 0 0 0,1 0 1 0 0,1 1-1 0 0,0 0 0 0 0,0 0 0 0 0,1 1 1 0 0,1 0-1 0 0,0 0 0 0 0,1 0 0 0 0,0 0 1 0 0,1 1-1 0 0,1-1 0 0 0,0 1 1 0 0,1 0-1 0 0,0 1-274 0 0,2-7 36 0 0,0 0 0 0 0,1-1 0 0 0,0 1 0 0 0,0-1 0 0 0,0 1 0 0 0,1-1 0 0 0,0 0 0 0 0,1 0 0 0 0,0 0 0 0 0,0-1 0 0 0,0 1 0 0 0,1-1 0 0 0,0 0 0 0 0,0 0 1 0 0,0-1-1 0 0,1 1 0 0 0,0-1 0 0 0,0 0 0 0 0,0-1 0 0 0,0 0 0 0 0,1 0 0 0 0,0 0 0 0 0,2 1-36 0 0,173 62-1320 0 0,22-45-4054 0 0,-165-22 4106 0 0</inkml:trace>
  <inkml:trace contextRef="#ctx0" brushRef="#br0" timeOffset="-8439.062">15142 2794 1676 0 0,'0'0'941'0'0,"0"0"-112"0"0,0 0-105 0 0,-13 0 2364 0 0,324-45-1694 0 0,-82 8-5993 0 0,-214 35 3182 0 0,-8-4 169 0 0</inkml:trace>
  <inkml:trace contextRef="#ctx0" brushRef="#br0" timeOffset="-8189.045">15350 2918 1088 0 0,'0'5'992'0'0,"4"1"-208"0"0,2-3-76 0 0,2 0-108 0 0,24 2-132 0 0,-3-4-60 0 0,3-1-148 0 0,-13 0-164 0 0,11 0-11 0 0,7 0-402 0 0,43-19-335 0 0,-35 11-596 0 0,3 0 32 0 0</inkml:trace>
  <inkml:trace contextRef="#ctx0" brushRef="#br0" timeOffset="-9916.437">13875 2479 1612 0 0,'28'-9'6057'0'0,"-5"51"-4710"0"0,-19-31-1155 0 0,27 82 387 0 0,-5 1-1 0 0,-4 2 0 0 0,-4 0 1 0 0,6 98-579 0 0,-18-102-589 0 0,-5-52-5756 0 0,-4-38 5079 0 0,-7 9 36 0 0</inkml:trace>
  <inkml:trace contextRef="#ctx0" brushRef="#br0" timeOffset="-9575.405">14002 2809 2104 0 0,'10'-52'4051'0'0,"47"-10"-2606"0"0,-47 57-1336 0 0,0-1 1 0 0,0 1-1 0 0,0 0 1 0 0,1 1-1 0 0,0 1 0 0 0,-1-1 1 0 0,1 2-1 0 0,0-1 0 0 0,1 2 1 0 0,-1-1-1 0 0,0 1 1 0 0,0 1-1 0 0,2 0-109 0 0,-8 0 18 0 0,0 0-1 0 0,0 0 1 0 0,0 1 0 0 0,0 0-1 0 0,-1 0 1 0 0,1 0 0 0 0,0 0-1 0 0,0 0 1 0 0,0 1 0 0 0,-1 0-1 0 0,1 0 1 0 0,-1 1 0 0 0,1-1-1 0 0,-1 1 1 0 0,0 0 0 0 0,0 0-1 0 0,0 0 1 0 0,-1 0 0 0 0,1 1-1 0 0,-1 0 1 0 0,1 0 0 0 0,-1 0-1 0 0,-1 0 1 0 0,1 0 0 0 0,0 0-1 0 0,-1 1 1 0 0,0-1 0 0 0,0 1-1 0 0,1 4-17 0 0,-4-1-39 0 0,0 0-1 0 0,0 0 1 0 0,-1 0-1 0 0,0 0 1 0 0,0-1-1 0 0,-1 1 1 0 0,0 0-1 0 0,0-1 1 0 0,-1 0-1 0 0,0 0 1 0 0,0 0-1 0 0,-1 0 1 0 0,1-1-1 0 0,-2 0 1 0 0,1 0-1 0 0,-1 0 1 0 0,0 0-1 0 0,0-1 1 0 0,0 0-1 0 0,-1 0 1 0 0,-5 2 39 0 0,-106 30-5581 0 0,106-37 4349 0 0</inkml:trace>
  <inkml:trace contextRef="#ctx0" brushRef="#br0" timeOffset="-9139.153">14254 2323 1392 0 0,'4'-5'225'0'0,"0"0"-1"0"0,0 1 1 0 0,1 0 0 0 0,-1 0-1 0 0,1 0 1 0 0,0 0 0 0 0,0 1-1 0 0,0-1 1 0 0,1 1 0 0 0,-1 1-1 0 0,1-1 1 0 0,-1 1 0 0 0,1 0-1 0 0,0 0 1 0 0,0 1-1 0 0,0-1 1 0 0,3 1-225 0 0,-3 1 63 0 0,-1 0 0 0 0,1 1 0 0 0,-1 0-1 0 0,1 0 1 0 0,-1 0 0 0 0,1 0 0 0 0,-1 1 0 0 0,0 0 0 0 0,0 0 0 0 0,0 1-1 0 0,0-1 1 0 0,0 1 0 0 0,0 0 0 0 0,-1 0 0 0 0,1 1 0 0 0,-1-1-1 0 0,0 1 1 0 0,0 0 0 0 0,-1 0 0 0 0,1 1 0 0 0,-1-1 0 0 0,1 1-1 0 0,-2-1 1 0 0,1 1 0 0 0,0 0 0 0 0,-1 0 0 0 0,0 0 0 0 0,0 1-1 0 0,0-1 1 0 0,-1 0 0 0 0,0 1 0 0 0,0-1 0 0 0,0 1 0 0 0,-1-1 0 0 0,0 1-1 0 0,0-1 1 0 0,0 1 0 0 0,0 0 0 0 0,-1-1 0 0 0,0 1 0 0 0,-1-1-1 0 0,1 0 1 0 0,-1 1 0 0 0,0-1 0 0 0,0 0 0 0 0,0 0 0 0 0,-1 0-1 0 0,0 0-62 0 0,-87 143 2501 0 0,90-147-2389 0 0,35 17-223 0 0,-10-17-682 0 0,0-2 1 0 0,0 0-1 0 0,0-2 1 0 0,0 0-1 0 0,0-2 1 0 0,-1 0-1 0 0,0-2 1 0 0,0-1-1 0 0,8-4 793 0 0,-21 8-490 0 0,25-9-952 0 0</inkml:trace>
  <inkml:trace contextRef="#ctx0" brushRef="#br0" timeOffset="-10865.092">12430 2809 1404 0 0,'0'0'376'0'0,"0"0"22"0"0,0 0-28 0 0,3-3 19 0 0,4 1-299 0 0,0 0 0 0 0,0 1-1 0 0,0-1 1 0 0,0 1 0 0 0,0 1 0 0 0,1 0-1 0 0,-1 0 1 0 0,0 0 0 0 0,0 1 0 0 0,0 0 0 0 0,0 0-1 0 0,0 0 1 0 0,0 1 0 0 0,0 1 0 0 0,0-1 0 0 0,-1 1-1 0 0,1 0 1 0 0,-1 0 0 0 0,1 1 0 0 0,-1 0-1 0 0,-1 0 1 0 0,1 0 0 0 0,0 1 0 0 0,-1 0 0 0 0,0 0-1 0 0,0 0 1 0 0,-1 1 0 0 0,1 0 0 0 0,-1-1 0 0 0,3 7-90 0 0,5 3 176 0 0,0 0 1 0 0,-1 1 0 0 0,-1 0 0 0 0,-1 1 0 0 0,0 0 0 0 0,-1 1 0 0 0,-1-1 0 0 0,0 2 0 0 0,-1-1 0 0 0,-2 1 0 0 0,1 0 0 0 0,-2 0 0 0 0,-1 0 0 0 0,0 0 0 0 0,-2 6-177 0 0,1-21 58 0 0,-1 0 1 0 0,-1 0-1 0 0,1 0 1 0 0,0 0-1 0 0,-1 0 1 0 0,0 0-1 0 0,0 0 1 0 0,0 0-1 0 0,-1 0 0 0 0,1-1 1 0 0,-1 1-1 0 0,0 0 1 0 0,0-1-1 0 0,0 1 1 0 0,-1-1-1 0 0,1 0 1 0 0,-1 0-1 0 0,1 0 1 0 0,-1 0-1 0 0,0 0 1 0 0,0-1-1 0 0,-1 1 1 0 0,1-1-1 0 0,0 0 1 0 0,-1 0-1 0 0,0 0 0 0 0,1 0 1 0 0,-1 0-1 0 0,0-1 1 0 0,-1 1-59 0 0,-27-65 405 0 0,34 39-403 0 0,1-1 0 0 0,1 1 0 0 0,1 0 0 0 0,1 0 0 0 0,1 1 0 0 0,1 0 0 0 0,1 0 0 0 0,1 1 0 0 0,1 0 0 0 0,1 0 0 0 0,1 1 0 0 0,1 1 0 0 0,1 0 0 0 0,0 1 0 0 0,1 1 0 0 0,2 1 0 0 0,-1 0 0 0 0,2 1 0 0 0,1 0-2 0 0,-19 15-1 0 0,2-3 2 0 0,1 1-1 0 0,0 0 1 0 0,-1-1 0 0 0,1 1-1 0 0,1 0 1 0 0,-1 1 0 0 0,0-1-1 0 0,1 1 1 0 0,-1 0-1 0 0,1 0 1 0 0,0 0 0 0 0,-1 0-1 0 0,1 1 1 0 0,0 0 0 0 0,0 0-1 0 0,0 1 1 0 0,0-1-1 0 0,0 1 1 0 0,0 0 0 0 0,2 0-1 0 0,4 8-2 0 0,1-1 1 0 0,-2 2 0 0 0,1-1 0 0 0,-1 1 0 0 0,0 1 0 0 0,-1 0 0 0 0,-1 1-1 0 0,1-1 1 0 0,-1 1 0 0 0,-1 1 0 0 0,0 0 0 0 0,-1 0 0 0 0,0 0-1 0 0,-1 1 1 0 0,0-1 0 0 0,-1 1 0 0 0,2 12 1 0 0,6 7-49 0 0,49 120-1601 0 0,-49-113-2255 0 0,-12-38 2668 0 0,0-1 24 0 0</inkml:trace>
  <inkml:trace contextRef="#ctx0" brushRef="#br0" timeOffset="-10288.098">13171 2411 2240 0 0,'102'-24'3021'0'0,"-99"25"-2990"0"0,0-1 0 0 0,0 1 0 0 0,0-1 0 0 0,0 1 0 0 0,-1 0 0 0 0,1 0-1 0 0,0 0 1 0 0,-1 1 0 0 0,1-1 0 0 0,-1 0 0 0 0,1 1 0 0 0,-1 0 0 0 0,1 0 0 0 0,-1-1 0 0 0,0 1-1 0 0,0 0 1 0 0,0 1 0 0 0,0-1 0 0 0,-1 0 0 0 0,1 1 0 0 0,-1-1 0 0 0,1 1 0 0 0,-1-1 0 0 0,0 1 0 0 0,0 0-1 0 0,0-1 1 0 0,0 1 0 0 0,0 0 0 0 0,-1 0 0 0 0,1 0 0 0 0,-1-1 0 0 0,0 1 0 0 0,1 0 0 0 0,-2 2-31 0 0,-9 95 737 0 0,-137 97 1392 0 0,147-195-2134 0 0,0-1-1 0 0,0 1 1 0 0,1 0 0 0 0,-1-1-1 0 0,0 1 1 0 0,1 0-1 0 0,-1-1 1 0 0,1 1 0 0 0,0 0-1 0 0,0-1 1 0 0,-1 1-1 0 0,1-1 1 0 0,0 0 0 0 0,0 1-1 0 0,0-1 1 0 0,0 0-1 0 0,1 1 1 0 0,-1-1 0 0 0,0 0-1 0 0,1 0 1 0 0,-1 0-1 0 0,0 0 1 0 0,1 0 0 0 0,-1 0-1 0 0,1-1 1 0 0,-1 1-1 0 0,1 0 1 0 0,0-1 0 0 0,-1 1-1 0 0,1-1 1 0 0,0 0-1 0 0,-1 1 1 0 0,1-1 0 0 0,0 0-1 0 0,-1 0 1 0 0,1 0 0 0 0,0 0-1 0 0,0-1 1 0 0,-1 1-1 0 0,1 0 1 0 0,0-1 0 0 0,-1 1-1 0 0,1-1 1 0 0,-1 1-1 0 0,1-1 1 0 0,0 0 0 0 0,-1 0-1 0 0,0 1 1 0 0,1-1-1 0 0,-1 0 1 0 0,1 0 0 0 0,-1-1-1 0 0,1 0 6 0 0,183-54-5755 0 0,-153 44 4474 0 0</inkml:trace>
  <inkml:trace contextRef="#ctx0" brushRef="#br0" timeOffset="-1491.794">22828 2341 976 0 0,'21'1'7223'0'0,"73"-16"-6241"0"0,-33 5-357 0 0,190-20-1080 0 0,-270 39-4794 0 0,11-9 3977 0 0,-2 0 18 0 0</inkml:trace>
  <inkml:trace contextRef="#ctx0" brushRef="#br0" timeOffset="-761.895">23444 2270 1192 0 0,'1'-2'389'0'0,"0"0"-293"0"0,-1 1 0 0 0,0-1 0 0 0,1 0 1 0 0,-1 1-1 0 0,1-1 0 0 0,-1 1 0 0 0,1-1 1 0 0,0 1-1 0 0,0 0 0 0 0,0-1 0 0 0,0 1 1 0 0,0 0-1 0 0,0 0 0 0 0,0-1 0 0 0,0 1 1 0 0,0 0-1 0 0,0 0 0 0 0,1 0 1 0 0,-1 0-1 0 0,0 0 0 0 0,1 1 0 0 0,-1-1 1 0 0,1 0-1 0 0,-1 1 0 0 0,1-1 0 0 0,-1 1 1 0 0,1-1-1 0 0,-1 1 0 0 0,1 0 0 0 0,0 0 1 0 0,-1-1-1 0 0,1 1 0 0 0,-1 0 0 0 0,1 1 1 0 0,0-1-1 0 0,-1 0 0 0 0,1 0 0 0 0,-1 1 1 0 0,1-1-1 0 0,-1 1 0 0 0,1-1 1 0 0,-1 1-1 0 0,1-1 0 0 0,-1 1 0 0 0,1 0 1 0 0,0 0-97 0 0,13 10 111 0 0,0 0 0 0 0,-1 0 0 0 0,0 1 0 0 0,-1 1 0 0 0,0 0 0 0 0,-1 1 0 0 0,0 1 0 0 0,-1-1 0 0 0,-1 2 0 0 0,-1 0 1 0 0,0 0-1 0 0,-1 0 0 0 0,0 1 0 0 0,-2 0 0 0 0,0 1 0 0 0,0 2-111 0 0,-4-17 53 0 0,0-1 0 0 0,-1 1 0 0 0,0-1 0 0 0,1 1 0 0 0,-1-1 0 0 0,0 1-1 0 0,0 0 1 0 0,0 0 0 0 0,-1 0 0 0 0,1-1 0 0 0,-1 1 0 0 0,0 0 0 0 0,1 0 0 0 0,-1 0 0 0 0,0 0 0 0 0,-1 0 0 0 0,1 0-1 0 0,0 0 1 0 0,-1 0 0 0 0,0-1 0 0 0,0 1 0 0 0,0 0 0 0 0,0 0 0 0 0,0-1 0 0 0,0 1 0 0 0,-1 0 0 0 0,1-1 0 0 0,-1 0 0 0 0,0 1-1 0 0,1-1 1 0 0,-1 0 0 0 0,0 0 0 0 0,-1 0 0 0 0,1 0 0 0 0,0 0 0 0 0,0 0 0 0 0,-1-1 0 0 0,1 1 0 0 0,-1-1 0 0 0,0 0-1 0 0,1 1 1 0 0,-1-1 0 0 0,0 0 0 0 0,0-1 0 0 0,1 1 0 0 0,-1 0 0 0 0,-2-1-53 0 0,1-2 20 0 0,0-1-1 0 0,1 1 1 0 0,-1-1 0 0 0,1 0-1 0 0,0 0 1 0 0,0-1 0 0 0,0 1-1 0 0,0 0 1 0 0,1-1 0 0 0,0 0-1 0 0,-1 0 1 0 0,1 1 0 0 0,0-1-1 0 0,1-1 1 0 0,-1 1 0 0 0,1 0 0 0 0,0 0-1 0 0,0 0 1 0 0,0-1 0 0 0,0 1-1 0 0,1-1 1 0 0,0 1 0 0 0,0 0-1 0 0,0-1 1 0 0,0 1 0 0 0,1-1-1 0 0,0 0-19 0 0,2-9-26 0 0,0 1 0 0 0,1-1 0 0 0,0 1 0 0 0,1 0 0 0 0,0 0 0 0 0,1 1 0 0 0,1-1 0 0 0,0 2 0 0 0,0-1 0 0 0,1 1 0 0 0,1 0 0 0 0,0 0 0 0 0,0 1 0 0 0,1 0 0 0 0,1 1 0 0 0,-1 0 0 0 0,1 1 0 0 0,1 0 0 0 0,0 1 0 0 0,0 0 0 0 0,0 1 0 0 0,1 0 0 0 0,0 1 0 0 0,0 0 0 0 0,2 0 26 0 0,-9 4-6 0 0,0 1-1 0 0,0-1 0 0 0,0 1 0 0 0,-1 0 1 0 0,1 0-1 0 0,0 1 0 0 0,0 0 1 0 0,0 0-1 0 0,0 0 0 0 0,-1 1 1 0 0,1 0-1 0 0,0 0 0 0 0,-1 0 1 0 0,0 1-1 0 0,1 0 0 0 0,-1 0 0 0 0,0 0 1 0 0,-1 0-1 0 0,1 1 0 0 0,0 0 1 0 0,-1 0-1 0 0,0 0 0 0 0,0 0 1 0 0,0 1-1 0 0,-1 0 0 0 0,1 0 0 0 0,-1 0 1 0 0,0 0-1 0 0,-1 0 0 0 0,1 1 1 0 0,1 4 6 0 0,57 183-318 0 0,-53-144-2080 0 0,-8-48 1118 0 0,0-1-23 0 0,-1 1 74 0 0,-6 1 10 0 0</inkml:trace>
  <inkml:trace contextRef="#ctx0" brushRef="#br0" timeOffset="-311.911">23990 1910 2136 0 0,'105'-50'2854'0'0,"-103"49"-2822"0"0,1 0 1 0 0,0 1-1 0 0,0-1 1 0 0,-1 1-1 0 0,1 0 1 0 0,0 0 0 0 0,0 0-1 0 0,-1 0 1 0 0,1 0-1 0 0,0 1 1 0 0,-1-1 0 0 0,1 1-1 0 0,0 0 1 0 0,-1 0-1 0 0,1 0 1 0 0,-1 0-1 0 0,1 0 1 0 0,-1 1 0 0 0,0-1-1 0 0,1 1 1 0 0,-1-1-1 0 0,0 1 1 0 0,0 0-1 0 0,0 0 1 0 0,0 0 0 0 0,0 0-1 0 0,-1 0 1 0 0,1 0-1 0 0,0 1 1 0 0,-1-1-1 0 0,0 0 1 0 0,0 1 0 0 0,0-1-1 0 0,0 1 1 0 0,0 0-1 0 0,0-1 1 0 0,0 1 0 0 0,-1 0-1 0 0,1-1 1 0 0,-1 1-1 0 0,0 0-32 0 0,-1 11 99 0 0,0-1 1 0 0,-1 1-1 0 0,0-1 0 0 0,-1 0 0 0 0,-1 0 1 0 0,0 0-1 0 0,-1 0 0 0 0,0-1 0 0 0,-1 0 1 0 0,0 0-1 0 0,-1 0 0 0 0,0-1 0 0 0,-1 0 0 0 0,0 0 1 0 0,-1-1-1 0 0,0 0 0 0 0,0 0 0 0 0,-1-1 1 0 0,-1 0-1 0 0,-1 0-99 0 0,11-8 13 0 0,2-1-5 0 0,0 0 0 0 0,-1 0 0 0 0,1 0 0 0 0,0 1 1 0 0,0-1-1 0 0,-1 0 0 0 0,1 1 0 0 0,0-1 0 0 0,-1 1 0 0 0,1-1 1 0 0,0 1-1 0 0,-1-1 0 0 0,1 1 0 0 0,-1-1 0 0 0,1 1 0 0 0,-1-1 1 0 0,1 1-1 0 0,-1 0 0 0 0,1-1 0 0 0,-1 1 0 0 0,1 0 0 0 0,-1 0 1 0 0,0-1-1 0 0,0 1 0 0 0,1 0 0 0 0,-1 0 0 0 0,0-1 0 0 0,0 1 1 0 0,0 0-1 0 0,0 0 0 0 0,0 0 0 0 0,0-1 0 0 0,0 1 0 0 0,0 0 1 0 0,0 0-1 0 0,0 0 0 0 0,0-1 0 0 0,0 1 0 0 0,-1 0 0 0 0,1 0 1 0 0,0-1-1 0 0,-1 1 0 0 0,1 0 0 0 0,0-1 0 0 0,-1 1 0 0 0,1 0 1 0 0,-1-1-1 0 0,1 1 0 0 0,-1 0 0 0 0,0-1 0 0 0,1 1 0 0 0,-1-1 0 0 0,1 1 1 0 0,-1-1-1 0 0,0 0 0 0 0,1 1 0 0 0,-1-1 0 0 0,0 1 0 0 0,0-1 1 0 0,1 0-1 0 0,-1 0 0 0 0,0 1 0 0 0,0-1 0 0 0,1 0 0 0 0,-1 0-8 0 0,240-62-5919 0 0,-199 51 4757 0 0</inkml:trace>
  <inkml:trace contextRef="#ctx0" brushRef="#br0" timeOffset="-5062.274">19533 2357 976 0 0,'1'0'135'0'0,"-1"-1"-1"0"0,1 0 1 0 0,-1 0-1 0 0,1 1 1 0 0,-1-1-1 0 0,1 0 1 0 0,0 1-1 0 0,-1-1 1 0 0,1 1 0 0 0,0-1-1 0 0,0 0 1 0 0,-1 1-1 0 0,1 0 1 0 0,0-1-1 0 0,0 1 1 0 0,0-1-1 0 0,0 1 1 0 0,0 0-1 0 0,-1 0 1 0 0,1 0-1 0 0,0-1 1 0 0,0 1 0 0 0,0 0-1 0 0,0 0 1 0 0,0 0-1 0 0,0 0 1 0 0,0 0-1 0 0,0 1 1 0 0,0-1-1 0 0,-1 0 1 0 0,1 0-1 0 0,0 1 1 0 0,0-1 0 0 0,0 0-1 0 0,0 1 1 0 0,-1-1-1 0 0,1 1 1 0 0,0-1-1 0 0,0 1 1 0 0,-1-1-1 0 0,1 1 1 0 0,0 0-1 0 0,-1-1 1 0 0,1 1-1 0 0,0 0 1 0 0,-1-1 0 0 0,1 1-1 0 0,-1 0 1 0 0,1 0-1 0 0,-1 0 1 0 0,0-1-1 0 0,1 1 1 0 0,-1 0-1 0 0,0 1-134 0 0,15 62 42 0 0,-11-40 664 0 0,49 185 940 0 0,30 185-2059 0 0,-101-372-7009 0 0,15-28 6202 0 0</inkml:trace>
  <inkml:trace contextRef="#ctx0" brushRef="#br0" timeOffset="-4786.801">19658 2590 1076 0 0,'-1'-3'143'0'0,"1"0"1"0"0,-1-1-1 0 0,1 1 0 0 0,-1 0 1 0 0,1 0-1 0 0,0 0 0 0 0,0-1 0 0 0,1 1 1 0 0,-1 0-1 0 0,1 0 0 0 0,-1 0 1 0 0,1-1-1 0 0,0 1 0 0 0,0 0 0 0 0,1 0 1 0 0,-1 0-1 0 0,1 0 0 0 0,-1 1 1 0 0,1-1-1 0 0,0 0 0 0 0,0 1 1 0 0,0-1-1 0 0,0 1 0 0 0,0 0 0 0 0,1-1 1 0 0,-1 1-1 0 0,1 0 0 0 0,0 1 1 0 0,-1-1-1 0 0,1 0 0 0 0,0 1 0 0 0,0-1 1 0 0,0 1-1 0 0,0 0 0 0 0,0 0 1 0 0,2 0-144 0 0,115-27 1074 0 0,-112 27-1023 0 0,0 1 1 0 0,0 0-1 0 0,0 0 1 0 0,0 0 0 0 0,0 1-1 0 0,-1 1 1 0 0,1-1-1 0 0,0 1 1 0 0,0 1 0 0 0,-1-1-1 0 0,1 1 1 0 0,-1 1-1 0 0,0-1 1 0 0,0 1 0 0 0,0 0-1 0 0,0 1 1 0 0,-1 0-1 0 0,5 4-51 0 0,-10-8 11 0 0,1 1 0 0 0,0 0-1 0 0,-1 0 1 0 0,1 0-1 0 0,-1 0 1 0 0,0 1-1 0 0,0-1 1 0 0,0 0 0 0 0,0 0-1 0 0,0 1 1 0 0,0-1-1 0 0,0 1 1 0 0,-1-1-1 0 0,0 0 1 0 0,1 1 0 0 0,-1-1-1 0 0,0 1 1 0 0,0-1-1 0 0,0 1 1 0 0,0-1-1 0 0,-1 1 1 0 0,1-1 0 0 0,-1 1-1 0 0,1-1 1 0 0,-1 1-1 0 0,0-1 1 0 0,0 0 0 0 0,0 1-1 0 0,0-1 1 0 0,0 0-1 0 0,-1 0 1 0 0,1 0-1 0 0,-1 0 1 0 0,1 0 0 0 0,-1 0-1 0 0,0 0 1 0 0,0-1-1 0 0,0 1 1 0 0,0-1-1 0 0,0 1 1 0 0,0-1 0 0 0,0 0-1 0 0,-1 1-10 0 0,-100 54-437 0 0,-48-29-4806 0 0,133-27 3955 0 0</inkml:trace>
  <inkml:trace contextRef="#ctx0" brushRef="#br0" timeOffset="-4397.03">19869 2056 1604 0 0,'2'-4'98'0'0,"-1"0"0"0"0,1 1 0 0 0,0-1 0 0 0,0 1 0 0 0,0-1-1 0 0,1 1 1 0 0,-1 0 0 0 0,1 0 0 0 0,0 0 0 0 0,-1 0 0 0 0,2 0 0 0 0,-1 1 0 0 0,0-1-1 0 0,0 1 1 0 0,1 0 0 0 0,-1 0 0 0 0,1 0 0 0 0,0 1 0 0 0,-1-1 0 0 0,1 1 0 0 0,0 0 0 0 0,0 0-1 0 0,0 0 1 0 0,0 0 0 0 0,0 1 0 0 0,0-1 0 0 0,0 1 0 0 0,0 0 0 0 0,0 1 0 0 0,0-1-1 0 0,0 1 1 0 0,0-1 0 0 0,0 1 0 0 0,0 0 0 0 0,0 1 0 0 0,0-1 0 0 0,-1 1 0 0 0,1-1-1 0 0,-1 1 1 0 0,1 0 0 0 0,-1 1 0 0 0,1-1 0 0 0,-1 1 0 0 0,0-1 0 0 0,0 1 0 0 0,0 0 0 0 0,-1 0-1 0 0,1 0 1 0 0,-1 0 0 0 0,1 1 0 0 0,-1-1 0 0 0,1 3-98 0 0,-2 7 164 0 0,0 1 1 0 0,0 0-1 0 0,-1-1 0 0 0,-1 1 1 0 0,0 0-1 0 0,-1-1 0 0 0,-1 1 1 0 0,0-1-1 0 0,-1 1 0 0 0,0-1 1 0 0,-1-1-1 0 0,0 1 0 0 0,-1-1 1 0 0,-1 1-1 0 0,0-2 0 0 0,0 1 1 0 0,-5 5-165 0 0,11-16 20 0 0,0 0 0 0 0,0 0 0 0 0,1 0 0 0 0,-1 0 0 0 0,1 0 0 0 0,-1 0 0 0 0,1 0 0 0 0,-1 0 0 0 0,1 0 0 0 0,-1 1 0 0 0,1-1 0 0 0,0 0 0 0 0,0 0 1 0 0,0 1-1 0 0,0-1 0 0 0,0 0 0 0 0,0 0 0 0 0,0 1 0 0 0,0-1 0 0 0,0 0 0 0 0,1 0 0 0 0,-1 0 0 0 0,0 1 0 0 0,1-1 0 0 0,-1 0 0 0 0,1 0 0 0 0,-1 0 0 0 0,1 0 1 0 0,0 0-1 0 0,-1 0 0 0 0,1 0 0 0 0,0 0 0 0 0,0 0 0 0 0,0 0 0 0 0,0 0 0 0 0,0 0 0 0 0,0-1 0 0 0,0 1 0 0 0,0 0 0 0 0,0-1 0 0 0,0 1 0 0 0,0-1 1 0 0,0 1-1 0 0,0-1 0 0 0,0 1 0 0 0,1-1 0 0 0,-1 0 0 0 0,0 0 0 0 0,0 1 0 0 0,0-1 0 0 0,1 0 0 0 0,-1 0 0 0 0,0 0 0 0 0,1-1-20 0 0,84 5-617 0 0,-70-4 459 0 0,300-42-7097 0 0,-275 33 5974 0 0</inkml:trace>
  <inkml:trace contextRef="#ctx0" brushRef="#br0" timeOffset="-3353.946">20620 2605 1516 0 0,'-22'0'2936'0'0,"-17"-27"-763"0"0,67 15-611 0 0,213-27-205 0 0,73-23-5840 0 0,-274 39 2175 0 0,-34 13 1095 0 0</inkml:trace>
  <inkml:trace contextRef="#ctx0" brushRef="#br0" timeOffset="-3041.475">20831 2317 1148 0 0,'-13'9'3100'0'0,"5"17"286"0"0,148 351-1390 0 0,-123-322-2632 0 0,3 16-4065 0 0,-19-69 3442 0 0,-1-2 61 0 0</inkml:trace>
  <inkml:trace contextRef="#ctx0" brushRef="#br0" timeOffset="-2436.892">21393 2408 1508 0 0,'3'-3'2830'0'0,"31"-20"-383"0"0,-28 21-2399 0 0,0 0 0 0 0,1 0 0 0 0,-1 0 0 0 0,0 0 0 0 0,1 1 1 0 0,-1 0-1 0 0,1 1 0 0 0,0-1 0 0 0,-1 1 0 0 0,1 1 0 0 0,-1-1 1 0 0,1 1-1 0 0,-1 0 0 0 0,1 1 0 0 0,-1-1 0 0 0,0 1 0 0 0,1 0 0 0 0,-1 1 1 0 0,0 0-1 0 0,-1 0 0 0 0,1 0 0 0 0,0 0 0 0 0,-1 1 0 0 0,0 0 1 0 0,0 0-1 0 0,0 1 0 0 0,0-1 0 0 0,-1 1 0 0 0,1 0 0 0 0,-1 0 1 0 0,0 1-1 0 0,-1-1 0 0 0,0 1 0 0 0,1 0 0 0 0,-2 0 0 0 0,1 0 1 0 0,-1 0-1 0 0,0 0 0 0 0,0 1 0 0 0,-1-1 0 0 0,0 1 0 0 0,0-1 0 0 0,0 3-48 0 0,-2-4 21 0 0,0 0 0 0 0,0-1 0 0 0,0 1 0 0 0,-1-1 0 0 0,0 0 0 0 0,0 1 0 0 0,0-1-1 0 0,0 0 1 0 0,-1 0 0 0 0,0 0 0 0 0,0-1 0 0 0,0 1 0 0 0,0-1 0 0 0,0 1 0 0 0,-1-1-1 0 0,1 0 1 0 0,-1 0 0 0 0,0-1 0 0 0,0 1 0 0 0,0-1 0 0 0,0 0 0 0 0,-1 0 0 0 0,1 0-1 0 0,0 0 1 0 0,-1-1 0 0 0,0 0-21 0 0,4-1-20 0 0,1 0 16 0 0,-3-3-3 0 0,1-1 0 0 0,-1 1 1 0 0,1-1-1 0 0,0 0 0 0 0,0 0 0 0 0,1 0 0 0 0,-1 0 0 0 0,1 0 0 0 0,0-1 0 0 0,0 1 0 0 0,0 0 1 0 0,1-1-1 0 0,-1 1 0 0 0,1 0 0 0 0,0-1 0 0 0,0 1 0 0 0,1 0 0 0 0,-1-1 0 0 0,1 1 0 0 0,0 0 1 0 0,0-1-1 0 0,1 1 0 0 0,-1 0 0 0 0,1 0 0 0 0,0 0 0 0 0,0 0 0 0 0,2-2 7 0 0,71-103-183 0 0,68-5-151 0 0,-137 115 323 0 0,0 0 0 0 0,1 1 0 0 0,-1 0 0 0 0,0 0 1 0 0,-1 0-1 0 0,1 1 0 0 0,0-1 0 0 0,-1 1 0 0 0,1 1 0 0 0,-1-1 1 0 0,0 1-1 0 0,0 0 0 0 0,-1 0 0 0 0,1 1 0 0 0,-1-1 0 0 0,0 1 1 0 0,0 0-1 0 0,0 0 0 0 0,-1 0 0 0 0,1 1 0 0 0,-1-1 0 0 0,-1 1 0 0 0,1 0 1 0 0,-1 0-1 0 0,0 0 0 0 0,0 0 0 0 0,-1 0 0 0 0,1 1 11 0 0,9 15-57 0 0,78 177-1424 0 0,-85-170-1772 0 0,-4-21 2017 0 0</inkml:trace>
  <inkml:trace contextRef="#ctx0" brushRef="#br0" timeOffset="-2112.444">22202 2200 2392 0 0,'14'-16'4276'0'0,"-10"43"-2310"0"0,-3-8-1881 0 0,13 57 416 0 0,3-2 0 0 0,3 0-1 0 0,4-1 1 0 0,4 2-501 0 0,-1 123-340 0 0,-50-143-1317 0 0,-14-40-3843 0 0,36-15 4283 0 0</inkml:trace>
  <inkml:trace contextRef="#ctx0" brushRef="#br0" timeOffset="-1832.471">22249 2309 1744 0 0,'4'-6'194'0'0,"2"-1"1"0"0,-1 0-1 0 0,1 1 0 0 0,0 0 1 0 0,0 1-1 0 0,1-1 0 0 0,-1 1 1 0 0,1 1-1 0 0,0-1 0 0 0,1 1 1 0 0,-1 0-1 0 0,1 1 0 0 0,0-1 0 0 0,0 2 1 0 0,0-1-1 0 0,0 1 0 0 0,0 0 1 0 0,0 1-1 0 0,1 0 0 0 0,-1 0 1 0 0,1 1-1 0 0,-1 0 0 0 0,2 0-194 0 0,-3 2 65 0 0,1-1 0 0 0,-1 1 1 0 0,0 0-1 0 0,1 1 0 0 0,-1-1 0 0 0,0 1 0 0 0,-1 1 0 0 0,1 0 0 0 0,-1 0 0 0 0,1 0 0 0 0,-1 0 0 0 0,0 1 0 0 0,-1 0 1 0 0,1 0-1 0 0,-1 1 0 0 0,0 0 0 0 0,0 0 0 0 0,-1 0 0 0 0,0 0 0 0 0,0 1 0 0 0,0-1 0 0 0,-1 1 0 0 0,0 0 0 0 0,0 0 1 0 0,-1 0-1 0 0,1 1 0 0 0,0 5-65 0 0,-6-5 20 0 0,1-1 1 0 0,-1 0-1 0 0,-1 0 1 0 0,1-1 0 0 0,-1 1-1 0 0,0-1 1 0 0,0 0-1 0 0,-1 0 1 0 0,0 0-1 0 0,0 0 1 0 0,-1-1-1 0 0,1 0 1 0 0,-1 0 0 0 0,0-1-1 0 0,0 1 1 0 0,-1-1-1 0 0,1-1 1 0 0,-1 1-1 0 0,0-1 1 0 0,0 0-1 0 0,0-1 1 0 0,0 1 0 0 0,-1-2-1 0 0,-4 2-20 0 0,8-1-202 0 0,0 1 1 0 0,-1-1-1 0 0,1-1 0 0 0,0 1 1 0 0,-1 0-1 0 0,1-1 0 0 0,-1 0 1 0 0,0 0-1 0 0,1-1 0 0 0,-1 1 1 0 0,0-1-1 0 0,1 0 1 0 0,-1 0-1 0 0,0 0 0 0 0,1-1 1 0 0,-1 0-1 0 0,0 0 0 0 0,1 0 1 0 0,-1 0-1 0 0,1-1 0 0 0,0 0 1 0 0,-1 0-1 0 0,1 0 0 0 0,0 0 1 0 0,0 0-1 0 0,0-1 0 0 0,0 0 1 0 0,1 0 201 0 0,-3-11-1262 0 0</inkml:trace>
  <inkml:trace contextRef="#ctx0" brushRef="#br0" timeOffset="12787.091">3388 4521 1468 0 0,'-13'-1'917'0'0,"14"5"3197"0"0,5-1-4056 0 0,0-1 1 0 0,0 1-1 0 0,0-1 1 0 0,1-1 0 0 0,-1 1-1 0 0,0-1 1 0 0,1 0 0 0 0,-1-1-1 0 0,1 1 1 0 0,-1-1-1 0 0,1-1 1 0 0,-1 1 0 0 0,1-1-1 0 0,-1 0 1 0 0,1 0-1 0 0,-1-1 1 0 0,0 0 0 0 0,2-1-59 0 0,37-5 322 0 0,-25 5-474 0 0,126-12 716 0 0,-48 15-5630 0 0,-98 0 3872 0 0</inkml:trace>
  <inkml:trace contextRef="#ctx0" brushRef="#br0" timeOffset="12958.459">3268 4869 1712 0 0,'5'4'1096'0'0,"0"-1"-276"0"0,3-1-140 0 0,17 2-20 0 0,1-2-83 0 0,-13-2-57 0 0,9 0-124 0 0,7 0-80 0 0,38-15-192 0 0,-32 9-84 0 0,8-3-28 0 0,5 0 0 0 0,-1-2-572 0 0,1-2-489 0 0,0 1-263 0 0,0-2 80 0 0,-3 1 20 0 0</inkml:trace>
  <inkml:trace contextRef="#ctx0" brushRef="#br0" timeOffset="14750.648">6046 4413 1348 0 0,'21'13'6526'0'0,"38"-17"-5754"0"0,-57 3-621 0 0,16-2-291 0 0,93-13 684 0 0,-37 12-4699 0 0,-66 1 2763 0 0,-8 3 294 0 0</inkml:trace>
  <inkml:trace contextRef="#ctx0" brushRef="#br0" timeOffset="16763.784">8742 4345 1860 0 0,'17'4'5118'0'0,"37"-9"-4820"0"0,-44 3 211 0 0,63-7-52 0 0,31-4-515 0 0,-34 7-4091 0 0,-69 6 2912 0 0,6 3 139 0 0</inkml:trace>
  <inkml:trace contextRef="#ctx0" brushRef="#br0" timeOffset="17012.39">8708 4582 1468 0 0,'29'3'1024'0'0,"2"-3"-232"0"0,-12 0-76 0 0,11 0-196 0 0,5 0 68 0 0,2 0-227 0 0,3 0-225 0 0,-1 0-16 0 0,37-13-597 0 0,-37 8-783 0 0,-7 4 64 0 0,-2-5 16 0 0</inkml:trace>
  <inkml:trace contextRef="#ctx0" brushRef="#br0" timeOffset="15477.533">6820 4264 1592 0 0,'1'-2'85'0'0,"0"1"-1"0"0,0-1 0 0 0,0 0 1 0 0,0 1-1 0 0,0-1 0 0 0,0 1 1 0 0,1-1-1 0 0,-1 1 0 0 0,0 0 1 0 0,1-1-1 0 0,-1 1 0 0 0,1 0 1 0 0,-1 0-1 0 0,1 0 1 0 0,0 0-1 0 0,0 0 0 0 0,-1 1 1 0 0,1-1-1 0 0,0 0 0 0 0,0 1 1 0 0,0-1-1 0 0,0 1 0 0 0,-1 0 1 0 0,1-1-1 0 0,0 1 0 0 0,0 0 1 0 0,0 0-1 0 0,0 1 1 0 0,0-1-1 0 0,0 0 0 0 0,0 0 1 0 0,0 1-1 0 0,0-1 0 0 0,-1 1 1 0 0,1 0-1 0 0,0 0 0 0 0,0-1 1 0 0,-1 1-1 0 0,1 0 0 0 0,0 1-84 0 0,72 43 336 0 0,-64-37-201 0 0,-1-1 0 0 0,0 1 0 0 0,0 1-1 0 0,-1 0 1 0 0,0 0 0 0 0,-1 0 0 0 0,0 1 0 0 0,0 0 0 0 0,-1 0 0 0 0,-1 1 0 0 0,1 0 0 0 0,-2 0 0 0 0,1 0-1 0 0,-2 0 1 0 0,1 1 0 0 0,-2 0 0 0 0,0 0 0 0 0,1 3-135 0 0,-41 37 1103 0 0,37-51-1084 0 0,1-1 0 0 0,-1 1 0 0 0,1 0 0 0 0,-1 0 0 0 0,1 0 0 0 0,-1-1 0 0 0,0 1 0 0 0,1 0 0 0 0,-1-1 0 0 0,0 1 0 0 0,1-1 0 0 0,-1 1 0 0 0,0-1 0 0 0,0 1 0 0 0,0-1-1 0 0,0 1 1 0 0,0-1 0 0 0,1 0 0 0 0,-1 1 0 0 0,0-1 0 0 0,0 0 0 0 0,0 0 0 0 0,0 0 0 0 0,0 0 0 0 0,0 0 0 0 0,0 0 0 0 0,0 0 0 0 0,0 0 0 0 0,0 0 0 0 0,0 0 0 0 0,0 0 0 0 0,0-1 0 0 0,0 1-1 0 0,0 0 1 0 0,1-1 0 0 0,-1 1 0 0 0,0 0 0 0 0,0-1 0 0 0,0 0 0 0 0,1 1 0 0 0,-1-1 0 0 0,0 1 0 0 0,0-1 0 0 0,1 0 0 0 0,-1 1 0 0 0,0-1 0 0 0,1 0 0 0 0,-1 0 0 0 0,1 0 0 0 0,-1 1-1 0 0,1-1 1 0 0,0 0 0 0 0,-1 0 0 0 0,1 0 0 0 0,0 0 0 0 0,-1 0 0 0 0,1 0 0 0 0,0 0 0 0 0,0 0 0 0 0,0 0 0 0 0,0 0-19 0 0,1-10 4 0 0,2 1 1 0 0,-1-1-1 0 0,1 1 0 0 0,0 0 0 0 0,1 0 1 0 0,0 0-1 0 0,1 0 0 0 0,0 1 1 0 0,1 0-1 0 0,0 0 0 0 0,0 0 0 0 0,3-2-4 0 0,-6 7 2 0 0,5-10-13 0 0,2 1-1 0 0,-1 0 0 0 0,2 1 0 0 0,-1 0 1 0 0,2 0-1 0 0,0 1 0 0 0,0 1 0 0 0,1 0 1 0 0,0 1-1 0 0,0 0 0 0 0,1 1 1 0 0,1 0-1 0 0,-1 2 0 0 0,1-1 0 0 0,0 2 1 0 0,0 0-1 0 0,1 1 0 0 0,0 0 1 0 0,5 0 11 0 0,-14 8-2 0 0,0 1 0 0 0,0-1 0 0 0,-1 1 1 0 0,0 1-1 0 0,0-1 0 0 0,-1 1 0 0 0,1 0 1 0 0,-1 0-1 0 0,-1 1 0 0 0,1-1 0 0 0,-1 1 1 0 0,0 0-1 0 0,0 0 0 0 0,-1 1 0 0 0,0-1 1 0 0,-1 1-1 0 0,1-1 0 0 0,-1 1 0 0 0,-1 0 1 0 0,1 0-1 0 0,-1 6 2 0 0,4 5-418 0 0,9 46 751 0 0,-10-20-7217 0 0,-4-45 5694 0 0</inkml:trace>
  <inkml:trace contextRef="#ctx0" brushRef="#br0" timeOffset="15805.622">7691 4141 2016 0 0,'4'-7'5143'0'0,"-16"39"-3247"0"0,98 459 721 0 0,-102-406-4071 0 0,-24-52-4319 0 0,38-32 4531 0 0,2-1 35 0 0</inkml:trace>
  <inkml:trace contextRef="#ctx0" brushRef="#br0" timeOffset="16131.577">7691 4330 1048 0 0,'23'-47'4111'0'0,"-18"42"-3990"0"0,1 1-1 0 0,0-1 0 0 0,0 1 0 0 0,1 1 1 0 0,-1-1-1 0 0,1 1 0 0 0,0 0 0 0 0,-1 1 0 0 0,1 0 1 0 0,1 0-1 0 0,-1 0 0 0 0,0 1 0 0 0,0 0 0 0 0,0 0 1 0 0,1 1-1 0 0,-1 0 0 0 0,0 0 0 0 0,6 1-120 0 0,-10-1 31 0 0,0 0 0 0 0,0 1 0 0 0,0-1 0 0 0,0 0 0 0 0,0 1 0 0 0,0 0 0 0 0,-1 0 0 0 0,1 0 0 0 0,0 0-1 0 0,0 0 1 0 0,-1 0 0 0 0,1 1 0 0 0,-1-1 0 0 0,1 1 0 0 0,-1 0 0 0 0,0 0 0 0 0,1 0 0 0 0,-1 0 0 0 0,0 0 0 0 0,0 0 0 0 0,0 1-1 0 0,-1-1 1 0 0,1 1 0 0 0,-1-1 0 0 0,1 1 0 0 0,-1-1 0 0 0,0 1 0 0 0,0 0 0 0 0,0 0 0 0 0,0 0 0 0 0,0 0 0 0 0,-1-1 0 0 0,1 1-1 0 0,-1 0 1 0 0,0 0 0 0 0,0 0 0 0 0,0 0 0 0 0,-1 3-31 0 0,-4 3-4 0 0,0 0-1 0 0,-1-1 1 0 0,-1 1 0 0 0,1-1-1 0 0,-1 0 1 0 0,-1-1 0 0 0,1 0-1 0 0,-1 0 1 0 0,0 0 0 0 0,-1-1-1 0 0,0 0 1 0 0,0-1-1 0 0,0 0 1 0 0,0-1 0 0 0,-1 1-1 0 0,0-2 1 0 0,-4 2 4 0 0,-69 9-3280 0 0,42-32 756 0 0,27 3 1308 0 0</inkml:trace>
  <inkml:trace contextRef="#ctx0" brushRef="#br0" timeOffset="16471.424">7860 3943 856 0 0,'43'-33'4843'0'0,"-36"32"-4744"0"0,0 0 1 0 0,0 0-1 0 0,0 0 0 0 0,0 1 0 0 0,0 0 1 0 0,0 0-1 0 0,1 1 0 0 0,-1 0 0 0 0,-1 0 1 0 0,1 1-1 0 0,0 0 0 0 0,0 0 0 0 0,-1 1 0 0 0,1-1 1 0 0,-1 1-1 0 0,1 1 0 0 0,-1-1 0 0 0,2 3-99 0 0,-2 0 101 0 0,-1 1 0 0 0,0-1 1 0 0,0 1-1 0 0,0 1 0 0 0,-1-1 0 0 0,0 0 0 0 0,-1 1 0 0 0,0 0 0 0 0,0 0 0 0 0,0 0 0 0 0,-1 0 0 0 0,0 1 0 0 0,-1-1 0 0 0,0 0 0 0 0,0 1 0 0 0,-1-1 0 0 0,0 1 1 0 0,0-1-1 0 0,-1 1 0 0 0,0-1 0 0 0,-1 0 0 0 0,0 1 0 0 0,0-1 0 0 0,0 0 0 0 0,-1 0 0 0 0,-1 0 0 0 0,1-1 0 0 0,-1 1 0 0 0,0-1 0 0 0,-1 0 0 0 0,0 0 0 0 0,0 0 1 0 0,-1 0-102 0 0,4-4 41 0 0,3 0-62 0 0,0-1-1 0 0,0 0 1 0 0,1 0-1 0 0,-1 0 1 0 0,0 0-1 0 0,1-1 1 0 0,-1 1-1 0 0,1 0 0 0 0,0 0 1 0 0,0-1-1 0 0,-1 1 1 0 0,1-1-1 0 0,0 0 1 0 0,0 0-1 0 0,1 1 1 0 0,-1-1-1 0 0,0-1 1 0 0,0 1-1 0 0,0 0 1 0 0,1 0-1 0 0,-1-1 1 0 0,0 1-1 0 0,1-1 0 0 0,-1 0 1 0 0,0 0-1 0 0,1 0 1 0 0,-1 0-1 0 0,0 0 1 0 0,1 0-1 0 0,-1-1 1 0 0,0 1-1 0 0,1-1 1 0 0,-1 1-1 0 0,0-1 1 0 0,0 0-1 0 0,1 0 0 0 0,-1 0 1 0 0,0 0-1 0 0,0-1 1 0 0,0 1 21 0 0,-1 1-6 0 0,242-54-7131 0 0,-209 44 5927 0 0</inkml:trace>
  <inkml:trace contextRef="#ctx0" brushRef="#br0" timeOffset="13740.107">4582 4377 1312 0 0,'0'-2'118'0'0,"0"1"0"0"0,0-1 1 0 0,0 1-1 0 0,0-1 0 0 0,0 1 0 0 0,0-1 0 0 0,1 1 0 0 0,-1-1 1 0 0,1 1-1 0 0,-1 0 0 0 0,1-1 0 0 0,0 1 0 0 0,-1 0 0 0 0,1-1 1 0 0,0 1-1 0 0,0 0 0 0 0,0 0 0 0 0,0 0 0 0 0,0-1 0 0 0,0 1 1 0 0,0 0-1 0 0,0 1 0 0 0,1-1 0 0 0,-1 0 0 0 0,0 0 0 0 0,1 0 1 0 0,-1 1-1 0 0,0-1 0 0 0,1 1 0 0 0,-1-1 0 0 0,1 1 0 0 0,-1-1 1 0 0,1 1-1 0 0,-1 0 0 0 0,1 0 0 0 0,0 0-118 0 0,79 16 661 0 0,-72-12-592 0 0,-1 0 0 0 0,0 0 1 0 0,0 1-1 0 0,0 0 1 0 0,0 1-1 0 0,-1-1 1 0 0,0 2-1 0 0,0-1 1 0 0,-1 1-1 0 0,1 0 1 0 0,-2 0-1 0 0,1 0 0 0 0,-1 1 1 0 0,0 0-1 0 0,0 0 1 0 0,-1 1-1 0 0,0-1 1 0 0,-1 1-1 0 0,0 0 1 0 0,0 0-1 0 0,-1 0 0 0 0,0 0 1 0 0,-1 0-1 0 0,1 4-69 0 0,-3-6 87 0 0,-1-1-1 0 0,1 1 0 0 0,-1-1 0 0 0,0 0 0 0 0,-1 0 1 0 0,1 1-1 0 0,-1-1 0 0 0,0-1 0 0 0,-1 1 0 0 0,1 0 1 0 0,-1-1-1 0 0,0 0 0 0 0,-1 0 0 0 0,1 0 0 0 0,-1 0 0 0 0,0-1 1 0 0,0 0-1 0 0,-5 3-86 0 0,9-6 161 0 0,1-1-35 0 0,-12-35 175 0 0,13 16-281 0 0,1 1-1 0 0,0 0 1 0 0,2 0 0 0 0,0 0-1 0 0,1 0 1 0 0,1 1 0 0 0,1-1-1 0 0,0 2 1 0 0,1-1 0 0 0,1 1-1 0 0,1 0 1 0 0,0 1 0 0 0,1 0-1 0 0,0 0 1 0 0,1 1 0 0 0,12-10-20 0 0,-22 21-4 0 0,0 1-1 0 0,0 0 1 0 0,0 0 0 0 0,0-1 0 0 0,0 1 0 0 0,0 0 0 0 0,1 1 0 0 0,-1-1 0 0 0,1 0 0 0 0,-1 1 0 0 0,1-1 0 0 0,0 1 0 0 0,-1 0 0 0 0,1 0 0 0 0,0 0 0 0 0,0 0-1 0 0,0 0 1 0 0,0 1 0 0 0,0-1 0 0 0,0 1 0 0 0,0 0 0 0 0,0 0 0 0 0,0 0 0 0 0,0 0 0 0 0,0 0 0 0 0,0 1 0 0 0,0 0 0 0 0,0-1 0 0 0,-1 1 0 0 0,1 0 0 0 0,0 0-1 0 0,0 1 1 0 0,-1-1 0 0 0,1 0 0 0 0,0 1 0 0 0,-1 0 0 0 0,0-1 0 0 0,1 1 0 0 0,-1 0 0 0 0,0 0 0 0 0,0 1 0 0 0,1 0 4 0 0,65 118-52 0 0,-55-93 21 0 0,26 57-875 0 0,-36-80 468 0 0,17 29 142 0 0,-14-10-5152 0 0,-6-24 4246 0 0</inkml:trace>
  <inkml:trace contextRef="#ctx0" brushRef="#br0" timeOffset="14174.575">5380 4258 976 0 0,'12'-14'3960'0'0,"-12"15"-3873"0"0,0 0 0 0 0,0-1-1 0 0,0 1 1 0 0,0-1 0 0 0,0 1 0 0 0,0-1-1 0 0,0 1 1 0 0,1-1 0 0 0,-1 1-1 0 0,0-1 1 0 0,0 1 0 0 0,1-1-1 0 0,-1 1 1 0 0,0-1 0 0 0,1 1 0 0 0,-1-1-1 0 0,1 1 1 0 0,-1-1 0 0 0,0 0-1 0 0,1 1 1 0 0,-1-1 0 0 0,1 0-1 0 0,-1 1 1 0 0,1-1 0 0 0,-1 0 0 0 0,1 0-1 0 0,-1 1 1 0 0,1-1 0 0 0,0 0-1 0 0,-1 0 1 0 0,1 0 0 0 0,-1 0-1 0 0,1 0 1 0 0,-1 0 0 0 0,1 0 0 0 0,-1 0-1 0 0,1 0 1 0 0,0 0 0 0 0,-1 0-1 0 0,1 0 1 0 0,-1 0 0 0 0,1 0-1 0 0,-1-1 1 0 0,1 1 0 0 0,-1 0 0 0 0,1 0-1 0 0,-1-1 1 0 0,1 1 0 0 0,-1 0-1 0 0,1-1 1 0 0,-1 1 0 0 0,1 0-1 0 0,-1-1 1 0 0,0 1 0 0 0,1-1-87 0 0,121 603 1507 0 0,-118-585-5458 0 0,-12-45-396 0 0,1 7 3065 0 0</inkml:trace>
  <inkml:trace contextRef="#ctx0" brushRef="#br0" timeOffset="14453.241">5473 4449 1880 0 0,'0'-6'133'0'0,"1"0"-1"0"0,0 0 1 0 0,1 0 0 0 0,-1 1-1 0 0,1-1 1 0 0,0 0 0 0 0,0 1-1 0 0,1 0 1 0 0,0-1 0 0 0,0 1-1 0 0,0 0 1 0 0,1 0-1 0 0,-1 1 1 0 0,1-1 0 0 0,0 1-1 0 0,0 0 1 0 0,1 0 0 0 0,-1 0-1 0 0,1 0 1 0 0,0 1 0 0 0,0 0-1 0 0,0 0 1 0 0,0 0-1 0 0,1 1 1 0 0,-1 0 0 0 0,1 0-1 0 0,0 0 1 0 0,-1 0 0 0 0,1 1-1 0 0,0 0 1 0 0,0 0 0 0 0,0 1-1 0 0,0 0 1 0 0,0 0-1 0 0,0 0 1 0 0,0 1 0 0 0,-1-1-1 0 0,1 2 1 0 0,0-1 0 0 0,0 0-1 0 0,-1 1 1 0 0,1 0 0 0 0,-1 1-1 0 0,1-1 1 0 0,-1 1-1 0 0,0 0 1 0 0,1 1-133 0 0,-3-2 23 0 0,-1 0 0 0 0,0-1 0 0 0,0 1 0 0 0,-1 0 0 0 0,1 1 0 0 0,0-1 0 0 0,-1 0 0 0 0,1 0 0 0 0,-1 1 1 0 0,0-1-1 0 0,0 0 0 0 0,0 1 0 0 0,0-1 0 0 0,0 1 0 0 0,0 0 0 0 0,-1-1 0 0 0,1 1 0 0 0,-1 0 0 0 0,0-1 0 0 0,0 1 0 0 0,0 0 0 0 0,0-1 0 0 0,0 1 0 0 0,-1 0 0 0 0,1 0 0 0 0,-1-1 0 0 0,1 1 0 0 0,-1-1 0 0 0,0 1 0 0 0,0-1 0 0 0,-1 1 1 0 0,1-1-1 0 0,0 0 0 0 0,-1 1 0 0 0,1-1 0 0 0,-1 0 0 0 0,0 0 0 0 0,0 0 0 0 0,1 0 0 0 0,-1 0 0 0 0,-2 1-23 0 0,-96 64-590 0 0,59-58-2090 0 0,39-8 1318 0 0,1-1 47 0 0,-7 0 27 0 0</inkml:trace>
  <inkml:trace contextRef="#ctx0" brushRef="#br0" timeOffset="22528.324">14507 3801 1272 0 0,'37'-8'3939'0'0,"63"50"-2899"0"0,-85-33-901 0 0,0 0 0 0 0,-1 0 0 0 0,-1 1 1 0 0,0 1-1 0 0,0 0 0 0 0,-1 1 0 0 0,0 1 1 0 0,-1 0-1 0 0,-1 0 0 0 0,0 1 0 0 0,0 0 1 0 0,-2 1-1 0 0,0-1 0 0 0,0 2 0 0 0,-2-1 1 0 0,0 1-1 0 0,0 0 0 0 0,-2 1 0 0 0,0-1 0 0 0,0 9-139 0 0,-4-22 49 0 0,-1 1 0 0 0,0-1 0 0 0,0 1 0 0 0,0-1 0 0 0,-1 1-1 0 0,1-1 1 0 0,-1 0 0 0 0,0 1 0 0 0,1-1 0 0 0,-2 0 0 0 0,1 0-1 0 0,0 0 1 0 0,-1-1 0 0 0,1 1 0 0 0,-1-1 0 0 0,0 1-1 0 0,0-1 1 0 0,1 0 0 0 0,-2 0 0 0 0,1 0 0 0 0,0 0 0 0 0,0-1-1 0 0,-1 1 1 0 0,1-1 0 0 0,-1 0 0 0 0,1 0 0 0 0,-2 0-49 0 0,4 0 175 0 0,-11-5 111 0 0,8-2-274 0 0,0 0 1 0 0,1-1-1 0 0,-1 1 1 0 0,1-1-1 0 0,1 0 1 0 0,-1 1-1 0 0,1-1 1 0 0,0 0-1 0 0,1 0 1 0 0,0-1-1 0 0,0 1 1 0 0,0 0-1 0 0,1 0 1 0 0,0 0-1 0 0,1-1 1 0 0,-1 1-1 0 0,1 0 1 0 0,1 0-1 0 0,-1 0 1 0 0,1 0-1 0 0,1 0 1 0 0,-1 0-1 0 0,1 1 1 0 0,0-1-1 0 0,3-3-12 0 0,1-9-13 0 0,1 2 0 0 0,1-1-1 0 0,1 1 1 0 0,0 0 0 0 0,1 1 0 0 0,1 1 0 0 0,1-1 0 0 0,0 2-1 0 0,0 0 1 0 0,2 1 0 0 0,0 0 0 0 0,0 1 0 0 0,1 0 0 0 0,0 2-1 0 0,1 0 1 0 0,1 0 0 0 0,6-1 13 0 0,-20 9-6 0 0,1 1-1 0 0,-1 0 1 0 0,0 0-1 0 0,0 1 1 0 0,0-1-1 0 0,1 1 1 0 0,-1 0-1 0 0,0 0 1 0 0,1 0-1 0 0,-1 1 1 0 0,0 0 0 0 0,0-1-1 0 0,1 1 1 0 0,-1 1-1 0 0,0-1 1 0 0,0 1-1 0 0,0-1 1 0 0,0 1-1 0 0,-1 0 1 0 0,1 1-1 0 0,-1-1 1 0 0,1 1 0 0 0,-1-1-1 0 0,1 1 1 0 0,-1 0-1 0 0,0 0 1 0 0,-1 0-1 0 0,1 1 1 0 0,0-1-1 0 0,-1 1 1 0 0,0 0-1 0 0,0-1 1 0 0,0 1-1 0 0,0 1 8 0 0,55 144-153 0 0,-56-143 144 0 0,15 48-380 0 0,11 43-205 0 0,-20-33-5067 0 0,-7-62 4433 0 0,0-2 11 0 0</inkml:trace>
  <inkml:trace contextRef="#ctx0" brushRef="#br0" timeOffset="24161.41">17227 3873 2480 0 0,'29'-8'7732'0'0,"-18"9"-8423"0"0,-17 9-3988 0 0,1-7 3276 0 0,-3 1 12 0 0</inkml:trace>
  <inkml:trace contextRef="#ctx0" brushRef="#br0" timeOffset="22914.814">15632 3742 1132 0 0,'16'-15'5072'0'0,"-16"16"-4976"0"0,0-1-1 0 0,0 1 1 0 0,0-1-1 0 0,0 0 1 0 0,0 1 0 0 0,0-1-1 0 0,0 1 1 0 0,0-1-1 0 0,0 1 1 0 0,0-1 0 0 0,0 0-1 0 0,0 1 1 0 0,0-1-1 0 0,0 1 1 0 0,0-1 0 0 0,1 0-1 0 0,-1 1 1 0 0,0-1 0 0 0,0 1-1 0 0,0-1 1 0 0,1 0-1 0 0,-1 1 1 0 0,0-1 0 0 0,0 0-1 0 0,1 1 1 0 0,-1-1-1 0 0,0 0 1 0 0,1 0 0 0 0,-1 1-1 0 0,0-1 1 0 0,1 0-1 0 0,-1 0 1 0 0,1 1 0 0 0,-1-1-1 0 0,0 0 1 0 0,1 0-1 0 0,-1 0 1 0 0,1 0 0 0 0,-1 0-1 0 0,1 0 1 0 0,-1 0-1 0 0,0 0 1 0 0,1 0-96 0 0,-4 70 469 0 0,3 0-1 0 0,2 1 1 0 0,4-2-1 0 0,3 1 1 0 0,15 52-469 0 0,30 104-1688 0 0,-54-224 801 0 0,0-2-317 0 0,0 0 9 0 0,-19 1-3949 0 0,16-7 3784 0 0</inkml:trace>
  <inkml:trace contextRef="#ctx0" brushRef="#br0" timeOffset="23192.824">15699 3919 1708 0 0,'42'-57'3236'0'0,"-34"54"-3129"0"0,0-1-1 0 0,0 1 0 0 0,0 0 0 0 0,0 1 0 0 0,1 0 0 0 0,-1 0 1 0 0,1 1-1 0 0,0 0 0 0 0,-1 0 0 0 0,1 1 0 0 0,0 0 0 0 0,0 1 0 0 0,-1 0 1 0 0,1 0-1 0 0,-1 1 0 0 0,1 0 0 0 0,-1 0 0 0 0,8 4-106 0 0,-13-5 35 0 0,1 0 1 0 0,-1 1-1 0 0,0 0 0 0 0,1-1 0 0 0,-1 1 0 0 0,0 1 0 0 0,0-1 0 0 0,0 0 1 0 0,-1 1-1 0 0,1-1 0 0 0,-1 1 0 0 0,1 0 0 0 0,-1 0 0 0 0,0 0 0 0 0,0 0 1 0 0,0 0-1 0 0,0 0 0 0 0,-1 0 0 0 0,1 1 0 0 0,-1-1 0 0 0,0 1 0 0 0,0-1 1 0 0,0 1-1 0 0,0 2-35 0 0,-60 52 512 0 0,-39-27-910 0 0,28-26-3332 0 0,59-7 2469 0 0,-3-6-17 0 0</inkml:trace>
  <inkml:trace contextRef="#ctx0" brushRef="#br0" timeOffset="23880.707">16399 3772 1060 0 0,'-25'-36'3404'0'0,"17"32"-3260"0"0,0 1 1 0 0,-1 0-1 0 0,1 1 0 0 0,-1 0 0 0 0,0 0 0 0 0,1 1 0 0 0,-1 0 1 0 0,0 1-1 0 0,0 0 0 0 0,0 0 0 0 0,0 1 0 0 0,1 0 1 0 0,-7 2-145 0 0,2-2 99 0 0,1 2 0 0 0,-1 0 0 0 0,1 0 0 0 0,0 1 1 0 0,0 0-1 0 0,0 1 0 0 0,1 1 0 0 0,0 0 1 0 0,0 0-1 0 0,0 1 0 0 0,1 1 0 0 0,-1 0 0 0 0,2 0 1 0 0,-1 0-1 0 0,2 2 0 0 0,-1-1 0 0 0,1 1 0 0 0,0 0 1 0 0,1 1-1 0 0,0-1 0 0 0,-3 10-99 0 0,12-16 38 0 0,1 0 0 0 0,0-1 0 0 0,0 1 0 0 0,0 0 0 0 0,0-1 0 0 0,1 0 0 0 0,-1 0 0 0 0,1 0 0 0 0,0 0 0 0 0,0-1 0 0 0,0 1 0 0 0,0-1 0 0 0,0 0 0 0 0,1 0 0 0 0,-1-1 0 0 0,0 1 0 0 0,1-1 0 0 0,0 0 0 0 0,-1 0 0 0 0,1-1 0 0 0,0 1 0 0 0,-1-1-1 0 0,1 0 1 0 0,0 0 0 0 0,-1 0 0 0 0,1-1 0 0 0,0 0 0 0 0,-1 0 0 0 0,5-1-38 0 0,-1 2 49 0 0,190-49 1666 0 0,-193 127-860 0 0,-22 113-761 0 0,-33 132 1283 0 0,50-321-1364 0 0,0-1 0 0 0,0 1 0 0 0,0 0 0 0 0,1-1 0 0 0,-1 1 0 0 0,0-1-1 0 0,1 1 1 0 0,-1 0 0 0 0,1-1 0 0 0,0 1 0 0 0,-1-1 0 0 0,1 1 0 0 0,0-1 0 0 0,0 0 0 0 0,0 1 0 0 0,0-1 0 0 0,0 0 0 0 0,0 0 0 0 0,0 1 0 0 0,1-1 0 0 0,-1 0 0 0 0,0 0 0 0 0,1 0 0 0 0,-1-1 0 0 0,1 1 0 0 0,-1 0 0 0 0,1 0 0 0 0,-1-1 0 0 0,1 1 0 0 0,-1-1 0 0 0,1 0 0 0 0,0 1 0 0 0,-1-1 0 0 0,1 0 0 0 0,-1 0 0 0 0,1 0 0 0 0,0 0 0 0 0,-1 0 0 0 0,1 0 0 0 0,0 0 0 0 0,-1-1 0 0 0,1 1 0 0 0,0 0 0 0 0,0-1-13 0 0,74-16 166 0 0,-73 16-157 0 0,207-88-1158 0 0,-29-41-6392 0 0,-142 86 4968 0 0,-21 24 1357 0 0</inkml:trace>
  <inkml:trace contextRef="#ctx0" brushRef="#br0" timeOffset="21535.357">13514 4005 1100 0 0,'9'5'4081'0'0,"26"-5"-3528"0"0,-18-1 82 0 0,206-27 1128 0 0,-140 20-1747 0 0,68-8-4762 0 0,-146 14 3532 0 0</inkml:trace>
  <inkml:trace contextRef="#ctx0" brushRef="#br0" timeOffset="21816.831">13622 4149 1756 0 0,'37'0'588'0'0,"-21"0"124"0"0,11 0-176 0 0,7 0-168 0 0,36-11-164 0 0,-30 7-28 0 0,2-4-268 0 0,1-1-204 0 0,2-1-792 0 0,-3-1 28 0 0</inkml:trace>
  <inkml:trace contextRef="#ctx0" brushRef="#br0" timeOffset="19877.531">11593 3916 1292 0 0,'20'-5'6081'0'0,"-8"26"-4261"0"0,-3 40-2027 0 0,-8-55 640 0 0,4 45-479 0 0,6 74 1577 0 0,-8-42-6652 0 0,-3-81 3865 0 0,-1-1 13 0 0,-7 8 115 0 0</inkml:trace>
  <inkml:trace contextRef="#ctx0" brushRef="#br0" timeOffset="20127.798">11859 4060 2436 0 0,'10'0'4067'0'0,"34"-2"-3251"0"0,106-24-132 0 0,-11-28-5605 0 0,-119 43 3811 0 0</inkml:trace>
  <inkml:trace contextRef="#ctx0" brushRef="#br0" timeOffset="20418.465">12422 3811 1272 0 0,'-33'60'6197'0'0,"26"52"-5036"0"0,7-85-485 0 0,49 302 1004 0 0,-40-233-3957 0 0,-35-78-3098 0 0,21-21 4157 0 0</inkml:trace>
  <inkml:trace contextRef="#ctx0" brushRef="#br0" timeOffset="20728.597">12398 4072 2024 0 0,'5'-8'259'0'0,"1"1"0"0"0,0-1-1 0 0,0 1 1 0 0,0 0 0 0 0,1 1-1 0 0,0 0 1 0 0,0 0 0 0 0,1 0 0 0 0,-1 1-1 0 0,1 0 1 0 0,0 0 0 0 0,1 1 0 0 0,-1 0-1 0 0,1 1 1 0 0,0 0 0 0 0,0 0-1 0 0,0 1 1 0 0,0 0 0 0 0,0 0 0 0 0,1 1-1 0 0,-1 0 1 0 0,0 1 0 0 0,1 0-1 0 0,-1 1-258 0 0,-7-2 14 0 0,-1 1 0 0 0,1 0 1 0 0,0 1-1 0 0,-1-1 0 0 0,1 0 0 0 0,0 0 0 0 0,-1 1 0 0 0,1-1 0 0 0,0 0 0 0 0,-1 1 0 0 0,1 0 0 0 0,-1-1 0 0 0,1 1 0 0 0,-1 0 0 0 0,1 0 0 0 0,-1 0 0 0 0,0 0 0 0 0,0 0 0 0 0,1 0 0 0 0,-1 0 0 0 0,0 0 0 0 0,0 1 0 0 0,0-1 0 0 0,0 0 0 0 0,0 1 0 0 0,0-1 0 0 0,-1 1 0 0 0,1-1 0 0 0,0 1 0 0 0,-1-1 0 0 0,1 1 0 0 0,-1 0 1 0 0,1-1-1 0 0,-1 1 0 0 0,0-1 0 0 0,0 1 0 0 0,0 0 0 0 0,0-1 0 0 0,0 1 0 0 0,0 0 0 0 0,0-1 0 0 0,0 1 0 0 0,-1 0 0 0 0,1-1 0 0 0,-1 1 0 0 0,1-1 0 0 0,-1 1 0 0 0,0-1 0 0 0,1 1 0 0 0,-1-1 0 0 0,0 1 0 0 0,0-1 0 0 0,0 0 0 0 0,0 1 0 0 0,0-1 0 0 0,0 0 0 0 0,-1 0 0 0 0,1 0 0 0 0,0 0 0 0 0,-1 0 0 0 0,1 0 0 0 0,0 0 0 0 0,-1 0 1 0 0,0 0-15 0 0,-8 7-239 0 0,0 0 1 0 0,0-1-1 0 0,-1 0 1 0 0,1-1-1 0 0,-1 0 1 0 0,-1-1-1 0 0,1 0 1 0 0,-1-1-1 0 0,0 0 1 0 0,0 0-1 0 0,0-2 1 0 0,0 1-1 0 0,-1-2 1 0 0,1 0 0 0 0,-3 0 238 0 0,-20-16-2650 0 0,21 2 1345 0 0</inkml:trace>
  <inkml:trace contextRef="#ctx0" brushRef="#br0" timeOffset="20976.895">12771 3694 1468 0 0,'8'-1'209'0'0,"-1"0"0"0"0,1 0 0 0 0,0 1-1 0 0,0-1 1 0 0,0 2 0 0 0,-1-1 0 0 0,1 1 0 0 0,0 1-1 0 0,-1-1 1 0 0,1 1 0 0 0,-1 1 0 0 0,1-1-1 0 0,-1 1 1 0 0,0 0 0 0 0,0 1 0 0 0,0 0 0 0 0,-1 0-1 0 0,1 0 1 0 0,-1 1 0 0 0,0 0 0 0 0,0 0 0 0 0,-1 1-1 0 0,1-1 1 0 0,-1 1 0 0 0,-1 1 0 0 0,1-1 0 0 0,-1 0-1 0 0,0 1 1 0 0,0 0 0 0 0,-1 0 0 0 0,1 4-209 0 0,3 4 127 0 0,-1 0 0 0 0,0 1 0 0 0,-1 0 0 0 0,-1 0 0 0 0,-1 0 0 0 0,0 0 0 0 0,-1 1 0 0 0,-1-1 0 0 0,0 1 0 0 0,-2-1 0 0 0,0 1 0 0 0,0-1 0 0 0,-2 0 0 0 0,-1 8-127 0 0,-1-9-42 0 0,0-1 1 0 0,-1 1-1 0 0,0-2 0 0 0,-1 1 1 0 0,-1-1-1 0 0,0 0 0 0 0,-1 0 1 0 0,0-1-1 0 0,-1 0 1 0 0,0-1-1 0 0,-9 8 42 0 0,7-8-602 0 0,-1-1 1 0 0,-1 0-1 0 0,0 0 1 0 0,0-1-1 0 0,-1-1 1 0 0,0-1-1 0 0,-1 0 1 0 0,0-1-1 0 0,0 0 1 0 0,-6 0 601 0 0,-12 1-1262 0 0</inkml:trace>
  <inkml:trace contextRef="#ctx0" brushRef="#br0" timeOffset="18602.535">9784 4194 1372 0 0,'-3'-23'2226'0'0,"2"22"-2187"0"0,0 0 0 0 0,1 0 0 0 0,-1 0 0 0 0,1 0 0 0 0,-1 0 1 0 0,0 0-1 0 0,1-1 0 0 0,0 1 0 0 0,-1 0 0 0 0,1 0 0 0 0,0 0 1 0 0,-1 0-1 0 0,1-1 0 0 0,0 1 0 0 0,0 0 0 0 0,0 0 1 0 0,0 0-1 0 0,0-1 0 0 0,0 1 0 0 0,1 0 0 0 0,-1 0 0 0 0,0 0 1 0 0,1-1-1 0 0,-1 1 0 0 0,0 0 0 0 0,1 0 0 0 0,0 0 0 0 0,-1 0 1 0 0,1 0-1 0 0,-1 0 0 0 0,1 0 0 0 0,0 0 0 0 0,0 0 0 0 0,0 0 1 0 0,0 1-1 0 0,-1-1 0 0 0,1 0 0 0 0,0 0 0 0 0,0 1 1 0 0,0-1-1 0 0,1 1 0 0 0,-1-1 0 0 0,0 1 0 0 0,0-1 0 0 0,0 1 1 0 0,0-1-1 0 0,0 1 0 0 0,1 0 0 0 0,-1 0 0 0 0,0 0 0 0 0,0 0 1 0 0,0 0-1 0 0,1 0 0 0 0,-1 0 0 0 0,0 0 0 0 0,0 0 0 0 0,0 0 1 0 0,1 1-1 0 0,-1-1 0 0 0,0 1 0 0 0,0-1 0 0 0,0 1 1 0 0,0-1-1 0 0,0 1 0 0 0,0-1-39 0 0,15 9 58 0 0,0 1 0 0 0,-1 0 0 0 0,0 0 0 0 0,-1 2 0 0 0,-1 0 0 0 0,1 0 0 0 0,-2 2 0 0 0,0-1 0 0 0,0 1 0 0 0,-2 1 0 0 0,0 0 1 0 0,0 1-1 0 0,-1 0 0 0 0,5 15-58 0 0,10 44 1134 0 0,-24-74-930 0 0,-18 27 752 0 0,16-29-932 0 0,0 0 1 0 0,0 0 0 0 0,0 0-1 0 0,-1-1 1 0 0,1 1 0 0 0,0 0-1 0 0,1-1 1 0 0,-1 0 0 0 0,0 1-1 0 0,0-1 1 0 0,1 0 0 0 0,-1 0-1 0 0,1 0 1 0 0,0 0 0 0 0,-1 0-1 0 0,1-1 1 0 0,0 1-1 0 0,0 0 1 0 0,0 0 0 0 0,1-1-1 0 0,-1 1 1 0 0,0-1 0 0 0,1 1-1 0 0,0 0 1 0 0,-1-1 0 0 0,1 1-1 0 0,0-1 1 0 0,0 1 0 0 0,1-1-1 0 0,-1 1 1 0 0,0-1 0 0 0,1 0-25 0 0,-2-5 48 0 0,0-6-37 0 0,0 0 0 0 0,0-1 0 0 0,2 1 0 0 0,0 0 1 0 0,0 0-1 0 0,1 0 0 0 0,1 0 0 0 0,1 0 1 0 0,0 1-1 0 0,0-1 0 0 0,5-8-11 0 0,-6 13-7 0 0,-1 1 1 0 0,1-1-1 0 0,1 1 0 0 0,-1 0 0 0 0,1 0 1 0 0,1 0-1 0 0,0 1 0 0 0,0 0 1 0 0,0-1-1 0 0,1 2 0 0 0,0-1 0 0 0,0 1 1 0 0,1 0-1 0 0,0 0 0 0 0,6-4 7 0 0,-9 11-5 0 0,0 1-1 0 0,0 1 1 0 0,0-1-1 0 0,0 0 1 0 0,0 1-1 0 0,-1 0 1 0 0,1 0-1 0 0,-1 0 0 0 0,0 0 1 0 0,0 0-1 0 0,0 1 1 0 0,-1 0-1 0 0,1-1 1 0 0,-1 1-1 0 0,0 0 1 0 0,1 0-1 0 0,-2 0 1 0 0,1 0-1 0 0,-1 1 1 0 0,1 0 5 0 0,116 238-136 0 0,-106-215-783 0 0,-9-21-5554 0 0,-6-5 5337 0 0</inkml:trace>
  <inkml:trace contextRef="#ctx0" brushRef="#br0" timeOffset="18913.862">10532 3976 1736 0 0,'4'-5'4907'0'0,"-17"27"-3563"0"0,10 3-1206 0 0,1 0 0 0 0,1 0 0 0 0,2 0 0 0 0,0-1 0 0 0,2 1 0 0 0,0 0 0 0 0,2-1 0 0 0,1 1 0 0 0,0-1 0 0 0,2-1 0 0 0,1 0 0 0 0,4 7-138 0 0,41 162 171 0 0,-54-190-348 0 0,1 1 0 0 0,-1 0 1 0 0,0 0-1 0 0,0-1 0 0 0,0 1 0 0 0,0 0 0 0 0,-1 0 0 0 0,1-1 0 0 0,-1 1 0 0 0,1 0 0 0 0,-1-1 1 0 0,0 1-1 0 0,0 0 0 0 0,0-1 0 0 0,0 1 0 0 0,-1-1 0 0 0,1 0 0 0 0,-1 1 0 0 0,0-1 0 0 0,1 0 0 0 0,-1 0 1 0 0,0 0-1 0 0,0 0 0 0 0,0 0 0 0 0,0-1 0 0 0,-1 1 0 0 0,1 0 0 0 0,0-1 0 0 0,-1 0 0 0 0,1 0 1 0 0,-1 0-1 0 0,1 0 0 0 0,-1 0 0 0 0,0 0 0 0 0,1 0 0 0 0,-1-1 0 0 0,0 1 0 0 0,0-1 0 0 0,1 0 0 0 0,-1 0 1 0 0,-2 0 176 0 0,3 0-1170 0 0</inkml:trace>
  <inkml:trace contextRef="#ctx0" brushRef="#br0" timeOffset="19209.418">10611 4234 1076 0 0,'26'-63'4830'0'0,"-24"61"-4770"0"0,0 0 0 0 0,0 0 0 0 0,1 0 0 0 0,-1 0 0 0 0,1 0 1 0 0,-1 1-1 0 0,1-1 0 0 0,0 1 0 0 0,-1 0 0 0 0,1-1 0 0 0,0 1 0 0 0,0 0 0 0 0,0 1 0 0 0,0-1 0 0 0,0 1 0 0 0,0-1 1 0 0,0 1-1 0 0,0 0 0 0 0,0 0 0 0 0,0 0 0 0 0,0 0 0 0 0,0 1 0 0 0,0-1 0 0 0,0 1 0 0 0,0 0 0 0 0,0 0 0 0 0,0 0 1 0 0,0 0-1 0 0,0 0 0 0 0,2 2-60 0 0,-3-2 21 0 0,0 0 0 0 0,0 0 0 0 0,0 0 1 0 0,0 0-1 0 0,0 0 0 0 0,0 0 1 0 0,0 1-1 0 0,0-1 0 0 0,0 1 0 0 0,0 0 1 0 0,-1-1-1 0 0,1 1 0 0 0,-1 0 0 0 0,1 0 1 0 0,-1 0-1 0 0,0 0 0 0 0,0 0 0 0 0,0 0 1 0 0,0 1-1 0 0,0-1 0 0 0,0 0 0 0 0,0 0 1 0 0,-1 1-1 0 0,1-1 0 0 0,-1 0 0 0 0,0 1 1 0 0,0-1-1 0 0,0 1 0 0 0,0-1 0 0 0,0 0 1 0 0,0 1-1 0 0,-1-1 0 0 0,1 1 1 0 0,-1-1-1 0 0,1 0 0 0 0,-1 0 0 0 0,0 1 1 0 0,0-1-1 0 0,0 0 0 0 0,0 0 0 0 0,-1 0 1 0 0,1 0-1 0 0,0 0 0 0 0,-1 0 0 0 0,0 0 1 0 0,1-1-1 0 0,-1 1 0 0 0,0-1 0 0 0,0 1 1 0 0,0-1-22 0 0,-109 59-491 0 0,108-59 305 0 0,0 0-1 0 0,-1 1 0 0 0,1-1 1 0 0,-1-1-1 0 0,0 1 0 0 0,1 0 1 0 0,-1-1-1 0 0,0 0 0 0 0,1 0 1 0 0,-1 0-1 0 0,0 0 0 0 0,1-1 1 0 0,-1 1-1 0 0,1-1 0 0 0,-1 0 0 0 0,0 0 1 0 0,1 0-1 0 0,0-1 0 0 0,-1 1 1 0 0,1-1-1 0 0,0 0 0 0 0,0 0 1 0 0,0 0-1 0 0,0 0 0 0 0,0 0 1 0 0,0-1-1 0 0,1 1 0 0 0,-1-1 1 0 0,0-1 186 0 0,-4-11-1136 0 0</inkml:trace>
  <inkml:trace contextRef="#ctx0" brushRef="#br0" timeOffset="19460.72">11195 3861 1044 0 0,'0'-1'84'0'0,"-1"1"-1"0"0,1 0 1 0 0,-1 0 0 0 0,1-1-1 0 0,0 1 1 0 0,-1 0 0 0 0,1-1-1 0 0,0 1 1 0 0,0 0 0 0 0,-1-1 0 0 0,1 1-1 0 0,0-1 1 0 0,0 1 0 0 0,-1 0-1 0 0,1-1 1 0 0,0 1 0 0 0,0-1-1 0 0,0 1 1 0 0,0-1 0 0 0,0 1-1 0 0,0-1 1 0 0,0 1 0 0 0,0-1-1 0 0,0 1 1 0 0,0 0 0 0 0,0-1-1 0 0,0 1 1 0 0,0-1 0 0 0,0 1-1 0 0,0-1 1 0 0,0 1 0 0 0,0-1-1 0 0,1 1 1 0 0,-1 0 0 0 0,0-1-1 0 0,0 1 1 0 0,0-1 0 0 0,1 1-1 0 0,-1 0 1 0 0,0-1 0 0 0,1 1-1 0 0,-1 0 1 0 0,0-1 0 0 0,1 1-84 0 0,-46 12 1321 0 0,32-6-1177 0 0,0 1 1 0 0,0 0-1 0 0,1 1 0 0 0,0 0 0 0 0,1 1 0 0 0,-1 1 1 0 0,2 0-1 0 0,-1 0 0 0 0,1 1 0 0 0,1 0 0 0 0,0 1 1 0 0,1 0-1 0 0,0 0 0 0 0,1 1 0 0 0,0 0 0 0 0,1 0 1 0 0,0 1-1 0 0,1 0 0 0 0,1 0 0 0 0,0 0 0 0 0,1 0 1 0 0,1 1-1 0 0,0-1 0 0 0,1 1 0 0 0,0 4-144 0 0,2-11-10 0 0,0-1 0 0 0,0 1 0 0 0,0-1 0 0 0,1 0 0 0 0,0 0 0 0 0,1 0 0 0 0,0 0 0 0 0,0 0 0 0 0,0-1 0 0 0,1 1 1 0 0,0-1-1 0 0,0 0 0 0 0,0 0 0 0 0,1 0 0 0 0,0 0 0 0 0,0-1 0 0 0,1 0 0 0 0,-1 0 0 0 0,1-1 0 0 0,0 1 0 0 0,0-1 0 0 0,1-1 0 0 0,3 3 10 0 0,166 47-5989 0 0,-148-51 4607 0 0</inkml:trace>
  <inkml:trace contextRef="#ctx0" brushRef="#br0" timeOffset="26982.411">9099 6013 1792 0 0,'-17'4'1971'0'0,"-2"0"1595"0"0,36-2-1514 0 0,218-28-511 0 0,-49 2-5450 0 0,-158 21-158 0 0,-31 6 2733 0 0</inkml:trace>
  <inkml:trace contextRef="#ctx0" brushRef="#br0" timeOffset="27230.48">9008 6190 1076 0 0,'6'0'896'0'0,"20"2"-96"0"0,1-2-152 0 0,-10 0-120 0 0,14 0 24 0 0,4 0-64 0 0,3 0-120 0 0,49-14 9 0 0,-38 8-37 0 0,1 2-200 0 0,1-2-12 0 0,-1 0-544 0 0,-4 0-653 0 0,-3-2-151 0 0,-7 1-80 0 0,-3-1 52 0 0</inkml:trace>
  <inkml:trace contextRef="#ctx0" brushRef="#br0" timeOffset="25401.131">6519 5986 1724 0 0,'14'-15'1488'0'0,"-12"15"-1158"0"0,-2 0-46 0 0,0 0-35 0 0,19-3 154 0 0,-18 3-401 0 0,0-2 12 0 0,0 1 0 0 0,1 0 0 0 0,-1 1 0 0 0,0-1-1 0 0,1 0 1 0 0,-1 0 0 0 0,1 1 0 0 0,0-1 0 0 0,-1 1 0 0 0,1-1 0 0 0,0 1 0 0 0,-1-1 0 0 0,1 1 0 0 0,0 0 0 0 0,-1 0 0 0 0,1 0 0 0 0,0 0 0 0 0,-1 0 0 0 0,1 1 0 0 0,0-1 0 0 0,-1 0 0 0 0,1 1 0 0 0,-1-1 0 0 0,1 1 0 0 0,0-1 0 0 0,-1 1 0 0 0,1 0 0 0 0,-1 0 0 0 0,1 0 0 0 0,-1 0 0 0 0,0 0 0 0 0,1 0 0 0 0,-1 0 0 0 0,0 0 0 0 0,0 0 0 0 0,0 1 0 0 0,0-1 0 0 0,0 0 0 0 0,0 1 0 0 0,0 0-14 0 0,26 28 217 0 0,-2 2 0 0 0,-1 0-1 0 0,-2 2 1 0 0,-1 0 0 0 0,-2 2-1 0 0,-1 0 1 0 0,-2 1 0 0 0,8 30-217 0 0,55 109 1016 0 0,-43-101 633 0 0,-15-92-1155 0 0,98-144 256 0 0,205-286-276 0 0,-293 386-586 0 0,-31 60 56 0 0,-21 6-1125 0 0,13 22-6164 0 0,8-24 5939 0 0</inkml:trace>
  <inkml:trace contextRef="#ctx0" brushRef="#br0" timeOffset="25711.673">8172 5875 1356 0 0,'-83'98'4277'0'0,"-58"166"-1838"0"0,56-120-2928 0 0,-11-90-4194 0 0,68-50 3395 0 0</inkml:trace>
  <inkml:trace contextRef="#ctx0" brushRef="#br0" timeOffset="25962.106">7678 6063 1964 0 0,'39'-5'4780'0'0,"32"41"-4621"0"0,-50-24 373 0 0,277 164-786 0 0,-270-141-3197 0 0,-28-34 2229 0 0,0-1-6 0 0</inkml:trace>
  <inkml:trace contextRef="#ctx0" brushRef="#br0" timeOffset="26270.145">7683 5902 1448 0 0,'-11'5'199'0'0,"0"0"0"0"0,1 1 0 0 0,0-1-1 0 0,0 2 1 0 0,1 0 0 0 0,-1 0 0 0 0,1 1 0 0 0,1 0-1 0 0,0 0 1 0 0,0 1 0 0 0,1 0 0 0 0,-1 0 0 0 0,2 1-1 0 0,0 0 1 0 0,0 0 0 0 0,1 0 0 0 0,0 1 0 0 0,0 0 0 0 0,2 0-1 0 0,-1 0 1 0 0,1 0 0 0 0,1 1 0 0 0,0-1 0 0 0,0 1-1 0 0,2 0 1 0 0,-1-1 0 0 0,1 1 0 0 0,1 0 0 0 0,0-1-1 0 0,1 1 1 0 0,0-1 0 0 0,0 1 0 0 0,2-1 0 0 0,-1 0 0 0 0,1 0-1 0 0,1 0 1 0 0,3 5-199 0 0,6 4-53 0 0,1 0 1 0 0,1-2-1 0 0,0 0 0 0 0,1-1 1 0 0,1 0-1 0 0,1-2 0 0 0,0 0 1 0 0,1-1-1 0 0,1-1 0 0 0,0-1 1 0 0,1 0-1 0 0,0-2 0 0 0,0-1 1 0 0,1-1-1 0 0,2 0 53 0 0,88 1-5272 0 0,-71-23 4002 0 0</inkml:trace>
  <inkml:trace contextRef="#ctx0" brushRef="#br0" timeOffset="26532.265">8390 5814 1228 0 0,'10'2'217'0'0,"0"1"-1"0"0,-1 0 1 0 0,1 1-1 0 0,-1 0 1 0 0,0 1 0 0 0,0 0-1 0 0,0 0 1 0 0,-1 0-1 0 0,0 1 1 0 0,0 1-1 0 0,0-1 1 0 0,-1 1 0 0 0,0 1-1 0 0,0-1 1 0 0,-1 1-1 0 0,0 1 1 0 0,0-1 0 0 0,-1 1-1 0 0,0 0 1 0 0,-1 0-1 0 0,1 0 1 0 0,-2 0-1 0 0,1 1 1 0 0,-2 0 0 0 0,3 10-217 0 0,-1-2 187 0 0,0 1 1 0 0,-1 0-1 0 0,-1 0 1 0 0,-1 0-1 0 0,-1 0 1 0 0,0 0-1 0 0,-2 0 1 0 0,0 1-1 0 0,-1-2 1 0 0,-1 1-1 0 0,0 0 1 0 0,-2-1-1 0 0,-3 8-187 0 0,-5 2-5 0 0,-2-1-1 0 0,0 0 0 0 0,-2-1 1 0 0,-1-1-1 0 0,-1-1 0 0 0,-1 0 1 0 0,-9 6 5 0 0,8-16-1887 0 0,17-16-2739 0 0,5-10 3366 0 0</inkml:trace>
  <inkml:trace contextRef="#ctx0" brushRef="#br0" timeOffset="27880.52">9969 5797 896 0 0,'3'-2'158'0'0,"0"0"0"0"0,0 1-1 0 0,1-1 1 0 0,-1 0 0 0 0,0 1 0 0 0,1 0 0 0 0,-1 0-1 0 0,0 0 1 0 0,1 0 0 0 0,0 0 0 0 0,-1 1-1 0 0,1-1 1 0 0,-1 1 0 0 0,1 0 0 0 0,0 0 0 0 0,-1 1-1 0 0,1-1 1 0 0,-1 1 0 0 0,1-1 0 0 0,-1 1-1 0 0,1 0 1 0 0,-1 1 0 0 0,1-1 0 0 0,-1 0 0 0 0,0 1-1 0 0,0 0 1 0 0,0 0 0 0 0,0 0 0 0 0,0 0-1 0 0,2 2-157 0 0,84 75 637 0 0,-80-70-503 0 0,-1 2 0 0 0,0-1 0 0 0,0 1 0 0 0,-1 0 0 0 0,0 1 0 0 0,-1 0 0 0 0,0 0 0 0 0,-1 0 0 0 0,0 1 0 0 0,-1-1 1 0 0,-1 1-1 0 0,0 0 0 0 0,0 1 0 0 0,-2-1 0 0 0,1 0 0 0 0,-2 8-134 0 0,0-16 77 0 0,-1 1 1 0 0,-1-1-1 0 0,1 0 1 0 0,-1 0 0 0 0,0 1-1 0 0,0-1 1 0 0,0 0-1 0 0,-1 0 1 0 0,1-1-1 0 0,-1 1 1 0 0,-1 0 0 0 0,1-1-1 0 0,0 0 1 0 0,-1 0-1 0 0,0 0 1 0 0,0 0-1 0 0,0-1 1 0 0,-1 1-1 0 0,1-1 1 0 0,-1 0 0 0 0,0-1-1 0 0,0 1 1 0 0,0-1-1 0 0,0 0 1 0 0,0 0-1 0 0,0 0 1 0 0,-1-1-78 0 0,5-1 198 0 0,-20-11 195 0 0,19 6-386 0 0,1 0-1 0 0,0-1 0 0 0,0 1 1 0 0,0 0-1 0 0,0-1 0 0 0,1 1 1 0 0,0-1-1 0 0,0 1 0 0 0,1 0 1 0 0,-1-1-1 0 0,1 1 0 0 0,0-1 1 0 0,1 1-1 0 0,-1 0 0 0 0,1 0 1 0 0,0 0-1 0 0,2-4-6 0 0,-2 5 4 0 0,7-16-46 0 0,1 0 0 0 0,1 1-1 0 0,1 0 1 0 0,1 1 0 0 0,0 0-1 0 0,1 1 1 0 0,1 0 0 0 0,1 1-1 0 0,0 1 1 0 0,1 1 0 0 0,0 0-1 0 0,2 1 1 0 0,-1 1 0 0 0,2 1-1 0 0,-1 1 1 0 0,1 0 0 0 0,1 1-1 0 0,0 2 1 0 0,0 0 0 0 0,11-2 42 0 0,-27 7-14 0 0,0 1 0 0 0,0-1 0 0 0,0 1 1 0 0,1 0-1 0 0,-1 0 0 0 0,1 1 1 0 0,-1-1-1 0 0,0 1 0 0 0,1 0 1 0 0,-1 1-1 0 0,1-1 0 0 0,-1 1 0 0 0,0 0 1 0 0,0 0-1 0 0,1 1 0 0 0,-1 0 1 0 0,0 0-1 0 0,0 0 0 0 0,0 0 0 0 0,-1 1 1 0 0,1 0-1 0 0,-1 0 0 0 0,1 0 1 0 0,-1 0-1 0 0,0 1 0 0 0,0 0 0 0 0,0 0 1 0 0,-1 0-1 0 0,1 0 0 0 0,-1 0 1 0 0,0 1-1 0 0,0 0 0 0 0,-1-1 0 0 0,1 1 1 0 0,-1 0-1 0 0,0 0 0 0 0,-1 0 1 0 0,1 1-1 0 0,0 3 14 0 0,10 101 21 0 0,-12-63-2571 0 0,0-17-1872 0 0,0-28 3210 0 0</inkml:trace>
  <inkml:trace contextRef="#ctx0" brushRef="#br0" timeOffset="28228.324">11032 5577 1836 0 0,'11'3'6507'0'0,"-14"16"-6297"0"0,-12 151 1170 0 0,76 363-158 0 0,-59-514-1243 0 0,-1-14-165 0 0,1 0 0 0 0,-1 0 1 0 0,0 1-1 0 0,0-1 0 0 0,-1 0 1 0 0,1 0-1 0 0,-1 1 0 0 0,0-1 0 0 0,-1 0 1 0 0,1 0-1 0 0,-1 0 0 0 0,0 1 1 0 0,-1-1-1 0 0,1 0 0 0 0,-1 0 1 0 0,0 0-1 0 0,0-1 0 0 0,0 1 0 0 0,-1 0 1 0 0,0-1-1 0 0,0 1 0 0 0,0-1 1 0 0,-3 3 185 0 0,-10-18-3448 0 0,6-1 2081 0 0</inkml:trace>
  <inkml:trace contextRef="#ctx0" brushRef="#br0" timeOffset="28571.051">11017 5892 1636 0 0,'1'-9'205'0'0,"1"1"-1"0"0,0-1 1 0 0,0 1-1 0 0,0 0 1 0 0,1 0-1 0 0,0 0 1 0 0,1 0-1 0 0,0 0 1 0 0,0 1-1 0 0,1-1 1 0 0,-1 1 0 0 0,2 0-1 0 0,-1 1 1 0 0,1-1-1 0 0,0 1 1 0 0,0 0-1 0 0,1 1 1 0 0,0-1-1 0 0,0 1 1 0 0,0 1-1 0 0,0-1 1 0 0,1 1-1 0 0,0 1 1 0 0,0-1-1 0 0,0 1 1 0 0,0 1-1 0 0,0-1 1 0 0,0 1 0 0 0,1 1-1 0 0,6-1-204 0 0,-10 2 41 0 0,0 1 1 0 0,-1 0-1 0 0,1 0 0 0 0,-1 0 0 0 0,1 1 1 0 0,-1-1-1 0 0,1 1 0 0 0,-1 0 0 0 0,0 1 1 0 0,0-1-1 0 0,0 1 0 0 0,0-1 1 0 0,0 1-1 0 0,0 0 0 0 0,-1 1 0 0 0,1-1 1 0 0,-1 1-1 0 0,0-1 0 0 0,0 1 0 0 0,-1 0 1 0 0,1 0-1 0 0,-1 0 0 0 0,0 1 1 0 0,0-1-1 0 0,0 0 0 0 0,0 1 0 0 0,-1-1 1 0 0,0 1-1 0 0,0 0 0 0 0,0-1 0 0 0,0 1 1 0 0,-1 0-1 0 0,0 0 0 0 0,0-1 1 0 0,0 1-1 0 0,-1 0 0 0 0,1 0 0 0 0,-1-1 1 0 0,0 1-1 0 0,-1 0 0 0 0,0 1-41 0 0,-10 9-42 0 0,-1 0 0 0 0,0-1 0 0 0,-1 0 0 0 0,-1-1 0 0 0,0 0 0 0 0,0-2 0 0 0,-1 1 0 0 0,-1-2 0 0 0,0 0 0 0 0,-1-2 0 0 0,1 1 0 0 0,-2-2 0 0 0,1-1 0 0 0,-9 2 42 0 0,9-8-3815 0 0,22-25 1534 0 0,13 11 1077 0 0</inkml:trace>
  <inkml:trace contextRef="#ctx0" brushRef="#br0" timeOffset="29191.898">11808 5676 1216 0 0,'-44'-31'2145'0'0,"35"28"-2007"0"0,-1 0-1 0 0,1 0 1 0 0,-1 1 0 0 0,0 0-1 0 0,0 1 1 0 0,1 0-1 0 0,-1 1 1 0 0,0 0 0 0 0,0 0-1 0 0,0 1 1 0 0,0 0 0 0 0,0 1-1 0 0,0 0 1 0 0,1 1 0 0 0,-1 0-1 0 0,1 0 1 0 0,0 1-1 0 0,0 0 1 0 0,0 1 0 0 0,0 0-1 0 0,1 0 1 0 0,0 1 0 0 0,0 0-1 0 0,0 0 1 0 0,1 1 0 0 0,0 0-1 0 0,0 0 1 0 0,1 1 0 0 0,0 0-1 0 0,0 0 1 0 0,1 0-1 0 0,0 1 1 0 0,0 0 0 0 0,-2 5-138 0 0,9-10 39 0 0,0 0 1 0 0,0 0 0 0 0,0 0-1 0 0,1 0 1 0 0,-1 0-1 0 0,1-1 1 0 0,0 1-1 0 0,0-1 1 0 0,0 0 0 0 0,1 0-1 0 0,-1 0 1 0 0,1-1-1 0 0,-1 1 1 0 0,1-1 0 0 0,0 0-1 0 0,0 0 1 0 0,0 0-1 0 0,0 0 1 0 0,0-1 0 0 0,1 1-1 0 0,-1-1 1 0 0,0 0-1 0 0,1 0 1 0 0,-1-1 0 0 0,1 0-1 0 0,-1 1 1 0 0,0-1-1 0 0,1-1 1 0 0,-1 1 0 0 0,1-1-1 0 0,-1 0 1 0 0,0 0-1 0 0,1 0 1 0 0,1-1-40 0 0,6 2 135 0 0,128-29 897 0 0,-126 24-588 0 0,-14 4-431 0 0,1 1 1 0 0,-1-1-1 0 0,1 1 0 0 0,-1 0 0 0 0,1-1 0 0 0,0 1 1 0 0,-1 0-1 0 0,1-1 0 0 0,-1 1 0 0 0,1 0 0 0 0,0 0 1 0 0,-1-1-1 0 0,1 1 0 0 0,-1 0 0 0 0,1 0 0 0 0,0 0 1 0 0,-1 0-1 0 0,1 0 0 0 0,0 0 0 0 0,-1 0 0 0 0,1 0 1 0 0,0 0-1 0 0,-1 0 0 0 0,1 0 0 0 0,0 0 0 0 0,-1 1 1 0 0,1-1-1 0 0,-1 0 0 0 0,1 0 0 0 0,0 1 0 0 0,-1-1 1 0 0,1 0-1 0 0,-1 1 0 0 0,1-1 0 0 0,-1 1 0 0 0,1-1 1 0 0,-1 1-1 0 0,0-1 0 0 0,1 1 0 0 0,-1-1 0 0 0,1 1 1 0 0,-1-1-1 0 0,0 1 0 0 0,1-1 0 0 0,-1 1 0 0 0,0 0 1 0 0,0-1-1 0 0,0 1 0 0 0,1-1 0 0 0,-1 1 0 0 0,0 0 0 0 0,0-1 1 0 0,0 1-1 0 0,0 0 0 0 0,0-1 0 0 0,0 1 0 0 0,0 0 1 0 0,0-1-1 0 0,0 1 0 0 0,0 0 0 0 0,-1-1 0 0 0,1 1 1 0 0,0-1-1 0 0,0 1 0 0 0,-1 0 0 0 0,1-1 0 0 0,-1 1-13 0 0,-39 320 1245 0 0,13-122 101 0 0,27-197-1337 0 0,0-1 0 0 0,1 1 1 0 0,-1 0-1 0 0,1 0 1 0 0,-1 0-1 0 0,1-1 0 0 0,0 1 1 0 0,0 0-1 0 0,0-1 1 0 0,0 1-1 0 0,0 0 0 0 0,0-1 1 0 0,0 1-1 0 0,0-1 0 0 0,1 0 1 0 0,-1 1-1 0 0,0-1 1 0 0,1 0-1 0 0,-1 0 0 0 0,1 0 1 0 0,-1 0-1 0 0,1 0 1 0 0,0 0-1 0 0,0 0 0 0 0,-1-1 1 0 0,1 1-1 0 0,0-1 1 0 0,0 1-1 0 0,0-1 0 0 0,-1 0 1 0 0,1 1-1 0 0,0-1 0 0 0,0 0 1 0 0,0 0-1 0 0,0 0 1 0 0,0-1-1 0 0,-1 1 0 0 0,1 0 1 0 0,0-1-1 0 0,1 1-9 0 0,74-18-332 0 0,-48 8-758 0 0,1-1 0 0 0,-1-1-1 0 0,-1-2 1 0 0,0-1 0 0 0,-1-1 0 0 0,-1-2 0 0 0,-1 0 0 0 0,0-2-1 0 0,-1 0 1 0 0,15-19 1090 0 0,-21 15-1362 0 0</inkml:trace>
  <inkml:trace contextRef="#ctx0" brushRef="#br0" timeOffset="30850.16">5950 5776 1228 0 0,'0'0'504'0'0,"0"0"-74"0"0,0 0-52 0 0,0 0-8 0 0,0-19 734 0 0,6 13-1030 0 0,0 0-1 0 0,1 1 1 0 0,0 0-1 0 0,-1 0 1 0 0,2 1-1 0 0,-1 0 0 0 0,0 0 1 0 0,1 1-1 0 0,0 0 1 0 0,-1 0-1 0 0,1 1 1 0 0,0-1-1 0 0,1 2 0 0 0,-1-1 1 0 0,0 1-1 0 0,0 1 1 0 0,8 0-74 0 0,7-4 115 0 0,168-25 217 0 0,2 8-1 0 0,18 8-331 0 0,811-92-619 0 0,19 20 138 0 0,270-60 905 0 0,137-4 172 0 0,-880 58-12 0 0,-377 58 892 0 0,-23 9-816 0 0,-159 27-654 0 0,0 1-1 0 0,0 0 0 0 0,0 1 0 0 0,-1-1 0 0 0,1 2 0 0 0,-1-1 0 0 0,0 1 0 0 0,-1 1 0 0 0,0-1 1 0 0,0 1-1 0 0,0 1 0 0 0,-1-1 0 0 0,0 1 0 0 0,0 0 0 0 0,-1 0 0 0 0,0 1 0 0 0,0-1 0 0 0,-1 1 0 0 0,-1 0 1 0 0,1 1-1 0 0,-1-1 0 0 0,-1 0 0 0 0,0 1-5 0 0,-1-8 2 0 0,25 80 148 0 0,-3 1-1 0 0,-4 1 0 0 0,-4 1 0 0 0,-3 0 0 0 0,-4 1 0 0 0,-4 19-149 0 0,12 85 258 0 0,-12-145-213 0 0,15 146 261 0 0,7 0 0 0 0,27 80-306 0 0,-53-271-92 0 0,-1-1 0 0 0,1 1 0 0 0,-1 0 0 0 0,1 0 1 0 0,-1 0-1 0 0,1 0 0 0 0,-1 0 0 0 0,1 0 0 0 0,-1 0 0 0 0,1 0 0 0 0,-1 0 0 0 0,1 0 0 0 0,-1 0 1 0 0,1 0-1 0 0,-1 0 0 0 0,1 1 0 0 0,-1-1 0 0 0,1 0 0 0 0,-1 0 0 0 0,1 1 0 0 0,-1-1 0 0 0,1 0 1 0 0,-1 0-1 0 0,1 1 0 0 0,0-1 0 0 0,-1 0 0 0 0,1 1 0 0 0,-1-1 0 0 0,1 1 0 0 0,0-1 0 0 0,0 1 0 0 0,-1-1 1 0 0,1 0-1 0 0,0 1 0 0 0,0-1 0 0 0,-1 1 0 0 0,1-1 0 0 0,0 1 0 0 0,0 0 92 0 0,-42-60-2564 0 0,36 51 2363 0 0,-15-23-947 0 0,-4-3-34 0 0</inkml:trace>
  <inkml:trace contextRef="#ctx0" brushRef="#br0" timeOffset="32573.134">6118 5793 1068 0 0,'-15'-17'2531'0'0,"10"4"-876"0"0,1 18-1617 0 0,0 1 0 0 0,0-1 0 0 0,0 1 0 0 0,1-1 0 0 0,0 1 0 0 0,0 0 0 0 0,0 0 0 0 0,1 1 0 0 0,0-1 0 0 0,0 0-1 0 0,0 1 1 0 0,1-1 0 0 0,0 1 0 0 0,0-1 0 0 0,1 1 0 0 0,0 0 0 0 0,0-1 0 0 0,1 1 0 0 0,-1 0 0 0 0,1-1 0 0 0,2 7-38 0 0,-2 19 100 0 0,24 254 475 0 0,-11-147-403 0 0,6-1 1 0 0,6-1-1 0 0,6-1 0 0 0,7 3-172 0 0,-33-120 59 0 0,-5-13-46 0 0,-1 0 0 0 0,2 1 0 0 0,-1-1 0 0 0,1 0 0 0 0,0 1 0 0 0,0-1-1 0 0,0 0 1 0 0,1 0 0 0 0,0-1 0 0 0,0 1 0 0 0,1 0 0 0 0,0-1 0 0 0,-1 0-1 0 0,2 0 1 0 0,-1 0 0 0 0,1-1 0 0 0,-1 1 0 0 0,1-1 0 0 0,1 0 0 0 0,-1 0-1 0 0,0-1 1 0 0,1 0 0 0 0,0 0 0 0 0,0 0 0 0 0,0 0 0 0 0,2 0-13 0 0,277-2 268 0 0,-42-10-201 0 0,-25-10-119 0 0,1189-146-75 0 0,-870 86 190 0 0,1198-195 223 0 0,-660 64 884 0 0,-647 178-1191 0 0,-302 16 14 0 0,4 16-1 0 0,-65-15-22 0 0,89 10 934 0 0,-153 5-862 0 0,34-2 494 0 0,-125-27-8159 0 0,57 14 6398 0 0</inkml:trace>
  <inkml:trace contextRef="#ctx0" brushRef="#br0" timeOffset="59537.332">108 7967 1580 0 0,'0'0'342'0'0,"-5"-33"1984"0"0,-16-8-184 0 0,2 87-862 0 0,-1 59-580 0 0,6 1-1 0 0,4 0 1 0 0,4 1 0 0 0,6 44-700 0 0,0-149 17 0 0,2 5-2695 0 0,-12-67-2808 0 0,5 35 4160 0 0</inkml:trace>
  <inkml:trace contextRef="#ctx0" brushRef="#br0" timeOffset="60160.318">34 7929 1100 0 0,'4'-12'1406'0'0,"-4"11"-1366"0"0,0 1 0 0 0,0-1 0 0 0,0 0 0 0 0,0 0 0 0 0,0 1 0 0 0,0-1 0 0 0,0 0 0 0 0,0 1 0 0 0,0-1 1 0 0,0 0-1 0 0,1 0 0 0 0,-1 1 0 0 0,0-1 0 0 0,0 0 0 0 0,1 1 0 0 0,-1-1 0 0 0,0 1 0 0 0,1-1 0 0 0,-1 0 0 0 0,1 1 1 0 0,-1-1-1 0 0,1 1 0 0 0,-1-1 0 0 0,1 1 0 0 0,-1-1 0 0 0,1 1 0 0 0,0 0 0 0 0,-1-1 0 0 0,1 1 0 0 0,-1 0 0 0 0,1-1 0 0 0,0 1 1 0 0,0 0-1 0 0,-1 0 0 0 0,1-1 0 0 0,0 1 0 0 0,-1 0 0 0 0,1 0 0 0 0,0 0 0 0 0,-1 0 0 0 0,1 0 0 0 0,0 0 0 0 0,0 0 0 0 0,-1 0 1 0 0,1 1-1 0 0,0-1 0 0 0,-1 0 0 0 0,1 0 0 0 0,0 0 0 0 0,-1 1 0 0 0,1-1 0 0 0,0 0 0 0 0,-1 1 0 0 0,1-1 0 0 0,0 1-40 0 0,21 16 175 0 0,0 1-1 0 0,0 1 0 0 0,-2 1 0 0 0,-1 1 0 0 0,0 0 0 0 0,-2 2 1 0 0,14 22-175 0 0,-17-27 49 0 0,157 273 1447 0 0,-171-290-1484 0 0,1 0 0 0 0,-1 0 0 0 0,1 0 0 0 0,-1 0-1 0 0,1 0 1 0 0,-1 0 0 0 0,1-1 0 0 0,0 1 0 0 0,-1 0-1 0 0,1 0 1 0 0,0-1 0 0 0,0 1 0 0 0,-1-1-1 0 0,1 1 1 0 0,0 0 0 0 0,0-1 0 0 0,0 1 0 0 0,0-1-1 0 0,0 0 1 0 0,0 1 0 0 0,0-1 0 0 0,0 0 0 0 0,0 0-1 0 0,0 1 1 0 0,0-1 0 0 0,0 0 0 0 0,0 0 0 0 0,0 0-1 0 0,0 0 1 0 0,0 0 0 0 0,0 0 0 0 0,0-1 0 0 0,0 1-1 0 0,0 0 1 0 0,0-1 0 0 0,0 1 0 0 0,0 0 0 0 0,0-1-1 0 0,0 1 1 0 0,-1-1 0 0 0,1 1 0 0 0,0-1 0 0 0,0 0-1 0 0,0 1 1 0 0,-1-1 0 0 0,1 0 0 0 0,0 1 0 0 0,-1-1-1 0 0,1 0 1 0 0,0 0 0 0 0,-1 0 0 0 0,1 0-1 0 0,-1 0 1 0 0,1 1 0 0 0,-1-1 0 0 0,0 0 0 0 0,1 0-1 0 0,-1 0 1 0 0,0 0 0 0 0,0 0 0 0 0,0 0 0 0 0,0 0-1 0 0,0 0 1 0 0,0 0 0 0 0,0-1 0 0 0,0 1 0 0 0,0 0-1 0 0,0 0-11 0 0,189-404 635 0 0,-135 295-142 0 0,-54 111-491 0 0,0-1-1 0 0,0 1 1 0 0,0-1 0 0 0,0 1-1 0 0,0 0 1 0 0,0-1 0 0 0,0 1 0 0 0,0-1-1 0 0,0 1 1 0 0,0-1 0 0 0,1 1 0 0 0,-1-1-1 0 0,0 1 1 0 0,0-1 0 0 0,1 1-1 0 0,-1-1 1 0 0,0 1 0 0 0,1-1 0 0 0,-1 1-1 0 0,1-1 1 0 0,-1 0 0 0 0,0 1 0 0 0,1-1-1 0 0,-1 0 1 0 0,1 1 0 0 0,-1-1-1 0 0,1 0 1 0 0,-1 0 0 0 0,1 1 0 0 0,-1-1-1 0 0,1 0 1 0 0,0 0 0 0 0,-1 0 0 0 0,1 0-1 0 0,-1 0 1 0 0,1 0 0 0 0,-1 0-1 0 0,1 0 1 0 0,0 0 0 0 0,-1 0 0 0 0,1 0-1 0 0,-1 0 1 0 0,1 0 0 0 0,-1 0 0 0 0,1 0-1 0 0,-1 0 1 0 0,1-1 0 0 0,-1 1-1 0 0,1 0 1 0 0,-1-1 0 0 0,1 1 0 0 0,-1 0-1 0 0,1 0 1 0 0,-1-1 0 0 0,1 1 0 0 0,-1-1-1 0 0,0 1 1 0 0,1-1 0 0 0,-1 1-2 0 0,7 61 21 0 0,-7-58-20 0 0,11 446 672 0 0,9-256-235 0 0,-17-169-1843 0 0,-2-46-5064 0 0,-1 19 6025 0 0,0-6-830 0 0</inkml:trace>
  <inkml:trace contextRef="#ctx0" brushRef="#br0" timeOffset="62086.918">1815 7965 996 0 0,'3'0'162'0'0,"0"0"0"0"0,0 0 0 0 0,0 0 0 0 0,0 0 0 0 0,-1 0 0 0 0,1-1 0 0 0,0 0 0 0 0,0 1 0 0 0,0-1 0 0 0,-1 0 0 0 0,1-1 0 0 0,0 1 1 0 0,-1 0-1 0 0,1-1 0 0 0,-1 1 0 0 0,1-1 0 0 0,-1 0 0 0 0,0 0 0 0 0,0 0 0 0 0,0 0 0 0 0,0 0 0 0 0,0 0 0 0 0,0-1 0 0 0,0 1 0 0 0,-1 0 0 0 0,1-1 0 0 0,-1 0 0 0 0,0 1 0 0 0,0-1 0 0 0,0 0 0 0 0,0 1 0 0 0,0-1 0 0 0,-1 0 0 0 0,1 0 0 0 0,-1 0 0 0 0,0 0-162 0 0,1 2 156 0 0,-5-18 303 0 0,-7 10-413 0 0,0 0 1 0 0,-1 0-1 0 0,1 1 1 0 0,-2 0-1 0 0,1 1 1 0 0,-1 1-1 0 0,0 0 0 0 0,-1 1 1 0 0,1 0-1 0 0,-1 1 1 0 0,0 1-1 0 0,0 0 1 0 0,0 0-1 0 0,0 2 0 0 0,-1 0 1 0 0,1 0-1 0 0,0 1 1 0 0,-1 1-1 0 0,-12 3-46 0 0,1-1 27 0 0,0 2 0 0 0,0 1 0 0 0,0 2 0 0 0,1 0 0 0 0,0 1 0 0 0,1 2 0 0 0,-19 10-27 0 0,26-11 4 0 0,0 0-1 0 0,1 1 1 0 0,0 0-1 0 0,0 2 0 0 0,1-1 1 0 0,1 2-1 0 0,0 0 1 0 0,1 1-1 0 0,1 0 0 0 0,0 1 1 0 0,1 0-1 0 0,1 1 0 0 0,0 0 1 0 0,1 1-1 0 0,1 0 1 0 0,1 0-1 0 0,0 1 0 0 0,2 0 1 0 0,0 0-1 0 0,1 0 1 0 0,1 1-1 0 0,1-1 0 0 0,0 1 1 0 0,2 0-1 0 0,0 9-3 0 0,-1-20 33 0 0,1 0 0 0 0,0 1 0 0 0,0-1 0 0 0,1 0 0 0 0,0 0 0 0 0,1 0 0 0 0,0 0 0 0 0,0 0 0 0 0,1 0 0 0 0,0 0 0 0 0,0-1 0 0 0,1 0 0 0 0,1 1 0 0 0,-1-1 0 0 0,1-1 0 0 0,0 1 0 0 0,1-1 1 0 0,0 0-1 0 0,0 0 0 0 0,0 0 0 0 0,1-1 0 0 0,0 0 0 0 0,1 0 0 0 0,-1-1 0 0 0,1 0 0 0 0,0 0 0 0 0,0-1 0 0 0,0 0 0 0 0,1-1 0 0 0,-1 1 0 0 0,1-2 0 0 0,0 1 0 0 0,0-1 0 0 0,0 0 0 0 0,0-1 0 0 0,3 0-33 0 0,-6-2 2 0 0,0 1 1 0 0,1-1-1 0 0,-1 0 0 0 0,0-1 0 0 0,0 1 1 0 0,1-1-1 0 0,-1-1 0 0 0,-1 1 1 0 0,1-1-1 0 0,0 0 0 0 0,-1 0 1 0 0,1 0-1 0 0,-1-1 0 0 0,0 0 0 0 0,0 0 1 0 0,-1-1-1 0 0,1 1 0 0 0,-1-1 1 0 0,0 0-1 0 0,0 0 0 0 0,0 0 1 0 0,-1-1-1 0 0,0 1 0 0 0,0-1 0 0 0,0 0 1 0 0,-1 0-1 0 0,1 0 0 0 0,-2 0 1 0 0,1 0-1 0 0,-1 0 0 0 0,0 0 1 0 0,0-1-1 0 0,0-2-2 0 0,5-20-69 0 0,-5 22 42 0 0,0-1 0 0 0,0 0-1 0 0,1 0 1 0 0,-1 1-1 0 0,2-1 1 0 0,-1 1-1 0 0,1-1 1 0 0,0 1 0 0 0,1 0-1 0 0,0 0 1 0 0,0 1-1 0 0,0-1 1 0 0,1 1 0 0 0,0 0-1 0 0,0 0 1 0 0,0 0-1 0 0,1 1 1 0 0,0 0 0 0 0,2-2 27 0 0,17 27-162 0 0,-16-8 137 0 0,-1 1-1 0 0,-1 1 1 0 0,0 0-1 0 0,0 0 1 0 0,-1 0-1 0 0,-1 1 0 0 0,-1-1 1 0 0,0 1-1 0 0,-1 0 1 0 0,2 15 25 0 0,4 13-46 0 0,21 112-6 0 0,-28-148-354 0 0,3 15-327 0 0,-1-15-4183 0 0,-4-7 3626 0 0</inkml:trace>
  <inkml:trace contextRef="#ctx0" brushRef="#br0" timeOffset="64337.11">3514 7934 1468 0 0,'-16'-5'201'0'0,"-1"1"1"0"0,0 0-1 0 0,0 2 0 0 0,0 0 1 0 0,0 0-1 0 0,-1 2 0 0 0,1 0 1 0 0,0 1-1 0 0,0 1 0 0 0,0 1 1 0 0,0 0-1 0 0,0 1 0 0 0,0 1 1 0 0,1 0-1 0 0,0 2 0 0 0,0 0 1 0 0,1 0-1 0 0,-1 1 0 0 0,2 1 1 0 0,-1 1-1 0 0,-7 7-201 0 0,16-13 87 0 0,0 0 0 0 0,1 1 0 0 0,0-1 0 0 0,0 1 0 0 0,0 1 0 0 0,1-1 0 0 0,-1 1 0 0 0,1-1 0 0 0,0 1 0 0 0,1 1 0 0 0,0-1 0 0 0,0 0 0 0 0,0 1 0 0 0,1-1 0 0 0,-1 1 1 0 0,2 0-1 0 0,-1 0 0 0 0,1 0 0 0 0,0 0 0 0 0,0 3-87 0 0,3-6 46 0 0,1 1 0 0 0,-1 0 0 0 0,1-1 0 0 0,0 1 1 0 0,0-1-1 0 0,1 0 0 0 0,-1 0 0 0 0,1-1 0 0 0,0 1 1 0 0,-1-1-1 0 0,2 1 0 0 0,-1-1 0 0 0,0 0 0 0 0,1-1 1 0 0,-1 1-1 0 0,1-1 0 0 0,0 0 0 0 0,0 0 0 0 0,0 0 1 0 0,0-1-1 0 0,0 0 0 0 0,0 0 0 0 0,0 0 0 0 0,4 0-46 0 0,205 10-533 0 0,-76-41-94 0 0,-86-16 49 0 0,-52 44 537 0 0,-3-18 63 0 0,-83-44 1163 0 0,86 64-1193 0 0,0 0 26 0 0,25-9 82 0 0,61-23-80 0 0,-39 17-198 0 0,-1-2 0 0 0,-1-3 1 0 0,-1-1-1 0 0,-1-2 0 0 0,25-18 178 0 0,-65 39-19 0 0,0-1-1 0 0,0 1 1 0 0,0-1 0 0 0,0 1-1 0 0,-1-1 1 0 0,1 0 0 0 0,-1 0-1 0 0,0 0 1 0 0,1 0 0 0 0,-1 0-1 0 0,-1-1 1 0 0,1 1 0 0 0,0-1 0 0 0,-1 1-1 0 0,0-1 1 0 0,0 0 0 0 0,0 1-1 0 0,0-1 1 0 0,0 0 0 0 0,-1 0-1 0 0,0 1 1 0 0,1-1 0 0 0,-2 0-1 0 0,1 0 1 0 0,0 0 0 0 0,-1 1-1 0 0,1-1 1 0 0,-1 0 0 0 0,0 0-1 0 0,-1 1 1 0 0,1-1 0 0 0,-1 1-1 0 0,1-1 1 0 0,-1 1 0 0 0,0 0-1 0 0,0-1 1 0 0,0 1 0 0 0,-1 0 0 0 0,1 0-1 0 0,-1 1 1 0 0,0-1 0 0 0,0 0-1 0 0,0 1 1 0 0,0 0 0 0 0,-3-2 19 0 0,-3-5 101 0 0,0 0 0 0 0,0 1 0 0 0,-1 0 1 0 0,0 1-1 0 0,-1 0 0 0 0,1 1 1 0 0,-1 0-1 0 0,-1 0 0 0 0,1 2 0 0 0,-1-1 1 0 0,0 1-1 0 0,0 1 0 0 0,-12-2-101 0 0,23 5 1 0 0,-21 14 13 0 0,16-6 32 0 0,1 0-1 0 0,0 0 1 0 0,0 0 0 0 0,1 0-1 0 0,0 1 1 0 0,1-1 0 0 0,0 1-1 0 0,0 0 1 0 0,1 0 0 0 0,0 1 0 0 0,1-1-1 0 0,-1 0 1 0 0,2 10-46 0 0,-1-12 38 0 0,-5 98 556 0 0,5 1-1 0 0,5-1 1 0 0,4 0 0 0 0,5 0-1 0 0,18 62-593 0 0,12 247 1571 0 0,-9-603-10791 0 0,-28 164 8061 0 0</inkml:trace>
  <inkml:trace contextRef="#ctx0" brushRef="#br0" timeOffset="65092.609">4737 8066 1472 0 0,'7'-9'207'0'0,"0"-1"0"0"0,0 1 0 0 0,-1-1 0 0 0,0 0 0 0 0,-1 0 0 0 0,0-1 0 0 0,-1 0 0 0 0,0 0 0 0 0,0 0 0 0 0,-1 0 0 0 0,-1 0 0 0 0,0-1 0 0 0,0 1 0 0 0,-1-1 0 0 0,-1 1-1 0 0,0-1 1 0 0,-1 0 0 0 0,0 1 0 0 0,0-1 0 0 0,-1 1 0 0 0,-1 0 0 0 0,-1-5-207 0 0,1 9 54 0 0,0-1 0 0 0,0 0 0 0 0,-1 1-1 0 0,0 0 1 0 0,0 0 0 0 0,-1 0 0 0 0,0 0 0 0 0,0 1-1 0 0,-1 0 1 0 0,1 0 0 0 0,-1 0 0 0 0,-1 1 0 0 0,1-1-1 0 0,-1 2 1 0 0,0-1 0 0 0,0 1 0 0 0,0 0 0 0 0,-1 0-1 0 0,1 1 1 0 0,-1 0 0 0 0,0 0 0 0 0,0 1 0 0 0,0 0-1 0 0,0 1 1 0 0,0-1 0 0 0,-7 1-54 0 0,5 4 18 0 0,0 1 1 0 0,1 0-1 0 0,-1 1 0 0 0,1 0 0 0 0,0 0 0 0 0,1 1 1 0 0,-1 0-1 0 0,1 1 0 0 0,0-1 0 0 0,1 2 1 0 0,0-1-1 0 0,0 1 0 0 0,0 0 0 0 0,1 0 1 0 0,0 1-1 0 0,1 0 0 0 0,0 0 0 0 0,0 0 1 0 0,0 3-19 0 0,-10 17 190 0 0,2 1 1 0 0,2 0-1 0 0,0 1 1 0 0,2 0-1 0 0,2 0 1 0 0,1 1-1 0 0,1 0 1 0 0,1 0-1 0 0,2 1 1 0 0,2 19-191 0 0,0-49 16 0 0,0-1 0 0 0,0 0 1 0 0,1 1-1 0 0,-1-1 1 0 0,0 0-1 0 0,1 0 0 0 0,0 1 1 0 0,0-1-1 0 0,0 0 1 0 0,0 0-1 0 0,0 0 1 0 0,0 0-1 0 0,0 0 0 0 0,1 0 1 0 0,-1 0-1 0 0,1 0 1 0 0,-1-1-1 0 0,1 1 0 0 0,0-1 1 0 0,-1 1-1 0 0,1-1 1 0 0,0 1-1 0 0,0-1 1 0 0,0 0-1 0 0,0 0 0 0 0,0 0 1 0 0,1 0-1 0 0,-1 0 1 0 0,0-1-1 0 0,0 1 0 0 0,1-1 1 0 0,-1 1-1 0 0,0-1 1 0 0,1 0-1 0 0,-1 0 0 0 0,0 0 1 0 0,1 0-1 0 0,-1 0 1 0 0,0 0-1 0 0,1-1 1 0 0,-1 1-1 0 0,1-2-16 0 0,15-8 6 0 0,-1-1 0 0 0,-1-1 0 0 0,0-1 0 0 0,-1 0 0 0 0,0-1 1 0 0,-1-1-1 0 0,-1 0 0 0 0,0-1 0 0 0,-1 0 0 0 0,-1-1 0 0 0,-1-1 0 0 0,0 1 0 0 0,0-4-6 0 0,-2 6 29 0 0,-8 16-34 0 0,0-1 0 0 0,0 1 0 0 0,0-1 0 0 0,1 1 0 0 0,-1-1 0 0 0,0 1-1 0 0,1-1 1 0 0,-1 1 0 0 0,0-1 0 0 0,1 1 0 0 0,-1-1 0 0 0,0 0 0 0 0,1 1 0 0 0,-1-1 0 0 0,1 0 0 0 0,-1 1 0 0 0,1-1 0 0 0,-1 0 0 0 0,1 1-1 0 0,-1-1 1 0 0,1 0 0 0 0,-1 0 0 0 0,1 0 0 0 0,-1 1 0 0 0,1-1 0 0 0,-1 0 0 0 0,1 0 0 0 0,-1 0 0 0 0,1 0 0 0 0,0 0 0 0 0,-1 0 0 0 0,1 0 0 0 0,-1 0-1 0 0,1 0 1 0 0,-1-1 0 0 0,1 1 0 0 0,-1 0 0 0 0,1 0 0 0 0,-1 0 0 0 0,1-1 0 0 0,-1 1 0 0 0,1 0 0 0 0,-1 0 0 0 0,1-1 0 0 0,-1 1 0 0 0,1 0 0 0 0,-1-1-1 0 0,0 1 1 0 0,1-1 0 0 0,-1 1 0 0 0,1-1 0 0 0,-1 1 0 0 0,0 0 0 0 0,0-1 0 0 0,1 1 0 0 0,-1-1 0 0 0,0 1 0 0 0,0-1 0 0 0,0 0 0 0 0,1 1 0 0 0,-1-1-1 0 0,0 1 1 0 0,0-1 0 0 0,0 1 0 0 0,0-1 0 0 0,0 1 0 0 0,0-1 0 0 0,0 0 0 0 0,0 0 5 0 0,28 42 10 0 0,-20-26-19 0 0,0-1-1 0 0,2-1 0 0 0,0 0 1 0 0,0 0-1 0 0,1-1 0 0 0,1 0 1 0 0,0-1-1 0 0,0 0 0 0 0,1-1 1 0 0,1-1-1 0 0,-1 0 1 0 0,15 7 9 0 0,149 36-2033 0 0,-56-40-2824 0 0,-109-11 3673 0 0</inkml:trace>
  <inkml:trace contextRef="#ctx0" brushRef="#br0" timeOffset="65528.694">5750 7734 1676 0 0,'9'16'3762'0'0,"-4"46"-3477"0"0,-5-45 129 0 0,4 39 27 0 0,3 1-1 0 0,2-2 0 0 0,3 1 0 0 0,2-2 1 0 0,19 50-441 0 0,-28-88 247 0 0,-18 6-6298 0 0,3-24 4744 0 0</inkml:trace>
  <inkml:trace contextRef="#ctx0" brushRef="#br0" timeOffset="62564.739">2244 7986 1280 0 0,'14'-15'2239'0'0,"2"2"413"0"0,-14 43-1898 0 0,-5 9-581 0 0,1-1 0 0 0,2 1 1 0 0,2-1-1 0 0,2 0 0 0 0,1 0 1 0 0,7 24-174 0 0,50 144 572 0 0,-53-149-676 0 0,-9-56-70 0 0,-20 18-3297 0 0,6-25 2083 0 0,-3-5-80 0 0</inkml:trace>
  <inkml:trace contextRef="#ctx0" brushRef="#br0" timeOffset="62908.555">2170 8016 1388 0 0,'-1'-7'205'0'0,"1"-1"1"0"0,0 0-1 0 0,0 0 1 0 0,0 1-1 0 0,1-1 0 0 0,1 1 1 0 0,-1-1-1 0 0,1 0 0 0 0,0 1 1 0 0,1 0-1 0 0,-1 0 1 0 0,1 0-1 0 0,1 0 0 0 0,0 0 1 0 0,0 0-1 0 0,0 1 0 0 0,0 0 1 0 0,1 0-1 0 0,0 0 0 0 0,1 1 1 0 0,-1-1-1 0 0,1 1 1 0 0,0 0-1 0 0,0 1 0 0 0,1 0 1 0 0,-1 0-1 0 0,1 0 0 0 0,0 1 1 0 0,0-1-1 0 0,7-1-205 0 0,11-5 134 0 0,1 1 0 0 0,0 2 0 0 0,1 0-1 0 0,0 1 1 0 0,0 2 0 0 0,0 1 0 0 0,1 1-1 0 0,6 1-133 0 0,-29 0-33 0 0,-1 1 0 0 0,1-1-1 0 0,-1 1 1 0 0,1 0 0 0 0,-1 0 0 0 0,1 0-1 0 0,-1 1 1 0 0,1-1 0 0 0,-1 1-1 0 0,1 0 1 0 0,-1 1 0 0 0,0-1-1 0 0,0 1 1 0 0,1 0 0 0 0,-1 0-1 0 0,0 0 1 0 0,0 0 0 0 0,-1 1-1 0 0,1 0 1 0 0,-1-1 0 0 0,1 1-1 0 0,-1 1 1 0 0,0-1 0 0 0,0 0-1 0 0,0 1 1 0 0,0 0 0 0 0,-1-1-1 0 0,1 1 1 0 0,-1 0 0 0 0,0 0-1 0 0,0 0 1 0 0,-1 1 0 0 0,1-1-1 0 0,-1 0 1 0 0,0 1 0 0 0,0-1 0 0 0,-1 1-1 0 0,1-1 1 0 0,-1 1 0 0 0,0-1-1 0 0,0 1 1 0 0,0-1 0 0 0,-1 1-1 0 0,1-1 1 0 0,-1 1 0 0 0,0-1-1 0 0,-1 1 1 0 0,1-1 0 0 0,-1 1 33 0 0,-72 71-4337 0 0,50-59 3171 0 0</inkml:trace>
  <inkml:trace contextRef="#ctx0" brushRef="#br0" timeOffset="63185.817">2204 8259 904 0 0,'28'10'3758'0'0,"29"-10"-2468"0"0,-33-1-635 0 0,185-12 506 0 0,-84 2-4055 0 0,-104 10 1943 0 0,-8-1 52 0 0</inkml:trace>
  <inkml:trace contextRef="#ctx0" brushRef="#br0" timeOffset="66117.716">5798 7746 936 0 0,'-36'-15'5222'0'0,"39"-21"-3921"0"0,49-34-1217 0 0,-48 66-74 0 0,-1 0 0 0 0,1 0 0 0 0,0 0 0 0 0,-1 1 0 0 0,2 0 0 0 0,-1 0 0 0 0,0 0 0 0 0,1 0 1 0 0,-1 1-1 0 0,1-1 0 0 0,0 1 0 0 0,0 0 0 0 0,0 1 0 0 0,0-1 0 0 0,0 1 0 0 0,0 0 0 0 0,1 0 0 0 0,-1 1 1 0 0,0-1-1 0 0,0 1 0 0 0,1 0 0 0 0,-1 1 0 0 0,0-1 0 0 0,0 1 0 0 0,0 0 0 0 0,1 1 0 0 0,-1-1 0 0 0,0 1 1 0 0,-1 0-1 0 0,1 0 0 0 0,0 0 0 0 0,0 1 0 0 0,-1 0 0 0 0,0 0 0 0 0,1 0 0 0 0,-1 0 0 0 0,0 1 0 0 0,-1-1 1 0 0,1 1-1 0 0,-1 0 0 0 0,1 0 0 0 0,-1 0 0 0 0,0 1 0 0 0,-1-1 0 0 0,1 1 0 0 0,-1 0 0 0 0,0 0 0 0 0,2 4-10 0 0,-2 6 13 0 0,0 1 0 0 0,0 0 0 0 0,-1 0 0 0 0,-1 0 0 0 0,-1 0 0 0 0,0-1 0 0 0,-1 1 0 0 0,-1 0-1 0 0,-1-1 1 0 0,0 1 0 0 0,-1-1 0 0 0,-1 3-13 0 0,5-15 3 0 0,-23 63 74 0 0,23-64-130 0 0,53 24 185 0 0,-44-26-146 0 0,0-1 0 0 0,1 1 0 0 0,-1 1-1 0 0,0 0 1 0 0,0 0 0 0 0,0 0 0 0 0,1 1 0 0 0,-1 0 0 0 0,-1 1 0 0 0,1-1 0 0 0,0 2 0 0 0,-1-1 0 0 0,1 1 0 0 0,-1 0 0 0 0,0 1-1 0 0,0-1 1 0 0,-1 2 0 0 0,0-1 0 0 0,0 0 0 0 0,0 1 0 0 0,0 0 0 0 0,-1 1 0 0 0,0-1 0 0 0,0 1 0 0 0,3 6 14 0 0,-43 47 141 0 0,22-51-113 0 0,0 0 1 0 0,-1 0-1 0 0,0-2 0 0 0,-1 1 0 0 0,1-2 1 0 0,-2 0-1 0 0,1-1 0 0 0,0 0 1 0 0,-1-1-1 0 0,0-1 0 0 0,0-1 0 0 0,-13 1-28 0 0,26-4-162 0 0,0-1 0 0 0,1 1 0 0 0,0-1 0 0 0,-1 0 0 0 0,1 1 0 0 0,0-1 0 0 0,0 0 0 0 0,0 0-1 0 0,0-1 1 0 0,0 1 0 0 0,0 0 0 0 0,1-1 0 0 0,-1 1 0 0 0,1-1 0 0 0,-1 1 0 0 0,1-1 0 0 0,0 0-1 0 0,0 1 1 0 0,1-1 0 0 0,-1 0 0 0 0,0 0 0 0 0,1 0 0 0 0,0 0 0 0 0,-1 0 0 0 0,1 1 0 0 0,0-1-1 0 0,1 0 1 0 0,-1-1 162 0 0,0-11-1296 0 0,0-3 10 0 0</inkml:trace>
  <inkml:trace contextRef="#ctx0" brushRef="#br0" timeOffset="66373.33">6377 7866 1160 0 0,'18'28'3671'0'0,"-10"36"-2608"0"0,-7-51-597 0 0,10 125 1637 0 0,-11-136-2120 0 0,-1-1-121 0 0,1 0 0 0 0,-1 1-1 0 0,-1-1 1 0 0,1 0 0 0 0,0 0 0 0 0,0 0-1 0 0,0 0 1 0 0,-1 0 0 0 0,1 0-1 0 0,0 0 1 0 0,-1 0 0 0 0,1 0 0 0 0,-1-1-1 0 0,1 1 1 0 0,-1-1 0 0 0,1 1 0 0 0,-1-1-1 0 0,1 1 1 0 0,-1-1 0 0 0,0 0 0 0 0,1 0-1 0 0,-1 0 1 0 0,0 0 0 0 0,1 0-1 0 0,-1 0 1 0 0,1 0 0 0 0,-1 0 0 0 0,0-1-1 0 0,1 1 1 0 0,-1-1 0 0 0,1 1 0 0 0,-1-1-1 0 0,1 0 1 0 0,-1 1 0 0 0,1-1 0 0 0,0 0-1 0 0,-1 0 1 0 0,1 0 0 0 0,0 0-1 0 0,0 0 1 0 0,-1 0 0 0 0,1-2 138 0 0,-22-12-1235 0 0</inkml:trace>
  <inkml:trace contextRef="#ctx0" brushRef="#br0" timeOffset="66653.078">6263 7637 1568 0 0,'2'-3'1140'0'0,"0"-2"-300"0"0,-2 4-236 0 0,0-2-236 0 0,1 1-136 0 0,1-1-16 0 0,-1 2-388 0 0,1 1-24 0 0,0 0-32 0 0,1 0-216 0 0,0 1-384 0 0,0 2-448 0 0</inkml:trace>
  <inkml:trace contextRef="#ctx0" brushRef="#br0" timeOffset="66978.51">6487 7859 964 0 0,'28'270'6231'0'0,"-29"-261"-5820"0"0,1 17 850 0 0,10-31-191 0 0,152-267-1181 0 0,-95 236-426 0 0,-65 36 500 0 0,11 4-51 0 0,2 9 34 0 0,-1 1 0 0 0,0 1 0 0 0,-1 0 0 0 0,-1 1 0 0 0,-1 0 0 0 0,0 1 0 0 0,-1 0 0 0 0,-1 0 0 0 0,0 1 0 0 0,-1 1 0 0 0,-1-1 0 0 0,4 20 54 0 0,20 38-1479 0 0,-18-46-2142 0 0,-11-23 2321 0 0</inkml:trace>
  <inkml:trace contextRef="#ctx0" brushRef="#br0" timeOffset="67696.321">7175 7742 2080 0 0,'24'-28'4026'0'0,"20"60"-3100"0"0,-36-23-810 0 0,-1 0 0 0 0,0 1-1 0 0,-1 0 1 0 0,0 0 0 0 0,0 0 0 0 0,-1 1 0 0 0,0 0 0 0 0,-1 0-1 0 0,-1 0 1 0 0,0 0 0 0 0,0 1 0 0 0,-1-1 0 0 0,0 1-1 0 0,-1 4-115 0 0,-1-15 193 0 0,0-1-17 0 0,-9 18 966 0 0,37-111-1056 0 0,-20 77-143 0 0,1-1 1 0 0,1 2-1 0 0,0-1 0 0 0,2 1 0 0 0,-1 1 0 0 0,2 0 0 0 0,-1 1 1 0 0,2 0-1 0 0,0 1 0 0 0,0 0 0 0 0,1 1 0 0 0,7-2 57 0 0,-20 12-14 0 0,0 0-1 0 0,-1 0 1 0 0,1 1-1 0 0,0-1 1 0 0,0 1-1 0 0,0 0 1 0 0,0-1-1 0 0,0 1 1 0 0,0 0-1 0 0,0 0 1 0 0,0 0-1 0 0,0 1 1 0 0,0-1-1 0 0,0 0 1 0 0,0 1-1 0 0,0-1 0 0 0,0 1 1 0 0,0 0-1 0 0,-1-1 1 0 0,1 1-1 0 0,0 0 1 0 0,0 0-1 0 0,-1 0 1 0 0,1 1-1 0 0,0-1 1 0 0,-1 0-1 0 0,0 0 1 0 0,1 1-1 0 0,-1-1 1 0 0,0 1-1 0 0,1 0 1 0 0,-1-1-1 0 0,0 1 1 0 0,0 0-1 0 0,0-1 1 0 0,-1 1-1 0 0,1 0 1 0 0,0 0-1 0 0,-1 0 1 0 0,1 0-1 0 0,-1 0 1 0 0,1 0-1 0 0,-1 2 15 0 0,19 86-161 0 0,-8 57 19 0 0,-4-117-246 0 0,1 1-1215 0 0,3-13-2216 0 0,-9-15 2552 0 0</inkml:trace>
  <inkml:trace contextRef="#ctx0" brushRef="#br0" timeOffset="67942.599">7889 8006 1428 0 0,'-2'9'708'0'0,"-1"12"-136"0"0,0-2-64 0 0,-5-1-28 0 0,2 0 16 0 0,-4 0-88 0 0,0 0-112 0 0,-2-1-40 0 0,-1-4 44 0 0,-2 1-63 0 0,1-1-17 0 0,1-2-276 0 0,2-5-84 0 0,-2-2-129 0 0,5-2-159 0 0,8-2-272 0 0,-9 0-520 0 0,9 0 16 0 0</inkml:trace>
  <inkml:trace contextRef="#ctx0" brushRef="#br0" timeOffset="68251.536">8300 7521 1484 0 0,'12'-17'2139'0'0,"-11"18"-1945"0"0,-1-1 0 0 0,0 1 0 0 0,0-1 0 0 0,0 0 0 0 0,1 1 0 0 0,-1-1-1 0 0,0 1 1 0 0,1-1 0 0 0,-1 0 0 0 0,0 1 0 0 0,0-1 0 0 0,1 0 0 0 0,-1 0 0 0 0,1 1 0 0 0,-1-1-1 0 0,0 0 1 0 0,1 0 0 0 0,-1 1 0 0 0,1-1 0 0 0,-1 0 0 0 0,0 0 0 0 0,1 0 0 0 0,-1 0 0 0 0,1 0-1 0 0,-1 0 1 0 0,1 0 0 0 0,-1 0 0 0 0,1 0-194 0 0,-7 38 149 0 0,2-1 0 0 0,2 1 1 0 0,1 0-1 0 0,2 0 0 0 0,1 0 0 0 0,8 34-149 0 0,11 161-337 0 0,-49-169-1510 0 0,-33-36-3450 0 0,58-28 4067 0 0</inkml:trace>
  <inkml:trace contextRef="#ctx0" brushRef="#br0" timeOffset="68531.333">8360 7634 1216 0 0,'0'-2'117'0'0,"1"1"-1"0"0,0-1 0 0 0,0 1 1 0 0,0 0-1 0 0,0 0 1 0 0,1 0-1 0 0,-1-1 1 0 0,0 1-1 0 0,0 0 1 0 0,1 1-1 0 0,-1-1 1 0 0,1 0-1 0 0,-1 0 0 0 0,0 0 1 0 0,1 1-1 0 0,0-1 1 0 0,-1 1-1 0 0,1-1 1 0 0,-1 1-1 0 0,1 0 1 0 0,0 0-1 0 0,-1-1 1 0 0,1 1-1 0 0,-1 0 0 0 0,1 0 1 0 0,0 1-1 0 0,-1-1 1 0 0,1 0-1 0 0,0 0 1 0 0,-1 1-1 0 0,1-1 1 0 0,-1 1-1 0 0,1 0 1 0 0,-1-1-1 0 0,1 1 0 0 0,-1 0 1 0 0,1 0-1 0 0,-1 0 1 0 0,1 0-117 0 0,3 3 78 0 0,1 0 1 0 0,-1 0 0 0 0,0 0-1 0 0,0 0 1 0 0,0 1-1 0 0,-1 0 1 0 0,1 0 0 0 0,-1 0-1 0 0,0 0 1 0 0,-1 1-1 0 0,0-1 1 0 0,1 1 0 0 0,-2 0-1 0 0,1 0 1 0 0,-1 1-1 0 0,0-1 1 0 0,0 0 0 0 0,0 1-1 0 0,-1-1 1 0 0,0 1-1 0 0,-1-1 1 0 0,1 1 0 0 0,-1-1-1 0 0,-1 1 1 0 0,1 0-1 0 0,-1-1 1 0 0,0 1 0 0 0,0-1-1 0 0,-1 0 1 0 0,0 1-1 0 0,0-1 1 0 0,-1 0 0 0 0,1 0-1 0 0,-1 0 1 0 0,-1 0-1 0 0,1-1 1 0 0,-1 1 0 0 0,0-1-1 0 0,0 0 1 0 0,0 0-1 0 0,-1 0 1 0 0,0-1 0 0 0,0 0-1 0 0,0 1 1 0 0,-5 2-79 0 0,0 0-110 0 0,-100 51-2125 0 0,88-82-1804 0 0,20 14 2636 0 0</inkml:trace>
  <inkml:trace contextRef="#ctx0" brushRef="#br0" timeOffset="68808.912">8691 7533 1008 0 0,'28'0'3537'0'0,"31"68"-2748"0"0,-52-57-672 0 0,-1 0 0 0 0,0 1 0 0 0,-1-1 0 0 0,0 1 1 0 0,-1 0-1 0 0,0 0 0 0 0,-1 0 0 0 0,-1 1 0 0 0,0-1 0 0 0,0 1 0 0 0,-1 0 0 0 0,-1-1 1 0 0,0 1-1 0 0,-1 0 0 0 0,0-1 0 0 0,-1 1 0 0 0,0-1 0 0 0,-1 1 0 0 0,-1-1 1 0 0,0 0-1 0 0,0 0 0 0 0,-1 0 0 0 0,-1-1 0 0 0,0 0 0 0 0,0 0 0 0 0,-1 0 1 0 0,-1-1-1 0 0,0 0 0 0 0,-1 1-117 0 0,-9 7 7 0 0,0-1 1 0 0,-1-1 0 0 0,-1-1-1 0 0,0 0 1 0 0,-2-1-1 0 0,1-2 1 0 0,-1 0 0 0 0,-1-1-1 0 0,0-1 1 0 0,-1-2 0 0 0,0 0-1 0 0,-6 0-7 0 0,-183 20-4106 0 0,176-30 2793 0 0,-27-9 38 0 0</inkml:trace>
  <inkml:trace contextRef="#ctx0" brushRef="#br0" timeOffset="69229.333">7060 7589 2328 0 0,'-9'4'172'0'0,"0"0"0"0"0,-1 1-1 0 0,2 0 1 0 0,-1 1 0 0 0,1 0-1 0 0,0 1 1 0 0,0-1 0 0 0,0 1-1 0 0,1 1 1 0 0,0-1 0 0 0,1 1-1 0 0,0 1 1 0 0,0-1 0 0 0,1 1-1 0 0,0 0 1 0 0,0 0 0 0 0,1 1-1 0 0,0-1 1 0 0,1 1 0 0 0,0 0 0 0 0,0 0-1 0 0,1 0-171 0 0,2 5 86 0 0,0 0 0 0 0,0 0 0 0 0,2 0 0 0 0,0-1 0 0 0,0 1 0 0 0,2-1 1 0 0,0 1-1 0 0,0-1 0 0 0,1 0 0 0 0,1-1 0 0 0,0 1 0 0 0,1-1 0 0 0,1-1 0 0 0,0 1 0 0 0,0-1 0 0 0,1 0 0 0 0,1-1 0 0 0,0 0 0 0 0,0-1 0 0 0,1 0 0 0 0,1 0 0 0 0,-1-1 0 0 0,6 2-86 0 0,19 13-575 0 0,1-1 1 0 0,1-3-1 0 0,1-1 1 0 0,1-1-1 0 0,0-3 0 0 0,1-1 1 0 0,20 3 574 0 0,-11-6-1283 0 0,-3-6 36 0 0</inkml:trace>
  <inkml:trace contextRef="#ctx0" brushRef="#br0" timeOffset="70289.379">9420 7376 1428 0 0,'0'0'57'0'0,"-1"1"1"0"0,1 0-1 0 0,-1-1 0 0 0,1 1 0 0 0,0 0 1 0 0,-1 0-1 0 0,1 0 0 0 0,0-1 0 0 0,0 1 1 0 0,-1 0-1 0 0,1 0 0 0 0,0 0 0 0 0,0-1 1 0 0,0 1-1 0 0,0 0 0 0 0,0 0 0 0 0,0 0 1 0 0,0 0-1 0 0,0 0 0 0 0,1-1 0 0 0,-1 1 1 0 0,0 0-1 0 0,0 0 0 0 0,1 0 0 0 0,-1-1 1 0 0,0 1-1 0 0,1 0 0 0 0,-1 0 0 0 0,1-1 1 0 0,-1 1-1 0 0,1 0 0 0 0,-1-1 0 0 0,1 1 1 0 0,0-1-1 0 0,-1 1 0 0 0,1 0 0 0 0,0-1 1 0 0,-1 0-1 0 0,1 1 0 0 0,0-1 0 0 0,0 1 1 0 0,-1-1-1 0 0,1 0 0 0 0,0 1 0 0 0,0-1 1 0 0,0 0-1 0 0,-1 0 0 0 0,1 0 0 0 0,0 0 1 0 0,0 0-1 0 0,0 0 0 0 0,0 0 0 0 0,0 0 1 0 0,-1 0-1 0 0,1 0 0 0 0,0 0 0 0 0,0 0 1 0 0,0-1-1 0 0,0 1 0 0 0,-1 0 0 0 0,1-1 1 0 0,0 1-1 0 0,0-1-57 0 0,-1 9-1 0 0,12 161 1063 0 0,83 241 1615 0 0,-85-375-2177 0 0,-17-54-252 0 0,-106-356-2042 0 0,109 367 1780 0 0,0 1 0 0 0,0-1 0 0 0,-1 1 0 0 0,0 1 0 0 0,-1-1 0 0 0,1 1 0 0 0,-1 0 0 0 0,0 0 0 0 0,-1 0 0 0 0,0 1-1 0 0,1 0 1 0 0,-2 1 0 0 0,1-1 0 0 0,0 1 0 0 0,-1 1 0 0 0,0-1 0 0 0,0 1 0 0 0,0 1 0 0 0,0-1 0 0 0,0 1 0 0 0,-1 1-1 0 0,1 0 1 0 0,0 0 0 0 0,-1 0 0 0 0,1 1 0 0 0,-1 0 0 0 0,1 1 0 0 0,-1 0 0 0 0,1 0 0 0 0,0 1 0 0 0,-1 0 0 0 0,1 1 0 0 0,0 0-1 0 0,0 0 1 0 0,1 0 0 0 0,-1 1 0 0 0,1 0 0 0 0,-1 1 0 0 0,1 0 14 0 0,-4 5 67 0 0,1 0-1 0 0,0 1 1 0 0,0 0-1 0 0,1 1 1 0 0,0 0 0 0 0,1 0-1 0 0,1 1 1 0 0,0 0-1 0 0,1 1 1 0 0,0-1 0 0 0,1 1-1 0 0,0 0 1 0 0,1 1-1 0 0,1-1 1 0 0,0 1 0 0 0,1-1-1 0 0,1 1 1 0 0,0 0 0 0 0,1 0-1 0 0,1 1-66 0 0,-1-8 29 0 0,1 1-1 0 0,0 0 1 0 0,0-1 0 0 0,1 1-1 0 0,0-1 1 0 0,0 0 0 0 0,1 1-1 0 0,0-1 1 0 0,1 0 0 0 0,-1-1-1 0 0,2 1 1 0 0,-1-1 0 0 0,1 1-1 0 0,0-1 1 0 0,1-1 0 0 0,-1 1-1 0 0,1-1 1 0 0,1 0 0 0 0,-1 0-1 0 0,1-1 1 0 0,0 0 0 0 0,0 0-1 0 0,0 0 1 0 0,1-1 0 0 0,0 0-1 0 0,3 0-28 0 0,12 6 41 0 0,1-2 0 0 0,0 0 0 0 0,0-2 0 0 0,0-1 0 0 0,1-1 0 0 0,-1-1-1 0 0,1-1 1 0 0,19-1-41 0 0,-25 0-79 0 0,-1-2 1 0 0,0 0-1 0 0,0-1 0 0 0,1-1 0 0 0,-2 0 0 0 0,1-1 1 0 0,0-1-1 0 0,-1-1 0 0 0,0-1 0 0 0,0 0 0 0 0,-1-1 1 0 0,0-1-1 0 0,0 0 0 0 0,-1-1 0 0 0,0-1 0 0 0,-1-1 0 0 0,0 0 1 0 0,0 0-1 0 0,-2-1 0 0 0,4-6 79 0 0,-9 11-53 0 0,0 0 69 0 0,1 0-1 0 0,-1-1 1 0 0,-1 0-1 0 0,0 0 1 0 0,0 0-1 0 0,-1-1 1 0 0,0 1 0 0 0,-1-1-1 0 0,0-1 1 0 0,0 1-1 0 0,-1 0 1 0 0,-1-1-1 0 0,1 0 1 0 0,-1-3-16 0 0,-2 13 8 0 0,0 0 0 0 0,0 0 1 0 0,-1-1-1 0 0,1 1 0 0 0,0 0 0 0 0,0 0 1 0 0,-1 0-1 0 0,1 0 0 0 0,-1-1 0 0 0,1 1 1 0 0,-1 0-1 0 0,1 0 0 0 0,-1 0 1 0 0,1 0-1 0 0,-1 0 0 0 0,0 0 0 0 0,0 0 1 0 0,0 1-1 0 0,1-1 0 0 0,-1 0 0 0 0,0 0 1 0 0,0 1-1 0 0,0-1 0 0 0,0 0 0 0 0,0 1 1 0 0,0-1-1 0 0,-1 1 0 0 0,1-1 1 0 0,0 1-1 0 0,0 0 0 0 0,0-1 0 0 0,0 1 1 0 0,0 0-1 0 0,-1 0 0 0 0,1 0 0 0 0,0 0 1 0 0,0 0-1 0 0,0 0 0 0 0,-1 0 1 0 0,1 0-1 0 0,0 0 0 0 0,0 1 0 0 0,0-1 1 0 0,0 0-1 0 0,-1 1 0 0 0,1-1 0 0 0,0 1 1 0 0,0-1-1 0 0,0 1 0 0 0,0 0 0 0 0,0 0 1 0 0,0-1-1 0 0,0 1 0 0 0,1 0 1 0 0,-1 0-1 0 0,0 0 0 0 0,0 0 0 0 0,1 0 1 0 0,-1 0-1 0 0,0 0 0 0 0,1 0 0 0 0,-1 1-8 0 0,-1 10 4 0 0,0 1-1 0 0,1 0 1 0 0,1 0-1 0 0,0 0 0 0 0,0 0 1 0 0,2 0-1 0 0,-1 0 0 0 0,2 0 1 0 0,0 0-1 0 0,0-1 0 0 0,1 0 1 0 0,1 1-1 0 0,5 10-3 0 0,-6-14-21 0 0,10 41-468 0 0,-12-29-2642 0 0,-17-9 685 0 0,5-12 1142 0 0</inkml:trace>
  <inkml:trace contextRef="#ctx0" brushRef="#br0" timeOffset="70697.868">9756 7536 1472 0 0,'17'-36'5792'0'0,"-4"5"-2220"0"0,7 76-6313 0 0,-14 33-2540 0 0,-6-65 4019 0 0</inkml:trace>
  <inkml:trace contextRef="#ctx0" brushRef="#br0" timeOffset="71196.308">9937 8036 948 0 0,'7'-26'5903'0'0,"19"-34"-4698"0"0,5-12-1391 0 0,-17 33 160 0 0,-1-1 0 0 0,-2-1-1 0 0,-2 0 1 0 0,-2 0 0 0 0,-2-1 0 0 0,0-35 26 0 0,-25 49-29 0 0,36 74 288 0 0,36 9-185 0 0,-42-48-43 0 0,-1 0 0 0 0,-1 1 0 0 0,1 1 1 0 0,-2-1-1 0 0,1 1 0 0 0,-1 0 0 0 0,0 1 0 0 0,-1 0 0 0 0,0 0 1 0 0,-1 0-1 0 0,0 1 0 0 0,0 0 0 0 0,-1 0 0 0 0,-1 0 0 0 0,0 0 1 0 0,0 0-1 0 0,-1 5-31 0 0,-3-8-20 0 0,-1 0 0 0 0,-1-1 1 0 0,1 1-1 0 0,-1-1 0 0 0,-1 1 0 0 0,1-1 1 0 0,-1 0-1 0 0,0 0 0 0 0,-1 0 1 0 0,0-1-1 0 0,0 0 0 0 0,0 0 0 0 0,-1 0 1 0 0,0 0-1 0 0,0-1 0 0 0,0 0 1 0 0,-1 0-1 0 0,0-1 0 0 0,0 0 0 0 0,0 0 1 0 0,0 0-1 0 0,0-1 0 0 0,-1 0 1 0 0,0-1-1 0 0,1 0 0 0 0,-1 0 0 0 0,0 0 1 0 0,-3-1 19 0 0,9-1-148 0 0,0-1-1 0 0,0 0 1 0 0,1 0 0 0 0,-1 0 0 0 0,0 0 0 0 0,0 0 0 0 0,1 0 0 0 0,-1 0-1 0 0,1 0 1 0 0,-1-1 0 0 0,1 1 0 0 0,-1-1 0 0 0,1 1 0 0 0,0-1 0 0 0,0 0-1 0 0,-1 1 1 0 0,1-1 0 0 0,1 0 0 0 0,-1 0 0 0 0,0 1 0 0 0,0-1 0 0 0,1 0-1 0 0,-1 0 1 0 0,1 0 0 0 0,-1 0 0 0 0,1 0 0 0 0,0 0 0 0 0,0 0-1 0 0,0 0 1 0 0,0 0 0 0 0,0 0 0 0 0,0 0 0 0 0,1 0 0 0 0,-1 0 0 0 0,1-1 148 0 0,-1-14-1258 0 0</inkml:trace>
  <inkml:trace contextRef="#ctx0" brushRef="#br0" timeOffset="71491.57">10441 7427 1780 0 0,'-6'-6'1210'0'0,"-33"-23"4259"0"0,13 64-4000 0 0,34 152-499 0 0,7 58-1300 0 0,-15-241 73 0 0,0 0 1 0 0,0 1 0 0 0,-1-1 0 0 0,1 0 0 0 0,-1 0 0 0 0,0 1-1 0 0,-1-1 1 0 0,1 0 0 0 0,-1 0 0 0 0,0 0 0 0 0,0-1-1 0 0,0 1 1 0 0,0 0 0 0 0,-1-1 0 0 0,1 1 0 0 0,-1-1-1 0 0,0 0 1 0 0,0 1 0 0 0,0-2 0 0 0,0 1 0 0 0,-1 0 0 0 0,1-1-1 0 0,-1 1 1 0 0,0-1 0 0 0,1 0 0 0 0,-1 0 0 0 0,0-1-1 0 0,0 1 1 0 0,-4 0 256 0 0,5-1-1114 0 0</inkml:trace>
  <inkml:trace contextRef="#ctx0" brushRef="#br0" timeOffset="71755.6">10187 7640 2252 0 0,'3'-2'964'0'0,"-1"1"-96"0"0,1-2-84 0 0,0 0-111 0 0,11-8-73 0 0,2 2-36 0 0,0 3-112 0 0,7 0-64 0 0,-1 2 0 0 0,1-2-216 0 0,-3 0-264 0 0,4 3 4 0 0,0 0-440 0 0,-4-5-388 0 0,-1-1-453 0 0,0 3 29 0 0,-3-3 76 0 0,-5 2 4 0 0</inkml:trace>
  <inkml:trace contextRef="#ctx0" brushRef="#br0" timeOffset="72125.639">10633 7268 1372 0 0,'21'167'2780'0'0,"-21"-165"-2661"0"0,1 0-23 0 0,-1 1 0 0 0,1-1 0 0 0,-1 0 0 0 0,0 1 0 0 0,0-1 0 0 0,0 0-1 0 0,0 1 1 0 0,0-1 0 0 0,0 1 0 0 0,0-1 0 0 0,-1 0 0 0 0,0 1 0 0 0,1-1 0 0 0,-1 0-1 0 0,0 1 1 0 0,0-1 0 0 0,0 0 0 0 0,0 0 0 0 0,0 0 0 0 0,-1 0 0 0 0,1 0 0 0 0,-1 0 0 0 0,1 0-1 0 0,-1-1 1 0 0,0 1 0 0 0,0-1 0 0 0,0 1 0 0 0,1-1 0 0 0,-2 1 0 0 0,1-1 0 0 0,0 0-1 0 0,0 0 1 0 0,-2 1-96 0 0,1-4 50 0 0,0 0 0 0 0,1 0 0 0 0,-1 0 0 0 0,0-1 0 0 0,0 1 0 0 0,1-1 0 0 0,0 1 0 0 0,-1-1 0 0 0,1 0 0 0 0,0 0 0 0 0,0 0-1 0 0,0 0 1 0 0,1 0 0 0 0,-1 0 0 0 0,1 0 0 0 0,0-1 0 0 0,0 1 0 0 0,0-1 0 0 0,0 1 0 0 0,0-1 0 0 0,1 1 0 0 0,0-1 0 0 0,0 1 0 0 0,0-1 0 0 0,0 1-1 0 0,0-2-49 0 0,-1-4 40 0 0,0-1 0 0 0,1 0 0 0 0,0 0 0 0 0,1 1 0 0 0,0-1 0 0 0,0 0 0 0 0,1 0 0 0 0,0 1 0 0 0,1 0 0 0 0,0-1 0 0 0,0 1 0 0 0,1 0 0 0 0,0 0 0 0 0,1 1 0 0 0,0-1 0 0 0,0 1 0 0 0,1 0 0 0 0,0 0 0 0 0,1 1 0 0 0,-1 0 0 0 0,1 0 0 0 0,1 1 0 0 0,-1-1 0 0 0,1 1 0 0 0,0 1 0 0 0,0 0 0 0 0,1 0 0 0 0,0 1 0 0 0,0 0 0 0 0,0 0 0 0 0,8-2-40 0 0,-10 8 7 0 0,0 1-1 0 0,-1-1 1 0 0,1 1 0 0 0,-1 1 0 0 0,0-1 0 0 0,0 1-1 0 0,0 0 1 0 0,0 0 0 0 0,0 1 0 0 0,-1 0 0 0 0,0 0-1 0 0,0 0 1 0 0,0 1 0 0 0,-1-1 0 0 0,0 1-1 0 0,0 0 1 0 0,0 0 0 0 0,-1 1 0 0 0,0-1 0 0 0,0 1-1 0 0,-1-1 1 0 0,1 1 0 0 0,-2 0 0 0 0,1 0 0 0 0,-1 0-1 0 0,0 0 1 0 0,0 0 0 0 0,-1 2-7 0 0,17 123-1107 0 0,-13-42-3756 0 0,-7-64 3426 0 0,-13 14 149 0 0</inkml:trace>
  <inkml:trace contextRef="#ctx0" brushRef="#br0" timeOffset="74002.176">977 8979 1108 0 0,'0'0'206'0'0,"0"0"3"0"0,0 0-7 0 0,0 0 34 0 0,0 0-53 0 0,0 0-19 0 0,0 0 34 0 0,-1 13 138 0 0,99 47 355 0 0,-85-55-602 0 0,24 6 31 0 0,0-2-1 0 0,1-1 1 0 0,-1-2 0 0 0,1-2 0 0 0,1-1 0 0 0,-1-2 0 0 0,31-3-120 0 0,-17 1 78 0 0,67-6 39 0 0,-1-6-1 0 0,0-5 1 0 0,25-11-117 0 0,-17 5 93 0 0,28-4-90 0 0,0 7 0 0 0,2 7 0 0 0,25 6-3 0 0,73 37 34 0 0,-125-5-49 0 0,2-6-1 0 0,-1-6 1 0 0,11-5 15 0 0,46-23-126 0 0,346-96-678 0 0,142 80 1015 0 0,504-177-347 0 0,98 68 254 0 0,-851 119-71 0 0,-132 67-414 0 0,-201-48 255 0 0,-1-4 1 0 0,0-3 0 0 0,0-5-1 0 0,-2-4 1 0 0,81-27 111 0 0,-71 18-96 0 0,2 4-1 0 0,0 4 1 0 0,2 5 0 0 0,33 2 96 0 0,-112 15 8 0 0,0 1 0 0 0,0 1 0 0 0,-1 1 0 0 0,1 1 0 0 0,-1 1 0 0 0,-1 2-1 0 0,1 0 1 0 0,-1 1 0 0 0,-1 1 0 0 0,7 6-8 0 0,182 60 343 0 0,-149-71-228 0 0,0-3-1 0 0,1-3 0 0 0,-1-2 0 0 0,1-3 1 0 0,55-13-115 0 0,210-39 625 0 0,-320 56-868 0 0,38-7 1693 0 0,-19-4-5036 0 0,-17 3 2290 0 0</inkml:trace>
  <inkml:trace contextRef="#ctx0" brushRef="#br0" timeOffset="74329.541">11093 7757 1228 0 0,'62'12'5485'0'0,"-62"-12"-5570"0"0,0 0 0 0 0,0 1 0 0 0,0-1 0 0 0,0 0 0 0 0,0 1-1 0 0,0-1 1 0 0,0 0 0 0 0,0 1 0 0 0,0-1 0 0 0,0 0 0 0 0,0 1 0 0 0,0-1 0 0 0,0 0-1 0 0,0 1 1 0 0,0-1 0 0 0,0 0 0 0 0,0 1 0 0 0,0-1 0 0 0,0 0 0 0 0,1 1-1 0 0,-1-1 1 0 0,0 0 0 0 0,0 1 0 0 0,0-1 0 0 0,1 0 0 0 0,-1 0 0 0 0,0 1-1 0 0,0-1 1 0 0,1 0 0 0 0,-1 0 0 0 0,0 1 0 0 0,0-1 0 0 0,1 0 0 0 0,-1 0-1 0 0,0 0 1 0 0,1 0 0 0 0,-1 0 0 0 0,0 1 0 0 0,1-1 0 0 0,-1 0 0 0 0,0 0 0 0 0,1 0-1 0 0,-1 0 1 0 0,0 0 0 0 0,1 0 0 0 0,-1 0 0 0 0,1 0 0 0 0,-1 0 0 0 0,0 0 85 0 0,-6 4-1262 0 0</inkml:trace>
  <inkml:trace contextRef="#ctx0" brushRef="#br0" timeOffset="74579.043">11040 8198 1496 0 0,'1'1'844'0'0,"-1"4"-288"0"0,4-4-48 0 0,-3 1-212 0 0,-1-1-32 0 0,0 2-460 0 0,-1-1-244 0 0,-3 2-760 0 0,1-4-72 0 0</inkml:trace>
  <inkml:trace contextRef="#ctx0" brushRef="#br0" timeOffset="82344.412">5847 9762 1164 0 0,'0'0'699'0'0,"0"0"-48"0"0,0 0-59 0 0,0 0-62 0 0,0 0-55 0 0,11-7 425 0 0,154-13 494 0 0,61 9-658 0 0,-130 10-4683 0 0,-94 1 2661 0 0</inkml:trace>
  <inkml:trace contextRef="#ctx0" brushRef="#br0" timeOffset="82592.986">5838 9956 1304 0 0,'9'1'832'0'0,"11"4"-168"0"0,7-4 48 0 0,-13-1-112 0 0,9 0-160 0 0,4 0 20 0 0,6 0-28 0 0,3 0-51 0 0,-1 0-65 0 0,3 0-252 0 0,4 0-32 0 0,-2 0-4 0 0,45-10-592 0 0,-47 5-497 0 0,0-1-199 0 0,-4 0 44 0 0</inkml:trace>
  <inkml:trace contextRef="#ctx0" brushRef="#br0" timeOffset="77975.94">3021 9756 1088 0 0,'0'0'487'0'0,"0"0"-96"0"0,0 0-21 0 0,0 0-37 0 0,0 0-86 0 0,0 0-42 0 0,0 0-16 0 0,0 0 2 0 0,0 0-6 0 0,0 0 27 0 0,0 0 17 0 0,0 0-42 0 0,0 0 9 0 0,0 0-10 0 0,0 0-12 0 0,0 0 11 0 0,4-4-15 0 0,36-45 2454 0 0,-39 83-2479 0 0,-15 463 224 0 0,39-341 145 0 0,-25-155-476 0 0,-2 28-1080 0 0,-4-40-3775 0 0,5-7 3365 0 0</inkml:trace>
  <inkml:trace contextRef="#ctx0" brushRef="#br0" timeOffset="78836.977">3174 9753 1184 0 0,'-1'-10'1415'0'0,"2"10"-1306"0"0,-1 0 0 0 0,1 0 0 0 0,-1 0 0 0 0,0 0 0 0 0,1 0 0 0 0,-1 0 0 0 0,1 0 0 0 0,-1 0 0 0 0,1 0 0 0 0,-1-1 0 0 0,1 1 0 0 0,-1 0 0 0 0,1 0 0 0 0,-1 0 0 0 0,0 0 1 0 0,1-1-1 0 0,-1 1 0 0 0,1 0 0 0 0,-1-1 0 0 0,0 1 0 0 0,1 0 0 0 0,-1 0 0 0 0,0-1 0 0 0,1 1 0 0 0,-1-1 0 0 0,0 1 0 0 0,0 0 0 0 0,1-1 0 0 0,-1 1 0 0 0,0-1 0 0 0,0 1 0 0 0,0 0 1 0 0,0-1-1 0 0,1 1-109 0 0,199 420 912 0 0,-200-420-874 0 0,0-1-1 0 0,0 0 1 0 0,0 1 0 0 0,1-1 0 0 0,-1 0 0 0 0,0 1 0 0 0,0-1 0 0 0,0 0 0 0 0,1 1 0 0 0,-1-1-1 0 0,0 1 1 0 0,1-1 0 0 0,-1 1 0 0 0,1-1 0 0 0,-1 1 0 0 0,0-1 0 0 0,1 1 0 0 0,-1-1 0 0 0,1 1-1 0 0,0-1 1 0 0,-1 1 0 0 0,1 0 0 0 0,-1-1 0 0 0,1 1 0 0 0,-1 0 0 0 0,1 0 0 0 0,0-1-1 0 0,-1 1 1 0 0,1 0 0 0 0,0 0 0 0 0,-1 0 0 0 0,1 0 0 0 0,0 0 0 0 0,-1 0 0 0 0,1 0 0 0 0,0 0-1 0 0,-1 0 1 0 0,1 0 0 0 0,0 0 0 0 0,-1 0 0 0 0,1 0 0 0 0,-1 1 0 0 0,1-1 0 0 0,0 0 0 0 0,-1 0-1 0 0,1 1 1 0 0,-1-1 0 0 0,1 0 0 0 0,-1 1 0 0 0,1-1 0 0 0,0 1 0 0 0,-1-1-38 0 0,6-20-107 0 0,17-38 179 0 0,2 2 1 0 0,3 0-1 0 0,2 2 0 0 0,2 1 0 0 0,3 2 1 0 0,39-45-73 0 0,-26 38-112 0 0,-48 104 46 0 0,-13 145 13 0 0,-22 124 123 0 0,35-203 95 0 0,0-111-102 0 0,-2 17 341 0 0,2-25-1988 0 0,11-16-4111 0 0,-6 19 4311 0 0</inkml:trace>
  <inkml:trace contextRef="#ctx0" brushRef="#br0" timeOffset="79474.792">4337 10148 1132 0 0,'-5'-2'2623'0'0,"-85"92"-481"0"0,-80 165 262 0 0,121-189-3288 0 0,49-65-160 0 0,0-1-303 0 0,0 0-3 0 0,0 0 44 0 0,0 0-4 0 0</inkml:trace>
  <inkml:trace contextRef="#ctx0" brushRef="#br0" timeOffset="79878.319">3961 10169 1268 0 0,'-4'-17'2268'0'0,"5"17"-2187"0"0,-1 0 0 0 0,1 0 0 0 0,-1 0-1 0 0,1 0 1 0 0,-1 0 0 0 0,1 1 0 0 0,-1-1 0 0 0,1 0-1 0 0,-1 0 1 0 0,1 0 0 0 0,-1 0 0 0 0,1 0-1 0 0,-1 0 1 0 0,0-1 0 0 0,1 1 0 0 0,-1 0-1 0 0,1 0 1 0 0,-1 0 0 0 0,1 0 0 0 0,-1 0 0 0 0,1-1-1 0 0,-1 1 1 0 0,0 0 0 0 0,1-1 0 0 0,-1 1-1 0 0,1 0 1 0 0,-1 0 0 0 0,0-1 0 0 0,1 1-1 0 0,-1-1 1 0 0,0 1 0 0 0,1 0 0 0 0,-1-1 0 0 0,0 1-1 0 0,0-1 1 0 0,0 1 0 0 0,1 0 0 0 0,-1-1-1 0 0,0 1 1 0 0,0-1 0 0 0,0 1 0 0 0,0-1-1 0 0,0 1 1 0 0,0-1 0 0 0,0 1 0 0 0,0-1 0 0 0,0 1-1 0 0,0-1-80 0 0,264 243 1348 0 0,-182-154-1548 0 0,-93-90-4723 0 0,9-2 3857 0 0</inkml:trace>
  <inkml:trace contextRef="#ctx0" brushRef="#br0" timeOffset="80676.697">4887 9617 1588 0 0,'14'2'4106'0'0,"-5"56"-3355"0"0,-52 196 933 0 0,22-169-1250 0 0,20-80-407 0 0,1-1 0 0 0,-1 0 0 0 0,1 1 0 0 0,-1-1 0 0 0,1 0 0 0 0,1 1 1 0 0,-1-1-1 0 0,0 0 0 0 0,1 1 0 0 0,0-1 0 0 0,0 0 0 0 0,0 0 0 0 0,1 0 0 0 0,-1 0 0 0 0,1 0 1 0 0,0 0-1 0 0,0 0 0 0 0,1 0 0 0 0,-1-1 0 0 0,1 1 0 0 0,-1-1 0 0 0,1 0 0 0 0,0 0 0 0 0,1 0 1 0 0,-1 0-1 0 0,0 0 0 0 0,1-1 0 0 0,0 1 0 0 0,-1-1 0 0 0,1 0 0 0 0,0 0 0 0 0,0 0 0 0 0,0-1 0 0 0,0 1 1 0 0,0-1-1 0 0,1 0 0 0 0,-1-1 0 0 0,0 1 0 0 0,1-1 0 0 0,-1 1 0 0 0,0-1 0 0 0,1 0 0 0 0,-1-1 1 0 0,0 1-1 0 0,1-1 0 0 0,-1 0 0 0 0,4-1-27 0 0,148-17-1310 0 0,-99-16-2569 0 0,-52 29 2491 0 0,-4-2-56 0 0</inkml:trace>
  <inkml:trace contextRef="#ctx0" brushRef="#br0" timeOffset="80937.443">4610 9939 1036 0 0,'-5'-4'4272'0'0,"61"-13"-3297"0"0,50-3-415 0 0,92-32-5206 0 0,-188 43 3337 0 0</inkml:trace>
  <inkml:trace contextRef="#ctx0" brushRef="#br0" timeOffset="81277.348">4479 9681 996 0 0,'-8'12'232'0'0,"0"-1"-1"0"0,0 1 0 0 0,1 0 1 0 0,1 1-1 0 0,0 0 1 0 0,0 0-1 0 0,2 0 0 0 0,-1 1 1 0 0,2-1-1 0 0,0 1 1 0 0,0 0-1 0 0,2 0 0 0 0,-1 0 1 0 0,2 0-1 0 0,0 1 1 0 0,1-1-1 0 0,0 0 1 0 0,1 0-1 0 0,0 0 0 0 0,1-1 1 0 0,1 1-1 0 0,4 9-231 0 0,2-2 54 0 0,0 0 0 0 0,2-1 0 0 0,0 0 0 0 0,2-1 0 0 0,0-1 0 0 0,1 0 0 0 0,1-1 0 0 0,0 0 0 0 0,1-1 0 0 0,1-1 0 0 0,0-1 0 0 0,2 0-54 0 0,-4-3-364 0 0,1-1 1 0 0,0-1-1 0 0,0-1 0 0 0,1 0 1 0 0,0-1-1 0 0,0-1 1 0 0,1-1-1 0 0,-1 0 0 0 0,4-1 364 0 0,7 0-1326 0 0</inkml:trace>
  <inkml:trace contextRef="#ctx0" brushRef="#br0" timeOffset="81600.08">5367 9569 1280 0 0,'24'51'665'0'0,"-2"1"-1"0"0,-2 2 1 0 0,-3 0-1 0 0,-3 0 1 0 0,-1 1-1 0 0,-3 1 0 0 0,-3 0 1 0 0,-1 12-665 0 0,-8-52 51 0 0,-1-1-1 0 0,-1 1 1 0 0,0-1 0 0 0,-1 0-1 0 0,-1 0 1 0 0,0 0 0 0 0,-1-1-1 0 0,0 1 1 0 0,-1-2-1 0 0,-1 1 1 0 0,0-1 0 0 0,-1-1-1 0 0,-1 0 1 0 0,1 0 0 0 0,-2-1-1 0 0,0 0-50 0 0,-82 51-3365 0 0,66-54 2019 0 0,1-5-13 0 0</inkml:trace>
  <inkml:trace contextRef="#ctx0" brushRef="#br0" timeOffset="84217.579">7127 9554 1036 0 0,'0'0'365'0'0,"3"-15"514"0"0,16-3 683 0 0,-8 9-1529 0 0,-11 10-7 0 0,0 0 1 0 0,0 0-1 0 0,0 0 0 0 0,0-1 0 0 0,0 1 0 0 0,0 0 0 0 0,0 0 0 0 0,1 0 0 0 0,-1 0 0 0 0,0 0 0 0 0,0-1 1 0 0,1 1-1 0 0,-1 0 0 0 0,0 0 0 0 0,1 0 0 0 0,-1-1 0 0 0,1 1 0 0 0,-1 0 0 0 0,1-1 0 0 0,-1 1 1 0 0,1 0-1 0 0,0-1 0 0 0,-1 1 0 0 0,1-1 0 0 0,0 1 0 0 0,-1-1 0 0 0,1 1 0 0 0,0-1 0 0 0,0 1 0 0 0,0-1 1 0 0,-1 0-1 0 0,1 0 0 0 0,0 1 0 0 0,0-1 0 0 0,0 0 0 0 0,0 0 0 0 0,-1 0 0 0 0,1 0 0 0 0,0 0 1 0 0,0 0-1 0 0,0 0 0 0 0,0 0 0 0 0,0 0 0 0 0,-1 0 0 0 0,1 0 0 0 0,0-1 0 0 0,0 1 0 0 0,0 0 0 0 0,0-1 1 0 0,-1 1-1 0 0,1 0 0 0 0,0-1 0 0 0,0 1 0 0 0,-1-1 0 0 0,1 1 0 0 0,0-1 0 0 0,-1 0 0 0 0,1 1 0 0 0,-1-1 1 0 0,1 0-1 0 0,-1 1 0 0 0,1-1 0 0 0,-1 0 0 0 0,1 0 0 0 0,-1 1 0 0 0,0-1 0 0 0,1 0 0 0 0,-1 0 1 0 0,0 0-27 0 0,4 591 3250 0 0,-3-587-3208 0 0,1 1-1 0 0,0-1 1 0 0,1 0-1 0 0,-1 0 1 0 0,1 0-1 0 0,-1 0 1 0 0,1-1-1 0 0,0 1 1 0 0,0-1-1 0 0,0 1 1 0 0,0-1-1 0 0,0 0 1 0 0,1 0-1 0 0,-1-1 1 0 0,1 1-1 0 0,-1-1 1 0 0,1 1-1 0 0,-1-1 1 0 0,1 0-1 0 0,0-1 1 0 0,0 1-1 0 0,-1 0 1 0 0,1-1-1 0 0,0 0 1 0 0,3 0-42 0 0,346-22-225 0 0,-345 21 355 0 0,20-5-2901 0 0,-43-8-1176 0 0,-3 8 2687 0 0</inkml:trace>
  <inkml:trace contextRef="#ctx0" brushRef="#br0" timeOffset="84544.36">7287 9827 1404 0 0,'8'-15'5259'0'0,"40"2"-5014"0"0,-44 12 43 0 0,400-54 1043 0 0,-422 44-6878 0 0,-4 7 4051 0 0</inkml:trace>
  <inkml:trace contextRef="#ctx0" brushRef="#br0" timeOffset="84898.663">7215 9455 1468 0 0,'2'-3'3505'0'0,"51"-6"-2556"0"0,413-14 846 0 0,-465 23-2094 0 0,4 0-141 0 0,-2 0-3812 0 0,-3 0 2954 0 0</inkml:trace>
  <inkml:trace contextRef="#ctx0" brushRef="#br0" timeOffset="85800.049">8420 9683 1036 0 0,'0'0'508'0'0,"0"0"-11"0"0,0 0-57 0 0,0 0-51 0 0,0 0 1 0 0,0 0-28 0 0,0 0-26 0 0,5 4-70 0 0,10 3-56 0 0,0 0-1 0 0,0 0 1 0 0,0-2-1 0 0,0 0 1 0 0,1 0-1 0 0,0-2 1 0 0,0 0 0 0 0,0-1-1 0 0,0 0 1 0 0,0-2-1 0 0,1 0 1 0 0,-1 0-1 0 0,5-2-209 0 0,-9 2 79 0 0,156-35 523 0 0,-158 34-606 0 0,-1-1 1 0 0,0 0 0 0 0,0 0-1 0 0,0-1 1 0 0,0-1-1 0 0,-1 1 1 0 0,1-1 0 0 0,-1-1-1 0 0,0 1 1 0 0,0-1-1 0 0,-1-1 1 0 0,1 0 0 0 0,-1 0-1 0 0,0 0 1 0 0,-1-1-1 0 0,1 0 1 0 0,-1 0 0 0 0,-1 0-1 0 0,1-1 1 0 0,-2 0-1 0 0,1 0 1 0 0,2-6 3 0 0,-10 7-53 0 0,0 0 1 0 0,0 0-1 0 0,-1 0 0 0 0,0 1 0 0 0,0 0 0 0 0,-1-1 1 0 0,1 1-1 0 0,-1 1 0 0 0,-1-1 0 0 0,1 1 1 0 0,-1 0-1 0 0,0 0 0 0 0,0 1 0 0 0,0-1 1 0 0,-1 1-1 0 0,0 1 0 0 0,1-1 0 0 0,-1 1 1 0 0,0 0-1 0 0,-1 1 0 0 0,1 0 0 0 0,0 0 1 0 0,-1 1-1 0 0,-3-1 53 0 0,-9-3 53 0 0,1 0-1 0 0,0 2 1 0 0,-1 0-1 0 0,0 1 1 0 0,1 1 0 0 0,-1 1-1 0 0,0 1 1 0 0,1 0 0 0 0,-1 2-1 0 0,0 0 1 0 0,1 1-1 0 0,-15 6-52 0 0,24-7 45 0 0,1 1-1 0 0,-1 0 0 0 0,1 0 0 0 0,0 1 0 0 0,1 0 0 0 0,-1 0 0 0 0,1 1 0 0 0,0 0 0 0 0,0 1 1 0 0,1 0-1 0 0,-1 0 0 0 0,2 0 0 0 0,-1 1 0 0 0,1 0 0 0 0,0 0 0 0 0,1 1 0 0 0,0 0 0 0 0,0 0 0 0 0,1 0 1 0 0,0 0-1 0 0,1 1 0 0 0,0 0 0 0 0,0-1 0 0 0,1 1 0 0 0,-1 5-44 0 0,2-1 28 0 0,1-1-1 0 0,0 0 1 0 0,1 0-1 0 0,0 0 1 0 0,1 0-1 0 0,1 0 1 0 0,0 0-1 0 0,0-1 1 0 0,1 1 0 0 0,1-1-1 0 0,0 0 1 0 0,1 0-1 0 0,0 0 1 0 0,1-1-1 0 0,0 0 1 0 0,1 0-1 0 0,0-1 1 0 0,1 0-1 0 0,0 0 1 0 0,0-1 0 0 0,1 0-1 0 0,0-1 1 0 0,1 0-1 0 0,0-1 1 0 0,0 0-1 0 0,0-1 1 0 0,1 0-1 0 0,0 0 1 0 0,0-1-1 0 0,1-1 1 0 0,-1 0 0 0 0,1-1-1 0 0,0 0 1 0 0,0-1-1 0 0,5 0-27 0 0,2 1-363 0 0,1 0 0 0 0,0-1-1 0 0,0-1 1 0 0,0-1 0 0 0,0 0 0 0 0,0-2 0 0 0,0-1-1 0 0,0 0 1 0 0,-1-2 0 0 0,0 0 0 0 0,0-1-1 0 0,0-1 1 0 0,0-1 0 0 0,9-6 363 0 0,6-8-861 0 0</inkml:trace>
  <inkml:trace contextRef="#ctx0" brushRef="#br0" timeOffset="86391.616">9232 8970 1268 0 0,'6'15'3747'0'0,"-86"324"-109"0"0,78-332-3584 0 0,1 0 0 0 0,0 0-1 0 0,1 0 1 0 0,0 0-1 0 0,0 0 1 0 0,0 1-1 0 0,1-1 1 0 0,0 0-1 0 0,0 0 1 0 0,1 0-1 0 0,0 0 1 0 0,0-1-1 0 0,0 1 1 0 0,1 0 0 0 0,0-1-1 0 0,0 0 1 0 0,1 0-1 0 0,0 0 1 0 0,0 0-1 0 0,0 0 1 0 0,1-1-1 0 0,0 0 1 0 0,0 0-1 0 0,0 0 1 0 0,1 0 0 0 0,-1-1-1 0 0,1 0 1 0 0,0 0-1 0 0,0-1 1 0 0,1 0-1 0 0,-1 0 1 0 0,1 0-1 0 0,4 1-53 0 0,84-3-2154 0 0,-53-48-3283 0 0,-41 45 4220 0 0</inkml:trace>
  <inkml:trace contextRef="#ctx0" brushRef="#br0" timeOffset="86640.372">8968 9275 1164 0 0,'27'-8'5688'0'0,"58"-7"-4189"0"0,18-4-2038 0 0,40-13-3791 0 0,-106 25 2992 0 0</inkml:trace>
  <inkml:trace contextRef="#ctx0" brushRef="#br0" timeOffset="86951.393">9867 9071 916 0 0,'-13'19'4901'0'0,"-21"32"-4277"0"0,-38 167 1677 0 0,53-177-2913 0 0,-33-3-4656 0 0,39-35 3970 0 0</inkml:trace>
  <inkml:trace contextRef="#ctx0" brushRef="#br0" timeOffset="87215.844">9619 9162 1172 0 0,'0'-9'1511'0'0,"-1"9"-1411"0"0,1-1 0 0 0,-1 1 0 0 0,1-1 0 0 0,0 1-1 0 0,-1-1 1 0 0,1 0 0 0 0,0 1 0 0 0,0-1 0 0 0,0 0 0 0 0,-1 1 0 0 0,1-1 0 0 0,0 1 0 0 0,0-1-1 0 0,0 0 1 0 0,0 1 0 0 0,0-1 0 0 0,0 0 0 0 0,0 1 0 0 0,0-1 0 0 0,0 0 0 0 0,1 1 0 0 0,-1-1-1 0 0,0 0 1 0 0,0 1 0 0 0,0-1 0 0 0,1 0 0 0 0,-1 1 0 0 0,0-1 0 0 0,1 1 0 0 0,-1-1-1 0 0,1 1 1 0 0,-1-1 0 0 0,1 1 0 0 0,-1-1 0 0 0,1 1 0 0 0,-1-1 0 0 0,1 1 0 0 0,-1 0 0 0 0,1-1-1 0 0,-1 1 1 0 0,1 0 0 0 0,0-1 0 0 0,-1 1 0 0 0,1 0 0 0 0,-1 0 0 0 0,1 0 0 0 0,0-1 0 0 0,-1 1-1 0 0,1 0 1 0 0,0 0 0 0 0,-1 0 0 0 0,1 0 0 0 0,0 0 0 0 0,-1 0 0 0 0,1 0 0 0 0,0 1 0 0 0,-1-1-1 0 0,1 0 1 0 0,0 0 0 0 0,-1 0 0 0 0,1 1 0 0 0,-1-1 0 0 0,1 0 0 0 0,0 1 0 0 0,-1-1 0 0 0,1 1-100 0 0,87 38 728 0 0,78 44-362 0 0,-80 1-4714 0 0,-73-56 1296 0 0,-13-26 1550 0 0</inkml:trace>
  <inkml:trace contextRef="#ctx0" brushRef="#br0" timeOffset="87881.12">8384 9288 928 0 0,'-13'-1'199'0'0,"0"0"-1"0"0,1 0 0 0 0,-1 1 1 0 0,1 1-1 0 0,-1 0 1 0 0,1 1-1 0 0,-1 0 1 0 0,1 1-1 0 0,0 0 1 0 0,0 1-1 0 0,0 1 1 0 0,1 0-1 0 0,-1 0 1 0 0,1 1-1 0 0,0 0 1 0 0,1 1-1 0 0,-1 0 1 0 0,2 1-1 0 0,-1 0 0 0 0,1 1 1 0 0,0 0-1 0 0,0 0 1 0 0,1 1-1 0 0,1 0 1 0 0,0 0-1 0 0,0 1 1 0 0,1 0-1 0 0,0 0 1 0 0,1 0-1 0 0,0 1 1 0 0,-1 7-199 0 0,0-1 100 0 0,1 1 1 0 0,1 0-1 0 0,0 1 1 0 0,2-1 0 0 0,0 0-1 0 0,1 1 1 0 0,1-1-1 0 0,1 1 1 0 0,1-1 0 0 0,0 0-1 0 0,2 1 1 0 0,0-1-1 0 0,1 0 1 0 0,1-1 0 0 0,0 0-1 0 0,6 9-100 0 0,4 3-34 0 0,1 0 0 0 0,1-1 0 0 0,2-1 0 0 0,1-1 0 0 0,1 0 0 0 0,1-2 0 0 0,1-1 0 0 0,1-1 0 0 0,2-1 0 0 0,2 1 34 0 0,185 104-3500 0 0,-158-105 2148 0 0,-1-4 38 0 0</inkml:trace>
  <inkml:trace contextRef="#ctx0" brushRef="#br0" timeOffset="88300.053">10102 9032 1204 0 0,'23'17'368'0'0,"-2"1"0"0"0,0 2-1 0 0,0 0 1 0 0,-2 1 0 0 0,-1 0 0 0 0,0 2-1 0 0,-2 0 1 0 0,-1 1 0 0 0,-1 1 0 0 0,0 0-1 0 0,-2 1 1 0 0,-1 0 0 0 0,-2 1 0 0 0,0 0-1 0 0,-2 0 1 0 0,0 1 0 0 0,-2 0 0 0 0,-2 0-1 0 0,1 16-367 0 0,-33 107 793 0 0,23-135-697 0 0,-8 17 1 0 0,0-1-1 0 0,-2 0 1 0 0,-1-1 0 0 0,-2-1-1 0 0,-1-1 1 0 0,-1-1 0 0 0,-11 10-97 0 0,-116 88-4367 0 0,98-109 1624 0 0,39-16 1428 0 0</inkml:trace>
  <inkml:trace contextRef="#ctx0" brushRef="#br0" timeOffset="88779.087">11037 9420 1920 0 0,'9'-3'4057'0'0,"31"-5"-3584"0"0,-35 7-112 0 0,12-1-305 0 0,146-23 1212 0 0,-51 18-3777 0 0,-100 15-137 0 0,-17-6 1378 0 0</inkml:trace>
  <inkml:trace contextRef="#ctx0" brushRef="#br0" timeOffset="89025.913">10843 9590 1392 0 0,'6'1'744'0'0,"2"1"32"0"0,16 1-48 0 0,-9-3-28 0 0,7 0-60 0 0,5 0-131 0 0,5 0-17 0 0,5 0-24 0 0,2 0-88 0 0,-1 0 0 0 0,39-9-212 0 0,-37 4-224 0 0,1 2 4 0 0,-1-6-684 0 0,-1 3-637 0 0,-1-3 81 0 0,-4 2-124 0 0,-1 1-20 0 0</inkml:trace>
  <inkml:trace contextRef="#ctx0" brushRef="#br0" timeOffset="90344.46">12112 8900 964 0 0,'0'0'551'0'0,"-14"0"212"0"0,15-5 3571 0 0,10-1-4233 0 0,0 0 1 0 0,1 0-1 0 0,0 1 1 0 0,0 0-1 0 0,0 1 1 0 0,0 1-1 0 0,1 0 1 0 0,0 1-1 0 0,-1 0 1 0 0,1 0-1 0 0,0 2 1 0 0,4 0-102 0 0,37-6 307 0 0,369-52 151 0 0,-423 58-780 0 0,0 0 0 0 0,0-1 0 0 0,0 1 0 0 0,0 0 1 0 0,0-1-1 0 0,0 1 0 0 0,0 0 0 0 0,0 0 0 0 0,0-1 0 0 0,0 1 1 0 0,0 0-1 0 0,0 0 0 0 0,0-1 0 0 0,0 1 322 0 0,-5 0-893 0 0,-3 0-391 0 0</inkml:trace>
  <inkml:trace contextRef="#ctx0" brushRef="#br0" timeOffset="90812.336">12027 8972 1228 0 0,'69'6'4871'0'0,"-3"1"-4301"0"0,-26-4-260 0 0,1 1 1 0 0,-1 3 0 0 0,0 0 0 0 0,-1 3 0 0 0,0 1-1 0 0,-1 2 1 0 0,36 18-311 0 0,-72-30 13 0 0,0-1 0 0 0,1 1 1 0 0,-1-1-1 0 0,1 1 0 0 0,-1 0 1 0 0,0 0-1 0 0,1 0 0 0 0,-1 0 1 0 0,0 0-1 0 0,0 1 0 0 0,0-1 1 0 0,0 1-1 0 0,0-1 0 0 0,0 1 1 0 0,0-1-1 0 0,-1 1 0 0 0,1 0 1 0 0,0 0-1 0 0,-1 0 0 0 0,0 0 1 0 0,1 0-1 0 0,-1 1 0 0 0,0-1 1 0 0,0 0-1 0 0,0 1 0 0 0,0-1 1 0 0,-1 0-1 0 0,1 1 0 0 0,-1-1 1 0 0,1 1-1 0 0,-1-1 0 0 0,0 1 1 0 0,0-1-1 0 0,0 1 0 0 0,0-1 1 0 0,0 1-1 0 0,-1-1 0 0 0,0 2-13 0 0,-13 16 35 0 0,-1-1 0 0 0,-1 0 0 0 0,0-1 0 0 0,-2-1 0 0 0,0-1 0 0 0,-1 0 0 0 0,0-2 0 0 0,-1 0 1 0 0,-22 11-36 0 0,1 2 60 0 0,2-1 12 0 0,27-20-46 0 0,-1 0 0 0 0,1 2 0 0 0,0-1 0 0 0,1 2 0 0 0,-1-1 0 0 0,2 2 0 0 0,-1-1 0 0 0,2 1 0 0 0,-1 1-1 0 0,1 0 1 0 0,1 0 0 0 0,0 1 0 0 0,0 0 0 0 0,1 0 0 0 0,1 1 0 0 0,0 0-26 0 0,8-8 19 0 0,0-1 0 0 0,0 0-1 0 0,0 0 1 0 0,1 0 0 0 0,0 0 0 0 0,0 0 0 0 0,0 0 0 0 0,0-1 0 0 0,0 1-1 0 0,1-1 1 0 0,-1 0 0 0 0,1 0 0 0 0,0-1 0 0 0,0 1 0 0 0,0-1 0 0 0,1 1-1 0 0,-1-1 1 0 0,0-1 0 0 0,1 1 0 0 0,-1-1 0 0 0,1 1 0 0 0,0-1-1 0 0,-1-1 1 0 0,1 1 0 0 0,0 0 0 0 0,0-1 0 0 0,-1 0 0 0 0,1-1 0 0 0,0 1-1 0 0,0-1 1 0 0,-1 1 0 0 0,1-2 0 0 0,2 0-19 0 0,393-39-1756 0 0,-351 23-4688 0 0,-47 14 5145 0 0</inkml:trace>
  <inkml:trace contextRef="#ctx0" brushRef="#br0" timeOffset="91493.579">11755 10076 1128 0 0,'4'-3'95'0'0,"-1"-1"-1"0"0,1 1 1 0 0,0 0 0 0 0,1 0-1 0 0,-1 1 1 0 0,0 0-1 0 0,1-1 1 0 0,0 1 0 0 0,-1 1-1 0 0,1-1 1 0 0,0 1-1 0 0,0 0 1 0 0,0 0 0 0 0,0 0-1 0 0,0 0 1 0 0,0 1-1 0 0,0 0 1 0 0,0 0 0 0 0,0 1-1 0 0,0-1 1 0 0,0 1-1 0 0,0 0 1 0 0,-1 0 0 0 0,1 1-1 0 0,0 0 1 0 0,0-1-1 0 0,-1 1 1 0 0,1 1 0 0 0,-1-1-1 0 0,0 1 1 0 0,0 0-1 0 0,0 0 1 0 0,0 0 0 0 0,0 0-1 0 0,0 1 1 0 0,-1-1-1 0 0,0 1 1 0 0,3 4-95 0 0,-3-3 103 0 0,1 1-1 0 0,-1 0 0 0 0,0 0 1 0 0,-1 0-1 0 0,0 0 1 0 0,0 1-1 0 0,0-1 1 0 0,-1 0-1 0 0,0 1 0 0 0,0 0 1 0 0,0-1-1 0 0,-1 1 1 0 0,0-1-1 0 0,0 1 1 0 0,-1 0-1 0 0,0-1 0 0 0,0 1 1 0 0,0-1-1 0 0,-1 0 1 0 0,0 1-1 0 0,0-1 1 0 0,-1 0-1 0 0,0 0 0 0 0,0 0 1 0 0,0 0-1 0 0,-1-1 1 0 0,0 1-1 0 0,0-1 1 0 0,0 0-1 0 0,-3 3-102 0 0,-6 6 132 0 0,-1-1 1 0 0,0 0-1 0 0,0 0 1 0 0,-2-1-1 0 0,1-1 1 0 0,-1-1-1 0 0,-1 0 0 0 0,0-1 1 0 0,0-1-1 0 0,-6 1-132 0 0,8-5 267 0 0,-6-17-6399 0 0,20 4 4697 0 0</inkml:trace>
  <inkml:trace contextRef="#ctx0" brushRef="#br0" timeOffset="91838.335">12155 10037 1148 0 0,'-125'33'4312'0'0,"114"-28"-4180"0"0,0 0 0 0 0,1 1-1 0 0,-1 0 1 0 0,1 1-1 0 0,1 1 1 0 0,0-1-1 0 0,0 1 1 0 0,0 1-1 0 0,1 0 1 0 0,0 0-1 0 0,0 1 1 0 0,1-1-1 0 0,1 2 1 0 0,0-1-1 0 0,-2 5-131 0 0,7-11 4 0 0,0 0-1 0 0,1 0 0 0 0,-1-1 0 0 0,1 1 1 0 0,0 0-1 0 0,0 0 0 0 0,1-1 1 0 0,-1 1-1 0 0,1 0 0 0 0,0 0 0 0 0,0-1 1 0 0,0 1-1 0 0,0-1 0 0 0,1 1 0 0 0,-1-1 1 0 0,1 1-1 0 0,0-1 0 0 0,0 0 1 0 0,0 0-1 0 0,0 0 0 0 0,1 0 0 0 0,-1 0 1 0 0,1 0-1 0 0,0-1 0 0 0,0 1 1 0 0,0-1-1 0 0,0 0 0 0 0,0 0 0 0 0,0 0 1 0 0,1 0-1 0 0,-1-1 0 0 0,0 1 0 0 0,1-1 1 0 0,3 1-4 0 0,82 20-4099 0 0,-78-22 2781 0 0</inkml:trace>
  <inkml:trace contextRef="#ctx0" brushRef="#br0" timeOffset="92137.667">12273 10098 1180 0 0,'18'0'4094'0'0,"15"-2"-3374"0"0,150-13 1066 0 0,-64 1-4878 0 0,-112 12 1755 0 0,-3 1 90 0 0</inkml:trace>
  <inkml:trace contextRef="#ctx0" brushRef="#br0" timeOffset="92418.141">12317 10205 936 0 0,'2'10'6069'0'0,"35"-5"-5232"0"0,151-34 64 0 0,-130 20-1080 0 0,165-36-6039 0 0,-192 36 5012 0 0</inkml:trace>
  <inkml:trace contextRef="#ctx0" brushRef="#br0" timeOffset="92698.027">13152 10014 956 0 0,'-9'1'294'0'0,"0"-1"1"0"0,1 1-1 0 0,-1 1 1 0 0,0-1-1 0 0,1 2 0 0 0,0-1 1 0 0,-1 1-1 0 0,1 0 0 0 0,0 1 1 0 0,0 0-1 0 0,1 0 1 0 0,-1 1-1 0 0,1-1 0 0 0,0 2 1 0 0,0-1-1 0 0,1 1 0 0 0,-1 0 1 0 0,1 0-1 0 0,1 1 1 0 0,-1 0-1 0 0,1 0 0 0 0,0 0 1 0 0,1 1-1 0 0,-1 0 0 0 0,-1 5-294 0 0,8-8 57 0 0,-1-1 0 0 0,1 1 0 0 0,1-1-1 0 0,-1 1 1 0 0,1-1 0 0 0,-1 0 0 0 0,1 0-1 0 0,0 0 1 0 0,0-1 0 0 0,1 1-1 0 0,-1-1 1 0 0,1 1 0 0 0,0-1 0 0 0,0-1-1 0 0,0 1 1 0 0,0 0 0 0 0,0-1 0 0 0,1 0-1 0 0,-1 0 1 0 0,1 0 0 0 0,0 0-1 0 0,-1-1 1 0 0,1 0 0 0 0,2 0-57 0 0,183 15 743 0 0,-188-15-745 0 0,0 0 0 0 0,0 0 0 0 0,0-1 0 0 0,0 1 0 0 0,0-1 0 0 0,1 0 0 0 0,-1 1 0 0 0,0-1 0 0 0,0 0 0 0 0,0 0 0 0 0,1-1 0 0 0,-1 1 0 0 0,0 0 0 0 0,0-1 0 0 0,0 1 0 0 0,0-1 0 0 0,0 0 0 0 0,0 1 0 0 0,0-1 0 0 0,0 0 0 0 0,0 0 0 0 0,0-1 0 0 0,0 1 0 0 0,-1 0 0 0 0,1-1 0 0 0,0 1 0 0 0,-1-1 0 0 0,1 1 0 0 0,-1-1 0 0 0,1 0 0 0 0,-1 1 0 0 0,0-1-1 0 0,0 0 1 0 0,0 0 0 0 0,0 0 0 0 0,0 0 0 0 0,0 0 0 0 0,-1 0 0 0 0,1 0 0 0 0,-1 0 0 0 0,1-1 0 0 0,-1 1 0 0 0,0 0 0 0 0,0 0 0 0 0,0 0 0 0 0,0 0 0 0 0,0-1 0 0 0,0 1 0 0 0,-1 0 0 0 0,1 0 0 0 0,-1 0 0 0 0,1 0 0 0 0,-1 0 0 0 0,0 0 0 0 0,-1-2 2 0 0,-147-83-1038 0 0,-3-2-5501 0 0,139 72 5219 0 0</inkml:trace>
  <inkml:trace contextRef="#ctx0" brushRef="#br0" timeOffset="93603.291">12045 8342 1096 0 0,'54'50'1397'0'0,"-47"-41"-1067"0"0,-1-1 0 0 0,1 1 1 0 0,-1 0-1 0 0,-1 0 0 0 0,0 1 0 0 0,0-1 1 0 0,-1 1-1 0 0,0 0 0 0 0,0 1 0 0 0,-1-1 1 0 0,-1 0-1 0 0,0 1 0 0 0,0 0 0 0 0,-1-1 1 0 0,-1 1-1 0 0,1 0 0 0 0,-2 0 0 0 0,0 0-330 0 0,-16-10 1227 0 0,19-17-1196 0 0,1-1 0 0 0,1 1-1 0 0,1-1 1 0 0,0 1 0 0 0,1 0-1 0 0,1 1 1 0 0,0-1 0 0 0,1 2-1 0 0,1-1 1 0 0,0 1 0 0 0,1 0-1 0 0,1 1 1 0 0,0 0 0 0 0,0 1-1 0 0,1 0 1 0 0,1 0 0 0 0,0 2-1 0 0,1 0 1 0 0,0 0 0 0 0,6-2-31 0 0,-16 10-11 0 0,1 0 0 0 0,0 1 1 0 0,0-1-1 0 0,0 1 1 0 0,0 1-1 0 0,0-1 0 0 0,1 0 1 0 0,-1 1-1 0 0,0 0 1 0 0,0 1-1 0 0,0-1 0 0 0,0 1 1 0 0,0 0-1 0 0,0 0 1 0 0,0 0-1 0 0,0 1 0 0 0,0 0 1 0 0,0 0-1 0 0,-1 0 1 0 0,1 0-1 0 0,-1 1 0 0 0,1 0 1 0 0,-1 0-1 0 0,0 0 1 0 0,0 0-1 0 0,0 1 0 0 0,-1-1 1 0 0,1 1-1 0 0,-1 0 1 0 0,0 0-1 0 0,0 0 0 0 0,2 5 11 0 0,78 150-488 0 0,-24-1-6101 0 0,-57-144 5272 0 0</inkml:trace>
  <inkml:trace contextRef="#ctx0" brushRef="#br0" timeOffset="94519.373">13365 9083 1280 0 0,'0'0'400'0'0,"0"0"-43"0"0,0 0-58 0 0,0 0-13 0 0,0 0 58 0 0,0 0-34 0 0,0 0-104 0 0,0 0-12 0 0,0 0 91 0 0,0 0 59 0 0,0 0-27 0 0,0 0 13 0 0,0 0 7 0 0,0 0 13 0 0,6 3-16 0 0,17 2-162 0 0,1 0 0 0 0,0-2 0 0 0,0 0 0 0 0,0-2 0 0 0,0-1 0 0 0,1 0 0 0 0,-1-2 1 0 0,0-1-1 0 0,0-1 0 0 0,0-1 0 0 0,-1-1 0 0 0,2-1-172 0 0,-18 6-39 0 0,1 1 0 0 0,-1-1 0 0 0,0 0 0 0 0,0 0 0 0 0,0-1 0 0 0,0 0 0 0 0,0 0 0 0 0,0-1 0 0 0,-1 0 0 0 0,1 0 0 0 0,-1 0 0 0 0,1-1 0 0 0,-1 0 0 0 0,-1 0 0 0 0,1-1 0 0 0,0 0 0 0 0,-1 0 0 0 0,0 0 0 0 0,0 0 0 0 0,-1-1 0 0 0,1 0 0 0 0,-1 0 1 0 0,-1 0-1 0 0,1 0 0 0 0,-1-1 0 0 0,0 1 0 0 0,0-1 0 0 0,-1 0 0 0 0,0 0 0 0 0,0-2 39 0 0,-5 1-16 0 0,-2 1 1 0 0,1 0 0 0 0,-1 0 0 0 0,0 1-1 0 0,0-1 1 0 0,-1 1 0 0 0,0 0 0 0 0,0 1 0 0 0,0-1-1 0 0,-1 1 1 0 0,0 0 0 0 0,0 1 0 0 0,0 0-1 0 0,0 0 1 0 0,-1 0 0 0 0,1 1 0 0 0,-1 0 0 0 0,0 1-1 0 0,0 0 1 0 0,0 0 0 0 0,0 0 0 0 0,-1 1-1 0 0,1 0 1 0 0,0 1 0 0 0,-8 0 15 0 0,-3-1 90 0 0,-1 1 1 0 0,1 1-1 0 0,0 0 1 0 0,0 1-1 0 0,0 2 1 0 0,0-1-1 0 0,1 2 1 0 0,0 1-1 0 0,-1 0 1 0 0,2 1-1 0 0,-9 5-90 0 0,18-8 57 0 0,-1 0 1 0 0,1 1-1 0 0,0 0 1 0 0,0 0-1 0 0,1 1 0 0 0,0 0 1 0 0,0 0-1 0 0,0 1 0 0 0,1 0 1 0 0,-1 0-1 0 0,2 0 1 0 0,-1 1-1 0 0,1 0 0 0 0,0 0 1 0 0,1 1-1 0 0,0-1 1 0 0,0 1-1 0 0,1 0 0 0 0,0 0 1 0 0,0 0-1 0 0,1 0 0 0 0,1 0 1 0 0,-1 9-58 0 0,4-8 33 0 0,1 1 1 0 0,1-1-1 0 0,0 1 0 0 0,1-1 1 0 0,0 0-1 0 0,0-1 1 0 0,1 1-1 0 0,0-1 1 0 0,0 0-1 0 0,1-1 0 0 0,1 0 1 0 0,-1 0-1 0 0,1 0 1 0 0,1-1-1 0 0,-1 0 1 0 0,1-1-1 0 0,1 0 0 0 0,-1 0 1 0 0,1-1-1 0 0,0 0 1 0 0,0 0-1 0 0,0-2 0 0 0,1 1 1 0 0,2 0-34 0 0,132 42-770 0 0,-123-41 56 0 0,0-2-1 0 0,0 0 1 0 0,1-2-1 0 0,-1 0 1 0 0,1-1-1 0 0,-1-1 0 0 0,0-2 1 0 0,18-3 714 0 0,-5-3-1275 0 0</inkml:trace>
  <inkml:trace contextRef="#ctx0" brushRef="#br0" timeOffset="95091.863">14005 8291 1036 0 0,'-13'48'3236'0'0,"-13"219"889"0"0,27-261-4066 0 0,-1 1 0 0 0,1 0 0 0 0,0-1 0 0 0,0 1 0 0 0,1-1-1 0 0,-1 1 1 0 0,2-1 0 0 0,-1 0 0 0 0,1 0 0 0 0,0 0 0 0 0,0 0-1 0 0,0 0 1 0 0,1-1 0 0 0,0 0 0 0 0,0 1 0 0 0,0-1 0 0 0,1-1-1 0 0,0 1 1 0 0,0-1 0 0 0,0 0 0 0 0,0 0 0 0 0,1 0 0 0 0,0-1-1 0 0,-1 1 1 0 0,2-1-59 0 0,66 13-2193 0 0,-72-16 2042 0 0,1 0 0 0 0,0 0 0 0 0,-1 0 1 0 0,1-1-1 0 0,0 1 0 0 0,-1-1 0 0 0,1 1 1 0 0,0-1-1 0 0,-1 0 0 0 0,1 1 0 0 0,-1-1 1 0 0,0 0-1 0 0,1 0 0 0 0,-1 0 0 0 0,1 0 1 0 0,-1 0-1 0 0,0 0 0 0 0,0-1 0 0 0,0 1 1 0 0,0 0-1 0 0,0-1 0 0 0,0 1 0 0 0,0 0 1 0 0,0-1-1 0 0,0 0 0 0 0,-1 1 0 0 0,1-1 1 0 0,-1 1-1 0 0,1-1 0 0 0,-1 0 0 0 0,1 1 0 0 0,-1-1 1 0 0,0 0-1 0 0,0 1 0 0 0,0-2 151 0 0,-1-6-1150 0 0</inkml:trace>
  <inkml:trace contextRef="#ctx0" brushRef="#br0" timeOffset="95341.11">13821 8603 1556 0 0,'-8'0'7441'0'0,"41"-12"-6344"0"0,88-12-668 0 0,70-27-8446 0 0,-173 42 6723 0 0</inkml:trace>
  <inkml:trace contextRef="#ctx0" brushRef="#br0" timeOffset="95696.9">14254 8369 1292 0 0,'5'0'207'0'0,"0"1"0"0"0,0 0 0 0 0,-1 0 0 0 0,1 1 1 0 0,0 0-1 0 0,-1-1 0 0 0,1 1 0 0 0,-1 1 0 0 0,0-1 0 0 0,0 1 0 0 0,0-1 0 0 0,0 1 0 0 0,0 1 0 0 0,-1-1 1 0 0,1 0-1 0 0,-1 1 0 0 0,0 0 0 0 0,0-1-207 0 0,1 1 103 0 0,0 0 1 0 0,-1 0-1 0 0,0 0 1 0 0,0 1-1 0 0,0-1 1 0 0,0 1-1 0 0,-1-1 1 0 0,0 1-1 0 0,0 0 1 0 0,0 0-1 0 0,0 0 1 0 0,-1 0-1 0 0,0 0 1 0 0,0 0-1 0 0,0 0 1 0 0,-1 1-1 0 0,0-1 1 0 0,0 0-1 0 0,0 0 1 0 0,0 1-1 0 0,-1-1 0 0 0,0 0 1 0 0,0 0-1 0 0,0 0 1 0 0,-1 0-1 0 0,0 0 1 0 0,0 0-1 0 0,0 0 1 0 0,0-1-1 0 0,-1 1 1 0 0,0-1-1 0 0,0 1 1 0 0,0-1-1 0 0,-1 0 1 0 0,1 0-1 0 0,-1-1 1 0 0,0 1-1 0 0,0-1 1 0 0,0 1-1 0 0,0-1 1 0 0,-1-1-1 0 0,-1 2-103 0 0,-133 79 1128 0 0,156-100-3061 0 0,82-38-3355 0 0,-69 41 4003 0 0</inkml:trace>
  <inkml:trace contextRef="#ctx0" brushRef="#br0" timeOffset="95946.806">14582 8441 1504 0 0,'-6'-3'181'0'0,"0"0"0"0"0,-1 1 0 0 0,1 0-1 0 0,-1 0 1 0 0,0 0 0 0 0,0 1 0 0 0,0 0 0 0 0,0 0-1 0 0,0 1 1 0 0,0 0 0 0 0,1 0 0 0 0,-1 1 0 0 0,0 0-1 0 0,0 0 1 0 0,0 0 0 0 0,0 1 0 0 0,1 0 0 0 0,-1 0 0 0 0,1 1-1 0 0,-1 0 1 0 0,1 0 0 0 0,0 1 0 0 0,0-1 0 0 0,1 1-1 0 0,-1 1 1 0 0,1-1 0 0 0,-1 1 0 0 0,2 0 0 0 0,-1 0-1 0 0,0 0 1 0 0,1 0 0 0 0,0 1 0 0 0,0 0 0 0 0,1 0-1 0 0,0 0 1 0 0,0 0 0 0 0,0 1 0 0 0,0-1 0 0 0,1 1 0 0 0,0 0-1 0 0,1-1 1 0 0,0 2-181 0 0,5 3 45 0 0,0 1 1 0 0,1-1-1 0 0,1 0 0 0 0,0-1 0 0 0,0 0 0 0 0,1 0 0 0 0,0 0 1 0 0,1-1-1 0 0,0 0 0 0 0,0 0 0 0 0,1-1 0 0 0,1 0 1 0 0,-1 0-1 0 0,1-1 0 0 0,0-1 0 0 0,1 1 0 0 0,10 4-45 0 0,178 60-6746 0 0,-179-66 5486 0 0</inkml:trace>
  <inkml:trace contextRef="#ctx0" brushRef="#br0" timeOffset="96390.661">14907 9131 1160 0 0,'0'0'1277'0'0,"0"0"-162"0"0,-1-2 3924 0 0,1 1-6493 0 0,4-5-2552 0 0,-2 3 2731 0 0</inkml:trace>
  <inkml:trace contextRef="#ctx0" brushRef="#br0" timeOffset="96835.427">15086 8759 1504 0 0,'0'0'862'0'0,"34"1"4031"0"0,-28 4-4817 0 0,0 0 1 0 0,0 1 0 0 0,-1 0 0 0 0,0 0 0 0 0,0 0-1 0 0,0 1 1 0 0,-1 0 0 0 0,0 0 0 0 0,0 0 0 0 0,-1 0-1 0 0,0 1 1 0 0,0-1 0 0 0,0 1 0 0 0,-1 0 0 0 0,-1-1-1 0 0,1 1 1 0 0,-1 0 0 0 0,0 0 0 0 0,-1 5-77 0 0,4 9 127 0 0,40 330 180 0 0,-43-344-369 0 0,1 19-1666 0 0,-6-12-2399 0 0,-8-5 2856 0 0</inkml:trace>
  <inkml:trace contextRef="#ctx0" brushRef="#br0" timeOffset="97158.82">15182 8684 928 0 0,'1'-5'131'0'0,"-1"0"1"0"0,1 1-1 0 0,-1-1 0 0 0,1 1 0 0 0,1-1 0 0 0,-1 1 1 0 0,1-1-1 0 0,-1 1 0 0 0,1 0 0 0 0,0 0 1 0 0,1 0-1 0 0,-1 0 0 0 0,1 0 0 0 0,0 0 1 0 0,0 0-1 0 0,0 1 0 0 0,0 0 0 0 0,1 0 1 0 0,-1-1-1 0 0,1 2 0 0 0,0-1 0 0 0,0 0 0 0 0,0 1 1 0 0,0 0-1 0 0,0 0 0 0 0,0 0 0 0 0,1 1 1 0 0,-1-1-1 0 0,1 1 0 0 0,-1 0 0 0 0,1 0 1 0 0,-1 0-1 0 0,1 1 0 0 0,0 0 0 0 0,-1 0 1 0 0,2 0-132 0 0,5 0 63 0 0,-1 1 0 0 0,1 0 1 0 0,-1 1-1 0 0,1 0 1 0 0,-1 1-1 0 0,0 0 1 0 0,0 1-1 0 0,0 0 1 0 0,-1 0-1 0 0,1 1 1 0 0,-1 0-1 0 0,0 1 1 0 0,0 0-1 0 0,-1 0 1 0 0,7 7-64 0 0,-12-11 17 0 0,0 1-1 0 0,1 0 1 0 0,-1 0 0 0 0,0 1 0 0 0,-1-1 0 0 0,1 1 0 0 0,-1 0 0 0 0,1-1 0 0 0,-1 1 0 0 0,0 0 0 0 0,-1 0 0 0 0,1 0-1 0 0,-1 1 1 0 0,1-1 0 0 0,-1 0 0 0 0,-1 0 0 0 0,1 1 0 0 0,-1-1 0 0 0,1 1 0 0 0,-1-1 0 0 0,0 0 0 0 0,-1 1-1 0 0,1-1 1 0 0,-1 1 0 0 0,-1 2-17 0 0,-7 7-16 0 0,-1-1 0 0 0,0-1 0 0 0,-2 1 0 0 0,1-2 0 0 0,-1 1 0 0 0,-1-2-1 0 0,0 0 1 0 0,0 0 0 0 0,-1-1 0 0 0,-1-1 0 0 0,1 0 0 0 0,-1-1 0 0 0,0-1 0 0 0,-1 0-1 0 0,1-1 1 0 0,-2 0 16 0 0,-17 2-3283 0 0,30-7 1981 0 0</inkml:trace>
  <inkml:trace contextRef="#ctx0" brushRef="#br0" timeOffset="97468.416">15869 8678 2492 0 0,'-11'0'163'0'0,"-1"1"-1"0"0,1 1 1 0 0,0 0-1 0 0,0 1 1 0 0,0 0-1 0 0,1 0 1 0 0,-1 1-1 0 0,1 1 1 0 0,-1-1-1 0 0,1 2 1 0 0,1-1 0 0 0,-1 2-1 0 0,1-1 1 0 0,0 1-1 0 0,1 0 1 0 0,-1 1-1 0 0,1 0 1 0 0,1 1-1 0 0,0-1 1 0 0,0 1-1 0 0,1 1 1 0 0,0-1-1 0 0,0 1 1 0 0,1 0-1 0 0,0 0 1 0 0,1 1-1 0 0,0 0 1 0 0,1-1-1 0 0,0 1 1 0 0,1 0 0 0 0,0 0-1 0 0,1 1 1 0 0,0-1-1 0 0,0 0 1 0 0,1 0-1 0 0,1 1 1 0 0,0-1-1 0 0,1 0 1 0 0,0 0-1 0 0,0 0 1 0 0,1 0-1 0 0,1 0 1 0 0,4 8-163 0 0,1-5-74 0 0,0-1-1 0 0,1 0 1 0 0,1 0 0 0 0,0-1 0 0 0,1-1-1 0 0,0 0 1 0 0,1-1 0 0 0,0 0 0 0 0,1-1-1 0 0,5 3 75 0 0,156 48-6338 0 0,-148-59 5058 0 0</inkml:trace>
  <inkml:trace contextRef="#ctx0" brushRef="#br0" timeOffset="97780.363">16301 8831 836 0 0,'-111'104'4801'0'0,"-6"96"-2740"0"0,115-190-2307 0 0,-4 10-590 0 0,-1-14-3385 0 0,7-6 2814 0 0</inkml:trace>
  <inkml:trace contextRef="#ctx0" brushRef="#br0" timeOffset="98031.401">16021 8841 928 0 0,'9'-6'5618'0'0,"5"18"-5433"0"0,46 35 184 0 0,95 81 1124 0 0,-64-29-5223 0 0,-87-95 2402 0 0,-1 0 33 0 0</inkml:trace>
  <inkml:trace contextRef="#ctx0" brushRef="#br0" timeOffset="98326.447">16493 8849 2428 0 0,'2'0'2145'0'0,"14"-1"587"0"0,44-3-2236 0 0,-25-2-531 0 0,35-6-1429 0 0,-27 2-2277 0 0,-37 7 2436 0 0</inkml:trace>
  <inkml:trace contextRef="#ctx0" brushRef="#br0" timeOffset="98576.019">16443 8994 1652 0 0,'33'25'4378'0'0,"41"-19"-3334"0"0,-60-5-523 0 0,84-7-883 0 0,-7-20-3929 0 0,-76 17 3105 0 0</inkml:trace>
  <inkml:trace contextRef="#ctx0" brushRef="#br0" timeOffset="98915.81">16914 8712 1212 0 0,'53'5'3275'0'0,"-47"-4"-3195"0"0,0 1 1 0 0,0 0-1 0 0,-1 0 0 0 0,1 0 0 0 0,0 0 0 0 0,-1 1 1 0 0,1 0-1 0 0,-1 0 0 0 0,0 1 0 0 0,0-1 0 0 0,0 1 1 0 0,0 0-1 0 0,-1 0 0 0 0,1 1 0 0 0,-1-1 1 0 0,0 1-1 0 0,-1 0 0 0 0,1 0 0 0 0,-1 1 0 0 0,0-1 1 0 0,0 1-1 0 0,-1-1 0 0 0,0 1 0 0 0,0 0 1 0 0,0 0-1 0 0,0 0 0 0 0,-1 0 0 0 0,0 0 0 0 0,-1 0 1 0 0,1 0-1 0 0,-1 0 0 0 0,0 1 0 0 0,0-1 1 0 0,-1 0-1 0 0,0 0 0 0 0,0 0 0 0 0,-1 0 0 0 0,1 0 1 0 0,-1 0-1 0 0,-1 0 0 0 0,0 2-80 0 0,-8 5 210 0 0,1 0-1 0 0,-2-1 1 0 0,0-1-1 0 0,0 1 1 0 0,-1-2-1 0 0,-1 0 1 0 0,1 0-1 0 0,-2-2 1 0 0,1 1-1 0 0,-1-2 1 0 0,0 0-1 0 0,-15 4-209 0 0,29-11-46 0 0,1-1-1 0 0,-1 0 0 0 0,1 1 1 0 0,-1-1-1 0 0,1 0 0 0 0,-1 0 1 0 0,1 1-1 0 0,0-1 0 0 0,-1 0 1 0 0,1 0-1 0 0,0 0 1 0 0,-1 0-1 0 0,1 1 0 0 0,0-1 1 0 0,0 0-1 0 0,0 0 0 0 0,0 0 1 0 0,0 0-1 0 0,0 0 0 0 0,0 0 1 0 0,0 1-1 0 0,0-1 0 0 0,1 0 1 0 0,-1 0-1 0 0,0 0 1 0 0,0 0-1 0 0,1 1 0 0 0,-1-1 1 0 0,1 0-1 0 0,-1 0 0 0 0,1 1 1 0 0,-1-1-1 0 0,1 0 0 0 0,-1 0 1 0 0,1 1-1 0 0,-1-1 0 0 0,1 1 1 0 0,0-1-1 0 0,-1 1 1 0 0,1-1-1 0 0,0 1 0 0 0,0-1 1 0 0,0 1-1 0 0,-1-1 0 0 0,1 1 1 0 0,0 0-1 0 0,0 0 0 0 0,0-1 1 0 0,0 1-1 0 0,-1 0 0 0 0,1 0 1 0 0,0 0-1 0 0,0 0 1 0 0,0 0-1 0 0,0 0 0 0 0,0 0 1 0 0,0 0-1 0 0,-1 0 0 0 0,1 1 1 0 0,1-1 46 0 0,-1-1-74 0 0,93-63-5039 0 0,-68 47 3784 0 0</inkml:trace>
  <inkml:trace contextRef="#ctx0" brushRef="#br0" timeOffset="99166.962">17231 8780 1304 0 0,'0'-2'125'0'0,"-1"1"1"0"0,1 0-1 0 0,0 0 0 0 0,0-1 1 0 0,-1 1-1 0 0,1 0 0 0 0,-1 0 1 0 0,1 0-1 0 0,-1-1 0 0 0,0 1 0 0 0,1 0 1 0 0,-1 0-1 0 0,0 0 0 0 0,0 0 1 0 0,1 0-1 0 0,-1 0 0 0 0,0 0 1 0 0,0 1-1 0 0,0-1 0 0 0,0 0 0 0 0,0 0 1 0 0,0 1-1 0 0,-1-1 0 0 0,1 0 1 0 0,0 1-1 0 0,0-1 0 0 0,0 1 1 0 0,-1 0-1 0 0,1-1 0 0 0,0 1 0 0 0,0 0 1 0 0,-1 0-1 0 0,1 0 0 0 0,0 0 1 0 0,-1 0-1 0 0,1 0 0 0 0,0 0 1 0 0,0 0-1 0 0,-1 1-125 0 0,-85 21 1586 0 0,83-20-1543 0 0,0 0 0 0 0,0 0-1 0 0,1 0 1 0 0,-1 0 0 0 0,0 1-1 0 0,1-1 1 0 0,-1 1 0 0 0,1 0-1 0 0,0 0 1 0 0,0 0 0 0 0,0 1-1 0 0,0-1 1 0 0,1 1 0 0 0,-1-1-1 0 0,1 1 1 0 0,0 0 0 0 0,0 0-1 0 0,0 0 1 0 0,1 0 0 0 0,-1 0-1 0 0,1 1 1 0 0,0-1 0 0 0,0 0-1 0 0,0 1 1 0 0,1-1 0 0 0,0 0-1 0 0,0 1 1 0 0,0-1 0 0 0,0 1-1 0 0,1-1 1 0 0,-1 0 0 0 0,1 1 0 0 0,0-1-1 0 0,1 0 1 0 0,-1 0 0 0 0,1 0-1 0 0,0 0 1 0 0,0 0 0 0 0,0 0-1 0 0,0 0 1 0 0,1 0 0 0 0,-1-1-1 0 0,1 1 1 0 0,0-1 0 0 0,0 0-1 0 0,0 0 1 0 0,0 0 0 0 0,1 0-1 0 0,0 0-42 0 0,101 71-517 0 0,-21-54-5312 0 0,-76-20 4375 0 0</inkml:trace>
  <inkml:trace contextRef="#ctx0" brushRef="#br0" timeOffset="99415.94">17679 8469 1580 0 0,'10'15'404'0'0,"0"-1"-1"0"0,0 1 1 0 0,-1 1-1 0 0,-1 0 0 0 0,-1 0 1 0 0,0 1-1 0 0,-2 0 1 0 0,1 0-1 0 0,-2 0 1 0 0,0 0-1 0 0,-1 1 1 0 0,-1 0-1 0 0,-1 0 0 0 0,0-1 1 0 0,-2 1-1 0 0,-1 11-403 0 0,-1-4 130 0 0,-1 1-1 0 0,-2-1 1 0 0,0 0-1 0 0,-2-1 1 0 0,0 0-1 0 0,-2 0 1 0 0,-1-1-1 0 0,-1 0 1 0 0,0-1-1 0 0,-2 0 1 0 0,-1-1-1 0 0,0-1 1 0 0,-2 0-1 0 0,0-1 1 0 0,-5 3-130 0 0,-4 8-102 0 0,22-23-302 0 0,-1 0 0 0 0,0-1 0 0 0,0 1 0 0 0,-1-1-1 0 0,0 0 1 0 0,0 0 0 0 0,-1-1 0 0 0,1 1-1 0 0,-1-1 1 0 0,0-1 0 0 0,-1 0 0 0 0,1 0 0 0 0,-1 0-1 0 0,0-1 1 0 0,0 0 0 0 0,0 0 404 0 0,5-3-1237 0 0</inkml:trace>
  <inkml:trace contextRef="#ctx0" brushRef="#br0" timeOffset="99897.922">18136 8810 1436 0 0,'16'-3'4633'0'0,"61"-7"-3961"0"0,3 5-355 0 0,79-13-3797 0 0,-155 15 2294 0 0,-2 1-58 0 0</inkml:trace>
  <inkml:trace contextRef="#ctx0" brushRef="#br0" timeOffset="100085.754">18122 8994 1504 0 0,'16'6'880'0'0,"3"-1"-28"0"0,5-1-44 0 0,0 1-196 0 0,8-4-20 0 0,0-1-87 0 0,-18 0-17 0 0,12 0-116 0 0,3 0-112 0 0,3 0-192 0 0,2 0-8 0 0,1 0-588 0 0,40-10-513 0 0,-40 4-251 0 0,-1-2 8 0 0,-2 1 40 0 0</inkml:trace>
  <inkml:trace contextRef="#ctx0" brushRef="#br0" timeOffset="100690.522">18884 8567 1288 0 0,'10'-3'3931'0'0,"21"-7"-2452"0"0,17-6-1109 0 0,150-19 937 0 0,-29 5-4541 0 0,-168 29 813 0 0,-1 1 1265 0 0</inkml:trace>
  <inkml:trace contextRef="#ctx0" brushRef="#br0" timeOffset="101063.586">18892 8646 1372 0 0,'26'19'3570'0'0,"27"-11"-2728"0"0,-46-7-500 0 0,-2-1-237 0 0,15 0 165 0 0,0 1 1 0 0,0 1-1 0 0,0 1 1 0 0,0 1-1 0 0,-1 0 1 0 0,0 2 0 0 0,0 0-1 0 0,0 1 1 0 0,0 1-1 0 0,-1 0 1 0 0,7 7-271 0 0,-23-11 26 0 0,0 0 1 0 0,0 1-1 0 0,-1-1 0 0 0,0 1 1 0 0,0 0-1 0 0,0-1 0 0 0,-1 1 1 0 0,0 0-1 0 0,1-1 1 0 0,-2 1-1 0 0,1 0 0 0 0,0 0 1 0 0,-1-1-1 0 0,0 1 0 0 0,0-1 1 0 0,0 1-1 0 0,-1 0 0 0 0,0-1 1 0 0,0 0-1 0 0,0 1 1 0 0,0-1-1 0 0,0 0 0 0 0,-1 0 1 0 0,0-1-1 0 0,0 1 0 0 0,0 0 1 0 0,0-1-1 0 0,-1 0 1 0 0,1 1-1 0 0,-1-2 0 0 0,-3 3-26 0 0,-161 156 876 0 0,170-162-866 0 0,-1 1 0 0 0,1-1 0 0 0,0 1 1 0 0,0 0-1 0 0,0-1 0 0 0,0 1 0 0 0,0 0 0 0 0,-1 0 0 0 0,1 1 0 0 0,0-1 0 0 0,0 0 0 0 0,0 0 0 0 0,0 1 0 0 0,-1-1 0 0 0,1 1 0 0 0,0 0 0 0 0,-1-1 0 0 0,1 1 0 0 0,0 0 0 0 0,-1 0 0 0 0,1 0 0 0 0,-1 0 0 0 0,1 0 0 0 0,-1 1 0 0 0,0-1 0 0 0,1 0 1 0 0,-1 1-1 0 0,0-1 0 0 0,0 1 0 0 0,0-1 0 0 0,0 1 0 0 0,0-1 0 0 0,0 1 0 0 0,0 0 0 0 0,-1 0 0 0 0,1-1 0 0 0,-1 1 0 0 0,1 0 0 0 0,-1 0 0 0 0,0 0 0 0 0,1-1 0 0 0,-1 1 0 0 0,0 0 0 0 0,0 0 0 0 0,0 0 0 0 0,-1 0 0 0 0,1-1 0 0 0,0 1 0 0 0,-1 0 1 0 0,1 0-1 0 0,-1 0 0 0 0,0-1 0 0 0,1 1 0 0 0,-1 0 0 0 0,0-1 0 0 0,0 1 0 0 0,0-1 0 0 0,0 1 0 0 0,0-1 0 0 0,-1 1 0 0 0,1-1 0 0 0,0 0 0 0 0,-1 1 0 0 0,1-1 0 0 0,-1 0 0 0 0,1 0 0 0 0,-1 0 0 0 0,1 0 0 0 0,-2 0-10 0 0,134-14-463 0 0,-130 13 463 0 0,30-6-1155 0 0,0-1 0 0 0,0-1 0 0 0,-1-2 0 0 0,0-1 0 0 0,0-1 0 0 0,-1-2 0 0 0,-1 0 1155 0 0,-9 1-1113 0 0</inkml:trace>
  <inkml:trace contextRef="#ctx0" brushRef="#br0" timeOffset="101835.434">18666 9401 1416 0 0,'1'-2'95'0'0,"0"0"0"0"0,0 0 0 0 0,1 0 0 0 0,-1 0 0 0 0,0 1 0 0 0,1-1-1 0 0,0 1 1 0 0,-1-1 0 0 0,1 1 0 0 0,0-1 0 0 0,0 1 0 0 0,0 0 0 0 0,0 0 0 0 0,0 0 0 0 0,0 0-1 0 0,0 0 1 0 0,0 0 0 0 0,0 1 0 0 0,0-1 0 0 0,0 1 0 0 0,0-1 0 0 0,1 1 0 0 0,-1 0 0 0 0,0 0 0 0 0,0 0-1 0 0,1 0 1 0 0,-1 0 0 0 0,0 0 0 0 0,0 1 0 0 0,0-1 0 0 0,1 1 0 0 0,-1 0 0 0 0,0-1 0 0 0,0 1 0 0 0,0 0-1 0 0,0 0 1 0 0,0 0 0 0 0,0 1 0 0 0,0-1 0 0 0,-1 0 0 0 0,1 1 0 0 0,0-1 0 0 0,-1 1 0 0 0,1 0 0 0 0,-1-1-1 0 0,0 1 1 0 0,1 0 0 0 0,0 2-95 0 0,2 0 91 0 0,-1 0 1 0 0,0 0-1 0 0,1 0 0 0 0,-1 1 1 0 0,-1-1-1 0 0,1 1 0 0 0,-1 0 0 0 0,0 0 1 0 0,0 0-1 0 0,0 0 0 0 0,0 0 1 0 0,-1 0-1 0 0,0 1 0 0 0,0-1 0 0 0,-1 0 1 0 0,1 1-1 0 0,-1-1 0 0 0,-1 1 1 0 0,1-1-1 0 0,-1 0 0 0 0,1 1 0 0 0,-1-1 1 0 0,-1 0-1 0 0,1 0 0 0 0,-1 1 1 0 0,0-1-1 0 0,0 0 0 0 0,-1-1 0 0 0,-1 4-91 0 0,-107 117 2479 0 0,383-338-5575 0 0,-229 169 2760 0 0,-43 43 420 0 0,0 1-18 0 0,-29-15 484 0 0,21 16-511 0 0,0-1 1 0 0,1 1-1 0 0,-1 0 1 0 0,1 1-1 0 0,-1 0 1 0 0,1 0 0 0 0,0 1-1 0 0,0-1 1 0 0,0 2-1 0 0,0-1 1 0 0,0 1-1 0 0,1 0 1 0 0,-1 0-1 0 0,1 1 1 0 0,0 0-1 0 0,1 0 1 0 0,-1 0 0 0 0,1 1-1 0 0,0-1 1 0 0,0 1-1 0 0,1 1 1 0 0,0-1-1 0 0,0 1 1 0 0,0-1-1 0 0,1 1 1 0 0,0 0-1 0 0,0 0 1 0 0,1 1 0 0 0,-1 5-40 0 0,7-5-15 0 0,1 0 0 0 0,0 0 0 0 0,0 0 0 0 0,1-1 0 0 0,0 1 0 0 0,0-2 0 0 0,1 1 0 0 0,0 0 0 0 0,0-1 0 0 0,0-1 0 0 0,1 1 0 0 0,0-1 0 0 0,0 0 0 0 0,1-1 0 0 0,-1 0 0 0 0,1 0 0 0 0,0-1 0 0 0,0 0 0 0 0,0-1 0 0 0,0 0 0 0 0,0 0 0 0 0,2-1 15 0 0,-5 0-179 0 0,92 4-5596 0 0,-77-15 4519 0 0</inkml:trace>
  <inkml:trace contextRef="#ctx0" brushRef="#br0" timeOffset="102098.756">19133 9359 1736 0 0,'10'2'4241'0'0,"15"-5"-3758"0"0,-21 2-189 0 0,81-4 1006 0 0,65-14-3641 0 0,-146 16-183 0 0,-8 2 1271 0 0</inkml:trace>
  <inkml:trace contextRef="#ctx0" brushRef="#br0" timeOffset="102548.313">19167 9462 964 0 0,'8'21'4695'0'0,"43"-9"-3369"0"0,13-10-1048 0 0,-1-4 0 0 0,0-2 0 0 0,-1-2 0 0 0,1-4 0 0 0,27-9-278 0 0,52-6-300 0 0,-68 10 596 0 0,-73 15-132 0 0,-34 39 1195 0 0,30-37-1336 0 0,0 0 1 0 0,0 0-1 0 0,0 0 1 0 0,1 0-1 0 0,-1 0 1 0 0,1 1-1 0 0,-1-1 1 0 0,1 1-1 0 0,0 0 1 0 0,0 0 0 0 0,0 0-1 0 0,0 0 1 0 0,1 0-1 0 0,-1 0 1 0 0,1 0-1 0 0,0 1 1 0 0,0-1-1 0 0,0 0 1 0 0,0 1-1 0 0,0-1 1 0 0,1 1 0 0 0,-1-1-1 0 0,1 1 1 0 0,0-1-1 0 0,0 1 1 0 0,1-1-1 0 0,-1 1 1 0 0,1-1-1 0 0,0 1 1 0 0,0-1-1 0 0,0 0 1 0 0,0 1 0 0 0,0-1-1 0 0,1 0 1 0 0,-1 0-1 0 0,1 0 1 0 0,0 0-1 0 0,0 0 1 0 0,0 0-1 0 0,0 0 1 0 0,1-1-1 0 0,-1 1 1 0 0,1-1 0 0 0,-1 0-1 0 0,1 0 1 0 0,0 0-1 0 0,0 0 1 0 0,1 0-24 0 0,7 3 17 0 0,0-1 1 0 0,0-1-1 0 0,1 0 1 0 0,-1 0 0 0 0,1-1-1 0 0,0-1 1 0 0,0 0-1 0 0,-1-1 1 0 0,1 0-1 0 0,0 0 1 0 0,0-2-1 0 0,0 1 1 0 0,-1-1 0 0 0,1-1-1 0 0,-1 0 1 0 0,1-1-1 0 0,-1 0 1 0 0,0-1-1 0 0,-1 0 1 0 0,1-1-18 0 0,-9 5-9 0 0,0-1-1 0 0,-1 1 1 0 0,1-1 0 0 0,-1 1-1 0 0,1-1 1 0 0,-1 0-1 0 0,0 0 1 0 0,0 0 0 0 0,1 0-1 0 0,-2 0 1 0 0,1 0 0 0 0,0 0-1 0 0,0 0 1 0 0,0 0-1 0 0,-1 0 1 0 0,0 0 0 0 0,1 0-1 0 0,-1-1 1 0 0,0 1 0 0 0,0 0-1 0 0,0 0 1 0 0,0 0-1 0 0,0-1 1 0 0,0 1 0 0 0,-1 0-1 0 0,1 0 1 0 0,-1 0 0 0 0,0 0-1 0 0,0 0 1 0 0,1 0-1 0 0,-1 0 1 0 0,0 0 0 0 0,-1 0-1 0 0,1 0 1 0 0,0 0 0 0 0,-1 1-1 0 0,1-1 1 0 0,0 0-1 0 0,-1 1 1 0 0,0-1 0 0 0,1 1-1 0 0,-1 0 1 0 0,-2-2 9 0 0,-85-53-497 0 0,86 54 457 0 0,-316-114-6517 0 0,300 103 5383 0 0</inkml:trace>
  <inkml:trace contextRef="#ctx0" brushRef="#br0" timeOffset="103318.095">18743 8184 1664 0 0,'36'34'1903'0'0,"-1"60"443"0"0,-34-93-1988 0 0,-1-1 12 0 0,-15 13 1336 0 0,18-25-1668 0 0,1-1 1 0 0,0 1-1 0 0,1 0 0 0 0,1 0 1 0 0,-1 0-1 0 0,2 1 1 0 0,-1 0-1 0 0,2 0 1 0 0,-1 1-1 0 0,2 0 0 0 0,-1 0 1 0 0,1 1-1 0 0,1 0 1 0 0,0 0-1 0 0,0 1 0 0 0,0 1 1 0 0,1-1-1 0 0,0 2 1 0 0,1 0-1 0 0,-1 0 1 0 0,1 1-1 0 0,0 0 0 0 0,1 1 1 0 0,2 0-39 0 0,-10 2-3 0 0,0 1 0 0 0,0-1 1 0 0,0 1-1 0 0,0 1 0 0 0,0-1 1 0 0,0 1-1 0 0,0 0 0 0 0,1 0 1 0 0,-1 0-1 0 0,0 1 0 0 0,0 0 0 0 0,0 0 1 0 0,0 0-1 0 0,0 0 0 0 0,0 1 1 0 0,0 0-1 0 0,-1 0 0 0 0,1 0 1 0 0,0 1-1 0 0,-1-1 0 0 0,0 1 0 0 0,0 0 1 0 0,0 1-1 0 0,0-1 0 0 0,0 1 1 0 0,0-1-1 0 0,-1 1 0 0 0,0 0 1 0 0,0 1-1 0 0,0-1 0 0 0,0 0 1 0 0,-1 1-1 0 0,0-1 0 0 0,1 1 0 0 0,-2 0 1 0 0,1 0-1 0 0,-1 0 0 0 0,1 0 1 0 0,-1 0-1 0 0,-1 0 0 0 0,1 0 1 0 0,-1 3 2 0 0,19 55-278 0 0,41 88-5646 0 0,-47-134 4634 0 0</inkml:trace>
  <inkml:trace contextRef="#ctx0" brushRef="#br0" timeOffset="104374.729">19680 8714 868 0 0,'0'0'363'0'0,"0"0"-44"0"0,0 0-39 0 0,0 0-35 0 0,0 0-32 0 0,0 0-25 0 0,0 0-22 0 0,0 0 48 0 0,0 0 232 0 0,0 0 7 0 0,0 0-91 0 0,0 0 37 0 0,0 0-1 0 0,0 0-24 0 0,0 0-37 0 0,0 0-19 0 0,0 0-3 0 0,0 0-30 0 0,0 0-20 0 0,0 0-6 0 0,0 0-113 0 0,0 0-28 0 0,0 0 10 0 0,0 0 14 0 0,0 0 12 0 0,0 0-24 0 0,0 0-17 0 0,0 0 15 0 0,0 0 42 0 0,0 0-32 0 0,0 0 15 0 0,0 0 19 0 0,0 0-32 0 0,0 0-24 0 0,0 0-27 0 0,0 0-25 0 0,0 0-12 0 0,0 0-26 0 0,0 0-14 0 0,0 0 22 0 0,0 0 28 0 0,0 0-6 0 0,0 0-20 0 0,0 0-17 0 0,0 0-13 0 0,0 0 27 0 0,0 0 25 0 0,0 0-34 0 0,0 0-4 0 0,0 0 24 0 0,0 0 6 0 0,4 3-7 0 0,14 5-5 0 0,1 0-1 0 0,-1-2 1 0 0,2 0 0 0 0,-1-1 0 0 0,1-1-1 0 0,-1 0 1 0 0,1-2 0 0 0,0 0 0 0 0,0-2-1 0 0,0 0 1 0 0,0-1 0 0 0,0-1 0 0 0,0-1-1 0 0,-1 0 1 0 0,1-2 0 0 0,11-4-38 0 0,-24 9-43 0 0,-1-1 0 0 0,1 1-1 0 0,-1-2 1 0 0,1 1 0 0 0,-1 0 0 0 0,0-1-1 0 0,1-1 1 0 0,-1 1 0 0 0,0-1 0 0 0,0 0 0 0 0,-1 0-1 0 0,1 0 1 0 0,-1-1 0 0 0,0 0 0 0 0,0 0 0 0 0,0 0-1 0 0,0-1 1 0 0,0 0 0 0 0,-1 0 0 0 0,0 0 0 0 0,0 0-1 0 0,-1-1 1 0 0,1 1 0 0 0,-1-1 0 0 0,0 0-1 0 0,1-4 45 0 0,-7 5-46 0 0,0 0 0 0 0,0 0 0 0 0,-1 0 0 0 0,0 1 0 0 0,1-1 0 0 0,-1 1 0 0 0,-1 0 0 0 0,1 0 0 0 0,-1 0 0 0 0,1 1 0 0 0,-1-1 0 0 0,0 1 0 0 0,0 0 1 0 0,-1 1-1 0 0,1-1 0 0 0,-1 1 0 0 0,1 0 0 0 0,-1 1 0 0 0,1-1 0 0 0,-1 1 0 0 0,0 0 0 0 0,0 0 0 0 0,0 1 0 0 0,-2 0 45 0 0,6-1-10 0 0,-22-2 17 0 0,0 1-1 0 0,0 1 1 0 0,-1 1-1 0 0,1 1 1 0 0,0 1-1 0 0,0 1 1 0 0,0 1-1 0 0,0 2 1 0 0,1 0-1 0 0,-1 1 1 0 0,2 1-1 0 0,-1 2 1 0 0,1 0-1 0 0,-15 10-6 0 0,25-13 67 0 0,0 1 1 0 0,0 1-1 0 0,1-1 1 0 0,0 2-1 0 0,0 0 0 0 0,1 0 1 0 0,0 1-1 0 0,1 0 0 0 0,1 0 1 0 0,-1 1-1 0 0,2 1-67 0 0,4-8 33 0 0,0-1-1 0 0,1 1 0 0 0,0 0 1 0 0,0 0-1 0 0,0 0 1 0 0,0 1-1 0 0,1-1 1 0 0,0 0-1 0 0,0 0 0 0 0,1 1 1 0 0,-1-1-1 0 0,1 1 1 0 0,0-1-1 0 0,1 0 0 0 0,-1 1 1 0 0,1-1-1 0 0,0 0 1 0 0,0 1-1 0 0,1-1 0 0 0,0 0 1 0 0,0 0-1 0 0,0 0 1 0 0,0 0-1 0 0,1-1 1 0 0,0 1-1 0 0,0 0 0 0 0,0-1 1 0 0,0 0-1 0 0,1 0 1 0 0,1 1-33 0 0,15 10-97 0 0,1-2 0 0 0,1-1 0 0 0,0 0 0 0 0,1-1 0 0 0,0-2 1 0 0,0 0-1 0 0,1-2 0 0 0,0 0 0 0 0,1-2 0 0 0,-1-1 0 0 0,1 0 1 0 0,0-2-1 0 0,0-1 0 0 0,0-1 0 0 0,0-1 0 0 0,17-4 97 0 0,-21 5-499 0 0,-2 0-37 0 0,-1-2-1 0 0,1 0 0 0 0,-1-1 0 0 0,0-1 0 0 0,0-1 0 0 0,0 0 0 0 0,-1-1 1 0 0,0-1-1 0 0,0-1 0 0 0,9-5 537 0 0,6-7-1295 0 0</inkml:trace>
  <inkml:trace contextRef="#ctx0" brushRef="#br0" timeOffset="104904.421">20306 8103 1160 0 0,'-11'50'5577'0'0,"6"-36"-5356"0"0,0 1 1 0 0,1 0 0 0 0,1 0 0 0 0,1 0-1 0 0,0 0 1 0 0,1 0 0 0 0,0 1 0 0 0,2-1-1 0 0,-1 0 1 0 0,3 5-222 0 0,-1-6 107 0 0,0-1 0 0 0,1 0-1 0 0,1 0 1 0 0,0 0 0 0 0,0 0-1 0 0,2-1 1 0 0,-1 1 0 0 0,2-1 0 0 0,0-1-1 0 0,0 1 1 0 0,1-1 0 0 0,0-1-1 0 0,1 1 1 0 0,0-1 0 0 0,1-1 0 0 0,0 0-1 0 0,0 0 1 0 0,1-1 0 0 0,0 0-1 0 0,10 4-106 0 0,52 11-334 0 0,-41-20-2535 0 0,-31-3 2778 0 0,0 0 0 0 0,0-1-1 0 0,0 1 1 0 0,-1 0-1 0 0,1 0 1 0 0,0 0-1 0 0,0-1 1 0 0,0 1 0 0 0,0 0-1 0 0,-1-1 1 0 0,1 1-1 0 0,0-1 1 0 0,0 1 0 0 0,-1-1-1 0 0,1 1 1 0 0,0-1-1 0 0,-1 0 1 0 0,1 1-1 0 0,-1-1 1 0 0,1 0 0 0 0,-1 1-1 0 0,1-1 1 0 0,-1 0-1 0 0,1 0 1 0 0,-1 0-1 0 0,0 1 1 0 0,1-1 0 0 0,-1 0-1 0 0,0 0 1 0 0,0 0-1 0 0,0 0 1 0 0,0 0 0 0 0,1 1-1 0 0,-1-1 1 0 0,0 0-1 0 0,0 0 1 0 0,-1 0-1 0 0,1 0 1 0 0,0 0 0 0 0,0 0-1 0 0,0 1 1 0 0,-1-1-1 0 0,1 0 1 0 0,0 0 0 0 0,-1 0-1 0 0,1 1 1 0 0,-1-1-1 0 0,1 0 1 0 0,-1 0-1 0 0,1 1 1 0 0,-1-1 0 0 0,1 0-1 0 0,-1 1 1 0 0,0-1-1 0 0,1 1 1 0 0,-1-1-1 0 0,0 1 1 0 0,1-1 0 0 0,-1 1-1 0 0,0-1 92 0 0,-14-17-1252 0 0</inkml:trace>
  <inkml:trace contextRef="#ctx0" brushRef="#br0" timeOffset="105184.829">20077 8387 1192 0 0,'-1'2'833'0'0,"11"7"5230"0"0,-4-10-6175 0 0,177-11 1139 0 0,0-45-6416 0 0,-170 47 4175 0 0</inkml:trace>
  <inkml:trace contextRef="#ctx0" brushRef="#br0" timeOffset="105585.592">20570 8160 1576 0 0,'30'35'4037'0'0,"-1"149"-825"0"0,-67-100-1446 0 0,229-307-5454 0 0,-192 224 3694 0 0,1-1-1 0 0,-1 1 1 0 0,1-1-1 0 0,-1 1 0 0 0,1-1 1 0 0,-1 0-1 0 0,1 1 1 0 0,-1-1-1 0 0,0 0 0 0 0,1 0 1 0 0,-1 0-1 0 0,0 1 1 0 0,1-1-1 0 0,-1 0 0 0 0,0 0 1 0 0,1 0-1 0 0,-1 0 1 0 0,0 0-1 0 0,1 0 1 0 0,-1 0-1 0 0,0 0 0 0 0,1 0 1 0 0,-1 0-1 0 0,1-1 1 0 0,-1 1-1 0 0,0 0 0 0 0,1 0 1 0 0,-1-1-1 0 0,0 1 1 0 0,1 0-1 0 0,-1-1 0 0 0,1 1 1 0 0,-1 0-1 0 0,1-1 1 0 0,-1 1-1 0 0,1-1 1 0 0,-1 1-1 0 0,1-1 0 0 0,0 1 1 0 0,-1-1-1 0 0,1 1 1 0 0,0-1-1 0 0,-1 1 0 0 0,1-1 1 0 0,0 0-1 0 0,-1 1 1 0 0,1-1-1 0 0,0 0 0 0 0,0 1 1 0 0,0-1-1 0 0,0 0 1 0 0,0 1-1 0 0,0-1 1 0 0,0 0-1 0 0,0 1 0 0 0,0-1 1 0 0,0 0-1 0 0,0 1 1 0 0,0-1-1 0 0,0 1 0 0 0,1-1 1 0 0,-1 0-1 0 0,0 1 1 0 0,0-1-1 0 0,1 0 0 0 0,-1 1 1 0 0,0-1-1 0 0,1 1 1 0 0,-1-1-1 0 0,1 1-5 0 0,-53 15 749 0 0,48-13-709 0 0,0 0 0 0 0,1-1-1 0 0,-1 1 1 0 0,0 0 0 0 0,1 1-1 0 0,-1-1 1 0 0,1 1-1 0 0,0 0 1 0 0,-1-1 0 0 0,1 1-1 0 0,1 1 1 0 0,-1-1 0 0 0,0 0-1 0 0,1 1 1 0 0,0-1-1 0 0,0 1 1 0 0,0 0 0 0 0,0-1-1 0 0,0 1 1 0 0,1 0 0 0 0,0 0-1 0 0,0 1 1 0 0,0-1-1 0 0,0 0 1 0 0,0 0 0 0 0,1 0-1 0 0,0 0 1 0 0,0 1 0 0 0,0-1-1 0 0,1 0 1 0 0,-1 0-1 0 0,1 0 1 0 0,0 1 0 0 0,0-1-1 0 0,0 0 1 0 0,1 0 0 0 0,-1 0-1 0 0,1-1 1 0 0,0 1-1 0 0,0 0 1 0 0,1-1 0 0 0,-1 1-1 0 0,1-1 1 0 0,-1 0 0 0 0,1 0-1 0 0,0 0 1 0 0,0 0-1 0 0,1 0 1 0 0,-1 0 0 0 0,0-1-1 0 0,3 1-39 0 0,151 83-1402 0 0,16-44-4579 0 0,-140-35 4484 0 0</inkml:trace>
  <inkml:trace contextRef="#ctx0" brushRef="#br0" timeOffset="106888.608">21570 8360 1172 0 0,'-16'-4'1586'0'0,"17"-8"2858"0"0,45 52-4159 0 0,-16-6-98 0 0,-24-28-162 0 0,1 0 0 0 0,-1 1 0 0 0,0 0-1 0 0,0 0 1 0 0,0 0 0 0 0,-1 1 0 0 0,-1-1-1 0 0,1 1 1 0 0,-1 0 0 0 0,0 1 0 0 0,-1-1-1 0 0,0 1 1 0 0,-1-1 0 0 0,1 4-25 0 0,-3-10 113 0 0,0-2-42 0 0,-3 9 266 0 0,1-8-326 0 0,0-1 0 0 0,-1 1 0 0 0,1-1 1 0 0,-1 0-1 0 0,1 0 0 0 0,0 0 0 0 0,-1 0 0 0 0,1 0 0 0 0,-1-1 0 0 0,1 1 0 0 0,0-1 1 0 0,-1 1-1 0 0,1-1 0 0 0,0 0 0 0 0,0 0 0 0 0,-1 0 0 0 0,1 0 0 0 0,0-1 0 0 0,0 1 1 0 0,0-1-1 0 0,0 1 0 0 0,1-1 0 0 0,-1 1 0 0 0,0-1 0 0 0,1 0 0 0 0,-1 0 0 0 0,1 0 0 0 0,-1 0 1 0 0,1 0-1 0 0,0 0 0 0 0,0 0 0 0 0,0 0 0 0 0,0-1 0 0 0,0 1 0 0 0,1 0 0 0 0,-1-1 1 0 0,1 1-1 0 0,-1-1 0 0 0,1 1 0 0 0,0 0 0 0 0,0-1 0 0 0,0 1 0 0 0,0-1 0 0 0,0 1 1 0 0,1 0-1 0 0,-1-1 0 0 0,1 1 0 0 0,0 0 0 0 0,-1-1 0 0 0,1 1 0 0 0,0 0 0 0 0,0 0 0 0 0,1 0 1 0 0,-1-1-1 0 0,0 1 0 0 0,2-1-11 0 0,5-17 4 0 0,0 0 0 0 0,2 1 0 0 0,0 1-1 0 0,1 0 1 0 0,0 0 0 0 0,2 1 0 0 0,0 0 0 0 0,1 1 0 0 0,0 1 0 0 0,2 0 0 0 0,0 1 0 0 0,0 1 0 0 0,16-10-4 0 0,-28 20-9 0 0,1 0 1 0 0,-1 1 0 0 0,0 0 0 0 0,0 0 0 0 0,1 0 0 0 0,0 1-1 0 0,-1-1 1 0 0,1 1 0 0 0,0 0 0 0 0,-1 1 0 0 0,1-1 0 0 0,0 1-1 0 0,0 0 1 0 0,0 0 0 0 0,-1 0 0 0 0,1 0 0 0 0,0 1 0 0 0,0 0-1 0 0,-1 0 1 0 0,1 1 0 0 0,-1-1 0 0 0,1 1 0 0 0,-1 0 0 0 0,1 0-1 0 0,-1 0 1 0 0,0 1 0 0 0,0-1 0 0 0,0 1 0 0 0,0 0 0 0 0,-1 0-1 0 0,1 1 1 0 0,-1-1 0 0 0,0 1 0 0 0,0-1 0 0 0,0 1 0 0 0,0 0-1 0 0,0 0 1 0 0,-1 1 0 0 0,0-1 0 0 0,0 0 0 0 0,0 1 0 0 0,-1-1-1 0 0,1 1 1 0 0,-1 0 0 0 0,0 1 8 0 0,83 192-1693 0 0,-86-151-3085 0 0,-10-16 3405 0 0</inkml:trace>
  <inkml:trace contextRef="#ctx0" brushRef="#br0" timeOffset="107380.893">21695 8930 1196 0 0,'5'-3'143'0'0,"0"-1"0"0"0,0 2 1 0 0,1-1-1 0 0,-1 1 0 0 0,1 0 0 0 0,-1 0 0 0 0,1 0 0 0 0,0 1 1 0 0,-1 0-1 0 0,1 0 0 0 0,0 0 0 0 0,0 1 0 0 0,0 0 0 0 0,0 0 1 0 0,0 0-1 0 0,0 1 0 0 0,0 0 0 0 0,0 0 0 0 0,-1 0 0 0 0,1 1 1 0 0,0 0-1 0 0,-1 0 0 0 0,0 1 0 0 0,1-1 0 0 0,-1 1 0 0 0,0 0 1 0 0,0 1-1 0 0,0-1 0 0 0,-1 1 0 0 0,1 0 0 0 0,-1 0 0 0 0,0 0 1 0 0,0 1-1 0 0,0-1 0 0 0,-1 1 0 0 0,0 0 0 0 0,1 0 0 0 0,-2 0 1 0 0,1 1-1 0 0,-1-1 0 0 0,1 3-143 0 0,-8 2 146 0 0,0 0 0 0 0,-1 0-1 0 0,0-1 1 0 0,-1 1 0 0 0,0-2 0 0 0,-1 1 0 0 0,0-1 0 0 0,0 0-1 0 0,-1-1 1 0 0,1 0 0 0 0,-2 0 0 0 0,1-1 0 0 0,-1 0-1 0 0,0-1 1 0 0,0 0 0 0 0,0 0 0 0 0,-5 0-146 0 0,40-34-2929 0 0,39-22-305 0 0,-40 33 1996 0 0</inkml:trace>
  <inkml:trace contextRef="#ctx0" brushRef="#br0" timeOffset="107615.6">22085 8873 2156 0 0,'-5'0'128'0'0,"-1"0"0"0"0,1 1 1 0 0,-1 0-1 0 0,1 0 0 0 0,-1 1 0 0 0,1-1 0 0 0,0 1 0 0 0,0 0 0 0 0,0 1 1 0 0,0-1-1 0 0,0 1 0 0 0,0 0 0 0 0,0 0 0 0 0,1 1 0 0 0,0-1 0 0 0,0 1 1 0 0,0 0-1 0 0,0 0 0 0 0,0 0 0 0 0,1 1 0 0 0,0-1 0 0 0,0 1 0 0 0,0 0 1 0 0,0 0-1 0 0,1 0 0 0 0,0 0 0 0 0,0 0 0 0 0,0 1 0 0 0,1-1 0 0 0,-1 1 1 0 0,1-1-1 0 0,1 1 0 0 0,-1-1 0 0 0,1 1 0 0 0,0-1 0 0 0,0 1 0 0 0,1-1 0 0 0,-1 1 1 0 0,1-1-1 0 0,0 1 0 0 0,1-1 0 0 0,0 1 0 0 0,-1-1 0 0 0,2 0 0 0 0,-1 0 1 0 0,1 0-1 0 0,2 4-128 0 0,109 62-553 0 0,-23-68-3872 0 0,-60-14 3092 0 0</inkml:trace>
  <inkml:trace contextRef="#ctx0" brushRef="#br0" timeOffset="108065.766">21439 8364 1360 0 0,'-17'16'366'0'0,"1"1"1"0"0,0 1-1 0 0,1 0 0 0 0,2 0 0 0 0,-1 2 1 0 0,2 0-1 0 0,1 0 0 0 0,0 1 0 0 0,2 0 1 0 0,0 1-1 0 0,2 0 0 0 0,0 0 0 0 0,1 1 1 0 0,2 0-1 0 0,0 0 0 0 0,1 0 0 0 0,2 1 1 0 0,0 19-367 0 0,5-11 26 0 0,1 0 0 0 0,2 0 0 0 0,1 0-1 0 0,1-1 1 0 0,2-1 0 0 0,1 1 0 0 0,1-2 0 0 0,2 0 0 0 0,1-1 0 0 0,1 0 0 0 0,1-1 0 0 0,1-1 0 0 0,2-1 0 0 0,0-1 0 0 0,2 0 0 0 0,1-2 0 0 0,0-1 0 0 0,2-1 0 0 0,0-1 0 0 0,1-1-1 0 0,28 13-25 0 0,-37-19-552 0 0,1-2-1 0 0,0 0 0 0 0,0-1 0 0 0,1-1 0 0 0,1-1 1 0 0,-1-1-1 0 0,1 0 0 0 0,0-2 0 0 0,16 2 553 0 0,0-4-1346 0 0</inkml:trace>
  <inkml:trace contextRef="#ctx0" brushRef="#br0" timeOffset="108413.243">22437 8331 880 0 0,'31'50'824'0'0,"-2"1"-1"0"0,-2 2 1 0 0,-3 0-1 0 0,-2 2 1 0 0,-3 1 0 0 0,-2 0-1 0 0,6 37-823 0 0,-20-70 208 0 0,0 2 0 0 0,-1-1 0 0 0,-1 0 0 0 0,-2 0-1 0 0,0 0 1 0 0,-2 1 0 0 0,0-1 0 0 0,-2-1 0 0 0,0 1 0 0 0,-2-1-1 0 0,-2 3-207 0 0,-43 66-176 0 0,-1-50-3402 0 0,29-56 979 0 0,14-2 1337 0 0</inkml:trace>
  <inkml:trace contextRef="#ctx0" brushRef="#br0" timeOffset="108954.714">23036 8337 1048 0 0,'1'40'7472'0'0,"13"104"-6081"0"0,105 455 660 0 0,-118-593-2159 0 0,-2 80-2162 0 0,1-85 2126 0 0,0 0 0 0 0,-1 0 0 0 0,1 0 0 0 0,0 0 0 0 0,-1 0-1 0 0,1 0 1 0 0,-1 0 0 0 0,1 0 0 0 0,-1 0 0 0 0,1 0 0 0 0,-1 0 0 0 0,0 0-1 0 0,0 0 1 0 0,1 0 0 0 0,-1-1 0 0 0,0 1 0 0 0,0 0 0 0 0,0 0 0 0 0,0-1-1 0 0,0 1 1 0 0,0-1 0 0 0,0 1 0 0 0,0-1 0 0 0,0 1 0 0 0,0-1 0 0 0,0 0-1 0 0,0 1 1 0 0,0-1 0 0 0,0 0 0 0 0,0 0 0 0 0,-1 0 0 0 0,1 0 0 0 0,0 0-1 0 0,0 0 1 0 0,0 0 0 0 0,0 0 0 0 0,0 0 0 0 0,0 0 0 0 0,0-1-1 0 0,-1 1 1 0 0,1-1 144 0 0,-8-4-1337 0 0,-2-4-24 0 0</inkml:trace>
  <inkml:trace contextRef="#ctx0" brushRef="#br0" timeOffset="109235.888">23108 8595 936 0 0,'4'-4'120'0'0,"1"1"1"0"0,0-1-1 0 0,-1 1 0 0 0,1 0 1 0 0,1 1-1 0 0,-1-1 0 0 0,0 1 1 0 0,1 0-1 0 0,-1 0 0 0 0,1 0 1 0 0,-1 1-1 0 0,1 0 0 0 0,0 0 1 0 0,0 1-1 0 0,-1-1 0 0 0,1 1 1 0 0,0 0-1 0 0,0 1 0 0 0,0 0 1 0 0,-1-1-1 0 0,1 2 0 0 0,0-1 1 0 0,-1 1-1 0 0,1 0 0 0 0,-1 0 0 0 0,0 0 1 0 0,1 1-1 0 0,-1 0 0 0 0,0 0 1 0 0,-1 0-1 0 0,1 1 0 0 0,0 0-120 0 0,-3-2 43 0 0,1 0 0 0 0,-1 1 0 0 0,0-1 0 0 0,-1 1 0 0 0,1-1 0 0 0,0 1 0 0 0,-1 0 0 0 0,0 0 0 0 0,1 0 0 0 0,-1-1 0 0 0,0 1-1 0 0,0 0 1 0 0,-1 1 0 0 0,1-1 0 0 0,-1 0 0 0 0,1 0 0 0 0,-1 0 0 0 0,0 0 0 0 0,0 0 0 0 0,-1 0 0 0 0,1 1 0 0 0,0-1 0 0 0,-1 0-1 0 0,0 0 1 0 0,0 0 0 0 0,0 0 0 0 0,0 0 0 0 0,0 0 0 0 0,-1-1 0 0 0,1 1 0 0 0,-1 0 0 0 0,0-1 0 0 0,0 1 0 0 0,0-1 0 0 0,0 1-1 0 0,0-1 1 0 0,0 0 0 0 0,-1 0 0 0 0,-1 1-43 0 0,-105 67 847 0 0,92-63-924 0 0,-43 15-324 0 0,24-27-2927 0 0,18-14 1907 0 0</inkml:trace>
  <inkml:trace contextRef="#ctx0" brushRef="#br0" timeOffset="109709.394">23225 8156 1196 0 0,'6'-9'2030'0'0,"23"4"-72"0"0,-24 10-1867 0 0,0 0-1 0 0,0 1 1 0 0,-1 0-1 0 0,0 0 1 0 0,0 0-1 0 0,0 0 1 0 0,-1 0-1 0 0,0 1 1 0 0,0 0-1 0 0,0 0 1 0 0,-1-1-1 0 0,0 1 1 0 0,-1 1-1 0 0,0-1 1 0 0,0 0-1 0 0,0 0 1 0 0,-1 0-1 0 0,0 1 1 0 0,0-1-1 0 0,-1 0 1 0 0,1 0-1 0 0,-2 0 1 0 0,1 1-1 0 0,-1-1 1 0 0,0 0-1 0 0,-1-1 1 0 0,0 1-1 0 0,0 0 1 0 0,-3 4-91 0 0,-43 61 690 0 0,129-156-4857 0 0,-61 65 3693 0 0,0 1 244 0 0</inkml:trace>
  <inkml:trace contextRef="#ctx0" brushRef="#br0" timeOffset="109968.324">23418 8243 3768 0 0,'104'-101'1402'0'0,"-104"100"-1358"0"0,-1 0 0 0 0,1 0 0 0 0,0 0 0 0 0,-1 0 0 0 0,1 0 0 0 0,-1 0-1 0 0,1 0 1 0 0,-1 0 0 0 0,1 1 0 0 0,-1-1 0 0 0,0 0 0 0 0,1 0 0 0 0,-1 1 0 0 0,0-1 0 0 0,0 0 0 0 0,0 1 0 0 0,1-1 0 0 0,-1 0 0 0 0,0 1 0 0 0,0 0 0 0 0,0-1 0 0 0,0 1 0 0 0,0-1 0 0 0,0 1 0 0 0,0 0 0 0 0,0 0 0 0 0,0-1-1 0 0,0 1 1 0 0,0 0 0 0 0,0 0 0 0 0,0 0 0 0 0,0 0 0 0 0,0 0 0 0 0,0 1 0 0 0,0-1 0 0 0,0 0 0 0 0,0 0 0 0 0,0 1 0 0 0,0-1 0 0 0,0 0 0 0 0,0 1 0 0 0,0-1 0 0 0,0 1 0 0 0,0-1 0 0 0,0 1 0 0 0,1 0 0 0 0,-1-1 0 0 0,0 1-1 0 0,0 0 1 0 0,1-1 0 0 0,-1 1 0 0 0,0 0-44 0 0,-8 3 100 0 0,0 0-1 0 0,-1 1 1 0 0,2-1-1 0 0,-1 2 0 0 0,0-1 1 0 0,1 2-1 0 0,0-1 1 0 0,1 1-1 0 0,-1 0 0 0 0,1 0 1 0 0,1 1-1 0 0,-1 0 1 0 0,1 0-1 0 0,1 0 0 0 0,-1 1 1 0 0,1 0-1 0 0,1 0 1 0 0,0 1-1 0 0,0-1 0 0 0,1 1 1 0 0,-2 8-100 0 0,7-10-27 0 0,1 0 0 0 0,0 0 0 0 0,0 0 0 0 0,0-1 0 0 0,1 1 0 0 0,0-1 0 0 0,1 0 0 0 0,0 0 0 0 0,0 0 0 0 0,0-1 0 0 0,1 1 0 0 0,0-2 0 0 0,0 1 0 0 0,0 0 0 0 0,1-1 0 0 0,0 0 0 0 0,0-1 0 0 0,0 0 0 0 0,1 0 0 0 0,-1 0 0 0 0,1-1 0 0 0,0 0 0 0 0,0 0 0 0 0,0-1 0 0 0,0 0 0 0 0,1-1 0 0 0,-1 0 27 0 0,146 23-5389 0 0,-114-20 3960 0 0</inkml:trace>
  <inkml:trace contextRef="#ctx0" brushRef="#br0" timeOffset="111011.133">24530 8562 1100 0 0,'50'-43'1398'0'0,"-48"42"-1339"0"0,1 0-1 0 0,-1 0 0 0 0,0-1 0 0 0,0 1 1 0 0,0-1-1 0 0,0 1 0 0 0,0-1 1 0 0,0 0-1 0 0,-1 0 0 0 0,1 0 0 0 0,-1 0 1 0 0,1 0-1 0 0,-1 0 0 0 0,0 0 1 0 0,1 0-1 0 0,-1 0 0 0 0,0-1 0 0 0,0 1 1 0 0,-1-1-1 0 0,1 1 0 0 0,0 0 1 0 0,-1-1-1 0 0,0 1 0 0 0,1-1 0 0 0,-1 0 1 0 0,0 1-1 0 0,0-1 0 0 0,-1 1 1 0 0,1-1-1 0 0,0 1 0 0 0,-1-1 1 0 0,0 1-1 0 0,1 0 0 0 0,-1-1 0 0 0,0 1 1 0 0,0 0-1 0 0,-1-1 0 0 0,1 1 1 0 0,0 0-1 0 0,-1 0 0 0 0,1 0 0 0 0,-1 0 1 0 0,1 0-1 0 0,-1 0 0 0 0,0 1 1 0 0,0-1-1 0 0,0 0 0 0 0,0 1 0 0 0,0 0 1 0 0,0-1-1 0 0,-1 1-58 0 0,-117-35 1003 0 0,111 35-923 0 0,0 0-1 0 0,0 1 1 0 0,0 0 0 0 0,0 1 0 0 0,0-1 0 0 0,0 2-1 0 0,0 0 1 0 0,0 0 0 0 0,1 0 0 0 0,-1 1-1 0 0,1 0 1 0 0,0 1 0 0 0,-1 0 0 0 0,2 0-1 0 0,-1 1 1 0 0,0 0 0 0 0,1 0 0 0 0,0 0-1 0 0,0 1 1 0 0,1 1 0 0 0,-1-1 0 0 0,1 1-1 0 0,1 0 1 0 0,-1 0 0 0 0,1 0 0 0 0,1 1 0 0 0,-1 0-1 0 0,1 0 1 0 0,1 0 0 0 0,-3 8-80 0 0,8-10 52 0 0,0-1 1 0 0,0 1 0 0 0,1-1-1 0 0,0 0 1 0 0,0 0 0 0 0,0 0-1 0 0,0 0 1 0 0,1-1 0 0 0,0 1-1 0 0,0-1 1 0 0,0 0 0 0 0,1 0-1 0 0,-1 0 1 0 0,1-1 0 0 0,0 1-1 0 0,0-1 1 0 0,0 0-1 0 0,0-1 1 0 0,1 1 0 0 0,-1-1-1 0 0,1 0 1 0 0,0-1 0 0 0,-1 1-1 0 0,1-1 1 0 0,0 0 0 0 0,0 0-1 0 0,0-1 1 0 0,4 0-53 0 0,8 2 52 0 0,0 0 1 0 0,0-2-1 0 0,1 0 0 0 0,-1-1 1 0 0,0 0-1 0 0,0-2 0 0 0,0 0 0 0 0,-1-1 1 0 0,1-1-1 0 0,-1 0 0 0 0,0-2 1 0 0,0 0-1 0 0,12-7-52 0 0,-30 14 9 0 0,0 0-1 0 0,1 1 1 0 0,-1-1 0 0 0,0 0 0 0 0,1 0-1 0 0,-1 0 1 0 0,0 0 0 0 0,1 0 0 0 0,-1 0-1 0 0,0 0 1 0 0,1 0 0 0 0,-1 0-1 0 0,0-1 1 0 0,1 1 0 0 0,-1 0 0 0 0,1 0-1 0 0,-1-1 1 0 0,0 1 0 0 0,1 0-1 0 0,-1-1 1 0 0,1 1 0 0 0,-1 0 0 0 0,1-1-1 0 0,-1 1 1 0 0,1-1 0 0 0,-1 1 0 0 0,1-1-1 0 0,-1 1 1 0 0,1-1 0 0 0,-1 1-1 0 0,1-1 1 0 0,0 1 0 0 0,0-1 0 0 0,-1 0-1 0 0,1 1 1 0 0,0-1-9 0 0,-58 416 1008 0 0,58-413-991 0 0,-1 1-1 0 0,1-1 1 0 0,0 1-1 0 0,0-1 1 0 0,1 0-1 0 0,-1 1 1 0 0,0-1-1 0 0,1 1 1 0 0,-1-1 0 0 0,1 0-1 0 0,0 1 1 0 0,0-1-1 0 0,0 0 1 0 0,0 0-1 0 0,0 1 1 0 0,1-1-1 0 0,-1 0 1 0 0,0 0-1 0 0,1-1 1 0 0,0 1-1 0 0,-1 0 1 0 0,1 0 0 0 0,0-1-1 0 0,0 1 1 0 0,0-1-1 0 0,0 1 1 0 0,0-1-1 0 0,0 0 1 0 0,0 0-1 0 0,1 0 1 0 0,-1 0-1 0 0,0 0 1 0 0,1-1-1 0 0,-1 1 1 0 0,1-1 0 0 0,-1 1-1 0 0,0-1 1 0 0,1 0-1 0 0,-1 0 1 0 0,3 0-17 0 0,88-12-61 0 0,-70 5-604 0 0,-1-1 1 0 0,0 0-1 0 0,-1-2 1 0 0,0 0-1 0 0,0-2 1 0 0,-1 0-1 0 0,0-1 0 0 0,-2-1 1 0 0,1-1-1 0 0,-2 0 1 0 0,0-2-1 0 0,-1 0 1 0 0,0 0-1 0 0,-2-2 1 0 0,5-7 664 0 0,-1-5-1208 0 0</inkml:trace>
  <inkml:trace contextRef="#ctx0" brushRef="#br0" timeOffset="111629.182">24676 8055 1240 0 0,'0'1'80'0'0,"0"-1"0"0"0,0 1-1 0 0,0-1 1 0 0,0 1 0 0 0,0-1 0 0 0,0 1-1 0 0,0-1 1 0 0,0 1 0 0 0,1-1 0 0 0,-1 0-1 0 0,0 1 1 0 0,0-1 0 0 0,0 1 0 0 0,1-1-1 0 0,-1 1 1 0 0,0-1 0 0 0,0 0 0 0 0,1 1 0 0 0,-1-1-1 0 0,0 1 1 0 0,1-1 0 0 0,-1 0 0 0 0,1 1-1 0 0,-1-1 1 0 0,0 0 0 0 0,1 0 0 0 0,-1 1-1 0 0,1-1 1 0 0,-1 0 0 0 0,1 0 0 0 0,-1 0-1 0 0,1 0 1 0 0,-1 0 0 0 0,1 1 0 0 0,-1-1-1 0 0,0 0 1 0 0,1 0 0 0 0,-1 0 0 0 0,1 0-1 0 0,-1 0 1 0 0,1 0 0 0 0,-1-1 0 0 0,1 1-1 0 0,-1 0 1 0 0,1 0 0 0 0,-1 0 0 0 0,1 0-1 0 0,-1 0 1 0 0,1-1 0 0 0,-1 1 0 0 0,0 0 0 0 0,1-1-1 0 0,-1 1 1 0 0,1 0 0 0 0,-1 0 0 0 0,0-1-1 0 0,1 1 1 0 0,-1-1 0 0 0,0 1 0 0 0,1 0-1 0 0,-1-1-79 0 0,25 43 419 0 0,13 68 1178 0 0,-35-83-660 0 0,-3-28-892 0 0,0 1 0 0 0,1-1 0 0 0,-1 1 0 0 0,1 0 0 0 0,-1-1 0 0 0,1 1 0 0 0,-1-1 0 0 0,1 1 0 0 0,-1 0 0 0 0,1 0 0 0 0,-1-1 0 0 0,1 1 0 0 0,0 0 0 0 0,-1 0 0 0 0,1 0 0 0 0,-1-1 0 0 0,1 1 0 0 0,0 0 0 0 0,-1 0 0 0 0,1 0-1 0 0,0 0 1 0 0,-1 0 0 0 0,1 0 0 0 0,-1 0 0 0 0,1 1 0 0 0,0-1 0 0 0,-1 0 0 0 0,1 0 0 0 0,-1 0 0 0 0,1 1 0 0 0,0-1 0 0 0,-1 0 0 0 0,1 0 0 0 0,-1 1 0 0 0,1-1 0 0 0,-1 1 0 0 0,1-1 0 0 0,-1 0 0 0 0,1 1 0 0 0,-1-1 0 0 0,0 1 0 0 0,1-1 0 0 0,-1 1 0 0 0,0-1-45 0 0,157-195-248 0 0,-157 194 235 0 0,1 0-1 0 0,-1 1 1 0 0,1-1-1 0 0,-1 1 1 0 0,1-1-1 0 0,0 1 1 0 0,-1-1-1 0 0,1 1 1 0 0,0 0-1 0 0,-1-1 1 0 0,1 1 0 0 0,0 0-1 0 0,-1-1 1 0 0,1 1-1 0 0,0 0 1 0 0,0 0-1 0 0,-1 0 1 0 0,1 0-1 0 0,0 0 1 0 0,0 0-1 0 0,0 0 1 0 0,-1 0 0 0 0,1 0-1 0 0,0 0 1 0 0,0 0-1 0 0,-1 0 1 0 0,1 0-1 0 0,0 1 1 0 0,0-1-1 0 0,-1 0 1 0 0,1 1 0 0 0,0-1-1 0 0,-1 0 1 0 0,1 1-1 0 0,0-1 1 0 0,-1 1-1 0 0,1-1 1 0 0,-1 1-1 0 0,1-1 1 0 0,0 1-1 0 0,-1-1 1 0 0,1 1 0 0 0,-1 0-1 0 0,0-1 1 0 0,1 1-1 0 0,-1 0 1 0 0,0-1-1 0 0,1 1 1 0 0,-1 0-1 0 0,0 0 1 0 0,0-1-1 0 0,1 1 1 0 0,-1 0 0 0 0,0 0-1 0 0,0 0 1 0 0,0-1-1 0 0,0 1 1 0 0,0 0 13 0 0,20 66-32 0 0,-14-45-36 0 0,10 31-109 0 0,51 96-990 0 0,-67-148 957 0 0,6 3-475 0 0,-3-4-3934 0 0,4 0 3268 0 0</inkml:trace>
  <inkml:trace contextRef="#ctx0" brushRef="#br0" timeOffset="111942.581">25249 8160 1240 0 0,'35'-5'6636'0'0,"71"-9"-6474"0"0,26 0 112 0 0,-134 12-131 0 0,-7-9-1754 0 0,6 1-2393 0 0,3 9 2752 0 0</inkml:trace>
  <inkml:trace contextRef="#ctx0" brushRef="#br0" timeOffset="112502.208">25644 7947 848 0 0,'50'4'3633'0'0,"-42"2"-3503"0"0,-1 0-1 0 0,0 0 0 0 0,-1 1 1 0 0,0 0-1 0 0,0 0 0 0 0,0 1 1 0 0,-1 0-1 0 0,0 0 0 0 0,-1 0 1 0 0,1 0-1 0 0,-2 1 0 0 0,1 0 1 0 0,-1 0-130 0 0,-1-3 128 0 0,-1 1 1 0 0,0 0 0 0 0,0 0 0 0 0,-1-1 0 0 0,0 1-1 0 0,0 0 1 0 0,0 0 0 0 0,-1 0 0 0 0,0 0 0 0 0,0-1 0 0 0,-1 1-1 0 0,0 0 1 0 0,0-1 0 0 0,0 0 0 0 0,-1 1 0 0 0,0-1-1 0 0,0 0 1 0 0,-1 0 0 0 0,1 0 0 0 0,-1-1 0 0 0,-1 0 0 0 0,1 1-1 0 0,-1-1 1 0 0,0-1 0 0 0,0 1 0 0 0,0-1 0 0 0,-1 0-1 0 0,0 0 1 0 0,-4 3-129 0 0,-17 16 758 0 0,60-72-916 0 0,102-106-94 0 0,-176 165 1003 0 0,38-8-746 0 0,1 0 1 0 0,-1 0-1 0 0,1 1 1 0 0,0-1-1 0 0,0 1 0 0 0,0-1 1 0 0,0 1-1 0 0,0 0 0 0 0,0 0 1 0 0,1 0-1 0 0,-1 0 1 0 0,1 0-1 0 0,0 0 0 0 0,0 0 1 0 0,0 0-1 0 0,0 0 0 0 0,1 1 1 0 0,-1-1-1 0 0,1 0 1 0 0,0 0-1 0 0,0 1 0 0 0,0-1 1 0 0,0 0-1 0 0,1 1 1 0 0,-1-1-1 0 0,1 0 0 0 0,0 0 1 0 0,0 1-1 0 0,0-1 0 0 0,0 0 1 0 0,1 0-1 0 0,-1 0 1 0 0,1 0-1 0 0,0-1 0 0 0,-1 1 1 0 0,1 0-1 0 0,1-1 1 0 0,-1 1-1 0 0,0-1 0 0 0,1 0 1 0 0,-1 0-1 0 0,2 2-5 0 0,143 76-1567 0 0,21-55-5678 0 0,-147-25 6026 0 0</inkml:trace>
  <inkml:trace contextRef="#ctx0" brushRef="#br0" timeOffset="114806.296">6081 11771 1152 0 0,'0'0'690'0'0,"3"4"-80"0"0,8 0-416 0 0,-1 0 0 0 0,0 0 1 0 0,1-1-1 0 0,0 0 1 0 0,0-1-1 0 0,0 0 0 0 0,0-1 1 0 0,0 0-1 0 0,0-1 1 0 0,0 0-1 0 0,0-1 0 0 0,0 0 1 0 0,7-2-195 0 0,27 1 295 0 0,-14 1-436 0 0,0 2 0 0 0,-1 1-1 0 0,1 1 1 0 0,-1 1-1 0 0,1 2 1 0 0,-2 1-1 0 0,10 4 142 0 0,-33-4-1327 0 0,-12-3 714 0 0</inkml:trace>
  <inkml:trace contextRef="#ctx0" brushRef="#br0" timeOffset="115071.791">6055 12035 1472 0 0,'7'2'740'0'0,"-1"1"-56"0"0,5-2-52 0 0,15-2-96 0 0,-10 1-8 0 0,6 0-60 0 0,7 0-55 0 0,5 0-13 0 0,4 0-16 0 0,1 0-124 0 0,2 0-128 0 0,1 0-148 0 0,-1 0 4 0 0,4 0-640 0 0,0 0 59 0 0,-2 0-859 0 0,42-17 52 0 0,-43 11 8 0 0</inkml:trace>
  <inkml:trace contextRef="#ctx0" brushRef="#br0" timeOffset="115736.456">7423 11437 1256 0 0,'0'0'658'0'0,"0"0"-87"0"0,0 0-62 0 0,5-1-22 0 0,248-15 1529 0 0,92 1-3343 0 0,-341 16 187 0 0,2 1-70 0 0</inkml:trace>
  <inkml:trace contextRef="#ctx0" brushRef="#br0" timeOffset="116125.501">7297 11518 1356 0 0,'11'7'3811'0'0,"21"1"-2994"0"0,-26-7-554 0 0,248 47 2217 0 0,-252-47-2466 0 0,0 0 0 0 0,0-1 0 0 0,0 1 0 0 0,0 0 0 0 0,0 0 0 0 0,0 0 0 0 0,-1 1 0 0 0,1-1 1 0 0,0 0-1 0 0,-1 1 0 0 0,1-1 0 0 0,-1 1 0 0 0,1 0 0 0 0,-1-1 0 0 0,0 1 0 0 0,1 0 0 0 0,-1 0 0 0 0,0 0 0 0 0,0 0 0 0 0,-1 0 1 0 0,1 0-1 0 0,0 0 0 0 0,-1 0 0 0 0,1 0 0 0 0,-1 0 0 0 0,1 0 0 0 0,-1 0 0 0 0,0 1 0 0 0,0-1 0 0 0,0 0 0 0 0,0 0 0 0 0,-1 0 1 0 0,1 0-1 0 0,0 0 0 0 0,-1 1 0 0 0,0-1 0 0 0,1 0 0 0 0,-1 0 0 0 0,0 0 0 0 0,0 0 0 0 0,0-1 0 0 0,0 1 0 0 0,-1 0 0 0 0,1 0 1 0 0,0-1-1 0 0,-1 1-14 0 0,-68 88 222 0 0,66-86-195 0 0,-259 246 408 0 0,262-249-433 0 0,0 0 0 0 0,0 0 0 0 0,0 1 0 0 0,0-1 0 0 0,1 0 0 0 0,-1 0 0 0 0,0 1 0 0 0,1-1 1 0 0,-1 1-1 0 0,1-1 0 0 0,-1 0 0 0 0,1 1 0 0 0,0-1 0 0 0,0 1 0 0 0,0-1 0 0 0,0 1 0 0 0,0-1 0 0 0,0 1 0 0 0,0-1 0 0 0,0 1 0 0 0,0-1 0 0 0,1 1 0 0 0,-1-1 1 0 0,0 0-1 0 0,1 1 0 0 0,-1-1 0 0 0,1 0 0 0 0,0 1 0 0 0,0-1 0 0 0,-1 0 0 0 0,1 1 0 0 0,0-1 0 0 0,0 0 0 0 0,0 0 0 0 0,0 0 0 0 0,0 0 0 0 0,0 0 0 0 0,1 0 1 0 0,-1 0-1 0 0,0-1 0 0 0,0 1 0 0 0,1 0 0 0 0,-1-1 0 0 0,0 1 0 0 0,1-1 0 0 0,-1 1 0 0 0,1-1 0 0 0,-1 1 0 0 0,1-1 0 0 0,-1 0 0 0 0,0 0 0 0 0,1 0 0 0 0,-1 0 1 0 0,1 0-1 0 0,0 0-2 0 0,87 8 119 0 0,-85-8-118 0 0,235-27-1054 0 0,-71-6-5520 0 0,-152 27 5054 0 0</inkml:trace>
  <inkml:trace contextRef="#ctx0" brushRef="#br0" timeOffset="116886.343">7001 12352 1280 0 0,'4'-1'77'0'0,"0"0"0"0"0,0 0-1 0 0,0 1 1 0 0,0 0 0 0 0,0-1 0 0 0,0 2-1 0 0,0-1 1 0 0,-1 0 0 0 0,1 1 0 0 0,0 0 0 0 0,0-1-1 0 0,0 2 1 0 0,0-1 0 0 0,0 0 0 0 0,-1 1-1 0 0,1 0 1 0 0,-1-1 0 0 0,1 1 0 0 0,-1 1-1 0 0,0-1 1 0 0,0 0 0 0 0,0 1 0 0 0,0 0-1 0 0,0 0 1 0 0,0 0 0 0 0,-1 0 0 0 0,1 0-1 0 0,-1 0 1 0 0,0 1 0 0 0,0-1 0 0 0,0 1 0 0 0,-1-1-1 0 0,1 1 1 0 0,-1 0 0 0 0,0-1 0 0 0,0 1-1 0 0,0 0 1 0 0,-1 0 0 0 0,1 0 0 0 0,-1 0-1 0 0,0 0 1 0 0,0 0 0 0 0,0 0 0 0 0,0 0-1 0 0,-1 2-76 0 0,-7 10 199 0 0,0-1-1 0 0,-1-1 1 0 0,-1 0-1 0 0,0 0 1 0 0,-1-1-1 0 0,0 0 1 0 0,-1 0-1 0 0,0-2 1 0 0,-1 1-1 0 0,0-2 0 0 0,-1 1 1 0 0,0-2-1 0 0,-1 0 1 0 0,-7 2-199 0 0,-7 9 431 0 0,390-238-2610 0 0,-307 174 2083 0 0,-54 44 180 0 0,0 0 8 0 0,-7 0-44 0 0,-1 1 0 0 0,0 0 0 0 0,0 0 1 0 0,1 1-1 0 0,-1 0 0 0 0,1 0 0 0 0,-1 1 0 0 0,1 0 0 0 0,0 0 0 0 0,0 1 0 0 0,0-1 0 0 0,1 2 0 0 0,-1-1 0 0 0,1 1 0 0 0,0 0 1 0 0,0 0-1 0 0,1 1 0 0 0,-1-1 0 0 0,1 1 0 0 0,1 1 0 0 0,-1-1 0 0 0,1 0 0 0 0,0 1 0 0 0,0 0 0 0 0,-1 6-48 0 0,6-8 4 0 0,0-1 0 0 0,1 1 0 0 0,0-1 0 0 0,-1 1 0 0 0,2-1 0 0 0,-1 1 0 0 0,0-1 0 0 0,1 0 0 0 0,0 0 0 0 0,0 0 0 0 0,0-1 0 0 0,1 1 0 0 0,-1-1 0 0 0,1 1 0 0 0,0-1 0 0 0,0 0 0 0 0,0-1 0 0 0,0 1 0 0 0,0-1 0 0 0,0 1 0 0 0,1-1 0 0 0,-1-1 0 0 0,1 1-4 0 0,149 41-3845 0 0,-137-43 2395 0 0</inkml:trace>
  <inkml:trace contextRef="#ctx0" brushRef="#br0" timeOffset="117196.216">7427 12386 1732 0 0,'9'-4'3727'0'0,"19"0"-3223"0"0,-20 3-171 0 0,160-13 1418 0 0,-55 13-4597 0 0,-95 1 1653 0 0,-16 1-149 0 0,2 6 12 0 0</inkml:trace>
  <inkml:trace contextRef="#ctx0" brushRef="#br0" timeOffset="117631.929">7383 12541 1520 0 0,'74'-5'3394'0'0,"458"-83"-2563"0"0,-432 70-1383 0 0,-138 33 1347 0 0,28-12-687 0 0,1 0-1 0 0,-1 0 0 0 0,1 1 0 0 0,1 0 0 0 0,-1 1 0 0 0,0 0 0 0 0,1 0 0 0 0,0 0 0 0 0,0 1 0 0 0,1 1 0 0 0,-1-1 0 0 0,2 1 0 0 0,-2 2-107 0 0,8-8 21 0 0,0 0 1 0 0,0 1-1 0 0,0-1 1 0 0,0 0-1 0 0,0 1 1 0 0,0-1-1 0 0,0 0 1 0 0,0 0-1 0 0,1 1 1 0 0,-1-1-1 0 0,0 0 0 0 0,1 0 1 0 0,0 1-1 0 0,-1-1 1 0 0,1 0-1 0 0,-1 0 1 0 0,1 0-1 0 0,0 0 1 0 0,0 0-1 0 0,0 0 1 0 0,0 0-1 0 0,0 0 0 0 0,0 0 1 0 0,0 0-1 0 0,0-1 1 0 0,0 1-1 0 0,0 0 1 0 0,0-1-1 0 0,0 1 1 0 0,0-1-1 0 0,1 1 1 0 0,-1-1-1 0 0,0 1 1 0 0,0-1-1 0 0,1 0 0 0 0,-1 0 1 0 0,0 0-22 0 0,1 1 32 0 0,13 3-23 0 0,0-1 0 0 0,0 0 0 0 0,0-1 0 0 0,0-1 0 0 0,1 0 0 0 0,-1-1 0 0 0,0-1 0 0 0,1-1 0 0 0,-1 0 0 0 0,0 0 0 0 0,0-2 0 0 0,3-1-9 0 0,7 0 6 0 0,-10 3 0 0 0,-11 2-8 0 0,0 0-1 0 0,0-1 1 0 0,0 1 0 0 0,0-1 0 0 0,0 0-1 0 0,0 0 1 0 0,0 0 0 0 0,-1 0 0 0 0,1-1 0 0 0,0 1-1 0 0,-1-1 1 0 0,1 0 0 0 0,-1 0 0 0 0,0-1-1 0 0,0 1 1 0 0,1-1 0 0 0,-1 1 0 0 0,-1-1 0 0 0,1 0-1 0 0,2-3 3 0 0,-23-11-105 0 0,-139-43-444 0 0,-13-9-4863 0 0,147 53 4033 0 0</inkml:trace>
  <inkml:trace contextRef="#ctx0" brushRef="#br0" timeOffset="118551.229">7319 10987 1148 0 0,'0'0'427'0'0,"0"0"-12"0"0,0 0-31 0 0,0 0 16 0 0,5-3-45 0 0,-2 1-292 0 0,1 1 1 0 0,-1-1-1 0 0,1 1 1 0 0,-1 0-1 0 0,1 0 1 0 0,0 0-1 0 0,0 1 1 0 0,-1-1-1 0 0,1 1 1 0 0,0 0-1 0 0,0 0 0 0 0,0 0 1 0 0,-1 1-1 0 0,1 0 1 0 0,0-1-1 0 0,0 1 1 0 0,-1 0-1 0 0,1 1 1 0 0,-1-1-1 0 0,1 0 1 0 0,-1 1-1 0 0,0 0 0 0 0,4 2-63 0 0,-1-1 87 0 0,0 1 0 0 0,0 0-1 0 0,-1 0 1 0 0,1 1 0 0 0,-1-1-1 0 0,0 1 1 0 0,0 0-1 0 0,-1 1 1 0 0,0-1 0 0 0,1 1-1 0 0,-2 0 1 0 0,1 0-1 0 0,-1 0 1 0 0,0 0 0 0 0,0 0-1 0 0,-1 1 1 0 0,1 0 0 0 0,-1-1-1 0 0,-1 1 1 0 0,0 0-1 0 0,0 0 1 0 0,0 0 0 0 0,0 3-87 0 0,-27 26 1156 0 0,26-37-1125 0 0,0 1 0 0 0,0 0-1 0 0,0-1 1 0 0,0 1 0 0 0,0-1 0 0 0,0 1-1 0 0,0-1 1 0 0,0 1 0 0 0,0 0-1 0 0,0-1 1 0 0,0 1 0 0 0,-1-1 0 0 0,1 1-1 0 0,0 0 1 0 0,0-1 0 0 0,0 1-1 0 0,-1 0 1 0 0,1-1 0 0 0,0 1 0 0 0,0 0-1 0 0,-1-1 1 0 0,1 1 0 0 0,0 0-1 0 0,-1-1 1 0 0,1 1 0 0 0,0 0 0 0 0,-1 0-1 0 0,1 0 1 0 0,-1-1 0 0 0,1 1-1 0 0,0 0 1 0 0,-1 0 0 0 0,1 0 0 0 0,-1 0-1 0 0,1 0 1 0 0,-1 0 0 0 0,1 0-1 0 0,0 0 1 0 0,-1 0 0 0 0,1 0 0 0 0,-1 0-1 0 0,1 0 1 0 0,-1 0 0 0 0,1 0-1 0 0,0 0 1 0 0,-1 0 0 0 0,1 0-31 0 0,8-17 25 0 0,0 1 0 0 0,2 0 0 0 0,0 0 0 0 0,1 1 0 0 0,0 0 0 0 0,2 1 0 0 0,-1 1 0 0 0,2 0 0 0 0,-1 0 0 0 0,2 1 0 0 0,0 1 0 0 0,0 0 0 0 0,1 2 0 0 0,0-1 0 0 0,1 2 0 0 0,0 0 1 0 0,0 1-1 0 0,16-4-25 0 0,-25 10 3 0 0,0 0 1 0 0,0 0-1 0 0,-1 0 1 0 0,1 1 0 0 0,0 1-1 0 0,0-1 1 0 0,-1 1 0 0 0,1 0-1 0 0,0 1 1 0 0,-1 0 0 0 0,1 0-1 0 0,-1 1 1 0 0,0 0-1 0 0,0 0 1 0 0,0 1 0 0 0,0-1-1 0 0,0 2 1 0 0,-1-1 0 0 0,0 1-1 0 0,0 0 1 0 0,0 0 0 0 0,-1 0-1 0 0,1 1 1 0 0,1 2-4 0 0,105 162-966 0 0,-69-79-4479 0 0,-35-80 4069 0 0</inkml:trace>
  <inkml:trace contextRef="#ctx0" brushRef="#br0" timeOffset="119483.479">8688 11245 888 0 0,'0'0'387'0'0,"0"0"-44"0"0,0 0 67 0 0,0 0-69 0 0,0 0-86 0 0,0 0-31 0 0,0 0 3 0 0,5 1-20 0 0,4 6-38 0 0,0 0 0 0 0,-1 0 0 0 0,1 1 0 0 0,-1 0 0 0 0,-1 0 0 0 0,0 1 0 0 0,0 0 0 0 0,-1 0 0 0 0,0 1 0 0 0,0 0 0 0 0,-1 0 0 0 0,0 0 0 0 0,-1 1 0 0 0,0-1 0 0 0,-1 1 0 0 0,0 0 0 0 0,-1 0 0 0 0,0 1 0 0 0,0-1 0 0 0,-2 0 0 0 0,1 0 0 0 0,-1 1 0 0 0,-2 7-169 0 0,-20 20 2055 0 0,32-69-1819 0 0,2-1 0 0 0,1 2 0 0 0,1 0 0 0 0,1 0 1 0 0,2 1-1 0 0,14-18-236 0 0,25-13-489 0 0,-5 120 423 0 0,43 112-199 0 0,-81-90-3283 0 0,-30-41 756 0 0,4-23 1471 0 0</inkml:trace>
  <inkml:trace contextRef="#ctx0" brushRef="#br0" timeOffset="119992.495">8776 11845 1452 0 0,'3'-4'202'0'0,"1"1"-1"0"0,0 0 1 0 0,1 0 0 0 0,-1 0-1 0 0,1 0 1 0 0,-1 1-1 0 0,1 0 1 0 0,0 0 0 0 0,0 0-1 0 0,0 0 1 0 0,0 1 0 0 0,0 0-1 0 0,0 0 1 0 0,0 0-1 0 0,0 1 1 0 0,0 0 0 0 0,1 0-1 0 0,-1 0 1 0 0,0 1 0 0 0,4 0-202 0 0,-6 1 27 0 0,-1-1 1 0 0,0 1 0 0 0,0 0-1 0 0,0 0 1 0 0,0 0 0 0 0,0 0 0 0 0,0 0-1 0 0,0 1 1 0 0,0-1 0 0 0,-1 1 0 0 0,0-1-1 0 0,1 1 1 0 0,-1-1 0 0 0,0 1 0 0 0,0 0-1 0 0,0 0 1 0 0,-1-1 0 0 0,1 1-1 0 0,0 0 1 0 0,-1 0 0 0 0,0 0 0 0 0,0 0-1 0 0,0 0 1 0 0,0 0 0 0 0,0-1 0 0 0,-1 1-1 0 0,1 0 1 0 0,-1 0 0 0 0,0 0 0 0 0,0 0-1 0 0,0-1 1 0 0,0 1 0 0 0,0 0-1 0 0,-1-1 1 0 0,1 1 0 0 0,-1-1-28 0 0,-59 98 897 0 0,59-98-870 0 0,-74 79 551 0 0,85-86-5092 0 0,-2 2 3147 0 0</inkml:trace>
  <inkml:trace contextRef="#ctx0" brushRef="#br0" timeOffset="120320.397">9073 11851 1068 0 0,'-11'1'233'0'0,"0"2"-1"0"0,1-1 1 0 0,-1 2-1 0 0,0-1 1 0 0,1 1-1 0 0,0 1 1 0 0,0 0-1 0 0,0 0 1 0 0,1 1-1 0 0,0 0 1 0 0,0 1-1 0 0,0 0 1 0 0,1 0-1 0 0,0 1 1 0 0,0 0-1 0 0,1 1 1 0 0,0-1-1 0 0,1 1 1 0 0,-1 1-1 0 0,2-1 1 0 0,-2 4-233 0 0,8-8 16 0 0,0 0 1 0 0,1 1 0 0 0,0-1 0 0 0,0 0 0 0 0,0 0 0 0 0,0 0 0 0 0,1 0 0 0 0,0 0 0 0 0,0-1 0 0 0,0 1 0 0 0,1-1 0 0 0,-1 0 0 0 0,1 0 0 0 0,0 0 0 0 0,0 0 0 0 0,0-1 0 0 0,1 0 0 0 0,-1 0-1 0 0,1 0 1 0 0,0 0 0 0 0,0-1 0 0 0,0 1 0 0 0,0-1 0 0 0,0-1 0 0 0,0 1 0 0 0,1-1 0 0 0,-1 0 0 0 0,1 0 0 0 0,2 0-17 0 0,65 2-2692 0 0,-54-3 1238 0 0</inkml:trace>
  <inkml:trace contextRef="#ctx0" brushRef="#br0" timeOffset="120725.747">8425 11386 1180 0 0,'-13'16'271'0'0,"1"1"0"0"0,1 0 0 0 0,0 1 0 0 0,1 0 0 0 0,1 1 0 0 0,1 0 0 0 0,0 0 0 0 0,2 1 0 0 0,0 0 1 0 0,1 0-1 0 0,2 0 0 0 0,0 1 0 0 0,0 0 0 0 0,2-1 0 0 0,1 1 0 0 0,0 0 0 0 0,2 0 0 0 0,0-1 0 0 0,2 1 0 0 0,0-1 0 0 0,5 13-271 0 0,5 2 24 0 0,3 0 0 0 0,0-1-1 0 0,3-1 1 0 0,0-1 0 0 0,2 0 0 0 0,2-2 0 0 0,0-1-1 0 0,2 0 1 0 0,1-2 0 0 0,2-1 0 0 0,0-2 0 0 0,2-1 0 0 0,0-1-1 0 0,5 1-23 0 0,69 35-3289 0 0,-73-46 1753 0 0</inkml:trace>
  <inkml:trace contextRef="#ctx0" brushRef="#br0" timeOffset="121113.058">9510 11264 1240 0 0,'40'53'1240'0'0,"-14"-26"-784"0"0,-1 2 0 0 0,-2 1 0 0 0,-1 1 0 0 0,-1 1 0 0 0,-1 0 0 0 0,-2 2 0 0 0,-2 0 0 0 0,-1 1 0 0 0,-1 1 0 0 0,-2 0 0 0 0,-2 0 0 0 0,-1 1 0 0 0,-2 1 0 0 0,-1-1 0 0 0,-2 1 0 0 0,-2 23-456 0 0,-4-40 36 0 0,-1 0 0 0 0,-2 0 0 0 0,0-1 1 0 0,-1 0-1 0 0,-1 0 0 0 0,0 0 1 0 0,-2-1-1 0 0,0 0 0 0 0,-2 0 0 0 0,0-1 1 0 0,-1-1-1 0 0,0 0 0 0 0,-2 0 0 0 0,0-2 1 0 0,0 1-1 0 0,-2-2 0 0 0,-7 6-36 0 0,20-18-205 0 0,0 0 0 0 0,0 0 1 0 0,0 0-1 0 0,0 0 0 0 0,-1-1 0 0 0,1 1 0 0 0,0-1 0 0 0,-1 0 0 0 0,1 0 0 0 0,-1 0 0 0 0,1-1 0 0 0,-1 1 0 0 0,1-1 0 0 0,-1 0 0 0 0,1 0 0 0 0,-1 0 1 0 0,1 0-1 0 0,-1-1 0 0 0,1 1 0 0 0,-1-1 0 0 0,1 0 0 0 0,-1 0 0 0 0,1 0 0 0 0,0-1 0 0 0,-1 1 0 0 0,1-1 0 0 0,0 1 0 0 0,0-1 0 0 0,0 0 1 0 0,0-1-1 0 0,1 1 0 0 0,-1 0 0 0 0,0-1 0 0 0,1 1 0 0 0,0-1 0 0 0,-1 0 0 0 0,1 0 0 0 0,0 0 0 0 0,1 0 205 0 0,-13-18-1288 0 0</inkml:trace>
  <inkml:trace contextRef="#ctx0" brushRef="#br0" timeOffset="122395.592">10491 11377 888 0 0,'13'-15'3876'0'0,"-10"15"-3541"0"0,-3 0-13 0 0,0 0-18 0 0,0 0 22 0 0,0 0-12 0 0,4-5-61 0 0,15-12-26 0 0,-59 161 2278 0 0,34 83-1473 0 0,29-65-732 0 0,10 72-906 0 0,-50-251-4601 0 0,12 0 3914 0 0,-1-4 29 0 0</inkml:trace>
  <inkml:trace contextRef="#ctx0" brushRef="#br0" timeOffset="122738.869">10561 11590 2216 0 0,'10'-9'254'0'0,"0"1"0"0"0,1 0-1 0 0,0 0 1 0 0,0 1 0 0 0,1 1-1 0 0,0 0 1 0 0,0 0 0 0 0,0 2 0 0 0,0-1-1 0 0,1 1 1 0 0,0 1 0 0 0,0 1-1 0 0,0-1 1 0 0,0 2 0 0 0,11 0-254 0 0,-17 1 55 0 0,-1 1 1 0 0,1 1-1 0 0,-1-1 1 0 0,0 1-1 0 0,0 0 1 0 0,0 1 0 0 0,0-1-1 0 0,0 1 1 0 0,0 0-1 0 0,-1 1 1 0 0,0-1-1 0 0,1 1 1 0 0,-1 0-1 0 0,-1 1 1 0 0,1-1-1 0 0,0 1 1 0 0,-1 0-1 0 0,0 0 1 0 0,0 0-1 0 0,-1 1 1 0 0,0-1-1 0 0,0 1 1 0 0,0 0-1 0 0,0 0 1 0 0,-1 0-1 0 0,2 4-55 0 0,-7-2 61 0 0,-1-1 0 0 0,1 0-1 0 0,-1 0 1 0 0,0 0 0 0 0,-1 0-1 0 0,1-1 1 0 0,-1 1 0 0 0,-1-1-1 0 0,1 0 1 0 0,-1-1 0 0 0,0 0-1 0 0,0 1 1 0 0,-1-2 0 0 0,1 1-1 0 0,-1-1 1 0 0,0 0 0 0 0,0-1-1 0 0,-1 1 1 0 0,1-1 0 0 0,-1-1-1 0 0,1 0 1 0 0,-6 1-61 0 0,-127 27-315 0 0,139-30 191 0 0,0 0 0 0 0,0 0-1 0 0,0 0 1 0 0,-1 0-1 0 0,1 0 1 0 0,0 0-1 0 0,0-1 1 0 0,0 1-1 0 0,-1-1 1 0 0,1 1-1 0 0,0 0 1 0 0,0-1 0 0 0,0 0-1 0 0,0 1 1 0 0,0-1-1 0 0,0 0 1 0 0,0 1-1 0 0,0-1 1 0 0,0 0-1 0 0,0 0 1 0 0,1 0 0 0 0,-1 0-1 0 0,0 0 1 0 0,0 0-1 0 0,1 0 1 0 0,-1 0-1 0 0,1 0 1 0 0,-1 0-1 0 0,1 0 1 0 0,-1-1-1 0 0,1 1 1 0 0,0 0 0 0 0,-1 0-1 0 0,1 0 1 0 0,0-1-1 0 0,0 1 1 0 0,0 0-1 0 0,0 0 1 0 0,0-1-1 0 0,0 1 1 0 0,1 0 0 0 0,-1 0-1 0 0,0 0 1 0 0,1-1 124 0 0,7-13-1362 0 0</inkml:trace>
  <inkml:trace contextRef="#ctx0" brushRef="#br0" timeOffset="123532.625">11136 11624 1184 0 0,'3'1'4501'0'0,"25"-2"-3487"0"0,9-1-855 0 0,1-2 1 0 0,-1-2-1 0 0,0-1 1 0 0,-1-2-1 0 0,0-2 1 0 0,-1-1-1 0 0,18-9-159 0 0,-24-12 161 0 0,-29 32-162 0 0,-42-29-12 0 0,21 26 16 0 0,0 1 0 0 0,-1 1 0 0 0,1 1 0 0 0,0 1 0 0 0,-1 1 0 0 0,1 0 0 0 0,0 2 0 0 0,0 0 0 0 0,0 2 0 0 0,0 0 0 0 0,1 1 0 0 0,-1 1 0 0 0,2 1 0 0 0,-1 1 0 0 0,1 1 0 0 0,-13 9-3 0 0,27-17 24 0 0,0 0 0 0 0,0 0 1 0 0,0 0-1 0 0,0 1 0 0 0,1 0 0 0 0,-1 0 0 0 0,1 1 0 0 0,0-1 1 0 0,0 1-1 0 0,0 0 0 0 0,0 0 0 0 0,1 0 0 0 0,-1 0 1 0 0,1 1-1 0 0,0-1 0 0 0,1 1 0 0 0,-1 0 0 0 0,1 0 0 0 0,0 0 1 0 0,0 0-1 0 0,0 0 0 0 0,1 1 0 0 0,0-1 0 0 0,0 0 0 0 0,0 1 1 0 0,0-1-1 0 0,1 1 0 0 0,0-1 0 0 0,0 1 0 0 0,1-1 1 0 0,0 1-1 0 0,0-1 0 0 0,0 0 0 0 0,0 1 0 0 0,1-1 0 0 0,0 0 1 0 0,0 0-1 0 0,0 0 0 0 0,1 0 0 0 0,-1 0 0 0 0,1-1 0 0 0,0 1 1 0 0,1-1-1 0 0,-1 0 0 0 0,1 0 0 0 0,0 0 0 0 0,0 0 1 0 0,0-1-1 0 0,0 1 0 0 0,4 1-24 0 0,6 3-52 0 0,1 0-1 0 0,1 0 1 0 0,-1-2 0 0 0,1 0-1 0 0,1 0 1 0 0,-1-2 0 0 0,1 0 0 0 0,-1-1-1 0 0,1 0 1 0 0,8-1 52 0 0,-6-1-663 0 0,0 0 0 0 0,0-1 0 0 0,0-1-1 0 0,0-1 1 0 0,0 0 0 0 0,0-2 0 0 0,0 0 0 0 0,17-7 663 0 0,-9-1-1495 0 0</inkml:trace>
  <inkml:trace contextRef="#ctx0" brushRef="#br0" timeOffset="124201.732">11718 11090 888 0 0,'8'-3'4647'0'0,"-53"120"-3051"0"0,18 77 601 0 0,27-190-2152 0 0,1 0-1 0 0,-1 1 0 0 0,1-1 0 0 0,0 0 1 0 0,0 0-1 0 0,0 0 0 0 0,1 0 1 0 0,-1 0-1 0 0,1 0 0 0 0,0-1 1 0 0,0 1-1 0 0,0 0 0 0 0,1-1 1 0 0,-1 1-1 0 0,1-1 0 0 0,0 0 1 0 0,0 0-1 0 0,0 0 0 0 0,0 0 1 0 0,0-1-1 0 0,1 1 0 0 0,-1-1 1 0 0,1 0-1 0 0,0 0 0 0 0,0 0 0 0 0,-1 0 1 0 0,1-1-1 0 0,0 0 0 0 0,0 0 1 0 0,3 1-45 0 0,130 13 480 0 0,-132-15-649 0 0,0 1-1 0 0,1-2 1 0 0,-1 1-1 0 0,0-1 1 0 0,0 1-1 0 0,0-1 0 0 0,0-1 1 0 0,0 1-1 0 0,0-1 1 0 0,0 0-1 0 0,0 0 1 0 0,-1 0-1 0 0,1-1 0 0 0,-1 1 1 0 0,0-1-1 0 0,1 0 1 0 0,-1-1-1 0 0,-1 1 1 0 0,1-1-1 0 0,0 1 0 0 0,-1-1 1 0 0,0 0-1 0 0,0-1 1 0 0,1-1 169 0 0,-63-40-4097 0 0,35 37 2881 0 0</inkml:trace>
  <inkml:trace contextRef="#ctx0" brushRef="#br0" timeOffset="124483.363">11499 11327 956 0 0,'-2'-9'5500'0'0,"36"-10"-4075"0"0,121-9 105 0 0,-50 26-7399 0 0,-93 2 4515 0 0</inkml:trace>
  <inkml:trace contextRef="#ctx0" brushRef="#br0" timeOffset="125119.95">10512 11195 1088 0 0,'-30'5'370'0'0,"2"0"1"0"0,-1 2-1 0 0,1 1 0 0 0,0 2 1 0 0,0 1-1 0 0,1 0 0 0 0,0 2 1 0 0,2 2-1 0 0,-1 0 0 0 0,2 1 1 0 0,0 2-1 0 0,1 0 0 0 0,1 1 1 0 0,0 2-1 0 0,2 0 0 0 0,-7 10-370 0 0,15-19 92 0 0,0 1-1 0 0,1 0 0 0 0,0 1 1 0 0,1 0-1 0 0,1 0 0 0 0,0 1 0 0 0,1 1 1 0 0,1-1-1 0 0,0 1 0 0 0,1 1 1 0 0,1-1-1 0 0,0 1 0 0 0,1 0 1 0 0,1 0-1 0 0,1 0 0 0 0,0 0 1 0 0,1 1-1 0 0,1-1 0 0 0,1 0 1 0 0,0 1-1 0 0,1-1 0 0 0,4 14-91 0 0,6-6-163 0 0,2-1 0 0 0,0-1 0 0 0,1 0 0 0 0,2 0 0 0 0,0-2 0 0 0,1 0-1 0 0,1-1 1 0 0,1-1 0 0 0,1-1 0 0 0,0-1 0 0 0,2-1 0 0 0,0 0 0 0 0,0-2 0 0 0,1-1 0 0 0,1-1 0 0 0,20 7 163 0 0,56 26-2819 0 0,-53-29 1413 0 0</inkml:trace>
  <inkml:trace contextRef="#ctx0" brushRef="#br0" timeOffset="125694.483">12171 11116 1268 0 0,'23'28'571'0'0,"-2"1"0"0"0,-1 1 0 0 0,-1 1-1 0 0,-2 1 1 0 0,-1 0 0 0 0,-1 1 0 0 0,-2 1 0 0 0,-2 0 0 0 0,-1 1-1 0 0,-1 0 1 0 0,-2 1 0 0 0,1 21-571 0 0,-10-39 143 0 0,-1 1 0 0 0,-1-1 0 0 0,0 0 0 0 0,-1 0 0 0 0,-1 0 1 0 0,-1-1-1 0 0,0 1 0 0 0,-2-2 0 0 0,1 1 0 0 0,-2-1 0 0 0,0-1 0 0 0,-1 0 0 0 0,-1 0 0 0 0,-13 12-143 0 0,14-14-148 0 0,-1-1 0 0 0,-1-1 0 0 0,1 0 1 0 0,-2-1-1 0 0,1-1 0 0 0,-1 0 0 0 0,-1 0 0 0 0,1-2 0 0 0,-2 0 0 0 0,-14 5 148 0 0,26-10-271 0 0,-1-1 0 0 0,0 1 0 0 0,0-1 0 0 0,1 0 0 0 0,-1-1-1 0 0,0 1 1 0 0,0-1 0 0 0,0 0 0 0 0,0 0 0 0 0,0 0 0 0 0,0-1 0 0 0,0 0 0 0 0,0 0-1 0 0,1 0 1 0 0,-1-1 0 0 0,0 1 0 0 0,1-1 0 0 0,-1 0 0 0 0,1 0 0 0 0,-3-3 271 0 0,-12-13-1384 0 0</inkml:trace>
  <inkml:trace contextRef="#ctx0" brushRef="#br0" timeOffset="126488.034">12233 10831 1428 0 0,'0'0'777'0'0,"0"0"-146"0"0,0 0-163 0 0,0 0 10 0 0,4-6 2 0 0,-1 2-389 0 0,-1 1 0 0 0,1-1 0 0 0,0 1 0 0 0,1 0 0 0 0,-1 0 0 0 0,1 0 0 0 0,-1 0 0 0 0,1 1 0 0 0,0-1 0 0 0,0 1 0 0 0,0 0 0 0 0,0 0 0 0 0,0 1 0 0 0,1-1 0 0 0,-1 1 0 0 0,0 0 0 0 0,1 0 0 0 0,-1 0 0 0 0,1 1 0 0 0,-1-1 0 0 0,1 1 0 0 0,-1 0 0 0 0,5 1-91 0 0,-3-1 48 0 0,0 0 0 0 0,0 1 0 0 0,-1-1 0 0 0,1 1-1 0 0,0 0 1 0 0,-1 1 0 0 0,1-1 0 0 0,-1 1 0 0 0,1 0 0 0 0,-1 1 0 0 0,0-1-1 0 0,0 1 1 0 0,0 0 0 0 0,0 0 0 0 0,0 1 0 0 0,-1 0 0 0 0,0-1-1 0 0,1 1 1 0 0,-1 1 0 0 0,-1-1 0 0 0,1 1 0 0 0,-1-1 0 0 0,0 1-1 0 0,0 0 1 0 0,0 0 0 0 0,0 0 0 0 0,-1 1 0 0 0,0-1 0 0 0,0 0 0 0 0,-1 1-1 0 0,1 0 1 0 0,-1-1 0 0 0,0 1 0 0 0,-1 0 0 0 0,1 0 0 0 0,-1-1-1 0 0,-1 5-47 0 0,-2-1-13 0 0,-1-1 0 0 0,-1 0-1 0 0,1 0 1 0 0,-1 0 0 0 0,-1-1-1 0 0,1 0 1 0 0,-1 0-1 0 0,-1 0 1 0 0,1 0 0 0 0,-1-1-1 0 0,0 0 1 0 0,-1-1 0 0 0,1 0-1 0 0,-1 0 1 0 0,0 0-1 0 0,-1-1 1 0 0,-4 2 13 0 0,12-6-1109 0 0,4-12-3054 0 0,1 8 2765 0 0</inkml:trace>
  <inkml:trace contextRef="#ctx0" brushRef="#br0" timeOffset="126891.524">12709 10781 1616 0 0,'-8'-1'211'0'0,"1"1"-1"0"0,-1 0 1 0 0,1 0 0 0 0,0 1-1 0 0,-1 0 1 0 0,1 0 0 0 0,0 1-1 0 0,0 0 1 0 0,-1 0 0 0 0,1 0-1 0 0,1 1 1 0 0,-1 0 0 0 0,0 1-1 0 0,1-1 1 0 0,0 1 0 0 0,-1 1-1 0 0,2-1 1 0 0,-1 1 0 0 0,0 0-1 0 0,1 0 1 0 0,0 0 0 0 0,0 1-1 0 0,1 0 1 0 0,0 0 0 0 0,0 0-1 0 0,0 1 1 0 0,0-1 0 0 0,1 1-1 0 0,0 1-210 0 0,8 0 49 0 0,1 0-1 0 0,-1 0 0 0 0,1 0 1 0 0,1-1-1 0 0,0 0 0 0 0,0 0 1 0 0,0-1-1 0 0,1 0 0 0 0,-1 0 0 0 0,2 0 1 0 0,-1-1-1 0 0,0-1 0 0 0,1 1 1 0 0,0-1-1 0 0,0-1 0 0 0,0 0 1 0 0,1 0-1 0 0,-1-1 0 0 0,1 0 0 0 0,6 1-48 0 0,133 21-5305 0 0,-138-24 3903 0 0</inkml:trace>
  <inkml:trace contextRef="#ctx0" brushRef="#br0" timeOffset="130914.679">13565 11176 1060 0 0,'0'0'296'0'0,"0"0"-5"0"0,0 0 21 0 0,0 0-36 0 0,0 0 65 0 0,0 0-14 0 0,0 0-29 0 0,0 0-8 0 0,0 0-43 0 0,0 0-99 0 0,0 0-37 0 0,3-3-15 0 0,9-8-51 0 0,-6 6 82 0 0,1 0 0 0 0,-1-1 1 0 0,0 1-1 0 0,0-1 0 0 0,0-1 1 0 0,-1 1-1 0 0,0-1 0 0 0,0 0 1 0 0,-1 0-1 0 0,0 0 0 0 0,0-1 1 0 0,0 1-1 0 0,-1-1 1 0 0,0 0-1 0 0,1-6-127 0 0,-8 9 20 0 0,1 0 1 0 0,-1 0-1 0 0,0 0 0 0 0,0 0 1 0 0,-1 1-1 0 0,1-1 0 0 0,-1 1 1 0 0,0 0-1 0 0,0 1 0 0 0,0-1 1 0 0,-1 1-1 0 0,1 0 0 0 0,-1 1 1 0 0,0-1-1 0 0,0 1 0 0 0,0 0 1 0 0,0 0-1 0 0,0 1 0 0 0,0 0 1 0 0,0 0-1 0 0,0 0 0 0 0,-1 1 1 0 0,1 0-1 0 0,0 0 0 0 0,0 1 1 0 0,-4 0-21 0 0,-12-3 14 0 0,0 1 0 0 0,-1 1 0 0 0,1 1 1 0 0,0 1-1 0 0,-1 1 0 0 0,1 1 1 0 0,0 1-1 0 0,1 1 0 0 0,-1 1 0 0 0,1 1 1 0 0,1 0-1 0 0,0 2 0 0 0,0 0 0 0 0,0 2 1 0 0,2 0-1 0 0,-1 1 0 0 0,-5 6-14 0 0,20-15 22 0 0,1 0 0 0 0,0 0 0 0 0,1 0-1 0 0,-1 0 1 0 0,1 1 0 0 0,-1-1-1 0 0,1 1 1 0 0,0-1 0 0 0,1 1 0 0 0,-1 0-1 0 0,1 0 1 0 0,0 0 0 0 0,0 0 0 0 0,1 0-1 0 0,-1 0 1 0 0,1 0 0 0 0,0 0 0 0 0,1 0-1 0 0,-1 0 1 0 0,1 0 0 0 0,0-1 0 0 0,0 1-1 0 0,1 0 1 0 0,-1 0 0 0 0,1 0-1 0 0,0-1 1 0 0,0 1 0 0 0,1-1 0 0 0,-1 0-1 0 0,1 1 1 0 0,0-1 0 0 0,0 0 0 0 0,0-1-1 0 0,1 1 1 0 0,-1-1 0 0 0,1 1 0 0 0,0-1-1 0 0,0 0 1 0 0,0 0 0 0 0,0-1 0 0 0,1 1-1 0 0,-1-1 1 0 0,1 0 0 0 0,0 0 0 0 0,-1-1-1 0 0,1 1 1 0 0,0-1 0 0 0,3 1-22 0 0,5 3 31 0 0,-1-1 0 0 0,1 0 0 0 0,0-1 0 0 0,0 0 1 0 0,0-1-1 0 0,1 0 0 0 0,-1-1 0 0 0,0-1 0 0 0,1 0 1 0 0,-1-1-1 0 0,0 0 0 0 0,0-1 0 0 0,1 0 0 0 0,-1-1 1 0 0,-1-1-1 0 0,1 0 0 0 0,0-1 0 0 0,-1 0 0 0 0,0-1 0 0 0,0 0 1 0 0,-1-1-1 0 0,0 0 0 0 0,0-1 0 0 0,0 0 0 0 0,-1-1 1 0 0,0 0-1 0 0,-1-1 0 0 0,0 0 0 0 0,-1 0 0 0 0,0-1 0 0 0,4-6-31 0 0,32-56 541 0 0,-46 185 481 0 0,-36 370 1505 0 0,38-480-2388 0 0,18 12 244 0 0,114-57-35 0 0,-73 15-827 0 0,146-86-8855 0 0,-187 98 7958 0 0,-3 0-12 0 0</inkml:trace>
  <inkml:trace contextRef="#ctx0" brushRef="#br0" timeOffset="131768.332">13854 10655 1060 0 0,'0'1'63'0'0,"0"-1"-1"0"0,1 1 1 0 0,-1 0 0 0 0,0-1-1 0 0,0 1 1 0 0,0-1-1 0 0,0 1 1 0 0,1 0 0 0 0,-1-1-1 0 0,0 1 1 0 0,1-1 0 0 0,-1 1-1 0 0,0-1 1 0 0,1 1-1 0 0,-1-1 1 0 0,1 1 0 0 0,-1-1-1 0 0,0 1 1 0 0,1-1-1 0 0,-1 1 1 0 0,1-1 0 0 0,0 0-1 0 0,-1 1 1 0 0,1-1 0 0 0,-1 0-1 0 0,1 0 1 0 0,0 1-1 0 0,-1-1 1 0 0,1 0 0 0 0,-1 0-1 0 0,1 0 1 0 0,0 0 0 0 0,-1 0-1 0 0,1 0 1 0 0,0 0-1 0 0,-1 0 1 0 0,1 0 0 0 0,-1 0-1 0 0,1 0 1 0 0,0 0 0 0 0,-1 0-1 0 0,1-1 1 0 0,0 1-1 0 0,-1 0 1 0 0,1 0 0 0 0,-1-1-1 0 0,1 1 1 0 0,-1 0-1 0 0,1-1 1 0 0,-1 1 0 0 0,1 0-1 0 0,-1-1 1 0 0,1 1 0 0 0,-1-1-1 0 0,1 1 1 0 0,-1-1-1 0 0,0 1 1 0 0,1-1 0 0 0,-1 1-1 0 0,0-1 1 0 0,1 0 0 0 0,-1 1-1 0 0,0-1 1 0 0,0 1-1 0 0,0-1 1 0 0,1 0 0 0 0,-1 1-1 0 0,0-1 1 0 0,0 0-63 0 0,36 47 330 0 0,-28-29-191 0 0,-1 1 0 0 0,0 0 0 0 0,-2 0 1 0 0,0 1-1 0 0,-1-1 0 0 0,0 1 0 0 0,-2 0 1 0 0,-1 0-1 0 0,0 0 0 0 0,-2 19-139 0 0,1-35 63 0 0,0-1 0 0 0,-1 1 0 0 0,1-1 0 0 0,-1 1 0 0 0,1-1-1 0 0,-1 1 1 0 0,0-1 0 0 0,0 0 0 0 0,0 1 0 0 0,0-1 0 0 0,-1 0 0 0 0,1 0-1 0 0,-1 0 1 0 0,1 0 0 0 0,-1 0 0 0 0,0 0 0 0 0,1 0 0 0 0,-1 0 0 0 0,0-1-1 0 0,0 1 1 0 0,0-1 0 0 0,-1 1 0 0 0,1-1 0 0 0,0 0 0 0 0,0 0 0 0 0,-1 0-1 0 0,1 0 1 0 0,-1 0 0 0 0,-1 0-63 0 0,16-67 491 0 0,-1 45-460 0 0,0 1 1 0 0,1 1-1 0 0,1 0 1 0 0,0 1 0 0 0,2 0-1 0 0,0 1 1 0 0,1 1-1 0 0,1 0 1 0 0,16-11-32 0 0,9-11-26 0 0,-41 37 25 0 0,-1 0-1 0 0,1 1 1 0 0,0-1 0 0 0,0 0 0 0 0,0 0-1 0 0,-1 1 1 0 0,1-1 0 0 0,0 1-1 0 0,0-1 1 0 0,0 0 0 0 0,0 1 0 0 0,0 0-1 0 0,0-1 1 0 0,0 1 0 0 0,0 0-1 0 0,1-1 1 0 0,-1 1 0 0 0,0 0 0 0 0,0 0-1 0 0,0 0 1 0 0,0 0 0 0 0,0 0 0 0 0,0 0-1 0 0,0 0 1 0 0,0 1 0 0 0,0-1-1 0 0,1 0 1 0 0,-1 1 0 0 0,0-1 0 0 0,0 0-1 0 0,0 1 1 0 0,0-1 0 0 0,0 1 0 0 0,-1 0-1 0 0,1-1 1 0 0,0 1 0 0 0,0 0-1 0 0,0 0 1 0 0,0-1 0 0 0,-1 1 0 0 0,1 0-1 0 0,0 0 1 0 0,-1 0 0 0 0,1 0 0 0 0,-1 0-1 0 0,1 0 1 0 0,-1 0 0 0 0,1 0-1 0 0,-1 0 1 0 0,0 0 0 0 0,1 0 0 0 0,-1 0-1 0 0,0 0 1 0 0,0 0 0 0 0,0 0 0 0 0,0 0-1 0 0,0 1 1 0 0,0-1 0 0 0,0 0-1 0 0,0 0 1 0 0,-1 1 1 0 0,5 6-5 0 0,49 199-175 0 0,-52-206 43 0 0,0 0 0 0 0,-1 0 1 0 0,1 1-1 0 0,-1-1 0 0 0,1 1 1 0 0,-1-1-1 0 0,0 0 0 0 0,0 1 1 0 0,1-1-1 0 0,-1 1 0 0 0,0-1 1 0 0,0 1-1 0 0,0-1 0 0 0,0 1 1 0 0,-1-1-1 0 0,1 0 1 0 0,0 1-1 0 0,-1-1 0 0 0,1 1 1 0 0,-1-1-1 0 0,1 0 0 0 0,-1 1 1 0 0,0-1-1 0 0,1 0 0 0 0,-1 0 1 0 0,0 1-1 0 0,0-1 0 0 0,0 0 1 0 0,0 0-1 0 0,0 0 1 0 0,0 0-1 0 0,0 0 0 0 0,0 0 1 0 0,-1 0-1 0 0,1-1 0 0 0,0 1 1 0 0,0 0-1 0 0,-1-1 0 0 0,1 1 1 0 0,0-1 136 0 0,-3-2-1460 0 0,1-1 190 0 0</inkml:trace>
  <inkml:trace contextRef="#ctx0" brushRef="#br0" timeOffset="132126.795">14434 10777 1520 0 0,'2'-2'3050'0'0,"14"-3"-1852"0"0,236-19 1511 0 0,-198 17-1920 0 0,-54 7-693 0 0,-19 1 615 0 0,10-2-3211 0 0,13-9-2021 0 0,-4 7 3101 0 0</inkml:trace>
  <inkml:trace contextRef="#ctx0" brushRef="#br0" timeOffset="132562.289">14966 10552 1080 0 0,'8'-3'172'0'0,"1"1"-1"0"0,-1 0 1 0 0,0 1 0 0 0,1 0-1 0 0,-1 1 1 0 0,0-1-1 0 0,1 2 1 0 0,-1-1 0 0 0,0 1-1 0 0,1 0 1 0 0,-1 1-1 0 0,0 0 1 0 0,0 0 0 0 0,0 1-1 0 0,0 0 1 0 0,0 0-1 0 0,-1 1 1 0 0,1 0 0 0 0,-1 0-1 0 0,0 1 1 0 0,0 0-1 0 0,-1 0 1 0 0,0 1 0 0 0,0-1-1 0 0,0 2 1 0 0,0-1-1 0 0,-1 0 1 0 0,0 1 0 0 0,2 4-172 0 0,-21 63 1699 0 0,7-64-1536 0 0,0 0 0 0 0,-1-1 0 0 0,-1 0 0 0 0,0 0 0 0 0,0-1 0 0 0,0 0 0 0 0,-1 0 0 0 0,0-1 0 0 0,-1-1 0 0 0,1 0 0 0 0,-1 0 1 0 0,-5 1-164 0 0,-10 7 406 0 0,195-111-6475 0 0,-151 82 5743 0 0</inkml:trace>
  <inkml:trace contextRef="#ctx0" brushRef="#br0" timeOffset="132810.679">15296 10637 3216 0 0,'76'-76'2815'0'0,"-76"75"-2771"0"0,0 0 1 0 0,0 0 0 0 0,0 0-1 0 0,0 0 1 0 0,0 0 0 0 0,0 0 0 0 0,0 0-1 0 0,-1 0 1 0 0,1 0 0 0 0,0 0-1 0 0,-1 0 1 0 0,1 0 0 0 0,-1 0 0 0 0,1 0-1 0 0,-1 0 1 0 0,1 1 0 0 0,-1-1-1 0 0,0 0 1 0 0,1 0 0 0 0,-1 1-1 0 0,0-1 1 0 0,1 0 0 0 0,-1 1 0 0 0,0-1-1 0 0,0 1 1 0 0,0-1 0 0 0,0 1-1 0 0,0-1 1 0 0,0 1 0 0 0,0-1 0 0 0,0 1-1 0 0,0 0 1 0 0,0 0 0 0 0,0 0-1 0 0,0-1 1 0 0,0 1 0 0 0,0 0 0 0 0,0 0-1 0 0,0 0 1 0 0,0 0 0 0 0,0 1-1 0 0,0-1 1 0 0,0 0 0 0 0,0 0 0 0 0,0 1-1 0 0,0-1 1 0 0,0 0 0 0 0,0 1-1 0 0,1-1 1 0 0,-1 1 0 0 0,0-1 0 0 0,0 1-45 0 0,-53 11 518 0 0,48-9-465 0 0,0-1-1 0 0,0 1 0 0 0,0 1 1 0 0,1-1-1 0 0,-1 1 0 0 0,1 0 1 0 0,0 0-1 0 0,0 1 1 0 0,1-1-1 0 0,-1 1 0 0 0,1 0 1 0 0,0 0-1 0 0,0 0 0 0 0,1 1 1 0 0,-1 0-1 0 0,1-1 1 0 0,0 1-1 0 0,1 0 0 0 0,0 1 1 0 0,0-1-1 0 0,0 0 0 0 0,1 0 1 0 0,-1 1-1 0 0,2-1 1 0 0,-1 2-53 0 0,2-2 26 0 0,1 1 1 0 0,0-1 0 0 0,0 0-1 0 0,0 0 1 0 0,1 0 0 0 0,0 0-1 0 0,0 0 1 0 0,1-1 0 0 0,-1 1-1 0 0,1-1 1 0 0,0 0 0 0 0,1 0-1 0 0,-1-1 1 0 0,1 1 0 0 0,0-1-1 0 0,0 0 1 0 0,1 0 0 0 0,-1-1-1 0 0,1 1 1 0 0,1 0-27 0 0,162 60-1863 0 0,-48-51-3969 0 0,-96-13 4454 0 0</inkml:trace>
  <inkml:trace contextRef="#ctx0" brushRef="#br0" timeOffset="139970.234">16213 11263 1036 0 0,'-81'-2'4870'0'0,"164"-14"-3039"0"0,892-56 13 0 0,-787 53-1141 0 0,-226 21-8317 0 0,23-2 6232 0 0</inkml:trace>
  <inkml:trace contextRef="#ctx0" brushRef="#br0" timeOffset="140327.185">16339 11608 1452 0 0,'20'-5'3427'0'0,"-1"1"-3105"0"0,456-66 2937 0 0,6 36-1844 0 0,-474 33-1392 0 0,7-1-963 0 0,-7 3-3956 0 0,2 6 4174 0 0</inkml:trace>
  <inkml:trace contextRef="#ctx0" brushRef="#br0" timeOffset="145618.684">19149 11012 1088 0 0,'0'0'271'0'0,"0"0"-130"0"0,0 0-16 0 0,0 0 6 0 0,0 0-23 0 0,0 0-32 0 0,0 0 26 0 0,0 0 17 0 0,0 0-18 0 0,0 0 66 0 0,0 0-3 0 0,0 0 56 0 0,0 0-33 0 0,0 0 9 0 0,0 0-14 0 0,0 0-16 0 0,19 0 874 0 0,-12 0-906 0 0,1 0-1 0 0,-1 0 1 0 0,0-1 0 0 0,1 0 0 0 0,-1 0-1 0 0,0-1 1 0 0,0 0 0 0 0,0 0 0 0 0,0 0-1 0 0,0-1 1 0 0,0 0 0 0 0,-1-1 0 0 0,1 0-1 0 0,-1 0 1 0 0,0 0 0 0 0,5-5-134 0 0,-9 7 98 0 0,1 1-34 0 0,0-1 0 0 0,-1 0 0 0 0,1-1 0 0 0,-1 1 0 0 0,1 0 0 0 0,-1-1 0 0 0,0 1 0 0 0,0-1 0 0 0,0 0 0 0 0,0 0 0 0 0,0 1 0 0 0,0-1 0 0 0,-1 0 0 0 0,0-1 0 0 0,1 1 0 0 0,-1 0 0 0 0,-1 0 0 0 0,1-1 0 0 0,0 1 0 0 0,-1 0 0 0 0,1-1 0 0 0,-1 1 0 0 0,0 0 0 0 0,0-1-1 0 0,0 1 1 0 0,-1-3-64 0 0,-3-1-5 0 0,0 1 0 0 0,0 0 0 0 0,-1 1 0 0 0,0-1-1 0 0,0 1 1 0 0,0 0 0 0 0,0 0 0 0 0,-1 1-1 0 0,0 0 1 0 0,0-1 0 0 0,0 2 0 0 0,-1-1 0 0 0,1 1-1 0 0,-1 0 1 0 0,1 0 0 0 0,-1 1 0 0 0,0 0-1 0 0,0 0 1 0 0,0 1 0 0 0,-1 0 0 0 0,1 0 0 0 0,0 1-1 0 0,0-1 1 0 0,-7 2 5 0 0,-6 0-11 0 0,1 2 0 0 0,-1 0 0 0 0,1 0 0 0 0,0 2 0 0 0,0 1 0 0 0,0 0 0 0 0,1 1 0 0 0,0 1 0 0 0,0 1 0 0 0,1 0 0 0 0,0 2 0 0 0,1 0 0 0 0,0 0 0 0 0,1 2 0 0 0,0 0 0 0 0,-5 6 11 0 0,16-13 5 0 0,0-1 0 0 0,1 0-1 0 0,-1 1 1 0 0,1 0 0 0 0,0 0-1 0 0,1 0 1 0 0,-1 0 0 0 0,1 0 0 0 0,1 1-1 0 0,-1-1 1 0 0,1 1 0 0 0,0-1-1 0 0,1 1 1 0 0,-1-1 0 0 0,1 1 0 0 0,0 0-1 0 0,1-1 1 0 0,0 1 0 0 0,0-1-1 0 0,0 1 1 0 0,1-1 0 0 0,0 0 0 0 0,0 0-1 0 0,1 1 1 0 0,-1-1 0 0 0,1-1-1 0 0,1 1 1 0 0,-1 0 0 0 0,1-1 0 0 0,0 0-1 0 0,0 0 1 0 0,1 0 0 0 0,-1 0 0 0 0,1 0-1 0 0,0-1 1 0 0,0 0 0 0 0,1 0-1 0 0,-1-1 1 0 0,1 1 0 0 0,0-1 0 0 0,0-1-1 0 0,0 1 1 0 0,0-1 0 0 0,0 0-1 0 0,1 0 1 0 0,-1-1 0 0 0,0 1 0 0 0,1-1-1 0 0,0-1 1 0 0,-1 0 0 0 0,1 1-1 0 0,2-2-4 0 0,0 2 25 0 0,0 0 0 0 0,0-1-1 0 0,0 0 1 0 0,0-1-1 0 0,0 0 1 0 0,0 0-1 0 0,-1-1 1 0 0,1 0-1 0 0,0 0 1 0 0,-1-1-1 0 0,1-1 1 0 0,-1 1 0 0 0,0-1-1 0 0,0 0 1 0 0,0-1-1 0 0,-1 0 1 0 0,0 0-1 0 0,1-1 1 0 0,-2 0-1 0 0,1 0 1 0 0,-1-1 0 0 0,0 1-1 0 0,0-1 1 0 0,-1-1-1 0 0,0 1 1 0 0,0-1-1 0 0,-1 0 1 0 0,2-4-25 0 0,11-83 660 0 0,-9 75-592 0 0,-14 30-136 0 0,-17 37-18 0 0,-5 33 206 0 0,3 1 0 0 0,4 1 0 0 0,3 1 0 0 0,-4 60-120 0 0,13-37 606 0 0,9-104-472 0 0,18 11 274 0 0,139-68 145 0 0,109-57-37 0 0,-222 91-182 0 0,-38 16-3304 0 0,-4 0-3284 0 0,-3 1 4884 0 0</inkml:trace>
  <inkml:trace contextRef="#ctx0" brushRef="#br0" timeOffset="146176.774">19997 10894 1400 0 0,'43'-53'7065'0'0,"-48"72"-6907"0"0,1 0-1 0 0,0 0 1 0 0,1 1-1 0 0,2-1 0 0 0,0 1 1 0 0,0-1-1 0 0,2 1 1 0 0,1-1-1 0 0,0 1 0 0 0,1-1 1 0 0,2 0-1 0 0,-1 0 0 0 0,2 0 1 0 0,1-1-1 0 0,0 1 1 0 0,1-2-1 0 0,7 11-157 0 0,23 73-91 0 0,-38-99-151 0 0,0-2-131 0 0,-16 11-1825 0 0,5-24-2657 0 0,7 7 3449 0 0</inkml:trace>
  <inkml:trace contextRef="#ctx0" brushRef="#br0" timeOffset="146564.497">19749 11111 1300 0 0,'-58'-1'3008'0'0,"57"1"-2640"0"0,-11-1 1901 0 0,550-56 820 0 0,-490 47-2667 0 0,-48 10-417 0 0,0 0-26 0 0,0 0-72 0 0,0 0-42 0 0,0 0-98 0 0,0 0-131 0 0,0 0-37 0 0,0 0-132 0 0,0 0-149 0 0,0 0-326 0 0,0 0-354 0 0,0-6-1320 0 0,0 5 1387 0 0</inkml:trace>
  <inkml:trace contextRef="#ctx0" brushRef="#br0" timeOffset="147188.91">20693 10811 1372 0 0,'18'-9'6430'0'0,"-26"36"-5782"0"0,-4 5-375 0 0,-3 191 1286 0 0,39-77-934 0 0,30 87 343 0 0,-46-203-993 0 0,-10-46-5846 0 0,-6-15 3111 0 0,0 13 1437 0 0</inkml:trace>
  <inkml:trace contextRef="#ctx0" brushRef="#br0" timeOffset="147608.496">20684 11066 1292 0 0,'-1'-47'5527'0'0,"72"-11"-4768"0"0,-66 54-426 0 0,9-5-180 0 0,-1 1 0 0 0,1 1-1 0 0,0 0 1 0 0,1 0-1 0 0,0 2 1 0 0,0 0-1 0 0,0 1 1 0 0,0 0-1 0 0,1 1 1 0 0,0 1 0 0 0,8 0-153 0 0,-20 1 15 0 0,-1 1 0 0 0,1 1 1 0 0,0-1-1 0 0,0 1 1 0 0,-1-1-1 0 0,1 1 1 0 0,0 0-1 0 0,-1 0 1 0 0,1 1-1 0 0,-1-1 1 0 0,1 1-1 0 0,-1 0 1 0 0,0 0-1 0 0,0 0 1 0 0,0 0-1 0 0,0 0 0 0 0,0 1 1 0 0,0-1-1 0 0,0 1 1 0 0,-1 0-1 0 0,1 0 1 0 0,-1 0-1 0 0,0 0 1 0 0,0 0-1 0 0,0 1 1 0 0,-1-1-1 0 0,1 0 1 0 0,-1 1-1 0 0,1 0 1 0 0,-1-1-1 0 0,0 1 0 0 0,-1 0 1 0 0,1-1-1 0 0,-1 1 1 0 0,1 0-1 0 0,-1 0 1 0 0,0-1-1 0 0,0 1 1 0 0,-1 0-1 0 0,1 0 1 0 0,-1-1-1 0 0,0 1 1 0 0,0 0-1 0 0,0-1 0 0 0,0 1 1 0 0,-1-1-16 0 0,-7 8 36 0 0,-1-1 0 0 0,-1 0 0 0 0,1-1 0 0 0,-1 0 0 0 0,-1-1 0 0 0,0 0 0 0 0,0-1 1 0 0,0 0-1 0 0,-1-1 0 0 0,0-1 0 0 0,0 0 0 0 0,-1 0 0 0 0,-10 1-36 0 0,-61 6-5938 0 0,75-15 4561 0 0,-1-8 38 0 0</inkml:trace>
  <inkml:trace contextRef="#ctx0" brushRef="#br0" timeOffset="148479.166">21103 11009 1204 0 0,'49'0'6397'0'0,"114"-9"-5612"0"0,124-42 179 0 0,-240 12-1327 0 0,-50 35 328 0 0,1 0 0 0 0,0 0 0 0 0,-1 0 0 0 0,0 1 0 0 0,0-1 0 0 0,0 1 0 0 0,0-1 0 0 0,0 1 0 0 0,-1 0-1 0 0,1 0 1 0 0,-1 1 0 0 0,0-1 0 0 0,0 1 0 0 0,0-1 0 0 0,0 2 0 0 0,-1-1 0 0 0,1 0 0 0 0,0 1 0 0 0,-3-1 35 0 0,4 1-10 0 0,-178-22-472 0 0,157 23 397 0 0,10 0 85 0 0,0 1 0 0 0,0 1 0 0 0,0 0 1 0 0,0 0-1 0 0,0 2 0 0 0,0 0 0 0 0,1 0 0 0 0,0 1 0 0 0,0 1 0 0 0,0 0 0 0 0,0 1 1 0 0,1 0-1 0 0,0 1 0 0 0,1 0 0 0 0,0 1 0 0 0,-10 10 0 0 0,18-16 24 0 0,1 1-1 0 0,0-1 1 0 0,0 1 0 0 0,0 0-1 0 0,1 0 1 0 0,-1 0 0 0 0,1 0-1 0 0,0 0 1 0 0,0 0 0 0 0,0 0 0 0 0,0 1-1 0 0,1-1 1 0 0,0 0 0 0 0,0 0-1 0 0,0 0 1 0 0,0 1 0 0 0,1-1-1 0 0,-1 0 1 0 0,1 0 0 0 0,0 0-1 0 0,0 0 1 0 0,1 0 0 0 0,-1 0-1 0 0,1 0 1 0 0,0 0 0 0 0,0 0-1 0 0,1-1 1 0 0,-1 1 0 0 0,0-1-1 0 0,1 0 1 0 0,0 0 0 0 0,0 1-1 0 0,0-2 1 0 0,0 1 0 0 0,2 0-24 0 0,129 80 362 0 0,-117-76-732 0 0,1 0-1 0 0,-1-2 1 0 0,1 0-1 0 0,1-1 1 0 0,-1-1-1 0 0,1-1 1 0 0,-1 0-1 0 0,1-1 1 0 0,0-1-1 0 0,0-1 1 0 0,-1-1-1 0 0,1 0 1 0 0,-1-2-1 0 0,14-3 371 0 0,-4-6-830 0 0</inkml:trace>
  <inkml:trace contextRef="#ctx0" brushRef="#br0" timeOffset="149085.74">21869 10379 1492 0 0,'4'16'3728'0'0,"-19"48"-2782"0"0,3 0 0 0 0,3 1-1 0 0,2 0 1 0 0,3 61-946 0 0,5-118 58 0 0,0 0 0 0 0,1-1 0 0 0,-1 1 1 0 0,2 0-1 0 0,-1-1 0 0 0,1 0 0 0 0,0 0 0 0 0,0 0 0 0 0,1 0 1 0 0,0 0-1 0 0,0-1 0 0 0,1 1 0 0 0,0-1 0 0 0,0 0 0 0 0,0-1 1 0 0,1 1-1 0 0,0-1 0 0 0,0 0 0 0 0,0 0 0 0 0,1-1 1 0 0,-1 0-1 0 0,1 0 0 0 0,0-1 0 0 0,0 0 0 0 0,0 0 0 0 0,1 0 1 0 0,5 1-59 0 0,3-2-50 0 0,0-1 0 0 0,1-1 1 0 0,-1 0-1 0 0,0-1 0 0 0,0 0 1 0 0,0-1-1 0 0,0-1 0 0 0,0-1 1 0 0,8-3 49 0 0,-20 6-37 0 0,2 0-341 0 0,-1 0 1 0 0,1 0-1 0 0,-1-1 0 0 0,0 0 0 0 0,0 0 0 0 0,0 0 0 0 0,0 0 1 0 0,0-1-1 0 0,0 0 0 0 0,-1 0 0 0 0,1 0 0 0 0,-1-1 1 0 0,0 1-1 0 0,0-1 0 0 0,0 0 0 0 0,0-1 0 0 0,-1 1 0 0 0,0 0 1 0 0,3-5 377 0 0,-6 7-1288 0 0</inkml:trace>
  <inkml:trace contextRef="#ctx0" brushRef="#br0" timeOffset="149339.008">21513 10712 968 0 0,'39'-7'5330'0'0,"24"0"-3804"0"0,73-11-1574 0 0,39-25-5386 0 0,-147 30 4116 0 0</inkml:trace>
  <inkml:trace contextRef="#ctx0" brushRef="#br0" timeOffset="150058.834">18765 10618 1540 0 0,'-52'22'916'0'0,"2"4"0"0"0,0 1 0 0 0,2 2 0 0 0,-44 35-916 0 0,77-51 161 0 0,0-1 1 0 0,1 2 0 0 0,0 0 0 0 0,1 1 0 0 0,0 0 0 0 0,1 1 0 0 0,1 0-1 0 0,1 1 1 0 0,0 0 0 0 0,1 1 0 0 0,1 0 0 0 0,1 0 0 0 0,0 1 0 0 0,2 0-1 0 0,-4 19-161 0 0,6-13 67 0 0,2 0 0 0 0,1 0 0 0 0,0 0 0 0 0,2 0 0 0 0,1 0 0 0 0,1-1-1 0 0,2 1 1 0 0,0-1 0 0 0,1 0 0 0 0,1 0 0 0 0,2-1 0 0 0,0 0 0 0 0,1-1-1 0 0,1 0 1 0 0,2-1 0 0 0,0 0 0 0 0,1-1 0 0 0,1-1 0 0 0,6 6-67 0 0,11 10-287 0 0,1-1 0 0 0,2-2 1 0 0,1-1-1 0 0,1-3 1 0 0,2 0-1 0 0,0-3 0 0 0,2-1 1 0 0,1-3-1 0 0,35 14 287 0 0,149 32-3850 0 0,-149-56 2286 0 0</inkml:trace>
  <inkml:trace contextRef="#ctx0" brushRef="#br0" timeOffset="150787.897">22484 10199 1428 0 0,'9'-1'825'0'0,"10"1"-615"0"0,0 1 0 0 0,1 1 0 0 0,-1 0 1 0 0,0 2-1 0 0,0 0 0 0 0,-1 1 0 0 0,1 1 0 0 0,-1 0 1 0 0,-1 2-1 0 0,1 0 0 0 0,-1 1 0 0 0,0 1 0 0 0,-1 0 1 0 0,0 1-1 0 0,-1 1 0 0 0,0 0 0 0 0,-1 1 0 0 0,0 1 1 0 0,-1 0-1 0 0,-1 1 0 0 0,7 11-210 0 0,1 0 179 0 0,-1 1 0 0 0,-2 1 0 0 0,0 0 1 0 0,-2 1-1 0 0,-1 1 0 0 0,-2 1 0 0 0,0 0 0 0 0,-2 0 0 0 0,-2 1 1 0 0,-1 0-1 0 0,-1 1 0 0 0,0 17-179 0 0,-32 125 846 0 0,23-163-772 0 0,-16 33-8 0 0,-1 0 1 0 0,-2-2-1 0 0,-2 0 1 0 0,-2-2-1 0 0,-1 0 1 0 0,-3-2-1 0 0,-1-2 1 0 0,-1 0-1 0 0,-2-3 1 0 0,-2 0-1 0 0,-33 23-66 0 0,12-14-4287 0 0,52-53 1456 0 0,6 0 1481 0 0</inkml:trace>
  <inkml:trace contextRef="#ctx0" brushRef="#br0" timeOffset="156124.665">22833 9882 1164 0 0,'64'-57'1802'0'0,"-61"55"-1716"0"0,1 0 0 0 0,0 1 0 0 0,-1-1 0 0 0,1 1 0 0 0,0 0 0 0 0,0 0 0 0 0,0 1 0 0 0,0-1 0 0 0,0 1 0 0 0,0 0 0 0 0,-1 0 0 0 0,1 0 0 0 0,0 0-1 0 0,0 1 1 0 0,0 0 0 0 0,0-1 0 0 0,0 1 0 0 0,0 1 0 0 0,-1-1 0 0 0,1 1 0 0 0,-1-1 0 0 0,1 1 0 0 0,-1 0 0 0 0,1 0 0 0 0,-1 1 0 0 0,0-1 0 0 0,0 0 0 0 0,0 1 0 0 0,0 0 0 0 0,-1 0 0 0 0,1 0 0 0 0,-1 0 0 0 0,0 0 0 0 0,2 2-86 0 0,71 125 794 0 0,-71-121-648 0 0,33 145 1824 0 0,-37-152-1943 0 0,0-1 0 0 0,0 0-1 0 0,0 0 1 0 0,0 0-1 0 0,0 0 1 0 0,0 1 0 0 0,0-1-1 0 0,-1 0 1 0 0,1 0 0 0 0,0 0-1 0 0,-1 0 1 0 0,1 0-1 0 0,-1 0 1 0 0,1 0 0 0 0,-1 0-1 0 0,0 0 1 0 0,1 0-1 0 0,-1 0 1 0 0,0 0 0 0 0,0 0-1 0 0,0 0 1 0 0,1 0-1 0 0,-1-1 1 0 0,0 1 0 0 0,0 0-1 0 0,0-1 1 0 0,0 1-1 0 0,0-1 1 0 0,0 1 0 0 0,-1-1-1 0 0,1 1 1 0 0,0-1-1 0 0,0 0 1 0 0,0 0 0 0 0,0 0-1 0 0,0 1 1 0 0,-1-1-1 0 0,1 0 1 0 0,0 0 0 0 0,0 0-1 0 0,0-1 1 0 0,0 1-1 0 0,-1 0 1 0 0,1 0 0 0 0,0-1-1 0 0,0 1 1 0 0,0 0-1 0 0,0-1 1 0 0,0 1 0 0 0,0-1-1 0 0,0 0 1 0 0,0 1 0 0 0,0-1-1 0 0,0 0 1 0 0,0 1-1 0 0,0-1 1 0 0,0 0 0 0 0,1 0-1 0 0,-1 0 1 0 0,0 0-1 0 0,1 0 1 0 0,-1-1-27 0 0,-4-14 20 0 0,2 0-1 0 0,0-1 1 0 0,1 1 0 0 0,1-1-1 0 0,0 0 1 0 0,2 0 0 0 0,-1 1-1 0 0,2-1 1 0 0,0 0 0 0 0,1 1-1 0 0,1 0 1 0 0,1-1 0 0 0,0 1 0 0 0,1 1-1 0 0,0-1 1 0 0,2 1 0 0 0,0 0-1 0 0,0 1 1 0 0,1 0 0 0 0,1 0-1 0 0,0 1 1 0 0,1 0 0 0 0,1 1-1 0 0,0 0 1 0 0,1 1-20 0 0,-11 8 0 0 0,1 0 0 0 0,0 1 1 0 0,-1 0-1 0 0,1-1 0 0 0,0 1 0 0 0,0 0 0 0 0,1 1 0 0 0,-1-1 1 0 0,0 0-1 0 0,1 1 0 0 0,-1 0 0 0 0,1 0 0 0 0,-1 0 0 0 0,1 0 1 0 0,0 0-1 0 0,-1 1 0 0 0,1 0 0 0 0,0 0 0 0 0,-1 0 0 0 0,1 0 1 0 0,0 0-1 0 0,-1 1 0 0 0,1-1 0 0 0,-1 1 0 0 0,1 0 0 0 0,-1 0 1 0 0,1 1-1 0 0,-1-1 0 0 0,1 1 0 0 0,-1-1 0 0 0,0 1 0 0 0,0 0 1 0 0,0 0-1 0 0,0 1 0 0 0,0-1 0 0 0,-1 0 0 0 0,1 1 0 0 0,0 0 1 0 0,-1 0-1 0 0,0 0 0 0 0,0 0 0 0 0,0 0 0 0 0,0 0 0 0 0,0 2 0 0 0,61 152-82 0 0,-63-155 81 0 0,78 200 394 0 0,-77-201-581 0 0,-1 0-1 0 0,1 0 1 0 0,-1 0 0 0 0,0 0 0 0 0,0 0 0 0 0,1 0 0 0 0,-1 0 0 0 0,0 0 0 0 0,0 0-1 0 0,0 0 1 0 0,0 0 0 0 0,0 0 0 0 0,0 0 0 0 0,0 0 0 0 0,0 0 0 0 0,0 0 0 0 0,-1 0-1 0 0,1 0 1 0 0,0 0 0 0 0,-1 0 0 0 0,1 0 0 0 0,-1 0 0 0 0,1 0 0 0 0,-1 0 0 0 0,1-1-1 0 0,-1 1 1 0 0,1 0 0 0 0,-1 0 0 0 0,0 0 0 0 0,0-1 0 0 0,1 1 0 0 0,-1-1 0 0 0,0 1-1 0 0,0 0 1 0 0,0-1 0 0 0,0 1 0 0 0,1-1 0 0 0,-1 0 0 0 0,0 1 0 0 0,0-1 0 0 0,0 0-1 0 0,0 1 1 0 0,-1-1 188 0 0,-6 1-1296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0:2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7395 1051 1932 0 0,'0'-1'114'0'0,"-1"1"0"0"0,1 0 0 0 0,-1-1 0 0 0,1 1 0 0 0,-1-1 0 0 0,1 1 0 0 0,-1-1-1 0 0,1 1 1 0 0,0-1 0 0 0,-1 1 0 0 0,1-1 0 0 0,0 1 0 0 0,-1-1 0 0 0,1 1 0 0 0,0-1 0 0 0,0 0 0 0 0,0 1-1 0 0,-1-1 1 0 0,1 1 0 0 0,0-1 0 0 0,0 0 0 0 0,0 1 0 0 0,0-1 0 0 0,0 0 0 0 0,0 1 0 0 0,0-1 0 0 0,0 1-1 0 0,1-1 1 0 0,-1 0 0 0 0,0 1 0 0 0,0-1 0 0 0,0 1 0 0 0,1-1 0 0 0,-1 0 0 0 0,0 1 0 0 0,1-1 0 0 0,-1 1 0 0 0,0-1-1 0 0,1 1 1 0 0,-1-1 0 0 0,1 1 0 0 0,-1 0 0 0 0,1-1 0 0 0,-1 1 0 0 0,1-1 0 0 0,-1 1 0 0 0,1 0 0 0 0,-1-1-1 0 0,1 1 1 0 0,-1 0 0 0 0,1 0 0 0 0,0 0 0 0 0,-1-1 0 0 0,1 1 0 0 0,-1 0 0 0 0,1 0 0 0 0,0 0 0 0 0,-1 0 0 0 0,1 0-1 0 0,-1 0 1 0 0,1 0 0 0 0,0 0 0 0 0,-1 0 0 0 0,1 0 0 0 0,0 1 0 0 0,-1-1 0 0 0,1 0 0 0 0,-1 0 0 0 0,1 1-114 0 0,42 184 906 0 0,27 147 13 0 0,-18 60-1132 0 0,-49-394-5778 0 0,4-39 3409 0 0,-6 11 1259 0 0</inkml:trace>
  <inkml:trace contextRef="#ctx0" brushRef="#br0" timeOffset="281.313">7526 1273 1712 0 0,'4'-7'159'0'0,"0"1"0"0"0,0 0 0 0 0,0 0 0 0 0,1 0 0 0 0,-1 1 0 0 0,1 0 0 0 0,1 0 0 0 0,-1 0 0 0 0,1 0 0 0 0,0 1 0 0 0,0 0 0 0 0,0 0 0 0 0,1 1 0 0 0,-1-1 0 0 0,1 1 0 0 0,0 1 0 0 0,0-1 0 0 0,0 1 0 0 0,0 1 0 0 0,0-1 0 0 0,0 1 0 0 0,0 0 0 0 0,1 1 1 0 0,-1 0-1 0 0,0 0 0 0 0,1 0 0 0 0,-1 1 0 0 0,5 1-159 0 0,-2 0 68 0 0,0 0 0 0 0,0 0 1 0 0,0 1-1 0 0,0 0 1 0 0,0 1-1 0 0,-1 0 1 0 0,0 1-1 0 0,1 0 1 0 0,-2 0-1 0 0,1 1 1 0 0,-1 0-1 0 0,1 1 0 0 0,-2-1 1 0 0,1 2-1 0 0,-1-1 1 0 0,0 1-1 0 0,-1 0 1 0 0,1 0-1 0 0,-2 1 1 0 0,1 0-1 0 0,-1 0 0 0 0,-1 0 1 0 0,1 1-1 0 0,1 6-68 0 0,-9-7 16 0 0,0-1-1 0 0,0 1 1 0 0,-1-1 0 0 0,0 0-1 0 0,0 0 1 0 0,-1 0-1 0 0,0-1 1 0 0,0 1-1 0 0,-1-1 1 0 0,0-1-1 0 0,0 1 1 0 0,-1-1-1 0 0,1 0 1 0 0,-1 0-1 0 0,-1-1 1 0 0,1 0-1 0 0,-1 0 1 0 0,0-1-1 0 0,0 0 1 0 0,0 0 0 0 0,-1-1-1 0 0,1 0 1 0 0,-1 0-1 0 0,0-1 1 0 0,0 0-1 0 0,0-1 1 0 0,-6 0-16 0 0,8 1-314 0 0,0-1 0 0 0,0 0 1 0 0,-1 0-1 0 0,1-1 0 0 0,0 1 1 0 0,-1-2-1 0 0,1 1 0 0 0,0-1 0 0 0,0 0 1 0 0,0-1-1 0 0,0 0 0 0 0,0 0 1 0 0,0 0-1 0 0,0-1 0 0 0,0 0 1 0 0,0 0 313 0 0,-10-12-1412 0 0</inkml:trace>
  <inkml:trace contextRef="#ctx0" brushRef="#br0" timeOffset="1354.329">8123 1402 1228 0 0,'10'3'6295'0'0,"-4"3"-4627"0"0,25 9-2102 0 0,5-14 541 0 0,0-2 0 0 0,0-2 0 0 0,0-1 1 0 0,0-1-1 0 0,-1-3 0 0 0,1 0 0 0 0,-2-2 0 0 0,0-2 1 0 0,0-1-1 0 0,0-2-107 0 0,-30 13-6 0 0,0 0 1 0 0,-1 0-1 0 0,1 0 1 0 0,-1 0-1 0 0,0 0 1 0 0,0-1-1 0 0,0 1 1 0 0,0-1-1 0 0,0 0 1 0 0,0 0-1 0 0,-1 0 1 0 0,1 0-1 0 0,-1-1 1 0 0,0 1-1 0 0,0-1 1 0 0,0 1-1 0 0,0-1 1 0 0,-1 0-1 0 0,0 1 1 0 0,1-1-1 0 0,-2 0 0 0 0,1 0 1 0 0,0 0-1 0 0,-1 0 1 0 0,1 0-1 0 0,-1 0 1 0 0,0 0-1 0 0,0 0 1 0 0,-1 0-1 0 0,1 0 1 0 0,-1 0-1 0 0,0 0 1 0 0,0 0-1 0 0,0 0 1 0 0,-1 1-1 0 0,1-1 1 0 0,-1 0-1 0 0,0 1 1 0 0,0-1-1 0 0,0 1 1 0 0,-1 0-1 0 0,1 0 1 0 0,-1 0-1 0 0,0 0 1 0 0,1 0-1 0 0,-1 0 0 0 0,0 1 1 0 0,-1-1-1 0 0,1 1 1 0 0,0 0-1 0 0,-1 0 1 0 0,0 0-1 0 0,1 0 1 0 0,-4 0 5 0 0,-6-4-8 0 0,1 0 1 0 0,-1 1-1 0 0,0 1 1 0 0,0 0-1 0 0,-1 1 1 0 0,1 1-1 0 0,-1 0 1 0 0,1 0-1 0 0,-1 1 1 0 0,0 1-1 0 0,1 1 1 0 0,-1 0-1 0 0,0 0 0 0 0,1 1 1 0 0,-1 1-1 0 0,1 0 1 0 0,0 1-1 0 0,0 1 1 0 0,0 0-1 0 0,1 0 1 0 0,-1 2-1 0 0,1-1 1 0 0,1 2-1 0 0,-1-1 1 0 0,1 1-1 0 0,1 1 1 0 0,-1 0-1 0 0,1 1 1 0 0,1 0-1 0 0,0 0 0 0 0,1 1 1 0 0,-1 0-1 0 0,2 0 1 0 0,0 1-1 0 0,0 0 1 0 0,1 1-1 0 0,1-1 1 0 0,0 1-1 0 0,1 0 1 0 0,0 0-1 0 0,1 1 8 0 0,0-4 26 0 0,2 0 0 0 0,-1 1 0 0 0,1-1 0 0 0,1 0-1 0 0,0 1 1 0 0,0-1 0 0 0,1 1 0 0 0,0-1 0 0 0,1 0 0 0 0,0 0-1 0 0,1 0 1 0 0,0 0 0 0 0,0 0 0 0 0,1 0 0 0 0,1-1 0 0 0,-1 1-1 0 0,2-1 1 0 0,-1-1 0 0 0,1 1 0 0 0,0-1 0 0 0,1 0 0 0 0,0 0-1 0 0,0-1 1 0 0,1 0 0 0 0,0 0 0 0 0,0 0 0 0 0,1-1 0 0 0,0 0-26 0 0,7 3-136 0 0,1 0 1 0 0,1-2 0 0 0,-1 0 0 0 0,1 0 0 0 0,0-2 0 0 0,1 0 0 0 0,-1-1 0 0 0,1-1-1 0 0,0-1 1 0 0,0 0 0 0 0,0-2 0 0 0,8 0 135 0 0,-14-1-384 0 0,-1 0 0 0 0,-1-1 0 0 0,1-1 0 0 0,0 0 0 0 0,0 0 1 0 0,-1-1-1 0 0,0-1 0 0 0,0 0 0 0 0,0 0 0 0 0,0-1 0 0 0,-1 0 0 0 0,0-1 0 0 0,1-1 384 0 0,17-16-1401 0 0</inkml:trace>
  <inkml:trace contextRef="#ctx0" brushRef="#br0" timeOffset="1850.453">8818 589 1060 0 0,'11'7'3890'0'0,"2"63"-2619"0"0,-9 42 49 0 0,-4-59-774 0 0,3-1 0 0 0,1 1 1 0 0,3-1-1 0 0,2 0 1 0 0,3-1-1 0 0,8 22-546 0 0,-19-69-17 0 0,0-1-1 0 0,0 0 1 0 0,1 1-1 0 0,0-1 1 0 0,-1 0 0 0 0,1 0-1 0 0,0 0 1 0 0,0 0-1 0 0,0 0 1 0 0,1 0 0 0 0,-1-1-1 0 0,1 1 1 0 0,0-1-1 0 0,-1 0 1 0 0,1 1 0 0 0,0-1-1 0 0,0-1 1 0 0,1 1 0 0 0,-1 0-1 0 0,0-1 1 0 0,1 1-1 0 0,-1-1 1 0 0,0 0 0 0 0,1 0-1 0 0,-1-1 1 0 0,1 1-1 0 0,0-1 1 0 0,-1 1 0 0 0,1-1-1 0 0,-1 0 1 0 0,1-1-1 0 0,0 1 1 0 0,-1 0 0 0 0,1-1-1 0 0,-1 0 1 0 0,1 0-1 0 0,-1 0 1 0 0,1 0 0 0 0,-1-1-1 0 0,0 1 1 0 0,0-1-1 0 0,0 0 1 0 0,0 0 0 0 0,0 0-1 0 0,0 0 1 0 0,2-3 17 0 0,58-77-6856 0 0,-61 64 5625 0 0</inkml:trace>
  <inkml:trace contextRef="#ctx0" brushRef="#br0" timeOffset="2097.896">8536 908 1388 0 0,'0'0'196'0'0,"1"1"0"0"0,-1-1 0 0 0,1 0 1 0 0,-1 0-1 0 0,0 0 0 0 0,1 1 0 0 0,-1-1 0 0 0,1 0 0 0 0,-1 1 0 0 0,0-1 0 0 0,1 0 0 0 0,-1 1 0 0 0,0-1 0 0 0,0 0 1 0 0,1 1-1 0 0,-1-1 0 0 0,0 1 0 0 0,0-1 0 0 0,0 0 0 0 0,1 1 0 0 0,-1-1 0 0 0,0 1 0 0 0,0-1 0 0 0,0 1 0 0 0,0-1 1 0 0,0 1-1 0 0,0-1 0 0 0,0 1 0 0 0,0-1 0 0 0,0 1 0 0 0,0-1 0 0 0,0 0 0 0 0,0 1 0 0 0,0-1 0 0 0,0 1-196 0 0,186-18 1354 0 0,-95-3-1878 0 0,135-38-6072 0 0,-194 45 5127 0 0</inkml:trace>
  <inkml:trace contextRef="#ctx0" brushRef="#br0" timeOffset="-2880.686">3649 1399 1508 0 0,'5'11'5055'0'0,"58"1"-3633"0"0,-63-12-1336 0 0,54 1 193 0 0,0-2 0 0 0,-1-2 0 0 0,1-3 0 0 0,-1-2 0 0 0,8-4-279 0 0,-35 7-224 0 0,1-3-1297 0 0,-24-3-2454 0 0,-8 8 3037 0 0</inkml:trace>
  <inkml:trace contextRef="#ctx0" brushRef="#br0" timeOffset="-2631.149">3673 1585 2724 0 0,'-1'1'128'0'0,"0"0"1"0"0,0 0-1 0 0,0 0 0 0 0,0 0 0 0 0,0 0 0 0 0,1 0 0 0 0,-1 0 0 0 0,0 0 1 0 0,1 0-1 0 0,-1 1 0 0 0,0-1 0 0 0,1 0 0 0 0,-1 0 0 0 0,1 1 0 0 0,0-1 1 0 0,0 0-1 0 0,-1 1 0 0 0,1-1 0 0 0,0 0 0 0 0,0 1 0 0 0,0-1 0 0 0,0 1 1 0 0,0-1-1 0 0,1 0 0 0 0,-1 1 0 0 0,0-1 0 0 0,1 0 0 0 0,-1 1 1 0 0,1-1-1 0 0,-1 0 0 0 0,1 0 0 0 0,-1 0 0 0 0,1 1 0 0 0,0-1 0 0 0,0 0 1 0 0,0 0-1 0 0,0 0 0 0 0,-1 0 0 0 0,1 0 0 0 0,0 0 0 0 0,1 0 0 0 0,-1-1 1 0 0,0 1-1 0 0,0 0 0 0 0,0-1 0 0 0,0 1 0 0 0,1 0 0 0 0,-1-1 0 0 0,0 1 1 0 0,1-1-1 0 0,-1 0 0 0 0,0 0 0 0 0,1 1 0 0 0,0-1-128 0 0,20 3-42 0 0,1-1-1 0 0,0-2 0 0 0,0 0 0 0 0,0-1 1 0 0,0-1-1 0 0,-1-1 0 0 0,1-1 1 0 0,-1-1-1 0 0,0-1 0 0 0,6-3 43 0 0,32-6-2062 0 0,36-20-1774 0 0,-66 22 2673 0 0</inkml:trace>
  <inkml:trace contextRef="#ctx0" brushRef="#br0" timeOffset="-4965.793">1881 1457 1360 0 0,'9'17'3528'0'0,"-24"31"-3066"0"0,12-39-186 0 0,-121 323 2198 0 0,124-331-2482 0 0,-15 30-150 0 0,-1-17-3393 0 0,15-14 2252 0 0,1 0 23 0 0</inkml:trace>
  <inkml:trace contextRef="#ctx0" brushRef="#br0" timeOffset="-4699.438">1679 1513 1256 0 0,'-11'-57'6553'0'0,"50"101"-5339"0"0,182 198-1881 0 0,-195-206-4267 0 0,-24-34 3656 0 0</inkml:trace>
  <inkml:trace contextRef="#ctx0" brushRef="#br0" timeOffset="-4234.377">2513 1114 2068 0 0,'12'-9'2504'0'0,"9"22"-115"0"0,-11 17-2104 0 0,-1 0 0 0 0,-2 1 0 0 0,-1 0 0 0 0,-1 1 0 0 0,-2 0 0 0 0,0 18-285 0 0,14 100 899 0 0,-16-144-879 0 0,-2 1 2 0 0,1 0 0 0 0,0 0 0 0 0,1 0 0 0 0,-1 0 0 0 0,1 0 0 0 0,1 0 0 0 0,-1 0 0 0 0,1 0 0 0 0,0-1 0 0 0,1 1 0 0 0,0 0 0 0 0,0-1 0 0 0,0 0 0 0 0,1 0 0 0 0,0 0 0 0 0,0 0 0 0 0,0 0 0 0 0,1-1 0 0 0,0 0 0 0 0,0 0 0 0 0,0 0 0 0 0,1-1 0 0 0,-1 0 0 0 0,1 0 0 0 0,0 0 0 0 0,0 0 0 0 0,1-1 0 0 0,-1 0 0 0 0,1-1 0 0 0,0 1 0 0 0,-1-1 0 0 0,1-1 0 0 0,3 1-22 0 0,-3-2-249 0 0,0 0 0 0 0,0-1-1 0 0,0 0 1 0 0,0-1 0 0 0,0 1-1 0 0,0-1 1 0 0,0 0 0 0 0,-1-1-1 0 0,1 0 1 0 0,-1 0 0 0 0,1 0-1 0 0,-1-1 1 0 0,0 0 0 0 0,-1 0-1 0 0,1-1 1 0 0,-1 0 0 0 0,1 1 0 0 0,3-6 249 0 0,-2-14-2981 0 0,-6 21 1525 0 0</inkml:trace>
  <inkml:trace contextRef="#ctx0" brushRef="#br0" timeOffset="-3984.203">2351 1415 1748 0 0,'153'-10'7570'0'0,"-126"7"-8143"0"0,-1-1 0 0 0,1-2 0 0 0,-1-1 0 0 0,0-1 1 0 0,-1-1-1 0 0,0-1 0 0 0,-1-2 0 0 0,6-3 573 0 0,-11 2-1280 0 0,-4-2 37 0 0</inkml:trace>
  <inkml:trace contextRef="#ctx0" brushRef="#br0" timeOffset="-3675.556">2239 1088 1932 0 0,'-12'10'201'0'0,"0"0"-1"0"0,0 0 1 0 0,1 1-1 0 0,0 1 1 0 0,1-1-1 0 0,0 2 1 0 0,1 0-1 0 0,1 0 1 0 0,0 0-1 0 0,0 1 1 0 0,2 0-1 0 0,-1 1 1 0 0,2-1-1 0 0,0 1 1 0 0,1 0-1 0 0,0 1 1 0 0,1-1-1 0 0,1 0 1 0 0,1 1-1 0 0,0 0 1 0 0,1-1-1 0 0,0 1 1 0 0,1 0-1 0 0,1-1 1 0 0,1 1-1 0 0,0-1 1 0 0,1 0-1 0 0,1 0 1 0 0,3 9-201 0 0,5 2 92 0 0,1 0 1 0 0,0-2-1 0 0,2 0 0 0 0,1 0 1 0 0,1-2-1 0 0,0 0 1 0 0,2-1-1 0 0,1-1 0 0 0,0-1 1 0 0,1-1-1 0 0,19 11-92 0 0,-24-17-365 0 0,1-1 0 0 0,0-1-1 0 0,0-1 1 0 0,1-1 0 0 0,0 0-1 0 0,1-1 1 0 0,0-1 0 0 0,0-1-1 0 0,0-1 1 0 0,11 0 365 0 0,15-6-2624 0 0,-4-12 1298 0 0</inkml:trace>
  <inkml:trace contextRef="#ctx0" brushRef="#br0" timeOffset="-3424.759">3030 1033 1212 0 0,'11'4'217'0'0,"-1"1"0"0"0,1 0 0 0 0,-1 0 0 0 0,-1 1 1 0 0,1 1-1 0 0,-1 0 0 0 0,0 0 0 0 0,0 1 0 0 0,-1 0 0 0 0,0 0 0 0 0,0 1 0 0 0,-1 0 0 0 0,0 0 0 0 0,-1 1 0 0 0,0-1 0 0 0,0 2 1 0 0,-1-1-1 0 0,-1 0 0 0 0,0 1 0 0 0,1 4-217 0 0,8 17 241 0 0,-1 0 0 0 0,-1 1 0 0 0,-3 1 0 0 0,0-1 0 0 0,-2 1 0 0 0,-2 0 1 0 0,-1 1-1 0 0,-1 33-241 0 0,-5-48-60 0 0,-1-1 0 0 0,0 0 0 0 0,-1 0 0 0 0,-1-1 0 0 0,-1 0 1 0 0,-1 0-1 0 0,0 0 0 0 0,-8 10 60 0 0,-38 34-4498 0 0,41-58 3208 0 0</inkml:trace>
  <inkml:trace contextRef="#ctx0" brushRef="#br0" timeOffset="-6011.815">723 1267 1164 0 0,'0'0'429'0'0,"0"0"-18"0"0,0 0 69 0 0,0 0-73 0 0,0 0-1 0 0,0 0-89 0 0,5-12 2115 0 0,-3 14-2422 0 0,0 0 0 0 0,1 0 1 0 0,-1 0-1 0 0,0 1 0 0 0,0-1 1 0 0,0 1-1 0 0,-1-1 0 0 0,1 1 0 0 0,-1 0 1 0 0,1 0-1 0 0,-1 0 0 0 0,0-1 1 0 0,0 1-1 0 0,0 0 0 0 0,0 1 1 0 0,-1-1-1 0 0,1 0 0 0 0,-1 0 0 0 0,0 0 1 0 0,0 0-1 0 0,0 0 0 0 0,0 0 1 0 0,0 0-1 0 0,-1 1 0 0 0,0 1-10 0 0,1-5 0 0 0,12 340 784 0 0,17-148-268 0 0,-20-140-211 0 0,-17-84-5484 0 0,8 18 3666 0 0</inkml:trace>
  <inkml:trace contextRef="#ctx0" brushRef="#br0" timeOffset="-5356.291">708 1282 1556 0 0,'0'-1'60'0'0,"-1"0"0"0"0,1 1 0 0 0,-1-1 0 0 0,1 0 0 0 0,-1 0 0 0 0,1 1 0 0 0,0-1 0 0 0,-1 0 0 0 0,1 0 0 0 0,0 0 0 0 0,0 0 0 0 0,0 1 0 0 0,-1-1 0 0 0,1 0 0 0 0,0 0-1 0 0,0 0 1 0 0,0 0 0 0 0,1 0 0 0 0,-1 0 0 0 0,0 1 0 0 0,0-1 0 0 0,0 0 0 0 0,1 0 0 0 0,-1 0 0 0 0,0 0 0 0 0,1 1 0 0 0,-1-1 0 0 0,0 0 0 0 0,1 0 0 0 0,-1 1 0 0 0,1-1 0 0 0,0 0 0 0 0,-1 1 0 0 0,1-1 0 0 0,-1 0 0 0 0,1 1 0 0 0,0-1 0 0 0,0 1-1 0 0,-1-1 1 0 0,1 1 0 0 0,0 0 0 0 0,0-1 0 0 0,-1 1 0 0 0,1 0 0 0 0,0-1 0 0 0,0 1 0 0 0,0 0 0 0 0,0 0 0 0 0,0 0 0 0 0,-1 0 0 0 0,1 0 0 0 0,0 0 0 0 0,0 0 0 0 0,0 0 0 0 0,0 0 0 0 0,0 0 0 0 0,0 0 0 0 0,-1 1 0 0 0,1-1 0 0 0,0 0 0 0 0,0 1 0 0 0,0-1-1 0 0,-1 0 1 0 0,1 1 0 0 0,0-1 0 0 0,0 1 0 0 0,-1-1 0 0 0,1 1 0 0 0,0 0 0 0 0,0 0-60 0 0,37 44 193 0 0,-1 1 0 0 0,-2 3 0 0 0,-2 0-1 0 0,-3 2 1 0 0,9 22-193 0 0,41 91 874 0 0,-48-217 201 0 0,150-370-451 0 0,-179 425-632 0 0,0 0 0 0 0,0 0 0 0 0,-1 0 0 0 0,1 1 0 0 0,-1-1 0 0 0,0 1 0 0 0,0 0 0 0 0,0 0 1 0 0,0 0-1 0 0,0 0 0 0 0,-1 0 0 0 0,1 0 0 0 0,-1 0 0 0 0,0 0 0 0 0,0 1 0 0 0,0-1 1 0 0,0 0-1 0 0,-1 1 0 0 0,0-1 0 0 0,1 1 0 0 0,-1-1 0 0 0,0 1 0 0 0,0-1 0 0 0,-1 3 8 0 0,2-2-10 0 0,54 372 219 0 0,-22-205-1004 0 0,-30-165-60 0 0,1-8-4379 0 0,9-17 4031 0 0</inkml:trace>
  <inkml:trace contextRef="#ctx0" brushRef="#br0" timeOffset="2847.016">9645 530 840 0 0,'40'8'2899'0'0,"-16"12"-2497"0"0,-11-6-347 0 0,-5-5 12 0 0,3 4 258 0 0,60 91 371 0 0,14 66 132 0 0,-64-116-599 0 0,-3 1-1 0 0,-2 1 1 0 0,-3 0-1 0 0,-2 1 1 0 0,-2 0 0 0 0,-3 1-1 0 0,-2 4-228 0 0,-4-41 64 0 0,0 1-1 0 0,-1-1 1 0 0,-2 1-1 0 0,0-1 1 0 0,-1 0 0 0 0,-1 0-1 0 0,-1-1 1 0 0,-1 1-1 0 0,0-1 1 0 0,-3 3-64 0 0,-3 9-76 0 0,-2-1 0 0 0,-1-1-1 0 0,-1 0 1 0 0,-1-1 0 0 0,-2-1 0 0 0,-1-1-1 0 0,-1-1 1 0 0,-1 0 0 0 0,-15 11 76 0 0,11-13-653 0 0,-2-1 1 0 0,0-2 0 0 0,-2-1-1 0 0,0-1 1 0 0,-1-2 0 0 0,-1-1-1 0 0,0-1 1 0 0,-34 9 652 0 0,-15-1-1279 0 0</inkml:trace>
  <inkml:trace contextRef="#ctx0" brushRef="#br0" timeOffset="4728.885">9989 382 948 0 0,'14'2'2152'0'0,"2"30"511"0"0,7 3-2596 0 0,27 129 491 0 0,-3 90 436 0 0,-36-180-310 0 0,-11-73-493 0 0,0-1 24 0 0,-14 12 776 0 0,-6-56-718 0 0,16-36-287 0 0,4 61 4 0 0,0 3-7 0 0,1 0 0 0 0,1 0 0 0 0,1 1 0 0 0,0-1 0 0 0,0 0 1 0 0,2 1-1 0 0,0 0 0 0 0,1 0 0 0 0,0 0 0 0 0,1 1 0 0 0,1 0 0 0 0,0 0 0 0 0,1 0 0 0 0,1 1 0 0 0,0 1 0 0 0,0 0 0 0 0,1 0 0 0 0,1 1 0 0 0,0 1 0 0 0,0-1 0 0 0,1 2 0 0 0,1 0 0 0 0,-1 1 0 0 0,1 0 0 0 0,1 1 1 0 0,13-5 16 0 0,-23 12-12 0 0,0 0 0 0 0,0 1 0 0 0,0 0 0 0 0,0 0 0 0 0,-1 0 0 0 0,1 0 0 0 0,0 1 0 0 0,-1 0 0 0 0,1 0 0 0 0,0 0 0 0 0,-1 0 0 0 0,0 1 0 0 0,0 0 0 0 0,0 0 0 0 0,0 0 0 0 0,0 0 0 0 0,-1 1 0 0 0,1-1 0 0 0,-1 1 0 0 0,0 0 0 0 0,0 0 0 0 0,0 0 0 0 0,0 0 1 0 0,-1 1-1 0 0,0-1 0 0 0,2 4 12 0 0,21 45-15 0 0,-13-23 16 0 0,28 93 36 0 0,2 7-915 0 0,-6-46-2998 0 0,-31-72 2427 0 0,-1-3 24 0 0</inkml:trace>
  <inkml:trace contextRef="#ctx0" brushRef="#br0" timeOffset="-1529.681">5641 1160 1496 0 0,'5'-3'448'0'0,"2"0"-266"0"0,-1-1 0 0 0,0 1 1 0 0,0-1-1 0 0,0-1 0 0 0,-1 1 1 0 0,1-1-1 0 0,-1 0 1 0 0,0 0-1 0 0,-1-1 0 0 0,1 0 1 0 0,-1 1-1 0 0,0-1 1 0 0,-1-1-1 0 0,1 1 0 0 0,-1 0 1 0 0,1-5-183 0 0,-4 9 143 0 0,-59-53 537 0 0,43 52-663 0 0,-1 1-1 0 0,1 0 0 0 0,-1 1 1 0 0,1 1-1 0 0,-1 1 0 0 0,0 0 1 0 0,1 1-1 0 0,0 1 0 0 0,-1 0 1 0 0,1 1-1 0 0,0 1 0 0 0,1 0 1 0 0,-1 2-1 0 0,1 0 0 0 0,0 0 1 0 0,1 1-1 0 0,0 1 0 0 0,0 0 1 0 0,1 1-1 0 0,0 1 0 0 0,0 0 1 0 0,2 1-1 0 0,-1 0 0 0 0,-8 13-16 0 0,12-18 61 0 0,0 2 0 0 0,1-1 0 0 0,1 1 0 0 0,0 1-1 0 0,0-1 1 0 0,0 1 0 0 0,1 0 0 0 0,1 0 0 0 0,0 0 0 0 0,0 1 0 0 0,1-1-1 0 0,0 1 1 0 0,1 0 0 0 0,0 0 0 0 0,0 0-61 0 0,5-7 44 0 0,-1 0-1 0 0,1 0 1 0 0,0-1-1 0 0,-1 1 1 0 0,1-1-1 0 0,1 0 1 0 0,-1 0 0 0 0,1 0-1 0 0,-1 0 1 0 0,1 0-1 0 0,0-1 1 0 0,0 0 0 0 0,0 0-1 0 0,0 0 1 0 0,0 0-1 0 0,0 0 1 0 0,0-1 0 0 0,1 0-1 0 0,-1 0 1 0 0,1 0-1 0 0,-1 0 1 0 0,1-1-1 0 0,-1 0 1 0 0,1 0 0 0 0,-1 0-1 0 0,1 0 1 0 0,-1-1-1 0 0,1 0 1 0 0,-1 0 0 0 0,1 0-1 0 0,-1 0 1 0 0,1-1-44 0 0,44-11 200 0 0,-1-2 0 0 0,-1-2-1 0 0,-1-3 1 0 0,0-1 0 0 0,39-25-200 0 0,-85 46 15 0 0,0 1-1 0 0,0 0 1 0 0,-1 0 0 0 0,1-1-1 0 0,0 1 1 0 0,0 0-1 0 0,0 0 1 0 0,0-1-1 0 0,0 1 1 0 0,0 0 0 0 0,0 0-1 0 0,1-1 1 0 0,-1 1-1 0 0,0 0 1 0 0,0-1-1 0 0,1 1 1 0 0,-1 0 0 0 0,0-1-1 0 0,1 1 1 0 0,-1 0-1 0 0,0-1 1 0 0,1 1 0 0 0,-1 0-1 0 0,1-1 1 0 0,-1 1-1 0 0,1-1 1 0 0,-1 1-1 0 0,1-1 1 0 0,0 1 0 0 0,-1-1-1 0 0,1 0 1 0 0,0 1-1 0 0,-1-1 1 0 0,1 0 0 0 0,0 1-1 0 0,-1-1 1 0 0,1 0-1 0 0,0 0 1 0 0,-1 0-1 0 0,1 0 1 0 0,0 0 0 0 0,0 1-1 0 0,-1-1 1 0 0,1-1-1 0 0,0 1 1 0 0,0 0-1 0 0,-1 0 1 0 0,1 0 0 0 0,0 0-1 0 0,0 0 1 0 0,-1-1-1 0 0,1 1 1 0 0,0 0 0 0 0,-1 0-1 0 0,1-1 1 0 0,0 1-1 0 0,-1-1 1 0 0,1 1-1 0 0,-1-1 1 0 0,1 1-15 0 0,-3 27 8 0 0,-49 264 452 0 0,19-168-118 0 0,18-76-174 0 0,2 0 0 0 0,2 1 1 0 0,3 1-1 0 0,1-1 0 0 0,2 6-168 0 0,6-50 24 0 0,1 0-1 0 0,-1-1 1 0 0,1 1 0 0 0,-1-1-1 0 0,1 1 1 0 0,0-1 0 0 0,1 0 0 0 0,-1 0-1 0 0,0 0 1 0 0,1-1 0 0 0,0 1 0 0 0,-1-1-1 0 0,1 0 1 0 0,0 0 0 0 0,0 0 0 0 0,0 0-1 0 0,0-1 1 0 0,1 1 0 0 0,-1-1 0 0 0,0 0-1 0 0,1-1 1 0 0,-1 1 0 0 0,0-1 0 0 0,1 0-1 0 0,-1 0 1 0 0,1 0 0 0 0,-1-1 0 0 0,1 1-1 0 0,-1-1 1 0 0,0 0 0 0 0,1-1-24 0 0,2 2 26 0 0,22-4-211 0 0,-1-2 0 0 0,0-1 0 0 0,-1-2-1 0 0,0 0 1 0 0,0-2 0 0 0,-1-1 0 0 0,0-1 0 0 0,19-13 185 0 0,-44 26-9 0 0,12-7-603 0 0,-1-1 0 0 0,1 0 0 0 0,-1-1 0 0 0,-1 0 1 0 0,0 0-1 0 0,0-1 0 0 0,-1-1 0 0 0,0 0 0 0 0,-1 0 1 0 0,0-1-1 0 0,-1 0 0 0 0,0-1 0 0 0,5-10 612 0 0,-4-3-1456 0 0</inkml:trace>
  <inkml:trace contextRef="#ctx0" brushRef="#br0" timeOffset="-1012.93">6601 1019 1636 0 0,'-4'11'4326'0'0,"-15"52"-3553"0"0,17-34-445 0 0,2 0 1 0 0,0-1-1 0 0,2 1 1 0 0,1 0-1 0 0,2-1 1 0 0,0 1-1 0 0,10 26-328 0 0,46 178 950 0 0,-62-228-1213 0 0,0 1 0 0 0,-1-1 1 0 0,0 0-1 0 0,1 0 0 0 0,-2 0 0 0 0,1-1 1 0 0,-1 1-1 0 0,1 0 0 0 0,-1-1 1 0 0,0 1-1 0 0,-1-1 0 0 0,1 0 1 0 0,-1 0-1 0 0,0-1 0 0 0,0 1 1 0 0,0-1-1 0 0,0 0 0 0 0,-1 0 0 0 0,1 0 1 0 0,-1 0-1 0 0,0-1 0 0 0,0 0 1 0 0,0 0-1 0 0,0 0 0 0 0,0-1 1 0 0,-1 1 262 0 0,-6 1-1478 0 0</inkml:trace>
  <inkml:trace contextRef="#ctx0" brushRef="#br0" timeOffset="-734.271">6329 1426 1636 0 0,'64'-20'5400'0'0,"55"3"-4340"0"0,-33 6-435 0 0,52-10-253 0 0,87-17-4611 0 0,-217 35 2918 0 0,-3 0 72 0 0</inkml:trace>
  <inkml:trace contextRef="#ctx0" brushRef="#br0" timeOffset="3667.636">5542 838 1404 0 0,'-42'-3'634'0'0,"-44"19"462"0"0,54 8-806 0 0,2 1 0 0 0,1 2 1 0 0,1 1-1 0 0,1 2 0 0 0,1 0 1 0 0,2 1-1 0 0,2 2 1 0 0,0 0-1 0 0,3 2 0 0 0,-12 27-290 0 0,9-17 166 0 0,3 2-1 0 0,1 0 0 0 0,3 1 1 0 0,1 0-1 0 0,3 1 0 0 0,2 1 1 0 0,2-1-1 0 0,2 1 0 0 0,3 4-165 0 0,2-22-7 0 0,2 1 0 0 0,1-1 0 0 0,1 0-1 0 0,2 0 1 0 0,1 0 0 0 0,2-1 0 0 0,1 0-1 0 0,1 0 1 0 0,1-1 0 0 0,2-1 0 0 0,1 0-1 0 0,2-1 1 0 0,0-1 0 0 0,2 0 0 0 0,7 6 7 0 0,-2-6-539 0 0,0-1 0 0 0,1 0 1 0 0,2-2-1 0 0,1-1 1 0 0,0-2-1 0 0,2 0 0 0 0,0-2 1 0 0,23 10 538 0 0,19 4-1188 0 0</inkml:trace>
  <inkml:trace contextRef="#ctx0" brushRef="#br0" timeOffset="7002.553">1 574 1336 0 0,'24'-53'2361'0'0,"-20"49"-1960"0"0,6 12 604 0 0,-9-1-1028 0 0,1 8 54 0 0,2 40 40 0 0,-3-40-59 0 0,-1-2-4 0 0,0-3-3 0 0,23 301 371 0 0,54 372 678 0 0,-64-563-847 0 0,6-1 1 0 0,4-1 0 0 0,33 97-208 0 0,-50-196-32 0 0,1 0-1 0 0,0 0 1 0 0,1 0-1 0 0,1-1 1 0 0,0-1 0 0 0,2 1-1 0 0,0-2 1 0 0,1 1-1 0 0,0-2 1 0 0,2 0 0 0 0,0 0-1 0 0,2 1 33 0 0,175 184-17 0 0,-135-163 135 0 0,160 76-379 0 0,-125-93 277 0 0,2-3 1 0 0,-1-5 0 0 0,2-4 0 0 0,26-3-17 0 0,10 2-33 0 0,864 19-1 0 0,-668-42 12 0 0,1245-60 360 0 0,606-94 431 0 0,-1393 98-614 0 0,1584-173-178 0 0,-779 80 262 0 0,-458 44 117 0 0,-900 79-817 0 0,-213 35-229 0 0,-20-4-3193 0 0,-23-8 2606 0 0</inkml:trace>
  <inkml:trace contextRef="#ctx0" brushRef="#br0" timeOffset="9630.562">74 424 1268 0 0,'0'0'162'0'0,"0"0"-33"0"0,0 0 13 0 0,0 0-14 0 0,0 0 9 0 0,-13 4 783 0 0,19 0-896 0 0,1 0 0 0 0,0-1 0 0 0,-1 0 0 0 0,1 0 0 0 0,0-1 0 0 0,0 1 0 0 0,1-2 0 0 0,-1 1 0 0 0,0-1 0 0 0,0 0 0 0 0,1 0 0 0 0,-1-1 0 0 0,1 0 0 0 0,-1-1-1 0 0,1 1 1 0 0,-1-2 0 0 0,6 0-24 0 0,25 0 40 0 0,160-8 177 0 0,254-8 74 0 0,-123 29 200 0 0,262-6 167 0 0,-183 9-370 0 0,366-3-136 0 0,-476-13 151 0 0,228-17 24 0 0,98-29-534 0 0,488-71 143 0 0,24-35-45 0 0,-660 103 239 0 0,-160 22-281 0 0,460-9 339 0 0,-711 37-210 0 0,995 1 434 0 0,-717 21-316 0 0,154-8 5 0 0,-66-2-64 0 0,45 22-37 0 0,-365-21 22 0 0,-1 5 1 0 0,-1 5-1 0 0,-2 5 0 0 0,24 12-22 0 0,-110-30-32 0 0,-1 0 0 0 0,0 2 0 0 0,-1 0 0 0 0,0 2 0 0 0,-1 0 0 0 0,0 0 0 0 0,-1 2 1 0 0,-1 0-1 0 0,0 1 0 0 0,-1 1 0 0 0,-1 0 0 0 0,-1 1 0 0 0,0 1 0 0 0,-1 0 0 0 0,-1 0 0 0 0,6 16 32 0 0,-5-5-113 0 0,2-1 0 0 0,2 0 0 0 0,0-1 1 0 0,2-1-1 0 0,1 0 0 0 0,1-2 0 0 0,1 0 0 0 0,7 4 113 0 0,5 7-50 0 0,-1 1 1 0 0,-2 2-1 0 0,-1 1 1 0 0,-3 1-1 0 0,5 11 50 0 0,85 254 212 0 0,-101-259-99 0 0,-2 1-1 0 0,-2 1 1 0 0,-3-1-1 0 0,-1 1 1 0 0,-3 1-1 0 0,-2-1 1 0 0,-2 1-1 0 0,-2 2-112 0 0,2-18-133 0 0,-25 87 371 0 0,22 79 144 0 0,3-199-242 0 0,8 17 648 0 0,-8 12-4189 0 0,-4-28 2225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1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375 422 916 0 0,'-32'-41'5289'0'0,"-61"23"-3729"0"0,84 17-1198 0 0,-6-2-142 0 0,0 2-1 0 0,-1 0 0 0 0,1 1 0 0 0,0 1 0 0 0,0 0 1 0 0,0 1-1 0 0,0 0 0 0 0,0 1 0 0 0,0 1 0 0 0,0 1 0 0 0,1 0 1 0 0,-7 3-220 0 0,-18 26 684 0 0,39-33-683 0 0,20 17-94 0 0,-13-14 56 0 0,0-1-1 0 0,1 1 1 0 0,0-1 0 0 0,-1-1 0 0 0,1 1-1 0 0,0-2 1 0 0,0 1 0 0 0,1-1 0 0 0,-1 0 0 0 0,0 0-1 0 0,0-1 1 0 0,0 0 0 0 0,1-1 0 0 0,0 0 37 0 0,14 1-217 0 0,-11-1 151 0 0,0-1-1 0 0,0 0 1 0 0,0-1-1 0 0,0 0 1 0 0,0-1-1 0 0,0 0 1 0 0,-1-1-1 0 0,0 0 0 0 0,0-1 1 0 0,0 0-1 0 0,-1 0 1 0 0,0-1-1 0 0,0-1 1 0 0,0 0-1 0 0,-1 0 1 0 0,-1-1-1 0 0,1 0 1 0 0,-1 0-1 0 0,-1-1 1 0 0,0 0-1 0 0,0-1 0 0 0,-1 1 1 0 0,0-1-1 0 0,-1-1 1 0 0,0 1-1 0 0,-1-1 1 0 0,0 1-1 0 0,-1-1 1 0 0,-1 0-1 0 0,2-12 67 0 0,7-110 739 0 0,-11 130-676 0 0,0 1-1 0 0,-1-1 1 0 0,0 0 0 0 0,0 1-1 0 0,0-1 1 0 0,0 1 0 0 0,0-1 0 0 0,-1 1-1 0 0,0 0 1 0 0,0 0 0 0 0,0-1-1 0 0,0 1 1 0 0,0 0 0 0 0,0 1 0 0 0,-1-1-1 0 0,1 0 1 0 0,-1 1 0 0 0,0-1-1 0 0,0 1 1 0 0,0 0 0 0 0,0 0 0 0 0,0 0-1 0 0,0 0 1 0 0,-1 1 0 0 0,1-1-1 0 0,-1 1 1 0 0,1 0 0 0 0,-1 0 0 0 0,1 0-1 0 0,-3 0-62 0 0,4 1 118 0 0,-21 15 74 0 0,17-6-156 0 0,0 1 1 0 0,0 0-1 0 0,2 0 0 0 0,-1 0 0 0 0,1 0 0 0 0,1 1 0 0 0,-1 0 0 0 0,2 0 0 0 0,0-1 0 0 0,0 2 0 0 0,1-1 0 0 0,0 0 1 0 0,1 0-1 0 0,0 0 0 0 0,1 0 0 0 0,0 0 0 0 0,1 0 0 0 0,0 0 0 0 0,1 0 0 0 0,0 0 0 0 0,1-1 0 0 0,0 1 0 0 0,1 0-36 0 0,107 340-2692 0 0,-101-322 1474 0 0,-10-26-3538 0 0,-1-7 3546 0 0</inkml:trace>
  <inkml:trace contextRef="#ctx0" brushRef="#br0" timeOffset="435.423">540 395 1908 0 0,'0'-2'78'0'0,"1"1"0"0"0,0-1 0 0 0,-1 1 0 0 0,1 0 0 0 0,0 0 0 0 0,0-1 0 0 0,0 1 0 0 0,0 0 0 0 0,0 0 0 0 0,0 0-1 0 0,0 0 1 0 0,0 0 0 0 0,1 0 0 0 0,-1 0 0 0 0,0 1 0 0 0,0-1 0 0 0,1 0 0 0 0,-1 1 0 0 0,1-1 0 0 0,-1 1 0 0 0,1-1 0 0 0,-1 1 0 0 0,0-1 0 0 0,1 1 0 0 0,-1 0-1 0 0,1 0 1 0 0,-1 0 0 0 0,1 0 0 0 0,0 0 0 0 0,-1 0 0 0 0,1 1 0 0 0,-1-1 0 0 0,0 0 0 0 0,1 1 0 0 0,-1-1 0 0 0,1 1 0 0 0,-1-1 0 0 0,0 1 0 0 0,1 0 0 0 0,-1-1 0 0 0,0 1-1 0 0,1 0 1 0 0,-1 0 0 0 0,0 0 0 0 0,0 0 0 0 0,0 0 0 0 0,0 0 0 0 0,0 1 0 0 0,0-1 0 0 0,0 0 0 0 0,-1 0 0 0 0,1 1 0 0 0,0-1 0 0 0,-1 1 0 0 0,1-1 0 0 0,-1 0-1 0 0,1 1 1 0 0,-1-1 0 0 0,1 1 0 0 0,-1-1 0 0 0,0 1 0 0 0,0-1 0 0 0,0 1 0 0 0,0-1 0 0 0,0 2-78 0 0,1 6 204 0 0,1-1 1 0 0,-1 1-1 0 0,-1 0 1 0 0,0 0-1 0 0,0 0 0 0 0,-1-1 1 0 0,0 1-1 0 0,0 0 0 0 0,-1-1 1 0 0,0 1-1 0 0,-1-1 1 0 0,0 1-1 0 0,0-1 0 0 0,0 0 1 0 0,-1 0-1 0 0,-1-1 1 0 0,1 1-1 0 0,-1-1-204 0 0,103-63 377 0 0,-8-24-129 0 0,-91 80-226 0 0,1 1 0 0 0,-1 0 0 0 0,0-1-1 0 0,1 1 1 0 0,-1-1 0 0 0,1 1 0 0 0,-1-1-1 0 0,0 1 1 0 0,0-1 0 0 0,1 1-1 0 0,-1-1 1 0 0,0 0 0 0 0,0 1 0 0 0,1-1-1 0 0,-1 0 1 0 0,0 0 0 0 0,0 0 0 0 0,0 1-1 0 0,0-1 1 0 0,1 0 0 0 0,-1 0 0 0 0,0 0-1 0 0,0 0 1 0 0,0-1 0 0 0,0 1 0 0 0,1 0-1 0 0,-1 0 1 0 0,0 0 0 0 0,0-1-1 0 0,0 1 1 0 0,1 0 0 0 0,-1-1 0 0 0,0 1-1 0 0,0 0 1 0 0,1-1 0 0 0,-1 1 0 0 0,0-1-1 0 0,1 0 1 0 0,-1 1 0 0 0,0-1 0 0 0,1 1-1 0 0,-1-1 1 0 0,1 0 0 0 0,-1 0 0 0 0,1 1-1 0 0,0-1 1 0 0,-1 0 0 0 0,1 0 0 0 0,0 1-1 0 0,-1-1 1 0 0,1 0 0 0 0,0 0-1 0 0,0 0-21 0 0,-1 6-18 0 0,1 0 0 0 0,0 0 0 0 0,1 0 0 0 0,-1 0 0 0 0,1 0-1 0 0,0 0 1 0 0,0 0 0 0 0,0 0 0 0 0,1-1 0 0 0,0 1 0 0 0,0 0-1 0 0,0-1 1 0 0,1 1 0 0 0,-1-1 0 0 0,1 0 0 0 0,0 0 0 0 0,0 0-1 0 0,0 0 1 0 0,1-1 0 0 0,-1 1 0 0 0,1-1 0 0 0,0 0 0 0 0,0 0-1 0 0,0 0 1 0 0,1 0 0 0 0,-1-1 0 0 0,0 0 0 0 0,2 1 18 0 0,34 24-1659 0 0,1-2 0 0 0,1-1 0 0 0,1-3-1 0 0,1-1 1 0 0,18 4 1659 0 0,-37-14-1438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0:5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8815 557 1324 0 0,'5'4'4371'0'0,"24"4"-3634"0"0,221 33 1560 0 0,-247-40-2276 0 0,0 0 0 0 0,-1-1 1 0 0,1 1-1 0 0,0 0 0 0 0,-1 1 1 0 0,1-1-1 0 0,-1 0 0 0 0,1 1 1 0 0,-1-1-1 0 0,1 1 0 0 0,-1 0 1 0 0,0 0-1 0 0,0 0 0 0 0,0 0 1 0 0,0 0-1 0 0,0 0 0 0 0,0 0 1 0 0,-1 1-1 0 0,1-1 0 0 0,-1 1 0 0 0,0-1 1 0 0,0 1-1 0 0,1 0 0 0 0,-2-1 1 0 0,1 1-1 0 0,0 0 0 0 0,0 0 1 0 0,-1 0-1 0 0,0-1 0 0 0,0 1 1 0 0,1 0-1 0 0,-1 0 0 0 0,-1 0 1 0 0,1 0-1 0 0,0 0 0 0 0,-1 0 1 0 0,0-1-1 0 0,1 1 0 0 0,-1 0 1 0 0,0-1-1 0 0,-1 3-21 0 0,-60 272 523 0 0,63-195-281 0 0,1-11-1170 0 0,-7-24-3212 0 0,-5-36 1536 0 0,5-9 1280 0 0</inkml:trace>
  <inkml:trace contextRef="#ctx0" brushRef="#br0" timeOffset="203.112">8913 983 1696 0 0,'3'-4'1392'0'0,"0"2"-280"0"0,2-1-160 0 0,0 2-79 0 0,11-8-121 0 0,1 3-96 0 0,4-3-56 0 0,-3 0-116 0 0,6 0-220 0 0,4 1-284 0 0,0 4-160 0 0,2-2 20 0 0,-1-5-780 0 0,-2 5 72 0 0,-3-1-641 0 0,3-2 25 0 0,-4-2 92 0 0</inkml:trace>
  <inkml:trace contextRef="#ctx0" brushRef="#br0" timeOffset="1075.911">9541 829 1280 0 0,'0'0'699'0'0,"0"0"-57"0"0,0 0-127 0 0,0 0 23 0 0,0 0-54 0 0,5-1-58 0 0,19 1-184 0 0,0-1-1 0 0,0-2 0 0 0,0-1 0 0 0,-1 0 1 0 0,1-2-1 0 0,-1-1 0 0 0,0 0 0 0 0,-1-2 1 0 0,0 0-1 0 0,0-2 0 0 0,-1 0 0 0 0,0-2-241 0 0,-20 12 1 0 0,0 1-1 0 0,0-1 1 0 0,0 1-1 0 0,0-1 0 0 0,0 0 1 0 0,0 0-1 0 0,0 0 0 0 0,0 0 1 0 0,-1 1-1 0 0,1-1 1 0 0,0 0-1 0 0,0 0 0 0 0,-1 0 1 0 0,1-1-1 0 0,-1 1 1 0 0,1 0-1 0 0,-1 0 0 0 0,1 0 1 0 0,-1 0-1 0 0,0 0 0 0 0,1-1 1 0 0,-1 1-1 0 0,0 0 1 0 0,0 0-1 0 0,0-1 0 0 0,0 1 1 0 0,0 0-1 0 0,0 0 1 0 0,0 0-1 0 0,-1-1 0 0 0,1 1 1 0 0,0 0-1 0 0,-1 0 0 0 0,1 0 1 0 0,-1 0-1 0 0,1-1 1 0 0,-1 1-1 0 0,1 0 0 0 0,-1 0 1 0 0,0 0-1 0 0,0 0 1 0 0,1 0-1 0 0,-1 1 0 0 0,0-1 1 0 0,0 0-1 0 0,0 0 0 0 0,0 0 1 0 0,0 1-1 0 0,0-1 1 0 0,0 0-1 0 0,0 1 0 0 0,0-1 1 0 0,-1 1-1 0 0,1 0 1 0 0,0-1-1 0 0,0 1 0 0 0,0 0 1 0 0,0 0-1 0 0,-1-1 0 0 0,1 1 1 0 0,0 0-1 0 0,0 0 1 0 0,-1 0-1 0 0,1 1 0 0 0,-88-15-213 0 0,69 14 218 0 0,1 1 1 0 0,0 1 0 0 0,-1 1 0 0 0,1 1 0 0 0,0 0 0 0 0,0 2-1 0 0,1 0 1 0 0,0 1 0 0 0,0 0 0 0 0,0 2 0 0 0,1 0-1 0 0,0 1 1 0 0,1 1 0 0 0,0 0 0 0 0,1 2 0 0 0,0-1 0 0 0,1 2-1 0 0,-12 14-5 0 0,23-24 23 0 0,0 0 0 0 0,1 1 0 0 0,0-1 0 0 0,0 0 0 0 0,0 1 0 0 0,0-1 0 0 0,1 1 0 0 0,0 0 0 0 0,0-1 0 0 0,0 1 0 0 0,0 0 0 0 0,1 0 0 0 0,0 0 0 0 0,0-1 0 0 0,0 1 0 0 0,0 0 0 0 0,1 0 0 0 0,0 0 0 0 0,0-1 0 0 0,0 1 0 0 0,1 0 0 0 0,0-1 0 0 0,-1 1 0 0 0,2-1 0 0 0,-1 0 0 0 0,0 0 0 0 0,1 0 0 0 0,0 0 0 0 0,0 0 0 0 0,0 0 0 0 0,0-1 0 0 0,1 1 0 0 0,-1-1 0 0 0,1 0 0 0 0,0 0 0 0 0,0 0 0 0 0,0-1 0 0 0,0 1 0 0 0,0-1 0 0 0,1 0 0 0 0,-1 0 0 0 0,1 0 0 0 0,-1-1-1 0 0,1 0 1 0 0,0 0 0 0 0,0 0 0 0 0,2 0-23 0 0,155 24-1201 0 0,-2-60-3657 0 0,-130 19 3406 0 0</inkml:trace>
  <inkml:trace contextRef="#ctx0" brushRef="#br0" timeOffset="1607.761">9866 242 1228 0 0,'4'-10'4021'0'0,"0"26"-2887"0"0,-2 197 944 0 0,48-97-858 0 0,-48-113-1322 0 0,-1-1 1 0 0,1 1-1 0 0,1-1 0 0 0,-1 0 0 0 0,0 1 0 0 0,0-1 0 0 0,1 0 1 0 0,0 0-1 0 0,-1 0 0 0 0,1-1 0 0 0,0 1 0 0 0,0-1 0 0 0,0 1 1 0 0,0-1-1 0 0,0 0 0 0 0,0 0 0 0 0,0 0 0 0 0,0-1 0 0 0,0 1 1 0 0,0-1-1 0 0,1 0 0 0 0,-1 0 0 0 0,0 0 0 0 0,0 0 0 0 0,0 0 0 0 0,1-1 1 0 0,-1 1-1 0 0,0-1 0 0 0,0 0 0 0 0,0 0 0 0 0,0 0 0 0 0,0 0 1 0 0,0-1-1 0 0,0 1 0 0 0,-1-1 0 0 0,1 0 0 0 0,1-1 102 0 0,10-14-3159 0 0,-10 7 1709 0 0</inkml:trace>
  <inkml:trace contextRef="#ctx0" brushRef="#br0" timeOffset="1838.866">9647 494 1884 0 0,'9'10'5438'0'0,"39"-8"-4813"0"0,-44-2-233 0 0,196-31-492 0 0,-69-4-4382 0 0,-98 25 3003 0 0,-4 1 37 0 0</inkml:trace>
  <inkml:trace contextRef="#ctx0" brushRef="#br0" timeOffset="-798.478">8253 688 1316 0 0,'-18'-16'5112'0'0,"-12"21"-4249"0"0,14 6-465 0 0,10-4-288 0 0,-3 4 49 0 0,1 1-5 0 0,-4 6 66 0 0,-15 50 485 0 0,24-51-524 0 0,3-10-128 0 0,-1-1-1 0 0,1 0 1 0 0,-1 0-1 0 0,2 0 1 0 0,-1 1-1 0 0,1-1 1 0 0,0 0-1 0 0,0 0 1 0 0,1 0-1 0 0,-1 0 1 0 0,1 0 0 0 0,1-1-1 0 0,-1 1 1 0 0,1 0-1 0 0,0-1 1 0 0,0 0-1 0 0,1 1 1 0 0,-1-1-1 0 0,1-1 1 0 0,0 1-1 0 0,1-1 1 0 0,-1 1-1 0 0,1-1 1 0 0,0 0-1 0 0,0-1 1 0 0,0 1-1 0 0,0-1 1 0 0,1 0-1 0 0,-1-1 1 0 0,1 1 0 0 0,0-1-1 0 0,0 0 1 0 0,0 0-1 0 0,0-1 1 0 0,0 0-1 0 0,0 0 1 0 0,1 0-53 0 0,4 1 41 0 0,0-1 1 0 0,0 0-1 0 0,0-1 1 0 0,0 0 0 0 0,0-1-1 0 0,0 0 1 0 0,0-1-1 0 0,0 0 1 0 0,0-1-1 0 0,-1 0 1 0 0,1 0-1 0 0,-1-1 1 0 0,0-1 0 0 0,3-1-42 0 0,-9 4-12 0 0,-1 0 1 0 0,1 0-1 0 0,-1 0 1 0 0,1-1-1 0 0,-1 0 1 0 0,0 1-1 0 0,0-1 1 0 0,0 0-1 0 0,0-1 1 0 0,0 1 0 0 0,-1 0-1 0 0,0-1 1 0 0,1 0-1 0 0,-1 1 1 0 0,-1-1-1 0 0,1 0 1 0 0,0 0-1 0 0,-1 0 1 0 0,0 0-1 0 0,0 0 1 0 0,0 0 0 0 0,0 0-1 0 0,-1-1 1 0 0,0 1-1 0 0,0 0 1 0 0,0 0-1 0 0,0 0 1 0 0,-1-1-1 0 0,1 1 1 0 0,-1 0-1 0 0,0 0 1 0 0,0 0 0 0 0,-1 0-1 0 0,1 0 1 0 0,-1 0-1 0 0,0 0 1 0 0,0 0 11 0 0,-3-3-38 0 0,0-1 0 0 0,0 1 1 0 0,-1 0-1 0 0,0 0 1 0 0,0 1-1 0 0,-1-1 0 0 0,0 2 1 0 0,0-1-1 0 0,0 1 0 0 0,-1 0 1 0 0,0 0-1 0 0,0 1 0 0 0,0 0 1 0 0,0 0-1 0 0,-1 1 0 0 0,-7-2 38 0 0,-48-25-1819 0 0,63 29 1028 0 0,-2-1 769 0 0,6-1-5580 0 0,12-10 4195 0 0</inkml:trace>
  <inkml:trace contextRef="#ctx0" brushRef="#br0" timeOffset="-437.849">8626 709 1576 0 0,'0'0'197'0'0,"0"0"0"0"0,-1 1 0 0 0,1-1 0 0 0,0 0 0 0 0,0 1 0 0 0,0-1 0 0 0,-1 0 0 0 0,1 1 0 0 0,0-1 0 0 0,0 0 0 0 0,0 1 0 0 0,0-1 0 0 0,0 0 0 0 0,0 1 0 0 0,0-1 0 0 0,0 1 0 0 0,0-1 0 0 0,0 0 0 0 0,0 1 0 0 0,0-1 0 0 0,0 0 0 0 0,0 1 0 0 0,0-1 0 0 0,0 1 0 0 0,0-1 0 0 0,0 0 0 0 0,0 1 0 0 0,0-1 0 0 0,1 0 0 0 0,-1 1 0 0 0,0-1 0 0 0,0 0 0 0 0,1 1 0 0 0,-1-1 0 0 0,0 0 0 0 0,0 0 0 0 0,1 1 0 0 0,-1-1-197 0 0,-28 1 554 0 0,33-15-6997 0 0,6 6 4906 0 0</inkml:trace>
  <inkml:trace contextRef="#ctx0" brushRef="#br0" timeOffset="2135.609">10548 241 1508 0 0,'28'10'3116'0'0,"6"40"-2584"0"0,-25-36-155 0 0,14 28-115 0 0,-1 1-1 0 0,-3 2 1 0 0,-1 0-1 0 0,-2 1 1 0 0,-2 0-1 0 0,-2 1 0 0 0,-3 1 1 0 0,-1 0-1 0 0,-3 0 1 0 0,-1 0-1 0 0,-3 1 1 0 0,-2 10-262 0 0,0-35 32 0 0,-1 1 1 0 0,0 0 0 0 0,-2-1 0 0 0,-1 0-1 0 0,-1 0 1 0 0,-1 0 0 0 0,-1-1-1 0 0,-1 0 1 0 0,-1 0 0 0 0,-1-1 0 0 0,-1-1-1 0 0,-5 7-32 0 0,6-13-238 0 0,0 0 0 0 0,-1-1 0 0 0,0 0 0 0 0,-1-1 0 0 0,-1 0 0 0 0,0-1 0 0 0,0-1 0 0 0,-1 0 0 0 0,-1-1 0 0 0,0-1 0 0 0,-1 0 238 0 0,-105 31-2777 0 0,53-30 1257 0 0</inkml:trace>
  <inkml:trace contextRef="#ctx0" brushRef="#br0" timeOffset="4242.085">11090 16 1392 0 0,'0'0'625'0'0,"0"0"-48"0"0,0 0-33 0 0,0 0-44 0 0,0 0-30 0 0,0 0-70 0 0,3-15 534 0 0,1 16-865 0 0,-1 1 1 0 0,0 0 0 0 0,0 1-1 0 0,0-1 1 0 0,0 1-1 0 0,0-1 1 0 0,0 1 0 0 0,-1 0-1 0 0,1 0 1 0 0,-1 0-1 0 0,0 0 1 0 0,0 0-1 0 0,0 1 1 0 0,0-1 0 0 0,0 0-1 0 0,-1 1 1 0 0,0 0-1 0 0,0-1 1 0 0,0 1 0 0 0,0 0-1 0 0,0 0 1 0 0,-1-1-1 0 0,1 1 1 0 0,-1 0 0 0 0,0 0-1 0 0,0 0 1 0 0,-1 0-1 0 0,1-1 1 0 0,-1 1-1 0 0,0 0 1 0 0,-1 3-70 0 0,3 25 189 0 0,41 220 423 0 0,-30-179-95 0 0,-9-52-6341 0 0,-5-28 4415 0 0</inkml:trace>
  <inkml:trace contextRef="#ctx0" brushRef="#br0" timeOffset="4583.563">10980 113 1496 0 0,'-140'241'5703'0'0,"140"-240"-5650"0"0,-1 1-1 0 0,0-1 1 0 0,0 1 0 0 0,1 0 0 0 0,-1 0 0 0 0,1-1 0 0 0,-1 1 0 0 0,1 0 0 0 0,0 0 0 0 0,0-1-1 0 0,0 1 1 0 0,0 0 0 0 0,0 0 0 0 0,0 0 0 0 0,0-1 0 0 0,0 1 0 0 0,1 0 0 0 0,-1 0 0 0 0,1-1 0 0 0,-1 1-1 0 0,1 0 1 0 0,0-1 0 0 0,0 1 0 0 0,0-1 0 0 0,0 1 0 0 0,0-1 0 0 0,0 1 0 0 0,0-1 0 0 0,0 1-1 0 0,0-1 1 0 0,1 0 0 0 0,-1 0 0 0 0,0 0 0 0 0,1 0 0 0 0,-1 0 0 0 0,1 0 0 0 0,0 0 0 0 0,-1 0 0 0 0,1-1-1 0 0,0 1 1 0 0,-1 0 0 0 0,1-1 0 0 0,0 0 0 0 0,0 1 0 0 0,-1-1 0 0 0,1 0 0 0 0,1 0-53 0 0,100-2 403 0 0,169-48-1587 0 0,-89 1-4078 0 0,-151 39 3976 0 0</inkml:trace>
  <inkml:trace contextRef="#ctx0" brushRef="#br0" timeOffset="29847.53">8021 2771 1568 0 0,'6'-1'202'0'0,"0"-1"1"0"0,1 1-1 0 0,-1 1 0 0 0,0-1 1 0 0,0 1-1 0 0,1 0 0 0 0,-1 0 0 0 0,0 1 1 0 0,1-1-1 0 0,-1 2 0 0 0,0-1 1 0 0,0 1-1 0 0,0-1 0 0 0,0 2 1 0 0,0-1-1 0 0,-1 1 0 0 0,1 0 0 0 0,-1 0 1 0 0,1 0-1 0 0,-1 1 0 0 0,0-1 1 0 0,3 5-203 0 0,13 10 270 0 0,-2 0 0 0 0,0 2 0 0 0,-1 0 0 0 0,-1 1 0 0 0,-1 0 0 0 0,-1 2 0 0 0,0 0 0 0 0,-2 0 0 0 0,-1 1 1 0 0,-1 1-1 0 0,-1 0 0 0 0,-1 0 0 0 0,-2 1 0 0 0,0 0 0 0 0,-2 1 0 0 0,0 0 0 0 0,-2-1 0 0 0,-1 28-270 0 0,-3-33 52 0 0,-2-1-1 0 0,0 1 1 0 0,-1-1-1 0 0,-1 0 0 0 0,-2 0 1 0 0,1 0-1 0 0,-2-1 0 0 0,-1 0 1 0 0,0-1-1 0 0,-1 1 1 0 0,-1-2-1 0 0,-1 0 0 0 0,-13 15-51 0 0,16-21-376 0 0,-1 0-1 0 0,0 0 0 0 0,0-2 0 0 0,-1 1 1 0 0,-1-1-1 0 0,1-1 0 0 0,-1 0 0 0 0,-1 0 1 0 0,1-2-1 0 0,-1 1 0 0 0,-1-2 0 0 0,1 1 1 0 0,-4-1 376 0 0,-84-12-4057 0 0,65-5 2811 0 0</inkml:trace>
  <inkml:trace contextRef="#ctx0" brushRef="#br0" timeOffset="-7580.04">4519 913 1612 0 0,'1'0'1008'0'0,"2"0"-196"0"0,1 1-76 0 0,0-2-60 0 0,3-1-80 0 0,1 2-55 0 0,3 0-53 0 0,2 0-60 0 0,8 0-8 0 0,3 0-108 0 0,25-10-152 0 0,-25 7-100 0 0,-5 1 0 0 0,4-4-720 0 0,-7 2-688 0 0,-5 1 91 0 0,-5 0-307 0 0,-1 0 172 0 0</inkml:trace>
  <inkml:trace contextRef="#ctx0" brushRef="#br0" timeOffset="-7343.537">4490 1165 1448 0 0,'0'4'1064'0'0,"0"1"-188"0"0,1 1-172 0 0,4-2-16 0 0,10 7-80 0 0,2-4-23 0 0,6-1-93 0 0,-3-3-36 0 0,4 0-76 0 0,7-1-108 0 0,-1-1-236 0 0,-14-1-124 0 0,7 0 16 0 0,5 0-624 0 0,35-15-476 0 0,-33 9 87 0 0,1 2-315 0 0,-3-5-8 0 0</inkml:trace>
  <inkml:trace contextRef="#ctx0" brushRef="#br0" timeOffset="-9331.959">3219 1019 1508 0 0,'-18'21'3176'0'0,"3"8"-2750"0"0,2 1 0 0 0,1 0 1 0 0,1 1-1 0 0,1 0 0 0 0,2 1 0 0 0,2 0 1 0 0,0 0-1 0 0,1 17-426 0 0,5-47-172 0 0,0 0 0 0 0,-1 0-1 0 0,1 1 1 0 0,-1-1 0 0 0,1 0 0 0 0,-1 0 0 0 0,0 1-1 0 0,0-1 1 0 0,0 0 0 0 0,0 0 0 0 0,0 0-1 0 0,0 0 1 0 0,-1 0 0 0 0,1-1 0 0 0,-1 1 0 0 0,1 0-1 0 0,-1-1 1 0 0,0 1 0 0 0,1-1 0 0 0,-1 1-1 0 0,0-1 1 0 0,0 0 0 0 0,0 0 0 0 0,0 0 0 0 0,0 0-1 0 0,-1 0 1 0 0,1 0 0 0 0,0 0 0 0 0,0-1 0 0 0,-1 1-1 0 0,1-1 1 0 0,0 0 0 0 0,-1 1 172 0 0,-8-1-1279 0 0</inkml:trace>
  <inkml:trace contextRef="#ctx0" brushRef="#br0" timeOffset="-9084.545">3005 1139 1712 0 0,'30'-16'4676'0'0,"12"50"-3083"0"0,-33-24-1553 0 0,100 92 615 0 0,-21-61-4286 0 0,-78-41 842 0 0,-10 0 1381 0 0</inkml:trace>
  <inkml:trace contextRef="#ctx0" brushRef="#br0" timeOffset="-8697.927">3707 614 1428 0 0,'8'-6'4353'0'0,"-6"90"-3285"0"0,14 128-18 0 0,36-84-972 0 0,-51-127-377 0 0,0 0-3945 0 0,-2-5 2774 0 0</inkml:trace>
  <inkml:trace contextRef="#ctx0" brushRef="#br0" timeOffset="-8450.741">3563 904 1192 0 0,'12'-5'4703'0'0,"24"-4"-2783"0"0,25-8-1418 0 0,0-1 32 0 0,22-9-774 0 0,-40-2-3573 0 0,-41 25 2232 0 0,-2 3 8 0 0</inkml:trace>
  <inkml:trace contextRef="#ctx0" brushRef="#br0" timeOffset="-8168.627">3382 683 1388 0 0,'-8'7'230'0'0,"0"1"-1"0"0,0 0 1 0 0,1 0-1 0 0,0 1 1 0 0,0 0-1 0 0,1 0 1 0 0,0 0 0 0 0,1 1-1 0 0,0 0 1 0 0,1 0-1 0 0,0 1 1 0 0,0-1-1 0 0,1 1 1 0 0,0-1 0 0 0,1 1-1 0 0,0 0 1 0 0,1 0-1 0 0,0 0 1 0 0,1 0-1 0 0,0 0 1 0 0,1 0-1 0 0,0 0 1 0 0,0 0 0 0 0,2 0-1 0 0,-1 0 1 0 0,1 0-230 0 0,3 6 100 0 0,1-1 1 0 0,1 0 0 0 0,0 0 0 0 0,1 0 0 0 0,0-1-1 0 0,1 0 1 0 0,1-1 0 0 0,1 0 0 0 0,0-1-1 0 0,0-1 1 0 0,1 1 0 0 0,1-2 0 0 0,0 0-1 0 0,1-1 1 0 0,0 0 0 0 0,0-1 0 0 0,1-1 0 0 0,0 0-1 0 0,7 1-100 0 0,1 1-358 0 0,0-2 0 0 0,1 0 0 0 0,0-2 0 0 0,1 0-1 0 0,-1-2 1 0 0,1-1 0 0 0,0-1 0 0 0,2-1 358 0 0,-24-2-220 0 0,1 1 1 0 0,0-1-1 0 0,0 0 1 0 0,0 0-1 0 0,-1 0 1 0 0,1-1-1 0 0,-1 0 0 0 0,1 0 1 0 0,-1 0-1 0 0,0 0 1 0 0,0-1-1 0 0,0 0 1 0 0,0 1-1 0 0,0-2 0 0 0,0 1 1 0 0,-1 0-1 0 0,1-1 1 0 0,-1 1-1 0 0,0-1 220 0 0,17-18-1330 0 0</inkml:trace>
  <inkml:trace contextRef="#ctx0" brushRef="#br0" timeOffset="-7889.59">4016 611 1356 0 0,'40'34'1516'0'0,"-18"-7"-760"0"0,2 12-28 0 0,-12-14-325 0 0,3 13 167 0 0,9 63 778 0 0,-20-31-414 0 0,-6-58-893 0 0,0 0 1 0 0,-1-1 0 0 0,-1 1-1 0 0,0-1 1 0 0,0 1-1 0 0,-1-1 1 0 0,-1-1 0 0 0,0 1-1 0 0,0-1 1 0 0,-1 0-1 0 0,0 0 1 0 0,-1-1 0 0 0,0 0-1 0 0,-1 0-41 0 0,-1 4-308 0 0,1-7-748 0 0,6-6-2296 0 0,-1-8 1915 0 0</inkml:trace>
  <inkml:trace contextRef="#ctx0" brushRef="#br0" timeOffset="-10278.46">2197 740 936 0 0,'3'-6'4239'0'0,"-1"4"-3325"0"0,-2 24-600 0 0,1 13 69 0 0,1-1-86 0 0,4 19 23 0 0,16 76 201 0 0,-1-44-29 0 0,36 87 193 0 0,-71-210-7306 0 0,7 16 5229 0 0</inkml:trace>
  <inkml:trace contextRef="#ctx0" brushRef="#br0" timeOffset="-9658.526">2227 857 1240 0 0,'0'1'68'0'0,"1"-1"-1"0"0,-1 0 1 0 0,0 0 0 0 0,0 1-1 0 0,1-1 1 0 0,-1 0-1 0 0,0 1 1 0 0,1-1-1 0 0,-1 0 1 0 0,0 0 0 0 0,1 0-1 0 0,-1 1 1 0 0,0-1-1 0 0,1 0 1 0 0,-1 0 0 0 0,0 0-1 0 0,1 0 1 0 0,-1 0-1 0 0,1 0 1 0 0,-1 0 0 0 0,0 1-1 0 0,1-1 1 0 0,-1 0-1 0 0,1 0 1 0 0,-1-1 0 0 0,0 1-1 0 0,1 0 1 0 0,-1 0-1 0 0,1 0 1 0 0,-1 0 0 0 0,0 0-1 0 0,1 0 1 0 0,-1 0-1 0 0,0-1 1 0 0,1 1 0 0 0,-1 0-1 0 0,0 0 1 0 0,1-1-1 0 0,-1 1 1 0 0,0 0 0 0 0,1 0-1 0 0,-1-1 1 0 0,0 1-1 0 0,0 0 1 0 0,1-1 0 0 0,-1 1-1 0 0,0 0 1 0 0,0-1-1 0 0,0 1 1 0 0,0 0 0 0 0,1-1-1 0 0,-1 1 1 0 0,0 0-1 0 0,0-1 1 0 0,0 1 0 0 0,0-1-1 0 0,0 1 1 0 0,0 0-1 0 0,0-1 1 0 0,0 1 0 0 0,0-1-1 0 0,0 1 1 0 0,0 0-1 0 0,0-1-67 0 0,35 44 129 0 0,-7-7 167 0 0,-25-33-249 0 0,0-1-1 0 0,0 0 1 0 0,0 0 0 0 0,0-1-1 0 0,0 1 1 0 0,0-1 0 0 0,0 1-1 0 0,1-1 1 0 0,-1 0-1 0 0,0 0 1 0 0,1 0 0 0 0,-1-1-1 0 0,1 1 1 0 0,-1-1-1 0 0,1 0 1 0 0,-1 0 0 0 0,1 0-1 0 0,-1-1 1 0 0,1 1-1 0 0,-1-1 1 0 0,1 1 0 0 0,-1-1-1 0 0,0 0 1 0 0,1-1 0 0 0,-1 1-1 0 0,0-1 1 0 0,0 1-1 0 0,0-1 1 0 0,0 0 0 0 0,0 0-1 0 0,0 0 1 0 0,-1 0-1 0 0,1-1 1 0 0,0 0-47 0 0,169-189 489 0 0,-129 146-632 0 0,-29 96 140 0 0,66 274 403 0 0,-28-185-122 0 0,-42-122-438 0 0,-6-17-4719 0 0,-1-10 3317 0 0</inkml:trace>
  <inkml:trace contextRef="#ctx0" brushRef="#br0" timeOffset="-3090.861">6500 715 904 0 0,'29'15'7865'0'0,"-50"39"-7080"0"0,19-73 147 0 0,-1-5-2310 0 0,3 9-4822 0 0,0 14 4776 0 0</inkml:trace>
  <inkml:trace contextRef="#ctx0" brushRef="#br0" timeOffset="-2284.539">6738 667 1004 0 0,'-20'-12'6021'0'0,"18"9"-4518"0"0,109-26-1138 0 0,-105 31-386 0 0,0 0 1 0 0,0 0 0 0 0,0 0-1 0 0,0 0 1 0 0,0 0-1 0 0,-1 0 1 0 0,1 0 0 0 0,-1 1-1 0 0,1-1 1 0 0,-1 0-1 0 0,0 1 1 0 0,0 0 0 0 0,0-1-1 0 0,0 1 1 0 0,-1-1 0 0 0,1 1-1 0 0,-1 0 1 0 0,0 0-1 0 0,1-1 1 0 0,-1 1 0 0 0,0 0-1 0 0,-1 0 1 0 0,1-1-1 0 0,0 1 1 0 0,-1 0 0 0 0,0 0 20 0 0,1 2-62 0 0,-24 124-598 0 0,25-126 629 0 0,1 1 0 0 0,-1-1-1 0 0,1 1 1 0 0,0-1-1 0 0,0 1 1 0 0,1-1 0 0 0,-1 0-1 0 0,1 0 1 0 0,-1 0-1 0 0,1-1 1 0 0,0 1-1 0 0,0-1 1 0 0,0 1 0 0 0,0-1-1 0 0,0 0 1 0 0,1 0-1 0 0,-1 0 1 0 0,1-1 0 0 0,-1 1-1 0 0,1-1 1 0 0,0 0-1 0 0,0 0 1 0 0,-1 0 0 0 0,1 0-1 0 0,3-1 32 0 0,43 22-73 0 0,-48-20 84 0 0,1-1 0 0 0,0 1 1 0 0,0-1-1 0 0,-1 1 1 0 0,1 0-1 0 0,-1 0 0 0 0,0 0 1 0 0,1 0-1 0 0,-1 1 0 0 0,0-1 1 0 0,0 1-1 0 0,-1-1 1 0 0,1 1-1 0 0,0-1 0 0 0,-1 1 1 0 0,1 0-1 0 0,-1 0 0 0 0,0 0 1 0 0,0 0-1 0 0,0 0 1 0 0,-1 0-1 0 0,1 0 0 0 0,-1 0 1 0 0,1 0-1 0 0,-1 0 0 0 0,0 0 1 0 0,0 0-1 0 0,-1 1 1 0 0,1-1-1 0 0,-1 1-11 0 0,-5 3-79 0 0,0 1 0 0 0,0-1 0 0 0,-1 0 1 0 0,0-1-1 0 0,0 0 0 0 0,-1 0 0 0 0,0 0 0 0 0,0-1 0 0 0,0 0 1 0 0,-1-1-1 0 0,1 0 0 0 0,-1 0 0 0 0,0-1 0 0 0,0 0 0 0 0,-1 0 1 0 0,1-1-1 0 0,-1 0 0 0 0,1-1 0 0 0,-1 0 0 0 0,-4-1 79 0 0,-11-12-2399 0 0,20 2 1007 0 0</inkml:trace>
  <inkml:trace contextRef="#ctx0" brushRef="#br0" timeOffset="-1897.379">7408 655 1676 0 0,'31'4'6018'0'0,"-23"4"-4895"0"0,-5 1-857 0 0,0 2-200 0 0,-1-1-56 0 0,3 15-360 0 0,6 12 975 0 0,5 31-1114 0 0,-11-23-5201 0 0,-5-43 4203 0 0</inkml:trace>
  <inkml:trace contextRef="#ctx0" brushRef="#br0" timeOffset="-1603.253">7280 838 984 0 0,'20'-7'6192'0'0,"59"-18"-4935"0"0,79-12-1219 0 0,-55 4-3465 0 0,-55 9 531 0 0,-32 12 1588 0 0</inkml:trace>
  <inkml:trace contextRef="#ctx0" brushRef="#br0" timeOffset="-3573.988">6090 695 1128 0 0,'0'0'467'0'0,"0"0"48"0"0,0 0-93 0 0,0 0-69 0 0,0 0-59 0 0,0 0-20 0 0,0 0 33 0 0,0 0-42 0 0,0 0-31 0 0,0 0-31 0 0,0 0-37 0 0,0 0-31 0 0,-1-18 448 0 0,-3 18-556 0 0,-1 0 0 0 0,1 0 0 0 0,0 1 0 0 0,0-1 1 0 0,0 1-1 0 0,0 0 0 0 0,0 0 0 0 0,0 0 0 0 0,0 1 0 0 0,0-1 0 0 0,0 1 1 0 0,0 0-1 0 0,1 0 0 0 0,-1 1 0 0 0,1-1 0 0 0,-1 1 0 0 0,1-1 0 0 0,0 1 1 0 0,0 0-1 0 0,0 0 0 0 0,0 0 0 0 0,1 1 0 0 0,-1-1 0 0 0,1 1 0 0 0,0-1 1 0 0,0 1-1 0 0,0 0 0 0 0,0 1-27 0 0,-2 0 60 0 0,-1 0-1 0 0,1 0 1 0 0,0 1-1 0 0,1-1 1 0 0,-1 1 0 0 0,1 0-1 0 0,0 0 1 0 0,0 0-1 0 0,1 0 1 0 0,0 0 0 0 0,0 1-1 0 0,0-1 1 0 0,1 1-1 0 0,0 0 1 0 0,1-1 0 0 0,-1 1-1 0 0,1 0 1 0 0,0-1 0 0 0,1 1-1 0 0,-1 0 1 0 0,1-1-1 0 0,1 1 1 0 0,-1-1 0 0 0,1 1-1 0 0,1-1 1 0 0,-1 0-1 0 0,1 0 1 0 0,0 0 0 0 0,0 0-1 0 0,0 0 1 0 0,1-1-1 0 0,0 1 1 0 0,0-1 0 0 0,1 0-1 0 0,-1 0 1 0 0,1-1-1 0 0,0 1 1 0 0,1-1 0 0 0,-1 0-1 0 0,1 0 1 0 0,-1-1 0 0 0,1 0-1 0 0,0 0 1 0 0,0 0-1 0 0,1-1 1 0 0,-1 0 0 0 0,0 0-1 0 0,1 0 1 0 0,2-1-60 0 0,-3 1 28 0 0,1-1 0 0 0,0-1-1 0 0,-1 1 1 0 0,1-1 0 0 0,0 0 0 0 0,0-1 0 0 0,-1 1 0 0 0,1-1 0 0 0,0-1-1 0 0,-1 1 1 0 0,1-1 0 0 0,-1 0 0 0 0,0-1 0 0 0,1 0 0 0 0,-1 0 0 0 0,0 0-1 0 0,-1 0 1 0 0,1-1 0 0 0,0 0 0 0 0,-1 0 0 0 0,0-1 0 0 0,0 1 0 0 0,-1-1-1 0 0,1 0 1 0 0,-1-1 0 0 0,0 1 0 0 0,0-1 0 0 0,-1 0 0 0 0,1 1 0 0 0,-1-1-1 0 0,-1-1 1 0 0,1 1 0 0 0,-1 0 0 0 0,0-1 0 0 0,0 1 0 0 0,-1-1 0 0 0,0 0-1 0 0,0 1 1 0 0,-1-1 0 0 0,0 0 0 0 0,0-3-28 0 0,-1 2-8 0 0,0-1 0 0 0,-1 0 0 0 0,0 1 0 0 0,-1-1 1 0 0,0 1-1 0 0,0 0 0 0 0,0 0 0 0 0,-1 0 0 0 0,0 0 0 0 0,-1 1 0 0 0,0-1 0 0 0,0 1 1 0 0,-1 0-1 0 0,1 1 0 0 0,-2-1 0 0 0,1 1 0 0 0,-1 0 0 0 0,1 1 0 0 0,-2 0 0 0 0,1 0 1 0 0,0 0-1 0 0,-1 1 0 0 0,0 0 0 0 0,0 0 0 0 0,0 1 0 0 0,-6-1 8 0 0,-4-6-965 0 0,14 8-5446 0 0,4 2 6372 0 0,0 0-1390 0 0</inkml:trace>
  <inkml:trace contextRef="#ctx0" brushRef="#br0" timeOffset="3118.88">5842 628 1080 0 0,'-44'-5'842'0'0,"-33"12"491"0"0,47 11-872 0 0,9-4-177 0 0,-41 42 626 0 0,29-16-438 0 0,-9 26 146 0 0,27-36-367 0 0,1 0 1 0 0,1 0-1 0 0,2 2 0 0 0,1-1 1 0 0,2 2-1 0 0,-4 26-251 0 0,5 1 299 0 0,9-36-331 0 0,0 0-1 0 0,2 0 1 0 0,1 0-1 0 0,1-1 1 0 0,1 0 0 0 0,1 0-1 0 0,1 0 1 0 0,1-1-1 0 0,1 0 1 0 0,1-1-1 0 0,0-1 1 0 0,2 0-1 0 0,0 0 1 0 0,2-1-1 0 0,0-1 1 0 0,1-1-1 0 0,0 0 1 0 0,2-1-1 0 0,0-1 1 0 0,0-1-1 0 0,20 11 33 0 0,153 59-4007 0 0,-124-66 2465 0 0</inkml:trace>
  <inkml:trace contextRef="#ctx0" brushRef="#br0" timeOffset="7307.058">2131 1915 860 0 0,'14'-15'1584'0'0,"-12"15"-1208"0"0,-2 0-50 0 0,0 0-50 0 0,0 0-11 0 0,0 0 47 0 0,0 0-77 0 0,0 0-65 0 0,0 0-28 0 0,0 0 4 0 0,0 0 49 0 0,0 0-18 0 0,0 0-7 0 0,0 0-52 0 0,0 0-9 0 0,0 0 0 0 0,0 0 66 0 0,0 0-69 0 0,0 0 20 0 0,0 0-2 0 0,0 0 22 0 0,0 0-60 0 0,0 0 36 0 0,0 0 15 0 0,0 0-69 0 0,0 0 69 0 0,0 0 9 0 0,0 0-76 0 0,0 0-70 0 0,0 0 65 0 0,0 0-21 0 0,0 0-17 0 0,0 0 19 0 0,0 0 9 0 0,0 0-2 0 0,0 0 28 0 0,0 0 12 0 0,0 0-31 0 0,0 0-31 0 0,0 0-34 0 0,0 0-53 0 0,0 0 80 0 0,0 0 38 0 0,0 0-39 0 0,0 0-3 0 0,0 0 14 0 0,0 0-86 0 0,0 0 52 0 0,0 0-22 0 0,0 0 85 0 0,0 0 5 0 0,0 0-15 0 0,0 0 2 0 0,0 0 28 0 0,0 0-18 0 0,0 0-97 0 0,0 0 56 0 0,0 0 25 0 0,0 0 29 0 0,0 0-63 0 0,0 0-75 0 0,0 0 15 0 0,0 0 53 0 0,0 0 22 0 0,0 0-13 0 0,0 0-4 0 0,0 0 56 0 0,0 0-48 0 0,0 0-30 0 0,0 0-10 0 0,0 0 22 0 0,0 0-22 0 0,0 0 47 0 0,0 0-23 0 0,0 0-9 0 0,0 0-14 0 0,0 0 52 0 0,0 0-43 0 0,0 0 9 0 0,0 0-12 0 0,0 0 60 0 0,0 0-28 0 0,0 0 19 0 0,0 0 1 0 0,0 0 26 0 0,0 0-4 0 0,0 0 20 0 0,0 0-11 0 0,0 0 25 0 0,0 0 24 0 0,0 0-68 0 0,0 0-17 0 0,0 0 39 0 0,0 0-2 0 0,0 0 28 0 0,0 0-13 0 0,0 0-6 0 0,0 0-19 0 0,0 0 11 0 0,0 0 9 0 0,0 0-14 0 0,0 0-45 0 0,0 0 9 0 0,0 0 5 0 0,0 0 21 0 0,0 0-26 0 0,0 0-21 0 0,0 0-19 0 0,0 0-1 0 0,0 0 11 0 0,0 0-12 0 0,0 0-2 0 0,0 0 11 0 0,0 0-10 0 0,2 0 8 0 0,-1 0-1 0 0,0 0 1 0 0,1 0-1 0 0,-1 0 1 0 0,0 0 0 0 0,1 0-1 0 0,-1 1 1 0 0,0-1-1 0 0,1 1 1 0 0,-1-1-1 0 0,0 1 1 0 0,0-1-1 0 0,1 1 1 0 0,-1 0-1 0 0,0-1 1 0 0,0 1 0 0 0,0 0-1 0 0,0 0 1 0 0,0 0-1 0 0,0 0 1 0 0,0 0-1 0 0,0 0 1 0 0,0 0-1 0 0,-1 0 1 0 0,1 0-1 0 0,0 0 1 0 0,-1 1 0 0 0,1-1-1 0 0,-1 0 1 0 0,1 0-1 0 0,-1 1 1 0 0,1-1-1 0 0,-1 0 1 0 0,0 1-1 0 0,0-1 1 0 0,0 1 0 0 0,0-1-1 0 0,0 0 1 0 0,0 1-1 0 0,0-1 1 0 0,0 0-1 0 0,0 1 1 0 0,-1-1-1 0 0,1 0 1 0 0,-1 2 3 0 0,3 28-35 0 0,63 330 385 0 0,-66-340-909 0 0,-8-31-4517 0 0,5-7 3805 0 0,1-3 45 0 0</inkml:trace>
  <inkml:trace contextRef="#ctx0" brushRef="#br0" timeOffset="7556.065">2166 1937 1600 0 0,'-1'-1'411'0'0,"-13"-16"4464"0"0,27-5-3738 0 0,1 10-1071 0 0,1 1 0 0 0,1 0 0 0 0,-1 1 0 0 0,2 0 0 0 0,-1 2 0 0 0,1 0 0 0 0,1 0 0 0 0,-1 2 0 0 0,1 0 0 0 0,0 1 0 0 0,14-1-66 0 0,-16 3 74 0 0,14 16-5367 0 0,-32-6 3927 0 0</inkml:trace>
  <inkml:trace contextRef="#ctx0" brushRef="#br0" timeOffset="7915.743">2341 2132 1392 0 0,'345'-82'4181'0'0,"-294"161"-695"0"0,-37-60-3578 0 0,8 10-338 0 0,-16-11-3532 0 0,-9-11 2583 0 0,-13 1-13 0 0</inkml:trace>
  <inkml:trace contextRef="#ctx0" brushRef="#br0" timeOffset="8164.849">2786 1877 1088 0 0,'8'-18'6190'0'0,"-5"5"-5869"0"0,10 8-4793 0 0,-9 5 3201 0 0</inkml:trace>
  <inkml:trace contextRef="#ctx0" brushRef="#br0" timeOffset="8723.991">2904 2002 1048 0 0,'37'57'2811'0'0,"-29"-42"-2620"0"0,1 1 235 0 0,0 0 0 0 0,-2 1-1 0 0,0-1 1 0 0,0 2-1 0 0,-2-1 1 0 0,0 1-1 0 0,-1 0 1 0 0,2 16-426 0 0,-6-33 147 0 0,0-1 73 0 0,0 0-13 0 0,0 0 25 0 0,5 4 594 0 0,33-103-825 0 0,57-35-369 0 0,-92 136 363 0 0,0 0 0 0 0,0 0 0 0 0,0 0 0 0 0,0 0 0 0 0,-1 1-1 0 0,1-1 1 0 0,-1 1 0 0 0,0 0 0 0 0,1 0 0 0 0,-1 0 0 0 0,0 0 0 0 0,-1 0 0 0 0,1 0-1 0 0,0 1 1 0 0,-1-1 0 0 0,0 0 0 0 0,0 1 0 0 0,0-1 0 0 0,0 1 0 0 0,-1-1 0 0 0,1 1-1 0 0,-1 3 6 0 0,4 5-73 0 0,1-5 49 0 0,0 0-1 0 0,0 0 1 0 0,1 0-1 0 0,0 0 1 0 0,0-1-1 0 0,1 0 1 0 0,-1 0-1 0 0,1-1 1 0 0,1 0-1 0 0,-1 0 1 0 0,1-1-1 0 0,0 0 1 0 0,0 0-1 0 0,0-1 1 0 0,0 0-1 0 0,1 0 1 0 0,-1-1-1 0 0,1 0 1 0 0,-1 0-1 0 0,1-1 1 0 0,0 0-1 0 0,0-1 1 0 0,0 0-1 0 0,-1 0 1 0 0,1-1-1 0 0,0 0 1 0 0,0-1-1 0 0,2 0 25 0 0,14 1-283 0 0,207-42-1947 0 0,-211 17 1658 0 0,-33 11 513 0 0</inkml:trace>
  <inkml:trace contextRef="#ctx0" brushRef="#br0" timeOffset="9101.328">3613 2089 4664 0 0,'-12'-3'84'0'0,"-1"2"-1"0"0,1-1 0 0 0,-1 1 1 0 0,1 1-1 0 0,-1 1 0 0 0,1-1 1 0 0,-1 2-1 0 0,1 0 0 0 0,-1 0 1 0 0,1 1-1 0 0,0 1 0 0 0,0 0 0 0 0,1 0 1 0 0,-1 1-1 0 0,1 1 0 0 0,0 0 1 0 0,0 1-1 0 0,1 0 0 0 0,0 0 1 0 0,-1 1-84 0 0,9-5 34 0 0,-1 0 1 0 0,1 0 0 0 0,0 0 0 0 0,0 0 0 0 0,0 0 0 0 0,0 1 0 0 0,0-1-1 0 0,1 1 1 0 0,-1-1 0 0 0,1 1 0 0 0,0-1 0 0 0,0 1 0 0 0,1 0 0 0 0,-1-1-1 0 0,1 1 1 0 0,-1 0 0 0 0,1 0 0 0 0,0-1 0 0 0,1 1 0 0 0,-1 0 0 0 0,1 0-1 0 0,-1-1 1 0 0,1 1 0 0 0,0 0 0 0 0,1-1 0 0 0,-1 1 0 0 0,0-1-1 0 0,1 1 1 0 0,0-1 0 0 0,0 0 0 0 0,0 0 0 0 0,0 0 0 0 0,1 0 0 0 0,-1 0-1 0 0,1 0 1 0 0,-1-1 0 0 0,1 1 0 0 0,0-1 0 0 0,0 1 0 0 0,0-1 0 0 0,1 0-1 0 0,-1-1 1 0 0,0 1 0 0 0,1 0 0 0 0,-1-1 0 0 0,1 0 0 0 0,0 0 0 0 0,-1 0-1 0 0,1 0 1 0 0,0-1 0 0 0,0 1 0 0 0,-1-1 0 0 0,1 0 0 0 0,0 0 0 0 0,0 0-1 0 0,-1-1 1 0 0,1 1 0 0 0,1-1-35 0 0,5 3-13 0 0,0-1-1 0 0,1 0 1 0 0,-1-1 0 0 0,0 0 0 0 0,1 0-1 0 0,-1-1 1 0 0,0 0 0 0 0,1-1-1 0 0,-1 0 1 0 0,0-1 0 0 0,0 0-1 0 0,-1 0 1 0 0,1-1 0 0 0,-1 0-1 0 0,0-1 1 0 0,0 0 0 0 0,0-1-1 0 0,0 0 1 0 0,-1 0 0 0 0,0 0-1 0 0,0-1 1 0 0,-1-1 0 0 0,0 1 0 0 0,0-1-1 0 0,-1 0 1 0 0,0-1 0 0 0,0 1-1 0 0,-1-1 1 0 0,0 0 0 0 0,-1-1-1 0 0,0 1 1 0 0,0-1 0 0 0,-1 0-1 0 0,0 0 1 0 0,-1 0 0 0 0,0-5 13 0 0,-1-1 88 0 0,-1 0 1 0 0,-1 0 0 0 0,-1 1 0 0 0,0-1 0 0 0,-1 0-1 0 0,0 1 1 0 0,-2-1 0 0 0,0 1 0 0 0,0 0-1 0 0,-1 1 1 0 0,-1-1 0 0 0,-1 1 0 0 0,0 1-1 0 0,0-1 1 0 0,-2 1 0 0 0,0 1 0 0 0,0 0 0 0 0,-1 0-1 0 0,0 1 1 0 0,-1 0 0 0 0,0 1 0 0 0,-4-2-89 0 0,13 13 19 0 0,1 0 1 0 0,-1 0-1 0 0,1 0 1 0 0,-1 0-1 0 0,1 0 1 0 0,0 0-1 0 0,-1 1 1 0 0,1-1-1 0 0,0 1 1 0 0,0-1-1 0 0,0 1 1 0 0,0 0-1 0 0,0 0 1 0 0,0 0-1 0 0,1 0 0 0 0,-1 0 1 0 0,1 0-1 0 0,-1 0 1 0 0,1 1-1 0 0,0-1 1 0 0,0 1-1 0 0,0-1 1 0 0,0 1-1 0 0,0-1 1 0 0,1 1-20 0 0,-4 11 5 0 0,1 1 1 0 0,1-1-1 0 0,0 0 1 0 0,1 1-1 0 0,1-1 1 0 0,0 1-1 0 0,1-1 0 0 0,0 0 1 0 0,2 1-1 0 0,-1-1 1 0 0,2 0-1 0 0,0 0 1 0 0,0 0-1 0 0,1-1 0 0 0,1 1 1 0 0,1 0-6 0 0,75 131-3062 0 0,-55-102 918 0 0,5 6-556 0 0,-20-28 1354 0 0</inkml:trace>
  <inkml:trace contextRef="#ctx0" brushRef="#br0" timeOffset="9624.551">4231 1994 1544 0 0,'-8'0'3120'0'0,"5"19"545"0"0,28 56-3316 0 0,2-2 0 0 0,4-1 0 0 0,3-2 0 0 0,14 18-349 0 0,-48-88-106 0 0,0-1 1 0 0,0 1-1 0 0,-1-1 1 0 0,1 0-1 0 0,0 1 0 0 0,-1-1 1 0 0,1 1-1 0 0,-1-1 1 0 0,1 1-1 0 0,-1-1 0 0 0,1 1 1 0 0,-1-1-1 0 0,1 1 1 0 0,-1 0-1 0 0,1-1 1 0 0,-1 1-1 0 0,1 0 0 0 0,-1-1 1 0 0,0 1-1 0 0,1 0 1 0 0,-1 0-1 0 0,1-1 0 0 0,-1 1 1 0 0,0 0-1 0 0,1 0 1 0 0,-1 0-1 0 0,0 0 0 0 0,1 0 1 0 0,-1 0-1 0 0,0 0 1 0 0,1 0-1 0 0,-1 0 1 0 0,0 0-1 0 0,1 1 0 0 0,-1-1 1 0 0,0 0-1 0 0,1 0 1 0 0,-1 0-1 0 0,1 1 0 0 0,-1-1 1 0 0,1 0-1 0 0,-1 1 1 0 0,0-1-1 0 0,1 1 1 0 0,-1-1-1 0 0,1 0 0 0 0,0 1 1 0 0,-1-1-1 0 0,1 1 1 0 0,-1 0-1 0 0,1-1 0 0 0,0 1 1 0 0,-1-1-1 0 0,1 1 1 0 0,0-1-1 0 0,-1 1 0 0 0,1 0 1 0 0,0-1-1 0 0,0 1 1 0 0,0 0-1 0 0,0-1 1 0 0,0 1-1 0 0,0 0 106 0 0,-15-17-1541 0 0</inkml:trace>
  <inkml:trace contextRef="#ctx0" brushRef="#br0" timeOffset="9965.747">4267 1978 1636 0 0,'-5'-53'4814'0'0,"51"13"-3534"0"0,77 5-744 0 0,-119 35-518 0 0,0 0 0 0 0,-1 0 0 0 0,1 0 0 0 0,0 1 0 0 0,0-1 0 0 0,0 1 0 0 0,-1 0 0 0 0,1 0 0 0 0,0 0 0 0 0,-1 0 0 0 0,1 1 0 0 0,-1-1 0 0 0,1 1 0 0 0,-1 0 0 0 0,0 0 0 0 0,0 0 0 0 0,0 1 0 0 0,0-1 0 0 0,0 1-1 0 0,0 0 1 0 0,-1 0 0 0 0,1 0 0 0 0,-1 0 0 0 0,0 0 0 0 0,0 0 0 0 0,0 0 0 0 0,0 1 0 0 0,0-1 0 0 0,-1 1 0 0 0,0 0 0 0 0,0-1 0 0 0,0 1 0 0 0,0 0 0 0 0,0 0 0 0 0,-1-1 0 0 0,1 1 0 0 0,-1 0 0 0 0,0 0 0 0 0,0 0 0 0 0,-1 0 0 0 0,0 1-18 0 0,-7 8-2 0 0,-2-1 0 0 0,1-1 0 0 0,-2 0 0 0 0,1 0 0 0 0,-1-1 0 0 0,-1 0 0 0 0,0-1 0 0 0,0 0 0 0 0,-1-1 0 0 0,0 0 0 0 0,-1-1 0 0 0,1-1 0 0 0,-1 0 0 0 0,-12 3 3 0 0,-8 6-1110 0 0,51-22-3853 0 0,3 0 3601 0 0</inkml:trace>
  <inkml:trace contextRef="#ctx0" brushRef="#br0" timeOffset="10368.743">4784 1930 1472 0 0,'-12'21'5775'0'0,"11"45"-5723"0"0,1-45 647 0 0,4 9-519 0 0,2 0 0 0 0,0-1 0 0 0,2 0 1 0 0,2 0-1 0 0,0-1 0 0 0,2 0 0 0 0,1 1-180 0 0,18 50-1211 0 0,-31-78 209 0 0,-16-8-2852 0 0,6-6 2486 0 0</inkml:trace>
  <inkml:trace contextRef="#ctx0" brushRef="#br0" timeOffset="11148.884">4773 1909 1304 0 0,'8'-7'3856'0'0,"26"-19"-2579"0"0,-26 26-1215 0 0,1 0 0 0 0,-1 1 0 0 0,0 0 0 0 0,1 0 0 0 0,-1 1 0 0 0,0 0 0 0 0,1 0 0 0 0,-1 1 1 0 0,-1 0-1 0 0,1 1 0 0 0,0-1 0 0 0,-1 2 0 0 0,0-1 0 0 0,0 1 0 0 0,0 0 0 0 0,0 0 0 0 0,-1 1 0 0 0,0 0 0 0 0,0 0 0 0 0,0 0 0 0 0,-1 1 0 0 0,0 0 0 0 0,0 0 0 0 0,-1 0 0 0 0,0 1 0 0 0,0-1 0 0 0,-1 1 0 0 0,0 0 0 0 0,0 0 0 0 0,-1 0 0 0 0,2 9-62 0 0,19 44 516 0 0,-23-61-469 0 0,0 0-49 0 0,2 17 1223 0 0,-2-17-1200 0 0,1 1 0 0 0,-1-1 0 0 0,1 1 1 0 0,-1-1-1 0 0,0 1 0 0 0,1-1 1 0 0,-1 0-1 0 0,1 1 0 0 0,-1-1 1 0 0,1 0-1 0 0,-1 1 0 0 0,1-1 1 0 0,0 0-1 0 0,-1 1 0 0 0,1-1 0 0 0,-1 0 1 0 0,1 0-1 0 0,0 0 0 0 0,-1 0 1 0 0,1 0-1 0 0,-1 0 0 0 0,1 1 1 0 0,0-1-1 0 0,-1-1 0 0 0,1 1 0 0 0,-1 0 1 0 0,1 0-1 0 0,0 0 0 0 0,-1 0 1 0 0,1 0-1 0 0,-1 0 0 0 0,1-1 1 0 0,0 1-1 0 0,-1 0 0 0 0,1-1 0 0 0,-1 1 1 0 0,1 0-1 0 0,-1-1 0 0 0,1 1 1 0 0,-1 0-1 0 0,1-1 0 0 0,-1 1 1 0 0,0-1-1 0 0,1 1 0 0 0,-1-1 0 0 0,0 1 1 0 0,1-1-1 0 0,-1 1 0 0 0,0-1 1 0 0,1 0-1 0 0,-1 1 0 0 0,0-1 1 0 0,0 1-1 0 0,0-1 0 0 0,0 1 0 0 0,0-1 1 0 0,1 0-1 0 0,-1 1 0 0 0,0-2-21 0 0,6-8-22 0 0,126-166 380 0 0,-94 131-460 0 0,-38 45 96 0 0,0 0-30 0 0,10 30-10 0 0,77 272-5 0 0,-83-288-176 0 0,6 24-683 0 0,-2-26-3251 0 0,-7-12 3190 0 0,-1 0 73 0 0,4-3-18 0 0,16-12-254 0 0</inkml:trace>
  <inkml:trace contextRef="#ctx0" brushRef="#br0" timeOffset="11425.116">5671 1960 2016 0 0,'11'22'4609'0'0,"-9"18"-4171"0"0,2-1 0 0 0,2 1 0 0 0,1-2-1 0 0,2 1 1 0 0,2-1 0 0 0,9 22-438 0 0,-12-37 210 0 0,2 27-240 0 0,-10-49-253 0 0,0-1-434 0 0,0 0-200 0 0,-4 1-508 0 0,-31-6-1382 0 0,16-6 1564 0 0</inkml:trace>
  <inkml:trace contextRef="#ctx0" brushRef="#br0" timeOffset="11690.09">5648 1913 1724 0 0,'22'-32'6736'0'0,"87"3"-5613"0"0,-107 28-1113 0 0,63 3-1408 0 0,-63 33-3971 0 0,-13-22 4075 0 0</inkml:trace>
  <inkml:trace contextRef="#ctx0" brushRef="#br0" timeOffset="11956.261">5667 2140 1576 0 0,'21'23'6950'0'0,"42"-11"-5660"0"0,-52-11-852 0 0,6 1-619 0 0,1-1 0 0 0,-1-1 0 0 0,1-1 1 0 0,0 0-1 0 0,-1-1 0 0 0,0-1 0 0 0,1-1 1 0 0,-1 0-1 0 0,14-6 181 0 0,92-35-5573 0 0,-101 35 4207 0 0</inkml:trace>
  <inkml:trace contextRef="#ctx0" brushRef="#br0" timeOffset="12577.071">6333 1963 1424 0 0,'-17'-2'4228'0'0,"-19"15"-3301"0"0,25-9-787 0 0,1 1 1 0 0,1 0-1 0 0,-1 1 0 0 0,0 0 1 0 0,1 0-1 0 0,1 1 1 0 0,-1 0-1 0 0,1 0 1 0 0,0 1-1 0 0,0 1 1 0 0,1-1-1 0 0,0 1 1 0 0,1 0-1 0 0,0 1 1 0 0,0-1-1 0 0,1 1 1 0 0,1 0-1 0 0,-1 0 0 0 0,2 1 1 0 0,-1 0-1 0 0,1-1 1 0 0,-1 10-141 0 0,7-16 24 0 0,1-1 0 0 0,-1 0 0 0 0,1 0 0 0 0,0 0 0 0 0,0 0 0 0 0,-1-1 0 0 0,2 1 0 0 0,-1-1 0 0 0,0 0 0 0 0,0 0 0 0 0,1-1 0 0 0,-1 1 0 0 0,1-1 0 0 0,-1 0 0 0 0,1 0 0 0 0,0-1 0 0 0,-1 1 0 0 0,1-1 0 0 0,0 0 0 0 0,0 0 0 0 0,-1-1 0 0 0,5 0-24 0 0,5 1-41 0 0,0 0 0 0 0,0-1 0 0 0,0-1 0 0 0,-1 0 0 0 0,1 0 0 0 0,-1-2-1 0 0,0 0 1 0 0,1 0 0 0 0,-2-1 0 0 0,1-1 0 0 0,-1 0 0 0 0,1 0 0 0 0,-2-2 0 0 0,1 1 0 0 0,-1-1 0 0 0,0-1 0 0 0,2-3 41 0 0,-11 11-8 0 0,-1-1 0 0 0,1 1 0 0 0,0-1 0 0 0,-1 0-1 0 0,1 1 1 0 0,-1-1 0 0 0,1 0 0 0 0,-1 0 0 0 0,0 0 0 0 0,0 0 0 0 0,0 0 0 0 0,0 0 0 0 0,0 0 0 0 0,-1 0 0 0 0,1-1-1 0 0,0 1 1 0 0,-1 0 0 0 0,0 0 0 0 0,1-1 0 0 0,-1 1 0 0 0,0 0 0 0 0,0-1 0 0 0,-1 1 0 0 0,1 0 0 0 0,0 0 0 0 0,-1-1-1 0 0,1 1 1 0 0,-1 0 0 0 0,0 0 0 0 0,0 0 0 0 0,0 0 0 0 0,0 0 0 0 0,0 0 0 0 0,0 0 0 0 0,0 0 0 0 0,-1 0 0 0 0,1 0-1 0 0,-1 0 1 0 0,1 1 0 0 0,-1-1 0 0 0,0 1 0 0 0,1-1 0 0 0,-1 1 0 0 0,0 0 0 0 0,0 0 0 0 0,0-1 0 0 0,0 2 0 0 0,0-1-1 0 0,-1 0 1 0 0,1 0 0 0 0,0 0 0 0 0,-1 1 8 0 0,-121-12 900 0 0,131 17-989 0 0,14-9-26 0 0,0 0 0 0 0,0-1 0 0 0,-1-1-1 0 0,0-1 1 0 0,0-1 0 0 0,0-1 0 0 0,-1 0 0 0 0,-1-2 0 0 0,1 0 0 0 0,-2-1 0 0 0,0-1-1 0 0,0 0 1 0 0,-1-1 0 0 0,-1-1 0 0 0,5-7 115 0 0,-17 17 82 0 0,0 1 1 0 0,-1-1-1 0 0,0 0 0 0 0,0 0 0 0 0,0-1 1 0 0,0 1-1 0 0,-1 0 0 0 0,0-1 0 0 0,0 1 0 0 0,0-1 1 0 0,-1 1-1 0 0,0-1 0 0 0,0 1 0 0 0,0-1 1 0 0,-1 1-1 0 0,0 0 0 0 0,0-1 0 0 0,0 1 1 0 0,-1 0-1 0 0,1-1 0 0 0,-1 1 0 0 0,-1 0 1 0 0,0-1-83 0 0,-43-44 2847 0 0,7 109-2320 0 0,33-26-432 0 0,2 0 1 0 0,2 0-1 0 0,1 0 1 0 0,1 0-1 0 0,2 1 0 0 0,1-1 1 0 0,2-1-1 0 0,1 1 1 0 0,1-1-1 0 0,2 0 1 0 0,2 0-1 0 0,11 24-95 0 0,29 122-1944 0 0,-48-165 2257 0 0,8 17-10815 0 0,-8-37 9182 0 0</inkml:trace>
  <inkml:trace contextRef="#ctx0" brushRef="#br0" timeOffset="13372.678">7706 1853 1588 0 0,'6'0'1628'0'0,"-2"0"-260"0"0,0-1-159 0 0,0 2-233 0 0,-1-2-160 0 0,0 1-56 0 0,0 0-224 0 0,-1 0-176 0 0,1 0-152 0 0,-1 0-140 0 0,-1 1-236 0 0,-1 1 16 0 0,2 2-728 0 0,-1-2 68 0 0,-1-1-760 0 0,0 1 15 0 0,0-2 57 0 0,-3 0 168 0 0</inkml:trace>
  <inkml:trace contextRef="#ctx0" brushRef="#br0" timeOffset="12918.166">7279 1696 1856 0 0,'-10'13'5378'0'0,"-9"32"-4915"0"0,11-28 161 0 0,-2 11-249 0 0,0 1-1 0 0,2 0 0 0 0,1 1 0 0 0,1-1 0 0 0,2 1 1 0 0,0 25-375 0 0,-16 84-740 0 0,20-136 505 0 0,-1 0 0 0 0,0-1 0 0 0,1 1 0 0 0,-1 0 1 0 0,-1-1-1 0 0,1 1 0 0 0,0-1 0 0 0,-1 0 0 0 0,1 1 0 0 0,-1-1 0 0 0,1 0 1 0 0,-1 0-1 0 0,0 0 0 0 0,0 0 0 0 0,0 0 0 0 0,0 0 0 0 0,-1-1 1 0 0,1 1-1 0 0,0-1 0 0 0,-1 0 0 0 0,1 1 0 0 0,-1-1 0 0 0,1 0 0 0 0,-1 0 1 0 0,0-1-1 0 0,1 1 0 0 0,-1 0 0 0 0,0-1 0 0 0,0 0 0 0 0,1 0 0 0 0,-1 1 1 0 0,-1-2 234 0 0,-13 1-1284 0 0</inkml:trace>
  <inkml:trace contextRef="#ctx0" brushRef="#br0" timeOffset="13169.089">6920 1906 2204 0 0,'54'-16'7914'0'0,"41"59"-7288"0"0,-82-36-69 0 0,174 97 829 0 0,-61-39-3284 0 0,-63-49-5329 0 0,-61-16 5733 0 0</inkml:trace>
  <inkml:trace contextRef="#ctx0" brushRef="#br0" timeOffset="-11430.243">923 703 1880 0 0,'0'0'466'0'0,"0"0"-49"0"0,0 0-50 0 0,0 0-82 0 0,0 0-43 0 0,-3-17 722 0 0,-28-22 294 0 0,-2 86-810 0 0,-151 335-208 0 0,159-349-252 0 0,14-21-19 0 0,4-4-76 0 0,8-48-148 0 0,22-20-368 0 0,29-17-254 0 0,-36 161 382 0 0,-12-76 495 0 0,0-1 0 0 0,0 1 1 0 0,1-1-1 0 0,1 0 0 0 0,-1 0 0 0 0,1-1 0 0 0,0 1 0 0 0,0-1 1 0 0,1-1-1 0 0,0 1 0 0 0,0-1 0 0 0,0 0 0 0 0,1-1 1 0 0,0 0-1 0 0,-1 0 0 0 0,1 0 0 0 0,1-1 0 0 0,-1 0 0 0 0,0-1 1 0 0,1 0-1 0 0,-1 0 0 0 0,1-1 0 0 0,0 0 0 0 0,0-1 1 0 0,-1 0-1 0 0,1 0 0 0 0,0 0 0 0 0,-1-1 0 0 0,1-1 0 0 0,0 0 1 0 0,-1 0-1 0 0,1 0 0 0 0,-1-1 0 0 0,0 0 0 0 0,0-1 1 0 0,0 0-1 0 0,0-1 0 0 0,1 2-40 0 0,0-1 1 0 0,0 0 0 0 0,-1-1-1 0 0,1 0 1 0 0,-1 0-1 0 0,-1-1 1 0 0,1 0 0 0 0,-1 0-1 0 0,0-1 1 0 0,0 0 0 0 0,-1 0-1 0 0,0-1 1 0 0,0 0 0 0 0,-1 0-1 0 0,0 0 1 0 0,0 0-1 0 0,-1-1 1 0 0,0 0 0 0 0,0-1 39 0 0,-4 9 22 0 0,1-1 0 0 0,-1 0 1 0 0,1 0-1 0 0,-1 0 1 0 0,0 0-1 0 0,0 0 1 0 0,0 0-1 0 0,0 0 0 0 0,-1 1 1 0 0,1-1-1 0 0,0 0 1 0 0,-1 0-1 0 0,1 0 0 0 0,-1 0 1 0 0,0 1-1 0 0,0-1 1 0 0,1 0-1 0 0,-1 0 0 0 0,0 1 1 0 0,-1-1-1 0 0,1 1 1 0 0,0-1-1 0 0,0 1 0 0 0,-1-1 1 0 0,1 1-1 0 0,0 0 1 0 0,-1 0-1 0 0,1 0 1 0 0,-1 0-1 0 0,-1-1-22 0 0,-13-11-16 0 0,16 13 0 0 0,-17-18 829 0 0,11 19-800 0 0,0 0-1 0 0,0 0 1 0 0,0 1 0 0 0,0 0 0 0 0,0 0-1 0 0,1 0 1 0 0,-1 1 0 0 0,1-1-1 0 0,0 2 1 0 0,0-1 0 0 0,0 0-1 0 0,0 1 1 0 0,0 0 0 0 0,1 0-1 0 0,0 0 1 0 0,0 1 0 0 0,0 0 0 0 0,0-1-1 0 0,1 1 1 0 0,0 1 0 0 0,0-1-1 0 0,0 0 1 0 0,0 1 0 0 0,1-1-1 0 0,0 1 1 0 0,0 0 0 0 0,1 0-1 0 0,0 0-12 0 0,3-2 20 0 0,1 0 0 0 0,0 0 0 0 0,1 0-1 0 0,-1-1 1 0 0,1 1 0 0 0,0-1 0 0 0,0 0-1 0 0,0 0 1 0 0,0 0 0 0 0,0 0 0 0 0,1-1-1 0 0,-1 0 1 0 0,1 0 0 0 0,0 0 0 0 0,-1 0-1 0 0,1-1 1 0 0,0 0 0 0 0,0 0-1 0 0,0 0 1 0 0,0-1 0 0 0,0 1 0 0 0,0-1-1 0 0,0 0 1 0 0,0-1 0 0 0,3 0-20 0 0,8 3-199 0 0,0-2 0 0 0,0 0 1 0 0,0-1-1 0 0,0 0 0 0 0,0-2 0 0 0,-1 0 0 0 0,1 0 1 0 0,-1-1-1 0 0,0-1 0 0 0,0-1 0 0 0,0 0 1 0 0,-1-1-1 0 0,0-1 0 0 0,0 0 0 0 0,0 0 1 0 0,0-3 198 0 0,4-4-520 0 0</inkml:trace>
  <inkml:trace contextRef="#ctx0" brushRef="#br0" timeOffset="-11181.956">1475 731 1360 0 0,'1'-1'121'0'0,"1"1"0"0"0,-1-1 0 0 0,0 0 0 0 0,0 0 0 0 0,0 0 0 0 0,0 0 0 0 0,0 0 0 0 0,0-1 0 0 0,0 1 0 0 0,-1 0 0 0 0,1 0 0 0 0,0-1 0 0 0,-1 1 0 0 0,1 0 0 0 0,-1-1 0 0 0,1 1 0 0 0,-1 0 0 0 0,1-1 0 0 0,-1 1 0 0 0,0-1 0 0 0,0 1 1 0 0,0-1-1 0 0,0 1 0 0 0,0-1 0 0 0,0 1 0 0 0,0 0 0 0 0,-1-1 0 0 0,1 1 0 0 0,0-1 0 0 0,-1 1 0 0 0,1 0 0 0 0,-1-1 0 0 0,1 1 0 0 0,-1 0 0 0 0,0-1 0 0 0,0 1 0 0 0,1 0 0 0 0,-1 0 0 0 0,0 0 0 0 0,0 0 0 0 0,0 0 0 0 0,0 0 0 0 0,0 0 0 0 0,-1 0 0 0 0,1 0 0 0 0,0 0 0 0 0,0 0 0 0 0,-1 1 0 0 0,1-1 0 0 0,0 1 0 0 0,-1-1 0 0 0,1 1 0 0 0,0-1-121 0 0,-4 6 41 0 0,2 0 0 0 0,-1 0-1 0 0,1 0 1 0 0,-1 0 0 0 0,1 0 0 0 0,1 1-1 0 0,-1 0 1 0 0,1-1 0 0 0,0 1 0 0 0,0 0 0 0 0,1 0-1 0 0,-1 0 1 0 0,1 0 0 0 0,1 0 0 0 0,-1 0-1 0 0,1 1 1 0 0,0-1 0 0 0,1 0 0 0 0,0 6-41 0 0,72 153-2191 0 0,-72-164 960 0 0,-4 7-1249 0 0,-13 2 1281 0 0</inkml:trace>
  <inkml:trace contextRef="#ctx0" brushRef="#br0" timeOffset="-10947.59">1314 901 1196 0 0,'0'-2'1016'0'0,"3"2"-144"0"0,-2 0-100 0 0,1 2-100 0 0,0-2-24 0 0,-1-2-71 0 0,4 2-69 0 0,3-1-116 0 0,13-4-12 0 0,3-1-128 0 0,5-4-140 0 0,-2 1-172 0 0,3 4 12 0 0,-1-4-588 0 0,0 5-661 0 0,1-5 89 0 0,-6 3-264 0 0,-1-5 88 0 0</inkml:trace>
  <inkml:trace contextRef="#ctx0" brushRef="#br0" timeOffset="15005.089">421 913 904 0 0,'0'0'165'0'0,"3"21"823"0"0,-2-20-957 0 0,0-1 0 0 0,0 1 1 0 0,0 0-1 0 0,0-1 0 0 0,-1 1 1 0 0,1 0-1 0 0,0 0 0 0 0,0 0 1 0 0,-1 0-1 0 0,1 0 0 0 0,0 0 0 0 0,-1 0 1 0 0,1 0-1 0 0,-1 0 0 0 0,1 0 1 0 0,-1 0-1 0 0,0 0 0 0 0,1 0 0 0 0,-1 1 1 0 0,0-1-1 0 0,0 0 0 0 0,0 0 1 0 0,0 0-1 0 0,0 0 0 0 0,0 0 1 0 0,0 1-1 0 0,0-1 0 0 0,-1 0 0 0 0,1 0 1 0 0,0 0-1 0 0,-1 0 0 0 0,1 0 1 0 0,0 0-1 0 0,-1 0 0 0 0,0 0 0 0 0,1 0 1 0 0,-1 0-1 0 0,1 0 0 0 0,-1 0 1 0 0,0 0-1 0 0,0 0 0 0 0,0 0 1 0 0,1 0-1 0 0,-1-1 0 0 0,0 1 0 0 0,0 0 1 0 0,0-1-1 0 0,0 1 0 0 0,0-1 1 0 0,0 1-1 0 0,-1-1 0 0 0,1 1 0 0 0,0-1 1 0 0,0 0-1 0 0,0 0 0 0 0,0 1 1 0 0,0-1-1 0 0,-1 0 0 0 0,1 0 1 0 0,0 0-1 0 0,0 0 0 0 0,0 0 0 0 0,0-1 1 0 0,-1 1-32 0 0,-83-34 1740 0 0,84 34-1788 0 0,1 0 11 0 0,-5 3-23 0 0,-24 18 56 0 0,1 2 1 0 0,1 2-1 0 0,1 0 1 0 0,2 1-1 0 0,0 2 1 0 0,2 0-1 0 0,1 2 1 0 0,1 0-1 0 0,2 1 1 0 0,-3 10 3 0 0,14-31 41 0 0,0 1 0 0 0,1 0 0 0 0,1 0 0 0 0,-1 1 0 0 0,2-1 0 0 0,0 1 0 0 0,0 0 1 0 0,1 1-1 0 0,1-1 0 0 0,0 0 0 0 0,0 1 0 0 0,1-1 0 0 0,1 1 0 0 0,0 0 0 0 0,1-1 0 0 0,2 10-41 0 0,6 1 57 0 0,2-1-1 0 0,0 0 1 0 0,2-1-1 0 0,0 0 1 0 0,1-1 0 0 0,1 0-1 0 0,1-1 1 0 0,1-1-1 0 0,0-1 1 0 0,2 0-1 0 0,0-1 1 0 0,19 11-57 0 0,87 88 75 0 0,-111-102-56 0 0,0-1 0 0 0,-1 2-1 0 0,0 0 1 0 0,-1 0 0 0 0,0 1 0 0 0,-1 1-1 0 0,-1 0 1 0 0,-1 0 0 0 0,0 1-1 0 0,-1 0 1 0 0,-1 0 0 0 0,-1 1 0 0 0,0 0-1 0 0,-1 1 1 0 0,-1-1 0 0 0,-1 1 0 0 0,0-1-1 0 0,-2 1 1 0 0,0 0 0 0 0,-1 0-1 0 0,-1 0 1 0 0,-1 0 0 0 0,0-1 0 0 0,-1 1-1 0 0,-2 0 1 0 0,1-1 0 0 0,-4 4-19 0 0,-18 23 18 0 0,-3-2 1 0 0,-1 0-1 0 0,-3-3 1 0 0,-1 0 0 0 0,-1-3-1 0 0,-3 0 1 0 0,-22 15-19 0 0,-43 45 2 0 0,103-96-7 0 0,-1-1 0 0 0,1 0 0 0 0,-1 0 0 0 0,0 0 0 0 0,1 0 0 0 0,-1 0 0 0 0,1 1 0 0 0,-1-1 0 0 0,1 0 0 0 0,0 0-1 0 0,-1 1 1 0 0,1-1 0 0 0,-1 0 0 0 0,1 1 0 0 0,-1-1 0 0 0,1 0 0 0 0,0 1 0 0 0,-1-1 0 0 0,1 1 0 0 0,0-1 0 0 0,-1 0 0 0 0,1 1 0 0 0,0-1 0 0 0,0 1 0 0 0,-1-1 0 0 0,1 1 0 0 0,0-1 0 0 0,0 1 0 0 0,0 0 0 0 0,0-1 0 0 0,0 1 0 0 0,0-1 0 0 0,0 1 0 0 0,0-1 0 0 0,0 1 0 0 0,0-1 0 0 0,0 1 0 0 0,0-1 0 0 0,0 1 0 0 0,0-1 0 0 0,0 1 0 0 0,0-1 0 0 0,1 1 0 0 0,-1-1 0 0 0,0 1 0 0 0,0-1 0 0 0,1 1 0 0 0,-1-1 0 0 0,0 1 0 0 0,1-1 0 0 0,-1 1 0 0 0,0-1 0 0 0,1 0 0 0 0,-1 1 0 0 0,1-1 0 0 0,-1 0 0 0 0,1 1 0 0 0,-1-1 0 0 0,1 0-1 0 0,-1 0 1 0 0,1 1 0 0 0,-1-1 0 0 0,1 0 0 0 0,-1 0 0 0 0,1 0 0 0 0,-1 0 0 0 0,1 0 0 0 0,-1 0 0 0 0,1 0 5 0 0,29 22-63 0 0,-22-6 60 0 0,-1 0 0 0 0,-1 1 0 0 0,0 0 0 0 0,-2 0 0 0 0,1 1 0 0 0,-2-1-1 0 0,-1 1 1 0 0,0 0 0 0 0,-1 0 0 0 0,-1 0 0 0 0,0-1 0 0 0,-2 9 3 0 0,1 5-69 0 0,-29 195 292 0 0,12 52 142 0 0,62-102-219 0 0,-35-159-411 0 0,1 1 0 0 0,1-1 0 0 0,0-1 0 0 0,1 0 0 0 0,1 0 0 0 0,0-1 0 0 0,1-1 0 0 0,1-1 0 0 0,0 0 0 0 0,1 0 0 0 0,0-2 0 0 0,1 0 0 0 0,0-1 0 0 0,16 7 265 0 0,-4-3-473 0 0</inkml:trace>
  <inkml:trace contextRef="#ctx0" brushRef="#br0" timeOffset="22742.688">2197 3069 1724 0 0,'0'0'398'0'0,"0"0"-92"0"0,0 0-31 0 0,0 0-11 0 0,0 0 33 0 0,0 0-1 0 0,0 0 18 0 0,0 0-25 0 0,0 0-34 0 0,13 4 1183 0 0,-148 127-995 0 0,-196 221 1457 0 0,321-341-1811 0 0,-13 12 220 0 0,18-12-6189 0 0,5-11 4555 0 0</inkml:trace>
  <inkml:trace contextRef="#ctx0" brushRef="#br0" timeOffset="23176.364">1667 3192 1256 0 0,'0'-6'834'0'0,"1"7"-739"0"0,-1-1-1 0 0,1 1 1 0 0,0-1-1 0 0,0 1 1 0 0,-1-1-1 0 0,1 1 1 0 0,0-1-1 0 0,0 0 1 0 0,0 0-1 0 0,-1 1 1 0 0,1-1 0 0 0,0 0-1 0 0,0 0 1 0 0,0 0-1 0 0,0 0 1 0 0,-1 0-1 0 0,1 0 1 0 0,0 0-1 0 0,0 0 1 0 0,0 0-1 0 0,0 0 1 0 0,-1-1-1 0 0,1 1 1 0 0,0 0-1 0 0,0 0 1 0 0,0-1-1 0 0,-1 1 1 0 0,1-1-1 0 0,0 1 1 0 0,0-1-1 0 0,-1 1 1 0 0,1-1-1 0 0,-1 1 1 0 0,1-1 0 0 0,0 1-1 0 0,-1-1 1 0 0,1 0-1 0 0,-1 0 1 0 0,1 1-1 0 0,-1-1 1 0 0,0 0-1 0 0,1 0 1 0 0,-1 1-1 0 0,0-1 1 0 0,1 0-1 0 0,-1 0 1 0 0,0 0-1 0 0,0 1 1 0 0,0-1-1 0 0,0 0 1 0 0,0 0-1 0 0,0 0 1 0 0,0 0-1 0 0,0 1 1 0 0,0-1-1 0 0,0 0 1 0 0,0 0 0 0 0,0 0-1 0 0,-1 0 1 0 0,1 1-1 0 0,0-1 1 0 0,-1 0-1 0 0,1 0 1 0 0,0 1-1 0 0,-1-1 1 0 0,1 0-1 0 0,-1 0 1 0 0,1 1-1 0 0,-1-1 1 0 0,0 0-95 0 0,399 323 2023 0 0,-339-281-2478 0 0,-59-41 98 0 0,0 0-37 0 0,12-8-6230 0 0,-11 3 5268 0 0</inkml:trace>
  <inkml:trace contextRef="#ctx0" brushRef="#br0" timeOffset="23721.522">2286 3319 1212 0 0,'-3'2'3317'0'0,"-1"22"-1912"0"0,7-17-1269 0 0,1 0 1 0 0,0 0-1 0 0,0-1 0 0 0,1 1 1 0 0,0-1-1 0 0,0 0 0 0 0,0 0 1 0 0,1-1-1 0 0,0 1 1 0 0,0-1-1 0 0,0 0 0 0 0,0-1 1 0 0,1 0-1 0 0,0 0 0 0 0,0 0 1 0 0,0-1-1 0 0,0 0 0 0 0,1 0 1 0 0,4 1-137 0 0,-11-4 130 0 0,2 0-14 0 0,8-3-89 0 0,-1 0 0 0 0,1-1 0 0 0,-1 0 0 0 0,0 0-1 0 0,0-1 1 0 0,0 0 0 0 0,-1-1 0 0 0,0 0-1 0 0,0 0 1 0 0,0-1 0 0 0,-1-1 0 0 0,0 1-1 0 0,0-1 1 0 0,-1 0 0 0 0,0-1 0 0 0,-1 0-1 0 0,5-7-26 0 0,50-50 82 0 0,-43 50-82 0 0,-13 11-16 0 0,0 0 0 0 0,0 0 0 0 0,0 0 0 0 0,0 1-1 0 0,1-1 1 0 0,0 2 0 0 0,0-1 0 0 0,0 1 0 0 0,0-1-1 0 0,0 2 1 0 0,1-1 0 0 0,-1 1 0 0 0,1 0 0 0 0,0 0-1 0 0,1 1 17 0 0,95 84-486 0 0,-43 27 149 0 0,-50-59-5513 0 0,-10-51 4558 0 0</inkml:trace>
  <inkml:trace contextRef="#ctx0" brushRef="#br0" timeOffset="26112.696">4736 3036 2260 0 0,'-37'29'2930'0'0,"24"-12"-2685"0"0,1 1-1 0 0,1 0 1 0 0,1 1 0 0 0,0 0 0 0 0,1 0 0 0 0,1 1-1 0 0,1 0 1 0 0,1 1 0 0 0,1-1 0 0 0,1 1-1 0 0,0 0 1 0 0,2 1 0 0 0,0-1 0 0 0,1 4-245 0 0,2-14 8 0 0,0 0 0 0 0,0 0 0 0 0,1-1 0 0 0,0 1 0 0 0,1-1 0 0 0,0 1 0 0 0,1-1 0 0 0,0 0 0 0 0,1-1 0 0 0,0 1 0 0 0,0-1 0 0 0,1 1 0 0 0,0-2 0 0 0,1 1 0 0 0,0-1 0 0 0,0 0 0 0 0,1 0 0 0 0,0-1 0 0 0,0 0 0 0 0,1 0 0 0 0,-1-1 0 0 0,5 2-8 0 0,-1-1-570 0 0,0-1 0 0 0,0 0 0 0 0,0-1 0 0 0,0 0 0 0 0,1-1 0 0 0,0 0 0 0 0,0-1 0 0 0,0 0 0 0 0,0-1 1 0 0,1-1-1 0 0,9 0 570 0 0,-5-1-1284 0 0</inkml:trace>
  <inkml:trace contextRef="#ctx0" brushRef="#br0" timeOffset="26793.501">5344 3138 1312 0 0,'7'-27'4663'0'0,"1"32"-2866"0"0,37 351-253 0 0,-24-264-1576 0 0,-40-111-5901 0 0,7 5 4710 0 0</inkml:trace>
  <inkml:trace contextRef="#ctx0" brushRef="#br0" timeOffset="27184.9">5389 3031 1664 0 0,'-81'96'3254'0'0,"-72"180"1334"0"0,154-273-4533 0 0,1 0 0 0 0,-1 0-1 0 0,1 0 1 0 0,0 0 0 0 0,0 0-1 0 0,1-1 1 0 0,-1 1 0 0 0,0-1 0 0 0,1 1-1 0 0,0-1 1 0 0,-1 0 0 0 0,1 0-1 0 0,0 0 1 0 0,0 0 0 0 0,0-1-1 0 0,0 1 1 0 0,0-1 0 0 0,1 0 0 0 0,-1 0-1 0 0,0 0 1 0 0,1 0 0 0 0,-1 0-1 0 0,1-1 1 0 0,-1 0 0 0 0,1 0-1 0 0,-1 0 1 0 0,0 0 0 0 0,1 0 0 0 0,-1 0-1 0 0,1-1 1 0 0,-1 0 0 0 0,0 0-1 0 0,1 0 1 0 0,-1 0 0 0 0,0 0-1 0 0,0-1-54 0 0,11 2 189 0 0,243-30-387 0 0,-240 27-316 0 0,25-6-511 0 0,-19-5-5631 0 0,-20 12 5265 0 0</inkml:trace>
  <inkml:trace contextRef="#ctx0" brushRef="#br0" timeOffset="27481.501">5872 3462 1356 0 0,'19'32'2039'0'0,"21"88"1745"0"0,-40-113-3707 0 0,-1 0-1 0 0,0 1 1 0 0,0-1-1 0 0,-1 0 1 0 0,0 0-1 0 0,0 0 1 0 0,0-1-1 0 0,-1 1 1 0 0,0 0-1 0 0,-1-1 1 0 0,1 0-1 0 0,-1 0 1 0 0,-1 0-1 0 0,1 0 1 0 0,-1-1-1 0 0,0 0 1 0 0,0 0-1 0 0,0 0 1 0 0,-1 0-1 0 0,0-1 1 0 0,0 0-1 0 0,0 0 1 0 0,0 0-1 0 0,-4 0-76 0 0,-102 37-4352 0 0,106-40 2925 0 0,-7-1-5 0 0</inkml:trace>
  <inkml:trace contextRef="#ctx0" brushRef="#br0" timeOffset="24125.32">3326 3123 1280 0 0,'29'-9'5392'0'0,"-20"43"-4191"0"0,33 321 136 0 0,-42-334-2289 0 0,-7 0-4674 0 0,5-25 4294 0 0</inkml:trace>
  <inkml:trace contextRef="#ctx0" brushRef="#br0" timeOffset="24714.608">3296 3196 1292 0 0,'0'-44'4680'0'0,"58"-19"-4288"0"0,-55 60-214 0 0,132-64 755 0 0,-134 67-813 0 0,-1 0-46 0 0,21 62 81 0 0,-82 174-71 0 0,63-234-94 0 0,-1 1 1 0 0,1-1-1 0 0,-1 0 1 0 0,1 1-1 0 0,0-1 0 0 0,0 0 1 0 0,-1 0-1 0 0,2 0 1 0 0,-1 0-1 0 0,0 0 0 0 0,0 0 1 0 0,1-1-1 0 0,-1 1 1 0 0,1-1-1 0 0,-1 0 0 0 0,1 0 1 0 0,-1 0-1 0 0,1 0 1 0 0,0 0-1 0 0,0 0 0 0 0,-1-1 1 0 0,1 1-1 0 0,0-1 1 0 0,0 0-1 0 0,0 0 0 0 0,0 0 1 0 0,0 0-1 0 0,1 0 10 0 0,5 1-12 0 0,24 3 18 0 0,-26-4-1 0 0,1-1 0 0 0,-1 2 1 0 0,0-1-1 0 0,0 1 0 0 0,0 0 0 0 0,0 0 1 0 0,0 1-1 0 0,0 0 0 0 0,0 0 1 0 0,0 1-1 0 0,-1-1 0 0 0,1 2 0 0 0,-1-1 1 0 0,0 1-1 0 0,0 0 0 0 0,0 0 0 0 0,0 0 1 0 0,-1 1-1 0 0,0 0 0 0 0,1 0 1 0 0,-2 0-1 0 0,1 1 0 0 0,3 5-5 0 0,-9-5 23 0 0,-1 1 0 0 0,1-1 0 0 0,-1 0 1 0 0,-1 0-1 0 0,1 0 0 0 0,-1 0 0 0 0,0 0 0 0 0,0-1 0 0 0,-1 1 0 0 0,1-1 0 0 0,-1 0 1 0 0,0 0-1 0 0,-1 0 0 0 0,1-1 0 0 0,-1 1 0 0 0,0-1 0 0 0,0 0 0 0 0,0 0 0 0 0,-1-1 0 0 0,0 0 1 0 0,1 0-1 0 0,-1 0 0 0 0,0-1 0 0 0,0 1 0 0 0,-6 0-23 0 0,-131 35-1336 0 0,105-61-2222 0 0,37 12 2264 0 0</inkml:trace>
  <inkml:trace contextRef="#ctx0" brushRef="#br0" timeOffset="25055.046">3856 3237 1360 0 0,'2'31'5346'0'0,"1"23"-4545"0"0,31 52 394 0 0,-27-86-1050 0 0,8 36-1802 0 0,-39-56-2229 0 0,10-8 2618 0 0</inkml:trace>
  <inkml:trace contextRef="#ctx0" brushRef="#br0" timeOffset="25302.194">3779 3156 1472 0 0,'16'-33'5932'0'0,"5"25"-9939"0"0,-18 8 2650 0 0</inkml:trace>
  <inkml:trace contextRef="#ctx0" brushRef="#br0" timeOffset="25802.01">3989 3252 860 0 0,'85'193'4152'0'0,"-59"-106"-2359"0"0,-25-74-1686 0 0,-1-13 13 0 0,1 0 1 0 0,-1-1 0 0 0,0 1 0 0 0,1 0 0 0 0,-1 0 0 0 0,0-1 0 0 0,1 1 0 0 0,-1 0 0 0 0,0 0 0 0 0,1 0 0 0 0,-1-1 0 0 0,1 1 0 0 0,-1 0 0 0 0,0 0 0 0 0,1 0 0 0 0,-1 0-1 0 0,1 0 1 0 0,-1 0 0 0 0,1 0 0 0 0,-1 0 0 0 0,0 0 0 0 0,1 0 0 0 0,-1 0 0 0 0,1 0 0 0 0,-1 0 0 0 0,0 0 0 0 0,1 1 0 0 0,-1-1 0 0 0,1 0 0 0 0,-1 0-121 0 0,101-218 44 0 0,-98 217-68 0 0,0 0 1 0 0,0 0 0 0 0,0 1-1 0 0,0-1 1 0 0,0 1 0 0 0,0 0 0 0 0,0 0-1 0 0,0 0 1 0 0,0 0 0 0 0,0 0-1 0 0,0 1 1 0 0,0-1 0 0 0,0 1 0 0 0,0 0-1 0 0,0 0 1 0 0,0 0 0 0 0,0 0-1 0 0,0 0 1 0 0,0 1 0 0 0,-1-1 0 0 0,1 1-1 0 0,-1 0 1 0 0,1 0 0 0 0,-1 0-1 0 0,0 0 1 0 0,0 0 0 0 0,0 1 0 0 0,0-1-1 0 0,0 0 1 0 0,0 1 0 0 0,0 0-1 0 0,-1-1 1 0 0,0 1 0 0 0,1 0 0 0 0,-1 0-1 0 0,0 0 1 0 0,0 0 0 0 0,0 0-1 0 0,-1 0 1 0 0,1 0 0 0 0,-1 0-1 0 0,0 2 24 0 0,2-2-27 0 0,85 135-1588 0 0,-77-121-2838 0 0,-10-16 3379 0 0</inkml:trace>
  <inkml:trace contextRef="#ctx0" brushRef="#br0" timeOffset="28538.223">6346 3138 1240 0 0,'0'0'811'0'0,"0"0"-97"0"0,0 0-125 0 0,0-14 286 0 0,1 14 2060 0 0,-28 102-2373 0 0,25-96-509 0 0,-1 0 0 0 0,1 0-1 0 0,0 1 1 0 0,0-1 0 0 0,0 0 0 0 0,1 1-1 0 0,0 0 1 0 0,1-1 0 0 0,-1 1-1 0 0,1-1 1 0 0,1 1 0 0 0,-1 0 0 0 0,1-1-1 0 0,0 1 1 0 0,1-1 0 0 0,-1 0 0 0 0,1 1-1 0 0,1-1 1 0 0,-1 0 0 0 0,1 0 0 0 0,0 0-1 0 0,0 0 1 0 0,1-1 0 0 0,-1 1 0 0 0,1-1-1 0 0,1 0 1 0 0,-1 0 0 0 0,1 0 0 0 0,0-1-1 0 0,0 0 1 0 0,0 0 0 0 0,0 0 0 0 0,1 0-1 0 0,0-1 1 0 0,-1 0 0 0 0,4 1-53 0 0,2 0 48 0 0,0 0 1 0 0,-1-1-1 0 0,1-1 0 0 0,1 1 1 0 0,-1-2-1 0 0,0 0 0 0 0,0 0 1 0 0,0-1-1 0 0,1 0 0 0 0,-1-1 1 0 0,0-1-1 0 0,0 1 0 0 0,0-2 1 0 0,0 1-1 0 0,0-2 1 0 0,-1 1-1 0 0,1-2 0 0 0,-1 1 1 0 0,0-1-1 0 0,0-1 0 0 0,0 0 1 0 0,-1 0-1 0 0,6-6-48 0 0,-13 5-25 0 0,0-1 1 0 0,0 1-1 0 0,-1-1 1 0 0,0 0-1 0 0,0 0 1 0 0,-1 0-1 0 0,0 1 1 0 0,-1-1-1 0 0,1 0 1 0 0,-1 0-1 0 0,-1 0 0 0 0,0 1 1 0 0,0-1-1 0 0,0 1 1 0 0,-1-1-1 0 0,0 1 1 0 0,0 0-1 0 0,-1 0 1 0 0,0 1-1 0 0,0-1 1 0 0,-1 1-1 0 0,0-1 0 0 0,0 1 1 0 0,0 1-1 0 0,-1-1 1 0 0,0 1-1 0 0,0 0 1 0 0,0 0-1 0 0,0 1 1 0 0,-1 0-1 0 0,0 0 1 0 0,-1 0 24 0 0,-28-15-77 0 0,-20-17-3091 0 0,55 35 2037 0 0,1 1-274 0 0,0 0-108 0 0,0 0 39 0 0</inkml:trace>
  <inkml:trace contextRef="#ctx0" brushRef="#br0" timeOffset="28849.735">6903 3151 1736 0 0,'23'7'7026'0'0,"-46"-7"-4645"0"0,17 2-2388 0 0,-15 1-1896 0 0,15-9-3720 0 0,8 3 4309 0 0</inkml:trace>
  <inkml:trace contextRef="#ctx0" brushRef="#br0" timeOffset="29302.876">7199 2986 2228 0 0,'64'-3'5555'0'0,"-43"0"-5354"0"0,0 1 0 0 0,0 1 0 0 0,0 1 0 0 0,0 1 0 0 0,0 0 0 0 0,0 2 0 0 0,0 1 0 0 0,-1 0 0 0 0,18 7-201 0 0,-35-8 16 0 0,-1 1 0 0 0,0 0-1 0 0,0 0 1 0 0,0-1 0 0 0,0 1-1 0 0,-1 0 1 0 0,0 0 0 0 0,0 0 0 0 0,0 1-1 0 0,0-1 1 0 0,0 0 0 0 0,-1 0-1 0 0,0 0 1 0 0,0 1 0 0 0,0-1 0 0 0,0 0-1 0 0,-1 0 1 0 0,0 1 0 0 0,0-1-1 0 0,0 0 1 0 0,0 0 0 0 0,0 0-1 0 0,-1 0 1 0 0,0 0 0 0 0,0 0-16 0 0,-1 5 5 0 0,-13 47 163 0 0,3 0-1 0 0,2 1 1 0 0,3 1 0 0 0,2-1-1 0 0,3 10-167 0 0,4-31-37 0 0,1 31-480 0 0,-9-33-4349 0 0,-6-30 2306 0 0,6-5 1288 0 0</inkml:trace>
  <inkml:trace contextRef="#ctx0" brushRef="#br0" timeOffset="29549.409">7199 3316 1580 0 0,'-6'-4'1891'0'0,"12"-9"3311"0"0,93-8-4078 0 0,75-17-2224 0 0,-8-25-4570 0 0,-135 45 4315 0 0</inkml:trace>
  <inkml:trace contextRef="#ctx0" brushRef="#br0" timeOffset="31841.256">1261 4170 1196 0 0,'11'5'93'0'0,"1"-1"1"0"0,-1 0-1 0 0,1-1 0 0 0,0 0 1 0 0,1-1-1 0 0,-1 0 1 0 0,0-1-1 0 0,1 0 0 0 0,-1-1 1 0 0,0 0-1 0 0,1-1 0 0 0,8-2-93 0 0,286-90 1086 0 0,-264 82-1066 0 0,1 2 0 0 0,-1 2 0 0 0,1 2 0 0 0,1 2 0 0 0,25 2-20 0 0,277 69 189 0 0,-249-54-206 0 0,0-5-1 0 0,0-5 1 0 0,0-3 0 0 0,0-5-1 0 0,0-4 1 0 0,1-4 17 0 0,686-93 216 0 0,-532 102-109 0 0,-44 29-63 0 0,-92-15 29 0 0,-1-6-1 0 0,1-5 0 0 0,99-14-72 0 0,-38-12 152 0 0,-25 1-64 0 0,2 8 1 0 0,93 3-89 0 0,83 67 160 0 0,-233-46-48 0 0,1-4 0 0 0,0-4-1 0 0,-1-5 1 0 0,65-13-112 0 0,66-14 32 0 0,-95 11 54 0 0,0 5-1 0 0,91 4-85 0 0,-195 16-2 0 0,0 1-1 0 0,0 1 1 0 0,0 2-1 0 0,-1 1 1 0 0,0 2-1 0 0,-1 0 0 0 0,19 11 3 0 0,132 39 56 0 0,-102-50-46 0 0,0-4 0 0 0,0-3 0 0 0,0-4-1 0 0,0-3 1 0 0,0-4 0 0 0,0-2-1 0 0,70-21-9 0 0,-6 9 145 0 0,1 5 0 0 0,0 7 0 0 0,1 6-1 0 0,120 13-144 0 0,205-3 94 0 0,-198-28 42 0 0,-24 1 543 0 0,-221 21-4359 0 0,-17 0 2468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3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7 486 1664 0 0,'15'-7'4361'0'0,"-15"31"-3082"0"0,-2-12-1136 0 0,1 32 175 0 0,2 0 0 0 0,1-1 1 0 0,3 1-1 0 0,1-1 0 0 0,3 0 1 0 0,1 0-1 0 0,2 1-318 0 0,31 168-1780 0 0,-45-198-1885 0 0,-7-5 3342 0 0,6-7-204 0 0,-3 2-573 0 0</inkml:trace>
  <inkml:trace contextRef="#ctx0" brushRef="#br0" timeOffset="313.302">26 707 1964 0 0,'48'-45'3372'0'0,"-37"40"-3224"0"0,0 0 1 0 0,0 0-1 0 0,0 1 0 0 0,1 1 0 0 0,0 0 0 0 0,0 0 0 0 0,0 2 0 0 0,0-1 0 0 0,0 1 0 0 0,0 1 0 0 0,6 0-148 0 0,-13 0 26 0 0,1 1 0 0 0,-1-1-1 0 0,0 1 1 0 0,0 0 0 0 0,0 0 0 0 0,0 0-1 0 0,0 1 1 0 0,0 0 0 0 0,-1 0 0 0 0,1 0-1 0 0,0 0 1 0 0,-1 1 0 0 0,0 0 0 0 0,1 0-1 0 0,-1 0 1 0 0,0 0 0 0 0,-1 1-1 0 0,1-1 1 0 0,-1 1 0 0 0,1 0 0 0 0,-1 0-1 0 0,0 0 1 0 0,-1 1 0 0 0,1-1 0 0 0,-1 1-1 0 0,1 0 1 0 0,-2-1 0 0 0,1 1-1 0 0,0 0 1 0 0,-1 0 0 0 0,0 0 0 0 0,0 0-1 0 0,0 0 1 0 0,-1 1 0 0 0,0-1 0 0 0,0 0-1 0 0,0 0 1 0 0,-1 0 0 0 0,1 1-26 0 0,-6 4-2 0 0,1-1 0 0 0,-2 1 0 0 0,1-1 0 0 0,-1 0 0 0 0,-1 0 0 0 0,0-1 0 0 0,0 0 0 0 0,0 0 0 0 0,-1-1 0 0 0,0 0 0 0 0,0-1 0 0 0,-1 0 0 0 0,0-1 0 0 0,0 1 0 0 0,-1-2 0 0 0,1 0 0 0 0,-1 0 0 0 0,-6 1 2 0 0,7-2-379 0 0,0-1 0 0 0,0 0 0 0 0,0 0-1 0 0,-1-1 1 0 0,1 0 0 0 0,0-1 0 0 0,0 0 0 0 0,-1-1 0 0 0,1 0 0 0 0,0-1 0 0 0,0 0-1 0 0,0-1 1 0 0,-2 0 379 0 0,-14-10-1236 0 0</inkml:trace>
  <inkml:trace contextRef="#ctx0" brushRef="#br0" timeOffset="594.745">413 318 1368 0 0,'6'0'196'0'0,"0"0"-1"0"0,0 0 0 0 0,0 1 1 0 0,0 0-1 0 0,0 0 1 0 0,0 0-1 0 0,0 0 0 0 0,-1 1 1 0 0,1 0-1 0 0,-1 1 1 0 0,1-1-1 0 0,-1 1 1 0 0,0 0-1 0 0,0 0 0 0 0,0 0 1 0 0,0 1-1 0 0,4 4-195 0 0,-5-5 165 0 0,17 13 5 0 0,0 1 1 0 0,-2 1-1 0 0,0 0 0 0 0,-1 2 0 0 0,-1 0 1 0 0,-1 1-1 0 0,0 0 0 0 0,-2 1 0 0 0,-1 1 0 0 0,0 1 1 0 0,-2 0-1 0 0,0 2-170 0 0,-8-13 31 0 0,-1-1 0 0 0,0 1 0 0 0,0-1 0 0 0,-2 1 0 0 0,1 0 0 0 0,-2-1 0 0 0,0 1 0 0 0,0 0 0 0 0,-1-1-1 0 0,-1 1 1 0 0,0-1 0 0 0,-1 0 0 0 0,0 0 0 0 0,-1 0 0 0 0,0 0 0 0 0,0-1 0 0 0,-2 0 0 0 0,1 0 0 0 0,-1 0 0 0 0,-1-1 0 0 0,0 0 0 0 0,-1-1 0 0 0,1 0 0 0 0,-2 0 0 0 0,1-1 0 0 0,-1 0 0 0 0,-1 0 0 0 0,1-1 0 0 0,-1-1 0 0 0,0 0-1 0 0,-1 0 1 0 0,0-1 0 0 0,-2 0-31 0 0,10-3-234 0 0,-2 0-1 0 0,1 0 0 0 0,0 0 1 0 0,0-1-1 0 0,0 0 0 0 0,-1 0 1 0 0,1 0-1 0 0,-1-1 0 0 0,1 0 1 0 0,-1 0-1 0 0,1 0 1 0 0,0-1-1 0 0,-1 1 0 0 0,1-1 1 0 0,0 0-1 0 0,-1-1 0 0 0,1 0 1 0 0,0 0-1 0 0,0 0 0 0 0,0 0 1 0 0,-2-2 234 0 0,-19-13-1196 0 0</inkml:trace>
  <inkml:trace contextRef="#ctx0" brushRef="#br0" timeOffset="1480.516">1292 174 1180 0 0,'2'1'121'0'0,"0"-1"-1"0"0,1 0 1 0 0,-1 1-1 0 0,0 0 1 0 0,0-1-1 0 0,1 1 1 0 0,-1 0-1 0 0,0 0 1 0 0,0 0-1 0 0,0 1 1 0 0,0-1-1 0 0,0 0 1 0 0,0 1-1 0 0,-1-1 1 0 0,1 1-1 0 0,0 0 1 0 0,-1-1-1 0 0,1 1 1 0 0,-1 0-1 0 0,1 0 1 0 0,-1 0-1 0 0,0 0 1 0 0,0 0-1 0 0,0 1 1 0 0,0-1-1 0 0,0 0 0 0 0,-1 0 1 0 0,1 1-1 0 0,-1-1 1 0 0,1 0-1 0 0,-1 1 1 0 0,0-1-1 0 0,0 2-120 0 0,1-1 198 0 0,10 36 287 0 0,-2 0 0 0 0,-1 1 0 0 0,-2 0 0 0 0,-2 0 0 0 0,-1 41-485 0 0,7 61 648 0 0,21 58 425 0 0,-97-326-3920 0 0,63 119 2803 0 0,0-1 1 0 0,0 1-1 0 0,-1 0 0 0 0,1 1 1 0 0,-2-1-1 0 0,1 1 1 0 0,-1-1-1 0 0,0 1 1 0 0,0 1-1 0 0,0-1 1 0 0,-1 1-1 0 0,0 0 0 0 0,0 0 1 0 0,0 0-1 0 0,-1 1 1 0 0,0 0-1 0 0,0 1 1 0 0,0-1-1 0 0,0 1 1 0 0,0 0-1 0 0,0 1 0 0 0,-1 0 1 0 0,0 0-1 0 0,1 1 1 0 0,-1 0-1 0 0,0 0 1 0 0,1 1-1 0 0,-1 0 1 0 0,0 0-1 0 0,0 1 0 0 0,-2 0 44 0 0,-2 3 81 0 0,1 1 0 0 0,0 0 0 0 0,0 0-1 0 0,1 1 1 0 0,-1 1 0 0 0,1 0 0 0 0,1 0-1 0 0,0 1 1 0 0,0 0 0 0 0,0 0-1 0 0,1 1 1 0 0,0 0 0 0 0,0 1 0 0 0,1 0-1 0 0,1 0 1 0 0,0 0 0 0 0,0 1 0 0 0,1 0-1 0 0,0 0 1 0 0,1 1 0 0 0,0-1-1 0 0,1 1 1 0 0,1 0 0 0 0,-1 0 0 0 0,2 0-1 0 0,0 0 1 0 0,0 9-81 0 0,1-18 23 0 0,0 1 0 0 0,1-1 0 0 0,-1 1 1 0 0,1-1-1 0 0,0 1 0 0 0,0-1 0 0 0,0 0 0 0 0,0 1 0 0 0,1-1 0 0 0,-1 0 1 0 0,1 0-1 0 0,0 0 0 0 0,0 0 0 0 0,0 0 0 0 0,0-1 0 0 0,0 1 1 0 0,1 0-1 0 0,-1-1 0 0 0,1 0 0 0 0,0 0 0 0 0,-1 1 0 0 0,1-2 0 0 0,0 1 1 0 0,0 0-1 0 0,1-1 0 0 0,-1 1 0 0 0,0-1 0 0 0,0 0 0 0 0,1 0 0 0 0,-1 0 1 0 0,1 0-1 0 0,-1-1 0 0 0,1 1 0 0 0,-1-1 0 0 0,2 0-23 0 0,116-8 193 0 0,-87 2-316 0 0,0-2 1 0 0,0-1-1 0 0,0-1 1 0 0,-1-2-1 0 0,-1-2 1 0 0,0-1-1 0 0,-1-1 1 0 0,-1-1-1 0 0,0-2 1 0 0,-1-1-1 0 0,-2-2 1 0 0,0 0-1 0 0,-1-2 1 0 0,21-25 122 0 0,-35 38 1515 0 0,-24 74-1227 0 0,13-48-302 0 0,1 0 0 0 0,0 0 0 0 0,1-1 0 0 0,0 1 0 0 0,1-1 0 0 0,0 0 0 0 0,2 0 0 0 0,0 0 1 0 0,0-1-1 0 0,1 0 0 0 0,1 1 14 0 0,18 38-2093 0 0,-24-44-1732 0 0,-5-12 2615 0 0</inkml:trace>
  <inkml:trace contextRef="#ctx0" brushRef="#br0" timeOffset="1732.247">1583 411 1100 0 0,'11'-30'5535'0'0,"16"40"-5745"0"0,24 45-4069 0 0,-39-37 2981 0 0</inkml:trace>
  <inkml:trace contextRef="#ctx0" brushRef="#br0" timeOffset="2243.132">1789 780 1468 0 0,'8'6'4578'0'0,"7"-34"-3395"0"0,-15-66-791 0 0,17 35-1030 0 0,9-33 260 0 0,-26 91 381 0 0,1-2 12 0 0,1 0 0 0 0,-1 1-1 0 0,1-1 1 0 0,0 1 0 0 0,0-1 0 0 0,0 1 0 0 0,0 0 0 0 0,1-1 0 0 0,-1 1 0 0 0,0 0-1 0 0,1 1 1 0 0,-1-1 0 0 0,1 0 0 0 0,0 1 0 0 0,0-1 0 0 0,0 1 0 0 0,-1 0 0 0 0,1 0-1 0 0,0 0 1 0 0,0 0 0 0 0,1 1 0 0 0,-1-1 0 0 0,0 1 0 0 0,0 0 0 0 0,0-1 0 0 0,2 2-15 0 0,2 3 61 0 0,0 0 1 0 0,0 0-1 0 0,-1 1 1 0 0,0 0-1 0 0,0 0 1 0 0,0 1-1 0 0,0 0 1 0 0,-1 0 0 0 0,0 0-1 0 0,0 0 1 0 0,-1 1-1 0 0,0 0 1 0 0,0 0-1 0 0,0 0 1 0 0,-1 1-1 0 0,0-1 1 0 0,0 1-1 0 0,-1-1 1 0 0,0 1-1 0 0,-1 0 1 0 0,1 0 0 0 0,-1 0-1 0 0,-1 0 1 0 0,0 0-1 0 0,0 0 1 0 0,0 0-1 0 0,-1 0 1 0 0,-1 0-1 0 0,1 0 1 0 0,-1 0-1 0 0,0-1 1 0 0,-1 1-1 0 0,0-1 1 0 0,0 1 0 0 0,-1-1-1 0 0,1 0 1 0 0,-2 0-1 0 0,1 0 1 0 0,-1-1-1 0 0,0 0 1 0 0,0 0-1 0 0,-1 0 1 0 0,-1 1-62 0 0,-75 35 118 0 0,80-42-229 0 0,0 1 0 0 0,1-1 0 0 0,-1 0 0 0 0,0 1 0 0 0,0-1 0 0 0,0 0 0 0 0,0 0 0 0 0,0-1 0 0 0,0 1 0 0 0,1 0 0 0 0,-1-1 0 0 0,0 1 0 0 0,0-1 0 0 0,0 1 0 0 0,1-1 0 0 0,-1 0 0 0 0,0 0 0 0 0,1 0 0 0 0,-1 0 0 0 0,0 0 0 0 0,1 0 0 0 0,0 0 0 0 0,-1 0 0 0 0,1-1 0 0 0,0 1 0 0 0,-1 0 0 0 0,1-1 1 0 0,0 1-1 0 0,0-1 0 0 0,0 0 0 0 0,0 1 0 0 0,1-1 0 0 0,-1 0 0 0 0,0 0 0 0 0,1 1 0 0 0,-1-1 0 0 0,1 0 0 0 0,-1 0 0 0 0,1 0 0 0 0,0 0 0 0 0,0 1 0 0 0,0-1 0 0 0,0 0 0 0 0,0 0 0 0 0,0 0 0 0 0,1 0 0 0 0,0-1 111 0 0,-1-15-1281 0 0,0-2-25 0 0</inkml:trace>
  <inkml:trace contextRef="#ctx0" brushRef="#br0" timeOffset="2507.028">2328 204 1088 0 0,'0'-33'5569'0'0,"-19"50"-3205"0"0,13 1-2263 0 0,1 0 0 0 0,1 1 1 0 0,1-1-1 0 0,1 1 1 0 0,0 0-1 0 0,2-1 0 0 0,0 1 1 0 0,1 0-1 0 0,0 0 0 0 0,2-1 1 0 0,0 1-1 0 0,1-1 0 0 0,1 0 1 0 0,1 0-1 0 0,0 0 0 0 0,2-1 1 0 0,2 5-102 0 0,34 137-2086 0 0,-71-131-3275 0 0,17-27 4156 0 0</inkml:trace>
  <inkml:trace contextRef="#ctx0" brushRef="#br0" timeOffset="3001.956">1994 588 2536 0 0,'-63'16'4341'0'0,"54"-13"-1592"0"0,42-10-1888 0 0,251-56-892 0 0,-3 2-6396 0 0,-246 51 5230 0 0,-2-1-23 0 0</inkml:trace>
  <inkml:trace contextRef="#ctx0" brushRef="#br0" timeOffset="3453.34">2666 446 1256 0 0,'117'176'3105'0'0,"-78"-60"-1879"0"0,-39-112-1140 0 0,0 0-1 0 0,0-1 1 0 0,0 1-1 0 0,0-1 1 0 0,-1 1 0 0 0,1-1-1 0 0,-1 1 1 0 0,0-1-1 0 0,0 0 1 0 0,0 1-1 0 0,0-1 1 0 0,-1 0-1 0 0,0 0 1 0 0,1 1-1 0 0,-1-1 1 0 0,0-1-1 0 0,0 1 1 0 0,-1 0 0 0 0,1 0-1 0 0,-1-1 1 0 0,1 1-1 0 0,-1-1 1 0 0,0 0-1 0 0,0 0 1 0 0,0 0-1 0 0,0 0 1 0 0,0-1-1 0 0,0 1 1 0 0,0-1-1 0 0,-1 0 1 0 0,1 1 0 0 0,-1-2-1 0 0,0 1-85 0 0,0-2 37 0 0,0-1 0 0 0,0 1 0 0 0,1-1-1 0 0,-1-1 1 0 0,1 1 0 0 0,-1 0 0 0 0,1-1 0 0 0,0 1-1 0 0,0-1 1 0 0,0 0 0 0 0,0 0 0 0 0,1-1 0 0 0,-1 1-1 0 0,1 0 1 0 0,0-1 0 0 0,0 1 0 0 0,0-1 0 0 0,0 0 0 0 0,0 0-1 0 0,1 0 1 0 0,0 0 0 0 0,0 0 0 0 0,0 0 0 0 0,0 0-1 0 0,1 0 1 0 0,0 0 0 0 0,-1 0 0 0 0,1 0 0 0 0,1 0-1 0 0,-1-1 1 0 0,1 1 0 0 0,-1 0 0 0 0,2-4-37 0 0,0-1-35 0 0,0 0 0 0 0,0 0 0 0 0,1 0 0 0 0,0 0 1 0 0,1 0-1 0 0,0 1 0 0 0,0-1 0 0 0,0 1 0 0 0,1 0 0 0 0,1 1 0 0 0,-1-1 0 0 0,1 1 1 0 0,1 0-1 0 0,-1 0 0 0 0,1 1 0 0 0,0 0 0 0 0,1 0 0 0 0,-1 0 0 0 0,1 1 0 0 0,4-2 35 0 0,-2 3-30 0 0,0 0 0 0 0,0 1-1 0 0,0-1 1 0 0,0 2-1 0 0,0 0 1 0 0,1 0 0 0 0,-1 0-1 0 0,1 2 1 0 0,-1-1-1 0 0,1 1 1 0 0,-1 1-1 0 0,1 0 1 0 0,-1 0 0 0 0,1 1-1 0 0,-1 1 1 0 0,0-1-1 0 0,0 2 1 0 0,0-1-1 0 0,0 1 1 0 0,-1 1 0 0 0,1 0-1 0 0,-1 0 1 0 0,0 1-1 0 0,-1 0 1 0 0,1 1-1 0 0,-1-1 1 0 0,0 2 0 0 0,-1-1-1 0 0,0 1 1 0 0,3 4 30 0 0,-4-3-137 0 0,-1 0 0 0 0,1 0 0 0 0,-2 0 0 0 0,1 1 1 0 0,-1-1-1 0 0,-1 1 0 0 0,0 0 0 0 0,0 0 0 0 0,-1 0 0 0 0,0 1 0 0 0,-1-1 1 0 0,1 6 136 0 0,-41-10-3737 0 0,17-18 2293 0 0</inkml:trace>
  <inkml:trace contextRef="#ctx0" brushRef="#br0" timeOffset="3700.832">2948 197 860 0 0,'-2'-8'1508'0'0,"-1"2"-240"0"0,3 0-276 0 0,0 2-115 0 0,-2 2-173 0 0,2-2-212 0 0,0 1-108 0 0,0 1-276 0 0,-1-2-96 0 0,1 4 0 0 0,1-2-400 0 0,1 4-108 0 0,1-1-208 0 0,-1 2-573 0 0,1-1 61 0 0,0 1-212 0 0</inkml:trace>
  <inkml:trace contextRef="#ctx0" brushRef="#br0" timeOffset="4200.862">3268 305 1356 0 0,'21'-1'3427'0'0,"-7"30"-2385"0"0,-14-27-1035 0 0,97 372 2054 0 0,-97-356-543 0 0,2-39-1408 0 0,2 11-129 0 0,0 0 0 0 0,1 0 0 0 0,0 0 0 0 0,0 1 1 0 0,1 0-1 0 0,0 0 0 0 0,1 0 0 0 0,0 1 0 0 0,0 0 0 0 0,1 0 1 0 0,0 1-1 0 0,0 0 0 0 0,0 0 0 0 0,1 1 0 0 0,0 0 0 0 0,1 1 0 0 0,-1 0 1 0 0,1 0-1 0 0,0 1 0 0 0,0 1 0 0 0,1-1 0 0 0,-1 2 0 0 0,1-1 1 0 0,-1 1-1 0 0,1 1 0 0 0,0 0 0 0 0,0 0 0 0 0,0 1 0 0 0,-1 1 0 0 0,1 0 1 0 0,0 0-1 0 0,0 1 0 0 0,-1 1 0 0 0,1-1 0 0 0,-1 2 0 0 0,0-1 0 0 0,6 4 19 0 0,-14-6 2 0 0,-1 1 0 0 0,1-1 0 0 0,-1 0 0 0 0,1 1-1 0 0,-1-1 1 0 0,1 1 0 0 0,-1-1 0 0 0,0 1 0 0 0,0 0-1 0 0,0-1 1 0 0,0 1 0 0 0,0 0 0 0 0,0 0 0 0 0,0 0-1 0 0,-1 0 1 0 0,1 0 0 0 0,-1 0 0 0 0,1 0-1 0 0,-1 0 1 0 0,0 0 0 0 0,0 0 0 0 0,1 0 0 0 0,-2 0-1 0 0,1 0 1 0 0,0 0 0 0 0,0 0 0 0 0,-1 0 0 0 0,1 0-1 0 0,-1 0 1 0 0,1 0 0 0 0,-1 0 0 0 0,0 0-1 0 0,0-1 1 0 0,0 1 0 0 0,0 0 0 0 0,0 0 0 0 0,0-1-1 0 0,-1 1 1 0 0,1-1 0 0 0,0 1 0 0 0,-1-1 0 0 0,1 1-1 0 0,-1-1 1 0 0,0 0 0 0 0,1 0 0 0 0,-1 0 0 0 0,-1 1-2 0 0,-87 48 138 0 0,-80-24-536 0 0,132-47-1143 0 0,36-7-2582 0 0,11 12 2727 0 0</inkml:trace>
  <inkml:trace contextRef="#ctx0" brushRef="#br0" timeOffset="5211.861">3954 411 1048 0 0,'1'3'4774'0'0,"-5"17"-3813"0"0,-25 155 265 0 0,29-173-1198 0 0,0 1 1 0 0,0-1-1 0 0,0 0 1 0 0,1 0-1 0 0,-1 0 1 0 0,1 1-1 0 0,-1-1 1 0 0,1 0-1 0 0,0 0 1 0 0,0 0 0 0 0,0 0-1 0 0,0 0 1 0 0,0 0-1 0 0,0 0 1 0 0,0 0-1 0 0,1-1 1 0 0,-1 1-1 0 0,1 0 1 0 0,-1-1-1 0 0,1 1 1 0 0,-1-1-1 0 0,1 0 1 0 0,0 1-1 0 0,0-1 1 0 0,0 0-1 0 0,0 0 1 0 0,0 0 0 0 0,0 0-1 0 0,0 0 1 0 0,0-1-1 0 0,0 1 1 0 0,1-1-1 0 0,-1 1 1 0 0,0-1-1 0 0,0 0 1 0 0,0 0-1 0 0,1 0 1 0 0,-1 0-1 0 0,0 0 1 0 0,0-1-1 0 0,3 1-28 0 0,88-27 606 0 0,-77 18-581 0 0,0-1 1 0 0,0 0 0 0 0,-1-1-1 0 0,-1-1 1 0 0,0 0 0 0 0,0-1 0 0 0,-1-1-1 0 0,-1 0 1 0 0,0 0 0 0 0,-1-1 0 0 0,-1-1-1 0 0,1-1-25 0 0,7-16-18 0 0,-18 32 16 0 0,-17 11-36 0 0,13-7 30 0 0,1 0 0 0 0,-1 0 0 0 0,1 0 1 0 0,0 0-1 0 0,0 0 0 0 0,0 1 1 0 0,1-1-1 0 0,-1 1 0 0 0,1 0 0 0 0,0 0 1 0 0,0 0-1 0 0,0 0 0 0 0,0 0 0 0 0,1 0 1 0 0,0 0-1 0 0,0 1 0 0 0,0-1 1 0 0,0 0-1 0 0,1 1 0 0 0,-1-1 0 0 0,1 0 1 0 0,0 1-1 0 0,1-1 0 0 0,-1 1 1 0 0,1-1-1 0 0,0 0 0 0 0,0 1 0 0 0,0-1 1 0 0,0 0-1 0 0,1 0 0 0 0,0 0 0 0 0,0 0 1 0 0,0 0-1 0 0,0 0 0 0 0,1 0 1 0 0,-1-1-1 0 0,1 1 0 0 0,0-1 0 0 0,0 0 1 0 0,0 0-1 0 0,0 0 0 0 0,1 0 0 0 0,-1 0 1 0 0,1-1-1 0 0,0 0 0 0 0,0 1 1 0 0,0-1-1 0 0,2 0 8 0 0,8-1-122 0 0,1 0-1 0 0,-1-1 1 0 0,1 0 0 0 0,-1-2 0 0 0,0 0 0 0 0,0 0-1 0 0,0-1 1 0 0,0-1 0 0 0,0 0 0 0 0,0-1 0 0 0,-1-1-1 0 0,0 0 1 0 0,6-4 122 0 0,3-2-76 0 0,-1-2 1 0 0,0 0-1 0 0,-2-1 0 0 0,1-1 0 0 0,-2-1 1 0 0,0-1-1 0 0,-1 0 0 0 0,-1-2 1 0 0,-1 1-1 0 0,-1-2 0 0 0,0 0 0 0 0,-2-1 1 0 0,0 0-1 0 0,-2 0 0 0 0,0-2 1 0 0,-2 1-1 0 0,0-1 0 0 0,-2 0 0 0 0,0 0 1 0 0,-2-1-1 0 0,1-21 76 0 0,-4 43 33 0 0,0-1 40 0 0,1 0 1 0 0,-1 0-1 0 0,0 0 1 0 0,0 0-1 0 0,-1 0 0 0 0,1 0 1 0 0,-1 0-1 0 0,0-1 1 0 0,0 1-1 0 0,0 0 1 0 0,-1 0-1 0 0,1-1 1 0 0,-1 1-1 0 0,0 0 0 0 0,0 0 1 0 0,-1 0-1 0 0,1 0 1 0 0,-1 0-1 0 0,0 0 1 0 0,0 1-1 0 0,0-1 1 0 0,0 1-1 0 0,-1-1 1 0 0,1 1-1 0 0,-1 0 0 0 0,0 0 1 0 0,0 0-1 0 0,0 0 1 0 0,-3-1-74 0 0,1 5 32 0 0,1 1 0 0 0,-1 0 0 0 0,1 1 0 0 0,0-1 1 0 0,0 1-1 0 0,-1 0 0 0 0,2 0 0 0 0,-1 0 0 0 0,0 1 0 0 0,1-1 1 0 0,-1 1-1 0 0,1 0 0 0 0,0 0 0 0 0,0 0 0 0 0,1 0 1 0 0,-1 0-1 0 0,1 1 0 0 0,0-1 0 0 0,0 1 0 0 0,0 2-32 0 0,-6 23 74 0 0,1 1 0 0 0,2-1 0 0 0,1 1 0 0 0,1 0-1 0 0,2 0 1 0 0,1 1 0 0 0,2-1 0 0 0,1 0 0 0 0,1-1 0 0 0,1 1 0 0 0,2-1-1 0 0,2 1 1 0 0,0-2 0 0 0,2 0 0 0 0,6 11-74 0 0,-12-24 23 0 0,30 105-753 0 0,-35-120 486 0 0,-7 8-1069 0 0,-11-12-320 0 0,13-2 1598 0 0,1-1 0 0 0,0 1 0 0 0,0-1 0 0 0,0 0 0 0 0,0 0 0 0 0,1 0 0 0 0,0 0 0 0 0,1-1 0 0 0,-1 1 0 0 0,1-1 0 0 0,0 0 0 0 0,1 0 0 0 0,0 0 0 0 0,0 1 0 0 0,0-1 0 0 0,1 0 0 0 0,0 0 0 0 0,0 0 0 0 0,1 0 0 0 0,0 0 0 0 0,0 0 0 0 0,1 0 0 0 0,0 0 0 0 0,0 1 0 0 0,0-1 0 0 0,1 1 0 0 0,0-1 0 0 0,0 1 0 0 0,1 0 0 0 0,-1 0 1 0 0,1 1-1 0 0,1-1 0 0 0,-1 1 0 0 0,1 0 0 0 0,0 0 0 0 0,0 0 0 0 0,0 1 0 0 0,1-1 0 0 0,0 1 0 0 0,4-2 35 0 0,-3 1 86 0 0,1 0 1 0 0,0 0-1 0 0,-1 1 1 0 0,1 0-1 0 0,1 1 1 0 0,-1 0-1 0 0,0 0 1 0 0,1 0 0 0 0,0 1-1 0 0,-1 1 1 0 0,1-1-1 0 0,0 1 1 0 0,0 1-1 0 0,0 0 1 0 0,0 0-1 0 0,0 1 1 0 0,0 0-1 0 0,-1 0 1 0 0,1 1-1 0 0,0 0 1 0 0,-1 1-1 0 0,1 0 1 0 0,-1 0-1 0 0,0 1 1 0 0,0 0-1 0 0,0 0 1 0 0,0 1-1 0 0,-1 0 1 0 0,0 0 0 0 0,0 1-1 0 0,3 3-86 0 0,-3-3 78 0 0,1 1 1 0 0,-1 0-1 0 0,0 0 1 0 0,0 1-1 0 0,-1 0 0 0 0,0 0 1 0 0,-1 1-1 0 0,0 0 1 0 0,0-1-1 0 0,0 2 0 0 0,-2-1 1 0 0,1 0-1 0 0,-1 1 1 0 0,0 0-1 0 0,-1 0 0 0 0,0 0 1 0 0,0 8-79 0 0,-3-17-123 0 0,0 1 0 0 0,0-1 0 0 0,0 0 0 0 0,0 1 0 0 0,0-1 0 0 0,-1 0 1 0 0,1 0-1 0 0,-1 0 0 0 0,1 0 0 0 0,0 0 0 0 0,-1 0 0 0 0,0 0 0 0 0,1-1 0 0 0,-1 1 0 0 0,1-1 1 0 0,-1 1-1 0 0,0-1 0 0 0,0 1 0 0 0,1-1 0 0 0,-1 0 0 0 0,0 0 0 0 0,0 0 0 0 0,1 0 0 0 0,-1 0 1 0 0,0 0-1 0 0,0 0 0 0 0,1-1 0 0 0,-1 1 0 0 0,0-1 0 0 0,1 1 0 0 0,-1-1 0 0 0,0 1 0 0 0,1-1 1 0 0,-1 0-1 0 0,1 0 0 0 0,-1 0 0 0 0,1 0 0 0 0,0 0 0 0 0,-1 0 0 0 0,1 0 0 0 0,0-1 0 0 0,0 1 1 0 0,0 0-1 0 0,0-1 0 0 0,0 1 0 0 0,0-1 0 0 0,-1 0 123 0 0,-16-20-1249 0 0</inkml:trace>
  <inkml:trace contextRef="#ctx0" brushRef="#br0" timeOffset="5464.329">4999 113 2136 0 0,'0'-3'1088'0'0,"0"1"-252"0"0,0 1-264 0 0,0-1-92 0 0,0 2-123 0 0,0-1-265 0 0,0-1-8 0 0,0 4-341 0 0,3-1-155 0 0,0 1-176 0 0,-1 1-644 0 0,1-2-32 0 0</inkml:trace>
  <inkml:trace contextRef="#ctx0" brushRef="#br0" timeOffset="6149.851">5479 218 1100 0 0,'-116'66'3712'0'0,"100"-56"-3522"0"0,-1 1 0 0 0,2 1-1 0 0,0 1 1 0 0,0 0 0 0 0,1 1-1 0 0,1 1 1 0 0,0 0 0 0 0,1 0-1 0 0,1 1 1 0 0,0 1 0 0 0,-4 10-190 0 0,17-25 26 0 0,0 1 1 0 0,0-1 0 0 0,0 0 0 0 0,1 0-1 0 0,-1 0 1 0 0,1-1 0 0 0,0 1 0 0 0,-1-1 0 0 0,1 1-1 0 0,0-1 1 0 0,0 0 0 0 0,0 0 0 0 0,0 0-1 0 0,0-1 1 0 0,0 1 0 0 0,0 0 0 0 0,0-1-1 0 0,0 0 1 0 0,0 0 0 0 0,0 0 0 0 0,0 0-1 0 0,0-1 1 0 0,0 1 0 0 0,0-1 0 0 0,0 0 0 0 0,0 1-1 0 0,0-1 1 0 0,1-1-27 0 0,17-6-3 0 0,0-1 1 0 0,0-1-1 0 0,0-1 0 0 0,-2 0 1 0 0,1-2-1 0 0,-2 0 0 0 0,0-1 1 0 0,0-1-1 0 0,14-16 3 0 0,-1 7-564 0 0,-30 23 476 0 0,14 5-15 0 0,-4 6 119 0 0,-1-1 0 0 0,0 2 0 0 0,0 0 0 0 0,-1 0 0 0 0,0 0 0 0 0,-1 1 0 0 0,0 1-1 0 0,-1-1 1 0 0,-1 1 0 0 0,0 0 0 0 0,0 1 0 0 0,-2-1 0 0 0,2 7-16 0 0,-6-35 88 0 0,0 0-1 0 0,2 0 1 0 0,-1-1-1 0 0,2 1 1 0 0,0 1 0 0 0,1-1-1 0 0,0 0 1 0 0,1 1 0 0 0,0 0-1 0 0,2 0 1 0 0,0 0 0 0 0,0 1-1 0 0,1 0 1 0 0,9-11-88 0 0,-16 23 10 0 0,1-2-2 0 0,-1 0-1 0 0,1 0 0 0 0,0 1 0 0 0,0-1 1 0 0,0 1-1 0 0,0 0 0 0 0,1 0 0 0 0,-1-1 1 0 0,1 2-1 0 0,-1-1 0 0 0,1 0 1 0 0,-1 0-1 0 0,1 1 0 0 0,0-1 0 0 0,0 1 1 0 0,0 0-1 0 0,0 0 0 0 0,0 0 0 0 0,0 0 1 0 0,0 1-1 0 0,0-1 0 0 0,1 1 0 0 0,-1 0 1 0 0,0 0-1 0 0,0 0 0 0 0,2 0-7 0 0,17 11-60 0 0,-1 1 0 0 0,0 0-1 0 0,-1 2 1 0 0,-1 0 0 0 0,0 2 0 0 0,0 0-1 0 0,-2 1 1 0 0,0 0 0 0 0,-1 2 0 0 0,-1 0-1 0 0,-1 0 1 0 0,-1 2 0 0 0,0-1 0 0 0,-1 2-1 0 0,-2 0 1 0 0,3 7 60 0 0,-4 0-4751 0 0,-9-29 3544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31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1624 0 0,'-21'15'286'0'0,"0"2"-1"0"0,2 0 1 0 0,0 2-1 0 0,1-1 1 0 0,1 2 0 0 0,0 1-1 0 0,2 0 1 0 0,1 1-1 0 0,0 0 1 0 0,2 1-1 0 0,0 1 1 0 0,2 0-1 0 0,1 0 1 0 0,0 1 0 0 0,2 0-1 0 0,1 1 1 0 0,1-1-1 0 0,1 1 1 0 0,2 0-1 0 0,0 9-285 0 0,2-25 28 0 0,1 0-1 0 0,0 0 0 0 0,1-1 0 0 0,0 1 0 0 0,1 0 1 0 0,0-1-1 0 0,0 0 0 0 0,1 0 0 0 0,1 0 0 0 0,-1 0 1 0 0,1 0-1 0 0,1-1 0 0 0,-1 0 0 0 0,1 0 0 0 0,1-1 1 0 0,-1 1-1 0 0,1-1 0 0 0,1-1 0 0 0,-1 1 0 0 0,7 3-27 0 0,114 36-4304 0 0,-117-46 3093 0 0</inkml:trace>
  <inkml:trace contextRef="#ctx0" brushRef="#br0" timeOffset="575.311">388 212 1540 0 0,'61'75'2034'0'0,"33"46"825"0"0,-95-121-2766 0 0,1 0 0 0 0,0-1 0 0 0,-1 1 0 0 0,1 0 1 0 0,-1 0-1 0 0,1 0 0 0 0,0 0 0 0 0,-1 0 0 0 0,1 0 0 0 0,0 0 0 0 0,-1 0 0 0 0,1 1 0 0 0,0-1 0 0 0,-1 0 0 0 0,1 0 0 0 0,0 0 0 0 0,-1 0 0 0 0,1 0 0 0 0,0 0 0 0 0,-1 1 0 0 0,1-1-93 0 0,2-18-14 0 0,1 0 0 0 0,1 0-1 0 0,1 0 1 0 0,1 0-1 0 0,0 1 1 0 0,1 0-1 0 0,1 1 1 0 0,0-1 0 0 0,1 1-1 0 0,1 1 1 0 0,1 0-1 0 0,0 0 1 0 0,1 1 0 0 0,0 1-1 0 0,1 0 1 0 0,0 0-1 0 0,2 1 1 0 0,-1 1-1 0 0,3 0 15 0 0,-15 9-9 0 0,1 1 0 0 0,-1 0 0 0 0,1-1 0 0 0,0 1-1 0 0,-1 0 1 0 0,1 1 0 0 0,0-1 0 0 0,0 0-1 0 0,0 1 1 0 0,-1 0 0 0 0,1-1 0 0 0,0 1 0 0 0,0 0-1 0 0,0 1 1 0 0,0-1 0 0 0,0 0 0 0 0,0 1-1 0 0,-1 0 1 0 0,1 0 0 0 0,0 0 0 0 0,0 0 0 0 0,-1 0-1 0 0,1 0 1 0 0,-1 0 0 0 0,1 1 0 0 0,-1 0-1 0 0,1-1 1 0 0,-1 1 0 0 0,0 0 0 0 0,0 0 0 0 0,0 0-1 0 0,0 0 1 0 0,0 1 0 0 0,0-1 0 0 0,-1 0-1 0 0,1 1 1 0 0,-1-1 0 0 0,1 4 9 0 0,40 105-147 0 0,-33 49 53 0 0,-17-140 66 0 0,0-1-3168 0 0,8-19 1917 0 0,0 0 20 0 0</inkml:trace>
  <inkml:trace contextRef="#ctx0" brushRef="#br0" timeOffset="808.691">1186 452 1096 0 0,'-1'15'340'0'0,"-2"0"1"0"0,0-1-1 0 0,-1 0 0 0 0,0 0 1 0 0,-1 0-1 0 0,-1-1 0 0 0,0 1 1 0 0,-1-1-1 0 0,0 0 0 0 0,-1-1 1 0 0,-2 2-341 0 0,-53 51-459 0 0,62-65-265 0 0,1 0-48 0 0,0 0-357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2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36 164 936 0 0,'3'-26'4031'0'0,"14"7"-3413"0"0,-13 16-422 0 0,8-16 2313 0 0,-12 19-1927 0 0,4 15-476 0 0,77 316 164 0 0,-39-159-120 0 0,-49-155-2598 0 0,-18-41-1518 0 0,12 5 2682 0 0</inkml:trace>
  <inkml:trace contextRef="#ctx0" brushRef="#br0" timeOffset="1092.415">60 128 1172 0 0,'-36'-24'4853'0'0,"12"8"-3549"0"0,40 5-1243 0 0,0 2 1 0 0,1 0 0 0 0,0 1-1 0 0,0 0 1 0 0,1 2-1 0 0,0 0 1 0 0,0 0 0 0 0,0 2-1 0 0,2 0-61 0 0,163-12-48 0 0,-177 16 47 0 0,-1 1 1 0 0,0 0-1 0 0,0 0 0 0 0,1 0 0 0 0,-1 1 0 0 0,0-1 0 0 0,0 1 1 0 0,-1 1-1 0 0,1-1 0 0 0,0 1 0 0 0,-1 0 0 0 0,1 0 0 0 0,-1 0 1 0 0,0 0-1 0 0,0 1 0 0 0,0-1 0 0 0,0 1 0 0 0,-1 0 1 0 0,0 1-1 0 0,1-1 0 0 0,-2 0 0 0 0,1 1 0 0 0,0 0 0 0 0,-1 0 1 0 0,0-1-1 0 0,0 1 0 0 0,0 1 0 0 0,-1-1 0 0 0,0 0 0 0 0,0 0 1 0 0,0 0-1 0 0,0 3 1 0 0,-1 6 16 0 0,-1-1 1 0 0,0 1-1 0 0,-1-1 1 0 0,-1 0-1 0 0,0 1 0 0 0,0-1 1 0 0,-1-1-1 0 0,-1 1 1 0 0,0 0-1 0 0,-1-1 1 0 0,0 0-1 0 0,-1-1 1 0 0,-1 1-1 0 0,1-1 1 0 0,-2-1-1 0 0,1 1 0 0 0,-2-1 1 0 0,1-1-1 0 0,-6 4-16 0 0,16-13 3 0 0,-1 0-1 0 0,0 0 0 0 0,1 0 1 0 0,-1 0-1 0 0,1 0 1 0 0,-1 0-1 0 0,1 0 0 0 0,-1 0 1 0 0,1 0-1 0 0,-1 0 0 0 0,1 1 1 0 0,-1-1-1 0 0,1 0 0 0 0,-1 0 1 0 0,1 0-1 0 0,-1 1 0 0 0,1-1 1 0 0,-1 0-1 0 0,0 0 0 0 0,1 1 1 0 0,-1-1-1 0 0,1 0 1 0 0,-1 1-1 0 0,0-1 0 0 0,1 1 1 0 0,-1-1-1 0 0,0 0 0 0 0,0 1 1 0 0,1-1-1 0 0,-1 1 0 0 0,0-1 1 0 0,0 1-1 0 0,0-1 0 0 0,1 1 1 0 0,-1-1-1 0 0,0 1 0 0 0,0-1 1 0 0,0 1-1 0 0,0-1 1 0 0,0 1-1 0 0,0-1 0 0 0,0 1 1 0 0,0-1-1 0 0,0 0 0 0 0,0 1 1 0 0,-1-1-1 0 0,1 1 0 0 0,0-1 1 0 0,0 1-1 0 0,0-1 0 0 0,0 1 1 0 0,-1-1-1 0 0,1 1 0 0 0,0-1-2 0 0,10 1-39 0 0,4-1 42 0 0,-1 0 0 0 0,0 1 1 0 0,1 1-1 0 0,-1 0 0 0 0,0 1 1 0 0,0 1-1 0 0,0 0 0 0 0,-1 0 0 0 0,1 1 1 0 0,-1 1-1 0 0,0 0 0 0 0,-1 1 1 0 0,1 0-1 0 0,-1 1 0 0 0,-1 0 0 0 0,5 4-3 0 0,-13-9 6 0 0,1-1 0 0 0,-1 1 0 0 0,0-1 0 0 0,0 1 0 0 0,-1 0 0 0 0,1 0 0 0 0,0 0-1 0 0,-1 0 1 0 0,0 0 0 0 0,1 0 0 0 0,-1 0 0 0 0,-1 0 0 0 0,1 1 0 0 0,0-1 0 0 0,-1 0-1 0 0,0 0 1 0 0,1 1 0 0 0,-1-1 0 0 0,-1 0 0 0 0,1 1 0 0 0,0-1 0 0 0,-1 0 0 0 0,0 1-1 0 0,0-1 1 0 0,0 0 0 0 0,0 0 0 0 0,0 0 0 0 0,0 0 0 0 0,-1 0 0 0 0,0 0 0 0 0,1 0-1 0 0,-1 0 1 0 0,0-1 0 0 0,-1 1 0 0 0,1-1 0 0 0,0 1 0 0 0,-1-1 0 0 0,1 0 0 0 0,-1 0-1 0 0,0 0-5 0 0,-117 74 228 0 0,99-66-233 0 0,-1-2-1 0 0,-1 0 0 0 0,1-2 1 0 0,-1 0-1 0 0,0-1 0 0 0,0-2 1 0 0,-1 0-1 0 0,1-2 0 0 0,-2 0 6 0 0,22-1-71 0 0,0-1-1 0 0,-1 1 0 0 0,1-1 0 0 0,0 0 1 0 0,0 0-1 0 0,-1 0 0 0 0,1 0 0 0 0,0-1 1 0 0,0 1-1 0 0,0-1 0 0 0,1 0 0 0 0,-1 0 1 0 0,0 0-1 0 0,1 0 0 0 0,-1 0 0 0 0,1-1 1 0 0,0 1-1 0 0,-1-1 0 0 0,1 1 0 0 0,0-1 1 0 0,1 0-1 0 0,-1 0 0 0 0,0 0 0 0 0,0-2 72 0 0,-2-56-4218 0 0,17 29 3029 0 0</inkml:trace>
  <inkml:trace contextRef="#ctx0" brushRef="#br0" timeOffset="1448.874">914 286 1212 0 0,'32'109'5280'0'0,"0"1"-7556"0"0,-34-108 986 0 0,-10 8 84 0 0</inkml:trace>
  <inkml:trace contextRef="#ctx0" brushRef="#br0" timeOffset="1697.784">794 170 1044 0 0,'-6'-18'3229'0'0,"1"-5"687"0"0,14 21-8718 0 0,-5 3 3551 0 0</inkml:trace>
  <inkml:trace contextRef="#ctx0" brushRef="#br0" timeOffset="2133.11">973 262 1428 0 0,'101'90'2632'0'0,"-82"-67"-2211"0"0,66 134 1553 0 0,-80-130-625 0 0,-4-37 897 0 0,-1 4-2302 0 0,0-7 39 0 0,0 0 0 0 0,0 0 0 0 0,1 0 0 0 0,0 1 0 0 0,1-1 0 0 0,1 0 0 0 0,0 0 0 0 0,1 1 0 0 0,0 0 0 0 0,1-1 0 0 0,0 2 0 0 0,1-1 0 0 0,1 1 0 0 0,-1 0 0 0 0,2 0 0 0 0,-1 0 0 0 0,2 1 0 0 0,-1 0 0 0 0,1 1 0 0 0,1 0 0 0 0,0 1 0 0 0,0 0 1 0 0,0 0-1 0 0,1 1 0 0 0,0 0 0 0 0,1 1 0 0 0,1 0 17 0 0,-8 7-21 0 0,0 0 1 0 0,0 1-1 0 0,0 0 1 0 0,-1-1-1 0 0,1 2 1 0 0,-1-1-1 0 0,1 1 1 0 0,-1-1-1 0 0,0 1 1 0 0,0 1-1 0 0,0-1 1 0 0,0 0-1 0 0,0 1 1 0 0,-1 0-1 0 0,0 0 1 0 0,1 0-1 0 0,-1 0 1 0 0,-1 0-1 0 0,1 1 1 0 0,-1-1-1 0 0,0 1 1 0 0,0 0-1 0 0,0 0 1 0 0,0 0-1 0 0,-1-1 1 0 0,0 2-1 0 0,0-1 1 0 0,-1 0-1 0 0,1 0 1 0 0,-1 0-1 0 0,0 0 1 0 0,0 3 20 0 0,7 21-596 0 0,-1 23-4274 0 0,-6-43 3620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2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636 213 1164 0 0,'0'0'389'0'0,"0"0"30"0"0,0 0-94 0 0,0 0-64 0 0,0 0 5 0 0,0 0-16 0 0,0 0-33 0 0,0 0-18 0 0,0 0-25 0 0,0 0-14 0 0,0 0-6 0 0,0 0 44 0 0,0 0-28 0 0,0 0-108 0 0,0 0-30 0 0,0 0 8 0 0,0 0 46 0 0,0 0 12 0 0,0 0 40 0 0,0 0 37 0 0,0 0-60 0 0,0 0 38 0 0,0 0-34 0 0,0 0-5 0 0,0 0-36 0 0,0 0 99 0 0,0 0-13 0 0,0 0-47 0 0,0 0 77 0 0,0 0 42 0 0,19 0 415 0 0,-16-2-628 0 0,0 0-1 0 0,0 0 0 0 0,0-1 1 0 0,0 1-1 0 0,-1-1 0 0 0,1 0 1 0 0,-1 1-1 0 0,0-1 0 0 0,1 0 0 0 0,-1 0 1 0 0,0-1-1 0 0,-1 1 0 0 0,1 0 1 0 0,-1-1-1 0 0,1 1 0 0 0,-1-1 1 0 0,0 1-1 0 0,0-1 0 0 0,-1 0 1 0 0,1 1-1 0 0,-1-1 0 0 0,1 0 1 0 0,-1 1-1 0 0,-1-1 0 0 0,1 0 1 0 0,0 1-1 0 0,-1-1 0 0 0,0 0 1 0 0,0 1-1 0 0,0-1 0 0 0,0 1 0 0 0,0-1 1 0 0,-1 1-1 0 0,1-1 0 0 0,-1 1 1 0 0,0 0-1 0 0,0 0 0 0 0,-1-1-22 0 0,-3-4-27 0 0,-1 1 1 0 0,1 0-1 0 0,-1 1 0 0 0,0 0 0 0 0,-1 0 0 0 0,0 0 0 0 0,1 1 0 0 0,-2 0 0 0 0,1 0 0 0 0,-1 1 0 0 0,1 0 0 0 0,-1 1 0 0 0,0 0 1 0 0,0 0-1 0 0,-1 1 0 0 0,1 0 0 0 0,0 1 0 0 0,-1 0 0 0 0,1 0 0 0 0,-1 1 0 0 0,-8 1 27 0 0,-195 46-314 0 0,197-42 307 0 0,1 1-1 0 0,-1 1 1 0 0,1 1 0 0 0,1 0-1 0 0,-1 1 1 0 0,1 1-1 0 0,1 0 1 0 0,0 0 0 0 0,0 2-1 0 0,1-1 1 0 0,0 2 0 0 0,1 0-1 0 0,1 0 1 0 0,0 1 0 0 0,1 0-1 0 0,0 0 1 0 0,1 1-1 0 0,1 0 1 0 0,0 1 0 0 0,1-1-1 0 0,1 2 1 0 0,0-1 0 0 0,2 0-1 0 0,-1 4 8 0 0,1-7 40 0 0,0 1 0 0 0,1-1 0 0 0,1 1 0 0 0,0-1 0 0 0,1 1 0 0 0,0-1 0 0 0,1 1 0 0 0,1 0 0 0 0,0-1-1 0 0,1 0 1 0 0,0 1 0 0 0,1-1 0 0 0,1-1 0 0 0,0 1 0 0 0,0 0 0 0 0,1-1 0 0 0,1 0 0 0 0,0-1 0 0 0,1 0 0 0 0,0 0 0 0 0,1 0 0 0 0,0-1-1 0 0,0 0 1 0 0,1-1 0 0 0,0 0 0 0 0,1 0 0 0 0,0-1 0 0 0,1-1 0 0 0,-1 0 0 0 0,1-1 0 0 0,1 0 0 0 0,0 0-40 0 0,3-2 24 0 0,-1 0 1 0 0,1-2-1 0 0,-1 1 1 0 0,1-2-1 0 0,0 0 1 0 0,0-1-1 0 0,0-1 1 0 0,0-1-1 0 0,-1 0 1 0 0,1 0-1 0 0,-1-2 1 0 0,1 0-1 0 0,-1-1 1 0 0,0 0-1 0 0,-1-1 0 0 0,1-1 1 0 0,-1 0-1 0 0,0-1 1 0 0,-1-1-1 0 0,0 0 1 0 0,0-1-1 0 0,-1 0 1 0 0,-1-1-1 0 0,8-8-24 0 0,5-6 13 0 0,-1-1 0 0 0,-1-1-1 0 0,-2-1 1 0 0,-1-1 0 0 0,-1 0 0 0 0,-1-2-1 0 0,-2 0 1 0 0,-1-1 0 0 0,-1 0-1 0 0,7-30-12 0 0,-19 60 23 0 0,0-1-1 0 0,0 1 0 0 0,-1-1 0 0 0,1 1 0 0 0,0-1 0 0 0,-1 1 1 0 0,0-1-1 0 0,1 0 0 0 0,-1 1 0 0 0,0-1 0 0 0,-1 1 0 0 0,1-1 0 0 0,0 1 1 0 0,-1-1-1 0 0,1 0 0 0 0,-1 1 0 0 0,0 0 0 0 0,0-1 0 0 0,0 1 0 0 0,0-1 1 0 0,0 1-1 0 0,-1 0 0 0 0,1 0 0 0 0,0 0 0 0 0,-1 0 0 0 0,0 0 0 0 0,0 0 1 0 0,1 0-1 0 0,-1 0 0 0 0,0 1 0 0 0,0-1 0 0 0,-1 1 0 0 0,1-1 0 0 0,0 1 1 0 0,0 0-1 0 0,-1 0 0 0 0,0 0-22 0 0,-36-14 212 0 0,38 98-247 0 0,48 140 123 0 0,-18-110-9 0 0,-16-67 99 0 0,-1 0 0 0 0,-3 1 0 0 0,-1 0 0 0 0,-3 0 1 0 0,-1 12-179 0 0,-8-44 50 0 0,0 0 0 0 0,0 0 1 0 0,-1-1-1 0 0,-1 1 1 0 0,-1-1-1 0 0,0-1 0 0 0,0 1 1 0 0,-2-1-1 0 0,1 0 1 0 0,-2-1-1 0 0,0 0 0 0 0,0-1 1 0 0,-1 0-1 0 0,0 0 1 0 0,-1-1-1 0 0,0 0 0 0 0,-1-2 1 0 0,0 1-1 0 0,0-1 1 0 0,-1-1-1 0 0,0 0 0 0 0,0-1 1 0 0,-1-1-1 0 0,-9 2-50 0 0,16-4-108 0 0,-1 0 0 0 0,0 0 0 0 0,0-1-1 0 0,0-1 1 0 0,0 1 0 0 0,0-1 0 0 0,0-1 0 0 0,0 0-1 0 0,0 0 1 0 0,0-1 0 0 0,-1 0 0 0 0,1-1 0 0 0,0 0-1 0 0,1 0 1 0 0,-1-1 0 0 0,-7-2 108 0 0,12 2-261 0 0,1 1-1 0 0,-1-1 1 0 0,1 1 0 0 0,-1-1-1 0 0,1 0 1 0 0,0 0 0 0 0,0 0 0 0 0,0 0-1 0 0,1-1 1 0 0,-1 1 0 0 0,1-1-1 0 0,0 0 1 0 0,0 0 0 0 0,0 0-1 0 0,0 0 1 0 0,1 0 0 0 0,0 0-1 0 0,-1 0 1 0 0,2 0 0 0 0,-1-1-1 0 0,0 1 1 0 0,1 0 0 0 0,0-4 261 0 0,-1-7-1318 0 0,1-2 26 0 0</inkml:trace>
  <inkml:trace contextRef="#ctx0" brushRef="#br0" timeOffset="554.862">903 767 924 0 0,'9'6'276'0'0,"-1"1"0"0"0,0 0-1 0 0,0 0 1 0 0,-1 0 0 0 0,0 1 0 0 0,0 0 0 0 0,-1 1 0 0 0,0 0-1 0 0,-1-1 1 0 0,0 2 0 0 0,0-1 0 0 0,2 7-276 0 0,22 85 3614 0 0,-29-101-3592 0 0,0 1 0 0 0,0 0 0 0 0,0 0 1 0 0,-1-1-1 0 0,1 1 0 0 0,0 0 0 0 0,-1-1 0 0 0,1 1 0 0 0,0-1 0 0 0,-1 1 0 0 0,1 0 1 0 0,-1-1-1 0 0,1 1 0 0 0,-1-1 0 0 0,1 1 0 0 0,-1-1 0 0 0,1 0 0 0 0,-1 1 1 0 0,0-1-1 0 0,1 1 0 0 0,-1-1 0 0 0,1 0 0 0 0,-1 0 0 0 0,0 1 0 0 0,1-1 0 0 0,-1 0 1 0 0,0 0-1 0 0,0 0 0 0 0,1 0 0 0 0,-1 0 0 0 0,0 1 0 0 0,1-1 0 0 0,-1-1 0 0 0,0 1 1 0 0,0 0-1 0 0,1 0 0 0 0,-1 0 0 0 0,0 0 0 0 0,1 0 0 0 0,-1-1 0 0 0,0 1 1 0 0,1 0-1 0 0,-1-1 0 0 0,0 1 0 0 0,1 0 0 0 0,-1-1 0 0 0,1 1 0 0 0,-1-1 0 0 0,1 1 1 0 0,-1-1-1 0 0,1 1 0 0 0,-1-1 0 0 0,1 1 0 0 0,-1-1 0 0 0,1 0 0 0 0,0 1 0 0 0,-1-1-21 0 0,-6-15 43 0 0,0 0 0 0 0,1 0 0 0 0,1 0 1 0 0,0 0-1 0 0,2-1 0 0 0,0 0 0 0 0,0 0 1 0 0,2 0-1 0 0,0 0 0 0 0,1-13-44 0 0,1 22 6 0 0,1 0 0 0 0,-1 0 0 0 0,1 1-1 0 0,1-1 1 0 0,0 1 0 0 0,0-1 0 0 0,0 1 0 0 0,1 0 0 0 0,0 0-1 0 0,0 0 1 0 0,1 1 0 0 0,-1-1 0 0 0,2 1 0 0 0,-1 0-1 0 0,1 1 1 0 0,-1-1 0 0 0,2 1 0 0 0,-1 0 0 0 0,0 0-1 0 0,1 1 1 0 0,5-3-6 0 0,-5 9-6 0 0,-1-1 0 0 0,0 1 0 0 0,0 0-1 0 0,0 1 1 0 0,0-1 0 0 0,0 1 0 0 0,0 0 0 0 0,-1 1-1 0 0,0-1 1 0 0,1 1 0 0 0,-1 0 0 0 0,-1 0 0 0 0,1 1-1 0 0,0 0 1 0 0,-1-1 0 0 0,0 1 0 0 0,0 1 0 0 0,-1-1-1 0 0,1 1 1 0 0,-1-1 0 0 0,0 1 0 0 0,-1 0 0 0 0,2 3 6 0 0,9 16-131 0 0,-1 1 0 0 0,-2-1 1 0 0,0 2-1 0 0,-1-1 0 0 0,-2 1 0 0 0,-1 1 1 0 0,0 7 130 0 0,-3-8-5479 0 0,-3-21 4253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4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2328 0 0,'19'1'3689'0'0,"10"27"-3465"0"0,-25-23 122 0 0,25 30 122 0 0,-1 2-1 0 0,-2 0 1 0 0,-2 2-1 0 0,-1 1 1 0 0,-2 0-1 0 0,14 41-467 0 0,-32-75 113 0 0,-1-1 1 0 0,1 1-1 0 0,-1-1 0 0 0,0 1 0 0 0,0 0 0 0 0,-1-1 0 0 0,0 1 0 0 0,0 0 1 0 0,0 0-1 0 0,-1 0 0 0 0,1 0 0 0 0,-2 0 0 0 0,1 0 0 0 0,-1 0 1 0 0,1 0-1 0 0,-2 0 0 0 0,1 0 0 0 0,-1 0 0 0 0,0-1 0 0 0,0 1 0 0 0,0 0 1 0 0,-1-1-1 0 0,0 0 0 0 0,0 0 0 0 0,-2 3-113 0 0,3-9 25 0 0,0-1 0 0 0,0 0-1 0 0,0 0 1 0 0,1 0 0 0 0,-1 0 0 0 0,1 0-1 0 0,-1 0 1 0 0,1-1 0 0 0,0 1 0 0 0,0 0-1 0 0,0-1 1 0 0,0 1 0 0 0,0-1 0 0 0,0 1-1 0 0,1-1 1 0 0,-1 1 0 0 0,1-1 0 0 0,0 0-1 0 0,0 1 1 0 0,0-1 0 0 0,0 1 0 0 0,0-1-1 0 0,0 0 1 0 0,1 1 0 0 0,-1-1 0 0 0,1 1 0 0 0,0-1-1 0 0,0 1 1 0 0,0-1 0 0 0,0 1 0 0 0,1-2-25 0 0,9-35-99 0 0,2 0 0 0 0,1 0 0 0 0,3 1 0 0 0,1 1 0 0 0,1 1 0 0 0,2 1 1 0 0,2 0-1 0 0,1 2 0 0 0,1 1 0 0 0,2 1 0 0 0,2 0 99 0 0,-24 25-56 0 0,0 0-1 0 0,1 0 0 0 0,-1 1 1 0 0,1 0-1 0 0,1 0 1 0 0,-1 0-1 0 0,1 1 0 0 0,0 0 1 0 0,0 0-1 0 0,0 0 1 0 0,0 1-1 0 0,1 0 1 0 0,-1 1-1 0 0,1 0 0 0 0,5-1 57 0 0,-7 5-14 0 0,0 1 0 0 0,0 0 0 0 0,-1 0 0 0 0,1 1 0 0 0,-1-1 0 0 0,1 1 0 0 0,-1 1 0 0 0,0-1 0 0 0,-1 0 0 0 0,1 1-1 0 0,-1 0 1 0 0,0 0 0 0 0,0 1 0 0 0,0-1 0 0 0,-1 1 0 0 0,0 0 0 0 0,0 0 0 0 0,1 3 14 0 0,5 6-51 0 0,69 212-131 0 0,-11-65-410 0 0,-51-135-400 0 0,-4-15-4417 0 0,-12-12 4276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54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341 307 1112 0 0,'-1'0'101'0'0,"0"0"-1"0"0,1-1 1 0 0,-1 1 0 0 0,0-1-1 0 0,1 1 1 0 0,-1-1 0 0 0,0 1-1 0 0,1-1 1 0 0,-1 1 0 0 0,1-1-1 0 0,-1 0 1 0 0,1 1 0 0 0,-1-1-1 0 0,1 0 1 0 0,-1 1 0 0 0,1-1-1 0 0,0 0 1 0 0,-1 0 0 0 0,1 1-1 0 0,0-1 1 0 0,0 0 0 0 0,-1 0-1 0 0,1 0 1 0 0,0 0 0 0 0,0 1-1 0 0,0-1 1 0 0,0 0 0 0 0,0 0-1 0 0,0 0 1 0 0,0 1 0 0 0,1-1-1 0 0,-1 0 1 0 0,0 0 0 0 0,0 0-1 0 0,1 1 1 0 0,-1-1 0 0 0,0 0-1 0 0,1 0 1 0 0,-1 1 0 0 0,1-1-1 0 0,-1 0 1 0 0,1 1 0 0 0,-1-1-1 0 0,1 0 1 0 0,-1 1 0 0 0,1-1-1 0 0,0 1 1 0 0,-1-1-101 0 0,-19 3 153 0 0,0 0 0 0 0,-1 1-1 0 0,1 1 1 0 0,1 1 0 0 0,-1 0 0 0 0,1 2 0 0 0,-1 0 0 0 0,2 1-1 0 0,-1 1 1 0 0,1 0 0 0 0,1 1 0 0 0,0 1 0 0 0,0 1-1 0 0,1 0 1 0 0,1 1 0 0 0,0 1 0 0 0,0 0 0 0 0,-4 8-153 0 0,17-21 9 0 0,0 0-1 0 0,0 0 1 0 0,0 0 0 0 0,0 0 0 0 0,1 0-1 0 0,-1 0 1 0 0,0 0 0 0 0,1 1 0 0 0,-1-1 0 0 0,1 0-1 0 0,-1 0 1 0 0,1 1 0 0 0,-1-1 0 0 0,1 0-1 0 0,0 0 1 0 0,0 1 0 0 0,0-1 0 0 0,0 0-1 0 0,0 1 1 0 0,0-1 0 0 0,0 0 0 0 0,0 1 0 0 0,0-1-1 0 0,1 0 1 0 0,-1 1 0 0 0,0-1 0 0 0,1 0-1 0 0,-1 0 1 0 0,1 1 0 0 0,0-1 0 0 0,-1 0 0 0 0,1 0-1 0 0,0 0 1 0 0,0 0 0 0 0,0 0 0 0 0,-1 0-1 0 0,1 0 1 0 0,0 0 0 0 0,0 0 0 0 0,1 0-1 0 0,-1-1 1 0 0,0 1 0 0 0,0 0 0 0 0,0-1 0 0 0,0 1-1 0 0,1-1 1 0 0,-1 1 0 0 0,0-1 0 0 0,0 0-1 0 0,1 1 1 0 0,-1-1 0 0 0,0 0 0 0 0,1 0-1 0 0,-1 0 1 0 0,0 0 0 0 0,1 0-9 0 0,89 6 158 0 0,-81-6-108 0 0,11-2-34 0 0,0-2 1 0 0,0 0 0 0 0,0-1 0 0 0,-1-2-1 0 0,0 0 1 0 0,0-1 0 0 0,0-1 0 0 0,-1 0-1 0 0,-1-2 1 0 0,0 0 0 0 0,0-1 0 0 0,-1-1 0 0 0,12-12-17 0 0,-21 18 39 0 0,-8 6-37 0 0,0 0 0 0 0,0 0 0 0 0,0 0 1 0 0,1 0-1 0 0,-1 0 0 0 0,0 1 0 0 0,1-1 1 0 0,-1 0-1 0 0,0 0 0 0 0,1 0 0 0 0,-1 1 1 0 0,1-1-1 0 0,-1 0 0 0 0,1 0 0 0 0,0 1 1 0 0,-1-1-1 0 0,1 1 0 0 0,0-1 0 0 0,-1 0 1 0 0,1 1-1 0 0,0-1 0 0 0,0 1 0 0 0,-1 0 1 0 0,1-1-1 0 0,0 1 0 0 0,0-1 0 0 0,0 1 1 0 0,0 0-1 0 0,-1 0 0 0 0,1 0 0 0 0,0-1 1 0 0,0 1-1 0 0,0 0 0 0 0,0 0 0 0 0,0 0 1 0 0,0 0-1 0 0,0 1 0 0 0,0-1 0 0 0,-1 0 1 0 0,1 0-1 0 0,0 0 0 0 0,0 1 0 0 0,0-1 1 0 0,0 0-1 0 0,-1 1 0 0 0,1-1 0 0 0,0 1 1 0 0,0-1-1 0 0,-1 1 0 0 0,1-1 0 0 0,0 1 1 0 0,-1 0-1 0 0,1-1 0 0 0,0 1 0 0 0,-1 0 1 0 0,1 0-1 0 0,-1-1 0 0 0,1 1 0 0 0,-1 0 1 0 0,0 0-1 0 0,1 0 0 0 0,-1-1 0 0 0,0 1 1 0 0,1 0-1 0 0,-1 0 0 0 0,0 0 0 0 0,0 0 1 0 0,0 1-3 0 0,46 253 361 0 0,-28-53-70 0 0,-18-196-260 0 0,0 0 1 0 0,0-1-1 0 0,-1 1 0 0 0,1 0 0 0 0,-2 0 0 0 0,1-1 1 0 0,0 1-1 0 0,-1 0 0 0 0,0-1 0 0 0,-1 1 0 0 0,1-1 1 0 0,-1 0-1 0 0,0 0 0 0 0,0 0 0 0 0,-1 0 0 0 0,1-1 0 0 0,-1 1 1 0 0,0-1-1 0 0,0 0 0 0 0,-1 0 0 0 0,1 0 0 0 0,-1-1 1 0 0,0 0-1 0 0,0 1 0 0 0,0-2 0 0 0,0 1 0 0 0,-5 1-31 0 0,-44-53-150 0 0,48 38 33 0 0,1 0 0 0 0,0-1 0 0 0,0 0 0 0 0,1 0 1 0 0,1 0-1 0 0,0-1 0 0 0,1 1 0 0 0,0-1 0 0 0,1 0 0 0 0,0 1 1 0 0,1-1-1 0 0,0 0 0 0 0,1 0 117 0 0,4 0-67 0 0,-1 1 0 0 0,2-1 0 0 0,0 1 0 0 0,0 0 0 0 0,1 1 0 0 0,1-1 0 0 0,0 1 0 0 0,1 1 0 0 0,-1 0 0 0 0,2 0 0 0 0,0 1 0 0 0,0 0 0 0 0,0 0 0 0 0,1 1 0 0 0,1 1 0 0 0,-1 0-1 0 0,1 0 1 0 0,0 1 0 0 0,7-2 67 0 0,277-129-91 0 0,-272 109 449 0 0,-24 27-253 0 0,-3 0-27 0 0,-11-1-22 0 0,0 1-1 0 0,0 0 1 0 0,0 2-1 0 0,0-1 0 0 0,0 2 1 0 0,0 0-1 0 0,0 1 0 0 0,1 0 1 0 0,-1 1-1 0 0,1 0 1 0 0,0 1-1 0 0,0 0 0 0 0,0 2 1 0 0,1-1-1 0 0,0 1 1 0 0,0 1-1 0 0,-5 5-55 0 0,-32 55 249 0 0,51-65-251 0 0,0 0 1 0 0,0 0 0 0 0,1 0 0 0 0,-1 0 0 0 0,1 0 0 0 0,-1-1-1 0 0,1 1 1 0 0,0-1 0 0 0,0 0 0 0 0,0 0 0 0 0,0 0 0 0 0,0 0 0 0 0,0 0-1 0 0,1-1 1 0 0,-1 1 0 0 0,1-1 0 0 0,-1 0 0 0 0,1 0 0 0 0,-1 0-1 0 0,1-1 1 0 0,0 1 0 0 0,-1-1 0 0 0,1 0 0 0 0,0 0 0 0 0,-1 0 0 0 0,1 0-1 0 0,2-1 2 0 0,-4 1-8 0 0,27 0-47 0 0,0-1 0 0 0,0-2 0 0 0,0 0 0 0 0,0-2 0 0 0,-1-1-1 0 0,0-1 1 0 0,0-2 0 0 0,-1-1 0 0 0,0-1 0 0 0,-1-1 0 0 0,0-1 0 0 0,-1-1-1 0 0,-1-2 1 0 0,0 0 0 0 0,-1-2 0 0 0,0 0 0 0 0,5-9 55 0 0,-8 4 199 0 0,-2-1 0 0 0,-1-1 0 0 0,-1-1 0 0 0,-1 0 0 0 0,-1-1 0 0 0,-1-1 1 0 0,-2 0-1 0 0,3-11-199 0 0,1-60 2525 0 0,-15 98-2125 0 0,-14-14 1052 0 0,5 28-1449 0 0,1 0 0 0 0,1 1 0 0 0,1 0 0 0 0,0 0-1 0 0,0 0 1 0 0,2 1 0 0 0,0 0 0 0 0,0 0 0 0 0,1 0 0 0 0,1 0-1 0 0,1 0 1 0 0,0 0 0 0 0,1 1 0 0 0,1-1 0 0 0,0 0-1 0 0,1 1 1 0 0,0-1 0 0 0,1 0 0 0 0,1 0 0 0 0,1-1-1 0 0,4 11-2 0 0,15 128-8707 0 0,-24-152 7335 0 0,-8 0-1152 0 0,4-3 1263 0 0</inkml:trace>
  <inkml:trace contextRef="#ctx0" brushRef="#br0" timeOffset="169.853">1107 226 1108 0 0,'2'-3'1256'0'0,"4"-3"-240"0"0,-1 3-252 0 0,9-3-244 0 0,4 0-296 0 0,3 2-24 0 0,4-4-632 0 0,4 7 32 0 0,3-4-992 0 0,2 1-124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5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1568 0 0,'0'1'112'0'0,"0"-1"0"0"0,0 0 0 0 0,0 0 0 0 0,1 0 0 0 0,-1 1 0 0 0,0-1 1 0 0,0 0-1 0 0,0 0 0 0 0,1 0 0 0 0,-1 0 0 0 0,0 1 0 0 0,0-1 0 0 0,1 0 0 0 0,-1 0 0 0 0,0 0 0 0 0,1 0 0 0 0,-1 0 0 0 0,0 0 0 0 0,0 0 0 0 0,1 0 0 0 0,-1 0 0 0 0,0 0 0 0 0,1 0 1 0 0,-1 0-1 0 0,0 0 0 0 0,0 0 0 0 0,1 0 0 0 0,-1 0 0 0 0,0 0 0 0 0,1 0 0 0 0,-1 0 0 0 0,0 0 0 0 0,0 0 0 0 0,1-1 0 0 0,-1 1 0 0 0,0 0 0 0 0,0 0 0 0 0,0 0 0 0 0,1 0 0 0 0,-1-1 0 0 0,0 1 1 0 0,0 0-1 0 0,1 0-112 0 0,-6 19 157 0 0,2 1-1 0 0,1 0 1 0 0,0 0 0 0 0,2 0 0 0 0,0 0 0 0 0,1 0 0 0 0,1 0 0 0 0,1-1 0 0 0,1 1 0 0 0,0-1 0 0 0,2 1 0 0 0,0-1 0 0 0,1-1 0 0 0,1 1 0 0 0,2 2-157 0 0,-7-17 22 0 0,1 0 0 0 0,-1 0-1 0 0,1 0 1 0 0,0 0 0 0 0,0-1 0 0 0,1 0 0 0 0,-1 1 0 0 0,1-1 0 0 0,-1-1 0 0 0,1 1-1 0 0,0-1 1 0 0,0 0 0 0 0,0 0 0 0 0,0 0 0 0 0,1-1 0 0 0,-1 0 0 0 0,0 0 0 0 0,0 0-1 0 0,1-1 1 0 0,-1 0 0 0 0,1 0 0 0 0,-1 0 0 0 0,0 0 0 0 0,1-1 0 0 0,-1 0 0 0 0,0 0-1 0 0,1 0 1 0 0,-1-1 0 0 0,0 0 0 0 0,0 0 0 0 0,0 0 0 0 0,0-1 0 0 0,-1 1-22 0 0,13-6 43 0 0,-1-1 0 0 0,0 0 0 0 0,-1-1 0 0 0,0-1 0 0 0,-1-1 0 0 0,0 1 0 0 0,-1-2 0 0 0,0 0 0 0 0,4-6-43 0 0,-8-2 536 0 0,-1 42-392 0 0,-4-14-154 0 0,0 0 0 0 0,1 0 0 0 0,0-1 1 0 0,0 0-1 0 0,1 0 0 0 0,0 0 0 0 0,0 0 1 0 0,0-1-1 0 0,1 0 0 0 0,-1-1 0 0 0,1 1 0 0 0,0-1 1 0 0,1 0-1 0 0,-1-1 0 0 0,1 0 0 0 0,-1 0 1 0 0,1-1-1 0 0,0 0 0 0 0,0 0 0 0 0,0-1 1 0 0,0 0-1 0 0,0 0 0 0 0,0-1 0 0 0,1 0 1 0 0,-1 0-1 0 0,0-1 0 0 0,0 0 0 0 0,0 0 1 0 0,0-1-1 0 0,0 0 0 0 0,0-1 0 0 0,-1 0 1 0 0,1 0-1 0 0,-1 0 0 0 0,0-1 0 0 0,1 0 0 0 0,-2-1 1 0 0,1 1-1 0 0,5-6 10 0 0,-7 5 7 0 0,-1-1 1 0 0,-1 0-1 0 0,1 1 1 0 0,-1-1-1 0 0,0 0 1 0 0,0-1-1 0 0,0 1 0 0 0,-1 0 1 0 0,0-1-1 0 0,-1 0 1 0 0,1 1-1 0 0,-1-1 1 0 0,0 0-1 0 0,-1 1 1 0 0,0-1-1 0 0,0 0 0 0 0,0 0 1 0 0,-1 0-1 0 0,0 1 1 0 0,0-1-1 0 0,-1 0 1 0 0,0 1-1 0 0,0-1 1 0 0,0 1-1 0 0,-1 0 0 0 0,0 0 1 0 0,0 0-1 0 0,-1 0 1 0 0,0 0-1 0 0,0 1 1 0 0,-2-3-8 0 0,-21-36-26 0 0,76 77-2371 0 0,39 23-2842 0 0,-75-44 4029 0 0</inkml:trace>
  <inkml:trace contextRef="#ctx0" brushRef="#br0" timeOffset="321.868">864 239 1068 0 0,'25'3'5091'0'0,"25"-24"-4492"0"0,-26 10-76 0 0,256-115 737 0 0,-281 126-1247 0 0,1 0-1 0 0,-1 1 1 0 0,0-1-1 0 0,1 0 1 0 0,-1 0-1 0 0,0 0 1 0 0,0 0-1 0 0,1 0 1 0 0,-1 0-1 0 0,0 0 1 0 0,0 0-1 0 0,1 0 1 0 0,-1 0-1 0 0,0 0 0 0 0,1 0 1 0 0,-1-1-1 0 0,0 1 1 0 0,0 0-1 0 0,1 0 1 0 0,-1-1-1 0 0,1 1 1 0 0,-1 0-1 0 0,0-1 1 0 0,1 1-1 0 0,-1-1 1 0 0,1 1-1 0 0,-1-1 1 0 0,1 1-1 0 0,-1-1 1 0 0,1 0-1 0 0,-1 1 0 0 0,1-1 1 0 0,-1 1-1 0 0,1-1 1 0 0,0 0-1 0 0,-1 1 1 0 0,1-1-1 0 0,0 0 1 0 0,0 1-1 0 0,0-1 1 0 0,0 0-1 0 0,-1 0 1 0 0,1 1-1 0 0,0-1 1 0 0,0 0-1 0 0,0 0 0 0 0,0 1 1 0 0,0-1-1 0 0,1 0 1 0 0,-1 1-1 0 0,0-1 1 0 0,0 0-1 0 0,0 0 1 0 0,1 1-1 0 0,-1-1 1 0 0,0 0-1 0 0,1 1 1 0 0,-1-1-1 0 0,0 1 1 0 0,1-1-1 0 0,-1 0 0 0 0,1 1 1 0 0,-1-1-1 0 0,1 1 1 0 0,0-1-1 0 0,-1 1 1 0 0,1-1-1 0 0,-1 1 1 0 0,1 0-13 0 0,-62-7 176 0 0,51 6-153 0 0,0 1 1 0 0,0 0-1 0 0,1 0 1 0 0,-1 1 0 0 0,0 0-1 0 0,1 1 1 0 0,-1 0 0 0 0,1 1-1 0 0,0 0 1 0 0,0 0 0 0 0,0 1-1 0 0,0 0 1 0 0,0 1 0 0 0,1 0-1 0 0,-5 4-23 0 0,12-6-18 0 0,0 0 0 0 0,1 0 0 0 0,0 0-1 0 0,-1 0 1 0 0,1 0 0 0 0,0 1 0 0 0,1-1-1 0 0,-1 0 1 0 0,1 0 0 0 0,-1 0 0 0 0,1 0-1 0 0,0 0 1 0 0,0 0 0 0 0,0 0 0 0 0,0 0 0 0 0,1 0-1 0 0,-1 0 1 0 0,1 0 0 0 0,0-1 0 0 0,0 1-1 0 0,0-1 1 0 0,0 1 0 0 0,0-1 0 0 0,0 0-1 0 0,1 0 1 0 0,-1 0 0 0 0,1 0 0 0 0,0 0 0 0 0,-1 0-1 0 0,1-1 1 0 0,0 0 0 0 0,1 1 18 0 0,87 58-1539 0 0,9-23-3477 0 0,-74-33 3514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5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64 1780 0 0,'10'-10'6713'0'0,"-2"27"-4534"0"0,-5 27-2617 0 0,-1-12 533 0 0,1-1 0 0 0,2 1 0 0 0,1-1 1 0 0,1-1-1 0 0,2 1 0 0 0,1-1 0 0 0,6 11-95 0 0,7 83-213 0 0,-23-121 54 0 0,0 0 1 0 0,-1 0 0 0 0,1 0-1 0 0,0 0 1 0 0,-1 0-1 0 0,0 0 1 0 0,0 0 0 0 0,0 0-1 0 0,0 0 1 0 0,0 0-1 0 0,-1 0 1 0 0,1 0-1 0 0,-1-1 1 0 0,0 1 0 0 0,1-1-1 0 0,-1 1 1 0 0,0-1-1 0 0,-1 0 1 0 0,1 0-1 0 0,0 0 1 0 0,-1 0 0 0 0,1 0-1 0 0,-1 0 1 0 0,0 0-1 0 0,1-1 1 0 0,-1 0-1 0 0,0 1 1 0 0,0-1 0 0 0,0 0-1 0 0,0-1 1 0 0,0 1-1 0 0,0 0 1 0 0,0-1-1 0 0,0 1 1 0 0,0-1 0 0 0,0 0-1 0 0,-1 0 159 0 0,-13 0-1301 0 0,-1 0 45 0 0</inkml:trace>
  <inkml:trace contextRef="#ctx0" brushRef="#br0" timeOffset="1334.969">1 266 2500 0 0,'58'-3'3596'0'0,"37"-8"-2482"0"0,28-3-931 0 0,-120 14-190 0 0,49-3-99 0 0,0-1-1 0 0,-1-3 1 0 0,0-1-1 0 0,0-3 1 0 0,40-15 106 0 0,-86 24 21 0 0,1-1 0 0 0,-1 0 0 0 0,1 0 0 0 0,-1 0 0 0 0,0 0 0 0 0,0-1-1 0 0,-1 0 1 0 0,1 0 0 0 0,-1 0 0 0 0,1 0 0 0 0,-1-1 0 0 0,-1 0 0 0 0,1 0 0 0 0,-1 0 0 0 0,0 0 0 0 0,0 0 0 0 0,0-1 0 0 0,-1 1 0 0 0,1-1-1 0 0,-1 0 1 0 0,-1 1 0 0 0,1-1 0 0 0,-1 0 0 0 0,0 0 0 0 0,-1 0 0 0 0,1-1 0 0 0,-1 1 0 0 0,0 0 0 0 0,-1 0 0 0 0,1 0 0 0 0,-2-3-21 0 0,2 8 17 0 0,-3-17-121 0 0,8 24-18 0 0,-4 95 351 0 0,10 83 490 0 0,-1 1 1092 0 0,-10-184-1643 0 0,0-1-49 0 0,16 1 319 0 0,47-69-384 0 0,-60 65-64 0 0,0 1 0 0 0,0 0 0 0 0,1 0 1 0 0,-1 0-1 0 0,1 0 0 0 0,-1 0 0 0 0,1 1 0 0 0,0 0 0 0 0,-1-1 0 0 0,1 1 0 0 0,0 1 0 0 0,0-1 0 0 0,0 1 0 0 0,0-1 0 0 0,0 1 0 0 0,0 0 0 0 0,0 0 0 0 0,-1 1 0 0 0,1-1 0 0 0,0 1 0 0 0,0 0 0 0 0,0 0 0 0 0,0 0 0 0 0,-1 1 0 0 0,1-1 0 0 0,0 1 0 0 0,-1 0 1 0 0,3 2 9 0 0,22 4 0 0 0,-7-4-4 0 0,6 4-99 0 0,0-1 1 0 0,0-1-1 0 0,1-2 1 0 0,-1 0-1 0 0,1-2 1 0 0,0-1-1 0 0,0-1 0 0 0,0-2 1 0 0,0-1-1 0 0,-1-1 1 0 0,1-1-1 0 0,-1-1 1 0 0,0-1-1 0 0,-1-2 0 0 0,13-6 103 0 0,-35 13-15 0 0,0 0 0 0 0,0-1 0 0 0,0 1-1 0 0,0-1 1 0 0,-1 0 0 0 0,1 0 0 0 0,-1 0-1 0 0,0 0 1 0 0,0-1 0 0 0,0 1 0 0 0,0-1-1 0 0,0 0 1 0 0,-1 0 0 0 0,0 0-1 0 0,1 0 1 0 0,-2 0 0 0 0,1-1 0 0 0,0 1-1 0 0,-1-1 1 0 0,0 1 0 0 0,0-2 15 0 0,-51-34-79 0 0,39 35 83 0 0,0 0 1 0 0,-1 1-1 0 0,0 0 0 0 0,0 1 1 0 0,0 1-1 0 0,0 0 0 0 0,0 0 1 0 0,-1 1-1 0 0,1 1 0 0 0,0 0 1 0 0,0 1-1 0 0,-1 0 0 0 0,1 1 1 0 0,-9 2-5 0 0,15-3 19 0 0,0 0 0 0 0,1 1 0 0 0,-1-1 0 0 0,0 1 0 0 0,1 0 0 0 0,0 0 0 0 0,-1 1 0 0 0,1 0 0 0 0,0 0 0 0 0,0 0 0 0 0,1 0 0 0 0,-1 1 0 0 0,1 0 0 0 0,-1-1 0 0 0,1 2 0 0 0,1-1 0 0 0,-1 1 0 0 0,0-1 0 0 0,1 1 0 0 0,0 0 0 0 0,0 0 0 0 0,0 0 1 0 0,1 1-1 0 0,0-1 0 0 0,0 0 0 0 0,0 1 0 0 0,1 0 0 0 0,0-1 0 0 0,0 1 0 0 0,0 0 0 0 0,1 2-19 0 0,1-1-16 0 0,1-1-1 0 0,1 1 1 0 0,-1 0 0 0 0,1-1 0 0 0,1 1 0 0 0,-1-1-1 0 0,1 0 1 0 0,0 0 0 0 0,0 0 0 0 0,1-1 0 0 0,0 1-1 0 0,0-1 1 0 0,0 0 0 0 0,1-1 0 0 0,-1 1 0 0 0,1-1-1 0 0,0 0 1 0 0,0 0 0 0 0,1-1 0 0 0,-1 0 0 0 0,1 0-1 0 0,0-1 1 0 0,-1 1 0 0 0,1-1 0 0 0,0-1 0 0 0,0 1-1 0 0,5-1 17 0 0,0 2-134 0 0,0 0 0 0 0,0-1-1 0 0,1 0 1 0 0,-1-1 0 0 0,0 0-1 0 0,0-1 1 0 0,1-1-1 0 0,-1 0 1 0 0,0 0 0 0 0,0-1-1 0 0,0-1 1 0 0,0 0 0 0 0,0-1-1 0 0,0 0 1 0 0,-1 0-1 0 0,0-1 1 0 0,0-1 0 0 0,0 0-1 0 0,-1-1 1 0 0,0 0-1 0 0,0 0 1 0 0,0-1 0 0 0,-1 0-1 0 0,-1-1 1 0 0,1 0 0 0 0,-1 0-1 0 0,1-3 135 0 0,42-95 2406 0 0,-49 107-2391 0 0,-1 0 0 0 0,1 0 0 0 0,0 0 0 0 0,-1 0 0 0 0,1 0-1 0 0,0 0 1 0 0,-1 0 0 0 0,1 1 0 0 0,0-1 0 0 0,-1 0 0 0 0,1 1 0 0 0,0 0-1 0 0,-1-1 1 0 0,1 1 0 0 0,-1 0 0 0 0,0 0 0 0 0,1-1 0 0 0,-1 1 0 0 0,1 0-1 0 0,-1 1 1 0 0,0-1 0 0 0,0 0 0 0 0,0 0 0 0 0,0 0 0 0 0,0 1 0 0 0,0-1-1 0 0,0 1 1 0 0,0-1 0 0 0,0 1 0 0 0,-1-1 0 0 0,1 1 0 0 0,0-1 0 0 0,-1 1-1 0 0,0-1 1 0 0,1 1 0 0 0,-1 1-15 0 0,6 15 146 0 0,-6-17-115 0 0,0 0 0 0 0,0 0 0 0 0,0-1 0 0 0,0 1 0 0 0,0 0 0 0 0,0-1 0 0 0,0 1 0 0 0,0 0 0 0 0,0 0 0 0 0,0-1 0 0 0,1 1 0 0 0,-1 0 0 0 0,0-1 0 0 0,0 1 0 0 0,1 0 0 0 0,-1-1 0 0 0,0 1 0 0 0,1 0-1 0 0,-1-1 1 0 0,1 1 0 0 0,-1-1 0 0 0,1 1 0 0 0,-1-1 0 0 0,1 1 0 0 0,-1-1 0 0 0,1 1 0 0 0,-1-1 0 0 0,1 1 0 0 0,0-1 0 0 0,-1 0 0 0 0,1 1 0 0 0,0-1 0 0 0,-1 0 0 0 0,1 0 0 0 0,0 1 0 0 0,0-1 0 0 0,-1 0 0 0 0,1 0 0 0 0,0 0-1 0 0,-1 0 1 0 0,1 0 0 0 0,0 0 0 0 0,0 0 0 0 0,-1 0 0 0 0,1 0 0 0 0,0 0 0 0 0,0-1 0 0 0,-1 1 0 0 0,1 0 0 0 0,0 0 0 0 0,-1-1 0 0 0,1 1 0 0 0,0 0 0 0 0,-1-1 0 0 0,1 1 0 0 0,-1-1 0 0 0,1 1 0 0 0,-1-1 0 0 0,1 1 0 0 0,-1-1-1 0 0,1 1 1 0 0,-1-1 0 0 0,1 0 0 0 0,-1 1 0 0 0,1-1-31 0 0,44-38 188 0 0,62-29-296 0 0,-101 70 72 0 0,1 0-1 0 0,-1 1 1 0 0,0-1 0 0 0,0 1-1 0 0,0 0 1 0 0,0 1-1 0 0,0 0 1 0 0,-1 0 0 0 0,1 0-1 0 0,-1 0 1 0 0,0 1-1 0 0,0 0 1 0 0,-1 0 0 0 0,0 0-1 0 0,0 0 1 0 0,0 1-1 0 0,0 0 1 0 0,-1 0 0 0 0,0 0-1 0 0,0 0 1 0 0,-1 0-1 0 0,1 0 1 0 0,0 6 36 0 0,8 11-536 0 0,6 18-790 0 0,-13-14-3177 0 0,-4-27 3049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0 390 1848 0 0,'33'-14'4656'0'0,"39"-3"-4270"0"0,-54 13 177 0 0,215-25 104 0 0,-77 26-4885 0 0,-141 3 3320 0 0</inkml:trace>
  <inkml:trace contextRef="#ctx0" brushRef="#br0" timeOffset="232.869">24 668 2560 0 0,'34'37'4025'0'0,"55"-24"-2332"0"0,104-28-442 0 0,-126 2-1398 0 0,-24 6-1116 0 0,0-2 1 0 0,-1-1 0 0 0,0-3 0 0 0,0-1-1 0 0,20-12 1263 0 0,-29 8-1490 0 0</inkml:trace>
  <inkml:trace contextRef="#ctx0" brushRef="#br0" timeOffset="636.557">1233 17 1780 0 0,'0'-16'7171'0'0,"-4"42"-5708"0"0,-3 11-1118 0 0,2 1 0 0 0,1-1 0 0 0,2 1 0 0 0,2 0 0 0 0,1-1 0 0 0,2 1 0 0 0,7 30-345 0 0,51 248-1461 0 0,-60-314 1236 0 0,-1-1 1 0 0,1 1-1 0 0,-1-1 1 0 0,0 1 0 0 0,0 0-1 0 0,1-1 1 0 0,-1 1-1 0 0,0-1 1 0 0,0 1-1 0 0,-1 0 1 0 0,1-1-1 0 0,0 1 1 0 0,0-1 0 0 0,-1 1-1 0 0,1-1 1 0 0,-1 1-1 0 0,1-1 1 0 0,-1 1-1 0 0,0-1 1 0 0,0 1-1 0 0,0-1 1 0 0,1 0 0 0 0,-1 0-1 0 0,0 1 1 0 0,-1-1-1 0 0,1 0 1 0 0,0 0-1 0 0,0 0 1 0 0,0 0 0 0 0,-1 0-1 0 0,1 0 1 0 0,0 0-1 0 0,-1-1 1 0 0,1 1-1 0 0,-1 0 225 0 0,-5 0-1204 0 0</inkml:trace>
  <inkml:trace contextRef="#ctx0" brushRef="#br0" timeOffset="869.925">1095 750 3072 0 0,'13'5'3273'0'0,"28"-5"-2490"0"0,-32 0-324 0 0,145-17 387 0 0,-54-10-3199 0 0,-64 7-387 0 0,-23 7 1364 0 0</inkml:trace>
  <inkml:trace contextRef="#ctx0" brushRef="#br0" timeOffset="1212.12">1255 60 1048 0 0,'-41'-9'4536'0'0,"-56"67"-2877"0"0,-42 118-3214 0 0,117-141-1169 0 0,14-23 1480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0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18 1520 0 0,'-67'11'4239'0'0,"58"-7"-3903"0"0,2 0-188 0 0,0 1 1 0 0,1-1-1 0 0,-1 1 1 0 0,1 0 0 0 0,0 0-1 0 0,1 1 1 0 0,-1 0 0 0 0,1 0-1 0 0,0 0 1 0 0,1 1-1 0 0,0-1 1 0 0,0 1 0 0 0,0 0-1 0 0,0 0 1 0 0,1 1 0 0 0,1-1-1 0 0,-1 1 1 0 0,1-1 0 0 0,0 1-1 0 0,1 0 1 0 0,0 0-1 0 0,0 0 1 0 0,1 0 0 0 0,0 5-149 0 0,29 191 1831 0 0,-1-124-1362 0 0,-16-50-531 0 0,-1 0 1 0 0,-1 1-1 0 0,-2 0 0 0 0,-1 0 0 0 0,-1 1 1 0 0,0 24 61 0 0,-6-54-129 0 0,0 1 1 0 0,-1 0-1 0 0,1 0 1 0 0,-1-1-1 0 0,0 1 1 0 0,0 0-1 0 0,0-1 1 0 0,0 1 0 0 0,0-1-1 0 0,0 0 1 0 0,-1 1-1 0 0,1-1 1 0 0,-1 0-1 0 0,1 1 1 0 0,-1-1-1 0 0,0 0 1 0 0,0-1-1 0 0,0 1 1 0 0,0 0-1 0 0,0 0 1 0 0,-1-1-1 0 0,1 1 1 0 0,-1-1-1 0 0,1 0 1 0 0,0 0 0 0 0,-1 0-1 0 0,0 0 1 0 0,1 0-1 0 0,-1 0 1 0 0,0-1-1 0 0,1 1 1 0 0,-1-1-1 0 0,0 0 1 0 0,0 0-1 0 0,1 0 1 0 0,-2 0 128 0 0,-94-10-4506 0 0,67 2 3285 0 0</inkml:trace>
  <inkml:trace contextRef="#ctx0" brushRef="#br0" timeOffset="327.06">1 565 1532 0 0,'30'-16'636'0'0,"1"1"0"0"0,0 1 1 0 0,1 2-1 0 0,0 1 0 0 0,1 1 0 0 0,0 2 0 0 0,14 0-636 0 0,9-5 413 0 0,123-15 704 0 0,-176 28-654 0 0,-2-1-379 0 0,0 1 1 0 0,1-1-1 0 0,-1 1 1 0 0,0-1-1 0 0,0 1 1 0 0,1 0-1 0 0,-1-1 1 0 0,0 1-1 0 0,1 0 1 0 0,-1 0-1 0 0,0 0 1 0 0,1 0-1 0 0,-1 0 1 0 0,1 0-1 0 0,-1 0 1 0 0,0 0-1 0 0,1 1 1 0 0,-1-1-1 0 0,0 1 1 0 0,0-1-1 0 0,1 1 1 0 0,-1-1-1 0 0,0 1 1 0 0,0 0-1 0 0,0-1 1 0 0,0 1-1 0 0,0 0 1 0 0,0 0-1 0 0,0 0 1 0 0,0 0-1 0 0,0 0 1 0 0,0 0-1 0 0,0 0 1 0 0,0 0-1 0 0,-1 0 1 0 0,1 0-1 0 0,0 0 1 0 0,-1 1-1 0 0,1-1 1 0 0,-1 0-1 0 0,1 1 1 0 0,-1-1-1 0 0,0 0 1 0 0,0 1-1 0 0,1-1 1 0 0,-1 0-1 0 0,0 1 1 0 0,0-1-85 0 0,0 171-441 0 0,0-56-3861 0 0,-17-82 318 0 0,14-31 2821 0 0</inkml:trace>
  <inkml:trace contextRef="#ctx0" brushRef="#br0" timeOffset="591.887">361 504 2408 0 0,'20'-9'6271'0'0,"39"27"-6217"0"0,-48-14 541 0 0,231 126 183 0 0,-104-11-7900 0 0,-131-111 5970 0 0</inkml:trace>
  <inkml:trace contextRef="#ctx0" brushRef="#br0" timeOffset="1010.465">995 16 944 0 0,'-5'-2'302'0'0,"1"-1"1"0"0,-1 1-1 0 0,0 0 1 0 0,0 1-1 0 0,0-1 0 0 0,0 1 1 0 0,0 0-1 0 0,0 0 0 0 0,0 1 1 0 0,0-1-1 0 0,0 1 0 0 0,0 0 1 0 0,0 1-1 0 0,0-1 0 0 0,0 1 1 0 0,0 0-1 0 0,0 0 0 0 0,-3 1-302 0 0,0 2 135 0 0,0 1-1 0 0,0 0 1 0 0,1 0-1 0 0,-1 0 0 0 0,1 1 1 0 0,0 0-1 0 0,0 0 1 0 0,1 1-1 0 0,0 0 0 0 0,0 0 1 0 0,1 1-1 0 0,0-1 1 0 0,0 1-1 0 0,1 0 0 0 0,0 1 1 0 0,0-1-1 0 0,1 1 1 0 0,0-1-1 0 0,0 1 0 0 0,1 0 1 0 0,0 0-1 0 0,1 0 1 0 0,0 2-135 0 0,2-1-9 0 0,1-1 1 0 0,1 1 0 0 0,0-1 0 0 0,0 1 0 0 0,1-1 0 0 0,0 0-1 0 0,1-1 1 0 0,0 1 0 0 0,0-1 0 0 0,1 0 0 0 0,0 0 0 0 0,0 0-1 0 0,1-1 1 0 0,0 0 0 0 0,0 0 0 0 0,0-1 0 0 0,1 0 0 0 0,0 0-1 0 0,1-1 1 0 0,-1 0 0 0 0,1 0 0 0 0,0-1 0 0 0,0 0 0 0 0,7 1 8 0 0,-10-2-377 0 0,1-1 0 0 0,0 0 1 0 0,0-1-1 0 0,-1 0 1 0 0,1 0-1 0 0,0 0 0 0 0,0-1 1 0 0,0 0-1 0 0,0 0 1 0 0,0-1-1 0 0,0 0 0 0 0,-1 0 1 0 0,1 0-1 0 0,0-1 1 0 0,0 0-1 0 0,-1-1 0 0 0,0 1 1 0 0,3-2 376 0 0,5-8-1307 0 0</inkml:trace>
  <inkml:trace contextRef="#ctx0" brushRef="#br0" timeOffset="1462.531">1051 67 1508 0 0,'37'-21'3261'0'0,"-33"22"-3172"0"0,1 0-1 0 0,0 1 1 0 0,0-1-1 0 0,-1 1 1 0 0,1 0-1 0 0,-1 0 1 0 0,1 0 0 0 0,-1 0-1 0 0,0 1 1 0 0,0 0-1 0 0,0 0 1 0 0,0 0 0 0 0,-1 0-1 0 0,1 1 1 0 0,-1 0-1 0 0,0-1 1 0 0,0 1 0 0 0,0 0-1 0 0,-1 0 1 0 0,1 1-1 0 0,0 1-88 0 0,-3 0 136 0 0,-1 0 0 0 0,0 0 0 0 0,-1 0 0 0 0,1 0 0 0 0,-1 0 0 0 0,0-1 0 0 0,0 1 0 0 0,-1-1 0 0 0,1 1 0 0 0,-1-1 0 0 0,-1 0 0 0 0,1 0 0 0 0,-1 0 0 0 0,0 0 0 0 0,0-1 0 0 0,0 0 0 0 0,0 1 0 0 0,-1-2 0 0 0,0 1 0 0 0,0 0 0 0 0,0-1 0 0 0,0 0 0 0 0,0 0 0 0 0,-1-1 0 0 0,1 1 0 0 0,-1-1 0 0 0,0 0 0 0 0,-3 0-136 0 0,-21 15 769 0 0,94-64-4092 0 0,31-22-1171 0 0,-73 51 3305 0 0</inkml:trace>
  <inkml:trace contextRef="#ctx0" brushRef="#br0" timeOffset="1712.596">1284 75 1028 0 0,'1'-1'73'0'0,"1"1"0"0"0,-1-1-1 0 0,0 1 1 0 0,0-1 0 0 0,0 1-1 0 0,0-1 1 0 0,0 0 0 0 0,0 0-1 0 0,0 1 1 0 0,0-1 0 0 0,0 0 0 0 0,0 0-1 0 0,0 0 1 0 0,-1 0 0 0 0,1 0-1 0 0,0 0 1 0 0,-1 0 0 0 0,1 0-1 0 0,-1 0 1 0 0,1-1 0 0 0,-1 1 0 0 0,1 0-1 0 0,-1 0 1 0 0,0 0 0 0 0,0-1-1 0 0,1 1 1 0 0,-1 0 0 0 0,0 0-1 0 0,0-1 1 0 0,0 1 0 0 0,-1 0 0 0 0,1 0-1 0 0,0-1 1 0 0,0 1 0 0 0,-1 0-1 0 0,1 0 1 0 0,0 0 0 0 0,-1 0 0 0 0,1-1-1 0 0,-1 1 1 0 0,0 0 0 0 0,1 0-1 0 0,-1 0 1 0 0,0 0 0 0 0,0 0-1 0 0,1 0 1 0 0,-1 0 0 0 0,0 1 0 0 0,0-1-1 0 0,0 0 1 0 0,0 0 0 0 0,0 1-1 0 0,0-1 1 0 0,0 1 0 0 0,-1-1-1 0 0,1 1 1 0 0,0-1 0 0 0,0 1 0 0 0,0-1-1 0 0,-1 1 1 0 0,1 0 0 0 0,0 0-1 0 0,0 0 1 0 0,0 0 0 0 0,-1 0 0 0 0,0 0-73 0 0,0 3 70 0 0,-1-1 0 0 0,1 1 1 0 0,0 0-1 0 0,-1 0 1 0 0,2 0-1 0 0,-1 1 1 0 0,0-1-1 0 0,1 0 1 0 0,-1 1-1 0 0,1-1 0 0 0,0 1 1 0 0,0-1-1 0 0,0 1 1 0 0,1 0-1 0 0,-1-1 1 0 0,1 1-1 0 0,0 0 1 0 0,0 0-1 0 0,0-1 1 0 0,1 1-1 0 0,-1 0 0 0 0,1-1 1 0 0,0 1-1 0 0,0-1 1 0 0,0 1-1 0 0,0-1 1 0 0,1 1-1 0 0,-1-1 1 0 0,1 0-1 0 0,0 1 1 0 0,0-1-1 0 0,0 0 0 0 0,3 2-70 0 0,97 93 417 0 0,-46-76-3123 0 0,-54-22 1481 0 0,0 0 40 0 0,6 0-43 0 0</inkml:trace>
  <inkml:trace contextRef="#ctx0" brushRef="#br0" timeOffset="1991.454">1614 37 2136 0 0,'3'10'264'0'0,"-1"-1"-1"0"0,0 1 1 0 0,0 0 0 0 0,-1-1-1 0 0,0 1 1 0 0,-1 0 0 0 0,0 0-1 0 0,0 0 1 0 0,-1 0 0 0 0,-1 0-1 0 0,0-1 1 0 0,0 1 0 0 0,-1 0-1 0 0,0-1 1 0 0,0 0-1 0 0,-1 0 1 0 0,0 0 0 0 0,-1 0-1 0 0,0-1 1 0 0,0 1 0 0 0,-1-1-1 0 0,0 0 1 0 0,-1-1 0 0 0,0 0-1 0 0,0 0 1 0 0,0 0 0 0 0,-1-1-1 0 0,0 1-263 0 0,-47 40 744 0 0,45-39-2996 0 0,64-63-2780 0 0,-37 39 3870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4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1112 0 0,'8'-8'4097'0'0,"44"27"-3161"0"0,-31-10-781 0 0,-1 2 1 0 0,0 0 0 0 0,0 1 0 0 0,-1 2 0 0 0,-1-1-1 0 0,0 2 1 0 0,-1 1 0 0 0,0 0 0 0 0,-1 1 0 0 0,-1 0-1 0 0,-1 2 1 0 0,-1-1 0 0 0,1 4-156 0 0,-13-18 57 0 0,0-1 1 0 0,0 1-1 0 0,0-1 0 0 0,0 1 0 0 0,-1-1 1 0 0,0 1-1 0 0,0 0 0 0 0,0-1 0 0 0,0 1 1 0 0,0-1-1 0 0,-1 1 0 0 0,1 0 0 0 0,-1-1 1 0 0,0 1-1 0 0,0-1 0 0 0,-1 0 0 0 0,1 1 1 0 0,-1-1-1 0 0,1 0 0 0 0,-1 0 0 0 0,0 0 1 0 0,0 0-1 0 0,-1 0 0 0 0,1 0 0 0 0,-1 0 1 0 0,1-1-1 0 0,-1 1 0 0 0,0-1 0 0 0,0 0 1 0 0,0 0-1 0 0,0 0 0 0 0,0 0 0 0 0,0-1 1 0 0,0 1-1 0 0,-1-1 0 0 0,0 1-57 0 0,-1 0 68 0 0,0 1-1 0 0,-1 0 1 0 0,1-1 0 0 0,-1 0-1 0 0,0-1 1 0 0,0 1 0 0 0,1-1-1 0 0,-1 0 1 0 0,0 0-1 0 0,0-1 1 0 0,0 0 0 0 0,0 0-1 0 0,0 0 1 0 0,0-1-1 0 0,0 0 1 0 0,0 0 0 0 0,0-1-1 0 0,0 1 1 0 0,1-1-1 0 0,-1 0 1 0 0,-3-3-68 0 0,4-2-19 0 0,1 0 0 0 0,0 0 0 0 0,1-1 0 0 0,0 0 0 0 0,0 1 0 0 0,1-1 0 0 0,0-1 0 0 0,0 1 0 0 0,1 0 0 0 0,0 0 0 0 0,0 0-1 0 0,1-1 1 0 0,0 1 0 0 0,0 0 0 0 0,1-1 0 0 0,0 1 0 0 0,1 0 0 0 0,0 0 0 0 0,0 0 0 0 0,0 0 0 0 0,4-6 19 0 0,2-7-169 0 0,0 0-1 0 0,2 1 1 0 0,0 0 0 0 0,2 1-1 0 0,0 0 1 0 0,1 1 0 0 0,0 1-1 0 0,2 0 1 0 0,0 0 0 0 0,1 2-1 0 0,7-6 170 0 0,130-82-5772 0 0,-126 90 4604 0 0</inkml:trace>
  <inkml:trace contextRef="#ctx0" brushRef="#br0" timeOffset="386.94">570 424 1652 0 0,'244'-57'3009'0'0,"-92"-8"-1959"0"0,-228 56-466 0 0,51 13-417 0 0,1 0 1 0 0,0 2-1 0 0,0 1 0 0 0,0 0 0 0 0,1 2 1 0 0,1 1-1 0 0,-1 1 0 0 0,1 1 0 0 0,1 0 1 0 0,0 2-1 0 0,1 0 0 0 0,1 2 0 0 0,-2 1-167 0 0,19-15 10 0 0,1 0-1 0 0,-1 0 0 0 0,0 0 0 0 0,0 0 0 0 0,1 0 0 0 0,-1 0 0 0 0,1 0 0 0 0,0 0 1 0 0,0 1-1 0 0,0-1 0 0 0,0 1 0 0 0,0-1 0 0 0,0 1 0 0 0,1-1 0 0 0,-1 1 0 0 0,1-1 1 0 0,-1 1-1 0 0,1-1 0 0 0,0 1 0 0 0,0 0 0 0 0,0-1 0 0 0,1 1 0 0 0,-1-1 0 0 0,1 1 1 0 0,-1-1-1 0 0,1 1 0 0 0,0-1 0 0 0,0 1 0 0 0,0-1 0 0 0,0 1 0 0 0,0-1 0 0 0,1 0 0 0 0,-1 0 1 0 0,1 0-1 0 0,-1 0 0 0 0,1 0 0 0 0,0 0 0 0 0,0 0 0 0 0,0 0 0 0 0,0-1 0 0 0,0 1 1 0 0,0-1-1 0 0,0 1 0 0 0,1-1 0 0 0,0 0-9 0 0,111 41-1055 0 0,66-39-4325 0 0,-120-13 4095 0 0</inkml:trace>
  <inkml:trace contextRef="#ctx0" brushRef="#br0" timeOffset="682.162">1194 181 1880 0 0,'-3'-11'714'0'0,"-1"1"-1"0"0,0-1 1 0 0,-1 1-1 0 0,0 0 0 0 0,0 0 1 0 0,-1 1-1 0 0,0 0 1 0 0,-1 0-1 0 0,0 0 1 0 0,0 1-1 0 0,-1 0 1 0 0,-8-7-714 0 0,-21 59 1858 0 0,32-20-1702 0 0,0 0 0 0 0,2 1 0 0 0,0-1 0 0 0,2 1 0 0 0,1 0 0 0 0,1 0 0 0 0,0-1 0 0 0,2 1 0 0 0,2-1 0 0 0,0 1 0 0 0,4 8-156 0 0,-9-30 5 0 0,81 293 810 0 0,-54-213-1291 0 0,-3 0 1 0 0,-4 2-1 0 0,-4 0 0 0 0,-1 21 476 0 0,-31-66-3901 0 0,-19-74-313 0 0,20 9 2930 0 0,1 0 22 0 0</inkml:trace>
  <inkml:trace contextRef="#ctx0" brushRef="#br0" timeOffset="959.36">1138 214 2116 0 0,'2'-3'112'0'0,"-1"0"-1"0"0,1 0 1 0 0,0 0 0 0 0,0 0-1 0 0,0 0 1 0 0,1 1 0 0 0,-1-1-1 0 0,1 1 1 0 0,-1 0-1 0 0,1 0 1 0 0,0 0 0 0 0,0 0-1 0 0,0 0 1 0 0,0 0 0 0 0,0 1-1 0 0,0 0 1 0 0,1-1 0 0 0,-1 1-1 0 0,0 0 1 0 0,1 1-1 0 0,-1-1 1 0 0,1 1 0 0 0,-1-1-1 0 0,0 1 1 0 0,1 0 0 0 0,-1 0-1 0 0,1 0 1 0 0,2 1-112 0 0,4 5 67 0 0,0 0 1 0 0,0 0-1 0 0,-1 1 1 0 0,0 0-1 0 0,-1 1 1 0 0,0 0-1 0 0,0 0 1 0 0,0 0-1 0 0,-1 1 1 0 0,0 1-1 0 0,-1-1 1 0 0,0 1-1 0 0,-1 0 1 0 0,0 0-1 0 0,0 1 1 0 0,-1-1-1 0 0,0 1 1 0 0,-1 0-1 0 0,0 0 0 0 0,-1 0 1 0 0,0 1-1 0 0,-1-1 1 0 0,0 9-68 0 0,-2-15 24 0 0,0 0 0 0 0,0 0 1 0 0,0 0-1 0 0,-1 1 0 0 0,0-1 0 0 0,0-1 1 0 0,0 1-1 0 0,0 0 0 0 0,-1 0 0 0 0,0-1 1 0 0,0 1-1 0 0,0-1 0 0 0,0 0 0 0 0,-1 0 1 0 0,1 0-1 0 0,-1-1 0 0 0,0 1 0 0 0,0-1 1 0 0,-1 0-1 0 0,1 0 0 0 0,-1 0 0 0 0,0-1 1 0 0,1 0-1 0 0,-1 1 0 0 0,0-2 0 0 0,0 1 1 0 0,0-1-1 0 0,0 1 0 0 0,-1-1 0 0 0,1-1 1 0 0,0 1-1 0 0,-1-1 0 0 0,-3 0-24 0 0,-90-17-565 0 0,25-51-3527 0 0,62 42 2743 0 0</inkml:trace>
  <inkml:trace contextRef="#ctx0" brushRef="#br0" timeOffset="1454.427">1528 37 1688 0 0,'-3'-36'7030'0'0,"16"151"-6002"0"0,-6-70-931 0 0,3-1 1 0 0,1 0-1 0 0,3-1 0 0 0,1 0 0 0 0,20 38-97 0 0,-34-77-100 0 0,0-1 0 0 0,1 0-1 0 0,-1 0 1 0 0,1-1 0 0 0,0 1-1 0 0,0 0 1 0 0,0 0 0 0 0,0-1-1 0 0,0 1 1 0 0,0-1 0 0 0,1 0-1 0 0,0 0 1 0 0,-1 0 0 0 0,1 0-1 0 0,0 0 1 0 0,0 0 0 0 0,0-1-1 0 0,0 1 1 0 0,0-1 0 0 0,0 0 0 0 0,0 0-1 0 0,0 0 1 0 0,1 0 0 0 0,-1-1-1 0 0,0 1 1 0 0,1-1 0 0 0,-1 0-1 0 0,0 0 1 0 0,1 0 0 0 0,-1 0-1 0 0,0-1 1 0 0,4 0 100 0 0,63-38-3741 0 0,-48 25 2404 0 0</inkml:trace>
  <inkml:trace contextRef="#ctx0" brushRef="#br0" timeOffset="1812.812">2018 199 1344 0 0,'0'-1'86'0'0,"1"0"-1"0"0,-1-1 1 0 0,0 1-1 0 0,0 0 1 0 0,0 0 0 0 0,0-1-1 0 0,0 1 1 0 0,0 0-1 0 0,0 0 1 0 0,0 0 0 0 0,0-1-1 0 0,-1 1 1 0 0,1 0-1 0 0,0 0 1 0 0,-1 0 0 0 0,1 0-1 0 0,-1 0 1 0 0,1-1-1 0 0,-1 1 1 0 0,0 0-1 0 0,1 0 1 0 0,-1 1 0 0 0,0-1-1 0 0,0 0 1 0 0,0 0-1 0 0,0 0 1 0 0,0 0 0 0 0,0 1-1 0 0,0-1 1 0 0,0 0-1 0 0,0 1 1 0 0,0-1 0 0 0,0 1-1 0 0,0-1 1 0 0,0 1-1 0 0,0-1 1 0 0,0 1-1 0 0,-1 0 1 0 0,1 0 0 0 0,0 0-1 0 0,0 0 1 0 0,-1-1-1 0 0,1 2 1 0 0,0-1 0 0 0,0 0-1 0 0,0 0 1 0 0,-1 0-1 0 0,1 0 1 0 0,0 1 0 0 0,0-1-1 0 0,0 1 1 0 0,0-1-1 0 0,0 1 1 0 0,0-1-1 0 0,-1 1 1 0 0,1 0-86 0 0,-74 29 701 0 0,64-24-601 0 0,1 0 0 0 0,0 1 0 0 0,0 1 0 0 0,1 0 0 0 0,-1 0 1 0 0,2 0-1 0 0,-1 1 0 0 0,1 1 0 0 0,1 0 0 0 0,-1 0 0 0 0,2 0 0 0 0,-1 0 0 0 0,2 1 0 0 0,-1 0 0 0 0,0 4-100 0 0,6-14 75 0 0,19 17 125 0 0,178-66 206 0 0,-197 48-320 0 0,0 0-4 0 0,0 0-35 0 0,0 2-85 0 0,-1 1 0 0 0,1 0-1 0 0,0-1 1 0 0,0 1 0 0 0,1-1 0 0 0,-1 1 0 0 0,0-1 0 0 0,1 1-1 0 0,-1-1 1 0 0,1 1 0 0 0,0-1 0 0 0,0 1 0 0 0,0-1 0 0 0,0 0-1 0 0,0 0 1 0 0,1 1 0 0 0,-1-1 0 0 0,1 0 0 0 0,-1 0 0 0 0,1 0 0 0 0,0 0-1 0 0,0-1 1 0 0,0 1 0 0 0,0 0 0 0 0,0-1 0 0 0,0 0 0 0 0,0 1-1 0 0,0-1 1 0 0,1 0 0 0 0,-1 0 0 0 0,0 0 0 0 0,1 0 0 0 0,-1 0 0 0 0,1-1-1 0 0,-1 1 1 0 0,1-1 0 0 0,-1 0 0 0 0,1 0 0 0 0,0 0 38 0 0,77 2-4797 0 0,-41-14 3627 0 0</inkml:trace>
  <inkml:trace contextRef="#ctx0" brushRef="#br0" timeOffset="2293.246">2508 1 1008 0 0,'-9'1'340'0'0,"1"0"-1"0"0,-1 0 1 0 0,1 1-1 0 0,-1 0 1 0 0,1 1-1 0 0,0 0 1 0 0,0 0-1 0 0,0 0 1 0 0,1 1-1 0 0,-1 1 1 0 0,1-1-1 0 0,0 1 1 0 0,0 0-1 0 0,-2 3-339 0 0,-1 0 173 0 0,1 0-1 0 0,1 1 1 0 0,0 0-1 0 0,0 0 1 0 0,0 1-1 0 0,1 0 1 0 0,1 1 0 0 0,0-1-1 0 0,0 1 1 0 0,1 0-1 0 0,0 0 1 0 0,1 1-1 0 0,1 0 1 0 0,-1-1-1 0 0,2 1 1 0 0,0 0-1 0 0,0 1 1 0 0,1-1-1 0 0,1 1-172 0 0,2-3 47 0 0,1 0-1 0 0,0 0 1 0 0,0-1-1 0 0,1 1 1 0 0,1-1-1 0 0,-1 1 1 0 0,2-1-1 0 0,-1-1 1 0 0,1 1-1 0 0,0-1 1 0 0,1 0-1 0 0,0 0 1 0 0,1-1-1 0 0,-1 0 0 0 0,1 0 1 0 0,0-1-1 0 0,1 0 1 0 0,0-1-1 0 0,0 1 1 0 0,0-2-1 0 0,0 1 1 0 0,1-1-1 0 0,0-1 1 0 0,-1 0-1 0 0,1 0 1 0 0,1-1-1 0 0,-1 0 0 0 0,0-1 1 0 0,0 0-1 0 0,1 0 1 0 0,-1-1-1 0 0,6-1-46 0 0,5 2-71 0 0,-1-1 0 0 0,1-1 0 0 0,0 0 0 0 0,-1-2 0 0 0,0 0 0 0 0,0-2 0 0 0,0 0 0 0 0,0-1 0 0 0,-1-1 0 0 0,0 0-1 0 0,0-2 1 0 0,0 0 0 0 0,-2-1 0 0 0,1-1 0 0 0,-1-1 0 0 0,-1 0 0 0 0,0-2 0 0 0,-1 1 0 0 0,0-2 0 0 0,7-9 71 0 0,-16 18 33 0 0,-1 0 0 0 0,-1 0-1 0 0,1 0 1 0 0,-1-1 0 0 0,0 0 0 0 0,-1 0 0 0 0,1 0 0 0 0,-1 0-1 0 0,-1 0 1 0 0,1 0 0 0 0,-1-1 0 0 0,-1 1 0 0 0,1-1 0 0 0,-1 0 0 0 0,0-6-33 0 0,-4 9 54 0 0,0 0 1 0 0,-1 0 0 0 0,1 0-1 0 0,-1 1 1 0 0,0-1 0 0 0,0 1 0 0 0,0 0-1 0 0,-1 0 1 0 0,0 0 0 0 0,1 1-1 0 0,-1 0 1 0 0,0 0 0 0 0,-1 0 0 0 0,1 0-1 0 0,-1 1 1 0 0,1 0 0 0 0,-1 0-1 0 0,1 1 1 0 0,-1-1 0 0 0,0 1 0 0 0,0 0-1 0 0,0 1 1 0 0,0 0 0 0 0,0-1 0 0 0,0 2-1 0 0,0-1 1 0 0,1 1 0 0 0,-6 1-55 0 0,2-2 54 0 0,-1 1 0 0 0,1 1 0 0 0,0 0 0 0 0,0 0 0 0 0,0 0 0 0 0,0 1 1 0 0,0 1-1 0 0,1-1 0 0 0,-1 2 0 0 0,1-1 0 0 0,0 1 0 0 0,0 0 0 0 0,1 1 0 0 0,-1-1 1 0 0,1 2-1 0 0,0-1 0 0 0,-3 5-54 0 0,7-8 18 0 0,0 1 1 0 0,0-1-1 0 0,1 1 0 0 0,-1 0 1 0 0,1-1-1 0 0,0 1 0 0 0,0 0 0 0 0,0 1 1 0 0,0-1-1 0 0,1 0 0 0 0,0 0 1 0 0,0 1-1 0 0,0-1 0 0 0,0 1 1 0 0,1-1-1 0 0,0 1 0 0 0,0-1 1 0 0,0 0-1 0 0,0 1 0 0 0,1-1 1 0 0,-1 1-1 0 0,1-1 0 0 0,0 1 1 0 0,1-1-1 0 0,-1 0 0 0 0,1 0 1 0 0,0 0-1 0 0,0 0 0 0 0,0 0 1 0 0,0 0-1 0 0,1 0 0 0 0,0-1 1 0 0,-1 1-1 0 0,1-1 0 0 0,0 0 1 0 0,1 1-1 0 0,0-1-18 0 0,17 15-209 0 0,0 0 1 0 0,1-2 0 0 0,1-1-1 0 0,0 0 1 0 0,1-2 0 0 0,1-1-1 0 0,0-1 1 0 0,1-1 0 0 0,0-1-1 0 0,6 0 209 0 0,166 22-6170 0 0,-169-33 4914 0 0,21-8 142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4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1736 0 0,'-5'-4'4415'0'0,"7"28"-4116"0"0,1 0 0 0 0,2 0 0 0 0,0 0 0 0 0,1-1 1 0 0,1 0-1 0 0,2 0 0 0 0,0-1 0 0 0,1 0 0 0 0,7 10-299 0 0,-15-26 19 0 0,0 0-1 0 0,0-1 1 0 0,1 1 0 0 0,0 0 0 0 0,0-1 0 0 0,0 1-1 0 0,1-1 1 0 0,0 0 0 0 0,0 0 0 0 0,0-1 0 0 0,0 1-1 0 0,1-1 1 0 0,0 0 0 0 0,0 0 0 0 0,0 0 0 0 0,0-1-1 0 0,0 0 1 0 0,1 0 0 0 0,0 0 0 0 0,-1 0 0 0 0,1-1 0 0 0,0 0-1 0 0,0-1 1 0 0,1 1 0 0 0,-1-1 0 0 0,0 0 0 0 0,0-1-1 0 0,1 1 1 0 0,-1-1 0 0 0,0 0 0 0 0,1-1 0 0 0,-1 0-1 0 0,0 0 1 0 0,0 0 0 0 0,0-1 0 0 0,0 1 0 0 0,0-2-1 0 0,0 1 1 0 0,3-2-19 0 0,58-99-300 0 0,-66 102 345 0 0,-1 1-24 0 0,-1 0-20 0 0,1 0 1 0 0,-1-1-1 0 0,1 1 1 0 0,0-1-1 0 0,-1 1 1 0 0,1-1 0 0 0,0 1-1 0 0,-1-1 1 0 0,1 1-1 0 0,0-1 1 0 0,0 0 0 0 0,-1 1-1 0 0,1-1 1 0 0,0 1-1 0 0,0-1 1 0 0,0 0 0 0 0,0 1-1 0 0,0-1 1 0 0,0 1-1 0 0,0-1 1 0 0,0 0 0 0 0,0 1-1 0 0,0-1 1 0 0,0 0-1 0 0,0 1 1 0 0,0-1 0 0 0,1 1-1 0 0,-1-1 1 0 0,0 1-1 0 0,0-1 1 0 0,1 0 0 0 0,-1 1-1 0 0,0-1 1 0 0,1 1-1 0 0,-1-1 1 0 0,0 1 0 0 0,1-1-1 0 0,-1 1 1 0 0,1 0-1 0 0,-1-1 1 0 0,1 1-1 0 0,-1 0 1 0 0,1-1 0 0 0,-1 1-1 0 0,1 0 1 0 0,-1-1-1 0 0,1 1 1 0 0,0 0 0 0 0,-1 0-1 0 0,1 0 1 0 0,-1 0-1 0 0,1-1 1 0 0,0 1 0 0 0,-1 0-1 0 0,1 0 1 0 0,0 0-1 0 0,-1 0 1 0 0,1 0 0 0 0,-1 1-1 0 0,1-1 1 0 0,0 0-1 0 0,-1 0 1 0 0,1 0 0 0 0,-1 0-1 0 0,1 1 1 0 0,-1-1-1 0 0,1 0 1 0 0,0 1 0 0 0,-1-1-2 0 0,12 10 42 0 0,1 0 0 0 0,-1-1 1 0 0,1 0-1 0 0,1-1 1 0 0,0-1-1 0 0,0 0 1 0 0,0 0-1 0 0,1-2 1 0 0,0 0-1 0 0,0-1 1 0 0,0 0-1 0 0,0-1 1 0 0,1-1-1 0 0,0 0 1 0 0,-1-1-1 0 0,1-1 1 0 0,0 0-1 0 0,-1-2 1 0 0,9-1-43 0 0,-19 3 3 0 0,9 1-8 0 0,0-2-1 0 0,0 0 0 0 0,0 0 0 0 0,0-1 1 0 0,0-1-1 0 0,-1-1 0 0 0,1 0 1 0 0,-1 0-1 0 0,0-1 0 0 0,0-1 0 0 0,0 0 1 0 0,-1-1-1 0 0,0-1 0 0 0,0 1 0 0 0,-1-2 1 0 0,0 0-1 0 0,0 0 0 0 0,-1-1 1 0 0,3-4 5 0 0,-11 10-14 0 0,0 0 0 0 0,-1 1 1 0 0,0-1-1 0 0,0 0 0 0 0,0 0 1 0 0,0 0-1 0 0,0 0 0 0 0,-1 0 1 0 0,0 0-1 0 0,0 0 0 0 0,0 0 1 0 0,0 0-1 0 0,0 0 0 0 0,-1 0 1 0 0,0 0-1 0 0,0 0 0 0 0,0 0 1 0 0,0 1-1 0 0,-1-1 0 0 0,1 0 0 0 0,-1 1 1 0 0,0-1-1 0 0,0 1 0 0 0,-1-1 1 0 0,1 1-1 0 0,-1 0 0 0 0,1 0 1 0 0,-1 0-1 0 0,0 0 0 0 0,0 1 1 0 0,0-1-1 0 0,0 1 0 0 0,-1 0 1 0 0,1 0-1 0 0,-1 0 0 0 0,0-1 14 0 0,-139-58-65 0 0,60 41-832 0 0,82 19 398 0 0,-4 7-2828 0 0,10-4 2016 0 0,2-1 93 0 0</inkml:trace>
  <inkml:trace contextRef="#ctx0" brushRef="#br0" timeOffset="402.976">997 204 2524 0 0,'74'-9'3820'0'0,"36"-26"-2808"0"0,-31 9-633 0 0,19-14-335 0 0,-97 39-79 0 0,-1 1 64 0 0,-138-18 527 0 0,128 19-518 0 0,-1 0 0 0 0,1 0 0 0 0,-1 1 0 0 0,1 1 0 0 0,0 0 0 0 0,0 0 0 0 0,0 1 0 0 0,0 0 0 0 0,1 1 0 0 0,-1 0 0 0 0,1 0-1 0 0,0 1 1 0 0,1 0 0 0 0,-1 1 0 0 0,1 0 0 0 0,1 0 0 0 0,-1 1 0 0 0,1-1 0 0 0,1 2 0 0 0,-1-1 0 0 0,1 1 0 0 0,1 0 0 0 0,0 0 0 0 0,-1 2-38 0 0,8-3 7 0 0,0-1 0 0 0,1 1 0 0 0,0 0 0 0 0,0-1 0 0 0,1 1 0 0 0,0-1 0 0 0,0 0 0 0 0,0 0 0 0 0,1-1 0 0 0,0 1 0 0 0,0-1 0 0 0,1 0 0 0 0,0 0 0 0 0,0-1 0 0 0,0 0 0 0 0,1 0 0 0 0,0 0 0 0 0,0-1 0 0 0,0 0 0 0 0,0 0 0 0 0,1-1 0 0 0,-1 0 0 0 0,1 0 0 0 0,2 0-7 0 0,7 4-498 0 0,0 0 0 0 0,0-1 0 0 0,1-1 0 0 0,-1 0 0 0 0,1-2 0 0 0,0 0 0 0 0,1-1 0 0 0,-1 0 0 0 0,0-2 0 0 0,0 0 0 0 0,1-1 0 0 0,1-1 498 0 0,32-11-1524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4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169 114 1036 0 0,'0'0'600'0'0,"0"0"-76"0"0,0 0-62 0 0,5-20 2423 0 0,17 1-2693 0 0,-17 15-31 0 0,-1 79 622 0 0,4 0 0 0 0,3-1 1 0 0,3 0-1 0 0,3 0 0 0 0,27 68-783 0 0,-37-105 602 0 0,-2-9-3497 0 0,-19-27-1009 0 0,8-2 2665 0 0</inkml:trace>
  <inkml:trace contextRef="#ctx0" brushRef="#br0" timeOffset="187.882">116 641 2580 0 0,'3'1'760'0'0,"2"-1"-220"0"0,2-1 16 0 0,9-4-24 0 0,4-1-68 0 0,4 0-79 0 0,2-1 55 0 0,3-2-48 0 0,0 0-68 0 0,-2 0-248 0 0,2 0-44 0 0,-4 0-156 0 0,4 1 12 0 0,-3-4-500 0 0,-2 3-497 0 0,-5 0-211 0 0,-3 0 144 0 0,-2 0 40 0 0</inkml:trace>
  <inkml:trace contextRef="#ctx0" brushRef="#br0" timeOffset="498.449">4 71 1380 0 0,'-3'-3'914'0'0,"11"-4"2520"0"0,-2 6-3421 0 0,165-18 415 0 0,-56 5-4074 0 0,-87 10 2199 0 0</inkml:trace>
  <inkml:trace contextRef="#ctx0" brushRef="#br0" timeOffset="835.962">791 0 924 0 0,'-11'1'268'0'0,"-1"1"0"0"0,0 0 0 0 0,1 1 0 0 0,-1 0 0 0 0,1 1 0 0 0,0 0 0 0 0,0 0 0 0 0,0 2 0 0 0,0-1 0 0 0,1 1 0 0 0,0 1 0 0 0,0-1 0 0 0,1 2 0 0 0,0-1 0 0 0,0 2-1 0 0,1-1 1 0 0,0 1 0 0 0,0 0 0 0 0,1 0 0 0 0,0 1 0 0 0,-1 3-268 0 0,3-2 161 0 0,0 1 0 0 0,1-1 0 0 0,0 1 0 0 0,1 0 0 0 0,0 0 0 0 0,1 1 0 0 0,0-1 0 0 0,1 0 0 0 0,1 1-1 0 0,0-1 1 0 0,0 0 0 0 0,1 1 0 0 0,1-1 0 0 0,1 4-161 0 0,11 25 327 0 0,2 0 0 0 0,1 0 0 0 0,2-2 0 0 0,2-1 0 0 0,2 0 0 0 0,5 3-327 0 0,58 106 656 0 0,-75-128-685 0 0,0 1 0 0 0,-2 0 0 0 0,0 1 0 0 0,-1 0 0 0 0,-2 0 0 0 0,0 1-1 0 0,-1 0 1 0 0,-1 0 0 0 0,-1 0 0 0 0,0 2 29 0 0,-3-22-104 0 0,0-1 0 0 0,1 1-1 0 0,-1 0 1 0 0,0 0 0 0 0,0 0 0 0 0,0 0-1 0 0,0 0 1 0 0,-1 0 0 0 0,1 0 0 0 0,0-1-1 0 0,-1 1 1 0 0,1 0 0 0 0,-1 0 0 0 0,0 0-1 0 0,0-1 1 0 0,1 1 0 0 0,-1 0 0 0 0,0-1-1 0 0,-1 1 1 0 0,1-1 0 0 0,0 1 0 0 0,0-1-1 0 0,-1 1 1 0 0,1-1 0 0 0,0 0 0 0 0,-1 0-1 0 0,0 0 1 0 0,1 0 0 0 0,-1 0 0 0 0,1 0-1 0 0,-1 0 1 0 0,0 0 0 0 0,0-1 0 0 0,0 1-1 0 0,1-1 1 0 0,-1 1 0 0 0,0-1 0 0 0,0 0-1 0 0,0 1 1 0 0,0-1 0 0 0,0 0 0 0 0,0 0-1 0 0,0-1 1 0 0,1 1 0 0 0,-1 0 0 0 0,0-1-1 0 0,0 1 1 0 0,0-1 0 0 0,0 1 0 0 0,1-1-1 0 0,-1 0 1 0 0,0 0 0 0 0,1 0 0 0 0,-1 0-1 0 0,0 0 1 0 0,1 0 0 0 0,-1 0 0 0 0,1 0 0 0 0,0-1-1 0 0,-1 1 1 0 0,1-1 0 0 0,-1 0 104 0 0,-20-18-1294 0 0,1-3 36 0 0</inkml:trace>
  <inkml:trace contextRef="#ctx0" brushRef="#br0" timeOffset="1086.926">563 576 2800 0 0,'3'-6'992'0'0,"0"0"-112"0"0,7-6-108 0 0,2-1-103 0 0,1 1-65 0 0,5 0-72 0 0,4-2-72 0 0,2 2-124 0 0,5 0-136 0 0,1 2-72 0 0,2 1-212 0 0,5 0 8 0 0,3-3-664 0 0,-1 0-676 0 0,2 1 47 0 0,-1 1 69 0 0,-1-4 32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5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95 1268 0 0,'1'-2'105'0'0,"0"-1"0"0"0,0 1 1 0 0,0 0-1 0 0,0 0 0 0 0,0-1 0 0 0,-1 1 0 0 0,1 0 0 0 0,-1-1 1 0 0,1 1-1 0 0,-1-1 0 0 0,0 1 0 0 0,0-1 0 0 0,0 1 0 0 0,0 0 1 0 0,-1-1-1 0 0,1 1 0 0 0,-1-1 0 0 0,1 1 0 0 0,-1 0 0 0 0,0-1 1 0 0,0 1-1 0 0,0 0 0 0 0,0 0 0 0 0,0 0 0 0 0,0-1 0 0 0,-1 1 1 0 0,1 1-1 0 0,-1-1 0 0 0,0 0 0 0 0,1 0 0 0 0,-1 0 0 0 0,0 1 1 0 0,0-1-1 0 0,0 1 0 0 0,0 0 0 0 0,0-1 0 0 0,0 1 0 0 0,0 0 1 0 0,-1 0-1 0 0,0 0-105 0 0,-107-11 698 0 0,96 17-634 0 0,0 0 0 0 0,1 0-1 0 0,0 2 1 0 0,0 0 0 0 0,0 0 0 0 0,1 1-1 0 0,0 0 1 0 0,1 1 0 0 0,0 1 0 0 0,0 0-1 0 0,1 0 1 0 0,0 1 0 0 0,1 0 0 0 0,0 1-1 0 0,1 0 1 0 0,0 0 0 0 0,1 1 0 0 0,0 0-1 0 0,1 0 1 0 0,0 1 0 0 0,2-1 0 0 0,-1 1-1 0 0,-1 11-63 0 0,6-21 36 0 0,-1 1-1 0 0,1-1 0 0 0,0 1 0 0 0,1 0 1 0 0,-1-1-1 0 0,1 1 0 0 0,-1-1 0 0 0,1 1 1 0 0,1-1-1 0 0,-1 0 0 0 0,1 1 0 0 0,-1-1 1 0 0,1 0-1 0 0,1 0 0 0 0,-1 0 0 0 0,0 0 1 0 0,1 0-1 0 0,0-1 0 0 0,0 1 0 0 0,0-1 1 0 0,0 0-1 0 0,1 0 0 0 0,-1 0 0 0 0,1 0 1 0 0,0 0-1 0 0,0-1 0 0 0,0 0 0 0 0,0 0 1 0 0,0 0-1 0 0,0 0 0 0 0,0-1 0 0 0,1 1 1 0 0,-1-1-1 0 0,1 0 0 0 0,-1 0 0 0 0,1-1 1 0 0,-1 1-1 0 0,1-1 0 0 0,-1 0 0 0 0,1-1 1 0 0,0 1-1 0 0,-1-1 0 0 0,1 1 0 0 0,-1-1 1 0 0,0-1-1 0 0,3 0-35 0 0,1 1 10 0 0,0 0 1 0 0,0-1 0 0 0,0 0-1 0 0,0 0 1 0 0,-1-1-1 0 0,1 0 1 0 0,-1 0-1 0 0,0-1 1 0 0,0 0-1 0 0,0 0 1 0 0,0-1-1 0 0,-1 0 1 0 0,1 0 0 0 0,-1 0-1 0 0,-1-1 1 0 0,1 0-1 0 0,-1 0 1 0 0,0 0-1 0 0,0-1 1 0 0,-1 0-1 0 0,0 0 1 0 0,0 0 0 0 0,2-5-11 0 0,5-45 258 0 0,-11 57-230 0 0,0 0 10 0 0,0 0-39 0 0,14-7-74 0 0,111 47-1193 0 0,65 9-4384 0 0,-151-44 4412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3:5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16 337 1404 0 0,'0'0'585'0'0,"3"-3"82"0"0,9-6-50 0 0,-10 7-65 0 0,-2 2-19 0 0,0 0 3 0 0,0 0-48 0 0,0 0-19 0 0,0 0-49 0 0,0 0-28 0 0,3-3-74 0 0,32-33 1338 0 0,-34 115-281 0 0,11 122-1252 0 0,25-4 152 0 0,-37-198-394 0 0,-1 0 0 0 0,0 0 0 0 0,1 1 1 0 0,-1-1-1 0 0,0 0 0 0 0,0 0 0 0 0,0 1 0 0 0,1-1 1 0 0,-1 0-1 0 0,0 1 0 0 0,0-1 0 0 0,0 1 1 0 0,0-1-1 0 0,0 1 0 0 0,0 0 0 0 0,0-1 1 0 0,0 1-1 0 0,-1 0 0 0 0,1 0 0 0 0,0 0 0 0 0,0 0 1 0 0,0 0-1 0 0,0 0 0 0 0,0 0 0 0 0,0 0 1 0 0,0 0-1 0 0,0 0 0 0 0,0 1 0 0 0,0-1 1 0 0,-1 0-1 0 0,1 1 0 0 0,0-1 0 0 0,0 1 0 0 0,1-1 1 0 0,-1 1-1 0 0,0 0 0 0 0,0-1 0 0 0,0 1 1 0 0,0 0-1 0 0,0-1 0 0 0,1 1 0 0 0,-1 0 1 0 0,0 0-1 0 0,1 0 0 0 0,-1 0 0 0 0,0 0 0 0 0,1 0 1 0 0,0 0-1 0 0,-1 0 0 0 0,1 0 0 0 0,-1 0 1 0 0,1 0-1 0 0,0 0 0 0 0,0 0 0 0 0,0 0 1 0 0,-1 0-1 0 0,1 0 0 0 0,0 0 0 0 0,0 0 0 0 0,0 1 1 0 0,1-1-1 0 0,-1 0 0 0 0,0 0 0 0 0,0 0 1 0 0,1 1 118 0 0,-17-13-1230 0 0</inkml:trace>
  <inkml:trace contextRef="#ctx0" brushRef="#br0" timeOffset="636.797">51 365 1088 0 0,'-37'-10'4708'0'0,"36"8"-4648"0"0,0 1-1 0 0,-1-1 1 0 0,1 1 0 0 0,0-1 0 0 0,0 0 0 0 0,0 1 0 0 0,0-1 0 0 0,0 0 0 0 0,0 0 0 0 0,1 0 0 0 0,-1 1 0 0 0,1-1 0 0 0,-1 0 0 0 0,1 0 0 0 0,0 0 0 0 0,-1 0 0 0 0,1 0 0 0 0,0 0 0 0 0,0 0 0 0 0,1 0 0 0 0,-1 0 0 0 0,0 0 0 0 0,1 0 0 0 0,-1 0 0 0 0,1 0 0 0 0,-1 1 0 0 0,1-1 0 0 0,0 0 0 0 0,0 0 0 0 0,1-1-60 0 0,1-5 36 0 0,1 0 1 0 0,1 0-1 0 0,0 0 1 0 0,0 0 0 0 0,0 1-1 0 0,1 0 1 0 0,0 0-1 0 0,1 0 1 0 0,-1 1-1 0 0,1 0 1 0 0,0 0 0 0 0,1 1-1 0 0,0 0 1 0 0,-1 0-1 0 0,2 0 1 0 0,-1 1-1 0 0,0 1 1 0 0,1 0 0 0 0,0 0-1 0 0,-1 0 1 0 0,8 0-37 0 0,-8 6 13 0 0,0 0 0 0 0,0 1 0 0 0,0 0 1 0 0,-1 0-1 0 0,1 1 0 0 0,-1 0 0 0 0,0 1 1 0 0,-1-1-1 0 0,1 1 0 0 0,-1 1 0 0 0,-1-1 0 0 0,1 1 1 0 0,-1 0-1 0 0,0 0 0 0 0,0 0 0 0 0,-1 1 1 0 0,0 0-1 0 0,-1 0 0 0 0,1 0 0 0 0,-1 0 0 0 0,-1 0 1 0 0,0 1-1 0 0,0-1 0 0 0,0 8-13 0 0,3 7 11 0 0,-2-1 1 0 0,0 1-1 0 0,-2-1 0 0 0,-1 1 0 0 0,0 0 1 0 0,-2-1-1 0 0,0 1 0 0 0,-2-1 1 0 0,0 1-1 0 0,-6 13-11 0 0,-6 22 203 0 0,16-56-179 0 0,0-2-43 0 0,80 11 16 0 0,-71-11 16 0 0,0 0-1 0 0,0 1 1 0 0,0 0 0 0 0,-1 0-1 0 0,1 1 1 0 0,0 0 0 0 0,-1 1-1 0 0,1 0 1 0 0,-1 0 0 0 0,0 1 0 0 0,0 0-1 0 0,0 0 1 0 0,0 1 0 0 0,-1 0-1 0 0,0 0 1 0 0,0 0 0 0 0,0 1-1 0 0,-1 0 1 0 0,1 1 0 0 0,-2 0-1 0 0,1 0 1 0 0,-1 0 0 0 0,1 1-13 0 0,-18 20 395 0 0,6-21-352 0 0,-1-1 1 0 0,1 1-1 0 0,-1-2 0 0 0,0 1 1 0 0,0-1-1 0 0,-1 0 0 0 0,0-1 1 0 0,0 1-1 0 0,0-2 1 0 0,0 1-1 0 0,0-1 0 0 0,-1 0 1 0 0,0-1-1 0 0,1 0 0 0 0,-1 0 1 0 0,0-1-1 0 0,0 0 1 0 0,0-1-1 0 0,0 0 0 0 0,0 0 1 0 0,0-1-44 0 0,4 1-64 0 0,1 0 1 0 0,-1-1 0 0 0,1 1 0 0 0,-1-1-1 0 0,1 0 1 0 0,0 0 0 0 0,-1-1 0 0 0,1 1-1 0 0,0-1 1 0 0,0 0 0 0 0,0 0-1 0 0,0-1 1 0 0,1 1 0 0 0,-1-1 0 0 0,0 1-1 0 0,1-1 1 0 0,0 0 0 0 0,0-1 0 0 0,0 1-1 0 0,0 0 1 0 0,0-1 0 0 0,-1-2 63 0 0,-8-70-3811 0 0,33-1 1286 0 0,-6 47 1293 0 0</inkml:trace>
  <inkml:trace contextRef="#ctx0" brushRef="#br0" timeOffset="1475.425">637 647 1160 0 0,'9'4'4118'0'0,"43"-10"-3789"0"0,0-3 0 0 0,-1-1-1 0 0,0-3 1 0 0,0-3-1 0 0,-1-1 1 0 0,32-18-329 0 0,-29-6-65 0 0,-53 40-39 0 0,-5-8-27 0 0,-3 6 132 0 0,-1 0 1 0 0,1 1-1 0 0,-1 0 1 0 0,0 1-1 0 0,0 0 1 0 0,0 0-1 0 0,0 1 0 0 0,1 0 1 0 0,-1 1-1 0 0,0-1 1 0 0,0 2-1 0 0,0-1 1 0 0,0 1-1 0 0,1 1 0 0 0,-1 0 1 0 0,1 0-1 0 0,0 0 1 0 0,0 1-1 0 0,0 0 1 0 0,-1 2-2 0 0,-3-3 56 0 0,1 2 1 0 0,-1-1 0 0 0,1 2 0 0 0,0-1 0 0 0,1 2 0 0 0,-1-1-1 0 0,1 1 1 0 0,1 1 0 0 0,-1 0 0 0 0,1 0 0 0 0,1 1-1 0 0,-1 0 1 0 0,1 1 0 0 0,1-1 0 0 0,0 2 0 0 0,0-1 0 0 0,1 1-1 0 0,1 0 1 0 0,-1 0 0 0 0,2 0 0 0 0,0 1 0 0 0,0 0-1 0 0,-1 10-56 0 0,5-17 16 0 0,1-1-1 0 0,0 1 0 0 0,1-1 0 0 0,-1 0 0 0 0,1 0 1 0 0,0 1-1 0 0,0-1 0 0 0,0 0 0 0 0,0 0 1 0 0,1-1-1 0 0,-1 1 0 0 0,1 0 0 0 0,0-1 0 0 0,0 0 1 0 0,1 0-1 0 0,-1 0 0 0 0,1 0 0 0 0,-1 0 0 0 0,1-1 1 0 0,0 1-1 0 0,0-1 0 0 0,0 0 0 0 0,0 0 0 0 0,1-1 1 0 0,-1 1-1 0 0,0-1 0 0 0,2 0-15 0 0,126 25-583 0 0,53-48-5034 0 0,-165 14 4109 0 0</inkml:trace>
  <inkml:trace contextRef="#ctx0" brushRef="#br0" timeOffset="1914.122">1142 566 1152 0 0,'52'-16'4656'0'0,"8"38"-3468"0"0,38 58-703 0 0,-52 2 580 0 0,-45-80-1012 0 0,0 0 0 0 0,0 0 0 0 0,-1 0 0 0 0,1 0 1 0 0,-1 0-1 0 0,1 0 0 0 0,-1 0 0 0 0,0 0 1 0 0,0 0-1 0 0,0 0 0 0 0,0 0 0 0 0,0 0 0 0 0,0 0 1 0 0,-1 0-1 0 0,1 0 0 0 0,-1 0 0 0 0,1 0 0 0 0,-1 0 1 0 0,0 0-1 0 0,1 0 0 0 0,-1 0 0 0 0,0 0 0 0 0,-1 0 1 0 0,1-1-1 0 0,0 1 0 0 0,0 0 0 0 0,-1-1 0 0 0,1 1 1 0 0,-1-1-1 0 0,1 0 0 0 0,-1 1 0 0 0,0-1 0 0 0,1 0 1 0 0,-1 0-1 0 0,0 0 0 0 0,0 0 0 0 0,0 0 1 0 0,0-1-1 0 0,0 1 0 0 0,0-1 0 0 0,0 1 0 0 0,-1-1-53 0 0,1 0 10 0 0,-1-2-1 0 0,0 1 0 0 0,1 0 0 0 0,-1 0 0 0 0,1-1 1 0 0,0 1-1 0 0,-1-1 0 0 0,1 0 0 0 0,0 0 0 0 0,0 0 1 0 0,0 0-1 0 0,0 0 0 0 0,1 0 0 0 0,-1 0 1 0 0,0-1-1 0 0,1 1 0 0 0,0-1 0 0 0,-1 1 0 0 0,1-1 1 0 0,0 1-1 0 0,0-1 0 0 0,1 0 0 0 0,-1 0 1 0 0,0 1-1 0 0,1-1 0 0 0,0 0 0 0 0,-1 0 0 0 0,1 0 1 0 0,1 0-1 0 0,-1 1 0 0 0,0-1 0 0 0,0 0 0 0 0,1 0 1 0 0,0 1-1 0 0,0-1 0 0 0,-1 0 0 0 0,2 1 1 0 0,-1-1-1 0 0,0 0 0 0 0,1 0-9 0 0,85-133-2287 0 0,43 26-3839 0 0,-106 92 4858 0 0</inkml:trace>
  <inkml:trace contextRef="#ctx0" brushRef="#br0" timeOffset="3658.963">1651 503 1520 0 0,'0'0'613'0'0,"0"0"-51"0"0,3-12 205 0 0,57-8 438 0 0,-46 24-1133 0 0,-1 1-1 0 0,0 0 0 0 0,0 1 1 0 0,-1 0-1 0 0,1 0 1 0 0,-1 2-1 0 0,0 0 0 0 0,-1 0 1 0 0,0 1-1 0 0,-1 0 1 0 0,1 1-1 0 0,-2 0 1 0 0,1 0-1 0 0,-2 1 0 0 0,1 0 1 0 0,-2 1-1 0 0,5 8-71 0 0,-13-21 77 0 0,0 0 0 0 0,-1 0 0 0 0,1 0 0 0 0,-1 0 0 0 0,1 0-1 0 0,0 1 1 0 0,-1-1 0 0 0,0 0 0 0 0,1 1 0 0 0,-1-1 0 0 0,1 1 0 0 0,-1 0 0 0 0,0 0-1 0 0,1-1 1 0 0,-1 1 0 0 0,1 0 0 0 0,-1 0 0 0 0,0 0 0 0 0,1 1 0 0 0,-1-1 0 0 0,0 0-1 0 0,1 1 1 0 0,-1-1 0 0 0,1 1 0 0 0,-1-1 0 0 0,1 1 0 0 0,-1 0 0 0 0,1 0-1 0 0,-1-1 1 0 0,1 1 0 0 0,0 0 0 0 0,-1 0 0 0 0,1 0 0 0 0,0 1 0 0 0,0-1 0 0 0,0 0-1 0 0,0 0 1 0 0,0 1 0 0 0,0-1 0 0 0,0 1 0 0 0,0-1 0 0 0,1 0 0 0 0,-1 1 0 0 0,0-1-1 0 0,1 1 1 0 0,-1 0 0 0 0,1-1 0 0 0,0 1 0 0 0,0-1 0 0 0,-1 1 0 0 0,1 0 0 0 0,0-1-1 0 0,0 1 1 0 0,0 0-77 0 0,-1-12 4 0 0,-1 0-1 0 0,1-1 0 0 0,1 1 0 0 0,0-1 1 0 0,0 1-1 0 0,1-1 0 0 0,0 1 1 0 0,1 0-1 0 0,0 0 0 0 0,1-1 0 0 0,0 1 1 0 0,0 1-1 0 0,1-1 0 0 0,1 0 1 0 0,0 1-1 0 0,0 0 0 0 0,0 0 0 0 0,1 0 1 0 0,1 1-1 0 0,-1 0 0 0 0,1 0 1 0 0,1 1-1 0 0,-1 0 0 0 0,1 0 0 0 0,1 1 1 0 0,-1-1-1 0 0,8-2-3 0 0,-10 5-17 0 0,0 0 0 0 0,0 1 0 0 0,0 0 0 0 0,0 0 0 0 0,1 1 0 0 0,-1 0 0 0 0,1 0 0 0 0,-1 0 0 0 0,1 1 0 0 0,0 0-1 0 0,0 1 1 0 0,0-1 0 0 0,-1 1 0 0 0,1 0 0 0 0,0 1 0 0 0,0 0 0 0 0,0 0 0 0 0,-1 0 0 0 0,1 1 0 0 0,0 0 0 0 0,-1 0 0 0 0,0 1 0 0 0,1-1 0 0 0,-1 1 0 0 0,0 1 0 0 0,0-1 0 0 0,-1 1 0 0 0,1 0 0 0 0,-1 1 0 0 0,0-1 0 0 0,0 1 0 0 0,0 0 0 0 0,-1 0-1 0 0,0 1 1 0 0,0-1 0 0 0,0 1 0 0 0,0 0 0 0 0,-1 0 0 0 0,0 0 0 0 0,0 0 0 0 0,0 5 17 0 0,48 153-1553 0 0,-50-140-3566 0 0,-1-18 3809 0 0</inkml:trace>
  <inkml:trace contextRef="#ctx0" brushRef="#br0" timeOffset="4251.443">2594 404 988 0 0,'-13'6'308'0'0,"2"0"0"0"0,-1 1-1 0 0,0 1 1 0 0,1 0 0 0 0,1 0 0 0 0,0 1 0 0 0,0 0-1 0 0,0 1 1 0 0,1 0 0 0 0,1 0 0 0 0,-1 1-1 0 0,2 1 1 0 0,0-1 0 0 0,0 1 0 0 0,1 0 0 0 0,0 0-1 0 0,1 1 1 0 0,1 0 0 0 0,-2 5-308 0 0,8-14 43 0 0,-1 0 0 0 0,0-1 0 0 0,1 1 0 0 0,0 0 0 0 0,0-1 0 0 0,0 1 0 0 0,0-1 0 0 0,1 0-1 0 0,-1 1 1 0 0,1-1 0 0 0,0-1 0 0 0,0 1 0 0 0,0 0 0 0 0,0-1 0 0 0,0 1 0 0 0,0-1 0 0 0,1 0 0 0 0,-1 0 0 0 0,1 0 0 0 0,0-1 0 0 0,0 1 0 0 0,-1-1 0 0 0,1 0 0 0 0,0 0 0 0 0,0 0 0 0 0,0 0-1 0 0,0-1 1 0 0,0 0 0 0 0,0 0 0 0 0,0 0 0 0 0,1 0 0 0 0,-1 0 0 0 0,0-1 0 0 0,3-1-43 0 0,15 2 41 0 0,0-1 0 0 0,0-1 0 0 0,0-1 0 0 0,0-1 0 0 0,0-1 0 0 0,-1-1 0 0 0,0-1 0 0 0,0 0 0 0 0,-1-2 0 0 0,15-9-41 0 0,-33 18-4 0 0,-1-1 1 0 0,0 1-1 0 0,0-1 0 0 0,0 1 0 0 0,0-1 1 0 0,1 0-1 0 0,-1 0 0 0 0,0 1 0 0 0,0-1 0 0 0,-1 0 1 0 0,1 0-1 0 0,0 0 0 0 0,0 0 0 0 0,0 0 1 0 0,-1 0-1 0 0,1-1 0 0 0,0 1 0 0 0,-1 0 1 0 0,1 0-1 0 0,-1 0 0 0 0,1-1 0 0 0,-1 1 1 0 0,0 0-1 0 0,0 0 0 0 0,1-1 0 0 0,-1 1 0 0 0,0 0 1 0 0,0-1-1 0 0,0 1 0 0 0,0 0 0 0 0,-1-1 1 0 0,1 1-1 0 0,0 0 0 0 0,-1 0 0 0 0,1-1 1 0 0,0 1-1 0 0,-1 0 0 0 0,1 0 0 0 0,-1 0 1 0 0,0-1-1 0 0,1 1 0 0 0,-1 0 0 0 0,0 0 0 0 0,0 0 1 0 0,0 0-1 0 0,0 0 0 0 0,0 0 0 0 0,0 1 1 0 0,0-1-1 0 0,0 0 0 0 0,0 0 0 0 0,0 1 1 0 0,0-1-1 0 0,0 1 0 0 0,0-1 0 0 0,-1 1 4 0 0,-72-40-74 0 0,70 38 92 0 0,-102-42-424 0 0,106 29-3351 0 0,19-3 2925 0 0,-18 17 516 0 0,18-13-904 0 0</inkml:trace>
  <inkml:trace contextRef="#ctx0" brushRef="#br0" timeOffset="4837.729">2922 341 1272 0 0,'9'0'3030'0'0,"-1"21"1129"0"0,-10 0-4072 0 0,1-1-1 0 0,0 1 1 0 0,2 0-1 0 0,0-1 1 0 0,2 1-1 0 0,0-1 1 0 0,1 0-1 0 0,4 11-86 0 0,-6-24 32 0 0,1 0 0 0 0,0-1 1 0 0,0 1-1 0 0,0-1 0 0 0,0 1 0 0 0,1-1 0 0 0,0 0 0 0 0,1-1 0 0 0,-1 1 0 0 0,1-1 0 0 0,0 0 0 0 0,1 0 0 0 0,-1 0 0 0 0,1-1 0 0 0,0 0 0 0 0,0 0 0 0 0,0 0 0 0 0,0-1 0 0 0,1 0 1 0 0,-1 0-1 0 0,1 0 0 0 0,0-1 0 0 0,0 0 0 0 0,0-1 0 0 0,0 1 0 0 0,2-1-32 0 0,-1 1-21 0 0,1-1-1 0 0,0 1 1 0 0,0-1 0 0 0,0-1-1 0 0,-1 0 1 0 0,1 0 0 0 0,0-1 0 0 0,0 0-1 0 0,0 0 1 0 0,-1-1 0 0 0,1 0-1 0 0,0-1 1 0 0,-1 0 0 0 0,0 0 0 0 0,0 0-1 0 0,0-1 1 0 0,0-1 0 0 0,0 1-1 0 0,-1-1 1 0 0,0-1 0 0 0,0 1-1 0 0,0-1 1 0 0,-1 0 0 0 0,0-1 0 0 0,0 0-1 0 0,-1 0 1 0 0,1 0 0 0 0,-1 0-1 0 0,-1-1 1 0 0,0 0 0 0 0,3-6 21 0 0,22-170 70 0 0,-29 183-62 0 0,0 0-1 0 0,1 0 1 0 0,-1 0-1 0 0,0 0 1 0 0,0-1 0 0 0,0 1-1 0 0,0 0 1 0 0,0 0 0 0 0,0 0-1 0 0,-1 0 1 0 0,1 0 0 0 0,0 0-1 0 0,0 0 1 0 0,-1 0-1 0 0,1 0 1 0 0,-1 0 0 0 0,1 0-1 0 0,-1 0 1 0 0,1 0 0 0 0,-1 0-1 0 0,0 0 1 0 0,1 0 0 0 0,-1 0-1 0 0,0 1 1 0 0,0-1 0 0 0,0 0-1 0 0,1 1 1 0 0,-1-1-1 0 0,0 0 1 0 0,0 1 0 0 0,0-1-1 0 0,0 1 1 0 0,0-1 0 0 0,0 1-1 0 0,0 0 1 0 0,0-1 0 0 0,0 1-1 0 0,0 0 1 0 0,-1 0 0 0 0,1 0-1 0 0,0 0 1 0 0,0 0-1 0 0,0 0 1 0 0,0 0 0 0 0,0 0-1 0 0,0 0 1 0 0,0 0 0 0 0,0 1-1 0 0,0-1 1 0 0,0 0 0 0 0,0 1-1 0 0,0-1 1 0 0,0 1 0 0 0,0-1-1 0 0,0 1 1 0 0,0 0-1 0 0,0-1 1 0 0,0 1 0 0 0,0 0-1 0 0,1 0 1 0 0,-1-1 0 0 0,0 1-1 0 0,0 0 1 0 0,1 0 0 0 0,-1 0-1 0 0,1 0 1 0 0,-1 0-8 0 0,-2 11-51 0 0,0-1 1 0 0,1 1 0 0 0,0 0-1 0 0,1 0 1 0 0,0-1-1 0 0,1 1 1 0 0,1 0-1 0 0,0 0 1 0 0,0 0-1 0 0,1 0 1 0 0,0-1 0 0 0,1 1-1 0 0,1-1 1 0 0,0 0-1 0 0,0 0 1 0 0,1 0-1 0 0,0 0 1 0 0,1-1-1 0 0,1 0 1 0 0,-1 0 0 0 0,1 0-1 0 0,1-1 1 0 0,0 0-1 0 0,0-1 1 0 0,1 0-1 0 0,0 0 1 0 0,0 0 0 0 0,1-1-1 0 0,0-1 1 0 0,0 0-1 0 0,1 0 1 0 0,-1-1-1 0 0,1 0 1 0 0,1-1-1 0 0,-1-1 1 0 0,0 1 0 0 0,1-2-1 0 0,4 1 51 0 0,-11-4-224 0 0,1 0 0 0 0,0 0 0 0 0,-1 0 0 0 0,0-1-1 0 0,1 0 1 0 0,-1 0 0 0 0,0-1 0 0 0,0 1 0 0 0,0-1 0 0 0,0 0 0 0 0,-1-1-1 0 0,1 1 1 0 0,-1-1 0 0 0,0 0 0 0 0,0 0 0 0 0,0 0 0 0 0,0 0 0 0 0,-1-1-1 0 0,0 0 1 0 0,0 1 0 0 0,0-1 0 0 0,0-1 224 0 0,11-17-1137 0 0</inkml:trace>
  <inkml:trace contextRef="#ctx0" brushRef="#br0" timeOffset="5492.41">3645 85 1504 0 0,'-29'-84'5954'0'0,"23"130"-4591"0"0,5-3-1133 0 0,2 0-1 0 0,2 0 1 0 0,2 0-1 0 0,1 0 0 0 0,2-1 1 0 0,3 0-1 0 0,1 0 0 0 0,2-2 1 0 0,1 1-1 0 0,15 23-229 0 0,-29-59-6 0 0,0 0-1 0 0,0-1 1 0 0,1 1-1 0 0,0 0 1 0 0,0-1-1 0 0,0 1 1 0 0,0-1 0 0 0,1 0-1 0 0,-1 0 1 0 0,1 0-1 0 0,0 0 1 0 0,1 0-1 0 0,-1-1 1 0 0,0 0 0 0 0,1 1-1 0 0,0-1 1 0 0,0 0-1 0 0,0-1 1 0 0,0 1-1 0 0,0-1 1 0 0,1 0 0 0 0,-1 0-1 0 0,1 0 1 0 0,0 0-1 0 0,-1-1 1 0 0,1 0-1 0 0,0 0 1 0 0,0 0 0 0 0,-1 0-1 0 0,1-1 1 0 0,0 0-1 0 0,0 0 1 0 0,0 0-1 0 0,0-1 1 0 0,0 0 0 0 0,0 0-1 0 0,-1 0 1 0 0,1 0-1 0 0,4-2 7 0 0,2-8-135 0 0,0-1-1 0 0,-1 0 0 0 0,0 0 1 0 0,-1-1-1 0 0,0 0 1 0 0,-1 0-1 0 0,0-1 0 0 0,-1 0 1 0 0,-1-1-1 0 0,0 1 0 0 0,-1-1 1 0 0,-1 0-1 0 0,0-1 0 0 0,-1 1 1 0 0,-1-1-1 0 0,0 1 0 0 0,-2-1 1 0 0,0-12 135 0 0,7-25-246 0 0,4-214 1916 0 0,-11 265-1508 0 0,-20 2 298 0 0,14 27-378 0 0,1 1 0 0 0,2 1 1 0 0,0-1-1 0 0,2 0 0 0 0,1 1 1 0 0,1-1-1 0 0,2 0 0 0 0,1 1 0 0 0,1-1 1 0 0,1-1-1 0 0,1 1 0 0 0,2-1 0 0 0,0 0 1 0 0,2-1-1 0 0,1 0 0 0 0,4 4-82 0 0,-11-21-36 0 0,0 0 0 0 0,0 0 0 0 0,1 0 0 0 0,0 0 0 0 0,0-1 0 0 0,1 0 0 0 0,0 0 0 0 0,1-1 0 0 0,-1 0 0 0 0,1 0 0 0 0,1-1 0 0 0,-1 0 0 0 0,1 0 0 0 0,0-1 0 0 0,1-1 0 0 0,-1 1 0 0 0,1-1 0 0 0,0-1-1 0 0,0 0 1 0 0,0 0 0 0 0,0-1 0 0 0,1 0 0 0 0,4 0 36 0 0,-4-6-34 0 0,0 0-1 0 0,0 0 1 0 0,0-1-1 0 0,-1 0 0 0 0,0-1 1 0 0,0 0-1 0 0,0-1 0 0 0,-1 0 1 0 0,0 0-1 0 0,0-1 1 0 0,-1-1-1 0 0,0 1 0 0 0,0-1 1 0 0,-1 0-1 0 0,0-1 1 0 0,-1 0-1 0 0,0 0 0 0 0,0 0 1 0 0,-1-1-1 0 0,-1 1 0 0 0,0-1 1 0 0,0-1-1 0 0,1-6 35 0 0,20-85 2521 0 0,-31 133-1789 0 0,53 100-1616 0 0,-9-84-6745 0 0,-41-47 6240 0 0,-2-2 38 0 0</inkml:trace>
  <inkml:trace contextRef="#ctx0" brushRef="#br0" timeOffset="5789.064">4383 127 1744 0 0,'25'-59'11110'0'0,"-20"107"-21663"0"0,-5-43 9320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4:1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4 1616 0 0,'20'-4'4194'0'0,"-1"30"-476"0"0,-4 151-1925 0 0,16-53-980 0 0,0 2-4620 0 0,-30-125 2359 0 0,-1-1 84 0 0,0 0 36 0 0,-2 2 23 0 0,-9 8 147 0 0</inkml:trace>
  <inkml:trace contextRef="#ctx0" brushRef="#br0" timeOffset="372.966">809 183 1336 0 0,'-27'5'5567'0'0,"49"-6"-3000"0"0,313-50-1586 0 0,-318 55-1822 0 0,-30-5-1814 0 0,4-2-1140 0 0,7 0 2567 0 0</inkml:trace>
  <inkml:trace contextRef="#ctx0" brushRef="#br0" timeOffset="1922.74">268 27 1268 0 0,'-19'10'416'0'0,"0"0"-1"0"0,1 2 1 0 0,0 0-1 0 0,1 2 0 0 0,1-1 1 0 0,0 2-1 0 0,0 0 1 0 0,2 1-1 0 0,0 1 1 0 0,1 0-1 0 0,0 1 1 0 0,2 0-1 0 0,0 1 1 0 0,1 0-1 0 0,1 0 1 0 0,0 1-1 0 0,2 1 1 0 0,0-1-1 0 0,2 1 1 0 0,0 2-416 0 0,22 59 815 0 0,-4-60-813 0 0,1-1 1 0 0,1-1-1 0 0,0 0 1 0 0,2-1-1 0 0,0-1 1 0 0,1 0-1 0 0,1-2 1 0 0,1 0-1 0 0,0-1 1 0 0,1-1-1 0 0,0-1 1 0 0,1 0-1 0 0,0-2 0 0 0,1-1 1 0 0,1-1-1 0 0,-1 0 1 0 0,2-2-1 0 0,-1-1 1 0 0,1-1-1 0 0,5 0-2 0 0,240 34-6624 0 0,-227-42 5414 0 0,33-13 30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4:1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1 313 1152 0 0,'2'-29'4615'0'0,"37"-1"-2003"0"0,-40 105-926 0 0,16 155-734 0 0,52 79 513 0 0,-14-122-668 0 0,-41-148-1209 0 0,-12-38 215 0 0,0-1-38 0 0,0 0-76 0 0,0 0-21 0 0,0 0-26 0 0,0 0-68 0 0,-6 4-3453 0 0,6-23-132 0 0,0 10 2857 0 0</inkml:trace>
  <inkml:trace contextRef="#ctx0" brushRef="#br0" timeOffset="373.795">121 690 1428 0 0,'-2'-5'230'0'0,"1"-1"0"0"0,0 1 0 0 0,0 0 0 0 0,0 0 0 0 0,1-1 0 0 0,0 1 0 0 0,0 0 0 0 0,0-1-1 0 0,0 1 1 0 0,1 0 0 0 0,0 0 0 0 0,0 0 0 0 0,1-1 0 0 0,-1 1 0 0 0,1 0 0 0 0,0 0 0 0 0,0 1 0 0 0,1-1 0 0 0,0 0 0 0 0,0 1-1 0 0,0 0 1 0 0,0-1 0 0 0,3-1-230 0 0,2-2 132 0 0,0 1 0 0 0,1 0-1 0 0,0 0 1 0 0,0 1 0 0 0,1 0 0 0 0,-1 1-1 0 0,1 0 1 0 0,0 0 0 0 0,1 1-1 0 0,-1 1 1 0 0,1 0 0 0 0,0 0-1 0 0,-1 1 1 0 0,1 0 0 0 0,0 1-1 0 0,11 0-131 0 0,-16 2 33 0 0,1 0-1 0 0,-1 0 0 0 0,0 0 0 0 0,0 1 0 0 0,0 0 0 0 0,0 0 0 0 0,0 1 1 0 0,0 0-1 0 0,0 0 0 0 0,-1 0 0 0 0,1 0 0 0 0,-1 1 0 0 0,0 0 0 0 0,0 0 0 0 0,-1 1 1 0 0,1-1-1 0 0,-1 1 0 0 0,0 0 0 0 0,0 0 0 0 0,0 0 0 0 0,-1 1 0 0 0,0-1 1 0 0,0 1-1 0 0,0 0 0 0 0,-1 0 0 0 0,0 0 0 0 0,0 0 0 0 0,0 0 0 0 0,-1 0 0 0 0,0 1 1 0 0,0-1-1 0 0,-1 0 0 0 0,0 1 0 0 0,0-1 0 0 0,0 1 0 0 0,-1 0-32 0 0,-3 5 13 0 0,-2-1 1 0 0,1 0-1 0 0,-1 0 0 0 0,-1 0 0 0 0,0-1 0 0 0,0 0 0 0 0,-1 0 0 0 0,-1-1 0 0 0,1 0 1 0 0,-2-1-1 0 0,1 0 0 0 0,-1 0 0 0 0,0-1 0 0 0,0 0 0 0 0,-10 4-13 0 0,-116 28-2958 0 0,133-39 2828 0 0,1 0 0 0 0,0-1 1 0 0,-1 1-1 0 0,1-1 1 0 0,0 0-1 0 0,0 0 0 0 0,0 0 1 0 0,-1 0-1 0 0,1 0 0 0 0,0 0 1 0 0,0 0-1 0 0,1-1 1 0 0,-1 1-1 0 0,0-1 0 0 0,0 1 1 0 0,1-1-1 0 0,-1 0 1 0 0,1 0-1 0 0,-1 0 0 0 0,1 0 1 0 0,0 0-1 0 0,-1 0 0 0 0,1 0 1 0 0,0 0-1 0 0,1 0 1 0 0,-1 0-1 0 0,0-3 130 0 0,-3-19-1047 0 0</inkml:trace>
  <inkml:trace contextRef="#ctx0" brushRef="#br0" timeOffset="1258.17">449 42 2308 0 0,'0'0'678'0'0,"0"0"-34"0"0,0 0-59 0 0,0 0-76 0 0,0 0-115 0 0,0-20 925 0 0,1 18-1292 0 0,0 0 0 0 0,0 1 0 0 0,1 0 1 0 0,-1-1-1 0 0,0 1 0 0 0,0 0 1 0 0,1-1-1 0 0,-1 1 0 0 0,1 0 0 0 0,-1 0 1 0 0,1 0-1 0 0,0 0 0 0 0,-1 0 1 0 0,1 1-1 0 0,0-1 0 0 0,-1 0 0 0 0,1 1 1 0 0,0-1-1 0 0,0 1 0 0 0,0 0 1 0 0,-1 0-1 0 0,1 0 0 0 0,0 0 1 0 0,0 0-1 0 0,0 0 0 0 0,0 0 0 0 0,-1 0 1 0 0,1 1-1 0 0,0-1 0 0 0,0 1 1 0 0,0-1-1 0 0,-1 1 0 0 0,1 0 0 0 0,0-1 1 0 0,-1 1-1 0 0,1 0 0 0 0,-1 0 1 0 0,1 0-1 0 0,1 2-27 0 0,78 41 285 0 0,-76-38-248 0 0,0 0-1 0 0,0 1 1 0 0,0 0-1 0 0,-1 0 1 0 0,0 0-1 0 0,0 1 0 0 0,-1-1 1 0 0,0 1-1 0 0,0 0 1 0 0,-1 0-1 0 0,0 0 1 0 0,0 0-1 0 0,-1 0 1 0 0,0 0-1 0 0,-1 1 1 0 0,1-1-1 0 0,-2 0 1 0 0,1 0-1 0 0,-1 1 1 0 0,0-1-1 0 0,-1 0 1 0 0,0 0-1 0 0,0 0 1 0 0,-1 0-1 0 0,0-1 1 0 0,0 1-1 0 0,-1-1 1 0 0,0 1-1 0 0,0-1 1 0 0,-1 0-1 0 0,0-1 1 0 0,0 1-1 0 0,0-1 1 0 0,-1 0-1 0 0,0 0 1 0 0,0-1-1 0 0,-1 0 1 0 0,1 0-1 0 0,-1 0 1 0 0,0-1-1 0 0,-6 3-36 0 0,-53 38-571 0 0,65-45-262 0 0,0-17-3157 0 0,11 3 2745 0 0,4-6 2 0 0</inkml:trace>
  <inkml:trace contextRef="#ctx0" brushRef="#br0" timeOffset="1649.582">922 3 1368 0 0,'-10'-1'365'0'0,"1"2"0"0"0,-1-1 0 0 0,0 2 0 0 0,0-1 0 0 0,0 1 0 0 0,1 1 1 0 0,-1 0-1 0 0,1 0 0 0 0,0 1 0 0 0,0 0 0 0 0,0 0 0 0 0,0 1 0 0 0,-2 2-365 0 0,-1-1 158 0 0,0 0 0 0 0,1 1 0 0 0,-1 1 1 0 0,1-1-1 0 0,1 2 0 0 0,0 0 0 0 0,0 0 0 0 0,1 0 1 0 0,0 1-1 0 0,0 1 0 0 0,1 0 0 0 0,1 0 0 0 0,0 0 1 0 0,0 1-1 0 0,1 0 0 0 0,1 0 0 0 0,0 1 0 0 0,0-1 1 0 0,2 1-1 0 0,-1 0 0 0 0,2 0 0 0 0,-2 10-158 0 0,5-18-1 0 0,-1 0-1 0 0,1 1 1 0 0,0-1-1 0 0,1 0 0 0 0,-1 0 1 0 0,1-1-1 0 0,0 1 1 0 0,0 0-1 0 0,0 0 1 0 0,1-1-1 0 0,-1 0 1 0 0,1 1-1 0 0,0-1 0 0 0,1 0 1 0 0,-1 0-1 0 0,1-1 1 0 0,0 1-1 0 0,0-1 1 0 0,0 1-1 0 0,0-1 1 0 0,0-1-1 0 0,1 1 0 0 0,-1-1 1 0 0,1 1-1 0 0,0-1 1 0 0,-1 0-1 0 0,1-1 1 0 0,4 2 1 0 0,138 21-3216 0 0,-21-36-267 0 0,-79 1 2331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4:2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0 1808 0 0,'3'9'292'0'0,"0"0"1"0"0,0 0-1 0 0,-1 0 0 0 0,0 0 1 0 0,-1 1-1 0 0,0-1 0 0 0,0 1 0 0 0,-1-1 1 0 0,-1 1-1 0 0,1-1 0 0 0,-1 0 0 0 0,-1 1 1 0 0,0-1-1 0 0,0 0 0 0 0,-1 0 1 0 0,0 0-1 0 0,0 0 0 0 0,-1 0 0 0 0,-1-1 1 0 0,1 0-1 0 0,-3 4-292 0 0,-5 4 251 0 0,-1 0 1 0 0,-1-1-1 0 0,0 0 1 0 0,0-1-1 0 0,-2 0 1 0 0,0-1-1 0 0,0-1 0 0 0,-1-1 1 0 0,-9 5-252 0 0,-100 39-2053 0 0,123-56 1909 0 0,1 1 0 0 0,0 0 1 0 0,0-1-1 0 0,0 0 0 0 0,-1 1 0 0 0,1-1 0 0 0,0 0 0 0 0,0 0 1 0 0,0 0-1 0 0,0 0 0 0 0,0-1 0 0 0,1 1 0 0 0,-1 0 1 0 0,0-1-1 0 0,0 1 0 0 0,1-1 0 0 0,-1 0 0 0 0,1 1 0 0 0,0-1 1 0 0,-1 0-1 0 0,1 0 0 0 0,0 0 0 0 0,0 0 0 0 0,0 0 0 0 0,0 0 1 0 0,1 0-1 0 0,-1-1 0 0 0,1 1 0 0 0,-1 0 0 0 0,1 0 0 0 0,0 0 1 0 0,-1-2 143 0 0,-5-22-1214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4:1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44 530 1804 0 0,'0'-27'6409'0'0,"-1"34"-3589"0"0,1 49-2059 0 0,57 393 712 0 0,-44-341-1323 0 0,1 19-612 0 0,-10-40-3862 0 0,-19-82-1093 0 0,14-10 4203 0 0</inkml:trace>
  <inkml:trace contextRef="#ctx0" brushRef="#br0" timeOffset="387.627">70 914 1428 0 0,'-3'-3'274'0'0,"1"0"-1"0"0,0-1 1 0 0,0 1-1 0 0,0-1 1 0 0,1 1 0 0 0,-1-1-1 0 0,1 0 1 0 0,0 0-1 0 0,0 1 1 0 0,0-1-1 0 0,0 0 1 0 0,1 0 0 0 0,0 0-1 0 0,-1 0 1 0 0,1 0-1 0 0,1 0 1 0 0,-1 0-1 0 0,1 0 1 0 0,-1 0-1 0 0,2-3-273 0 0,1 2 103 0 0,-1-1 0 0 0,1 1 0 0 0,0-1 0 0 0,0 1 0 0 0,1 0 0 0 0,0 1 0 0 0,0-1 0 0 0,0 0-1 0 0,0 1 1 0 0,1 0 0 0 0,-1 0 0 0 0,1 1 0 0 0,0-1 0 0 0,0 1 0 0 0,1 0 0 0 0,-1 0 0 0 0,1 1-1 0 0,-1-1 1 0 0,1 1 0 0 0,0 0 0 0 0,0 1-103 0 0,-1-1 31 0 0,0-1 1 0 0,0 2-1 0 0,0-1 0 0 0,0 0 1 0 0,0 1-1 0 0,0 0 0 0 0,0 0 1 0 0,1 1-1 0 0,-1-1 0 0 0,0 1 1 0 0,1 0-1 0 0,-1 1 0 0 0,0-1 1 0 0,0 1-1 0 0,1 0 0 0 0,-1 1 1 0 0,0-1-1 0 0,0 1 0 0 0,0 0 1 0 0,0 0-1 0 0,-1 0 0 0 0,1 1 1 0 0,-1 0-1 0 0,1 0 0 0 0,-1 0 0 0 0,0 0 1 0 0,0 1-1 0 0,0-1 0 0 0,0 1 1 0 0,-1 0-1 0 0,0 0 0 0 0,1 0 1 0 0,-1 1-1 0 0,-1-1 0 0 0,1 1 1 0 0,-1 0-1 0 0,0 0 0 0 0,0 0 1 0 0,0 0-1 0 0,0 2-31 0 0,-6 2-13 0 0,0 0 0 0 0,-1 0-1 0 0,0 0 1 0 0,0-1 0 0 0,-1 0 0 0 0,0 0 0 0 0,-1 0 0 0 0,0-1 0 0 0,0 1-1 0 0,0-2 1 0 0,-1 1 0 0 0,0-1 0 0 0,0 0 0 0 0,-1-1 0 0 0,1 0-1 0 0,-1 0 1 0 0,0-1 0 0 0,-1 0 0 0 0,1-1 0 0 0,-1 0 0 0 0,1 0 0 0 0,-4 0 13 0 0,-45 14-1047 0 0,54-15 801 0 0,1-1 0 0 0,-1-1 0 0 0,0 1-1 0 0,1 0 1 0 0,-1-1 0 0 0,0 0 0 0 0,1 0 0 0 0,-1 0 0 0 0,0 0 0 0 0,0 0 0 0 0,1-1 0 0 0,-1 0 0 0 0,0 0 0 0 0,1 0 0 0 0,-1 0 0 0 0,1 0 0 0 0,-1-1 0 0 0,1 0 0 0 0,0 1 0 0 0,0-1 0 0 0,0 0 0 0 0,0-1 0 0 0,0 1 0 0 0,0-1 246 0 0,-4-7-1236 0 0</inkml:trace>
  <inkml:trace contextRef="#ctx0" brushRef="#br0" timeOffset="680.838">612 499 1564 0 0,'6'0'180'0'0,"1"0"-1"0"0,-1 1 1 0 0,0 0-1 0 0,0 1 0 0 0,0-1 1 0 0,0 1-1 0 0,0 0 1 0 0,0 0-1 0 0,0 1 1 0 0,-1 0-1 0 0,1 0 1 0 0,-1 0-1 0 0,0 1 1 0 0,0 0-1 0 0,0 0 0 0 0,2 2-179 0 0,5 3 356 0 0,1 3-156 0 0,0 0 0 0 0,-1 0 0 0 0,0 1 0 0 0,-1 1 0 0 0,0 0 0 0 0,-1 0 0 0 0,-1 1 0 0 0,0 1 0 0 0,-1-1 0 0 0,-1 1-1 0 0,0 1 1 0 0,-1-1 0 0 0,-1 1 0 0 0,-1 0 0 0 0,0 1 0 0 0,-1-1 0 0 0,-1 1 0 0 0,0 1-200 0 0,-2-9 83 0 0,-1 0 0 0 0,0 0-1 0 0,0 0 1 0 0,-1 0 0 0 0,0 0 0 0 0,-1 0 0 0 0,0 0-1 0 0,-1-1 1 0 0,0 1 0 0 0,0-1 0 0 0,-1 0-1 0 0,0-1 1 0 0,-1 2-83 0 0,3-5 51 0 0,-12 20 33 0 0,-2-1 0 0 0,0 0 1 0 0,-1-1-1 0 0,-1-2 0 0 0,-2 1 0 0 0,0-2 1 0 0,-1-1-1 0 0,0-1 0 0 0,-2-1 0 0 0,0 0 1 0 0,-1-2-1 0 0,-4 0-84 0 0,8-4-516 0 0,1-2 1 0 0,-2 0-1 0 0,1-1 0 0 0,-1-2 1 0 0,0 0-1 0 0,-1-1 0 0 0,0-1 1 0 0,1-1-1 0 0,-20-1 516 0 0,-41-23-2758 0 0,41 0 1437 0 0</inkml:trace>
  <inkml:trace contextRef="#ctx0" brushRef="#br0" timeOffset="3419.568">764 118 1768 0 0,'0'-18'3841'0'0,"3"-36"1530"0"0,-1 43-3674 0 0,-2 11-1727 0 0,1 4-2291 0 0,-4 21 2425 0 0,2 0 0 0 0,0 0 1 0 0,2-1-1 0 0,1 1 1 0 0,0 0-1 0 0,2-1 0 0 0,1 1 1 0 0,1-1-1 0 0,1 0 1 0 0,3 5-105 0 0,30 68 628 0 0,-75-89-9652 0 0,32-14 7798 0 0</inkml:trace>
  <inkml:trace contextRef="#ctx0" brushRef="#br0" timeOffset="3730.148">1027 238 848 0 0,'-3'-6'3661'0'0,"3"1"381"0"0,11 1-4090 0 0,277-50 1289 0 0,-288 54-1803 0 0,6-1 1123 0 0,-5-1-7505 0 0,-15-9 5685 0 0</inkml:trace>
  <inkml:trace contextRef="#ctx0" brushRef="#br0" timeOffset="4087.993">1412 1 1076 0 0,'58'0'4005'0'0,"-50"3"-3909"0"0,0 0-1 0 0,0 1 1 0 0,0 0 0 0 0,-1 0-1 0 0,1 1 1 0 0,-1 0 0 0 0,0 0-1 0 0,0 1 1 0 0,-1 0-1 0 0,0 0 1 0 0,0 0 0 0 0,0 1-1 0 0,-1 0 1 0 0,0 0 0 0 0,0 0-1 0 0,-1 1 1 0 0,0 0-1 0 0,0 0 1 0 0,-1 0 0 0 0,0 0-1 0 0,0 0 1 0 0,-1 1 0 0 0,0-1-1 0 0,0 1 1 0 0,-1 0-1 0 0,0 0 1 0 0,-1-1 0 0 0,0 7-96 0 0,-3-4 113 0 0,0-1 0 0 0,-1 1 0 0 0,0-1 0 0 0,0 0 1 0 0,-1 0-1 0 0,-1 0 0 0 0,0-1 0 0 0,0 0 0 0 0,-1 0 0 0 0,0 0 1 0 0,0-1-1 0 0,-1 0 0 0 0,0 0 0 0 0,0-1 0 0 0,-1 0 0 0 0,0-1 1 0 0,0 0-1 0 0,-1 0 0 0 0,0 0-113 0 0,12-44-5008 0 0,12 18 3647 0 0,0 0-87 0 0</inkml:trace>
  <inkml:trace contextRef="#ctx0" brushRef="#br0" timeOffset="4337.012">1721 55 1768 0 0,'-9'1'241'0'0,"1"1"0"0"0,-1 0 0 0 0,1 1 0 0 0,0-1 0 0 0,0 2 0 0 0,0-1 0 0 0,0 1 0 0 0,0 1 0 0 0,1-1 0 0 0,0 1 0 0 0,0 0 0 0 0,0 1 0 0 0,0 0 0 0 0,1 0 0 0 0,0 0 0 0 0,0 1 0 0 0,1 0 0 0 0,0 0 0 0 0,0 0 0 0 0,1 1 0 0 0,-1 0 0 0 0,2 0 0 0 0,-1 0 0 0 0,1 0 0 0 0,-1 5-241 0 0,8-6 28 0 0,0 1 1 0 0,0-1 0 0 0,1 1-1 0 0,0-1 1 0 0,1 0 0 0 0,-1-1-1 0 0,1 1 1 0 0,0-1 0 0 0,1-1-1 0 0,-1 1 1 0 0,1-1-1 0 0,1 0 1 0 0,-1 0 0 0 0,0-1-1 0 0,1 0 1 0 0,0-1 0 0 0,0 1-1 0 0,0-1 1 0 0,1-1 0 0 0,-1 0-1 0 0,0 0 1 0 0,1-1 0 0 0,0 0-1 0 0,-1 0 1 0 0,1-1-1 0 0,1 0-28 0 0,164 5-6181 0 0,-118-18 4921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4:26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2951 10 1088 0 0,'4'-10'8765'0'0,"-5"25"-5565"0"0,-9 211-499 0 0,61-13-1207 0 0,-48-185-1944 0 0,-3-28-84 0 0,0 0 0 0 0,1 0 0 0 0,-1-1 0 0 0,0 1 1 0 0,0 0-1 0 0,1 0 0 0 0,-1 0 0 0 0,0 0 0 0 0,1 0 0 0 0,-1 0 1 0 0,0 0-1 0 0,1 0 0 0 0,-1 0 0 0 0,0 0 0 0 0,0 0 0 0 0,1 0 0 0 0,-1 0 1 0 0,0 0-1 0 0,1 1 0 0 0,-1-1 0 0 0,0 0 0 0 0,0 0 0 0 0,1 0 0 0 0,-1 0 1 0 0,0 1 533 0 0,2-5-1228 0 0</inkml:trace>
  <inkml:trace contextRef="#ctx0" brushRef="#br0" timeOffset="2577.704">3409 944 3460 0 0,'1'-5'8358'0'0,"-6"16"-7682"0"0,-1 7-350 0 0,0 0 1 0 0,2 1 0 0 0,0-1 0 0 0,1 1-1 0 0,1 0 1 0 0,1 0 0 0 0,0 0-1 0 0,2 0 1 0 0,2 18-327 0 0,-2 18-693 0 0,-1-31 182 0 0,1-13-54 0 0,0 1 0 0 0,-1-1 1 0 0,0 1-1 0 0,-1-1 0 0 0,-1 0 0 0 0,0 1 1 0 0,0-1-1 0 0,-1 0 0 0 0,0 0 1 0 0,-1 0-1 0 0,0-1 0 0 0,-1 1 1 0 0,-5 7 564 0 0,-29 27-3738 0 0,27-34 2551 0 0</inkml:trace>
  <inkml:trace contextRef="#ctx0" brushRef="#br0" timeOffset="653.992">884 1178 2156 0 0,'-13'1'325'0'0,"1"0"0"0"0,0 0 0 0 0,0 2 0 0 0,0-1 0 0 0,0 1 0 0 0,0 1 0 0 0,0 0-1 0 0,1 1 1 0 0,0 0 0 0 0,0 1 0 0 0,0 0 0 0 0,1 1 0 0 0,0 0 0 0 0,0 1 0 0 0,0-1 0 0 0,1 2 0 0 0,0 0 0 0 0,1 0-1 0 0,-5 7-324 0 0,11-14 43 0 0,1 1 0 0 0,0-1 0 0 0,0 0 0 0 0,0 1 0 0 0,0-1-1 0 0,1 1 1 0 0,-1-1 0 0 0,0 1 0 0 0,1-1 0 0 0,0 1-1 0 0,0-1 1 0 0,0 1 0 0 0,0-1 0 0 0,0 1 0 0 0,0-1-1 0 0,0 1 1 0 0,1 0 0 0 0,0-1 0 0 0,-1 0 0 0 0,1 1 0 0 0,0-1-1 0 0,0 1 1 0 0,0-1 0 0 0,1 0 0 0 0,-1 0 0 0 0,0 1-1 0 0,1-1 1 0 0,-1 0 0 0 0,1-1 0 0 0,0 1 0 0 0,0 0 0 0 0,0 0-1 0 0,0-1 1 0 0,0 1 0 0 0,0-1 0 0 0,0 1 0 0 0,0-1-1 0 0,1 0 1 0 0,-1 0 0 0 0,0 0 0 0 0,1 0 0 0 0,0 0-43 0 0,110 24 292 0 0,-92-22-344 0 0,0-1-1 0 0,-1-1 1 0 0,1-1 0 0 0,0-1 0 0 0,0 0 0 0 0,-1-2 0 0 0,1 0 0 0 0,-1-1 0 0 0,0-1 0 0 0,0-2-1 0 0,0 1 1 0 0,-1-2 0 0 0,15-9 52 0 0,-33 15-22 0 0,0 0-1 0 0,0 0 1 0 0,0-1-1 0 0,-1 1 0 0 0,1-1 1 0 0,-1 1-1 0 0,1 0 1 0 0,-1-1-1 0 0,0 1 0 0 0,0-1 1 0 0,0 1-1 0 0,0-1 1 0 0,-1 1-1 0 0,1-1 1 0 0,-1 1-1 0 0,1 0 0 0 0,-1-1 1 0 0,0 1-1 0 0,0 0 1 0 0,0 0-1 0 0,0-1 1 0 0,0 1-1 0 0,-1 0 0 0 0,1 0 1 0 0,-1 0-1 0 0,1 0 1 0 0,-1 1-1 0 0,0-1 1 0 0,1 0-1 0 0,-1 1 0 0 0,0-1 1 0 0,0 1-1 0 0,0-1 1 0 0,-1 1-1 0 0,1 0 1 0 0,0 0-1 0 0,0 0 0 0 0,-1 0 1 0 0,1 0-1 0 0,0 1 1 0 0,-1-1-1 0 0,1 1 0 0 0,-2-1 23 0 0,-204-78-954 0 0,181 60-94 0 0,20-1-3191 0 0,7 11 2797 0 0</inkml:trace>
  <inkml:trace contextRef="#ctx0" brushRef="#br0" timeOffset="1011.735">1599 955 1528 0 0,'-125'124'5952'0'0,"-16"5"-2292"0"0,183-92-2646 0 0,237-30-1383 0 0,-107-30-3787 0 0,-136 3-1023 0 0,-38 19 3957 0 0</inkml:trace>
  <inkml:trace contextRef="#ctx0" brushRef="#br0" timeOffset="1259.557">1452 1364 1868 0 0,'16'17'5532'0'0,"38"-16"-4014"0"0,-35-2-924 0 0,172-20-443 0 0,-66-7-4142 0 0,-66 6 1370 0 0,-29 9 1342 0 0</inkml:trace>
  <inkml:trace contextRef="#ctx0" brushRef="#br0" timeOffset="1551.035">2210 973 1700 0 0,'-13'-7'5301'0'0,"4"28"-3344"0"0,-1 30-826 0 0,10-24-771 0 0,2 0-1 0 0,0 0 1 0 0,2 0-1 0 0,0 0 1 0 0,2-1-1 0 0,1 0 1 0 0,8 18-360 0 0,-4-7 325 0 0,16 81-575 0 0,-22-37-3639 0 0,-25-70-1391 0 0,16-16 4112 0 0</inkml:trace>
  <inkml:trace contextRef="#ctx0" brushRef="#br0" timeOffset="1768.79">2354 1019 2228 0 0,'3'-3'151'0'0,"0"0"0"0"0,0-1-1 0 0,0 1 1 0 0,0 1 0 0 0,0-1 0 0 0,1 0-1 0 0,-1 1 1 0 0,1 0 0 0 0,0 0 0 0 0,0 0-1 0 0,0 0 1 0 0,0 0 0 0 0,0 1 0 0 0,0 0-1 0 0,0 0 1 0 0,0 0 0 0 0,0 0-1 0 0,1 1 1 0 0,-1 0 0 0 0,0-1 0 0 0,1 2-1 0 0,-1-1 1 0 0,0 0 0 0 0,2 1-151 0 0,-2 1 72 0 0,-1 0 1 0 0,1 1-1 0 0,-1-1 1 0 0,1 1-1 0 0,-1-1 1 0 0,0 1 0 0 0,0 0-1 0 0,-1 0 1 0 0,1 0-1 0 0,0 1 1 0 0,-1-1-1 0 0,0 1 1 0 0,0-1-1 0 0,0 1 1 0 0,0 0-1 0 0,-1 0 1 0 0,1 0-1 0 0,-1 0 1 0 0,0 0-1 0 0,0 0 1 0 0,0 0-1 0 0,-1 0 1 0 0,1 0-1 0 0,-1 0 1 0 0,0 1-1 0 0,-1-1 1 0 0,1 0-1 0 0,-1 0 1 0 0,1 0-1 0 0,-1 0 1 0 0,0 0-1 0 0,-1 0 1 0 0,1 0 0 0 0,-1 0-1 0 0,0 0 1 0 0,0-1-1 0 0,0 1 1 0 0,0 0-1 0 0,0-1 1 0 0,-1 0-1 0 0,0 0 1 0 0,1 0-1 0 0,-1 0 1 0 0,-1 0-1 0 0,1 0 1 0 0,0-1-1 0 0,-1 1 1 0 0,1-1-1 0 0,-1 0 1 0 0,1 0-1 0 0,-1 0 1 0 0,-4 0-73 0 0,-143 41-285 0 0,84-40-3872 0 0,52-19 1572 0 0,14 8 1351 0 0</inkml:trace>
  <inkml:trace contextRef="#ctx0" brushRef="#br0" timeOffset="2126.627">2821 877 1280 0 0,'-139'146'6690'0'0,"20"-26"-4006"0"0,118-119-2659 0 0,0 1 0 0 0,-1-1 1 0 0,1 0-1 0 0,0 0 0 0 0,0 1 0 0 0,0-1 1 0 0,0 1-1 0 0,1-1 0 0 0,-1 1 1 0 0,0-1-1 0 0,0 1 0 0 0,1 0 1 0 0,-1-1-1 0 0,1 1 0 0 0,0 0 1 0 0,0-1-1 0 0,-1 1 0 0 0,1 0 0 0 0,0 0 1 0 0,0-1-1 0 0,0 1 0 0 0,1 0 1 0 0,-1-1-1 0 0,0 1 0 0 0,1 0 1 0 0,-1-1-1 0 0,1 1 0 0 0,-1 0 0 0 0,1-1 1 0 0,0 1-1 0 0,0-1 0 0 0,0 1 1 0 0,0-1-1 0 0,0 1 0 0 0,0-1 1 0 0,0 0-1 0 0,0 0 0 0 0,0 1 1 0 0,1-1-1 0 0,-1 0 0 0 0,0 0 0 0 0,1 0 1 0 0,-1 0-1 0 0,1-1 0 0 0,-1 1 1 0 0,1 0-1 0 0,0-1 0 0 0,-1 1 1 0 0,1-1-1 0 0,0 1 0 0 0,-1-1 0 0 0,1 0 1 0 0,0 1-1 0 0,-1-1 0 0 0,1 0 1 0 0,0 0-1 0 0,0-1 0 0 0,-1 1 1 0 0,1 0-1 0 0,0 0 0 0 0,-1-1 1 0 0,1 1-1 0 0,0-1 0 0 0,0 0-25 0 0,263-22-3472 0 0,-141-14-2761 0 0,-114 32 5105 0 0</inkml:trace>
  <inkml:trace contextRef="#ctx0" brushRef="#br0" timeOffset="2329.825">2572 1337 944 0 0,'-2'0'148'0'0,"1"1"0"0"0,-1-1 0 0 0,1 0 0 0 0,-1 1 0 0 0,1-1 0 0 0,-1 1 0 0 0,1 0-1 0 0,0-1 1 0 0,-1 1 0 0 0,1 0 0 0 0,0 0 0 0 0,0 0 0 0 0,-1 0 0 0 0,1 0 0 0 0,0 0 0 0 0,0 0 0 0 0,0 0 0 0 0,0 0 0 0 0,0 1 0 0 0,0-1-1 0 0,1 0 1 0 0,-1 1 0 0 0,0-1 0 0 0,1 0 0 0 0,-1 1 0 0 0,1-1 0 0 0,-1 1 0 0 0,1-1 0 0 0,0 1 0 0 0,0-1 0 0 0,-1 1 0 0 0,1-1-1 0 0,0 1 1 0 0,0 0 0 0 0,1-1 0 0 0,-1 1 0 0 0,0-1 0 0 0,0 1 0 0 0,1-1 0 0 0,-1 1 0 0 0,1-1 0 0 0,-1 0 0 0 0,1 1 0 0 0,0-1 0 0 0,-1 1-1 0 0,1-1 1 0 0,0 0 0 0 0,0 0 0 0 0,0 0 0 0 0,0 1 0 0 0,0-1 0 0 0,0 0 0 0 0,1 0 0 0 0,-1 0 0 0 0,0 0 0 0 0,0-1 0 0 0,1 1 0 0 0,-1 0-1 0 0,0 0 1 0 0,1-1 0 0 0,-1 1 0 0 0,1-1 0 0 0,-1 0 0 0 0,1 1 0 0 0,0-1-148 0 0,18 4-132 0 0,0-1 1 0 0,0-1-1 0 0,1-1 0 0 0,-1-1 1 0 0,0-1-1 0 0,0-1 0 0 0,1 0 1 0 0,-1-1-1 0 0,-1-2 0 0 0,15-4 132 0 0,-21 6-435 0 0,143-51-4780 0 0,-122 35 4091 0 0</inkml:trace>
  <inkml:trace contextRef="#ctx0" brushRef="#br0" timeOffset="-1817.696">72 190 2308 0 0,'10'-3'172'0'0,"0"0"-1"0"0,0 1 0 0 0,0 1 1 0 0,0 0-1 0 0,0 0 0 0 0,0 1 1 0 0,1 0-1 0 0,-1 1 1 0 0,0 0-1 0 0,0 1 0 0 0,0 0 1 0 0,0 0-1 0 0,-1 1 0 0 0,1 1 1 0 0,-1-1-1 0 0,1 1 1 0 0,-1 1-1 0 0,0 0 0 0 0,-1 0 1 0 0,1 1-1 0 0,-1 0 0 0 0,0 0 1 0 0,-1 1-1 0 0,1 0 1 0 0,-1 1-1 0 0,-1-1 0 0 0,0 1 1 0 0,0 0-1 0 0,4 7-171 0 0,-9-11 67 0 0,1 0-1 0 0,-1 0 1 0 0,1 1 0 0 0,-1-1 0 0 0,0 1-1 0 0,-1-1 1 0 0,1 1 0 0 0,-1-1 0 0 0,0 1-1 0 0,0 0 1 0 0,0-1 0 0 0,-1 1 0 0 0,1-1-1 0 0,-1 1 1 0 0,0-1 0 0 0,-1 1 0 0 0,1-1-1 0 0,-1 0 1 0 0,0 0 0 0 0,0 1-1 0 0,0-1 1 0 0,0 0 0 0 0,-1-1 0 0 0,1 1-1 0 0,-1 0 1 0 0,0-1 0 0 0,-1 0 0 0 0,-1 3-67 0 0,-106 76 1223 0 0,3-33-859 0 0,113-74-2653 0 0,84-46-3481 0 0,-59 54 4291 0 0</inkml:trace>
  <inkml:trace contextRef="#ctx0" brushRef="#br0" timeOffset="-1551.052">652 161 1160 0 0,'-1'0'46'0'0,"-12"3"281"0"0,1 0 1 0 0,0 1-1 0 0,0 0 0 0 0,0 1 0 0 0,0 0 1 0 0,1 0-1 0 0,0 2 0 0 0,0-1 1 0 0,0 1-1 0 0,1 1 0 0 0,0 0 0 0 0,1 1 1 0 0,-1-1-1 0 0,2 2 0 0 0,-1-1 1 0 0,1 1-1 0 0,1 1 0 0 0,0-1 1 0 0,0 1-1 0 0,1 0 0 0 0,1 1 0 0 0,0-1 1 0 0,0 1-1 0 0,1 0 0 0 0,1 1 1 0 0,0-1-1 0 0,0 3-327 0 0,6-9 21 0 0,0 0-1 0 0,1-1 1 0 0,-1 1 0 0 0,1-1-1 0 0,0 0 1 0 0,1 0 0 0 0,-1 0 0 0 0,1-1-1 0 0,0 1 1 0 0,0-1 0 0 0,1 0-1 0 0,-1-1 1 0 0,1 1 0 0 0,0-1-1 0 0,0 0 1 0 0,0-1 0 0 0,0 1-1 0 0,0-1 1 0 0,1 0 0 0 0,-1-1 0 0 0,1 0-1 0 0,3 1-20 0 0,2 2-517 0 0,-1-1 0 0 0,1 0 0 0 0,0-1-1 0 0,0 0 1 0 0,0-1 0 0 0,0 0 0 0 0,1-1-1 0 0,-1 0 1 0 0,0-1 0 0 0,0 0 0 0 0,0-1-1 0 0,0-1 1 0 0,0 0 0 0 0,-1 0 0 0 0,12-5 517 0 0,-5-5-1248 0 0</inkml:trace>
  <inkml:trace contextRef="#ctx0" brushRef="#br0" timeOffset="-1257.253">903 190 1172 0 0,'5'10'6120'0'0,"38"-4"-5183"0"0,-42-6-878 0 0,305-22-206 0 0,-215 16-4382 0 0,-81 4 3273 0 0</inkml:trace>
  <inkml:trace contextRef="#ctx0" brushRef="#br0" timeOffset="-1007">996 332 2716 0 0,'-4'24'6158'0'0,"30"-21"-4959"0"0,-22-3-1335 0 0,250-21 1819 0 0,-64-19-3543 0 0,-68 0-3910 0 0,-104 31 4368 0 0,-1-1 6 0 0</inkml:trace>
  <inkml:trace contextRef="#ctx0" brushRef="#br0" timeOffset="-681.212">1850 59 1624 0 0,'-10'3'401'0'0,"0"0"-1"0"0,0 0 1 0 0,0 1 0 0 0,0 0-1 0 0,1 1 1 0 0,-1 0-1 0 0,1 0 1 0 0,0 1-1 0 0,1 0 1 0 0,0 1 0 0 0,0 0-1 0 0,0 0 1 0 0,1 1-1 0 0,0 0 1 0 0,0 0 0 0 0,1 1-1 0 0,0 0 1 0 0,-2 4-401 0 0,6-9 69 0 0,1-1 0 0 0,0 0 0 0 0,0 1 0 0 0,0-1 0 0 0,0 1 0 0 0,1-1 0 0 0,-1 1 0 0 0,1-1 0 0 0,0 1 0 0 0,0-1 1 0 0,0 1-1 0 0,1-1 0 0 0,-1 1 0 0 0,1-1 0 0 0,0 1 0 0 0,0-1 0 0 0,0 1 0 0 0,0-1 0 0 0,1 0 0 0 0,-1 1 0 0 0,1-1 0 0 0,0 0 0 0 0,0 0 0 0 0,0 0 1 0 0,0-1-1 0 0,0 1 0 0 0,1 0 0 0 0,-1-1 0 0 0,1 0 0 0 0,0 1 0 0 0,0-1 0 0 0,0 0 0 0 0,0 0 0 0 0,0-1 0 0 0,0 1 0 0 0,0-1 0 0 0,1 1 0 0 0,-1-1 0 0 0,3 0-69 0 0,139 30 669 0 0,-118-28-577 0 0,0-2 1 0 0,1 0-1 0 0,-1-2 0 0 0,0-1 1 0 0,0-2-1 0 0,0 0 1 0 0,0-2-1 0 0,9-3-92 0 0,-35 9-1 0 0,1 0 0 0 0,-1 0-1 0 0,0-1 1 0 0,0 1 0 0 0,0 0 0 0 0,1 0 0 0 0,-1-1 0 0 0,0 1 0 0 0,0-1 0 0 0,0 1-1 0 0,0-1 1 0 0,1 0 0 0 0,-1 1 0 0 0,0-1 0 0 0,0 0 0 0 0,0 0 0 0 0,0 1-1 0 0,-1-1 1 0 0,1 0 0 0 0,0 0 0 0 0,0 0 0 0 0,-1 0 0 0 0,1 0 0 0 0,0-1 0 0 0,-1 1-1 0 0,1 0 1 0 0,-1 0 0 0 0,1 0 0 0 0,-1 0 0 0 0,0-1 0 0 0,1 1 0 0 0,-1 0 0 0 0,0 0-1 0 0,0-1 1 0 0,0 1 0 0 0,0 0 0 0 0,0 0 0 0 0,0-1 0 0 0,0 1 0 0 0,0 0-1 0 0,-1 0 1 0 0,1-1 0 0 0,0 1 0 0 0,-1 0 0 0 0,1 0 0 0 0,-1 0 0 0 0,0 0 0 0 0,1 0-1 0 0,-1 0 1 0 0,0 0 0 0 0,1 0 0 0 0,-1 0 0 0 0,0 0 0 0 0,0 0 0 0 0,0 0 0 0 0,0 0-1 0 0,0 0 1 0 0,0 1 0 0 0,0-1 0 0 0,0 0 0 0 0,0 1 0 0 0,-1-1 1 0 0,-72-40-291 0 0,-157-22-1634 0 0,209 52 241 0 0,20-2-4508 0 0,18-3 4790 0 0</inkml:trace>
  <inkml:trace contextRef="#ctx0" brushRef="#br0" timeOffset="-403.121">2521 262 1016 0 0,'7'118'5938'0'0,"-10"-109"-5763"0"0,0 0-1 0 0,0 0 1 0 0,0 0 0 0 0,-1 0-1 0 0,-1-1 1 0 0,1 0 0 0 0,-1 1-1 0 0,-1-2 1 0 0,0 1-1 0 0,0-1 1 0 0,0 0 0 0 0,-1 0-1 0 0,0 0 1 0 0,0-1 0 0 0,0 0-1 0 0,-1-1 1 0 0,0 0 0 0 0,-1 0-175 0 0,-153 85 125 0 0,143-90-4141 0 0,16-37 471 0 0,11 18 2319 0 0</inkml:trace>
  <inkml:trace contextRef="#ctx0" brushRef="#br0" timeOffset="39445.587">0 910 904 0 0,'0'0'158'0'0,"0"0"-58"0"0,0 0-27 0 0,0 0-18 0 0,0 0 14 0 0,0 0 45 0 0,0 0 34 0 0,0 0 69 0 0,0 0-74 0 0,0 0-84 0 0,0 0 41 0 0,0 0 62 0 0,0 0 8 0 0,0 0-43 0 0,0 0 4 0 0,23 3 569 0 0,-17-1-671 0 0,0 0 0 0 0,0 0 0 0 0,-1-1 0 0 0,1 0 0 0 0,0 0 0 0 0,0 0 0 0 0,0-1 0 0 0,1 0 0 0 0,-1 0 1 0 0,0 0-1 0 0,0-1 0 0 0,0 0 0 0 0,0 0 0 0 0,-1-1 0 0 0,1 0 0 0 0,3-1-29 0 0,-8 3-2 0 0,346-62 747 0 0,-7 6-639 0 0,53 19-146 0 0,78 37 292 0 0,-378-10-68 0 0,117-4-324 0 0,-10 5 329 0 0,35 8-212 0 0,-98-9 71 0 0,91 8-158 0 0,-89-7 182 0 0,194-37-65 0 0,-145 18 17 0 0,65-38-168 0 0,-114 15 376 0 0,-128 43-3054 0 0,-12 6 1553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8:4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809 130 1088 0 0,'0'0'235'0'0,"0"0"-73"0"0,0 0-66 0 0,0 0 100 0 0,0 0 95 0 0,0 0-29 0 0,0 0-12 0 0,0 0-22 0 0,0 0-18 0 0,0 0 3 0 0,0 0-8 0 0,0 0-7 0 0,0 0 32 0 0,0 0-22 0 0,0 0-64 0 0,0 0-12 0 0,0 0-38 0 0,0 0 9 0 0,0 0-2 0 0,0 0 20 0 0,0 0-3 0 0,0 0-15 0 0,0 0-7 0 0,0 0-6 0 0,0 0-12 0 0,0 0-7 0 0,0 0-13 0 0,4-2-31 0 0,-3 2-36 0 0,0 0 25 0 0,0 0-1 0 0,0 0 1 0 0,0-1 0 0 0,0 1 0 0 0,-1 0 0 0 0,1-1 0 0 0,0 1-1 0 0,0-1 1 0 0,0 1 0 0 0,0-1 0 0 0,0 1 0 0 0,0-1 0 0 0,-1 0-1 0 0,1 1 1 0 0,0-1 0 0 0,0 0 0 0 0,-1 0 0 0 0,1 1-1 0 0,-1-1 1 0 0,1 0 0 0 0,-1 0 0 0 0,1 0 0 0 0,-1 0 0 0 0,1 0-1 0 0,-1 0 1 0 0,0 0 0 0 0,1 0 0 0 0,-1 0 0 0 0,0 0 0 0 0,0 0-1 0 0,0 0 1 0 0,0 0 0 0 0,0 0 0 0 0,0 0 0 0 0,0 0-1 0 0,0 0 1 0 0,0 0 0 0 0,-1 0 0 0 0,1 0 0 0 0,0 0 0 0 0,-1 0-1 0 0,1 0 1 0 0,-1 0-16 0 0,1 0 52 0 0,-1-19 203 0 0,0 16-250 0 0,-1 0 1 0 0,1 0-1 0 0,-1 1 1 0 0,1-1-1 0 0,-1 0 1 0 0,0 1-1 0 0,-1-1 1 0 0,1 1-1 0 0,0-1 1 0 0,-1 1-1 0 0,0 0 1 0 0,0 0-1 0 0,0 0 1 0 0,0 1-1 0 0,0-1 1 0 0,-1 1-1 0 0,1 0 1 0 0,-1 0-1 0 0,1 0 1 0 0,-1 0-1 0 0,0 0 1 0 0,0 1-1 0 0,0 0 1 0 0,0 0-1 0 0,0 0 1 0 0,0 0-1 0 0,0 0 1 0 0,0 1-1 0 0,0 0 1 0 0,0 0-1 0 0,-1 0 1 0 0,1 0-1 0 0,0 1 1 0 0,-3 0-6 0 0,-17 10 17 0 0,0 2 0 0 0,1 0 1 0 0,1 1-1 0 0,0 1 0 0 0,1 2 1 0 0,0 0-1 0 0,2 1 0 0 0,0 0 1 0 0,1 2-1 0 0,1 0 1 0 0,0 1-1 0 0,2 1 0 0 0,1 1 1 0 0,-5 9-18 0 0,-3 0 53 0 0,-300 411 1051 0 0,321-442-1108 0 0,1 0-1 0 0,-1 1 0 0 0,1-1 0 0 0,-1 0 0 0 0,0 0 0 0 0,1 0 0 0 0,-1 1 1 0 0,0-1-1 0 0,0 0 0 0 0,0 0 0 0 0,0 0 0 0 0,0 0 0 0 0,0 0 0 0 0,0-1 0 0 0,0 1 1 0 0,0 0-1 0 0,0 0 0 0 0,-1-1 0 0 0,1 1 0 0 0,0-1 0 0 0,-1 1 0 0 0,1-1 1 0 0,0 1-1 0 0,-1-1 0 0 0,1 0 0 0 0,0 0 0 0 0,-1 0 0 0 0,1 1 0 0 0,0-1 1 0 0,-1-1-1 0 0,1 1 0 0 0,-1 0 0 0 0,1 0 0 0 0,0 0 0 0 0,-1-1 0 0 0,1 1 1 0 0,0-1-1 0 0,-1 1 0 0 0,1-1 0 0 0,0 1 0 0 0,0-1 0 0 0,0 0 0 0 0,-1 0 1 0 0,1 1-1 0 0,0-1 0 0 0,0 0 0 0 0,0 0 0 0 0,0 0 0 0 0,0 0 0 0 0,1 0 1 0 0,-1-1-1 0 0,0 1 0 0 0,0 0 0 0 0,1 0 0 0 0,-1 0 0 0 0,1-1 0 0 0,-1 1 0 0 0,1 0 1 0 0,-1-1-1 0 0,1 1 0 0 0,0 0 0 0 0,0-1 0 0 0,0 1 0 0 0,-1-1 5 0 0,-13-96-589 0 0,16 88 548 0 0,-1 0-1 0 0,2 0 1 0 0,-1 0 0 0 0,1 0 0 0 0,1 0 0 0 0,0 1 0 0 0,0-1 0 0 0,1 1 0 0 0,0 0-1 0 0,0 0 1 0 0,1 1 0 0 0,0 0 0 0 0,1 0 0 0 0,0 0 0 0 0,0 1 0 0 0,0 0-1 0 0,1 0 1 0 0,0 1 0 0 0,2-1 41 0 0,-3 8-17 0 0,1-1 0 0 0,-1 2 0 0 0,0-1 0 0 0,0 1 0 0 0,0 1-1 0 0,0-1 1 0 0,0 1 0 0 0,-1 0 0 0 0,1 1 0 0 0,-1-1 0 0 0,0 1 0 0 0,1 0-1 0 0,-2 1 1 0 0,1 0 0 0 0,-1 0 0 0 0,1 0 0 0 0,-2 0 0 0 0,1 1-1 0 0,0 0 1 0 0,-1 0 0 0 0,0 0 0 0 0,-1 1 0 0 0,1-1 0 0 0,-1 1 0 0 0,0 0-1 0 0,-1 0 1 0 0,0 0 0 0 0,1 2 17 0 0,0-3 25 0 0,3 7-25 0 0,0 0 1 0 0,1 0 0 0 0,1 0-1 0 0,0-1 1 0 0,1-1-1 0 0,0 1 1 0 0,1-1-1 0 0,0-1 1 0 0,0 0-1 0 0,1 0 1 0 0,1-1 0 0 0,0 0-1 0 0,0-1 1 0 0,0-1-1 0 0,1 0 1 0 0,0 0-1 0 0,1-1 1 0 0,-1-1 0 0 0,1 0-1 0 0,0-1 1 0 0,0-1-1 0 0,1 0 1 0 0,-1-1-1 0 0,1 0 1 0 0,6-1-1 0 0,-11-1-22 0 0,0 0 0 0 0,-1 0 0 0 0,1-1 0 0 0,0 0 0 0 0,0 0 0 0 0,-1-1 0 0 0,1-1 0 0 0,-1 0 0 0 0,0 0 0 0 0,1-1 0 0 0,-2 0 0 0 0,1 0 0 0 0,0-1 0 0 0,-1 0 0 0 0,0 0 0 0 0,0-1 0 0 0,0 0 0 0 0,-1-1 0 0 0,0 0 0 0 0,0 0 0 0 0,-1 0 0 0 0,0-1 0 0 0,5-7 22 0 0,-10 8 29 0 0,0 0 0 0 0,0 0-1 0 0,0-1 1 0 0,-1 1 0 0 0,0 0-1 0 0,0 0 1 0 0,-1-1-1 0 0,0 1 1 0 0,0 0 0 0 0,0 0-1 0 0,-1 0 1 0 0,0 0-1 0 0,-1 0 1 0 0,0 1 0 0 0,0-1-1 0 0,0 1 1 0 0,-1-1-1 0 0,0 1 1 0 0,0 0 0 0 0,0 1-1 0 0,-1-1 1 0 0,0 1-1 0 0,0 0 1 0 0,0 0 0 0 0,-1 0-1 0 0,1 1 1 0 0,-1 0-1 0 0,0 0 1 0 0,-1 0 0 0 0,1 1-1 0 0,-1-1-28 0 0,2 6 15 0 0,0-1-1 0 0,1 1 0 0 0,-1 0 1 0 0,1 0-1 0 0,0 1 0 0 0,0-1 1 0 0,0 1-1 0 0,0 0 1 0 0,0 0-1 0 0,0 0 0 0 0,1 0 1 0 0,-1 1-1 0 0,1 0 0 0 0,0-1 1 0 0,0 1-1 0 0,1 0 0 0 0,-1 1 1 0 0,1-1-1 0 0,0 0 1 0 0,0 1-1 0 0,0-1 0 0 0,0 1 1 0 0,1 0-1 0 0,0-1 0 0 0,0 1 1 0 0,0 0-1 0 0,1 0 0 0 0,-1 0 1 0 0,1 0-1 0 0,0-1 1 0 0,1 1-1 0 0,-1 0 0 0 0,1 1-14 0 0,-1 3-7 0 0,1 1 0 0 0,0 0 0 0 0,0-1 0 0 0,1 1 0 0 0,0-1 0 0 0,1 0 0 0 0,0 1 0 0 0,1-1 0 0 0,-1-1 0 0 0,2 1 0 0 0,-1 0 0 0 0,1-1 0 0 0,1 0 0 0 0,-1 0 0 0 0,1-1 0 0 0,1 1 0 0 0,-1-1 0 0 0,1-1 0 0 0,1 1 0 0 0,-1-1 0 0 0,1 0 0 0 0,0-1 0 0 0,0 0 0 0 0,1 0 0 0 0,-1-1 0 0 0,1 0 0 0 0,0 0 0 0 0,0-1 0 0 0,4 1 7 0 0,-3-2-199 0 0,1 0 0 0 0,-1 0 0 0 0,1-1 0 0 0,-1 0 0 0 0,1 0 0 0 0,-1-1 0 0 0,1-1 0 0 0,-1 0 0 0 0,1 0 0 0 0,-1-1 0 0 0,1-1 0 0 0,-1 0 0 0 0,0 0 0 0 0,0-1 0 0 0,-1 0 0 0 0,1 0 0 0 0,7-5 199 0 0,10-10-1283 0 0</inkml:trace>
  <inkml:trace contextRef="#ctx0" brushRef="#br0" timeOffset="259.816">1239 328 1312 0 0,'21'-172'7222'0'0,"-26"335"-6052"0"0,60 124-990 0 0,-13-169-3935 0 0,-47-115 954 0 0,-1-3 1353 0 0</inkml:trace>
  <inkml:trace contextRef="#ctx0" brushRef="#br0" timeOffset="524.24">946 480 2092 0 0,'10'-6'3858'0'0,"16"3"-3559"0"0,-22 3 31 0 0,237-36 1424 0 0,-81 3-4308 0 0,-83 11 428 0 0,-44 11 853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0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308 149 1480 0 0,'0'-4'110'0'0,"0"1"-1"0"0,0-1 0 0 0,0 1 1 0 0,1 0-1 0 0,0-1 0 0 0,-1 1 1 0 0,1 0-1 0 0,1 0 1 0 0,-1 0-1 0 0,0 0 0 0 0,1-1 1 0 0,-1 2-1 0 0,1-1 0 0 0,0 0 1 0 0,0 0-1 0 0,0 1 1 0 0,0-1-1 0 0,1 1 0 0 0,-1-1 1 0 0,1 1-1 0 0,-1 0 0 0 0,1 0 1 0 0,0 0-1 0 0,0 0 1 0 0,0 1-1 0 0,0-1 0 0 0,0 1 1 0 0,0 0-1 0 0,0 0 0 0 0,1 0 1 0 0,-1 0-1 0 0,0 0 1 0 0,1 1-1 0 0,-1-1 0 0 0,0 1 1 0 0,1 0-1 0 0,-1 0 0 0 0,1 1 1 0 0,2-1-110 0 0,-1-1 30 0 0,1 0 0 0 0,0 0 1 0 0,-1 0-1 0 0,1 1 0 0 0,0 0 0 0 0,0 0 0 0 0,-1 0 1 0 0,1 1-1 0 0,0-1 0 0 0,-1 2 0 0 0,1-1 1 0 0,-1 0-1 0 0,1 1 0 0 0,-1 0 0 0 0,1 1 0 0 0,-1-1 1 0 0,0 1-1 0 0,0 0 0 0 0,0 0 0 0 0,-1 0 1 0 0,1 1-1 0 0,-1 0 0 0 0,0 0 0 0 0,0 0 0 0 0,0 0 1 0 0,0 0-1 0 0,-1 1 0 0 0,0 0 0 0 0,0 0 1 0 0,0 0-1 0 0,0 0 0 0 0,-1 0 0 0 0,0 0 1 0 0,0 1-1 0 0,0-1 0 0 0,-1 1 0 0 0,0 0 0 0 0,0-1 1 0 0,0 1-1 0 0,-1 0 0 0 0,1 0 0 0 0,-2-1 1 0 0,1 1-1 0 0,0 0 0 0 0,-1-1 0 0 0,0 1 0 0 0,-1 0 1 0 0,0 2-31 0 0,-7 6 27 0 0,-1-1 0 0 0,0 1 0 0 0,-1-1 0 0 0,-1-1 0 0 0,0 0 0 0 0,0-1 0 0 0,-1 0 0 0 0,-1-1 0 0 0,0-1 1 0 0,0 0-1 0 0,-1-1 0 0 0,0 0 0 0 0,0-1 0 0 0,-1-1 0 0 0,-8 3-27 0 0,-14 8-530 0 0,19-16-3025 0 0,22-4 2317 0 0</inkml:trace>
  <inkml:trace contextRef="#ctx0" brushRef="#br0" timeOffset="358.179">860 122 1624 0 0,'-59'-4'3638'0'0,"45"6"-3474"0"0,1 0-1 0 0,-1 1 1 0 0,1 0 0 0 0,0 1 0 0 0,0 1 0 0 0,1 0 0 0 0,-1 1 0 0 0,1 0-1 0 0,0 1 1 0 0,0 0 0 0 0,1 1 0 0 0,0 0 0 0 0,1 1 0 0 0,0 0-1 0 0,0 1 1 0 0,1 0 0 0 0,0 0 0 0 0,0 1 0 0 0,-6 12-164 0 0,14-20 18 0 0,1 1 0 0 0,-1-1 1 0 0,1 1-1 0 0,0 0 0 0 0,0-1 1 0 0,0 1-1 0 0,1 0 0 0 0,-1-1 1 0 0,1 1-1 0 0,0-1 0 0 0,0 1 1 0 0,0-1-1 0 0,0 1 0 0 0,1-1 1 0 0,-1 0-1 0 0,1 1 0 0 0,0-1 1 0 0,0 0-1 0 0,0 0 0 0 0,0 0 1 0 0,0-1-1 0 0,1 1 0 0 0,0 0 1 0 0,-1-1-1 0 0,1 0 0 0 0,0 1 1 0 0,0-1-1 0 0,0 0 0 0 0,0-1 1 0 0,1 1-1 0 0,-1 0 0 0 0,0-1 1 0 0,1 0-19 0 0,119 42-2164 0 0,-24-34-2212 0 0,-86-9 3096 0 0</inkml:trace>
  <inkml:trace contextRef="#ctx0" brushRef="#br0" timeOffset="636.587">951 308 1648 0 0,'-3'1'832'0'0,"1"-1"-96"0"0,-1 2-216 0 0,3-2 60 0 0,2 1-96 0 0,1-1-72 0 0,19 3-23 0 0,1-1-153 0 0,-9-2-104 0 0,8 0-16 0 0,7 0-400 0 0,2 0-209 0 0,4 0 45 0 0,32-14 32 0 0,-33 8-904 0 0,-6 2 20 0 0</inkml:trace>
  <inkml:trace contextRef="#ctx0" brushRef="#br0" timeOffset="2238.502">165 0 1060 0 0,'-8'2'175'0'0,"-1"0"0"0"0,1 0 0 0 0,0 1 0 0 0,0 0 0 0 0,0 1 0 0 0,0-1 1 0 0,0 2-1 0 0,1-1 0 0 0,0 1 0 0 0,0 0 0 0 0,0 0 0 0 0,0 1 0 0 0,1 0 0 0 0,0 0 0 0 0,0 1 0 0 0,1 0 0 0 0,-1 0 0 0 0,2 0 0 0 0,-1 0 0 0 0,1 1 0 0 0,0 0 0 0 0,0 0 0 0 0,1 0 1 0 0,0 0-1 0 0,1 0 0 0 0,0 1 0 0 0,0-1 0 0 0,1 1 0 0 0,0-1 0 0 0,0 1 0 0 0,1 0 0 0 0,0 0 0 0 0,1-1 0 0 0,0 1 0 0 0,0-1 0 0 0,1 1 0 0 0,0-1 0 0 0,0 1 0 0 0,2 1-175 0 0,9 18 47 0 0,1 0 0 0 0,2-1 0 0 0,0-1 0 0 0,2 0 0 0 0,1-2 0 0 0,1 0 0 0 0,1-1 0 0 0,1-1-1 0 0,1-1 1 0 0,1-1 0 0 0,1-1 0 0 0,0-1 0 0 0,1-1 0 0 0,1-2 0 0 0,24 10-47 0 0,267 103-5787 0 0,-263-114 4431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4:0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355 635 1048 0 0,'1'-1'78'0'0,"0"1"0"0"0,0 0 0 0 0,0-1-1 0 0,0 1 1 0 0,0-1 0 0 0,0 1 0 0 0,0-1 0 0 0,-1 0 0 0 0,1 1-1 0 0,0-1 1 0 0,0 0 0 0 0,0 1 0 0 0,0-1 0 0 0,-1 0-1 0 0,1 0 1 0 0,0 0 0 0 0,-1 0 0 0 0,1 0 0 0 0,-1 0 0 0 0,1 0-1 0 0,-1 0 1 0 0,1 0 0 0 0,-1 0 0 0 0,0 0 0 0 0,0 0 0 0 0,1 0-1 0 0,-1 0 1 0 0,0 0 0 0 0,0 0 0 0 0,0-1 0 0 0,0 1 0 0 0,0 0-1 0 0,0 0 1 0 0,-1 0 0 0 0,1 0 0 0 0,0 0 0 0 0,0 0-1 0 0,-1 0 1 0 0,1 0 0 0 0,-1 0 0 0 0,1 0 0 0 0,-1 0 0 0 0,1 0-1 0 0,-1 0 1 0 0,0 0 0 0 0,1 0 0 0 0,-1 0 0 0 0,0 1 0 0 0,0-1-1 0 0,0 0 1 0 0,1 1 0 0 0,-1-1 0 0 0,0 0 0 0 0,0 1-1 0 0,0-1 1 0 0,0 1 0 0 0,0-1 0 0 0,0 1 0 0 0,0 0 0 0 0,0-1-1 0 0,0 1 1 0 0,-1 0 0 0 0,1 0 0 0 0,0 0 0 0 0,0 0 0 0 0,0 0-78 0 0,-11-2 108 0 0,0 1 1 0 0,0 0 0 0 0,-1 1-1 0 0,1 0 1 0 0,0 1 0 0 0,0 0-1 0 0,0 1 1 0 0,1 1 0 0 0,-1 0-1 0 0,0 0 1 0 0,1 1 0 0 0,0 1-1 0 0,0 0 1 0 0,0 0 0 0 0,0 1-1 0 0,1 0 1 0 0,0 1 0 0 0,0 0-1 0 0,-3 4-108 0 0,3-3 92 0 0,1-1 0 0 0,-1 2-1 0 0,2-1 1 0 0,-1 1 0 0 0,1 1-1 0 0,1-1 1 0 0,-1 1 0 0 0,2 1-1 0 0,-1-1 1 0 0,2 1 0 0 0,-1 0 0 0 0,1 1-1 0 0,1-1 1 0 0,0 1 0 0 0,1 0-1 0 0,0 0 1 0 0,1 0 0 0 0,-1 12-92 0 0,6-19 1 0 0,0 1 1 0 0,1-1-1 0 0,-1 0 0 0 0,1 0 1 0 0,0 0-1 0 0,1 0 1 0 0,-1-1-1 0 0,1 1 1 0 0,0-1-1 0 0,0-1 1 0 0,0 1-1 0 0,0-1 1 0 0,1 1-1 0 0,0-2 1 0 0,-1 1-1 0 0,1 0 1 0 0,0-1-1 0 0,0 0 0 0 0,0-1 1 0 0,1 0-1 0 0,-1 1 1 0 0,0-2-1 0 0,1 1 1 0 0,-1-1-1 0 0,0 0 1 0 0,1 0-1 0 0,-1-1 1 0 0,0 0-1 0 0,1 0 1 0 0,1-1-2 0 0,11 0-99 0 0,0-1 1 0 0,0 0 0 0 0,0-2 0 0 0,-1 0 0 0 0,0-1 0 0 0,0-1 0 0 0,0-1 0 0 0,-1 0 0 0 0,0-2 0 0 0,0 0 0 0 0,-1 0 0 0 0,-1-2-1 0 0,1 0 1 0 0,-2 0 0 0 0,0-2 0 0 0,-1 1 0 0 0,0-2 0 0 0,-1 0 0 0 0,0 0 0 0 0,-1-1 0 0 0,-1-1 0 0 0,-1 0 0 0 0,0 0-1 0 0,-2 0 1 0 0,3-10 98 0 0,1-8 75 0 0,-1-1 0 0 0,-3 0-1 0 0,-1 0 1 0 0,-1-1-1 0 0,-2 0 1 0 0,-2 0-1 0 0,-2-16-74 0 0,1 44 103 0 0,0 0 0 0 0,-1 1 0 0 0,0-1 0 0 0,-1 0-1 0 0,0 1 1 0 0,0-1 0 0 0,-1 1 0 0 0,0 0-1 0 0,0 0 1 0 0,-1 0 0 0 0,0 0 0 0 0,-1 0 0 0 0,-3-4-103 0 0,-22 61 677 0 0,26-7-438 0 0,1-1 0 0 0,2 1 0 0 0,2 0 0 0 0,2 0 0 0 0,2-1 0 0 0,1 1 0 0 0,2-1 0 0 0,2 0 0 0 0,13 32-239 0 0,-19-54 21 0 0,1-1 1 0 0,1 1 0 0 0,1-1 0 0 0,0-1-1 0 0,2 1 1 0 0,0-1 0 0 0,0-1-1 0 0,2 0 1 0 0,0 0 0 0 0,1-1-1 0 0,0 0 1 0 0,1-1 0 0 0,1-1 0 0 0,0 0-1 0 0,1 0 1 0 0,0-2 0 0 0,1 0-1 0 0,0-1 1 0 0,1 0 0 0 0,0-1-1 0 0,1-1 1 0 0,-1-1 0 0 0,1-1 0 0 0,16 4-23 0 0,-27-10-38 0 0,0 0-1 0 0,0-1 1 0 0,0 0-1 0 0,0 0 1 0 0,0 0-1 0 0,0-1 0 0 0,-1 0 1 0 0,1 0-1 0 0,0-1 1 0 0,-1 0-1 0 0,0 0 0 0 0,0-1 1 0 0,0 1-1 0 0,0-1 1 0 0,0-1-1 0 0,-1 1 0 0 0,0-1 1 0 0,0 0-1 0 0,0 0 1 0 0,-1 0-1 0 0,1-1 0 0 0,-1 1 1 0 0,0-1-1 0 0,-1 0 1 0 0,1 0-1 0 0,-1-1 0 0 0,-1 1 1 0 0,1-1-1 0 0,-1 0 40 0 0,31-196-724 0 0,-33 193 800 0 0,0 0 0 0 0,0-1 0 0 0,-1 1 1 0 0,-1 0-1 0 0,0 0 0 0 0,0 1 0 0 0,-1-1 1 0 0,0 0-1 0 0,0 1 0 0 0,-1-1 0 0 0,-1 1 1 0 0,0 0-1 0 0,0 1 0 0 0,-5-8-76 0 0,10 17 10 0 0,0-1 1 0 0,0 1-1 0 0,1-1 0 0 0,-1 1 1 0 0,0-1-1 0 0,0 1 0 0 0,0-1 1 0 0,0 1-1 0 0,0-1 0 0 0,0 1 0 0 0,0-1 1 0 0,0 1-1 0 0,0-1 0 0 0,0 1 1 0 0,0-1-1 0 0,0 1 0 0 0,-1-1 1 0 0,1 1-1 0 0,0-1 0 0 0,0 1 1 0 0,0-1-1 0 0,-1 1 0 0 0,1-1 1 0 0,0 1-1 0 0,-1-1 0 0 0,1 0 0 0 0,0 1 1 0 0,-1-1-1 0 0,1 0 0 0 0,0 1 1 0 0,-1-1-1 0 0,1 0 0 0 0,-1 1 1 0 0,1-1-1 0 0,-1 0 0 0 0,1 0 1 0 0,-1 1-1 0 0,1-1 0 0 0,0 0 0 0 0,-1 0 1 0 0,1 0-1 0 0,-1 0 0 0 0,1 0 1 0 0,-1 0-1 0 0,0 0 0 0 0,1 0 1 0 0,-1 0-1 0 0,1 0 0 0 0,-1 0 1 0 0,1 0-1 0 0,-1 0 0 0 0,1 0 0 0 0,-1 0 1 0 0,1 0-1 0 0,-1-1 0 0 0,1 1 1 0 0,0 0-1 0 0,-1 0 0 0 0,1-1 1 0 0,-1 1-1 0 0,1 0 0 0 0,-1-1 1 0 0,1 1-1 0 0,0 0 0 0 0,-1-1 0 0 0,1 1-9 0 0,1 51 0 0 0,35 52-869 0 0,6-40-3090 0 0,-23-53-179 0 0,-18-10 2905 0 0</inkml:trace>
  <inkml:trace contextRef="#ctx0" brushRef="#br0" timeOffset="168.075">974 305 3944 0 0,'-5'-9'1264'0'0,"3"1"-215"0"0,1 2-137 0 0,-1 0-136 0 0,-1 3-236 0 0,3-1-236 0 0,-2 1-188 0 0,2 1-176 0 0,0 2-116 0 0,2 0 44 0 0,0 3 16 0 0,2 0-452 0 0,1 0-140 0 0,11 5-512 0 0,3 4 87 0 0,-1 1-323 0 0,3 4 20 0 0</inkml:trace>
  <inkml:trace contextRef="#ctx0" brushRef="#br0" timeOffset="712.932">1340 851 2064 0 0,'6'-4'3092'0'0,"5"-13"-2766"0"0,-8 13-7 0 0,21-34-206 0 0,-2-2 0 0 0,-1-1 1 0 0,-2 0-1 0 0,-2-1 1 0 0,-2-1-1 0 0,-1-1 1 0 0,4-28-114 0 0,-10-14-565 0 0,-8 86 569 0 0,0 1-1 0 0,0 0 1 0 0,-1 0 0 0 0,1-1 0 0 0,0 1 0 0 0,0 0 0 0 0,-1-1-1 0 0,1 1 1 0 0,0 0 0 0 0,-1-1 0 0 0,1 1 0 0 0,0-1-1 0 0,-1 1 1 0 0,1 0 0 0 0,-1-1 0 0 0,1 1 0 0 0,-1-1-1 0 0,1 1 1 0 0,-1-1 0 0 0,0 1 0 0 0,1-1 0 0 0,-1 0-1 0 0,0 1 1 0 0,1-1 0 0 0,-1 0 0 0 0,0 1 0 0 0,1-1-1 0 0,-1 0 1 0 0,0 0 0 0 0,1 0 0 0 0,-1 0 0 0 0,0 0-1 0 0,0 0 1 0 0,1 0 0 0 0,-1 0 0 0 0,0 0 0 0 0,0 0-1 0 0,1 0 1 0 0,-1 0 0 0 0,0 0 0 0 0,1 0 0 0 0,-1-1-1 0 0,0 1 1 0 0,0 0 0 0 0,1-1 0 0 0,-1 1 0 0 0,1 0-1 0 0,-1-1 1 0 0,0 1 0 0 0,1-1 0 0 0,-1 1 0 0 0,1-1-1 0 0,-1 1 1 0 0,1-1 0 0 0,-1 1 0 0 0,1-1 0 0 0,0 0-1 0 0,-1 1 1 0 0,1-1 0 0 0,-1 0 0 0 0,1 0-4 0 0,7 13 87 0 0,0-1 1 0 0,0 1 0 0 0,1-2-1 0 0,1 1 1 0 0,0-1-1 0 0,0 0 1 0 0,1-1-1 0 0,0 0 1 0 0,1-1-1 0 0,0 0 1 0 0,0 0-1 0 0,1-1 1 0 0,0-1 0 0 0,11 5-88 0 0,52 36 599 0 0,-67-43-519 0 0,0 1 0 0 0,0 0 0 0 0,0 1-1 0 0,-1 0 1 0 0,0 0 0 0 0,0 1-1 0 0,0 0 1 0 0,-1 0 0 0 0,0 0 0 0 0,-1 1-1 0 0,1 0 1 0 0,-1 0 0 0 0,-1 0-1 0 0,0 1 1 0 0,0-1 0 0 0,0 1-1 0 0,-1 0 1 0 0,-1 0 0 0 0,1 1 0 0 0,-1-1-1 0 0,-1 0 1 0 0,0 1 0 0 0,0-1-1 0 0,-1 1 1 0 0,0-1 0 0 0,-1 1 0 0 0,0 2-80 0 0,-5 0-30 0 0,1 0 1 0 0,-1 0 0 0 0,-1-1 0 0 0,0 0-1 0 0,-1 0 1 0 0,0 0 0 0 0,-1-1 0 0 0,0 0-1 0 0,0-1 1 0 0,-1 0 0 0 0,0 0 0 0 0,-1-1-1 0 0,0-1 1 0 0,0 1 0 0 0,-1-2 29 0 0,-24-32-3444 0 0,29-51-503 0 0,7 50 2701 0 0</inkml:trace>
  <inkml:trace contextRef="#ctx0" brushRef="#br0" timeOffset="946.783">2095 189 2120 0 0,'31'-30'8264'0'0,"-35"44"-8083"0"0,0-1 1 0 0,2 1 0 0 0,-1 0-1 0 0,2-1 1 0 0,0 1 0 0 0,1 0-1 0 0,0 0 1 0 0,1 0 0 0 0,0 0-1 0 0,1 0 1 0 0,1-1 0 0 0,0 1-1 0 0,1-1 1 0 0,1 0 0 0 0,0 2-182 0 0,109 316-1457 0 0,-112-328 1262 0 0,-1-1-1 0 0,0 1 1 0 0,0 0 0 0 0,-1-1 0 0 0,1 1 0 0 0,0 0 0 0 0,-1 0-1 0 0,0 0 1 0 0,0-1 0 0 0,0 1 0 0 0,0 0 0 0 0,0 0 0 0 0,0 0-1 0 0,-1 0 1 0 0,1-1 0 0 0,-1 1 0 0 0,0 0 0 0 0,0 0 0 0 0,0-1 0 0 0,0 1-1 0 0,0-1 1 0 0,-1 1 0 0 0,1-1 0 0 0,-1 1 0 0 0,1-1 0 0 0,-1 0-1 0 0,0 0 1 0 0,0 0 0 0 0,0 0 0 0 0,0 0 0 0 0,-1 0 0 0 0,1-1-1 0 0,0 1 1 0 0,-1-1 0 0 0,1 1 0 0 0,-1-1 0 0 0,1 0 0 0 0,-1 0-1 0 0,0 0 1 0 0,1 0 0 0 0,-1-1 0 0 0,-1 1 195 0 0,-10-1-1295 0 0</inkml:trace>
  <inkml:trace contextRef="#ctx0" brushRef="#br0" timeOffset="1150.481">1844 504 3300 0 0,'3'-17'6602'0'0,"41"9"-5791"0"0,-28 6-401 0 0,146-42-1588 0 0,-17-40-5336 0 0,-124 64 5307 0 0</inkml:trace>
  <inkml:trace contextRef="#ctx0" brushRef="#br0" timeOffset="1586.97">2302 0 1792 0 0,'81'225'4446'0'0,"-58"-70"-198"0"0,-48-156-3184 0 0,20-9-1045 0 0,0 0 0 0 0,0-1-1 0 0,1 1 1 0 0,1-1-1 0 0,0 0 1 0 0,0 0-1 0 0,1 0 1 0 0,1-1-1 0 0,0 1 1 0 0,0 0 0 0 0,1-1-1 0 0,0 1 1 0 0,1-1-1 0 0,1 1 1 0 0,0 0-1 0 0,0 0 1 0 0,1 0 0 0 0,0 0-1 0 0,1 0 1 0 0,0 0-1 0 0,1 1 1 0 0,0 0-1 0 0,1 0 1 0 0,0 0-1 0 0,3-3-18 0 0,-5 8-15 0 0,0 1 0 0 0,0 0 0 0 0,0 0-1 0 0,0 0 1 0 0,1 1 0 0 0,0-1 0 0 0,0 1-1 0 0,0 0 1 0 0,0 1 0 0 0,0-1 0 0 0,0 1-1 0 0,1 0 1 0 0,-1 0 0 0 0,1 0-1 0 0,-1 1 1 0 0,1 0 0 0 0,0 0 0 0 0,-1 1-1 0 0,1-1 1 0 0,0 1 0 0 0,0 1 0 0 0,-1-1-1 0 0,1 1 1 0 0,0 0 0 0 0,-1 0 0 0 0,1 0-1 0 0,0 1 1 0 0,3 1 15 0 0,150 79-135 0 0,-145-72 101 0 0,-2 0 1 0 0,1 1-1 0 0,-1 0 1 0 0,-1 1-1 0 0,0 1 1 0 0,-1 0 0 0 0,0 0-1 0 0,-1 1 1 0 0,-1 0-1 0 0,0 0 1 0 0,-1 1-1 0 0,0 0 1 0 0,-1 1-1 0 0,1 6 34 0 0,9 85-4930 0 0,-32-67 2297 0 0,8-28 1401 0 0</inkml:trace>
  <inkml:trace contextRef="#ctx0" brushRef="#br0" timeOffset="1928.016">3027 762 3988 0 0,'-6'-1'10203'0'0,"2"-13"-7492"0"0,-12 29-13062 0 0,-35 4 8351 0 0,31-12 596 0 0,-11 6 241 0 0</inkml:trace>
  <inkml:trace contextRef="#ctx0" brushRef="#br0" timeOffset="9058.319">8819 767 1796 0 0,'23'-3'7330'0'0,"97"-14"-6245"0"0,-55 5-1004 0 0,79-13-1014 0 0,-49 19-3823 0 0,-91 6 3434 0 0,-4 1 129 0 0</inkml:trace>
  <inkml:trace contextRef="#ctx0" brushRef="#br0" timeOffset="9323.808">8763 1049 2472 0 0,'57'24'4231'0'0,"214"-13"-2113"0"0,-201-12-3169 0 0,63-28-3828 0 0,-118 22 3756 0 0</inkml:trace>
  <inkml:trace contextRef="#ctx0" brushRef="#br0" timeOffset="5354.215">4672 891 880 0 0,'0'0'735'0'0,"0"0"-2"0"0,0 0-70 0 0,0 0-68 0 0,5-17 401 0 0,24-20 2342 0 0,-40 115-1711 0 0,10 92-1313 0 0,1-105-5 0 0,24 137 111 0 0,7 97 236 0 0,-31-277-830 0 0,-25-34-6062 0 0,14-9 5074 0 0,0-5 48 0 0</inkml:trace>
  <inkml:trace contextRef="#ctx0" brushRef="#br0" timeOffset="5681.341">4633 936 2244 0 0,'1'-8'146'0'0,"-1"0"-1"0"0,1 0 1 0 0,1 0-1 0 0,0 0 1 0 0,0 0-1 0 0,0 0 1 0 0,1 0-1 0 0,0 0 1 0 0,1 1 0 0 0,-1 0-1 0 0,1 0 1 0 0,1 0-1 0 0,0 0 1 0 0,0 0-1 0 0,0 1 1 0 0,0 0-1 0 0,1 0 1 0 0,0 1-1 0 0,0-1 1 0 0,1 1-1 0 0,0 1 1 0 0,0-1 0 0 0,0 1-1 0 0,0 0 1 0 0,0 1-1 0 0,1 0 1 0 0,0 0-1 0 0,0 1 1 0 0,-1-1-1 0 0,1 2 1 0 0,1-1-1 0 0,-1 1 1 0 0,0 0-1 0 0,0 1 1 0 0,0 0-1 0 0,0 0 1 0 0,1 1 0 0 0,-1 0-1 0 0,6 2-145 0 0,-3 0 53 0 0,0 0-1 0 0,-1 1 1 0 0,0 0 0 0 0,0 1-1 0 0,0 0 1 0 0,0 1-1 0 0,-1 0 1 0 0,0 0 0 0 0,0 1-1 0 0,0 0 1 0 0,-1 1-1 0 0,0 0 1 0 0,-1 0 0 0 0,0 0-1 0 0,0 1 1 0 0,-1 0-1 0 0,0 1 1 0 0,0 0 0 0 0,-1-1-1 0 0,0 2 1 0 0,-1-1-1 0 0,3 11-52 0 0,-9-9 21 0 0,-1 1-1 0 0,0-1 0 0 0,-1 1 0 0 0,-1-1 1 0 0,0 0-1 0 0,0-1 0 0 0,-1 1 0 0 0,0-1 0 0 0,-1 0 1 0 0,-1 0-1 0 0,1-1 0 0 0,-2 0 0 0 0,1-1 0 0 0,-1 0 1 0 0,-1 0-1 0 0,0-1 0 0 0,0 0 0 0 0,-1 0 0 0 0,1-1 1 0 0,-2-1-1 0 0,1 0 0 0 0,-1-1 0 0 0,-10 4-20 0 0,-87 34-2525 0 0,107-58-1245 0 0,15 6 2383 0 0</inkml:trace>
  <inkml:trace contextRef="#ctx0" brushRef="#br0" timeOffset="8562.003">8083 623 904 0 0,'16'9'303'0'0,"-1"0"0"0"0,0 2 0 0 0,0 0 0 0 0,-1 0 0 0 0,0 2 0 0 0,-1 0 0 0 0,-1 0 1 0 0,0 1-1 0 0,-1 0 0 0 0,0 1 0 0 0,-1 1 0 0 0,-1-1 0 0 0,-1 1 0 0 0,0 1 0 0 0,-1 0 0 0 0,0 0 0 0 0,-2 0 0 0 0,0 1 0 0 0,-1 0 0 0 0,-1 0 0 0 0,0 0 0 0 0,-2 0 0 0 0,0 0 0 0 0,-1 6-303 0 0,-3-2 59 0 0,-2 1-1 0 0,-1-1 1 0 0,0 0-1 0 0,-2 0 1 0 0,0-1-1 0 0,-2 0 1 0 0,0-1-1 0 0,-1 0 0 0 0,-2 0 1 0 0,1-1-1 0 0,-2-1 1 0 0,-1 0-1 0 0,0-1 1 0 0,-1-1-1 0 0,-3 2-58 0 0,-24 5-3596 0 0,33-37 992 0 0,6-4 1362 0 0</inkml:trace>
  <inkml:trace contextRef="#ctx0" brushRef="#br0" timeOffset="6118.688">5755 777 1360 0 0,'-71'10'3108'0'0,"-22"57"-1145"0"0,75-52-1763 0 0,0 0 1 0 0,2 1 0 0 0,0 1 0 0 0,1 0 0 0 0,0 1 0 0 0,2 1-1 0 0,0 0 1 0 0,1 1 0 0 0,1 0 0 0 0,1 1 0 0 0,1 0-1 0 0,0 1 1 0 0,2 0 0 0 0,1 0 0 0 0,0 0 0 0 0,2 1 0 0 0,1 0-1 0 0,0 0 1 0 0,2 0 0 0 0,0 0 0 0 0,2 0 0 0 0,0 0 0 0 0,2 0-1 0 0,2 7-200 0 0,-3-24-53 0 0,0-1 0 0 0,1 1 0 0 0,-1-1 0 0 0,1 0 0 0 0,0 0 1 0 0,1 0-1 0 0,-1-1 0 0 0,1 1 0 0 0,0-1 0 0 0,0 0 0 0 0,0 0 0 0 0,0 0 0 0 0,1 0 0 0 0,0-1 0 0 0,-1 0 0 0 0,1 0 0 0 0,1 0 0 0 0,-1-1 0 0 0,0 1 0 0 0,1-1 0 0 0,3 1 53 0 0,3-1-453 0 0,-1 0 0 0 0,0 0 0 0 0,1-1 0 0 0,-1-1 0 0 0,1 0 0 0 0,-1 0 1 0 0,1-1-1 0 0,-1 0 0 0 0,0-1 0 0 0,1-1 0 0 0,-1 0 0 0 0,0 0 0 0 0,-1-1 0 0 0,1 0 0 0 0,3-3 453 0 0,13-9-1264 0 0</inkml:trace>
  <inkml:trace contextRef="#ctx0" brushRef="#br0" timeOffset="6424.692">6288 866 2076 0 0,'-156'185'5513'0'0,"-7"138"-4391"0"0,162-318-1402 0 0,-1 1 1 0 0,0-1-1 0 0,0 0 0 0 0,0 0 1 0 0,-1-1-1 0 0,0 1 1 0 0,0 0-1 0 0,0-1 0 0 0,0 0 1 0 0,-1 1-1 0 0,1-1 1 0 0,-1-1-1 0 0,0 1 1 0 0,0 0-1 0 0,-1-1 0 0 0,1 0 1 0 0,-1 0-1 0 0,1-1 1 0 0,-1 1-1 0 0,-1 0 280 0 0,-10-1-1211 0 0</inkml:trace>
  <inkml:trace contextRef="#ctx0" brushRef="#br0" timeOffset="6705.45">5755 1076 3136 0 0,'40'-20'6921'0'0,"43"44"-6703"0"0,-59-15 484 0 0,339 118-528 0 0,-220-76-5144 0 0,-111-43 2204 0 0,-31-8 1515 0 0</inkml:trace>
  <inkml:trace contextRef="#ctx0" brushRef="#br0" timeOffset="7434.006">6640 1022 2408 0 0,'0'0'897'0'0,"0"0"-86"0"0,-16-3 1792 0 0,-12-23-985 0 0,50 13 368 0 0,341-54-2901 0 0,-255 53-5201 0 0,-108 14 4888 0 0</inkml:trace>
  <inkml:trace contextRef="#ctx0" brushRef="#br0" timeOffset="7638.176">6721 1155 2920 0 0,'73'15'4728'0'0,"105"-31"-3556"0"0,56-61-6757 0 0,-207 64 4286 0 0</inkml:trace>
  <inkml:trace contextRef="#ctx0" brushRef="#br0" timeOffset="8076.724">7409 852 1636 0 0,'6'-2'3349'0'0,"21"-5"-1827"0"0,-20 7-1448 0 0,0 1 1 0 0,0 0-1 0 0,0 0 0 0 0,-1 0 0 0 0,1 1 1 0 0,0 0-1 0 0,0 0 0 0 0,-1 1 0 0 0,0 0 1 0 0,1 0-1 0 0,-1 0 0 0 0,0 1 0 0 0,0 0 0 0 0,-1 0 1 0 0,1 0-1 0 0,-1 1 0 0 0,0 0 0 0 0,0 0 1 0 0,3 4-75 0 0,-4-3 38 0 0,1 0 0 0 0,-1 0 1 0 0,-1 0-1 0 0,1 0 0 0 0,-1 0 0 0 0,0 1 1 0 0,-1 0-1 0 0,1-1 0 0 0,-1 1 1 0 0,0 0-1 0 0,-1 0 0 0 0,0 0 1 0 0,0 0-1 0 0,-1 1 0 0 0,1-1 0 0 0,-2 0 1 0 0,1 0-1 0 0,-1 0 0 0 0,0 0 1 0 0,0 0-1 0 0,-1 0 0 0 0,0 0 1 0 0,0 0-1 0 0,-1-1 0 0 0,0 1 1 0 0,0-1-1 0 0,0 1 0 0 0,-4 4-38 0 0,-4 1 105 0 0,0-1 0 0 0,-1 0 0 0 0,0 0-1 0 0,0-1 1 0 0,-2-1 0 0 0,1 0 0 0 0,-1-1 0 0 0,0 0 0 0 0,-13 4-105 0 0,-9 7 191 0 0,37-20-254 0 0,0 1 1 0 0,-1-1-1 0 0,1 0 0 0 0,0 0 1 0 0,-1 1-1 0 0,1-1 0 0 0,0 0 1 0 0,-1 0-1 0 0,0 0 0 0 0,1 0 1 0 0,-1 0-1 0 0,1 0 0 0 0,-1 0 1 0 0,0 0-1 0 0,0 0 0 0 0,1 0 1 0 0,-1 0-1 0 0,0 0 0 0 0,0 0 0 0 0,0 0 1 0 0,0 0-1 0 0,0 0 0 0 0,-1 0 1 0 0,1 0-1 0 0,0 0 0 0 0,0 0 1 0 0,0 0-1 0 0,-1 0 0 0 0,1 1 1 0 0,-1-1-1 0 0,1 0 0 0 0,-1 0 1 0 0,1 0-1 0 0,-1 0 0 0 0,1 0 1 0 0,-1 1-1 0 0,0-1 0 0 0,1 0 1 0 0,-1 0-1 0 0,0 1 0 0 0,0-1 1 0 0,0 1-1 0 0,1-1 0 0 0,-1 1 1 0 0,0-1-1 0 0,0 1 0 0 0,0-1 1 0 0,0 1-1 0 0,0 0 0 0 0,0-1 1 0 0,0 1-1 0 0,0 0 0 0 0,0 0 1 0 0,0 0-1 0 0,0 0 0 0 0,0 0 1 0 0,0 0-1 0 0,0 0 0 0 0,0 0 1 0 0,0 0-1 0 0,-1 1 63 0 0,54-54-3955 0 0,-31 34 2696 0 0</inkml:trace>
  <inkml:trace contextRef="#ctx0" brushRef="#br0" timeOffset="8279.786">7686 938 904 0 0,'-120'148'5363'0'0,"119"-146"-5319"0"0,0 1 1 0 0,1-1-1 0 0,-1 1 1 0 0,1-1-1 0 0,0 1 1 0 0,-1-1-1 0 0,1 1 1 0 0,0-1-1 0 0,1 1 1 0 0,-1-1 0 0 0,0 1-1 0 0,1-1 1 0 0,-1 1-1 0 0,1-1 1 0 0,0 0-1 0 0,0 1 1 0 0,0-1-1 0 0,0 0 1 0 0,0 1-1 0 0,0-1 1 0 0,0 0-1 0 0,1 0 1 0 0,0 0 0 0 0,-1 0-1 0 0,1 0 1 0 0,0-1-1 0 0,0 1 1 0 0,0 0-1 0 0,0-1 1 0 0,0 0-1 0 0,0 1 1 0 0,0-1-1 0 0,0 0 1 0 0,0 0-1 0 0,1 0 1 0 0,-1 0 0 0 0,2 0-45 0 0,94 24-1421 0 0,10-51-2319 0 0,-83 11 2634 0 0</inkml:trace>
  <inkml:trace contextRef="#ctx0" brushRef="#br0" timeOffset="102740.938">7499 2108 1480 0 0,'0'0'159'0'0,"1"1"0"0"0,-1-1 0 0 0,1 1 0 0 0,-1-1 1 0 0,0 1-1 0 0,1-1 0 0 0,-1 0 0 0 0,1 1 0 0 0,-1-1 0 0 0,1 0 0 0 0,-1 1 0 0 0,1-1 0 0 0,0 0 0 0 0,-1 0 0 0 0,1 0 0 0 0,-1 1 1 0 0,1-1-1 0 0,-1 0 0 0 0,1 0 0 0 0,0 0 0 0 0,-1 0 0 0 0,1 0 0 0 0,0 0 0 0 0,-1 0 0 0 0,1 0 0 0 0,-1 0 0 0 0,1 0 0 0 0,-1-1 1 0 0,1 1-1 0 0,0 0 0 0 0,-1 0 0 0 0,1-1 0 0 0,-1 1 0 0 0,1 0 0 0 0,-1 0 0 0 0,1-1 0 0 0,-1 1 0 0 0,1-1 0 0 0,-1 1 0 0 0,1 0 1 0 0,-1-1-1 0 0,0 1 0 0 0,1-1 0 0 0,-1 1 0 0 0,0-1 0 0 0,1 1 0 0 0,-1-1 0 0 0,0 1 0 0 0,0-1 0 0 0,1 0 0 0 0,-1 1 0 0 0,0-1 1 0 0,0 1-160 0 0,-4 255 1605 0 0,35 3-928 0 0,-1-3-1800 0 0,-36-227 413 0 0,5-27 538 0 0,1 1 0 0 0,-1-1 1 0 0,0 0-1 0 0,0 0 1 0 0,1 0-1 0 0,-1 0 0 0 0,0 0 1 0 0,0 0-1 0 0,0 0 0 0 0,0 0 1 0 0,0 0-1 0 0,0 0 1 0 0,0 0-1 0 0,-1-1 0 0 0,1 1 1 0 0,0 0-1 0 0,0-1 0 0 0,-1 1 1 0 0,1-1-1 0 0,0 1 1 0 0,-1-1-1 0 0,1 0 0 0 0,0 1 1 0 0,-1-1-1 0 0,1 0 0 0 0,0 0 1 0 0,-1 0-1 0 0,1 0 1 0 0,-1 0-1 0 0,1-1 0 0 0,0 1 1 0 0,-1 0-1 0 0,1-1 1 0 0,0 1-1 0 0,-1-1 0 0 0,1 1 1 0 0,0-1-1 0 0,0 1 0 0 0,0-1 1 0 0,-1 0-1 0 0,1 0 1 0 0,0 1-1 0 0,-1-2 172 0 0,-12-10-1225 0 0</inkml:trace>
  <inkml:trace contextRef="#ctx0" brushRef="#br0" timeOffset="103004.959">7598 2270 1816 0 0,'6'-4'138'0'0,"0"0"1"0"0,-1 0-1 0 0,2 1 0 0 0,-1 0 0 0 0,0 0 1 0 0,0 1-1 0 0,1-1 0 0 0,0 2 0 0 0,-1-1 1 0 0,1 1-1 0 0,0-1 0 0 0,0 2 0 0 0,0-1 0 0 0,0 1 1 0 0,-1 0-1 0 0,1 1 0 0 0,0-1 0 0 0,0 2 1 0 0,0-1-1 0 0,-1 0 0 0 0,1 1 0 0 0,0 1 1 0 0,-1-1-1 0 0,0 1 0 0 0,1 0 0 0 0,-1 0 1 0 0,0 1-1 0 0,-1 0 0 0 0,1 0 0 0 0,-1 0 0 0 0,0 1 1 0 0,0-1-1 0 0,0 1 0 0 0,0 1 0 0 0,-1-1 1 0 0,0 0-1 0 0,0 1 0 0 0,0 0 0 0 0,-1 0 1 0 0,0 0-1 0 0,0 1 0 0 0,-1-1 0 0 0,0 1 1 0 0,0-1-1 0 0,0 2-138 0 0,-5 2 66 0 0,0-1 0 0 0,-1 1 1 0 0,0-1-1 0 0,-1 0 0 0 0,0 0 1 0 0,0 0-1 0 0,-1-1 0 0 0,0 0 1 0 0,0 0-1 0 0,-1 0 0 0 0,0-1 1 0 0,-1 0-1 0 0,1 0 0 0 0,-1-1 1 0 0,-1 0-1 0 0,1-1 0 0 0,-1 1 1 0 0,0-2-1 0 0,0 1 0 0 0,0-1 1 0 0,-1-1-1 0 0,0 1 0 0 0,1-2 1 0 0,-1 1-1 0 0,-7 0-66 0 0,10-1-365 0 0,0 1 1 0 0,-1-1-1 0 0,1-1 1 0 0,0 1-1 0 0,-1-1 1 0 0,1 0-1 0 0,-1-1 1 0 0,1 0-1 0 0,-1 0 1 0 0,1-1-1 0 0,-1 0 1 0 0,1 0-1 0 0,0 0 1 0 0,-1-1-1 0 0,1 0 1 0 0,0-1-1 0 0,-1 0 365 0 0,-10-10-1154 0 0</inkml:trace>
  <inkml:trace contextRef="#ctx0" brushRef="#br0" timeOffset="102198.024">6360 2465 1024 0 0,'42'-5'5179'0'0,"22"-13"-3866"0"0,5-1-848 0 0,66-2-399 0 0,-48 11-3072 0 0,-84 9 1713 0 0,-1 3 53 0 0,7 5 36 0 0</inkml:trace>
  <inkml:trace contextRef="#ctx0" brushRef="#br0" timeOffset="102447.182">6345 2666 1392 0 0,'55'6'3257'0'0,"248"-53"-1293"0"0,-106-10-4619 0 0,-156 43 1734 0 0,-5 0-308 0 0</inkml:trace>
  <inkml:trace contextRef="#ctx0" brushRef="#br0" timeOffset="107703.2">8355 2868 1796 0 0,'5'-5'7326'0'0,"-12"23"-6338"0"0,5 23-757 0 0,1 1-1 0 0,2-1 1 0 0,2 0 0 0 0,1 0 0 0 0,3 0 0 0 0,1-1 0 0 0,2 0 0 0 0,1 0 0 0 0,6 8-231 0 0,-15-42 34 0 0,17 161-1442 0 0,-19-163 1177 0 0,0-1-1 0 0,-1 0 1 0 0,1 1-1 0 0,-1-1 1 0 0,0 0-1 0 0,0 1 1 0 0,0-1-1 0 0,0 0 1 0 0,0 0-1 0 0,-1 0 1 0 0,1 0-1 0 0,-1 0 1 0 0,0 0-1 0 0,0 0 1 0 0,0 0-1 0 0,0-1 1 0 0,-1 1-1 0 0,1-1 1 0 0,-1 0-1 0 0,1 0 1 0 0,-1 0-1 0 0,0 0 1 0 0,0 0-1 0 0,0 0 1 0 0,0-1-1 0 0,0 1 1 0 0,0-1-1 0 0,0 0 1 0 0,-1 0-1 0 0,1 0 1 0 0,-1 0 231 0 0,2-1-1126 0 0</inkml:trace>
  <inkml:trace contextRef="#ctx0" brushRef="#br0" timeOffset="107983.827">8405 3122 2320 0 0,'60'-98'4490'0'0,"-54"93"-4409"0"0,-1 1 0 0 0,1 0-1 0 0,0 1 1 0 0,0 0-1 0 0,0 0 1 0 0,1 0 0 0 0,-1 0-1 0 0,1 1 1 0 0,-1 0 0 0 0,1 1-1 0 0,0-1 1 0 0,0 1-1 0 0,0 1 1 0 0,0-1 0 0 0,-1 1-1 0 0,1 0 1 0 0,0 1 0 0 0,0 0-1 0 0,0 0 1 0 0,0 0 0 0 0,-1 1-1 0 0,1 0 1 0 0,5 2-81 0 0,-3-1 80 0 0,-1 1 0 0 0,1 0 0 0 0,-1 0 0 0 0,0 0 0 0 0,0 1 1 0 0,0 0-1 0 0,-1 1 0 0 0,0 0 0 0 0,0 0 0 0 0,0 0 0 0 0,-1 1 0 0 0,0 0 1 0 0,-1 0-1 0 0,1 1 0 0 0,-1 0 0 0 0,0 0 0 0 0,-1 0 0 0 0,0 0 0 0 0,0 1 0 0 0,-1-1 1 0 0,2 9-81 0 0,-7-11 19 0 0,0 0 0 0 0,-1 0 0 0 0,1-1 1 0 0,-1 1-1 0 0,0-1 0 0 0,-1 0 1 0 0,1 1-1 0 0,-1-2 0 0 0,0 1 0 0 0,0 0 1 0 0,-1-1-1 0 0,1 0 0 0 0,-1 0 0 0 0,0 0 1 0 0,0 0-1 0 0,0-1 0 0 0,-1 0 1 0 0,1 0-1 0 0,-1 0 0 0 0,0-1 0 0 0,-4 2-19 0 0,-9 3-624 0 0,1-1-1 0 0,-1-1 0 0 0,0-1 1 0 0,-1 0-1 0 0,1-2 1 0 0,0 0-1 0 0,-1-1 0 0 0,0-1 1 0 0,1-1-1 0 0,-1 0 0 0 0,1-2 1 0 0,0 0-1 0 0,-18-6 625 0 0,3-9-1196 0 0</inkml:trace>
  <inkml:trace contextRef="#ctx0" brushRef="#br0" timeOffset="107190.826">7374 3063 2036 0 0,'28'-13'7558'0'0,"-31"26"-7432"0"0,1 0 1 0 0,0-1-1 0 0,1 1 1 0 0,0 0-1 0 0,1 0 1 0 0,0 0-1 0 0,1 0 1 0 0,1 0-1 0 0,0-1 1 0 0,0 1-1 0 0,2-1 1 0 0,1 6-127 0 0,7 34 196 0 0,3 11-284 0 0,1 5-1234 0 0,-12-21-5311 0 0,-4-40 5404 0 0</inkml:trace>
  <inkml:trace contextRef="#ctx0" brushRef="#br0" timeOffset="107454.516">7547 3284 948 0 0,'30'-6'9531'0'0,"24"-14"-7740"0"0,-2 0-1377 0 0,0 5-199 0 0,107-33-2144 0 0,-8-13-3639 0 0,-100 29 3042 0 0,-29 16 1410 0 0</inkml:trace>
  <inkml:trace contextRef="#ctx0" brushRef="#br0" timeOffset="106704.063">6416 3278 2008 0 0,'22'0'3775'0'0,"119"-26"-1842"0"0,22-2-2031 0 0,-54 20-4263 0 0,-107 8 3116 0 0</inkml:trace>
  <inkml:trace contextRef="#ctx0" brushRef="#br0" timeOffset="106908.623">6453 3416 1648 0 0,'-4'4'4982'0'0,"80"-13"-3701"0"0,-10-5-1089 0 0,176-39-5569 0 0,-205 42 4123 0 0</inkml:trace>
  <inkml:trace contextRef="#ctx0" brushRef="#br0" timeOffset="101556.256">5355 2396 1956 0 0,'12'-11'2693'0'0,"-12"12"-2572"0"0,0-1-1 0 0,0 0 0 0 0,1 1 1 0 0,-1-1-1 0 0,0 1 1 0 0,0-1-1 0 0,0 1 0 0 0,0-1 1 0 0,1 0-1 0 0,-1 1 1 0 0,0-1-1 0 0,0 1 0 0 0,1-1 1 0 0,-1 0-1 0 0,0 1 1 0 0,0-1-1 0 0,1 0 1 0 0,-1 1-1 0 0,0-1 0 0 0,1 0 1 0 0,-1 0-1 0 0,1 1 1 0 0,-1-1-1 0 0,0 0 0 0 0,1 0 1 0 0,-1 0-1 0 0,1 0 1 0 0,-1 1-1 0 0,1-1 0 0 0,-1 0 1 0 0,0 0-1 0 0,1 0 1 0 0,-1 0-1 0 0,1 0 0 0 0,-1 0 1 0 0,1 0-1 0 0,-1 0 1 0 0,1 0-1 0 0,-1 0 1 0 0,0-1-1 0 0,1 1 0 0 0,-1 0 1 0 0,1 0-1 0 0,-1 0 1 0 0,1-1-121 0 0,-5 29 31 0 0,1 0 0 0 0,2 0 0 0 0,0 0 1 0 0,2 0-1 0 0,1 0 0 0 0,1-1 0 0 0,2 1 1 0 0,1-1-1 0 0,1 1 0 0 0,2 4-31 0 0,-8-32-487 0 0,-1 0-397 0 0,0 0-460 0 0,-27 9-2577 0 0,12-14 2735 0 0,2-2 16 0 0</inkml:trace>
  <inkml:trace contextRef="#ctx0" brushRef="#br0" timeOffset="101806.409">5598 2211 1604 0 0,'15'5'276'0'0,"-1"1"1"0"0,0 0-1 0 0,0 1 0 0 0,-1 1 0 0 0,0 0 0 0 0,0 0 0 0 0,-1 2 1 0 0,0-1-1 0 0,-1 1 0 0 0,0 1 0 0 0,0 0 0 0 0,-1 1 1 0 0,0 0-1 0 0,-1 0 0 0 0,-1 1 0 0 0,0 0 0 0 0,-1 1 1 0 0,0 0-1 0 0,-1 0 0 0 0,-1 0 0 0 0,0 1 0 0 0,-1-1 1 0 0,0 1-1 0 0,-1 0 0 0 0,-1 1 0 0 0,0-1 0 0 0,-2 0 1 0 0,0 13-277 0 0,-2-9-7 0 0,-2 0 0 0 0,0 0 0 0 0,-1 0 0 0 0,-1 0 1 0 0,-1-1-1 0 0,-1 0 0 0 0,0-1 0 0 0,-1 0 0 0 0,-1 0 1 0 0,0-1-1 0 0,-2 0 0 0 0,0 0 0 0 0,0-2 0 0 0,-1 1 1 0 0,-1-2-1 0 0,-1 0 0 0 0,0 0 0 0 0,0-2 0 0 0,-1 0 1 0 0,-1 0-1 0 0,-13 5 7 0 0,28-14-202 0 0,-1 0 0 0 0,1-1 0 0 0,-1 1 0 0 0,1-1 1 0 0,-1 0-1 0 0,0 0 0 0 0,1 0 0 0 0,-1 0 0 0 0,0 0 0 0 0,0-1 1 0 0,0 1-1 0 0,0-1 0 0 0,0 0 0 0 0,1 0 0 0 0,-1 0 0 0 0,0 0 1 0 0,0 0-1 0 0,0-1 0 0 0,0 1 0 0 0,0-1 0 0 0,0 0 0 0 0,1 0 0 0 0,-1 0 1 0 0,0 0-1 0 0,1 0 0 0 0,-1 0 0 0 0,1-1 0 0 0,-1 1 0 0 0,1-1 1 0 0,0 0-1 0 0,-1 0 0 0 0,1 0 0 0 0,0 0 0 0 0,-1-2 202 0 0,-7-13-1288 0 0</inkml:trace>
  <inkml:trace contextRef="#ctx0" brushRef="#br0" timeOffset="98426.339">2542 2198 1312 0 0,'0'0'541'0'0,"3"-3"-16"0"0,7-8-9 0 0,-7 8-10 0 0,-3 3-47 0 0,4-5-14 0 0,-3 4-404 0 0,1-1-1 0 0,-1 1 1 0 0,0-1 0 0 0,0 1 0 0 0,0-1 0 0 0,0 1-1 0 0,0-1 1 0 0,0 0 0 0 0,0 0 0 0 0,0 1 0 0 0,-1-1-1 0 0,1 0 1 0 0,-1 0 0 0 0,1 0 0 0 0,-1 0 0 0 0,0 0-1 0 0,0 0 1 0 0,0 0 0 0 0,0 0 0 0 0,0 0 0 0 0,0 0-1 0 0,0 1 1 0 0,-1-1 0 0 0,1 0 0 0 0,-1 0 0 0 0,1 0 0 0 0,-1 0-1 0 0,0 0 1 0 0,1 1 0 0 0,-1-1 0 0 0,0 0 0 0 0,0 1-1 0 0,-1-1 1 0 0,1 1 0 0 0,0-1 0 0 0,0 1 0 0 0,-1-1-1 0 0,1 1 1 0 0,-1 0 0 0 0,1 0 0 0 0,-1 0 0 0 0,0 0-1 0 0,1 0 1 0 0,-1 0 0 0 0,0 0 0 0 0,0 0 0 0 0,1 1-1 0 0,-1-1 1 0 0,0 1 0 0 0,0-1 0 0 0,0 1 0 0 0,0 0-1 0 0,0 0 1 0 0,-1 0-41 0 0,-21-5 26 0 0,0 0 0 0 0,-1 3 0 0 0,0 0-1 0 0,1 1 1 0 0,-1 1 0 0 0,0 2 0 0 0,0 0 0 0 0,1 2-1 0 0,-1 0 1 0 0,1 2 0 0 0,0 1 0 0 0,1 0 0 0 0,0 2-1 0 0,0 1 1 0 0,0 1 0 0 0,-11 7-26 0 0,18 0 76 0 0,0 0 0 0 0,2 1 0 0 0,-1 0 0 0 0,2 1 0 0 0,1 1 0 0 0,1 0-1 0 0,0 0 1 0 0,2 1 0 0 0,0 1 0 0 0,2-1 0 0 0,0 1 0 0 0,2 1 0 0 0,0-1 0 0 0,2 1 0 0 0,0 0 0 0 0,2 10-76 0 0,-38 653 1304 0 0,23-245-377 0 0,46-281-667 0 0,-27-154-254 0 0,1 0-1 0 0,0 0 1 0 0,0 0 0 0 0,0-1 0 0 0,1 1 0 0 0,-1-1 0 0 0,2 0 0 0 0,-1-1-1 0 0,1 1 1 0 0,-1-1 0 0 0,2 0 0 0 0,-1 0 0 0 0,0-1 0 0 0,1 0 0 0 0,0 0 0 0 0,0-1-1 0 0,0 1 1 0 0,0-1 0 0 0,1-1 0 0 0,-1 0 0 0 0,1 0 0 0 0,-1 0 0 0 0,1-1 0 0 0,0 0-1 0 0,0-1 1 0 0,0 1 0 0 0,7-2-6 0 0,220-27-1854 0 0,-227 26 1737 0 0,334-87-5762 0 0,-279 67 4857 0 0</inkml:trace>
  <inkml:trace contextRef="#ctx0" brushRef="#br0" timeOffset="99470.225">3040 2450 1288 0 0,'0'0'710'0'0,"0"0"-70"0"0,-3-15 519 0 0,-38-24 1970 0 0,41 39-3080 0 0,-1 1 1 0 0,1-1 0 0 0,0 0-1 0 0,0 1 1 0 0,-1-1-1 0 0,1 0 1 0 0,0 1-1 0 0,-1-1 1 0 0,1 0-1 0 0,0 1 1 0 0,-1-1-1 0 0,1 0 1 0 0,0 0-1 0 0,-1 1 1 0 0,1-1-1 0 0,-1 0 1 0 0,1 0-1 0 0,0 0 1 0 0,-1 0-1 0 0,1 0 1 0 0,-1 0-1 0 0,1 1 1 0 0,-1-1-1 0 0,1 0 1 0 0,0 0-1 0 0,-1 0 1 0 0,1 0-1 0 0,-1 0 1 0 0,1-1-1 0 0,-1 1 1 0 0,1 0-1 0 0,0 0 1 0 0,-1 0-1 0 0,1 0 1 0 0,-1 0-1 0 0,1-1 1 0 0,0 1-1 0 0,-1 0 1 0 0,1 0-1 0 0,-1-1 1 0 0,1 1 0 0 0,0 0-1 0 0,-1 0 1 0 0,1-1-1 0 0,0 1 1 0 0,0 0-1 0 0,-1-1 1 0 0,1 1-1 0 0,0-1-49 0 0,0 61-129 0 0,1-43 355 0 0,44 251 352 0 0,20 9 34 0 0,-62-227-824 0 0,-3-49 147 0 0,1-1 1 0 0,-1 1-1 0 0,0 0 0 0 0,-1 0 1 0 0,1-1-1 0 0,0 1 0 0 0,0 0 1 0 0,0-1-1 0 0,0 1 1 0 0,0 0-1 0 0,-1-1 0 0 0,1 1 1 0 0,0-1-1 0 0,-1 1 1 0 0,1 0-1 0 0,0-1 0 0 0,-1 1 1 0 0,1-1-1 0 0,-1 1 1 0 0,1-1-1 0 0,-1 1 0 0 0,1-1 1 0 0,-1 1-1 0 0,1-1 0 0 0,-1 1 1 0 0,1-1-1 0 0,-1 0 1 0 0,0 1-1 0 0,1-1 0 0 0,-1 0 1 0 0,0 0-1 0 0,1 0 1 0 0,-1 1-1 0 0,0-1 0 0 0,1 0 1 0 0,-1 0-1 0 0,0 0 0 0 0,1 0 1 0 0,-1 0-1 0 0,0 0 1 0 0,0 0-1 0 0,1 0 0 0 0,-1 0 1 0 0,0-1-1 0 0,1 1 1 0 0,-1 0-1 0 0,0 0 0 0 0,1-1 1 0 0,-1 1-1 0 0,1 0 1 0 0,-1-1-1 0 0,0 1 0 0 0,1 0 1 0 0,-1-1-1 0 0,1 1 0 0 0,-1-1 1 0 0,1 1-1 0 0,-1-1 1 0 0,1 1-1 0 0,0-1 0 0 0,-1 1 1 0 0,1-1-1 0 0,-1 0 1 0 0,1 1-1 0 0,0-1 0 0 0,0 0 1 0 0,-1 1-1 0 0,1-1 1 0 0,0 0-1 0 0,0 0 65 0 0,-27-29-2752 0 0,13 11 1416 0 0</inkml:trace>
  <inkml:trace contextRef="#ctx0" brushRef="#br0" timeOffset="99781.375">2916 2400 1280 0 0,'33'-111'2953'0'0,"-30"105"-2852"0"0,1 0-1 0 0,-1 0 0 0 0,2 1 0 0 0,-1-1 0 0 0,0 1 1 0 0,1 0-1 0 0,0 0 0 0 0,0 0 0 0 0,1 1 0 0 0,-1 0 1 0 0,1 0-1 0 0,0 0 0 0 0,0 1 0 0 0,0 0 0 0 0,0 0 0 0 0,1 0 1 0 0,-1 1-1 0 0,1 0 0 0 0,0 0 0 0 0,-1 1 0 0 0,1 0 1 0 0,0 0-1 0 0,0 1 0 0 0,1-1-100 0 0,-1 2 27 0 0,0-1-1 0 0,-1 2 1 0 0,1-1 0 0 0,-1 0-1 0 0,1 1 1 0 0,-1 0 0 0 0,0 1 0 0 0,0 0-1 0 0,0-1 1 0 0,0 2 0 0 0,0-1-1 0 0,0 1 1 0 0,-1 0 0 0 0,0 0-1 0 0,0 0 1 0 0,0 1 0 0 0,0 0 0 0 0,-1 0-1 0 0,0 0 1 0 0,0 1 0 0 0,0-1-1 0 0,-1 1 1 0 0,1 0 0 0 0,-1 0-1 0 0,-1 0 1 0 0,1 0 0 0 0,-1 0-1 0 0,0 1 1 0 0,-1-1 0 0 0,2 7-27 0 0,0 1 50 0 0,0 1 0 0 0,-1 0 0 0 0,0 0 0 0 0,-1 0 0 0 0,-1 0 0 0 0,0 0-1 0 0,-1 0 1 0 0,-1 0 0 0 0,0 0 0 0 0,-1 0 0 0 0,-1 0 0 0 0,0-1 0 0 0,-2 4-50 0 0,-4 1 73 0 0,-1-2 0 0 0,0 1-1 0 0,-1-2 1 0 0,-1 0 0 0 0,-1 0-1 0 0,0-1 1 0 0,-1-1 0 0 0,0 0 0 0 0,-1-1-1 0 0,-1-1 1 0 0,-10 6-73 0 0,57-51-6033 0 0,-11 20 4970 0 0</inkml:trace>
  <inkml:trace contextRef="#ctx0" brushRef="#br0" timeOffset="100078.951">3712 2351 1580 0 0,'-3'-1'145'0'0,"1"0"0"0"0,0 0 0 0 0,0 0 1 0 0,-1 0-1 0 0,1 1 0 0 0,-1-1 0 0 0,1 1 0 0 0,-1-1 0 0 0,1 1 0 0 0,0 0 0 0 0,-1 0 0 0 0,1 0 0 0 0,-1 1 1 0 0,1-1-1 0 0,-1 0 0 0 0,1 1 0 0 0,0 0 0 0 0,-1-1 0 0 0,1 1 0 0 0,0 0 0 0 0,-1 0 0 0 0,1 1 0 0 0,0-1 1 0 0,0 0-1 0 0,0 1 0 0 0,0-1 0 0 0,-1 2-145 0 0,-22 15 288 0 0,1 1 1 0 0,1 1 0 0 0,0 1-1 0 0,2 1 1 0 0,1 0 0 0 0,0 2-1 0 0,2 1 1 0 0,1 0-1 0 0,1 1 1 0 0,-2 7-289 0 0,8-16 96 0 0,1 1 0 0 0,0 0 0 0 0,2 0 0 0 0,0 1 0 0 0,1 0 0 0 0,1 0 0 0 0,0 0 0 0 0,2 1 0 0 0,0 0 0 0 0,2 0 0 0 0,0 10-96 0 0,3-24-87 0 0,0 1 0 0 0,0-1 0 0 0,1 0 0 0 0,0 0 0 0 0,1-1 0 0 0,-1 1 0 0 0,1-1 0 0 0,0 1 0 0 0,0-1 0 0 0,1 0 0 0 0,-1-1 0 0 0,1 1 0 0 0,0-1 0 0 0,0 0 0 0 0,1 0 0 0 0,-1-1 0 0 0,1 1 0 0 0,0-1 0 0 0,0 0 0 0 0,0-1 0 0 0,0 1 0 0 0,0-1 0 0 0,1-1 0 0 0,-1 1 0 0 0,1-1 0 0 0,-1 0 0 0 0,1-1 0 0 0,-1 1 0 0 0,1-1 0 0 0,0-1 0 0 0,-1 1 0 0 0,1-1 0 0 0,-1 0 0 0 0,1 0 0 0 0,-1-1 0 0 0,5-2 87 0 0,127-35-3946 0 0,-100 23 2508 0 0</inkml:trace>
  <inkml:trace contextRef="#ctx0" brushRef="#br0" timeOffset="100372.987">4273 2466 1348 0 0,'3'-7'5230'0'0,"-21"34"-4671"0"0,-110 207 635 0 0,55-84-966 0 0,5-100-5501 0 0,58-49 4011 0 0</inkml:trace>
  <inkml:trace contextRef="#ctx0" brushRef="#br0" timeOffset="100655.502">3942 2559 1180 0 0,'2'-7'942'0'0,"-2"6"-757"0"0,0-1 0 0 0,-1 0-1 0 0,1 1 1 0 0,0-1 0 0 0,0 1 0 0 0,1-1 0 0 0,-1 0-1 0 0,0 1 1 0 0,1-1 0 0 0,-1 1 0 0 0,0-1 0 0 0,1 0-1 0 0,0 1 1 0 0,-1 0 0 0 0,1-1 0 0 0,0 1 0 0 0,0-1-1 0 0,0 1 1 0 0,0 0 0 0 0,0-1 0 0 0,0 1 0 0 0,0 0-1 0 0,0 0 1 0 0,1 0 0 0 0,-1 0 0 0 0,0 0 0 0 0,1 0-1 0 0,-1 0 1 0 0,1 1 0 0 0,-1-1 0 0 0,1 0 0 0 0,-1 1-1 0 0,1-1 1 0 0,-1 1 0 0 0,1 0 0 0 0,-1-1 0 0 0,1 1-1 0 0,0 0 1 0 0,-1 0 0 0 0,1 0 0 0 0,0 0 0 0 0,0 0-185 0 0,343 204 212 0 0,-341-202-307 0 0,57 24-2383 0 0,-20-18-2031 0 0,-40-8 3339 0 0</inkml:trace>
  <inkml:trace contextRef="#ctx0" brushRef="#br0" timeOffset="100856.155">4595 2517 840 0 0,'53'-12'7867'0'0,"80"1"-6662"0"0,4 9-4297 0 0,-131 2 2557 0 0,9 24-3266 0 0,-25-14 2573 0 0</inkml:trace>
  <inkml:trace contextRef="#ctx0" brushRef="#br0" timeOffset="101061.041">4595 2748 1792 0 0,'34'12'5737'0'0,"103"-24"-4161"0"0,-51 1-1497 0 0,16-6-4132 0 0,-85 8 1464 0 0,-12 6 1347 0 0</inkml:trace>
  <inkml:trace contextRef="#ctx0" brushRef="#br0" timeOffset="104242.467">3116 3476 1824 0 0,'0'0'582'0'0,"0"0"-49"0"0,0 0 24 0 0,0 0-19 0 0,0 0-51 0 0,2-12 2005 0 0,63 218-1096 0 0,-12 10-655 0 0,-53-215-898 0 0,-12 23-907 0 0,-33-27-3727 0 0,27-7 3545 0 0</inkml:trace>
  <inkml:trace contextRef="#ctx0" brushRef="#br0" timeOffset="104538.688">3092 3422 1592 0 0,'1'-7'133'0'0,"1"0"0"0"0,-1 0 0 0 0,1 0 0 0 0,1 0-1 0 0,-1 1 1 0 0,1-1 0 0 0,0 1 0 0 0,0-1 0 0 0,1 1 0 0 0,0 0 0 0 0,0 1 0 0 0,1-1-1 0 0,-1 1 1 0 0,1-1 0 0 0,0 2 0 0 0,1-1 0 0 0,-1 0 0 0 0,1 1 0 0 0,0 0 0 0 0,0 0-1 0 0,0 1 1 0 0,0 0 0 0 0,1 0 0 0 0,0 0 0 0 0,-1 1 0 0 0,1 0 0 0 0,0 0-1 0 0,0 1 1 0 0,0-1 0 0 0,0 2 0 0 0,0-1 0 0 0,0 1 0 0 0,1 0 0 0 0,-1 0 0 0 0,1 1-133 0 0,-2 2 25 0 0,0-1 1 0 0,0 1-1 0 0,0 0 1 0 0,0 1 0 0 0,-1-1-1 0 0,1 1 1 0 0,-1 1-1 0 0,0-1 1 0 0,0 1-1 0 0,0-1 1 0 0,-1 1 0 0 0,1 1-1 0 0,-1-1 1 0 0,0 0-1 0 0,-1 1 1 0 0,0 0 0 0 0,0 0-1 0 0,0 0 1 0 0,0 0-1 0 0,-1 1 1 0 0,0-1-1 0 0,0 1 1 0 0,-1-1 0 0 0,0 1-1 0 0,0 0 1 0 0,-1-1-1 0 0,1 1 1 0 0,-1 0 0 0 0,-1 0-1 0 0,1-1 1 0 0,-1 1-1 0 0,-1 1-25 0 0,-3 9 54 0 0,-1-1-1 0 0,-1 0 0 0 0,0 0 0 0 0,-1 0 0 0 0,-1-1 1 0 0,0-1-1 0 0,-1 1 0 0 0,-1-2 0 0 0,0 1 0 0 0,0-1 1 0 0,-2-1-1 0 0,0 0 0 0 0,0-1 0 0 0,-1 0 0 0 0,-2 0-53 0 0,15-11-77 0 0,0 0-1 0 0,0 0 1 0 0,1 0-1 0 0,-1-1 1 0 0,0 1-1 0 0,0 0 0 0 0,1-1 1 0 0,-1 1-1 0 0,0 0 1 0 0,1-1-1 0 0,-1 1 1 0 0,1-1-1 0 0,-1 1 1 0 0,1-1-1 0 0,-1 1 0 0 0,1-1 1 0 0,-1 0-1 0 0,1 1 1 0 0,-1-1-1 0 0,1 0 1 0 0,0 1-1 0 0,-1-1 0 0 0,1 0 1 0 0,0 1-1 0 0,-1-1 1 0 0,1 0-1 0 0,0 0 1 0 0,0 1-1 0 0,0-1 1 0 0,0 0-1 0 0,0 0 0 0 0,0 1 1 0 0,0-1-1 0 0,0 0 1 0 0,0 0-1 0 0,0 1 1 0 0,0-1-1 0 0,0 0 0 0 0,1 0 1 0 0,-1 1-1 0 0,0-1 1 0 0,1 0-1 0 0,-1 1 1 0 0,0-1-1 0 0,1 0 1 0 0,-1 1-1 0 0,1-1 0 0 0,-1 0 1 0 0,1 1-1 0 0,-1-1 1 0 0,1 1-1 0 0,-1-1 1 0 0,1 1-1 0 0,0-1 0 0 0,-1 1 1 0 0,1 0-1 0 0,0-1 1 0 0,-1 1-1 0 0,1 0 1 0 0,0-1-1 0 0,-1 1 1 0 0,1 0-1 0 0,1 0 78 0 0,13-19-1169 0 0</inkml:trace>
  <inkml:trace contextRef="#ctx0" brushRef="#br0" timeOffset="104788.502">3952 3306 1504 0 0,'-14'5'345'0'0,"1"1"0"0"0,0 0 0 0 0,0 1 0 0 0,1 0-1 0 0,0 1 1 0 0,0 0 0 0 0,1 0 0 0 0,0 2 0 0 0,1-1 0 0 0,0 2-1 0 0,0-1 1 0 0,1 1 0 0 0,0 1-345 0 0,-6 9 154 0 0,2 0 1 0 0,0 0-1 0 0,2 1 0 0 0,0 0 0 0 0,2 1 1 0 0,0 1-1 0 0,1-1 0 0 0,2 1 0 0 0,0 0 1 0 0,2 1-1 0 0,0 6-154 0 0,3-25 11 0 0,0 1 0 0 0,0 0 0 0 0,1-1 0 0 0,0 1 0 0 0,1 0-1 0 0,-1 0 1 0 0,1-1 0 0 0,0 1 0 0 0,1-1 0 0 0,0 1 0 0 0,0-1 0 0 0,0 1 0 0 0,1-1 0 0 0,0 0 0 0 0,0 0 0 0 0,0 0-1 0 0,1-1 1 0 0,0 1 0 0 0,0-1 0 0 0,0 0 0 0 0,1 0 0 0 0,0 0 0 0 0,0 0-11 0 0,96 26-3243 0 0,-80-33 1954 0 0,16-10-10 0 0</inkml:trace>
  <inkml:trace contextRef="#ctx0" brushRef="#br0" timeOffset="105036.894">4476 3353 1996 0 0,'-93'123'4039'0'0,"6"91"-2523"0"0,67-155-1271 0 0,-4-16-5211 0 0,20-41 3716 0 0</inkml:trace>
  <inkml:trace contextRef="#ctx0" brushRef="#br0" timeOffset="105283.848">4126 3497 1184 0 0,'5'-12'1399'0'0,"-5"11"-1306"0"0,0 0 0 0 0,0 0-1 0 0,0 0 1 0 0,0 0 0 0 0,0-1 0 0 0,0 1-1 0 0,1 0 1 0 0,-1 0 0 0 0,0 0 0 0 0,1 0-1 0 0,-1 0 1 0 0,1 0 0 0 0,-1 0-1 0 0,1 0 1 0 0,0 0 0 0 0,-1 0 0 0 0,1 1-1 0 0,0-1 1 0 0,0 0 0 0 0,-1 0 0 0 0,1 1-1 0 0,0-1 1 0 0,0 0 0 0 0,0 1-1 0 0,0-1 1 0 0,0 1 0 0 0,0-1 0 0 0,0 1-1 0 0,0-1 1 0 0,0 1 0 0 0,0 0 0 0 0,0-1-1 0 0,0 1 1 0 0,0 0 0 0 0,1 0-1 0 0,-1 0 1 0 0,0 0 0 0 0,0 0 0 0 0,0 0-1 0 0,0 0 1 0 0,0 0 0 0 0,0 1 0 0 0,0-1-1 0 0,0 0 1 0 0,1 1 0 0 0,-1-1-1 0 0,0 0 1 0 0,0 1 0 0 0,0 0 0 0 0,-1-1-1 0 0,1 1 1 0 0,0-1 0 0 0,0 1 0 0 0,0 0-1 0 0,0 0 1 0 0,0 0-93 0 0,140 102 1428 0 0,-18-12-2037 0 0,-37-45-3089 0 0,-73-42 2406 0 0,-4-2 83 0 0</inkml:trace>
  <inkml:trace contextRef="#ctx0" brushRef="#br0" timeOffset="105549.262">4790 3424 2492 0 0,'12'-10'6463'0'0,"23"3"-5720"0"0,-29 7-363 0 0,47-8-68 0 0,66-8-408 0 0,-42 11-4929 0 0,-65 9 2431 0 0,-11 0 1371 0 0</inkml:trace>
  <inkml:trace contextRef="#ctx0" brushRef="#br0" timeOffset="105799.389">4792 3605 1212 0 0,'16'13'8042'0'0,"57"-32"-7826"0"0,-63 16 420 0 0,209-63-626 0 0,-3-9-7433 0 0,-187 63 6110 0 0</inkml:trace>
  <inkml:trace contextRef="#ctx0" brushRef="#br0" timeOffset="106048.496">5533 3372 1832 0 0,'-11'6'369'0'0,"1"0"0"0"0,-1 0 1 0 0,2 1-1 0 0,-1 1 0 0 0,1-1 0 0 0,0 2 0 0 0,1-1 0 0 0,0 1 0 0 0,0 0 0 0 0,1 1 1 0 0,0-1-1 0 0,0 2 0 0 0,1-1 0 0 0,1 1 0 0 0,0-1 0 0 0,0 1 0 0 0,0 5-369 0 0,4-13 46 0 0,1 1 0 0 0,1-1 0 0 0,-1 0-1 0 0,0 0 1 0 0,1 0 0 0 0,0 1 0 0 0,0-1 0 0 0,0 0-1 0 0,0 0 1 0 0,0 0 0 0 0,0 0 0 0 0,1-1-1 0 0,0 1 1 0 0,-1 0 0 0 0,1 0 0 0 0,0-1-1 0 0,0 1 1 0 0,0-1 0 0 0,1 0 0 0 0,-1 0-1 0 0,1 0 1 0 0,-1 0 0 0 0,1 0 0 0 0,0 0 0 0 0,-1-1-1 0 0,1 1 1 0 0,0-1 0 0 0,0 0 0 0 0,0 0-1 0 0,0 0 1 0 0,0 0 0 0 0,1 0 0 0 0,-1-1-1 0 0,0 1 1 0 0,0-1 0 0 0,0 0 0 0 0,1 0-1 0 0,-1 0 1 0 0,2-1-46 0 0,17 1 15 0 0,-1-1 0 0 0,1-1 0 0 0,0 0 0 0 0,-1-2 0 0 0,1-1 0 0 0,-1-1 0 0 0,-1 0 0 0 0,1-2 0 0 0,-1 0 0 0 0,9-6-15 0 0,16-23-236 0 0,-45 36 179 0 0,-30-20-178 0 0,-59 6 25 0 0,-10-2-565 0 0,45-9-2588 0 0,40 6 772 0 0,12 9 1340 0 0</inkml:trace>
  <inkml:trace contextRef="#ctx0" brushRef="#br0" timeOffset="106300.122">5891 3161 840 0 0,'44'17'6429'0'0,"-9"70"-5380"0"0,-32-77-564 0 0,3 5-446 0 0,-1 0 0 0 0,-1 0 1 0 0,0 1-1 0 0,-1-1 0 0 0,-1 0 1 0 0,-1 1-1 0 0,0 0 1 0 0,0 0-1 0 0,-2-1 0 0 0,0 1 1 0 0,-1 0-1 0 0,0-1 0 0 0,-2 0 1 0 0,1 1-1 0 0,-2-1 0 0 0,0 0 1 0 0,-1-1-1 0 0,0 1 0 0 0,-1-1 1 0 0,-5 6-40 0 0,-5 9-362 0 0,12-19-49 0 0,0-1 0 0 0,0 1 0 0 0,0-1 0 0 0,-1-1-1 0 0,-1 1 1 0 0,1-1 0 0 0,-1 0 0 0 0,-1 0 0 0 0,1-1 0 0 0,-1 0 0 0 0,-1 0-1 0 0,1-1 1 0 0,-1 0 0 0 0,0 0 0 0 0,-8 2 411 0 0,2-6-1225 0 0</inkml:trace>
  <inkml:trace contextRef="#ctx0" brushRef="#br0" timeOffset="110713.56">3054 2121 956 0 0,'0'0'315'0'0,"0"0"-7"0"0,0 0-82 0 0,0 0-8 0 0,0 0 26 0 0,3 3-45 0 0,4-1-161 0 0,1 0 1 0 0,0 0 0 0 0,-1 0 0 0 0,1-1 0 0 0,0 0 0 0 0,0 0 0 0 0,0-1 0 0 0,0 0 0 0 0,0-1 0 0 0,0 0 0 0 0,-1 0-1 0 0,1 0 1 0 0,0-1 0 0 0,-1 0 0 0 0,2-1-39 0 0,37-5 52 0 0,1712-191-29 0 0,-984 108-740 0 0,235-24-39 0 0,-148-6 1017 0 0,-607 87 87 0 0,14-3 622 0 0,1 11-1 0 0,49 11-969 0 0,-283 17 73 0 0,-1 1 0 0 0,0 2 0 0 0,0 2-1 0 0,0 0 1 0 0,-1 3 0 0 0,0 1 0 0 0,-1 1 0 0 0,19 11-73 0 0,-30-13 58 0 0,-1 1 0 0 0,-1 2 1 0 0,0 0-1 0 0,0 0 0 0 0,-2 2 1 0 0,1 0-1 0 0,-2 2 0 0 0,0-1 1 0 0,-1 2-1 0 0,-1 0 0 0 0,-1 1 1 0 0,0 0-1 0 0,-2 1 1 0 0,0 0-1 0 0,-1 1 0 0 0,-1 0 1 0 0,-1 0-1 0 0,4 20-58 0 0,104 593 167 0 0,-100-429-305 0 0,-9 200 138 0 0,-8-283 128 0 0,2-107-84 0 0,0 0 1 0 0,1 0-1 0 0,1 0 1 0 0,0 0 0 0 0,1-1-1 0 0,1 0 1 0 0,0 1 0 0 0,0-1-1 0 0,2-1 1 0 0,0 0-1 0 0,0 1 1 0 0,1-2 0 0 0,8 10-45 0 0,18 31 519 0 0,-34-53-426 0 0,0 0 25 0 0,-31 30 383 0 0,-110 43-401 0 0,-206 24 246 0 0,68-34-288 0 0,-227 21-58 0 0,333-59-21 0 0,-1005 131 216 0 0,934-131-335 0 0,-577 80 334 0 0,266-35-314 0 0,156-48 96 0 0,-113-18 24 0 0,318-5-61 0 0,-5-12 119 0 0,-605-1-130 0 0,610 37-82 0 0,55-22-1420 0 0,137-1 677 0 0,-4 0-1412 0 0,4 0 1190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6:1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1 394 2496 0 0,'0'-7'3929'0'0,"36"-23"-2869"0"0,142-40 1145 0 0,-53 47-4131 0 0,-52 10-2618 0 0,-72 13 3340 0 0</inkml:trace>
  <inkml:trace contextRef="#ctx0" brushRef="#br0" timeOffset="247">4 530 1148 0 0,'17'7'3920'0'0,"24"-7"-2675"0"0,-29-1-507 0 0,32 1 221 0 0,196-10 836 0 0,-216 7-2594 0 0,0-1 0 0 0,-1-1 0 0 0,0-1 0 0 0,0-1 1 0 0,-1-1-1 0 0,0-2 0 0 0,0 0 0 0 0,-1-1 0 0 0,0-1 799 0 0,2-4-1199 0 0</inkml:trace>
  <inkml:trace contextRef="#ctx0" brushRef="#br0" timeOffset="489.644">1000 1 1484 0 0,'0'0'96'0'0,"0"1"0"0"0,0-1 1 0 0,0 1-1 0 0,0-1 0 0 0,0 1 0 0 0,0-1 0 0 0,0 1 0 0 0,0-1 0 0 0,0 1 1 0 0,-1-1-1 0 0,1 1 0 0 0,0 0 0 0 0,0-1 0 0 0,0 1 0 0 0,-1-1 0 0 0,1 0 1 0 0,0 1-1 0 0,-1-1 0 0 0,1 1 0 0 0,0-1 0 0 0,-1 1 0 0 0,1-1 0 0 0,0 0 0 0 0,-1 1 1 0 0,1-1-1 0 0,-1 0 0 0 0,1 1 0 0 0,-1-1 0 0 0,1 0 0 0 0,-1 0 0 0 0,1 1 1 0 0,-1-1-1 0 0,1 0 0 0 0,-1 0 0 0 0,1 0 0 0 0,-1 0 0 0 0,1 0 0 0 0,-1 0 1 0 0,0 0-1 0 0,1 0 0 0 0,-1 0 0 0 0,1 0 0 0 0,-1 0 0 0 0,1 0 0 0 0,-1 0 1 0 0,1 0-1 0 0,-1 0 0 0 0,1-1 0 0 0,-1 1 0 0 0,1 0 0 0 0,-1 0 0 0 0,1-1 1 0 0,-1 1-1 0 0,1 0 0 0 0,-1-1 0 0 0,1 1 0 0 0,-1 0 0 0 0,1-1 0 0 0,0 1 0 0 0,-1 0 1 0 0,1-1-1 0 0,0 1 0 0 0,-1-1 0 0 0,1 1 0 0 0,0-1 0 0 0,0 0-96 0 0,-10 47 837 0 0,10-45-800 0 0,-2 38 371 0 0,1 2 1 0 0,2-1 0 0 0,2 0-1 0 0,1-1 1 0 0,2 1 0 0 0,2-1 0 0 0,2 3-409 0 0,25 207-372 0 0,-63-158-2194 0 0,-24-60-2942 0 0,41-31 4346 0 0</inkml:trace>
  <inkml:trace contextRef="#ctx0" brushRef="#br0" timeOffset="786.6">854 380 1196 0 0,'12'-30'1540'0'0,"-9"21"-1223"0"0,1-1-1 0 0,-1 1 1 0 0,1 0-1 0 0,1 0 1 0 0,0 0-1 0 0,0 0 1 0 0,1 1-1 0 0,0 0 1 0 0,0 0-1 0 0,1 1 1 0 0,0-1-1 0 0,0 1 0 0 0,1 1 1 0 0,0 0-1 0 0,1-1-316 0 0,-4 4 64 0 0,1 1-1 0 0,0 0 0 0 0,-1 0 0 0 0,1 0 0 0 0,0 0 0 0 0,0 1 1 0 0,0 0-1 0 0,0 0 0 0 0,0 1 0 0 0,0 0 0 0 0,0 0 0 0 0,0 0 1 0 0,0 1-1 0 0,0 0 0 0 0,0 0 0 0 0,0 0 0 0 0,0 1 0 0 0,0 0 0 0 0,-1 0 1 0 0,1 0-1 0 0,-1 1 0 0 0,1 0 0 0 0,-1 0 0 0 0,0 0 0 0 0,0 1 1 0 0,-1 0-1 0 0,1 0 0 0 0,-1 0 0 0 0,1 0 0 0 0,-1 1 0 0 0,0-1 1 0 0,-1 1-1 0 0,1 0 0 0 0,-1 0 0 0 0,0 1 0 0 0,-1-1 0 0 0,1 1 1 0 0,-1-1-1 0 0,0 1 0 0 0,0 0 0 0 0,-1 0 0 0 0,1-1 0 0 0,-1 1 1 0 0,-1 0-1 0 0,1 1 0 0 0,-1 1-63 0 0,-3 0 35 0 0,-1 0 0 0 0,0 0 0 0 0,-1-1-1 0 0,1 1 1 0 0,-1-1 0 0 0,-1 0 0 0 0,1 0 0 0 0,-1-1 0 0 0,-1 1 0 0 0,1-1 0 0 0,-1-1-1 0 0,0 1 1 0 0,0-1 0 0 0,0-1 0 0 0,-1 1 0 0 0,0-1 0 0 0,0 0 0 0 0,0-1-1 0 0,0 0 1 0 0,-9 2-35 0 0,-69 8-2302 0 0,85-14 2192 0 0,0 1 0 0 0,0 0-1 0 0,0 0 1 0 0,0-1 0 0 0,0 1-1 0 0,0-1 1 0 0,0 1 0 0 0,0-1 0 0 0,1 1-1 0 0,-1-1 1 0 0,0 1 0 0 0,0-1-1 0 0,0 0 1 0 0,1 1 0 0 0,-1-1 0 0 0,0 0-1 0 0,1 0 1 0 0,-1 0 0 0 0,1 0-1 0 0,-1 1 1 0 0,1-1 0 0 0,-1 0 0 0 0,1 0-1 0 0,0 0 1 0 0,-1 0 0 0 0,1 0-1 0 0,0 0 1 0 0,0 0 0 0 0,0 0 0 0 0,-1 0-1 0 0,1 0 1 0 0,0 0 0 0 0,1 0-1 0 0,-1 0 1 0 0,0 0 0 0 0,0 0-1 0 0,0 0 1 0 0,0 0 0 0 0,1 0 0 0 0,-1 0-1 0 0,1 0 1 0 0,-1 0 0 0 0,0 0-1 0 0,1 0 1 0 0,0 1 0 0 0,-1-1 0 0 0,1 0-1 0 0,0 0 111 0 0,9-13-1154 0 0</inkml:trace>
  <inkml:trace contextRef="#ctx0" brushRef="#br0" timeOffset="1395.613">1563 220 1892 0 0,'11'-16'2502'0'0,"-10"16"-2446"0"0,0-1 0 0 0,0 1 0 0 0,-1-1 0 0 0,1 1 0 0 0,0-1 0 0 0,0 1 0 0 0,0-1 0 0 0,0 1 0 0 0,-1-1 0 0 0,1 0 0 0 0,0 1 0 0 0,-1-1 0 0 0,1 0 0 0 0,0 0 0 0 0,-1 0 0 0 0,1 1 0 0 0,-1-1 0 0 0,1 0 0 0 0,-1 0 0 0 0,0 0 0 0 0,1 0 0 0 0,-1 0 0 0 0,0 0 0 0 0,0 0 0 0 0,1 0 0 0 0,-1 0 0 0 0,0 0 0 0 0,0 0 0 0 0,0 0 0 0 0,0 0 0 0 0,0 0 0 0 0,-1 0 0 0 0,1 0 0 0 0,0 0 0 0 0,0 0 0 0 0,-1 0 0 0 0,1 0-1 0 0,0 0 1 0 0,-1 0 0 0 0,1 1 0 0 0,-1-1 0 0 0,1 0 0 0 0,-1 0 0 0 0,0 0 0 0 0,1 0 0 0 0,-1 1 0 0 0,0-1 0 0 0,0 0 0 0 0,1 1 0 0 0,-1-1 0 0 0,0 1 0 0 0,0-1 0 0 0,0 1 0 0 0,0-1 0 0 0,0 1 0 0 0,0-1 0 0 0,1 1 0 0 0,-1 0 0 0 0,0 0 0 0 0,0-1 0 0 0,0 1 0 0 0,0 0 0 0 0,0 0 0 0 0,0 0 0 0 0,0 0 0 0 0,-1 0-56 0 0,-8-1 87 0 0,-1 1 1 0 0,1-1 0 0 0,-1 2 0 0 0,1-1-1 0 0,0 2 1 0 0,-1-1 0 0 0,1 1-1 0 0,0 1 1 0 0,0 0 0 0 0,0 0 0 0 0,0 1-1 0 0,1 0 1 0 0,-1 1 0 0 0,1 0-1 0 0,0 1 1 0 0,1-1 0 0 0,-1 2 0 0 0,1-1-1 0 0,0 1 1 0 0,1 0 0 0 0,0 1-1 0 0,0 0 1 0 0,0 0 0 0 0,1 1 0 0 0,0-1-1 0 0,1 1 1 0 0,-3 8-88 0 0,7-16 24 0 0,0 0 1 0 0,0 1-1 0 0,1-1 0 0 0,-1 0 1 0 0,1 1-1 0 0,-1-1 0 0 0,1 1 1 0 0,0-1-1 0 0,0 1 0 0 0,-1-1 1 0 0,1 1-1 0 0,0-1 0 0 0,0 1 1 0 0,0-1-1 0 0,1 1 0 0 0,-1-1 1 0 0,0 1-1 0 0,0-1 0 0 0,1 1 1 0 0,-1-1-1 0 0,1 1 0 0 0,0-1 1 0 0,-1 0-1 0 0,1 1 1 0 0,0-1-1 0 0,0 0 0 0 0,-1 0 1 0 0,1 1-1 0 0,0-1 0 0 0,0 0 1 0 0,1 0-1 0 0,-1 0 0 0 0,0 0 1 0 0,0 0-1 0 0,0 0 0 0 0,1-1 1 0 0,-1 1-1 0 0,0 0 0 0 0,1-1 1 0 0,-1 1-1 0 0,1-1 0 0 0,-1 1 1 0 0,1-1-1 0 0,-1 0 0 0 0,1 1 1 0 0,-1-1-1 0 0,1 0 0 0 0,-1 0 1 0 0,1 0-25 0 0,91 3 340 0 0,-71-4-161 0 0,-19 3-167 0 0,-1 0 0 0 0,0 0-1 0 0,0 1 1 0 0,0-1 0 0 0,0 1 0 0 0,0-1-1 0 0,0 1 1 0 0,0 0 0 0 0,-1-1 0 0 0,1 1-1 0 0,-1 0 1 0 0,0 0 0 0 0,0 0 0 0 0,0 0-1 0 0,-1 0 1 0 0,1 1 0 0 0,-1-1 0 0 0,1 0-1 0 0,-1 0 1 0 0,0 0 0 0 0,0 1 0 0 0,0-1-1 0 0,-1 0 1 0 0,1 0 0 0 0,-1 0 0 0 0,0 0-1 0 0,0 1-11 0 0,1 7 57 0 0,-23 117 419 0 0,-15 71 1474 0 0,39-197-1933 0 0,-1 0 0 0 0,1 0 0 0 0,0 0 0 0 0,-1 0 0 0 0,1 0 0 0 0,0 0 0 0 0,1 0 0 0 0,-1 0 0 0 0,0-1 0 0 0,0 1 0 0 0,1 0 0 0 0,-1-1 0 0 0,1 1 0 0 0,0-1 0 0 0,-1 0 0 0 0,1 1 0 0 0,0-1 0 0 0,0 0 0 0 0,0 0 0 0 0,-1 0 0 0 0,1 0 0 0 0,0 0 0 0 0,0-1 0 0 0,1 1 0 0 0,-1-1 0 0 0,0 1 0 0 0,0-1 0 0 0,0 0 0 0 0,0 0 0 0 0,0 0 0 0 0,0 0 0 0 0,1 0 0 0 0,-1 0 0 0 0,0 0 0 0 0,0-1 0 0 0,0 1 0 0 0,0-1 0 0 0,0 0 0 0 0,1 0-17 0 0,83-19 148 0 0,93-59-1764 0 0,-158 68 833 0 0,-1-2-1 0 0,-1 0 1 0 0,0-1-1 0 0,0-1 1 0 0,-2 0 0 0 0,0-2-1 0 0,-1 0 1 0 0,0 0-1 0 0,-2-2 1 0 0,0 0 0 0 0,1-4 783 0 0,23-42-2259 0 0,-26 34 1091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6:1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2 179 1204 0 0,'0'0'597'0'0,"0"0"-78"0"0,0 0 21 0 0,0 0-40 0 0,0 0-158 0 0,0 0-72 0 0,0 0-7 0 0,0 0-37 0 0,0 0-4 0 0,0 0 60 0 0,0 0 1 0 0,0 0 92 0 0,-1 7-3 0 0,1 2-259 0 0,0-1 0 0 0,1 0 1 0 0,0 0-1 0 0,0 1 0 0 0,1-1 0 0 0,0 0 0 0 0,0 0 0 0 0,1 0 0 0 0,0-1 1 0 0,1 1-1 0 0,0-1 0 0 0,0 0 0 0 0,0 1 0 0 0,1-2 0 0 0,0 1 0 0 0,1 0-113 0 0,148 203 2891 0 0,-152-210-2861 0 0,-1 1 1 0 0,1 0 0 0 0,-1 0 0 0 0,1-1 0 0 0,0 1-1 0 0,-1-1 1 0 0,1 1 0 0 0,0-1 0 0 0,-1 1-1 0 0,1-1 1 0 0,0 0 0 0 0,0 0 0 0 0,-1 0 0 0 0,1 0-1 0 0,0 0 1 0 0,-1-1 0 0 0,1 1 0 0 0,0-1-1 0 0,0 1 1 0 0,-1-1 0 0 0,1 1 0 0 0,-1-1 0 0 0,1 0-1 0 0,0 1 1 0 0,-1-1 0 0 0,0 0 0 0 0,1 0-1 0 0,-1 0 1 0 0,1-1 0 0 0,-1 1 0 0 0,0 0 0 0 0,0 0-1 0 0,0-1 1 0 0,0 1 0 0 0,0-1 0 0 0,0 1-1 0 0,0-1 1 0 0,0 1 0 0 0,-1-1 0 0 0,1 1 0 0 0,0-3-31 0 0,5-3 130 0 0,15-21-77 0 0,-2-1 1 0 0,-2-1 0 0 0,0-1-1 0 0,-2-1 1 0 0,-1 0 0 0 0,-2-1-1 0 0,3-13-53 0 0,-1 5-5 0 0,30-115-1111 0 0,-43 155 741 0 0,-1 1 2 0 0,0 0-30 0 0,-11 3-6989 0 0,15 1 6269 0 0</inkml:trace>
  <inkml:trace contextRef="#ctx0" brushRef="#br0" timeOffset="279.607">1140 118 876 0 0,'-1'15'4323'0'0,"-10"24"-3719"0"0,10-36-325 0 0,-84 270 2570 0 0,82-263-3043 0 0,-25 53 52 0 0,-12-43-5006 0 0,28-20 3933 0 0</inkml:trace>
  <inkml:trace contextRef="#ctx0" brushRef="#br0" timeOffset="529.233">809 296 2092 0 0,'42'-18'4323'0'0,"40"36"-3272"0"0,-63-11-686 0 0,199 69 856 0 0,-78-15-4163 0 0,-118-51 378 0 0,-16-9 1354 0 0</inkml:trace>
  <inkml:trace contextRef="#ctx0" brushRef="#br0" timeOffset="777.292">783 98 2028 0 0,'-12'17'447'0'0,"0"1"0"0"0,1 0 0 0 0,1 1 0 0 0,0 0 0 0 0,2 1-1 0 0,0 0 1 0 0,1 0 0 0 0,2 1 0 0 0,0-1 0 0 0,1 1 0 0 0,0 0 0 0 0,2 9-447 0 0,4-11 106 0 0,0-1 1 0 0,2 1-1 0 0,1-1 1 0 0,0 0 0 0 0,1 0-1 0 0,1-1 1 0 0,0 0-1 0 0,2 0 1 0 0,0-1-1 0 0,1 0 1 0 0,0 0 0 0 0,1-1-1 0 0,1 0 1 0 0,0-1-1 0 0,1-1 1 0 0,1 0-1 0 0,0 0 1 0 0,1-2 0 0 0,0 0-1 0 0,15 9-106 0 0,-15-10-391 0 0,0 0 0 0 0,1-1 1 0 0,0 0-1 0 0,1-1 0 0 0,0-1 0 0 0,0-1 0 0 0,1 0 0 0 0,-1-1 0 0 0,1-1 0 0 0,0-1 0 0 0,4 0 391 0 0,32-17-2387 0 0,-29 1 1324 0 0</inkml:trace>
  <inkml:trace contextRef="#ctx0" brushRef="#br0" timeOffset="1013.297">1449 1 956 0 0,'6'0'182'0'0,"0"2"0"0"0,-1-1 1 0 0,1 1-1 0 0,0-1 0 0 0,-1 2 0 0 0,1-1 0 0 0,-1 0 1 0 0,0 1-1 0 0,0 0 0 0 0,0 1 0 0 0,0-1 0 0 0,0 1 0 0 0,-1 0 1 0 0,1 0-1 0 0,-1 0 0 0 0,0 1 0 0 0,-1-1 0 0 0,1 1 1 0 0,-1 0-1 0 0,0 0 0 0 0,0 0 0 0 0,0 0 0 0 0,-1 1 1 0 0,1 1-183 0 0,2 0 204 0 0,6 9 37 0 0,0 0 1 0 0,-1 1-1 0 0,-1 0 1 0 0,0 1 0 0 0,-2 0-1 0 0,0 0 1 0 0,-1 1 0 0 0,0 0-1 0 0,-2 0 1 0 0,0 0 0 0 0,-1 1-1 0 0,-2-1 1 0 0,1 1-1 0 0,-2-1 1 0 0,-1 1 0 0 0,0-1-1 0 0,-2 1 1 0 0,0-1 0 0 0,-4 13-242 0 0,2-18 27 0 0,0 0 1 0 0,-1 0 0 0 0,0 0 0 0 0,-1-1-1 0 0,-1 0 1 0 0,0-1 0 0 0,-1 1 0 0 0,0-2 0 0 0,-1 1-1 0 0,0-1 1 0 0,-1-1 0 0 0,0 0 0 0 0,0 0 0 0 0,-1-1-1 0 0,-6 3-27 0 0,17-12-111 0 0,0 1 0 0 0,0-1-1 0 0,-1 1 1 0 0,1-1 0 0 0,0 0-1 0 0,0 1 1 0 0,-1-1 0 0 0,1 0 0 0 0,0 0-1 0 0,0 0 1 0 0,-1 0 0 0 0,1 0-1 0 0,0 0 1 0 0,-1 0 0 0 0,1-1-1 0 0,0 1 1 0 0,0 0 0 0 0,-1-1 0 0 0,1 1-1 0 0,0-1 1 0 0,0 1 0 0 0,0-1-1 0 0,0 1 1 0 0,0-1 0 0 0,0 0-1 0 0,0 0 1 0 0,0 0 0 0 0,0 0 0 0 0,0 1-1 0 0,0-1 1 0 0,0 0 0 0 0,0 0-1 0 0,1-1 1 0 0,-1 1 0 0 0,0 0-1 0 0,1 0 1 0 0,-1 0 0 0 0,1 0 0 0 0,-1-1-1 0 0,1 1 1 0 0,0 0 0 0 0,0 0-1 0 0,-1-1 1 0 0,1 1 0 0 0,0 0-1 0 0,0 0 1 0 0,0-1 0 0 0,0 1-1 0 0,0 0 1 0 0,1 0 0 0 0,-1-1 0 0 0,0 1-1 0 0,1 0 1 0 0,-1 0 0 0 0,0-1-1 0 0,1 1 1 0 0,-1 0 0 0 0,1 0-1 0 0,0 0 1 0 0,-1 0 0 0 0,1 0 0 0 0,0 0-1 0 0,0 0 1 0 0,0 0 0 0 0,0 0 111 0 0,9-20-1174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6:1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 1948 0 0,'-1'-5'1073'0'0,"-5"1"3829"0"0,-1 24-4633 0 0,-6 27 168 0 0,2 0 0 0 0,1 1 0 0 0,3 0 0 0 0,2 0 0 0 0,2 1 0 0 0,2 0 0 0 0,3 17-437 0 0,-2-56 48 0 0,24 173 473 0 0,-13-115-408 0 0,0 7-521 0 0,-7-23-2993 0 0,-20-62-950 0 0,6-4 3078 0 0</inkml:trace>
  <inkml:trace contextRef="#ctx0" brushRef="#br0" timeOffset="250.9">82 283 2556 0 0,'4'-6'190'0'0,"1"0"-1"0"0,0 0 1 0 0,0 0-1 0 0,0 1 1 0 0,1-1-1 0 0,0 1 1 0 0,0 1-1 0 0,0-1 1 0 0,0 1-1 0 0,1 0 1 0 0,-1 1-1 0 0,1 0 1 0 0,0 0-1 0 0,0 0 1 0 0,1 1-1 0 0,-1 0 1 0 0,1 0-1 0 0,-1 0 1 0 0,1 1-1 0 0,-1 1 1 0 0,1-1-1 0 0,-1 1 1 0 0,1 0 0 0 0,0 1-1 0 0,-1 0 1 0 0,1 0-1 0 0,-1 1 1 0 0,0 0-1 0 0,3 1-189 0 0,-5 0 41 0 0,1 1 0 0 0,-1 0 0 0 0,-1 1 0 0 0,1-1 0 0 0,-1 1 0 0 0,1 0 0 0 0,-1 0 0 0 0,-1 0 0 0 0,1 0 0 0 0,-1 1 0 0 0,0-1 0 0 0,0 1 0 0 0,0 0 0 0 0,-1 0-1 0 0,0 0 1 0 0,0 0 0 0 0,-1 1 0 0 0,1-1 0 0 0,-2 0 0 0 0,1 1 0 0 0,0-1 0 0 0,-1 1 0 0 0,-1-1 0 0 0,1 0 0 0 0,-1 1 0 0 0,0-1 0 0 0,0 0 0 0 0,-1 1 0 0 0,1-1 0 0 0,-2 0 0 0 0,1 0 0 0 0,-1 0 0 0 0,1 0 0 0 0,-2-1 0 0 0,1 1 0 0 0,-1-1 0 0 0,1 0 0 0 0,-1 0 0 0 0,-1 0-1 0 0,1 0 1 0 0,-1-1 0 0 0,0 0 0 0 0,0 0 0 0 0,0 0 0 0 0,0-1 0 0 0,-1 1-41 0 0,-93 40-651 0 0,88-41 175 0 0,0-1 0 0 0,0 0 0 0 0,0-1 0 0 0,0 0 0 0 0,-1-1 0 0 0,1 0 0 0 0,0-1 0 0 0,0 0 0 0 0,0-1 0 0 0,0 0 1 0 0,0-1-1 0 0,0 0 0 0 0,-2-1 476 0 0,-9-8-1390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6:0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1824 0 0,'23'0'4119'0'0,"115"-13"-1606"0"0,7-1-3000 0 0,-52-3-4534 0 0,-87 16 3905 0 0</inkml:trace>
  <inkml:trace contextRef="#ctx0" brushRef="#br0" timeOffset="205.637">26 208 1588 0 0,'7'3'980'0'0,"10"6"-188"0"0,4-6 16 0 0,5-2-116 0 0,6 4-47 0 0,0-2-125 0 0,-15-3-16 0 0,9 0-52 0 0,6 0-56 0 0,2 0-124 0 0,36-18-260 0 0,-36 13 0 0 0,1-4-508 0 0,-6-3-576 0 0,0 0-197 0 0,-2 0 21 0 0,-6-1-12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6:0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146 131 1604 0 0,'0'0'450'0'0,"0"0"-14"0"0,0 0 75 0 0,0 0-36 0 0,0 0-27 0 0,0 0-50 0 0,0 0-72 0 0,0 0 20 0 0,0 0 11 0 0,0 0-69 0 0,0 0-65 0 0,0 0-78 0 0,0 0 97 0 0,2-14 98 0 0,7 7 427 0 0,-23 54-373 0 0,5-16-141 0 0,-101 269 1410 0 0,86-179-552 0 0,25-117-1081 0 0,-1-1 1 0 0,1 1-1 0 0,0 0 0 0 0,0-1 0 0 0,1 1 1 0 0,-1-1-1 0 0,1 0 0 0 0,0 1 0 0 0,0-1 1 0 0,0 0-1 0 0,0 0 0 0 0,0 0 1 0 0,1 0-1 0 0,-1-1 0 0 0,1 1 0 0 0,0-1 1 0 0,0 1-1 0 0,0-1 0 0 0,0 0 0 0 0,0 0 1 0 0,0 0-1 0 0,1 0 0 0 0,-1-1 1 0 0,0 0-1 0 0,1 1 0 0 0,0-1 0 0 0,-1 0 1 0 0,1-1-1 0 0,1 1-30 0 0,109 14 412 0 0,239-39-2231 0 0,-387-15-5659 0 0,19 25 6096 0 0</inkml:trace>
  <inkml:trace contextRef="#ctx0" brushRef="#br0" timeOffset="277.944">106 387 1688 0 0,'-22'7'4880'0'0,"57"-10"-2565"0"0,5 1-1852 0 0,311-21 399 0 0,-226-1-3571 0 0,-137 2-2252 0 0,-8 14 3803 0 0</inkml:trace>
  <inkml:trace contextRef="#ctx0" brushRef="#br0" timeOffset="556.233">69 122 888 0 0,'-7'-17'6551'0'0,"25"8"-4092"0"0,40 4-2412 0 0,-47 5 484 0 0,270-3-1698 0 0,-146 5-2930 0 0,-22-16 1651 0 0,-69 6 1220 0 0</inkml:trace>
  <inkml:trace contextRef="#ctx0" brushRef="#br0" timeOffset="822.306">1371 101 1004 0 0,'-19'47'4166'0'0,"15"-40"-3789"0"0,-33 56 610 0 0,3 1-1 0 0,2 1 1 0 0,4 2 0 0 0,-14 49-987 0 0,39-105-294 0 0,-21 53 339 0 0,-9-53-5657 0 0,11-22 4515 0 0</inkml:trace>
  <inkml:trace contextRef="#ctx0" brushRef="#br0" timeOffset="1054.407">970 327 2688 0 0,'2'-5'493'0'0,"-2"3"-297"0"0,0 0-1 0 0,0 0 1 0 0,1 0 0 0 0,-1 0 0 0 0,1 0-1 0 0,0 0 1 0 0,-1-1 0 0 0,1 1-1 0 0,0 1 1 0 0,0-1 0 0 0,0 0-1 0 0,1 0 1 0 0,-1 0 0 0 0,0 0-1 0 0,1 1 1 0 0,-1-1 0 0 0,1 1-1 0 0,-1-1 1 0 0,1 1 0 0 0,0 0-1 0 0,0-1 1 0 0,0 1 0 0 0,-1 0-1 0 0,1 0 1 0 0,0 0 0 0 0,0 1-1 0 0,1-1 1 0 0,0 0-196 0 0,257 219 2790 0 0,-252-210-2942 0 0,71 61-285 0 0,-24-27-3783 0 0,-63-48 505 0 0,-4-2 2521 0 0</inkml:trace>
  <inkml:trace contextRef="#ctx0" brushRef="#br0" timeOffset="1348.524">989 0 1756 0 0,'-12'3'274'0'0,"1"1"0"0"0,-1 0 0 0 0,1 1 1 0 0,0 0-1 0 0,0 1 0 0 0,0 0 0 0 0,1 0 0 0 0,0 1 0 0 0,1 0 0 0 0,-1 1 0 0 0,1 0 0 0 0,1 1 0 0 0,-1 0 0 0 0,1 0 1 0 0,1 1-1 0 0,0 0 0 0 0,0 0 0 0 0,1 1 0 0 0,1-1 0 0 0,-3 6-274 0 0,-2 8 242 0 0,0 0 0 0 0,2 0 1 0 0,1 1-1 0 0,0 0 0 0 0,2 0 0 0 0,1 1 0 0 0,1 0 0 0 0,2-1 1 0 0,0 3-243 0 0,4-8 45 0 0,0-1 0 0 0,1 0 1 0 0,1 0-1 0 0,1-1 1 0 0,1 0-1 0 0,0 0 1 0 0,1 0-1 0 0,1-1 1 0 0,1 0-1 0 0,1 0 0 0 0,0-2 1 0 0,1 1-1 0 0,0-1 1 0 0,1-1-1 0 0,1 0 1 0 0,0-1-1 0 0,1 0 1 0 0,1-2-1 0 0,9 6-45 0 0,-14-9-365 0 0,0-2 0 0 0,1 1 1 0 0,0-2-1 0 0,0 1 0 0 0,0-2 0 0 0,1 1 0 0 0,-1-2 0 0 0,1 0 1 0 0,0 0-1 0 0,0-1 0 0 0,0-1 0 0 0,9 0 365 0 0,44-25-2893 0 0,-42 3 1471 0 0</inkml:trace>
  <inkml:trace contextRef="#ctx0" brushRef="#br0" timeOffset="1598.735">1445 8 1700 0 0,'14'16'370'0'0,"-1"1"0"0"0,-1 0-1 0 0,-1 0 1 0 0,0 2 0 0 0,-1-1-1 0 0,-1 1 1 0 0,-1 1 0 0 0,-1-1-1 0 0,0 1 1 0 0,-1 1 0 0 0,-2-1 0 0 0,0 1-1 0 0,-1 0 1 0 0,-1 0 0 0 0,-1 0-1 0 0,-1 5-369 0 0,2-9 66 0 0,-1-1 0 0 0,-1 1 0 0 0,0 0-1 0 0,-1-1 1 0 0,-1 1 0 0 0,-1-1 0 0 0,0 0-1 0 0,-1 0 1 0 0,0 0 0 0 0,-2 0 0 0 0,0-1-1 0 0,0 0 1 0 0,-2 0 0 0 0,0 0 0 0 0,0-1 0 0 0,-2 0-1 0 0,1-1 1 0 0,-2 0 0 0 0,0-1 0 0 0,0 0-1 0 0,-1 0 1 0 0,-1-1 0 0 0,0-1 0 0 0,0 0-1 0 0,-1-1 1 0 0,0 0 0 0 0,-11 4-66 0 0,24-13-140 0 0,0 0 0 0 0,0 0 0 0 0,0 0 1 0 0,0 0-1 0 0,0-1 0 0 0,0 1 0 0 0,0 0 0 0 0,0 0 0 0 0,0-1 1 0 0,0 1-1 0 0,0-1 0 0 0,0 1 0 0 0,0-1 0 0 0,0 1 0 0 0,0-1 1 0 0,1 1-1 0 0,-1-1 0 0 0,0 0 0 0 0,0 1 0 0 0,1-1 1 0 0,-1 0-1 0 0,0 0 0 0 0,1 0 0 0 0,-1 0 0 0 0,1 1 0 0 0,-1-1 1 0 0,1 0-1 0 0,-1 0 0 0 0,1 0 0 0 0,0 0 0 0 0,-1 0 0 0 0,1 0 1 0 0,0 0-1 0 0,0 0 0 0 0,0 0 0 0 0,0 0 0 0 0,0 0 1 0 0,0 0-1 0 0,0 0 0 0 0,0 0 0 0 0,0-1 0 0 0,0 1 0 0 0,0 0 1 0 0,1 0-1 0 0,-1 0 0 0 0,1 0 140 0 0,3-17-1371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6:1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1336 0 0,'5'2'5465'0'0,"58"5"-4391"0"0,138-15-1273 0 0,-70-17-4843 0 0,-120 20 3572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6:1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1152 0 0,'21'3'936'0'0,"6"2"-184"0"0,-14-5-92 0 0,38 6 60 0 0,-15-6-168 0 0,4 1-28 0 0,-20-1-147 0 0,12 0-361 0 0,5 0 8 0 0,0 0-649 0 0,1 0 45 0 0,2 0 52 0 0,39-16 32 0 0,-47 8 44 0 0,-5-1-796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6:2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1196 0 0,'9'12'5809'0'0,"-1"0"-4705"0"0,-22-16-5772 0 0,0-4 3479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6:1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459 464 1280 0 0,'-14'-8'217'0'0,"-1"1"0"0"0,1 1 1 0 0,-1 0-1 0 0,0 1 0 0 0,0 0 0 0 0,-1 2 0 0 0,0-1 0 0 0,1 2 0 0 0,-1 0 1 0 0,-9 1-218 0 0,13 0 105 0 0,0 0 0 0 0,0 1 0 0 0,0 1 0 0 0,0 0 0 0 0,1 1 0 0 0,-1 0 0 0 0,0 1 1 0 0,1 0-1 0 0,0 0 0 0 0,0 2 0 0 0,0-1 0 0 0,0 1 0 0 0,1 1 0 0 0,-1 0 0 0 0,1 0 1 0 0,1 1-1 0 0,-1 1 0 0 0,1-1 0 0 0,1 1 0 0 0,-1 1 0 0 0,-2 4-105 0 0,-34 90 1890 0 0,47-98-1832 0 0,1-1 0 0 0,0 1 0 0 0,0-1 0 0 0,0 1 0 0 0,0-1 0 0 0,1 0 0 0 0,0 0 0 0 0,0 0 0 0 0,0-1 0 0 0,0 0 0 0 0,0 1 0 0 0,1-1 0 0 0,-1-1 0 0 0,1 1 0 0 0,0-1 0 0 0,0 0 0 0 0,0 0 0 0 0,0 0 0 0 0,0 0 0 0 0,1-1 0 0 0,3 0-58 0 0,9 3 59 0 0,1-1 0 0 0,0-1 1 0 0,0-1-1 0 0,0-1 0 0 0,0 0 0 0 0,0-1 0 0 0,0-2 1 0 0,0 1-1 0 0,-1-2 0 0 0,1-1 0 0 0,-1 0 1 0 0,0-1-1 0 0,11-7-59 0 0,-29 14 26 0 0,0-1 1 0 0,0 1-1 0 0,0 0 1 0 0,-1-1-1 0 0,1 1 1 0 0,0-1-1 0 0,0 1 1 0 0,0-1-1 0 0,0 1 1 0 0,0-1-1 0 0,0 1 0 0 0,0-1 1 0 0,0 1-1 0 0,0 0 1 0 0,0-1-1 0 0,0 1 1 0 0,0-1-1 0 0,0 1 1 0 0,1-1-1 0 0,-1 1 1 0 0,0-1-1 0 0,0 1 1 0 0,1-1-1 0 0,-1 1 1 0 0,0-1-1 0 0,0 1 0 0 0,1-1 1 0 0,-1 0-1 0 0,1 1 1 0 0,-1-1-1 0 0,0 1 1 0 0,1-1-1 0 0,-1 0 1 0 0,1 1-1 0 0,-1-1 1 0 0,1 0-1 0 0,-1 0 1 0 0,1 1-1 0 0,-1-1 0 0 0,1 0 1 0 0,-1 0-1 0 0,1 0 1 0 0,-1 0-27 0 0,-10 18-53 0 0,-62 242 403 0 0,64-218-154 0 0,8-39-173 0 0,-1 1 0 0 0,1 0 0 0 0,0 0 0 0 0,0-1 0 0 0,1 1 0 0 0,-1 0 0 0 0,1 0 0 0 0,0-1 0 0 0,0 1 0 0 0,0 0 0 0 0,0-1 0 0 0,1 1 0 0 0,-1-1 0 0 0,1 0 0 0 0,0 1 0 0 0,0-1 0 0 0,0 0 0 0 0,1 0 0 0 0,-1 0 0 0 0,1-1 0 0 0,-1 1 0 0 0,1 0 0 0 0,0-1 0 0 0,0 0 0 0 0,0 0 0 0 0,1 0 0 0 0,-1 0 0 0 0,0 0 0 0 0,1 0 0 0 0,-1-1 0 0 0,1 0 0 0 0,-1 0 0 0 0,1 0 0 0 0,0 0 0 0 0,-1 0 0 0 0,1-1 0 0 0,0 1 0 0 0,0-1 0 0 0,-1 0 0 0 0,3-1-23 0 0,144-9-2499 0 0,-13-59-3874 0 0,-114 47 5113 0 0</inkml:trace>
  <inkml:trace contextRef="#ctx0" brushRef="#br0" timeOffset="293.115">1169 496 1528 0 0,'0'-1'108'0'0,"0"0"0"0"0,-1 0-1 0 0,1 0 1 0 0,0 0 0 0 0,-1 0 0 0 0,1 0-1 0 0,0 0 1 0 0,-1 0 0 0 0,1 0-1 0 0,-1 1 1 0 0,0-1 0 0 0,1 0 0 0 0,-1 0-1 0 0,0 0 1 0 0,1 1 0 0 0,-1-1 0 0 0,0 1-1 0 0,0-1 1 0 0,0 0 0 0 0,0 1 0 0 0,1-1-1 0 0,-1 1 1 0 0,0 0 0 0 0,0-1-1 0 0,0 1 1 0 0,0 0 0 0 0,0-1 0 0 0,0 1-1 0 0,0 0 1 0 0,0 0 0 0 0,0 0 0 0 0,0 0-1 0 0,0 0 1 0 0,0 0 0 0 0,0 0-1 0 0,0 0 1 0 0,0 0 0 0 0,0 1 0 0 0,0-1-1 0 0,0 0 1 0 0,0 1 0 0 0,0-1 0 0 0,0 1-1 0 0,0-1 1 0 0,1 1 0 0 0,-1-1 0 0 0,0 1-1 0 0,0-1 1 0 0,0 1 0 0 0,1 0-1 0 0,-1 0 1 0 0,0-1 0 0 0,1 1 0 0 0,-1 0-1 0 0,1 0 1 0 0,-1 0 0 0 0,1 0 0 0 0,-1-1-1 0 0,1 1 1 0 0,-1 0-108 0 0,-36 55 677 0 0,18 91 470 0 0,19-111-1139 0 0,11 1-200 0 0,-7 23-2229 0 0,-83-3-2352 0 0,57-52 3499 0 0</inkml:trace>
  <inkml:trace contextRef="#ctx0" brushRef="#br0" timeOffset="544.192">783 755 1400 0 0,'81'-44'6324'0'0,"68"17"-5539"0"0,-75 17-717 0 0,142-39-6218 0 0,-182 37 4919 0 0</inkml:trace>
  <inkml:trace contextRef="#ctx0" brushRef="#br0" timeOffset="794.576">1620 389 1392 0 0,'-20'-24'5930'0'0,"0"43"-4021"0"0,-3 48-1353 0 0,17-8-222 0 0,2 1-1 0 0,4 0 1 0 0,2 0 0 0 0,9 54-334 0 0,-2-4-578 0 0,-6-85 355 0 0,-2-18-119 0 0,0-1 0 0 0,0 1-1 0 0,0-1 1 0 0,-1 1 0 0 0,0-1 0 0 0,0 1 0 0 0,-1-1 0 0 0,0 1 0 0 0,0-1 0 0 0,0 0 0 0 0,-1 1 0 0 0,0-1-1 0 0,0 0 1 0 0,-1 0 0 0 0,0 0 0 0 0,-2 4 342 0 0,-2-3-1071 0 0,-1-4-137 0 0</inkml:trace>
  <inkml:trace contextRef="#ctx0" brushRef="#br0" timeOffset="1071.309">1567 587 2384 0 0,'2'-4'184'0'0,"-1"-1"-1"0"0,0 1 1 0 0,1 0-1 0 0,0-1 1 0 0,0 1-1 0 0,0 0 1 0 0,0 0 0 0 0,1 0-1 0 0,-1 0 1 0 0,1 1-1 0 0,0-1 1 0 0,0 1-1 0 0,1 0 1 0 0,-1 0-1 0 0,1 0 1 0 0,-1 0-1 0 0,1 0 1 0 0,0 1-1 0 0,0 0 1 0 0,0-1 0 0 0,0 2-1 0 0,1-1 1 0 0,-1 0-1 0 0,0 1 1 0 0,1 0-1 0 0,-1 0 1 0 0,1 0-1 0 0,3 0-183 0 0,16 23 255 0 0,-21-20-224 0 0,-1 1-1 0 0,0-1 1 0 0,0 1 0 0 0,0-1 0 0 0,0 1-1 0 0,0 0 1 0 0,0 0 0 0 0,-1-1-1 0 0,1 1 1 0 0,-1 1 0 0 0,0-1 0 0 0,0 0-1 0 0,0 0 1 0 0,0 0 0 0 0,-1 1-1 0 0,1-1 1 0 0,-1 0 0 0 0,0 0 0 0 0,0 1-1 0 0,0-1 1 0 0,0 0 0 0 0,-1 1-1 0 0,1-1 1 0 0,-1 0 0 0 0,0 0 0 0 0,0 0-1 0 0,0 1 1 0 0,0-1 0 0 0,-1 0-1 0 0,1 0 1 0 0,-1-1 0 0 0,0 1 0 0 0,0 0-1 0 0,-2 2-30 0 0,-91 73 258 0 0,62-55-781 0 0,13-24-4480 0 0,12-9 3693 0 0</inkml:trace>
  <inkml:trace contextRef="#ctx0" brushRef="#br0" timeOffset="1554.081">1977 656 2604 0 0,'63'6'6253'0'0,"41"-37"-6663"0"0,-85 24 866 0 0,8-2-521 0 0,-22 9 34 0 0,1-2 0 0 0,-1 1 0 0 0,1 0-1 0 0,-1-1 1 0 0,0 0 0 0 0,1 0 0 0 0,-1-1 0 0 0,0 1 0 0 0,-1-1-1 0 0,1 0 1 0 0,0-1 0 0 0,-1 1 0 0 0,0-1 0 0 0,0 0-1 0 0,0 0 1 0 0,0 0 0 0 0,0 0 0 0 0,-1-1 0 0 0,0 1 0 0 0,0-1-1 0 0,1-1 32 0 0,-4 4-128 0 0,-4-10-70 0 0,-5 7 225 0 0,1-1 1 0 0,-2 1 0 0 0,1 0 0 0 0,0 1-1 0 0,-1 0 1 0 0,0 0 0 0 0,0 1 0 0 0,0 1-1 0 0,-1 0 1 0 0,1 0 0 0 0,0 1 0 0 0,-1 0-1 0 0,1 0 1 0 0,-1 2 0 0 0,1-1 0 0 0,-8 2-28 0 0,5-2 90 0 0,4 0-49 0 0,0 0 1 0 0,0 0-1 0 0,0 1 1 0 0,0 0-1 0 0,0 0 1 0 0,1 1-1 0 0,-1 0 1 0 0,0 1-1 0 0,1 0 1 0 0,0 0-1 0 0,-1 1 1 0 0,1 0-1 0 0,1 0 1 0 0,-1 1 0 0 0,1 0-1 0 0,-1 1 1 0 0,2-1-1 0 0,-1 1 1 0 0,0 1-1 0 0,1-1 1 0 0,1 1-1 0 0,-1 0 1 0 0,1 0-1 0 0,0 1 1 0 0,0-1-1 0 0,-1 6-41 0 0,7-6 12 0 0,1-1-1 0 0,-1 1 0 0 0,2-1 1 0 0,-1 0-1 0 0,1 0 0 0 0,0 0 1 0 0,0 0-1 0 0,0 0 0 0 0,1-1 1 0 0,0 1-1 0 0,0-1 0 0 0,0 0 1 0 0,1 0-1 0 0,0-1 0 0 0,0 1 1 0 0,0-1-1 0 0,0 0 0 0 0,1 0 1 0 0,-1-1-1 0 0,1 0 0 0 0,0 0 1 0 0,0 0-1 0 0,1-1-11 0 0,132 40-1147 0 0,-40-36-2411 0 0,-16-24 932 0 0,-47 8 1354 0 0</inkml:trace>
  <inkml:trace contextRef="#ctx0" brushRef="#br0" timeOffset="1976.882">2460 2 1312 0 0,'-1'-1'4595'0'0,"-28"59"-3103"0"0,18-27-1067 0 0,2 1 0 0 0,1 0 0 0 0,1 0 0 0 0,2 1 1 0 0,2 0-1 0 0,0 0 0 0 0,3 11-425 0 0,-1-31 42 0 0,2 0-1 0 0,0-1 1 0 0,0 1 0 0 0,1 0 0 0 0,1-1 0 0 0,0 1-1 0 0,1-1 1 0 0,0 0 0 0 0,1 0 0 0 0,0-1-1 0 0,1 1 1 0 0,0-1 0 0 0,1 0 0 0 0,0-1-1 0 0,1 1 1 0 0,0-1 0 0 0,1-1 0 0 0,0 0 0 0 0,0 0-1 0 0,3 1-41 0 0,-9-7-195 0 0,-1-1-1 0 0,1 0 0 0 0,0 0 0 0 0,0 0 0 0 0,0 0 1 0 0,0-1-1 0 0,0 1 0 0 0,0-1 0 0 0,0 0 1 0 0,0 0-1 0 0,0 0 0 0 0,1 0 0 0 0,-1 0 0 0 0,0-1 1 0 0,1 1-1 0 0,-1-1 0 0 0,1 0 0 0 0,-1 0 1 0 0,0-1-1 0 0,1 1 0 0 0,-1-1 0 0 0,0 1 0 0 0,1-1 1 0 0,-1 0-1 0 0,0 0 0 0 0,0 0 0 0 0,0-1 0 0 0,0 1 1 0 0,0-1-1 0 0,0 0 0 0 0,0 0 0 0 0,0 0 1 0 0,-1 0-1 0 0,1 0 0 0 0,-1 0 0 0 0,1-1 0 0 0,-1 0 1 0 0,0 1-1 0 0,0-1 0 0 0,0 0 0 0 0,0 0 1 0 0,-1 0-1 0 0,1 0 0 0 0,-1 0 0 0 0,0-1 196 0 0,3-15-1472 0 0</inkml:trace>
  <inkml:trace contextRef="#ctx0" brushRef="#br0" timeOffset="2227.884">2158 164 1348 0 0,'-15'6'6638'0'0,"57"2"-5208"0"0,243 17-1148 0 0,-93-22-7004 0 0,-158-3 5482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0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80 1240 0 0,'14'-16'5785'0'0,"-24"25"-3015"0"0,-1 11-2637 0 0,1 2-1 0 0,1-1 1 0 0,1 1-1 0 0,1 1 1 0 0,1 0 0 0 0,0-1-1 0 0,2 2 1 0 0,1-1 0 0 0,1 0-1 0 0,1 1 1 0 0,1-1-1 0 0,2 22-132 0 0,9 22-254 0 0,1 9-4485 0 0,-22-55 816 0 0,4-18 2665 0 0</inkml:trace>
  <inkml:trace contextRef="#ctx0" brushRef="#br0" timeOffset="562.645">71 140 1508 0 0,'0'-12'2161'0'0,"1"11"-2066"0"0,0 0 1 0 0,-1 0-1 0 0,1 1 1 0 0,0-1-1 0 0,-1 0 1 0 0,1 0-1 0 0,-1 0 1 0 0,1 0-1 0 0,-1-1 1 0 0,0 1-1 0 0,1 0 1 0 0,-1 0-1 0 0,0 0 1 0 0,0 0-1 0 0,0 0 1 0 0,0 0-1 0 0,0-1 1 0 0,0 1-1 0 0,0 0 1 0 0,0 0-1 0 0,0 0 1 0 0,-1 0-1 0 0,1 0 1 0 0,0 0-1 0 0,-1 0 1 0 0,1 0-1 0 0,-1 0 1 0 0,1 0-1 0 0,-1 0 1 0 0,1 0-1 0 0,-1 0 1 0 0,0 0-1 0 0,1 0 1 0 0,-1 0-1 0 0,0 0 1 0 0,0 1-1 0 0,0-1 1 0 0,0 0-1 0 0,0 1 1 0 0,0-1-1 0 0,0 0 1 0 0,0 1-1 0 0,0-1 1 0 0,0 1-1 0 0,0 0 1 0 0,0-1-1 0 0,0 1 1 0 0,0 0-1 0 0,0 0 1 0 0,0-1-1 0 0,0 1 1 0 0,-1 0-1 0 0,1 0 1 0 0,0 0-1 0 0,0 1 1 0 0,0-1-1 0 0,0 0 1 0 0,0 0-1 0 0,0 0 1 0 0,-1 1-1 0 0,1-1 1 0 0,0 1-1 0 0,0-1 1 0 0,0 1-1 0 0,0-1 1 0 0,0 1-96 0 0,-1 2 24 0 0,0-1 0 0 0,0 1 0 0 0,0-1 0 0 0,1 1 0 0 0,-1 0 0 0 0,1 0 1 0 0,0-1-1 0 0,0 1 0 0 0,0 0 0 0 0,0 0 0 0 0,0 0 0 0 0,0 1 0 0 0,1-1 1 0 0,0 0-1 0 0,-1 0 0 0 0,1 0 0 0 0,0 0 0 0 0,1 0 0 0 0,-1 1 0 0 0,1-1 0 0 0,-1 0 1 0 0,1 0-1 0 0,0 0 0 0 0,0 0 0 0 0,0 0 0 0 0,0 0 0 0 0,1-1 0 0 0,-1 1 1 0 0,1 0-1 0 0,0 0 0 0 0,0-1 0 0 0,0 1 0 0 0,0-1 0 0 0,0 0 0 0 0,0 0 1 0 0,1 0-1 0 0,-1 0 0 0 0,1 0 0 0 0,0 1-24 0 0,4 2-6 0 0,0-1 1 0 0,0 1-1 0 0,1-1 1 0 0,-1 0-1 0 0,1-1 0 0 0,0 1 1 0 0,0-2-1 0 0,0 1 1 0 0,0-1-1 0 0,0 0 1 0 0,0-1-1 0 0,1 0 0 0 0,-1 0 1 0 0,1-1-1 0 0,-1 0 1 0 0,5-1 5 0 0,-11 0 18 0 0,0-1-1 0 0,0 1 1 0 0,0-1 0 0 0,0 1 0 0 0,0-1 0 0 0,0 0 0 0 0,-1 0 0 0 0,1 0 0 0 0,-1 0 0 0 0,1 0 0 0 0,-1 0 0 0 0,0 0-1 0 0,1 0 1 0 0,-1-1 0 0 0,-1 1 0 0 0,1-1 0 0 0,0 1 0 0 0,0 0 0 0 0,-1-1 0 0 0,0 1 0 0 0,1-1 0 0 0,-1 1 0 0 0,0-1-1 0 0,0 1 1 0 0,0-1 0 0 0,-1 1 0 0 0,1-1 0 0 0,-1 0-18 0 0,1 2-1 0 0,7-14-521 0 0,61 71-2399 0 0,-37-7-2096 0 0,-26-39 3625 0 0</inkml:trace>
  <inkml:trace contextRef="#ctx0" brushRef="#br0" timeOffset="857.653">624 0 1160 0 0,'3'8'263'0'0,"13"44"750"0"0,-2 0-1 0 0,-2 0 1 0 0,-2 1-1 0 0,-3 1 1 0 0,0 37-1013 0 0,-8-74 56 0 0,-1 0 0 0 0,0 0 0 0 0,-2 0-1 0 0,0 0 1 0 0,-1-1 0 0 0,0 0 0 0 0,-1 0 0 0 0,-1 0 0 0 0,-1 0 0 0 0,0-1 0 0 0,-1-1 0 0 0,-1 1-1 0 0,0-1 1 0 0,0-1 0 0 0,-2 0 0 0 0,0 0 0 0 0,0-2 0 0 0,-1 1 0 0 0,0-1 0 0 0,-1-1 0 0 0,-1-1-1 0 0,-6 4-55 0 0,1-1-517 0 0,0-1-1 0 0,0-1 0 0 0,-1-1 0 0 0,-1-1 0 0 0,1-1 0 0 0,-1-1 0 0 0,0-1 1 0 0,0 0-1 0 0,-1-2 0 0 0,-15 0 518 0 0,4-2-1257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6:1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1684 0 0,'0'0'468'0'0,"4"-31"1738"0"0,2 19-2066 0 0,2 0 1514 0 0,-6 33-1121 0 0,-3 29-534 0 0,3 0 0 0 0,2 0 0 0 0,2 0 0 0 0,2-1 0 0 0,2 0 0 0 0,3-1 1 0 0,5 10 0 0 0,-17-55-214 0 0,6 22 99 0 0,-7-11-3173 0 0,0-14 2034 0 0</inkml:trace>
  <inkml:trace contextRef="#ctx0" brushRef="#br0" timeOffset="558.883">42 142 1248 0 0,'10'4'3956'0'0,"24"55"-3788"0"0,-14-22 178 0 0,106 162 795 0 0,-123-200-1090 0 0,1 0-1 0 0,-1 0 0 0 0,0 0 1 0 0,0 0-1 0 0,1 0 1 0 0,-1 0-1 0 0,0-1 0 0 0,0 0 1 0 0,0 0-1 0 0,-1 0 1 0 0,1 0-1 0 0,0 0 0 0 0,-1 0 1 0 0,1 0-1 0 0,-1-1 1 0 0,0 0-1 0 0,0 1 0 0 0,0-1 1 0 0,0 0-1 0 0,0 0 0 0 0,0 0 1 0 0,-1 0-1 0 0,0 0 1 0 0,1 0-1 0 0,-1-1 0 0 0,0 1 1 0 0,-1 0-1 0 0,1-1 1 0 0,-1 1-1 0 0,1 0 0 0 0,-1-2-50 0 0,14-22 122 0 0,12-14-80 0 0,3 1 0 0 0,1 1 0 0 0,2 2 0 0 0,2 2 0 0 0,13-11-42 0 0,-46 98-20 0 0,-29 55-40 0 0,-23 104-174 0 0,38-66-5631 0 0,13-136 4455 0 0</inkml:trace>
  <inkml:trace contextRef="#ctx0" brushRef="#br0" timeOffset="866.771">949 428 1344 0 0,'-15'-1'3367'0'0,"-18"21"-2627"0"0,19-4-583 0 0,1 0-1 0 0,0 1 1 0 0,1 0-1 0 0,1 1 1 0 0,1 1-1 0 0,0 0 1 0 0,1 0-1 0 0,2 0 1 0 0,0 1-1 0 0,1 1 1 0 0,-2 8-157 0 0,-13 37-713 0 0,1-40-2360 0 0,12-22 1782 0 0</inkml:trace>
  <inkml:trace contextRef="#ctx0" brushRef="#br0" timeOffset="1115.524">620 518 1360 0 0,'3'-10'1984'0'0,"14"14"295"0"0,148 117-1215 0 0,-47-53-4177 0 0,-100-59 1751 0 0</inkml:trace>
  <inkml:trace contextRef="#ctx0" brushRef="#br0" timeOffset="1612.246">1301 52 964 0 0,'7'10'3701'0'0,"-15"53"-2580"0"0,2-29-660 0 0,1-20-334 0 0,1 0-1 0 0,1-1 1 0 0,0 1-1 0 0,1 1 1 0 0,0-1-1 0 0,1 0 0 0 0,1 0 1 0 0,0 0-1 0 0,1 1 1 0 0,1-1-1 0 0,0 0 1 0 0,1 0-1 0 0,0 0 0 0 0,1 0 1 0 0,1-1-1 0 0,0 0 1 0 0,1 0-1 0 0,0 0 0 0 0,4 5-126 0 0,26 4-115 0 0,-35-21-5 0 0,0 0 0 0 0,0 0-1 0 0,1-1 1 0 0,-1 1 0 0 0,0 0 0 0 0,0-1 0 0 0,0 1 0 0 0,1-1 0 0 0,-1 1-1 0 0,0-1 1 0 0,0 1 0 0 0,1-1 0 0 0,-1 0 0 0 0,0 0 0 0 0,1 0-1 0 0,-1 0 1 0 0,0 0 0 0 0,1 0 0 0 0,-1 0 0 0 0,0 0 0 0 0,1 0 0 0 0,-1 0-1 0 0,0-1 1 0 0,1 1 0 0 0,-1-1 0 0 0,0 1 0 0 0,0-1 0 0 0,1 1 0 0 0,-1-1-1 0 0,0 0 1 0 0,0 0 0 0 0,0 1 0 0 0,0-1 0 0 0,0 0 0 0 0,0 0-1 0 0,0 0 1 0 0,0 0 0 0 0,-1 0 0 0 0,1 0 0 0 0,0-1 0 0 0,0 1 0 0 0,-1 0-1 0 0,1 0 1 0 0,-1 0 0 0 0,1-1 0 0 0,-1 1 120 0 0,0-7-1191 0 0</inkml:trace>
  <inkml:trace contextRef="#ctx0" brushRef="#br0" timeOffset="1877.679">975 295 1240 0 0,'-2'-2'892'0'0,"1"-1"-228"0"0,1 3-12 0 0,4-1-112 0 0,14-4-60 0 0,6-1-116 0 0,3-1 32 0 0,7-1-31 0 0,1 1-45 0 0,0 2-96 0 0,4 1 48 0 0,-4-4-220 0 0,5 1 0 0 0,-2 2-444 0 0,-4-4-301 0 0,-2 3-615 0 0,-7 0-40 0 0,-7 0 16 0 0</inkml:trace>
  <inkml:trace contextRef="#ctx0" brushRef="#br0" timeOffset="2158.673">912 131 1636 0 0,'-6'6'178'0'0,"-1"-1"0"0"0,1 1 0 0 0,0 0 0 0 0,0 1 0 0 0,1-1 0 0 0,-1 1 0 0 0,2 1 0 0 0,-1-1 0 0 0,1 0 0 0 0,0 1 0 0 0,0 0 0 0 0,1 0 0 0 0,0 0 0 0 0,1 0 0 0 0,0 1 0 0 0,0-1 0 0 0,1 1-1 0 0,0-1 1 0 0,0 1 0 0 0,1 0 0 0 0,0-1 0 0 0,0 1 0 0 0,1-1 0 0 0,0 1 0 0 0,3 7-178 0 0,1-3 108 0 0,1 0 0 0 0,1 0 0 0 0,0-1 0 0 0,0 0 0 0 0,1-1-1 0 0,1 1 1 0 0,0-2 0 0 0,1 1 0 0 0,0-1 0 0 0,0 0 0 0 0,1-1 0 0 0,0-1-1 0 0,1 0 1 0 0,-1 0 0 0 0,2-1 0 0 0,-1 0 0 0 0,1-1 0 0 0,0-1 0 0 0,6 2-108 0 0,177 29-2588 0 0,-115-53 39 0 0,-47 0 1387 0 0</inkml:trace>
  <inkml:trace contextRef="#ctx0" brushRef="#br0" timeOffset="2405.415">1652 1 1196 0 0,'7'19'530'0'0,"0"0"-1"0"0,-1 1 1 0 0,-1 0-1 0 0,-1 0 1 0 0,-1 1 0 0 0,0-1-1 0 0,-2 1 1 0 0,0 0-1 0 0,-2-1 1 0 0,0 4-530 0 0,1-3 486 0 0,-53 165 1265 0 0,26-119-2684 0 0,33-67-4094 0 0,-3-4 3762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1008 0 0,'23'4'7939'0'0,"1"43"-7278"0"0,-21-40-262 0 0,22 36-17 0 0,7 18-3088 0 0,-32-60 1269 0 0,-10 0-1553 0 0,4-3 1558 0 0</inkml:trace>
  <inkml:trace contextRef="#ctx0" brushRef="#br0" timeOffset="185.962">25 42 1544 0 0,'3'-28'5662'0'0,"0"14"-2878"0"0,13 31-3652 0 0,50 75-5293 0 0,-55-72 4980 0 0</inkml:trace>
  <inkml:trace contextRef="#ctx0" brushRef="#br0" timeOffset="696.136">243 450 836 0 0,'17'-8'5481'0'0,"32"-55"-4515"0"0,-27 28-953 0 0,-1 0 0 0 0,-2-2 0 0 0,-2 0 0 0 0,-1-1 0 0 0,7-31-13 0 0,-19 28-251 0 0,-4 40 176 0 0,-2-1 13 0 0,2 2 60 0 0,-1 1 0 0 0,1-1 1 0 0,0 1-1 0 0,0-1 0 0 0,0 1 0 0 0,0-1 0 0 0,0 0 0 0 0,-1 1 0 0 0,1-1 0 0 0,0 0 0 0 0,0 1 1 0 0,-1-1-1 0 0,1 1 0 0 0,0-1 0 0 0,-1 0 0 0 0,1 0 0 0 0,0 1 0 0 0,-1-1 0 0 0,1 0 0 0 0,-1 0 1 0 0,1 1-1 0 0,0-1 0 0 0,-1 0 0 0 0,1 0 0 0 0,-1 0 0 0 0,1 0 0 0 0,0 0 0 0 0,-1 1 0 0 0,1-1 1 0 0,-1 0-1 0 0,1 0 0 0 0,-1 0 0 0 0,1 0 0 0 0,-1 0 0 0 0,1 0 0 0 0,0-1 0 0 0,-1 1 0 0 0,1 0 1 0 0,-1 0-1 0 0,1 0 0 0 0,-1 0 0 0 0,1 0 0 0 0,0-1 0 0 0,-1 1 0 0 0,1 0 0 0 0,-1-1 2 0 0,8 12 13 0 0,1-1 0 0 0,0 0-1 0 0,1-1 1 0 0,0 0-1 0 0,0 0 1 0 0,1-1 0 0 0,0 0-1 0 0,0 0 1 0 0,1-2-1 0 0,0 1 1 0 0,0-1 0 0 0,1-1-13 0 0,46 31 206 0 0,-50-31-118 0 0,-1 0 1 0 0,1 0-1 0 0,-1 0 1 0 0,0 1-1 0 0,-1 0 1 0 0,1 0 0 0 0,-1 1-1 0 0,0-1 1 0 0,-1 2-1 0 0,0-1 1 0 0,0 0-1 0 0,0 1 1 0 0,-1 0-1 0 0,0 0 1 0 0,-1 0 0 0 0,0 1-1 0 0,1 0-88 0 0,-6-1 7 0 0,0-1-1 0 0,0 0 1 0 0,-1 0 0 0 0,0 0-1 0 0,0 0 1 0 0,-1-1 0 0 0,1 1-1 0 0,-1-1 1 0 0,-1 0 0 0 0,1 0-1 0 0,-1 0 1 0 0,0-1 0 0 0,-1 0-1 0 0,1 0 1 0 0,-1 0 0 0 0,0 0-1 0 0,0-1 1 0 0,0 0 0 0 0,-1-1-1 0 0,1 1 1 0 0,-1-1 0 0 0,0 0-1 0 0,-2 0-6 0 0,-84 5-6028 0 0,67-27 4723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1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45 216 1404 0 0,'15'68'6250'0'0,"-15"-58"-5939"0"0,0-1-265 0 0,1-1-1 0 0,1 0 0 0 0,-1 0 0 0 0,1 0 0 0 0,1 0 1 0 0,0 0-1 0 0,0 0 0 0 0,0-1 0 0 0,1 1 1 0 0,0-1-1 0 0,0 0 0 0 0,1 0 0 0 0,0 0 0 0 0,0-1 1 0 0,1 0-1 0 0,-1 0 0 0 0,3 1-45 0 0,2-12-6222 0 0,-11-1 4738 0 0</inkml:trace>
  <inkml:trace contextRef="#ctx0" brushRef="#br0" timeOffset="249.874">1 45 1532 0 0,'1'-25'4388'0'0,"3"6"-3438"0"0,24 19-4166 0 0,-7 7 1928 0 0,-3 0-2 0 0</inkml:trace>
  <inkml:trace contextRef="#ctx0" brushRef="#br0" timeOffset="686.773">301 204 1480 0 0,'25'40'3987'0'0,"-7"33"-3430"0"0,-11-42 314 0 0,-31 55 1998 0 0,28-118-3023 0 0,102-228-1496 0 0,-73 331 1753 0 0,-25-40-46 0 0,2-1-1 0 0,1-1 0 0 0,1 0 0 0 0,2 0 1 0 0,0-1-1 0 0,2-1 0 0 0,14 17-56 0 0,43 46-2907 0 0,-58-76 1271 0 0,-11-12 894 0 0</inkml:trace>
  <inkml:trace contextRef="#ctx0" brushRef="#br0" timeOffset="950.734">785 29 2440 0 0,'-37'0'5454'0'0,"22"54"-3700"0"0,18-34-1572 0 0,0 0 1 0 0,1 0-1 0 0,1-1 0 0 0,0 0 1 0 0,2 1-1 0 0,0-2 1 0 0,1 1-1 0 0,6 8-182 0 0,27 71-305 0 0,-33-72-5 0 0,12 70-4509 0 0,-36-63 2230 0 0,5-23 1349 0 0</inkml:trace>
  <inkml:trace contextRef="#ctx0" brushRef="#br0" timeOffset="1216.993">607 317 1192 0 0,'-7'-20'7749'0'0,"25"4"-5181"0"0,-10 11-2563 0 0,227-72-1346 0 0,-149 57-1167 0 0,41 0-2441 0 0,-101 16 3549 0 0</inkml:trace>
  <inkml:trace contextRef="#ctx0" brushRef="#br0" timeOffset="2586.573">1006 477 1292 0 0,'30'-12'3568'0'0,"-14"3"-3182"0"0,156-52 1424 0 0,-103 39-1995 0 0,-1-3 1 0 0,-1-3 0 0 0,-1-3 0 0 0,10-9 184 0 0,-75 40-6 0 0,1 0 0 0 0,-1 0 1 0 0,1-1-1 0 0,-1 1 0 0 0,0 0 0 0 0,1-1 1 0 0,-1 1-1 0 0,1-1 0 0 0,-1 0 1 0 0,0 1-1 0 0,1-1 0 0 0,-1 0 1 0 0,0 0-1 0 0,0 0 0 0 0,0 0 1 0 0,1 0-1 0 0,-1 0 0 0 0,0 0 0 0 0,0 0 1 0 0,-1 0-1 0 0,1-1 0 0 0,0 1 1 0 0,0 0-1 0 0,0 0 0 0 0,-1-1 1 0 0,1 1-1 0 0,-1-1 0 0 0,1 1 1 0 0,-1-1-1 0 0,0 1 0 0 0,1-1 0 0 0,-1 1 1 0 0,0-1-1 0 0,0 1 0 0 0,0-1 1 0 0,0 1-1 0 0,0-1 0 0 0,-1 1 1 0 0,1-1-1 0 0,0 1 0 0 0,-1 0 1 0 0,1-1-1 0 0,-1 1 0 0 0,1-1 0 0 0,-1 1 1 0 0,0 0-1 0 0,1-1 0 0 0,-1 1 1 0 0,0 0-1 0 0,0 0 0 0 0,0 0 1 0 0,0-1-1 0 0,0 1 0 0 0,0 0 1 0 0,0 0-1 0 0,0 1 0 0 0,-1-1 0 0 0,1 0 1 0 0,0 0-1 0 0,-1 0 0 0 0,1 1 1 0 0,0-1-1 0 0,-1 1 0 0 0,1-1 1 0 0,-1 1-1 0 0,1 0 0 0 0,-1-1 1 0 0,1 1-1 0 0,-1 0 6 0 0,-153-12 835 0 0,36 43-245 0 0,116-31-561 0 0,-1 1 1 0 0,1-1-1 0 0,-1 1 1 0 0,1 0-1 0 0,-1 0 0 0 0,1 0 1 0 0,-1 0-1 0 0,1 1 1 0 0,0-1-1 0 0,0 1 1 0 0,0 0-1 0 0,0 0 1 0 0,0 0-1 0 0,0 0 1 0 0,0 1-1 0 0,1-1 1 0 0,-1 1-1 0 0,1 0 1 0 0,-1-1-1 0 0,1 1 0 0 0,0 0 1 0 0,0 0-1 0 0,1 1 1 0 0,-1-1-1 0 0,1 0 1 0 0,-1 1-1 0 0,1-1 1 0 0,0 0-1 0 0,0 1 1 0 0,1 0-1 0 0,-1-1 1 0 0,1 1-1 0 0,0-1 1 0 0,-1 1-1 0 0,2 0 0 0 0,-1-1-29 0 0,14 9-61 0 0,0-1-1 0 0,1 0 0 0 0,0-1 0 0 0,1-1 0 0 0,0-1 1 0 0,1 0-1 0 0,0-1 0 0 0,0-1 0 0 0,0 0 0 0 0,1-2 1 0 0,0 0-1 0 0,0 0 0 0 0,0-2 0 0 0,0 0 0 0 0,0-2 1 0 0,0 0-1 0 0,1 0 0 0 0,-1-2 0 0 0,8-2 62 0 0,-17 4-89 0 0,171-13-864 0 0,-161 11 910 0 0,-7 2 3 0 0,0 0-1 0 0,0-1 1 0 0,-1 0 0 0 0,1-1-1 0 0,0 0 1 0 0,-1-1 0 0 0,0 0-1 0 0,1-1 1 0 0,-1 0-1 0 0,-1-1 1 0 0,1 0 0 0 0,-1-1-1 0 0,0 0 1 0 0,0-1 0 0 0,0 0-1 0 0,-1 0 1 0 0,0-1 0 0 0,-1 0-1 0 0,1 0 1 0 0,-2-1-1 0 0,6-7 41 0 0,-12 14 130 0 0,-5-7 295 0 0,-4 6-368 0 0,-1 0-1 0 0,1 1 1 0 0,-1 0 0 0 0,0 0-1 0 0,0 1 1 0 0,1 0 0 0 0,-1 0-1 0 0,0 1 1 0 0,0 0-1 0 0,0 1 1 0 0,0 0 0 0 0,0 0-1 0 0,1 1 1 0 0,-1 0 0 0 0,1 1-1 0 0,-1 0 1 0 0,1 0-1 0 0,0 1 1 0 0,0 0 0 0 0,0 0-1 0 0,1 1 1 0 0,-1 0 0 0 0,1 0-1 0 0,0 0 1 0 0,0 1-1 0 0,1 1 1 0 0,0-1 0 0 0,-5 7-57 0 0,-10 29 255 0 0,21-41-280 0 0,2 2 35 0 0,5 0-50 0 0,0 0 0 0 0,0-1-1 0 0,1 0 1 0 0,-1 0-1 0 0,1 0 1 0 0,-1-1 0 0 0,1 0-1 0 0,-1-1 1 0 0,1 1-1 0 0,0-2 1 0 0,-1 1 0 0 0,1-1-1 0 0,-1 0 1 0 0,1 0 0 0 0,-1-1-1 0 0,1 0 1 0 0,-1-1-1 0 0,0 1 1 0 0,4-3 40 0 0,6 0-125 0 0,-10 3 89 0 0,0 0 0 0 0,0-1 0 0 0,-1 0 0 0 0,1 0 0 0 0,-1 0-1 0 0,0-1 1 0 0,0 0 0 0 0,0 0 0 0 0,0-1 0 0 0,-1 1 0 0 0,0-1 0 0 0,0 0 0 0 0,0-1-1 0 0,-1 1 1 0 0,2-2 36 0 0,-7-26 1781 0 0,-8 44 55 0 0,8 27-1643 0 0,2 1 0 0 0,2-1 1 0 0,1 1-1 0 0,2-1 1 0 0,2-1-1 0 0,9 28-193 0 0,22 142 413 0 0,-36-194-390 0 0,-1 0 1 0 0,0-1-1 0 0,-1 1 0 0 0,-1 0 1 0 0,0 0-1 0 0,0 0 0 0 0,-2 0 1 0 0,1-1-1 0 0,-2 1 0 0 0,1 0 1 0 0,-2-1-1 0 0,0 0 0 0 0,0 1 1 0 0,-1-2-1 0 0,0 1 0 0 0,-1-1 1 0 0,-1 1-1 0 0,0-2 0 0 0,0 1 1 0 0,-1-1-1 0 0,0 0 0 0 0,-1 0 1 0 0,0-1-1 0 0,-5 3-23 0 0,11-11-26 0 0,0 1 0 0 0,0-1 0 0 0,0 0 0 0 0,0 0 0 0 0,0-1 0 0 0,-1 1 0 0 0,1-1 0 0 0,0 1 0 0 0,0-1 0 0 0,-1 0 0 0 0,1 0 0 0 0,0 0 0 0 0,0-1 0 0 0,0 1 0 0 0,-1-1 0 0 0,1 0 0 0 0,0 0 0 0 0,0 0 0 0 0,0 0 0 0 0,0 0 0 0 0,0-1 0 0 0,0 1 0 0 0,1-1 0 0 0,-1 0 0 0 0,0 0 0 0 0,1 0 0 0 0,-1 0 0 0 0,1 0 0 0 0,0-1 0 0 0,0 1 0 0 0,0-1 0 0 0,0 0 0 0 0,0 1 0 0 0,0-1 0 0 0,1 0 0 0 0,-1 0 0 0 0,1 0 0 0 0,0-1 26 0 0,-31-117-1420 0 0,33 101 1324 0 0,0 1 0 0 0,2-1 1 0 0,0 1-1 0 0,1-1 0 0 0,1 1 1 0 0,1 0-1 0 0,1 1 0 0 0,0-1 1 0 0,2 1-1 0 0,0 1 0 0 0,0 0 1 0 0,2 0-1 0 0,0 1 0 0 0,1 0 0 0 0,1 1 1 0 0,0 0-1 0 0,3-1 96 0 0,19-16 4 0 0,1 2 0 0 0,1 1 1 0 0,1 2-1 0 0,1 1 0 0 0,2 2 0 0 0,26-10-4 0 0,56-36-14 0 0,-123 69 19 0 0,0-1 0 0 0,0 1 0 0 0,1-1 0 0 0,-1 1 0 0 0,0 0-1 0 0,0-1 1 0 0,0 1 0 0 0,0-1 0 0 0,-1 1 0 0 0,1-1 0 0 0,0 1 0 0 0,0 0 0 0 0,-1-1 0 0 0,1 1 0 0 0,-1 0 0 0 0,0-1 0 0 0,1 1 0 0 0,-1 0 0 0 0,0-1 0 0 0,0 1 0 0 0,1 0 0 0 0,-1 0 0 0 0,0 0 0 0 0,0 0 0 0 0,0 0 0 0 0,-1 0 0 0 0,1 0 0 0 0,0 0 0 0 0,0 1 0 0 0,0-1-1 0 0,-1 0 1 0 0,1 1 0 0 0,0-1 0 0 0,-1 1 0 0 0,1-1 0 0 0,0 1 0 0 0,-1-1 0 0 0,1 1 0 0 0,-1 0 0 0 0,1 0 0 0 0,-2 0-5 0 0,-7-2 67 0 0,-1 1 0 0 0,0 0-1 0 0,1 0 1 0 0,-1 1 0 0 0,0 0 0 0 0,1 1 0 0 0,-1 1-1 0 0,1-1 1 0 0,-1 2 0 0 0,1-1 0 0 0,-1 2 0 0 0,1-1-1 0 0,0 1 1 0 0,1 1 0 0 0,-1 0 0 0 0,1 0 0 0 0,0 1-1 0 0,0 0 1 0 0,1 0 0 0 0,-1 1 0 0 0,1 0 0 0 0,-4 6-67 0 0,10-9 26 0 0,0 0 0 0 0,0 0 0 0 0,0 0 0 0 0,0 0 0 0 0,1 1 0 0 0,-1-1 0 0 0,1 1 0 0 0,0-1 0 0 0,1 1 0 0 0,-1-1 0 0 0,1 1 0 0 0,0 0 0 0 0,0-1 0 0 0,0 1 0 0 0,1-1 0 0 0,0 1 0 0 0,0-1 0 0 0,0 1 0 0 0,0-1 0 0 0,1 0 0 0 0,-1 1 0 0 0,1-1 0 0 0,0 0 0 0 0,0 0 0 0 0,1 0 0 0 0,-1 0 0 0 0,1-1 0 0 0,0 1 0 0 0,0-1 0 0 0,0 1 0 0 0,1-1 0 0 0,-1 0 0 0 0,1 0 0 0 0,1 1-26 0 0,142 75-380 0 0,54-46-3129 0 0,-145-71 814 0 0,-53 25 2469 0 0</inkml:trace>
  <inkml:trace contextRef="#ctx0" brushRef="#br0" timeOffset="2847.642">2578 470 3696 0 0,'0'-5'79'0'0,"13"-118"2103"0"0,-12 120-2132 0 0,0 0-1 0 0,-1 0 0 0 0,1 0 1 0 0,0 0-1 0 0,0 0 1 0 0,1 1-1 0 0,-1-1 0 0 0,1 0 1 0 0,-1 1-1 0 0,1-1 0 0 0,0 1 1 0 0,0-1-1 0 0,0 1 0 0 0,0 0 1 0 0,0 0-1 0 0,1 0 0 0 0,-1 0 1 0 0,0 0-1 0 0,1 1 0 0 0,0-1 1 0 0,-1 1-1 0 0,1-1 0 0 0,0 1 1 0 0,0 0-1 0 0,0 0 1 0 0,0 0-1 0 0,0 1 0 0 0,0-1 1 0 0,0 1-1 0 0,0-1 0 0 0,0 1 1 0 0,0 0-1 0 0,0 0 0 0 0,0 1 1 0 0,0-1-1 0 0,0 0 0 0 0,0 1 1 0 0,0 0-1 0 0,1 0-49 0 0,6 3 118 0 0,0 0 0 0 0,-1 0 0 0 0,1 1 0 0 0,-1 0 0 0 0,0 1 0 0 0,0 0 0 0 0,-1 0 0 0 0,0 1 0 0 0,0 0 0 0 0,0 1 0 0 0,-1-1 0 0 0,0 1 0 0 0,0 1 0 0 0,-1-1 0 0 0,0 1 0 0 0,-1 1 0 0 0,0-1 0 0 0,0 1 0 0 0,-1-1 0 0 0,-1 1 0 0 0,1 0 0 0 0,-1 1 0 0 0,-1-1 0 0 0,1 7-118 0 0,-42 34 2618 0 0,40-81-1485 0 0,9 10-1424 0 0,0 1 0 0 0,2 0 0 0 0,0 1 0 0 0,1 1 0 0 0,1 0 0 0 0,0 0 0 0 0,1 1 0 0 0,1 1 1 0 0,1 1-1 0 0,0 0 0 0 0,12-6 291 0 0,34-33-3173 0 0,13-23-2165 0 0,-67 64 4140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1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261 183 1108 0 0,'55'-87'5053'0'0,"-58"84"-4997"0"0,0 0 1 0 0,0 0 0 0 0,0 1 0 0 0,0-1 0 0 0,0 1 0 0 0,-1-1 0 0 0,1 1 0 0 0,-1 0-1 0 0,0 0 1 0 0,1 0 0 0 0,-1 1 0 0 0,0 0 0 0 0,0-1 0 0 0,0 1 0 0 0,0 0 0 0 0,0 1-1 0 0,0-1 1 0 0,0 1 0 0 0,0 0 0 0 0,-1 0-57 0 0,-5-1 48 0 0,0 1 0 0 0,-1 0 0 0 0,1 0-1 0 0,0 1 1 0 0,0 0 0 0 0,0 1 0 0 0,0 0 0 0 0,0 1 0 0 0,0 0 0 0 0,1 0-1 0 0,-1 1 1 0 0,1 0 0 0 0,0 1 0 0 0,0 0 0 0 0,1 1 0 0 0,-1-1 0 0 0,1 2-1 0 0,0-1 1 0 0,1 1 0 0 0,0 0 0 0 0,0 1 0 0 0,0 0 0 0 0,1 0 0 0 0,0 0-1 0 0,0 1 1 0 0,1-1 0 0 0,-3 9-48 0 0,10-12 19 0 0,-1 0 1 0 0,1 1-1 0 0,0-1 0 0 0,1 0 0 0 0,-1-1 1 0 0,1 1-1 0 0,0 0 0 0 0,0-1 0 0 0,1 0 0 0 0,-1 1 1 0 0,1-1-1 0 0,0-1 0 0 0,0 1 0 0 0,0-1 1 0 0,1 1-1 0 0,-1-1 0 0 0,1 0 0 0 0,0-1 1 0 0,0 1-1 0 0,0-1 0 0 0,0 0 0 0 0,0 0 0 0 0,0 0 1 0 0,0-1-1 0 0,1 0 0 0 0,-1 0 0 0 0,1 0 1 0 0,-1-1-1 0 0,1 0 0 0 0,-1 0 0 0 0,0 0 1 0 0,2-1-20 0 0,-3 3-2 0 0,1 0 1 0 0,0-1 0 0 0,-1 1-1 0 0,1-1 1 0 0,0 0 0 0 0,0-1 0 0 0,0 1-1 0 0,0-1 1 0 0,-1 0 0 0 0,1 0-1 0 0,0 0 1 0 0,0-1 0 0 0,0 0 0 0 0,0 0-1 0 0,0 0 1 0 0,-1-1 0 0 0,1 1-1 0 0,0-1 1 0 0,-1 0 0 0 0,0 0 0 0 0,1-1-1 0 0,-1 1 1 0 0,0-1 0 0 0,0 0 0 0 0,0 0-1 0 0,-1-1 1 0 0,1 1 0 0 0,-1-1-1 0 0,0 1 1 0 0,0-1 0 0 0,0 0 0 0 0,0 0-1 0 0,-1-1 1 0 0,1 1 0 0 0,-1 0-1 0 0,0-1 1 0 0,1-3 1 0 0,-3 7 50 0 0,0-45 430 0 0,0 46-483 0 0,0 1 0 0 0,1-1-1 0 0,-1 0 1 0 0,0 1 0 0 0,1-1 0 0 0,-1 1 0 0 0,1-1 0 0 0,-1 0 0 0 0,1 1 0 0 0,-1-1 0 0 0,1 0 0 0 0,-1 0 0 0 0,1 1 0 0 0,-1-1 0 0 0,1 0 0 0 0,-1 0 0 0 0,1 0 0 0 0,-1 0 0 0 0,1 0 0 0 0,-1 1 0 0 0,1-1 0 0 0,-1 0 0 0 0,1 0 0 0 0,0 0 0 0 0,-1-1 0 0 0,1 1 0 0 0,-1 0 0 0 0,1 0 0 0 0,-1 0 0 0 0,1 0 0 0 0,-1 0 0 0 0,1-1 0 0 0,-1 1 0 0 0,1 0 0 0 0,-1 0 0 0 0,1-1 0 0 0,-1 1 0 0 0,1 0 0 0 0,-1-1 0 0 0,1 1 0 0 0,-1-1-1 0 0,0 1 1 0 0,1 0 0 0 0,-1-1 0 0 0,0 1 0 0 0,1-1 0 0 0,-1 1 0 0 0,0-1 0 0 0,0 1 0 0 0,1-1 0 0 0,-1 1 0 0 0,0-1 0 0 0,0 0 0 0 0,0 1 0 0 0,0-1 0 0 0,0 1 0 0 0,0-1 0 0 0,0 1 0 0 0,0-1 0 0 0,0 1 0 0 0,0-1 0 0 0,0 0 0 0 0,0 1 3 0 0,12 8-92 0 0,69 48-1403 0 0,-30-17-2777 0 0,-46-35 2958 0 0</inkml:trace>
  <inkml:trace contextRef="#ctx0" brushRef="#br0" timeOffset="463.008">468 89 1956 0 0,'67'123'3368'0'0,"-69"-92"1553"0"0,-3-105-4262 0 0,6 66-675 0 0,1 0 0 0 0,0 0-1 0 0,0 0 1 0 0,0 0 0 0 0,1 0-1 0 0,0 0 1 0 0,0 1-1 0 0,1-1 1 0 0,0 1 0 0 0,1 0-1 0 0,-1 0 1 0 0,1 0 0 0 0,1 1-1 0 0,-1 0 1 0 0,1 0 0 0 0,0 0-1 0 0,1 1 1 0 0,-1 0 0 0 0,1 0-1 0 0,0 0 1 0 0,0 1-1 0 0,1 0 1 0 0,-1 0 0 0 0,1 1-1 0 0,0 0 1 0 0,-1 1 0 0 0,1-1-1 0 0,7 0 17 0 0,-6 7-14 0 0,0 0 0 0 0,0 1-1 0 0,0-1 1 0 0,0 2 0 0 0,-1-1-1 0 0,0 1 1 0 0,0 0 0 0 0,-1 1-1 0 0,0 0 1 0 0,0 0 0 0 0,0 1-1 0 0,-1-1 1 0 0,0 2 0 0 0,-1-1 0 0 0,0 0-1 0 0,0 1 1 0 0,0 0 0 0 0,-1 0-1 0 0,0 2 15 0 0,6 11-441 0 0,28 40-751 0 0,5-40-4060 0 0,-35-21 3959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0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15 488 1256 0 0,'-13'-90'3272'0'0,"12"89"-3232"0"0,1-1 0 0 0,0 0 0 0 0,0 0 0 0 0,-1 0 0 0 0,1 0 0 0 0,1 0 0 0 0,-1 0 0 0 0,0 1 0 0 0,0-1 1 0 0,1 0-1 0 0,-1 0 0 0 0,1 0 0 0 0,-1 0 0 0 0,1 1 0 0 0,0-1 0 0 0,0 0 0 0 0,0 1 0 0 0,0-1 0 0 0,0 1 0 0 0,0-1 0 0 0,0 1 0 0 0,0-1 1 0 0,1 1-1 0 0,-1 0 0 0 0,1-1 0 0 0,-1 1 0 0 0,1 0 0 0 0,-1 0 0 0 0,1 0 0 0 0,-1 0 0 0 0,1 0 0 0 0,0 1 0 0 0,0-1 0 0 0,0 0 0 0 0,-1 1 1 0 0,1 0-1 0 0,0-1 0 0 0,0 1 0 0 0,0 0 0 0 0,0 0 0 0 0,0 0 0 0 0,-1 0 0 0 0,1 0 0 0 0,0 0 0 0 0,0 1 0 0 0,0-1 0 0 0,0 0 0 0 0,0 1 1 0 0,-1 0-1 0 0,1-1 0 0 0,0 1 0 0 0,-1 0 0 0 0,1 0 0 0 0,0 0-40 0 0,12 11 60 0 0,-1 1 1 0 0,0 0-1 0 0,-1 0 1 0 0,-1 1-1 0 0,0 1 0 0 0,-1 0 1 0 0,-1 0-1 0 0,0 1 1 0 0,-1 0-1 0 0,0 1 0 0 0,-2 0 1 0 0,0 0-1 0 0,-1 0 1 0 0,0 1-1 0 0,0 9-60 0 0,-5-26 47 0 0,1 1-1 0 0,-1 0 1 0 0,1 0 0 0 0,-1-1-1 0 0,0 1 1 0 0,1 0 0 0 0,-1 0-1 0 0,0 0 1 0 0,0 0 0 0 0,0-1-1 0 0,-1 1 1 0 0,1 0 0 0 0,0 0-1 0 0,-1 0 1 0 0,1-1-1 0 0,-1 1 1 0 0,0 0 0 0 0,1-1-1 0 0,-1 1 1 0 0,0 0 0 0 0,0-1-1 0 0,0 1 1 0 0,0-1 0 0 0,0 1-1 0 0,0-1 1 0 0,-1 0 0 0 0,1 0-1 0 0,0 1 1 0 0,-1-1 0 0 0,1 0-1 0 0,-1 0 1 0 0,1 0 0 0 0,-1 0-1 0 0,0-1 1 0 0,1 1 0 0 0,-1 0-47 0 0,-17-49 453 0 0,20 30-454 0 0,0 0 0 0 0,0 0 1 0 0,2 1-1 0 0,1-1 0 0 0,0 1 0 0 0,1-1 1 0 0,0 1-1 0 0,2 1 0 0 0,0-1 0 0 0,1 1 0 0 0,0 0 1 0 0,1 1-1 0 0,1 0 0 0 0,1 0 0 0 0,0 1 1 0 0,1 1-1 0 0,0 0 0 0 0,1 0 0 0 0,0 1 1 0 0,13-7 0 0 0,-24 17-9 0 0,0 0 1 0 0,1 0 0 0 0,-1 1-1 0 0,1-1 1 0 0,0 1 0 0 0,-1 0 0 0 0,1 0-1 0 0,0 0 1 0 0,0 0 0 0 0,-1 0-1 0 0,1 1 1 0 0,0-1 0 0 0,0 1 0 0 0,0 0-1 0 0,0 0 1 0 0,0 0 0 0 0,0 0 0 0 0,0 0-1 0 0,0 1 1 0 0,0-1 0 0 0,0 1-1 0 0,0 0 1 0 0,-1 0 0 0 0,1 0 0 0 0,0 0-1 0 0,-1 0 1 0 0,1 1 0 0 0,0-1-1 0 0,-1 1 1 0 0,0 0 0 0 0,1-1 0 0 0,-1 1-1 0 0,0 0 1 0 0,0 1 0 0 0,0-1 0 0 0,0 0-1 0 0,0 0 1 0 0,-1 1 0 0 0,1-1-1 0 0,-1 1 1 0 0,1 0 0 0 0,-1-1 0 0 0,0 1-1 0 0,0 1 9 0 0,33 129-67 0 0,-34-83-118 0 0,0 42-169 0 0,0-32-5219 0 0,0-59 4281 0 0</inkml:trace>
  <inkml:trace contextRef="#ctx0" brushRef="#br0" timeOffset="402.244">840 430 1336 0 0,'-15'1'399'0'0,"-1"2"0"0"0,0-1 1 0 0,1 2-1 0 0,-1 0 0 0 0,1 1 0 0 0,0 0 0 0 0,1 1 1 0 0,-1 1-1 0 0,1 1 0 0 0,0 0 0 0 0,1 0 0 0 0,0 1 0 0 0,1 1 1 0 0,-8 7-400 0 0,18-16 26 0 0,1 0 1 0 0,0-1 0 0 0,0 1-1 0 0,0 0 1 0 0,-1 0 0 0 0,1 0-1 0 0,0 0 1 0 0,0-1 0 0 0,0 2-1 0 0,0-1 1 0 0,0 0 0 0 0,1 0-1 0 0,-1 0 1 0 0,0 0 0 0 0,0 0 0 0 0,1 1-1 0 0,-1-1 1 0 0,1 0 0 0 0,-1 1-1 0 0,1-1 1 0 0,0 0 0 0 0,-1 1-1 0 0,1-1 1 0 0,0 1 0 0 0,0-1-1 0 0,0 0 1 0 0,0 1 0 0 0,0-1-1 0 0,0 1 1 0 0,0-1 0 0 0,1 0-1 0 0,-1 1 1 0 0,0-1 0 0 0,1 0-1 0 0,-1 1 1 0 0,1-1 0 0 0,0 0-1 0 0,-1 1 1 0 0,1-1 0 0 0,0 0 0 0 0,0 0-1 0 0,-1 0 1 0 0,1 0 0 0 0,0 0-1 0 0,0 0 1 0 0,0 0 0 0 0,1 0-1 0 0,-1 0 1 0 0,0 0 0 0 0,0-1-1 0 0,0 1 1 0 0,1 0 0 0 0,-1-1-1 0 0,0 1 1 0 0,1-1 0 0 0,-1 1-1 0 0,0-1 1 0 0,1 0 0 0 0,-1 0-1 0 0,0 1 1 0 0,1-1 0 0 0,-1 0-1 0 0,1 0-26 0 0,94 9 184 0 0,68-37-281 0 0,-165 28 91 0 0,0 0 0 0 0,0 0-1 0 0,0 0 1 0 0,1 0 0 0 0,-1 0 0 0 0,0 0-1 0 0,0 0 1 0 0,0-1 0 0 0,0 1-1 0 0,0 0 1 0 0,1-1 0 0 0,-1 1 0 0 0,0 0-1 0 0,0-1 1 0 0,1 1 0 0 0,-1-1 0 0 0,0 1-1 0 0,0-1 1 0 0,1 1 0 0 0,-1-1-1 0 0,1 0 1 0 0,-1 1 0 0 0,0-1 0 0 0,1 0-1 0 0,0 1 1 0 0,-1-1 0 0 0,1 0 0 0 0,-1 0-1 0 0,1 1 1 0 0,0-1 0 0 0,-1 0 0 0 0,1 0-1 0 0,0 0 1 0 0,0 0 0 0 0,0 1-1 0 0,0-1 1 0 0,0 0 0 0 0,-1 0 0 0 0,2 0-1 0 0,-1 0 1 0 0,0 0 0 0 0,0 0 0 0 0,0 1-1 0 0,0-1 1 0 0,0 0 0 0 0,1 0-1 0 0,-1 0 1 0 0,0 0 0 0 0,1 1 0 0 0,-1-1-1 0 0,1 0 1 0 0,-1 0 0 0 0,1 1 0 0 0,-1-1-1 0 0,1 0 1 0 0,-1 1 0 0 0,1-1 0 0 0,0 1-1 0 0,-1-1 1 0 0,1 1 0 0 0,0-1-1 0 0,0 1 1 0 0,-1-1 0 0 0,1 1 0 0 0,0 0-1 0 0,0-1 1 0 0,0 1 0 0 0,0 0 6 0 0,-69-26-53 0 0,-88-11-555 0 0,155 35 484 0 0,-1 0 0 0 0,1 0-1 0 0,0 0 1 0 0,0 0-1 0 0,1 0 1 0 0,-1 0 0 0 0,0 0-1 0 0,1-1 1 0 0,-1 1 0 0 0,1 0-1 0 0,0 0 1 0 0,-1-1-1 0 0,1 1 1 0 0,0 0 0 0 0,1 0-1 0 0,-1-1 1 0 0,0 1-1 0 0,1 0 1 0 0,-1 0 0 0 0,1 0-1 0 0,-1 0 1 0 0,1-1-1 0 0,0 1 1 0 0,0 0 0 0 0,0 0-1 0 0,0 0 1 0 0,1 1 0 0 0,-1-1-1 0 0,0 0 1 0 0,1 0-1 0 0,-1 1 1 0 0,1-1 0 0 0,0 1-1 0 0,-1-1 1 0 0,1 1-1 0 0,1-1 125 0 0,-2 1-14 0 0,18-23-1111 0 0</inkml:trace>
  <inkml:trace contextRef="#ctx0" brushRef="#br0" timeOffset="666.716">1120 43 1280 0 0,'2'-43'8173'0'0,"-11"83"-6724"0"0,10-4-1273 0 0,2 0-1 0 0,1 0 1 0 0,2-1-1 0 0,1 0 1 0 0,2 0-1 0 0,10 24-175 0 0,27 148-3656 0 0,-60-140-1845 0 0,3-57 4267 0 0</inkml:trace>
  <inkml:trace contextRef="#ctx0" brushRef="#br0" timeOffset="916.287">930 419 1468 0 0,'7'-35'7530'0'0,"95"-18"-6625"0"0,234-18-7447 0 0,-298 62 5309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2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2224 0 0,'6'-25'5361'0'0,"7"35"-4877"0"0,10 39-3645 0 0,-15-30 1737 0 0,-2-1-20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2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1848 0 0,'15'-8'4100'0'0,"1"22"1333"0"0,3 128-4209 0 0,-15-85-3076 0 0,-4-46-358 0 0,-27-14-1991 0 0,16-11 2893 0 0,0-5-126 0 0</inkml:trace>
  <inkml:trace contextRef="#ctx0" brushRef="#br0" timeOffset="607.605">122 222 1172 0 0,'0'1'100'0'0,"-1"0"-1"0"0,1 0 1 0 0,0 0-1 0 0,0 0 1 0 0,-1 0-1 0 0,1 0 1 0 0,0 1-1 0 0,0-1 1 0 0,0 0-1 0 0,0 0 1 0 0,0 0-1 0 0,0 0 1 0 0,0 0-1 0 0,0 1 1 0 0,1-1 0 0 0,-1 0-1 0 0,0 0 1 0 0,1 0-1 0 0,-1 0 1 0 0,1 0-1 0 0,-1 0 1 0 0,1 0-1 0 0,0 0 1 0 0,-1 0-1 0 0,1 0 1 0 0,0 0-1 0 0,-1-1 1 0 0,1 1-1 0 0,0 0 1 0 0,0 0-1 0 0,0-1 1 0 0,0 1 0 0 0,0 0-1 0 0,0-1 1 0 0,0 1-1 0 0,0-1 1 0 0,0 0-1 0 0,0 1 1 0 0,0-1-1 0 0,0 0 1 0 0,0 1-1 0 0,1-1 1 0 0,-1 0-1 0 0,0 0 1 0 0,0 0-1 0 0,0 0 1 0 0,0 0-1 0 0,0 0 1 0 0,0 0-1 0 0,1-1 1 0 0,-1 1 0 0 0,0 0-1 0 0,0 0 1 0 0,0-1-1 0 0,0 1 1 0 0,0-1-1 0 0,0 1 1 0 0,0-1-1 0 0,0 0 1 0 0,0 1-1 0 0,0-1 1 0 0,0 0-1 0 0,-1 0 1 0 0,1 1-1 0 0,0-1 1 0 0,0 0-1 0 0,0 0-99 0 0,58-57 650 0 0,-51 46-596 0 0,0-2 0 0 0,-1 1 0 0 0,0-1 0 0 0,-1 0 0 0 0,-1 0 1 0 0,0-1-1 0 0,-1 0 0 0 0,-1 0 0 0 0,0 0 0 0 0,-1 0 0 0 0,0-12-54 0 0,0 26 9 0 0,0 0 0 0 0,0 0 0 0 0,0 0 0 0 0,1 1 1 0 0,-1-1-1 0 0,0 1 0 0 0,0-1 0 0 0,0 1 0 0 0,0 0 0 0 0,0 0 0 0 0,1 0 1 0 0,-1 0-1 0 0,0 0 0 0 0,0 1 0 0 0,0-1 0 0 0,0 1 0 0 0,0-1 1 0 0,0 1-1 0 0,0 0 0 0 0,0 0 0 0 0,0 0 0 0 0,0 0 0 0 0,0 0 0 0 0,0 0 1 0 0,0 0-1 0 0,-1 1 0 0 0,1-1 0 0 0,-1 1 0 0 0,1-1 0 0 0,-1 1 0 0 0,1-1 1 0 0,-1 1-1 0 0,0 0 0 0 0,0 0 0 0 0,0 0 0 0 0,1 1-9 0 0,7 4 38 0 0,2 0 71 0 0,0 2 0 0 0,-1-1 0 0 0,0 1 0 0 0,0 1 0 0 0,0-1 0 0 0,-1 2 0 0 0,-1-1 0 0 0,0 1 0 0 0,0 1 0 0 0,-1-1 0 0 0,-1 1-1 0 0,0 1 1 0 0,-1-1 0 0 0,0 1 0 0 0,0 0 0 0 0,-2 0 0 0 0,1 0 0 0 0,-2 0 0 0 0,0 1 0 0 0,0-1 0 0 0,-2 1 0 0 0,1 0 0 0 0,-2-1 0 0 0,0 1 0 0 0,0-1 0 0 0,-1 1 0 0 0,-1-1-1 0 0,0 0-108 0 0,-48 75-348 0 0,-3-63-5226 0 0,21-56 1662 0 0,22 14 2692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1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284 377 1616 0 0,'-2'-21'2500'0'0,"-7"-28"5"0"0,9 47-1997 0 0,1-20 1735 0 0,2 12-2102 0 0,-3 10-73 0 0,0 0 1 0 0,0 0 0 0 0,1 1-1 0 0,-1-1 1 0 0,0 0 0 0 0,0 0-1 0 0,1 0 1 0 0,-1 0 0 0 0,0 1-1 0 0,1-1 1 0 0,-1 0 0 0 0,0 0-1 0 0,1 0 1 0 0,-1 0 0 0 0,0 0-1 0 0,1 0 1 0 0,-1 0 0 0 0,0 0-1 0 0,1 0 1 0 0,-1 0-1 0 0,0 0 1 0 0,1 0 0 0 0,-1 0-1 0 0,1 0 1 0 0,-1 0 0 0 0,0 0-1 0 0,1 0 1 0 0,-1 0-69 0 0,55 166 701 0 0,-44-143-1107 0 0,-1 2 0 0 0,-1-1 0 0 0,-1 1 1 0 0,-1 0-1 0 0,-1 1 0 0 0,-1-1 0 0 0,-2 1 0 0 0,0 1 406 0 0,-4-24-192 0 0,0 0-1 0 0,0 0 1 0 0,0-1-1 0 0,0 1 1 0 0,0-1-1 0 0,-1 1 1 0 0,1-1-1 0 0,-1 1 1 0 0,1-1-1 0 0,-1 0 1 0 0,0 0-1 0 0,0 1 1 0 0,0-1-1 0 0,0-1 1 0 0,0 1-1 0 0,-1 0 0 0 0,1 0 1 0 0,0-1-1 0 0,-1 0 1 0 0,1 1-1 0 0,-1-1 1 0 0,0 0-1 0 0,1 0 1 0 0,-1 0-1 0 0,0-1 1 0 0,0 1-1 0 0,1-1 1 0 0,-1 1-1 0 0,0-1 1 0 0,-1 0 192 0 0,-11 0-1222 0 0</inkml:trace>
  <inkml:trace contextRef="#ctx0" brushRef="#br0" timeOffset="900.916">9 523 1724 0 0,'-9'-3'5279'0'0,"37"-4"-4069"0"0,42-5-1155 0 0,365-51-1408 0 0,-309 23 1038 0 0,-124 37 388 0 0,-1 0-1 0 0,0 0 1 0 0,0 0 0 0 0,0 0-1 0 0,0 0 1 0 0,0-1 0 0 0,-1 1-1 0 0,1 0 1 0 0,-1 0 0 0 0,0-1-1 0 0,0 1 1 0 0,0 0 0 0 0,-1-1-1 0 0,1 1 1 0 0,-1 0-1 0 0,0 0 1 0 0,0 0 0 0 0,0 0-1 0 0,0-1 1 0 0,0 1 0 0 0,-1 0-1 0 0,1 1 1 0 0,-3-4-73 0 0,-5-20 612 0 0,1-4 659 0 0,2 53-930 0 0,6 18-329 0 0,2-1 0 0 0,1 0 0 0 0,2 0 0 0 0,2-1 0 0 0,11 37-12 0 0,5 68 147 0 0,-23-142-64 0 0,7-15 25 0 0,19-146-732 0 0,-26 158 608 0 0,-1 0-1 0 0,1-1 1 0 0,-1 1 0 0 0,1 0-1 0 0,0 0 1 0 0,0 0 0 0 0,-1 0-1 0 0,1 0 1 0 0,0-1 0 0 0,0 1-1 0 0,0 0 1 0 0,0 0 0 0 0,1 0-1 0 0,-1 0 1 0 0,0 0 0 0 0,0-1-1 0 0,1 1 1 0 0,-1 0 0 0 0,0 0-1 0 0,1 0 1 0 0,-1 0 0 0 0,1 0-1 0 0,0 0 1 0 0,-1 0 0 0 0,1 0-1 0 0,0 0 1 0 0,0 0 0 0 0,-1 1 0 0 0,1-1-1 0 0,0 0 1 0 0,0 0 0 0 0,0 1-1 0 0,0-1 1 0 0,0 1 0 0 0,0-1-1 0 0,0 0 1 0 0,0 1 0 0 0,0 0-1 0 0,0-1 1 0 0,0 1 0 0 0,1 0-1 0 0,-1 0 1 0 0,0-1 0 0 0,0 1-1 0 0,0 0 1 0 0,0 0 0 0 0,0 0-1 0 0,1 0 1 0 0,-1 1 0 0 0,0-1-1 0 0,0 0 1 0 0,0 0 0 0 0,0 1-1 0 0,0-1 1 0 0,0 0 0 0 0,0 1-1 0 0,1-1 1 0 0,-1 1 0 0 0,0 0-1 0 0,-1-1 1 0 0,1 1 0 0 0,0 0-1 0 0,0 0 1 0 0,0-1 0 0 0,0 1 0 0 0,-1 0-1 0 0,1 0 1 0 0,0 0 16 0 0,14 12-38 0 0,0 0 1 0 0,0-2-1 0 0,1 0 0 0 0,1 0 1 0 0,0-2-1 0 0,0 0 0 0 0,1-1 1 0 0,0-1-1 0 0,1 0 1 0 0,-1-2-1 0 0,1 0 0 0 0,0-1 1 0 0,0-1-1 0 0,1 0 0 0 0,-1-2 1 0 0,1 0-1 0 0,-1-1 0 0 0,18-3 38 0 0,-30 3-89 0 0,0 1-1 0 0,0-1 1 0 0,1-1-1 0 0,-1 1 1 0 0,0-1-1 0 0,0-1 0 0 0,0 1 1 0 0,0-1-1 0 0,-1-1 1 0 0,1 1-1 0 0,0-1 1 0 0,-1 0-1 0 0,0 0 1 0 0,1-1-1 0 0,-1 0 0 0 0,-1 0 1 0 0,1 0-1 0 0,-1-1 1 0 0,1 0-1 0 0,-1 0 1 0 0,-1 0-1 0 0,1-1 0 0 0,-1 0 1 0 0,0 0-1 0 0,0 0 1 0 0,0 0-1 0 0,1-4 90 0 0,-9 5-3 0 0,1 0 0 0 0,-1 1 1 0 0,0-1-1 0 0,-1 1 0 0 0,1 0 0 0 0,-1 0 0 0 0,1 0 0 0 0,-1 1 0 0 0,0 0 0 0 0,-1 0 0 0 0,1 0 0 0 0,0 0 1 0 0,-1 1-1 0 0,0 0 0 0 0,1 0 0 0 0,-1 0 0 0 0,0 1 0 0 0,0 0 0 0 0,0 0 0 0 0,-2 1 3 0 0,-5-3 105 0 0,0 1-1 0 0,0 1 1 0 0,0 0-1 0 0,0 1 1 0 0,0 0-1 0 0,0 1 1 0 0,0 1 0 0 0,0 0-1 0 0,0 0 1 0 0,1 2-1 0 0,-1-1 1 0 0,1 2-1 0 0,0 0 1 0 0,0 0-1 0 0,0 1 1 0 0,1 0-1 0 0,-1 1 1 0 0,2 0 0 0 0,-1 1-1 0 0,-6 7-104 0 0,16-12 25 0 0,0 0 0 0 0,0 1 0 0 0,0-1 0 0 0,1 0 0 0 0,0 1 0 0 0,-1-1 0 0 0,1 0 0 0 0,1 1-1 0 0,-1-1 1 0 0,0 0 0 0 0,1 1 0 0 0,0-1 0 0 0,-1 0 0 0 0,1 0 0 0 0,0 1 0 0 0,1-1 0 0 0,-1 0 0 0 0,1 0 0 0 0,-1 0 0 0 0,1-1 0 0 0,0 1 0 0 0,0 0 0 0 0,0-1 0 0 0,1 1-1 0 0,-1-1 1 0 0,0 1 0 0 0,1-1 0 0 0,0 0 0 0 0,-1 0 0 0 0,1 0 0 0 0,0-1 0 0 0,0 1 0 0 0,0-1 0 0 0,0 1 0 0 0,1-1-25 0 0,141 54-1230 0 0,8-34-3465 0 0,-134-21 3419 0 0</inkml:trace>
  <inkml:trace contextRef="#ctx0" brushRef="#br0" timeOffset="1318.444">1439 520 1164 0 0,'0'0'44'0'0,"0"1"-1"0"0,-1 0 0 0 0,1-1 1 0 0,0 1-1 0 0,0-1 0 0 0,-1 1 1 0 0,1 0-1 0 0,0-1 1 0 0,0 1-1 0 0,0-1 0 0 0,0 1 1 0 0,0 0-1 0 0,0-1 1 0 0,0 1-1 0 0,0 0 0 0 0,0-1 1 0 0,0 1-1 0 0,0 0 1 0 0,0-1-1 0 0,0 1 0 0 0,1 0 1 0 0,-1-1-1 0 0,0 1 1 0 0,0-1-1 0 0,1 1 0 0 0,-1-1 1 0 0,0 1-1 0 0,1 0 1 0 0,-1-1-1 0 0,1 1 0 0 0,-1-1 1 0 0,0 0-1 0 0,1 1 1 0 0,-1-1-1 0 0,1 1 0 0 0,0-1 1 0 0,-1 0-1 0 0,1 1 0 0 0,-1-1 1 0 0,1 0-1 0 0,-1 0 1 0 0,1 1-1 0 0,0-1 0 0 0,-1 0 1 0 0,1 0-1 0 0,0 0 1 0 0,-1 0-1 0 0,1 0 0 0 0,0 0 1 0 0,-1 0-1 0 0,1 0 1 0 0,-1 0-1 0 0,1 0 0 0 0,0 0 1 0 0,-1 0-1 0 0,1 0 1 0 0,0 0-1 0 0,-1-1 0 0 0,1 1 1 0 0,-1 0-1 0 0,1-1 1 0 0,0 1-1 0 0,-1 0 0 0 0,1-1 1 0 0,-1 1-1 0 0,1 0 1 0 0,-1-1-1 0 0,1 1 0 0 0,-1-1 1 0 0,1 0-44 0 0,10 59 1103 0 0,-11-57-1024 0 0,0 0-73 0 0,1 1 130 0 0,0 0 0 0 0,-1 0 0 0 0,1 0 0 0 0,-1 0 0 0 0,1 0 0 0 0,-1 0 0 0 0,0 0 0 0 0,0 0 0 0 0,0 0 0 0 0,0 0 0 0 0,0 0 0 0 0,0 0 0 0 0,0 0 0 0 0,-1 0 0 0 0,1 0-1 0 0,-1 0 1 0 0,1 0 0 0 0,-1-1 0 0 0,0 1 0 0 0,0 0 0 0 0,0 0 0 0 0,0 0 0 0 0,0-1 0 0 0,0 1 0 0 0,-1-1 0 0 0,1 1 0 0 0,0-1 0 0 0,-1 1 0 0 0,0 0-136 0 0,11-59 939 0 0,0 39-900 0 0,0 0 1 0 0,0 1-1 0 0,2 0 0 0 0,0 1 0 0 0,1 0 0 0 0,0 1 1 0 0,2 0-1 0 0,-1 1 0 0 0,15-11-39 0 0,-24 24-1 0 0,0 0 0 0 0,1 1 0 0 0,-1 0 0 0 0,0 0 0 0 0,1 0 0 0 0,-1 0 1 0 0,0 0-1 0 0,1 1 0 0 0,-1 0 0 0 0,0 0 0 0 0,0 0 0 0 0,1 1 0 0 0,-1-1 0 0 0,0 1 0 0 0,-1 0 0 0 0,1 0 0 0 0,0 0 1 0 0,0 1-1 0 0,-1-1 0 0 0,0 1 0 0 0,1 0 0 0 0,-1 0 0 0 0,0 0 0 0 0,0 0 0 0 0,-1 1 0 0 0,1-1 0 0 0,-1 1 0 0 0,1 0 0 0 0,-1-1 1 0 0,0 1-1 0 0,-1 0 0 0 0,1 0 0 0 0,-1 0 0 0 0,1 1 0 0 0,-1-1 0 0 0,-1 0 1 0 0,7 8-6 0 0,100 168-614 0 0,-55-124-1194 0 0,10-13-3584 0 0,-53-40 4164 0 0</inkml:trace>
  <inkml:trace contextRef="#ctx0" brushRef="#br0" timeOffset="1785.731">2123 172 1336 0 0,'-3'-11'4526'0'0,"32"-4"-3329"0"0,39-9-768 0 0,271-40-1096 0 0,-326 63 245 0 0,2-1-3357 0 0,-15 2 2551 0 0</inkml:trace>
  <inkml:trace contextRef="#ctx0" brushRef="#br0" timeOffset="2187.706">2193 76 1496 0 0,'-5'11'520'0'0,"0"0"0"0"0,1 1-1 0 0,0 0 1 0 0,1-1 0 0 0,0 1 0 0 0,1 0 0 0 0,0 1-1 0 0,1-1 1 0 0,0 0 0 0 0,1 0 0 0 0,0 1 0 0 0,2 8-520 0 0,-1 9 803 0 0,29 170 1074 0 0,26 196 1420 0 0,-54-385-3256 0 0,-2-8-10 0 0,0 0 0 0 0,0 0 1 0 0,0 0-1 0 0,0 0 0 0 0,0 0 0 0 0,1 0 0 0 0,0 0 0 0 0,-1 0 0 0 0,1-1 0 0 0,0 1 0 0 0,0 0 0 0 0,1 0 0 0 0,-1-1 0 0 0,1 1 0 0 0,-1-1 0 0 0,1 1 0 0 0,0-1 0 0 0,0 0 0 0 0,0 0 0 0 0,0 0 0 0 0,0 0 1 0 0,0 0-1 0 0,0 0 0 0 0,1 0 0 0 0,-1-1 0 0 0,1 1 0 0 0,0-1 0 0 0,-1 0 0 0 0,1 0 0 0 0,0 0 0 0 0,0 0 0 0 0,-1 0 0 0 0,1 0 0 0 0,0-1 0 0 0,0 1 0 0 0,0-1 0 0 0,2 0-31 0 0,23 1 46 0 0,-1-1-1 0 0,1-2 1 0 0,0 0 0 0 0,-1-2-1 0 0,0-1 1 0 0,0-1-1 0 0,25-10-45 0 0,11 0-452 0 0,-25 6 204 0 0,4 2-1664 0 0,0-3 1 0 0,0-1-1 0 0,-1-3 0 0 0,0-1 1 0 0,-2-1-1 0 0,19-13 1912 0 0,-34 14-1246 0 0</inkml:trace>
  <inkml:trace contextRef="#ctx0" brushRef="#br0" timeOffset="3028.46">2702 254 1344 0 0,'30'24'3365'0'0,"-15"-8"-3008"0"0,-1-1 0 0 0,0 2 0 0 0,-1 0 0 0 0,-1 1 0 0 0,-1 0-1 0 0,-1 0 1 0 0,0 1 0 0 0,-1 1 0 0 0,-1 0 0 0 0,-1 0 0 0 0,3 15-357 0 0,-11-37 46 0 0,1 1 0 0 0,-1 0 1 0 0,1 0-1 0 0,-1 0 0 0 0,0 0 0 0 0,1 0 0 0 0,-1 0 1 0 0,0 0-1 0 0,0 0 0 0 0,0 0 0 0 0,0 0 1 0 0,0 0-1 0 0,0 0 0 0 0,0 1 0 0 0,0-1 1 0 0,0 0-1 0 0,0 1 0 0 0,0-1 0 0 0,0 1 1 0 0,0-1-1 0 0,-1 1 0 0 0,1-1 0 0 0,0 1 1 0 0,0 0-1 0 0,-1 0 0 0 0,1 0 0 0 0,0 0 1 0 0,-1 0-1 0 0,1 0 0 0 0,0 0 0 0 0,0 0 1 0 0,-1 0-1 0 0,1 0 0 0 0,0 1 0 0 0,0-1 1 0 0,-1 1-1 0 0,1-1 0 0 0,0 1 0 0 0,0-1 1 0 0,0 1-1 0 0,0-1 0 0 0,0 1 0 0 0,0 0 1 0 0,0 0-1 0 0,0 0 0 0 0,0 0 0 0 0,0 0 0 0 0,0 0 1 0 0,0 0-1 0 0,1 0 0 0 0,-1 0 0 0 0,0 0 1 0 0,1 0-1 0 0,-1 0 0 0 0,1 0 0 0 0,-1 0 1 0 0,1 1-1 0 0,-1-1 0 0 0,1 0 0 0 0,0 0 1 0 0,0 1-1 0 0,0-1 0 0 0,0 0 0 0 0,0 1-46 0 0,3-20-52 0 0,1-1 0 0 0,1 1 0 0 0,0 0-1 0 0,2 1 1 0 0,0-1 0 0 0,1 1-1 0 0,0 1 1 0 0,1 0 0 0 0,2 0-1 0 0,-1 0 1 0 0,2 1 0 0 0,0 1 0 0 0,0 0-1 0 0,1 1 1 0 0,1 0 0 0 0,6-3 52 0 0,-19 15-12 0 0,-1 1 0 0 0,1-1 0 0 0,0 0 0 0 0,0 0 0 0 0,0 1 0 0 0,0-1 0 0 0,0 1 1 0 0,0-1-1 0 0,0 1 0 0 0,0 0 0 0 0,1-1 0 0 0,-1 1 0 0 0,0 0 0 0 0,0 0 0 0 0,0-1 1 0 0,0 1-1 0 0,0 0 0 0 0,1 0 0 0 0,-1 0 0 0 0,0 0 0 0 0,0 1 0 0 0,0-1 0 0 0,0 0 0 0 0,0 0 1 0 0,0 1-1 0 0,1-1 0 0 0,-1 1 0 0 0,0-1 0 0 0,0 1 0 0 0,0-1 0 0 0,0 1 0 0 0,-1 0 1 0 0,1-1-1 0 0,0 1 0 0 0,0 0 0 0 0,0 0 0 0 0,0 0 0 0 0,-1-1 0 0 0,1 1 0 0 0,0 0 0 0 0,-1 0 1 0 0,1 0-1 0 0,-1 0 0 0 0,1 0 0 0 0,-1 1 0 0 0,1-1 0 0 0,-1 0 0 0 0,0 0 0 0 0,0 0 0 0 0,1 1 12 0 0,23 74 180 0 0,-19-57-147 0 0,15 70 141 0 0,0 5-634 0 0,6-38-2922 0 0,-18-51-610 0 0,-8-5 2744 0 0</inkml:trace>
  <inkml:trace contextRef="#ctx0" brushRef="#br0" timeOffset="3323.054">3536 248 1944 0 0,'9'-20'6204'0'0,"-17"40"-3907"0"0,11 61-1440 0 0,13-39-845 0 0,17 63-891 0 0,-44-42-3239 0 0,-25-39 201 0 0,23-18 2681 0 0</inkml:trace>
  <inkml:trace contextRef="#ctx0" brushRef="#br0" timeOffset="3589.78">3366 389 1996 0 0,'7'-19'7109'0'0,"57"4"-7119"0"0,-54 14 613 0 0,92-13-405 0 0,126-34-7285 0 0,-209 40 5834 0 0</inkml:trace>
  <inkml:trace contextRef="#ctx0" brushRef="#br0" timeOffset="3837.967">3921 200 1452 0 0,'4'19'7481'0'0,"1"28"-5856"0"0,6 42-1903 0 0,0-49-68 0 0,5 28-588 0 0,-12-24-3310 0 0,-4-43 3000 0 0,0-1-84 0 0</inkml:trace>
  <inkml:trace contextRef="#ctx0" brushRef="#br0" timeOffset="4086.236">4235 124 1140 0 0,'6'2'267'0'0,"1"1"0"0"0,-1 0 0 0 0,0 1 0 0 0,0 0 0 0 0,0 0 0 0 0,0 0 0 0 0,-1 0 0 0 0,0 1-1 0 0,0 0 1 0 0,0 0 0 0 0,0 0 0 0 0,-1 1 0 0 0,0-1 0 0 0,0 1 0 0 0,0 0 0 0 0,-1 1 0 0 0,0-1 0 0 0,0 0 0 0 0,-1 1 0 0 0,2 3-267 0 0,3 6 145 0 0,1 1 1 0 0,-2 0 0 0 0,0 1 0 0 0,-1-1 0 0 0,-1 1 0 0 0,-1 0 0 0 0,0 1 0 0 0,-2-1 0 0 0,0 0 0 0 0,0 0 0 0 0,-2 1-1 0 0,-1-1 1 0 0,0 0 0 0 0,-1 0 0 0 0,-1 0 0 0 0,0 0 0 0 0,-2 0 0 0 0,0-1 0 0 0,-1 0 0 0 0,0 0 0 0 0,-2-1-1 0 0,0 0 1 0 0,0 0 0 0 0,-2-1 0 0 0,0-1 0 0 0,0 1 0 0 0,-2-2 0 0 0,0 0 0 0 0,0 0 0 0 0,-11 7-146 0 0,6-9-392 0 0,-1-2 0 0 0,1 0 1 0 0,-2-1-1 0 0,1 0 0 0 0,-1-2 1 0 0,0 0-1 0 0,0-1 0 0 0,-1-2 1 0 0,1 0-1 0 0,-1-1 1 0 0,0-1-1 0 0,0 0 0 0 0,0-2 1 0 0,1-1-1 0 0,-1 0 0 0 0,0-2 1 0 0,1 0-1 0 0,0-1 0 0 0,-5-3 392 0 0,-22-5-1258 0 0</inkml:trace>
  <inkml:trace contextRef="#ctx0" brushRef="#br0" timeOffset="4584.724">2721 230 2184 0 0,'-9'0'204'0'0,"-1"0"1"0"0,0 1-1 0 0,1 0 0 0 0,0 1 0 0 0,-1-1 1 0 0,1 2-1 0 0,0-1 0 0 0,0 2 0 0 0,0-1 1 0 0,0 1-1 0 0,0 0 0 0 0,1 1 0 0 0,0 0 0 0 0,0 0 1 0 0,0 1-1 0 0,1 0 0 0 0,0 0 0 0 0,0 1 1 0 0,0 0-1 0 0,1 0 0 0 0,0 0 0 0 0,0 1 1 0 0,1 0-1 0 0,0 0 0 0 0,0 1 0 0 0,1-1 1 0 0,0 1-1 0 0,1 0 0 0 0,0 0 0 0 0,0 0 0 0 0,1 0 1 0 0,0 1-1 0 0,1-1 0 0 0,0 1 0 0 0,0-1 1 0 0,1 1-1 0 0,1 7-204 0 0,4-1 36 0 0,1-1-1 0 0,0 1 1 0 0,1-1 0 0 0,1-1 0 0 0,1 1-1 0 0,0-1 1 0 0,0 0 0 0 0,2-1 0 0 0,-1-1-1 0 0,2 1 1 0 0,0-2 0 0 0,0 1 0 0 0,1-2-1 0 0,0 0 1 0 0,8 4-36 0 0,233 114-4368 0 0,-159-100 1473 0 0,-52-18 1593 0 0</inkml:trace>
  <inkml:trace contextRef="#ctx0" brushRef="#br0" timeOffset="5191.679">4556 185 1128 0 0,'17'-19'8858'0'0,"5"264"-7392"0"0,39 195-2230 0 0,-78-373-1365 0 0,-18-42-2824 0 0,26-25 3719 0 0</inkml:trace>
  <inkml:trace contextRef="#ctx0" brushRef="#br0" timeOffset="5470.783">4620 371 1748 0 0,'4'-4'110'0'0,"-1"0"0"0"0,0-1 0 0 0,1 1 1 0 0,0 0-1 0 0,-1 1 0 0 0,2-1 0 0 0,-1 1 0 0 0,0 0 0 0 0,1 0 0 0 0,-1 0 0 0 0,1 0 0 0 0,0 1 1 0 0,0 0-1 0 0,0 0 0 0 0,0 0 0 0 0,0 1 0 0 0,1-1 0 0 0,-1 1 0 0 0,0 1 0 0 0,1-1 0 0 0,-1 1 1 0 0,0 0-1 0 0,1 0 0 0 0,-1 0 0 0 0,1 1 0 0 0,-1 0 0 0 0,0 0 0 0 0,1 0 0 0 0,-1 1 0 0 0,0-1 1 0 0,0 1-1 0 0,0 1 0 0 0,0-1 0 0 0,-1 1 0 0 0,1 0 0 0 0,-1 0 0 0 0,1 0 0 0 0,-1 0 0 0 0,0 1 1 0 0,3 3-111 0 0,-4 1 75 0 0,-1-1 1 0 0,0 1 0 0 0,-1-1 0 0 0,0 1 0 0 0,0-1-1 0 0,0 1 1 0 0,-1 0 0 0 0,0-1 0 0 0,-1 1 0 0 0,0 0-1 0 0,0-1 1 0 0,0 1 0 0 0,-1-1 0 0 0,0 1 0 0 0,-1-1-1 0 0,0 0 1 0 0,0 0 0 0 0,0 0 0 0 0,-1 0 0 0 0,0-1-1 0 0,0 1 1 0 0,-1-1 0 0 0,0 0 0 0 0,0 0 0 0 0,0-1-1 0 0,-1 1 1 0 0,0-1 0 0 0,0-1 0 0 0,0 1 0 0 0,0-1-1 0 0,-1 0 1 0 0,0 0 0 0 0,0-1-76 0 0,-15 17-235 0 0,5-8-1276 0 0,8-9-3018 0 0,9-3 3250 0 0</inkml:trace>
  <inkml:trace contextRef="#ctx0" brushRef="#br0" timeOffset="6092.731">4816 80 1556 0 0,'-2'-22'4122'0'0,"45"-3"-2981"0"0,63-7-43 0 0,-104 32-1017 0 0,0 0-44 0 0,0 0-1 0 0,1 1 1 0 0,-1-1-1 0 0,1 1 1 0 0,-1 0-1 0 0,1 0 1 0 0,-1 0-1 0 0,0 0 1 0 0,0 0 0 0 0,0 0-1 0 0,1 1 1 0 0,-1-1-1 0 0,0 1 1 0 0,-1-1-1 0 0,1 1 1 0 0,0 0-1 0 0,0-1 1 0 0,-1 1-1 0 0,1 0 1 0 0,-1 0 0 0 0,1 1-1 0 0,-1-1 1 0 0,0 0-1 0 0,0 0 1 0 0,0 1-1 0 0,0-1 1 0 0,0 0-1 0 0,-1 1 1 0 0,1-1 0 0 0,-1 1-1 0 0,0-1 1 0 0,1 1-1 0 0,-1-1 1 0 0,0 1-1 0 0,0-1 1 0 0,-1 1-1 0 0,1-1 1 0 0,0 1-1 0 0,-1 0-36 0 0,3 9 140 0 0,107 392 2777 0 0,-94-360-2598 0 0,-1 2 0 0 0,-3 0 0 0 0,-2 0 1 0 0,-2 1-1 0 0,2 45-319 0 0,-10-84 36 0 0,0-1 0 0 0,0 0 0 0 0,-1 1 0 0 0,0-1 0 0 0,0 0 1 0 0,-1 0-1 0 0,1 0 0 0 0,-2-1 0 0 0,1 1 0 0 0,-1-1 0 0 0,0 0 0 0 0,0 1 0 0 0,0-2 0 0 0,-1 1 1 0 0,0-1-1 0 0,-1 1 0 0 0,1-1 0 0 0,-1-1 0 0 0,0 1 0 0 0,0-1 0 0 0,0 0 0 0 0,0 0 0 0 0,-4 1-36 0 0,6-3-88 0 0,0 0 0 0 0,-1 0 0 0 0,1 0 0 0 0,-1 0 0 0 0,1-1 0 0 0,-1 0 0 0 0,0 0-1 0 0,1 0 1 0 0,-1 0 0 0 0,0-1 0 0 0,0 0 0 0 0,1 0 0 0 0,-1 0 0 0 0,0 0 0 0 0,0-1 0 0 0,1 0-1 0 0,-1 0 1 0 0,0 0 0 0 0,1-1 0 0 0,-1 1 0 0 0,1-1 0 0 0,0 0 0 0 0,-1 0 0 0 0,1-1 0 0 0,0 1-1 0 0,0-1 1 0 0,1 0 0 0 0,-1 0 0 0 0,0 0 0 0 0,1-1 0 0 0,0 1 0 0 0,0-1 0 0 0,0 0 0 0 0,0 0 0 0 0,1 0-1 0 0,-1-1 89 0 0,-3-7-684 0 0,2 0 0 0 0,0 0 0 0 0,0 0 0 0 0,1-1-1 0 0,0 1 1 0 0,1-1 0 0 0,1 0 0 0 0,0 0 0 0 0,0 0 0 0 0,1 0-1 0 0,1 0 685 0 0,2-17-1244 0 0,13-20 124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6:4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3077 811 836 0 0,'0'0'689'0'0,"0"0"-114"0"0,1-32 2409 0 0,-1 30-2952 0 0,0 1-1 0 0,0-1 0 0 0,0 1 0 0 0,0-1 0 0 0,0 0 0 0 0,-1 1 0 0 0,1-1 0 0 0,-1 1 1 0 0,1-1-1 0 0,-1 1 0 0 0,1-1 0 0 0,-1 1 0 0 0,0 0 0 0 0,0-1 0 0 0,0 1 0 0 0,0 0 1 0 0,0 0-1 0 0,0-1 0 0 0,0 1 0 0 0,0 0 0 0 0,0 0 0 0 0,0 0 0 0 0,-1 0 0 0 0,1 0 1 0 0,0 1-1 0 0,-1-1 0 0 0,1 0 0 0 0,-1 0 0 0 0,1 1 0 0 0,-1-1 0 0 0,1 1 0 0 0,-1 0 1 0 0,1-1-1 0 0,-1 1 0 0 0,0 0 0 0 0,1 0 0 0 0,-1 0 0 0 0,1 0 0 0 0,-1 0 0 0 0,1 0 1 0 0,-2 1-32 0 0,-6-3 30 0 0,1 1 0 0 0,-1 0 1 0 0,0 1-1 0 0,0 0 0 0 0,0 0 1 0 0,0 1-1 0 0,0 0 1 0 0,1 0-1 0 0,-1 1 0 0 0,0 0 1 0 0,1 1-1 0 0,-1 0 1 0 0,1 0-1 0 0,0 1 0 0 0,0 0 1 0 0,0 0-1 0 0,1 1 0 0 0,-1 0 1 0 0,1 1-1 0 0,0-1 1 0 0,1 1-1 0 0,0 0 0 0 0,-1 1 1 0 0,2 0-1 0 0,-1 0 0 0 0,1 0 1 0 0,0 0-1 0 0,1 1 1 0 0,0 0-1 0 0,-1 2-30 0 0,-28 103 26 0 0,35-108 0 0 0,1-1-1 0 0,0 0 1 0 0,-1 0-1 0 0,1 0 1 0 0,0 0-1 0 0,1 0 1 0 0,-1-1-1 0 0,1 1 1 0 0,-1-1-1 0 0,1 0 1 0 0,0 0-1 0 0,0-1 1 0 0,1 1-1 0 0,-1-1 1 0 0,0 0-1 0 0,1 0 1 0 0,-1 0-1 0 0,1-1 1 0 0,0 1-1 0 0,0-1 1 0 0,-1 0 0 0 0,1-1-1 0 0,0 1 1 0 0,0-1-1 0 0,0 0 1 0 0,0 0-1 0 0,0-1 1 0 0,0 1-1 0 0,-1-1 1 0 0,1 0-1 0 0,0 0 1 0 0,3-2-26 0 0,34-4-120 0 0,0-1 0 0 0,-1-3 1 0 0,0-1-1 0 0,-1-2 1 0 0,0-2-1 0 0,-1-1 0 0 0,-1-3 1 0 0,-1 0-1 0 0,2-5 120 0 0,9-37-449 0 0,-52 58 461 0 0,1 1-1 0 0,-1 0 1 0 0,-1 0 0 0 0,1 0-1 0 0,0 0 1 0 0,-1 1 0 0 0,0 0-1 0 0,1 0 1 0 0,-1 0-1 0 0,0 0 1 0 0,0 1 0 0 0,0 0-1 0 0,0 0 1 0 0,0 0-1 0 0,0 1 1 0 0,-1-1 0 0 0,1 1-1 0 0,0 0 1 0 0,0 1-1 0 0,0-1 1 0 0,0 1 0 0 0,-5 1-12 0 0,-133 45 384 0 0,185-48-420 0 0,3-11-51 0 0,0-2-1 0 0,-1-2 1 0 0,-1-2 0 0 0,0-2 0 0 0,-1-2 0 0 0,35-25 87 0 0,-70 42-17 0 0,0 0 0 0 0,0-1 0 0 0,-1 0 0 0 0,0 0 0 0 0,0 0-1 0 0,-1-1 1 0 0,1 0 0 0 0,-1 0 0 0 0,-1 0 0 0 0,0 0 0 0 0,0-1 0 0 0,0 0 0 0 0,-1 0 0 0 0,0 0 0 0 0,0 0 0 0 0,-1-1-1 0 0,0 1 1 0 0,-1-1 0 0 0,0 1 0 0 0,0-1 0 0 0,-1 1 0 0 0,0-1 0 0 0,0 0 0 0 0,-2-6 17 0 0,-7-27 609 0 0,-3 0 0 0 0,-1 1 0 0 0,-2 1 0 0 0,-1 0 1 0 0,-22-35-610 0 0,35 78 79 0 0,-1 0 0 0 0,0 1 0 0 0,1-1 0 0 0,0 1 1 0 0,0 0-1 0 0,0 0 0 0 0,0 0 0 0 0,1 0 0 0 0,-1 1 1 0 0,1-1-1 0 0,0 0 0 0 0,0 1 0 0 0,1 0 1 0 0,0-1-1 0 0,-1 1 0 0 0,2 0 0 0 0,-1 0 0 0 0,0 0 1 0 0,1 0-1 0 0,0 0 0 0 0,0 4-79 0 0,-10 230 485 0 0,40-25-301 0 0,64 386-2029 0 0,-90-513-3701 0 0,-5-86 4054 0 0,-4-2-7 0 0</inkml:trace>
  <inkml:trace contextRef="#ctx0" brushRef="#br0" timeOffset="542.453">3827 470 1760 0 0,'-1'-18'3054'0'0,"6"33"-1570"0"0,34 153-349 0 0,5 53-3494 0 0,-56-197 85 0 0,3-20 1186 0 0</inkml:trace>
  <inkml:trace contextRef="#ctx0" brushRef="#br0" timeOffset="1102.626">3866 535 880 0 0,'-4'-88'4004'0'0,"5"84"-3990"0"0,1-1 0 0 0,0 1 1 0 0,1 0-1 0 0,-1-1 0 0 0,1 1 0 0 0,-1 0 0 0 0,1 0 0 0 0,0 1 0 0 0,1-1 1 0 0,-1 1-1 0 0,1-1 0 0 0,-1 1 0 0 0,1 0 0 0 0,0 0 0 0 0,0 1 1 0 0,1-1-1 0 0,-1 1 0 0 0,0 0 0 0 0,1 0 0 0 0,-1 0 0 0 0,1 1 0 0 0,0 0 1 0 0,0 0-1 0 0,-1 0 0 0 0,1 0 0 0 0,0 1 0 0 0,0-1 0 0 0,0 1 1 0 0,0 1-1 0 0,-1-1 0 0 0,1 1 0 0 0,0-1 0 0 0,0 2 0 0 0,0-1 0 0 0,-1 0 1 0 0,1 1-1 0 0,-1 0 0 0 0,1 0 0 0 0,-1 0 0 0 0,0 0 0 0 0,0 1 1 0 0,1 0-15 0 0,6 8 38 0 0,-1 1 0 0 0,1 0 1 0 0,-2 0-1 0 0,0 1 1 0 0,-1 0-1 0 0,0 1 1 0 0,-1 0-1 0 0,0 0 1 0 0,-1 1-1 0 0,-1-1 1 0 0,0 1-1 0 0,-1 0 1 0 0,1 10-39 0 0,16 45 38 0 0,7-35-45 0 0,-25-34 27 0 0,-1 1 1 0 0,0-1-1 0 0,0 1 0 0 0,0 0 0 0 0,0 0 1 0 0,0 0-1 0 0,0 0 0 0 0,0 0 0 0 0,-1 0 1 0 0,1 0-1 0 0,-1 1 0 0 0,1-1 1 0 0,-1 0-1 0 0,0 1 0 0 0,0-1 0 0 0,0 1 1 0 0,0 0-1 0 0,-1-1 0 0 0,1 1 1 0 0,-1 0-1 0 0,1-1 0 0 0,-1 1 0 0 0,0 0 1 0 0,0-1-1 0 0,0 1 0 0 0,-1 0 0 0 0,1 0 1 0 0,-1-1-1 0 0,1 1 0 0 0,-1 0 1 0 0,0-1-21 0 0,-6 10 46 0 0,-1-1 1 0 0,0 0-1 0 0,-1-1 1 0 0,0 0-1 0 0,-1 0 1 0 0,0-1-1 0 0,-1-1 1 0 0,1 1-1 0 0,-2-2 1 0 0,1 1 0 0 0,-1-2-1 0 0,0 1 1 0 0,0-2-1 0 0,-1 0 1 0 0,0 0-1 0 0,0-1 1 0 0,0-1-1 0 0,0 0 1 0 0,0 0-1 0 0,-9-1-46 0 0,-11-16-1483 0 0,19-12-1236 0 0,17 8 1336 0 0</inkml:trace>
  <inkml:trace contextRef="#ctx0" brushRef="#br0" timeOffset="1368.221">4506 613 1428 0 0,'3'6'3233'0'0,"8"21"-1872"0"0,14 64-766 0 0,-25-89-699 0 0,1 1 0 0 0,-1-1 0 0 0,1 1 0 0 0,-1 0-1 0 0,0-1 1 0 0,0 1 0 0 0,0-1 0 0 0,0 1-1 0 0,0-1 1 0 0,-1 1 0 0 0,1-1 0 0 0,-1 1-1 0 0,0-1 1 0 0,0 1 0 0 0,0-1 0 0 0,0 0 0 0 0,0 1-1 0 0,0-1 1 0 0,-1 0 0 0 0,1 0 0 0 0,-1 0-1 0 0,1 0 1 0 0,-1 0 0 0 0,0 0 0 0 0,0 0-1 0 0,0-1 1 0 0,0 1 0 0 0,0-1 0 0 0,0 1 0 0 0,0-1-1 0 0,0 0 1 0 0,-1 0 0 0 0,1 0 0 0 0,-3 1 104 0 0,-8-1-1194 0 0</inkml:trace>
  <inkml:trace contextRef="#ctx0" brushRef="#br0" timeOffset="1537.303">4384 431 948 0 0,'11'-47'6193'0'0,"32"46"-8156"0"0,-9 15-637 0 0,-18-5 1082 0 0</inkml:trace>
  <inkml:trace contextRef="#ctx0" brushRef="#br0" timeOffset="1987.734">4632 589 1292 0 0,'13'16'461'0'0,"-1"0"-1"0"0,-1 1 1 0 0,0 1-1 0 0,-2 0 1 0 0,0 0-1 0 0,-1 0 1 0 0,0 1-1 0 0,2 14-460 0 0,18 70 4732 0 0,-28-117-4779 0 0,1 0 0 0 0,0 0 0 0 0,1-1 0 0 0,1 1 0 0 0,1 0 0 0 0,0 1 1 0 0,0-1-1 0 0,1 1 0 0 0,1-1 0 0 0,0 1 0 0 0,1 1 0 0 0,0 0 0 0 0,1 0 0 0 0,1 0 0 0 0,0 1 0 0 0,0 0 0 0 0,1 1 0 0 0,0 0 0 0 0,1 0 0 0 0,0 1 0 0 0,2 0 47 0 0,-11 7-14 0 0,1 0 0 0 0,0 1-1 0 0,0-1 1 0 0,0 1 0 0 0,0 0 0 0 0,0 0-1 0 0,0 0 1 0 0,0 0 0 0 0,0 0-1 0 0,0 1 1 0 0,0-1 0 0 0,0 1 0 0 0,0 0-1 0 0,1 0 1 0 0,-1 0 0 0 0,0 1 0 0 0,0-1-1 0 0,0 1 1 0 0,0-1 0 0 0,0 1-1 0 0,0 0 1 0 0,0 0 0 0 0,0 0 0 0 0,0 1-1 0 0,0-1 1 0 0,0 1 0 0 0,-1 0 0 0 0,1 0-1 0 0,-1-1 1 0 0,1 2 0 0 0,-1-1-1 0 0,0 0 1 0 0,1 0 0 0 0,-1 1 0 0 0,-1-1-1 0 0,1 1 1 0 0,0 0 0 0 0,0-1 0 0 0,-1 1-1 0 0,0 0 1 0 0,0 0 0 0 0,1 0 0 0 0,-1 1 14 0 0,31 137-764 0 0,-32-100-3489 0 0,0-40 2813 0 0</inkml:trace>
  <inkml:trace contextRef="#ctx0" brushRef="#br0" timeOffset="2656.535">4108 626 836 0 0,'0'0'720'0'0,"0"0"-104"0"0,0 0-24 0 0,0 0-132 0 0,0 0 56 0 0,0 0-72 0 0,0 38-108 0 0,-18-29-76 0 0,-4 0 96 0 0,-4 0-23 0 0,-3 0-121 0 0,4-3-68 0 0,4 0-104 0 0,-3-3-16 0 0,24-3-525 0 0,-13 0-475 0 0,2 0-364 0 0,-5-12 116 0 0</inkml:trace>
  <inkml:trace contextRef="#ctx0" brushRef="#br0" timeOffset="-2720.069">971 983 888 0 0,'-64'127'3815'0'0,"62"-124"-3762"0"0,1 0-1 0 0,1 0 0 0 0,-1 1 0 0 0,0-1 1 0 0,1 0-1 0 0,0 1 0 0 0,-1-1 0 0 0,1 1 1 0 0,1-1-1 0 0,-1 0 0 0 0,0 1 0 0 0,1-1 1 0 0,0 0-1 0 0,-1 0 0 0 0,2 1 1 0 0,-1-1-1 0 0,0 0 0 0 0,0 0 0 0 0,1 0 1 0 0,0 0-1 0 0,-1 0 0 0 0,1-1 0 0 0,0 1 1 0 0,1 0-1 0 0,-1-1 0 0 0,0 1 0 0 0,1-1 1 0 0,-1 0-1 0 0,1 0 0 0 0,0 0 1 0 0,0 0-1 0 0,0-1 0 0 0,0 1 0 0 0,0-1 1 0 0,0 1-1 0 0,0-1 0 0 0,0 0 0 0 0,0 0 1 0 0,1-1-1 0 0,1 1-52 0 0,12 2 82 0 0,0 0-1 0 0,0-2 1 0 0,1 0-1 0 0,-1-1 1 0 0,0 0 0 0 0,1-2-1 0 0,-1 0 1 0 0,0-1 0 0 0,0-1-1 0 0,0 0 1 0 0,-1-1-1 0 0,7-3-81 0 0,0 1 20 0 0,-18 6-41 0 0,1 0 0 0 0,-1 0 1 0 0,1 0-1 0 0,-1-1 0 0 0,1 0 1 0 0,-1 0-1 0 0,0 0 0 0 0,0-1 0 0 0,0 1 1 0 0,0-1-1 0 0,0-1 0 0 0,-1 1 1 0 0,1-1-1 0 0,-1 1 0 0 0,0-1 0 0 0,0-1 1 0 0,0 1-1 0 0,0-1 21 0 0,-50-30-766 0 0,-292-41-1259 0 0,326 70 1382 0 0,2 0-455 0 0</inkml:trace>
  <inkml:trace contextRef="#ctx0" brushRef="#br0" timeOffset="-1928.051">1743 1062 1204 0 0,'-26'8'270'0'0,"0"1"0"0"0,1 2-1 0 0,0 1 1 0 0,1 0 0 0 0,1 2 0 0 0,0 1-1 0 0,1 1 1 0 0,0 0 0 0 0,1 2 0 0 0,-1 4-270 0 0,22-23 17 0 0,1 0 1 0 0,0 1 0 0 0,0-1-1 0 0,-1 1 1 0 0,1-1 0 0 0,0 1-1 0 0,0-1 1 0 0,0 1 0 0 0,0 0-1 0 0,0-1 1 0 0,0 1-1 0 0,0 0 1 0 0,0 0 0 0 0,0 0-1 0 0,0 0 1 0 0,0 0 0 0 0,0 0-1 0 0,-1 0 1 0 0,1 0 0 0 0,0 0-1 0 0,0 0 1 0 0,0 0 0 0 0,0 1-1 0 0,0-1 1 0 0,0 0 0 0 0,0 1-1 0 0,0-1 1 0 0,0 1-1 0 0,-1-1 1 0 0,1 1 0 0 0,0-1-1 0 0,0 1 1 0 0,0-1 0 0 0,-1 1-1 0 0,1 0 1 0 0,0 0 0 0 0,-1-1-1 0 0,1 1 1 0 0,-1 0 0 0 0,1 0-1 0 0,-1 0 1 0 0,1-1 0 0 0,-1 1-1 0 0,0 0 1 0 0,1 0-1 0 0,-1 0 1 0 0,0 0 0 0 0,0 0-1 0 0,1 0 1 0 0,-1 0 0 0 0,0 0-1 0 0,0 0 1 0 0,0 0 0 0 0,0 0-1 0 0,0 0 1 0 0,-1 0 0 0 0,1 0-1 0 0,0 0 1 0 0,0-1 0 0 0,-1 1-1 0 0,1 0 1 0 0,0 0-1 0 0,-1 0 1 0 0,0 1-18 0 0,23-12 55 0 0,0 0 0 0 0,-1-1 1 0 0,-1-1-1 0 0,0-1 0 0 0,-1-1 0 0 0,0-1 0 0 0,-1 0 0 0 0,-1-1 0 0 0,0-1 1 0 0,-1-1-1 0 0,-1 0 0 0 0,-1-1 0 0 0,-1-1 0 0 0,0 0 0 0 0,-1-1 0 0 0,-2 0 1 0 0,0-1-1 0 0,-1 0 0 0 0,-1 0 0 0 0,-1-1 0 0 0,-1 0 0 0 0,-2 0 0 0 0,0 0 1 0 0,-1-1-1 0 0,-1 0 0 0 0,-1 1 0 0 0,-2-18-55 0 0,0 38 25 0 0,1 0 0 0 0,-1 0 0 0 0,1 0 0 0 0,-1 0 0 0 0,0 0 0 0 0,0 0 0 0 0,0 1 0 0 0,-1-1 0 0 0,1 0 0 0 0,-1 0 0 0 0,0 1 0 0 0,1-1 0 0 0,-1 1 0 0 0,0 0 0 0 0,0-1 0 0 0,-1 1 1 0 0,1 0-1 0 0,0 0 0 0 0,-1 0 0 0 0,1 1 0 0 0,-1-1 0 0 0,0 1 0 0 0,1-1 0 0 0,-1 1 0 0 0,0 0 0 0 0,0 0 0 0 0,0 0 0 0 0,0 0 0 0 0,0 1 0 0 0,0-1 0 0 0,0 1 0 0 0,0-1 0 0 0,0 1 0 0 0,0 0 0 0 0,0 1 0 0 0,0-1 0 0 0,0 0 0 0 0,0 1 0 0 0,0 0 0 0 0,0-1 0 0 0,0 1 0 0 0,0 1 0 0 0,0-1 0 0 0,0 0 0 0 0,1 1 0 0 0,-1-1 1 0 0,0 1-1 0 0,1 0 0 0 0,-1 0 0 0 0,1 0 0 0 0,0 0 0 0 0,0 0 0 0 0,0 0-25 0 0,-9 12 7 0 0,0 0 0 0 0,2 0 1 0 0,0 1-1 0 0,0 0 0 0 0,2 1 1 0 0,0-1-1 0 0,0 2 0 0 0,2-1 1 0 0,0 1-1 0 0,0-1 0 0 0,2 1 1 0 0,0 1-1 0 0,1-1 0 0 0,1 0 1 0 0,1 1-1 0 0,0-1 0 0 0,1 0 1 0 0,1 4-8 0 0,0 4-32 0 0,0-1 1 0 0,2 1 0 0 0,1-1-1 0 0,0 1 1 0 0,2-1 0 0 0,1-1-1 0 0,1 1 1 0 0,2 2 31 0 0,71 101-4500 0 0,-68-113 3016 0 0</inkml:trace>
  <inkml:trace contextRef="#ctx0" brushRef="#br0" timeOffset="-1494.911">1995 1203 1452 0 0,'266'-165'3609'0'0,"-179"73"-3146"0"0,-88 91-458 0 0,1-1 1 0 0,-1 0-1 0 0,0 0 0 0 0,0 0 1 0 0,-1 0-1 0 0,1 1 1 0 0,0-1-1 0 0,-1 0 0 0 0,1 1 1 0 0,-1-1-1 0 0,1 1 1 0 0,-1 0-1 0 0,1 0 0 0 0,-1-1 1 0 0,0 1-1 0 0,0 0 1 0 0,0 0-1 0 0,0 1 0 0 0,0-1 1 0 0,0 0-1 0 0,0 1 0 0 0,0-1 1 0 0,0 1-1 0 0,0-1 1 0 0,0 1-1 0 0,0 0 0 0 0,0 0 1 0 0,0 0-1 0 0,0 0 1 0 0,0 0-1 0 0,0 1 0 0 0,-1-1 1 0 0,1 1-1 0 0,0-1-5 0 0,-22 3 133 0 0,-1 1 0 0 0,1 1 0 0 0,0 2 0 0 0,0 0 0 0 0,1 1 0 0 0,0 1 0 0 0,0 2 0 0 0,1 0 0 0 0,1 1 0 0 0,0 1 0 0 0,0 1 0 0 0,1 1 0 0 0,1 1 0 0 0,1 0 0 0 0,-4 6-133 0 0,18-18 17 0 0,0-1 0 0 0,0 1 0 0 0,0 0 0 0 0,1 0 0 0 0,0 0 0 0 0,0 0 0 0 0,0 1 0 0 0,0-1 0 0 0,1 1 0 0 0,-1 0 0 0 0,1 0 0 0 0,0 0 0 0 0,1 0 0 0 0,-1 0 0 0 0,1 0-1 0 0,0 0 1 0 0,1 0 0 0 0,-1 0 0 0 0,1 1 0 0 0,0-1 0 0 0,0 0 0 0 0,0 1 0 0 0,1-1 0 0 0,0 0 0 0 0,0 0 0 0 0,0 0 0 0 0,1 0 0 0 0,0 0 0 0 0,0 0 0 0 0,0 0 0 0 0,0 0 0 0 0,1-1 0 0 0,0 1 0 0 0,0-1 0 0 0,0 0 0 0 0,0 0 0 0 0,1 0 0 0 0,0 0 0 0 0,-1 0 0 0 0,1-1 0 0 0,1 0 0 0 0,-1 1 0 0 0,0-2-1 0 0,1 1 1 0 0,0 0-17 0 0,21 6-449 0 0,1-1 1 0 0,-1-1-1 0 0,1-2 0 0 0,1 0 0 0 0,-1-2 0 0 0,1-1 0 0 0,-1-1 0 0 0,1-2 0 0 0,-1 0 0 0 0,1-2 0 0 0,-1-1 0 0 0,0-1 0 0 0,23-8 449 0 0,-5 2-1465 0 0</inkml:trace>
  <inkml:trace contextRef="#ctx0" brushRef="#br0" timeOffset="-3682.66">46 773 1676 0 0,'-4'-30'2364'0'0,"-23"4"-1366"0"0,22 13 163 0 0,4 14-657 0 0,2 14-386 0 0,11 278 437 0 0,25 9 248 0 0,-31-264-1146 0 0,-18-44-4408 0 0,4-9 3278 0 0</inkml:trace>
  <inkml:trace contextRef="#ctx0" brushRef="#br0" timeOffset="-3139.097">6 791 1268 0 0,'0'-2'299'0'0,"0"1"-239"0"0,-1 1 1 0 0,1-1-1 0 0,-1 0 1 0 0,1 0-1 0 0,-1 1 0 0 0,1-1 1 0 0,-1 0-1 0 0,1 0 1 0 0,0 0-1 0 0,0 0 0 0 0,-1 0 1 0 0,1 0-1 0 0,0 1 1 0 0,0-1-1 0 0,0 0 0 0 0,0 0 1 0 0,0 0-1 0 0,0 0 0 0 0,0 0 1 0 0,0 0-1 0 0,0 0 1 0 0,1 0-1 0 0,-1 0 0 0 0,0 1 1 0 0,1-1-1 0 0,-1 0 1 0 0,0 0-1 0 0,1 0 0 0 0,-1 0 1 0 0,1 1-1 0 0,-1-1 1 0 0,1 0-1 0 0,-1 0 0 0 0,1 1 1 0 0,0-1-1 0 0,0 1 0 0 0,-1-1 1 0 0,1 0-1 0 0,0 1 1 0 0,0-1-1 0 0,-1 1 0 0 0,1 0 1 0 0,0-1-1 0 0,0 1 1 0 0,0 0-1 0 0,0-1 0 0 0,0 1 1 0 0,-1 0-1 0 0,1 0 1 0 0,0 0-1 0 0,0 0 0 0 0,0 0 1 0 0,0 0-1 0 0,0 0 1 0 0,0 0-1 0 0,0 0 0 0 0,0 0 1 0 0,0 0-1 0 0,0 1 0 0 0,-1-1 1 0 0,1 0-1 0 0,0 1 1 0 0,0-1-1 0 0,0 1 0 0 0,0-1 1 0 0,-1 1-1 0 0,1-1-60 0 0,38 39 131 0 0,-3 1 0 0 0,-1 1-1 0 0,-3 2 1 0 0,-1 2 0 0 0,-2 1 0 0 0,1 6-131 0 0,7 8 186 0 0,-14-45 1088 0 0,-15-50-263 0 0,-5 19-1175 0 0,5-32 330 0 0,-3 4-67 0 0,2 1 0 0 0,2 1-1 0 0,2-1 1 0 0,2 2 0 0 0,1-1 0 0 0,2 2 0 0 0,20-35-99 0 0,22 36-58 0 0,-34 64 74 0 0,-16-9-18 0 0,0 1-1 0 0,-1-1 1 0 0,-1 2 0 0 0,-1-1-1 0 0,0 1 1 0 0,-1 0 0 0 0,-1 0 0 0 0,-1 0-1 0 0,0 0 1 0 0,-1 17 2 0 0,-1-35 0 0 0,12 135 60 0 0,0 4-336 0 0,-8-47-3635 0 0,-2-86 1248 0 0,-1-7 1379 0 0</inkml:trace>
  <inkml:trace contextRef="#ctx0" brushRef="#br0" timeOffset="4688.931">6833 368 1424 0 0,'10'-17'5803'0'0,"-9"32"-4693"0"0,-3 208-54 0 0,26 51-1525 0 0,-23-270 251 0 0,-1 1 1 0 0,0-1-1 0 0,0 1 0 0 0,0-1 1 0 0,0 1-1 0 0,-1-1 0 0 0,1 1 1 0 0,-1-1-1 0 0,-1 1 0 0 0,1-1 0 0 0,0 0 1 0 0,-1 0-1 0 0,0 0 0 0 0,0 1 1 0 0,0-2-1 0 0,-1 1 0 0 0,1 0 1 0 0,-1 0-1 0 0,0-1 0 0 0,0 0 0 0 0,0 1 1 0 0,-1-1-1 0 0,0 0 218 0 0,-7 2-945 0 0</inkml:trace>
  <inkml:trace contextRef="#ctx0" brushRef="#br0" timeOffset="4967.056">6882 460 2104 0 0,'4'-3'98'0'0,"-1"0"0"0"0,1 0 0 0 0,0 0 0 0 0,0 0 0 0 0,0 1 0 0 0,0-1 0 0 0,1 1 0 0 0,-1 0-1 0 0,1 1 1 0 0,-1-1 0 0 0,1 1 0 0 0,-1 0 0 0 0,1 0 0 0 0,0 0 0 0 0,0 1 0 0 0,0 0 0 0 0,-1 0 0 0 0,1 0 0 0 0,0 0 0 0 0,0 1-1 0 0,-1-1 1 0 0,1 1 0 0 0,0 1 0 0 0,-1-1 0 0 0,1 1 0 0 0,-1-1 0 0 0,1 1 0 0 0,-1 1 0 0 0,0-1 0 0 0,0 0 0 0 0,0 1 0 0 0,0 0-1 0 0,0 0 1 0 0,-1 0 0 0 0,1 1 0 0 0,1 2-98 0 0,3 0 104 0 0,-1 0-1 0 0,0 1 1 0 0,0 0-1 0 0,-1 0 0 0 0,0 0 1 0 0,0 1-1 0 0,0 0 1 0 0,-1 0-1 0 0,-1 1 1 0 0,1-1-1 0 0,-1 1 1 0 0,-1 0-1 0 0,0 0 1 0 0,0 0-1 0 0,-1 1 0 0 0,0-1 1 0 0,0 1-1 0 0,-1 0-103 0 0,-2-3 52 0 0,0 0-1 0 0,-1-1 0 0 0,0 1 1 0 0,0-1-1 0 0,-1 1 0 0 0,1-1 1 0 0,-1 0-1 0 0,-1 0 0 0 0,1 0 1 0 0,-1 0-1 0 0,0-1 0 0 0,0 0 1 0 0,-1 0-1 0 0,0 0 0 0 0,0 0 1 0 0,0 0-1 0 0,0-1 0 0 0,-1 0 1 0 0,1 0-1 0 0,-5 1-51 0 0,-81 26-2501 0 0,48-50-192 0 0,26 2 1213 0 0</inkml:trace>
  <inkml:trace contextRef="#ctx0" brushRef="#br0" timeOffset="5230.78">7202 265 1016 0 0,'10'0'192'0'0,"-1"0"0"0"0,1 1 0 0 0,-1 0 1 0 0,0 1-1 0 0,1 0 0 0 0,-1 0 0 0 0,0 1 0 0 0,0 1 0 0 0,0-1 0 0 0,-1 1 0 0 0,1 1 1 0 0,-1-1-1 0 0,0 1 0 0 0,0 1 0 0 0,-1 0 0 0 0,1 0 0 0 0,-1 0 0 0 0,0 1 0 0 0,1 2-192 0 0,2-1 139 0 0,-1-1 0 0 0,0 1 0 0 0,0 0 0 0 0,-1 1 0 0 0,0 0-1 0 0,-1 1 1 0 0,0-1 0 0 0,0 1 0 0 0,-1 1 0 0 0,-1-1-1 0 0,1 1 1 0 0,-2 0 0 0 0,1 0 0 0 0,-2 1 0 0 0,1-1 0 0 0,-2 1-1 0 0,1 0 1 0 0,-2-1 0 0 0,1 1 0 0 0,-2 0 0 0 0,0 0 0 0 0,0 0-1 0 0,-2 9-138 0 0,-5-3 104 0 0,0 0 1 0 0,-1 0-1 0 0,-2-1 0 0 0,1-1 0 0 0,-2 1 0 0 0,0-2 0 0 0,-1 1 0 0 0,-1-2 0 0 0,0 0 0 0 0,-1 0 1 0 0,-6 4-105 0 0,-65 34-2588 0 0,60-49-1464 0 0,25-3 2663 0 0</inkml:trace>
  <inkml:trace contextRef="#ctx0" brushRef="#br0" timeOffset="3649.855">5517 437 868 0 0,'-67'44'1477'0'0,"48"-23"-939"0"0,9-11-353 0 0,1 0 1 0 0,0 1-1 0 0,0 0 0 0 0,1 1 1 0 0,1 0-1 0 0,0 0 1 0 0,1 1-1 0 0,0-1 0 0 0,0 1 1 0 0,2 1-1 0 0,0-1 1 0 0,0 1-1 0 0,1 0 0 0 0,1 0 1 0 0,0-1-1 0 0,1 2 1 0 0,0 6-186 0 0,2-14 23 0 0,-1 0 0 0 0,1 0 0 0 0,1 0 0 0 0,-1 1 0 0 0,1-1 0 0 0,1-1 0 0 0,-1 1 0 0 0,1 0 0 0 0,0-1 0 0 0,1 1 0 0 0,-1-1 0 0 0,1 0 0 0 0,0 0 0 0 0,1 0 0 0 0,0-1 0 0 0,0 1 0 0 0,0-1 0 0 0,0-1 0 0 0,1 1 0 0 0,0-1 0 0 0,0 0 0 0 0,0 0 0 0 0,0 0 0 0 0,6 2-24 0 0,5 2-443 0 0,0-1-1 0 0,0-1 0 0 0,1 0 0 0 0,-1-1 0 0 0,1-1 0 0 0,1-1 1 0 0,-1 0-1 0 0,0-1 0 0 0,5-1 445 0 0,12-1-1367 0 0</inkml:trace>
  <inkml:trace contextRef="#ctx0" brushRef="#br0" timeOffset="4148.179">5871 536 840 0 0,'70'137'3813'0'0,"-77"-156"-478"0"0,8 6-3313 0 0,2-1 1 0 0,-1 1-1 0 0,2-1 1 0 0,0 1-1 0 0,0 0 0 0 0,1 1 1 0 0,1-1-1 0 0,0 1 0 0 0,1 0 1 0 0,0 0-1 0 0,1 1 0 0 0,0 0 1 0 0,0 0-1 0 0,2 1 1 0 0,-1 0-1 0 0,1 0 0 0 0,0 1 1 0 0,1 1-1 0 0,0 0 0 0 0,1 0 1 0 0,0 1-1 0 0,0 0-22 0 0,-9 6-3 0 0,0 0 0 0 0,0 0 0 0 0,0 0 0 0 0,0 0 0 0 0,0 0 1 0 0,0 1-1 0 0,0-1 0 0 0,0 1 0 0 0,0 0 0 0 0,0 0 0 0 0,1 0 0 0 0,-1 0 0 0 0,0 1 0 0 0,0-1 0 0 0,0 1 0 0 0,0-1 0 0 0,0 1 0 0 0,0 0 1 0 0,0 1-1 0 0,0-1 0 0 0,-1 0 0 0 0,1 1 0 0 0,0 0 0 0 0,-1-1 0 0 0,1 1 0 0 0,-1 0 0 0 0,1 0 0 0 0,-1 0 0 0 0,0 1 0 0 0,0-1 0 0 0,0 1 0 0 0,0-1 1 0 0,-1 1-1 0 0,1-1 0 0 0,-1 1 0 0 0,1 0 0 0 0,-1 0 0 0 0,0 0 0 0 0,0 0 0 0 0,0 0 0 0 0,0 0 0 0 0,0 3 3 0 0,18 139-310 0 0,-19-139 284 0 0,1 57-1897 0 0,-1-39-1099 0 0,0-17 1630 0 0</inkml:trace>
  <inkml:trace contextRef="#ctx0" brushRef="#br0" timeOffset="4398.146">6535 722 1496 0 0,'-8'21'636'0'0,"0"5"-96"0"0,-3-7-116 0 0,-2 4 72 0 0,-2-4-36 0 0,1 2-180 0 0,0-3 32 0 0,-2-1 4 0 0,0-2-100 0 0,1-3-24 0 0,1-2-348 0 0,4-4-200 0 0,-1-6-336 0 0,11 0-560 0 0,0 0-24 0 0</inkml:trace>
  <inkml:trace contextRef="#ctx0" brushRef="#br0" timeOffset="6314.751">8263 157 1164 0 0,'42'40'3436'0'0,"-28"80"-2496"0"0,-13-100-527 0 0,1 325 1909 0 0,14-272-1616 0 0,-37-253-2180 0 0,19 171 1449 0 0,-1-1 0 0 0,0 1 0 0 0,0 0 1 0 0,-1 0-1 0 0,0 0 0 0 0,-1 1 0 0 0,0-1 1 0 0,0 1-1 0 0,-1 0 0 0 0,0 1 0 0 0,0-1 0 0 0,-1 1 1 0 0,0 1-1 0 0,0-1 0 0 0,0 1 0 0 0,-1 0 1 0 0,0 1-1 0 0,0-1 0 0 0,-1 2 0 0 0,0-1 1 0 0,1 1-1 0 0,-1 1 0 0 0,-1-1 0 0 0,1 2 0 0 0,0-1 1 0 0,-1 1-1 0 0,0 1 25 0 0,1-1 41 0 0,-1 1 0 0 0,0 0 0 0 0,0 1 0 0 0,0 0 0 0 0,0 0 0 0 0,1 1 0 0 0,-1 0 0 0 0,0 1 0 0 0,0 0 1 0 0,1 1-1 0 0,0 0 0 0 0,-1 0 0 0 0,1 1 0 0 0,0 0 0 0 0,1 1 0 0 0,-1 0 0 0 0,1 0 0 0 0,0 1 0 0 0,0 0 0 0 0,0 1 0 0 0,1-1 0 0 0,0 1 0 0 0,1 1 0 0 0,-1-1 0 0 0,1 1 0 0 0,1 0 0 0 0,-1 0 1 0 0,2 1-1 0 0,-1 0 0 0 0,1 0 0 0 0,0 0 0 0 0,1 0 0 0 0,0 1 0 0 0,1-1 0 0 0,-1 1 0 0 0,2 0 0 0 0,0-1 0 0 0,-1 9-41 0 0,6-10 15 0 0,0 0-1 0 0,1-1 1 0 0,0 0-1 0 0,0 1 1 0 0,1-1-1 0 0,-1-1 1 0 0,1 1-1 0 0,1-1 1 0 0,-1 0-1 0 0,1-1 1 0 0,0 0-1 0 0,0 0 1 0 0,1 0-1 0 0,0-1 1 0 0,0 0-1 0 0,0 0 1 0 0,0-1-1 0 0,0 0 1 0 0,1-1-1 0 0,-1 0 1 0 0,1 0-1 0 0,-1-1 1 0 0,1 0-1 0 0,0 0 1 0 0,0-1-1 0 0,8 0-14 0 0,12 4-157 0 0,1-1-1 0 0,0-2 0 0 0,0-1 0 0 0,0-1 0 0 0,0-1 0 0 0,0-2 0 0 0,0-1 0 0 0,-1-2 0 0 0,0 0 0 0 0,0-2 1 0 0,-1-1-1 0 0,0-1 0 0 0,-1-2 0 0 0,0-1 0 0 0,-1-1 0 0 0,0-1 0 0 0,-2-1 0 0 0,15-13 158 0 0,10-23 3948 0 0,-51 97-2695 0 0,-9 58-1345 0 0,10-61-3809 0 0,1-40 2501 0 0,-10 8-1181 0 0,4-10 1265 0 0</inkml:trace>
  <inkml:trace contextRef="#ctx0" brushRef="#br0" timeOffset="6563.377">8601 307 888 0 0,'2'-24'5171'0'0,"4"20"-4643"0"0,15 36-4453 0 0,-14-15 2607 0 0</inkml:trace>
  <inkml:trace contextRef="#ctx0" brushRef="#br0" timeOffset="7116.846">8751 683 868 0 0,'0'5'142'0'0,"5"18"4726"0"0,5-21-5266 0 0,-7-2 480 0 0,-3 0-38 0 0,0 0 7 0 0,12 22 53 0 0,7-29 1745 0 0,1-21-1841 0 0,-1 0 1 0 0,-2-1-1 0 0,-1-1 1 0 0,-2 0-1 0 0,0-1 1 0 0,1-11-9 0 0,53-109-536 0 0,-64 151 518 0 0,-1 0 0 0 0,1 0 0 0 0,-1 0 0 0 0,1 1 0 0 0,-1 0 0 0 0,0 0 0 0 0,1 0 0 0 0,-1 0 0 0 0,0 0-1 0 0,0 1 1 0 0,0-1 0 0 0,0 1 0 0 0,0 0 0 0 0,0 0 0 0 0,0 0 0 0 0,0 0 0 0 0,-1 0 0 0 0,1 1 0 0 0,-1-1 0 0 0,0 1 0 0 0,1 0-1 0 0,-1-1 1 0 0,-1 1 0 0 0,1 0 0 0 0,0 1 18 0 0,28 24-28 0 0,8 0 20 0 0,-27-22 145 0 0,0 1 1 0 0,0 1-1 0 0,-1 0 1 0 0,0 0-1 0 0,0 1 1 0 0,-1 0 0 0 0,0 1-1 0 0,0 0 1 0 0,-2 0-1 0 0,1 1 1 0 0,-1 0-1 0 0,5 10-137 0 0,-13-16 45 0 0,1 1-1 0 0,-2-1 0 0 0,1 0 1 0 0,0 0-1 0 0,-1 0 0 0 0,0 0 1 0 0,0 0-1 0 0,-1-1 0 0 0,1 1 1 0 0,-1-1-1 0 0,0 1 0 0 0,0-1 1 0 0,0 0-1 0 0,-1 0 0 0 0,0 0 1 0 0,1-1-1 0 0,-1 1 0 0 0,-1-1 1 0 0,1 0-1 0 0,0 0 0 0 0,-1 0 1 0 0,1-1-1 0 0,-1 1 0 0 0,0-1 0 0 0,0-1 1 0 0,0 1-1 0 0,-1 0-44 0 0,4-1 14 0 0,-15 7-119 0 0,0 0-1 0 0,-1-2 1 0 0,1 0-1 0 0,-1 0 1 0 0,0-2-1 0 0,-1 0 1 0 0,1-2-1 0 0,-1 0 1 0 0,-12 0 105 0 0,28-2-188 0 0,0 0 1 0 0,0 0-1 0 0,0-1 0 0 0,0 1 1 0 0,0-1-1 0 0,0 0 0 0 0,1 0 1 0 0,-1 0-1 0 0,0 0 0 0 0,0 0 1 0 0,1 0-1 0 0,-1-1 1 0 0,0 1-1 0 0,1-1 0 0 0,0 0 1 0 0,-1 0-1 0 0,1 0 0 0 0,0 0 1 0 0,0 0-1 0 0,0-1 0 0 0,0 1 1 0 0,0 0-1 0 0,1-1 1 0 0,-1 0-1 0 0,1 1 0 0 0,-1-1 1 0 0,1 0-1 0 0,0 0 0 0 0,0 1 1 0 0,1-1-1 0 0,-1 0 1 0 0,0 0-1 0 0,1-3 188 0 0,-1-7-1329 0 0</inkml:trace>
  <inkml:trace contextRef="#ctx0" brushRef="#br0" timeOffset="7368.596">9295 284 2036 0 0,'37'-43'6644'0'0,"-32"85"-4361"0"0,27 78-1532 0 0,5 58-3213 0 0,-38-173 2120 0 0,0 1 0 0 0,0-1 0 0 0,0 0 0 0 0,-1 1 0 0 0,0-1 0 0 0,0 0 0 0 0,0 0 0 0 0,0 0 0 0 0,-1 0 0 0 0,0-1 0 0 0,0 1 0 0 0,0-1 0 0 0,-1 0 0 0 0,1 1 0 0 0,-1-1 0 0 0,0-1 0 0 0,0 1 0 0 0,-1-1 0 0 0,1 1 0 0 0,-4 1 342 0 0,-14 3-1292 0 0</inkml:trace>
  <inkml:trace contextRef="#ctx0" brushRef="#br0" timeOffset="7616.846">9167 431 1756 0 0,'60'-59'7786'0'0,"62"16"-8465"0"0,-94 36-613 0 0,8-14-3941 0 0,-32 16 3883 0 0</inkml:trace>
  <inkml:trace contextRef="#ctx0" brushRef="#br0" timeOffset="7943.276">9578 1 988 0 0,'22'4'3719'0'0,"5"39"-3025"0"0,-24-36-325 0 0,6 12-71 0 0,-1 1 1 0 0,0 0 0 0 0,-1 0-1 0 0,-2 0 1 0 0,0 1-1 0 0,-1 0 1 0 0,-1 0-1 0 0,-1 0 1 0 0,0 1-1 0 0,-3 18-298 0 0,-15 24 1491 0 0,18-119-487 0 0,3 37-991 0 0,-1 0 0 0 0,2 1 0 0 0,1-1 0 0 0,0 1 1 0 0,1 0-1 0 0,0 1 0 0 0,2 0 0 0 0,0 0 0 0 0,0 1 0 0 0,2 0 1 0 0,0 1-1 0 0,0 0 0 0 0,2 1 0 0 0,-1 0 0 0 0,2 2 1 0 0,-1-1-1 0 0,6-1-13 0 0,-16 11-2 0 0,0 1 1 0 0,1-1 0 0 0,-1 1-1 0 0,1 0 1 0 0,0 1-1 0 0,-1-1 1 0 0,1 1 0 0 0,-1-1-1 0 0,1 2 1 0 0,0-1 0 0 0,-1 0-1 0 0,1 1 1 0 0,0 0-1 0 0,-1 0 1 0 0,1 0 0 0 0,-1 0-1 0 0,1 1 1 0 0,-1 0 0 0 0,0 0-1 0 0,0 0 1 0 0,0 1-1 0 0,0-1 1 0 0,0 1 0 0 0,0 0-1 0 0,-1 0 1 0 0,1 0-1 0 0,-1 0 1 0 0,0 1 0 0 0,0-1-1 0 0,0 1 1 0 0,-1 0 0 0 0,1 0-1 0 0,0 1 2 0 0,66 145-958 0 0,-38 20-5352 0 0,-34-148 4984 0 0,-13 14 36 0 0</inkml:trace>
  <inkml:trace contextRef="#ctx0" brushRef="#br0" timeOffset="9579.781">136 1563 976 0 0,'-18'-13'2261'0'0,"18"11"-2033"0"0,0 2-67 0 0,0 0-27 0 0,0 0-4 0 0,0 0-4 0 0,138 1 496 0 0,420 11-156 0 0,60 29-385 0 0,-182-40 60 0 0,-171-17-167 0 0,171 5-105 0 0,18-37 167 0 0,787-111-180 0 0,314-60 712 0 0,-1004 156-708 0 0,414-28 974 0 0,365 44-542 0 0,-307 0 277 0 0,-620 26 1574 0 0,-387 11-2813 0 0,-42-7-3296 0 0,7 5 2453 0 0,4-1 191 0 0</inkml:trace>
  <inkml:trace contextRef="#ctx0" brushRef="#br0" timeOffset="38398.41">5255 1821 1452 0 0,'-20'-55'2673'0'0,"12"32"-835"0"0,19 33-693 0 0,94 291-1200 0 0,-122-234-3384 0 0,2-46 1961 0 0</inkml:trace>
  <inkml:trace contextRef="#ctx0" brushRef="#br0" timeOffset="39298.759">5007 2007 1240 0 0,'0'-10'1805'0'0,"-1"9"-1721"0"0,1 0-1 0 0,0 0 1 0 0,0 0 0 0 0,0 0 0 0 0,0 0-1 0 0,0 0 1 0 0,0-1 0 0 0,0 1 0 0 0,0 0 0 0 0,0 0-1 0 0,0 0 1 0 0,1 0 0 0 0,-1 0 0 0 0,0 0-1 0 0,1 0 1 0 0,-1 0 0 0 0,1 0 0 0 0,-1 0-1 0 0,1 1 1 0 0,0-1 0 0 0,-1 0 0 0 0,1 0 0 0 0,0 0-1 0 0,-1 1 1 0 0,1-1 0 0 0,0 0 0 0 0,0 0-1 0 0,0 1 1 0 0,0-1 0 0 0,0 1 0 0 0,0-1-1 0 0,0 1 1 0 0,0-1 0 0 0,0 1 0 0 0,0 0-1 0 0,0 0 1 0 0,0-1 0 0 0,0 1 0 0 0,0 0 0 0 0,0 0-1 0 0,0 0 1 0 0,0 0 0 0 0,0 0 0 0 0,0 0-84 0 0,353-57 762 0 0,-93 28-1661 0 0,-259 29 913 0 0,-1-1 1 0 0,1 1-1 0 0,0-1 0 0 0,0 0 1 0 0,0 1-1 0 0,0-1 1 0 0,-1 0-1 0 0,1 0 0 0 0,0 0 1 0 0,-1-1-1 0 0,1 1 0 0 0,-1 0 1 0 0,0-1-1 0 0,1 1 1 0 0,-1-1-1 0 0,0 1 0 0 0,0-1 1 0 0,1 1-1 0 0,-1-1 0 0 0,-1 0 1 0 0,1 0-1 0 0,0 1 1 0 0,0-1-1 0 0,-1 0 0 0 0,1 0 1 0 0,-1 0-1 0 0,1 0 0 0 0,-1 0 1 0 0,0 0-1 0 0,0 0 1 0 0,0 0-1 0 0,0 0 0 0 0,0 0 1 0 0,0 0-15 0 0,0 1 134 0 0,-3-36 537 0 0,3 37-666 0 0,0 0 0 0 0,-1 0 1 0 0,1 1-1 0 0,0-1 0 0 0,0 0 0 0 0,-1 0 0 0 0,1 1 0 0 0,0-1 1 0 0,-1 0-1 0 0,1 0 0 0 0,0 0 0 0 0,-1 0 0 0 0,1 1 0 0 0,0-1 1 0 0,-1 0-1 0 0,1 0 0 0 0,0 0 0 0 0,-1 0 0 0 0,1 0 0 0 0,-1 0 1 0 0,1 0-1 0 0,0 0 0 0 0,-1 0 0 0 0,1 0 0 0 0,0 0 0 0 0,-1 0 1 0 0,1 0-1 0 0,-1-1-5 0 0,6 23 31 0 0,32 275 195 0 0,-31-230 257 0 0,10-154 218 0 0,-14 80-696 0 0,-2 0-40 0 0,1 0 1 0 0,0 0-1 0 0,0 0 0 0 0,1 0 1 0 0,0 1-1 0 0,0-1 0 0 0,0 0 1 0 0,1 1-1 0 0,0 0 0 0 0,0 0 1 0 0,0 0-1 0 0,1 0 0 0 0,0 0 1 0 0,0 1-1 0 0,1-1 0 0 0,0 1 1 0 0,-1 0-1 0 0,2 1 0 0 0,-1-1 0 0 0,0 1 1 0 0,1 0-1 0 0,0 1 0 0 0,0-1 1 0 0,5-1 34 0 0,1 8-39 0 0,0 2 0 0 0,-1 0 0 0 0,1 0 0 0 0,-1 1-1 0 0,0 0 1 0 0,-1 1 0 0 0,0 0 0 0 0,0 1 0 0 0,0 0 0 0 0,-1 1 0 0 0,0 0 0 0 0,-1 0 0 0 0,0 1 0 0 0,0 0 0 0 0,-1 0 0 0 0,-1 1 0 0 0,1 0 0 0 0,-2 0-1 0 0,0 0 1 0 0,4 12 39 0 0,-2-8 29 0 0,-7-14-33 0 0,1 1 0 0 0,-1-1 0 0 0,1 1 0 0 0,-1 0 0 0 0,1-1 0 0 0,-1 1 0 0 0,1-1 0 0 0,0 1 0 0 0,0-1 0 0 0,0 0 0 0 0,0 1 0 0 0,0-1 0 0 0,0 0 0 0 0,0 1-1 0 0,1-1 1 0 0,-1 0 0 0 0,0 0 0 0 0,1 0 0 0 0,-1 0 0 0 0,0 0 0 0 0,1-1 0 0 0,-1 1 0 0 0,1 0 0 0 0,-1-1 0 0 0,1 1 0 0 0,0-1 0 0 0,-1 1 0 0 0,1-1 0 0 0,0 0 0 0 0,-1 0 0 0 0,1 0 0 0 0,0 0-1 0 0,-1 0 1 0 0,1 0 0 0 0,0 0 0 0 0,-1 0 0 0 0,1-1 0 0 0,0 1 0 0 0,-1-1 0 0 0,2 0 4 0 0,10-2-9 0 0,0-1 0 0 0,0 0 0 0 0,0-1 0 0 0,-1-1 0 0 0,1 0-1 0 0,-1-1 1 0 0,-1 0 0 0 0,1 0 0 0 0,-1-1 0 0 0,-1-1 0 0 0,0 0 0 0 0,0-1 0 0 0,0 0 0 0 0,-1 0 0 0 0,-1-1-1 0 0,0 0 1 0 0,1-2 9 0 0,-8 12 13 0 0,0-1-1 0 0,0 0 1 0 0,0 1-1 0 0,0-1 0 0 0,0 0 1 0 0,-1 0-1 0 0,1 1 0 0 0,-1-1 1 0 0,1 0-1 0 0,-1 0 1 0 0,1 0-1 0 0,-1 0 0 0 0,0 0 1 0 0,0 0-1 0 0,0 1 0 0 0,0-1 1 0 0,0 0-1 0 0,-1 0 1 0 0,1 0-1 0 0,-1 0 0 0 0,1 0 1 0 0,-1 1-1 0 0,1-1 1 0 0,-1 0-1 0 0,0 0 0 0 0,0 1 1 0 0,0-1-1 0 0,0 0 0 0 0,0 1 1 0 0,0-1-1 0 0,-1 1 1 0 0,1 0-1 0 0,0-1 0 0 0,-1 1 1 0 0,1 0-1 0 0,-1 0 1 0 0,1 0-1 0 0,-1 0 0 0 0,0 0 1 0 0,1 0-1 0 0,-1 0 0 0 0,0 0 1 0 0,0 1-1 0 0,0-1 1 0 0,1 1-1 0 0,-1-1 0 0 0,0 1 1 0 0,0 0-1 0 0,0 0 0 0 0,0 0 1 0 0,0 0-1 0 0,0 0 1 0 0,0 0-1 0 0,0 0-12 0 0,-106 17 187 0 0,103-15-182 0 0,1 1 0 0 0,-1-1-1 0 0,0 1 1 0 0,1 0 0 0 0,-1 0 0 0 0,1 0 0 0 0,0 1 0 0 0,0-1 0 0 0,0 1 0 0 0,1 0 0 0 0,-1 0-1 0 0,1 1 1 0 0,0-1 0 0 0,0 1 0 0 0,0-1 0 0 0,1 1 0 0 0,0 0 0 0 0,0 0 0 0 0,0 0 0 0 0,0 0-1 0 0,1 1 1 0 0,0-1 0 0 0,0 0 0 0 0,0 2-5 0 0,3-3 1 0 0,0 0-1 0 0,0 0 0 0 0,1 0 1 0 0,-1 0-1 0 0,1-1 0 0 0,0 1 1 0 0,0-1-1 0 0,0 1 1 0 0,0-1-1 0 0,1 0 0 0 0,0 0 1 0 0,-1 0-1 0 0,1-1 0 0 0,0 0 1 0 0,0 1-1 0 0,0-1 1 0 0,0 0-1 0 0,1-1 0 0 0,-1 1 1 0 0,1-1-1 0 0,2 1 0 0 0,10 2-579 0 0,-1 0 1 0 0,0-1-1 0 0,1-1 1 0 0,-1-1-1 0 0,1 0 0 0 0,0-1 1 0 0,-1 0-1 0 0,1-2 0 0 0,10-2 579 0 0,28-9-1502 0 0</inkml:trace>
  <inkml:trace contextRef="#ctx0" brushRef="#br0" timeOffset="40148.001">6852 1950 1580 0 0,'3'-32'3644'0'0,"48"31"-2495"0"0,-41 7-1071 0 0,-1 0 0 0 0,1 0 1 0 0,-1 1-1 0 0,-1 1 0 0 0,1-1 1 0 0,-1 1-1 0 0,-1 1 1 0 0,0-1-1 0 0,0 1 0 0 0,0 1 1 0 0,-1-1-1 0 0,-1 1 1 0 0,1 0-1 0 0,-2 0 0 0 0,1 1 1 0 0,-2-1-1 0 0,1 1 0 0 0,-1 0 1 0 0,-1 0-1 0 0,0 0 1 0 0,0 1-1 0 0,-2-1 0 0 0,1 0 1 0 0,-1 1-1 0 0,-1 4-78 0 0,1-16 16 0 0,0-1-1 0 0,0 0 1 0 0,0 1-1 0 0,-1-1 1 0 0,1 1-1 0 0,0-1 1 0 0,0 1 0 0 0,-1-1-1 0 0,1 1 1 0 0,0-1-1 0 0,0 1 1 0 0,-1-1-1 0 0,1 1 1 0 0,-1-1 0 0 0,1 1-1 0 0,0 0 1 0 0,-1-1-1 0 0,1 1 1 0 0,-1 0-1 0 0,1-1 1 0 0,-1 1-1 0 0,1 0 1 0 0,-1-1 0 0 0,1 1-1 0 0,-1 0 1 0 0,1 0-1 0 0,-1 0 1 0 0,1 0-1 0 0,-1-1 1 0 0,0 1-1 0 0,1 0 1 0 0,-1 0 0 0 0,1 0-1 0 0,-1 0 1 0 0,1 0-1 0 0,-1 0 1 0 0,0 0-1 0 0,1 1 1 0 0,-1-1 0 0 0,1 0-1 0 0,-1 0 1 0 0,1 0-1 0 0,-1 1 1 0 0,1-1-1 0 0,-1 0 1 0 0,1 0-1 0 0,-1 1 1 0 0,1-1 0 0 0,-1 0-1 0 0,1 1 1 0 0,-1-1-1 0 0,1 1 1 0 0,0-1-1 0 0,-1 0 1 0 0,1 1 0 0 0,-1 0-16 0 0,1-16-3 0 0,1 0 0 0 0,0 0 1 0 0,1 0-1 0 0,1 0 1 0 0,0 0-1 0 0,1 1 1 0 0,1-1-1 0 0,0 1 0 0 0,1 0 1 0 0,0 1-1 0 0,1-1 1 0 0,1 1-1 0 0,8-11 3 0 0,19 0-890 0 0,-34 24 776 0 0,2 0-23 0 0,6 4 106 0 0,0 0 0 0 0,-1 1 1 0 0,0 0-1 0 0,0 0 0 0 0,0 1 0 0 0,0 0 0 0 0,-1 0 0 0 0,0 1 0 0 0,0 0 0 0 0,-1 0 0 0 0,0 1 0 0 0,0 0 0 0 0,-1 0 0 0 0,0 0 0 0 0,0 1 0 0 0,-1-1 0 0 0,0 1 0 0 0,0 0 0 0 0,-1 0 0 0 0,0 1 0 0 0,-1-1 0 0 0,0 0 0 0 0,-1 1 0 0 0,1 0 1 0 0,-2-1-1 0 0,0 1 0 0 0,0 0 0 0 0,0 0 31 0 0,1 10 660 0 0,4-47-537 0 0,0-4-191 0 0,60-180-1728 0 0,-32 168 942 0 0,-32 43 852 0 0,-1 0-20 0 0,28 24-122 0 0,11 60-22 0 0,-38-76 31 0 0,1-1-1 0 0,0 0 0 0 0,1 0 0 0 0,-1 1 0 0 0,2-2 0 0 0,-1 1 1 0 0,1 0-1 0 0,0-1 0 0 0,0 1 0 0 0,1-1 0 0 0,-1 0 1 0 0,1 0-1 0 0,1-1 0 0 0,-1 0 0 0 0,1 0 0 0 0,0 0 0 0 0,0-1 1 0 0,7 4 135 0 0,1-2-1406 0 0</inkml:trace>
  <inkml:trace contextRef="#ctx0" brushRef="#br0" timeOffset="40473.512">7682 2022 924 0 0,'-1'2'56'0'0,"1"0"1"0"0,-1 0-1 0 0,0 0 1 0 0,1 0-1 0 0,-1 0 0 0 0,1 0 1 0 0,0 0-1 0 0,0 0 0 0 0,-1 1 1 0 0,1-1-1 0 0,1 0 1 0 0,-1 0-1 0 0,0 0 0 0 0,1 0 1 0 0,-1 0-1 0 0,1 0 0 0 0,-1 1 1 0 0,1-1-1 0 0,0 0 1 0 0,0-1-1 0 0,0 1 0 0 0,0 0 1 0 0,0 0-1 0 0,1 0 1 0 0,-1-1-1 0 0,0 1 0 0 0,1 0 1 0 0,-1-1-1 0 0,1 1 0 0 0,0-1 1 0 0,-1 0-1 0 0,1 0 1 0 0,0 1-1 0 0,0-1 0 0 0,0 0 1 0 0,0-1-1 0 0,0 1 0 0 0,0 0 1 0 0,0 0-1 0 0,2 0-56 0 0,94 8 526 0 0,-90-9-455 0 0,-4 0-51 0 0,0 0 0 0 0,1 0 0 0 0,-1-1 0 0 0,1 0 0 0 0,-1 0 0 0 0,0 0 0 0 0,0 0 0 0 0,1-1 0 0 0,-1 0 0 0 0,0 1 0 0 0,0-2 0 0 0,-1 1 0 0 0,1 0 1 0 0,0-1-1 0 0,-1 1 0 0 0,1-1 0 0 0,-1 0 0 0 0,0 0 0 0 0,0-1 0 0 0,0 1 0 0 0,0-1 0 0 0,-1 1 0 0 0,2-3-20 0 0,-35-43 134 0 0,-113-13-1196 0 0,139 59 249 0 0,3 0-51 0 0</inkml:trace>
  <inkml:trace contextRef="#ctx0" brushRef="#br0" timeOffset="40784.515">8125 1912 1036 0 0,'-9'8'3695'0'0,"-9"18"-3309"0"0,10-15 2 0 0,2-3-284 0 0,-3 2 23 0 0,0 1-1 0 0,0 0 1 0 0,2 1 0 0 0,-1-1 0 0 0,1 2 0 0 0,1-1 0 0 0,0 1-1 0 0,1-1 1 0 0,0 2 0 0 0,1-1 0 0 0,1 0 0 0 0,-1 4-127 0 0,4-16 42 0 0,3 2-79 0 0,1-1-1 0 0,-1 0 1 0 0,0 0-1 0 0,1 0 0 0 0,-1 0 1 0 0,1 0-1 0 0,0-1 1 0 0,0 0-1 0 0,0 0 1 0 0,-1 0-1 0 0,1 0 1 0 0,0 0-1 0 0,0-1 0 0 0,0 0 1 0 0,0 0-1 0 0,0 0 1 0 0,0 0-1 0 0,0 0 1 0 0,0-1-1 0 0,0 0 0 0 0,0 0 1 0 0,0 0-1 0 0,0 0 1 0 0,-1-1-1 0 0,1 1 1 0 0,0-1-1 0 0,-1 0 0 0 0,1 0 1 0 0,-1 0-1 0 0,0-1 1 0 0,0 1-1 0 0,0-1 1 0 0,0 0-1 0 0,0 0 1 0 0,1-1 37 0 0,62-79-1331 0 0,-53 59 1095 0 0</inkml:trace>
  <inkml:trace contextRef="#ctx0" brushRef="#br0" timeOffset="41032.077">8228 1789 3792 0 0,'-2'-144'4744'0'0,"2"143"-4526"0"0,-5-5 294 0 0,16 148 213 0 0,76 136-3557 0 0,-63-212-115 0 0,-20-54 1453 0 0,-2 0 0 0 0</inkml:trace>
  <inkml:trace contextRef="#ctx0" brushRef="#br0" timeOffset="41330.935">8436 2062 916 0 0,'105'-60'3505'0'0,"94"-63"-1688"0"0,-133 73-1020 0 0,-65 49-721 0 0,-1 1 24 0 0,-50-20 682 0 0,39 18-714 0 0,0 1 1 0 0,-1 1 0 0 0,1 0-1 0 0,0 0 1 0 0,0 1 0 0 0,0 1-1 0 0,0 0 1 0 0,0 0 0 0 0,0 1-1 0 0,0 0 1 0 0,1 1 0 0 0,-1 1-1 0 0,1-1 1 0 0,0 2 0 0 0,1-1-1 0 0,-1 1 1 0 0,1 1 0 0 0,0 0 0 0 0,0 0-1 0 0,-6 8-68 0 0,13-10-1 0 0,1 0 0 0 0,0 0 0 0 0,0 0 0 0 0,1 0-1 0 0,0 0 1 0 0,0 0 0 0 0,0 0 0 0 0,0 0 0 0 0,1 0-1 0 0,-1 0 1 0 0,1 0 0 0 0,1 0 0 0 0,-1 0 0 0 0,1 0 0 0 0,0-1-1 0 0,0 1 1 0 0,0-1 0 0 0,1 1 0 0 0,-1-1 0 0 0,1 0 0 0 0,0 0-1 0 0,0 0 1 0 0,1 0 0 0 0,-1 0 0 0 0,1-1 0 0 0,0 1 0 0 0,0-1-1 0 0,0 0 1 0 0,0-1 0 0 0,0 1 0 0 0,1-1 0 0 0,-1 1 0 0 0,1-1-1 0 0,0-1 1 0 0,0 1 0 0 0,0-1 0 0 0,4 1 1 0 0,12 7-852 0 0,0-1 1 0 0,1-1-1 0 0,0-1 1 0 0,0-1-1 0 0,1-1 0 0 0,-1-1 1 0 0,1-1-1 0 0,20-1 852 0 0,-26-1-1410 0 0</inkml:trace>
  <inkml:trace contextRef="#ctx0" brushRef="#br0" timeOffset="42511.586">9468 1830 1008 0 0,'-108'-1'2238'0'0,"-17"75"359"0"0,124-74-2427 0 0,1 0-24 0 0,21 13-60 0 0,127-6-130 0 0,71-40-908 0 0,-383 70 2144 0 0,163-37-1157 0 0,-1 0-27 0 0,-4 0 39 0 0,117-66-947 0 0,-92 57 836 0 0,-1 0 0 0 0,1-1 0 0 0,-1-1 0 0 0,-1 0 0 0 0,0-1 0 0 0,-1-2 0 0 0,0 1 0 0 0,-1-2 0 0 0,-1 0 0 0 0,0 0 0 0 0,-1-1 0 0 0,-1-1 0 0 0,0-1 0 0 0,-1 1 0 0 0,-1-2 0 0 0,-1 1 0 0 0,5-14 64 0 0,-2-71 2575 0 0,-44 38-146 0 0,24 187-278 0 0,59 244-1544 0 0,-19-196-930 0 0,-14-77-264 0 0,3 21-1720 0 0,-15-40-2094 0 0,-6-71 2885 0 0,0-3 21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6:57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38 113 968 0 0,'43'-23'4422'0'0,"3"-1"-2547"0"0,-95 12 300 0 0,43 12-2563 0 0,-30 5-1584 0 0,25 13-2090 0 0,11-15 2848 0 0</inkml:trace>
  <inkml:trace contextRef="#ctx0" brushRef="#br0" timeOffset="248.698">98 510 948 0 0,'65'-6'5863'0'0,"-113"4"-4837"0"0,-16 16-1526 0 0,22-4-3781 0 0,34-9 2921 0 0</inkml:trace>
  <inkml:trace contextRef="#ctx0" brushRef="#br0" timeOffset="915.974">906 218 1588 0 0,'7'-10'5738'0'0,"-14"25"-4727"0"0,-58 141-349 0 0,64-150-661 0 0,-1 0-1 0 0,2 0 0 0 0,-1 0 0 0 0,1 0 0 0 0,0 0 0 0 0,0 1 1 0 0,0-1-1 0 0,1 0 0 0 0,0 0 0 0 0,0 0 0 0 0,1 0 1 0 0,-1 0-1 0 0,1 0 0 0 0,1-1 0 0 0,-1 1 0 0 0,1-1 1 0 0,0 1-1 0 0,0-1 0 0 0,1 0 0 0 0,-1 0 0 0 0,1 0 0 0 0,0-1 1 0 0,1 1-1 0 0,-1-1 0 0 0,1 0 0 0 0,4 3 0 0 0,-8-6-140 0 0,0-1 0 0 0,0 1 0 0 0,0 0 0 0 0,0-1 0 0 0,0 1 0 0 0,0-1 0 0 0,0 0-1 0 0,0 1 1 0 0,0-1 0 0 0,0 0 0 0 0,0 1 0 0 0,0-1 0 0 0,0 0 0 0 0,0 0 0 0 0,0 0 0 0 0,0 0 0 0 0,0 0 0 0 0,0 0-1 0 0,0 0 1 0 0,1 0 0 0 0,-1-1 0 0 0,0 1 0 0 0,0 0 0 0 0,0-1 0 0 0,0 1 0 0 0,0-1 0 0 0,0 1 0 0 0,0-1 0 0 0,0 1-1 0 0,-1-1 1 0 0,1 0 0 0 0,0 1 0 0 0,0-1 0 0 0,0 0 0 0 0,-1 0 0 0 0,1 1 0 0 0,0-1 0 0 0,-1 0 0 0 0,1 0 0 0 0,-1 0-1 0 0,1 0 1 0 0,-1 0 0 0 0,1-1 140 0 0,4-14-1476 0 0</inkml:trace>
  <inkml:trace contextRef="#ctx0" brushRef="#br0" timeOffset="1270.718">967 72 1096 0 0,'3'-10'5305'0'0,"6"-30"-258"0"0,-4 30-4052 0 0,14 2-9917 0 0,-10 6 8069 0 0,-4 0-399 0 0</inkml:trace>
  <inkml:trace contextRef="#ctx0" brushRef="#br0" timeOffset="1533.867">1414 17 1400 0 0,'45'93'3470'0'0,"-33"-62"-3028"0"0,-1 0-1 0 0,-1 1 1 0 0,-2 0 0 0 0,-1 0 0 0 0,-2 1-1 0 0,-1 0 1 0 0,-1 0 0 0 0,-2 21-442 0 0,-2-42-20 0 0,0-1 1 0 0,0 1-1 0 0,-1-1 0 0 0,-1 0 1 0 0,1 0-1 0 0,-2 0 0 0 0,0 0 1 0 0,0 0-1 0 0,-1-1 0 0 0,0 1 1 0 0,-1-1-1 0 0,0-1 0 0 0,0 1 1 0 0,-1-1-1 0 0,-1 0 0 0 0,1-1 1 0 0,-2 1-1 0 0,1-2 0 0 0,-1 1 1 0 0,0-1-1 0 0,0 0 0 0 0,-1-1 1 0 0,0 0-1 0 0,0-1 0 0 0,0 0 1 0 0,-5 1 19 0 0,-132 27-4721 0 0,122-32 3445 0 0</inkml:trace>
  <inkml:trace contextRef="#ctx0" brushRef="#br0" timeOffset="1782.203">481 191 1796 0 0,'-10'1'224'0'0,"0"1"0"0"0,1 0 0 0 0,-1 1 1 0 0,1 0-1 0 0,0 0 0 0 0,0 1 0 0 0,0 0 0 0 0,0 1 0 0 0,1 0 0 0 0,0 0 0 0 0,0 1 0 0 0,0 0 0 0 0,0 1 0 0 0,1-1 1 0 0,0 1-1 0 0,1 1 0 0 0,0-1 0 0 0,0 1 0 0 0,0 0 0 0 0,1 0 0 0 0,0 1 0 0 0,1 0 0 0 0,0 0 0 0 0,0 0 0 0 0,1 0 1 0 0,0 0-1 0 0,0 1 0 0 0,1 3-224 0 0,5-1 92 0 0,0 0-1 0 0,1 0 1 0 0,1-1 0 0 0,0 0 0 0 0,0 0 0 0 0,1 0-1 0 0,0 0 1 0 0,1-1 0 0 0,0 0 0 0 0,1-1 0 0 0,0 1 0 0 0,1-1-1 0 0,0-1 1 0 0,0 0 0 0 0,4 3-92 0 0,-6-5-6 0 0,33 28-1096 0 0,2-2 0 0 0,1-2 1 0 0,1-2-1 0 0,1-1 0 0 0,2-3 1 0 0,31 12 1101 0 0,-39-19-1372 0 0</inkml:trace>
  <inkml:trace contextRef="#ctx0" brushRef="#br0" timeOffset="5815.393">3291 276 1184 0 0,'1'-1'94'0'0,"0"1"0"0"0,0-1 0 0 0,0 0 0 0 0,0 0 0 0 0,0 0 0 0 0,0 1 0 0 0,0-1 0 0 0,0 1 0 0 0,0-1 0 0 0,1 1 0 0 0,-1-1 0 0 0,0 1 0 0 0,0-1 0 0 0,1 1 0 0 0,-1 0 0 0 0,0 0 0 0 0,1 0 0 0 0,-1 0 0 0 0,0 0 0 0 0,1 0 0 0 0,-1 0 0 0 0,0 0 0 0 0,1 1 0 0 0,-1-1 0 0 0,0 0 0 0 0,0 1 0 0 0,1-1 0 0 0,-1 1 0 0 0,0-1 0 0 0,0 1 0 0 0,0 0 0 0 0,0-1 0 0 0,0 1 0 0 0,0 0 0 0 0,0 0 0 0 0,0 0 0 0 0,0 0 0 0 0,0 0 0 0 0,0 0 0 0 0,0 0 0 0 0,-1 0 0 0 0,1 0 0 0 0,0 0 0 0 0,-1 0 0 0 0,1 1 0 0 0,0 0-94 0 0,43 56-55 0 0,-44-58 91 0 0,5 6 68 0 0,-1 1 0 0 0,-1-1-1 0 0,0 1 1 0 0,1 0 0 0 0,-2 0-1 0 0,1 0 1 0 0,-1 0 0 0 0,0 0-1 0 0,-1 0 1 0 0,0 1 0 0 0,0-1-1 0 0,0 0 1 0 0,-1 1 0 0 0,0-1-1 0 0,-1 1 1 0 0,1-1 0 0 0,-1 1-1 0 0,-1-1 1 0 0,1 0 0 0 0,-1 0-1 0 0,-1 0 1 0 0,-1 4-104 0 0,-37 61 2385 0 0,33-92-1684 0 0,13-11-799 0 0,1 0 0 0 0,2 1 0 0 0,1 0 0 0 0,1 0 0 0 0,1 1 0 0 0,2 1 0 0 0,1 0 0 0 0,1 0 0 0 0,1 2 0 0 0,1 0 0 0 0,2 0 0 0 0,18-18 98 0 0,36-12-793 0 0,-72 56 704 0 0,-1 0 38 0 0,21 21 57 0 0,70 146-13 0 0,-80-142-320 0 0,36 95 782 0 0,-26-37-5211 0 0,-20-79 3448 0 0,2 0 2 0 0</inkml:trace>
  <inkml:trace contextRef="#ctx0" brushRef="#br0" timeOffset="6094.896">4105 170 1676 0 0,'14'14'5383'0'0,"0"48"-4843"0"0,-7-32-66 0 0,-1-7-463 0 0,22 86 637 0 0,-20-37-4944 0 0,-11-62 3080 0 0,-12 0-48 0 0</inkml:trace>
  <inkml:trace contextRef="#ctx0" brushRef="#br0" timeOffset="6342.012">4017 363 1756 0 0,'15'-35'8350'0'0,"103"-15"-7414"0"0,-69 38-1187 0 0,111-40-7287 0 0,-143 42 6217 0 0</inkml:trace>
  <inkml:trace contextRef="#ctx0" brushRef="#br0" timeOffset="6589.683">4521 66 2076 0 0,'17'-9'5228'0'0,"-8"30"-3022"0"0,-6-8-2209 0 0,54 173 1041 0 0,-7-27-6890 0 0,-47-151 4419 0 0,-1-2-23 0 0</inkml:trace>
  <inkml:trace contextRef="#ctx0" brushRef="#br0" timeOffset="6850.732">5043 29 1556 0 0,'12'9'314'0'0,"0"1"1"0"0,0 1-1 0 0,-1 0 0 0 0,-1 1 1 0 0,0 0-1 0 0,0 0 0 0 0,-2 1 1 0 0,1 0-1 0 0,-1 1 0 0 0,-1-1 1 0 0,-1 2-1 0 0,0-1 0 0 0,0 1 1 0 0,-2 0-1 0 0,0 0 0 0 0,0 0 0 0 0,-2 0 1 0 0,0 1-1 0 0,0-1 0 0 0,-2 1 1 0 0,0 1-315 0 0,2 2 66 0 0,0 0 0 0 0,-1 0 0 0 0,-2 0 0 0 0,0 0 1 0 0,0 0-1 0 0,-2 0 0 0 0,-1 0 0 0 0,0-1 0 0 0,-1 1 1 0 0,-1-1-1 0 0,-1 0 0 0 0,0-1 0 0 0,-1 1 0 0 0,-1-2 0 0 0,-1 1 1 0 0,0-1-1 0 0,-2 0 0 0 0,1-1 0 0 0,-2-1 0 0 0,0 0 1 0 0,0-1-1 0 0,-2 0 0 0 0,1-1 0 0 0,-2 0 0 0 0,1-1 0 0 0,-2-1 1 0 0,-15 7-67 0 0,2-2-786 0 0,0-2 1 0 0,-1-1 0 0 0,0-1 0 0 0,-1-2 0 0 0,0-1-1 0 0,0-2 1 0 0,-1-1 0 0 0,0-1 0 0 0,-12-1 785 0 0,10-3-1369 0 0</inkml:trace>
  <inkml:trace contextRef="#ctx0" brushRef="#br0" timeOffset="7284.219">3259 198 1648 0 0,'-12'4'272'0'0,"0"0"1"0"0,1 1-1 0 0,-1 0 0 0 0,1 1 0 0 0,0 0 1 0 0,1 1-1 0 0,0 0 0 0 0,0 0 0 0 0,0 1 1 0 0,1 1-1 0 0,0-1 0 0 0,1 1 0 0 0,0 1 1 0 0,0 0-1 0 0,1 0 0 0 0,0 0 0 0 0,1 1 0 0 0,0 0 1 0 0,1 0-1 0 0,0 1 0 0 0,0-1 0 0 0,2 1 1 0 0,-1 0-1 0 0,2 0 0 0 0,-1 1 0 0 0,2-1 1 0 0,-1 0-1 0 0,2 13-272 0 0,5-7 40 0 0,1 0 1 0 0,1-1-1 0 0,1 1 0 0 0,0-1 1 0 0,1-1-1 0 0,1 1 0 0 0,0-2 1 0 0,2 1-1 0 0,0-2 1 0 0,0 1-1 0 0,1-2 0 0 0,1 0 1 0 0,0 0-1 0 0,1-1 1 0 0,0-1-1 0 0,1-1 0 0 0,0 0 1 0 0,1-1-1 0 0,2 1-40 0 0,25 11-1084 0 0,1-1 0 0 0,1-3 0 0 0,0-1 0 0 0,1-3 0 0 0,1-2 0 0 0,0-1 0 0 0,4-3 1084 0 0,-2-1-1302 0 0</inkml:trace>
  <inkml:trace contextRef="#ctx0" brushRef="#br0" timeOffset="4435.374">2164 248 1312 0 0,'0'0'793'0'0,"0"0"-132"0"0,0 0-64 0 0,0 0-29 0 0,0 0-20 0 0,0 0-48 0 0,0 0-49 0 0,0 0-27 0 0,0 0-39 0 0,0 0 6 0 0,0 0-27 0 0,0 0-40 0 0,0 0-31 0 0,0 0-3 0 0,0 0-33 0 0,0 0-18 0 0,0 0-7 0 0,0 0-20 0 0,0 0-19 0 0,0 0 4 0 0,0 0 3 0 0,0 0-37 0 0,0 0-65 0 0,0 0-4 0 0,0 0-8 0 0,0 0-2 0 0,0 0 6 0 0,0 0-13 0 0,-4 0-19 0 0,2 1-54 0 0,0 0 0 0 0,1 0 1 0 0,-1 1-1 0 0,0-1 0 0 0,1 0 1 0 0,-1 0-1 0 0,1 1 0 0 0,0-1 0 0 0,-1 1 1 0 0,1-1-1 0 0,0 1 0 0 0,0-1 1 0 0,0 1-1 0 0,0 0 0 0 0,0 0 0 0 0,1-1 1 0 0,-1 1-1 0 0,0 0 0 0 0,1 0 0 0 0,-1 0 1 0 0,1 0-1 0 0,0 0 0 0 0,0 0 1 0 0,0 0-1 0 0,0 0 0 0 0,0 0 0 0 0,0 0 1 0 0,0 0-1 0 0,0 0 0 0 0,1-1 1 0 0,-1 1-1 0 0,1 0 0 0 0,0 0 0 0 0,-1 0 1 0 0,1 0-1 0 0,0-1 0 0 0,0 1 0 0 0,1 1-4 0 0,-2-3 1 0 0,51 271-52 0 0,-51-267-78 0 0,1 1 0 0 0,-1-1 0 0 0,0 0 0 0 0,-1 0 0 0 0,1 0 0 0 0,-1 0 0 0 0,0 0 0 0 0,0 1 1 0 0,0-1-1 0 0,-1-1 0 0 0,1 1 0 0 0,-1 0 0 0 0,0 0 0 0 0,0-1 0 0 0,0 1 0 0 0,-1-1 0 0 0,1 1 0 0 0,-1-1 0 0 0,0 0 0 0 0,1 0 0 0 0,-2 0 0 0 0,1 0 0 0 0,0-1 0 0 0,0 1 1 0 0,-1-1-1 0 0,0 0 0 0 0,1 0 0 0 0,-1 0 0 0 0,0-1 0 0 0,0 1 0 0 0,0-1 0 0 0,0 0 0 0 0,0 0 0 0 0,0 0 0 0 0,0-1 0 0 0,0 1 0 0 0,-3-1 129 0 0,-57 8 1229 0 0,108-34 1763 0 0,155-16-2775 0 0,-108 29-2563 0 0,-49-3-1710 0 0,-34 11 2842 0 0</inkml:trace>
  <inkml:trace contextRef="#ctx0" brushRef="#br0" timeOffset="4667.355">2027 216 2104 0 0,'-4'-3'916'0'0,"1"0"-132"0"0,3 2-132 0 0,-1-2-68 0 0,1-2-155 0 0,0 4-117 0 0,4-1-152 0 0,3-2-56 0 0,14-1-8 0 0,6-4-440 0 0,-2 0-449 0 0,3 2-507 0 0,0-4 44 0 0,3-2-168 0 0</inkml:trace>
  <inkml:trace contextRef="#ctx0" brushRef="#br0" timeOffset="4916.924">2729 36 1688 0 0,'-8'2'234'0'0,"1"0"1"0"0,0 1-1 0 0,-1 0 0 0 0,1 0 0 0 0,0 0 0 0 0,0 1 1 0 0,1 0-1 0 0,-1 1 0 0 0,1-1 0 0 0,0 1 1 0 0,0 0-1 0 0,0 1 0 0 0,1-1 0 0 0,0 1 0 0 0,0 0 1 0 0,0 1-1 0 0,1-1 0 0 0,0 1 0 0 0,0 0 0 0 0,1 0 1 0 0,0 0-1 0 0,0 0 0 0 0,0 0 0 0 0,0 5-234 0 0,0 18 248 0 0,1 0-1 0 0,2 0 0 0 0,0 1 1 0 0,2-1-1 0 0,2 0 1 0 0,1 0-1 0 0,1-1 0 0 0,1 1 1 0 0,2-1-1 0 0,2 4-247 0 0,-6-15 93 0 0,33 199-2709 0 0,-70-150-1544 0 0,18-56 2852 0 0</inkml:trace>
  <inkml:trace contextRef="#ctx0" brushRef="#br0" timeOffset="5101.987">2454 515 1004 0 0,'13'-11'1124'0'0,"-2"4"-308"0"0,3-4-44 0 0,4 4-232 0 0,-5 1-72 0 0,7-2-188 0 0,4 2-100 0 0,7 3-24 0 0,1 0-592 0 0,0-1-516 0 0,0-1 68 0 0,1-1 40 0 0,1 5 20 0 0</inkml:trace>
  <inkml:trace contextRef="#ctx0" brushRef="#br0" timeOffset="8220.364">5614 117 1416 0 0,'15'-13'823'0'0,"-12"10"-12"0"0,-3 3-39 0 0,0 0-61 0 0,0 0-60 0 0,0 0-31 0 0,0 0-32 0 0,12-11 239 0 0,-5 13 1962 0 0,25 160-2188 0 0,63 281-198 0 0,-94-387-2406 0 0,-1-33-1310 0 0,-14-14 452 0 0,9-9 1462 0 0</inkml:trace>
  <inkml:trace contextRef="#ctx0" brushRef="#br0" timeOffset="8500.625">5734 249 1128 0 0,'4'-6'111'0'0,"-1"1"1"0"0,2-1-1 0 0,-1 1 1 0 0,0-1-1 0 0,1 1 0 0 0,0 1 1 0 0,0-1-1 0 0,1 1 1 0 0,-1 0-1 0 0,1 0 0 0 0,0 0 1 0 0,0 1-1 0 0,0 0 1 0 0,1 0-1 0 0,-1 0 0 0 0,0 1 1 0 0,1 0-1 0 0,0 0 0 0 0,0 1 1 0 0,-1 0-1 0 0,1 0 1 0 0,0 1-1 0 0,0-1 0 0 0,0 2 1 0 0,0-1-1 0 0,0 1 1 0 0,0 0-1 0 0,0 0 0 0 0,-1 1 1 0 0,1 0-1 0 0,0 0 1 0 0,-1 0-1 0 0,0 1 0 0 0,1 0 1 0 0,-1 0-1 0 0,0 1 0 0 0,-1 0 1 0 0,1 0-1 0 0,-1 0 1 0 0,1 1-1 0 0,-1-1 0 0 0,0 1 1 0 0,-1 1-1 0 0,1 0-111 0 0,-3-4 49 0 0,0 0-1 0 0,-1 1 1 0 0,1-1-1 0 0,-1 0 0 0 0,0 1 1 0 0,1 0-1 0 0,-1-1 1 0 0,0 1-1 0 0,0 0 1 0 0,-1-1-1 0 0,1 1 1 0 0,-1 0-1 0 0,1 0 0 0 0,-1 0 1 0 0,0 0-1 0 0,0-1 1 0 0,0 1-1 0 0,0 0 1 0 0,-1 0-1 0 0,1 0 1 0 0,-1-1-1 0 0,0 1 0 0 0,0 0 1 0 0,0 0-1 0 0,0-1 1 0 0,0 1-1 0 0,0-1 1 0 0,-1 1-1 0 0,1-1 0 0 0,-1 1 1 0 0,0-1-1 0 0,1 0 1 0 0,-1 0-1 0 0,0 0 1 0 0,0 0-1 0 0,-1 0 1 0 0,1 0-1 0 0,0-1 0 0 0,-1 1 1 0 0,1-1-1 0 0,-1 0 1 0 0,1 1-1 0 0,-2-1-48 0 0,-119 50-40 0 0,76-42-1057 0 0,18-14-2617 0 0,18-6 2385 0 0</inkml:trace>
  <inkml:trace contextRef="#ctx0" brushRef="#br0" timeOffset="34175.81">74 1303 1108 0 0,'-2'1'4199'0'0,"-1"82"-3196"0"0,6-73-1200 0 0,25 106 1183 0 0,-23-65-4445 0 0,-8-47 2065 0 0,-9 11 8 0 0</inkml:trace>
  <inkml:trace contextRef="#ctx0" brushRef="#br0" timeOffset="35300.567">58 1256 1192 0 0,'0'0'551'0'0,"0"0"-52"0"0,-3-13 2410 0 0,0 21-2837 0 0,1 0-1 0 0,-1 1 1 0 0,1-1 0 0 0,1 1-1 0 0,0-1 1 0 0,0 1 0 0 0,0-1-1 0 0,1 1 1 0 0,0 0-1 0 0,1-1 1 0 0,0 1 0 0 0,1-1-1 0 0,-1 1 1 0 0,2-1 0 0 0,-1 1-1 0 0,1-1 1 0 0,0 0-72 0 0,7 36 432 0 0,33 181 1775 0 0,-43-223-2023 0 0,0-2-40 0 0,-10 4 22 0 0,0-16-80 0 0,9 3-85 0 0,0-1 1 0 0,1 1 0 0 0,0-1 0 0 0,0 0-1 0 0,1 1 1 0 0,1-1 0 0 0,-1 1 0 0 0,1-1-1 0 0,1 1 1 0 0,0 0 0 0 0,0 0 0 0 0,1 0-1 0 0,0 0 1 0 0,1 1 0 0 0,0-1 0 0 0,0 1-1 0 0,1 0 1 0 0,0 1 0 0 0,0-1 0 0 0,0 1 0 0 0,1 1-1 0 0,0-1 1 0 0,1 1 0 0 0,0 0 0 0 0,0 1-1 0 0,0 0 1 0 0,0 0 0 0 0,1 1 0 0 0,0 0-1 0 0,-1 0 1 0 0,2 1 0 0 0,-1 0 0 0 0,0 1-1 0 0,1 0 1 0 0,-1 0 0 0 0,1 1 0 0 0,-1 0-1 0 0,1 1 1 0 0,6 0-2 0 0,-9 0 4 0 0,-1 1 1 0 0,1 0-1 0 0,0 0 0 0 0,0 0 0 0 0,-1 1 0 0 0,1 0 1 0 0,-1 0-1 0 0,0 1 0 0 0,1 0 0 0 0,-1 0 1 0 0,0 0-1 0 0,-1 1 0 0 0,1 0 0 0 0,-1 0 0 0 0,1 0 1 0 0,-1 1-1 0 0,0-1 0 0 0,-1 1 0 0 0,1 0 0 0 0,-1 1 1 0 0,0-1-1 0 0,0 1 0 0 0,-1 0 0 0 0,0 0 0 0 0,0 0 1 0 0,0 0-1 0 0,-1 1 0 0 0,0-1 0 0 0,0 1 1 0 0,0-1-1 0 0,-1 1 0 0 0,0 0 0 0 0,-1 0 0 0 0,1-1 1 0 0,-1 5-5 0 0,-10 4 25 0 0,-1 0 0 0 0,-1-1 0 0 0,0 0 1 0 0,0 0-1 0 0,-2-1 0 0 0,1-1 0 0 0,-2 0 1 0 0,1-1-1 0 0,-2-1 0 0 0,1 0 1 0 0,-1-1-1 0 0,-1-1 0 0 0,0 0 0 0 0,0-2 1 0 0,0 1-1 0 0,-1-2 0 0 0,0-1 0 0 0,0 0 1 0 0,0-1-1 0 0,0-1 0 0 0,-3 0-25 0 0,20-2-80 0 0,-1 1 0 0 0,1 0-1 0 0,-1-1 1 0 0,0 1-1 0 0,1-1 1 0 0,-1 0 0 0 0,0 1-1 0 0,1-1 1 0 0,-1 0 0 0 0,0 0-1 0 0,1 0 1 0 0,-1 0-1 0 0,0-1 1 0 0,1 1 0 0 0,-1 0-1 0 0,0-1 1 0 0,1 1 0 0 0,-1-1-1 0 0,0 1 1 0 0,1-1-1 0 0,-1 0 1 0 0,1 0 0 0 0,-1 0-1 0 0,1 0 1 0 0,0 0-1 0 0,-1 0 1 0 0,1 0 0 0 0,0 0-1 0 0,0 0 1 0 0,0-1 0 0 0,0 1-1 0 0,0 0 1 0 0,0-1-1 0 0,0 1 1 0 0,0-1 0 0 0,0 1-1 0 0,1-1 1 0 0,-1 1 0 0 0,1-1-1 0 0,-1 0 1 0 0,1 1-1 0 0,-1-1 1 0 0,1 0 0 0 0,0 1-1 0 0,0-1 1 0 0,0 0 0 0 0,0 1-1 0 0,0-1 1 0 0,0 0-1 0 0,1 0 1 0 0,-1 1 0 0 0,0-1-1 0 0,1 1 1 0 0,0-1 0 0 0,-1 0-1 0 0,1 1 1 0 0,0-1-1 0 0,-1 1 1 0 0,1-1 0 0 0,0 1-1 0 0,0 0 1 0 0,0-1 0 0 0,1 1-1 0 0,-1 0 1 0 0,1-1 80 0 0,29-42-2582 0 0,-11 21 1334 0 0</inkml:trace>
  <inkml:trace contextRef="#ctx0" brushRef="#br0" timeOffset="35565.838">610 1411 1016 0 0,'34'-4'6255'0'0,"-7"39"-3963"0"0,-21-23-2318 0 0,42 100-727 0 0,-47-111-226 0 0,-1-1-99 0 0,-31-1-3245 0 0,14-6 2883 0 0</inkml:trace>
  <inkml:trace contextRef="#ctx0" brushRef="#br0" timeOffset="35818.368">567 1247 1112 0 0,'1'-27'5278'0'0,"0"2"-3481"0"0,8 36-7002 0 0,-5-6 3835 0 0</inkml:trace>
  <inkml:trace contextRef="#ctx0" brushRef="#br0" timeOffset="36234.912">814 1378 1008 0 0,'38'40'2311'0'0,"-29"-30"-1924"0"0,-1 2 0 0 0,0-1 0 0 0,0 1 1 0 0,-1 1-1 0 0,-1-1 0 0 0,0 1 0 0 0,-1 0 0 0 0,0 0 0 0 0,-1 1 1 0 0,-1-1-1 0 0,0 1 0 0 0,-1 0 0 0 0,1 13-387 0 0,-20 3 1002 0 0,17-30-974 0 0,0-1 1 0 0,0 1-1 0 0,0-1 1 0 0,0 1 0 0 0,0 0-1 0 0,0-1 1 0 0,0 1-1 0 0,0-1 1 0 0,0 1-1 0 0,0 0 1 0 0,0-1 0 0 0,0 1-1 0 0,0-1 1 0 0,0 1-1 0 0,-1 0 1 0 0,1-1 0 0 0,0 1-1 0 0,0 0 1 0 0,0-1-1 0 0,-1 1 1 0 0,1 0-1 0 0,0-1 1 0 0,0 1 0 0 0,-1 0-1 0 0,1 0 1 0 0,0-1-1 0 0,-1 1 1 0 0,1 0-1 0 0,0 0 1 0 0,-1-1 0 0 0,1 1-1 0 0,0 0 1 0 0,-1 0-1 0 0,1 0 1 0 0,0 0 0 0 0,-1 0-1 0 0,1 0 1 0 0,-1-1-1 0 0,1 1 1 0 0,0 0-1 0 0,-1 0 1 0 0,1 0 0 0 0,-1 0-1 0 0,1 0 1 0 0,0 0-1 0 0,-1 1-28 0 0,3-19-39 0 0,1 0 0 0 0,1 0-1 0 0,1 0 1 0 0,0 1-1 0 0,2 0 1 0 0,-1 0 0 0 0,2 1-1 0 0,0-1 1 0 0,1 2-1 0 0,1-1 1 0 0,1 1 0 0 0,0 1-1 0 0,0 0 1 0 0,2 1 0 0 0,1-1 39 0 0,-13 13-12 0 0,0 0 1 0 0,0 0 0 0 0,0 0-1 0 0,0 1 1 0 0,1-1 0 0 0,-1 0-1 0 0,0 1 1 0 0,1-1 0 0 0,-1 1 0 0 0,0 0-1 0 0,1-1 1 0 0,-1 1 0 0 0,0 0-1 0 0,1 0 1 0 0,-1 0 0 0 0,1 0-1 0 0,-1 0 1 0 0,0 0 0 0 0,1 0 0 0 0,-1 0-1 0 0,1 1 1 0 0,-1-1 0 0 0,0 1-1 0 0,1-1 1 0 0,-1 1 0 0 0,0-1-1 0 0,1 1 1 0 0,-1 0 0 0 0,0-1-1 0 0,0 1 1 0 0,0 0 0 0 0,0 0 0 0 0,0 0-1 0 0,0 0 1 0 0,0 0 0 0 0,0 0-1 0 0,0 0 1 0 0,0 0 0 0 0,0 1-1 0 0,-1-1 1 0 0,1 0 0 0 0,-1 0 0 0 0,1 1-1 0 0,-1-1 1 0 0,1 0 0 0 0,-1 1-1 0 0,1-1 1 0 0,-1 0 11 0 0,22 80 25 0 0,-20-68-120 0 0,2 4-176 0 0,31 93 257 0 0,21-71-5686 0 0,-45-38 4300 0 0</inkml:trace>
  <inkml:trace contextRef="#ctx0" brushRef="#br0" timeOffset="37361.911">1470 1430 1428 0 0,'-65'5'3336'0'0,"54"-1"-3170"0"0,0 1-1 0 0,0-1 0 0 0,0 2 1 0 0,1 0-1 0 0,0 0 0 0 0,0 1 0 0 0,1 0 1 0 0,-1 0-1 0 0,2 1 0 0 0,-1 0 1 0 0,1 1-1 0 0,-7 9-165 0 0,13-16 19 0 0,0 0 1 0 0,1-1-1 0 0,-1 1 1 0 0,0 0-1 0 0,1 0 1 0 0,-1 0-1 0 0,1 0 1 0 0,0 1-1 0 0,0-1 1 0 0,0 0-1 0 0,0 1 0 0 0,0-1 1 0 0,0 0-1 0 0,0 1 1 0 0,1-1-1 0 0,0 1 1 0 0,-1-1-1 0 0,1 1 1 0 0,0 0-1 0 0,0-1 1 0 0,0 1-1 0 0,0-1 1 0 0,1 1-1 0 0,-1-1 0 0 0,1 1 1 0 0,0-1-1 0 0,-1 0 1 0 0,1 1-1 0 0,0-1 1 0 0,0 0-1 0 0,1 1 1 0 0,-1-1-1 0 0,0 0 1 0 0,1 0-1 0 0,-1 0 1 0 0,1 0-1 0 0,0 0 0 0 0,0 0 1 0 0,-1-1-1 0 0,1 1 1 0 0,0-1-1 0 0,1 1 1 0 0,-1-1-1 0 0,0 0 1 0 0,0 0-1 0 0,1 1 1 0 0,-1-2-1 0 0,0 1 1 0 0,1 0-1 0 0,-1 0 0 0 0,1-1 1 0 0,-1 1-1 0 0,1-1 1 0 0,-1 0-1 0 0,1 0 1 0 0,-1 0-1 0 0,1 0 1 0 0,0 0-20 0 0,4-1 11 0 0,1-1 0 0 0,-1 1 1 0 0,0-1-1 0 0,0-1 0 0 0,0 1 0 0 0,0-1 1 0 0,0 0-1 0 0,0-1 0 0 0,-1 0 0 0 0,1 0 1 0 0,-1 0-1 0 0,0-1 0 0 0,0 1 0 0 0,-1-1 1 0 0,0-1-1 0 0,0 1 0 0 0,0-1 0 0 0,0 0 1 0 0,-1 0-1 0 0,0-1 0 0 0,0 1 0 0 0,-1-1 1 0 0,1 0-12 0 0,61-72-33 0 0,-25 66 15 0 0,-38 13 6 0 0,14 2 8 0 0,-11 1 6 0 0,0 1 0 0 0,0-1 0 0 0,0 1-1 0 0,0 0 1 0 0,-1 0 0 0 0,1 1 0 0 0,-1-1 0 0 0,0 1 0 0 0,0 0 0 0 0,-1 0 0 0 0,1 1 0 0 0,-1-1 0 0 0,-1 0 0 0 0,1 1 0 0 0,-1 0 0 0 0,0 0 0 0 0,0 0-1 0 0,0 0 1 0 0,-1 0 0 0 0,0 0 0 0 0,0 0 0 0 0,0 0 0 0 0,-1 1-2 0 0,3 9 112 0 0,-3-15-54 0 0,1 34 398 0 0,46-105-264 0 0,39-46-884 0 0,-83 114 660 0 0,-1 1 0 0 0,0 0 0 0 0,0-1 0 0 0,1 1 0 0 0,-1 0 0 0 0,0 0 0 0 0,1 1 0 0 0,-1-1 0 0 0,1 0 0 0 0,-1 1 0 0 0,1-1 0 0 0,-1 1 0 0 0,1 0 0 0 0,0 0 0 0 0,-1 0 0 0 0,1 0 0 0 0,-1 1 0 0 0,1-1 0 0 0,-1 0-1 0 0,1 1 1 0 0,-1 0 0 0 0,1 0 0 0 0,-1 0 0 0 0,1 0 0 0 0,-1 0 0 0 0,0 0 0 0 0,0 0 0 0 0,0 1 0 0 0,0-1 0 0 0,0 1 0 0 0,0 0 0 0 0,0 0 0 0 0,0 0 0 0 0,0-1 0 0 0,-1 2 0 0 0,1-1 0 0 0,-1 0 0 0 0,1 0 0 0 0,-1 0 0 0 0,0 1-1 0 0,0 0 33 0 0,30 104 778 0 0,-53-45-250 0 0,26-78-605 0 0,0 1 1 0 0,2 0-1 0 0,-1 0 0 0 0,2 1 1 0 0,0 0-1 0 0,0 0 1 0 0,2 0-1 0 0,-1 1 0 0 0,2 0 1 0 0,0 1-1 0 0,0 0 1 0 0,1 1-1 0 0,0 0 0 0 0,1 0 1 0 0,1 1-1 0 0,2-1 77 0 0,-12 12-10 0 0,1 0 0 0 0,-1-1 0 0 0,1 1-1 0 0,-1 0 1 0 0,1 1 0 0 0,-1-1 0 0 0,0 1 0 0 0,1-1-1 0 0,-1 1 1 0 0,0 0 0 0 0,0 0 0 0 0,0 1 0 0 0,-1-1-1 0 0,1 0 1 0 0,0 1 0 0 0,-1 0 0 0 0,0 0-1 0 0,1 0 1 0 0,-1 0 0 0 0,0 0 0 0 0,-1 0 0 0 0,1 0-1 0 0,-1 0 1 0 0,1 1 0 0 0,-1-1 0 0 0,0 1 0 0 0,0-1-1 0 0,0 1 1 0 0,-1-1 0 0 0,1 1 0 0 0,-1 0-1 0 0,0-1 1 0 0,0 1 0 0 0,0-1 0 0 0,0 1 0 0 0,-1 0-1 0 0,0 2 11 0 0,6 20 87 0 0,-3-21-82 0 0,0 0 0 0 0,0-1-1 0 0,1 1 1 0 0,0 0 0 0 0,0-1 0 0 0,0 1 0 0 0,0-1 0 0 0,0 0-1 0 0,1 0 1 0 0,0-1 0 0 0,0 1 0 0 0,0-1 0 0 0,0 1-1 0 0,1-1 1 0 0,-1-1 0 0 0,1 1 0 0 0,0-1 0 0 0,0 1 0 0 0,0-1-1 0 0,0-1 1 0 0,0 1 0 0 0,0-1 0 0 0,0 0 0 0 0,1 0-1 0 0,-1 0 1 0 0,0-1 0 0 0,1 0 0 0 0,-1 0 0 0 0,0 0 0 0 0,1 0-1 0 0,-1-1 1 0 0,0 0 0 0 0,0 0 0 0 0,0-1 0 0 0,4-1-5 0 0,9-1-139 0 0,0-1 1 0 0,0-1-1 0 0,-1-1 1 0 0,0 0-1 0 0,0-1 0 0 0,-1-1 1 0 0,0-1-1 0 0,-1 0 1 0 0,9-8 138 0 0,-25 19 55 0 0,0-1 0 0 0,0 1 0 0 0,0-1 0 0 0,0 0 0 0 0,0 0 0 0 0,0 0 0 0 0,0 1 0 0 0,0-1 0 0 0,0 0 0 0 0,1 0 0 0 0,-1 0 0 0 0,0 0 0 0 0,0 0 0 0 0,0-1 0 0 0,0 1 0 0 0,0 0 0 0 0,0 0 0 0 0,0-1 0 0 0,0 1 0 0 0,0 0 0 0 0,0-1 0 0 0,0 1 0 0 0,1-1 0 0 0,-1 1 0 0 0,0-1 0 0 0,0 0 0 0 0,1 1 0 0 0,-1-1 0 0 0,0 0 0 0 0,1 1 0 0 0,-1-1 0 0 0,0 0 0 0 0,1 0 0 0 0,-1 0 0 0 0,1 1 0 0 0,-1-1 0 0 0,1 0 0 0 0,0 0-1 0 0,-1 0 1 0 0,1 0 0 0 0,0 0 0 0 0,0 0 0 0 0,0 0 0 0 0,-1 0 0 0 0,1 0 0 0 0,0 0 0 0 0,0 0 0 0 0,1 0-55 0 0,-21 25 62 0 0,23 14-5751 0 0,0-38 4389 0 0</inkml:trace>
  <inkml:trace contextRef="#ctx0" brushRef="#br0" timeOffset="37610.068">2313 1280 948 0 0,'-9'-18'3340'0'0,"2"-11"1023"0"0,31 24-10158 0 0,-16 5 4355 0 0</inkml:trace>
  <inkml:trace contextRef="#ctx0" brushRef="#br0" timeOffset="38447.319">2804 1427 1204 0 0,'0'0'86'0'0,"-1"0"0"0"0,1 0 0 0 0,0 0 0 0 0,-1 0 0 0 0,1 0 0 0 0,0 0 0 0 0,-1 0 0 0 0,1 0 0 0 0,-1 0 0 0 0,1-1 0 0 0,0 1 0 0 0,-1 0 0 0 0,1 0 0 0 0,0 0 1 0 0,-1-1-1 0 0,1 1 0 0 0,0 0 0 0 0,-1 0 0 0 0,1-1 0 0 0,0 1 0 0 0,0 0 0 0 0,-1 0 0 0 0,1-1 0 0 0,0 1 0 0 0,0 0 0 0 0,0-1 0 0 0,-1 1 0 0 0,1 0 0 0 0,0-1 0 0 0,0 1 0 0 0,0-1 0 0 0,0 1 0 0 0,0 0 0 0 0,0-1 0 0 0,0 1 0 0 0,0 0 0 0 0,0-1 0 0 0,0 1 0 0 0,0-1 0 0 0,0 1 0 0 0,0 0 0 0 0,0-1 0 0 0,0 1 0 0 0,0-1 0 0 0,0 1 0 0 0,0 0 0 0 0,0-1 0 0 0,1 1 0 0 0,-1 0 0 0 0,0-1 0 0 0,0 1-86 0 0,-39 11 601 0 0,24-4-457 0 0,-1 0 0 0 0,2 1 0 0 0,-1 1 0 0 0,1 1-1 0 0,1 0 1 0 0,0 0 0 0 0,0 1 0 0 0,1 1 0 0 0,0 0 0 0 0,1 1 0 0 0,0 0 0 0 0,2 1 0 0 0,-1 0 0 0 0,-2 7-144 0 0,11-20 3 0 0,1 0 1 0 0,-1 0-1 0 0,1 0 1 0 0,0 0-1 0 0,0 0 1 0 0,0 0 0 0 0,-1 0-1 0 0,1 0 1 0 0,0 1-1 0 0,0-1 1 0 0,0 0-1 0 0,1 0 1 0 0,-1 0-1 0 0,0 0 1 0 0,0 0-1 0 0,1 0 1 0 0,-1 0-1 0 0,0 0 1 0 0,1 0 0 0 0,-1 0-1 0 0,1 0 1 0 0,-1 0-1 0 0,1 0 1 0 0,0 0-1 0 0,-1 0 1 0 0,1 0-1 0 0,0-1 1 0 0,0 1-1 0 0,0 0 1 0 0,-1-1-1 0 0,1 1 1 0 0,0 0 0 0 0,0-1-1 0 0,0 1 1 0 0,0-1-1 0 0,0 1 1 0 0,0-1-1 0 0,0 0 1 0 0,0 1-1 0 0,0-1 1 0 0,1 0-1 0 0,-1 0 1 0 0,0 0 0 0 0,0 0-1 0 0,0 0 1 0 0,0 0-1 0 0,0 0 1 0 0,0 0-1 0 0,0 0 1 0 0,0 0-1 0 0,0 0 1 0 0,0-1-1 0 0,1 1 1 0 0,-1-1-1 0 0,0 1 1 0 0,0-1 0 0 0,-1 1-1 0 0,2-1-3 0 0,77-16-249 0 0,-74 15 247 0 0,7-1-30 0 0,-1-1-1 0 0,1 0 1 0 0,-1-1 0 0 0,0 0 0 0 0,0-1-1 0 0,0 0 1 0 0,-1 0 0 0 0,0-1 0 0 0,0-1-1 0 0,-1 0 1 0 0,0 0 0 0 0,0-1 0 0 0,-1 0-1 0 0,0 0 1 0 0,0-1 0 0 0,-1 0 0 0 0,4-9 32 0 0,-11 18 8 0 0,0 1-1 0 0,0-1 1 0 0,-1 0 0 0 0,1 1 0 0 0,0-1 0 0 0,-1 0 0 0 0,1 1 0 0 0,0-1 0 0 0,-1 0 0 0 0,1 1 0 0 0,-1-1-1 0 0,1 1 1 0 0,-1-1 0 0 0,1 1 0 0 0,-1-1 0 0 0,1 1 0 0 0,-1-1 0 0 0,0 1 0 0 0,1 0 0 0 0,-1-1 0 0 0,0 1-1 0 0,1 0 1 0 0,-1 0 0 0 0,0-1 0 0 0,0 1 0 0 0,1 0 0 0 0,-1 0 0 0 0,0 0 0 0 0,1 0 0 0 0,-1 0-1 0 0,0 0 1 0 0,0 0 0 0 0,1 0 0 0 0,-1 0 0 0 0,0 0 0 0 0,0 0 0 0 0,1 1 0 0 0,-1-1 0 0 0,0 0 0 0 0,1 0-1 0 0,-1 1 1 0 0,0-1 0 0 0,1 0 0 0 0,-1 1 0 0 0,0-1 0 0 0,1 1 0 0 0,-1-1 0 0 0,1 1 0 0 0,-1-1 0 0 0,1 1-1 0 0,-1-1 1 0 0,1 1 0 0 0,-1 0 0 0 0,1-1 0 0 0,0 1 0 0 0,-1 0 0 0 0,1-1 0 0 0,0 1 0 0 0,0 0 0 0 0,-1-1-1 0 0,1 1 1 0 0,0 0 0 0 0,0 0 0 0 0,0 0-8 0 0,-3 1-8 0 0,1 1-1 0 0,0-1 1 0 0,0 1-1 0 0,0 0 1 0 0,1 0-1 0 0,-1 0 1 0 0,1 0 0 0 0,-1 0-1 0 0,1 0 1 0 0,0 0-1 0 0,0 1 1 0 0,0-1-1 0 0,1 0 1 0 0,-1 1 0 0 0,1-1-1 0 0,0 0 1 0 0,0 1-1 0 0,0-1 1 0 0,0 0-1 0 0,0 1 1 0 0,1-1-1 0 0,0 0 1 0 0,-1 1 0 0 0,1-1-1 0 0,1 0 1 0 0,-1 0-1 0 0,0 0 1 0 0,1 0-1 0 0,-1 0 1 0 0,1 0 0 0 0,0 0-1 0 0,0 0 1 0 0,0-1-1 0 0,1 1 1 0 0,-1-1-1 0 0,0 1 1 0 0,1-1-1 0 0,0 0 1 0 0,-1 0 0 0 0,1 0-1 0 0,0-1 1 0 0,0 1-1 0 0,0-1 1 0 0,0 1-1 0 0,0-1 1 0 0,1 0 0 0 0,-1 0-1 0 0,0 0 1 0 0,1-1-1 0 0,-1 1 1 0 0,0-1-1 0 0,2 0 9 0 0,4 2-73 0 0,0-1 0 0 0,0-1-1 0 0,0 1 1 0 0,0-1 0 0 0,0-1 0 0 0,0 0-1 0 0,-1 0 1 0 0,1-1 0 0 0,0 0-1 0 0,0-1 1 0 0,-1 1 0 0 0,0-2-1 0 0,1 1 1 0 0,-1-1 0 0 0,0 0 0 0 0,-1-1-1 0 0,1 0 1 0 0,-1 0 0 0 0,0-1-1 0 0,0 0 1 0 0,-1 0 0 0 0,0 0-1 0 0,0-1 1 0 0,0 0 0 0 0,-1 0-1 0 0,0 0 1 0 0,0-1 0 0 0,-1 0 0 0 0,0 0-1 0 0,0 0 1 0 0,-1 0 0 0 0,0-1-1 0 0,0 1 1 0 0,-1-1 0 0 0,0 0-1 0 0,-1 0 74 0 0,2-6 195 0 0,0-1-1 0 0,-1 1 0 0 0,-1-1 1 0 0,0 1-1 0 0,-1-1 0 0 0,-1 0 0 0 0,0 1 1 0 0,-2-1-1 0 0,1 1 0 0 0,-2-1 1 0 0,0 1-1 0 0,-1 0 0 0 0,0 1 0 0 0,-1-1 1 0 0,-1 1-1 0 0,0 0 0 0 0,-1 1 0 0 0,-5-6-194 0 0,12 18 44 0 0,1 0-1 0 0,-1 0 0 0 0,0 0 0 0 0,0 0 0 0 0,0 0 1 0 0,0 0-1 0 0,0 0 0 0 0,0 0 0 0 0,0 0 1 0 0,0 1-1 0 0,0-1 0 0 0,0 1 0 0 0,0-1 0 0 0,-1 0 1 0 0,1 1-1 0 0,0 0 0 0 0,0-1 0 0 0,-1 1 0 0 0,1 0 1 0 0,0 0-1 0 0,-1 0 0 0 0,1-1 0 0 0,0 1 0 0 0,-1 1 1 0 0,1-1-1 0 0,0 0 0 0 0,0 0 0 0 0,-1 0 1 0 0,1 1-1 0 0,0-1 0 0 0,-1 1 0 0 0,1-1 0 0 0,0 1 1 0 0,0-1-1 0 0,0 1 0 0 0,0 0 0 0 0,0-1 0 0 0,0 1 1 0 0,0 0-1 0 0,0 0 0 0 0,0 0 0 0 0,0 0 0 0 0,0 0 1 0 0,0 0-1 0 0,0 0 0 0 0,1 0 0 0 0,-1 0 1 0 0,1 0-1 0 0,-1 1 0 0 0,0-1 0 0 0,1 0 0 0 0,0 0 1 0 0,-1 2-44 0 0,-23 68 272 0 0,44 75-12 0 0,33 18-2395 0 0,-17-47-3516 0 0,-30-97 4249 0 0</inkml:trace>
  <inkml:trace contextRef="#ctx0" brushRef="#br0" timeOffset="39313.747">3673 1445 1004 0 0,'-5'-3'196'0'0,"1"0"1"0"0,-1 1-1 0 0,0-1 0 0 0,0 1 0 0 0,0 0 1 0 0,-1 1-1 0 0,1-1 0 0 0,0 1 0 0 0,-1 0 0 0 0,1 0 1 0 0,-1 1-1 0 0,1 0 0 0 0,-1 0 0 0 0,1 0 1 0 0,-1 0-1 0 0,1 1 0 0 0,0 0 0 0 0,-1 0 1 0 0,1 1-1 0 0,0-1 0 0 0,-1 1 0 0 0,1 0 1 0 0,0 1-1 0 0,1-1 0 0 0,-6 4-196 0 0,-111 82 1182 0 0,78-6-151 0 0,95-48-690 0 0,-36-33-421 0 0,0-1 0 0 0,-1 0 0 0 0,1-1 0 0 0,-1 0 0 0 0,1-2 0 0 0,-1 1 0 0 0,0-2 0 0 0,0 0 0 0 0,0-1 1 0 0,0-1-1 0 0,-1 0 0 0 0,0-1 0 0 0,0 0 0 0 0,5-5 80 0 0,-5 2-50 0 0,0-1 1 0 0,-1-1 0 0 0,-1 0-1 0 0,0 0 1 0 0,0-1 0 0 0,-1-1-1 0 0,-1 0 1 0 0,-1 0 0 0 0,0-1-1 0 0,0-1 1 0 0,-2 1 0 0 0,0-1-1 0 0,0 0 1 0 0,-2-1 0 0 0,0 1-1 0 0,-1-1 1 0 0,-1 0 0 0 0,0-1-1 0 0,-1 1 1 0 0,-1 0 0 0 0,-1 0-1 0 0,-1-14 50 0 0,0 29 22 0 0,1 1 0 0 0,0 0 0 0 0,-1 0 0 0 0,1-1 0 0 0,-1 1 0 0 0,1 0 0 0 0,-1-1 0 0 0,1 1 0 0 0,-1 0 0 0 0,0 0 0 0 0,0 0 0 0 0,0 0 0 0 0,1 0 0 0 0,-1 0 0 0 0,0 0 0 0 0,0 0 0 0 0,-1 0 0 0 0,1 0 0 0 0,0 1 1 0 0,0-1-1 0 0,0 0 0 0 0,0 1 0 0 0,-1-1 0 0 0,1 1 0 0 0,0-1 0 0 0,-1 1 0 0 0,1 0 0 0 0,0-1 0 0 0,-1 1 0 0 0,1 0 0 0 0,0 0 0 0 0,-1 0 0 0 0,1 0 0 0 0,0 0 0 0 0,-1 0 0 0 0,1 1 0 0 0,0-1 0 0 0,-1 0 0 0 0,1 1 0 0 0,0-1 0 0 0,-1 1 0 0 0,1-1 0 0 0,0 1 0 0 0,0-1 0 0 0,0 1 0 0 0,-1 0 0 0 0,1 0 0 0 0,0 0 0 0 0,0 0 0 0 0,0-1 0 0 0,0 1 0 0 0,1 1 0 0 0,-1-1 0 0 0,0 0 0 0 0,0 0 0 0 0,0 0 0 0 0,1 0 0 0 0,-1 0 0 0 0,1 1 0 0 0,-1-1-22 0 0,-4 7 41 0 0,0 1 0 0 0,1-1-1 0 0,0 1 1 0 0,0 0 0 0 0,1 0 0 0 0,0 1-1 0 0,0-1 1 0 0,1 1 0 0 0,0-1 0 0 0,1 1 0 0 0,0 0-1 0 0,1 0 1 0 0,0-1 0 0 0,0 1 0 0 0,1 0-1 0 0,1-1 1 0 0,-1 1 0 0 0,1 0 0 0 0,1-1 0 0 0,0 0-1 0 0,0 0 1 0 0,1 0 0 0 0,0 0 0 0 0,1 0 0 0 0,0-1-1 0 0,0 1 1 0 0,1-2 0 0 0,-1 1 0 0 0,2 0-1 0 0,-1-1 1 0 0,1 0 0 0 0,1-1 0 0 0,-1 1 0 0 0,1-2-1 0 0,0 1 1 0 0,0-1 0 0 0,0 0 0 0 0,1 0-1 0 0,0-1 1 0 0,0-1 0 0 0,0 1 0 0 0,1-1 0 0 0,1 0-41 0 0,-2 0-26 0 0,-1 0 1 0 0,1 0-1 0 0,0 0 1 0 0,0-1-1 0 0,0-1 1 0 0,0 1-1 0 0,0-2 1 0 0,0 1-1 0 0,0-1 1 0 0,0 0-1 0 0,1-1 0 0 0,-1 0 1 0 0,0-1-1 0 0,0 0 1 0 0,0 0-1 0 0,-1-1 1 0 0,1 0-1 0 0,0 0 1 0 0,-1-1-1 0 0,0 0 1 0 0,0-1-1 0 0,0 0 1 0 0,-1 0-1 0 0,1 0 1 0 0,-1-1-1 0 0,0 0 1 0 0,-1-1-1 0 0,0 1 1 0 0,0-1-1 0 0,0-1 1 0 0,-1 1-1 0 0,0-1 1 0 0,0 0-1 0 0,-1 0 1 0 0,0 0-1 0 0,1-5 26 0 0,3-51 881 0 0,-8 63-652 0 0,-1-35 1464 0 0,2 37-1778 0 0,26 27-258 0 0,-2-11-3887 0 0,-24-17 2853 0 0,-5-1-1173 0 0,0-2 1369 0 0</inkml:trace>
  <inkml:trace contextRef="#ctx0" brushRef="#br0" timeOffset="39563.334">4139 1069 1872 0 0,'0'-2'744'0'0,"0"-2"-328"0"0,0 1-60 0 0,0 1-40 0 0,0 2-32 0 0,0 0-436 0 0,1 2-56 0 0,3-1-80 0 0,-3 2-296 0 0,4 2-732 0 0</inkml:trace>
  <inkml:trace contextRef="#ctx0" brushRef="#br0" timeOffset="39829.704">4363 1529 1008 0 0,'24'-47'2576'0'0,"-17"30"-2385"0"0,0 1 1 0 0,2-1 0 0 0,0 2-1 0 0,1-1 1 0 0,1 2 0 0 0,0-1-1 0 0,1 1 1 0 0,0 1-1 0 0,12-10-191 0 0,-17 17 46 0 0,1 0-1 0 0,0 0 1 0 0,1 0-1 0 0,0 1 1 0 0,-1 0-1 0 0,1 1 0 0 0,1 0 1 0 0,-1 1-1 0 0,1-1 1 0 0,-1 2-1 0 0,1-1 1 0 0,0 2-1 0 0,0-1 0 0 0,0 1 1 0 0,2 1-46 0 0,-9 0 40 0 0,1 1 1 0 0,-1-1-1 0 0,0 1 0 0 0,1 0 1 0 0,-1 0-1 0 0,0 1 1 0 0,1-1-1 0 0,-1 1 0 0 0,0-1 1 0 0,0 1-1 0 0,-1 0 0 0 0,1 0 1 0 0,0 0-1 0 0,0 1 1 0 0,-1-1-1 0 0,0 1 0 0 0,1-1 1 0 0,-1 1-1 0 0,0 0 1 0 0,0 0-1 0 0,0 0 0 0 0,-1 0 1 0 0,1 0-1 0 0,-1 0 0 0 0,0 1 1 0 0,0-1-1 0 0,0 0 1 0 0,0 1-1 0 0,0-1 0 0 0,-1 1 1 0 0,1-1-1 0 0,-1 1 0 0 0,0-1 1 0 0,0 1-1 0 0,-1-1 1 0 0,1 0-1 0 0,-1 3-40 0 0,-6 8 82 0 0,-1 0 0 0 0,-1-1-1 0 0,0-1 1 0 0,0 1 0 0 0,-1-2 0 0 0,-1 1 0 0 0,0-1-1 0 0,-1-1 1 0 0,0 0 0 0 0,0-1 0 0 0,-1 0 0 0 0,0 0-1 0 0,-1-2 1 0 0,0 0 0 0 0,0 0 0 0 0,-1-1-82 0 0,14-5-106 0 0,0-1 1 0 0,1 1-1 0 0,-1-1 1 0 0,0 0-1 0 0,0 1 1 0 0,1-1-1 0 0,-1 0 1 0 0,0 1-1 0 0,0-1 1 0 0,1 0-1 0 0,-1 0 1 0 0,0 0-1 0 0,0 0 1 0 0,0 0-1 0 0,1 0 1 0 0,-1 0-1 0 0,0 0 1 0 0,0 0-1 0 0,0 0 1 0 0,1 0-1 0 0,-1 0 1 0 0,0 0-1 0 0,0-1 1 0 0,0 1-1 0 0,1 0 1 0 0,-1-1-1 0 0,0 1 1 0 0,1-1-1 0 0,-1 1 1 0 0,0-1-1 0 0,1 1 1 0 0,-1-1-1 0 0,0 1 1 0 0,1-1-1 0 0,-1 1 1 0 0,1-1-1 0 0,-1 0 1 0 0,1 1-1 0 0,-1-1 1 0 0,1 0-1 0 0,0 1 1 0 0,-1-1-1 0 0,1 0 1 0 0,0 0-1 0 0,0 0 1 0 0,-1 1-1 0 0,1-1 1 0 0,0 0-1 0 0,0 0 1 0 0,0 0-1 0 0,0 1 1 0 0,0-1-1 0 0,0 0 1 0 0,0 0-1 0 0,0 0 1 0 0,0 1-1 0 0,1-1 1 0 0,-1 0-1 0 0,0 0 106 0 0,2-8-1288 0 0</inkml:trace>
  <inkml:trace contextRef="#ctx0" brushRef="#br0" timeOffset="40061.14">4920 1162 2136 0 0,'8'7'7800'0'0,"-6"31"-6774"0"0,8-16-908 0 0,43 149-1152 0 0,-53-168 808 0 0,0 1 1 0 0,-1-1-1 0 0,1 1 1 0 0,-1-1-1 0 0,0 0 1 0 0,0 1-1 0 0,0-1 1 0 0,-1 0-1 0 0,1 0 0 0 0,-1 0 1 0 0,0 0-1 0 0,0 0 1 0 0,0 0-1 0 0,0 0 1 0 0,0-1-1 0 0,0 1 1 0 0,-1-1-1 0 0,0 1 1 0 0,1-1-1 0 0,-1 0 1 0 0,0 0-1 0 0,0 0 1 0 0,0-1-1 0 0,0 1 1 0 0,0-1-1 0 0,0 1 1 0 0,-1-1-1 0 0,1 0 1 0 0,0 0-1 0 0,-4 0 226 0 0,-16 1-1244 0 0</inkml:trace>
  <inkml:trace contextRef="#ctx0" brushRef="#br0" timeOffset="40249.211">4720 1327 1516 0 0,'15'-16'3025'0'0,"46"-27"1123"0"0,51 19-3159 0 0,-10 3-4530 0 0,-67 3 604 0 0,-21 8 1617 0 0</inkml:trace>
  <inkml:trace contextRef="#ctx0" brushRef="#br0" timeOffset="40654.76">5075 946 1184 0 0,'32'128'3434'0'0,"-8"23"-1200"0"0,-25-147-2135 0 0,0 0 0 0 0,0 0 1 0 0,0 0-1 0 0,0 0 0 0 0,0 0 1 0 0,-1 0-1 0 0,0 0 0 0 0,0-1 0 0 0,0 1 1 0 0,0-1-1 0 0,-1 1 0 0 0,1-1 0 0 0,-1 0 1 0 0,0 0-1 0 0,0 0 0 0 0,0 0 0 0 0,0-1 1 0 0,0 1-1 0 0,-1-1 0 0 0,1 0 0 0 0,-1 0 1 0 0,0 0-1 0 0,1 0 0 0 0,-1-1 1 0 0,-1 1-100 0 0,1-4 19 0 0,1-1 0 0 0,0 0 1 0 0,-1 0-1 0 0,1 0 1 0 0,0 0-1 0 0,1-1 1 0 0,-1 1-1 0 0,1-1 1 0 0,-1 1-1 0 0,1-1 1 0 0,0 0-1 0 0,0 0 1 0 0,1 0-1 0 0,-1 0 1 0 0,1 0-1 0 0,0-1 0 0 0,0 1 1 0 0,0 0-1 0 0,1-1 1 0 0,-1 1-1 0 0,1 0 1 0 0,0-1-1 0 0,1 1 1 0 0,-1 0-1 0 0,1-1 1 0 0,-1 1-1 0 0,1 0 1 0 0,0 0-1 0 0,1 0 1 0 0,-1-1-20 0 0,1-4-16 0 0,0 0 0 0 0,1 1 1 0 0,0-1-1 0 0,0 0 1 0 0,0 1-1 0 0,1 0 0 0 0,1 0 1 0 0,-1 0-1 0 0,1 0 0 0 0,1 1 1 0 0,-1 0-1 0 0,1 0 1 0 0,0 0-1 0 0,1 1 0 0 0,0 0 1 0 0,0 0-1 0 0,0 0 1 0 0,1 1-1 0 0,-1 1 0 0 0,1-1 1 0 0,0 1-1 0 0,1 0 0 0 0,-1 1 1 0 0,8-2 15 0 0,-8 7-8 0 0,0 1 0 0 0,-1 1 1 0 0,0 0-1 0 0,1 0 0 0 0,-1 0 0 0 0,-1 1 0 0 0,1 0 1 0 0,-1 0-1 0 0,0 1 0 0 0,0-1 0 0 0,0 1 1 0 0,-1 1-1 0 0,0-1 0 0 0,0 1 0 0 0,0 0 0 0 0,-1 0 1 0 0,0 0-1 0 0,-1 1 0 0 0,0-1 0 0 0,0 1 1 0 0,1 4 7 0 0,23 77-1572 0 0,-12 3-3318 0 0,-13-81 3692 0 0</inkml:trace>
  <inkml:trace contextRef="#ctx0" brushRef="#br0" timeOffset="40932.949">5454 1442 1196 0 0,'75'-12'10355'0'0,"-75"12"-9834"0"0,0 0-53 0 0,0 0 15 0 0,0 0-45 0 0,14 0 1003 0 0,-10 0-3039 0 0,-16 9-3300 0 0,-13-1-1050 0 0,6-4 4686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1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12 928 0 0,'0'0'710'0'0,"0"0"-100"0"0,-22-2 944 0 0,19 1-1729 0 0,-18-5 1273 0 0,31 3 268 0 0,194 15-317 0 0,-165-7-953 0 0,29 1 55 0 0,0 3 0 0 0,-1 3-1 0 0,-1 2 1 0 0,0 4-1 0 0,-1 2 1 0 0,25 14-151 0 0,-27-1 283 0 0,-63-32-212 0 0,0-1-7 0 0,-3 3 29 0 0,-16 14 12 0 0,-1-1 1 0 0,0-1-1 0 0,-1-1 1 0 0,0-1-1 0 0,-1-1 1 0 0,-1 0-1 0 0,-10 2-105 0 0,-3 3 107 0 0,-677 271 566 0 0,656-255-2786 0 0,56-33 1152 0 0,46-6-3326 0 0,-18-1 2931 0 0</inkml:trace>
  <inkml:trace contextRef="#ctx0" brushRef="#br0" timeOffset="278.748">1112 524 1816 0 0,'-113'58'2283'0'0,"-2"-4"0"0"0,-3-5-1 0 0,-5-5-2282 0 0,-54 23-757 0 0,121-53-3212 0 0,54-14 2539 0 0,2 0-10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4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215 1652 0 0,'19'35'4759'0'0,"40"79"-4403"0"0,-55-107-404 0 0,0 0-1 0 0,-1 1 0 0 0,0 0 1 0 0,0 0-1 0 0,0 0 0 0 0,-1 0 1 0 0,-1 0-1 0 0,1 0 1 0 0,-1 1-1 0 0,-1-1 0 0 0,1 1 1 0 0,-2-1-1 0 0,1 0 0 0 0,-1 1 1 0 0,0-1-1 0 0,-1 0 1 0 0,0 0-1 0 0,0 1 0 0 0,-1-2 1 0 0,0 1-1 0 0,0 0 0 0 0,0 0 1 0 0,-1-1-1 0 0,-1 0 0 0 0,1 0 1 0 0,-1 0-1 0 0,-1 0 1 0 0,1-1-1 0 0,-1 0 0 0 0,0 0 1 0 0,0 0-1 0 0,-1-1 0 0 0,1 0 1 0 0,-4 1 48 0 0,-96 33 1492 0 0,105-39-1216 0 0,85-50 955 0 0,56 27-1268 0 0,-39 11-5393 0 0,-94 12 3916 0 0</inkml:trace>
  <inkml:trace contextRef="#ctx0" brushRef="#br0" timeOffset="204.512">1824 219 1240 0 0,'-2'-3'880'0'0,"-1"0"-104"0"0,-2-1-276 0 0,5 2-120 0 0,0-2-36 0 0,0 1-8 0 0,3 0-40 0 0,2 0-296 0 0,13-3-220 0 0,1-2-308 0 0,3-1-652 0 0,4 0 20 0 0</inkml:trace>
  <inkml:trace contextRef="#ctx0" brushRef="#br0" timeOffset="449.427">2432 0 1256 0 0,'-6'2'208'0'0,"0"-1"1"0"0,0 1-1 0 0,1 0 1 0 0,-1 1-1 0 0,1-1 0 0 0,-1 1 1 0 0,1 0-1 0 0,0 1 0 0 0,0-1 1 0 0,0 1-1 0 0,1 0 0 0 0,0 0 1 0 0,-1 1-1 0 0,1-1 1 0 0,1 1-1 0 0,-1 0 0 0 0,1 0 1 0 0,-1 0-1 0 0,1 0 0 0 0,1 0 1 0 0,-1 1-1 0 0,1 0 0 0 0,0-1 1 0 0,0 1-1 0 0,1 0 1 0 0,0 0-1 0 0,0 0 0 0 0,0 0 1 0 0,1 0-1 0 0,0 0 0 0 0,0 5-208 0 0,37 186 1703 0 0,104 130-2677 0 0,-140-324 756 0 0,-1 1 0 0 0,1-1 0 0 0,-1 1 0 0 0,1-1 0 0 0,-1 0 0 0 0,0 1 0 0 0,0-1 0 0 0,-1 1 0 0 0,1-1 0 0 0,-1 0 0 0 0,1 1 0 0 0,-1-1 0 0 0,0 0 0 0 0,0 1 0 0 0,-1-1 0 0 0,1 0 0 0 0,-1 0 0 0 0,1 0 0 0 0,-1 0 0 0 0,0 0 0 0 0,0 0 0 0 0,0-1 0 0 0,-1 1 0 0 0,1-1 0 0 0,-1 1 218 0 0,-15 9-1438 0 0</inkml:trace>
  <inkml:trace contextRef="#ctx0" brushRef="#br0" timeOffset="620.423">2192 495 1712 0 0,'11'-19'1184'0'0,"2"2"-188"0"0,-1 2-148 0 0,4 2-107 0 0,4 1-89 0 0,-1 3-112 0 0,0 1-144 0 0,5 1-204 0 0,3 4-176 0 0,4 3-4 0 0,-14 0-512 0 0,7 0-236 0 0,8 0 51 0 0,35 12-795 0 0,-33-12 88 0 0,0 0 8 0 0</inkml:trace>
  <inkml:trace contextRef="#ctx0" brushRef="#br0" timeOffset="-1838.425">639 285 1324 0 0,'18'17'3666'0'0,"-12"46"-3303"0"0,-5-48-26 0 0,42 269 793 0 0,-57-235-5250 0 0,4-46 2692 0 0</inkml:trace>
  <inkml:trace contextRef="#ctx0" brushRef="#br0" timeOffset="-1447.26">287 90 860 0 0,'0'-21'8585'0'0,"-14"21"-11369"0"0,14 0-1161 0 0,2 0 2413 0 0</inkml:trace>
  <inkml:trace contextRef="#ctx0" brushRef="#br0" timeOffset="-1150.787">518 33 1120 0 0,'0'0'172'0'0,"0"-1"0"0"0,-1 1 0 0 0,1-1 0 0 0,0 1 0 0 0,0-1 0 0 0,0 1 0 0 0,0-1 0 0 0,0 1 0 0 0,0-1 0 0 0,0 1 0 0 0,0-1 0 0 0,0 1 0 0 0,0-1-1 0 0,1 1 1 0 0,-1-1 0 0 0,0 1 0 0 0,0-1 0 0 0,0 1 0 0 0,1-1 0 0 0,-1 1 0 0 0,0-1 0 0 0,0 1 0 0 0,1-1 0 0 0,-1 1 0 0 0,0 0 0 0 0,1-1 0 0 0,-1 1 0 0 0,1 0 0 0 0,-1-1 0 0 0,0 1 0 0 0,1 0 0 0 0,-1-1 0 0 0,1 1 0 0 0,-1 0 0 0 0,1 0-1 0 0,-1 0 1 0 0,1-1 0 0 0,-1 1 0 0 0,1 0 0 0 0,-1 0 0 0 0,1 0 0 0 0,-1 0 0 0 0,1 0 0 0 0,0 0-172 0 0,-6-1 313 0 0,2 0-1413 0 0,7 1-3409 0 0,-3 0 2967 0 0</inkml:trace>
  <inkml:trace contextRef="#ctx0" brushRef="#br0" timeOffset="-872.217">972 92 1068 0 0,'22'17'275'0'0,"-1"2"0"0"0,-1 0 0 0 0,0 1 0 0 0,-2 2 0 0 0,0-1 0 0 0,-2 2-1 0 0,0 0 1 0 0,-2 1 0 0 0,0 1 0 0 0,-2 0 0 0 0,0 1 0 0 0,-2 0 0 0 0,-1 1 0 0 0,-1 0 0 0 0,-2 0 0 0 0,0 0 0 0 0,-2 1 0 0 0,0 14-275 0 0,-6-29 18 0 0,0 0 1 0 0,0 0 0 0 0,-1 0 0 0 0,-1 0 0 0 0,0 0-1 0 0,-1-1 1 0 0,0 0 0 0 0,-1 0 0 0 0,-1 0 0 0 0,0-1-1 0 0,0 0 1 0 0,-1 0 0 0 0,0 0 0 0 0,-1-1 0 0 0,0-1-1 0 0,-7 6-18 0 0,7-7-304 0 0,0 0 1 0 0,0 0-1 0 0,-1-1 0 0 0,0-1 0 0 0,0 0 0 0 0,0 0 0 0 0,-1-1 0 0 0,0 0 1 0 0,0-1-1 0 0,-1 0 0 0 0,1-1 0 0 0,-4 1 304 0 0,-25 0-1543 0 0</inkml:trace>
  <inkml:trace contextRef="#ctx0" brushRef="#br0" timeOffset="-2087.003">215 285 1004 0 0,'14'-15'3575'0'0,"-12"15"-3238"0"0,-2 0-77 0 0,0 0 10 0 0,0 1-242 0 0,0 0 0 0 0,0-1 0 0 0,0 1 0 0 0,-1 0 0 0 0,1-1 0 0 0,0 1 0 0 0,0 0 0 0 0,0-1 0 0 0,0 1 0 0 0,0 0 0 0 0,0-1 1 0 0,0 1-1 0 0,1 0 0 0 0,-1-1 0 0 0,0 1 0 0 0,0 0 0 0 0,0-1 0 0 0,1 1 0 0 0,-1 0 0 0 0,0-1 0 0 0,1 1 0 0 0,-1-1 0 0 0,0 1 0 0 0,1 0 0 0 0,-1-1 0 0 0,1 1 0 0 0,-1-1 0 0 0,1 1 0 0 0,-1-1 1 0 0,1 0-1 0 0,-1 1 0 0 0,1-1 0 0 0,0 1 0 0 0,-1-1 0 0 0,1 0 0 0 0,0 0 0 0 0,-1 1 0 0 0,1-1 0 0 0,0 0 0 0 0,-1 0 0 0 0,1 0 0 0 0,0 0 0 0 0,-1 0 0 0 0,1 0 0 0 0,0 0 0 0 0,-1 0 1 0 0,1 0-1 0 0,0 0 0 0 0,-1 0 0 0 0,1 0 0 0 0,0 0 0 0 0,-1-1 0 0 0,1 1 0 0 0,0 0 0 0 0,-1 0 0 0 0,1-1 0 0 0,0 1 0 0 0,-1 0 0 0 0,1-1 0 0 0,-1 1 0 0 0,1-1-28 0 0,44 372-396 0 0,-44-343-3776 0 0,-1-22 2795 0 0</inkml:trace>
  <inkml:trace contextRef="#ctx0" brushRef="#br0" timeOffset="-593.007">110 287 1624 0 0,'-11'11'165'0'0,"0"0"1"0"0,1 1-1 0 0,1 0 0 0 0,0 1 0 0 0,1 0 1 0 0,0 0-1 0 0,1 1 0 0 0,0 0 1 0 0,1 1-1 0 0,1-1 0 0 0,0 1 0 0 0,1 0 1 0 0,1 0-1 0 0,0 0 0 0 0,1 1 0 0 0,1-1 1 0 0,0 1-1 0 0,1-1 0 0 0,1 1 0 0 0,0-1 1 0 0,1 0-1 0 0,1 1 0 0 0,0-1 0 0 0,1 0 1 0 0,1 0-1 0 0,0-1 0 0 0,1 1 0 0 0,0-1 1 0 0,2-1-1 0 0,-1 1 0 0 0,3 1-165 0 0,12 16-534 0 0,1 0-1 0 0,1-2 0 0 0,2-1 1 0 0,1-1-1 0 0,1-1 1 0 0,2-1-1 0 0,29 19 535 0 0,-17-17-1393 0 0</inkml:trace>
  <inkml:trace contextRef="#ctx0" brushRef="#br0" timeOffset="6952.683">2435 234 1172 0 0,'-3'-16'1586'0'0,"1"14"-1491"0"0,-1 0 0 0 0,1 0 0 0 0,0 0 0 0 0,0 0 0 0 0,0 0 0 0 0,0-1 0 0 0,1 1 0 0 0,-1-1 0 0 0,0 1 0 0 0,1-1 0 0 0,0 0 0 0 0,-1 1 0 0 0,1-1 0 0 0,1 0 1 0 0,-1 0-1 0 0,0 0 0 0 0,0 0 0 0 0,1 0 0 0 0,0 0 0 0 0,0 0 0 0 0,0 0 0 0 0,0 0 0 0 0,0 0 0 0 0,0-1-95 0 0,0 3 33 0 0,-18-18-3 0 0,6 15-28 0 0,-1-1 0 0 0,1 1 0 0 0,-1 1 0 0 0,1 0 1 0 0,-1 1-1 0 0,0 0 0 0 0,0 1 0 0 0,0 1 0 0 0,0 0 0 0 0,0 1 1 0 0,0 0-1 0 0,0 0 0 0 0,0 2 0 0 0,1 0 0 0 0,-1 0 0 0 0,-2 2-2 0 0,8-4 21 0 0,-64 17 79 0 0,1 3-1 0 0,1 3 1 0 0,1 3 0 0 0,1 3-1 0 0,2 3 1 0 0,1 3-1 0 0,2 2 1 0 0,2 3 0 0 0,1 3-1 0 0,-34 34-99 0 0,85-72 16 0 0,0 0 0 0 0,1 1 0 0 0,0 0 0 0 0,0 0 0 0 0,1 1 0 0 0,0 0 0 0 0,0 0 0 0 0,1 0-1 0 0,0 1 1 0 0,0 0 0 0 0,1 0 0 0 0,0 0 0 0 0,1 0 0 0 0,0 1 0 0 0,-2 8-16 0 0,40 18 48 0 0,-21-31-37 0 0,0-1 0 0 0,0-1 0 0 0,1 0 1 0 0,-1-1-1 0 0,1-1 0 0 0,-1 0 0 0 0,1-1 0 0 0,-1-1 1 0 0,1 0-1 0 0,-1-1 0 0 0,0 0 0 0 0,1-1 0 0 0,-1-1 0 0 0,10-3-11 0 0,-9 3-5 0 0,137-41 41 0 0,-2-6-1 0 0,-3-7 1 0 0,-2-6-1 0 0,105-66-35 0 0,117-86 227 0 0,-329 174-513 0 0,-43 40 39 0 0,-25 3 106 0 0,0 2-1 0 0,0 0 1 0 0,1 2-1 0 0,0 2 1 0 0,0 0-1 0 0,0 2 1 0 0,-6 3 141 0 0,-9 2-121 0 0,-1390 462-898 0 0,1345-448 1133 0 0,-2-3 0 0 0,0-5-1 0 0,-2-3 1 0 0,0-5 0 0 0,-90 1-114 0 0,172-12 35 0 0,1 0 0 0 0,-1-1 1 0 0,0 0-1 0 0,0-1 0 0 0,1 0 1 0 0,-1-1-1 0 0,1 0 0 0 0,-1-1 1 0 0,1 0-1 0 0,0 0 0 0 0,0-1 1 0 0,0 0-1 0 0,1-1 0 0 0,-1 0 1 0 0,1-1-1 0 0,0 0 1 0 0,1 0-1 0 0,-1-1 0 0 0,1 0 1 0 0,0-1-1 0 0,1 1 0 0 0,0-1 1 0 0,0-1-1 0 0,1 1 0 0 0,0-1 1 0 0,1 0-1 0 0,-1-1 0 0 0,2 1 1 0 0,-1-1-1 0 0,2 0 0 0 0,-1 0 1 0 0,1-1-1 0 0,1 1 0 0 0,0-1 1 0 0,-1-4-36 0 0,17-65 118 0 0,-3 40-69 0 0,29-30 8 0 0,-7 50-103 0 0,1 1 0 0 0,1 2-1 0 0,0 1 1 0 0,1 2 0 0 0,1 1 0 0 0,0 3 0 0 0,17-3 46 0 0,62-21-195 0 0,197-48-753 0 0,-312 83 940 0 0,0-1-1 0 0,0 1 1 0 0,0-1-1 0 0,0 1 1 0 0,0 0-1 0 0,0-1 1 0 0,0 1 0 0 0,0 0-1 0 0,0 0 1 0 0,-1-1-1 0 0,1 1 1 0 0,0 0-1 0 0,0 0 1 0 0,-1 0-1 0 0,1 0 1 0 0,-1 0 0 0 0,1 0-1 0 0,-1 0 1 0 0,1 0-1 0 0,-1 0 1 0 0,0 0-1 0 0,1 1 1 0 0,-1-1-1 0 0,0 0 1 0 0,0 0 0 0 0,0 0-1 0 0,0 0 1 0 0,0 0-1 0 0,0 1 1 0 0,0-1-1 0 0,0 0 1 0 0,0 0-1 0 0,-1 0 1 0 0,1 0 0 0 0,0 0-1 0 0,-1 0 1 0 0,1 0-1 0 0,-1 1 1 0 0,1-1-1 0 0,-1 0 1 0 0,1-1-1 0 0,-1 1 1 0 0,0 0 0 0 0,0 0-1 0 0,1 0 1 0 0,-1 0-1 0 0,0 0 1 0 0,0-1-1 0 0,0 1 1 0 0,0 0-1 0 0,0-1 1 0 0,0 1 0 0 0,0-1-1 0 0,0 1 1 0 0,0-1-1 0 0,0 1 1 0 0,-1-1 8 0 0,-34 41-116 0 0,-1-2 0 0 0,-2-2 0 0 0,-2-1 0 0 0,-36 23 116 0 0,-141 140-233 0 0,214-197 230 0 0,0 0 0 0 0,1 1 0 0 0,0-1 1 0 0,0 1-1 0 0,-1 0 0 0 0,2 0 0 0 0,-1 0 0 0 0,0 0 0 0 0,0 1 0 0 0,1-1 0 0 0,0 1 1 0 0,0-1-1 0 0,0 1 0 0 0,0 0 0 0 0,1 0 0 0 0,-1 0 0 0 0,1 0 0 0 0,0 0 1 0 0,0 0-1 0 0,0 0 0 0 0,1 0 0 0 0,-1 1 0 0 0,1-1 0 0 0,0 0 0 0 0,1 0 0 0 0,-1 1 1 0 0,1-1-1 0 0,-1 0 0 0 0,1 0 0 0 0,0 0 0 0 0,1 0 0 0 0,-1 0 0 0 0,1 0 1 0 0,0 0-1 0 0,0-1 0 0 0,0 1 0 0 0,0 0 0 0 0,1-1 0 0 0,-1 0 0 0 0,1 0 0 0 0,0 1 1 0 0,0-1-1 0 0,0-1 0 0 0,0 1 0 0 0,1 0 0 0 0,-1-1 0 0 0,1 0 0 0 0,-1 0 1 0 0,1 0-1 0 0,1 0 3 0 0,17 1-4 0 0,0-2 0 0 0,0-1 1 0 0,0 0-1 0 0,0-2 0 0 0,1 0 1 0 0,-2-2-1 0 0,1 0 0 0 0,0-1 1 0 0,-1-2-1 0 0,0 0 1 0 0,4-3 3 0 0,50-12 30 0 0,18-4-85 0 0,2 4 0 0 0,1 5 0 0 0,1 3 0 0 0,-1 5-1 0 0,24 4 56 0 0,-117 4 0 0 0,1 0-1 0 0,0 1 0 0 0,-1-1 0 0 0,1 1 1 0 0,-1 0-1 0 0,1 0 0 0 0,0 1 0 0 0,-1-1 1 0 0,1 1-1 0 0,-1-1 0 0 0,1 1 1 0 0,-1 0-1 0 0,1 1 0 0 0,-1-1 0 0 0,0 0 1 0 0,1 1-1 0 0,-1 0 0 0 0,0 0 0 0 0,0 0 1 0 0,0 0-1 0 0,0 0 0 0 0,-1 1 1 0 0,1-1-1 0 0,-1 1 0 0 0,1 0 0 0 0,-1-1 1 0 0,0 1-1 0 0,0 0 0 0 0,0 1 0 0 0,0-1 1 0 0,-1 0-1 0 0,1 3 1 0 0,-6 3-1 0 0,-1 1 1 0 0,-1 0-1 0 0,0-1 1 0 0,0 0-1 0 0,-1 0 1 0 0,0-1-1 0 0,0 0 1 0 0,-1 0-1 0 0,0-1 0 0 0,0 0 1 0 0,-1 0-1 0 0,0-1 1 0 0,0 0-1 0 0,0 0 1 0 0,-1-1-1 0 0,0-1 1 0 0,-3 2 0 0 0,-24 15 221 0 0,0-2 0 0 0,-2-1 0 0 0,0-2 0 0 0,-1-1 0 0 0,0-3 0 0 0,-33 6-221 0 0,73-17 10 0 0,-1-1 0 0 0,0 0 1 0 0,1 0-1 0 0,-1 0 0 0 0,0 0 0 0 0,0 0 1 0 0,0 0-1 0 0,1 0 0 0 0,-1 0 1 0 0,0 0-1 0 0,0 0 0 0 0,1 0 0 0 0,-1 0 1 0 0,0-1-1 0 0,1 1 0 0 0,-1 0 0 0 0,0 0 1 0 0,0-1-1 0 0,1 1 0 0 0,-1-1 1 0 0,1 1-1 0 0,-1 0 0 0 0,0-1 0 0 0,1 1 1 0 0,-1-1-1 0 0,1 0 0 0 0,-1 1 1 0 0,1-1-1 0 0,-1 1 0 0 0,1-1 0 0 0,0 0 1 0 0,-1 1-1 0 0,1-1 0 0 0,0 0 0 0 0,-1 1 1 0 0,1-1-1 0 0,0 0 0 0 0,0 0 1 0 0,0 1-1 0 0,-1-1 0 0 0,1 0 0 0 0,0 0 1 0 0,0 1-1 0 0,0-1 0 0 0,0 0 1 0 0,1 0-1 0 0,-1 1 0 0 0,0-1 0 0 0,0 0 1 0 0,0 0-1 0 0,1 1 0 0 0,-1-1 1 0 0,0 0-1 0 0,0 1 0 0 0,1-1 0 0 0,-1 0 1 0 0,1 1-1 0 0,-1-1 0 0 0,1 0 0 0 0,-1 1 1 0 0,1-1-1 0 0,0 0-10 0 0,27-46-7 0 0,-26 45 15 0 0,12-18-38 0 0,1 2-1 0 0,1 0 0 0 0,1 0 0 0 0,0 2 0 0 0,1 0 1 0 0,1 1-1 0 0,1 1 0 0 0,0 1 0 0 0,0 0 1 0 0,1 2-1 0 0,1 0 0 0 0,0 1 0 0 0,1 2 0 0 0,-1 0 1 0 0,2 2-1 0 0,14-3 31 0 0,-36 8-48 0 0,-1 1 0 0 0,1-1 1 0 0,-1 1-1 0 0,1-1 0 0 0,-1 1 1 0 0,1 0-1 0 0,-1 0 0 0 0,1 0 1 0 0,0 0-1 0 0,-1 0 0 0 0,1 0 1 0 0,-1 0-1 0 0,1 1 0 0 0,0-1 1 0 0,-1 0-1 0 0,1 1 0 0 0,-1-1 1 0 0,1 1-1 0 0,-1 0 0 0 0,0-1 1 0 0,1 1-1 0 0,-1 0 0 0 0,0 0 1 0 0,1 0-1 0 0,-1 0 0 0 0,0 0 1 0 0,0 0-1 0 0,0 1 0 0 0,0-1 1 0 0,0 0-1 0 0,0 0 0 0 0,0 1 1 0 0,0-1-1 0 0,-1 0 0 0 0,1 1 1 0 0,0-1-1 0 0,-1 1 0 0 0,1-1 1 0 0,-1 1-1 0 0,0 0 0 0 0,1-1 1 0 0,-1 1-1 0 0,0-1 0 0 0,0 1 1 0 0,0-1-1 0 0,0 1 0 0 0,0 0 1 0 0,-1 0 47 0 0,-9 11-1318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0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94 1368 0 0,'8'-4'2301'0'0,"-7"4"-2229"0"0,-1-1-1 0 0,1 1 0 0 0,-1-1 0 0 0,1 1 0 0 0,-1 0 1 0 0,1 0-1 0 0,-1-1 0 0 0,1 1 0 0 0,-1 0 0 0 0,1 0 1 0 0,0 0-1 0 0,-1-1 0 0 0,1 1 0 0 0,-1 0 0 0 0,1 0 1 0 0,0 0-1 0 0,-1 0 0 0 0,1 0 0 0 0,-1 0 1 0 0,1 0-1 0 0,0 0 0 0 0,-1 0 0 0 0,1 1 0 0 0,-1-1 1 0 0,1 0-1 0 0,-1 0 0 0 0,1 1 0 0 0,0-1 0 0 0,-1 0 1 0 0,1 0-1 0 0,-1 1 0 0 0,1-1 0 0 0,-1 1 0 0 0,0-1 1 0 0,1 0-1 0 0,-1 1 0 0 0,1-1 0 0 0,-1 1 1 0 0,0-1-1 0 0,1 1 0 0 0,-1-1 0 0 0,0 1 0 0 0,1-1 1 0 0,-1 1-1 0 0,0-1 0 0 0,0 1 0 0 0,0 0 0 0 0,0-1 1 0 0,1 1-1 0 0,-1-1 0 0 0,0 1 0 0 0,0 0 0 0 0,0-1 1 0 0,0 1-1 0 0,0-1 0 0 0,0 1 0 0 0,-1 0 1 0 0,1-1-1 0 0,0 1 0 0 0,0-1 0 0 0,0 1 0 0 0,0-1 1 0 0,-1 1-1 0 0,1 0 0 0 0,0-1 0 0 0,-1 1 0 0 0,1-1-71 0 0,1 5-55 0 0,27 103 598 0 0,20 99-290 0 0,-36-63-3239 0 0,-25-115 288 0 0,7-23 1357 0 0</inkml:trace>
  <inkml:trace contextRef="#ctx0" brushRef="#br0" timeOffset="824.059">11 268 948 0 0,'-10'-11'4619'0'0,"33"0"-3337"0"0,49-7-1587 0 0,-63 16 730 0 0,57-12-315 0 0,33-7-249 0 0,-1-3 1 0 0,-1-4 0 0 0,32-18 138 0 0,4-23 1079 0 0,-135 46 469 0 0,35 259-1341 0 0,21 34 150 0 0,-54-271-349 0 0,1 1 0 0 0,-1-1 0 0 0,1 1 1 0 0,-1-1-1 0 0,1 1 0 0 0,-1 0 0 0 0,1-1 0 0 0,0 1 0 0 0,-1 0 1 0 0,1 0-1 0 0,-1 0 0 0 0,1-1 0 0 0,0 1 0 0 0,-1 0 1 0 0,1 0-1 0 0,0 0 0 0 0,-1 0 0 0 0,1 0 0 0 0,-1 0 0 0 0,1 0 1 0 0,0 0-1 0 0,-1 0 0 0 0,1 0 0 0 0,0 1 0 0 0,-1-1 0 0 0,1 0 1 0 0,-1 0-1 0 0,1 0 0 0 0,0 1 0 0 0,-1-1 0 0 0,1 0 1 0 0,-1 1-1 0 0,1-1 0 0 0,-1 1 0 0 0,1-1 0 0 0,-1 1 0 0 0,1-1 1 0 0,-1 0-1 0 0,0 1 0 0 0,1 0 0 0 0,-1-1 0 0 0,0 1 0 0 0,1-1 1 0 0,-1 1-1 0 0,0 0-8 0 0,3-6-47 0 0,54-145-714 0 0,-36 117 353 0 0,-20 33 402 0 0,11 4-118 0 0,4 5 111 0 0,0-1 0 0 0,0 0 0 0 0,1-1 0 0 0,0 0 0 0 0,1-2 0 0 0,-1 0-1 0 0,1-1 1 0 0,0 0 0 0 0,0-2 0 0 0,0 0 0 0 0,0-1 0 0 0,0-1 0 0 0,1 0-1 0 0,-1-2 1 0 0,0 0 0 0 0,0-1 0 0 0,0-1 0 0 0,0 0 13 0 0,-3 2-25 0 0,0-1 0 0 0,-1 0-1 0 0,1-1 1 0 0,0-1 0 0 0,-1 0 0 0 0,0-1 0 0 0,0 0 0 0 0,-1-1 0 0 0,0-1-1 0 0,0 0 1 0 0,0 0 0 0 0,-1-2 0 0 0,-1 1 0 0 0,1-2 0 0 0,-2 1 0 0 0,1-2-1 0 0,-2 1 1 0 0,1-1 0 0 0,-2-1 0 0 0,6-8 25 0 0,-14 20 17 0 0,0 0 1 0 0,0 0-1 0 0,1 0 1 0 0,-1 0-1 0 0,0 0 1 0 0,0 0-1 0 0,0 0 0 0 0,0 0 1 0 0,-1-1-1 0 0,1 1 1 0 0,0 0-1 0 0,0 0 0 0 0,-1 0 1 0 0,1 0-1 0 0,0 0 1 0 0,-1 0-1 0 0,1 0 0 0 0,-1 1 1 0 0,1-1-1 0 0,-1 0 1 0 0,0 0-1 0 0,1 0 1 0 0,-1 0-1 0 0,0 1 0 0 0,0-1 1 0 0,1 0-1 0 0,-1 1 1 0 0,0-1-1 0 0,0 0 0 0 0,0 1 1 0 0,0-1-1 0 0,0 1 1 0 0,0-1-1 0 0,0 1 0 0 0,0 0 1 0 0,0-1-1 0 0,0 1 1 0 0,0 0-1 0 0,0 0 1 0 0,0 0-1 0 0,0 0 0 0 0,0 0 1 0 0,0 0-1 0 0,0 0 1 0 0,0 0-1 0 0,0 0 0 0 0,0 0 1 0 0,0 1-1 0 0,0-1 1 0 0,0 0-1 0 0,0 1 0 0 0,0-1 1 0 0,0 1-1 0 0,-1 0-17 0 0,-58 13 287 0 0,48-11-256 0 0,1 1 0 0 0,-1 1 0 0 0,0 0 0 0 0,1 0 1 0 0,0 1-1 0 0,0 1 0 0 0,1 0 0 0 0,0 0 0 0 0,0 1 0 0 0,1 0 0 0 0,0 0 0 0 0,0 1 1 0 0,1 1-1 0 0,0-1 0 0 0,0 1 0 0 0,1 1 0 0 0,1-1 0 0 0,0 1 0 0 0,0 1 0 0 0,1-1 1 0 0,0 1-1 0 0,1-1 0 0 0,1 1 0 0 0,0 0 0 0 0,0 1 0 0 0,1 3-31 0 0,4-11-114 0 0,1 1 0 0 0,0 0 0 0 0,0-1 0 0 0,1 1 0 0 0,0-1 0 0 0,0 0 0 0 0,0 0 0 0 0,0-1 0 0 0,1 1 0 0 0,0-1-1 0 0,0 0 1 0 0,0 0 0 0 0,0-1 0 0 0,1 1 0 0 0,-1-1 0 0 0,1 0 0 0 0,0-1 0 0 0,0 1 0 0 0,0-1 0 0 0,0 0 0 0 0,0-1 0 0 0,0 0 0 0 0,1 0-1 0 0,-1 0 1 0 0,1 0 0 0 0,-1-1 0 0 0,0 0 0 0 0,1-1 0 0 0,-1 1 0 0 0,0-1 0 0 0,1-1 114 0 0,107-19-4087 0 0,-82 11 2760 0 0</inkml:trace>
  <inkml:trace contextRef="#ctx0" brushRef="#br0" timeOffset="1198.424">1756 172 1044 0 0,'23'-5'3659'0'0,"31"69"-2585"0"0,-41-44-774 0 0,27 50 144 0 0,-29-19 2631 0 0,19-149-2434 0 0,-22 85-708 0 0,-1-1 40 0 0,1 0 0 0 0,0 0 1 0 0,1 1-1 0 0,0 0 0 0 0,1 1 1 0 0,0 0-1 0 0,1 0 0 0 0,1 1 1 0 0,0 1-1 0 0,0 0 0 0 0,6-3 27 0 0,-15 12-1 0 0,0 0-1 0 0,0 0 1 0 0,0 0-1 0 0,1 1 1 0 0,-1-1-1 0 0,0 1 1 0 0,1-1-1 0 0,-1 1 0 0 0,0 0 1 0 0,1 1-1 0 0,-1-1 1 0 0,0 1-1 0 0,1-1 1 0 0,-1 1-1 0 0,0 0 1 0 0,0 0-1 0 0,0 0 1 0 0,1 1-1 0 0,-1-1 1 0 0,-1 1-1 0 0,1-1 1 0 0,0 1-1 0 0,0 0 0 0 0,-1 0 1 0 0,1 1-1 0 0,-1-1 1 0 0,1 0-1 0 0,-1 1 1 0 0,0-1-1 0 0,0 1 1 0 0,0 0-1 0 0,0 0 1 0 0,0 1 1 0 0,54 105-222 0 0,-54-103 182 0 0,20 70-957 0 0,-18-23-4515 0 0,-4-45 3973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0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32 309 888 0 0,'16'43'3429'0'0,"-15"-37"-3127"0"0,54 284 3689 0 0,-45-266-5738 0 0,-7-43-1996 0 0,-2 7 3753 0 0,0-4-1280 0 0</inkml:trace>
  <inkml:trace contextRef="#ctx0" brushRef="#br0" timeOffset="248.388">11 120 1404 0 0,'-1'-11'1180'0'0,"-2"2"-244"0"0,1 3-148 0 0,-1 2-96 0 0,3-1-211 0 0,-2 1-229 0 0,2-1-244 0 0,2 4-4 0 0,-1 1-361 0 0,1-2-311 0 0,1 2 48 0 0,2 0-848 0 0,3 2 48 0 0</inkml:trace>
  <inkml:trace contextRef="#ctx0" brushRef="#br0" timeOffset="619.742">359 486 1452 0 0,'16'144'4063'0'0,"-37"-87"-1722"0"0,14-95-1694 0 0,52-113-1218 0 0,45-55-726 0 0,-89 205 1280 0 0,-1 0 0 0 0,1 0 0 0 0,-1 0 0 0 0,1 0 0 0 0,0 1-1 0 0,0-1 1 0 0,-1 0 0 0 0,1 0 0 0 0,0 1 0 0 0,0-1 0 0 0,0 1-1 0 0,0-1 1 0 0,-1 1 0 0 0,1-1 0 0 0,0 1 0 0 0,0 0 0 0 0,0-1-1 0 0,0 1 1 0 0,0 0 0 0 0,0 0 0 0 0,0-1 0 0 0,1 1 0 0 0,-1 0 0 0 0,0 0-1 0 0,0 0 1 0 0,0 0 0 0 0,0 1 0 0 0,0-1 0 0 0,0 0 0 0 0,0 0-1 0 0,0 1 1 0 0,0-1 0 0 0,0 0 0 0 0,0 1 0 0 0,0-1 0 0 0,-1 1 0 0 0,1-1-1 0 0,0 1 1 0 0,0 0 0 0 0,0-1 0 0 0,-1 1 0 0 0,1 0 0 0 0,0 0-1 0 0,0-1 1 0 0,-1 1 0 0 0,1 0 0 0 0,-1 0 0 0 0,1 0 0 0 0,-1 0 0 0 0,1 0-1 0 0,-1 0 1 0 0,1 0 0 0 0,-1 0 0 0 0,0 0 0 0 0,0 0 0 0 0,0 0-1 0 0,1 0 1 0 0,-1 0 17 0 0,28 62 5 0 0,-1 18-74 0 0,49 140 1040 0 0,-12-80-3057 0 0,-57-123-113 0 0,-3-15 797 0 0</inkml:trace>
  <inkml:trace contextRef="#ctx0" brushRef="#br0" timeOffset="865.814">984 10 1400 0 0,'-12'-9'4697'0'0,"-2"35"-3571"0"0,10-5-992 0 0,2 0 1 0 0,0-1 0 0 0,2 1-1 0 0,0 0 1 0 0,1 0 0 0 0,2-1 0 0 0,0 1-1 0 0,1 0 1 0 0,0-1 0 0 0,2 0-1 0 0,1 0 1 0 0,0-1 0 0 0,4 5-135 0 0,10 40 195 0 0,37 157-2803 0 0,-85-144-1382 0 0,13-63 2655 0 0</inkml:trace>
  <inkml:trace contextRef="#ctx0" brushRef="#br0" timeOffset="1099.328">736 363 1964 0 0,'5'-4'7235'0'0,"26"-12"-6008"0"0,157-37-557 0 0,5 16-4339 0 0,-43 9-699 0 0,-107 19 3065 0 0</inkml:trace>
  <inkml:trace contextRef="#ctx0" brushRef="#br0" timeOffset="2544.456">1323 525 1100 0 0,'10'2'4644'0'0,"50"-3"-3638"0"0,28-17-581 0 0,0-3 0 0 0,-2-5 0 0 0,70-30-425 0 0,-136 48 15 0 0,-12 6-62 0 0,1-1 0 0 0,-1 0 0 0 0,0 0 0 0 0,0-1 0 0 0,0 0 0 0 0,-1 0 0 0 0,1 0 0 0 0,-1-1 0 0 0,0-1 0 0 0,0 1 0 0 0,-1-1 0 0 0,0 0 0 0 0,0 0 0 0 0,0-1 0 0 0,0 0 0 0 0,-1 0 0 0 0,-1 0 0 0 0,4-7 47 0 0,-7 12-87 0 0,-5-2-111 0 0,-6-2 196 0 0,0 0 0 0 0,0 1 1 0 0,-1 0-1 0 0,0 0 1 0 0,0 1-1 0 0,0 0 0 0 0,0 1 1 0 0,0 1-1 0 0,-1 0 1 0 0,1 0-1 0 0,-1 1 1 0 0,1 0-1 0 0,-1 1 0 0 0,0 1 1 0 0,1 0-1 0 0,-4 1 2 0 0,-11-2 216 0 0,14-1-175 0 0,-1 2 0 0 0,0-1 0 0 0,1 2 0 0 0,-1 0-1 0 0,1 0 1 0 0,0 1 0 0 0,-1 0 0 0 0,1 1 0 0 0,1 1-1 0 0,-1 0 1 0 0,1 1 0 0 0,-1 0 0 0 0,2 0 0 0 0,-1 1-1 0 0,1 1 1 0 0,0-1 0 0 0,0 2 0 0 0,1 0 0 0 0,0 0-1 0 0,1 0 1 0 0,0 1 0 0 0,0 0 0 0 0,1 1 0 0 0,1-1-1 0 0,-5 11-40 0 0,10-16 3 0 0,0 0 1 0 0,0 0-1 0 0,0 0 0 0 0,1 0 0 0 0,0 0 0 0 0,0 0 0 0 0,0 0 0 0 0,1 0 0 0 0,-1 0 0 0 0,1 0 0 0 0,0 0 0 0 0,1 0 0 0 0,-1 0 0 0 0,1-1 0 0 0,0 1 0 0 0,0 0 0 0 0,1-1 1 0 0,0 1-1 0 0,-1-1 0 0 0,1 0 0 0 0,0 0 0 0 0,1 0 0 0 0,-1-1 0 0 0,1 1 0 0 0,0-1 0 0 0,0 1 0 0 0,0-1 0 0 0,0-1 0 0 0,0 1 0 0 0,1 0 0 0 0,-1-1 0 0 0,5 2-3 0 0,18 3-73 0 0,0-1-1 0 0,0-1 1 0 0,0-1-1 0 0,1-2 1 0 0,-1 0-1 0 0,1-2 1 0 0,-1-1-1 0 0,0-2 1 0 0,1 0-1 0 0,-1-2 1 0 0,0-1 0 0 0,-1-1-1 0 0,1-1 1 0 0,-1-1-1 0 0,8-5 74 0 0,-12 7-55 0 0,5 0-34 0 0,-1-2-1 0 0,0 0 1 0 0,-1-1-1 0 0,0-2 1 0 0,-1-1 0 0 0,0 0-1 0 0,-1-2 1 0 0,0-1-1 0 0,-1 0 1 0 0,-1-2 0 0 0,-1-1-1 0 0,-1 0 1 0 0,0-1 0 0 0,12-18 89 0 0,-30 36 16 0 0,1 0 1 0 0,-1 0 0 0 0,0 0 0 0 0,0-1 0 0 0,0 1 0 0 0,0 0 0 0 0,0-1 0 0 0,0 1 0 0 0,-1 0 0 0 0,1-1 0 0 0,-1 1-1 0 0,1-1 1 0 0,-1 1 0 0 0,0 0 0 0 0,0-1 0 0 0,0 1 0 0 0,0-1 0 0 0,-1 1 0 0 0,1-1 0 0 0,-1 1 0 0 0,1 0 0 0 0,-1-1-1 0 0,0 1 1 0 0,0 0 0 0 0,0-1 0 0 0,0 1 0 0 0,0 0 0 0 0,-1 0 0 0 0,1 0 0 0 0,-1 0 0 0 0,1 0 0 0 0,-1 0 0 0 0,0 1-1 0 0,0-1 1 0 0,0 0 0 0 0,0 1 0 0 0,0 0 0 0 0,0-1 0 0 0,0 1 0 0 0,0 0 0 0 0,0 0 0 0 0,0 0 0 0 0,-1 0 0 0 0,1 0-1 0 0,-1 1 1 0 0,1-1 0 0 0,0 1 0 0 0,-1 0 0 0 0,1-1 0 0 0,-1 1 0 0 0,1 0 0 0 0,-1 0 0 0 0,1 1 0 0 0,-1-1 0 0 0,1 0-1 0 0,0 1 1 0 0,-1 0 0 0 0,1-1 0 0 0,0 1 0 0 0,-1 0 0 0 0,0 1-17 0 0,-13 5 87 0 0,0 1-1 0 0,0 1 1 0 0,2 0 0 0 0,-1 1-1 0 0,1 1 1 0 0,0 0 0 0 0,1 1-1 0 0,1 0 1 0 0,0 1 0 0 0,0 1-1 0 0,1 0 1 0 0,1 0 0 0 0,1 1-1 0 0,0 0 1 0 0,0 0 0 0 0,0 6-87 0 0,7-19 2 0 0,1 0 1 0 0,0 0 0 0 0,0 1 0 0 0,0-1-1 0 0,0 1 1 0 0,0-1 0 0 0,0 1-1 0 0,1 0 1 0 0,-1-1 0 0 0,1 1-1 0 0,0 0 1 0 0,-1-1 0 0 0,1 1-1 0 0,1 0 1 0 0,-1-1 0 0 0,0 1 0 0 0,1 0-1 0 0,-1-1 1 0 0,1 1 0 0 0,0-1-1 0 0,0 1 1 0 0,0-1 0 0 0,0 1-1 0 0,0-1 1 0 0,0 0 0 0 0,1 1-1 0 0,-1-1 1 0 0,1 0 0 0 0,0 0 0 0 0,-1 0-1 0 0,1 0 1 0 0,0 0 0 0 0,0 0-1 0 0,1-1 1 0 0,-1 1 0 0 0,0-1-1 0 0,0 0 1 0 0,1 1 0 0 0,-1-1-1 0 0,1 0 1 0 0,-1 0 0 0 0,1 0 0 0 0,-1-1-1 0 0,1 1 1 0 0,-1-1 0 0 0,1 1-1 0 0,0-1 1 0 0,-1 0 0 0 0,1 0-1 0 0,0 0 1 0 0,-1 0 0 0 0,1-1-1 0 0,0 1-2 0 0,8 0 10 0 0,0 0-1 0 0,-1-1 0 0 0,1 0 0 0 0,-1-1 0 0 0,1 0 0 0 0,-1 0 0 0 0,1-1 1 0 0,-1-1-1 0 0,0 0 0 0 0,-1 0 0 0 0,1-1 0 0 0,-1 0 0 0 0,0-1 0 0 0,0 0 0 0 0,0 0 1 0 0,-1-1-1 0 0,0 0 0 0 0,0 0 0 0 0,-1-1 0 0 0,0 0 0 0 0,0 0 0 0 0,-1-1 1 0 0,0 0-1 0 0,0 0 0 0 0,-1 0 0 0 0,-1-1 0 0 0,2-4-9 0 0,-5 4 513 0 0,-7 28-420 0 0,-5 32-153 0 0,19 333 992 0 0,-4-359-880 0 0,-2 0 1 0 0,-1 1-1 0 0,-1 0 0 0 0,-1-1 0 0 0,-1 1 0 0 0,-1-1 0 0 0,-1 0 0 0 0,-1 0 1 0 0,-1 0-1 0 0,-2-1 0 0 0,0 1 0 0 0,-1-2 0 0 0,-1 1 0 0 0,-5 4-52 0 0,14-23-3 0 0,0 0 0 0 0,-1-1 0 0 0,1 1 0 0 0,-1 0 0 0 0,0 0 0 0 0,0-1 0 0 0,-1 1 0 0 0,1-1 0 0 0,-1 0 0 0 0,0 0 0 0 0,0 0 0 0 0,0 0 0 0 0,0 0 0 0 0,0 0 1 0 0,0-1-1 0 0,-1 0 0 0 0,1 0 0 0 0,-1 0 0 0 0,0 0 0 0 0,0 0 0 0 0,0-1 0 0 0,0 1 0 0 0,0-1 0 0 0,0 0 0 0 0,0 0 0 0 0,0-1 0 0 0,0 1 0 0 0,0-1 0 0 0,0 0 0 0 0,-1 0 0 0 0,1-1 0 0 0,0 1 0 0 0,0-1 0 0 0,0 0 0 0 0,0 0 0 0 0,0 0 0 0 0,0 0 0 0 0,0-1 0 0 0,0 1 0 0 0,0-1 0 0 0,1 0 0 0 0,-1 0 0 0 0,1-1 0 0 0,-1 1 0 0 0,1-1 0 0 0,0 0 0 0 0,0 0 0 0 0,0 0 0 0 0,1 0 0 0 0,-1 0 0 0 0,0 0 0 0 0,1-1 0 0 0,0 1 0 0 0,0-2 3 0 0,-5-16-247 0 0,2-1 1 0 0,1 1-1 0 0,0-1 1 0 0,2 0-1 0 0,0 0 0 0 0,2 0 1 0 0,0-1-1 0 0,1 1 1 0 0,2 0-1 0 0,0 0 1 0 0,1 1-1 0 0,2-1 0 0 0,0 1 1 0 0,1 0-1 0 0,1 0 1 0 0,0 1-1 0 0,2 0 0 0 0,1 1 1 0 0,2-3 246 0 0,12-13-49 0 0,1 1 1 0 0,1 2-1 0 0,2 0 0 0 0,1 2 1 0 0,2 2-1 0 0,19-14 49 0 0,152-67 912 0 0,-149 82-792 0 0,-42 23-96 0 0,-1 0 1 0 0,0 0 0 0 0,0-2 0 0 0,0 1 0 0 0,0-1 0 0 0,-1-1-1 0 0,0 0 1 0 0,0 0 0 0 0,-1-1 0 0 0,0 0 0 0 0,0-1 0 0 0,-1 0 0 0 0,0 0-1 0 0,-1-1 1 0 0,0 0 0 0 0,0 0 0 0 0,1-4-25 0 0,-8 11 18 0 0,0 1 1 0 0,0 0-1 0 0,0 0 0 0 0,0 0 0 0 0,-1 0 1 0 0,1 0-1 0 0,0 1 0 0 0,-1-1 1 0 0,0 0-1 0 0,1 0 0 0 0,-1 0 1 0 0,0 0-1 0 0,0 0 0 0 0,0 1 0 0 0,0-1 1 0 0,-1 0-1 0 0,1 1 0 0 0,0-1 1 0 0,-1 1-1 0 0,1 0 0 0 0,-1-1 1 0 0,1 1-1 0 0,-1 0 0 0 0,1 0 1 0 0,-1 0-1 0 0,0 0 0 0 0,0 0 0 0 0,0 0 1 0 0,1 0-1 0 0,-1 1 0 0 0,0-1 1 0 0,0 1-1 0 0,0-1 0 0 0,0 1 1 0 0,0 0-1 0 0,0 0 0 0 0,0 0 0 0 0,-2 0-18 0 0,-89-1 575 0 0,79 5-492 0 0,0 0 1 0 0,1 1-1 0 0,0 0 0 0 0,0 1 0 0 0,0 0 1 0 0,1 1-1 0 0,0 1 0 0 0,0 0 1 0 0,1 0-1 0 0,0 1 0 0 0,1 0 0 0 0,-1 1 1 0 0,2 1-1 0 0,0-1 0 0 0,0 2 0 0 0,1-1 1 0 0,0 1-1 0 0,1 0 0 0 0,0 1 1 0 0,1-1-1 0 0,0 1 0 0 0,1 1 0 0 0,1-1 1 0 0,0 1-1 0 0,1-1 0 0 0,0 1 0 0 0,1 0 1 0 0,1 1-84 0 0,1-10 0 0 0,0 0-1 0 0,1 0 1 0 0,0 0 0 0 0,0 0 0 0 0,0 0 0 0 0,0-1 0 0 0,1 1 0 0 0,0 0 0 0 0,-1-1 0 0 0,2 1 0 0 0,-1-1 0 0 0,1 0 0 0 0,-1 1-1 0 0,1-1 1 0 0,0-1 0 0 0,1 1 0 0 0,-1 0 0 0 0,1-1 0 0 0,-1 0 0 0 0,1 1 0 0 0,0-1 0 0 0,0-1 0 0 0,1 1 0 0 0,-1-1-1 0 0,0 0 1 0 0,1 0 0 0 0,0 0 0 0 0,-1 0 0 0 0,1-1 0 0 0,3 1 0 0 0,148 15-1437 0 0,-142-16 1211 0 0,-1-2 1 0 0,0 1 0 0 0,1-2 0 0 0,-1 0 0 0 0,0-1-1 0 0,0 0 1 0 0,0 0 0 0 0,0-2 0 0 0,-1 1 0 0 0,0-2-1 0 0,0 0 1 0 0,0 0 0 0 0,-1-1 0 0 0,1 0 0 0 0,-2-1-1 0 0,1-1 1 0 0,-1 0 0 0 0,0 0 0 0 0,-1 0 0 0 0,0-1-1 0 0,1-4 226 0 0,1-5-308 0 0</inkml:trace>
  <inkml:trace contextRef="#ctx0" brushRef="#br0" timeOffset="2820.425">2984 342 3516 0 0,'3'-8'-18'0'0,"-3"6"72"0"0,0 0 0 0 0,0 0 1 0 0,0-1-1 0 0,0 1 1 0 0,0 0-1 0 0,1 0 0 0 0,-1 0 1 0 0,1 0-1 0 0,-1 0 0 0 0,1-1 1 0 0,0 1-1 0 0,0 0 0 0 0,0 0 1 0 0,0 1-1 0 0,0-1 1 0 0,0 0-1 0 0,1 0 0 0 0,-1 0 1 0 0,1 1-1 0 0,-1-1 0 0 0,1 1 1 0 0,0-1-1 0 0,-1 1 0 0 0,1 0 1 0 0,0 0-1 0 0,0 0 0 0 0,0 0 1 0 0,0 0-1 0 0,0 0 1 0 0,0 0-1 0 0,0 0 0 0 0,0 1 1 0 0,0-1-1 0 0,1 1 0 0 0,-1 0 1 0 0,0-1-1 0 0,0 1 0 0 0,0 0 1 0 0,1 1-1 0 0,-1-1 1 0 0,2 0-55 0 0,11 14 215 0 0,-1 0 0 0 0,1 1 0 0 0,-2 0 0 0 0,0 1 0 0 0,-1 1 0 0 0,-1 0 1 0 0,-1 1-1 0 0,0 0 0 0 0,-1 0 0 0 0,-1 1 0 0 0,-1 0 0 0 0,0 0 0 0 0,3 21-215 0 0,-11-41 86 0 0,1 0-1 0 0,-1 0 1 0 0,0 0-1 0 0,0 0 1 0 0,0 0-1 0 0,0 0 0 0 0,0 0 1 0 0,0 0-1 0 0,0 0 1 0 0,0 0-1 0 0,0 1 0 0 0,0-1 1 0 0,0 1-1 0 0,0-1 1 0 0,0 1-1 0 0,-1-1 0 0 0,1 1 1 0 0,0-1-1 0 0,0 1 1 0 0,-1 0-1 0 0,1 0 0 0 0,0 0 1 0 0,-1 0-1 0 0,1 0 1 0 0,0 0-1 0 0,-1 0 1 0 0,1 0-1 0 0,0 0 0 0 0,0 1 1 0 0,-1-1-1 0 0,1 0 1 0 0,0 1-1 0 0,0-1 0 0 0,0 1 1 0 0,-1-1-1 0 0,1 1 1 0 0,0 0-1 0 0,0 0 0 0 0,0-1 1 0 0,0 1-1 0 0,0 0 1 0 0,0 0-1 0 0,0 0 1 0 0,1 0-1 0 0,-1 0 0 0 0,0 0 1 0 0,0 0-1 0 0,1 0 1 0 0,-1 0-1 0 0,1 1 0 0 0,-1-1 1 0 0,1 0-1 0 0,-1 0 1 0 0,1 1-1 0 0,0-1 0 0 0,-1 0 1 0 0,1 0-1 0 0,0 1-85 0 0,-2-18-133 0 0,1 1 0 0 0,0-1 1 0 0,1 0-1 0 0,1 1 0 0 0,0-1 0 0 0,2 0 0 0 0,-1 1 0 0 0,2 0 0 0 0,0 0 0 0 0,1 0 0 0 0,0 0 0 0 0,1 1 0 0 0,1-1 0 0 0,0 1 1 0 0,1 1-1 0 0,0 0 0 0 0,1 0 0 0 0,1 1 0 0 0,0 0 0 0 0,5-4 133 0 0,155-177-7301 0 0,-149 172 5831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469 170 860 0 0,'1'-7'126'0'0,"-1"1"0"0"0,0-1 0 0 0,0 1 0 0 0,-1-1 0 0 0,1 1 0 0 0,-1-1 0 0 0,-1 1 0 0 0,1-1-1 0 0,-1 1 1 0 0,0 0 0 0 0,-1 0 0 0 0,1 0 0 0 0,-1 0 0 0 0,-1 0 0 0 0,1 1 0 0 0,-1-1 0 0 0,0 1 0 0 0,0 0 0 0 0,0 0 0 0 0,-1 0 0 0 0,1 1 0 0 0,-1 0-1 0 0,0-1 1 0 0,-1 2 0 0 0,1-1 0 0 0,-1 1 0 0 0,0 0 0 0 0,1 0 0 0 0,-1 0 0 0 0,-1 1 0 0 0,1 0 0 0 0,0 0 0 0 0,0 0 0 0 0,-1 1 0 0 0,1 0-1 0 0,-1 0 1 0 0,1 1 0 0 0,-1 0 0 0 0,0 0 0 0 0,0 1-126 0 0,-10 4 57 0 0,1 1 0 0 0,0 1-1 0 0,0 1 1 0 0,1 0 0 0 0,0 1 0 0 0,1 1-1 0 0,0 0 1 0 0,0 1 0 0 0,1 0 0 0 0,1 1-1 0 0,0 0 1 0 0,0 1 0 0 0,1 1 0 0 0,1 0-1 0 0,0 0 1 0 0,1 1 0 0 0,-1 4-57 0 0,0-4 46 0 0,1 1 1 0 0,1 0-1 0 0,0 0 1 0 0,1 1-1 0 0,1 0 1 0 0,1 0-1 0 0,0 1 1 0 0,2-1-1 0 0,-1 1 0 0 0,2 0 1 0 0,1 0-1 0 0,0 12-46 0 0,1-28 9 0 0,1 0 0 0 0,-1 0 0 0 0,1 0-1 0 0,-1 0 1 0 0,1 0 0 0 0,0 0 0 0 0,0 0-1 0 0,0 0 1 0 0,0 0 0 0 0,0 0 0 0 0,0 0-1 0 0,0-1 1 0 0,1 1 0 0 0,-1 0 0 0 0,0-1-1 0 0,1 1 1 0 0,0-1 0 0 0,-1 0 0 0 0,1 1-1 0 0,0-1 1 0 0,0 0 0 0 0,0 0 0 0 0,0 0-1 0 0,-1 0 1 0 0,1-1 0 0 0,1 1 0 0 0,-1 0-1 0 0,0-1 1 0 0,0 1 0 0 0,0-1 0 0 0,0 0-1 0 0,0 0 1 0 0,0 0 0 0 0,0 0 0 0 0,1 0-1 0 0,-1 0 1 0 0,0-1 0 0 0,0 1 0 0 0,1-1-9 0 0,79-16 225 0 0,-67 12-205 0 0,-2-1-1 0 0,1-1 1 0 0,0 0 0 0 0,-1-1-1 0 0,-1 0 1 0 0,1 0 0 0 0,-1-2-1 0 0,-1 0 1 0 0,0 0 0 0 0,0-1-1 0 0,-1 0 1 0 0,0 0 0 0 0,-1-2-1 0 0,-1 1 1 0 0,0-1 0 0 0,0 0-1 0 0,-1 0 1 0 0,-1-2-20 0 0,-5 14 0 0 0,-1-1-1 0 0,0 1 1 0 0,0 0 0 0 0,0 0-1 0 0,1 0 1 0 0,-1 0 0 0 0,1 0 0 0 0,-1 0-1 0 0,1 0 1 0 0,-1 0 0 0 0,1 0-1 0 0,0 0 1 0 0,-1 0 0 0 0,1 0-1 0 0,0 0 1 0 0,0 0 0 0 0,0 0-1 0 0,-1 1 1 0 0,1-1 0 0 0,0 0-1 0 0,0 1 1 0 0,0-1 0 0 0,0 0-1 0 0,0 1 1 0 0,1 0 0 0 0,-1-1-1 0 0,0 1 1 0 0,0-1 0 0 0,0 1-1 0 0,0 0 1 0 0,0 0 0 0 0,1 0 0 0 0,-1 0-1 0 0,0 0 1 0 0,0 0 0 0 0,0 0-1 0 0,0 0 1 0 0,1 0 0 0 0,-1 0-1 0 0,0 1 1 0 0,0-1 0 0 0,0 1-1 0 0,0-1 1 0 0,0 1 0 0 0,0-1-1 0 0,0 1 1 0 0,0-1 0 0 0,0 1-1 0 0,0 0 1 0 0,0-1 0 0 0,0 1-1 0 0,0 0 1 0 0,0 0 0 0 0,-1 0-1 0 0,1 0 1 0 0,0 0 0 0 0,-1 0 0 0 0,1 0-1 0 0,-1 0 1 0 0,1 1 0 0 0,22 14-166 0 0,162 73-4342 0 0,-161-82 3101 0 0</inkml:trace>
  <inkml:trace contextRef="#ctx0" brushRef="#br0" timeOffset="420.201">770 54 1240 0 0,'128'337'4678'0'0,"-119"-298"-3154"0"0,-9-38-1123 0 0,-9-51 1166 0 0,10 20-1527 0 0,2-1 0 0 0,1 1 0 0 0,1-1 1 0 0,2 2-1 0 0,1-1 0 0 0,1 1 0 0 0,2 0 0 0 0,1-1-40 0 0,-10 28-14 0 0,0 0 0 0 0,0-1 0 0 0,0 1 0 0 0,0 0 0 0 0,0 0 0 0 0,0 0 0 0 0,1 0 0 0 0,-1 1 0 0 0,1-1 0 0 0,-1 1 0 0 0,1-1 0 0 0,0 1 0 0 0,0 0 0 0 0,-1 0 0 0 0,1 0 0 0 0,0 0 0 0 0,0 1 0 0 0,0-1 0 0 0,0 1 0 0 0,0 0 0 0 0,0 0 0 0 0,0 0 0 0 0,0 0 0 0 0,0 0 0 0 0,0 0 0 0 0,0 1 0 0 0,0 0 0 0 0,0 0 0 0 0,-1-1 0 0 0,1 2 0 0 0,0-1 0 0 0,0 0 0 0 0,-1 0 0 0 0,1 1 0 0 0,-1 0 0 0 0,1-1 0 0 0,-1 1 0 0 0,0 0 0 0 0,1 0 0 0 0,-1 0 0 0 0,0 0 0 0 0,0 1 0 0 0,-1-1 0 0 0,1 1 0 0 0,0-1 0 0 0,-1 1 0 0 0,0-1 0 0 0,1 1 0 0 0,-1 1 14 0 0,0-3 4 0 0,122 150-1217 0 0,-80-32-3911 0 0,-42-107 3748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77 290 1484 0 0,'27'18'4111'0'0,"2"42"-2954"0"0,-17-31-700 0 0,79 194 389 0 0,-91-223-924 0 0,1 1 0 0 0,-1-1 0 0 0,0 1 0 0 0,0-1-1 0 0,1 1 1 0 0,-1-1 0 0 0,0 1 0 0 0,0 0-1 0 0,0-1 1 0 0,0 1 0 0 0,0-1 0 0 0,0 1 0 0 0,1 0-1 0 0,-2-1 1 0 0,1 1 0 0 0,0-1 0 0 0,0 1-1 0 0,0 0 1 0 0,0-1 0 0 0,0 1 0 0 0,0-1 0 0 0,-1 1-1 0 0,1-1 1 0 0,0 1 0 0 0,0-1 0 0 0,-1 1-1 0 0,1 0 1 0 0,0-1 0 0 0,-1 0 0 0 0,1 1 0 0 0,-1-1-1 0 0,1 1 1 0 0,-1-1 0 0 0,1 1 0 0 0,-1-1 0 0 0,1 0-1 0 0,-1 1 1 0 0,1-1 0 0 0,-1 0 0 0 0,1 0-1 0 0,-1 1 1 0 0,1-1 0 0 0,-1 0 0 0 0,1 0 0 0 0,-1 0-1 0 0,0 0 1 0 0,1 0 0 0 0,-1 0 0 0 0,1 0-1 0 0,-1 0 1 0 0,0 0 0 0 0,1 0 0 0 0,-1 0 0 0 0,1 0-1 0 0,-1 0 1 0 0,0 0 0 0 0,1-1 0 0 0,-1 1-1 0 0,1 0 1 0 0,-1 0 0 0 0,1-1 0 0 0,-1 1 0 0 0,0 0 78 0 0,-15-10-1184 0 0</inkml:trace>
  <inkml:trace contextRef="#ctx0" brushRef="#br0" timeOffset="250.577">5 23 1184 0 0,'0'-5'1280'0'0,"0"1"-284"0"0,-1-1-212 0 0,1 2-236 0 0,-2 0-56 0 0,4 2-195 0 0,-4-1-33 0 0,2 4-52 0 0,-2-1-144 0 0,2 2-52 0 0,2 2-4 0 0,1-1-292 0 0,-1 4-120 0 0,7 16-113 0 0,3-5-439 0 0,-1 4 48 0 0,0-2-564 0 0</inkml:trace>
  <inkml:trace contextRef="#ctx0" brushRef="#br0" timeOffset="980.505">325 627 984 0 0,'9'19'5784'0'0,"-8"-20"-5641"0"0,2-5-67 0 0,20-37-202 0 0,-3-2 0 0 0,-1-1-1 0 0,-3 0 1 0 0,-1-1-1 0 0,-3-1 1 0 0,-1 0 0 0 0,2-39 126 0 0,-9 26-310 0 0,-21 75 222 0 0,24-3 153 0 0,0 0-1 0 0,1 0 1 0 0,0 0-1 0 0,1-1 0 0 0,0 0 1 0 0,0-1-1 0 0,1 0 1 0 0,0-1-1 0 0,1 0 1 0 0,0 0-1 0 0,0-1 1 0 0,1-1-1 0 0,7 4-64 0 0,58 42 399 0 0,-70-48-341 0 0,-1 1-1 0 0,0 0 1 0 0,0 0 0 0 0,0 1 0 0 0,-1 0-1 0 0,0 0 1 0 0,0 0 0 0 0,0 0-1 0 0,-1 1 1 0 0,0 0 0 0 0,0 0 0 0 0,0 0-1 0 0,-1 0 1 0 0,-1 0 0 0 0,1 1 0 0 0,-1-1-1 0 0,0 1 1 0 0,-1 0 0 0 0,1 1-58 0 0,-6-1-19 0 0,0 1 1 0 0,0-1 0 0 0,0 0 0 0 0,-1 0-1 0 0,-1-1 1 0 0,1 0 0 0 0,-1 0-1 0 0,0 0 1 0 0,-1 0 0 0 0,1-1-1 0 0,-1 0 1 0 0,-1-1 0 0 0,1 1-1 0 0,-1-1 1 0 0,0-1 0 0 0,0 1 0 0 0,0-1-1 0 0,-1-1 1 0 0,1 0 0 0 0,-1 0-1 0 0,0-1 1 0 0,-5 1 18 0 0,7 0-351 0 0,0-1 1 0 0,-1-1-1 0 0,1 1 0 0 0,-1-1 1 0 0,1 0-1 0 0,-1-1 0 0 0,0 0 0 0 0,1 0 1 0 0,-1-1-1 0 0,1 0 0 0 0,-1 0 1 0 0,1-1-1 0 0,-1 1 0 0 0,-6-4 351 0 0,-13-11-1334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5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95 206 904 0 0,'6'37'3918'0'0,"104"295"-2069"0"0,-110-290-5159 0 0,-18-24 1973 0 0</inkml:trace>
  <inkml:trace contextRef="#ctx0" brushRef="#br0" timeOffset="250.818">1 445 888 0 0,'0'-3'5657'0'0,"17"-5"-3846"0"0,17 0-1248 0 0,125-30-1053 0 0,-6-23-5599 0 0,-126 45 4697 0 0</inkml:trace>
  <inkml:trace contextRef="#ctx0" brushRef="#br0" timeOffset="449.837">548 100 1780 0 0,'12'85'6860'0'0,"31"81"-7168"0"0,-28-111 519 0 0,-1-12-815 0 0,8 48-4117 0 0,-22-81 3371 0 0</inkml:trace>
  <inkml:trace contextRef="#ctx0" brushRef="#br0" timeOffset="699.215">879 1 904 0 0,'13'17'289'0'0,"0"0"-1"0"0,-2 1 0 0 0,0 0 1 0 0,-1 1-1 0 0,-1 0 1 0 0,0 1-1 0 0,-2 0 1 0 0,0 0-1 0 0,-2 1 1 0 0,0-1-1 0 0,-1 1 1 0 0,-1 1-1 0 0,-1-1 0 0 0,-1 4-288 0 0,5 19 191 0 0,-2 1-1 0 0,-1-1 0 0 0,-3 1 0 0 0,-2-1 0 0 0,-1 1 1 0 0,-3-1-1 0 0,-3 11-190 0 0,5-38-79 0 0,0 0-1 0 0,-1 0 1 0 0,-1-1 0 0 0,0 1-1 0 0,-2-1 1 0 0,0-1 0 0 0,0 0-1 0 0,-1 0 1 0 0,-1 0 0 0 0,-1-1 0 0 0,0-1-1 0 0,0 0 1 0 0,-2 0 0 0 0,0-1-1 0 0,0-1 1 0 0,-1 0 0 0 0,0-1-1 0 0,0 0 1 0 0,-2-1 0 0 0,0 0 79 0 0,-81 27-2536 0 0,44-24 1232 0 0</inkml:trace>
  <inkml:trace contextRef="#ctx0" brushRef="#br0" timeOffset="1648.106">1193 98 848 0 0,'10'3'6049'0'0,"2"84"-5788"0"0,-7-46 378 0 0,17 63-144 0 0,5-2 1 0 0,4-1 0 0 0,10 13-496 0 0,15 46-77 0 0,-36-89-287 0 0,5 14-3176 0 0,-26-82 776 0 0,-1-8 1253 0 0</inkml:trace>
  <inkml:trace contextRef="#ctx0" brushRef="#br0" timeOffset="1910.284">1327 370 1380 0 0,'2'-8'121'0'0,"1"1"-1"0"0,0 0 1 0 0,0 0-1 0 0,0-1 1 0 0,1 2-1 0 0,0-1 1 0 0,0 0-1 0 0,1 1 1 0 0,0 0-1 0 0,0 0 1 0 0,0 1-1 0 0,1-1 1 0 0,0 1-1 0 0,0 0 1 0 0,0 0-1 0 0,1 1 1 0 0,-1 0-1 0 0,1 0 1 0 0,0 1 0 0 0,0 0-1 0 0,0 0 1 0 0,1 0-1 0 0,-1 1 1 0 0,1 0-1 0 0,0 1 1 0 0,-1-1-1 0 0,1 2 1 0 0,0-1-1 0 0,0 1 1 0 0,-1 0-1 0 0,1 1 1 0 0,0-1-1 0 0,0 2 1 0 0,-1-1-1 0 0,1 1 1 0 0,-1 0-1 0 0,1 1 1 0 0,4 2-121 0 0,-1-2 55 0 0,-1 0 0 0 0,0 1 1 0 0,0 0-1 0 0,0 1 0 0 0,0 0 0 0 0,-1 1 0 0 0,0 0 1 0 0,0 1-1 0 0,0 0 0 0 0,-1 0 0 0 0,0 0 0 0 0,0 1 1 0 0,-1 0-1 0 0,0 1 0 0 0,-1 0 0 0 0,0 0 0 0 0,0 0 1 0 0,-1 1-1 0 0,0 0 0 0 0,0 0 0 0 0,-1 0 1 0 0,-1 0-1 0 0,0 1 0 0 0,0-1 0 0 0,-1 1 0 0 0,1 7-55 0 0,-6-7 11 0 0,0 0 0 0 0,0-1 0 0 0,-1 1 0 0 0,-1 0 0 0 0,0-1-1 0 0,0 0 1 0 0,-1 0 0 0 0,0-1 0 0 0,0 1 0 0 0,-1-1 0 0 0,-1-1 0 0 0,0 1-1 0 0,0-1 1 0 0,0-1 0 0 0,-1 1 0 0 0,0-2 0 0 0,0 1 0 0 0,-1-1 0 0 0,0 0 0 0 0,0-1-1 0 0,-1 0-10 0 0,4-1-118 0 0,-51 24-597 0 0,17-31-2539 0 0,22-9 1906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5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343 221 1164 0 0,'3'-2'85'0'0,"0"1"1"0"0,-1 0-1 0 0,1 0 0 0 0,0 0 1 0 0,0 0-1 0 0,0 0 0 0 0,0 0 0 0 0,0 1 1 0 0,0-1-1 0 0,0 1 0 0 0,0 0 1 0 0,0 0-1 0 0,0 0 0 0 0,0 1 0 0 0,0-1 1 0 0,0 1-1 0 0,0-1 0 0 0,0 1 1 0 0,-1 0-1 0 0,1 0 0 0 0,0 0 1 0 0,0 1-1 0 0,-1-1 0 0 0,1 1 0 0 0,0-1 1 0 0,-1 1-1 0 0,0 0 0 0 0,1 0 1 0 0,-1 0-1 0 0,0 0 0 0 0,0 0 0 0 0,0 1 1 0 0,0-1-1 0 0,-1 1 0 0 0,2 1-85 0 0,-1-3 73 0 0,13 10 63 0 0,-1 0 0 0 0,1 1 0 0 0,-2 0-1 0 0,0 1 1 0 0,0 1 0 0 0,-2 0 0 0 0,1 0 0 0 0,-2 1 0 0 0,0 1 0 0 0,-1 0 0 0 0,0 0 0 0 0,-2 1 0 0 0,0 0 0 0 0,0 0 0 0 0,-2 0 0 0 0,0 1 0 0 0,-1 0 0 0 0,-1 0 0 0 0,0 9-136 0 0,-3-23 42 0 0,-1 1 0 0 0,-1 0 1 0 0,1-1-1 0 0,-1 1 1 0 0,0-1-1 0 0,0 0 0 0 0,0 1 1 0 0,0-1-1 0 0,-1 0 1 0 0,0 0-1 0 0,0 0 0 0 0,0-1 1 0 0,0 1-1 0 0,0-1 1 0 0,-1 0-1 0 0,0 0 0 0 0,1 0 1 0 0,-1 0-1 0 0,0 0 1 0 0,-1-1-1 0 0,1 0 1 0 0,0 0-1 0 0,-1 0 0 0 0,1 0 1 0 0,-4 0-43 0 0,4-6-6 0 0,0 0 0 0 0,0 0 0 0 0,0-1 0 0 0,0 1 1 0 0,1-1-1 0 0,0 0 0 0 0,0 0 0 0 0,0 0 0 0 0,1 0 0 0 0,0 0 0 0 0,0-1 1 0 0,0 1-1 0 0,0-1 0 0 0,1 0 0 0 0,0 1 0 0 0,0-1 0 0 0,0-3 6 0 0,-2-12-43 0 0,1 0 0 0 0,1 0 0 0 0,1 0 0 0 0,0 0 0 0 0,2 0 0 0 0,0 0 0 0 0,2 0 0 0 0,0 1-1 0 0,1-1 1 0 0,1 1 0 0 0,1 0 0 0 0,1 1 0 0 0,0 0 0 0 0,2 0 0 0 0,0 0 0 0 0,1 2 0 0 0,1-1 0 0 0,1 1-1 0 0,0 1 1 0 0,7-6 43 0 0,-16 18-8 0 0,1 0 0 0 0,-1 0 0 0 0,0 1 0 0 0,1 0 0 0 0,0 0-1 0 0,0 0 1 0 0,0 1 0 0 0,0 0 0 0 0,0 0 0 0 0,0 0 0 0 0,1 0 0 0 0,-1 1-1 0 0,1 0 1 0 0,-1 0 0 0 0,1 0 0 0 0,-1 1 0 0 0,1 0 0 0 0,0 0-1 0 0,-1 0 1 0 0,1 1 0 0 0,-1 0 0 0 0,1 0 0 0 0,-1 0 0 0 0,1 1 0 0 0,-1-1-1 0 0,0 1 1 0 0,0 1 0 0 0,0-1 0 0 0,0 1 0 0 0,0 0 0 0 0,0 0 0 0 0,-1 0-1 0 0,1 1 1 0 0,-1-1 0 0 0,0 1 0 0 0,0 0 0 0 0,-1 0 0 0 0,2 3 8 0 0,12 13-26 0 0,0 1 0 0 0,-2 0 1 0 0,-1 1-1 0 0,0 1 1 0 0,-2 0-1 0 0,-1 1 1 0 0,5 16 25 0 0,49 204 196 0 0,-48-138-3630 0 0,-15-97 2169 0 0</inkml:trace>
  <inkml:trace contextRef="#ctx0" brushRef="#br0" timeOffset="1433.589">329 0 1288 0 0,'-18'5'283'0'0,"0"0"-1"0"0,1 1 1 0 0,-1 1 0 0 0,2 1-1 0 0,-1 0 1 0 0,1 1 0 0 0,0 1-1 0 0,1 1 1 0 0,0 0 0 0 0,1 1-1 0 0,0 0 1 0 0,0 1 0 0 0,2 0-1 0 0,0 1 1 0 0,0 1 0 0 0,1 0-1 0 0,1 1 1 0 0,1 0 0 0 0,0 0-1 0 0,1 1 1 0 0,1 0 0 0 0,0 0-1 0 0,1 1 1 0 0,1 1-283 0 0,1-1 66 0 0,1 0 0 0 0,0 0-1 0 0,2 0 1 0 0,0 0 0 0 0,1 0-1 0 0,0 1 1 0 0,2-1 0 0 0,0 0 0 0 0,1 0-1 0 0,1 0 1 0 0,1-1 0 0 0,0 1-1 0 0,1-1 1 0 0,1 0 0 0 0,1-1 0 0 0,0 1-1 0 0,1-2 1 0 0,1 1 0 0 0,0-1-1 0 0,12 12-65 0 0,4 4-627 0 0,2-1-1 0 0,0-1 0 0 0,2-2 0 0 0,1-1 1 0 0,1-1-1 0 0,1-2 0 0 0,1-1 0 0 0,1-2 0 0 0,3-1 628 0 0,13 4-1476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5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1552 0 0,'-123'76'4085'0'0,"112"-63"-3872"0"0,1 0 0 0 0,0 1 0 0 0,1 0 0 0 0,0 0 0 0 0,1 1 0 0 0,1 0 0 0 0,0 0 0 0 0,1 1 0 0 0,1-1 0 0 0,0 2 0 0 0,2-1 0 0 0,-1 0 0 0 0,2 1 0 0 0,0-1 0 0 0,1 1 0 0 0,1 0 0 0 0,0 0 0 0 0,2-1 0 0 0,1 12-213 0 0,7 21 279 0 0,3-1-1 0 0,1 0 0 0 0,3-1 1 0 0,1-1-1 0 0,3-1 1 0 0,5 7-279 0 0,0 0-240 0 0,-2 1 1 0 0,-3 1-1 0 0,-2 1 0 0 0,7 37 240 0 0,-17 24-2679 0 0,-9-112 2489 0 0,-1 0 0 0 0,1 0 0 0 0,-1-1-1 0 0,0 1 1 0 0,0 0 0 0 0,0 0 0 0 0,-1-1 0 0 0,1 1-1 0 0,-1-1 1 0 0,0 1 0 0 0,0-1 0 0 0,0 0-1 0 0,-1 1 1 0 0,1-1 0 0 0,-1 0 0 0 0,1-1 0 0 0,-1 1-1 0 0,0 0 1 0 0,0-1 0 0 0,0 0 0 0 0,-1 1-1 0 0,1-1 1 0 0,-1 0 0 0 0,1-1 0 0 0,-1 1 0 0 0,-1 0 190 0 0,-7-1-1268 0 0</inkml:trace>
  <inkml:trace contextRef="#ctx0" brushRef="#br0" timeOffset="232.699">1 790 1660 0 0,'15'-60'5863'0'0,"40"17"-4131"0"0,78-1-2069 0 0,48 9-5257 0 0,-149 25 4142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5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125 119 848 0 0,'1'37'3183'0'0,"94"392"-448"0"0,-115-354-5874 0 0,9-58 1908 0 0</inkml:trace>
  <inkml:trace contextRef="#ctx0" brushRef="#br0" timeOffset="261.963">109 738 1664 0 0,'11'-8'4233'0'0,"54"-20"-3448"0"0,72-29-391 0 0,-51 13-3178 0 0,-75 36 1476 0 0,-4-1-156 0 0</inkml:trace>
  <inkml:trace contextRef="#ctx0" brushRef="#br0" timeOffset="528.364">18 120 1036 0 0,'-5'-4'1216'0'0,"2"1"-204"0"0,0 0-208 0 0,0 1-80 0 0,1-1-80 0 0,1 2-155 0 0,1-2-81 0 0,1 0-156 0 0,4-2-116 0 0,6-5-8 0 0,8-1-324 0 0,5 1-84 0 0,2-4-228 0 0,4 2-317 0 0,1 0-491 0 0,11 2 44 0 0,1-4 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1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1760 0 0,'9'4'6872'0'0,"46"2"-6102"0"0,-28-6-916 0 0,-7 2-375 0 0,0-1-1 0 0,0-1 0 0 0,0-1 0 0 0,0-1 1 0 0,0 0-1 0 0,-1-2 0 0 0,1 0 1 0 0,-1-1-1 0 0,0-1 0 0 0,0-1 0 0 0,-1 0 1 0 0,14-9 521 0 0,-11 1-1364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18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76 1152 0 0,'2'-23'1762'0'0,"-1"21"-1728"0"0,0 1 0 0 0,0 0 0 0 0,-1-1 0 0 0,1 1 0 0 0,-1 0 0 0 0,0-1 0 0 0,1 1 0 0 0,-1-1 0 0 0,0 1 0 0 0,0-1-1 0 0,0 1 1 0 0,1-1 0 0 0,-2 1 0 0 0,1 0 0 0 0,0-1 0 0 0,0 1 0 0 0,0-1 0 0 0,-1 1 0 0 0,1-1 0 0 0,-1 1 0 0 0,1 0 0 0 0,-1-1 0 0 0,1 1-1 0 0,-1 0 1 0 0,0 0 0 0 0,0-1 0 0 0,0 1 0 0 0,0 0 0 0 0,0 0 0 0 0,0 0 0 0 0,0 0 0 0 0,0 0 0 0 0,0 0 0 0 0,0 0 0 0 0,0 0 0 0 0,-1 1 0 0 0,1-1-1 0 0,0 0 1 0 0,-1 1 0 0 0,1-1 0 0 0,0 1 0 0 0,-1-1 0 0 0,1 1 0 0 0,-1 0 0 0 0,1 0 0 0 0,0-1 0 0 0,-1 1 0 0 0,1 0 0 0 0,-1 0 0 0 0,1 1 0 0 0,-1-1-1 0 0,0 0-33 0 0,-8-1 113 0 0,0 1-1 0 0,0 0 1 0 0,0 1-1 0 0,0 0 0 0 0,0 0 1 0 0,0 1-1 0 0,0 0 0 0 0,0 1 1 0 0,0 0-1 0 0,1 1 1 0 0,-1 0-1 0 0,1 0 0 0 0,0 1 1 0 0,1 0-1 0 0,-1 1 1 0 0,1 0-1 0 0,0 0 0 0 0,0 1 1 0 0,1 0-1 0 0,0 0 0 0 0,0 0 1 0 0,1 1-1 0 0,-1 0 1 0 0,2 1-1 0 0,-1-1 0 0 0,1 1 1 0 0,1 0-1 0 0,0 1 1 0 0,0-1-1 0 0,1 1 0 0 0,0-1 1 0 0,0 1-1 0 0,1 0 0 0 0,0 2-112 0 0,1 13 209 0 0,1 0-1 0 0,1 1 1 0 0,1-1-1 0 0,1 1 1 0 0,2-1-1 0 0,0 0 0 0 0,1-1 1 0 0,9 20-209 0 0,6 31 447 0 0,-8-34-285 0 0,-2 1 0 0 0,-1-1 0 0 0,-3 1-1 0 0,-1 1 1 0 0,-2 0 0 0 0,-2-1 0 0 0,-2 1-1 0 0,-1 0 1 0 0,-3 0 0 0 0,-2 1-162 0 0,3-29-1 0 0,0 1-1 0 0,-2-1 1 0 0,0 0 0 0 0,0 0 0 0 0,-2 0-1 0 0,1-1 1 0 0,-2 0 0 0 0,0 0-1 0 0,-1-1 1 0 0,0 0 0 0 0,-1 0 0 0 0,-1-1-1 0 0,1-1 1 0 0,-2 1 0 0 0,0-2 0 0 0,0 0-1 0 0,-5 2 2 0 0,14-12-218 0 0,-1 0-1 0 0,1-1 1 0 0,-1 0-1 0 0,1 1 1 0 0,0-2-1 0 0,-1 1 1 0 0,1 0-1 0 0,0-1 1 0 0,0 1-1 0 0,-1-1 1 0 0,1 0-1 0 0,0 0 1 0 0,1 0-1 0 0,-1 0 1 0 0,0-1-1 0 0,1 1 1 0 0,-1-1-1 0 0,1 1 1 0 0,0-1-1 0 0,0 0 1 0 0,0 0-1 0 0,0 0 1 0 0,0 0-1 0 0,1 0 1 0 0,-1-1-1 0 0,1 1 1 0 0,0 0-1 0 0,0-1 1 0 0,0 1-1 0 0,1-1 1 0 0,-1 1-1 0 0,1-1 1 0 0,0 1-1 0 0,0-1 1 0 0,0 1-1 0 0,0-1 1 0 0,1 0-1 0 0,-1 1 1 0 0,1 0-1 0 0,1-4 219 0 0,-2-17-1418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1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1480 0 0,'1'0'2779'0'0,"1"-1"-1246"0"0,-1 3-832 0 0,1 5-19 0 0,0 4-331 0 0,0 5-157 0 0,0-6 10 0 0,61 194 1466 0 0,11 45-2299 0 0,-55-76-5929 0 0,-19-160 5187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1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44 924 0 0,'9'-23'5127'0'0,"0"2"-1308"0"0,7 59-3180 0 0,144 833-1522 0 0,-149-841-433 0 0,5-21-2331 0 0,-14-9 2122 0 0,-2 0-37 0 0</inkml:trace>
  <inkml:trace contextRef="#ctx0" brushRef="#br0" timeOffset="327.502">248 240 1132 0 0,'9'-6'112'0'0,"0"1"0"0"0,0 0 0 0 0,1 0-1 0 0,-1 1 1 0 0,1 0 0 0 0,0 1 0 0 0,0 0 0 0 0,1 0 0 0 0,-1 1 0 0 0,0 0-1 0 0,1 1 1 0 0,-1 0 0 0 0,1 1 0 0 0,0 0 0 0 0,-1 1 0 0 0,1 0 0 0 0,-1 1-1 0 0,0 0 1 0 0,1 0 0 0 0,-1 1 0 0 0,0 1 0 0 0,0-1 0 0 0,-1 2-1 0 0,1-1 1 0 0,-1 1 0 0 0,0 1 0 0 0,0 0 0 0 0,-1 0 0 0 0,1 1 0 0 0,-1-1-1 0 0,-1 2 1 0 0,0-1 0 0 0,0 1 0 0 0,0 1 0 0 0,-1-1 0 0 0,0 1-1 0 0,3 5-111 0 0,-7-10 60 0 0,-1 0 0 0 0,1 0 0 0 0,0 0 0 0 0,-1 0-1 0 0,0 1 1 0 0,0-1 0 0 0,0 0 0 0 0,-1 1 0 0 0,1-1-1 0 0,-1 1 1 0 0,0-1 0 0 0,-1 1 0 0 0,1-1 0 0 0,-1 1-1 0 0,1-1 1 0 0,-1 0 0 0 0,-1 1 0 0 0,1-1 0 0 0,-1 0-1 0 0,1 0 1 0 0,-1 0 0 0 0,0 0 0 0 0,-1 0-1 0 0,1 0 1 0 0,-1-1 0 0 0,1 1 0 0 0,-1-1 0 0 0,0 0-1 0 0,0 1 1 0 0,-1-2 0 0 0,1 1 0 0 0,-1 0 0 0 0,1 0-1 0 0,-1-1 1 0 0,0 0 0 0 0,-1 0-60 0 0,-152 64 247 0 0,147-62-560 0 0,0-1 0 0 0,0-1 0 0 0,-1 1 0 0 0,1-2 0 0 0,-1 1 0 0 0,1-1 0 0 0,-1-1 0 0 0,1 0 0 0 0,-1 0 0 0 0,1-1 0 0 0,-1-1 0 0 0,1 0 1 0 0,0 0-1 0 0,-1-1 0 0 0,-4-2 313 0 0,0-8-1364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1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71 1120 0 0,'20'26'469'0'0,"0"2"-1"0"0,-2 0 1 0 0,-1 1-1 0 0,-1 1 1 0 0,-2 1-1 0 0,-1 0 1 0 0,-1 1 0 0 0,-2 0-1 0 0,3 13-468 0 0,-12-42 95 0 0,-1 0 0 0 0,1 0 0 0 0,0 0 0 0 0,-1 1 0 0 0,1-1 0 0 0,-1 0 0 0 0,0 0 0 0 0,0 0 0 0 0,0 0 0 0 0,-1 0 0 0 0,1 1 0 0 0,-1-1 0 0 0,0 0 0 0 0,1 0 0 0 0,-1 0 0 0 0,-1 0-1 0 0,1 0 1 0 0,0-1 0 0 0,-1 1 0 0 0,1 0 0 0 0,-1-1 0 0 0,0 1 0 0 0,0-1 0 0 0,0 1 0 0 0,0-1 0 0 0,-1 0 0 0 0,1 0 0 0 0,0 0 0 0 0,-1 0 0 0 0,0 0 0 0 0,1 0 0 0 0,-1-1 0 0 0,0 1 0 0 0,0-1 0 0 0,0 0 0 0 0,0 0 0 0 0,0 0 0 0 0,0 0 0 0 0,0-1 0 0 0,0 1 0 0 0,0-1 0 0 0,-1 0-95 0 0,0-2 14 0 0,0-1 1 0 0,0 1 0 0 0,0-1 0 0 0,0 0 0 0 0,1-1 0 0 0,0 1 0 0 0,-1 0 0 0 0,1-1 0 0 0,1 0 0 0 0,-1 0 0 0 0,0 0 0 0 0,1 0 0 0 0,0 0 0 0 0,0 0 0 0 0,0-1 0 0 0,1 1 0 0 0,-1-1 0 0 0,1 1 0 0 0,0-1 0 0 0,0 1 0 0 0,1-1 0 0 0,-1 0 0 0 0,1 1 0 0 0,0-1 0 0 0,0 0 0 0 0,1 0 0 0 0,-1 1 0 0 0,1-1-15 0 0,4-18-42 0 0,1 1 0 0 0,0-1 0 0 0,2 1-1 0 0,1 1 1 0 0,0 0 0 0 0,2 0 0 0 0,0 1 0 0 0,1 0 0 0 0,1 1 0 0 0,1 0 0 0 0,1 1 0 0 0,0 1 0 0 0,12-10 42 0 0,-17 16-44 0 0,-6 6 0 0 0,0 0-1 0 0,0 0 0 0 0,0 0 1 0 0,0 1-1 0 0,1 0 0 0 0,0 0 1 0 0,0 0-1 0 0,0 1 1 0 0,0 0-1 0 0,0 0 0 0 0,1 0 1 0 0,0 0-1 0 0,-1 1 0 0 0,1 0 1 0 0,0 0-1 0 0,5-1 45 0 0,-4 7-48 0 0,10 18 25 0 0,-1 1 1 0 0,-1 0-1 0 0,0 1 1 0 0,-2 0-1 0 0,-1 1 0 0 0,-1 1 1 0 0,-1 0-1 0 0,-1 0 0 0 0,-1 1 1 0 0,-2 0-1 0 0,-1 0 0 0 0,-1 1 1 0 0,0 7 22 0 0,15 59-141 0 0,-15-38-3347 0 0,-4-50 1862 0 0,0-5 223 0 0</inkml:trace>
  <inkml:trace contextRef="#ctx0" brushRef="#br0" timeOffset="1569.591">93 126 1160 0 0,'-8'8'221'0'0,"-1"1"0"0"0,1 0 0 0 0,0 0 0 0 0,1 1 0 0 0,0 0 0 0 0,1 0 0 0 0,0 1 0 0 0,0 0 0 0 0,1 0 0 0 0,1 0 0 0 0,0 0 0 0 0,0 1 0 0 0,1-1-1 0 0,1 1 1 0 0,0 0 0 0 0,0 0 0 0 0,1 0 0 0 0,1 0 0 0 0,0 1 0 0 0,0 0-221 0 0,6 16 114 0 0,1 1 0 0 0,2-1 0 0 0,0 0 0 0 0,2-1 0 0 0,1-1 0 0 0,1 1 0 0 0,2-2 0 0 0,0 0 0 0 0,2-1 0 0 0,1 0 1 0 0,1-2-1 0 0,18 18-114 0 0,171 154-2700 0 0,-161-159 1398 0 0,3-5-88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1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 1860 0 0,'28'-6'6639'0'0,"133"-21"-5954"0"0,-67 18-1167 0 0,124-18-5620 0 0,-198 23 4622 0 0</inkml:trace>
  <inkml:trace contextRef="#ctx0" brushRef="#br0" timeOffset="293.731">345 191 1004 0 0,'-12'-4'3212'0'0,"11"3"-3144"0"0,0 1 0 0 0,1 0 0 0 0,-1-1 0 0 0,1 1 0 0 0,-1 0 0 0 0,0 0 0 0 0,0-1 0 0 0,1 1 0 0 0,-1 0 0 0 0,0 0-1 0 0,1 0 1 0 0,-1 0 0 0 0,0 0 0 0 0,0 0 0 0 0,1 0 0 0 0,-1 0 0 0 0,0 0 0 0 0,1 0 0 0 0,-1 0 0 0 0,0 1 0 0 0,1-1-1 0 0,-1 0 1 0 0,0 0 0 0 0,1 1 0 0 0,-1-1 0 0 0,0 0 0 0 0,1 1 0 0 0,-1-1 0 0 0,1 1 0 0 0,-1-1 0 0 0,1 1 0 0 0,-1-1-1 0 0,1 1 1 0 0,-1-1 0 0 0,1 1 0 0 0,-1 0 0 0 0,1-1 0 0 0,0 1 0 0 0,-1-1 0 0 0,1 1 0 0 0,0 0 0 0 0,-1-1 0 0 0,1 1-1 0 0,0 0 1 0 0,0 0 0 0 0,0-1 0 0 0,0 1 0 0 0,0 0 0 0 0,0-1 0 0 0,0 1 0 0 0,0 0 0 0 0,0 0 0 0 0,0-1 0 0 0,0 1-1 0 0,0 0 1 0 0,0-1 0 0 0,1 1 0 0 0,-1 0 0 0 0,0-1 0 0 0,1 1 0 0 0,-1 0 0 0 0,0-1 0 0 0,1 1 0 0 0,-1-1 0 0 0,1 1-1 0 0,-1 0 1 0 0,1-1 0 0 0,-1 1 0 0 0,1-1-68 0 0,4 52-152 0 0,2 0 1 0 0,3-1-1 0 0,2 0 0 0 0,2-1 0 0 0,2 0 0 0 0,2-1 1 0 0,7 7 151 0 0,-19-39-499 0 0,9 15-3630 0 0,-12-29 2761 0 0</inkml:trace>
  <inkml:trace contextRef="#ctx0" brushRef="#br0" timeOffset="572.035">730 137 1228 0 0,'2'29'4853'0'0,"1"11"-4414"0"0,41 208 903 0 0,22-95-5607 0 0,-59-143 2800 0 0</inkml:trace>
  <inkml:trace contextRef="#ctx0" brushRef="#br0" timeOffset="855.461">1153 1 1300 0 0,'13'6'278'0'0,"-1"1"0"0"0,1 0 0 0 0,-1 1 1 0 0,-1 1-1 0 0,1 0 0 0 0,-1 0 0 0 0,-1 1 0 0 0,0 1 0 0 0,0 0 0 0 0,-1 0 0 0 0,-1 1 0 0 0,0 0 1 0 0,0 0-1 0 0,-1 1 0 0 0,0 1-278 0 0,4 10 64 0 0,0 1 0 0 0,-2 0 0 0 0,-1 0 1 0 0,-2 1-1 0 0,0-1 0 0 0,-1 2 0 0 0,-2-1 0 0 0,-1 0 1 0 0,0 1-1 0 0,-2-1 0 0 0,-2 0 0 0 0,0 1 0 0 0,-1-1 0 0 0,-2 0 1 0 0,-1 0-1 0 0,-1 0 0 0 0,-1-1 0 0 0,-1 0 0 0 0,-1-1 1 0 0,-1 0-1 0 0,-1 0 0 0 0,-1-2 0 0 0,-2 1 0 0 0,0-2 1 0 0,-1 0-1 0 0,-1 0 0 0 0,-1-2 0 0 0,-1 0 0 0 0,-5 3-64 0 0,8-8-483 0 0,-1-1 0 0 0,0-1 0 0 0,-1 0 0 0 0,0-2 0 0 0,-1 0 0 0 0,0-1 0 0 0,-1 0 0 0 0,0-2 0 0 0,0 0 0 0 0,-11 1 483 0 0,-32 2-1415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0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1008 0 0,'6'-33'4497'0'0,"4"41"-2080"0"0,79 490-575 0 0,25-72-1411 0 0,-91-329-2591 0 0,-31-107-2597 0 0,0-6 3375 0 0</inkml:trace>
  <inkml:trace contextRef="#ctx0" brushRef="#br0" timeOffset="282.831">97 367 1416 0 0,'3'-9'169'0'0,"0"1"-1"0"0,0 0 1 0 0,1 0-1 0 0,0 0 1 0 0,1 0 0 0 0,0 0-1 0 0,0 1 1 0 0,0 0-1 0 0,1 0 1 0 0,0 1 0 0 0,1-1-1 0 0,-1 1 1 0 0,1 1-1 0 0,0-1 1 0 0,1 1-1 0 0,-1 0 1 0 0,1 1 0 0 0,0 0-1 0 0,0 0 1 0 0,0 1-1 0 0,1 0 1 0 0,-1 0-1 0 0,1 1 1 0 0,0 0 0 0 0,0 0-1 0 0,0 1 1 0 0,0 0-1 0 0,-1 1 1 0 0,1 0 0 0 0,0 1-1 0 0,0-1 1 0 0,0 2-1 0 0,8 1-168 0 0,-11-2 47 0 0,1 0-1 0 0,0 0 1 0 0,0 0-1 0 0,-1 1 1 0 0,1 0-1 0 0,-1 1 1 0 0,1-1-1 0 0,-1 1 1 0 0,0 1-1 0 0,0-1 1 0 0,0 1-1 0 0,-1 0 1 0 0,1 0-1 0 0,-1 0 1 0 0,0 1-1 0 0,0 0 1 0 0,0 0-1 0 0,-1 0 1 0 0,0 1-1 0 0,0 0 1 0 0,0-1-1 0 0,-1 1 1 0 0,0 0-1 0 0,0 1 1 0 0,0-1-1 0 0,-1 1 1 0 0,0-1-1 0 0,0 1 1 0 0,-1 0-1 0 0,0-1 1 0 0,0 1-1 0 0,0 0 1 0 0,-1 0-1 0 0,0 2-46 0 0,-5 2-12 0 0,0 0 1 0 0,-1 0-1 0 0,0-1 1 0 0,-1 0-1 0 0,0 0 0 0 0,-1 0 1 0 0,0-1-1 0 0,0 0 0 0 0,-1-1 1 0 0,0 1-1 0 0,-1-2 0 0 0,0 1 1 0 0,0-1-1 0 0,-8 4 12 0 0,-100 49-5361 0 0,106-56 4081 0 0</inkml:trace>
  <inkml:trace contextRef="#ctx0" brushRef="#br0" timeOffset="533.543">1025 1021 1644 0 0,'-10'33'848'0'0,"-1"0"-76"0"0,-8-2-36 0 0,-5-1-184 0 0,-5 2-52 0 0,-3-4-67 0 0,-1-2-209 0 0,-7-1-160 0 0,0-7-12 0 0,1 0-509 0 0,-2-9-491 0 0,4-1-392 0 0,-2-7 132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0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53 1132 0 0,'0'0'525'0'0,"0"0"-71"0"0,0 0-57 0 0,0 0-29 0 0,0 0-10 0 0,0 0-47 0 0,0 0-86 0 0,6-2-35 0 0,0 2-166 0 0,0 0 0 0 0,0 1-1 0 0,0-1 1 0 0,0 1 0 0 0,0 0 0 0 0,-1 1 0 0 0,1-1 0 0 0,0 1 0 0 0,-1 0 0 0 0,1 1 0 0 0,-1-1 0 0 0,1 1 0 0 0,-1 0 0 0 0,0 1 0 0 0,-1-1 0 0 0,1 1-1 0 0,0 0 1 0 0,3 4-24 0 0,8 6 81 0 0,-2 0-1 0 0,0 1 0 0 0,0 0 1 0 0,-1 1-1 0 0,-1 1 0 0 0,-1 0 1 0 0,0 1-1 0 0,-1 0 0 0 0,-1 0 1 0 0,-1 1-1 0 0,-1 0 0 0 0,0 1 0 0 0,2 11-80 0 0,-9-28 53 0 0,1 1-1 0 0,-1-1 0 0 0,0 1 0 0 0,0 0 0 0 0,0-1 0 0 0,0 1 0 0 0,-1-1 0 0 0,1 1 0 0 0,-1 0 0 0 0,0-1 0 0 0,0 1 0 0 0,0-1 0 0 0,-1 0 0 0 0,1 1 0 0 0,-1-1 0 0 0,1 0 0 0 0,-1 0 0 0 0,0 0 0 0 0,-1 0 0 0 0,1 0 0 0 0,0 0 0 0 0,-1-1 0 0 0,0 1 0 0 0,1-1 0 0 0,-1 0 0 0 0,0 0 0 0 0,0 0 0 0 0,0 0 0 0 0,-1 0 0 0 0,1-1 0 0 0,0 1 0 0 0,-1-1 0 0 0,1 0 0 0 0,-2 1-52 0 0,2-3 28 0 0,1-1 0 0 0,-1 1 0 0 0,1 0-1 0 0,0-1 1 0 0,-1 1 0 0 0,1-1-1 0 0,0 0 1 0 0,0 0 0 0 0,0 1 0 0 0,0-1-1 0 0,1-1 1 0 0,-1 1 0 0 0,0 0-1 0 0,1 0 1 0 0,-1-1 0 0 0,1 1 0 0 0,0-1-1 0 0,0 1 1 0 0,0-1 0 0 0,0 1 0 0 0,0-1-1 0 0,1 0 1 0 0,-1 1 0 0 0,1-1-1 0 0,0 0 1 0 0,0 1 0 0 0,-1-1 0 0 0,2 0-1 0 0,-1 0-27 0 0,3-19 12 0 0,1 0 0 0 0,1 0-1 0 0,1 0 1 0 0,1 1-1 0 0,1-1 1 0 0,1 2-1 0 0,0-1 1 0 0,2 1 0 0 0,1 1-1 0 0,0 0 1 0 0,1 0-1 0 0,1 2 1 0 0,0 0 0 0 0,2 0-1 0 0,0 1 1 0 0,2 0-12 0 0,61-30-211 0 0,-78 46 174 0 0,10 2 20 0 0,-2 7 22 0 0,-1 0 1 0 0,1 0-1 0 0,-2 1 0 0 0,1 0 1 0 0,-1 0-1 0 0,-1 1 0 0 0,0-1 1 0 0,0 1-1 0 0,-1 1 0 0 0,0-1 1 0 0,-1 1-1 0 0,-1 0 0 0 0,2 7-5 0 0,0-5-21 0 0,23 69-81 0 0,17 52-999 0 0,-16-44-2622 0 0,-25-77 2317 0 0</inkml:trace>
  <inkml:trace contextRef="#ctx0" brushRef="#br0" timeOffset="291.653">1281 71 1428 0 0,'3'29'5714'0'0,"16"53"-5654"0"0,-11-46 462 0 0,16 39-304 0 0,-1 0-1309 0 0,-16-23-3387 0 0,-7-46 3073 0 0</inkml:trace>
  <inkml:trace contextRef="#ctx0" brushRef="#br0" timeOffset="556.831">1131 309 988 0 0,'26'-7'7865'0'0,"108"-24"-7590"0"0,92-3-5699 0 0,-193 25 3904 0 0</inkml:trace>
  <inkml:trace contextRef="#ctx0" brushRef="#br0" timeOffset="1488.775">168 81 1048 0 0,'-12'6'230'0'0,"0"1"0"0"0,1 0-1 0 0,0 1 1 0 0,0 0 0 0 0,1 1 0 0 0,0 0-1 0 0,1 1 1 0 0,0 0 0 0 0,0 0 0 0 0,1 1 0 0 0,0 0-1 0 0,1 0 1 0 0,0 1 0 0 0,1-1 0 0 0,1 2-1 0 0,0-1 1 0 0,0 1 0 0 0,1-1 0 0 0,1 1-1 0 0,0 1 1 0 0,0 0-230 0 0,3 6 129 0 0,1 1 0 0 0,1 0 0 0 0,1-1 0 0 0,0 1 0 0 0,2-1 0 0 0,0 0 0 0 0,2 0 0 0 0,0 0 0 0 0,1-1 0 0 0,0 0 0 0 0,2-1 0 0 0,1 0 0 0 0,0 0 0 0 0,1-1 0 0 0,0-1 0 0 0,9 8-129 0 0,14 15-309 0 0,1-2 0 0 0,2-1 0 0 0,1-3 0 0 0,2-1 0 0 0,1-2 0 0 0,7 3 309 0 0,77 36-2679 0 0,-65-42 1327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0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3 105 1196 0 0,'-2'28'3274'0'0,"2"43"-2679"0"0,41 102 39 0 0,-10-53-3207 0 0,-24-92 1239 0 0</inkml:trace>
  <inkml:trace contextRef="#ctx0" brushRef="#br0" timeOffset="294.669">467 0 948 0 0,'23'60'832'0'0,"-2"1"1"0"0,-4 1-1 0 0,-2 1 0 0 0,-2 0 1 0 0,-4 1-1 0 0,1 44-832 0 0,-10-16 435 0 0,-4-67-507 0 0,0 1 0 0 0,-2 0 0 0 0,-1-1 0 0 0,0 0 1 0 0,-2 0-1 0 0,-1-1 0 0 0,-1-1 0 0 0,-1 1 1 0 0,-2-2-1 0 0,0 0 0 0 0,-1 0 0 0 0,0-2 1 0 0,-2 1-1 0 0,-1-2 0 0 0,0-1 0 0 0,-2 0 0 0 0,0-1 1 0 0,0-1-1 0 0,-2-1 0 0 0,-19 10 72 0 0,-23-1-1338 0 0,-4-5-157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1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1836 0 0,'9'11'2254'0'0,"5"19"-1716"0"0,-1 0-1 0 0,-2 1 1 0 0,-1 0-1 0 0,-1 1 1 0 0,-2 0-1 0 0,-1 0 1 0 0,-2 1-1 0 0,-1 0 0 0 0,-1 2-537 0 0,-2-33 258 0 0,-19-5 559 0 0,20-14-852 0 0,0 1 1 0 0,2-1 0 0 0,0 1-1 0 0,0 0 1 0 0,2 0 0 0 0,0 0 0 0 0,1 1-1 0 0,0 0 1 0 0,1 0 0 0 0,1 0-1 0 0,0 1 1 0 0,1 0 0 0 0,5-5 34 0 0,3-9-164 0 0,36-29-814 0 0,-30 80 951 0 0,41 124-356 0 0,-78-74 1300 0 0,6-131-1013 0 0,46-67-156 0 0,-34 109 205 0 0,0 1 0 0 0,2-1 0 0 0,0 1 0 0 0,1 1 0 0 0,0-1 0 0 0,1 1 0 0 0,1 1 1 0 0,0-1-1 0 0,1 2 0 0 0,0-1 0 0 0,1 1 0 0 0,1 1 0 0 0,0 0 0 0 0,11-8 47 0 0,-21 18-11 0 0,-1 1-1 0 0,1 0 1 0 0,0-1-1 0 0,0 1 1 0 0,0 0-1 0 0,0 0 1 0 0,-1 0-1 0 0,1 1 1 0 0,0-1-1 0 0,0 0 1 0 0,-1 1-1 0 0,1-1 0 0 0,0 1 1 0 0,0-1-1 0 0,-1 1 1 0 0,1 0-1 0 0,0 0 1 0 0,-1 0-1 0 0,1 0 1 0 0,-1 0-1 0 0,1 0 1 0 0,-1 0-1 0 0,0 0 1 0 0,0 1-1 0 0,1-1 1 0 0,-1 0-1 0 0,0 1 1 0 0,0-1-1 0 0,0 1 1 0 0,0-1-1 0 0,0 1 1 0 0,-1 0-1 0 0,1-1 1 0 0,0 1-1 0 0,-1 0 1 0 0,1 0-1 0 0,-1-1 1 0 0,0 1-1 0 0,0 0 1 0 0,0 0-1 0 0,1 0 12 0 0,15 83-157 0 0,-6 91-175 0 0,-11-174 225 0 0,1 1-1 0 0,0 0 1 0 0,0-1-1 0 0,1 1 1 0 0,-1 0 0 0 0,0-1-1 0 0,1 1 1 0 0,0 0-1 0 0,-1-1 1 0 0,1 1-1 0 0,0-1 1 0 0,0 1-1 0 0,1-1 1 0 0,-1 0-1 0 0,0 1 1 0 0,1-1 0 0 0,-1 0-1 0 0,1 0 1 0 0,0 0-1 0 0,0 0 1 0 0,0 0-1 0 0,0 0 1 0 0,0-1-1 0 0,0 1 1 0 0,0-1-1 0 0,1 1 1 0 0,-1-1-1 0 0,0 0 1 0 0,3 1 107 0 0,4-1-615 0 0</inkml:trace>
  <inkml:trace contextRef="#ctx0" brushRef="#br0" timeOffset="311.831">795 302 2068 0 0,'-9'5'384'0'0,"3"-1"-175"0"0,0-1 1 0 0,0 1-1 0 0,0 0 1 0 0,0 1 0 0 0,0-1-1 0 0,1 1 1 0 0,0 0-1 0 0,0 0 1 0 0,0 1-1 0 0,1 0 1 0 0,-1 0 0 0 0,1 0-1 0 0,1 0 1 0 0,-1 0-1 0 0,1 1 1 0 0,0 0-1 0 0,1-1 1 0 0,-1 5-210 0 0,6-6 48 0 0,0 1 0 0 0,1-1-1 0 0,0 0 1 0 0,0 0 0 0 0,1 0 0 0 0,-1-1 0 0 0,1 0 0 0 0,0 0-1 0 0,0 0 1 0 0,0 0 0 0 0,1 0 0 0 0,-1-1 0 0 0,1 0 0 0 0,0-1-1 0 0,0 1 1 0 0,0-1 0 0 0,0 0 0 0 0,0 0 0 0 0,1-1-1 0 0,-1 0 1 0 0,0 0 0 0 0,1-1 0 0 0,-1 1 0 0 0,1-1 0 0 0,-1-1-1 0 0,1 1 1 0 0,-1-1 0 0 0,0 0 0 0 0,1-1 0 0 0,1 0-48 0 0,3 2 114 0 0,96-28 99 0 0,-107 25-247 0 0,0 1 0 0 0,0 0 0 0 0,0-1 0 0 0,0 1 0 0 0,-1-1 0 0 0,1 1 0 0 0,-1 0 0 0 0,0 0 0 0 0,1-1 0 0 0,-1 1 0 0 0,0 0 0 0 0,0 0 0 0 0,-1 0 0 0 0,1 0 0 0 0,0 0 0 0 0,-1 0 0 0 0,1 0 0 0 0,-1 0 0 0 0,1 0 0 0 0,-1 1 0 0 0,0-1 1 0 0,0 1-1 0 0,0-1 0 0 0,0 1 0 0 0,0 0 0 0 0,0 0 0 0 0,0 0 0 0 0,0 0 0 0 0,0 0 0 0 0,-1 0 0 0 0,1 0 0 0 0,0 1 0 0 0,-1-1 0 0 0,1 1 0 0 0,0 0 0 0 0,-1 0 0 0 0,-1 0 34 0 0,-2-3-85 0 0,-72-31-3642 0 0,75 27 2398 0 0</inkml:trace>
  <inkml:trace contextRef="#ctx0" brushRef="#br0" timeOffset="1226.421">1323 291 1008 0 0,'-151'124'4255'0'0,"40"5"-2485"0"0,111-127-1760 0 0,2-1 1 0 0,-1 1 0 0 0,0-1 0 0 0,0 0-1 0 0,0 1 1 0 0,1-1 0 0 0,-1 0-1 0 0,0 0 1 0 0,1 0 0 0 0,-1 0 0 0 0,1 0-1 0 0,0 0 1 0 0,-1 0 0 0 0,1 0-1 0 0,0-1 1 0 0,-1 1 0 0 0,1 0 0 0 0,0-1-1 0 0,0 0 1 0 0,-1 1 0 0 0,1-1-1 0 0,0 0 1 0 0,0 0 0 0 0,0 0 0 0 0,0 0-1 0 0,-1 0 1 0 0,1-1 0 0 0,0 1-1 0 0,0-1 1 0 0,-1 1 0 0 0,1-1 0 0 0,0 1-1 0 0,0-1 1 0 0,-1 0 0 0 0,1 0-1 0 0,-1 0 1 0 0,1 0 0 0 0,-1 0 0 0 0,1 0-1 0 0,-1 0 1 0 0,0 0 0 0 0,2-2-11 0 0,19-10-115 0 0,0-1 0 0 0,0-1 1 0 0,-1-1-1 0 0,-1-1 1 0 0,-1-1-1 0 0,-1-1 0 0 0,0 0 1 0 0,-1-1-1 0 0,-2-1 1 0 0,0-1-1 0 0,-1 0 1 0 0,-1-1-1 0 0,-1 0 0 0 0,-1-1 1 0 0,-1 0-1 0 0,-1 0 1 0 0,4-18 114 0 0,-2-80 116 0 0,-10 120-107 0 0,-1 1-1 0 0,1-1 0 0 0,-1 0 0 0 0,0 0 1 0 0,0 0-1 0 0,0 1 0 0 0,0-1 1 0 0,0 0-1 0 0,-1 0 0 0 0,1 1 1 0 0,0-1-1 0 0,-1 0 0 0 0,1 0 1 0 0,-1 1-1 0 0,0-1 0 0 0,1 1 1 0 0,-1-1-1 0 0,0 0 0 0 0,0 1 1 0 0,0 0-1 0 0,0-1 0 0 0,0 1 1 0 0,-1 0-1 0 0,1-1 0 0 0,0 1 1 0 0,-1 0-1 0 0,1 0 0 0 0,-1 0 1 0 0,1 0-1 0 0,-1 0 0 0 0,1 0 0 0 0,-1 1 1 0 0,1-1-1 0 0,-1 0 0 0 0,0 1 1 0 0,0-1-1 0 0,1 1 0 0 0,-1 0 1 0 0,0-1-1 0 0,0 1 0 0 0,1 0 1 0 0,-1 0-1 0 0,0 0 0 0 0,0 1 1 0 0,1-1-1 0 0,-1 0 0 0 0,0 1 1 0 0,0-1-1 0 0,1 1 0 0 0,-1-1 1 0 0,0 1-1 0 0,0 0-8 0 0,-7 22 161 0 0,1-1 1 0 0,0 1 0 0 0,2 0-1 0 0,1 1 1 0 0,1 0 0 0 0,1 0-1 0 0,1 0 1 0 0,1 0-1 0 0,1 0 1 0 0,2 12-162 0 0,-2-25 82 0 0,-1-1-33 0 0,1 0 0 0 0,1 0 0 0 0,-1 0 0 0 0,1 0 0 0 0,1 0 0 0 0,0 0 0 0 0,0 0 0 0 0,1-1 0 0 0,1 1 0 0 0,-1-1 0 0 0,1 1 1 0 0,1-1-1 0 0,0 0 0 0 0,0-1 0 0 0,1 1 0 0 0,0-1 0 0 0,0 0 0 0 0,1-1 0 0 0,0 0 0 0 0,0 0 0 0 0,1 0 0 0 0,0-1 0 0 0,0 0 0 0 0,0 0 0 0 0,1-1 0 0 0,0 0 0 0 0,0-1 0 0 0,0 0 0 0 0,3 1-49 0 0,-1-5-10 0 0,0 0 1 0 0,0-1-1 0 0,-1-1 0 0 0,1 1 0 0 0,-1-2 0 0 0,1 1 0 0 0,-1-1 1 0 0,0-1-1 0 0,0 0 0 0 0,0-1 0 0 0,0 1 0 0 0,-1-2 1 0 0,0 1-1 0 0,0-1 0 0 0,0-1 0 0 0,-1 0 0 0 0,0 0 0 0 0,0-1 1 0 0,-1 1-1 0 0,0-2 0 0 0,0 1 0 0 0,-1-1 0 0 0,0 0 1 0 0,0 0-1 0 0,-1-1 0 0 0,-1 1 0 0 0,0-1 0 0 0,0 0 0 0 0,1-7 10 0 0,-4 15-5 0 0,-1 1 0 0 0,1-1 0 0 0,-1 1-1 0 0,1-1 1 0 0,-1 1 0 0 0,0-1 0 0 0,0 0-1 0 0,0 1 1 0 0,0-1 0 0 0,0 1 0 0 0,0-1-1 0 0,-1 1 1 0 0,1-1 0 0 0,0 1 0 0 0,-1-1-1 0 0,0 1 1 0 0,1-1 0 0 0,-1 1 0 0 0,0-1-1 0 0,1 1 1 0 0,-1 0 0 0 0,0-1 0 0 0,0 1-1 0 0,0 0 1 0 0,0 0 0 0 0,0-1 0 0 0,0 1-1 0 0,-1 0 1 0 0,1 0 0 0 0,0 1 0 0 0,0-1-1 0 0,-1 0 1 0 0,1 0 0 0 0,-1 0 0 0 0,1 1-1 0 0,-1-1 1 0 0,1 1 0 0 0,-1-1 0 0 0,1 1-1 0 0,-1 0 1 0 0,1 0 0 0 0,-1-1 0 0 0,1 1-1 0 0,-1 0 1 0 0,0 0 0 0 0,1 1 0 0 0,-1-1-1 0 0,1 0 1 0 0,-1 0 0 0 0,1 1 0 0 0,-1-1 5 0 0,-75 34-119 0 0,69-28 144 0 0,0 1 0 0 0,1 0 0 0 0,-1 1 0 0 0,2 0 0 0 0,-1 0 0 0 0,1 0 1 0 0,0 0-1 0 0,1 1 0 0 0,0 0 0 0 0,0 1 0 0 0,1-1 0 0 0,0 1 0 0 0,1-1 0 0 0,0 1 0 0 0,0 0 1 0 0,1 0-1 0 0,1 1 0 0 0,-1 9-25 0 0,2-18 15 0 0,0 0-1 0 0,0 0 1 0 0,0 0 0 0 0,1 0 0 0 0,-1 0 0 0 0,1 1 0 0 0,-1-1-1 0 0,1 0 1 0 0,0 0 0 0 0,0 0 0 0 0,0 0 0 0 0,0-1-1 0 0,0 1 1 0 0,0 0 0 0 0,1 0 0 0 0,-1-1 0 0 0,1 1 0 0 0,-1-1-1 0 0,1 1 1 0 0,-1-1 0 0 0,1 1 0 0 0,0-1 0 0 0,0 0-1 0 0,0 0 1 0 0,0 0 0 0 0,0 0 0 0 0,0 0 0 0 0,0 0 0 0 0,0-1-1 0 0,0 1 1 0 0,0-1 0 0 0,0 1 0 0 0,0-1 0 0 0,0 0-1 0 0,1 0 1 0 0,-1 0 0 0 0,0 0 0 0 0,0 0 0 0 0,0 0 0 0 0,1-1-16 0 0,80-17 281 0 0,-44 0-198 0 0,-2-2 1 0 0,0-2-1 0 0,-1-1 1 0 0,-2-2-1 0 0,16-15-82 0 0,168-101 205 0 0,-216 141-208 0 0,0 0 0 0 0,0-1 1 0 0,0 1-1 0 0,0 0 1 0 0,0 0-1 0 0,0 1 0 0 0,0-1 1 0 0,0 0-1 0 0,0 1 0 0 0,0-1 1 0 0,0 1-1 0 0,0-1 1 0 0,-1 1-1 0 0,1 0 0 0 0,0 0 1 0 0,0 0-1 0 0,-1 0 0 0 0,1 0 1 0 0,-1 0-1 0 0,1 0 1 0 0,-1 1-1 0 0,1-1 0 0 0,-1 0 1 0 0,0 1-1 0 0,1-1 0 0 0,-1 1 1 0 0,0 0-1 0 0,0-1 1 0 0,0 1-1 0 0,0 0 0 0 0,-1 0 1 0 0,1 0-1 0 0,0-1 0 0 0,-1 1 1 0 0,1 0-1 0 0,-1 0 1 0 0,0 0-1 0 0,0 0 0 0 0,0 0 1 0 0,0 0-1 0 0,0 0 1 0 0,0 1 1 0 0,9 88 59 0 0,-42 66-1011 0 0,29-150 567 0 0,0 1 1 0 0,-1-1-1 0 0,0 0 1 0 0,-1 0 0 0 0,1-1-1 0 0,-1 1 1 0 0,-1-1 0 0 0,1-1-1 0 0,-1 1 1 0 0,0-1-1 0 0,0 0 1 0 0,-1 0 0 0 0,1-1-1 0 0,-1 0 1 0 0,0-1 0 0 0,0 0-1 0 0,-5 2 386 0 0,-25 9-1396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1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332 211 1468 0 0,'22'25'5453'0'0,"-2"53"-5004"0"0,-15-55 106 0 0,22 67 116 0 0,6 31-4639 0 0,-34-118 2478 0 0,-4 0-32 0 0</inkml:trace>
  <inkml:trace contextRef="#ctx0" brushRef="#br0" timeOffset="280.861">348 40 1120 0 0,'0'-8'1388'0'0,"0"2"-228"0"0,0-1-232 0 0,0 2-244 0 0,-3 1-119 0 0,1 1-217 0 0,-1 1-16 0 0,2-1-192 0 0,-1 2-76 0 0,-1 2-40 0 0,1-1 0 0 0,2 5-380 0 0,0-4-16 0 0,2 7-60 0 0,6 10-265 0 0,3 3 53 0 0,3 0-772 0 0,6-2-100 0 0</inkml:trace>
  <inkml:trace contextRef="#ctx0" brushRef="#br0" timeOffset="1682.413">321 196 948 0 0,'2'-25'1270'0'0,"0"22"-1214"0"0,-1 0 1 0 0,0 1-1 0 0,-1-1 1 0 0,1 0-1 0 0,0 0 1 0 0,-1 0-1 0 0,0 0 1 0 0,0 1-1 0 0,0-1 1 0 0,0 0-1 0 0,0 0 1 0 0,0 0 0 0 0,-1 0-1 0 0,1 0 1 0 0,-1 1-1 0 0,0-1 1 0 0,0 0-1 0 0,0 0 1 0 0,0 1-1 0 0,0-1 1 0 0,-1 1-1 0 0,1-1 1 0 0,-1 1 0 0 0,0-1-1 0 0,1 1 1 0 0,-1 0-1 0 0,0 0 1 0 0,0 0-1 0 0,-1 0 1 0 0,1 0-1 0 0,0 1 1 0 0,-1-1-1 0 0,1 0 1 0 0,-1 1-1 0 0,1 0 1 0 0,-1 0 0 0 0,0 0-1 0 0,1 0 1 0 0,-1 0-1 0 0,0 0 1 0 0,-2 0-57 0 0,-3 1 49 0 0,0-1 1 0 0,-1 1-1 0 0,1 0 0 0 0,0 1 1 0 0,-1 0-1 0 0,1 0 0 0 0,0 1 1 0 0,0 0-1 0 0,0 1 1 0 0,0-1-1 0 0,0 1 0 0 0,0 1 1 0 0,1 0-1 0 0,0 0 1 0 0,0 0-1 0 0,0 1 0 0 0,0 0 1 0 0,1 0-1 0 0,-1 1 0 0 0,1 0 1 0 0,1 0-1 0 0,-1 0 1 0 0,1 1-1 0 0,0-1 0 0 0,-3 8-49 0 0,-5 7 115 0 0,2 0 0 0 0,0 1 0 0 0,1 0 0 0 0,2 1 0 0 0,0 0 0 0 0,1 1 0 0 0,1 0 0 0 0,1 5-115 0 0,4-22 38 0 0,0 0 1 0 0,0 0-1 0 0,1 0 1 0 0,-1 0-1 0 0,2 0 1 0 0,-1 0-1 0 0,1 0 1 0 0,0 0-1 0 0,1 0 1 0 0,-1-1-1 0 0,1 1 1 0 0,1 0-1 0 0,-1-1 0 0 0,1 1 1 0 0,0-1-1 0 0,1 0 1 0 0,-1 0-1 0 0,1 0 1 0 0,1 0-1 0 0,-1-1 1 0 0,1 0-1 0 0,0 0 1 0 0,0 0-1 0 0,0 0 1 0 0,1-1-1 0 0,-1 0 1 0 0,1 0-1 0 0,0 0 1 0 0,1-1-1 0 0,-1 0 0 0 0,0 0 1 0 0,1-1-1 0 0,2 1-38 0 0,-2-4-6 0 0,0 0-1 0 0,0-1 1 0 0,0 0-1 0 0,0 0 0 0 0,0-1 1 0 0,0 0-1 0 0,-1 0 1 0 0,0-1-1 0 0,1 1 1 0 0,-1-1-1 0 0,0-1 0 0 0,-1 1 1 0 0,1-1-1 0 0,-1 0 1 0 0,0 0-1 0 0,0-1 0 0 0,-1 1 1 0 0,1-1-1 0 0,-1 0 1 0 0,-1-1-1 0 0,1 1 1 0 0,-1 0-1 0 0,0-1 0 0 0,2-6 7 0 0,40-175-237 0 0,-35 339-194 0 0,-4-136 383 0 0,1-1 0 0 0,0 1-1 0 0,1-1 1 0 0,1-1 0 0 0,0 0-1 0 0,1 0 1 0 0,0-1 0 0 0,1 0-1 0 0,0 0 1 0 0,1-2 0 0 0,0 1 0 0 0,5 2 48 0 0,61 22-2935 0 0,-75-34 1480 0 0</inkml:trace>
  <inkml:trace contextRef="#ctx0" brushRef="#br0" timeOffset="2073.88">489 136 1316 0 0,'27'27'606'0'0,"-2"1"0"0"0,-1 1 1 0 0,-1 1-1 0 0,-2 1 0 0 0,-1 1 0 0 0,-1 1 0 0 0,-2 1 0 0 0,-1 0 0 0 0,4 17-606 0 0,-20-48 94 0 0,-1 0-1 0 0,0 1 0 0 0,0-1 1 0 0,0 0-1 0 0,0 0 0 0 0,0 0 1 0 0,-1 0-1 0 0,0 0 1 0 0,1 0-1 0 0,-1 0 0 0 0,0 0 1 0 0,0-1-1 0 0,-1 1 0 0 0,1-1 1 0 0,0 0-1 0 0,-1 1 0 0 0,1-1 1 0 0,-1 0-1 0 0,0 0 1 0 0,0-1-1 0 0,0 1 0 0 0,0-1 1 0 0,0 1-1 0 0,0-1 0 0 0,0 0 1 0 0,0 0-1 0 0,-1 0 1 0 0,1-1-1 0 0,-3 1-93 0 0,2 0 46 0 0,0 0 1 0 0,0 0-1 0 0,0 0 1 0 0,1 0-1 0 0,-1-1 1 0 0,0 0-1 0 0,0 0 1 0 0,0 0-1 0 0,0-1 1 0 0,0 1-1 0 0,0-1 1 0 0,0 0-1 0 0,0 0 1 0 0,0 0-1 0 0,0 0 1 0 0,1-1-1 0 0,-1 0 0 0 0,1 1 1 0 0,-1-2-1 0 0,1 1 1 0 0,-1 0-1 0 0,1 0 1 0 0,0-1-1 0 0,0 0 1 0 0,1 0-1 0 0,-1 0 1 0 0,0 0-1 0 0,1 0 1 0 0,0 0-1 0 0,-1 0 1 0 0,1-1-1 0 0,1 1 1 0 0,-1-1-1 0 0,0 0 1 0 0,1 0-1 0 0,-1-1-46 0 0,0-4-49 0 0,-1-1 1 0 0,2 1-1 0 0,-1 0 1 0 0,1 0-1 0 0,0-1 1 0 0,1 1-1 0 0,0 0 1 0 0,1-1-1 0 0,0 1 1 0 0,0 0-1 0 0,1-1 0 0 0,0 1 1 0 0,1 0-1 0 0,2-6 49 0 0,4-1-432 0 0,1 0 0 0 0,0 0-1 0 0,2 1 1 0 0,0 1 0 0 0,0 0 0 0 0,1 0-1 0 0,1 1 1 0 0,0 1 0 0 0,1 1-1 0 0,0 0 1 0 0,10-6 432 0 0,29-12-2682 0 0,-28 17 1131 0 0</inkml:trace>
  <inkml:trace contextRef="#ctx0" brushRef="#br0" timeOffset="2448.092">1022 358 1004 0 0,'27'-3'419'0'0,"0"-2"0"0"0,0 0 0 0 0,-1-2 1 0 0,0 0-1 0 0,0-2 0 0 0,0-1 0 0 0,-2-1 0 0 0,1-1 0 0 0,-1-1 0 0 0,1-3-419 0 0,-25 15 25 0 0,0 0 0 0 0,0-1 0 0 0,0 1 0 0 0,0 0 0 0 0,0 0 0 0 0,0-1 1 0 0,0 1-1 0 0,0 0 0 0 0,0-1 0 0 0,-1 1 0 0 0,1 0 0 0 0,0 0 0 0 0,-1 0 0 0 0,1-1 0 0 0,-1 1 0 0 0,1 0 0 0 0,-1 0 0 0 0,0 0 0 0 0,0 0 0 0 0,1 0 0 0 0,-1 0 0 0 0,0 0 0 0 0,0 0 1 0 0,0 0-1 0 0,0 0 0 0 0,0 1 0 0 0,0-1 0 0 0,0 0 0 0 0,0 1 0 0 0,0-1 0 0 0,-1 0 0 0 0,1 1 0 0 0,0-1 0 0 0,0 1 0 0 0,-1 0 0 0 0,1 0 0 0 0,0-1 0 0 0,0 1 0 0 0,-1 0 0 0 0,1 0 0 0 0,0 0 1 0 0,-1 0-1 0 0,1 0 0 0 0,0 0 0 0 0,0 1 0 0 0,-1-1 0 0 0,1 0 0 0 0,0 1 0 0 0,0-1 0 0 0,0 1 0 0 0,-1-1 0 0 0,1 1 0 0 0,0 0 0 0 0,0-1 0 0 0,0 1-25 0 0,-22 1 99 0 0,1 1 0 0 0,0 1 0 0 0,0 1 0 0 0,0 1 0 0 0,1 1 0 0 0,0 1 0 0 0,0 1-1 0 0,1 0 1 0 0,0 2 0 0 0,0 0 0 0 0,1 1 0 0 0,-12 11-99 0 0,26-20 3 0 0,1 1 1 0 0,0-1-1 0 0,-1 1 0 0 0,2 0 1 0 0,-1 0-1 0 0,0 0 1 0 0,1 1-1 0 0,0-1 0 0 0,-1 1 1 0 0,2 0-1 0 0,-1 0 0 0 0,1 0 1 0 0,0 0-1 0 0,0 0 0 0 0,0 1 1 0 0,1-1-1 0 0,-1 1 1 0 0,1-1-1 0 0,1 1 0 0 0,-1-1 1 0 0,1 1-1 0 0,0-1 0 0 0,0 1 1 0 0,1 0-1 0 0,-1-1 0 0 0,1 1 1 0 0,0-1-1 0 0,1 0 1 0 0,0 1-1 0 0,0-1 0 0 0,0 0 1 0 0,0 0-1 0 0,1 0 0 0 0,-1 0 1 0 0,1 0-1 0 0,1-1 0 0 0,-1 1 1 0 0,1-1-1 0 0,-1 0 1 0 0,1 0-1 0 0,0 0 0 0 0,1 0 1 0 0,-1-1-1 0 0,1 0 0 0 0,-1 0-3 0 0,18 10-343 0 0,0-1-1 0 0,0-1 0 0 0,1 0 0 0 0,0-2 0 0 0,1-1 1 0 0,0-1-1 0 0,0-1 0 0 0,0-1 0 0 0,1-2 0 0 0,0 0 1 0 0,10-1 343 0 0,10-1-702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2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460 676 1120 0 0,'-53'-87'3402'0'0,"50"81"-3340"0"0,-1 0 1 0 0,1 0 0 0 0,-1 1-1 0 0,0 0 1 0 0,-1-1 0 0 0,1 1-1 0 0,-1 1 1 0 0,0-1-1 0 0,0 1 1 0 0,-1 0 0 0 0,1 0-1 0 0,-1 0 1 0 0,0 1 0 0 0,0 0-1 0 0,0 0 1 0 0,0 1 0 0 0,0-1-1 0 0,-1 1 1 0 0,1 1-1 0 0,-1-1 1 0 0,0 1 0 0 0,1 0-1 0 0,-1 1 1 0 0,0 0 0 0 0,0 0-1 0 0,1 0 1 0 0,-1 1 0 0 0,0-1-1 0 0,1 2 1 0 0,-1-1 0 0 0,1 1-1 0 0,-1 0 1 0 0,1 0-1 0 0,0 1 1 0 0,0 0 0 0 0,0 0-1 0 0,0 0 1 0 0,-1 2-63 0 0,-4 0 8 0 0,-1 0 0 0 0,2 0 0 0 0,-1 2-1 0 0,0-1 1 0 0,1 1 0 0 0,0 1 0 0 0,1 0 0 0 0,0 0 0 0 0,0 1-1 0 0,1 0 1 0 0,0 0 0 0 0,0 1 0 0 0,1 0 0 0 0,1 0 0 0 0,-1 1 0 0 0,2 0-1 0 0,-1 0 1 0 0,2 1 0 0 0,-1-1 0 0 0,2 1 0 0 0,-1 0 0 0 0,2 0-1 0 0,0 0 1 0 0,0 0 0 0 0,1 1 0 0 0,0-1-8 0 0,3-4 17 0 0,1 0 0 0 0,-1 0 0 0 0,1-1 0 0 0,1 1 0 0 0,-1-1 0 0 0,1 0 0 0 0,1 0 0 0 0,-1 0-1 0 0,1-1 1 0 0,0 0 0 0 0,1 1 0 0 0,-1-2 0 0 0,1 1 0 0 0,0-1 0 0 0,1 0 0 0 0,0 0 0 0 0,-1 0 0 0 0,1-1 0 0 0,1 0 0 0 0,-1-1 0 0 0,0 0 0 0 0,1 0 0 0 0,0 0 0 0 0,0-1 0 0 0,0 0 0 0 0,0 0 0 0 0,0-1-1 0 0,0 0 1 0 0,0-1 0 0 0,0 0 0 0 0,0 0 0 0 0,0-1 0 0 0,0 0 0 0 0,0 0 0 0 0,0-1 0 0 0,1 0-17 0 0,8 1 5 0 0,0 0 0 0 0,-1-1 0 0 0,1-1 1 0 0,-1 0-1 0 0,1-2 0 0 0,-1 0 0 0 0,0 0 0 0 0,-1-2 0 0 0,0 0 0 0 0,0-1 0 0 0,0 0 1 0 0,-1-1-1 0 0,0-1 0 0 0,0 0 0 0 0,-2 0 0 0 0,11-11-5 0 0,-21 18-22 0 0,1-1-1 0 0,-1 1 1 0 0,0 0 0 0 0,0-1-1 0 0,0 1 1 0 0,0-1 0 0 0,-1 0-1 0 0,1 0 1 0 0,-1 0-1 0 0,0 1 1 0 0,0-1 0 0 0,0 0-1 0 0,-1 0 1 0 0,1 0 0 0 0,-1 0-1 0 0,0 0 1 0 0,0 0 0 0 0,-1 0-1 0 0,1-1 1 0 0,-1 2 0 0 0,0-1-1 0 0,0 0 1 0 0,0 0 0 0 0,0 0-1 0 0,-1 0 1 0 0,0 1-1 0 0,0-1 1 0 0,0 1 0 0 0,0-1-1 0 0,0 1 1 0 0,0 0 0 0 0,-1-1-1 0 0,0 1 1 0 0,0 0 22 0 0,-117-78-193 0 0,-102 48 277 0 0,224 43-24 0 0,37-16-101 0 0,-1-1 1 0 0,1-2 0 0 0,-1-1-1 0 0,-1-3 1 0 0,0 0-1 0 0,-1-3 1 0 0,0-1 0 0 0,-1-1-1 0 0,-1-2 1 0 0,-1-2 0 0 0,3-4 40 0 0,-30 22-1 0 0,0 0 1 0 0,0 0-1 0 0,0-1 1 0 0,-1 1-1 0 0,1-1 0 0 0,-1-1 1 0 0,0 1-1 0 0,-1-1 1 0 0,0 1-1 0 0,0-1 1 0 0,0-1-1 0 0,0 1 1 0 0,-1 0-1 0 0,0-1 1 0 0,0 0-1 0 0,-1 0 1 0 0,0 1-1 0 0,0-1 1 0 0,-1-1-1 0 0,0 1 1 0 0,0 0-1 0 0,0 0 1 0 0,-1 0-1 0 0,0-1 1 0 0,-1 1-1 0 0,1 0 0 0 0,-2 0 1 0 0,1-1 0 0 0,-2-4 63 0 0,0 0-1 0 0,-1 0 1 0 0,-1 1-1 0 0,1-1 1 0 0,-2 1 0 0 0,0 0-1 0 0,0 1 1 0 0,-1-1-1 0 0,0 1 1 0 0,-1 1-1 0 0,0-1 1 0 0,0 1 0 0 0,-1 1-1 0 0,0-1 1 0 0,-1 1-1 0 0,0 1 1 0 0,0 0 0 0 0,-1 1-1 0 0,0 0 1 0 0,0 0-1 0 0,0 1 1 0 0,0 0 0 0 0,-1 1-1 0 0,0 1 1 0 0,0 0-1 0 0,-4-1-62 0 0,10 7 26 0 0,0 0 0 0 0,0 0-1 0 0,1 0 1 0 0,-1 1-1 0 0,1 0 1 0 0,0 0-1 0 0,0 0 1 0 0,0 0 0 0 0,0 1-1 0 0,1 0 1 0 0,0 0-1 0 0,0 0 1 0 0,0 1-1 0 0,0-1 1 0 0,1 1 0 0 0,0 0-1 0 0,0 0 1 0 0,1 0-1 0 0,0 0 1 0 0,0 0-1 0 0,0 1 1 0 0,1-1 0 0 0,0 1-1 0 0,0-1 1 0 0,0 3-26 0 0,-4 36 87 0 0,1 0 0 0 0,2 1 0 0 0,2 0 0 0 0,2-1 0 0 0,2 1 0 0 0,2-1 0 0 0,6 20-87 0 0,120 455 716 0 0,-12-61-4659 0 0,-113-436 1322 0 0,-7-22 1407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2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42 187 1160 0 0,'43'-25'9051'0'0,"-52"62"-7954"0"0,0 5-923 0 0,-10 41-536 0 0,5 1-1 0 0,3 0 0 0 0,0 72 363 0 0,11-146-474 0 0,1 23-957 0 0,-7-18-2548 0 0,3-15 2566 0 0,0-3 4 0 0</inkml:trace>
  <inkml:trace contextRef="#ctx0" brushRef="#br0" timeOffset="528.817">133 195 1224 0 0,'10'-41'6087'0'0,"-24"62"-3444"0"0,12-17-2627 0 0,1 0 0 0 0,-1 0 0 0 0,1 0 0 0 0,0 0 0 0 0,0 1 0 0 0,1-1 0 0 0,-1 0 0 0 0,1 0 0 0 0,0 1 0 0 0,0-1 0 0 0,0 0 0 0 0,1 1 0 0 0,-1-1 0 0 0,1 0 0 0 0,0 0 0 0 0,1 0 0 0 0,-1 0 0 0 0,1 0 0 0 0,-1 0 0 0 0,1 0 0 0 0,0 0 0 0 0,1-1 0 0 0,-1 1 0 0 0,1-1 0 0 0,-1 1 0 0 0,1-1 0 0 0,0 0 0 0 0,0 0 0 0 0,1 0 0 0 0,-1 0 0 0 0,0-1 0 0 0,1 0 0 0 0,0 1 0 0 0,1-1-16 0 0,144 25-100 0 0,-146-28 114 0 0,1 0 1 0 0,-1 0-1 0 0,1 0 0 0 0,-1-1 0 0 0,0 0 0 0 0,0 0 1 0 0,0 0-1 0 0,0 0 0 0 0,0 0 0 0 0,0 0 0 0 0,0-1 1 0 0,-1 1-1 0 0,1-1 0 0 0,-1 0 0 0 0,0 0 0 0 0,1 0 1 0 0,-1 0-1 0 0,-1 0 0 0 0,1 0 0 0 0,0-1 0 0 0,-1 1 1 0 0,0 0-1 0 0,1-3-14 0 0,3-5 207 0 0,-4 10-75 0 0,-3-24 569 0 0,-7 20-1112 0 0,11 26-261 0 0,15 29-390 0 0,9 2-1183 0 0,-14-16-1984 0 0,-10-28 2727 0 0</inkml:trace>
  <inkml:trace contextRef="#ctx0" brushRef="#br0" timeOffset="808.268">618 18 1428 0 0,'11'-18'4767'0'0,"-9"30"196"0"0,-22 217-3933 0 0,19-74-6097 0 0,1-144 4350 0 0,-15 51-2152 0 0,6-42 1510 0 0</inkml:trace>
  <inkml:trace contextRef="#ctx0" brushRef="#br0" timeOffset="1689.911">807 145 848 0 0,'0'0'887'0'0,"0"-11"429"0"0,-2 2 1988 0 0,-7-24-1512 0 0,73 20-512 0 0,251 9-563 0 0,-313 24-561 0 0,-303 87 338 0 0,248-70-3137 0 0,53-36 1717 0 0,25 5-2922 0 0,0-6 2455 0 0</inkml:trace>
  <inkml:trace contextRef="#ctx0" brushRef="#br0" timeOffset="1938.293">1397 229 1240 0 0,'-51'21'3435'0'0,"11"-7"-2819"0"0,0 2 0 0 0,1 1 0 0 0,1 2 0 0 0,0 2 0 0 0,2 1 0 0 0,-15 13-616 0 0,47-32-254 0 0,-31 27 428 0 0,23-7-5186 0 0,12-23 3629 0 0</inkml:trace>
  <inkml:trace contextRef="#ctx0" brushRef="#br0" timeOffset="2295.289">1585 169 964 0 0,'13'-25'7122'0'0,"-28"42"-4900"0"0,11 3-2174 0 0,0 0 1 0 0,1 0-1 0 0,2 1 0 0 0,0-1 0 0 0,1 1 0 0 0,0-1 0 0 0,2 1 0 0 0,1-1 1 0 0,0 0-1 0 0,4 8-48 0 0,8 62-753 0 0,-14-53-3397 0 0,-15-23 1293 0 0,7-12 1515 0 0</inkml:trace>
  <inkml:trace contextRef="#ctx0" brushRef="#br0" timeOffset="2761.381">1665 315 1624 0 0,'228'-181'5345'0'0,"-371"230"-7446"0"0,6 23 1419 0 0,136-70 747 0 0,1 0 0 0 0,0 0 0 0 0,0 0 0 0 0,0 0 0 0 0,0 0 0 0 0,1 0 0 0 0,-1 0 0 0 0,1 1 0 0 0,-1-1 0 0 0,1 0 0 0 0,0 0 0 0 0,-1 0 0 0 0,1 0 0 0 0,0-1 0 0 0,0 1 0 0 0,1 0 0 0 0,-1 0 0 0 0,0-1 0 0 0,0 1 0 0 0,1 0-1 0 0,-1-1 1 0 0,1 1 0 0 0,0-1 0 0 0,-1 0 0 0 0,1 0 0 0 0,0 1 0 0 0,0-1 0 0 0,0 0 0 0 0,0 0 0 0 0,0-1 0 0 0,0 1 0 0 0,0 0 0 0 0,0-1 0 0 0,0 1 0 0 0,0-1 0 0 0,0 0 0 0 0,1 1-65 0 0,3 2 243 0 0,35 18 140 0 0,121 71 1165 0 0,-75-11-4027 0 0,-83-73-475 0 0,-4-8 1455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29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341 639 1140 0 0,'1'-1'95'0'0,"-1"-1"-1"0"0,1 1 0 0 0,-1 0 1 0 0,1 0-1 0 0,-1 0 1 0 0,1 0-1 0 0,-1 0 0 0 0,0 0 1 0 0,0 0-1 0 0,0-1 1 0 0,1 1-1 0 0,-1 0 1 0 0,0 0-1 0 0,-1 0 0 0 0,1-1 1 0 0,0 1-1 0 0,0 0 1 0 0,0 0-1 0 0,-1 0 0 0 0,1 0 1 0 0,0 0-1 0 0,-1-1 1 0 0,1 1-1 0 0,-1 0 0 0 0,1 0 1 0 0,-1 0-1 0 0,0 0 1 0 0,0 0-1 0 0,1 1 1 0 0,-1-1-1 0 0,0 0 0 0 0,0 0 1 0 0,0 0-1 0 0,0 1 1 0 0,0-1-1 0 0,0 0 0 0 0,0 1 1 0 0,0-1-1 0 0,0 1 1 0 0,0-1-1 0 0,0 1 1 0 0,0-1-1 0 0,0 1 0 0 0,0 0 1 0 0,-1 0-1 0 0,1 0 1 0 0,0-1-1 0 0,0 1 0 0 0,0 0 1 0 0,0 0-1 0 0,-1 1 1 0 0,1-1-1 0 0,0 0 1 0 0,0 0-1 0 0,0 1 0 0 0,0-1 1 0 0,-1 0-1 0 0,1 1 1 0 0,0-1-1 0 0,0 1 0 0 0,0-1 1 0 0,0 1-1 0 0,0 0 1 0 0,0 0-95 0 0,-87 22 463 0 0,71-13-344 0 0,2 0 0 0 0,-1 1 0 0 0,1 0 0 0 0,1 1 0 0 0,0 1 0 0 0,0 0 1 0 0,2 1-1 0 0,0 1 0 0 0,0 0 0 0 0,1 0 0 0 0,1 1 0 0 0,1 0 0 0 0,0 1 0 0 0,1 0 0 0 0,1 0 0 0 0,0 1 0 0 0,-1 9-119 0 0,8-25 9 0 0,-1 0-1 0 0,1 1 1 0 0,-1-1-1 0 0,1 0 1 0 0,0 0-1 0 0,0 1 1 0 0,0-1-1 0 0,0 0 1 0 0,0 0-1 0 0,1 1 1 0 0,-1-1-1 0 0,1 0 0 0 0,0 0 1 0 0,-1 0-1 0 0,1 0 1 0 0,0 0-1 0 0,0 0 1 0 0,0 0-1 0 0,0 0 1 0 0,1 0-1 0 0,-1 0 1 0 0,0 0-1 0 0,1-1 1 0 0,0 1-1 0 0,-1-1 1 0 0,1 1-1 0 0,0-1 1 0 0,0 1-1 0 0,-1-1 1 0 0,1 0-1 0 0,0 0 1 0 0,0 0-1 0 0,0 0 1 0 0,1 0-1 0 0,-1-1 1 0 0,0 1-1 0 0,0-1 0 0 0,0 1 1 0 0,0-1-1 0 0,1 0 1 0 0,-1 1-1 0 0,0-1 1 0 0,0-1-1 0 0,1 1 1 0 0,-1 0-1 0 0,0 0 1 0 0,0-1-1 0 0,1 1 1 0 0,-1-1-1 0 0,0 0-8 0 0,120-27-158 0 0,-99 17 92 0 0,-1-2 0 0 0,1 0 0 0 0,-2-1 0 0 0,0-1 0 0 0,-1-1 0 0 0,0-1 0 0 0,-1-1 0 0 0,-1 0 0 0 0,-1-2 0 0 0,-1 0 0 0 0,0-1 0 0 0,-2 0 0 0 0,0-1 0 0 0,-2 0 0 0 0,0-2 0 0 0,-2 1 0 0 0,0-1 0 0 0,-2 0 0 0 0,0-1 0 0 0,-2 0 0 0 0,-1-1 0 0 0,-1 1 0 0 0,-1-1 0 0 0,-1 1 0 0 0,-1-1 0 0 0,-3-22 66 0 0,2 43 26 0 0,0 1 0 0 0,0-1 0 0 0,0 0 0 0 0,-1 1 0 0 0,0-1 0 0 0,0 1 0 0 0,0 0 0 0 0,0-1 0 0 0,-1 1 0 0 0,0 0 0 0 0,1 0 0 0 0,-2 0 0 0 0,1 0 0 0 0,0 0 0 0 0,-1 0 0 0 0,0 0 0 0 0,0 1 0 0 0,0 0 0 0 0,0-1 0 0 0,0 1 0 0 0,-1 0 0 0 0,0 1 0 0 0,1-1 0 0 0,-1 1 0 0 0,-1-1-26 0 0,1 5 14 0 0,0 1 1 0 0,1 0-1 0 0,-1-1 0 0 0,0 1 0 0 0,1 1 1 0 0,0-1-1 0 0,-1 0 0 0 0,1 1 1 0 0,1 0-1 0 0,-1 0 0 0 0,0 0 0 0 0,1 0 1 0 0,0 0-1 0 0,0 0 0 0 0,0 0 0 0 0,1 1 1 0 0,-1-1-1 0 0,1 1 0 0 0,0-1 1 0 0,0 3-15 0 0,-5 15 103 0 0,1 0 0 0 0,1 0 0 0 0,1 0 0 0 0,1 0 0 0 0,1 1 1 0 0,0-1-1 0 0,2 1 0 0 0,1-1 0 0 0,2 7-103 0 0,2 1 75 0 0,2 0 0 0 0,1-1 0 0 0,1 0 1 0 0,2-1-1 0 0,0 0 0 0 0,2-1 0 0 0,15 22-75 0 0,-22-39 8 0 0,-1 0-1 0 0,2 0 1 0 0,-1-1 0 0 0,1 0 0 0 0,1-1-1 0 0,0 0 1 0 0,0 0 0 0 0,0-1 0 0 0,1 0 0 0 0,0 0-1 0 0,1-1 1 0 0,-1-1 0 0 0,1 0 0 0 0,0 0 0 0 0,1-1-1 0 0,-1 0 1 0 0,1-1 0 0 0,-1-1 0 0 0,1 0-1 0 0,0 0 1 0 0,0-1 0 0 0,0 0-8 0 0,2-5 4 0 0,-1 0 1 0 0,0 0-1 0 0,0-2 1 0 0,-1 1-1 0 0,0-1 1 0 0,0-1-1 0 0,0 0 0 0 0,-1-1 1 0 0,0 0-1 0 0,0-1 1 0 0,-1 0-1 0 0,0-1 1 0 0,-1 0-1 0 0,0 0 1 0 0,0-1-1 0 0,-1 0 0 0 0,-1-1 1 0 0,0 0-1 0 0,0 0 1 0 0,-1 0-1 0 0,-1-1 1 0 0,0 0-1 0 0,2-11-4 0 0,8-28 793 0 0,-15 52-679 0 0,0 0-26 0 0,0 0-7 0 0,-13-6 194 0 0,22 80-970 0 0,23-39-3985 0 0,-25-42 737 0 0,-5-1 2783 0 0</inkml:trace>
  <inkml:trace contextRef="#ctx0" brushRef="#br0" timeOffset="262.443">874 314 1448 0 0,'0'-3'1168'0'0,"-3"0"-268"0"0,3-1-224 0 0,-2 1-232 0 0,2 0-128 0 0,-2 1-40 0 0,2 1-23 0 0,0 1-29 0 0,2 1-424 0 0,3 2-17 0 0,-2 2 61 0 0,2-1-212 0 0,11 7-152 0 0,-5 1-508 0 0,5-2-256 0 0</inkml:trace>
  <inkml:trace contextRef="#ctx0" brushRef="#br0" timeOffset="699.149">1114 915 1448 0 0,'90'-146'4625'0'0,"-69"106"-4577"0"0,-1 0 1 0 0,-2-1 0 0 0,-1 0 0 0 0,-3-2-1 0 0,-1 0 1 0 0,-2 0 0 0 0,4-42-49 0 0,-16 86-1 0 0,1 0 1 0 0,-1 0 0 0 0,0 0-1 0 0,1 0 1 0 0,-1 0-1 0 0,0 0 1 0 0,0-1-1 0 0,1 1 1 0 0,-1 0 0 0 0,0-1-1 0 0,0 1 1 0 0,0 0-1 0 0,0-1 1 0 0,0 1-1 0 0,0-1 1 0 0,0 0 0 0 0,0 1-1 0 0,0-1 1 0 0,0 0-1 0 0,-1 1 1 0 0,1-1-1 0 0,0 0 1 0 0,0 0-1 0 0,0 0 1 0 0,0 0 0 0 0,0 0-1 0 0,0 0 1 0 0,0-1-1 0 0,-1 1 1 0 0,1 0-1 0 0,0 0 1 0 0,0-1 0 0 0,0 1-1 0 0,0-1 1 0 0,0 1-1 0 0,0-1 1 0 0,0 1-1 0 0,0-1 1 0 0,1 0-1 0 0,-1 1 1 0 0,0-1 0 0 0,0 0-1 0 0,0 0 1 0 0,1 0-1 0 0,-1 1 1 0 0,0-1-1 0 0,1 0 1 0 0,-1 0 0 0 0,1 0 0 0 0,2 11 22 0 0,2 0 0 0 0,-1-1 1 0 0,1 1-1 0 0,1-1 1 0 0,0 0-1 0 0,0 0 0 0 0,0 0 1 0 0,1-1-1 0 0,1 1 0 0 0,0-1 1 0 0,0-1-1 0 0,0 0 1 0 0,1 0-1 0 0,0 0 0 0 0,0-1 1 0 0,1 0-1 0 0,-1 0 1 0 0,1-1-1 0 0,1-1 0 0 0,-1 1 1 0 0,1-1-1 0 0,6 1-22 0 0,8 8 119 0 0,-13-8-95 0 0,1 1 1 0 0,-1-1-1 0 0,0 2 0 0 0,-1-1 1 0 0,0 2-1 0 0,0-1 0 0 0,0 1 1 0 0,-1 1-1 0 0,0 0 0 0 0,-1 0 1 0 0,0 0-1 0 0,0 1 0 0 0,-1 0 1 0 0,0 1-1 0 0,-1 0 0 0 0,-1 0 1 0 0,1 0-1 0 0,-2 1 0 0 0,1 0 1 0 0,-2-1-1 0 0,1 1 0 0 0,0 8-24 0 0,-6-14-128 0 0,0 0 0 0 0,1 0 0 0 0,-2-1 0 0 0,1 1 0 0 0,-1 0 0 0 0,0-1 0 0 0,0 1 0 0 0,0-1 0 0 0,-1 0 0 0 0,0 0 0 0 0,0 0 0 0 0,0-1 0 0 0,-1 1 0 0 0,1-1 0 0 0,-1 0 0 0 0,0 0 0 0 0,0-1 0 0 0,-1 1 0 0 0,1-1 0 0 0,-1-1 0 0 0,1 1 0 0 0,-1-1 0 0 0,0 0 0 0 0,0 0 0 0 0,0 0 0 0 0,0-1 0 0 0,-3 1 128 0 0,-5-5-1331 0 0,-11-12 7 0 0</inkml:trace>
  <inkml:trace contextRef="#ctx0" brushRef="#br0" timeOffset="948.824">1848 298 2228 0 0,'12'-18'2366'0'0,"-6"27"3424"0"0,9 132-4540 0 0,14-63-913 0 0,41 159-3850 0 0,-69-233 3267 0 0,0 0-1 0 0,-1 0 1 0 0,0 0 0 0 0,0 0 0 0 0,0 0-1 0 0,0 0 1 0 0,-1 0 0 0 0,1 0-1 0 0,-1 0 1 0 0,0 0 0 0 0,0 0-1 0 0,-1-1 1 0 0,1 1 0 0 0,-1 0-1 0 0,0-1 1 0 0,0 1 0 0 0,0-1-1 0 0,0 1 1 0 0,-1-1 0 0 0,1 0 0 0 0,-1 0-1 0 0,0 0 1 0 0,0 0 246 0 0,-10 7-1249 0 0</inkml:trace>
  <inkml:trace contextRef="#ctx0" brushRef="#br0" timeOffset="1195.141">1653 506 1004 0 0,'13'-9'7044'0'0,"29"6"-6782"0"0,-22 2 323 0 0,0-1-393 0 0,182-23-428 0 0,-12-41-5123 0 0,-162 48 4043 0 0</inkml:trace>
  <inkml:trace contextRef="#ctx0" brushRef="#br0" timeOffset="1632.542">2218 1 1108 0 0,'114'308'4780'0'0,"-106"-253"-1759"0"0,-19-104-1470 0 0,10 34-1491 0 0,1-1 1 0 0,1 1-1 0 0,0 0 0 0 0,1 0 0 0 0,1 0 0 0 0,0 0 0 0 0,1 1 0 0 0,1-1 0 0 0,0 1 0 0 0,1 0 1 0 0,1 0-1 0 0,0 1 0 0 0,0 0 0 0 0,1 0 0 0 0,1 0 0 0 0,1 1 0 0 0,-1 1 0 0 0,9-8-60 0 0,-15 17 8 0 0,-1 0 0 0 0,1 1 1 0 0,0 0-1 0 0,-1-1 0 0 0,1 1 0 0 0,0 0 0 0 0,0 1 0 0 0,0-1 0 0 0,0 0 0 0 0,0 1 0 0 0,0-1 0 0 0,-1 1 0 0 0,1 0 0 0 0,0 0 0 0 0,0 0 0 0 0,0 1 0 0 0,0-1 0 0 0,0 1 0 0 0,0-1 0 0 0,0 1 0 0 0,0 0 0 0 0,-1 0 0 0 0,1 0 0 0 0,0 1 0 0 0,-1-1 0 0 0,1 1 0 0 0,0-1 1 0 0,-1 1-1 0 0,0 0 0 0 0,0 0 0 0 0,1 0 0 0 0,-1 0 0 0 0,0 0 0 0 0,0 1 0 0 0,0 0-8 0 0,68 87 46 0 0,27 109-458 0 0,-73-55-5611 0 0,-43-90 3323 0 0,11-37 1381 0 0</inkml:trace>
  <inkml:trace contextRef="#ctx0" brushRef="#br0" timeOffset="1909.275">2738 757 2080 0 0,'9'2'6568'0'0,"-2"-5"-4746"0"0,-4-10-9320 0 0,-4 9 6306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2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0 323 860 0 0,'29'6'4316'0'0,"-6"69"-4003"0"0,-20-60 165 0 0,133 411 1845 0 0,-78-170-1294 0 0,-56-231-380 0 0,-8-30 247 0 0,3-4-864 0 0,-2-3-42 0 0,1-1 0 0 0,1 1 1 0 0,0 0-1 0 0,0-1 0 0 0,1 1 0 0 0,1-1 1 0 0,0 0-1 0 0,1 0 0 0 0,0 1 1 0 0,1-1-1 0 0,2-11 10 0 0,0 11-15 0 0,1 1-1 0 0,0 0 1 0 0,0 0 0 0 0,1 0 0 0 0,0 0-1 0 0,1 1 1 0 0,1 0 0 0 0,0 0 0 0 0,0 1-1 0 0,1 0 1 0 0,0 0 0 0 0,1 1-1 0 0,0 0 1 0 0,0 0 0 0 0,1 1 0 0 0,0 0-1 0 0,1 1 1 0 0,0 0 0 0 0,0 1 0 0 0,0 0-1 0 0,1 0 1 0 0,-1 2 0 0 0,1-1 0 0 0,1 1-1 0 0,-1 1 1 0 0,1 1 0 0 0,-1-1-1 0 0,1 2 1 0 0,0 0 0 0 0,-1 0 0 0 0,13 2 15 0 0,-16 0 2 0 0,0 0 0 0 0,-1 1 0 0 0,1 1 0 0 0,0-1 0 0 0,-1 1 0 0 0,0 1 0 0 0,1-1 0 0 0,-1 2 0 0 0,-1-1 0 0 0,1 1 0 0 0,-1 0 0 0 0,1 0 0 0 0,-2 1 0 0 0,1 0 0 0 0,-1 0 0 0 0,1 1 0 0 0,-2 0 0 0 0,1 0 0 0 0,-1 0 0 0 0,0 1 0 0 0,0 0 0 0 0,-1-1 0 0 0,0 2 0 0 0,-1-1 0 0 0,0 0 0 0 0,1 6-2 0 0,-24 38 184 0 0,11-37-260 0 0,-1-1-1 0 0,-1 0 0 0 0,0-1 1 0 0,-1 0-1 0 0,0-1 0 0 0,-1-1 1 0 0,0 1-1 0 0,-1-2 0 0 0,0 0 1 0 0,0-1-1 0 0,-1 0 0 0 0,-1-1 1 0 0,1-1-1 0 0,-1 0 0 0 0,-1-2 1 0 0,1 1-1 0 0,-1-2 0 0 0,0 0 1 0 0,0-1-1 0 0,0-1 0 0 0,0-1 0 0 0,-15 0 77 0 0,30-1-177 0 0,-1 0-1 0 0,1 1 0 0 0,0-2 0 0 0,-1 1 0 0 0,1 0 0 0 0,0 0 0 0 0,0-1 0 0 0,-1 1 0 0 0,1-1 0 0 0,0 0 0 0 0,0 0 1 0 0,0 0-1 0 0,0 0 0 0 0,0 0 0 0 0,0 0 0 0 0,0 0 0 0 0,0-1 0 0 0,0 1 0 0 0,0-1 0 0 0,1 1 0 0 0,-1-1 0 0 0,1 0 1 0 0,-1 1-1 0 0,1-1 0 0 0,0 0 0 0 0,-1 0 0 0 0,1 0 0 0 0,0 0 0 0 0,0 0 0 0 0,0-1 0 0 0,1 1 0 0 0,-1 0 1 0 0,1 0-1 0 0,-1 0 0 0 0,1-1 0 0 0,0 1 0 0 0,-1-1 178 0 0,2-7-1183 0 0</inkml:trace>
  <inkml:trace contextRef="#ctx0" brushRef="#br0" timeOffset="310.662">869 679 1024 0 0,'16'-30'6217'0'0,"3"51"-5032"0"0,111 215 306 0 0,-118-207-2849 0 0,-18-13-3643 0 0,0-18 3559 0 0</inkml:trace>
  <inkml:trace contextRef="#ctx0" brushRef="#br0" timeOffset="560.842">809 403 1732 0 0,'-21'-59'7258'0'0,"64"64"-11984"0"0,-24 0 3369 0 0,-3 1 18 0 0</inkml:trace>
  <inkml:trace contextRef="#ctx0" brushRef="#br0" timeOffset="1135.854">1029 671 924 0 0,'77'-1'4009'0'0,"-59"9"-3806"0"0,-1 0 1 0 0,0 1-1 0 0,-1 1 0 0 0,0 1 0 0 0,0 1 0 0 0,-1 0 0 0 0,0 0 0 0 0,-2 2 0 0 0,8 8-203 0 0,-16-17 56 0 0,2 2 120 0 0,1 0-1 0 0,-1 0 1 0 0,0 1-1 0 0,-1 0 0 0 0,0 0 1 0 0,0 1-1 0 0,-1 0 1 0 0,0 0-1 0 0,-1 0 0 0 0,1 1 1 0 0,-2-1-1 0 0,0 1 0 0 0,0 0 1 0 0,1 8-176 0 0,-4-17 250 0 0,-13 20 479 0 0,11-21-706 0 0,0 0 1 0 0,-1 0-1 0 0,1 0 1 0 0,0 0 0 0 0,-1-1-1 0 0,1 1 1 0 0,0-1 0 0 0,0 1-1 0 0,0-1 1 0 0,-1 0 0 0 0,1 0-1 0 0,0 0 1 0 0,0 0-1 0 0,0 0 1 0 0,0 0 0 0 0,0-1-1 0 0,0 1 1 0 0,1 0 0 0 0,-1-1-1 0 0,0 0 1 0 0,1 1-1 0 0,-1-1 1 0 0,1 0 0 0 0,0 0-1 0 0,-1 0 1 0 0,1 0 0 0 0,0 0-1 0 0,0 0 1 0 0,0 0-1 0 0,0 0 1 0 0,1-1 0 0 0,-1 1-1 0 0,1 0 1 0 0,-1-1-24 0 0,-2-9-21 0 0,0-1-1 0 0,0 0 1 0 0,1 0-1 0 0,1 0 1 0 0,0 0-1 0 0,1-1 1 0 0,1 1-1 0 0,0 0 1 0 0,0 0-1 0 0,1 0 1 0 0,1 0 0 0 0,0 0-1 0 0,1 1 1 0 0,1-1-1 0 0,-1 1 1 0 0,2 0-1 0 0,0 0 1 0 0,0 1-1 0 0,1 0 1 0 0,1 0 0 0 0,0 0-1 0 0,0 1 1 0 0,1 0-1 0 0,0 1 1 0 0,1 0-1 0 0,0 0 1 0 0,0 1-1 0 0,1 1 1 0 0,0-1-1 0 0,0 2 1 0 0,1-1 0 0 0,-1 2-1 0 0,2 0 1 0 0,6-2 21 0 0,-10 6-8 0 0,0 2 1 0 0,0 0 0 0 0,0 0-1 0 0,-1 0 1 0 0,1 1 0 0 0,0 0-1 0 0,-1 1 1 0 0,1 0-1 0 0,-1 0 1 0 0,0 1 0 0 0,0 0-1 0 0,0 0 1 0 0,-1 1 0 0 0,0 0-1 0 0,1 1 1 0 0,-2-1 0 0 0,1 1-1 0 0,-1 1 1 0 0,0-1 0 0 0,0 1-1 0 0,0 0 1 0 0,-1 0 0 0 0,0 1-1 0 0,-1-1 1 0 0,0 1-1 0 0,0 0 1 0 0,0 1 0 0 0,-1-1-1 0 0,-1 0 1 0 0,1 1 0 0 0,-1 0-1 0 0,-1-1 1 0 0,1 1 0 0 0,-2 0-1 0 0,1 0 1 0 0,-1 8 7 0 0,2 6-274 0 0,7 34-591 0 0,11-34-5022 0 0,-19-23 4572 0 0</inkml:trace>
  <inkml:trace contextRef="#ctx0" brushRef="#br0" timeOffset="2323.634">2098 571 1256 0 0,'-4'-5'173'0'0,"0"1"0"0"0,-1 0 0 0 0,1 0 0 0 0,-1 0-1 0 0,0 1 1 0 0,0 0 0 0 0,-1 0 0 0 0,1 0 0 0 0,-1 0 0 0 0,1 1 0 0 0,-1 0-1 0 0,0 0 1 0 0,0 1 0 0 0,1 0 0 0 0,-1 0 0 0 0,0 0 0 0 0,-1 0 0 0 0,1 1-1 0 0,0 0 1 0 0,0 1 0 0 0,0-1 0 0 0,0 1 0 0 0,0 0 0 0 0,0 0 0 0 0,1 1-1 0 0,-1 0 1 0 0,0 0 0 0 0,1 0 0 0 0,-1 1 0 0 0,1 0 0 0 0,0 0 0 0 0,-1 0-173 0 0,-8 5 153 0 0,0 0 1 0 0,0 1 0 0 0,1 0 0 0 0,0 1 0 0 0,0 1 0 0 0,1 0 0 0 0,1 1 0 0 0,0 0-1 0 0,1 0 1 0 0,0 1 0 0 0,-6 11-154 0 0,16-23 2 0 0,-5 5 53 0 0,0 0 1 0 0,1 0 0 0 0,0 1-1 0 0,0 0 1 0 0,0 0 0 0 0,1 0 0 0 0,0 0-1 0 0,1 0 1 0 0,0 1 0 0 0,0-1-1 0 0,0 1 1 0 0,1 0 0 0 0,0-1 0 0 0,0 1-1 0 0,1 0 1 0 0,0 0 0 0 0,1-1-1 0 0,0 1 1 0 0,0 0 0 0 0,0-1-1 0 0,1 1 1 0 0,0-1 0 0 0,2 4-56 0 0,-1-6 20 0 0,0 0-1 0 0,1 0 1 0 0,0-1-1 0 0,0 0 1 0 0,0 1 0 0 0,0-1-1 0 0,1-1 1 0 0,0 1 0 0 0,-1-1-1 0 0,1 1 1 0 0,1-1-1 0 0,-1-1 1 0 0,0 1 0 0 0,1-1-1 0 0,-1 0 1 0 0,1 0 0 0 0,0-1-1 0 0,-1 1 1 0 0,1-1 0 0 0,0-1-1 0 0,0 1 1 0 0,0-1-1 0 0,0 0 1 0 0,0 0 0 0 0,0-1-1 0 0,0 0 1 0 0,-1 0 0 0 0,1 0-1 0 0,0 0 1 0 0,-1-1-1 0 0,1 0 1 0 0,1-1-20 0 0,6-2 18 0 0,0-1-1 0 0,0 0 1 0 0,-1 0-1 0 0,0-1 1 0 0,0-1 0 0 0,-1 0-1 0 0,0 0 1 0 0,-1-1-1 0 0,1 0 1 0 0,-2-1-1 0 0,1-1 1 0 0,-1 1 0 0 0,3-7-18 0 0,79-151 188 0 0,-91 166-194 0 0,1 0 0 0 0,-1 0 0 0 0,1 0 0 0 0,-1 0 0 0 0,1 0 0 0 0,0 0 0 0 0,0 1 0 0 0,0-1 0 0 0,0 0 0 0 0,0 0 0 0 0,0 1 0 0 0,1-1 0 0 0,-1 1 0 0 0,0-1 0 0 0,1 1 0 0 0,-1 0 0 0 0,1-1 0 0 0,0 1 0 0 0,-1 0 0 0 0,1 0 0 0 0,0 0 0 0 0,0 0 0 0 0,-1 1 0 0 0,1-1 0 0 0,0 0 0 0 0,0 1 0 0 0,0-1 0 0 0,0 1 0 0 0,0 0 0 0 0,0-1 0 0 0,0 1 0 0 0,0 0 0 0 0,0 0 0 0 0,0 1 0 0 0,0-1 0 0 0,0 0 0 0 0,0 1 0 0 0,0-1 0 0 0,0 1 0 0 0,0-1 0 0 0,0 1 0 0 0,0 0 0 0 0,-1 0 0 0 0,1 0 0 0 0,0 0 0 0 0,-1 0 0 0 0,1 0 0 0 0,0 1 0 0 0,-1-1 0 0 0,1 0 0 0 0,-1 1 6 0 0,56 93-266 0 0,-38 3 427 0 0,11-143 370 0 0,-22 28-562 0 0,-4 3-23 0 0,2 0-1 0 0,0 0 1 0 0,1 1 0 0 0,0 0 0 0 0,1 0-1 0 0,0 0 1 0 0,1 1 0 0 0,0 1-1 0 0,1-1 1 0 0,1 2 0 0 0,-1-1 0 0 0,2 1-1 0 0,-1 1 1 0 0,6-3 54 0 0,-10 12-33 0 0,1 1 1 0 0,-1 0 0 0 0,0 1-1 0 0,0-1 1 0 0,0 1-1 0 0,0 0 1 0 0,0 1-1 0 0,-1 0 1 0 0,1 0-1 0 0,-1 0 1 0 0,0 1-1 0 0,0 0 1 0 0,0 0-1 0 0,0 1 1 0 0,-1-1-1 0 0,1 1 1 0 0,-1 1-1 0 0,0-1 1 0 0,-1 1-1 0 0,1-1 1 0 0,-1 1-1 0 0,-1 0 1 0 0,1 1 0 0 0,-1-1-1 0 0,0 1 1 0 0,0 0-1 0 0,-1-1 1 0 0,0 1-1 0 0,0 0 1 0 0,0 0-1 0 0,0 6 33 0 0,-13 51 576 0 0,4-91-316 0 0,24-36-504 0 0,-14 52 172 0 0,1 1 0 0 0,0 0 0 0 0,0 0 1 0 0,1 0-1 0 0,1 1 0 0 0,0-1 0 0 0,0 1 1 0 0,1 1-1 0 0,0-1 0 0 0,0 1 1 0 0,1 0-1 0 0,0 1 0 0 0,0 0 0 0 0,1 0 1 0 0,0 1-1 0 0,0 0 0 0 0,7-3 72 0 0,-10 10-23 0 0,0 1 1 0 0,1 0-1 0 0,-1 1 0 0 0,0-1 1 0 0,0 1-1 0 0,0 0 0 0 0,0 1 0 0 0,-1-1 1 0 0,0 1-1 0 0,1 1 0 0 0,-1-1 0 0 0,-1 0 1 0 0,1 1-1 0 0,-1 0 0 0 0,1 0 1 0 0,-2 1-1 0 0,1-1 0 0 0,0 1 0 0 0,-1 0 1 0 0,0 0-1 0 0,0 0 0 0 0,-1 0 1 0 0,0 0-1 0 0,0 1 0 0 0,0 2 23 0 0,51 150-69 0 0,-47-156 60 0 0,-1 0 0 0 0,1-1 0 0 0,-1 1 0 0 0,1-1 0 0 0,0-1 0 0 0,0 1 0 0 0,0-1 0 0 0,0 0 1 0 0,0 0-1 0 0,0 0 0 0 0,0-1 0 0 0,0 0 0 0 0,0-1 0 0 0,0 1 0 0 0,0-1 0 0 0,0 0 0 0 0,0 0 0 0 0,0-1 1 0 0,0 0-1 0 0,-1 0 0 0 0,1 0 0 0 0,-1-1 0 0 0,1 0 0 0 0,-1 0 0 0 0,0 0 0 0 0,0-1 0 0 0,0 1 0 0 0,3-5 9 0 0,10-4 7 0 0,-1 0 0 0 0,-1-2 0 0 0,0 0 0 0 0,0-1 0 0 0,-2 0 0 0 0,0-1 0 0 0,-1-1 0 0 0,11-17-7 0 0,-7-22 2962 0 0,-7 159-4902 0 0,-7-88 354 0 0,-3-9-1806 0 0,0-5 2649 0 0,0-1-585 0 0</inkml:trace>
  <inkml:trace contextRef="#ctx0" brushRef="#br0" timeOffset="2573.345">3098 389 1380 0 0,'-7'-26'2819'0'0,"-1"-7"942"0"0,6 12-4333 0 0,13 19-3650 0 0,-10 6 2812 0 0</inkml:trace>
  <inkml:trace contextRef="#ctx0" brushRef="#br0" timeOffset="3414.854">3758 518 1240 0 0,'-1'0'121'0'0,"0"0"1"0"0,1 0-1 0 0,-1 0 0 0 0,0 0 0 0 0,1 0 1 0 0,-1 0-1 0 0,1 0 0 0 0,-1-1 0 0 0,0 1 1 0 0,1 0-1 0 0,-1 0 0 0 0,1 0 0 0 0,-1-1 1 0 0,1 1-1 0 0,-1 0 0 0 0,1-1 0 0 0,-1 1 1 0 0,1-1-1 0 0,-1 1 0 0 0,1 0 0 0 0,-1-1 1 0 0,1 1-1 0 0,-1-1 0 0 0,1 1 0 0 0,0-1 1 0 0,-1 1-1 0 0,1-1 0 0 0,0 0 0 0 0,0 1 1 0 0,-1-1-1 0 0,1 1 0 0 0,0-1 0 0 0,0 0 1 0 0,0 1-1 0 0,0-1 0 0 0,0 1 0 0 0,0-1 1 0 0,0 0-1 0 0,0 1 0 0 0,0-1 1 0 0,0 0-1 0 0,0 1 0 0 0,0-1 0 0 0,0 1-121 0 0,-20 7 109 0 0,0 1 0 0 0,0 1 0 0 0,1 1 0 0 0,0 1 0 0 0,1 1 0 0 0,0 0-1 0 0,1 1 1 0 0,0 1 0 0 0,1 1 0 0 0,1 0 0 0 0,0 1 0 0 0,1 0 0 0 0,-10 18-109 0 0,24-35 7 0 0,1 1 0 0 0,0 0 1 0 0,0 0-1 0 0,-1 0 0 0 0,1 0 0 0 0,0 0 1 0 0,0 0-1 0 0,0 0 0 0 0,0 0 1 0 0,-1 0-1 0 0,1 0 0 0 0,0 0 0 0 0,0 1 1 0 0,-1-1-1 0 0,1 0 0 0 0,0 1 1 0 0,0-1-1 0 0,-1 0 0 0 0,1 1 0 0 0,0-1 1 0 0,-1 1-1 0 0,1-1 0 0 0,0 1 0 0 0,-1-1 1 0 0,1 1-1 0 0,-1 0 0 0 0,1-1 1 0 0,-1 1-1 0 0,1 0 0 0 0,-1-1 0 0 0,0 1 1 0 0,1 0-1 0 0,-1-1 0 0 0,0 1 1 0 0,1 0-1 0 0,-1 0 0 0 0,0 0 0 0 0,0-1 1 0 0,0 1-1 0 0,0 0 0 0 0,0 0 1 0 0,0 0-1 0 0,0-1 0 0 0,0 1 0 0 0,0 0 1 0 0,0 0-1 0 0,0 0 0 0 0,0-1 1 0 0,-1 1-1 0 0,1 0 0 0 0,0 0 0 0 0,-1-1 1 0 0,1 1-1 0 0,0 0 0 0 0,-1-1 0 0 0,1 1 1 0 0,-1 0-1 0 0,1-1 0 0 0,-1 1 1 0 0,1 0-1 0 0,-1-1 0 0 0,0 1 0 0 0,1-1 1 0 0,-1 1-8 0 0,64-21 56 0 0,156-112-432 0 0,-217 133 382 0 0,-1-1-1 0 0,1 1 0 0 0,-1 0 0 0 0,0 0 0 0 0,1 0 0 0 0,-1 0 1 0 0,0 1-1 0 0,0-1 0 0 0,0 0 0 0 0,0 1 0 0 0,0-1 1 0 0,0 0-1 0 0,0 1 0 0 0,0-1 0 0 0,-1 1 0 0 0,1-1 0 0 0,0 1 1 0 0,-1-1-1 0 0,1 1 0 0 0,-1 0 0 0 0,0-1 0 0 0,0 1 1 0 0,1 0-1 0 0,-1-1 0 0 0,0 1 0 0 0,0 0 0 0 0,-1-1 0 0 0,1 1 1 0 0,0 0-1 0 0,0-1 0 0 0,-1 1 0 0 0,1 0 0 0 0,-1-1 1 0 0,0 1-1 0 0,1-1 0 0 0,-1 1 0 0 0,0-1-5 0 0,0 10-32 0 0,0-7 29 0 0,0-1 0 0 0,1 1 0 0 0,-1-1 0 0 0,1 1 1 0 0,-1-1-1 0 0,1 1 0 0 0,0 0 0 0 0,1-1 0 0 0,-1 1 1 0 0,1-1-1 0 0,-1 1 0 0 0,1 0 0 0 0,0-1 0 0 0,0 0 0 0 0,1 1 1 0 0,-1-1-1 0 0,1 0 0 0 0,-1 1 0 0 0,1-1 0 0 0,0 0 1 0 0,0 0-1 0 0,1-1 0 0 0,-1 1 0 0 0,0 0 0 0 0,1-1 0 0 0,0 1 1 0 0,0-1-1 0 0,-1 0 0 0 0,1 0 0 0 0,1 0 0 0 0,-1 0 1 0 0,0 0-1 0 0,0-1 0 0 0,1 0 0 0 0,-1 0 0 0 0,1 1 0 0 0,-1-2 1 0 0,1 1-1 0 0,-1 0 0 0 0,1-1 0 0 0,-1 0 0 0 0,1 0 0 0 0,0 0 1 0 0,-1 0-1 0 0,1 0 0 0 0,-1-1 0 0 0,1 1 0 0 0,2-2 3 0 0,11-3-15 0 0,0 0 0 0 0,0-1 0 0 0,-1-1 0 0 0,0-1 0 0 0,0 0 0 0 0,-1-1 0 0 0,0-1-1 0 0,-1 0 1 0 0,0-1 0 0 0,0-1 0 0 0,-1 0 0 0 0,-1-1 0 0 0,0 0 0 0 0,0-1 0 0 0,-2 0-1 0 0,0-1 1 0 0,0 0 0 0 0,-2 0 0 0 0,1-1 0 0 0,-2 0 0 0 0,0-1 0 0 0,-2 1 0 0 0,1-1 0 0 0,-2-1-1 0 0,0 1 1 0 0,-1 0 0 0 0,-1-1 0 0 0,-1-4 15 0 0,2-1 199 0 0,-1 0 1 0 0,-2 0-1 0 0,0 1 1 0 0,-1-1-1 0 0,-2 0 0 0 0,0 1 1 0 0,-1-1-1 0 0,-2 1 1 0 0,0 0-1 0 0,-1 0 0 0 0,-1 1 1 0 0,-1 0-1 0 0,-5-6-199 0 0,-57-23 1649 0 0,38 106-1151 0 0,33-42-485 0 0,-1 1-1 0 0,2 0 0 0 0,0-1 1 0 0,0 1-1 0 0,2-1 0 0 0,0 0 1 0 0,0 0-1 0 0,1 0 1 0 0,1 0-1 0 0,0 0 0 0 0,3 2-12 0 0,3 15-86 0 0,15 40-121 0 0,43 133-2882 0 0,-37 2-3628 0 0,-32-187 5483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2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45 2028 0 0,'8'53'2476'0'0,"173"578"1480"0"0,-182-555-4987 0 0,-30-49-2437 0 0,23-31 2147 0 0,-1-8 5 0 0</inkml:trace>
  <inkml:trace contextRef="#ctx0" brushRef="#br0" timeOffset="326.362">130 557 1260 0 0,'18'-91'4254'0'0,"-12"75"-4136"0"0,1 0 0 0 0,1 1 0 0 0,0 0 1 0 0,1 1-1 0 0,1 0 0 0 0,0 0 1 0 0,0 1-1 0 0,2 0 0 0 0,0 1 1 0 0,0 0-1 0 0,1 1 0 0 0,9-6-118 0 0,-17 14 21 0 0,0 0 0 0 0,0 1-1 0 0,0-1 1 0 0,1 1 0 0 0,-1 0 0 0 0,0 1-1 0 0,1-1 1 0 0,0 1 0 0 0,-1 0-1 0 0,1 1 1 0 0,0-1 0 0 0,-1 1 0 0 0,1 0-1 0 0,0 1 1 0 0,0-1 0 0 0,-1 1-1 0 0,1 0 1 0 0,-1 0 0 0 0,1 1 0 0 0,-1 0-1 0 0,1 0 1 0 0,-1 0 0 0 0,0 1-1 0 0,0-1 1 0 0,0 1 0 0 0,0 1 0 0 0,-1-1-1 0 0,1 0 1 0 0,-1 1 0 0 0,0 0-1 0 0,0 0 1 0 0,3 4-21 0 0,1 1 85 0 0,0 0-1 0 0,0 1 1 0 0,-1 0-1 0 0,-1 0 1 0 0,0 0-1 0 0,0 1 1 0 0,-1 0-1 0 0,0 0 1 0 0,-1 1-1 0 0,0-1 1 0 0,-1 1-1 0 0,0 0 0 0 0,-1-1 1 0 0,0 1-1 0 0,-1 6-84 0 0,-2-5 47 0 0,-2 0-1 0 0,0 0 0 0 0,0 0 0 0 0,-1-1 0 0 0,-1 1 1 0 0,0-1-1 0 0,0 0 0 0 0,-1-1 0 0 0,-1 1 0 0 0,0-1 1 0 0,-1-1-1 0 0,0 1 0 0 0,0-1 0 0 0,-1 0 0 0 0,-1-1 0 0 0,1 0 1 0 0,-1-1-1 0 0,-1 0 0 0 0,0 0 0 0 0,0-1 0 0 0,0-1 1 0 0,-5 2-47 0 0,14-7-110 0 0,1 0 1 0 0,0 0 0 0 0,-1-1-1 0 0,1 1 1 0 0,-1 0 0 0 0,0-1-1 0 0,1 1 1 0 0,-1-1 0 0 0,1 0-1 0 0,-1 0 1 0 0,0 1 0 0 0,1-1 0 0 0,-1 0-1 0 0,1 0 1 0 0,-1-1 0 0 0,0 1-1 0 0,1 0 1 0 0,-1 0 0 0 0,1-1-1 0 0,-1 1 1 0 0,0-1 0 0 0,1 1-1 0 0,-1-1 1 0 0,1 0 0 0 0,0 0 0 0 0,-1 0-1 0 0,1 0 1 0 0,0 1 0 0 0,-1-2-1 0 0,1 1 1 0 0,0 0 0 0 0,0 0-1 0 0,0 0 1 0 0,0-1 0 0 0,0 1-1 0 0,0 0 1 0 0,0-1 0 0 0,0 1-1 0 0,1-1 1 0 0,-1 1 0 0 0,1-1 0 0 0,-1 1-1 0 0,1-1 1 0 0,-1 1 0 0 0,1-1-1 0 0,0 0 1 0 0,0 1 0 0 0,0-1-1 0 0,0 1 1 0 0,0-1 0 0 0,0 0-1 0 0,0 1 1 0 0,0-1 0 0 0,1 0 0 0 0,-1 1-1 0 0,1-1 1 0 0,-1 1 0 0 0,1-1-1 0 0,-1 1 1 0 0,1-1 109 0 0,18-24-1357 0 0</inkml:trace>
  <inkml:trace contextRef="#ctx0" brushRef="#br0" timeOffset="668.435">691 335 964 0 0,'0'0'101'0'0,"0"0"0"0"0,0 1 1 0 0,1-1-1 0 0,-1 1 0 0 0,0-1 0 0 0,0 0 0 0 0,0 1 0 0 0,0-1 0 0 0,0 0 1 0 0,1 1-1 0 0,-1-1 0 0 0,0 0 0 0 0,0 1 0 0 0,1-1 0 0 0,-1 0 1 0 0,0 1-1 0 0,0-1 0 0 0,1 0 0 0 0,-1 0 0 0 0,0 1 0 0 0,1-1 0 0 0,-1 0 1 0 0,0 0-1 0 0,1 0 0 0 0,-1 0 0 0 0,1 1 0 0 0,-1-1 0 0 0,0 0 1 0 0,1 0-1 0 0,-1 0 0 0 0,0 0 0 0 0,1 0 0 0 0,-1 0 0 0 0,1 0 0 0 0,-1 0 1 0 0,0 0-1 0 0,1 0 0 0 0,-1 0 0 0 0,1 0 0 0 0,-1 0 0 0 0,0 0 1 0 0,1-1-1 0 0,-1 1 0 0 0,1 0 0 0 0,-1 0 0 0 0,0 0 0 0 0,1-1 0 0 0,-1 1 1 0 0,0 0-1 0 0,1 0 0 0 0,-1-1 0 0 0,0 1 0 0 0,0 0 0 0 0,1 0 1 0 0,-1-1-1 0 0,0 1-101 0 0,5 14 17 0 0,82 188-137 0 0,-87-200-1190 0 0,-12 10-1288 0 0,5-12 1340 0 0</inkml:trace>
  <inkml:trace contextRef="#ctx0" brushRef="#br0" timeOffset="948.403">634 36 1004 0 0,'-2'-7'1536'0'0,"2"1"-352"0"0,0 0-168 0 0,-2 3-251 0 0,4-3-149 0 0,-2 4-204 0 0,-2-1-96 0 0,4 2-140 0 0,0-1-68 0 0,-1 4-8 0 0,2-1-272 0 0,2 2-168 0 0,0 0-104 0 0,3 0-108 0 0,6 6-509 0 0,2 2-295 0 0,5-1 32 0 0</inkml:trace>
  <inkml:trace contextRef="#ctx0" brushRef="#br0" timeOffset="1642.43">1261 362 1128 0 0,'-2'-4'124'0'0,"0"0"-1"0"0,-1 1 1 0 0,1 0 0 0 0,-1-1-1 0 0,0 1 1 0 0,0 0 0 0 0,0 0-1 0 0,0 1 1 0 0,0-1-1 0 0,-1 0 1 0 0,1 1 0 0 0,-1 0-1 0 0,1 0 1 0 0,-1 0 0 0 0,0 1-1 0 0,0-1 1 0 0,0 1 0 0 0,0 0-1 0 0,0 0 1 0 0,0 0-1 0 0,0 0 1 0 0,-1 1 0 0 0,1 0-1 0 0,0 0 1 0 0,0 0 0 0 0,0 0-1 0 0,-1 1 1 0 0,1-1 0 0 0,0 1-1 0 0,0 0 1 0 0,0 0-1 0 0,-1 1-123 0 0,-8 1 93 0 0,0 1 0 0 0,0 0 0 0 0,0 0 0 0 0,1 1 0 0 0,0 1 0 0 0,0 0 0 0 0,0 1 0 0 0,1 0 0 0 0,0 0 0 0 0,0 2 0 0 0,0-1 0 0 0,2 1 0 0 0,-1 1 0 0 0,1 0 0 0 0,0 0-1 0 0,1 0 1 0 0,0 1 0 0 0,1 1 0 0 0,0-1 0 0 0,1 1 0 0 0,0 0 0 0 0,1 1 0 0 0,0-1 0 0 0,1 1 0 0 0,1 0 0 0 0,0 0 0 0 0,0 1 0 0 0,1 3-93 0 0,2-14 19 0 0,0 1 0 0 0,0-1 0 0 0,0 0 0 0 0,0 0 0 0 0,1 1 0 0 0,-1-1 0 0 0,1 0 0 0 0,0 0 0 0 0,0 0 0 0 0,0 0 0 0 0,0 0 0 0 0,1 0 0 0 0,-1 0 0 0 0,1 0 0 0 0,0 0 0 0 0,0-1 0 0 0,0 1 0 0 0,0 0 0 0 0,0-1 0 0 0,0 0 0 0 0,1 0 0 0 0,-1 0 0 0 0,1 0 0 0 0,0 0 0 0 0,0 0 0 0 0,-1 0 0 0 0,1-1 0 0 0,0 0 0 0 0,0 1 0 0 0,0-1 0 0 0,1 0 0 0 0,-1-1 0 0 0,0 1 0 0 0,0 0 0 0 0,0-1 0 0 0,1 0 0 0 0,-1 0 0 0 0,2 0-19 0 0,124-26 445 0 0,-118 22-438 0 0,1-1-1 0 0,-1-1 0 0 0,0 1 1 0 0,0-2-1 0 0,-1 0 1 0 0,1 0-1 0 0,-1-1 0 0 0,-1 0 1 0 0,0 0-1 0 0,0-1 1 0 0,-1 0-1 0 0,0-1 0 0 0,0 0 1 0 0,-1 0-1 0 0,0-1 1 0 0,-1 0-1 0 0,-1 0 0 0 0,1 0 1 0 0,-2-1-1 0 0,1-2-6 0 0,21-69-263 0 0,11 101-39 0 0,-26-6 310 0 0,0 1 1 0 0,-2 0-1 0 0,1 1 1 0 0,-2 0-1 0 0,0 1 1 0 0,0 0-1 0 0,-2 0 1 0 0,0 0-1 0 0,0 1 1 0 0,-2 0-1 0 0,0 0 0 0 0,0 0 1 0 0,-2 0-1 0 0,1 9-8 0 0,-3-24 56 0 0,-8 21 685 0 0,7-37-751 0 0,0 0-1 0 0,1 0 1 0 0,1 0-1 0 0,1 0 1 0 0,0 1-1 0 0,0-1 1 0 0,2 0-1 0 0,0 1 1 0 0,0 0-1 0 0,2 0 1 0 0,4-9 10 0 0,15-49-71 0 0,-25 67 50 0 0,1 1-1 0 0,0 0 1 0 0,0 0-1 0 0,0-1 1 0 0,0 1-1 0 0,1 0 1 0 0,0 0 0 0 0,0 0-1 0 0,0 0 1 0 0,0 1-1 0 0,1-1 1 0 0,-1 1-1 0 0,1-1 1 0 0,0 1-1 0 0,0 0 1 0 0,0 0 0 0 0,0 0-1 0 0,1 0 1 0 0,-1 0-1 0 0,1 1 1 0 0,0 0-1 0 0,0 0 1 0 0,0 0-1 0 0,0 0 1 0 0,0 0-1 0 0,0 1 1 0 0,0 0 0 0 0,0 0-1 0 0,1 0 1 0 0,-1 0-1 0 0,0 1 1 0 0,1 0-1 0 0,-1 0 1 0 0,0 0-1 0 0,1 0 1 0 0,-1 1 0 0 0,1-1-1 0 0,-1 1 1 0 0,0 0-1 0 0,0 0 1 0 0,1 1 21 0 0,6 5-44 0 0,0 0 0 0 0,-1 0 0 0 0,0 2 0 0 0,0-1 0 0 0,-1 1 0 0 0,0 0 0 0 0,-1 1 0 0 0,0 0 0 0 0,0 0 0 0 0,-1 1 0 0 0,-1 0 0 0 0,0 0 0 0 0,0 1 0 0 0,-1-1 0 0 0,0 1 0 0 0,2 10 44 0 0,-7-13-287 0 0,2 9-565 0 0,0-12-2474 0 0,-2-6 2052 0 0</inkml:trace>
  <inkml:trace contextRef="#ctx0" brushRef="#br0" timeOffset="2295.645">2151 312 888 0 0,'-4'-3'121'0'0,"0"0"0"0"0,0 0 0 0 0,0 0 0 0 0,0 0 0 0 0,-1 1 0 0 0,1 0 1 0 0,-1 0-1 0 0,1 0 0 0 0,-1 0 0 0 0,0 1 0 0 0,1 0 0 0 0,-1 0 0 0 0,0 0 0 0 0,0 1 0 0 0,0-1 0 0 0,0 1 0 0 0,0 0 0 0 0,0 1 0 0 0,0-1 0 0 0,0 1 0 0 0,0 0 0 0 0,1 0 1 0 0,-1 0-1 0 0,0 1 0 0 0,1 0 0 0 0,-1 0 0 0 0,1 0 0 0 0,-1 0 0 0 0,1 1 0 0 0,0 0 0 0 0,0 0 0 0 0,0 0 0 0 0,0 0 0 0 0,1 0 0 0 0,-2 3-121 0 0,-7 5 110 0 0,1 0-1 0 0,0 0 0 0 0,1 1 1 0 0,0 1-1 0 0,1 0 0 0 0,0 0 1 0 0,1 1-1 0 0,0 0 0 0 0,2 0 1 0 0,-4 9-110 0 0,5 37 781 0 0,5-59-615 0 0,3 13 244 0 0,52 10 171 0 0,-54-24-567 0 0,25-5-4173 0 0,-31 5 2841 0 0,-1-3-4 0 0</inkml:trace>
  <inkml:trace contextRef="#ctx0" brushRef="#br0" timeOffset="3448.448">533 557 1504 0 0,'-129'22'2084'0'0,"199"-31"199"0"0,91-40-1664 0 0,-2-6 0 0 0,-3-7-1 0 0,73-44-618 0 0,-226 104 4 0 0,11-4-54 0 0,1 0-1 0 0,-2-1 1 0 0,1 0 0 0 0,-1-1-1 0 0,0-1 1 0 0,0 0 0 0 0,-1-1 0 0 0,-1 0-1 0 0,1-1 1 0 0,-2 0 0 0 0,1 0-1 0 0,5-11 51 0 0,-34-2-411 0 0,-84 13-15 0 0,52 15 364 0 0,0 3-1 0 0,0 2 1 0 0,0 2 0 0 0,1 2-1 0 0,1 3 1 0 0,-1 2 62 0 0,-30 8 43 0 0,-15 2 192 0 0,10-4 70 0 0,0 2 0 0 0,2 5-1 0 0,1 3 1 0 0,2 4-1 0 0,-30 21-304 0 0,99-54 43 0 0,0 1 0 0 0,1 0-1 0 0,0 1 1 0 0,0 0 0 0 0,1 0-1 0 0,0 1 1 0 0,0 0-1 0 0,1 0 1 0 0,0 1 0 0 0,0 0-1 0 0,1 1 1 0 0,0-1 0 0 0,1 1-1 0 0,0 0 1 0 0,0 0 0 0 0,1 1-1 0 0,0-1 1 0 0,0 6-43 0 0,4-12 14 0 0,0 0 1 0 0,0 1-1 0 0,0-1 1 0 0,0 0-1 0 0,1 0 1 0 0,0 0-1 0 0,-1 0 1 0 0,2 0-1 0 0,-1 0 1 0 0,0 0-1 0 0,1 0 1 0 0,0 0-1 0 0,0-1 1 0 0,0 1-1 0 0,0-1 1 0 0,0 1-1 0 0,1-1 1 0 0,0 0-1 0 0,0 0 1 0 0,0 0-1 0 0,0 0 1 0 0,0 0-1 0 0,0-1 1 0 0,1 1-1 0 0,-1-1 1 0 0,1 0-1 0 0,-1 0 1 0 0,1-1-1 0 0,0 1 1 0 0,0-1-1 0 0,0 1 1 0 0,0-1-1 0 0,0 0 1 0 0,0-1-1 0 0,0 1 1 0 0,0-1-1 0 0,1 0 1 0 0,-1 0-1 0 0,2 0-14 0 0,153-14 172 0 0,-59-12-160 0 0,-1-4 1 0 0,-1-5-1 0 0,-2-4 0 0 0,-2-4 0 0 0,-2-4 1 0 0,29-22-13 0 0,-111 64-42 0 0,-1 0 1 0 0,1-1 0 0 0,-1 0-1 0 0,0 0 1 0 0,0-1 0 0 0,-1 0-1 0 0,0 0 1 0 0,0-1 0 0 0,-1 0-1 0 0,0-1 1 0 0,0 1 0 0 0,-1-1 0 0 0,0-1-1 0 0,0 1 1 0 0,-1-1 0 0 0,-1 0-1 0 0,0 0 1 0 0,0 0 0 0 0,2-10 41 0 0,-8 16-22 0 0,0 0 1 0 0,0 1-1 0 0,-1-1 1 0 0,1 0-1 0 0,-1 1 1 0 0,1 0 0 0 0,-1 0-1 0 0,0-1 1 0 0,-1 2-1 0 0,1-1 1 0 0,0 0-1 0 0,-1 1 1 0 0,1-1-1 0 0,-1 1 1 0 0,0 0-1 0 0,0 0 1 0 0,0 1 0 0 0,0-1-1 0 0,0 1 1 0 0,0 0-1 0 0,0 0 1 0 0,0 0-1 0 0,-1 1 1 0 0,1-1-1 0 0,0 1 1 0 0,-1 0-1 0 0,-1 0 22 0 0,-30 1-3 0 0,1 2 0 0 0,0 1 0 0 0,-1 2 0 0 0,1 1 0 0 0,1 2 0 0 0,0 1 0 0 0,0 2 0 0 0,1 1 0 0 0,1 1 0 0 0,0 2 0 0 0,-12 10 3 0 0,32-23 18 0 0,1 2 1 0 0,0 0-1 0 0,0 0 1 0 0,0 1-1 0 0,1 0 0 0 0,0 1 1 0 0,0 0-1 0 0,1 1 0 0 0,0 0 1 0 0,0 0-1 0 0,1 1 1 0 0,0 0-1 0 0,0 1 0 0 0,1-1 1 0 0,1 1-1 0 0,-1 1 0 0 0,2-1 1 0 0,-1 1-1 0 0,1 0 1 0 0,1 1-1 0 0,0-1 0 0 0,1 1 1 0 0,0 0-1 0 0,1-1 0 0 0,0 1 1 0 0,1 0-1 0 0,0 7-18 0 0,3-9 21 0 0,1 0 0 0 0,1-1-1 0 0,0 0 1 0 0,0 0 0 0 0,1 0 0 0 0,0 0-1 0 0,1-1 1 0 0,-1 0 0 0 0,2 0 0 0 0,-1 0 0 0 0,1-1-1 0 0,0 0 1 0 0,1 0 0 0 0,-1-1 0 0 0,1 0-1 0 0,1 0 1 0 0,-1-1 0 0 0,1 0 0 0 0,0 0-1 0 0,0-1 1 0 0,8 2-21 0 0,9 4 42 0 0,0-2 0 0 0,1-1 1 0 0,0-2-1 0 0,1 0 0 0 0,-1-2 0 0 0,1-1 0 0 0,0-1 0 0 0,0-1 0 0 0,-1-2 1 0 0,1 0-43 0 0,55-9 40 0 0,0-2 1 0 0,-1-5 0 0 0,-1-3-1 0 0,-1-3 1 0 0,-1-4 0 0 0,40-22-41 0 0,-112 48-29 0 0,0 1 1 0 0,0-2 0 0 0,-1 1 0 0 0,0-1 0 0 0,1 0 0 0 0,-1 0 0 0 0,0-1 0 0 0,0 0 0 0 0,-1 0 0 0 0,1 0 0 0 0,-1-1 0 0 0,0 1 0 0 0,0-1-1 0 0,-1 0 1 0 0,1-1 0 0 0,-1 1 0 0 0,0-1 0 0 0,-1 0 0 0 0,1 0 0 0 0,-1 0 0 0 0,0-1 0 0 0,-1 1 0 0 0,1-1 0 0 0,-1 1 0 0 0,-1-1 0 0 0,1 0-1 0 0,-1 0 1 0 0,0 0 0 0 0,-1 0 0 0 0,0 0 0 0 0,0 0 0 0 0,0 0 0 0 0,-1 1 0 0 0,0-1 0 0 0,0 0 0 0 0,-2-5 28 0 0,-7 0-70 0 0,0 0 1 0 0,-1 0-1 0 0,0 1 1 0 0,0 1-1 0 0,-1 0 0 0 0,-1 1 1 0 0,1 0-1 0 0,-2 0 1 0 0,1 2-1 0 0,-1 0 1 0 0,0 0-1 0 0,-1 1 0 0 0,1 1 1 0 0,-1 0-1 0 0,-2 1 70 0 0,-74-25-19 0 0,-2 4-1 0 0,-1 3 0 0 0,0 5 1 0 0,-1 5-1 0 0,-1 3 0 0 0,0 4 0 0 0,0 5 1 0 0,0 4-1 0 0,-7 5 20 0 0,73-8 34 0 0,0 1-1 0 0,0 2 1 0 0,0 1-1 0 0,0 1 1 0 0,0 2-1 0 0,1 0 1 0 0,1 3 0 0 0,0 0-1 0 0,0 2 1 0 0,1 0-1 0 0,0 2 1 0 0,2 1-1 0 0,0 2 1 0 0,-7 6-34 0 0,29-21 15 0 0,-1 0-1 0 0,1 1 1 0 0,0-1-1 0 0,-1 1 1 0 0,2 0-1 0 0,-1 0 1 0 0,0 0-1 0 0,1 1 1 0 0,0-1-1 0 0,0 0 1 0 0,0 1-1 0 0,1 0 1 0 0,-1-1-1 0 0,1 1 1 0 0,0 0-1 0 0,0 0 1 0 0,1-1-1 0 0,0 1 1 0 0,-1 0-1 0 0,2 0 1 0 0,-1 0-1 0 0,0 0 1 0 0,1 0-1 0 0,0-1 1 0 0,1 4-15 0 0,9 4 10 0 0,1-1 1 0 0,0 0-1 0 0,1-1 1 0 0,0 0 0 0 0,1-1-1 0 0,0-1 1 0 0,0 0-1 0 0,1-1 1 0 0,0 0-1 0 0,0-2 1 0 0,0 1 0 0 0,1-2-1 0 0,0 0 1 0 0,0-1-1 0 0,0 0 1 0 0,0-2-1 0 0,1 0 1 0 0,-1 0 0 0 0,0-2-1 0 0,16-2-10 0 0,190-21 59 0 0,-169 15-94 0 0,0-1 1 0 0,0-3-1 0 0,-2-2 0 0 0,0-3 1 0 0,0-1-1 0 0,-2-3 1 0 0,27-17 34 0 0,-27-11-339 0 0,-51 43 279 0 0,-4 2 63 0 0,-1 0 0 0 0,0 0 0 0 0,-1 1 0 0 0,1 0 0 0 0,-1 0 0 0 0,0 1 1 0 0,0 0-1 0 0,0 0 0 0 0,0 1 0 0 0,0 0 0 0 0,-1 0 0 0 0,1 1 0 0 0,-1 1 0 0 0,1-1 0 0 0,-1 1 0 0 0,1 0 0 0 0,-1 1 0 0 0,1 0 0 0 0,-1 0 1 0 0,1 1-1 0 0,0 0 0 0 0,0 1 0 0 0,0 0 0 0 0,0 0 0 0 0,0 1 0 0 0,0-1 0 0 0,1 2 0 0 0,0-1 0 0 0,0 1 0 0 0,0 0 0 0 0,-1 2-3 0 0,4-5 9 0 0,-1 0-1 0 0,1 1 0 0 0,0 0 0 0 0,0 0 0 0 0,0 0 0 0 0,0 0 1 0 0,1 0-1 0 0,-1 1 0 0 0,1 0 0 0 0,0 0 0 0 0,0 0 0 0 0,0 0 1 0 0,1 0-1 0 0,-1 1 0 0 0,1-1 0 0 0,0 1 0 0 0,0-1 0 0 0,1 1 1 0 0,-1 0-1 0 0,1 0 0 0 0,0 0 0 0 0,0-1 0 0 0,1 1 1 0 0,0 0-1 0 0,-1 0 0 0 0,2 0 0 0 0,-1 0 0 0 0,0 0 0 0 0,1 0 1 0 0,0 0-1 0 0,0 0-8 0 0,4 5-18 0 0,1-1 1 0 0,0 0-1 0 0,0 0 1 0 0,0-1 0 0 0,1 1-1 0 0,0-1 1 0 0,1-1-1 0 0,0 1 1 0 0,0-1-1 0 0,1-1 1 0 0,0 0-1 0 0,0 0 1 0 0,0 0 0 0 0,1-1-1 0 0,-1-1 1 0 0,1 0-1 0 0,0 0 1 0 0,7 1 17 0 0,193 35-3031 0 0,-167-39 1689 0 0,10-1 46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3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561 40 1256 0 0,'0'0'516'0'0,"0"0"-58"0"0,0 0-44 0 0,0 0 48 0 0,17-2 856 0 0,14-35 1283 0 0,-53 90-1431 0 0,-257 558-258 0 0,223-473-816 0 0,45-132-5779 0 0,9-12 4299 0 0</inkml:trace>
  <inkml:trace contextRef="#ctx0" brushRef="#br0" timeOffset="311.213">1 220 1028 0 0,'0'0'147'0'0,"1"-1"0"0"0,-1 1 0 0 0,0 0-1 0 0,1-1 1 0 0,-1 1 0 0 0,1 0 0 0 0,-1-1 0 0 0,0 1 0 0 0,1 0 0 0 0,-1-1-1 0 0,0 1 1 0 0,1-1 0 0 0,-1 1 0 0 0,0-1 0 0 0,0 1 0 0 0,1-1 0 0 0,-1 1-1 0 0,0-1 1 0 0,0 1 0 0 0,0-1 0 0 0,0 1 0 0 0,0-1 0 0 0,0 1-1 0 0,0-1 1 0 0,0 0 0 0 0,0 1 0 0 0,0-1 0 0 0,0 1 0 0 0,0-1 0 0 0,0 1-1 0 0,0-1 1 0 0,0 1 0 0 0,-1-1 0 0 0,1 1 0 0 0,0-1 0 0 0,0 1 0 0 0,-1-1-1 0 0,1 1 1 0 0,0-1-147 0 0,54 23 623 0 0,-53-22-570 0 0,124 65 1074 0 0,-3 5 1 0 0,97 74-1128 0 0,16 29-1529 0 0,-205-151-3142 0 0,-30-22 3361 0 0</inkml:trace>
  <inkml:trace contextRef="#ctx0" brushRef="#br0" timeOffset="749.231">959 494 2012 0 0,'3'7'173'0'0,"0"0"-1"0"0,1 0 1 0 0,-1 0-1 0 0,1-1 0 0 0,1 0 1 0 0,-1 0-1 0 0,1 0 1 0 0,0 0-1 0 0,1-1 1 0 0,-1 0-1 0 0,1 0 0 0 0,0 0 1 0 0,0-1-1 0 0,1 0 1 0 0,-1 0-1 0 0,1 0 1 0 0,0-1-1 0 0,0 0 1 0 0,0-1-1 0 0,0 1 0 0 0,1-1 1 0 0,-1-1-1 0 0,0 1 1 0 0,1-1-1 0 0,-1-1 1 0 0,1 1-1 0 0,0-1 1 0 0,-1-1-1 0 0,1 1 0 0 0,-1-1 1 0 0,1-1-1 0 0,-1 1 1 0 0,7-3-173 0 0,6-10 164 0 0,1 0-1 0 0,-2-2 1 0 0,0 0 0 0 0,-1-2 0 0 0,-1 1 0 0 0,0-2 0 0 0,-2-1 0 0 0,11-16-164 0 0,99-101 256 0 0,-58 109-40 0 0,-57 32-206 0 0,1 0 0 0 0,-1 1-1 0 0,0 0 1 0 0,-1 0 0 0 0,1 1-1 0 0,-1 1 1 0 0,0 0 0 0 0,0 0-1 0 0,-1 0 1 0 0,0 1 0 0 0,0 1-1 0 0,-1-1 1 0 0,0 1 0 0 0,-1 0-1 0 0,0 1 1 0 0,0-1 0 0 0,-1 1-1 0 0,0 1-9 0 0,52 110-1121 0 0,-30-41-2576 0 0,-26-74 2503 0 0,-1 4 62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4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45 528 1096 0 0,'0'0'410'0'0,"0"0"30"0"0,0 0-46 0 0,0 0-80 0 0,0 0-22 0 0,0 0-31 0 0,0 0-136 0 0,0 0-25 0 0,0 0 104 0 0,0 0 4 0 0,0 0-26 0 0,0 0-18 0 0,0 0-19 0 0,0 0-24 0 0,0 0-6 0 0,0 0 0 0 0,0 0 17 0 0,0 0-11 0 0,0 0 40 0 0,0 0 7 0 0,0 0-82 0 0,0 0-24 0 0,0 0 45 0 0,0 0 57 0 0,0 0-23 0 0,0 0-9 0 0,0 0-9 0 0,0 0-83 0 0,0 0 14 0 0,0 0 97 0 0,0 0-52 0 0,-19-3 797 0 0,-7-13-848 0 0,46-4 1713 0 0,1 9-1725 0 0,2 0-1 0 0,-1 1 1 0 0,1 2 0 0 0,1 0-1 0 0,-1 2 1 0 0,1 0-1 0 0,1 2 1 0 0,-1 0 0 0 0,0 2-1 0 0,16 0-35 0 0,-33 3 0 0 0,0-1 0 0 0,-1 1-1 0 0,1 0 1 0 0,0 1 0 0 0,0-1 0 0 0,-1 2 0 0 0,1-1-1 0 0,-1 1 1 0 0,1-1 0 0 0,-1 2 0 0 0,0-1-1 0 0,0 1 1 0 0,0 0 0 0 0,-1 0 0 0 0,0 0-1 0 0,1 1 1 0 0,-2 0 0 0 0,1 0 0 0 0,0 0-1 0 0,-1 1 1 0 0,0-1 0 0 0,0 1 0 0 0,-1 0 0 0 0,0 0-1 0 0,0 1 1 0 0,0-1 0 0 0,0 1 0 0 0,-1-1-1 0 0,-1 1 1 0 0,1 0 0 0 0,-1 0 0 0 0,0-1-1 0 0,0 1 1 0 0,-1 5 0 0 0,-1 7-7 0 0,-2-1 0 0 0,0 1 0 0 0,-1-1 0 0 0,-1 0 0 0 0,0 0 0 0 0,-1-1 0 0 0,-2 1 0 0 0,1-1 0 0 0,-2-1 0 0 0,0 1 0 0 0,-1-1-1 0 0,-1-1 1 0 0,0 0 0 0 0,-1-1 0 0 0,-1 0 0 0 0,-6 5 7 0 0,-10 17 25 0 0,22-20-44 0 0,28-28-226 0 0,-1 1 184 0 0,-14 8 56 0 0,147-54-211 0 0,-148 56 211 0 0,-1-1-1 0 0,1 1 0 0 0,0 0 0 0 0,0 0 1 0 0,0 0-1 0 0,0 1 0 0 0,0 0 1 0 0,0 0-1 0 0,0 0 0 0 0,0 0 1 0 0,0 1-1 0 0,0 0 0 0 0,0 0 0 0 0,-1 0 1 0 0,1 1-1 0 0,0-1 0 0 0,0 1 1 0 0,-1 0-1 0 0,0 1 0 0 0,1-1 0 0 0,-1 1 1 0 0,0 0-1 0 0,0 0 0 0 0,0 0 1 0 0,0 0-1 0 0,-1 1 0 0 0,0 0 1 0 0,1-1-1 0 0,1 5 6 0 0,-3-4 10 0 0,-1 0 0 0 0,1 0 0 0 0,-1 1 0 0 0,0-1 0 0 0,-1 0 0 0 0,1 1 0 0 0,-1-1-1 0 0,0 1 1 0 0,0-1 0 0 0,0 1 0 0 0,-1-1 0 0 0,1 0 0 0 0,-1 1 0 0 0,0-1 0 0 0,0 0 0 0 0,-1 0 0 0 0,1 1 0 0 0,-1-1 0 0 0,0 0 0 0 0,0 0 0 0 0,0-1 0 0 0,-1 1 0 0 0,1 0 0 0 0,-1-1 0 0 0,0 0 0 0 0,0 1 0 0 0,0-1 0 0 0,-3 2-10 0 0,-103 81 333 0 0,101-80-326 0 0,-133 71-1706 0 0,138-76 338 0 0,1-5-3 0 0,-5-12 72 0 0,11-2 44 0 0</inkml:trace>
  <inkml:trace contextRef="#ctx0" brushRef="#br0" timeOffset="283.415">1104 1073 2372 0 0,'2'16'800'0'0,"-2"5"-84"0"0,0-9-80 0 0,-13 18-60 0 0,2-10-75 0 0,-4 1-37 0 0,-1 0-108 0 0,-4-5-60 0 0,-4 1-156 0 0,-5-5-160 0 0,5 0 4 0 0,-3-6-672 0 0,1-3-609 0 0,15-3 101 0 0,-5 0-48 0 0,-11-15-12 0 0</inkml:trace>
  <inkml:trace contextRef="#ctx0" brushRef="#br0" timeOffset="874.946">1279 275 1684 0 0,'17'-14'4388'0'0,"3"45"-3139"0"0,-14-18-1057 0 0,11 23 153 0 0,-1 1 0 0 0,-2 0 1 0 0,-1 2-1 0 0,-2-1 1 0 0,-2 1-1 0 0,3 32-345 0 0,-3 67-3116 0 0,-9-137 2604 0 0,0 5 145 0 0,-2-3-2912 0 0,-6 5 2016 0 0</inkml:trace>
  <inkml:trace contextRef="#ctx0" brushRef="#br0" timeOffset="1155.161">1808 515 1172 0 0,'3'12'3619'0'0,"-18"28"-2731"0"0,14-38-708 0 0,-180 278 3329 0 0,70-118-5786 0 0,106-156 1320 0 0,3-4-2510 0 0,2-2 2340 0 0</inkml:trace>
  <inkml:trace contextRef="#ctx0" brushRef="#br0" timeOffset="1542.225">1819 834 1520 0 0,'5'-7'344'0'0,"-1"0"1"0"0,1 0-1 0 0,0 1 0 0 0,0 0 1 0 0,1-1-1 0 0,0 2 0 0 0,0-1 1 0 0,0 1-1 0 0,1 0 0 0 0,-1 0 1 0 0,1 0-1 0 0,1 1 0 0 0,6-3-344 0 0,-9 5 64 0 0,0-1-1 0 0,0 1 0 0 0,0 1 0 0 0,1-1 0 0 0,-1 1 0 0 0,0 0 1 0 0,1 0-1 0 0,-1 0 0 0 0,1 1 0 0 0,-1 0 0 0 0,0 0 0 0 0,1 0 0 0 0,-1 1 1 0 0,1-1-1 0 0,-1 1 0 0 0,0 1 0 0 0,1-1 0 0 0,-1 1 0 0 0,0 0 1 0 0,0 0-1 0 0,0 0 0 0 0,0 1 0 0 0,-1 0 0 0 0,1 0 0 0 0,-1 0 0 0 0,1 0 1 0 0,-1 1-1 0 0,0 0 0 0 0,0 0 0 0 0,-1 0 0 0 0,1 0 0 0 0,0 2-63 0 0,1 3 112 0 0,0 0 0 0 0,0 1-1 0 0,-1 0 1 0 0,0 0-1 0 0,-1 0 1 0 0,0 0 0 0 0,0 1-1 0 0,-2-1 1 0 0,1 1-1 0 0,-1-1 1 0 0,0 1 0 0 0,-1 0-1 0 0,-1-1 1 0 0,0 1-1 0 0,0 0 1 0 0,-1-1 0 0 0,0 0-1 0 0,0 1 1 0 0,-2-1-1 0 0,1 0 1 0 0,-1 0 0 0 0,-1 0-1 0 0,1-1 1 0 0,-2 1-1 0 0,1-1 1 0 0,-1-1-1 0 0,-1 1 1 0 0,0-1 0 0 0,-7 7-112 0 0,-7 25 539 0 0,21-39-630 0 0,14-4-323 0 0,14-8-664 0 0,-1-2-1 0 0,-1-1 0 0 0,0-1 0 0 0,-1-1 1 0 0,0-1-1 0 0,-2-1 0 0 0,0-1 0 0 0,7-8 1079 0 0,-2 0-1218 0 0</inkml:trace>
  <inkml:trace contextRef="#ctx0" brushRef="#br0" timeOffset="1869.28">2479 0 1148 0 0,'13'1'338'0'0,"1"1"1"0"0,-1 0-1 0 0,0 0 0 0 0,1 1 1 0 0,-1 1-1 0 0,0 1 0 0 0,-1-1 1 0 0,1 2-1 0 0,-1 0 0 0 0,0 0 1 0 0,-1 1-1 0 0,1 1 0 0 0,-1 0 1 0 0,1 2-339 0 0,13 12 331 0 0,0 1 0 0 0,-2 1 1 0 0,0 1-1 0 0,-2 1 0 0 0,-1 1 1 0 0,-1 1-1 0 0,-1 1 0 0 0,5 13-331 0 0,-12-20 148 0 0,0 1-1 0 0,-1-1 0 0 0,-2 1 1 0 0,0 1-1 0 0,-1 0 1 0 0,-2 0-1 0 0,0 0 0 0 0,-2 1 1 0 0,0-1-1 0 0,-2 1 0 0 0,-1 0 1 0 0,-1 0-1 0 0,-1-1 0 0 0,-1 1 1 0 0,-1-1-1 0 0,-1 0 0 0 0,-1 0 1 0 0,-1 0-1 0 0,-2-1 0 0 0,0 0 1 0 0,-1 0-1 0 0,-5 5-147 0 0,1 0-318 0 0,-1 0-1 0 0,-2-1 1 0 0,0-1 0 0 0,-2-1-1 0 0,-1 0 1 0 0,-1-1 0 0 0,-1-1-1 0 0,-14 10 319 0 0,34-31-161 0 0,0-1-1 0 0,0 1 0 0 0,0-1 0 0 0,0 0 1 0 0,0 1-1 0 0,0-1 0 0 0,0 0 1 0 0,0 0-1 0 0,-1 0 0 0 0,1-1 1 0 0,0 1-1 0 0,0 0 0 0 0,-1-1 1 0 0,1 1-1 0 0,-1-1 0 0 0,1 0 1 0 0,0 0-1 0 0,-1 0 0 0 0,1 0 1 0 0,-1 0-1 0 0,1-1 0 0 0,0 1 1 0 0,-1-1-1 0 0,1 0 0 0 0,0 1 1 0 0,0-1-1 0 0,-1 0 0 0 0,1 0 1 0 0,0 0-1 0 0,0-1 0 0 0,0 1 1 0 0,0 0-1 0 0,0-1 0 0 0,0 0 1 0 0,0 0 161 0 0,-9-16-1252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8:3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21 119 1452 0 0,'0'0'355'0'0,"0"0"-12"0"0,0 0 65 0 0,0 0-43 0 0,0 0-42 0 0,0 0-38 0 0,0 0-32 0 0,0 0-35 0 0,0 0-48 0 0,0 0-12 0 0,0 0 6 0 0,0 0 60 0 0,0 0-33 0 0,0 0-23 0 0,0 0 33 0 0,0 0-76 0 0,0 0 34 0 0,0 0 20 0 0,0 0-5 0 0,0 0-34 0 0,0 0-10 0 0,1-19 690 0 0,7-36 762 0 0,-8 54-1535 0 0,0 1-7 0 0,0 0-24 0 0,0 0 1 0 0,0 0 21 0 0,0 0 28 0 0,0 0-76 0 0,0 0 40 0 0,0 0 67 0 0,0 0-3 0 0,0-22 896 0 0,8 99-857 0 0,3-1 1 0 0,3 0-1 0 0,4-1 1 0 0,5 6-134 0 0,17 122 494 0 0,-29-169-1548 0 0,-17-82-6002 0 0,6 29 5622 0 0</inkml:trace>
  <inkml:trace contextRef="#ctx0" brushRef="#br0" timeOffset="716.821">53 139 1224 0 0,'-43'-32'5071'0'0,"41"31"-5039"0"0,1-1 0 0 0,0 0 0 0 0,0 0 0 0 0,0 0 0 0 0,1 0 0 0 0,-1 0 0 0 0,0 0-1 0 0,1 0 1 0 0,-1 0 0 0 0,1 0 0 0 0,0 0 0 0 0,0 0 0 0 0,0 0 0 0 0,0-1 0 0 0,0 1 0 0 0,0 0 0 0 0,0 0 0 0 0,1 0 0 0 0,-1 0-1 0 0,1 0 1 0 0,-1 0 0 0 0,1 0 0 0 0,0 0 0 0 0,0 0 0 0 0,0 0 0 0 0,0 0 0 0 0,0 0 0 0 0,0 1 0 0 0,1-1 0 0 0,-1 0 0 0 0,1 1 0 0 0,-1-1-1 0 0,1 1 1 0 0,-1 0 0 0 0,1-1 0 0 0,0 1 0 0 0,0 0 0 0 0,0 0 0 0 0,0 0-32 0 0,163-33 103 0 0,-161 34-107 0 0,0 1 0 0 0,0-1-1 0 0,1 1 1 0 0,-1 0 0 0 0,0 0-1 0 0,0 0 1 0 0,-1 1-1 0 0,1-1 1 0 0,0 1 0 0 0,0 0-1 0 0,-1 0 1 0 0,1 1 0 0 0,-1-1-1 0 0,0 1 1 0 0,0-1 0 0 0,0 1-1 0 0,0 0 1 0 0,0 0-1 0 0,0 1 1 0 0,-1-1 0 0 0,1 0-1 0 0,-1 1 1 0 0,0-1 0 0 0,0 1-1 0 0,-1 0 1 0 0,1 0 0 0 0,-1 0-1 0 0,0 0 1 0 0,0 0-1 0 0,1 2 5 0 0,12 127 125 0 0,-54 33 391 0 0,41-166-490 0 0,-1 0-1 0 0,1 0 0 0 0,0 0 1 0 0,-1 0-1 0 0,1 0 0 0 0,0 0 0 0 0,-1 0 1 0 0,1 1-1 0 0,0-1 0 0 0,-1 0 1 0 0,1 0-1 0 0,-1 0 0 0 0,1 1 0 0 0,-1-1 1 0 0,1 0-1 0 0,0 0 0 0 0,-1 1 0 0 0,1-1 1 0 0,-1 1-1 0 0,1-1 0 0 0,-1 0 1 0 0,1 1-1 0 0,-1-1 0 0 0,0 1 0 0 0,1-1 1 0 0,-1 1-1 0 0,0-1 0 0 0,1 1 1 0 0,-1 0-1 0 0,0-1 0 0 0,1 1 0 0 0,-1-1 1 0 0,0 1-1 0 0,0 0 0 0 0,0-1 1 0 0,0 1-1 0 0,0 0 0 0 0,0-1 0 0 0,0 1 1 0 0,0-1-1 0 0,0 1 0 0 0,0 0 1 0 0,0-1-1 0 0,0 1 0 0 0,0 0 0 0 0,0-1 1 0 0,0 1-1 0 0,-1-1 0 0 0,1 1 0 0 0,0 0 1 0 0,-1-1-1 0 0,1 1 0 0 0,0-1 1 0 0,-1 1-1 0 0,1-1 0 0 0,0 1 0 0 0,-1-1-25 0 0,39-8 53 0 0,-31 9-50 0 0,0 0 0 0 0,0 0 0 0 0,-1 0 0 0 0,1 1-1 0 0,0 0 1 0 0,-1 0 0 0 0,1 1 0 0 0,-1 0 0 0 0,0 0 0 0 0,0 0 0 0 0,0 1 0 0 0,0 0 0 0 0,0 0 0 0 0,-1 0 0 0 0,0 1 0 0 0,0 0 0 0 0,0 0-1 0 0,-1 0 1 0 0,1 1 0 0 0,-1-1 0 0 0,0 1 0 0 0,-1 0 0 0 0,0 0 0 0 0,1 0 0 0 0,-2 1 0 0 0,1-1 0 0 0,-1 1 0 0 0,0 0 0 0 0,-1-1 0 0 0,1 1-1 0 0,-1 0 1 0 0,-1 0 0 0 0,1 0 0 0 0,-1 0-3 0 0,-2 2-4 0 0,-1-1 0 0 0,0 0-1 0 0,0 0 1 0 0,0-1-1 0 0,-1 1 1 0 0,0-1 0 0 0,-1 1-1 0 0,1-1 1 0 0,-1-1 0 0 0,-1 1-1 0 0,1-1 1 0 0,-1 0 0 0 0,-1 0-1 0 0,1 0 1 0 0,-1-1 0 0 0,0 0-1 0 0,0-1 1 0 0,0 1 0 0 0,0-1-1 0 0,-1 0 1 0 0,0-1 0 0 0,0 0-1 0 0,0 0 1 0 0,0-1 0 0 0,0 0-1 0 0,-1-1 1 0 0,1 1 0 0 0,0-2-1 0 0,-6 1 5 0 0,10-1-187 0 0,0 0 0 0 0,0-1 0 0 0,1 0 0 0 0,-1 1-1 0 0,0-1 1 0 0,1 0 0 0 0,-1-1 0 0 0,1 1 0 0 0,0-1 0 0 0,-1 1-1 0 0,1-1 1 0 0,0 0 0 0 0,0 0 0 0 0,0-1 0 0 0,0 1 0 0 0,0-1-1 0 0,1 1 1 0 0,-1-1 0 0 0,1 0 0 0 0,-1 0 0 0 0,1 0 0 0 0,0 0-1 0 0,0 0 1 0 0,1 0 0 0 0,-1-1 0 0 0,1 1 0 0 0,-1-1 0 0 0,1 1 0 0 0,0-1-1 0 0,0 1 1 0 0,1-1 0 0 0,-1 0 0 0 0,1 0 0 0 0,0 1 0 0 0,0-1-1 0 0,0 0 1 0 0,0 1 0 0 0,1-1 0 0 0,-1 0 187 0 0,0-16-1461 0 0</inkml:trace>
  <inkml:trace contextRef="#ctx0" brushRef="#br0" timeOffset="1041.329">614 259 888 0 0,'21'21'4864'0'0,"0"48"-3936"0"0,-13-39-232 0 0,30 103-26 0 0,-38-133-1864 0 0,-19 7-2697 0 0,11-9 2642 0 0</inkml:trace>
  <inkml:trace contextRef="#ctx0" brushRef="#br0" timeOffset="1290.393">542 194 1932 0 0,'0'-4'1036'0'0,"2"1"-148"0"0,0 0-124 0 0,-2 0-180 0 0,0 0-175 0 0,1 0-89 0 0,-1 0-88 0 0,2 1-136 0 0,-2 1-124 0 0,0-1 4 0 0,0-1-452 0 0,0 0-349 0 0,3 2-423 0 0,-1-1-16 0 0,1-1-32 0 0</inkml:trace>
  <inkml:trace contextRef="#ctx0" brushRef="#br0" timeOffset="1694.655">702 230 1068 0 0,'133'273'5476'0'0,"-122"-219"-2709"0"0,-11-54-2468 0 0,0 0-18 0 0,-11-10 642 0 0,28-135-644 0 0,52 28-320 0 0,-66 115 35 0 0,-1 0 1 0 0,0 0-1 0 0,1-1 0 0 0,-1 1 0 0 0,1 1 0 0 0,-1-1 1 0 0,1 0-1 0 0,0 1 0 0 0,0-1 0 0 0,0 1 1 0 0,0 0-1 0 0,0 0 0 0 0,0 0 0 0 0,0 0 0 0 0,0 1 1 0 0,0-1-1 0 0,1 1 0 0 0,-1 0 0 0 0,0-1 0 0 0,0 2 1 0 0,0-1-1 0 0,1 0 0 0 0,-1 1 0 0 0,0-1 1 0 0,0 1-1 0 0,0 0 0 0 0,0 0 0 0 0,0 0 0 0 0,0 1 1 0 0,0-1-1 0 0,0 1 0 0 0,0-1 0 0 0,-1 1 0 0 0,1 0 1 0 0,-1 0-1 0 0,1 0 0 0 0,-1 0 0 0 0,1 2 6 0 0,80 131-390 0 0,-61-83-669 0 0,-15-25-370 0 0,-5-15-2987 0 0,-2-12 3218 0 0</inkml:trace>
  <inkml:trace contextRef="#ctx0" brushRef="#br0" timeOffset="2176.839">1618 32 2328 0 0,'-156'185'4735'0'0,"142"-166"-4538"0"0,0 1 1 0 0,2 1-1 0 0,0 0 1 0 0,1 1 0 0 0,1 0-1 0 0,1 1 1 0 0,1 0 0 0 0,1 0-1 0 0,1 0 1 0 0,1 1-1 0 0,1 0 1 0 0,2 0 0 0 0,0 6-198 0 0,2-22-18 0 0,1 0 0 0 0,0 0 1 0 0,0 0-1 0 0,1-1 0 0 0,0 1 1 0 0,0 0-1 0 0,1-1 0 0 0,0 1 1 0 0,0-1-1 0 0,1 0 0 0 0,0 0 1 0 0,0 0-1 0 0,0-1 0 0 0,1 1 1 0 0,0-1-1 0 0,1 0 1 0 0,-1-1-1 0 0,1 1 0 0 0,0-1 1 0 0,1 0-1 0 0,-1 0 0 0 0,3 0 18 0 0,3 3-470 0 0,1-1 0 0 0,0-1 0 0 0,0 0 0 0 0,0-1 0 0 0,0 0 0 0 0,1-1 0 0 0,0-1 0 0 0,0 0 0 0 0,0-1 0 0 0,0 0 0 0 0,13-1 470 0 0,-1-1-1354 0 0,3 0-61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1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136 217 1428 0 0,'-13'-15'1874'0'0,"10"15"-1776"0"0,3 0 0 0 0,0 0 46 0 0,0 0-50 0 0,0 0 56 0 0,0 0 25 0 0,0 0-16 0 0,0 0-29 0 0,-22-4 150 0 0,19 2-222 0 0,0 0 0 0 0,1 0 0 0 0,-2 0 0 0 0,1 1 0 0 0,0-1-1 0 0,0 1 1 0 0,0 0 0 0 0,0 0 0 0 0,-1 0 0 0 0,1 1 0 0 0,-1-1-1 0 0,1 1 1 0 0,0 0 0 0 0,-1 0 0 0 0,1 0 0 0 0,-1 0 0 0 0,1 0-1 0 0,0 1 1 0 0,-1-1 0 0 0,1 1 0 0 0,0 0 0 0 0,-1 0 0 0 0,1 1-1 0 0,0-1 1 0 0,0 0 0 0 0,0 1 0 0 0,-1 1-58 0 0,-3 4 355 0 0,28-3-155 0 0,45-3-9 0 0,-53-2-128 0 0,225-29 186 0 0,181-13 425 0 0,-309 29-1029 0 0,-110 14 52 0 0,-16 7-3481 0 0,-3-2 2534 0 0</inkml:trace>
  <inkml:trace contextRef="#ctx0" brushRef="#br0" timeOffset="360.821">218 431 1400 0 0,'58'2'3513'0'0,"588"-80"-96"0"0,-586 69-3085 0 0,-59 9-476 0 0,1 0 86 0 0,-1-2-5714 0 0,-1-5 4456 0 0</inkml:trace>
  <inkml:trace contextRef="#ctx0" brushRef="#br0" timeOffset="1181.012">757 67 1360 0 0,'-96'-9'7157'0'0,"120"-17"-6456"0"0,-136 1 512 0 0,161 19-1158 0 0,-9 8-52 0 0,-1 3 0 0 0,1 1 1 0 0,-1 1-1 0 0,-1 3 1 0 0,1 1-1 0 0,-2 1 0 0 0,1 3 1 0 0,-2 1-1 0 0,0 1 1 0 0,3 5-4 0 0,-30-18 10 0 0,0-1 1 0 0,-1 2-1 0 0,0-1 0 0 0,1 1 1 0 0,-2 0-1 0 0,1 1 1 0 0,-1 0-1 0 0,0 0 1 0 0,0 0-1 0 0,0 1 1 0 0,-1 0-1 0 0,0 0 0 0 0,-1 1 1 0 0,0 0-1 0 0,0 0 1 0 0,0 0-1 0 0,-1 1 1 0 0,0-1-1 0 0,-1 1 1 0 0,0 0-1 0 0,1 7-10 0 0,-7-8 17 0 0,-1 1-1 0 0,0-1 1 0 0,0 0-1 0 0,-1-1 1 0 0,0 1-1 0 0,-1-1 1 0 0,0 0-1 0 0,0 0 1 0 0,0-1-1 0 0,-1 1 1 0 0,0-2-1 0 0,0 1 1 0 0,0-1-1 0 0,-1 0 1 0 0,-7 4-17 0 0,-367 222 118 0 0,325-179-1058 0 0,49-22-2284 0 0,33-17-217 0 0,-19-16 2333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1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504 121 1256 0 0,'0'0'250'0'0,"0"0"75"0"0,0 0-91 0 0,0 0-29 0 0,0 0-25 0 0,0 0-49 0 0,0 0 26 0 0,0 0 18 0 0,0 0-41 0 0,0 0 34 0 0,0 0-10 0 0,0 0 17 0 0,0 0-95 0 0,0 0-50 0 0,0 0 45 0 0,0 0 56 0 0,0 0-7 0 0,0 0-10 0 0,0 0-4 0 0,0 0 28 0 0,0 0 10 0 0,0 0 30 0 0,0 0-20 0 0,0 0-66 0 0,0 0-38 0 0,0 0-12 0 0,0 0-6 0 0,0 0 10 0 0,0 0 29 0 0,0 0 3 0 0,0 0 0 0 0,0 0-15 0 0,0 0-43 0 0,0 0 7 0 0,0 0 48 0 0,0 0-6 0 0,0 0-5 0 0,0 0-18 0 0,0 0-21 0 0,0 0-36 0 0,0 0 17 0 0,0 0 78 0 0,0 0-34 0 0,0 0-3 0 0,0 0 50 0 0,0 0 19 0 0,0 0-40 0 0,0 0-55 0 0,0 0-16 0 0,0 0-18 0 0,0 0 78 0 0,0 0 20 0 0,0 0-16 0 0,0 0 41 0 0,0 0-46 0 0,0 0 22 0 0,0 0 7 0 0,0 0-10 0 0,0 0-3 0 0,0-18 614 0 0,4 12-701 0 0,0 1 0 0 0,0-1 0 0 0,1 1 0 0 0,0 0 0 0 0,0 0-1 0 0,0 0 1 0 0,1 0 0 0 0,0 1 0 0 0,0 0 0 0 0,0 1 0 0 0,0-1 0 0 0,0 1 0 0 0,1 0 0 0 0,-1 0 0 0 0,1 1 0 0 0,0 0 0 0 0,0 0 0 0 0,0 1 0 0 0,0 0 0 0 0,0 0 0 0 0,0 1 0 0 0,1-1 7 0 0,20-6-5 0 0,95-12-240 0 0,-119 21 251 0 0,0-1 0 0 0,-1 2 0 0 0,1-1 0 0 0,0 0 0 0 0,-1 1 0 0 0,1-1 0 0 0,-1 1 1 0 0,0 0-1 0 0,0 0 0 0 0,0 0 0 0 0,-1 1 0 0 0,1-1 0 0 0,-1 1 0 0 0,0 0 0 0 0,1-1 0 0 0,-2 1 0 0 0,1 0 0 0 0,0 0 0 0 0,-1 0 0 0 0,0 0 0 0 0,0 0 1 0 0,0 1-1 0 0,0-1 0 0 0,-1 0 0 0 0,1 0 0 0 0,-1 1 0 0 0,0-1 0 0 0,-1 0 0 0 0,1 2-6 0 0,-2 5-7 0 0,0-1 0 0 0,-1 0 0 0 0,0 0 0 0 0,0 0 0 0 0,-1 0 0 0 0,0 0 0 0 0,-1-1 0 0 0,0 1 0 0 0,-1-1-1 0 0,0 0 1 0 0,0-1 0 0 0,-6 6 7 0 0,-24 42-72 0 0,38-54 81 0 0,0 0 0 0 0,0 0 0 0 0,1 0 0 0 0,-1 0 0 0 0,1 0 0 0 0,-1 0-1 0 0,1-1 1 0 0,0 1 0 0 0,0-1 0 0 0,0 0 0 0 0,0 0 0 0 0,0 0 0 0 0,0 0-1 0 0,0-1 1 0 0,0 1 0 0 0,0-1 0 0 0,0 1 0 0 0,0-1 0 0 0,0 0 0 0 0,0-1 0 0 0,1 1-1 0 0,-1 0 1 0 0,0-1 0 0 0,0 0 0 0 0,0 0-9 0 0,15 2 4 0 0,-9-1 2 0 0,-1-1 0 0 0,0 2 0 0 0,1-1-1 0 0,-1 1 1 0 0,0 1 0 0 0,0-1 0 0 0,0 1 0 0 0,0 1-1 0 0,0-1 1 0 0,0 1 0 0 0,-1 1 0 0 0,1-1-1 0 0,-1 1 1 0 0,0 1 0 0 0,0-1 0 0 0,0 1-1 0 0,-1 0 1 0 0,0 1 0 0 0,0 0 0 0 0,0 0-1 0 0,-1 0 1 0 0,0 1 0 0 0,4 5-6 0 0,-10-7-3 0 0,1 0-1 0 0,-2 1 1 0 0,1-1 0 0 0,-1 0 0 0 0,1 0-1 0 0,-1 0 1 0 0,-1 0 0 0 0,1-1-1 0 0,-1 1 1 0 0,0 0 0 0 0,0-1 0 0 0,0 0-1 0 0,0 0 1 0 0,-1 0 0 0 0,0 0-1 0 0,1 0 1 0 0,-2-1 0 0 0,1 0-1 0 0,0 0 1 0 0,-1 0 0 0 0,1 0 0 0 0,-1-1-1 0 0,0 1 1 0 0,-1-1 3 0 0,5-1 5 0 0,-17 9-22 0 0,-1 0 1 0 0,-1-1-1 0 0,1-2 0 0 0,-1 0 0 0 0,0-1 1 0 0,-1 0-1 0 0,1-2 0 0 0,-1-1 0 0 0,0 0 1 0 0,-14-1 16 0 0,33-2-159 0 0,-1 0 1 0 0,1 0-1 0 0,-1-1 1 0 0,1 1 0 0 0,-1-1-1 0 0,1 0 1 0 0,0 0-1 0 0,-1 1 1 0 0,1-1-1 0 0,0-1 1 0 0,0 1 0 0 0,0 0-1 0 0,0 0 1 0 0,0-1-1 0 0,0 0 1 0 0,0 1-1 0 0,0-1 1 0 0,1 0 0 0 0,-1 0-1 0 0,1 0 1 0 0,-1 0-1 0 0,1 0 1 0 0,0 0 0 0 0,-1 0-1 0 0,1 0 1 0 0,0 0-1 0 0,0-1 1 0 0,1 1-1 0 0,-1 0 1 0 0,1-1 0 0 0,-1-1 158 0 0,1-7-1268 0 0</inkml:trace>
  <inkml:trace contextRef="#ctx0" brushRef="#br0" timeOffset="434.827">1197 257 1164 0 0,'300'-60'4270'0'0,"-238"52"-4089"0"0,98-29-2736 0 0,-156 34 1355 0 0</inkml:trace>
  <inkml:trace contextRef="#ctx0" brushRef="#br0" timeOffset="761.63">1499 70 1164 0 0,'-13'-14'677'0'0,"10"11"-83"0"0,3 3-35 0 0,-3 0-25 0 0,-38-19 647 0 0,21 88 588 0 0,20-60-1494 0 0,3 12-160 0 0,2 0 0 0 0,0 0-1 0 0,1-1 1 0 0,1 0 0 0 0,1 0-1 0 0,1 0 1 0 0,0-1 0 0 0,4 4-115 0 0,10 23 114 0 0,-16-30-435 0 0,20 50 998 0 0,-19-21-6181 0 0,-8-45 4255 0 0</inkml:trace>
  <inkml:trace contextRef="#ctx0" brushRef="#br0" timeOffset="2169.688">213 40 2188 0 0,'-15'7'193'0'0,"1"0"0"0"0,0 1-1 0 0,1 1 1 0 0,0 0-1 0 0,1 1 1 0 0,-1 0 0 0 0,2 1-1 0 0,0 0 1 0 0,0 1 0 0 0,1 0-1 0 0,0 1 1 0 0,1 0 0 0 0,1 1-1 0 0,0 0 1 0 0,1 0 0 0 0,0 0-1 0 0,1 1 1 0 0,1 0 0 0 0,0 0-1 0 0,1 1 1 0 0,1-1 0 0 0,-1 5-193 0 0,8 0 68 0 0,0-1-1 0 0,2 0 1 0 0,0 0 0 0 0,0 0 0 0 0,2-1 0 0 0,1 0 0 0 0,0 0 0 0 0,1-1 0 0 0,1-1 0 0 0,0 1 0 0 0,1-2 0 0 0,1 0 0 0 0,1 0 0 0 0,0-1 0 0 0,0-1-1 0 0,2 0 1 0 0,16 10-68 0 0,9 10-834 0 0,2-3 0 0 0,1-1 0 0 0,1-2 0 0 0,2-2 0 0 0,38 13 834 0 0,-21-13-1127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2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1 188 1520 0 0,'6'-14'2744'0'0,"-6"15"-2644"0"0,0-1 0 0 0,0 1 1 0 0,1-1-1 0 0,-1 1 0 0 0,0-1 0 0 0,0 0 0 0 0,1 1 0 0 0,-1-1 1 0 0,0 1-1 0 0,1-1 0 0 0,-1 0 0 0 0,0 1 0 0 0,1-1 0 0 0,-1 0 0 0 0,1 0 1 0 0,-1 1-1 0 0,0-1 0 0 0,1 0 0 0 0,-1 0 0 0 0,1 0 0 0 0,-1 1 0 0 0,1-1 1 0 0,-1 0-1 0 0,1 0 0 0 0,-1 0 0 0 0,1 0 0 0 0,-1 0 0 0 0,1 0 0 0 0,-1 0 1 0 0,1 0-1 0 0,-1 0 0 0 0,1 0 0 0 0,-1 0 0 0 0,1-1 0 0 0,-1 1 0 0 0,0 0 1 0 0,1 0-1 0 0,-1 0 0 0 0,1 0 0 0 0,-1-1 0 0 0,1 1 0 0 0,-1 0 0 0 0,0-1 1 0 0,1 1-1 0 0,-1 0 0 0 0,0-1 0 0 0,1 1 0 0 0,-1 0 0 0 0,0-1 1 0 0,1 1-101 0 0,33 85 471 0 0,-15-43-328 0 0,-2 2 1 0 0,-2 0-1 0 0,-2 0 1 0 0,-2 2-1 0 0,0 12-143 0 0,-10 1-3011 0 0,-17-47-948 0 0,14-13 2693 0 0</inkml:trace>
  <inkml:trace contextRef="#ctx0" brushRef="#br0" timeOffset="513.343">458 1 1920 0 0,'10'1'189'0'0,"-1"1"-1"0"0,1 0 1 0 0,-1 1-1 0 0,0 0 1 0 0,0 0 0 0 0,0 1-1 0 0,-1 0 1 0 0,1 0-1 0 0,-1 1 1 0 0,0 0-1 0 0,0 1 1 0 0,-1 0-1 0 0,0 0 1 0 0,0 1 0 0 0,0-1-1 0 0,0 1 1 0 0,-1 1-1 0 0,-1 0 1 0 0,1-1-1 0 0,-1 1 1 0 0,0 2-189 0 0,11 13 226 0 0,-1 1-1 0 0,-1 1 1 0 0,-1 0 0 0 0,-1 1 0 0 0,-2 0-1 0 0,0 1 1 0 0,-2 0 0 0 0,-1 0 0 0 0,-1 1-1 0 0,-2 0 1 0 0,0 0 0 0 0,-1 25-226 0 0,-6-32-67 0 0,-2 0 0 0 0,0 0 0 0 0,-1-1 0 0 0,-1 0 0 0 0,-1 0 0 0 0,0-1 0 0 0,-2 0 0 0 0,0 0 0 0 0,-1-1 0 0 0,-1 0 0 0 0,-1-1 0 0 0,0-1 0 0 0,-1 0 0 0 0,-1-1 0 0 0,0 0 0 0 0,-2-1 0 0 0,1-1 0 0 0,-1 0 0 0 0,-1-2 0 0 0,0 0 0 0 0,-17 7 67 0 0,-97 36-3638 0 0,86-44 2502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2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2452 0 0,'46'-2'3824'0'0,"-44"2"-3653"0"0,4-3-112 0 0,0 1 1 0 0,0 0 0 0 0,1 1 0 0 0,-1-1 0 0 0,1 1 0 0 0,-1 1 0 0 0,1-1-1 0 0,-1 1 1 0 0,1 0 0 0 0,-1 1 0 0 0,1-1 0 0 0,-1 1 0 0 0,1 1-1 0 0,-1-1 1 0 0,1 1 0 0 0,-1 0 0 0 0,0 0 0 0 0,0 1 0 0 0,0 0 0 0 0,0 0-1 0 0,-1 0 1 0 0,1 1 0 0 0,-1 0 0 0 0,0 0 0 0 0,0 0 0 0 0,0 1 0 0 0,-1 0-1 0 0,1 0 1 0 0,-1 0 0 0 0,0 0 0 0 0,0 0 0 0 0,-1 1 0 0 0,0 0-1 0 0,0 0 1 0 0,0 0 0 0 0,-1 0 0 0 0,0 0 0 0 0,0 0 0 0 0,0 1 0 0 0,-1-1-1 0 0,0 1 1 0 0,0-1 0 0 0,-1 1 0 0 0,0-1 0 0 0,0 1 0 0 0,0 0 0 0 0,-1 3-60 0 0,-10 18 133 0 0,0 0 0 0 0,-1-1 1 0 0,-2-1-1 0 0,0 0 0 0 0,-2-1 1 0 0,-1-1-1 0 0,-1 0 0 0 0,-1-1 1 0 0,-1-1-1 0 0,-8 6-133 0 0,29-29 6 0 0,-1 1 1 0 0,1 0-1 0 0,0 0 1 0 0,0-1-1 0 0,0 1 1 0 0,-1 0-1 0 0,1 0 1 0 0,0 0-1 0 0,0 0 1 0 0,0 0-1 0 0,0 0 1 0 0,-1 0-1 0 0,1 0 1 0 0,0 0-1 0 0,0 0 1 0 0,0 1-1 0 0,-1-1 1 0 0,1 0-1 0 0,0 1 1 0 0,0-1-1 0 0,-1 0 1 0 0,1 1-1 0 0,0-1 1 0 0,0 1-1 0 0,-1-1 1 0 0,1 1-1 0 0,0-1 1 0 0,-1 1-1 0 0,1 0 1 0 0,-1-1-1 0 0,1 1 1 0 0,-1 0-1 0 0,1-1 1 0 0,-1 1-1 0 0,0 0 1 0 0,1-1-1 0 0,-1 1 1 0 0,0 0-1 0 0,1 0 1 0 0,-1 0-1 0 0,0-1 1 0 0,0 1-1 0 0,0 0 1 0 0,0 0-1 0 0,0 0 1 0 0,0 0-1 0 0,0-1 1 0 0,0 1-1 0 0,0 0 1 0 0,0 0-1 0 0,0 0 1 0 0,-1 0-1 0 0,1-1 1 0 0,0 1-1 0 0,0 0 1 0 0,-1 0-1 0 0,1-1 1 0 0,-1 1-1 0 0,1 0 0 0 0,-1 0 1 0 0,1-1-1 0 0,-1 1 1 0 0,1-1-1 0 0,-1 1 1 0 0,1 0-1 0 0,-1-1 1 0 0,0 1-1 0 0,1-1 1 0 0,-1 1-1 0 0,0-1-6 0 0,75-5-113 0 0,118-32-968 0 0,-64 4-3123 0 0,-82 17 1527 0 0,-31 11 1429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1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37 1324 0 0,'0'0'656'0'0,"0"0"-96"0"0,0 0-141 0 0,-1-19 1416 0 0,1 18-1796 0 0,-1 0 0 0 0,1 0-1 0 0,-1 0 1 0 0,1 0 0 0 0,-1 0-1 0 0,0 0 1 0 0,1 0-1 0 0,-1 0 1 0 0,0 1 0 0 0,0-1-1 0 0,1 0 1 0 0,-1 0 0 0 0,0 1-1 0 0,0-1 1 0 0,0 1-1 0 0,0-1 1 0 0,0 1 0 0 0,0-1-1 0 0,0 1 1 0 0,0-1 0 0 0,0 1-1 0 0,0 0 1 0 0,0-1-1 0 0,0 1 1 0 0,0 0 0 0 0,0 0-1 0 0,0 0 1 0 0,-1 0-1 0 0,1 0 1 0 0,0 0 0 0 0,0 0-1 0 0,0 0 1 0 0,0 1 0 0 0,0-1-1 0 0,0 0 1 0 0,0 1-1 0 0,0-1 1 0 0,0 1 0 0 0,0-1-1 0 0,0 1 1 0 0,0-1 0 0 0,0 1-1 0 0,0 0 1 0 0,0-1-1 0 0,1 1 1 0 0,-1 0 0 0 0,0 0-1 0 0,0 0 1 0 0,1-1 0 0 0,-1 1-1 0 0,0 0 1 0 0,1 0-1 0 0,-1 0 1 0 0,1 0 0 0 0,-1 0-1 0 0,1 1-38 0 0,-8 9 138 0 0,0 1 1 0 0,0 0-1 0 0,2 0 0 0 0,-1 1 0 0 0,2 0 0 0 0,0 0 0 0 0,0 1 1 0 0,1-1-1 0 0,1 1 0 0 0,0 0 0 0 0,1 0 0 0 0,0 0 1 0 0,1 0-1 0 0,1 0 0 0 0,0 0 0 0 0,1 0 0 0 0,1 0 0 0 0,1 6-138 0 0,-2 36 415 0 0,14 57 92 0 0,-6-60-319 0 0,-9-51-301 0 0,-1 13-1865 0 0,-3-26-2313 0 0,5 1 2885 0 0,2-8-104 0 0</inkml:trace>
  <inkml:trace contextRef="#ctx0" brushRef="#br0" timeOffset="497.153">187 161 1592 0 0,'2'-1'123'0'0,"3"-4"180"0"0,0-1-1 0 0,0 1 1 0 0,1 0 0 0 0,0 0 0 0 0,0 1 0 0 0,0 0 0 0 0,0 0 0 0 0,1 0 0 0 0,-1 1 0 0 0,1 0-1 0 0,0 0 1 0 0,0 1 0 0 0,0 0 0 0 0,1 0 0 0 0,0 0-303 0 0,-6 1 36 0 0,0 0 0 0 0,0 0 1 0 0,0 0-1 0 0,0 0 0 0 0,0 0 1 0 0,0 1-1 0 0,0-1 0 0 0,0 1 1 0 0,0-1-1 0 0,0 1 0 0 0,1 0 0 0 0,-1 0 1 0 0,0 0-1 0 0,0 0 0 0 0,0 0 1 0 0,1 0-1 0 0,-1 0 0 0 0,0 1 0 0 0,0-1 1 0 0,0 1-1 0 0,0 0 0 0 0,0-1 1 0 0,0 1-1 0 0,0 0 0 0 0,0 0 1 0 0,0 1-1 0 0,0-1 0 0 0,0 0 0 0 0,-1 0 1 0 0,1 1-1 0 0,-1-1 0 0 0,1 1 1 0 0,-1 0-1 0 0,1-1 0 0 0,-1 1 0 0 0,0 0 1 0 0,0 0-1 0 0,0 0 0 0 0,0 0 1 0 0,0 0-1 0 0,0 0 0 0 0,0 0 0 0 0,-1 0 1 0 0,1 0-1 0 0,-1 0 0 0 0,1 0 1 0 0,-1 1-1 0 0,0-1 0 0 0,0 0 1 0 0,0 0-1 0 0,0 0 0 0 0,0 1 0 0 0,-1-1 1 0 0,1 0-1 0 0,-1 0 0 0 0,1 0 1 0 0,-1 0-1 0 0,0 0 0 0 0,0 0 0 0 0,0 1-36 0 0,-13 13 66 0 0,-1-1-1 0 0,0 0 0 0 0,-1-1 1 0 0,0-1-1 0 0,-1-1 0 0 0,-1 0 0 0 0,0-1 1 0 0,0-1-1 0 0,-1-1 0 0 0,-4 1-65 0 0,-61 36-1135 0 0,111-56-4434 0 0,-7 4 4065 0 0</inkml:trace>
  <inkml:trace contextRef="#ctx0" brushRef="#br0" timeOffset="929.916">533 112 1088 0 0,'4'-7'1327'0'0,"-22"3"2201"0"0,16 5-3532 0 0,-21 5 361 0 0,11-5-217 0 0,0 1-1 0 0,-1 0 0 0 0,1 1 1 0 0,0 0-1 0 0,0 1 0 0 0,1 0 1 0 0,-1 1-1 0 0,1 0 1 0 0,0 1-1 0 0,0 1 0 0 0,1-1 1 0 0,0 2-1 0 0,0-1 0 0 0,0 1 1 0 0,1 1-1 0 0,1 0 0 0 0,-1 0 1 0 0,1 1-1 0 0,-6 10-139 0 0,15-14-24 0 0,0 0 0 0 0,1-1 0 0 0,-1 1 0 0 0,1 0 0 0 0,1-1 1 0 0,-1 1-1 0 0,1-1 0 0 0,0 0 0 0 0,0 0 0 0 0,1 0 0 0 0,-1 0 0 0 0,1 0 0 0 0,0-1 0 0 0,0 0 0 0 0,1 0 0 0 0,-1 0 0 0 0,1 0 0 0 0,0-1 0 0 0,0 1 0 0 0,0-1 0 0 0,1-1 0 0 0,-1 1 1 0 0,1-1-1 0 0,-1 0 0 0 0,1 0 0 0 0,0 0 0 0 0,0-1 0 0 0,0 0 0 0 0,0 0 0 0 0,0 0 0 0 0,0-1 0 0 0,0 0 24 0 0,120 9-5291 0 0,-105-9 3888 0 0</inkml:trace>
  <inkml:trace contextRef="#ctx0" brushRef="#br0" timeOffset="1208.953">627 238 848 0 0,'-3'0'1036'0'0,"0"0"-128"0"0,0 0-136 0 0,1 0-112 0 0,4-2-84 0 0,1 2-96 0 0,2 0 29 0 0,3 0-89 0 0,21-1-200 0 0,-13 1-124 0 0,6 0-16 0 0,7 0-376 0 0,3 0-276 0 0,-2 0-453 0 0,2 0 69 0 0,-1 0-500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2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38 2200 0 0,'0'0'468'0'0,"0"-20"1589"0"0,-1 2-1139 0 0,2 29-320 0 0,8 79 112 0 0,82 145 201 0 0,-76-185-1425 0 0,-15-47 332 0 0,0-1 1 0 0,0 1-1 0 0,0-1 0 0 0,0 1 0 0 0,0 0 1 0 0,0-1-1 0 0,-1 1 0 0 0,1-1 0 0 0,-1 1 1 0 0,0-1-1 0 0,0 1 0 0 0,0-1 0 0 0,0 1 1 0 0,0-1-1 0 0,0 0 0 0 0,-1 0 0 0 0,1 0 1 0 0,-1 1-1 0 0,1-1 0 0 0,-1-1 0 0 0,0 1 1 0 0,0 0-1 0 0,0 0 0 0 0,0-1 0 0 0,0 1 1 0 0,0-1-1 0 0,-1 1 182 0 0,-13 6-1257 0 0</inkml:trace>
  <inkml:trace contextRef="#ctx0" brushRef="#br0" timeOffset="268.274">0 558 1196 0 0,'13'7'3552'0'0,"17"-10"-2738"0"0,-28 3-629 0 0,260-51 2511 0 0,-214 42-2609 0 0,125-21-245 0 0,-60 22-3493 0 0,-109 8 2528 0 0,4 3-79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2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30 111 968 0 0,'-30'-3'3896'0'0,"138"-23"-2879"0"0,311-55-126 0 0,-419 81-1023 0 0,0 1 1 0 0,0-1-1 0 0,-1 0 0 0 0,1 1 0 0 0,0-1 1 0 0,0 0-1 0 0,0 1 0 0 0,0-1 0 0 0,0 0 1 0 0,0 1-1 0 0,0-1 0 0 0,0 0 1 0 0,0 1-1 0 0,0-1 0 0 0,0 0 0 0 0,1 1 1 0 0,-1-1-1 0 0,0 0 0 0 0,0 1 0 0 0,0-1 1 0 0,0 0-1 0 0,0 1 0 0 0,1-1 1 0 0,-1 0-1 0 0,0 1 0 0 0,0-1 0 0 0,1 0 1 0 0,-1 0-1 0 0,0 1 0 0 0,1-1 132 0 0,-19 4-1168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24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1100 0 0,'8'5'251'0'0,"0"0"1"0"0,1-1-1 0 0,-1-1 0 0 0,1 1 1 0 0,0-2-1 0 0,0 1 0 0 0,1-1 0 0 0,-1 0 1 0 0,0-1-1 0 0,1 0 0 0 0,-1-1 1 0 0,1 0-1 0 0,-1 0 0 0 0,1-1 0 0 0,8-1-251 0 0,20 0 565 0 0,221-20-352 0 0,-154 10-2504 0 0,-71 7 1051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2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13 289 856 0 0,'0'0'260'0'0,"0"0"-45"0"0,0 0 35 0 0,0 0-64 0 0,0 0 17 0 0,0 0-1 0 0,0 0 35 0 0,0 0-72 0 0,0 0-59 0 0,0 0-4 0 0,0 0-21 0 0,0 0 52 0 0,0 0 27 0 0,0 0-22 0 0,0 0-72 0 0,0 0 50 0 0,0 3 204 0 0,0 6-455 0 0,-1-8 3251 0 0,-1-8-3103 0 0,-1 0 0 0 0,1-1 0 0 0,1 1 0 0 0,0 0 0 0 0,0-1 0 0 0,0 1-1 0 0,1-1 1 0 0,0 1 0 0 0,0-1 0 0 0,1 1 0 0 0,0 0 0 0 0,0-1 0 0 0,1 1 0 0 0,0 0-1 0 0,0 0 1 0 0,1 0 0 0 0,0 0 0 0 0,0 0 0 0 0,1 0-13 0 0,5-6-2 0 0,1 0 0 0 0,1 1 0 0 0,0 1 0 0 0,1-1 0 0 0,0 2 0 0 0,1 0 0 0 0,0 0-1 0 0,0 2 1 0 0,1-1 0 0 0,0 2 0 0 0,0 0 0 0 0,1 0 0 0 0,0 1 0 0 0,0 1 0 0 0,1 1 0 0 0,-1 0 0 0 0,1 1 0 0 0,0 1 0 0 0,0 0 0 0 0,0 1 0 0 0,8 1 2 0 0,-18 0 4 0 0,-1 0 1 0 0,1 1 0 0 0,-1-1-1 0 0,0 1 1 0 0,0 0 0 0 0,1 1 0 0 0,-1-1-1 0 0,0 1 1 0 0,0 0 0 0 0,0 0-1 0 0,-1 1 1 0 0,1 0 0 0 0,0-1 0 0 0,-1 2-1 0 0,0-1 1 0 0,0 0 0 0 0,0 1-1 0 0,0 0 1 0 0,0 0 0 0 0,-1 0 0 0 0,0 0-1 0 0,0 0 1 0 0,0 1 0 0 0,0 0-1 0 0,0-1 1 0 0,-1 1 0 0 0,0 0 0 0 0,0 0-1 0 0,-1 0 1 0 0,1 1 0 0 0,-1-1-1 0 0,0 0 1 0 0,0 0 0 0 0,-1 1 0 0 0,0 1-5 0 0,-15 186 506 0 0,-149 172 965 0 0,129-278-1025 0 0,37-84-420 0 0,0 1 1 0 0,0 0 0 0 0,1-1-1 0 0,0 0 1 0 0,-1 1-1 0 0,1-1 1 0 0,1 0 0 0 0,-1 0-1 0 0,0-1 1 0 0,1 1-1 0 0,-1-1 1 0 0,1 0 0 0 0,0 0-1 0 0,0 0 1 0 0,-1 0-1 0 0,1 0 1 0 0,1-1 0 0 0,-1 0-1 0 0,0 0 1 0 0,0 0-1 0 0,0 0 1 0 0,1-1 0 0 0,-1 0-1 0 0,0 0 1 0 0,0 0-1 0 0,1 0 1 0 0,-1-1 0 0 0,0 1-1 0 0,0-1 1 0 0,1 0-1 0 0,-1-1-26 0 0,6 2 42 0 0,347-53 416 0 0,-170 21-279 0 0,-188 27 193 0 0,-9-1-1630 0 0,10 0-2366 0 0,5-7-99 0 0,-3 7 2570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3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1172 0 0,'0'0'667'0'0,"0"0"-25"0"0,0 0-19 0 0,5 0-29 0 0,264-59 2045 0 0,-221 50-2518 0 0,67-11-20 0 0,-41 21-4432 0 0,-71 0 2979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30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1724 0 0,'25'1'940'0'0,"7"-1"-140"0"0,-11 0-180 0 0,10 0-68 0 0,9 0-128 0 0,44-15-128 0 0,-31 11-147 0 0,-2-1-93 0 0,2 1 4 0 0,0-5-429 0 0,-2 1-387 0 0,0-1-544 0 0,-7 0 24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33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1348 0 0,'16'-23'6289'0'0,"-11"45"-5277"0"0,30 509 1163 0 0,-7-292-1847 0 0,-28-237-335 0 0,0 66-1297 0 0,0-67 1175 0 0,0 0-1 0 0,-1 0 0 0 0,1 0 0 0 0,0 0 0 0 0,-1 0 0 0 0,1 0 1 0 0,0 0-1 0 0,-1 0 0 0 0,0 0 0 0 0,1 0 0 0 0,-1 0 0 0 0,1 0 1 0 0,-1 0-1 0 0,0 0 0 0 0,0 0 0 0 0,0-1 0 0 0,1 1 0 0 0,-1 0 1 0 0,0-1-1 0 0,0 1 0 0 0,0 0 0 0 0,0-1 0 0 0,0 1 0 0 0,0-1 1 0 0,0 0-1 0 0,0 1 0 0 0,0-1 0 0 0,0 0 0 0 0,0 0 0 0 0,-1 1 1 0 0,1-1-1 0 0,0 0 0 0 0,0 0 0 0 0,0 0 0 0 0,0 0 0 0 0,0-1 1 0 0,0 1-1 0 0,0 0 0 0 0,0 0 0 0 0,0-1 0 0 0,-1 1 0 0 0,1 0 1 0 0,0-1-1 0 0,0 1 0 0 0,0-1 0 0 0,1 0 0 0 0,-1 1 0 0 0,0-1 1 0 0,0 0-1 0 0,0 1 0 0 0,0-1 0 0 0,1 0 0 0 0,-1 0 130 0 0,-14-9-1224 0 0</inkml:trace>
  <inkml:trace contextRef="#ctx0" brushRef="#br0" timeOffset="279.743">1 357 1624 0 0,'12'-11'218'0'0,"2"0"1"0"0,0 1-1 0 0,0 0 0 0 0,0 1 1 0 0,1 1-1 0 0,1 0 0 0 0,-1 1 1 0 0,1 0-1 0 0,0 2 0 0 0,1 0 0 0 0,-1 1 1 0 0,1 0-1 0 0,0 1 0 0 0,0 1 1 0 0,0 1-1 0 0,1 0 0 0 0,-1 2 1 0 0,0 0-1 0 0,0 0 0 0 0,0 2 0 0 0,0 0 1 0 0,0 1-1 0 0,-1 1 0 0 0,0 0 1 0 0,0 1-1 0 0,5 3-218 0 0,-20-8 28 0 0,1 0 0 0 0,0 1 0 0 0,-1-1 0 0 0,1 1 0 0 0,-1-1 0 0 0,0 1 0 0 0,1 0 0 0 0,-1-1 0 0 0,0 1 0 0 0,0 0 0 0 0,0 0 0 0 0,0 0 0 0 0,0 0 0 0 0,-1 0 0 0 0,1 0 0 0 0,-1 0 0 0 0,1 0 0 0 0,-1 0 0 0 0,0 0 0 0 0,1 0 0 0 0,-1 0 0 0 0,0 0 0 0 0,0 0 0 0 0,-1 1 0 0 0,1-1 0 0 0,0 0 0 0 0,-1 0 0 0 0,1 0 0 0 0,-1 0 0 0 0,0 0 0 0 0,0 0 0 0 0,0 0 0 0 0,0-1 1 0 0,0 1-1 0 0,0 0 0 0 0,0 0 0 0 0,0-1 0 0 0,-1 1 0 0 0,1 0 0 0 0,-1 0-28 0 0,-69 57 434 0 0,-97 9-1898 0 0,44-66-2436 0 0,70-19 2621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3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373 389 976 0 0,'14'-7'494'0'0,"-8"2"-371"0"0,0 1 0 0 0,1-1 0 0 0,-1 1 0 0 0,1 0 0 0 0,0 1 0 0 0,0 0 0 0 0,0 0 0 0 0,0 0 0 0 0,1 1 0 0 0,-1 0 0 0 0,0 0 0 0 0,1 1 0 0 0,0 0 0 0 0,-1 0 0 0 0,1 1 0 0 0,0 0 0 0 0,-1 1 0 0 0,1-1 0 0 0,0 1 0 0 0,-1 1 0 0 0,1-1 0 0 0,-1 1 0 0 0,1 1 0 0 0,-1-1 0 0 0,0 1 0 0 0,0 1 0 0 0,0-1 0 0 0,-1 1 0 0 0,1 0 0 0 0,-1 1 0 0 0,0 0 0 0 0,5 4-123 0 0,0 5 110 0 0,0 0 0 0 0,0 2 0 0 0,-1-1 0 0 0,-1 1 0 0 0,-1 0 0 0 0,0 1 0 0 0,-1 0 0 0 0,-1 0 0 0 0,-1 1 0 0 0,0-1 0 0 0,-1 1 0 0 0,-1 0 0 0 0,-1 0 0 0 0,0 8-110 0 0,-3-20 51 0 0,0-1-1 0 0,0 1 1 0 0,-1-1-1 0 0,0 0 1 0 0,0 0 0 0 0,0 1-1 0 0,0-1 1 0 0,-1-1-1 0 0,0 1 1 0 0,0 0 0 0 0,0-1-1 0 0,-1 1 1 0 0,0-1-1 0 0,1 0 1 0 0,-2 0 0 0 0,1-1-1 0 0,0 1 1 0 0,-1-1-1 0 0,1 0 1 0 0,-1 0 0 0 0,0 0-1 0 0,0-1 1 0 0,0 0-1 0 0,0 0 1 0 0,0 0-1 0 0,-1-1 1 0 0,-1 1-51 0 0,6-2 129 0 0,-12-4 103 0 0,9 0-222 0 0,0 0 0 0 0,0-1-1 0 0,0 0 1 0 0,1 0 0 0 0,0 0 0 0 0,0 0 0 0 0,0 0 0 0 0,0-1 0 0 0,1 1 0 0 0,0-1-1 0 0,0 0 1 0 0,1 0 0 0 0,0 1 0 0 0,-1-1 0 0 0,2 0 0 0 0,-1 0 0 0 0,1 0-1 0 0,0 0 1 0 0,0 0 0 0 0,1 0 0 0 0,0 0 0 0 0,0 0 0 0 0,0 0 0 0 0,2-4-10 0 0,55-139 70 0 0,-51 135-64 0 0,1 1-1 0 0,1 1 1 0 0,1-1-1 0 0,-1 1 1 0 0,2 1 0 0 0,0 0-1 0 0,0 1 1 0 0,1 0-1 0 0,0 0 1 0 0,0 1-1 0 0,1 1 1 0 0,1 0 0 0 0,-1 1-1 0 0,1 0 1 0 0,0 1-1 0 0,1 1 1 0 0,11-3-6 0 0,-18 11-6 0 0,0 0 0 0 0,-1 0 0 0 0,0 0 0 0 0,0 1-1 0 0,0 0 1 0 0,0 1 0 0 0,-1 0 0 0 0,1 0 0 0 0,-1 0 0 0 0,-1 1 0 0 0,1-1 0 0 0,-1 2 0 0 0,0-1 0 0 0,0 0 0 0 0,-1 1 0 0 0,1 0 0 0 0,-1 0 0 0 0,-1 0-1 0 0,0 1 1 0 0,2 5 6 0 0,-2-7 12 0 0,110 238-641 0 0,-87-184-2996 0 0,-26-59 2340 0 0,0-1 35 0 0</inkml:trace>
  <inkml:trace contextRef="#ctx0" brushRef="#br0" timeOffset="292.871">1441 237 2228 0 0,'-17'17'3657'0'0,"18"-5"-3549"0"0,-1 0 0 0 0,1 0 0 0 0,1 0 0 0 0,0 0 0 0 0,0 0 0 0 0,2-1 0 0 0,-1 1 0 0 0,1-1 1 0 0,1 0-1 0 0,0 0 0 0 0,1 0 0 0 0,0-1 0 0 0,0 0 0 0 0,4 4-108 0 0,37 80 277 0 0,-46-90-436 0 0,0 0 0 0 0,-1 0 0 0 0,0 0 0 0 0,1 0 0 0 0,-1 0 0 0 0,0 0 0 0 0,-1 1 0 0 0,1-1 0 0 0,-1 0 0 0 0,0 0 0 0 0,0 0 0 0 0,0 0 0 0 0,-1 0 0 0 0,1 0 0 0 0,-1-1 0 0 0,0 1 0 0 0,0 0 0 0 0,0-1 0 0 0,-1 0 0 0 0,1 1 0 0 0,-1-1 0 0 0,0 0 0 0 0,0 0 0 0 0,0 0 0 0 0,0-1 0 0 0,0 1 0 0 0,0-1 0 0 0,-1 1 0 0 0,0-1 0 0 0,1 0 0 0 0,-1-1 0 0 0,0 1 0 0 0,-3 0 159 0 0,-17 9-1268 0 0</inkml:trace>
  <inkml:trace contextRef="#ctx0" brushRef="#br0" timeOffset="571.459">1231 515 1112 0 0,'20'-40'7275'0'0,"70"13"-7102"0"0,-77 24 401 0 0,157-28 216 0 0,67-16-3285 0 0,-170 27-1621 0 0,-54 15 2759 0 0</inkml:trace>
  <inkml:trace contextRef="#ctx0" brushRef="#br0" timeOffset="820.32">1914 174 1324 0 0,'-27'-9'5002'0'0,"3"58"-3745"0"0,22-29-1328 0 0,1 0 0 0 0,1 1 0 0 0,1-1 0 0 0,0 1 0 0 0,2-1 0 0 0,0 0 0 0 0,2 0 0 0 0,0 0 0 0 0,1 0 0 0 0,1-1 0 0 0,0 0 0 0 0,3 1 71 0 0,11 46-3814 0 0,-18-51 2557 0 0</inkml:trace>
  <inkml:trace contextRef="#ctx0" brushRef="#br0" timeOffset="1068.655">2316 0 1292 0 0,'8'1'160'0'0,"-1"-1"0"0"0,1 1 0 0 0,0 1 0 0 0,-1-1 0 0 0,0 1 0 0 0,1 1 0 0 0,-1-1-1 0 0,0 1 1 0 0,0 1 0 0 0,0-1 0 0 0,-1 1 0 0 0,1 0 0 0 0,-1 1 0 0 0,0-1 0 0 0,0 1 0 0 0,0 0 0 0 0,-1 1 0 0 0,0-1 0 0 0,0 1 0 0 0,0 0-1 0 0,-1 1 1 0 0,0-1 0 0 0,0 1 0 0 0,0 0 0 0 0,0 1-160 0 0,4 10 240 0 0,-1 0 0 0 0,0 1 0 0 0,-1 0 0 0 0,-1 0 0 0 0,-1 0 1 0 0,-1 1-1 0 0,0-1 0 0 0,-2 1 0 0 0,0 10-240 0 0,-2-10 55 0 0,-1 0 0 0 0,-1 0 1 0 0,-1-1-1 0 0,-1 1 0 0 0,-1-1 1 0 0,0 0-1 0 0,-1 0 0 0 0,-1-1 1 0 0,-1 0-1 0 0,-1 0 0 0 0,0-1 1 0 0,-1-1-1 0 0,-1 0 0 0 0,-1 0 1 0 0,0-1-1 0 0,-1 0 0 0 0,0-2 1 0 0,-1 1-1 0 0,-15 9-55 0 0,-3 1-467 0 0,-1-1-1 0 0,-1-2 1 0 0,-1-1 0 0 0,0-1-1 0 0,-2-3 1 0 0,0-1-1 0 0,-1-1 1 0 0,0-3 0 0 0,-15 2 467 0 0,-26 1-1206 0 0,1-7 80 0 0</inkml:trace>
  <inkml:trace contextRef="#ctx0" brushRef="#br0" timeOffset="1452.83">244 254 1484 0 0,'-18'10'282'0'0,"0"1"-1"0"0,0 0 1 0 0,1 2-1 0 0,1 0 1 0 0,0 1-1 0 0,1 0 1 0 0,1 2-1 0 0,0-1 1 0 0,1 2-1 0 0,1 0 1 0 0,0 0-1 0 0,1 1 1 0 0,1 0-1 0 0,1 1 1 0 0,1 0-1 0 0,0 1 1 0 0,2 0-1 0 0,-2 8-281 0 0,9-12 67 0 0,1 0 0 0 0,0-1 0 0 0,1 1 0 0 0,1-1-1 0 0,1 1 1 0 0,0-1 0 0 0,1-1 0 0 0,0 1 0 0 0,1-1-1 0 0,1 0 1 0 0,0 0 0 0 0,1-1 0 0 0,1 0 0 0 0,0-1 0 0 0,0 0-1 0 0,1-1 1 0 0,1 0 0 0 0,0 0 0 0 0,0-1 0 0 0,1-1-1 0 0,0 0 1 0 0,1-1 0 0 0,7 3-67 0 0,22 16-194 0 0,1-3 1 0 0,1-1-1 0 0,1-2 1 0 0,1-3-1 0 0,0-1 1 0 0,25 4 193 0 0,177 17-3654 0 0,-171-34 2393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4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421 134 2136 0 0,'16'-3'1879'0'0,"21"-40"745"0"0,-24 77-1683 0 0,12 45-450 0 0,3 0 0 0 0,4-2 0 0 0,41 72-491 0 0,-16 13-1164 0 0,-57-161 1078 0 0,0 0 1 0 0,0 0-1 0 0,0 0 0 0 0,0 0 1 0 0,0 0-1 0 0,0 0 1 0 0,0 0-1 0 0,0 0 1 0 0,0 0-1 0 0,-1 0 0 0 0,1 0 1 0 0,0 0-1 0 0,-1 0 1 0 0,1 0-1 0 0,-1 0 1 0 0,1 0-1 0 0,-1 0 0 0 0,1 0 1 0 0,-1-1-1 0 0,1 1 1 0 0,-1 0-1 0 0,0 0 0 0 0,0-1 1 0 0,1 1-1 0 0,-1 0 1 0 0,0-1-1 0 0,0 1 1 0 0,0-1-1 0 0,0 1 0 0 0,0-1 1 0 0,1 1-1 0 0,-1-1 1 0 0,0 0-1 0 0,0 1 1 0 0,0-1-1 0 0,0 0 0 0 0,0 0 1 0 0,0 0-1 0 0,0 0 1 0 0,0 1-1 0 0,-1-2 1 0 0,1 1-1 0 0,0 0 0 0 0,0 0 1 0 0,0 0-1 0 0,0 0 1 0 0,0-1-1 0 0,0 1 1 0 0,1 0-1 0 0,-1-1 0 0 0,0 1 1 0 0,0-1-1 0 0,0 1 1 0 0,0-1-1 0 0,0 1 1 0 0,0-1-1 0 0,1 0 86 0 0,-16-9-1255 0 0</inkml:trace>
  <inkml:trace contextRef="#ctx0" brushRef="#br0" timeOffset="915.325">21 368 1100 0 0,'-7'-1'691'0'0,"7"0"-615"0"0,0 1 0 0 0,0 0-1 0 0,0-1 1 0 0,0 1 0 0 0,0-1 0 0 0,0 1 0 0 0,0-1-1 0 0,0 1 1 0 0,0 0 0 0 0,0-1 0 0 0,0 1 0 0 0,0-1 0 0 0,0 1-1 0 0,0-1 1 0 0,0 1 0 0 0,0 0 0 0 0,0-1 0 0 0,-1 1-1 0 0,1 0 1 0 0,0-1 0 0 0,0 1 0 0 0,-1-1 0 0 0,1 1-1 0 0,0 0 1 0 0,0-1 0 0 0,-1 1 0 0 0,1 0 0 0 0,0 0-1 0 0,-1-1 1 0 0,1 1 0 0 0,0 0 0 0 0,-1 0 0 0 0,1-1-1 0 0,-1 1 1 0 0,1 0 0 0 0,0 0 0 0 0,-1 0 0 0 0,1 0-1 0 0,-1 0 1 0 0,1 0 0 0 0,0 0 0 0 0,-1 0 0 0 0,1 0 0 0 0,-1 0-1 0 0,1 0 1 0 0,-1 0 0 0 0,1 0 0 0 0,0 0 0 0 0,-1 0-1 0 0,1 0 1 0 0,-1 0-76 0 0,413-91 1697 0 0,-202 52-1751 0 0,-15-8-129 0 0,-166 12 355 0 0,-29 35-83 0 0,0 0-8 0 0,-18-29 505 0 0,11 22-327 0 0,6 8-253 0 0,1-1 0 0 0,0 0 1 0 0,0 1-1 0 0,-1-1 0 0 0,1 1 1 0 0,-1-1-1 0 0,1 0 0 0 0,0 1 1 0 0,-1-1-1 0 0,1 0 0 0 0,-1 1 1 0 0,1-1-1 0 0,-1 0 0 0 0,1 0 1 0 0,-1 1-1 0 0,1-1 0 0 0,-1 0 1 0 0,1 0-1 0 0,-1 0 0 0 0,1 0 1 0 0,-1 0-1 0 0,1 0 0 0 0,-1 0 1 0 0,1 0-1 0 0,-1 0 0 0 0,0 0 1 0 0,1 0-1 0 0,-1 0 0 0 0,1 0 1 0 0,-1 0-1 0 0,1 0 0 0 0,-1 0 1 0 0,1-1-1 0 0,-1 1 0 0 0,1 0 1 0 0,-1 0-1 0 0,1-1 0 0 0,-1 1 1 0 0,1 0-1 0 0,0-1 0 0 0,-1 1 0 0 0,1 0 1 0 0,-1-1-1 0 0,1 1 0 0 0,0-1 1 0 0,-1 0-7 0 0,163 451 797 0 0,-157-433-799 0 0,2 6 206 0 0,-6-37-318 0 0,-3 5 73 0 0,0 0 1 0 0,1 0 0 0 0,0 0 0 0 0,1-1 0 0 0,0 1 0 0 0,1 0 0 0 0,0 0-1 0 0,0-1 1 0 0,1 1 0 0 0,0 0 0 0 0,0 0 0 0 0,1 1 0 0 0,0-1 0 0 0,1 0 0 0 0,0 1-1 0 0,0 0 1 0 0,1 0 0 0 0,0 0 0 0 0,0 1 0 0 0,1-1 0 0 0,0 1 0 0 0,1 1 0 0 0,-1-1-1 0 0,1 1 1 0 0,0 0 0 0 0,2-1 40 0 0,0 7-26 0 0,-1 1 0 0 0,1 0 0 0 0,-1 0 0 0 0,0 0-1 0 0,0 1 1 0 0,1 1 0 0 0,-1-1 0 0 0,-1 1 0 0 0,1 0 0 0 0,0 1 0 0 0,-1 0-1 0 0,0 0 1 0 0,0 1 0 0 0,0 0 0 0 0,0 0 0 0 0,-1 1 0 0 0,0-1 0 0 0,0 1-1 0 0,0 1 1 0 0,-1-1 0 0 0,0 1 0 0 0,3 4 26 0 0,3 1-70 0 0,2 2 13 0 0,-10-9 51 0 0,0 0 0 0 0,1 0-1 0 0,0 0 1 0 0,-1-1 0 0 0,1 0-1 0 0,1 0 1 0 0,-1 0 0 0 0,1 0-1 0 0,-1 0 1 0 0,1-1-1 0 0,0 0 1 0 0,0 0 0 0 0,1-1-1 0 0,-1 1 1 0 0,0-1 0 0 0,1 0-1 0 0,0 0 1 0 0,-1-1 0 0 0,1 0-1 0 0,0 0 1 0 0,0 0-1 0 0,0-1 1 0 0,-1 0 0 0 0,1 0-1 0 0,0 0 1 0 0,0-1 0 0 0,0 0 6 0 0,8-5-57 0 0,0-1 1 0 0,-1-1-1 0 0,0 0 1 0 0,0-1-1 0 0,-1 0 1 0 0,0-1-1 0 0,-1 0 1 0 0,0-1-1 0 0,0 0 1 0 0,-1-1-1 0 0,-1 0 1 0 0,0-1-1 0 0,-1 0 1 0 0,0 0-1 0 0,-1-1 1 0 0,0 0-1 0 0,-1 0 1 0 0,-1 0-1 0 0,0-1 1 0 0,-1-1 56 0 0,-4-13 1918 0 0,-1 51-1220 0 0,76 198-1476 0 0,-80-197-5193 0 0,-1-23 4519 0 0</inkml:trace>
  <inkml:trace contextRef="#ctx0" brushRef="#br0" timeOffset="1102.488">1504 46 2136 0 0,'-8'-32'4512'0'0,"5"19"-2413"0"0,12 31-2924 0 0,25 42-4028 0 0,-26-42 3628 0 0</inkml:trace>
  <inkml:trace contextRef="#ctx0" brushRef="#br0" timeOffset="1755.766">1741 568 1148 0 0,'-3'-13'6579'0'0,"-38"-81"-5224"0"0,18 91-1121 0 0,66-57 242 0 0,-31 46-561 0 0,14-20-26 0 0,2 1-1 0 0,1 2 1 0 0,1 1 0 0 0,2 1-1 0 0,1 2 1 0 0,1 1 0 0 0,1 2-1 0 0,3 0 112 0 0,-35 22-7 0 0,0 0 0 0 0,0 1 0 0 0,0-1 1 0 0,0 1-1 0 0,0 0 0 0 0,0 0 0 0 0,1 0 0 0 0,-1 1 0 0 0,0-1 0 0 0,1 1 0 0 0,-1 0 0 0 0,0-1 0 0 0,1 1 0 0 0,-1 1 0 0 0,0-1 1 0 0,1 1-1 0 0,-1-1 0 0 0,0 1 0 0 0,0 0 0 0 0,0 0 0 0 0,1 0 0 0 0,-1 0 0 0 0,0 1 0 0 0,0-1 0 0 0,-1 1 0 0 0,1 0 1 0 0,0 0-1 0 0,0 0 0 0 0,-1 0 0 0 0,1 1 0 0 0,-1-1 0 0 0,0 0 0 0 0,0 1 0 0 0,0 0 0 0 0,0-1 0 0 0,0 1 0 0 0,-1 0 1 0 0,1 0-1 0 0,-1 0 0 0 0,0 0 0 0 0,1 0 0 0 0,-1 1 0 0 0,-1-1 0 0 0,2 3 7 0 0,22 231 421 0 0,-46-210-893 0 0,-65 1-4566 0 0,72-28 4279 0 0,-9 1-569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4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52 210 1748 0 0,'17'-29'2390'0'0,"-17"27"-2118"0"0,0 2-8 0 0,29-30 1013 0 0,-31 125 119 0 0,1-43-1056 0 0,2 1 0 0 0,2 0 0 0 0,3-1 0 0 0,2 0 0 0 0,8 28-340 0 0,49 150 1221 0 0,-64-227-955 0 0,5 28-1199 0 0,-22-29-4468 0 0,7-13 4139 0 0,-2-5-12 0 0</inkml:trace>
  <inkml:trace contextRef="#ctx0" brushRef="#br0" timeOffset="308.557">0 228 1696 0 0,'1'-6'141'0'0,"0"-1"1"0"0,0 1-1 0 0,0 0 0 0 0,1 0 0 0 0,-1-1 0 0 0,1 1 1 0 0,1 0-1 0 0,-1 1 0 0 0,1-1 0 0 0,0 0 0 0 0,1 1 1 0 0,-1 0-1 0 0,1-1 0 0 0,0 1 0 0 0,1 1 0 0 0,-1-1 1 0 0,1 1-1 0 0,0 0 0 0 0,0 0 0 0 0,0 0 0 0 0,0 0 1 0 0,1 1-1 0 0,-1 0 0 0 0,1 0 0 0 0,0 1 0 0 0,0-1 1 0 0,0 1-1 0 0,0 1 0 0 0,0-1 0 0 0,1 1 0 0 0,-1 0 0 0 0,0 0 1 0 0,1 1-1 0 0,-1 0 0 0 0,1 0 0 0 0,5 1-141 0 0,-2 2 43 0 0,0 1 0 0 0,-1 0-1 0 0,1 0 1 0 0,-1 0 0 0 0,0 1-1 0 0,0 1 1 0 0,-1 0 0 0 0,1 0-1 0 0,-1 0 1 0 0,0 1-1 0 0,-1 0 1 0 0,0 1 0 0 0,0 0-1 0 0,-1 0 1 0 0,0 0 0 0 0,0 1-1 0 0,-1 0 1 0 0,0 0 0 0 0,0 0-1 0 0,-1 1 1 0 0,0-1 0 0 0,-1 1-1 0 0,0 0 1 0 0,-1 0 0 0 0,0 0-1 0 0,-1 0 1 0 0,1 1 0 0 0,-2-1-1 0 0,0 0 1 0 0,0 1 0 0 0,-1-1-1 0 0,0 0 1 0 0,-1 0-1 0 0,0 1 1 0 0,0-1 0 0 0,-1 0-1 0 0,0-1 1 0 0,-1 1-43 0 0,-81 111 300 0 0,8-76-3215 0 0,65-48 249 0 0,-1-13 1467 0 0</inkml:trace>
  <inkml:trace contextRef="#ctx0" brushRef="#br0" timeOffset="790.072">432 293 848 0 0,'5'-9'874'0'0,"-4"5"-745"0"0,0 1-1 0 0,-1 0 1 0 0,2-1-1 0 0,-1 1 1 0 0,0 0-1 0 0,1 0 1 0 0,-1 0-1 0 0,1 0 1 0 0,0 0-1 0 0,0 0 1 0 0,0 1-1 0 0,0-1 1 0 0,0 1-1 0 0,1-1 1 0 0,-1 1-1 0 0,1 0 1 0 0,0 0-1 0 0,-1 0 1 0 0,1 0-1 0 0,0 0 1 0 0,0 1-1 0 0,0-1 1 0 0,0 1-1 0 0,1 0 1 0 0,-1 0-1 0 0,0 0 1 0 0,1 0-1 0 0,-1 1 1 0 0,0-1-1 0 0,1 1 0 0 0,-1 0 1 0 0,0 0-1 0 0,1 0 1 0 0,-1 1-1 0 0,1-1 1 0 0,1 1-129 0 0,5 7 111 0 0,1-1-1 0 0,-1 2 1 0 0,-1 0 0 0 0,0 0 0 0 0,0 0-1 0 0,-1 1 1 0 0,0 1 0 0 0,-1-1 0 0 0,0 1 0 0 0,0 0-1 0 0,-2 1 1 0 0,1-1 0 0 0,-1 1 0 0 0,-1 1-1 0 0,0-1 1 0 0,-1 0 0 0 0,0 1 0 0 0,-1 0-1 0 0,0-1 1 0 0,-1 1 0 0 0,-1 0 0 0 0,0 0-1 0 0,-1 5-110 0 0,-31 36 1693 0 0,25-112-1344 0 0,14 36-510 0 0,0 0 0 0 0,1 1 0 0 0,1 0 0 0 0,1 0 0 0 0,1 1 0 0 0,0 0 0 0 0,2 1 0 0 0,10-12 161 0 0,86-73-6323 0 0,-107 101 5089 0 0</inkml:trace>
  <inkml:trace contextRef="#ctx0" brushRef="#br0" timeOffset="1275.506">1114 296 1960 0 0,'-47'37'4015'0'0,"-50"62"-2439"0"0,97-98-1552 0 0,-1 1 1 0 0,1 0 0 0 0,-1 0 0 0 0,1 0-1 0 0,0 0 1 0 0,0 0 0 0 0,0 0-1 0 0,0-1 1 0 0,0 1 0 0 0,0 0 0 0 0,0 0-1 0 0,1 0 1 0 0,-1 0 0 0 0,1 0 0 0 0,-1-1-1 0 0,1 1 1 0 0,0 0 0 0 0,-1 0-1 0 0,1-1 1 0 0,0 1 0 0 0,0 0 0 0 0,0-1-1 0 0,1 1 1 0 0,-1-1 0 0 0,0 0 0 0 0,0 1-1 0 0,1-1 1 0 0,-1 0 0 0 0,1 0-1 0 0,-1 0 1 0 0,1 0 0 0 0,0 0 0 0 0,-1 0-1 0 0,1 0 1 0 0,0 0 0 0 0,0-1 0 0 0,0 1-1 0 0,-1-1 1 0 0,1 1 0 0 0,0-1-1 0 0,0 0 1 0 0,0 0 0 0 0,0 1 0 0 0,0-2-1 0 0,0 1 1 0 0,-1 0 0 0 0,1 0 0 0 0,0 0-1 0 0,0-1 1 0 0,0 1 0 0 0,0-1-1 0 0,0 0 1 0 0,-1 1-25 0 0,107-11 232 0 0,-83 6-196 0 0,103-45 171 0 0,-127 49-215 0 0,0 0 1 0 0,-1 0 0 0 0,1-1 0 0 0,0 1 0 0 0,-1 0 0 0 0,1-1 0 0 0,-1 1 0 0 0,1 0 0 0 0,-1-1 0 0 0,0 1-1 0 0,1-1 1 0 0,-1 1 0 0 0,0 0 0 0 0,0-1 0 0 0,0 1 0 0 0,0-1 0 0 0,-1 1 0 0 0,1-1 0 0 0,0 1 0 0 0,0 0-1 0 0,-1-1 1 0 0,1 1 0 0 0,-1-1 0 0 0,0 1 0 0 0,1 0 0 0 0,-1 0 0 0 0,0-1 0 0 0,0 1 0 0 0,1 0 0 0 0,-1 0-1 0 0,0 0 1 0 0,0 0 0 0 0,0 0 0 0 0,0 0 0 0 0,-1 0 0 0 0,1 0 0 0 0,0 0 0 0 0,0 1 0 0 0,-1-1 0 0 0,1 0-1 0 0,0 1 1 0 0,-1-1 0 0 0,1 1 0 0 0,-1-1 7 0 0,-61-29-202 0 0,-233-33-172 0 0,294 61 256 0 0,1 1 1 0 0,0-1-1 0 0,0 1 0 0 0,0-1 1 0 0,0 0-1 0 0,0 1 0 0 0,0-1 1 0 0,1 0-1 0 0,-1 0 1 0 0,0 1-1 0 0,1-1 0 0 0,0 0 1 0 0,-1 0-1 0 0,1 0 1 0 0,0 0-1 0 0,0 0 0 0 0,0 0 1 0 0,0 1-1 0 0,0-1 0 0 0,0 0 1 0 0,1 0-1 0 0,-1 0 1 0 0,1 0-1 0 0,-1 0 0 0 0,1 1 1 0 0,0-1-1 0 0,-1 0 1 0 0,1 1-1 0 0,0-1 0 0 0,0 0 1 0 0,0 1-1 0 0,1-1 0 0 0,-1 1 1 0 0,0-1-1 0 0,0 1 1 0 0,1 0-1 0 0,-1 0 0 0 0,1-1 1 0 0,-1 1-1 0 0,1 0 1 0 0,0 0-1 0 0,-1 1 0 0 0,1-1 1 0 0,0 0-1 0 0,0 0 0 0 0,-1 1 1 0 0,1-1-1 0 0,0 1 1 0 0,2-1 117 0 0,17-15-1232 0 0</inkml:trace>
  <inkml:trace contextRef="#ctx0" brushRef="#br0" timeOffset="1742.624">1343 29 860 0 0,'4'-28'6031'0'0,"5"47"-4579"0"0,37 335-715 0 0,-39-253-251 0 0,35-130 220 0 0,-30 14-718 0 0,1 1 1 0 0,1 0-1 0 0,0 2 0 0 0,0-1 0 0 0,1 2 0 0 0,1 0 0 0 0,0 0 0 0 0,0 2 0 0 0,1 0 1 0 0,1 1-1 0 0,-1 1 0 0 0,1 0 0 0 0,0 1 0 0 0,1 1 0 0 0,-1 1 0 0 0,3 1 12 0 0,-18 3 5 0 0,0 1 0 0 0,0-1 0 0 0,-1 1 0 0 0,1 0 0 0 0,0 0 0 0 0,-1 1 0 0 0,1-1 0 0 0,-1 0 0 0 0,0 1 0 0 0,1-1 0 0 0,-1 1 0 0 0,0 0 0 0 0,0 0 0 0 0,0 0 0 0 0,0 0 0 0 0,0 0 0 0 0,0 0 0 0 0,-1 1 0 0 0,1-1 0 0 0,-1 1 0 0 0,1-1 0 0 0,-1 1 0 0 0,0-1 0 0 0,0 1 0 0 0,0 0 0 0 0,0-1 0 0 0,-1 1 0 0 0,1 0 0 0 0,-1 0 0 0 0,0 0 0 0 0,0-1 0 0 0,0 1 0 0 0,0 0 0 0 0,0 0 0 0 0,0 0 0 0 0,-1 0 0 0 0,1-1 0 0 0,-1 1 0 0 0,0 0 0 0 0,0-1 0 0 0,0 1 0 0 0,0 0 0 0 0,-1-1 0 0 0,1 1 0 0 0,-1-1 0 0 0,1 0 0 0 0,-1 1 0 0 0,0-1 0 0 0,0 0 0 0 0,0 0 0 0 0,0 0 0 0 0,0 0 0 0 0,0-1 0 0 0,0 1 0 0 0,-1-1 0 0 0,1 1-5 0 0,-134 95-654 0 0,106-84-399 0 0,-1-1 1 0 0,0-1-1 0 0,0-1 0 0 0,-1-2 1 0 0,0-1-1 0 0,-25 1 1053 0 0,13-4-1196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2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300 175 1280 0 0,'0'0'778'0'0,"0"0"-64"0"0,0 0-92 0 0,0 0 8 0 0,0 0-73 0 0,2-22 2047 0 0,6 17-2565 0 0,-1 0 0 0 0,1 1 0 0 0,0 0 1 0 0,0 1-1 0 0,0 0 0 0 0,1 0 0 0 0,-1 0 1 0 0,1 1-1 0 0,-1 0 0 0 0,1 1 0 0 0,0 0 1 0 0,0 1-1 0 0,-1-1 0 0 0,1 2 0 0 0,0-1 0 0 0,0 1 1 0 0,0 1-1 0 0,-1-1 0 0 0,1 1 0 0 0,-1 1 1 0 0,1 0-1 0 0,-1 0 0 0 0,0 1 0 0 0,0-1 1 0 0,0 2-1 0 0,-1-1 0 0 0,2 2-39 0 0,-7-5 5 0 0,1 1 0 0 0,0-1-1 0 0,0 1 1 0 0,-1-1 0 0 0,1 1 0 0 0,-1 0 0 0 0,1 0-1 0 0,-1 0 1 0 0,0 1 0 0 0,0-1 0 0 0,0 0 0 0 0,0 1-1 0 0,0-1 1 0 0,-1 1 0 0 0,1 0 0 0 0,-1-1 0 0 0,1 1-1 0 0,-1 0 1 0 0,0 0 0 0 0,0 0 0 0 0,0 0 0 0 0,-1 0-1 0 0,1 0 1 0 0,-1 0 0 0 0,0 0 0 0 0,0 0 0 0 0,0 1-1 0 0,0-1 1 0 0,0 0 0 0 0,-1 0 0 0 0,1 0 0 0 0,-1 0-1 0 0,0 0 1 0 0,0 0 0 0 0,0 0 0 0 0,0 0 0 0 0,0 0-1 0 0,-1-1 1 0 0,1 1 0 0 0,-1 0 0 0 0,0-1 0 0 0,0 1-1 0 0,0-1 1 0 0,0 0 0 0 0,-1 1-5 0 0,-117 83 131 0 0,-11-30-1279 0 0,128-55 386 0 0,14-13-2856 0 0,7 6 2111 0 0</inkml:trace>
  <inkml:trace contextRef="#ctx0" brushRef="#br0" timeOffset="314.553">828 158 1672 0 0,'-10'-1'199'0'0,"1"1"0"0"0,-1 0 0 0 0,1 1 0 0 0,-1 0 0 0 0,1 0 0 0 0,0 1 1 0 0,0 0-1 0 0,-1 1 0 0 0,1 0 0 0 0,1 0 0 0 0,-1 1 0 0 0,0 0 0 0 0,1 1 0 0 0,0 0 0 0 0,0 0 0 0 0,0 1 0 0 0,1 0 0 0 0,0 0 0 0 0,0 0 0 0 0,1 1 0 0 0,-1 0 0 0 0,1 1 0 0 0,1-1 0 0 0,-1 1 0 0 0,1 0 0 0 0,1 0 1 0 0,0 1-1 0 0,0 0 0 0 0,0-1 0 0 0,1 1 0 0 0,-1 6-199 0 0,5-9-23 0 0,1 0 1 0 0,0 0 0 0 0,0 0 0 0 0,0 0 0 0 0,1 0-1 0 0,0 0 1 0 0,0-1 0 0 0,0 0 0 0 0,0 1-1 0 0,1-1 1 0 0,0 0 0 0 0,0-1 0 0 0,1 1-1 0 0,-1-1 1 0 0,1 1 0 0 0,0-2 0 0 0,0 1-1 0 0,0 0 1 0 0,1-1 0 0 0,-1 0 0 0 0,1 0-1 0 0,5 1 23 0 0,83 29-3656 0 0,-66-30 2251 0 0</inkml:trace>
  <inkml:trace contextRef="#ctx0" brushRef="#br0" timeOffset="563.994">917 310 1280 0 0,'-6'-2'960'0'0,"3"4"-104"0"0,1-2-116 0 0,2 0-4 0 0,0-2-112 0 0,5 2-91 0 0,3-3-37 0 0,19-1-80 0 0,-13 4-44 0 0,36-5-76 0 0,-7 1-140 0 0,-4 1-224 0 0,4 1 0 0 0,3-1-456 0 0,-4-3-572 0 0,-4 2 87 0 0,1-1-491 0 0,-3-2 44 0 0</inkml:trace>
  <inkml:trace contextRef="#ctx0" brushRef="#br0" timeOffset="2121.571">167 1 1908 0 0,'-13'8'271'0'0,"1"0"0"0"0,0 2-1 0 0,0 0 1 0 0,1 0 0 0 0,0 1-1 0 0,1 0 1 0 0,0 0 0 0 0,1 2 0 0 0,0-1-1 0 0,1 1 1 0 0,1 0 0 0 0,0 0-1 0 0,0 1 1 0 0,1 0 0 0 0,1 1 0 0 0,1-1-1 0 0,0 1 1 0 0,1 0 0 0 0,0-1-1 0 0,1 2 1 0 0,1-1 0 0 0,0 0 0 0 0,1 0-1 0 0,1 0 1 0 0,0 0 0 0 0,1 0 0 0 0,2 4-271 0 0,4 3 79 0 0,0-1 1 0 0,2-1-1 0 0,0 0 1 0 0,1 0 0 0 0,1-1-1 0 0,1 0 1 0 0,1-1 0 0 0,0-1-1 0 0,2 0 1 0 0,0-1-1 0 0,0-1 1 0 0,2 0 0 0 0,-1-1-1 0 0,2-1 1 0 0,12 7-80 0 0,191 87-2987 0 0,-31-65-1279 0 0,-133-39 2951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5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258 473 1300 0 0,'6'-34'3751'0'0,"15"18"-3431"0"0,-47 5 1106 0 0,11 15-1348 0 0,0 0 0 0 0,0 2 0 0 0,0-1 1 0 0,1 2-1 0 0,0 0 0 0 0,0 1 0 0 0,0 0 1 0 0,1 1-1 0 0,1 1 0 0 0,-1 0 0 0 0,2 0 1 0 0,-1 1-1 0 0,2 1 0 0 0,-1 0 0 0 0,2 0 0 0 0,-1 1 1 0 0,2 0-1 0 0,0 1 0 0 0,0 0 0 0 0,1 1-78 0 0,5-13 13 0 0,1 0-1 0 0,0 0 1 0 0,0 0-1 0 0,0 1 0 0 0,0-1 1 0 0,0 0-1 0 0,0 0 1 0 0,1 1-1 0 0,-1-1 0 0 0,1 0 1 0 0,0 1-1 0 0,-1-1 0 0 0,1 0 1 0 0,0 1-1 0 0,0-1 1 0 0,1 0-1 0 0,-1 1 0 0 0,0-1 1 0 0,1 1-1 0 0,-1-1 1 0 0,1 0-1 0 0,0 0 0 0 0,0 1 1 0 0,0-1-1 0 0,0 0 1 0 0,0 0-1 0 0,1 0 0 0 0,-1 0 1 0 0,0 0-1 0 0,1 0 0 0 0,0-1 1 0 0,-1 1-1 0 0,1 0 1 0 0,0-1-1 0 0,0 1 0 0 0,0-1 1 0 0,0 0-1 0 0,0 0 1 0 0,0 0-1 0 0,0 0 0 0 0,0 0 1 0 0,0 0-1 0 0,1 0 1 0 0,-1-1-1 0 0,0 1 0 0 0,1-1 1 0 0,-1 1-1 0 0,1-1 0 0 0,0 0-12 0 0,113-12-103 0 0,-95 5 114 0 0,-2 0-1 0 0,1-1 0 0 0,-1-1 1 0 0,0-1-1 0 0,-1-1 0 0 0,0-1 0 0 0,-1 0 1 0 0,0-1-1 0 0,-1-1 0 0 0,-1 0 0 0 0,0-1 1 0 0,-1-1-1 0 0,0 0 0 0 0,-1-1 0 0 0,-1-1 1 0 0,-1 0-1 0 0,-1 0 0 0 0,0-1 0 0 0,-1 0 1 0 0,-1-1-1 0 0,-1 0 0 0 0,-1 0 0 0 0,-1-1 1 0 0,0 0-1 0 0,-2 1 0 0 0,0-5-10 0 0,-2 14 117 0 0,0 7-74 0 0,0 1 0 0 0,0 0 0 0 0,0 0 1 0 0,-1 0-1 0 0,1-1 0 0 0,-1 1 1 0 0,0 0-1 0 0,0-1 0 0 0,0 1 0 0 0,0 0 1 0 0,-1 0-1 0 0,1-1 0 0 0,-1 1 0 0 0,0 0 1 0 0,0 0-1 0 0,0 0 0 0 0,0 0 1 0 0,-1 0-1 0 0,1 0 0 0 0,-1 0 0 0 0,0 0 1 0 0,0 0-1 0 0,0 1 0 0 0,0-1 0 0 0,0 1 1 0 0,0-1-1 0 0,-1 1 0 0 0,0 0-43 0 0,-1 4 17 0 0,0 0-1 0 0,0 0 0 0 0,0 0 0 0 0,0 1 1 0 0,0 0-1 0 0,1-1 0 0 0,-1 1 1 0 0,1 1-1 0 0,0-1 0 0 0,0 0 1 0 0,0 1-1 0 0,0 0 0 0 0,1-1 0 0 0,-1 1 1 0 0,1 0-1 0 0,0 1 0 0 0,0-1 1 0 0,0 0-1 0 0,1 0 0 0 0,-1 1 0 0 0,1-1 1 0 0,0 1-1 0 0,1-1 0 0 0,-1 5-16 0 0,0-7 7 0 0,-10 170 149 0 0,12-159-151 0 0,0 0 1 0 0,1-1 0 0 0,0 1-1 0 0,1-1 1 0 0,0 0-1 0 0,1 0 1 0 0,1 0 0 0 0,0 0-1 0 0,0-1 1 0 0,1 0-1 0 0,1 0 1 0 0,-1 0 0 0 0,2-1-1 0 0,0 0 1 0 0,0-1-1 0 0,0 1 1 0 0,1-1 0 0 0,1-1-1 0 0,0 0 1 0 0,0 0 0 0 0,0-1-1 0 0,1 0 1 0 0,0-1-1 0 0,0-1 1 0 0,1 1 0 0 0,-1-2-1 0 0,1 1 1 0 0,0-2-1 0 0,1 0 1 0 0,-1 0 0 0 0,8 0-6 0 0,-8-3-36 0 0,0-1 1 0 0,1 0 0 0 0,-1 0-1 0 0,0-2 1 0 0,-1 1 0 0 0,1-2-1 0 0,0 1 1 0 0,-1-2 0 0 0,0 1 0 0 0,0-2-1 0 0,0 1 1 0 0,-1-1 0 0 0,0-1-1 0 0,0 0 1 0 0,0-1 0 0 0,-1 0-1 0 0,0 0 1 0 0,-1 0 0 0 0,1-1-1 0 0,-2-1 1 0 0,1 0 0 0 0,-2 0-1 0 0,1 0 1 0 0,-1 0 0 0 0,-1-1-1 0 0,0 0 1 0 0,0-1 0 0 0,-1 1-1 0 0,-1-1 1 0 0,0 1 0 0 0,0-1 0 0 0,-1 0-1 0 0,-1 0 1 0 0,0 0 0 0 0,0-6 35 0 0,-1 17 64 0 0,-15-19 112 0 0,12 20-172 0 0,-1 0 1 0 0,1 0 0 0 0,-1 0 0 0 0,1 1-1 0 0,-1-1 1 0 0,1 1 0 0 0,0 0 0 0 0,-1 0-1 0 0,1 0 1 0 0,0 0 0 0 0,-1 0-1 0 0,1 1 1 0 0,0 0 0 0 0,0-1 0 0 0,0 1-1 0 0,1 0 1 0 0,-1 1 0 0 0,0-1 0 0 0,1 0-1 0 0,-1 1 1 0 0,1-1 0 0 0,0 1 0 0 0,0 0-1 0 0,0 0 1 0 0,0 0 0 0 0,0 0 0 0 0,0 1-5 0 0,-1 1-16 0 0,0 1 0 0 0,1 1 1 0 0,-1-1-1 0 0,1 0 1 0 0,0 0-1 0 0,0 1 0 0 0,1-1 1 0 0,0 1-1 0 0,0 0 1 0 0,1-1-1 0 0,0 1 0 0 0,0 0 1 0 0,0-1-1 0 0,1 1 1 0 0,0-1-1 0 0,1 4 16 0 0,44 53-4075 0 0,-35-60 1490 0 0,-10-6 1447 0 0</inkml:trace>
  <inkml:trace contextRef="#ctx0" brushRef="#br0" timeOffset="251.338">817 62 3072 0 0,'-2'-5'1216'0'0,"2"-1"-292"0"0,-1 0-167 0 0,1 3-201 0 0,-2-3-168 0 0,2 5-136 0 0,0-4-276 0 0,2 2-96 0 0,-1 3 8 0 0,2 0-364 0 0,1 2-476 0 0,0-1-389 0 0,0 1 93 0 0,0 1-64 0 0</inkml:trace>
  <inkml:trace contextRef="#ctx0" brushRef="#br0" timeOffset="981.438">1114 710 1036 0 0,'2'2'1152'0'0,"5"10"4666"0"0,0-26-3987 0 0,3-11-1993 0 0,83-318-2873 0 0,-43 130 1472 0 0,-50 212 1568 0 0,0 1-1 0 0,0-1 1 0 0,0 1 0 0 0,1-1-1 0 0,-1 1 1 0 0,0-1-1 0 0,0 1 1 0 0,1-1 0 0 0,-1 1-1 0 0,0-1 1 0 0,1 1-1 0 0,-1-1 1 0 0,0 1 0 0 0,1 0-1 0 0,-1-1 1 0 0,1 1-1 0 0,-1-1 1 0 0,1 1 0 0 0,-1 0-1 0 0,1 0 1 0 0,-1-1-1 0 0,1 1 1 0 0,-1 0 0 0 0,1 0-1 0 0,-1 0 1 0 0,1-1-1 0 0,0 1 1 0 0,-1 0 0 0 0,1 0-1 0 0,-1 0 1 0 0,1 0-1 0 0,-1 0 1 0 0,1 0 0 0 0,-1 0-1 0 0,1 0 1 0 0,0 0 0 0 0,-1 1-1 0 0,1-1 1 0 0,-1 0-1 0 0,1 0 1 0 0,-1 0 0 0 0,1 1-1 0 0,-1-1 1 0 0,1 0-1 0 0,-1 1 1 0 0,1-1 0 0 0,-1 0-1 0 0,1 1 1 0 0,-1-1-1 0 0,0 0 1 0 0,1 1 0 0 0,-1-1-1 0 0,0 1 1 0 0,1-1-1 0 0,-1 1 1 0 0,0-1 0 0 0,1 1-1 0 0,-1-1 1 0 0,0 1-1 0 0,0-1 1 0 0,0 1 0 0 0,0 0-1 0 0,1-1 1 0 0,-1 1-1 0 0,0-1 1 0 0,0 1 0 0 0,0 0-5 0 0,32 54 459 0 0,-21-36-237 0 0,53 74 392 0 0,-51-79-421 0 0,-1 1-1 0 0,0 0 0 0 0,-1 1 0 0 0,-1 0 0 0 0,-1 1 0 0 0,0 0 1 0 0,-2 0-1 0 0,1 1 0 0 0,-2 0 0 0 0,-1 0 0 0 0,0 0 0 0 0,2 20-192 0 0,-7-30 48 0 0,-1 0-1 0 0,-1 1 0 0 0,0-1 1 0 0,0 0-1 0 0,0 0 0 0 0,-1 0 0 0 0,0 0 1 0 0,-1-1-1 0 0,1 1 0 0 0,-1-1 0 0 0,-1 0 1 0 0,0 0-1 0 0,0 0 0 0 0,0-1 0 0 0,-1 0 1 0 0,0 0-1 0 0,0 0 0 0 0,-2 1-47 0 0,-86 34-2185 0 0,91-42 2048 0 0,1 0 0 0 0,-1 0 1 0 0,1 0-1 0 0,-1 0 1 0 0,1 0-1 0 0,0-1 0 0 0,-1 1 1 0 0,1-1-1 0 0,0 1 1 0 0,0-1-1 0 0,0 0 0 0 0,0 0 1 0 0,0 0-1 0 0,1 0 0 0 0,-1 0 1 0 0,1 0-1 0 0,-1-1 1 0 0,1 1-1 0 0,0 0 0 0 0,0-1 1 0 0,0 1-1 0 0,0-1 1 0 0,0 1-1 0 0,0-1 0 0 0,1 0 1 0 0,-1 1-1 0 0,1-1 0 0 0,0 0 1 0 0,0 1-1 0 0,0-1 1 0 0,0-1 136 0 0,0-14-1110 0 0</inkml:trace>
  <inkml:trace contextRef="#ctx0" brushRef="#br0" timeOffset="1215.097">1761 80 3568 0 0,'21'-5'4396'0'0,"-30"36"-2012"0"0,3-12-2380 0 0,1 13 197 0 0,1-1 0 0 0,2 2 0 0 0,1-1 0 0 0,2 0 0 0 0,1 0 0 0 0,1 0 0 0 0,2 0 0 0 0,1-1 0 0 0,1 0 0 0 0,9 23-201 0 0,14 73-1089 0 0,-29-123 839 0 0,1 0 1 0 0,-1 0-1 0 0,0 0 0 0 0,0 0 1 0 0,0 0-1 0 0,-1 0 0 0 0,1 0 0 0 0,-1 0 1 0 0,0 0-1 0 0,0 0 0 0 0,-1 0 1 0 0,1 0-1 0 0,-1 0 0 0 0,0 0 1 0 0,0 0-1 0 0,0 0 0 0 0,0 0 0 0 0,-1-1 1 0 0,0 1-1 0 0,1 0 0 0 0,-1-1 1 0 0,-1 1-1 0 0,1-1 0 0 0,0 0 1 0 0,-1 0-1 0 0,0 0 0 0 0,0 0 0 0 0,0 0 1 0 0,0-1-1 0 0,0 1 0 0 0,0-1 1 0 0,-1 0-1 0 0,0 1 250 0 0,-14 3-1217 0 0</inkml:trace>
  <inkml:trace contextRef="#ctx0" brushRef="#br0" timeOffset="1477.291">1500 581 1484 0 0,'127'-103'6318'0'0,"24"38"-4316"0"0,47-28-6309 0 0,-158 58 1624 0 0,-28 17 1457 0 0</inkml:trace>
  <inkml:trace contextRef="#ctx0" brushRef="#br0" timeOffset="1786.858">2051 2 1532 0 0,'6'-1'269'0'0,"1"1"0"0"0,0 0-1 0 0,0 0 1 0 0,-1 1 0 0 0,1 0-1 0 0,0 0 1 0 0,0 1 0 0 0,-1-1 0 0 0,1 1-1 0 0,-1 1 1 0 0,0-1 0 0 0,0 1-1 0 0,0 1 1 0 0,0-1 0 0 0,0 1 0 0 0,-1 0-1 0 0,6 4-268 0 0,119 145 2103 0 0,-98-71-725 0 0,-32-81-1146 0 0,0-1-27 0 0,0 0-9 0 0,-17 4 400 0 0,15-12-592 0 0,2 0 1 0 0,-1 1-1 0 0,1-1 1 0 0,0 0-1 0 0,1 0 1 0 0,0 0-1 0 0,0 0 1 0 0,1 1-1 0 0,0-1 1 0 0,0 0 0 0 0,0 1-1 0 0,1 0 1 0 0,1 0-1 0 0,-1-1 1 0 0,3-2-5 0 0,-2 0-24 0 0,2 0 1 0 0,-1 1-1 0 0,1-1 1 0 0,0 1 0 0 0,1 0-1 0 0,0 1 1 0 0,1 0-1 0 0,-1 0 1 0 0,2 0-1 0 0,-1 1 1 0 0,1 0-1 0 0,0 1 1 0 0,0 0 0 0 0,1 0-1 0 0,0 1 1 0 0,0 1-1 0 0,0-1 1 0 0,0 1-1 0 0,1 1 1 0 0,0 0 0 0 0,0 1 23 0 0,-5 2-14 0 0,-1 1 1 0 0,0 0-1 0 0,0 0 1 0 0,0 1 0 0 0,0-1-1 0 0,0 1 1 0 0,-1 0 0 0 0,1 0-1 0 0,0 1 1 0 0,-1 0-1 0 0,0-1 1 0 0,1 1 0 0 0,-1 1-1 0 0,0-1 1 0 0,-1 1 0 0 0,1-1-1 0 0,0 1 1 0 0,-1 0-1 0 0,0 1 1 0 0,0-1 0 0 0,0 0-1 0 0,-1 1 1 0 0,0-1-1 0 0,1 1 1 0 0,-1 0 0 0 0,-1 0-1 0 0,1 0 1 0 0,-1 0 0 0 0,0 2 13 0 0,21 157-4141 0 0,-22-123 1776 0 0,0-20 1157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5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12 2908 0 0,'6'-11'4174'0'0,"-11"31"-2559"0"0,3 151 188 0 0,45 83-1428 0 0,-14-138-4391 0 0,-29-114 2646 0 0,-3 1 79 0 0,-12 9 140 0 0,-3-5 12 0 0</inkml:trace>
  <inkml:trace contextRef="#ctx0" brushRef="#br0" timeOffset="710.624">1 468 1964 0 0,'16'-11'3573'0'0,"278"-82"-137"0"0,-195 69-3323 0 0,263-73-921 0 0,-341 87 2665 0 0,-15 18-362 0 0,-3 13-1754 0 0,0 4 271 0 0,1 0 0 0 0,1 0 0 0 0,2 0 0 0 0,0-1 0 0 0,2 0 0 0 0,0 0 0 0 0,2-1 0 0 0,8 13-12 0 0,-15-35-38 0 0,0 1 0 0 0,1-1 0 0 0,-1 0 1 0 0,0 0-1 0 0,1 0 0 0 0,-1 0 0 0 0,1-1 0 0 0,-1 0 0 0 0,1 0 1 0 0,-1 0-1 0 0,1-1 0 0 0,-1 1 0 0 0,1-1 0 0 0,-1 0 0 0 0,1 0 0 0 0,-1-1 1 0 0,0 1-1 0 0,0-1 0 0 0,0 0 0 0 0,0 0 0 0 0,0 0 0 0 0,0-1 0 0 0,0 0 1 0 0,-1 1-1 0 0,1-1 0 0 0,-1 0 0 0 0,0-1 0 0 0,0 1 0 0 0,0 0 1 0 0,0-1-1 0 0,-1 0 0 0 0,1 0 0 0 0,-1 1 0 0 0,0-2 0 0 0,0 1 38 0 0,40-71-460 0 0,-66 94 189 0 0,25-12 266 0 0,0 1 1 0 0,1-2 0 0 0,0 1-1 0 0,1 0 1 0 0,-1 0 0 0 0,1-1-1 0 0,0 1 1 0 0,1-1-1 0 0,0 0 1 0 0,0 0 0 0 0,0 0-1 0 0,0-1 1 0 0,1 1-1 0 0,0-1 1 0 0,0 0 0 0 0,1 0-1 0 0,-1-1 1 0 0,1 0-1 0 0,0 0 1 0 0,0 0 0 0 0,1-1-1 0 0,-1 0 1 0 0,1 0-1 0 0,0 0 1 0 0,-1-1 0 0 0,1 0-1 0 0,0 0 1 0 0,0-1-1 0 0,0 0 1 0 0,1 0 0 0 0,-1-1-1 0 0,0 0 1 0 0,0 0-1 0 0,0 0 1 0 0,0-1 0 0 0,0 0-1 0 0,0-1 1 0 0,0 0 0 0 0,7-2 4 0 0,-3 3-2 0 0,1 0 0 0 0,0-1 1 0 0,-1-1-1 0 0,1 0 1 0 0,-1 0-1 0 0,0-1 1 0 0,0 0-1 0 0,0-1 1 0 0,0-1-1 0 0,-1 0 1 0 0,0 0-1 0 0,0-1 1 0 0,-1 0-1 0 0,0 0 1 0 0,0-1-1 0 0,0 0 1 0 0,-1-1-1 0 0,-1 0 1 0 0,3-4 1 0 0,-12 6-1 0 0,0 0 1 0 0,0-1 0 0 0,-1 1-1 0 0,0 0 1 0 0,0 1 0 0 0,0-1-1 0 0,-1 0 1 0 0,0 1 0 0 0,-1 0-1 0 0,1 0 1 0 0,-1 0 0 0 0,-1 0-1 0 0,1 1 1 0 0,-1 0-1 0 0,1 0 1 0 0,-2 1 0 0 0,1-1-1 0 0,0 1 1 0 0,-1 1 0 0 0,0-1-1 0 0,1 1 1 0 0,-2 0 0 0 0,1 1-1 0 0,-1-1 1 0 0,-168-63-2185 0 0,171 59 1197 0 0,4 5-2264 0 0,1 2 2027 0 0</inkml:trace>
  <inkml:trace contextRef="#ctx0" brushRef="#br0" timeOffset="1051.298">1702 315 1768 0 0,'4'10'3834'0'0,"-22"18"-3196"0"0,15-25-311 0 0,-6 9-43 0 0,1 1 0 0 0,0 0 0 0 0,1 0-1 0 0,0 0 1 0 0,1 1 0 0 0,0 0 0 0 0,1 1 0 0 0,1-1 0 0 0,1 1 0 0 0,0 0 0 0 0,0 0 0 0 0,1 15-284 0 0,2-27 24 0 0,0 1 0 0 0,1-1 0 0 0,-1 0 0 0 0,1 1 0 0 0,0-1 0 0 0,0 0 0 0 0,0 0 0 0 0,0 0 0 0 0,1 0 0 0 0,-1 0 0 0 0,1 0 0 0 0,0 0 0 0 0,0 0-1 0 0,0 0 1 0 0,0-1 0 0 0,1 1 0 0 0,-1-1 0 0 0,1 0 0 0 0,-1 0 0 0 0,1 0 0 0 0,0 0 0 0 0,-1 0 0 0 0,1 0 0 0 0,0-1 0 0 0,1 1 0 0 0,-1-1 0 0 0,0 0 0 0 0,0 0 0 0 0,0 0 0 0 0,1 0-1 0 0,-1-1 1 0 0,0 1 0 0 0,1-1 0 0 0,-1 0 0 0 0,1 0 0 0 0,-1 0 0 0 0,0-1 0 0 0,1 1-24 0 0,130-23 275 0 0,-125 21-269 0 0,0-2-1 0 0,1 1 1 0 0,-1-1 0 0 0,-1-1 0 0 0,1 0-1 0 0,-1 0 1 0 0,1 0 0 0 0,-2-1-1 0 0,1-1 1 0 0,-1 1 0 0 0,0-1 0 0 0,0 0-1 0 0,0-1 1 0 0,-1 1 0 0 0,0-1 0 0 0,-1-1-1 0 0,0 1 1 0 0,0-1 0 0 0,-1 0-1 0 0,0 0 1 0 0,-1 0 0 0 0,0 0 0 0 0,0-1-1 0 0,-1 1 1 0 0,0-1 0 0 0,0-6-6 0 0,-2 10-29 0 0,-1 0 0 0 0,0 0 0 0 0,0 1 0 0 0,-1-1 0 0 0,0 1 0 0 0,0-1 0 0 0,0 1 0 0 0,0 0 1 0 0,-1 0-1 0 0,0 0 0 0 0,0 0 0 0 0,-1 0 0 0 0,1 1 0 0 0,-1-1 0 0 0,0 1 0 0 0,0 0 0 0 0,0 0 0 0 0,-1 0 0 0 0,1 1 1 0 0,-1 0-1 0 0,0 0 0 0 0,0 0 0 0 0,0 0 0 0 0,-1 1 0 0 0,1 0 0 0 0,0 0 0 0 0,-1 0 0 0 0,-1 0 29 0 0,-110-29-3818 0 0,68 20-133 0 0,35 7 2650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5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2228 0 0,'13'-3'1268'0'0,"3"6"1561"0"0,-11 74-2387 0 0,71 390 1148 0 0,-50-319-1134 0 0,-25-122 153 0 0,-6-32 427 0 0,3-11-1053 0 0,0-1 0 0 0,1 1 0 0 0,1-1 0 0 0,0 0 1 0 0,1 1-1 0 0,1-1 0 0 0,1 1 0 0 0,0 0 1 0 0,2 0-1 0 0,0 0 0 0 0,0 0 0 0 0,2 1 0 0 0,0 0 1 0 0,1 0-1 0 0,0 1 0 0 0,1 0 0 0 0,1 0 0 0 0,1 1 1 0 0,0 0-1 0 0,0 1 0 0 0,2 1 0 0 0,-1 0 0 0 0,2 0 1 0 0,-1 1-1 0 0,1 1 0 0 0,1 0 0 0 0,11-5 17 0 0,-23 14 0 0 0,0-1-1 0 0,0 1 0 0 0,0-1 1 0 0,0 1-1 0 0,0 0 1 0 0,0 1-1 0 0,1-1 0 0 0,-1 1 1 0 0,0-1-1 0 0,1 1 0 0 0,-1 0 1 0 0,0 0-1 0 0,1 0 1 0 0,-1 1-1 0 0,0-1 0 0 0,1 1 1 0 0,-1-1-1 0 0,0 1 0 0 0,0 0 1 0 0,0 1-1 0 0,0-1 1 0 0,0 1-1 0 0,0-1 0 0 0,0 1 1 0 0,0 0-1 0 0,0 0 0 0 0,-1 0 1 0 0,1 0-1 0 0,-1 0 1 0 0,0 1-1 0 0,1-1 0 0 0,-1 1 1 0 0,0 0-1 0 0,0-1 0 0 0,-1 1 1 0 0,1 0-1 0 0,-1 0 1 0 0,1 0-1 0 0,-1 0 0 0 0,0 0 1 0 0,0 1 0 0 0,32 138-123 0 0,-6 16-343 0 0,-22-155 312 0 0,-1 0-1 0 0,0 0 1 0 0,1 0 0 0 0,-1-1-1 0 0,1 1 1 0 0,0-1-1 0 0,0 0 1 0 0,0-1-1 0 0,0 1 1 0 0,0-1 0 0 0,0 0-1 0 0,0 0 1 0 0,0-1-1 0 0,0 1 1 0 0,1-1 0 0 0,-1 0-1 0 0,0-1 1 0 0,0 1-1 0 0,1-1 1 0 0,-1 0-1 0 0,0 0 1 0 0,0-1 0 0 0,0 1-1 0 0,0-1 1 0 0,-1 0-1 0 0,1-1 1 0 0,3-1 154 0 0,5 0-656 0 0,13-5-609 0 0,0-2 29 0 0</inkml:trace>
  <inkml:trace contextRef="#ctx0" brushRef="#br0" timeOffset="451.429">956 402 848 0 0,'-73'-6'4939'0'0,"66"7"-4818"0"0,1 1-1 0 0,-1 0 1 0 0,1 1-1 0 0,-1 0 1 0 0,1 0-1 0 0,0 0 1 0 0,0 1 0 0 0,0 0-1 0 0,0 0 1 0 0,1 0-1 0 0,0 1 1 0 0,-1 0-1 0 0,2 0 1 0 0,-1 0 0 0 0,1 1-1 0 0,0-1 1 0 0,0 1-1 0 0,0 0 1 0 0,1 0-1 0 0,0 0 1 0 0,0 1 0 0 0,0-1-1 0 0,1 1 1 0 0,0 1-121 0 0,2-6 32 0 0,0 0 0 0 0,0 1 0 0 0,0-1 1 0 0,0 0-1 0 0,0 0 0 0 0,1 1 0 0 0,-1-1 1 0 0,1 0-1 0 0,-1 0 0 0 0,1 1 0 0 0,0-1 0 0 0,0 0 1 0 0,0 0-1 0 0,0 0 0 0 0,0 0 0 0 0,1 0 1 0 0,-1-1-1 0 0,1 1 0 0 0,-1 0 0 0 0,1-1 0 0 0,0 1 1 0 0,-1-1-1 0 0,1 1 0 0 0,0-1 0 0 0,0 0 1 0 0,0 1-1 0 0,0-1 0 0 0,0 0 0 0 0,0-1 0 0 0,0 1 1 0 0,1 0-1 0 0,-1 0 0 0 0,0-1 0 0 0,0 0 0 0 0,1 1 1 0 0,-1-1-1 0 0,0 0 0 0 0,1 0 0 0 0,-1 0 1 0 0,2-1-33 0 0,92-9 298 0 0,-93 10-280 0 0,0-1-1 0 0,1-1 0 0 0,-1 1 1 0 0,0 0-1 0 0,-1-1 1 0 0,1 0-1 0 0,0 1 0 0 0,0-1 1 0 0,-1 0-1 0 0,1-1 1 0 0,-1 1-1 0 0,1 0 0 0 0,-1-1 1 0 0,0 1-1 0 0,0-1 1 0 0,0 0-1 0 0,0 1 0 0 0,-1-1 1 0 0,1 0-1 0 0,-1 0 1 0 0,0 0-1 0 0,0 0 0 0 0,1-3-17 0 0,63 30-86 0 0,-4 9-625 0 0,-18-22-5786 0 0,-43-11 5123 0 0</inkml:trace>
  <inkml:trace contextRef="#ctx0" brushRef="#br0" timeOffset="901.24">1311 638 1240 0 0,'5'-10'3140'0'0,"0"-21"-2624"0"0,-3 18-90 0 0,0-7-308 0 0,2-1 0 0 0,0 0 0 0 0,1 1-1 0 0,0 0 1 0 0,2 0 0 0 0,1 0 0 0 0,0 1 0 0 0,1 0 0 0 0,1 1 0 0 0,1 0 0 0 0,1 0 0 0 0,0 1 0 0 0,2 1-1 0 0,-1 0 1 0 0,2 1 0 0 0,0 0 0 0 0,1 1 0 0 0,4-2-118 0 0,-14 14 3 0 0,1-1 0 0 0,-1 1-1 0 0,1 1 1 0 0,-1-1 0 0 0,1 1 0 0 0,0 1-1 0 0,-1-1 1 0 0,1 1 0 0 0,0 0 0 0 0,-1 0-1 0 0,1 1 1 0 0,0 0 0 0 0,-1 0 0 0 0,1 1-1 0 0,-1-1 1 0 0,1 2 0 0 0,-1-1 0 0 0,0 1-1 0 0,0-1 1 0 0,0 2 0 0 0,0-1 0 0 0,-1 1-1 0 0,1 0 1 0 0,-1 0 0 0 0,0 0 0 0 0,0 1-1 0 0,0 0 1 0 0,-1 0 0 0 0,2 2-3 0 0,4 3 83 0 0,-1 0 0 0 0,0 2 1 0 0,-1-1-1 0 0,0 1 0 0 0,0 0 1 0 0,-2 0-1 0 0,1 1 0 0 0,-2 0 1 0 0,0 0-1 0 0,0 1 0 0 0,-1-1 0 0 0,-1 1 1 0 0,1 9-84 0 0,-3-15 57 0 0,-1 1 1 0 0,-1 0-1 0 0,0-1 0 0 0,0 1 1 0 0,0-1-1 0 0,-1 1 1 0 0,-1-1-1 0 0,1 0 0 0 0,-1 0 1 0 0,-1 0-1 0 0,0 0 1 0 0,0-1-1 0 0,0 1 0 0 0,-1-1 1 0 0,0 0-1 0 0,0 0 1 0 0,-1-1-1 0 0,1 1 1 0 0,-2-1-1 0 0,-2 2-57 0 0,-99 42-2283 0 0,72-63-1623 0 0,25-3 2676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9:57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1 458 1132 0 0,'2'-16'2754'0'0,"12"1"-630"0"0,23 9-1663 0 0,37 87-19 0 0,52 95 1004 0 0,-108-342 1200 0 0,-17 157-2648 0 0,1 0 1 0 0,1 1-1 0 0,0-1 1 0 0,0 0-1 0 0,1 1 1 0 0,0 0-1 0 0,0 0 0 0 0,1 0 1 0 0,0 0-1 0 0,0 1 1 0 0,1-1-1 0 0,0 1 1 0 0,1 1-1 0 0,-1-1 0 0 0,1 1 1 0 0,0 1-1 0 0,1-1 1 0 0,-1 1-1 0 0,1 0 1 0 0,5-2 1 0 0,-13 7-30 0 0,24 18-20 0 0,75 131-60 0 0,-77-105 92 0 0,4 22 340 0 0,-17-120-3141 0 0,-9 53 1359 0 0,0-15-2578 0 0,0 14 2703 0 0</inkml:trace>
  <inkml:trace contextRef="#ctx0" brushRef="#br0" timeOffset="387.405">590 529 1008 0 0,'-16'-86'3896'0'0,"19"75"-3745"0"0,0 1 1 0 0,1-1 0 0 0,0 1 0 0 0,1 0 0 0 0,0 0-1 0 0,1 0 1 0 0,0 1 0 0 0,0 0 0 0 0,1 0 0 0 0,0 0-1 0 0,1 1 1 0 0,0 0 0 0 0,0 0 0 0 0,0 1-1 0 0,1 0 1 0 0,1 1 0 0 0,7-5-152 0 0,114-25 998 0 0,-124 39-970 0 0,-1 0 1 0 0,0 1-1 0 0,0 0 1 0 0,0 1-1 0 0,-1-1 0 0 0,0 1 1 0 0,0 0-1 0 0,0 1 0 0 0,0-1 1 0 0,-1 1-1 0 0,1 0 1 0 0,-2 0-1 0 0,1 0 0 0 0,-1 0 1 0 0,0 1-1 0 0,0 0 0 0 0,0-1 1 0 0,-1 1-1 0 0,0 0 0 0 0,-1 0 1 0 0,1 0-1 0 0,-1 4-28 0 0,3 33 152 0 0,-3-16-1669 0 0,3-11-3125 0 0,-4-16 3423 0 0</inkml:trace>
  <inkml:trace contextRef="#ctx0" brushRef="#br0" timeOffset="695.612">1220 343 1324 0 0,'-61'71'4700'0'0,"60"-68"-4644"0"0,0 1-1 0 0,0-1 1 0 0,0 0-1 0 0,0 1 1 0 0,1-1-1 0 0,0 1 1 0 0,-1-1-1 0 0,1 1 0 0 0,1-1 1 0 0,-1 1-1 0 0,0-1 1 0 0,1 0-1 0 0,0 1 1 0 0,0-1-1 0 0,0 0 1 0 0,0 1-1 0 0,0-1 1 0 0,1 0-1 0 0,-1 0 0 0 0,1 0 1 0 0,0 0-1 0 0,0 0 1 0 0,0 0-1 0 0,0-1 1 0 0,1 1-1 0 0,-1-1 1 0 0,1 1-1 0 0,-1-1 0 0 0,1 0 1 0 0,0 0-1 0 0,0 0 1 0 0,0 0-1 0 0,0-1 1 0 0,0 1-1 0 0,0-1 1 0 0,0 0-1 0 0,1 0 0 0 0,1 1-55 0 0,7 2 48 0 0,1-1-1 0 0,0 0 0 0 0,-1 0 0 0 0,1-2 1 0 0,0 1-1 0 0,0-2 0 0 0,0 1 0 0 0,0-2 0 0 0,0 0 1 0 0,0 0-1 0 0,0-1 0 0 0,-1-1 0 0 0,1 0 1 0 0,-1-1-1 0 0,0 0 0 0 0,1-1 0 0 0,-2-1 0 0 0,11-5-47 0 0,-19 10-46 0 0,-1 0-1 0 0,0-1 1 0 0,0 1-1 0 0,0 0 0 0 0,0-1 1 0 0,0 1-1 0 0,0-1 0 0 0,0 0 1 0 0,0 0-1 0 0,-1 0 1 0 0,1 0-1 0 0,-1 0 0 0 0,1 0 1 0 0,-1 0-1 0 0,0 0 1 0 0,0-1-1 0 0,0 1 0 0 0,0 0 1 0 0,0-1-1 0 0,0 1 0 0 0,-1-1 1 0 0,1 1-1 0 0,-1-1 1 0 0,0 1-1 0 0,0-1 0 0 0,0 1 1 0 0,0-1-1 0 0,0 1 0 0 0,0-1 1 0 0,-1 1-1 0 0,1-1 1 0 0,-1 1-1 0 0,0-1 0 0 0,0 1 1 0 0,1 0-1 0 0,-2-1 0 0 0,1 1 1 0 0,0 0-1 0 0,0 0 1 0 0,-1 0-1 0 0,1 0 0 0 0,-1 0 1 0 0,0 0-1 0 0,1 0 0 0 0,-1 0 1 0 0,0 1-1 0 0,0-1 1 0 0,0 1-1 0 0,0-1 0 0 0,0 1 1 0 0,-1 0-1 0 0,1 0 0 0 0,0 0 1 0 0,-1 0-1 0 0,1 0 1 0 0,-1 0 46 0 0,-135-51-1956 0 0,119 43 1377 0 0</inkml:trace>
  <inkml:trace contextRef="#ctx0" brushRef="#br0" timeOffset="1223.452">1943 254 2212 0 0,'-41'23'2677'0'0,"25"-17"-2488"0"0,1 1 0 0 0,0 1 0 0 0,0 0 0 0 0,1 0 0 0 0,0 2 0 0 0,0 0 0 0 0,1 0 0 0 0,0 1 0 0 0,1 1 0 0 0,0 0 0 0 0,1 1 0 0 0,1 0 0 0 0,0 0 0 0 0,1 1 0 0 0,0 1 0 0 0,1 0 0 0 0,0 0-1 0 0,2 0 1 0 0,-2 5-189 0 0,10-18-11 0 0,0 1-1 0 0,0-1 0 0 0,1 0 1 0 0,-1 0-1 0 0,1 1 0 0 0,-1-2 1 0 0,1 1-1 0 0,0 0 0 0 0,-1 0 1 0 0,1-1-1 0 0,0 0 0 0 0,0 1 1 0 0,0-1-1 0 0,1 0 0 0 0,-1-1 0 0 0,0 1 1 0 0,0 0-1 0 0,0-1 0 0 0,1 0 1 0 0,-1 0-1 0 0,0 0 0 0 0,0 0 1 0 0,0 0-1 0 0,1-1 0 0 0,-1 1 1 0 0,0-1-1 0 0,0 0 0 0 0,0 0 1 0 0,0 0-1 0 0,0 0 0 0 0,0-1 0 0 0,0 1 1 0 0,0-1-1 0 0,1-1 12 0 0,11-1-83 0 0,-1-1-1 0 0,1 0 1 0 0,-1-2 0 0 0,0 1-1 0 0,-1-2 1 0 0,0 0 0 0 0,0 0-1 0 0,0-1 1 0 0,-1-1 0 0 0,-1 0-1 0 0,1-1 1 0 0,-2 0 0 0 0,1 0-1 0 0,-2-1 1 0 0,0-1 0 0 0,0 1-1 0 0,-1-2 1 0 0,-1 1 0 0 0,0-1-1 0 0,0 0 1 0 0,-2 0 0 0 0,0-1-1 0 0,0 0 1 0 0,0-9 83 0 0,7-129 1449 0 0,-12 148-1367 0 0,0 1 0 0 0,-1 0-1 0 0,0-1 1 0 0,0 1 0 0 0,0 0 0 0 0,0-1 0 0 0,-1 1 0 0 0,1 0 0 0 0,-1 0 0 0 0,0 0 0 0 0,0 0 0 0 0,-1 0-1 0 0,1 1 1 0 0,-1-1 0 0 0,1 1 0 0 0,-1 0 0 0 0,-1-1 0 0 0,1 1 0 0 0,0 1 0 0 0,-1-1 0 0 0,1 0 0 0 0,-1 1 0 0 0,0 0-1 0 0,0-1 1 0 0,0 2 0 0 0,0-1 0 0 0,0 0 0 0 0,0 1 0 0 0,0 0 0 0 0,-1 0 0 0 0,1 0 0 0 0,0 0 0 0 0,-5 1-82 0 0,8 0 184 0 0,-24 14 203 0 0,22-9-365 0 0,0 0 0 0 0,0 0 0 0 0,1 0 0 0 0,0 1 0 0 0,0-1 0 0 0,0 1 0 0 0,1-1 0 0 0,-1 1 0 0 0,1 0 0 0 0,1 0 0 0 0,-1-1-1 0 0,1 1 1 0 0,0 0 0 0 0,0 0 0 0 0,1 0 0 0 0,0-1 0 0 0,0 1 0 0 0,0 0 0 0 0,1 0 0 0 0,-1-1 0 0 0,1 1 0 0 0,1-1 0 0 0,-1 0 0 0 0,1 0 0 0 0,0 0 0 0 0,3 5-22 0 0,96 122-101 0 0,-65-94-477 0 0,49 62-3913 0 0,-81-84 1976 0 0,-5-15 1316 0 0</inkml:trace>
  <inkml:trace contextRef="#ctx0" brushRef="#br0" timeOffset="1593.823">2175 398 2260 0 0,'92'-29'3006'0'0,"-34"9"-2421"0"0,-45 17-506 0 0,0 0-1 0 0,0-1 0 0 0,0-1 0 0 0,-1 0 0 0 0,0 0 0 0 0,1-1 0 0 0,-2-1 0 0 0,1 0 0 0 0,-1 0 1 0 0,0-1-1 0 0,-1-1 0 0 0,0 0 0 0 0,0 0 0 0 0,-1-1 0 0 0,0 0 0 0 0,6-10-78 0 0,-16 17 31 0 0,-1 0 0 0 0,1 1 0 0 0,-1-1 0 0 0,0 1 0 0 0,0 0 0 0 0,0 0 0 0 0,0-1-1 0 0,0 1 1 0 0,0 1 0 0 0,0-1 0 0 0,-1 0 0 0 0,1 0 0 0 0,-1 1 0 0 0,0 0 0 0 0,1-1 0 0 0,-1 1-1 0 0,0 0 1 0 0,0 0 0 0 0,0 0 0 0 0,0 1 0 0 0,1-1 0 0 0,-1 1 0 0 0,0 0 0 0 0,0-1 0 0 0,0 1 0 0 0,0 1-1 0 0,0-1 1 0 0,0 0 0 0 0,0 1 0 0 0,0-1 0 0 0,0 1 0 0 0,0 0 0 0 0,0 0 0 0 0,1 0 0 0 0,-1 0-1 0 0,0 1-30 0 0,-7-1 62 0 0,0 0 0 0 0,0 1-1 0 0,0 0 1 0 0,0 1 0 0 0,0 0-1 0 0,0 0 1 0 0,1 1-1 0 0,-1 0 1 0 0,1 1 0 0 0,0 0-1 0 0,0 1 1 0 0,1 0 0 0 0,0 0-1 0 0,0 0 1 0 0,0 1-1 0 0,1 1 1 0 0,0-1 0 0 0,0 1-1 0 0,1 0 1 0 0,0 1 0 0 0,1-1-1 0 0,-1 1 1 0 0,2 0-1 0 0,-1 1 1 0 0,1-1 0 0 0,1 1-1 0 0,0 0 1 0 0,-2 7-62 0 0,9-10-99 0 0,0 0 0 0 0,1 0-1 0 0,-1 0 1 0 0,1-1 0 0 0,1 0 0 0 0,-1 0 0 0 0,1 0 0 0 0,0-1-1 0 0,1 0 1 0 0,-1 0 0 0 0,1 0 0 0 0,0-1 0 0 0,0 0 0 0 0,0 0-1 0 0,1-1 1 0 0,-1 0 0 0 0,1 0 0 0 0,0-1 0 0 0,0 0 0 0 0,0 0-1 0 0,0-1 1 0 0,0 0 0 0 0,0 0 0 0 0,0-1 0 0 0,0 0-1 0 0,0 0 1 0 0,1-1 99 0 0,77-10-4001 0 0,-59 4 2601 0 0</inkml:trace>
  <inkml:trace contextRef="#ctx0" brushRef="#br0" timeOffset="2189.374">2591 490 1048 0 0,'8'16'4553'0'0,"0"-25"-1622"0"0,22-44-2963 0 0,-2 0 0 0 0,-3-2 1 0 0,-2-1-1 0 0,10-41 32 0 0,-16-1-56 0 0,-17 98 53 0 0,0 1 0 0 0,0-1 0 0 0,0 1 0 0 0,0-1 0 0 0,-1 1 0 0 0,1 0 0 0 0,0-1 0 0 0,0 1 0 0 0,0-1-1 0 0,0 1 1 0 0,-1-1 0 0 0,1 1 0 0 0,0-1 0 0 0,0 1 0 0 0,-1-1 0 0 0,1 1 0 0 0,0-1 0 0 0,-1 0 0 0 0,1 1 0 0 0,-1-1 0 0 0,1 1 0 0 0,0-1 0 0 0,-1 0 0 0 0,1 1 0 0 0,-1-1 0 0 0,1 0 0 0 0,-1 0 0 0 0,1 1 0 0 0,-1-1 0 0 0,1 0 0 0 0,-1 0 0 0 0,0 0 0 0 0,1 0 0 0 0,-1 1 0 0 0,1-1 0 0 0,-1 0 0 0 0,1 0 0 0 0,-1 0 0 0 0,1 0 0 0 0,-1 0 0 0 0,0-1 0 0 0,1 1 0 0 0,-1 0 0 0 0,1 0-1 0 0,-1 0 1 0 0,1 0 0 0 0,-1-1 0 0 0,1 1 0 0 0,-1 0 0 0 0,1 0 0 0 0,-1-1 0 0 0,1 1 0 0 0,-1 0 0 0 0,1-1 0 0 0,0 1 0 0 0,-1-1 0 0 0,1 1 0 0 0,-1 0 0 0 0,1-1 3 0 0,6 13-9 0 0,1 0-1 0 0,0 0 0 0 0,1-1 1 0 0,0 0-1 0 0,1 0 1 0 0,0-1-1 0 0,1 0 1 0 0,0-1-1 0 0,0 0 1 0 0,1 0-1 0 0,0-1 0 0 0,1-1 1 0 0,0 0-1 0 0,0 0 1 0 0,0-1-1 0 0,1-1 1 0 0,7 2 9 0 0,129 92 384 0 0,-147-97-382 0 0,0 1-1 0 0,0 0 1 0 0,-1-1 0 0 0,1 1 0 0 0,-1 0-1 0 0,1 0 1 0 0,-1 0 0 0 0,0 0-1 0 0,0 0 1 0 0,0 0 0 0 0,-1 0-1 0 0,1 1 1 0 0,-1-1 0 0 0,1 0-1 0 0,-1 0 1 0 0,0 0 0 0 0,0 1-1 0 0,-1-1 1 0 0,1 0 0 0 0,-1 0-1 0 0,1 0 1 0 0,-1 1 0 0 0,0-1-1 0 0,0 0 1 0 0,-1 0 0 0 0,1 0 0 0 0,0-1-1 0 0,-1 1 1 0 0,0 0 0 0 0,0 0-1 0 0,0-1 1 0 0,0 1 0 0 0,0-1-1 0 0,0 0 1 0 0,-1 0 0 0 0,1 0-1 0 0,-1 0 1 0 0,1 0 0 0 0,-1 0-1 0 0,0 0 1 0 0,0-1 0 0 0,0 0-1 0 0,0 1 1 0 0,0-1 0 0 0,0 0-1 0 0,0 0-1 0 0,-8 5-361 0 0,-1-1 0 0 0,1 0 0 0 0,-1 0 1 0 0,0-1-1 0 0,0 0 0 0 0,0-1 0 0 0,0-1 0 0 0,-1 0 0 0 0,1 0 0 0 0,-1-1 0 0 0,1-1 0 0 0,-1 0 0 0 0,0-1 0 0 0,-5-1 361 0 0,-23-8-1244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0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48 2632 0 0,'-2'2'932'0'0,"2"-1"-164"0"0,2 2-72 0 0,3-3-111 0 0,1 0-17 0 0,4 0-60 0 0,17-1-36 0 0,-11 1-128 0 0,9 0-136 0 0,38-14-212 0 0,-25 8 4 0 0,2 5-388 0 0,-8-7-504 0 0,2 2-477 0 0,-7-1 81 0 0,-5 1 44 0 0,-9 1-12 0 0</inkml:trace>
  <inkml:trace contextRef="#ctx0" brushRef="#br0" timeOffset="265.726">5 213 1896 0 0,'0'5'992'0'0,"0"-2"-148"0"0,2-2-108 0 0,2 1-48 0 0,4-2-83 0 0,0 0-125 0 0,20-2 16 0 0,-14 2-136 0 0,8 0-60 0 0,34-13-244 0 0,-22 13-4 0 0,3-5-432 0 0,-4-1-408 0 0,3 0-477 0 0,-4-1-27 0 0,-2 2 160 0 0,-1-1 24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0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11 179 2228 0 0,'0'0'605'0'0,"0"0"-78"0"0,-3-20 1485 0 0,2 19-1977 0 0,0-1-1 0 0,0 1 0 0 0,1 0 0 0 0,-1 0 0 0 0,0 0 0 0 0,1-1 0 0 0,-1 1 1 0 0,1 0-1 0 0,-1 0 0 0 0,1-1 0 0 0,0 1 0 0 0,-1 0 0 0 0,1-1 0 0 0,0 1 1 0 0,0 0-1 0 0,0-1 0 0 0,0 1 0 0 0,0-1 0 0 0,0 1 0 0 0,1 0 0 0 0,-1-1 0 0 0,0 1 1 0 0,1 0-1 0 0,-1-1 0 0 0,1 1 0 0 0,-1 0 0 0 0,1 0 0 0 0,0 0 0 0 0,-1-1 1 0 0,1 1-1 0 0,0 0 0 0 0,0 0 0 0 0,0 0 0 0 0,0 0 0 0 0,0 0 0 0 0,0 0 1 0 0,0 1-1 0 0,0-1 0 0 0,0 0 0 0 0,1 0 0 0 0,-1 1 0 0 0,0-1 0 0 0,0 1 1 0 0,1-1-1 0 0,-1 1 0 0 0,0-1 0 0 0,1 1 0 0 0,-1 0 0 0 0,0 0 0 0 0,1 0-34 0 0,4-5 33 0 0,1 2 0 0 0,0-1 0 0 0,1 1 0 0 0,-1 0 0 0 0,1 0 1 0 0,-1 1-1 0 0,1 0 0 0 0,0 0 0 0 0,0 1 0 0 0,-1 0 0 0 0,1 0 0 0 0,0 1 0 0 0,0 0 0 0 0,0 1 0 0 0,0 0 0 0 0,0 0 0 0 0,0 0 0 0 0,0 1 0 0 0,-1 0 0 0 0,1 1 0 0 0,-1-1 0 0 0,0 2 0 0 0,1-1 0 0 0,-1 1 0 0 0,-1 0 0 0 0,1 0 0 0 0,0 1 0 0 0,-1 0 0 0 0,0 0 0 0 0,0 0 0 0 0,-1 1 0 0 0,0 0 0 0 0,0 0 0 0 0,0 1 0 0 0,0-1 1 0 0,-1 1-1 0 0,0 0 0 0 0,-1 0 0 0 0,1 0 0 0 0,-1 1 0 0 0,-1-1 0 0 0,0 1 0 0 0,0-1 0 0 0,0 3-33 0 0,-4 3 58 0 0,-2 0 0 0 0,0 1 0 0 0,0-2 0 0 0,-2 1 0 0 0,1-1 0 0 0,-1 1 0 0 0,-1-1 1 0 0,0-1-1 0 0,-1 0 0 0 0,0 0 0 0 0,-1 0 0 0 0,0-1 0 0 0,-1 0 0 0 0,0-1 0 0 0,0 0 0 0 0,-1-1 0 0 0,0 0 1 0 0,-1 0-1 0 0,1-1 0 0 0,-1-1 0 0 0,-3 1-58 0 0,15-8-42 0 0,0 1 0 0 0,0-1 1 0 0,0 0-1 0 0,0 1 0 0 0,0-1 1 0 0,0 1-1 0 0,0-1 0 0 0,0 0 0 0 0,0 1 1 0 0,0-1-1 0 0,0 0 0 0 0,-1 1 1 0 0,1-1-1 0 0,0 0 0 0 0,0 1 0 0 0,-1-1 1 0 0,1 1-1 0 0,0-1 0 0 0,-1 1 1 0 0,1-1-1 0 0,-1 0 0 0 0,1 1 0 0 0,-1 0 1 0 0,1-1-1 0 0,-1 1 0 0 0,1-1 1 0 0,-1 1-1 0 0,1 0 0 0 0,-1-1 0 0 0,1 1 1 0 0,-1 0-1 0 0,0-1 0 0 0,1 1 0 0 0,-1 0 1 0 0,1 0-1 0 0,-1 0 0 0 0,0 0 1 0 0,1-1-1 0 0,-1 1 0 0 0,0 0 0 0 0,1 0 1 0 0,-1 0-1 0 0,0 0 0 0 0,1 1 1 0 0,-1-1-1 0 0,0 0 0 0 0,1 0 0 0 0,-1 0 1 0 0,0 0-1 0 0,1 1 0 0 0,-1-1 1 0 0,1 0-1 0 0,-1 1 0 0 0,1-1 0 0 0,-1 0 1 0 0,0 1-1 0 0,1-1 0 0 0,-1 1 1 0 0,1-1-1 0 0,0 1 0 0 0,-1-1 0 0 0,1 1 1 0 0,-1-1-1 0 0,1 1 0 0 0,0-1 1 0 0,-1 1-1 0 0,1-1 0 0 0,0 1 42 0 0,22-45-3124 0 0,-2 20 1884 0 0,1-2 4 0 0</inkml:trace>
  <inkml:trace contextRef="#ctx0" brushRef="#br0" timeOffset="291.338">708 0 1236 0 0,'-11'6'3487'0'0,"-17"12"-2849"0"0,17-10-180 0 0,-26 16 348 0 0,22-16-546 0 0,0 1-1 0 0,0 0 1 0 0,1 1-1 0 0,1 1 1 0 0,0 0 0 0 0,0 1-1 0 0,1 0 1 0 0,0 1-1 0 0,1 0 1 0 0,1 1-1 0 0,-3 6-259 0 0,12-18 26 0 0,0 0 0 0 0,0 1 0 0 0,1-1 0 0 0,-1 0 0 0 0,1 1 0 0 0,0-1 0 0 0,-1 0 0 0 0,1 1 0 0 0,0-1 0 0 0,0 1 0 0 0,1-1 0 0 0,-1 0 0 0 0,1 1 0 0 0,-1-1 0 0 0,1 0 0 0 0,0 1 0 0 0,-1-1 0 0 0,1 0 0 0 0,0 0 0 0 0,0 0 0 0 0,1 0 0 0 0,-1 0 0 0 0,0 0 0 0 0,1 0 0 0 0,0 0 0 0 0,-1 0 0 0 0,1 0 0 0 0,0-1 0 0 0,0 1 0 0 0,-1-1 0 0 0,1 0 0 0 0,0 1 0 0 0,1-1 0 0 0,-1 0 0 0 0,0 0 0 0 0,0 0 0 0 0,0 0 1 0 0,1-1-1 0 0,-1 1 0 0 0,0-1 0 0 0,1 1 0 0 0,-1-1-26 0 0,111 21-695 0 0,-105-20 603 0 0,10 0-704 0 0,1 0 1 0 0,-1-2 0 0 0,1 0 0 0 0,-1-1-1 0 0,1-1 1 0 0,-1 0 0 0 0,0-2 0 0 0,17-6 795 0 0,-33 11-62 0 0,27-9-1180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0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5 107 1964 0 0,'-2'-30'3224'0'0,"1"28"-3185"0"0,1 1 1 0 0,-1-1-1 0 0,1 0 1 0 0,0 0-1 0 0,-1 0 0 0 0,1 1 1 0 0,0-1-1 0 0,0 0 1 0 0,0 0-1 0 0,0 0 0 0 0,1 0 1 0 0,-1 0-1 0 0,0 1 0 0 0,1-1 1 0 0,-1 0-1 0 0,1 0 1 0 0,0 1-1 0 0,0-1 0 0 0,-1 0 1 0 0,1 1-1 0 0,0-1 0 0 0,0 1 1 0 0,1-1-1 0 0,-1 1 1 0 0,0-1-1 0 0,0 1 0 0 0,1 0 1 0 0,-1 0-1 0 0,1 0 1 0 0,-1 0-1 0 0,1 0 0 0 0,-1 0 1 0 0,1 0-1 0 0,0 0 0 0 0,-1 0 1 0 0,1 1-1 0 0,0-1 1 0 0,1 1-40 0 0,4-4 54 0 0,0 1 1 0 0,1 0 0 0 0,-1 0 0 0 0,1 1-1 0 0,0 0 1 0 0,0 1 0 0 0,0 0 0 0 0,0 0-1 0 0,0 0 1 0 0,0 1 0 0 0,0 0 0 0 0,0 1-1 0 0,0 0 1 0 0,0 0 0 0 0,0 1 0 0 0,0 0-1 0 0,0 0 1 0 0,0 1 0 0 0,-1 0 0 0 0,1 0 0 0 0,-1 1-1 0 0,0 0 1 0 0,0 0 0 0 0,-1 0 0 0 0,1 1-1 0 0,-1 0 1 0 0,0 1 0 0 0,0-1 0 0 0,0 1-1 0 0,-1 0 1 0 0,0 1 0 0 0,0-1 0 0 0,-1 1-1 0 0,0 0 1 0 0,0 0 0 0 0,0 0 0 0 0,-1 1-1 0 0,0-1 1 0 0,0 3-55 0 0,-2 3 111 0 0,0 1 0 0 0,-1-1 0 0 0,0 1-1 0 0,-1-1 1 0 0,0 1 0 0 0,-1-1 0 0 0,-1 1 0 0 0,0-1-1 0 0,-1 0 1 0 0,0 0 0 0 0,-1 0 0 0 0,0-1 0 0 0,-1 0-1 0 0,-1 0 1 0 0,0 0 0 0 0,-1-1 0 0 0,0 0 0 0 0,0 0-1 0 0,-1-1 1 0 0,0 0 0 0 0,-1-1 0 0 0,0 0 0 0 0,-1 0-1 0 0,-4 2-110 0 0,7-3 139 0 0,96-35-616 0 0,193-90-8060 0 0,-250 102 7325 0 0</inkml:trace>
  <inkml:trace contextRef="#ctx0" brushRef="#br0" timeOffset="248.839">845 324 1324 0 0,'4'23'1048'0'0,"-3"2"-236"0"0,-1-13-84 0 0,0 9-40 0 0,-21 29-60 0 0,7-25-131 0 0,-5 1 7 0 0,-4-2-68 0 0,-2 0-60 0 0,-1-3-160 0 0,-3 1-116 0 0,2-5-140 0 0,5-1 4 0 0,-2-2-552 0 0,3-4-392 0 0,2 1-341 0 0,6-5 53 0 0,13-6 108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04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3 100 840 0 0,'-2'-21'2872'0'0,"6"-38"465"0"0,6 39 269 0 0,-9 30-3712 0 0,0 12 303 0 0,3 23-45 0 0,0 14 53 0 0,3-1 1 0 0,2-1 0 0 0,2 0-1 0 0,3 0 1 0 0,4 3-206 0 0,47 105 1101 0 0,-62-158-50 0 0,1-2-6249 0 0,6-30 74 0 0,-2 13 3727 0 0,1 4-14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0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1832 0 0,'9'-16'8718'0'0,"-2"-34"-4179"0"0,-7 49-4305 0 0,-4-19-3046 0 0,14 67-6836 0 0,-8-40 8469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1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3136 0 0,'3'2'972'0'0,"-3"-1"-152"0"0,0-1-231 0 0,0 2-261 0 0,-2-1-284 0 0,1-1 4 0 0,-1 2-1345 0 0,-1-2 77 0 0,0-2-124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2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2 492 996 0 0,'10'0'3984'0'0,"-6"20"221"0"0,-16 233-2770 0 0,15-160-1725 0 0,-3-19-1110 0 0,0-41-3362 0 0,-1-32 3437 0 0,-3 7-26 0 0</inkml:trace>
  <inkml:trace contextRef="#ctx0" brushRef="#br0" timeOffset="500.162">32 494 1540 0 0,'0'0'136'0'0,"0"0"-1"0"0,-1 0 1 0 0,1 0 0 0 0,-1 1-1 0 0,1-1 1 0 0,-1 0-1 0 0,1 0 1 0 0,0 0 0 0 0,-1 0-1 0 0,1 0 1 0 0,-1 0-1 0 0,1 0 1 0 0,-1 0 0 0 0,1 0-1 0 0,-1 0 1 0 0,1 0-1 0 0,0 0 1 0 0,-1 0 0 0 0,1 0-1 0 0,-1-1 1 0 0,1 1 0 0 0,0 0-1 0 0,-1 0 1 0 0,1 0-1 0 0,-1-1 1 0 0,1 1 0 0 0,0 0-1 0 0,-1 0 1 0 0,1-1-1 0 0,0 1 1 0 0,-1 0 0 0 0,1-1-1 0 0,0 1 1 0 0,0 0-1 0 0,-1-1 1 0 0,1 1 0 0 0,0-1-1 0 0,0 1 1 0 0,0 0 0 0 0,-1-1-1 0 0,1 1 1 0 0,0-1-1 0 0,0 1 1 0 0,0-1 0 0 0,0 1-1 0 0,0 0 1 0 0,0-1-1 0 0,0 1 1 0 0,0-1-136 0 0,-16 46 715 0 0,16-38-711 0 0,2 0 0 0 0,-1-1 1 0 0,1 1-1 0 0,0 0 0 0 0,0-1 0 0 0,1 0 0 0 0,0 1 0 0 0,0-1 1 0 0,0 0-1 0 0,1 0 0 0 0,0-1 0 0 0,0 1 0 0 0,1-1 0 0 0,-1 0 1 0 0,1 0-1 0 0,0 0 0 0 0,0-1 0 0 0,1 0 0 0 0,0 0 0 0 0,-1 0 1 0 0,1-1-1 0 0,0 1 0 0 0,1-1 0 0 0,-1-1 0 0 0,0 1 0 0 0,1-1 1 0 0,0-1-1 0 0,-1 1 0 0 0,1-1 0 0 0,0 0 0 0 0,0 0 0 0 0,0-1 1 0 0,0 0-1 0 0,-1 0 0 0 0,1-1 0 0 0,0 0 0 0 0,0 0 0 0 0,0 0 1 0 0,-1-1-1 0 0,1 0 0 0 0,-1-1 0 0 0,1 1 0 0 0,-1-1 0 0 0,0 0 1 0 0,0-1-1 0 0,0 1 0 0 0,0-1 0 0 0,3-3-4 0 0,13-58 90 0 0,-22 64 29 0 0,0 1-8 0 0,-19-25 211 0 0,42 94-1291 0 0,49 34-4575 0 0,-65-95 4147 0 0</inkml:trace>
  <inkml:trace contextRef="#ctx0" brushRef="#br0" timeOffset="781.406">727 453 1540 0 0,'7'18'237'0'0,"0"1"-1"0"0,0 0 1 0 0,-2 1 0 0 0,-1-1-1 0 0,0 1 1 0 0,-2 0 0 0 0,0-1-1 0 0,-1 1 1 0 0,-1 0 0 0 0,0 0-1 0 0,-2 0 1 0 0,-1 0 0 0 0,0 0-1 0 0,-1-1 1 0 0,-1 1-1 0 0,-1-1 1 0 0,-1 0 0 0 0,0-1-1 0 0,-2 0 1 0 0,0 0 0 0 0,-1-1-1 0 0,-1 0 1 0 0,0 0 0 0 0,-1-1-1 0 0,-1-1 1 0 0,-13 13-237 0 0,11-14-261 0 0,1 0 0 0 0,-2-1 0 0 0,0 0 0 0 0,0-2 0 0 0,-1 0 0 0 0,-1 0 0 0 0,1-2 0 0 0,-2 0 0 0 0,1-1 0 0 0,-1-1 0 0 0,-1-1 0 0 0,1-1 0 0 0,-1 0 0 0 0,0-2 0 0 0,0 0 0 0 0,0-1 0 0 0,-7-1 261 0 0,-12-1-1376 0 0</inkml:trace>
  <inkml:trace contextRef="#ctx0" brushRef="#br0" timeOffset="1904.112">928 119 1564 0 0,'-1'-1'83'0'0,"0"1"0"0"0,0 0 0 0 0,1-1 0 0 0,-1 1 0 0 0,0 0 1 0 0,0-1-1 0 0,0 1 0 0 0,0-1 0 0 0,0 0 0 0 0,1 1 0 0 0,-1-1 0 0 0,0 0 0 0 0,0 1 0 0 0,1-1 0 0 0,-1 0 0 0 0,1 0 0 0 0,-1 1 0 0 0,0-1 0 0 0,1 0 0 0 0,0 0 1 0 0,-1 0-1 0 0,1 0 0 0 0,-1 0 0 0 0,1 0 0 0 0,0 0 0 0 0,0 0 0 0 0,0 0 0 0 0,-1 0 0 0 0,1 0 0 0 0,0 0 0 0 0,0 0 0 0 0,0 0 0 0 0,0 0 0 0 0,1 0 0 0 0,-1 0 1 0 0,0 0-1 0 0,0 0 0 0 0,1 1 0 0 0,-1-1 0 0 0,0 0 0 0 0,1 0 0 0 0,-1 0 0 0 0,1 0 0 0 0,-1 0 0 0 0,1 0 0 0 0,0 1 0 0 0,-1-1 0 0 0,1 0 0 0 0,0 0 0 0 0,-1 1 0 0 0,1-1 1 0 0,0 1-1 0 0,0-1-83 0 0,45-39 778 0 0,-35 34-683 0 0,0 0-1 0 0,0 2 1 0 0,1-1 0 0 0,0 2 0 0 0,0-1 0 0 0,0 1 0 0 0,0 1 0 0 0,0 1 0 0 0,1-1 0 0 0,-1 2 0 0 0,1 0 0 0 0,-1 0 0 0 0,2 1-95 0 0,-10-1 21 0 0,1 1 0 0 0,-1-1-1 0 0,1 1 1 0 0,-1 0 0 0 0,1 0 0 0 0,-1 0 0 0 0,0 1 0 0 0,1-1-1 0 0,-1 1 1 0 0,0 0 0 0 0,0 0 0 0 0,0 1 0 0 0,0-1 0 0 0,-1 1-1 0 0,1 0 1 0 0,-1 0 0 0 0,1 0 0 0 0,-1 0 0 0 0,0 1 0 0 0,0-1-1 0 0,-1 1 1 0 0,1 0 0 0 0,-1 0 0 0 0,0 0 0 0 0,1 0 0 0 0,-2 0-1 0 0,1 0 1 0 0,0 0 0 0 0,-1 1 0 0 0,0-1 0 0 0,0 1 0 0 0,-1-1-1 0 0,1 1 1 0 0,-1-1 0 0 0,0 3-21 0 0,0 2 75 0 0,-2 1 0 0 0,0-1 1 0 0,0 0-1 0 0,0 1 0 0 0,-1-1 0 0 0,0 0 0 0 0,-1-1 0 0 0,0 1 1 0 0,-1-1-1 0 0,1 1 0 0 0,-2-1 0 0 0,1-1 0 0 0,-1 1 1 0 0,0-1-1 0 0,-6 6-75 0 0,-39 60 874 0 0,52-70-878 0 0,0 0 1 0 0,0 0-1 0 0,0-1 0 0 0,1 1 1 0 0,-1 0-1 0 0,1-1 1 0 0,0 1-1 0 0,0-1 0 0 0,0 1 1 0 0,0-1-1 0 0,1 0 1 0 0,-1 0-1 0 0,0 0 1 0 0,1 0-1 0 0,0 0 0 0 0,-1-1 1 0 0,1 1-1 0 0,0-1 1 0 0,0 0-1 0 0,0 1 1 0 0,0-1-1 0 0,0-1 0 0 0,0 1 1 0 0,0 0-1 0 0,0-1 1 0 0,0 1-1 0 0,0-1 1 0 0,0 0-1 0 0,0 0 0 0 0,0 0 1 0 0,1-1-1 0 0,-1 1 1 0 0,2-1 3 0 0,315-6-7031 0 0,-273-1 5618 0 0</inkml:trace>
  <inkml:trace contextRef="#ctx0" brushRef="#br0" timeOffset="2282.116">1911 284 964 0 0,'-7'-2'220'0'0,"1"0"0"0"0,-1 0 0 0 0,0 1 0 0 0,1 1 0 0 0,-1-1 0 0 0,0 1 0 0 0,0 0 0 0 0,0 0 0 0 0,1 1 0 0 0,-1 0 0 0 0,0 0 0 0 0,0 1 0 0 0,1-1 0 0 0,-1 1 0 0 0,1 1 0 0 0,0 0 0 0 0,0-1 0 0 0,0 2 0 0 0,0-1 0 0 0,0 1 0 0 0,0 0 0 0 0,1 0 0 0 0,-1 1-220 0 0,-3 4 189 0 0,0 1 0 0 0,0 0 0 0 0,1 0 0 0 0,0 1 0 0 0,1 0 0 0 0,0 0 0 0 0,0 1 0 0 0,2 0 0 0 0,-1 0 0 0 0,2 0 0 0 0,-1 1 0 0 0,2 0 0 0 0,0 0 0 0 0,0 0 0 0 0,1 0 0 0 0,1 0 1 0 0,0 7-190 0 0,51 208 1684 0 0,-3-43-1450 0 0,-47-182-318 0 0,1 0 1 0 0,-1 0 0 0 0,0-1 0 0 0,0 1 0 0 0,0 0 0 0 0,0 0-1 0 0,0 0 1 0 0,-1 0 0 0 0,1-1 0 0 0,-1 1 0 0 0,0 0-1 0 0,0 0 1 0 0,0-1 0 0 0,0 1 0 0 0,0 0 0 0 0,0-1-1 0 0,-1 0 1 0 0,1 1 0 0 0,-1-1 0 0 0,0 0 0 0 0,0 1-1 0 0,0-1 1 0 0,0 0 0 0 0,0 0 0 0 0,0-1 0 0 0,0 1-1 0 0,-1 0 1 0 0,1-1 0 0 0,-1 0 0 0 0,1 1 0 0 0,-1-1-1 0 0,1 0 1 0 0,-1 0 0 0 0,0 0 0 0 0,0-1 0 0 0,1 1-1 0 0,-1-1 1 0 0,0 1 0 0 0,0-1 0 0 0,0 0 0 0 0,0 0 83 0 0,-117-28-5002 0 0,93 12 3687 0 0</inkml:trace>
  <inkml:trace contextRef="#ctx0" brushRef="#br0" timeOffset="2562.267">1477 732 1380 0 0,'50'-23'633'0'0,"0"3"-1"0"0,1 2 1 0 0,1 1-1 0 0,1 4 1 0 0,9 0-633 0 0,4-3 500 0 0,121-23 2963 0 0,-187 39-3168 0 0,0 0-44 0 0,0 0-23 0 0,-1 243 1180 0 0,3-240-1658 0 0,-1 1 0 0 0,0-1 1 0 0,1 1-1 0 0,-1 0 0 0 0,-1-1 1 0 0,1 1-1 0 0,0 0 0 0 0,-1 0 1 0 0,0-1-1 0 0,0 1 0 0 0,0 0 1 0 0,0 0-1 0 0,-1 0 0 0 0,1-1 0 0 0,-1 1 1 0 0,0 0-1 0 0,0-1 0 0 0,0 1 1 0 0,-1 0-1 0 0,1-1 0 0 0,-1 0 1 0 0,0 1-1 0 0,0-1 0 0 0,0 0 1 0 0,0 0-1 0 0,-1 0 0 0 0,1 0 1 0 0,-1 0-1 0 0,-2 1 250 0 0,-4-2-1191 0 0</inkml:trace>
  <inkml:trace contextRef="#ctx0" brushRef="#br0" timeOffset="2810.962">1880 678 2556 0 0,'25'-2'4986'0'0,"27"33"-4453"0"0,-33-18 25 0 0,224 123-2117 0 0,-149-84-2869 0 0,-71-39 3118 0 0</inkml:trace>
  <inkml:trace contextRef="#ctx0" brushRef="#br0" timeOffset="3740.746">2509 377 1192 0 0,'0'0'594'0'0,"0"0"-71"0"0,0 0-10 0 0,-2-4 33 0 0,-4 2-403 0 0,0 0 1 0 0,0 1 0 0 0,-1 0-1 0 0,1 0 1 0 0,0 1 0 0 0,-1-1-1 0 0,1 1 1 0 0,0 1 0 0 0,-1-1-1 0 0,1 1 1 0 0,0 0 0 0 0,-1 0-1 0 0,1 1 1 0 0,0 0 0 0 0,0 0 0 0 0,0 1-1 0 0,0-1 1 0 0,1 1 0 0 0,-1 0-1 0 0,1 1 1 0 0,-1-1 0 0 0,1 1-1 0 0,0 0 1 0 0,1 1 0 0 0,-1-1-1 0 0,-3 5-143 0 0,5-6 69 0 0,0 1-1 0 0,0 0 0 0 0,0-1 0 0 0,0 1 0 0 0,0 0 1 0 0,1 1-1 0 0,0-1 0 0 0,0 0 0 0 0,0 1 0 0 0,0-1 1 0 0,1 1-1 0 0,-1-1 0 0 0,1 1 0 0 0,0 0 0 0 0,1 0 1 0 0,-1-1-1 0 0,1 1 0 0 0,0 0 0 0 0,0 0 0 0 0,1 0 1 0 0,-1-1-1 0 0,1 1 0 0 0,0 0 0 0 0,0 0-68 0 0,5 6-50 0 0,0-1-1 0 0,0 1 0 0 0,1-1 1 0 0,0-1-1 0 0,0 1 0 0 0,1-1 1 0 0,0 0-1 0 0,1-1 1 0 0,0 0-1 0 0,1-1 0 0 0,-1 1 1 0 0,1-2-1 0 0,1 1 1 0 0,-1-2-1 0 0,6 3 51 0 0,113 22-5021 0 0,-117-30 3797 0 0</inkml:trace>
  <inkml:trace contextRef="#ctx0" brushRef="#br0" timeOffset="4362.23">2673 380 1356 0 0,'1'-2'114'0'0,"1"1"1"0"0,0-1-1 0 0,0 1 0 0 0,0 0 0 0 0,0 0 0 0 0,0 0 1 0 0,0 0-1 0 0,0 0 0 0 0,0 0 0 0 0,0 0 1 0 0,1 1-1 0 0,-1-1 0 0 0,0 1 0 0 0,0 0 0 0 0,1-1 1 0 0,-1 1-1 0 0,0 0 0 0 0,1 1 0 0 0,-1-1 0 0 0,0 0 1 0 0,1 1-1 0 0,-1-1 0 0 0,0 1 0 0 0,0-1 1 0 0,0 1-1 0 0,0 0 0 0 0,1 0 0 0 0,-1 0 0 0 0,0 0 1 0 0,-1 1-1 0 0,1-1 0 0 0,0 1 0 0 0,0-1 1 0 0,0 1-1 0 0,-1-1 0 0 0,1 1 0 0 0,-1 0 0 0 0,1 0 1 0 0,-1 0-1 0 0,0-1 0 0 0,1 3-114 0 0,38 88 531 0 0,-40-84-381 0 0,0-1 1 0 0,0 1-1 0 0,-1-1 0 0 0,0 1 1 0 0,0-1-1 0 0,0 1 0 0 0,-1-1 0 0 0,-1 0 1 0 0,1 0-1 0 0,-1 0 0 0 0,0 0 1 0 0,-1 0-1 0 0,1 0 0 0 0,-2-1 1 0 0,1 0-1 0 0,0 0 0 0 0,-1 0 1 0 0,0 0-1 0 0,-1-1 0 0 0,1 0 1 0 0,-1 0-1 0 0,0 0-150 0 0,5-5-70 0 0,67-66-2278 0 0,71-61 213 0 0,-138 127 2180 0 0,0 1 1 0 0,0-1-1 0 0,0 1 0 0 0,0-1 1 0 0,0 0-1 0 0,0 1 1 0 0,0-1-1 0 0,0 0 0 0 0,0 0 1 0 0,0 0-1 0 0,0 0 1 0 0,0 0-1 0 0,-1 0 0 0 0,1 0 1 0 0,0 0-1 0 0,0 0 1 0 0,0 0-1 0 0,0-1 0 0 0,0 1 1 0 0,0 0-1 0 0,0-1 1 0 0,0 1-1 0 0,0-1 0 0 0,0 1 1 0 0,1-1-1 0 0,-1 0 1 0 0,0 1-1 0 0,0-1 0 0 0,0 0 1 0 0,0 1-1 0 0,1-1 1 0 0,-1 0-1 0 0,0 0 0 0 0,1 0 1 0 0,-1 0-1 0 0,1 0 1 0 0,-1 0-1 0 0,1 1 0 0 0,-1-1 1 0 0,1 0-1 0 0,0-1 1 0 0,-1 1-1 0 0,1 0 0 0 0,0 0 1 0 0,0 0-1 0 0,0 0 1 0 0,0 0-1 0 0,0 0 0 0 0,0 0 1 0 0,0 0-1 0 0,0 0 1 0 0,0 0-1 0 0,1 0 0 0 0,-1-1-45 0 0,-4 6 15 0 0,0-1 0 0 0,0 1 0 0 0,1-1-1 0 0,-1 1 1 0 0,1 0 0 0 0,0 0 0 0 0,0 1-1 0 0,0-1 1 0 0,1 1 0 0 0,0-1-1 0 0,-1 1 1 0 0,2 0 0 0 0,-1 0 0 0 0,0 0-1 0 0,1 0 1 0 0,0 0 0 0 0,0 0 0 0 0,1 0-1 0 0,0 1 1 0 0,-1-1 0 0 0,2 0 0 0 0,-1 0-1 0 0,0 0 1 0 0,1 0 0 0 0,0 1-1 0 0,0-1 1 0 0,1 0 0 0 0,0-1 0 0 0,-1 1-1 0 0,2 0 1 0 0,-1 0 0 0 0,0-1 0 0 0,1 1-1 0 0,0-1 1 0 0,0 0 0 0 0,2 3-15 0 0,63 40-2892 0 0,-53-45 217 0 0,-14-1 1272 0 0</inkml:trace>
  <inkml:trace contextRef="#ctx0" brushRef="#br0" timeOffset="4628.675">3223 413 1688 0 0,'2'9'313'0'0,"-1"0"0"0"0,0 1 0 0 0,-1 0 0 0 0,0-1-1 0 0,0 1 1 0 0,-1-1 0 0 0,0 1 0 0 0,-1-1 0 0 0,0 0 0 0 0,0 1 0 0 0,-1-1 0 0 0,-1 0-1 0 0,1 0 1 0 0,-1-1 0 0 0,-1 1 0 0 0,1-1 0 0 0,-6 6-313 0 0,-110 124 1485 0 0,93-111-1614 0 0,19-20-4975 0 0,21-15 3753 0 0</inkml:trace>
  <inkml:trace contextRef="#ctx0" brushRef="#br0" timeOffset="5175.068">3700 407 1484 0 0,'-18'-3'435'0'0,"1"2"-1"0"0,-1 0 0 0 0,0 1 1 0 0,1 1-1 0 0,-1 1 1 0 0,1 0-1 0 0,-1 2 1 0 0,1 0-1 0 0,0 0 0 0 0,0 2 1 0 0,1 0-1 0 0,-1 1 1 0 0,1 0-1 0 0,-8 7-434 0 0,23-13 8 0 0,0-1 0 0 0,0 1 0 0 0,0 0 0 0 0,0 0 0 0 0,1 0 0 0 0,-1 0 0 0 0,0 0 1 0 0,1 0-1 0 0,-1 0 0 0 0,1 0 0 0 0,-1 0 0 0 0,1 0 0 0 0,-1 0 0 0 0,1 0 0 0 0,0 0 0 0 0,-1 1 0 0 0,1-1 0 0 0,0 0 0 0 0,0 0 0 0 0,0 0 0 0 0,0 0 0 0 0,0 1 0 0 0,0-1 0 0 0,0 0 1 0 0,0 0-1 0 0,1 0 0 0 0,-1 1 0 0 0,0-1 0 0 0,1 0 0 0 0,-1 0 0 0 0,1 0 0 0 0,-1 0 0 0 0,1 0 0 0 0,0 0 0 0 0,-1 0 0 0 0,1 0 0 0 0,0 0 0 0 0,0 0 0 0 0,0-1 0 0 0,-1 1 1 0 0,1 0-1 0 0,0 0 0 0 0,0-1 0 0 0,0 1 0 0 0,0 0 0 0 0,0-1 0 0 0,0 1 0 0 0,1-1 0 0 0,-1 0 0 0 0,0 1 0 0 0,0-1 0 0 0,0 0 0 0 0,0 1 0 0 0,0-1 0 0 0,1 0 0 0 0,-1 0 0 0 0,0 0 1 0 0,0 0-1 0 0,0 0 0 0 0,1-1 0 0 0,-1 1-8 0 0,78 15-369 0 0,-69-14 335 0 0,0 0 0 0 0,1-1 0 0 0,-1 0 1 0 0,1 0-1 0 0,-1-1 0 0 0,0-1 0 0 0,0 0 1 0 0,1 0-1 0 0,-1-1 0 0 0,-1 0 0 0 0,1-1 1 0 0,0 0-1 0 0,-1 0 0 0 0,0-1 0 0 0,0 0 1 0 0,0-1-1 0 0,-1 0 0 0 0,1-1 0 0 0,-2 1 1 0 0,1-1-1 0 0,-1-1 0 0 0,0 0 1 0 0,0 0-1 0 0,-1 0 0 0 0,0 0 0 0 0,0-1 1 0 0,-1 0-1 0 0,-1-1 0 0 0,1 1 0 0 0,-1-1 1 0 0,-1 1-1 0 0,0-1 0 0 0,0 0 0 0 0,0-7 34 0 0,0 11 92 0 0,-1-1 0 0 0,0 0 0 0 0,0 0 0 0 0,-1 0 0 0 0,0 0-1 0 0,0-1 1 0 0,0 1 0 0 0,-1 0 0 0 0,0 0 0 0 0,-1 0 0 0 0,1-1-1 0 0,-1 1 1 0 0,-1 0 0 0 0,1 0 0 0 0,-1 0 0 0 0,-1 0 0 0 0,1 1 0 0 0,-1-1-1 0 0,0 0 1 0 0,-1 1 0 0 0,1 0 0 0 0,-1 0 0 0 0,0 0 0 0 0,-1 0 0 0 0,0 1-1 0 0,0 0 1 0 0,0 0 0 0 0,0 0 0 0 0,-1 0 0 0 0,0 1-92 0 0,6 4 86 0 0,0 0 4 0 0,-22 53 192 0 0,20-31-257 0 0,1-1-1 0 0,1 1 1 0 0,1 0-1 0 0,0-1 1 0 0,2 1 0 0 0,1-1-1 0 0,1 0 1 0 0,0 0-1 0 0,2-1 1 0 0,0 1 0 0 0,1-1-1 0 0,6 8-24 0 0,40 146-2748 0 0,-53-167 215 0 0,-1-6 374 0 0,0-1 697 0 0</inkml:trace>
  <inkml:trace contextRef="#ctx0" brushRef="#br0" timeOffset="5597.206">3943 426 1196 0 0,'1'-1'88'0'0,"1"0"0"0"0,-1 1 0 0 0,1-1 1 0 0,-1 0-1 0 0,1 1 0 0 0,-1-1 0 0 0,1 1 0 0 0,0-1 0 0 0,-1 1 0 0 0,1 0 0 0 0,0 0 0 0 0,-1-1 1 0 0,1 1-1 0 0,0 1 0 0 0,-1-1 0 0 0,1 0 0 0 0,-1 0 0 0 0,1 0 0 0 0,0 1 0 0 0,-1-1 0 0 0,1 1 1 0 0,-1 0-1 0 0,1-1 0 0 0,-1 1 0 0 0,1 0 0 0 0,-1 0 0 0 0,1 0 0 0 0,-1 0 0 0 0,0 0 0 0 0,0 0 1 0 0,1 0-1 0 0,-1 0 0 0 0,0 0 0 0 0,0 1 0 0 0,0-1 0 0 0,0 0 0 0 0,0 1 0 0 0,-1-1 0 0 0,1 1 1 0 0,0-1-1 0 0,-1 1 0 0 0,1 0 0 0 0,-1-1 0 0 0,1 1 0 0 0,-1-1 0 0 0,0 1 0 0 0,0 0 0 0 0,0-1 1 0 0,0 1-1 0 0,0 0-88 0 0,-8 82 2527 0 0,-26-30-322 0 0,193-212-2815 0 0,-73 90 2156 0 0,-91 71-1472 0 0,-1 0 1 0 0,1 0-1 0 0,0 1 1 0 0,1 0-1 0 0,-1 0 1 0 0,0 0-1 0 0,1 1 1 0 0,0 0-1 0 0,0-1 1 0 0,1 1-1 0 0,-1 0 0 0 0,1 1 1 0 0,0-1-1 0 0,0 1 1 0 0,1-1-1 0 0,0 1 1 0 0,0 0-1 0 0,0 0 1 0 0,0 0-1 0 0,1 0 1 0 0,0 1-75 0 0,4 0-111 0 0,0 0 1 0 0,0 1-1 0 0,1-2 1 0 0,0 1-1 0 0,0 0 1 0 0,1-1-1 0 0,-1 0 1 0 0,1 0-1 0 0,1 0 1 0 0,-1-1-1 0 0,1 0 0 0 0,0 0 1 0 0,0 0-1 0 0,1-1 1 0 0,-1 0-1 0 0,1 0 1 0 0,0 0-1 0 0,0-1 111 0 0,173 54-8716 0 0,-154-51 7476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1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2108 0 0,'0'6'1200'0'0,"2"-1"-304"0"0,-1-1-320 0 0,1 2-380 0 0,1-1-20 0 0,-3 1-1308 0 0,0-3-208 0 0,2 0 100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16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608 213 1304 0 0,'1'-8'249'0'0,"0"0"-1"0"0,1 1 1 0 0,0-1 0 0 0,1 0-1 0 0,0 1 1 0 0,0-1 0 0 0,0 1-1 0 0,1 0 1 0 0,0 0 0 0 0,1 0-1 0 0,0 1 1 0 0,0-1 0 0 0,0 1-1 0 0,0 1 1 0 0,1-1 0 0 0,0 1-1 0 0,5-4-248 0 0,42-51 2998 0 0,-106 34-2952 0 0,-108 41-362 0 0,130-9 365 0 0,1 2 0 0 0,0 1 0 0 0,0 2 0 0 0,1 1 0 0 0,1 1 0 0 0,0 1-1 0 0,0 2 1 0 0,2 0 0 0 0,0 2 0 0 0,1 1 0 0 0,1 1 0 0 0,0 1-1 0 0,2 1 1 0 0,1 1 0 0 0,0 1 0 0 0,2 1 0 0 0,1 1 0 0 0,1 0 0 0 0,-11 24-49 0 0,25-44 24 0 0,1 1 1 0 0,-1-1 0 0 0,1 1 0 0 0,0 0 0 0 0,1 0 0 0 0,0 0 0 0 0,0 0-1 0 0,1 0 1 0 0,-1 0 0 0 0,1 0 0 0 0,1 0 0 0 0,0 0 0 0 0,0 0 0 0 0,0 0 0 0 0,1 0-1 0 0,-1 0 1 0 0,2-1 0 0 0,-1 1 0 0 0,1 0 0 0 0,0-1 0 0 0,0 0 0 0 0,1 0-1 0 0,0 0 1 0 0,0 0 0 0 0,0-1 0 0 0,1 1 0 0 0,0-1 0 0 0,0 0 0 0 0,0-1 0 0 0,1 1-1 0 0,-1-1 1 0 0,1 0 0 0 0,0 0 0 0 0,0-1 0 0 0,1 0 0 0 0,-1 0 0 0 0,6 2-25 0 0,29 6-189 0 0,0-2 0 0 0,1-2 0 0 0,0-1 0 0 0,1-3 0 0 0,-1-1 0 0 0,40-4 189 0 0,-47 2-466 0 0,-36 1 442 0 0,1-1-1 0 0,-1 1 1 0 0,1-1-1 0 0,-1 0 1 0 0,1 1 0 0 0,-1-1-1 0 0,1 1 1 0 0,0-1-1 0 0,-1 1 1 0 0,1-1 0 0 0,0 1-1 0 0,-1-1 1 0 0,1 1-1 0 0,0 0 1 0 0,0-1 0 0 0,0 1-1 0 0,0-1 1 0 0,-1 1-1 0 0,1 0 1 0 0,0-1 0 0 0,0 1-1 0 0,0 0 1 0 0,0-1-1 0 0,0 1 1 0 0,0-1 0 0 0,1 1-1 0 0,-1 0 1 0 0,0-1-1 0 0,0 1 1 0 0,0-1 0 0 0,1 1-1 0 0,-1-1 1 0 0,0 1-1 0 0,0 0 1 0 0,1-1 0 0 0,-1 1-1 0 0,0-1 1 0 0,1 1-1 0 0,-1-1 1 0 0,1 0 0 0 0,-1 1-1 0 0,1-1 1 0 0,-1 1-1 0 0,1-1 1 0 0,-1 0 0 0 0,1 1-1 0 0,-1-1 1 0 0,1 0-1 0 0,0 1 25 0 0,-62 30-49 0 0,59-30 79 0 0,-41 18 283 0 0,1 1 0 0 0,1 3 0 0 0,1 1-1 0 0,0 2 1 0 0,2 1 0 0 0,2 2 0 0 0,0 2 0 0 0,-13 16-313 0 0,46-44 19 0 0,0-1 0 0 0,0 1-1 0 0,1-1 1 0 0,-1 1 0 0 0,1 0-1 0 0,-1 0 1 0 0,1 0 0 0 0,0 0 0 0 0,0 0-1 0 0,0 1 1 0 0,1-1 0 0 0,-1 0-1 0 0,1 1 1 0 0,0-1 0 0 0,0 1-1 0 0,0 0 1 0 0,0-1 0 0 0,1 1-1 0 0,-1 0 1 0 0,1 0 0 0 0,0-1 0 0 0,0 1-1 0 0,0 0 1 0 0,1 0 0 0 0,-1-1-1 0 0,1 1 1 0 0,0 0 0 0 0,0-1-1 0 0,0 1 1 0 0,1-1 0 0 0,-1 1 0 0 0,1-1-1 0 0,0 0 1 0 0,0 1 0 0 0,0-1-1 0 0,0 0 1 0 0,1 0 0 0 0,-1-1-1 0 0,1 1 1 0 0,0 0 0 0 0,0-1 0 0 0,-1 0-1 0 0,2 1 1 0 0,-1-1 0 0 0,0 0-19 0 0,8 1-133 0 0,0 0 0 0 0,0-1 0 0 0,1 0 0 0 0,-1-1 0 0 0,0 0 0 0 0,0 0 0 0 0,1-1 0 0 0,-1-1 0 0 0,0 0 0 0 0,0-1 0 0 0,1 0 0 0 0,-1-1 0 0 0,6-2 133 0 0,159-75-5465 0 0,-133 50 4049 0 0</inkml:trace>
  <inkml:trace contextRef="#ctx0" brushRef="#br0" timeOffset="248.504">920 464 1184 0 0,'38'-99'8490'0'0,"-53"278"-6208"0"0,-13 166-4274 0 0,10-301-563 0 0,-12-32-2006 0 0,15-12 3361 0 0</inkml:trace>
  <inkml:trace contextRef="#ctx0" brushRef="#br0" timeOffset="482.675">611 488 1468 0 0,'10'-22'5157'0'0,"15"33"-3717"0"0,-10-1-1442 0 0,60 29 516 0 0,-16-10-571 0 0,-2 3 0 0 0,-2 2-1 0 0,-1 2 1 0 0,16 17 57 0 0,-66-51-224 0 0,0 1 0 0 0,0 0 1 0 0,-1 0-1 0 0,1 0 0 0 0,-1 0 0 0 0,0 1 0 0 0,0-1 0 0 0,0 1 0 0 0,0 0 0 0 0,-1 0 1 0 0,1 0-1 0 0,-1 0 0 0 0,0 0 0 0 0,0 1 0 0 0,0-1 0 0 0,-1 1 0 0 0,0-1 1 0 0,0 1-1 0 0,0-1 0 0 0,0 1 0 0 0,-1 0 0 0 0,0-1 0 0 0,0 1 0 0 0,0 0 1 0 0,0 0 223 0 0,-16 24-1220 0 0</inkml:trace>
  <inkml:trace contextRef="#ctx0" brushRef="#br0" timeOffset="717.223">238 1263 2068 0 0,'0'1'246'0'0,"1"-1"1"0"0,-1 0-1 0 0,1 0 0 0 0,-1 1 0 0 0,0-1 0 0 0,1 0 0 0 0,-1 1 0 0 0,0-1 1 0 0,1 0-1 0 0,-1 1 0 0 0,0-1 0 0 0,1 1 0 0 0,-1-1 0 0 0,0 0 1 0 0,0 1-1 0 0,0-1 0 0 0,1 1 0 0 0,-1-1 0 0 0,0 1 0 0 0,0-1 1 0 0,0 1-1 0 0,0-1 0 0 0,0 1 0 0 0,0-1 0 0 0,0 1 0 0 0,0-1 0 0 0,0 1 1 0 0,0-1-1 0 0,0 0 0 0 0,0 1 0 0 0,0-1 0 0 0,0 1-246 0 0,26-3 377 0 0,197-14 1494 0 0,-118 14-1555 0 0,176-13-1477 0 0,-105-35-2768 0 0,-80-19-34 0 0,-68 40 2747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1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 1360 0 0,'-11'0'194'0'0,"-1"0"0"0"0,0 0 0 0 0,0 1-1 0 0,0 0 1 0 0,0 1 0 0 0,1 1 0 0 0,-1-1 0 0 0,1 2 0 0 0,0 0-1 0 0,0 0 1 0 0,0 1 0 0 0,0 0 0 0 0,1 1 0 0 0,0 0-1 0 0,0 1 1 0 0,0 0 0 0 0,1 1 0 0 0,0 0 0 0 0,1 0 0 0 0,-1 1-1 0 0,2 0 1 0 0,-1 0 0 0 0,-3 7-194 0 0,-15 20 393 0 0,2 2 0 0 0,1 0 0 0 0,2 2 0 0 0,2 0 0 0 0,-10 31-393 0 0,21-53 51 0 0,1 0 0 0 0,0 0 0 0 0,2 1 0 0 0,0-1 0 0 0,1 1 0 0 0,1 0 0 0 0,1 1 0 0 0,0-1 0 0 0,1 0 0 0 0,2 1-1 0 0,0-1 1 0 0,1 0 0 0 0,0 0 0 0 0,2 0 0 0 0,0 0 0 0 0,2 0 0 0 0,0-1 0 0 0,0 0 0 0 0,9 15-51 0 0,-10-26-227 0 0,0-1 1 0 0,1 0-1 0 0,-1 0 1 0 0,1 0-1 0 0,0-1 1 0 0,1 0-1 0 0,-1 0 1 0 0,1-1-1 0 0,0 1 1 0 0,0-2-1 0 0,0 1 1 0 0,1-1-1 0 0,-1 0 1 0 0,1 0-1 0 0,0-1 1 0 0,0 0-1 0 0,0 0 1 0 0,0-1-1 0 0,0 0 1 0 0,0-1-1 0 0,0 1 1 0 0,0-2-1 0 0,1 1 1 0 0,-1-1-1 0 0,2-1 227 0 0,43-9-1328 0 0</inkml:trace>
  <inkml:trace contextRef="#ctx0" brushRef="#br0" timeOffset="261.726">985 226 1172 0 0,'-13'5'3401'0'0,"-17"26"-2570"0"0,21-15-597 0 0,-1 0 0 0 0,2 1 0 0 0,0 0-1 0 0,1 1 1 0 0,1-1 0 0 0,1 1-1 0 0,0 0 1 0 0,1 1 0 0 0,1-1-1 0 0,1 2-233 0 0,-31 114 14 0 0,-42-61-4463 0 0,45-62 3235 0 0</inkml:trace>
  <inkml:trace contextRef="#ctx0" brushRef="#br0" timeOffset="509.234">566 279 2240 0 0,'30'-1'4341'0'0,"25"38"-3387"0"0,-34-22-382 0 0,270 177 543 0 0,-127-85-7307 0 0,-151-92 4882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18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1 211 924 0 0,'25'-45'2436'0'0,"-29"5"1612"0"0,120 856-3585 0 0,-122-768-5468 0 0,1-48 3695 0 0</inkml:trace>
  <inkml:trace contextRef="#ctx0" brushRef="#br0" timeOffset="313.011">52 233 1532 0 0,'8'-25'537'0'0,"-7"15"-397"0"0,0 0 0 0 0,0 1 0 0 0,1-1 0 0 0,0 1 0 0 0,1-1 0 0 0,0 1 0 0 0,1 0 0 0 0,0 0 0 0 0,0 0 0 0 0,1 1 0 0 0,0-1 0 0 0,1 1 0 0 0,-1 1 0 0 0,2-1 0 0 0,-1 1 0 0 0,1 0 0 0 0,0 0 0 0 0,0 0 0 0 0,1 1 0 0 0,0 1 0 0 0,0-1 0 0 0,0 1 0 0 0,1 0 0 0 0,0 1 0 0 0,0 0 0 0 0,0 1 0 0 0,0 0 0 0 0,4-1-140 0 0,-6 6 40 0 0,0 1-1 0 0,-1 0 0 0 0,1 0 0 0 0,-1 1 1 0 0,0 0-1 0 0,0 0 0 0 0,-1 0 1 0 0,1 1-1 0 0,-1-1 0 0 0,0 1 1 0 0,0 1-1 0 0,0-1 0 0 0,-1 1 1 0 0,0 0-1 0 0,0 0 0 0 0,0 0 0 0 0,-1 0 1 0 0,0 1-1 0 0,0-1 0 0 0,-1 1 1 0 0,1 0-1 0 0,-1 0 0 0 0,-1-1 1 0 0,1 6-40 0 0,3 6 98 0 0,-2 0 1 0 0,0 0 0 0 0,-1 0 0 0 0,0 1 0 0 0,-2-1-1 0 0,0 1 1 0 0,-1-1 0 0 0,-1 1 0 0 0,-1-1-1 0 0,-1 0 1 0 0,0 0 0 0 0,-1 0 0 0 0,-1 0 0 0 0,0-1-1 0 0,-2 0 1 0 0,0 0 0 0 0,-1-1 0 0 0,0 0-1 0 0,-11 12-98 0 0,-56 70-1683 0 0,75-97 345 0 0,3-12-1324 0 0,9-2 1444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2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1212 0 0,'8'0'5087'0'0,"11"1"-3402"0"0,37 1-1112 0 0,65-13-117 0 0,-2 1-3505 0 0,-116 10 1703 0 0,-1 2 54 0 0,10 6 30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2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1684 0 0,'5'4'868'0'0,"-3"-1"-60"0"0,4 2-188 0 0,0-4 40 0 0,15 4-100 0 0,2-1-115 0 0,-9-4-33 0 0,10 0-20 0 0,5 0-180 0 0,3 0-16 0 0,37-12-276 0 0,-31 6 12 0 0,0-6-588 0 0,2 3-761 0 0,0 0 241 0 0,-3-3 40 0 0,0 2-4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2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1604 0 0,'20'17'442'0'0,"-1"1"-1"0"0,-1 1 0 0 0,0 0 1 0 0,-2 1-1 0 0,0 1 0 0 0,-1 1 1 0 0,-2 0-1 0 0,0 1 1 0 0,-1 0-1 0 0,-1 2-441 0 0,19 37 490 0 0,-3 2 1 0 0,-3 1 0 0 0,-3 0-1 0 0,-2 2 1 0 0,-3 0-1 0 0,-4 1 1 0 0,-2 0-1 0 0,-4 1 1 0 0,-1 32-491 0 0,-6-72 119 0 0,0-1 1 0 0,-2 0-1 0 0,-1 0 0 0 0,-1-1 0 0 0,-1 1 1 0 0,-2-1-1 0 0,-4 10-119 0 0,7-20 82 0 0,-3 12-211 0 0,-2 0-1 0 0,0-1 1 0 0,-2 0-1 0 0,-1 0 1 0 0,-2-1-1 0 0,0-1 0 0 0,-2-1 1 0 0,0 0-1 0 0,-2-1 1 0 0,-1-1-1 0 0,0-1 1 0 0,-25 20 129 0 0,43-39-214 0 0,-1-1 0 0 0,0 0 1 0 0,0 0-1 0 0,0 0 0 0 0,-1 0 1 0 0,1 0-1 0 0,0-1 1 0 0,-1 1-1 0 0,1-1 0 0 0,-1 0 1 0 0,1 0-1 0 0,-1 0 1 0 0,0-1-1 0 0,1 1 0 0 0,-1-1 1 0 0,0 0-1 0 0,0 0 0 0 0,1 0 1 0 0,-1 0-1 0 0,0-1 1 0 0,1 0-1 0 0,-1 1 0 0 0,0-1 1 0 0,1-1-1 0 0,-1 1 1 0 0,1 0-1 0 0,0-1 0 0 0,-1 0 1 0 0,1 0-1 0 0,0 0 0 0 0,0 0 1 0 0,0 0-1 0 0,-2-2 214 0 0,-15-23-1122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3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2456 0 0,'8'-2'1428'0'0,"-1"2"-184"0"0,-1 0-347 0 0,-3 2-297 0 0,1-2-208 0 0,-4 0-304 0 0,0 1 0 0 0,-4-1-916 0 0,3 2-549 0 0,-1-2 121 0 0,1-2 20 0 0,-3 1 100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3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69 1128 0 0,'3'-1'122'0'0,"-1"0"-1"0"0,0 0 1 0 0,1 0 0 0 0,0 0-1 0 0,-1 0 1 0 0,1 1-1 0 0,-1-1 1 0 0,1 1 0 0 0,0 0-1 0 0,-1-1 1 0 0,1 1 0 0 0,0 0-1 0 0,0 1 1 0 0,-1-1 0 0 0,1 0-1 0 0,0 1 1 0 0,-1 0-1 0 0,1-1 1 0 0,-1 1 0 0 0,1 0-1 0 0,-1 0 1 0 0,1 1 0 0 0,-1-1-1 0 0,0 0 1 0 0,1 1-1 0 0,-1 0 1 0 0,0-1 0 0 0,0 1-1 0 0,0 0 1 0 0,0 0 0 0 0,-1 0-1 0 0,1 0 1 0 0,1 2-122 0 0,3 9 185 0 0,-1-1 0 0 0,0 1 1 0 0,0 0-1 0 0,-2 0 0 0 0,1 1 0 0 0,-2-1 1 0 0,0 1-1 0 0,0-1 0 0 0,-1 1 1 0 0,-1 0-1 0 0,0-1 0 0 0,-1 1 0 0 0,-1 0 1 0 0,0-1-1 0 0,-1 1 0 0 0,0-1 1 0 0,-1 0-1 0 0,0 0 0 0 0,-1 0 0 0 0,-1-1 1 0 0,0 1-1 0 0,-1-1 0 0 0,0-1 0 0 0,0 1 1 0 0,-2-1-1 0 0,1-1 0 0 0,-1 1 1 0 0,-2 0-186 0 0,-29 63 1588 0 0,74-72-1898 0 0,198-60-7728 0 0,-199 46 6808 0 0</inkml:trace>
  <inkml:trace contextRef="#ctx0" brushRef="#br0" timeOffset="265.343">632 590 2204 0 0,'-9'23'693'0'0,"-1"-1"1"0"0,0-1-1 0 0,-2 1 0 0 0,-1-2 0 0 0,0 0 0 0 0,-2 0 1 0 0,0-1-1 0 0,-10 9-693 0 0,7-11 212 0 0,0 0 1 0 0,-1-1-1 0 0,0-1 1 0 0,-1 0-1 0 0,-1-2 1 0 0,0-1-1 0 0,-1 0 1 0 0,-10 3-213 0 0,30-14-143 0 0,0 1 1 0 0,0-1 0 0 0,0 0 0 0 0,0 0 0 0 0,-1 0-1 0 0,1 0 1 0 0,0 0 0 0 0,-1 0 0 0 0,1-1 0 0 0,-1 1-1 0 0,1-1 1 0 0,-1 0 0 0 0,1 1 0 0 0,-1-1 0 0 0,1 0-1 0 0,-1-1 1 0 0,1 1 0 0 0,-1 0 0 0 0,1-1 0 0 0,0 1-1 0 0,-1-1 1 0 0,1 0 0 0 0,-1 0 0 0 0,1 0 0 0 0,0 0-1 0 0,0 0 1 0 0,0 0 0 0 0,-1-1 0 0 0,1 1 0 0 0,0-1-1 0 0,1 1 1 0 0,-1-1 0 0 0,0 0 0 0 0,0 0 0 0 0,1 0-1 0 0,-1 0 1 0 0,1 0 0 0 0,0 0 0 0 0,-1 0 0 0 0,1 0-1 0 0,0 0 1 0 0,0-1 0 0 0,0-2 142 0 0,-3-17-1231 0 0</inkml:trace>
  <inkml:trace contextRef="#ctx0" brushRef="#br0" timeOffset="884.457">859 36 1152 0 0,'1'0'143'0'0,"-1"0"0"0"0,0-1 0 0 0,0 1 0 0 0,0-1 0 0 0,0 1 0 0 0,0-1 0 0 0,0 1 0 0 0,0-1 0 0 0,0 1 0 0 0,0 0 0 0 0,0-1 0 0 0,0 1 0 0 0,0-1 0 0 0,0 1 0 0 0,0-1 0 0 0,0 1 0 0 0,0 0 0 0 0,0-1 0 0 0,-1 1 0 0 0,1-1 0 0 0,0 1 0 0 0,0 0 0 0 0,-1-1 0 0 0,1 1 0 0 0,0-1 0 0 0,0 1 0 0 0,-1 0 0 0 0,1 0 0 0 0,0-1 0 0 0,-1 1 1 0 0,1 0-1 0 0,0-1 0 0 0,-1 1 0 0 0,1 0 0 0 0,-1 0 0 0 0,1 0 0 0 0,0 0 0 0 0,-1-1 0 0 0,0 1-143 0 0,46-15 438 0 0,-42 13-422 0 0,1 1-1 0 0,-1 0 1 0 0,1 0-1 0 0,0 0 1 0 0,0 1-1 0 0,0-1 1 0 0,-1 1-1 0 0,1 0 1 0 0,0 0 0 0 0,0 0-1 0 0,0 1 1 0 0,0-1-1 0 0,-1 1 1 0 0,1 0-1 0 0,0 0 1 0 0,0 0 0 0 0,-1 1-1 0 0,1-1 1 0 0,-1 1-1 0 0,1 0 1 0 0,-1 0-1 0 0,0 0 1 0 0,0 0-1 0 0,0 1 1 0 0,0-1 0 0 0,0 1-1 0 0,-1 0 1 0 0,1 0-1 0 0,-1 0 1 0 0,1 0-1 0 0,-1 0 1 0 0,0 0 0 0 0,0 1-1 0 0,-1-1 1 0 0,1 1-1 0 0,-1-1 1 0 0,1 1-1 0 0,-1-1 1 0 0,0 1-1 0 0,-1 0 1 0 0,1 0 0 0 0,-1 0-1 0 0,1-1 1 0 0,-1 1-1 0 0,0 0 1 0 0,-1 0-1 0 0,1 0 1 0 0,-1 0 0 0 0,1-1-1 0 0,-2 2-15 0 0,-106 174 489 0 0,108-175-489 0 0,0 0-1 0 0,0-1 1 0 0,1 1 0 0 0,0 0-1 0 0,0-1 1 0 0,0 1-1 0 0,0 0 1 0 0,0-1-1 0 0,1 0 1 0 0,-1 1-1 0 0,1-1 1 0 0,0 0-1 0 0,0 0 1 0 0,0 0-1 0 0,1 0 1 0 0,-1 0-1 0 0,1 0 1 0 0,-1 0-1 0 0,1-1 1 0 0,0 0 0 0 0,0 1-1 0 0,0-1 1 0 0,0 0-1 0 0,1-1 1 0 0,-1 1-1 0 0,1 0 1 0 0,-1-1-1 0 0,1 0 1 0 0,-1 0-1 0 0,1 0 1 0 0,-1 0-1 0 0,4 0 1 0 0,14 10 4 0 0,-13-8 19 0 0,0 0 0 0 0,-1 1 0 0 0,1 1 0 0 0,-1-1 1 0 0,0 1-1 0 0,-1 0 0 0 0,1 1 0 0 0,-1-1 0 0 0,0 1 0 0 0,0 1 0 0 0,-1-1 0 0 0,0 1 0 0 0,0 0 0 0 0,0 0 0 0 0,-1 0 0 0 0,0 1 0 0 0,-1 0 1 0 0,1-1-1 0 0,-1 1 0 0 0,-1 0 0 0 0,2 9-23 0 0,-8-8-1 0 0,0-1 1 0 0,-1 1 0 0 0,-1-1-1 0 0,1 0 1 0 0,-1 0-1 0 0,0 0 1 0 0,-1-1-1 0 0,0 0 1 0 0,0-1-1 0 0,0 1 1 0 0,-1-1 0 0 0,0-1-1 0 0,0 1 1 0 0,-1-2-1 0 0,1 1 1 0 0,-1-1-1 0 0,0 0 1 0 0,0-1 0 0 0,-1 0-1 0 0,1 0 1 0 0,-1-1-1 0 0,1 0 1 0 0,-1-1-1 0 0,0 0 1 0 0,1-1-1 0 0,-2 0 1 0 0,0 3-494 0 0,0-1-1 0 0,0-1 0 0 0,0 0 0 0 0,-1-1 0 0 0,1 0 0 0 0,0-1 0 0 0,0 0 0 0 0,0 0 0 0 0,0-1 0 0 0,0-1 0 0 0,0 0 0 0 0,0 0 0 0 0,-5-4 495 0 0,-1-9-1315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3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 1744 0 0,'-4'-2'8472'0'0,"-14"107"-7398"0"0,12 71-899 0 0,7-57-2828 0 0,-1-26-2676 0 0,0-78 4086 0 0</inkml:trace>
  <inkml:trace contextRef="#ctx0" brushRef="#br0" timeOffset="249.442">302 478 2784 0 0,'-14'15'1028'0'0,"-2"3"-92"0"0,-2-3-135 0 0,-3 3-77 0 0,2 1-60 0 0,0 1-116 0 0,0 1-68 0 0,-1 1-20 0 0,3-2-108 0 0,1 4-180 0 0,1-8-304 0 0,7 4 4 0 0,0-7-652 0 0,2-1-700 0 0,0-7 103 0 0,2-5 57 0 0,4 0-16 0 0,-1-5 100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4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1240 0 0,'0'0'416'0'0,"-19"0"2246"0"0,-24 13-700 0 0,172-1-1352 0 0,559 54 205 0 0,-541-47-347 0 0,-173 3-430 0 0,-67 17-74 0 0,-2-4 0 0 0,-1-4 1 0 0,-28 2 35 0 0,71-18 37 0 0,-152 53-3322 0 0,201-63 2257 0 0,6-4-376 0 0</inkml:trace>
  <inkml:trace contextRef="#ctx0" brushRef="#br0" timeOffset="385.089">1116 336 2080 0 0,'-449'189'5487'0'0,"283"-110"-5099"0"0,130-46-2302 0 0,42-32-611 0 0,0-1 1185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3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1428 0 0,'7'-18'3142'0'0,"56"4"-2114"0"0,-51 14-945 0 0,-1 1 0 0 0,1 1 1 0 0,-1 0-1 0 0,1 0 0 0 0,-1 1 1 0 0,0 1-1 0 0,0 0 0 0 0,0 0 1 0 0,-1 1-1 0 0,1 1 0 0 0,-1-1 1 0 0,0 2-1 0 0,-1-1 0 0 0,1 2 1 0 0,-1-1-1 0 0,-1 1 0 0 0,0 0 1 0 0,0 1-1 0 0,0 0 0 0 0,-1 0 1 0 0,0 1-1 0 0,-1-1 0 0 0,0 2 1 0 0,-1-1-1 0 0,0 1 0 0 0,0-1 0 0 0,-1 1 1 0 0,-1 0-1 0 0,0 1 0 0 0,0-1 1 0 0,-1 1-1 0 0,-1 0-83 0 0,-3 0 68 0 0,-1-1 1 0 0,0 0-1 0 0,-1 0 0 0 0,-1 0 0 0 0,1 0 1 0 0,-2-1-1 0 0,1 0 0 0 0,-1 0 0 0 0,-1 0 0 0 0,0-1 1 0 0,0 0-1 0 0,-1 0 0 0 0,0-1 0 0 0,-1 0 1 0 0,0 0-1 0 0,0-1 0 0 0,0 0 0 0 0,-1 0 1 0 0,0-1-1 0 0,-7 2-68 0 0,-149 64 115 0 0,162-71-451 0 0,-2-18-1161 0 0,84-61-3977 0 0,-49 56 4117 0 0</inkml:trace>
  <inkml:trace contextRef="#ctx0" brushRef="#br0" timeOffset="281.361">549 78 1068 0 0,'-13'11'425'0'0,"-1"1"0"0"0,1 0-1 0 0,1 1 1 0 0,0 0 0 0 0,1 1 0 0 0,1 0-1 0 0,0 1 1 0 0,0 0 0 0 0,2 1 0 0 0,0 0-1 0 0,1 0 1 0 0,0 0 0 0 0,1 1 0 0 0,1 0-1 0 0,1 0 1 0 0,1 1 0 0 0,-2 17-425 0 0,9-25 29 0 0,0 1-1 0 0,1-1 1 0 0,0 0 0 0 0,0 0 0 0 0,1-1-1 0 0,0 1 1 0 0,1-1 0 0 0,0-1 0 0 0,1 1-1 0 0,0-1 1 0 0,0 0 0 0 0,0-1 0 0 0,1 0-1 0 0,0-1 1 0 0,1 1 0 0 0,-1-2 0 0 0,1 1 0 0 0,1-2-1 0 0,-1 1 1 0 0,0-1 0 0 0,1-1 0 0 0,0 0-1 0 0,0 0 1 0 0,0-1 0 0 0,0 0 0 0 0,0-1-1 0 0,1-1 1 0 0,4 0-29 0 0,-14 1-31 0 0,11 1-431 0 0,1 1 1 0 0,0-2 0 0 0,-1 1 0 0 0,1-2 0 0 0,0 0 0 0 0,-1-1 0 0 0,1 0 0 0 0,-1-1-1 0 0,1-1 1 0 0,-1 0 0 0 0,0 0 0 0 0,0-1 0 0 0,0-1 0 0 0,10-6 461 0 0,-4-6-1455 0 0</inkml:trace>
  <inkml:trace contextRef="#ctx0" brushRef="#br0" timeOffset="560.453">889 258 1756 0 0,'71'9'4860'0'0,"38"-25"-3949"0"0,-64 7-405 0 0,82-12-419 0 0,13-2-5082 0 0,-130 20 3730 0 0</inkml:trace>
  <inkml:trace contextRef="#ctx0" brushRef="#br0" timeOffset="810.162">889 444 1404 0 0,'-1'1'111'0'0,"0"0"-1"0"0,1-1 1 0 0,-1 1-1 0 0,1 0 1 0 0,-1 0-1 0 0,0-1 1 0 0,1 1-1 0 0,0 0 1 0 0,-1 0 0 0 0,1 0-1 0 0,0 0 1 0 0,-1 0-1 0 0,1-1 1 0 0,0 1-1 0 0,0 0 1 0 0,0 0-1 0 0,0 0 1 0 0,0 0-1 0 0,0 0 1 0 0,0 0-1 0 0,0 0 1 0 0,0 0 0 0 0,0 0-1 0 0,0 0 1 0 0,0-1-1 0 0,1 1 1 0 0,-1 0-1 0 0,0 0 1 0 0,1 0-1 0 0,-1 0 1 0 0,1-1-1 0 0,-1 1 1 0 0,1 0-1 0 0,-1 0 1 0 0,1-1 0 0 0,0 1-1 0 0,-1 0 1 0 0,1-1-1 0 0,0 1 1 0 0,-1 0-1 0 0,1-1 1 0 0,0 1-1 0 0,0-1 1 0 0,0 0-1 0 0,-1 1 1 0 0,1-1-1 0 0,0 0 1 0 0,0 1 0 0 0,0-1-1 0 0,0 0 1 0 0,0 0-1 0 0,0 0 1 0 0,0 1-1 0 0,0-1 1 0 0,-1 0-1 0 0,1 0 1 0 0,0-1-1 0 0,0 1 1 0 0,0 0-1 0 0,0 0 1 0 0,0 0-111 0 0,75 4 692 0 0,-65-4-267 0 0,234-21 74 0 0,-7-32-6054 0 0,-197 41 4222 0 0,-4-3 2 0 0</inkml:trace>
  <inkml:trace contextRef="#ctx0" brushRef="#br0" timeOffset="996.58">1844 92 988 0 0,'-7'2'194'0'0,"1"0"1"0"0,-1 0-1 0 0,1 1 0 0 0,0 0 0 0 0,-1 1 1 0 0,1-1-1 0 0,1 1 0 0 0,-1 0 0 0 0,1 0 0 0 0,-1 1 1 0 0,1 0-1 0 0,1 0 0 0 0,-1 0 0 0 0,1 0 1 0 0,-1 1-1 0 0,2-1 0 0 0,-1 1 0 0 0,1 0 1 0 0,-1 1-1 0 0,2-1 0 0 0,-1 0 0 0 0,1 1 1 0 0,0 0-1 0 0,0-1 0 0 0,1 1 0 0 0,0 0 1 0 0,0 0-1 0 0,0 0 0 0 0,1 0 0 0 0,0 0 1 0 0,1 0-1 0 0,-1 0 0 0 0,1-1 0 0 0,1 1 0 0 0,-1 0 1 0 0,1 0-1 0 0,0-1 0 0 0,1 1 0 0 0,0-1 1 0 0,0 0-1 0 0,0 0 0 0 0,3 3-194 0 0,4 1 65 0 0,1-1 0 0 0,1-1-1 0 0,-1 0 1 0 0,1-1 0 0 0,1 0-1 0 0,0-1 1 0 0,-1 0 0 0 0,2-1-1 0 0,-1-1 1 0 0,1 0 0 0 0,-1 0-1 0 0,1-2 1 0 0,0 1 0 0 0,0-2-1 0 0,0 0 1 0 0,0-1 0 0 0,1 0-1 0 0,10-2-64 0 0,-21 3-15 0 0,0-1-1 0 0,0 1 1 0 0,0-1-1 0 0,0 1 1 0 0,0-1-1 0 0,0-1 1 0 0,0 1-1 0 0,0 0 1 0 0,0-1-1 0 0,0 0 1 0 0,0 0-1 0 0,0 0 1 0 0,-1-1-1 0 0,1 1 1 0 0,0-1-1 0 0,-1 0 1 0 0,1 0-1 0 0,-1 0 1 0 0,1 0-1 0 0,-1-1 1 0 0,0 1-1 0 0,0-1 1 0 0,0 0-1 0 0,-1 0 1 0 0,1 0-1 0 0,-1 0 1 0 0,1 0-1 0 0,-1-1 1 0 0,0 1-1 0 0,0-1 0 0 0,-1 1 1 0 0,1-1-1 0 0,-1 0 1 0 0,1 0-1 0 0,-1 1 1 0 0,0-1-1 0 0,-1 0 1 0 0,1 0-1 0 0,-1 0 1 0 0,0 0-1 0 0,0 0 1 0 0,0-1 15 0 0,-12-15-157 0 0,0 0 1 0 0,-2 1-1 0 0,0 1 0 0 0,-1 1 1 0 0,-1 0-1 0 0,0 0 1 0 0,-1 2-1 0 0,-1 0 0 0 0,-1 1 1 0 0,0 1-1 0 0,0 1 1 0 0,-1 0-1 0 0,-1 2 0 0 0,0 0 1 0 0,0 1-1 0 0,-1 2 1 0 0,0 0-1 0 0,-21-3 157 0 0,29 6-3957 0 0,14 4 2654 0 0</inkml:trace>
  <inkml:trace contextRef="#ctx0" brushRef="#br0" timeOffset="1228.223">2342 377 1228 0 0,'4'13'434'0'0,"0"-1"0"0"0,-1 1 0 0 0,0 0 0 0 0,-1 1 0 0 0,0-1 0 0 0,-1 0 0 0 0,-1 1 0 0 0,0-1 0 0 0,-1 0 0 0 0,0 1 0 0 0,-1-1 0 0 0,0 0 1 0 0,-1 0-1 0 0,-4 10-434 0 0,4-15 41 0 0,-1 0 1 0 0,0 0 0 0 0,0 0-1 0 0,0-1 1 0 0,-1 1 0 0 0,0-1-1 0 0,-1-1 1 0 0,0 1 0 0 0,0-1-1 0 0,0 0 1 0 0,-1 0 0 0 0,1 0 0 0 0,-1-1-1 0 0,-1 0 1 0 0,1-1 0 0 0,-1 0-1 0 0,0 0 1 0 0,0 0 0 0 0,0-1-1 0 0,0 0 1 0 0,0-1 0 0 0,-1 0-1 0 0,0 0-41 0 0,7-1-156 0 0,0-1 0 0 0,-1 1-1 0 0,1 0 1 0 0,0-1 0 0 0,-1 0-1 0 0,1 1 1 0 0,0-1-1 0 0,-1 0 1 0 0,1 0 0 0 0,-1-1-1 0 0,1 1 1 0 0,0 0 0 0 0,-1-1-1 0 0,1 0 1 0 0,0 1-1 0 0,-1-1 1 0 0,1 0 0 0 0,0 0-1 0 0,0 0 1 0 0,0 0 0 0 0,0-1-1 0 0,0 1 1 0 0,0-1-1 0 0,0 1 1 0 0,0-1 0 0 0,1 1-1 0 0,-1-1 1 0 0,0 0 0 0 0,1 0-1 0 0,0 0 1 0 0,-1 0-1 0 0,1 0 1 0 0,0 0 0 0 0,0 0-1 0 0,0-1 157 0 0,-5-18-1262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28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929 826 1676 0 0,'22'-10'6719'0'0,"-18"49"-4538"0"0,-5-19-2058 0 0,24 101 330 0 0,4 31-1053 0 0,-56-63-2957 0 0,-29-48-480 0 0,34-34 2767 0 0</inkml:trace>
  <inkml:trace contextRef="#ctx0" brushRef="#br0" timeOffset="436.825">637 1624 1160 0 0,'-4'8'2243'0'0,"16"-2"1726"0"0,157-36-1644 0 0,30-3-1493 0 0,-15 24-1911 0 0,-62 7-3517 0 0,-106 5 3399 0 0,0 8-12 0 0</inkml:trace>
  <inkml:trace contextRef="#ctx0" brushRef="#br0" timeOffset="749.421">823 1856 1988 0 0,'47'12'3634'0'0,"-27"-9"-3194"0"0,-9 1-315 0 0,-1 1 1 0 0,1 0-1 0 0,-1 1 0 0 0,0 0 1 0 0,0 0-1 0 0,-1 1 1 0 0,0 1-1 0 0,0-1 0 0 0,-1 1 1 0 0,0 1-1 0 0,0 0 1 0 0,-1 0-1 0 0,0 0 0 0 0,-1 1 1 0 0,0 0-1 0 0,0 0 1 0 0,-1 0-1 0 0,0 1 0 0 0,-1 0 1 0 0,0 0-1 0 0,-1 0 0 0 0,0 0 1 0 0,-1 1-1 0 0,0-1 1 0 0,-1 1-1 0 0,0-1 0 0 0,-1 1 1 0 0,0 0-1 0 0,-2 8-125 0 0,-53 116 1667 0 0,31-95-842 0 0,93-69-1076 0 0,-41 7-759 0 0,0-1 0 0 0,-1-2 0 0 0,-2-1 0 0 0,-1 0 0 0 0,0-2 0 0 0,-2-1 0 0 0,-1-1 0 0 0,-2 0 0 0 0,13-27 1010 0 0,-3 4-1421 0 0</inkml:trace>
  <inkml:trace contextRef="#ctx0" brushRef="#br0" timeOffset="1058.355">223 852 2104 0 0,'-27'35'472'0'0,"1"2"0"0"0,3 1 1 0 0,0 0-1 0 0,3 2 0 0 0,1 1 0 0 0,2 0 0 0 0,2 1 0 0 0,2 1 1 0 0,1 0-1 0 0,3 0 0 0 0,1 1 0 0 0,2 1 0 0 0,1 32-472 0 0,7 0 447 0 0,7-1-150 0 0,2-1 0 0 0,4-1 0 0 0,3 0-1 0 0,3-1 1 0 0,9 12-297 0 0,8 0 126 0 0,5 0 0 0 0,3-3 0 0 0,4-2 1 0 0,3-2-1 0 0,36 38-126 0 0,192 180-2328 0 0,-267-281 1793 0 0,1-2-1 0 0,0 0 0 0 0,1-1 1 0 0,0 0-1 0 0,1-2 1 0 0,0 0-1 0 0,1 0 0 0 0,0-2 1 0 0,1 0-1 0 0,11 2 536 0 0,10-4-1252 0 0</inkml:trace>
  <inkml:trace contextRef="#ctx0" brushRef="#br0" timeOffset="1368.79">1753 480 1068 0 0,'5'0'140'0'0,"1"0"-1"0"0,-1 1 0 0 0,0 0 1 0 0,1 0-1 0 0,-1 0 1 0 0,0 1-1 0 0,1 0 1 0 0,-1 0-1 0 0,0 0 1 0 0,-1 1-1 0 0,1-1 1 0 0,0 1-1 0 0,-1 0 1 0 0,1 1-1 0 0,-1-1 0 0 0,0 1 1 0 0,0 0-1 0 0,0 0 1 0 0,-1 0-1 0 0,1 0 1 0 0,-1 0-1 0 0,0 1 1 0 0,0 0-1 0 0,-1 0 1 0 0,1-1-1 0 0,-1 2 0 0 0,0-1 1 0 0,-1 0-1 0 0,1 0 1 0 0,-1 0-1 0 0,1 6-139 0 0,3 1 195 0 0,28 68 282 0 0,-3 3 1 0 0,-4 0-1 0 0,-4 1 0 0 0,-3 2 1 0 0,-4 0-1 0 0,-4 1 0 0 0,-3 0 1 0 0,-4 40-478 0 0,-23 58 468 0 0,11-139-465 0 0,-1 0 1 0 0,-2 0 0 0 0,-3-1-1 0 0,-1-1 1 0 0,-2-1-1 0 0,-2 0 1 0 0,-2-1 0 0 0,-2-1-1 0 0,-2-1 1 0 0,-1-1-1 0 0,-2-2 1 0 0,-1-1 0 0 0,-15 13-4 0 0,37-42-349 0 0,-1 1 0 0 0,0-2 0 0 0,0 1 0 0 0,0-1 1 0 0,-1-1-1 0 0,0 1 0 0 0,0-2 0 0 0,0 1 0 0 0,-1-1 1 0 0,1 0-1 0 0,-1-1 0 0 0,0 0 0 0 0,-5 0 349 0 0,-34-34-2615 0 0,29-1 1377 0 0</inkml:trace>
  <inkml:trace contextRef="#ctx0" brushRef="#br0" timeOffset="2316.01">2022 18 956 0 0,'0'0'243'0'0,"0"0"18"0"0,0 0 19 0 0,0 0-34 0 0,0 0 50 0 0,0 0-43 0 0,0 0 28 0 0,0 0-4 0 0,0 0-94 0 0,0 0 7 0 0,0 0-40 0 0,0 0 12 0 0,0 0-4 0 0,0 0-22 0 0,0 0-8 0 0,0 0-17 0 0,0 0 12 0 0,0 0 75 0 0,0 0-10 0 0,0 0 48 0 0,0 0-20 0 0,0 0-46 0 0,0 0 85 0 0,0 0 10 0 0,0 0-25 0 0,0 0-59 0 0,0 0-74 0 0,0 0-23 0 0,0 0 47 0 0,0 0-57 0 0,0 0-31 0 0,8-2 82 0 0,104-13 201 0 0,-106 17-314 0 0,0 1 0 0 0,0-1 0 0 0,0 1-1 0 0,-1 1 1 0 0,1-1 0 0 0,-1 1 0 0 0,0 0-1 0 0,0 0 1 0 0,0 1 0 0 0,-1-1 0 0 0,1 1 0 0 0,-1 0-1 0 0,0 0 1 0 0,-1 0 0 0 0,1 1 0 0 0,-1-1-1 0 0,0 1 1 0 0,0 0 0 0 0,-1 0 0 0 0,0 0-1 0 0,0 0 1 0 0,0 1 0 0 0,-1-1 0 0 0,0 0-1 0 0,0 1 1 0 0,-1-1 0 0 0,1 1 0 0 0,-2-1 0 0 0,1 1-1 0 0,0-1 1 0 0,-1 0 0 0 0,-1 1 0 0 0,1-1-1 0 0,-1 2-11 0 0,-66 122 445 0 0,68-128-434 0 0,-1 1-1 0 0,0 0 1 0 0,1 0-1 0 0,0-1 1 0 0,-1 1-1 0 0,1 0 1 0 0,0 0 0 0 0,0 0-1 0 0,1 0 1 0 0,-1-1-1 0 0,1 1 1 0 0,-1 0-1 0 0,1 0 1 0 0,0-1-1 0 0,0 1 1 0 0,0 0 0 0 0,0-1-1 0 0,1 1 1 0 0,-1-1-1 0 0,1 0 1 0 0,-1 1-1 0 0,1-1 1 0 0,0 0-1 0 0,0 0 1 0 0,0 0 0 0 0,0 0-1 0 0,0 0 1 0 0,0-1-1 0 0,1 1 1 0 0,-1 0-1 0 0,1-1 1 0 0,-1 0 0 0 0,1 0-1 0 0,-1 0 1 0 0,1 0-1 0 0,0 0 1 0 0,0 0-1 0 0,-1-1 1 0 0,1 1-1 0 0,0-1 1 0 0,0 0 0 0 0,0 1-1 0 0,-1-2 1 0 0,4 1-11 0 0,36 20 60 0 0,-39-19-48 0 0,0 0 0 0 0,0 1 0 0 0,0-1 0 0 0,0 1 0 0 0,-1 0 0 0 0,1 0 0 0 0,-1 0 0 0 0,1 0 0 0 0,-1 0 0 0 0,0 1 1 0 0,0-1-1 0 0,0 1 0 0 0,0-1 0 0 0,0 1 0 0 0,0 0 0 0 0,-1 0 0 0 0,0 0 0 0 0,1 0 0 0 0,-1 0 0 0 0,0 0 0 0 0,0 0 0 0 0,-1 0 0 0 0,1 0 0 0 0,-1 0 0 0 0,1 0 1 0 0,-1 1-1 0 0,0-1 0 0 0,0 0 0 0 0,-1 0 0 0 0,1 1 0 0 0,-1 0-12 0 0,-7 6-27 0 0,0 0 1 0 0,-1-1-1 0 0,0 0 1 0 0,-1-1-1 0 0,0 0 1 0 0,0 0-1 0 0,0-1 0 0 0,-1-1 1 0 0,0 1-1 0 0,-1-2 1 0 0,1 0-1 0 0,-1 0 1 0 0,0-1-1 0 0,0 0 1 0 0,-1-1-1 0 0,-5 0 27 0 0,13-2-221 0 0,1 0 0 0 0,-1 0-1 0 0,0 0 1 0 0,1-1 0 0 0,-1 0-1 0 0,0 0 1 0 0,1 0 0 0 0,-1-1 0 0 0,0 0-1 0 0,1 1 1 0 0,-1-2 0 0 0,1 1 0 0 0,-1 0-1 0 0,1-1 1 0 0,0 0 0 0 0,-1 0-1 0 0,1 0 1 0 0,0-1 0 0 0,0 1 0 0 0,1-1-1 0 0,-1 0 1 0 0,1 0 0 0 0,-1 0 0 0 0,1-1-1 0 0,-1 0 222 0 0,-6-14-1424 0 0</inkml:trace>
  <inkml:trace contextRef="#ctx0" brushRef="#br0" timeOffset="2579.276">2465 306 936 0 0,'30'-7'6495'0'0,"135"-27"-5844"0"0,-11-9-4602 0 0,-145 37 2643 0 0,-4-2 61 0 0</inkml:trace>
  <inkml:trace contextRef="#ctx0" brushRef="#br0" timeOffset="2965.855">2836 9 1240 0 0,'9'-2'167'0'0,"0"0"-1"0"0,0 1 1 0 0,1 0 0 0 0,-1 0-1 0 0,0 1 1 0 0,1 0 0 0 0,-1 1-1 0 0,0 0 1 0 0,0 1 0 0 0,0-1-1 0 0,0 2 1 0 0,0-1-1 0 0,0 1 1 0 0,0 1 0 0 0,-1 0-1 0 0,0 0 1 0 0,1 0 0 0 0,-2 1-1 0 0,1 1 1 0 0,0-1 0 0 0,-1 1-1 0 0,0 0 1 0 0,-1 1 0 0 0,1-1-1 0 0,-1 1 1 0 0,0 1-1 0 0,-1-1 1 0 0,0 1 0 0 0,0 0-1 0 0,-1 0 1 0 0,0 1 0 0 0,0-1-1 0 0,1 7-166 0 0,-4-7 104 0 0,-1-1 0 0 0,0 1 0 0 0,0 0-1 0 0,-1 0 1 0 0,1-1 0 0 0,-2 1 0 0 0,1 0 0 0 0,-1-1-1 0 0,-1 1 1 0 0,1-1 0 0 0,-1 0 0 0 0,-1 0 0 0 0,1 0-1 0 0,-1 0 1 0 0,0-1 0 0 0,-1 1 0 0 0,1-1-1 0 0,-1 0 1 0 0,0 0 0 0 0,-1-1 0 0 0,0 1 0 0 0,0-1-1 0 0,0-1 1 0 0,-3 2-104 0 0,-7 6 166 0 0,-1-1-1 0 0,0 0 0 0 0,-1-2 1 0 0,-1 0-1 0 0,1-1 1 0 0,-1-1-1 0 0,-1 0 1 0 0,1-2-1 0 0,-1 0-165 0 0,17-5-57 0 0,4-27-932 0 0,191-139-5848 0 0,-148 140 5653 0 0</inkml:trace>
  <inkml:trace contextRef="#ctx0" brushRef="#br0" timeOffset="3215.843">3217 96 1160 0 0,'109'-66'2276'0'0,"-179"68"942"0"0,59-1-3077 0 0,0 1 0 0 0,0 1 0 0 0,1 0 0 0 0,-1 0 1 0 0,1 1-1 0 0,0 0 0 0 0,0 1 0 0 0,0 0 0 0 0,1 1 0 0 0,0 0 0 0 0,0 0 0 0 0,0 1 0 0 0,1 0 1 0 0,0 0-1 0 0,0 1 0 0 0,1 0 0 0 0,0 1 0 0 0,0 0 0 0 0,1 0 0 0 0,0 0 0 0 0,0 1 0 0 0,1-1 1 0 0,0 5-142 0 0,6-8 27 0 0,1 1 0 0 0,0-1 0 0 0,1 1 1 0 0,0-1-1 0 0,0 0 0 0 0,0 0 1 0 0,1 0-1 0 0,0-1 0 0 0,0 1 0 0 0,0-1 1 0 0,1 0-1 0 0,-1 0 0 0 0,1 0 0 0 0,1-1 1 0 0,-1 1-1 0 0,1-1 0 0 0,-1-1 1 0 0,1 1-1 0 0,0-1 0 0 0,0 0 0 0 0,1 0 1 0 0,-1-1-1 0 0,1 1-27 0 0,113 43-792 0 0,46 26-4981 0 0,-146-58 4631 0 0,-4 1 22 0 0</inkml:trace>
  <inkml:trace contextRef="#ctx0" brushRef="#br0" timeOffset="3464.943">3711 990 1744 0 0,'5'13'253'0'0,"0"1"0"0"0,-1 0 0 0 0,0 0 0 0 0,-2 0-1 0 0,0 0 1 0 0,0 0 0 0 0,-1 1 0 0 0,-1-1 0 0 0,0 0 0 0 0,-1 1-1 0 0,-1-1 1 0 0,0 0 0 0 0,-1 0 0 0 0,0 0 0 0 0,-1 0 0 0 0,-1 0 0 0 0,0-1-1 0 0,-1 0 1 0 0,0 0 0 0 0,-1 0 0 0 0,-1-1 0 0 0,0 0 0 0 0,0 0-1 0 0,-2 0-252 0 0,-124 120-427 0 0,-24-55-4030 0 0,122-70 3025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2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535 511 1624 0 0,'15'-19'4155'0'0,"-15"19"-4082"0"0,0 0-1 0 0,0 1 1 0 0,0-1-1 0 0,1 1 1 0 0,-1-1-1 0 0,0 1 1 0 0,0-1-1 0 0,0 0 1 0 0,1 1-1 0 0,-1-1 1 0 0,0 0-1 0 0,1 1 1 0 0,-1-1-1 0 0,0 0 0 0 0,1 1 1 0 0,-1-1-1 0 0,1 0 1 0 0,-1 0-1 0 0,0 1 1 0 0,1-1-1 0 0,-1 0 1 0 0,1 0-1 0 0,-1 0 1 0 0,1 0-1 0 0,-1 0 1 0 0,0 0-1 0 0,1 1 1 0 0,-1-1-1 0 0,1 0 1 0 0,-1 0-1 0 0,1 0 1 0 0,-1 0-1 0 0,1-1 0 0 0,-1 1 1 0 0,1 0-1 0 0,-1 0 1 0 0,0 0-1 0 0,1 0 1 0 0,-1 0-1 0 0,1-1 1 0 0,-1 1-1 0 0,1 0 1 0 0,-1 0-1 0 0,0 0 1 0 0,1-1-1 0 0,-1 1 1 0 0,0 0-1 0 0,1-1 1 0 0,-1 1-1 0 0,0 0 1 0 0,1-1-73 0 0,28 94 433 0 0,19 120-1016 0 0,-50-207 277 0 0,1 0 1 0 0,-1 0-1 0 0,0 0 0 0 0,0 0 0 0 0,-1 0 0 0 0,1-1 0 0 0,-1 1 1 0 0,-1-1-1 0 0,1 0 0 0 0,-1 0 0 0 0,0 0 0 0 0,0 0 0 0 0,0-1 1 0 0,-1 1-1 0 0,0-1 0 0 0,1 0 0 0 0,-1-1 0 0 0,-1 1 0 0 0,1-1 1 0 0,-2 1 305 0 0,-16 8-1130 0 0</inkml:trace>
  <inkml:trace contextRef="#ctx0" brushRef="#br0" timeOffset="236.331">356 1096 2268 0 0,'48'21'6804'0'0,"44"-32"-6107"0"0,-76 8-209 0 0,214-26 773 0 0,-79 24-5578 0 0,-124 29 248 0 0,-31-20 2673 0 0</inkml:trace>
  <inkml:trace contextRef="#ctx0" brushRef="#br0" timeOffset="562.392">569 1297 868 0 0,'6'0'4151'0'0,"24"1"-2614"0"0,-23 0-1467 0 0,0 1 0 0 0,1-1 1 0 0,-1 1-1 0 0,0 0 0 0 0,0 1 0 0 0,0 0 1 0 0,0 0-1 0 0,-1 1 0 0 0,1-1 1 0 0,-1 2-1 0 0,0-1 0 0 0,0 0 0 0 0,0 1 1 0 0,0 0-1 0 0,-1 1 0 0 0,0-1 0 0 0,0 1 1 0 0,-1 0-1 0 0,1 0 0 0 0,-1 0 0 0 0,-1 1 1 0 0,1 0-1 0 0,-1-1 0 0 0,0 1 0 0 0,-1 0 1 0 0,0 1-1 0 0,0-1 0 0 0,0 0 0 0 0,-1 1 1 0 0,0-1-1 0 0,0 1 0 0 0,-1 0-70 0 0,-33 152 1941 0 0,10-98-982 0 0,25-61-982 0 0,-1 0-1 0 0,1 1 1 0 0,-1-1-1 0 0,1 0 1 0 0,-1 0-1 0 0,1 0 0 0 0,0 0 1 0 0,-1 0-1 0 0,1 0 1 0 0,0 0-1 0 0,0-1 1 0 0,0 1-1 0 0,-1-1 0 0 0,1 1 1 0 0,0-1-1 0 0,0 0 1 0 0,0 0-1 0 0,0 1 0 0 0,0-2 1 0 0,0 1-1 0 0,0 0 1 0 0,0 0-1 0 0,0 0 1 0 0,0-1-1 0 0,0 1 0 0 0,-1-1 1 0 0,1 0-1 0 0,0 1 1 0 0,0-1-1 0 0,0 0 1 0 0,-1 0-1 0 0,1 0 0 0 0,-1 0 1 0 0,1-1-1 0 0,-1 1 1 0 0,1 0-1 0 0,-1 0 1 0 0,1-1-1 0 0,-1 0 24 0 0,17-8-914 0 0,0 0 1 0 0,-1-1-1 0 0,0-1 0 0 0,-1-1 1 0 0,-1 0-1 0 0,0-1 1 0 0,0-1-1 0 0,-1 0 0 0 0,9-15 914 0 0,-2-3-1494 0 0</inkml:trace>
  <inkml:trace contextRef="#ctx0" brushRef="#br0" timeOffset="913.744">127 404 1516 0 0,'-17'26'497'0'0,"1"0"-1"0"0,2 2 0 0 0,0-1 1 0 0,2 2-1 0 0,1-1 1 0 0,1 2-1 0 0,1-1 1 0 0,2 1-1 0 0,1 0 1 0 0,2 1-1 0 0,-2 28-496 0 0,6-8 251 0 0,2 1 1 0 0,1-1-1 0 0,4 0 1 0 0,1-1-1 0 0,2 0 1 0 0,3 0-1 0 0,2-1 1 0 0,2 0-1 0 0,2-2 1 0 0,17 29-252 0 0,19 32 113 0 0,5-3 1 0 0,4-3-1 0 0,26 25-113 0 0,142 124-4712 0 0,-174-210 2070 0 0,-32-31 1344 0 0</inkml:trace>
  <inkml:trace contextRef="#ctx0" brushRef="#br0" timeOffset="1240.014">1286 298 1556 0 0,'60'114'2094'0'0,"-4"2"-1"0"0,-6 2 1 0 0,31 111-2094 0 0,-66-183 432 0 0,-3 0 0 0 0,-1 1 1 0 0,-2 0-1 0 0,-2 1 1 0 0,-3 0-1 0 0,0 20-432 0 0,-26 102 760 0 0,15-138-717 0 0,-1-1 1 0 0,-2 0-1 0 0,-1 0 1 0 0,-1-1-1 0 0,-2-1 0 0 0,-1 0 1 0 0,-1 0-1 0 0,-2-2 0 0 0,0 0 1 0 0,-2-1-1 0 0,-1-2 1 0 0,-1 1-1 0 0,-1-2 0 0 0,-4 1-43 0 0,25-20-175 0 0,-1-1 1 0 0,1 0-1 0 0,-1 0 0 0 0,0 0 0 0 0,0 0 0 0 0,0 0 0 0 0,-1-1 0 0 0,1 0 0 0 0,0 1 0 0 0,-1-1 0 0 0,0 0 0 0 0,1-1 0 0 0,-1 1 0 0 0,0-1 1 0 0,0 1-1 0 0,0-1 0 0 0,0 0 0 0 0,0-1 0 0 0,0 1 0 0 0,0-1 0 0 0,0 0 0 0 0,-1 0 0 0 0,1 0 0 0 0,0 0 0 0 0,0-1 0 0 0,0 1 0 0 0,0-1 1 0 0,0 0-1 0 0,0 0 0 0 0,0-1 0 0 0,0 1 0 0 0,1-1 0 0 0,-1 0 0 0 0,0 0 0 0 0,1 0 0 0 0,0-1 0 0 0,-1 1 0 0 0,1-1 0 0 0,0 0 0 0 0,0 1 0 0 0,0-2 1 0 0,1 1-1 0 0,-1 0 0 0 0,0-2 175 0 0,-12-28-1308 0 0,0-6 34 0 0</inkml:trace>
  <inkml:trace contextRef="#ctx0" brushRef="#br0" timeOffset="1826.832">1457 10 1288 0 0,'6'-2'140'0'0,"1"0"0"0"0,0 0 0 0 0,0 1 0 0 0,0 0 0 0 0,0 0 0 0 0,-1 1 0 0 0,1-1 0 0 0,0 2 0 0 0,0-1 0 0 0,0 1 0 0 0,0 0 0 0 0,0 0 0 0 0,0 1 0 0 0,-1 0 0 0 0,1 0 0 0 0,-1 1 0 0 0,1 0 0 0 0,-1 0-1 0 0,0 0 1 0 0,0 1 0 0 0,0 0 0 0 0,-1 0 0 0 0,1 0 0 0 0,-1 1 0 0 0,0 0 0 0 0,0 0 0 0 0,-1 0 0 0 0,0 0 0 0 0,1 1 0 0 0,-2 0 0 0 0,1 0 0 0 0,-1 0 0 0 0,0 0 0 0 0,0 1 0 0 0,0-1 0 0 0,-1 1 0 0 0,0-1 0 0 0,-1 1 0 0 0,1 0 0 0 0,-1 0 0 0 0,-1 0 0 0 0,1 0 0 0 0,-1 0 0 0 0,0 0-140 0 0,-4 5 102 0 0,0-1 0 0 0,-1-1-1 0 0,0 1 1 0 0,0-1 0 0 0,-1 1 0 0 0,-1-2 0 0 0,0 1 0 0 0,0-1 0 0 0,-1 0 0 0 0,0 0 0 0 0,0-1 0 0 0,-1 0 0 0 0,0 0 0 0 0,0-1 0 0 0,-1-1 0 0 0,0 1 0 0 0,0-2 0 0 0,-9 5-102 0 0,42-48-4288 0 0,17 6 1848 0 0,-19 15 1210 0 0</inkml:trace>
  <inkml:trace contextRef="#ctx0" brushRef="#br0" timeOffset="2062.569">1862 56 1436 0 0,'-33'-11'3947'0'0,"-52"57"-2001"0"0,82-43-1901 0 0,0-1 1 0 0,0 1-1 0 0,0 0 1 0 0,1 0-1 0 0,-1 0 1 0 0,1 0-1 0 0,0 0 1 0 0,0 0-1 0 0,0 1 1 0 0,0-1-1 0 0,1 1 1 0 0,-1 0-1 0 0,1-1 1 0 0,0 1-1 0 0,0 0 1 0 0,0 0-1 0 0,1-1 1 0 0,-1 1-1 0 0,1 0 1 0 0,0 0-1 0 0,0 0 1 0 0,0 0-1 0 0,1 0 1 0 0,-1-1-1 0 0,1 1 1 0 0,0 0-1 0 0,0 0 1 0 0,0-1-1 0 0,1 1 1 0 0,-1 0-1 0 0,1-1 1 0 0,0 1-1 0 0,0-1 1 0 0,0 0-1 0 0,0 0 1 0 0,1 0 0 0 0,-1 0-1 0 0,2 1-45 0 0,5 5-71 0 0,0 0-1 0 0,1 0 1 0 0,0-1-1 0 0,1 0 1 0 0,-1-1 0 0 0,1 0-1 0 0,1-1 1 0 0,-1 0 0 0 0,1 0-1 0 0,0-2 1 0 0,4 2 71 0 0,144 12-5345 0 0,-137-18 3853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2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915 96 1372 0 0,'4'-14'6045'0'0,"49"-19"-5713"0"0,-48 32-299 0 0,92-18 174 0 0,-95 19-202 0 0,1 0 0 0 0,-1 1 0 0 0,0-1 0 0 0,1 0 0 0 0,-1 1 0 0 0,0 0 0 0 0,1 0 0 0 0,-1 0 0 0 0,0 0 0 0 0,0 0 0 0 0,0 0 0 0 0,1 0 0 0 0,-1 0 0 0 0,-1 1 0 0 0,1 0 0 0 0,0-1-1 0 0,0 1 1 0 0,0 0 0 0 0,-1-1 0 0 0,1 1 0 0 0,-1 0 0 0 0,0 0 0 0 0,1 0 0 0 0,-1 1 0 0 0,0-1 0 0 0,0 0 0 0 0,0 0 0 0 0,-1 1 0 0 0,1-1 0 0 0,-1 0 0 0 0,1 1 0 0 0,-1-1 0 0 0,1 1 0 0 0,-1-1 0 0 0,0 0 0 0 0,0 1 0 0 0,-1-1 0 0 0,1 1 0 0 0,0-1-5 0 0,-3 17 5 0 0,0-1-1 0 0,-1 1 1 0 0,-1-1 0 0 0,-1 0 0 0 0,-1 0-1 0 0,0-1 1 0 0,-1 0 0 0 0,-1 0 0 0 0,0-1-1 0 0,-1 0 1 0 0,-1-1 0 0 0,-1 0 0 0 0,-8 8-5 0 0,-23 37 15 0 0,45-58-14 0 0,-1 1 0 0 0,1-1 0 0 0,0 1 0 0 0,0-1 0 0 0,0 0 0 0 0,0 1 0 0 0,0-1 0 0 0,0 0 0 0 0,1 0 0 0 0,-1-1 0 0 0,1 1 0 0 0,0 0 0 0 0,-1-1 0 0 0,1 0 1 0 0,0 0-1 0 0,0 1 0 0 0,0-2 0 0 0,-1 1 0 0 0,1 0 0 0 0,0 0 0 0 0,0-1 0 0 0,0 0 0 0 0,1 0 0 0 0,-1 0 0 0 0,0 0 0 0 0,0 0 0 0 0,0 0 0 0 0,0-1 0 0 0,0 1 0 0 0,0-1 0 0 0,1-1-1 0 0,7 3 31 0 0,15 1-16 0 0,-14-3-6 0 0,0 1-1 0 0,0 0 0 0 0,1 1 1 0 0,-1 0-1 0 0,0 1 0 0 0,-1 0 1 0 0,1 1-1 0 0,0 0 0 0 0,-1 1 1 0 0,1 0-1 0 0,-1 1 0 0 0,0 0 1 0 0,-1 1-1 0 0,1 0 0 0 0,-1 1 1 0 0,-1 0-1 0 0,1 1 0 0 0,-1-1 1 0 0,8 10-9 0 0,-16-11 28 0 0,0 0 0 0 0,-1 0 0 0 0,0 0 0 0 0,0 0 0 0 0,0 0 0 0 0,-1 0 0 0 0,0 0 0 0 0,0 0 1 0 0,0 0-1 0 0,-1 0 0 0 0,0 0 0 0 0,0-1 0 0 0,0 1 0 0 0,-1-1 0 0 0,1 1 0 0 0,-2-1 0 0 0,1 0 0 0 0,0 0 0 0 0,-1 0 0 0 0,0-1 1 0 0,0 1-1 0 0,-1-1 0 0 0,1 0 0 0 0,-1 0 0 0 0,0 0 0 0 0,0-1 0 0 0,0 0 0 0 0,0 0 0 0 0,0 0 0 0 0,-1 0 0 0 0,1-1 0 0 0,-1 0 1 0 0,0 0-29 0 0,-31 18-46 0 0,0-2 1 0 0,-1-1-1 0 0,-1-2 1 0 0,0-2-1 0 0,-1-1 1 0 0,-1-2 0 0 0,0-2-1 0 0,-28 2 46 0 0,70-11-95 0 0,0 1-1 0 0,-1 0 0 0 0,1-1 1 0 0,0 1-1 0 0,-1 0 0 0 0,1-1 1 0 0,0 1-1 0 0,-1-1 0 0 0,1 1 1 0 0,-1-1-1 0 0,1 1 1 0 0,-1-1-1 0 0,1 0 0 0 0,-1 1 1 0 0,1-1-1 0 0,-1 0 0 0 0,1 1 1 0 0,-1-1-1 0 0,0 0 0 0 0,1 1 1 0 0,-1-1-1 0 0,0 0 1 0 0,0 0-1 0 0,0 1 0 0 0,1-1 1 0 0,-1 0-1 0 0,0 0 0 0 0,0 0 1 0 0,0 1-1 0 0,0-1 0 0 0,0 0 1 0 0,-1 0-1 0 0,1 0 1 0 0,0 1-1 0 0,0-1 0 0 0,0 0 1 0 0,-1 0-1 0 0,1 1 0 0 0,0-1 1 0 0,-1 0-1 0 0,1 1 0 0 0,-1-1 1 0 0,1 0-1 0 0,-1 1 1 0 0,1-1-1 0 0,-1 1 0 0 0,1-1 1 0 0,-1 1-1 0 0,1-1 0 0 0,-1 1 1 0 0,0-1-1 0 0,1 1 0 0 0,-1-1 1 0 0,0 1-1 0 0,0 0 1 0 0,1-1-1 0 0,-1 1 0 0 0,0 0 1 0 0,0 0-1 0 0,1 0 0 0 0,-1-1 1 0 0,0 1-1 0 0,0 0 0 0 0,1 0 1 0 0,-1 0-1 0 0,0 0 1 0 0,0 0-1 0 0,0 1 96 0 0,19-13-1245 0 0</inkml:trace>
  <inkml:trace contextRef="#ctx0" brushRef="#br0" timeOffset="450.474">819 1193 1184 0 0,'77'-50'3661'0'0,"-66"46"-3487"0"0,1 1 0 0 0,-1 0 1 0 0,0 1-1 0 0,1 1 0 0 0,0-1 0 0 0,-1 2 0 0 0,1 0 0 0 0,0 0 0 0 0,0 1 1 0 0,-1 0-1 0 0,8 3-174 0 0,-15-4 29 0 0,-1 1 0 0 0,0-1 0 0 0,1 1 0 0 0,-1 0 0 0 0,0 1 1 0 0,0-1-1 0 0,1 0 0 0 0,-1 1 0 0 0,0 0 0 0 0,0-1 0 0 0,0 1 0 0 0,-1 0 1 0 0,1 1-1 0 0,0-1 0 0 0,-1 0 0 0 0,0 1 0 0 0,1 0 0 0 0,-1-1 0 0 0,0 1 1 0 0,0 0-1 0 0,-1 0 0 0 0,1 0 0 0 0,0 0 0 0 0,-1 0 0 0 0,0 1 0 0 0,0-1 0 0 0,0 0 1 0 0,0 1-1 0 0,-1-1 0 0 0,1 1 0 0 0,-1-1 0 0 0,0 1 0 0 0,0-1 0 0 0,0 0 1 0 0,0 1-1 0 0,0-1 0 0 0,-1 1 0 0 0,0-1 0 0 0,0 1 0 0 0,0-1 0 0 0,-1 2-29 0 0,-10 16 72 0 0,-1-1-1 0 0,-1-1 0 0 0,-1 0 0 0 0,0-1 0 0 0,-1 0 0 0 0,-2-2 0 0 0,1 0 0 0 0,-2-1 0 0 0,0 0 1 0 0,-1-2-1 0 0,0 0 0 0 0,-1-2 0 0 0,0 0 0 0 0,-15 5-71 0 0,17-6-131 0 0,-6 2-588 0 0,23-11-64 0 0,12-16-3065 0 0,7 4 2582 0 0</inkml:trace>
  <inkml:trace contextRef="#ctx0" brushRef="#br0" timeOffset="731.598">1288 1118 2524 0 0,'-13'2'265'0'0,"0"0"0"0"0,0 1-1 0 0,1 1 1 0 0,-1 0 0 0 0,1 0 0 0 0,0 1-1 0 0,0 1 1 0 0,1 0 0 0 0,0 1-1 0 0,0 0 1 0 0,0 0 0 0 0,1 2 0 0 0,0-1-1 0 0,0 1 1 0 0,1 0 0 0 0,1 1-1 0 0,-1 0 1 0 0,1 0 0 0 0,1 1 0 0 0,0 0-1 0 0,1 1 1 0 0,0-1 0 0 0,0 1-1 0 0,2 0 1 0 0,-1 0 0 0 0,-1 9-265 0 0,9-13-43 0 0,1-1 0 0 0,0 0 0 0 0,0 0 0 0 0,0 0 1 0 0,1 0-1 0 0,0-1 0 0 0,0 0 0 0 0,0 0 0 0 0,1 0 0 0 0,0-1 0 0 0,0 0 1 0 0,1 0-1 0 0,-1 0 0 0 0,1-1 0 0 0,0 0 0 0 0,1 0 0 0 0,-1-1 0 0 0,0 0 1 0 0,1 0-1 0 0,0-1 0 0 0,-1 0 0 0 0,1 0 0 0 0,0-1 0 0 0,0 0 0 0 0,0 0 0 0 0,1-1 1 0 0,-1 0-1 0 0,5 0 43 0 0,141-17-5478 0 0,-116 1 4221 0 0</inkml:trace>
  <inkml:trace contextRef="#ctx0" brushRef="#br0" timeOffset="1138.842">366 0 1204 0 0,'-24'12'289'0'0,"0"1"0"0"0,0 1-1 0 0,2 1 1 0 0,0 1 0 0 0,0 0 0 0 0,2 2-1 0 0,0 1 1 0 0,1 0 0 0 0,1 1 0 0 0,1 1-1 0 0,0 1 1 0 0,2 1 0 0 0,1 0 0 0 0,0 0-1 0 0,2 1 1 0 0,1 1 0 0 0,1 0 0 0 0,1 1-1 0 0,1 0 1 0 0,1 0 0 0 0,2 1 0 0 0,1 0-1 0 0,0 5-288 0 0,0 122 807 0 0,15-80-574 0 0,3 0 1 0 0,3-1-1 0 0,3-1 0 0 0,3-1 0 0 0,10 15-233 0 0,22 25-227 0 0,6-2-1 0 0,4-3 1 0 0,4-2-1 0 0,5-4 1 0 0,5-3 0 0 0,3-4-1 0 0,22 14 228 0 0,-82-84-836 0 0,1 0-1 0 0,1-2 1 0 0,0 0 0 0 0,2-2 0 0 0,1-1-1 0 0,27 14 837 0 0,-14-16-1440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2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1457 4 936 0 0,'8'-2'183'0'0,"1"1"1"0"0,-1 1-1 0 0,0-1 1 0 0,1 1-1 0 0,-1 1 0 0 0,1-1 1 0 0,-1 2-1 0 0,0-1 1 0 0,0 1-1 0 0,0 0 0 0 0,1 1 1 0 0,-2 0-1 0 0,1 0 1 0 0,0 0-1 0 0,-1 1 0 0 0,0 0 1 0 0,1 1-1 0 0,-2 0 1 0 0,1 0-1 0 0,0 0 0 0 0,-1 1 1 0 0,0 0-1 0 0,-1 0 1 0 0,1 1-1 0 0,-1-1 0 0 0,0 1 1 0 0,-1 0-1 0 0,0 1 0 0 0,3 5-183 0 0,4 8 263 0 0,-2 1 0 0 0,0 0 0 0 0,-1 0 0 0 0,-1 1-1 0 0,-1 0 1 0 0,-1 0 0 0 0,-2 0 0 0 0,0 1-1 0 0,-1 0 1 0 0,-1 4-263 0 0,-8 8 9 0 0,0 0 0 0 0,-3-1-1 0 0,-1-1 1 0 0,-1 1 0 0 0,-2-2 0 0 0,-2 0-1 0 0,-1 0 1 0 0,-1-2 0 0 0,-2 0-1 0 0,-1-1 1 0 0,-21 23-9 0 0,-22 10-4819 0 0,60-62 3513 0 0,-4-1 41 0 0</inkml:trace>
  <inkml:trace contextRef="#ctx0" brushRef="#br0" timeOffset="-1153.423">14 478 1624 0 0,'-14'1'4439'0'0,"24"0"-1774"0"0,208-14-1114 0 0,-71-4-2866 0 0,-144 17 1480 0 0,42 6-6843 0 0,-53-2 5455 0 0</inkml:trace>
  <inkml:trace contextRef="#ctx0" brushRef="#br0" timeOffset="-904.412">17 778 2064 0 0,'90'7'4585'0'0,"49"-28"-2889"0"0,-74 9-971 0 0,-46 9-727 0 0,132-24-865 0 0,-55 0-3052 0 0,-78 18 2605 0 0,-1-1-10 0 0</inkml:trace>
  <inkml:trace contextRef="#ctx0" brushRef="#br0" timeOffset="-547.954">843 328 1468 0 0,'6'-2'123'0'0,"1"1"0"0"0,0 0-1 0 0,0 1 1 0 0,1-1 0 0 0,-1 1 0 0 0,0 1-1 0 0,0-1 1 0 0,0 1 0 0 0,0 0 0 0 0,0 1-1 0 0,-1 0 1 0 0,1 0 0 0 0,0 0 0 0 0,-1 1 0 0 0,1 0-1 0 0,-1 0 1 0 0,0 1 0 0 0,0 0 0 0 0,0 0-1 0 0,-1 0 1 0 0,1 1 0 0 0,-1-1 0 0 0,0 1-1 0 0,0 1 1 0 0,-1-1 0 0 0,0 1 0 0 0,1-1-1 0 0,-2 1 1 0 0,1 1 0 0 0,-1-1 0 0 0,0 0-1 0 0,0 1 1 0 0,-1-1 0 0 0,0 1 0 0 0,0 0-1 0 0,0 0 1 0 0,-1 0 0 0 0,0 0 0 0 0,-1 0 0 0 0,1 0-1 0 0,-1 2-122 0 0,-5 7 121 0 0,-1 0 0 0 0,0 0-1 0 0,-1-1 1 0 0,0 0 0 0 0,-2-1-1 0 0,0 1 1 0 0,0-2 0 0 0,-1 1-1 0 0,-1-1 1 0 0,0-1 0 0 0,-1 0-1 0 0,0 0 1 0 0,0-1 0 0 0,-2-1-1 0 0,1 0 1 0 0,-1-1 0 0 0,-1 0-1 0 0,1-2 1 0 0,-3 1-121 0 0,62-66-5294 0 0,-25 36 4018 0 0</inkml:trace>
  <inkml:trace contextRef="#ctx0" brushRef="#br0" timeOffset="-265.665">1055 481 1896 0 0,'-6'4'157'0'0,"-1"1"-1"0"0,1 0 1 0 0,0 0-1 0 0,1 1 1 0 0,-1 0-1 0 0,1 0 1 0 0,0 0-1 0 0,0 0 1 0 0,1 1-1 0 0,0 0 1 0 0,0 0-1 0 0,1 0 1 0 0,0 0-1 0 0,0 0 1 0 0,0 1-1 0 0,1-1 1 0 0,0 1-1 0 0,1 0 0 0 0,0 0 1 0 0,0 0-1 0 0,0 1-156 0 0,4-2 27 0 0,0-1 0 0 0,0 1 0 0 0,1-1-1 0 0,-1 1 1 0 0,2-1 0 0 0,-1 0 0 0 0,1-1-1 0 0,-1 1 1 0 0,2-1 0 0 0,-1 0-1 0 0,0 0 1 0 0,1-1 0 0 0,0 1 0 0 0,0-1-1 0 0,0 0 1 0 0,1-1 0 0 0,-1 0 0 0 0,1 0-1 0 0,0 0 1 0 0,0-1 0 0 0,0 0-1 0 0,0 0 1 0 0,0-1 0 0 0,1 0-27 0 0,83 9-3026 0 0,-74-10 1712 0 0</inkml:trace>
  <inkml:trace contextRef="#ctx0" brushRef="#br0" timeOffset="879.037">1375 286 1268 0 0,'0'0'446'0'0,"0"0"-48"0"0,0 0-18 0 0,0 0 92 0 0,0 0-34 0 0,0 0-68 0 0,0 0-92 0 0,0 0-76 0 0,-1 4-33 0 0,-85 61 626 0 0,39-40-547 0 0,-171 150 668 0 0,192-126-1277 0 0,61-7-580 0 0,21-26-867 0 0,-23-8 618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6:00:3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1580 3362 1060 0 0,'0'0'335'0'0,"0"0"142"0"0,0 0-19 0 0,0 0-63 0 0,0 0-58 0 0,0 0-89 0 0,0 0-48 0 0,0 0 7 0 0,0 0 96 0 0,0 0 19 0 0,0 0-58 0 0,0 0-142 0 0,0 0-27 0 0,0 0 31 0 0,0 0-13 0 0,0 0 67 0 0,0 0-7 0 0,0 0-33 0 0,0 0-75 0 0,0 0 45 0 0,0 0 12 0 0,0 0-82 0 0,0 0 21 0 0,2-4 8 0 0,1 1-57 0 0,1 0 1 0 0,-1 0-1 0 0,1 1 1 0 0,0-1-1 0 0,0 1 1 0 0,0 0-1 0 0,0 0 1 0 0,0 1-1 0 0,0-1 1 0 0,1 1-1 0 0,-1 0 1 0 0,0 0-1 0 0,1 0 0 0 0,-1 0 1 0 0,1 1-1 0 0,-1 0 1 0 0,1 0-1 0 0,-1 0 1 0 0,3 1-13 0 0,16-3 44 0 0,186-18 307 0 0,1 10 1 0 0,13 9-352 0 0,7 14-164 0 0,30-25 64 0 0,143-8-58 0 0,205-1-741 0 0,-107-22 637 0 0,736-43 1106 0 0,14 40-491 0 0,-457-19 157 0 0,319 40 1567 0 0,-1047 39-1928 0 0,-64-13-133 0 0,19 2-4484 0 0,-32-2 3160 0 0,-10-1 136 0 0</inkml:trace>
  <inkml:trace contextRef="#ctx0" brushRef="#br0" timeOffset="1307.039">1732 3361 2016 0 0,'50'-80'5201'0'0,"-46"57"-3399"0"0,0 5-518 0 0,6 41-1242 0 0,36 98 77 0 0,-45-119-280 0 0,0 1 0 0 0,0-1 0 0 0,0 1-1 0 0,-1-1 1 0 0,1 1 0 0 0,-1 0 0 0 0,1-1-1 0 0,-1 1 1 0 0,0 0 0 0 0,0-1 0 0 0,0 1-1 0 0,0-1 1 0 0,-1 1 0 0 0,1 0 0 0 0,-1-1 0 0 0,1 1-1 0 0,-1-1 1 0 0,0 1 0 0 0,0-1 0 0 0,0 1-1 0 0,0-1 1 0 0,-1 0 0 0 0,1 1 0 0 0,-1-1-1 0 0,1 0 1 0 0,-1 0 0 0 0,0 0 0 0 0,0 0-1 0 0,1-1 1 0 0,-1 1 0 0 0,-1 0 0 0 0,1-1 0 0 0,0 1-1 0 0,0-1 1 0 0,-1 0 0 0 0,1 0 0 0 0,0 0-1 0 0,-1 0 1 0 0,1 0 0 0 0,-1 0 0 0 0,0-1-1 0 0,1 1 1 0 0,-1-1 0 0 0,1 0 0 0 0,-1 1-1 0 0,0-1 1 0 0,-2-1 161 0 0,-13 5-1494 0 0</inkml:trace>
  <inkml:trace contextRef="#ctx0" brushRef="#br0" timeOffset="1962.206">1809 3685 1036 0 0,'-33'15'3026'0'0,"22"-8"-2805"0"0,0 1 0 0 0,0 0 0 0 0,1 1 0 0 0,0 0 1 0 0,1 1-1 0 0,-1 0 0 0 0,2 0 0 0 0,0 1 0 0 0,0 0 0 0 0,1 1 1 0 0,0-1-1 0 0,1 1 0 0 0,0 1 0 0 0,1-1 0 0 0,0 1 0 0 0,1 0 1 0 0,1 0-1 0 0,-2 12-221 0 0,5-22 48 0 0,0 0 0 0 0,0 0 0 0 0,1 0 0 0 0,0 0 0 0 0,-1 1 0 0 0,1-1 0 0 0,0 0 0 0 0,0 0 0 0 0,1 0 0 0 0,-1-1 0 0 0,1 1 0 0 0,-1 0 0 0 0,1 0 0 0 0,0-1 0 0 0,0 1 0 0 0,0-1 0 0 0,0 0 0 0 0,0 1 0 0 0,1-1-1 0 0,-1 0 1 0 0,1 0 0 0 0,-1-1 0 0 0,1 1 0 0 0,0 0 0 0 0,0-1 0 0 0,0 0 0 0 0,0 1 0 0 0,0-1 0 0 0,0-1 0 0 0,0 1 0 0 0,0 0 0 0 0,2 0-48 0 0,102 14 725 0 0,-102-15-687 0 0,12 0 52 0 0,0 0-1 0 0,0-1 1 0 0,0-1 0 0 0,0-1 0 0 0,-1 0-1 0 0,1-1 1 0 0,-1-1 0 0 0,0 0-1 0 0,15-8-89 0 0,-26 12-2 0 0,0 1 0 0 0,0-2 0 0 0,0 1 0 0 0,0 0 0 0 0,-1-1-1 0 0,1 0 1 0 0,-1 0 0 0 0,1 0 0 0 0,-1-1 0 0 0,0 0 0 0 0,1 1-1 0 0,-1-2 1 0 0,-1 1 0 0 0,1 0 0 0 0,0-1 0 0 0,-1 1 0 0 0,0-1-1 0 0,0 0 1 0 0,0 0 0 0 0,0-1 0 0 0,-1 1 0 0 0,1 0 0 0 0,-1-1 0 0 0,0 0-1 0 0,0 1 1 0 0,-1-1 0 0 0,0 0 0 0 0,0 0 0 0 0,0 0 0 0 0,0 0-1 0 0,-1 0 1 0 0,1 0 0 0 0,-1 0 0 0 0,-1 0 0 0 0,1 0 0 0 0,-1 0-1 0 0,0 0 1 0 0,0 0 0 0 0,0 1 0 0 0,0-1 0 0 0,-1 0 0 0 0,-1-1 2 0 0,-5-5-44 0 0,-1 0 1 0 0,0 1 0 0 0,0 0-1 0 0,-1 1 1 0 0,-1 0 0 0 0,0 0 0 0 0,0 1-1 0 0,0 1 1 0 0,-1 0 0 0 0,0 0-1 0 0,0 1 1 0 0,-1 1 0 0 0,0 0 0 0 0,0 1-1 0 0,0 0 1 0 0,-6-1 43 0 0,-77-7-3833 0 0,94 12 2387 0 0,2 0 43 0 0,0 0 16 0 0</inkml:trace>
  <inkml:trace contextRef="#ctx0" brushRef="#br0" timeOffset="2597.03">3592 3307 1712 0 0,'-9'-25'6086'0'0,"11"42"-4179"0"0,29 130-2739 0 0,-31-142 491 0 0,-1 0-1 0 0,-1 0 1 0 0,1 1 0 0 0,-1-1-1 0 0,1 0 1 0 0,-1 0 0 0 0,-1 0 0 0 0,1-1-1 0 0,-1 1 1 0 0,0-1 0 0 0,0 1 0 0 0,0-1-1 0 0,-1 0 1 0 0,1 0 0 0 0,-1 0-1 0 0,0 0 1 0 0,-2 0 341 0 0,2 0-425 0 0,-11 11-793 0 0</inkml:trace>
  <inkml:trace contextRef="#ctx0" brushRef="#br0" timeOffset="2981.018">3624 3746 1972 0 0,'23'19'7827'0'0,"-14"51"-7952"0"0,-8-64 586 0 0,3 118-408 0 0,-3-40-3262 0 0,-20-29-1304 0 0,14-50 3207 0 0</inkml:trace>
  <inkml:trace contextRef="#ctx0" brushRef="#br0" timeOffset="3636.016">5310 3155 1260 0 0,'-4'-24'7106'0'0,"6"47"-5455"0"0,2 133-3683 0 0,-4-149 1703 0 0,-1-1 0 0 0,1 1 0 0 0,-1 0 0 0 0,0-1 0 0 0,-1 1 0 0 0,0 0 0 0 0,0-1-1 0 0,0 0 1 0 0,-1 1 0 0 0,0-1 0 0 0,0 0 0 0 0,0-1 0 0 0,-1 1 0 0 0,0 0 0 0 0,0-1 0 0 0,-4 4 329 0 0,-10 9-1372 0 0</inkml:trace>
  <inkml:trace contextRef="#ctx0" brushRef="#br0" timeOffset="4117.186">5272 3715 1832 0 0,'10'-4'4639'0'0,"13"-3"-3315"0"0,-13 11-1224 0 0,-1 0 0 0 0,1 0 1 0 0,-1 1-1 0 0,0 0 0 0 0,0 0 1 0 0,-1 1-1 0 0,0 1 0 0 0,0-1 1 0 0,0 1-1 0 0,-1 0 0 0 0,0 1 1 0 0,0 0-1 0 0,-1 0 0 0 0,0 1 1 0 0,0-1-1 0 0,-1 1 0 0 0,0 0 1 0 0,-1 1-1 0 0,0-1 0 0 0,0 1 1 0 0,-1 0-1 0 0,0 0 0 0 0,-1 0 1 0 0,0 0-1 0 0,-1 1 0 0 0,0-1 1 0 0,0 0-1 0 0,-1 1 0 0 0,-2 9-100 0 0,-52 106 2067 0 0,54-125-1975 0 0,20-4-512 0 0,277-118-6591 0 0,-184 74 4201 0 0,-61 24 1480 0 0</inkml:trace>
  <inkml:trace contextRef="#ctx0" brushRef="#br0" timeOffset="4752.518">7379 3083 1392 0 0,'3'-36'7582'0'0,"-1"59"-5208"0"0,7 154-4036 0 0,-8-171 1337 0 0,-1 0-1 0 0,0 0 1 0 0,0 1-1 0 0,0-1 1 0 0,-1 0-1 0 0,0 0 1 0 0,0 0-1 0 0,-1 1 0 0 0,1-1 1 0 0,-1-1-1 0 0,-1 1 1 0 0,1 0-1 0 0,-1 0 1 0 0,0-1-1 0 0,0 0 1 0 0,-1 1-1 0 0,1-1 1 0 0,-1-1-1 0 0,-1 1 1 0 0,-3 4 325 0 0,-11 11-1396 0 0</inkml:trace>
  <inkml:trace contextRef="#ctx0" brushRef="#br0" timeOffset="5872.523">7240 3664 1108 0 0,'-12'-1'6799'0'0,"-14"1"-3866"0"0,99-29-2431 0 0,23 18-498 0 0,-92 12-6 0 0,0 1 0 0 0,0-1 0 0 0,0 1 0 0 0,0 0 1 0 0,-1 0-1 0 0,1 0 0 0 0,0 1 0 0 0,-1-1 0 0 0,1 1 0 0 0,-1 0 1 0 0,0 0-1 0 0,0 0 0 0 0,0 0 0 0 0,0 0 0 0 0,-1 1 0 0 0,1 0 1 0 0,-1-1-1 0 0,0 1 0 0 0,0 0 0 0 0,0 0 0 0 0,-1 0 0 0 0,1 0 1 0 0,-1 0-1 0 0,0 0 0 0 0,0 1 0 0 0,-1-1 0 0 0,1 0 0 0 0,-1 1 1 0 0,0-1-1 0 0,0 0 0 0 0,0 1 0 0 0,-1-1 0 0 0,1 0 0 0 0,-1 0 1 0 0,0 1-1 0 0,-1 2 2 0 0,-91 138-175 0 0,94-143 150 0 0,0-1-1 0 0,1 1 1 0 0,-1 0-1 0 0,0-1 1 0 0,1 0-1 0 0,-1 1 1 0 0,1-1-1 0 0,0 0 1 0 0,-1 0 0 0 0,1 0-1 0 0,0 0 1 0 0,0 0-1 0 0,0 0 1 0 0,0 0-1 0 0,0-1 1 0 0,0 1-1 0 0,0-1 1 0 0,0 1-1 0 0,0-1 1 0 0,0 0 0 0 0,0 0-1 0 0,0 1 1 0 0,0-2-1 0 0,0 1 1 0 0,0 0-1 0 0,0 0 1 0 0,0-1-1 0 0,0 1 1 0 0,2-1 25 0 0,1 0-3 0 0,1 0 0 0 0,0 0-1 0 0,-1 1 1 0 0,1 0 0 0 0,0 0 0 0 0,-1 1 0 0 0,1 0-1 0 0,-1 0 1 0 0,1 0 0 0 0,-1 0 0 0 0,1 1 0 0 0,-1 0-1 0 0,0 0 1 0 0,0 1 0 0 0,0-1 0 0 0,0 1 0 0 0,0 0-1 0 0,0 0 1 0 0,-1 1 0 0 0,1-1 0 0 0,-1 1 0 0 0,0 0 0 0 0,0 0-1 0 0,-1 1 1 0 0,1-1 0 0 0,-1 1 0 0 0,0 0 0 0 0,0 0-1 0 0,-1 0 1 0 0,1 0 0 0 0,-1 0 0 0 0,0 0 0 0 0,0 2 3 0 0,-6 2 69 0 0,0-1 0 0 0,0 1 1 0 0,-1-1-1 0 0,0 0 0 0 0,-1 0 1 0 0,0-1-1 0 0,0 1 1 0 0,-1-1-1 0 0,1-1 0 0 0,-2 1 1 0 0,1-1-1 0 0,0-1 0 0 0,-1 1 1 0 0,0-1-1 0 0,-1 0 1 0 0,1-1-1 0 0,-1 0 0 0 0,0-1 1 0 0,0 1-1 0 0,0-2 0 0 0,0 1 1 0 0,-9 0-70 0 0,-118 17-1342 0 0,61-52-4684 0 0,70 22 4586 0 0,5-2 216 0 0</inkml:trace>
  <inkml:trace contextRef="#ctx0" brushRef="#br0" timeOffset="9334.928">1809 3374 1076 0 0,'0'0'404'0'0,"0"-11"185"0"0,0 4 5733 0 0,-27-69-5545 0 0,27 54-742 0 0,-12-277 1310 0 0,5 112-563 0 0,-9 83-670 0 0,-7-135 74 0 0,-1 71-46 0 0,10 132-424 0 0,14 37 284 0 0,0 1 0 0 0,0-1 1 0 0,0 1-1 0 0,0-1 0 0 0,1 1 1 0 0,-1-1-1 0 0,1 1 0 0 0,-1-1 1 0 0,1 1-1 0 0,-1-1 1 0 0,1 1-1 0 0,0-1 0 0 0,0 0 1 0 0,0 0-1 0 0,0 1 0 0 0,0-1 1 0 0,0 0-1 0 0,0 0 0 0 0,0 0 1 0 0,0 0-1 0 0,0 0 0 0 0,1 0 1 0 0,-1 0-1 0 0,0 0 0 0 0,1-1 1 0 0,-1 1-1 0 0,0 0 0 0 0,1-1 1 0 0,-1 1-1 0 0,1-1 0 0 0,-1 0 1 0 0,1 1-1 0 0,-1-1 0 0 0,1 0 1 0 0,0 0-1 0 0,-1 0 0 0 0,1 0 1 0 0,-1 0-1 0 0,1 0 1 0 0,-1-1-1 0 0,1 1 0 0 0,-1 0 1 0 0,1-1-1 0 0,-1 1 0 0 0,1-1 1 0 0,-1 0-1 0 0,0 1 0 0 0,1-1 1 0 0,-1 0-1 0 0,0 0 0 0 0,1 0 1 0 0,-1 0-1 0 0,0 0 0 0 0,0 0 1 0 0,0 0-1 0 0,0 0 0 0 0,0 0 1 0 0,0-1-1 0 0,-58-18-542 0 0,86 26 330 0 0,-13-4 195 0 0,-27-5 44 0 0,-30-2-273 0 0,18 11-6793 0 0,26-8 5708 0 0</inkml:trace>
  <inkml:trace contextRef="#ctx0" brushRef="#br0" timeOffset="10272.807">22 2306 1016 0 0,'0'0'677'0'0,"0"0"-88"0"0,0 0-81 0 0,0 0-42 0 0,0 0-104 0 0,13-3 184 0 0,-12 3-517 0 0,-1 0 1 0 0,0 1 0 0 0,-1-1 0 0 0,1 1 0 0 0,0-1 0 0 0,0 1 0 0 0,0-1-1 0 0,0 1 1 0 0,0-1 0 0 0,0 1 0 0 0,0-1 0 0 0,0 1 0 0 0,0-1 0 0 0,0 1 0 0 0,0-1 0 0 0,1 1 0 0 0,-1-1 0 0 0,0 1 0 0 0,0-1 0 0 0,0 1 0 0 0,1-1 0 0 0,-1 0 0 0 0,0 1 0 0 0,1-1 0 0 0,-1 1 0 0 0,0-1-1 0 0,1 0 1 0 0,-1 1 0 0 0,0-1 0 0 0,1 0 0 0 0,-1 1 0 0 0,1-1 0 0 0,-1 0 0 0 0,1 1 0 0 0,-1-1 0 0 0,1 0 0 0 0,-1 0 0 0 0,0 0 0 0 0,1 0 0 0 0,-1 1 0 0 0,1-1 0 0 0,0 0 0 0 0,-1 0 0 0 0,1 0 0 0 0,-1 0-1 0 0,1 0 1 0 0,-1 0 0 0 0,1 0 0 0 0,-1 0 0 0 0,1 0 0 0 0,-1-1 0 0 0,1 1 0 0 0,-1 0 0 0 0,1 0 0 0 0,-1 0 0 0 0,1-1 0 0 0,-1 1 0 0 0,0 0 0 0 0,1 0 0 0 0,-1-1 0 0 0,1 1 0 0 0,-1 0 0 0 0,0-1 0 0 0,1 1-1 0 0,-1-1 1 0 0,0 1 0 0 0,1 0 0 0 0,-1-1 0 0 0,0 1-30 0 0,6 29 209 0 0,1 1 0 0 0,1-1-1 0 0,1-1 1 0 0,1 0 0 0 0,2 0 0 0 0,1-1-1 0 0,1 0 1 0 0,1-1 0 0 0,1-1 0 0 0,2 0-209 0 0,23 41 476 0 0,-30 0-1301 0 0,-50-47-4169 0 0,32-19 3684 0 0</inkml:trace>
  <inkml:trace contextRef="#ctx0" brushRef="#br0" timeOffset="10632.715">28 2324 1280 0 0,'-2'-3'146'0'0,"1"0"-1"0"0,-1 0 0 0 0,1 0 1 0 0,0 0-1 0 0,0 0 1 0 0,0 0-1 0 0,0 0 0 0 0,1 0 1 0 0,-1 0-1 0 0,1-1 1 0 0,0 1-1 0 0,0 0 1 0 0,0 0-1 0 0,0 0 0 0 0,0-1 1 0 0,1 1-1 0 0,0 0 1 0 0,-1 0-1 0 0,1 0 0 0 0,0 0 1 0 0,1 0-1 0 0,-1 0 1 0 0,0 0-1 0 0,1 0 1 0 0,0 0-1 0 0,-1 1 0 0 0,1-1 1 0 0,0 0-1 0 0,0 1 1 0 0,1 0-1 0 0,-1-1 0 0 0,1 1 1 0 0,-1 0-1 0 0,1 0 1 0 0,-1 1-1 0 0,2-2-145 0 0,111-47 953 0 0,-112 52-936 0 0,0 0 0 0 0,0 0 1 0 0,0 0-1 0 0,0 1 0 0 0,0-1 0 0 0,0 1 0 0 0,-1-1 0 0 0,0 1 1 0 0,1 0-1 0 0,-1 0 0 0 0,0 0 0 0 0,0 0 0 0 0,-1 1 0 0 0,1-1 1 0 0,0 0-1 0 0,-1 1 0 0 0,0-1 0 0 0,0 1 0 0 0,0 0 0 0 0,-1-1 1 0 0,1 1-1 0 0,-1 0 0 0 0,0-1 0 0 0,1 1 0 0 0,-2 0 1 0 0,1-1-1 0 0,0 1 0 0 0,-1 0 0 0 0,0-1 0 0 0,0 1 0 0 0,0-1 1 0 0,0 1-1 0 0,0-1 0 0 0,-1 1 0 0 0,0-1 0 0 0,1 0 0 0 0,-2 2-17 0 0,-7 13 28 0 0,-1 0-1 0 0,-1-1 1 0 0,0 0-1 0 0,-1 0 1 0 0,-1-2-1 0 0,0 0 1 0 0,-1 0-1 0 0,-1-1 1 0 0,0-1-1 0 0,-2 0-27 0 0,-23 21-543 0 0,34-27 446 0 0,10-8-4196 0 0,1-2 4017 0 0,11-8-1057 0 0</inkml:trace>
  <inkml:trace contextRef="#ctx0" brushRef="#br0" timeOffset="11068.815">526 2097 1336 0 0,'-9'1'239'0'0,"1"1"0"0"0,-1-1 0 0 0,1 2 1 0 0,0-1-1 0 0,0 1 0 0 0,0 0 0 0 0,0 1 0 0 0,0-1 0 0 0,1 2 0 0 0,0-1 0 0 0,0 1 1 0 0,0 0-1 0 0,0 0 0 0 0,1 1 0 0 0,0 0 0 0 0,0 0 0 0 0,0 1 0 0 0,1 0 0 0 0,0-1 1 0 0,-4 9-240 0 0,0 0 205 0 0,0 2 1 0 0,1-1 0 0 0,0 1-1 0 0,1 0 1 0 0,1 1 0 0 0,1-1-1 0 0,1 1 1 0 0,0 0 0 0 0,1 1-1 0 0,1-1 1 0 0,1 0 0 0 0,1 18-206 0 0,1-27-16 0 0,1-1 0 0 0,-1 1 0 0 0,1 0 1 0 0,1-1-1 0 0,0 0 0 0 0,0 0 0 0 0,1 0 0 0 0,0 0 1 0 0,0 0-1 0 0,1-1 0 0 0,-1 0 0 0 0,2 0 0 0 0,-1 0 1 0 0,1 0-1 0 0,0-1 0 0 0,1 0 0 0 0,-1 0 0 0 0,1-1 1 0 0,6 4 15 0 0,-9-6-270 0 0,1 0-1 0 0,0 0 1 0 0,0 0 0 0 0,1-1 0 0 0,-1 0 0 0 0,0 0 0 0 0,1 0-1 0 0,0 0 1 0 0,-1-1 0 0 0,1 0 0 0 0,0 0 0 0 0,-1-1 0 0 0,1 0 0 0 0,0 0-1 0 0,0 0 1 0 0,-1-1 0 0 0,1 1 0 0 0,0-1 0 0 0,-1-1 0 0 0,5 0 270 0 0,22-15-1328 0 0</inkml:trace>
  <inkml:trace contextRef="#ctx0" brushRef="#br0" timeOffset="11368.468">710 2115 1036 0 0,'-30'72'3412'0'0,"0"116"-677"0"0,29-105-6004 0 0,-1-73 2001 0 0,-7 3-18 0 0</inkml:trace>
  <inkml:trace contextRef="#ctx0" brushRef="#br0" timeOffset="11620.249">561 2274 1288 0 0,'18'-2'4411'0'0,"19"15"-3694"0"0,101 51 708 0 0,-48-16-4307 0 0,-73-42 260 0 0,-16-4 1413 0 0</inkml:trace>
  <inkml:trace contextRef="#ctx0" brushRef="#br0" timeOffset="11897.976">815 2148 1196 0 0,'11'-13'4027'0'0,"22"-3"-3046"0"0,-21 11-530 0 0,113-39 1334 0 0,-63 25-2778 0 0,-3-4-3585 0 0,-53 20 3353 0 0</inkml:trace>
  <inkml:trace contextRef="#ctx0" brushRef="#br0" timeOffset="12149.666">873 2241 1312 0 0,'14'14'6219'0'0,"65"-14"-5067"0"0,29-39-2328 0 0,-9-32-3591 0 0,-82 53 3479 0 0</inkml:trace>
  <inkml:trace contextRef="#ctx0" brushRef="#br0" timeOffset="12454.884">1355 1934 1304 0 0,'-33'41'3915'0'0,"10"37"-1342"0"0,23-75-2531 0 0,1 0 1 0 0,-1 1-1 0 0,1-1 0 0 0,0 0 0 0 0,0 0 1 0 0,0 0-1 0 0,1 0 0 0 0,-1 0 1 0 0,1-1-1 0 0,0 1 0 0 0,-1 0 0 0 0,1-1 1 0 0,0 1-1 0 0,1-1 0 0 0,-1 1 1 0 0,0-1-1 0 0,1 0 0 0 0,-1 0 0 0 0,1 0 1 0 0,0-1-1 0 0,-1 1 0 0 0,1 0 1 0 0,0-1-1 0 0,0 0 0 0 0,0 0 0 0 0,0 0 1 0 0,0 0-1 0 0,1 0 0 0 0,-1-1 1 0 0,0 1-1 0 0,0-1 0 0 0,0 0 0 0 0,1 0 1 0 0,-1 0-1 0 0,3-1-42 0 0,111-10 45 0 0,-112 11-61 0 0,0-1 0 0 0,0 1 0 0 0,0-1 0 0 0,-1 0 0 0 0,1-1 0 0 0,0 1 1 0 0,-1-1-1 0 0,1 0 0 0 0,-1 0 0 0 0,1-1 0 0 0,-1 1 0 0 0,0-1 0 0 0,0 0 0 0 0,0 0 0 0 0,-1 0 1 0 0,1-1-1 0 0,-1 1 0 0 0,1-1 0 0 0,-1 0 0 0 0,0 0 0 0 0,-1 0 0 0 0,1 0 0 0 0,-1 0 0 0 0,0-1 0 0 0,0 1 16 0 0,-6-3-47 0 0,0 1 0 0 0,-1-1-1 0 0,0 1 1 0 0,-1 0-1 0 0,1 1 1 0 0,-1-1-1 0 0,0 1 1 0 0,-1 0 0 0 0,1 1-1 0 0,-1-1 1 0 0,0 1-1 0 0,0 1 1 0 0,0-1-1 0 0,0 1 1 0 0,-1 1-1 0 0,1-1 1 0 0,-1 1 0 0 0,0 0-1 0 0,0 1 1 0 0,-5-1 47 0 0,-118-38-3689 0 0,125 32 2351 0 0,4 1-122 0 0</inkml:trace>
  <inkml:trace contextRef="#ctx0" brushRef="#br0" timeOffset="12735.6">1534 1688 1392 0 0,'24'2'3732'0'0,"-10"2"-3571"0"0,-1 1 1 0 0,0 0-1 0 0,-1 1 1 0 0,1 1-1 0 0,-1 0 1 0 0,0 0-1 0 0,-1 1 1 0 0,0 1-1 0 0,0 0 1 0 0,-1 0-1 0 0,0 1 1 0 0,-1 1-1 0 0,0-1 1 0 0,0 2 0 0 0,-1-1-1 0 0,-1 1 1 0 0,0 0-1 0 0,-1 0 1 0 0,0 1-1 0 0,-1 0 1 0 0,0 0-1 0 0,-1 1 1 0 0,0-1-1 0 0,-1 1 1 0 0,-1 0-1 0 0,0-1 1 0 0,-1 1-1 0 0,0 0 1 0 0,-1 0-1 0 0,-1 0 1 0 0,0 0-1 0 0,-1 0 1 0 0,-1 0-1 0 0,0 0 1 0 0,-1-1-1 0 0,0 1-161 0 0,-49 116-173 0 0,8-55-4245 0 0,34-70 1435 0 0,10-5 1511 0 0</inkml:trace>
  <inkml:trace contextRef="#ctx0" brushRef="#br0" timeOffset="14721.166">1727 2300 1140 0 0,'0'0'295'0'0,"0"0"19"0"0,0 0-7 0 0,0 0 43 0 0,0 0-46 0 0,0 0-42 0 0,0 0-30 0 0,0 0-31 0 0,0 0-28 0 0,0 0-2 0 0,0 0-70 0 0,0 0 2 0 0,0 0 50 0 0,0 0 8 0 0,0 0 2 0 0,0 0-11 0 0,0 0 31 0 0,0 0-13 0 0,0 0-29 0 0,0 0 23 0 0,0 0-49 0 0,0 0-49 0 0,0 0-11 0 0,-21 4 243 0 0,-21 25 87 0 0,98-19 702 0 0,-55-10-1071 0 0,47 1 340 0 0,-103 9-332 0 0,54-10 3 0 0,1 0-2 0 0,0 0 0 0 0,0 0 37 0 0,0 0 4 0 0,-10-1 106 0 0,11 0-153 0 0,1 1 0 0 0,-1-1 1 0 0,0 1-1 0 0,0-1 0 0 0,0 1 0 0 0,0-1 1 0 0,-1 0-1 0 0,1 0 0 0 0,0 1 1 0 0,0-1-1 0 0,0 0 0 0 0,-1 0 0 0 0,1 0 1 0 0,0 0-1 0 0,-1 0 0 0 0,1 0 0 0 0,0 0 1 0 0,-1 0-1 0 0,0 0 0 0 0,1 0 1 0 0,-1 0-1 0 0,0 0 0 0 0,1-1 0 0 0,-1 1 1 0 0,0 0-1 0 0,0 0 0 0 0,0 0 1 0 0,0 0-1 0 0,0 0 0 0 0,0-1 0 0 0,0 1 1 0 0,0 0-1 0 0,-1 0 0 0 0,1 0 1 0 0,0 0-1 0 0,-1 0 0 0 0,1 0 0 0 0,-1 0 1 0 0,1 0-1 0 0,-1 0 0 0 0,0 0 0 0 0,1 0 1 0 0,-1 0-1 0 0,0 0 0 0 0,1 0 1 0 0,-1 0-1 0 0,0 0 0 0 0,0 1 0 0 0,0-1 1 0 0,0 0-1 0 0,0 1 0 0 0,0-1 1 0 0,0 1-1 0 0,0-1 0 0 0,0 1 0 0 0,0-1 1 0 0,0 1-1 0 0,0 0 0 0 0,-1 0 1 0 0,1-1-1 0 0,0 1 0 0 0,0 0 0 0 0,0 0 1 0 0,0 0-1 0 0,0 0 0 0 0,-1 0-19 0 0,-11-11 117 0 0,19 16-5876 0 0,-3-3 4282 0 0</inkml:trace>
  <inkml:trace contextRef="#ctx0" brushRef="#br0" timeOffset="17189.59">3601 3355 1108 0 0,'1'-18'3929'0'0,"2"-7"-2327"0"0,1-15-364 0 0,-5-76 103 0 0,1 0-869 0 0,-23 6-222 0 0,-109-492 192 0 0,50 196-258 0 0,55 134-120 0 0,22-2-117 0 0,50 34 15 0 0,-17 106 40 0 0,-13 95 23 0 0,-15 38-17 0 0,0 1-33 0 0,2-5-183 0 0,-2 7 210 0 0,-1-1 1 0 0,1 1-1 0 0,0-1 0 0 0,-1 1 1 0 0,1 0-1 0 0,0-1 1 0 0,0 1-1 0 0,0-1 0 0 0,0 1 1 0 0,0 0-1 0 0,0-1 0 0 0,0 1 1 0 0,1-1-1 0 0,-1 1 1 0 0,1-1-1 0 0,-1 1 0 0 0,1 0 1 0 0,-1-1-1 0 0,1 0 0 0 0,0 1 1 0 0,0-1-1 0 0,0 1 1 0 0,0-1-1 0 0,0 0 0 0 0,0 0 1 0 0,0 0-1 0 0,0 1 0 0 0,0-1 1 0 0,1 0-1 0 0,-1 0 1 0 0,0-1-1 0 0,1 1 0 0 0,-1 0 1 0 0,0 0-1 0 0,1-1 0 0 0,-1 1 1 0 0,1-1-1 0 0,0 1 1 0 0,-1-1-1 0 0,1 0 0 0 0,-1 1 1 0 0,1-1-1 0 0,0 0 0 0 0,-1 0 1 0 0,1 0-1 0 0,-1 0 1 0 0,1 0-1 0 0,0-1 0 0 0,-1 1 1 0 0,1-1-3 0 0,-2 1-10 0 0,-1 1 1 0 0,1-2-1 0 0,0 1 0 0 0,-1 0 1 0 0,1 0-1 0 0,-1 0 1 0 0,1 0-1 0 0,0 0 1 0 0,-1 0-1 0 0,1 0 1 0 0,0 0-1 0 0,-1 0 1 0 0,1-1-1 0 0,0 1 1 0 0,-1 0-1 0 0,1 0 1 0 0,0-1-1 0 0,-1 1 0 0 0,1 0 1 0 0,0 0-1 0 0,-1-1 1 0 0,1 1-1 0 0,0 0 1 0 0,0-1-1 0 0,-1 1 1 0 0,1 0-1 0 0,0-1 1 0 0,0 1-1 0 0,0 0 1 0 0,0-1-1 0 0,0 1 0 0 0,-1-1 1 0 0,1 1-1 0 0,0 0 1 0 0,0-1-1 0 0,0 1 1 0 0,0 0-1 0 0,0-1 1 0 0,0 1-1 0 0,0-1 1 0 0,0 1-1 0 0,0 0 1 0 0,1-1-1 0 0,-1 1 1 0 0,0-1-1 0 0,0 1 0 0 0,0 0 1 0 0,0-1-1 0 0,0 1 1 0 0,1 0-1 0 0,-1-1 1 0 0,0 1-1 0 0,0-1 10 0 0,-2 27-6688 0 0,2-21 5290 0 0</inkml:trace>
  <inkml:trace contextRef="#ctx0" brushRef="#br0" timeOffset="19068.297">5320 3170 1024 0 0,'0'0'497'0'0,"0"0"28"0"0,0 0-67 0 0,0 0 4 0 0,0 0-40 0 0,0 0-83 0 0,0 0 18 0 0,0 0 41 0 0,0 0-45 0 0,0 0 0 0 0,0 0 15 0 0,5-21 2434 0 0,15-1-2631 0 0,-13-42 528 0 0,-54-262-321 0 0,26 223-404 0 0,-72-359 395 0 0,34 94-362 0 0,4 64 127 0 0,54 146-146 0 0,-37 29-13 0 0,25-44 68 0 0,26 135-73 0 0,14-46-225 0 0,-27 84 234 0 0,0 0 32 0 0,0 0 0 0 0,0 0-27 0 0,0 0 34 0 0,0 0 6 0 0,0 0-36 0 0,0 0 14 0 0,0 0 17 0 0,0 0-12 0 0,-1-1-27 0 0,30 9 112 0 0,-29-9-71 0 0,0 1 0 0 0,0 0 0 0 0,-1-1 0 0 0,1 1 0 0 0,0 0 0 0 0,0-1 0 0 0,0 1 0 0 0,0 0 0 0 0,0-1-1 0 0,0 1 1 0 0,0 0 0 0 0,-1-1 0 0 0,1 1 0 0 0,0 0 0 0 0,0-1 0 0 0,0 1 0 0 0,0 0 0 0 0,0-1 0 0 0,1 1 0 0 0,-1 0 0 0 0,0-1-1 0 0,0 1 1 0 0,0 0 0 0 0,0-1 0 0 0,0 1 0 0 0,0 0 0 0 0,0-1-21 0 0,38 50-6841 0 0,-31-38 5559 0 0</inkml:trace>
  <inkml:trace contextRef="#ctx0" brushRef="#br0" timeOffset="20782.35">7328 3071 1204 0 0,'0'0'411'0'0,"0"0"-139"0"0,0 0-25 0 0,0 0 107 0 0,0 0-8 0 0,0 0-38 0 0,0 0-35 0 0,0 0-30 0 0,0 0-14 0 0,0 0-3 0 0,0 0 27 0 0,0 0 35 0 0,0 0-19 0 0,0 0-43 0 0,0 0-69 0 0,0 0-26 0 0,0 0-17 0 0,0 0-23 0 0,0 0-44 0 0,0 0 49 0 0,0 0 14 0 0,0 0-12 0 0,0 0 36 0 0,0 0 28 0 0,0 0 3 0 0,0 0 108 0 0,0 0 9 0 0,0 0-64 0 0,0 0-74 0 0,0 0-34 0 0,1-22 868 0 0,24-212-181 0 0,-22-9-679 0 0,-30 58-25 0 0,-23-90 17 0 0,50 163 388 0 0,-23 65-324 0 0,1 0 112 0 0,1 41-255 0 0,20 6-35 0 0,-21 8-36 0 0,30-3-440 0 0,-7-5 470 0 0,-1 0-27 0 0,-42-4 150 0 0,18-3-304 0 0,41-5-5149 0 0,1 4 3406 0 0,-6 3 639 0 0</inkml:trace>
  <inkml:trace contextRef="#ctx0" brushRef="#br0" timeOffset="21573.667">7592 1925 1528 0 0,'0'0'586'0'0,"0"0"-32"0"0,0 0-38 0 0,0 0-38 0 0,0 0 19 0 0,0 0-76 0 0,0 0-68 0 0,0 0-101 0 0,0 0 17 0 0,0 0-2 0 0,0 0 10 0 0,0 0-42 0 0,0 0-20 0 0,0 0-119 0 0,0 0 23 0 0,0 0-31 0 0,6 15 232 0 0,-14 99 724 0 0,42 73 41 0 0,-34-112-3762 0 0,-21-54-224 0 0,15-21 1687 0 0</inkml:trace>
  <inkml:trace contextRef="#ctx0" brushRef="#br0" timeOffset="21932.48">7595 1979 1956 0 0,'40'-112'3918'0'0,"-34"105"-3847"0"0,0 0 0 0 0,0 0 0 0 0,1 1 0 0 0,-1 0 1 0 0,1 0-1 0 0,1 1 0 0 0,-1 0 0 0 0,1 0 0 0 0,0 1 0 0 0,0 0 1 0 0,0 0-1 0 0,1 1 0 0 0,-1 0 0 0 0,1 0 0 0 0,0 1 0 0 0,0 1 1 0 0,-1-1-1 0 0,1 1 0 0 0,6 0-71 0 0,-12 2 10 0 0,-1 0 1 0 0,1 1-1 0 0,-1-1 0 0 0,0 0 1 0 0,1 1-1 0 0,-1-1 0 0 0,0 1 0 0 0,0 0 1 0 0,0 0-1 0 0,0 0 0 0 0,-1 0 1 0 0,1 0-1 0 0,0 0 0 0 0,-1 0 1 0 0,1 1-1 0 0,-1-1 0 0 0,0 0 0 0 0,0 1 1 0 0,0-1-1 0 0,0 1 0 0 0,0 0 1 0 0,-1-1-1 0 0,1 1 0 0 0,-1 0 1 0 0,0-1-1 0 0,0 1 0 0 0,1 0 1 0 0,-2-1-1 0 0,1 1 0 0 0,0 0 0 0 0,-1-1 1 0 0,1 1-1 0 0,-1 0 0 0 0,1-1 1 0 0,-1 1-1 0 0,0-1 0 0 0,0 1 1 0 0,-1-1-1 0 0,1 0 0 0 0,0 1 1 0 0,-1-1-1 0 0,0 0 0 0 0,1 0 0 0 0,-1 0 1 0 0,0 0-1 0 0,-1 1-10 0 0,-10 13 17 0 0,-1-1 0 0 0,0-1 0 0 0,-1 0 0 0 0,0-1 0 0 0,-2 0 1 0 0,1-1-1 0 0,-1-1 0 0 0,-1-1 0 0 0,0 0 0 0 0,-5 1-17 0 0,-44 26-578 0 0,53-26-277 0 0,16-13-2253 0 0,3-1 1786 0 0</inkml:trace>
  <inkml:trace contextRef="#ctx0" brushRef="#br0" timeOffset="22211.34">8142 1847 1128 0 0,'-7'0'241'0'0,"-1"1"0"0"0,0 0 0 0 0,1 0 0 0 0,-1 0 0 0 0,1 1 0 0 0,-1 1 1 0 0,1-1-1 0 0,0 1 0 0 0,0 0 0 0 0,0 1 0 0 0,0 0 0 0 0,0 0 0 0 0,1 0 0 0 0,0 1 0 0 0,0 0 0 0 0,-1 1-241 0 0,-8 4 465 0 0,3-2-289 0 0,0 0 1 0 0,0 0-1 0 0,1 1 0 0 0,0 1 1 0 0,0 0-1 0 0,1 0 0 0 0,1 1 1 0 0,0 0-1 0 0,0 1 0 0 0,1 0 1 0 0,0 0-1 0 0,1 1 0 0 0,1 0 1 0 0,0 0-1 0 0,1 1 0 0 0,0-1 1 0 0,1 1-1 0 0,1 0 0 0 0,0 1 1 0 0,0 1-177 0 0,4-12-9 0 0,-1 1 0 0 0,1 0 0 0 0,0-1 0 0 0,1 1 0 0 0,-1-1-1 0 0,1 0 1 0 0,0 1 0 0 0,0-1 0 0 0,0 0 0 0 0,0 0 0 0 0,1 0 0 0 0,0 0 0 0 0,-1 0 0 0 0,2-1 0 0 0,-1 1 0 0 0,0-1 0 0 0,1 0 0 0 0,-1 0 0 0 0,1 0 0 0 0,0-1 0 0 0,0 1 0 0 0,0-1-1 0 0,2 1 10 0 0,98 30-3928 0 0,-87-33 2502 0 0,2 0 0 0 0</inkml:trace>
  <inkml:trace contextRef="#ctx0" brushRef="#br0" timeOffset="22488.396">8443 1934 1428 0 0,'-20'28'1864'0'0,"7"-13"-1383"0"0,2 1 1 0 0,0 0-1 0 0,1 0 1 0 0,1 1-1 0 0,0 0 0 0 0,1 1 1 0 0,1-1-1 0 0,1 2 1 0 0,-1 3-482 0 0,-27 70-418 0 0,-16-54-4034 0 0,36-35 3181 0 0</inkml:trace>
  <inkml:trace contextRef="#ctx0" brushRef="#br0" timeOffset="22706.269">8193 1979 1256 0 0,'46'-7'5545'0'0,"35"48"-5197"0"0,-60-28 266 0 0,107 69-855 0 0,-59-36-3590 0 0,-58-38 2380 0 0</inkml:trace>
  <inkml:trace contextRef="#ctx0" brushRef="#br0" timeOffset="22965.898">8768 1941 1204 0 0,'50'-3'5838'0'0,"24"-10"-4537"0"0,-2 0-792 0 0,-37 9-668 0 0,46-6-133 0 0,-28 7-4797 0 0,-52 3 3657 0 0</inkml:trace>
  <inkml:trace contextRef="#ctx0" brushRef="#br0" timeOffset="23153.979">8802 2120 1004 0 0,'6'0'1200'0'0,"0"0"-180"0"0,4 0-132 0 0,17 0-188 0 0,-14 0-27 0 0,8 0-65 0 0,1 0-148 0 0,4 0-252 0 0,-1 0-288 0 0,33-17 12 0 0,-26 8-388 0 0,0-1-373 0 0,-5 1-547 0 0,5-2 80 0 0,-5-2-12 0 0</inkml:trace>
  <inkml:trace contextRef="#ctx0" brushRef="#br0" timeOffset="23890.533">9478 1793 1316 0 0,'-19'-9'7140'0'0,"-6"-9"-5331"0"0,128-2-1630 0 0,-100 20-178 0 0,-1 1 0 0 0,1-1-1 0 0,-1 0 1 0 0,1 1 0 0 0,-1-1-1 0 0,1 1 1 0 0,-1 0 0 0 0,1 0-1 0 0,-1 0 1 0 0,0 0 0 0 0,0 0-1 0 0,1 0 1 0 0,-1 1 0 0 0,0-1-1 0 0,0 1 1 0 0,0 0 0 0 0,-1-1-1 0 0,1 1 1 0 0,0 0 0 0 0,-1 0-1 0 0,1 0 1 0 0,-1 0 0 0 0,1 0-1 0 0,-1 1 1 0 0,0-1 0 0 0,0 0-1 0 0,0 1 1 0 0,0-1 0 0 0,-1 0-1 0 0,1 1 1 0 0,0-1 0 0 0,-1 1-1 0 0,0-1 1 0 0,0 1 0 0 0,0 0-1 0 0,0-1 1 0 0,0 1 0 0 0,0-1-1 0 0,-1 1 1 0 0,1-1 0 0 0,-1 3-1 0 0,-3 5 1 0 0,-1 1-1 0 0,0-1 1 0 0,0 0 0 0 0,-1-1 0 0 0,0 1 0 0 0,-1-1 0 0 0,0 0 0 0 0,0 0 0 0 0,-1-1 0 0 0,0 0 0 0 0,-1-1 0 0 0,-7 6-1 0 0,-11 12-35 0 0,27-24 34 0 0,0 0 1 0 0,0 0 0 0 0,0 0-1 0 0,1 1 1 0 0,-1-1-1 0 0,0 0 1 0 0,1 0 0 0 0,-1 0-1 0 0,1 1 1 0 0,-1-1 0 0 0,1 0-1 0 0,-1 0 1 0 0,1 0-1 0 0,0 0 1 0 0,0 0 0 0 0,-1 0-1 0 0,1-1 1 0 0,0 1 0 0 0,0 0-1 0 0,0 0 1 0 0,0 0-1 0 0,0-1 1 0 0,0 1 0 0 0,0-1-1 0 0,0 1 1 0 0,1 0 0 0 0,-1-1-1 0 0,0 0 1 0 0,0 1-1 0 0,0-1 1 0 0,1 0 0 0 0,-1 0-1 0 0,0 0 1 0 0,0 1 0 0 0,0-1-1 0 0,1-1 1 0 0,-1 1 0 0 0,0 0-1 0 0,0 0 1 0 0,1 0-1 0 0,-1-1 1 0 0,0 1 0 0 0,0 0 0 0 0,44 16-106 0 0,-43-15 111 0 0,-1 0 0 0 0,1 1-1 0 0,-1-1 1 0 0,1 1 0 0 0,-1-1-1 0 0,0 1 1 0 0,0-1-1 0 0,1 1 1 0 0,-1 0 0 0 0,0-1-1 0 0,0 1 1 0 0,-1 0 0 0 0,1 0-1 0 0,0 0 1 0 0,-1-1 0 0 0,1 1-1 0 0,-1 0 1 0 0,1 0 0 0 0,-1 0-1 0 0,0 0 1 0 0,0 0 0 0 0,0 0-1 0 0,0 0 1 0 0,0 0-1 0 0,0 0 1 0 0,-1 0 0 0 0,1 0-1 0 0,-1 0 1 0 0,1 0 0 0 0,-1 0-1 0 0,0 0 1 0 0,0 0 0 0 0,0-1-1 0 0,0 1 1 0 0,0 0 0 0 0,0-1-1 0 0,0 1 1 0 0,0 0-1 0 0,-1-1 1 0 0,1 0 0 0 0,-1 1-1 0 0,1-1 1 0 0,-1 0 0 0 0,1 0-1 0 0,-1 0 1 0 0,0 0 0 0 0,0 0-1 0 0,1 0-4 0 0,-90 52-591 0 0,26-33-2599 0 0,62-20 1746 0 0,-4-11-1359 0 0,6 2 1466 0 0</inkml:trace>
  <inkml:trace contextRef="#ctx0" brushRef="#br0" timeOffset="24123.353">9933 1691 1556 0 0,'3'-1'157'0'0,"0"-1"0"0"0,0 1 1 0 0,0 1-1 0 0,1-1 0 0 0,-1 0 0 0 0,0 1 0 0 0,0 0 0 0 0,1 0 1 0 0,-1 0-1 0 0,0 0 0 0 0,0 0 0 0 0,1 0 0 0 0,-1 1 0 0 0,0 0 1 0 0,0 0-1 0 0,0 0 0 0 0,1 0 0 0 0,-1 0 0 0 0,0 0 0 0 0,-1 1 0 0 0,1 0 1 0 0,0-1-1 0 0,0 1 0 0 0,-1 0 0 0 0,1 0 0 0 0,-1 1 0 0 0,1-1 1 0 0,-1 0-1 0 0,0 1 0 0 0,0 0 0 0 0,0-1 0 0 0,0 2-157 0 0,59 99 1542 0 0,-58-97-1376 0 0,5 11-57 0 0,0 0-1 0 0,-2 0 1 0 0,0 1-1 0 0,-1-1 1 0 0,-1 1 0 0 0,-1 0-1 0 0,0 1 1 0 0,-1-1-1 0 0,-1 0 1 0 0,-1 1-1 0 0,-1-1 1 0 0,0 1-1 0 0,-1-1 1 0 0,-1 0-1 0 0,-1 0 1 0 0,0 0-1 0 0,-2 0 1 0 0,0-1-1 0 0,-1 0 1 0 0,0 0-1 0 0,-2-1 1 0 0,0 1-1 0 0,0-2 1 0 0,-2 0-1 0 0,0 0 1 0 0,-1-1-1 0 0,0 0 1 0 0,-1-1-1 0 0,-12 10-108 0 0,5-6-168 0 0,-1-1-1 0 0,-1-1 0 0 0,0-1 0 0 0,-1-1 0 0 0,0-1 1 0 0,-1-1-1 0 0,-22 7 169 0 0,-178 20-5907 0 0,187-42 4624 0 0,-33-15 126 0 0</inkml:trace>
  <inkml:trace contextRef="#ctx0" brushRef="#br0" timeOffset="25150.602">2505 666 1356 0 0,'-24'-52'3472'0'0,"11"38"-1929"0"0,11 16-552 0 0,3 10-878 0 0,1 16 75 0 0,2-1 0 0 0,1 0 0 0 0,1 0 0 0 0,1-1 0 0 0,1 0-1 0 0,2 0 1 0 0,8 16-188 0 0,24 71 135 0 0,-40-88-964 0 0,-4-19-4387 0 0,-8-4 3988 0 0</inkml:trace>
  <inkml:trace contextRef="#ctx0" brushRef="#br0" timeOffset="25542.22">2463 584 1256 0 0,'-1'-7'165'0'0,"-1"1"0"0"0,1-1 0 0 0,1 0 0 0 0,-1 0 0 0 0,1 1 0 0 0,0-1 0 0 0,0 0 0 0 0,1 1 0 0 0,0-1 0 0 0,0 0-1 0 0,1 1 1 0 0,0-1 0 0 0,0 1 0 0 0,0 0 0 0 0,1-1 0 0 0,0 1 0 0 0,0 1 0 0 0,1-1 0 0 0,-1 0 0 0 0,1 1 0 0 0,1-1 0 0 0,-1 1 0 0 0,1 0 0 0 0,-1 1 0 0 0,1-1 0 0 0,1 1 0 0 0,-1 0-1 0 0,1 0 1 0 0,-1 1 0 0 0,1-1 0 0 0,0 1 0 0 0,0 1 0 0 0,1-1 0 0 0,-1 1 0 0 0,0 0 0 0 0,1 0-165 0 0,-1 2 34 0 0,0 1-1 0 0,0-1 1 0 0,-1 1-1 0 0,1 0 1 0 0,0 1 0 0 0,-1-1-1 0 0,1 1 1 0 0,-1 0 0 0 0,0 0-1 0 0,0 1 1 0 0,0 0-1 0 0,0 0 1 0 0,0 0 0 0 0,0 0-1 0 0,-1 1 1 0 0,1-1-1 0 0,-1 1 1 0 0,0 1 0 0 0,0-1-1 0 0,-1 0 1 0 0,1 1-1 0 0,-1 0 1 0 0,0 0 0 0 0,0 0-1 0 0,-1 0 1 0 0,1 0 0 0 0,-1 0-1 0 0,0 1 1 0 0,-1-1-1 0 0,1 1 1 0 0,-1-1 0 0 0,0 1-1 0 0,0 0 1 0 0,-1 0-1 0 0,0-1 1 0 0,0 1 0 0 0,0 0-1 0 0,-1 0 1 0 0,0-1 0 0 0,0 1-1 0 0,-1 2-33 0 0,-3 9-17 0 0,-1 0-1 0 0,0 0 1 0 0,-1-1-1 0 0,-1 0 1 0 0,0 0-1 0 0,-2-1 1 0 0,0 0-1 0 0,0 0 1 0 0,-1-1 0 0 0,-1-1-1 0 0,0 0 1 0 0,-1 0-1 0 0,-1-1 1 0 0,0-1-1 0 0,0-1 1 0 0,-10 6 17 0 0,12-11-3118 0 0,27-18 230 0 0,3 1 1557 0 0</inkml:trace>
  <inkml:trace contextRef="#ctx0" brushRef="#br0" timeOffset="25899.575">2958 434 1160 0 0,'-12'9'3595'0'0,"-49"48"-1826"0"0,49-41-1575 0 0,1 0 0 0 0,1 1 0 0 0,1 0 0 0 0,1 0 0 0 0,0 1 0 0 0,1 1 0 0 0,1-1 0 0 0,1 1 1 0 0,0 0-1 0 0,2 0 0 0 0,0 0 0 0 0,1 1 0 0 0,1 1-194 0 0,1-15-18 0 0,1-1 1 0 0,0 1 0 0 0,0 0-1 0 0,1-1 1 0 0,0 1-1 0 0,0-1 1 0 0,0 0 0 0 0,1 0-1 0 0,-1 0 1 0 0,1 0-1 0 0,0 0 1 0 0,1 0 0 0 0,-1-1-1 0 0,1 0 1 0 0,0 0-1 0 0,0 0 1 0 0,0 0 0 0 0,1 0-1 0 0,1 0 18 0 0,68 23-5736 0 0,-65-27 4444 0 0</inkml:trace>
  <inkml:trace contextRef="#ctx0" brushRef="#br0" timeOffset="26268.251">3262 483 1416 0 0,'-56'71'3147'0'0,"45"-55"-2854"0"0,1 1 0 0 0,1 0 0 0 0,0 1 0 0 0,1 0 0 0 0,1 0 0 0 0,1 1 0 0 0,0 0 0 0 0,1 0 0 0 0,2 0 0 0 0,-2 15-293 0 0,-7 9-730 0 0,-6-20-2578 0 0,13-18 2065 0 0</inkml:trace>
  <inkml:trace contextRef="#ctx0" brushRef="#br0" timeOffset="26548.347">3041 578 2164 0 0,'39'14'3386'0'0,"-20"-9"-2972"0"0,67 21 835 0 0,-2 0-1560 0 0,-30-6-3092 0 0,-51-18 2216 0 0</inkml:trace>
  <inkml:trace contextRef="#ctx0" brushRef="#br0" timeOffset="26825.94">3380 534 2492 0 0,'5'-4'748'0'0,"0"4"-80"0"0,3-3-108 0 0,10-3-20 0 0,2 1-148 0 0,1 1-199 0 0,-3-2-137 0 0,-4 1-44 0 0,-1 4 0 0 0,-2-1-645 0 0,0 1-667 0 0,-11 1 40 0 0,0 0-132 0 0</inkml:trace>
  <inkml:trace contextRef="#ctx0" brushRef="#br0" timeOffset="27079.019">3420 710 1256 0 0,'23'-6'680'0'0,"-1"1"-108"0"0,1-1-460 0 0,-3-4-460 0 0,3-4 36 0 0,-10 4 12 0 0,6-4 28 0 0,-3-1 12 0 0</inkml:trace>
  <inkml:trace contextRef="#ctx0" brushRef="#br0" timeOffset="27342.153">3680 359 996 0 0,'-6'-3'5137'0'0,"-3"31"-3669"0"0,89 236-1698 0 0,-77-243-854 0 0,-3-6-2789 0 0,0-13 2699 0 0</inkml:trace>
  <inkml:trace contextRef="#ctx0" brushRef="#br0" timeOffset="27499.575">3905 246 1508 0 0,'7'3'203'0'0,"0"0"1"0"0,-1 0-1 0 0,1 1 0 0 0,-1-1 0 0 0,0 2 0 0 0,0-1 0 0 0,0 1 1 0 0,0-1-1 0 0,-1 2 0 0 0,0-1 0 0 0,0 0 0 0 0,-1 1 1 0 0,1 0-1 0 0,-1 0 0 0 0,0 1 0 0 0,-1-1 0 0 0,1 1 0 0 0,-1-1 1 0 0,-1 1-1 0 0,1 0 0 0 0,-1 0 0 0 0,-1 1 0 0 0,1-1 1 0 0,-1 0-1 0 0,0 0 0 0 0,-1 1 0 0 0,0 4-203 0 0,1 8 224 0 0,-1 0 0 0 0,-1-1-1 0 0,-1 1 1 0 0,-1-1 0 0 0,0 0-1 0 0,-2 1 1 0 0,0-2 0 0 0,-1 1-1 0 0,-8 16-223 0 0,-4-4 49 0 0,-1-1 0 0 0,-1-1 0 0 0,-2-1-1 0 0,-1-2 1 0 0,-1 0 0 0 0,-1-1-1 0 0,-1-1 1 0 0,-1-1 0 0 0,-1-2-1 0 0,-5 2-48 0 0,31-22-163 0 0,1 1 0 0 0,0-1-1 0 0,0 0 1 0 0,-1 0-1 0 0,1 0 1 0 0,-1 0 0 0 0,1 0-1 0 0,-1 0 1 0 0,1 0 0 0 0,-1 0-1 0 0,1-1 1 0 0,-1 1 0 0 0,0 0-1 0 0,1-1 1 0 0,-1 0 0 0 0,0 1-1 0 0,0-1 1 0 0,1 0 0 0 0,-1 0-1 0 0,0 0 1 0 0,0 0 0 0 0,0 0-1 0 0,1 0 1 0 0,-1-1-1 0 0,0 1 1 0 0,1 0 0 0 0,-1-1-1 0 0,0 0 1 0 0,0 1 0 0 0,1-1-1 0 0,-1 0 1 0 0,1 0 0 0 0,-1 0-1 0 0,1 0 1 0 0,-1 0 0 0 0,1 0-1 0 0,0 0 1 0 0,-1 0 0 0 0,1-1-1 0 0,-1 0 164 0 0,-8-14-1128 0 0</inkml:trace>
  <inkml:trace contextRef="#ctx0" brushRef="#br0" timeOffset="28197.409">4644 296 1416 0 0,'10'-5'5735'0'0,"-11"43"-3977"0"0,0-27-1978 0 0,15 116 557 0 0,-2 13-1555 0 0,-12-119-292 0 0,-19 4-2321 0 0,16-24 2592 0 0</inkml:trace>
  <inkml:trace contextRef="#ctx0" brushRef="#br0" timeOffset="28540.086">4659 327 848 0 0,'49'-115'3492'0'0,"-44"107"-3353"0"0,1 1 0 0 0,0 0 0 0 0,0 1 0 0 0,1 0 0 0 0,0 0 0 0 0,0 0 0 0 0,1 1 0 0 0,-1 0 0 0 0,1 0 0 0 0,0 1 0 0 0,0 0 0 0 0,1 0 0 0 0,-1 1 0 0 0,1 0 0 0 0,0 1 0 0 0,-1 0 0 0 0,1 0 0 0 0,0 1 0 0 0,8 0-139 0 0,-13 2 27 0 0,-1 0 0 0 0,1 1 0 0 0,-1-1 0 0 0,1 1 0 0 0,-1 0 0 0 0,1 0 0 0 0,-1 1 0 0 0,0-1 0 0 0,0 0 0 0 0,0 1 0 0 0,-1 0 0 0 0,1 0 0 0 0,-1 0 0 0 0,1 0 0 0 0,-1 0 0 0 0,0 0 0 0 0,0 1 0 0 0,0-1 0 0 0,-1 1 0 0 0,1 0 1 0 0,-1-1-1 0 0,0 1 0 0 0,0 0 0 0 0,0 0 0 0 0,0-1 0 0 0,-1 1 0 0 0,1 0 0 0 0,-1 0 0 0 0,0 0 0 0 0,0 0 0 0 0,-1 0 0 0 0,1 0 0 0 0,-1-1 0 0 0,0 1 0 0 0,0 0 0 0 0,0 0 0 0 0,-1-1 0 0 0,1 1 0 0 0,-1 0 0 0 0,0-1 0 0 0,0 0 0 0 0,0 1 0 0 0,0-1 0 0 0,0 0 0 0 0,-1 0 0 0 0,0 0 0 0 0,-1 1-27 0 0,-10 15-59 0 0,-1 0 1 0 0,0-1 0 0 0,-2-1-1 0 0,0-1 1 0 0,0 0 0 0 0,-2-1-1 0 0,0-1 1 0 0,-6 3 58 0 0,-3 3-449 0 0,7-10-303 0 0,16-9-2601 0 0,10-7 2079 0 0</inkml:trace>
  <inkml:trace contextRef="#ctx0" brushRef="#br0" timeOffset="28823.159">5350 150 1652 0 0,'-13'2'286'0'0,"0"1"1"0"0,0 0-1 0 0,0 1 0 0 0,0 0 0 0 0,1 1 0 0 0,0 1 1 0 0,0 0-1 0 0,0 0 0 0 0,1 2 0 0 0,0-1 0 0 0,0 1 1 0 0,0 1-1 0 0,1-1 0 0 0,1 2 0 0 0,0 0 0 0 0,0 0 1 0 0,1 0-1 0 0,0 1 0 0 0,-5 9-286 0 0,9-14 79 0 0,0 0 0 0 0,0 0 0 0 0,1 1 0 0 0,0-1 0 0 0,0 0 0 0 0,1 1 0 0 0,-1 0 0 0 0,2 0 0 0 0,-1 0 0 0 0,1 0 0 0 0,0 0 0 0 0,0 0 0 0 0,1 0 0 0 0,0 0 0 0 0,0 0 0 0 0,0 0 0 0 0,1 0 0 0 0,0 0 0 0 0,1 2-79 0 0,3 0-10 0 0,-1 0 0 0 0,1 0 0 0 0,1 0 0 0 0,0-1-1 0 0,0 0 1 0 0,1 0 0 0 0,-1 0 0 0 0,2-1 0 0 0,-1 0-1 0 0,1-1 1 0 0,0 1 0 0 0,0-2 0 0 0,6 4 10 0 0,-10-7-322 0 0,1 1-1 0 0,1-1 1 0 0,-1 1 0 0 0,0-1-1 0 0,1-1 1 0 0,-1 1 0 0 0,1-1-1 0 0,-1 0 1 0 0,1 0 0 0 0,0-1-1 0 0,-1 1 1 0 0,1-1 0 0 0,0-1 0 0 0,-1 1-1 0 0,1-1 1 0 0,-1 0 0 0 0,4-1 322 0 0,21-9-1284 0 0</inkml:trace>
  <inkml:trace contextRef="#ctx0" brushRef="#br0" timeOffset="29087.562">5598 240 1532 0 0,'-113'157'5880'0'0,"68"-22"-5523"0"0,20-109-4600 0 0,18-24 3013 0 0</inkml:trace>
  <inkml:trace contextRef="#ctx0" brushRef="#br0" timeOffset="29339.361">5356 305 2596 0 0,'5'3'732'0'0,"2"0"-116"0"0,9 7-80 0 0,-4 1 32 0 0,8 1-71 0 0,2 3-9 0 0,2 0-72 0 0,2 1 8 0 0,1 1-120 0 0,-2-4-64 0 0,-1 2-92 0 0,-1-1-304 0 0,-1 2 16 0 0,1-5-672 0 0,-6-1-533 0 0,-2-1 9 0 0,-7-3 60 0 0,-3-3 32 0 0</inkml:trace>
  <inkml:trace contextRef="#ctx0" brushRef="#br0" timeOffset="29603.998">5766 362 1508 0 0,'38'-5'5997'0'0,"20"-14"-4737"0"0,-9 2-1163 0 0,-8 11-559 0 0,12-5-4290 0 0,-49 9 3452 0 0,-4 2 52 0 0</inkml:trace>
  <inkml:trace contextRef="#ctx0" brushRef="#br0" timeOffset="29775.342">5843 498 916 0 0,'6'2'1132'0'0,"2"-1"-192"0"0,-1-1-132 0 0,14-1-188 0 0,1-2-28 0 0,-11 3-172 0 0,20-11-147 0 0,-11 4-261 0 0,3 2 4 0 0,-2-7-901 0 0,-1 0-443 0 0,-2 2 64 0 0,-5-4 108 0 0</inkml:trace>
  <inkml:trace contextRef="#ctx0" brushRef="#br0" timeOffset="30037.81">6126 119 1468 0 0,'5'-3'159'0'0,"1"0"0"0"0,0 0 0 0 0,-1 1 0 0 0,1 0 0 0 0,0 1 0 0 0,0-1 0 0 0,0 1 0 0 0,0 0 0 0 0,0 0 0 0 0,0 1 0 0 0,0 0 1 0 0,0 0-1 0 0,0 0 0 0 0,1 1 0 0 0,-1 0 0 0 0,0 0 0 0 0,0 1 0 0 0,-1-1 0 0 0,1 1 0 0 0,0 1 0 0 0,-1-1 0 0 0,1 1 0 0 0,-1 0 0 0 0,1 0 0 0 0,-1 0 0 0 0,0 1 0 0 0,-1 0 0 0 0,1 0 0 0 0,-1 0 0 0 0,1 0 0 0 0,-1 1 0 0 0,-1 0 0 0 0,1 0 0 0 0,1 3-159 0 0,1 1 139 0 0,-1 0-1 0 0,0 1 0 0 0,-1 0 1 0 0,0 0-1 0 0,0 0 1 0 0,-1 0-1 0 0,0 0 0 0 0,-1 1 1 0 0,0-1-1 0 0,-1 1 0 0 0,0 0 1 0 0,-1 0-1 0 0,0-1 1 0 0,-1 1-1 0 0,0 0 0 0 0,0-1 1 0 0,-1 1-1 0 0,-3 6-138 0 0,-42 92 2255 0 0,67-107-2691 0 0,123-74-5294 0 0,-82 29 3246 0 0,-34 21 1269 0 0</inkml:trace>
  <inkml:trace contextRef="#ctx0" brushRef="#br0" timeOffset="30269.11">6747 0 1360 0 0,'48'8'4675'0'0,"-41"-1"-4483"0"0,-1 0 1 0 0,-1 1-1 0 0,1 0 0 0 0,-1 0 0 0 0,-1 0 0 0 0,1 1 0 0 0,-1-1 0 0 0,-1 1 0 0 0,0 0 0 0 0,0 0 1 0 0,0 0-1 0 0,-1 1 0 0 0,0 3-192 0 0,-1 11 290 0 0,-1 0 0 0 0,-1 1 0 0 0,0-1 0 0 0,-2 0 1 0 0,-1 0-1 0 0,-1 0 0 0 0,-1-1 0 0 0,-1 1 0 0 0,-1-1 0 0 0,-6 10-290 0 0,-125 211-698 0 0,133-233 54 0 0,-1 0 0 0 0,0 0 0 0 0,-1-1 0 0 0,0-1 0 0 0,0 1 1 0 0,-1-1-1 0 0,-1-1 0 0 0,1 1 0 0 0,-1-2 0 0 0,-1 1 0 0 0,0-1 1 0 0,-9 4 643 0 0,4-8-1218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5:57:5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765 321 840 0 0,'3'-15'2232'0'0,"36"-21"-622"0"0,-48 45 64 0 0,-3 21-1767 0 0,2 0 0 0 0,1 1 0 0 0,1 0 0 0 0,2 0-1 0 0,1 1 1 0 0,1-1 0 0 0,2 1 0 0 0,1 17 93 0 0,13-10-2027 0 0,-6-29 695 0 0</inkml:trace>
  <inkml:trace contextRef="#ctx0" brushRef="#br0" timeOffset="249.361">1149 301 1068 0 0,'-9'38'2640'0'0,"-15"161"-919"0"0,24-178-1509 0 0,26 124-2909 0 0,-25-135 1417 0 0</inkml:trace>
  <inkml:trace contextRef="#ctx0" brushRef="#br0" timeOffset="593.251">857 57 856 0 0,'0'-4'1262'0'0,"-3"-30"3964"0"0,-16 16-3969 0 0,7 21-2715 0 0,11-1-2974 0 0,4-2 2989 0 0</inkml:trace>
  <inkml:trace contextRef="#ctx0" brushRef="#br0" timeOffset="858.627">1173 21 1224 0 0,'19'-9'7429'0'0,"-27"7"-8264"0"0,4 8-3637 0 0,5-3 3174 0 0</inkml:trace>
  <inkml:trace contextRef="#ctx0" brushRef="#br0" timeOffset="1090.89">1501 132 1004 0 0,'15'30'708'0'0,"-7"0"-232"0"0,3 1 12 0 0,0 1-40 0 0,0 1-20 0 0,-1 3-144 0 0,-2 0 20 0 0,-2 1 0 0 0,1 2-28 0 0,-2 2-36 0 0,-5-20-96 0 0,0 10 16 0 0,-18 46-16 0 0,4-31-340 0 0,-7 1-156 0 0,-13-7-356 0 0,-1 1-472 0 0,-8-5 28 0 0</inkml:trace>
  <inkml:trace contextRef="#ctx0" brushRef="#br0" timeOffset="1339.577">113 310 1544 0 0,'-12'13'222'0'0,"0"1"0"0"0,2 0-1 0 0,-1 1 1 0 0,2-1 0 0 0,0 2-1 0 0,1-1 1 0 0,1 2 0 0 0,0-1-1 0 0,1 1 1 0 0,1-1 0 0 0,0 2 0 0 0,1-1-1 0 0,1 0 1 0 0,1 1 0 0 0,0-1-1 0 0,2 1 1 0 0,0 0 0 0 0,1-1 0 0 0,2 13-222 0 0,5 2-136 0 0,3 0 1 0 0,0-1 0 0 0,2 0-1 0 0,1-1 1 0 0,1-1 0 0 0,2 0-1 0 0,1-1 1 0 0,1-1 0 0 0,1 0-1 0 0,2-2 1 0 0,0-1 0 0 0,2 0 0 0 0,1-2-1 0 0,0 0 1 0 0,1-2 0 0 0,2-1-1 0 0,8 3 136 0 0,20 13-1420 0 0</inkml:trace>
  <inkml:trace contextRef="#ctx0" brushRef="#br0" timeOffset="229033.486">157 1266 928 0 0,'0'0'505'0'0,"-21"-3"1738"0"0,-41 2 542 0 0,121 0-1841 0 0,158-17-488 0 0,787-99 228 0 0,-662 78-493 0 0,-257 29-472 0 0,-72-13-5377 0 0,-13 17 4185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5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1228 0 0,'-6'2'177'0'0,"0"0"0"0"0,1 0 1 0 0,-1 0-1 0 0,1 0 0 0 0,-1 1 0 0 0,1 0 0 0 0,0 0 0 0 0,0 1 1 0 0,0-1-1 0 0,1 1 0 0 0,-1 0 0 0 0,1 1 0 0 0,0-1 1 0 0,0 1-1 0 0,0-1 0 0 0,1 1 0 0 0,-1 0 0 0 0,1 0 0 0 0,0 1 1 0 0,1-1-1 0 0,0 1 0 0 0,-1-1 0 0 0,2 1 0 0 0,-1 0 0 0 0,1 0 1 0 0,0 0-1 0 0,0 0 0 0 0,0 0 0 0 0,1 0 0 0 0,0 4-177 0 0,10 186 1840 0 0,46 166-169 0 0,-57-347-1690 0 0,-1-1-1 0 0,0 1 0 0 0,-1-1 1 0 0,-1 0-1 0 0,0 1 0 0 0,-1-2 0 0 0,-1 1 1 0 0,0-1-1 0 0,0 1 0 0 0,-2-2 1 0 0,1 1-1 0 0,-2-1 0 0 0,0 0 1 0 0,0-1-1 0 0,-1 0 0 0 0,0 0 1 0 0,-1-1-1 0 0,0-1 0 0 0,0 0 1 0 0,-1 0-1 0 0,-1-1 0 0 0,1-1 1 0 0,-1 0-1 0 0,-1 0 0 0 0,0-1 20 0 0,11-5-197 0 0,0 0 0 0 0,0 0 1 0 0,-1 0-1 0 0,1 0 0 0 0,0-1 0 0 0,0 1 0 0 0,-1-1 0 0 0,1 0 0 0 0,0 0 0 0 0,-1 0 0 0 0,1 0 0 0 0,0-1 1 0 0,0 1-1 0 0,-1-1 0 0 0,1 0 0 0 0,0 0 0 0 0,0 0 0 0 0,0-1 0 0 0,0 1 0 0 0,0 0 0 0 0,0-1 1 0 0,0 0-1 0 0,1 0 0 0 0,-1 0 0 0 0,0 0 0 0 0,1 0 0 0 0,0-1 0 0 0,-1 1 0 0 0,1-1 0 0 0,0 1 1 0 0,0-1-1 0 0,0-1 197 0 0,-5-14-1406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8:5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1844 0 0,'20'2'2784'0'0,"23"49"-2171"0"0,43 124 1058 0 0,-75-159 481 0 0,-4-42-686 0 0,-3 3-1618 0 0,1 8 138 0 0,-1 0 1 0 0,2 0 0 0 0,0 0 0 0 0,1 1 0 0 0,0 0 0 0 0,1 1 0 0 0,1-1 0 0 0,0 1-1 0 0,1 1 1 0 0,0 0 0 0 0,1 0 0 0 0,0 1 0 0 0,1 1 0 0 0,0 0 0 0 0,1 0-1 0 0,0 1 1 0 0,2-1 13 0 0,-12 10-11 0 0,0-1 0 0 0,-1 1 0 0 0,1-1-1 0 0,0 1 1 0 0,-1 0 0 0 0,1 0 0 0 0,0 0-1 0 0,0 0 1 0 0,-1 1 0 0 0,1-1 0 0 0,0 1 0 0 0,-1-1-1 0 0,1 1 1 0 0,-1 0 0 0 0,1 0 0 0 0,-1 0-1 0 0,1 1 1 0 0,-1-1 0 0 0,0 0 0 0 0,1 1 0 0 0,-1 0-1 0 0,0-1 1 0 0,0 1 0 0 0,0 0 0 0 0,0 0-1 0 0,-1 0 1 0 0,1 0 0 0 0,0 1 0 0 0,-1-1 0 0 0,0 0-1 0 0,1 1 1 0 0,-1-1 0 0 0,0 1 11 0 0,40 86-82 0 0,-28 5 734 0 0,-19-106-192 0 0,12-6-443 0 0,0 0 0 0 0,1 1 0 0 0,1 0 0 0 0,0 0 0 0 0,1 1 0 0 0,1 0 0 0 0,1 0 0 0 0,0 1 0 0 0,1 1 0 0 0,0 0-1 0 0,2 0 1 0 0,-1 2 0 0 0,11-8-17 0 0,-21 17 0 0 0,3-2-15 0 0,-1-1-1 0 0,1 1 1 0 0,1 0-1 0 0,-1 1 0 0 0,1-1 1 0 0,-1 1-1 0 0,1 1 1 0 0,0-1-1 0 0,1 1 1 0 0,-1 1-1 0 0,0-1 0 0 0,1 1 1 0 0,0 0-1 0 0,-1 1 1 0 0,1 0-1 0 0,0 0 1 0 0,0 1 15 0 0,-2 3-10 0 0,0 2 0 0 0,-1-1 0 0 0,1 1 0 0 0,-1-1 0 0 0,0 1-1 0 0,-1 1 1 0 0,1-1 0 0 0,-1 1 0 0 0,0 0 0 0 0,0 0 0 0 0,-1 0 0 0 0,0 0 0 0 0,0 1 0 0 0,0-1 0 0 0,-1 1 0 0 0,0 0 0 0 0,0-1 0 0 0,-1 1 0 0 0,0 0 0 0 0,0 0 0 0 0,-1 0 0 0 0,1 0 0 0 0,-2 0 0 0 0,1 0 0 0 0,-1 0 0 0 0,0 1 10 0 0,-8 139-735 0 0,6-133 356 0 0,-11 11-6062 0 0,10-24 5211 0 0</inkml:trace>
  <inkml:trace contextRef="#ctx0" brushRef="#br0" timeOffset="517.132">962 253 976 0 0,'47'-8'3626'0'0,"26"-20"-2976"0"0,-46 17-137 0 0,3 0-370 0 0,0-2 0 0 0,-2 0 0 0 0,1-2 0 0 0,-2-1 0 0 0,0-2 1 0 0,-1 0-1 0 0,-1-2 0 0 0,12-12-143 0 0,-38 30 27 0 0,-1 0 0 0 0,1 0 0 0 0,-1 0 0 0 0,1 1 0 0 0,-1-1 0 0 0,0 0 0 0 0,1 1 0 0 0,-1-1 0 0 0,0 1 0 0 0,0-1 1 0 0,0 1-1 0 0,0 0 0 0 0,0 0 0 0 0,-1 0 0 0 0,1 0 0 0 0,0 1 0 0 0,0-1 0 0 0,-1 0 0 0 0,1 1 0 0 0,0 0 0 0 0,-1-1 0 0 0,1 1 0 0 0,0 0 0 0 0,-1 0 0 0 0,1 0 0 0 0,-1 1 0 0 0,1-1 0 0 0,0 1 0 0 0,-1-1 0 0 0,1 1 0 0 0,-2 1-26 0 0,2-2 13 0 0,-12 0 70 0 0,0 1 1 0 0,-1 1-1 0 0,1 0 0 0 0,0 1 0 0 0,0 0 0 0 0,0 1 0 0 0,1 1 0 0 0,0 0 0 0 0,-1 1 0 0 0,2 1 0 0 0,-1 0 1 0 0,1 0-1 0 0,0 1 0 0 0,0 1 0 0 0,-4 4-84 0 0,15-12 3 0 0,0 1 1 0 0,0-1 0 0 0,0 0-1 0 0,0 1 1 0 0,0-1 0 0 0,1 1-1 0 0,-1-1 1 0 0,0 1 0 0 0,1-1-1 0 0,-1 1 1 0 0,1 0 0 0 0,-1-1-1 0 0,1 1 1 0 0,0 0 0 0 0,0-1-1 0 0,0 1 1 0 0,0 0 0 0 0,0-1-1 0 0,0 1 1 0 0,0 0 0 0 0,0-1-1 0 0,1 1 1 0 0,-1 0 0 0 0,1-1-1 0 0,-1 1 1 0 0,1 0 0 0 0,0-1-1 0 0,-1 1 1 0 0,1-1 0 0 0,0 0-1 0 0,0 1 1 0 0,0-1-1 0 0,0 0 1 0 0,0 1 0 0 0,1-1-1 0 0,-1 0 1 0 0,0 0 0 0 0,1 0-1 0 0,-1 0 1 0 0,0 0 0 0 0,1 0-1 0 0,-1 0 1 0 0,1-1 0 0 0,-1 1-1 0 0,1 0-3 0 0,75 24-338 0 0,-29-20-706 0 0,0-2 0 0 0,0-2 0 0 0,0-2 0 0 0,0-2-1 0 0,38-7 1045 0 0,-56 4-1162 0 0</inkml:trace>
  <inkml:trace contextRef="#ctx0" brushRef="#br0" timeOffset="873.754">1743 125 1532 0 0,'54'-59'4519'0'0,"-54"58"-4219"0"0,0 1 2 0 0,-40-19 1171 0 0,17 25-1315 0 0,0 0 1 0 0,1 2-1 0 0,0 1 0 0 0,0 1 0 0 0,1 0 1 0 0,1 2-1 0 0,-1 0 0 0 0,2 2 1 0 0,0 0-1 0 0,-9 9-158 0 0,29-23 4 0 0,-1 1 0 0 0,1-1 0 0 0,-1 1 0 0 0,0-1 1 0 0,1 0-1 0 0,-1 1 0 0 0,0-1 0 0 0,1 1 0 0 0,-1-1 0 0 0,0 1 0 0 0,0-1 1 0 0,1 1-1 0 0,-1-1 0 0 0,0 1 0 0 0,0-1 0 0 0,0 1 0 0 0,0-1 1 0 0,0 1-1 0 0,0 0 0 0 0,0-1 0 0 0,0 1 0 0 0,0-1 0 0 0,0 1 0 0 0,0-1 1 0 0,0 1-1 0 0,0-1 0 0 0,0 1 0 0 0,0 0 0 0 0,-1-1 0 0 0,1 1 0 0 0,0-1 1 0 0,0 1-1 0 0,-1-1 0 0 0,1 0 0 0 0,0 1 0 0 0,-1-1 0 0 0,1 1 0 0 0,0-1 1 0 0,-1 1-5 0 0,55-21-196 0 0,50-14-83 0 0,-103 34 236 0 0,-1 0 30 0 0,0 0 34 0 0,0 0-2 0 0,40 53-482 0 0,-21-42-582 0 0,-3-9-4163 0 0,-8-2 4052 0 0</inkml:trace>
  <inkml:trace contextRef="#ctx0" brushRef="#br0" timeOffset="1310.388">1891 101 876 0 0,'3'1'242'0'0,"0"1"0"0"0,0 0 0 0 0,0 0 0 0 0,-1-1-1 0 0,1 1 1 0 0,-1 1 0 0 0,1-1 0 0 0,-1 0 0 0 0,0 1 0 0 0,0-1 0 0 0,0 1 0 0 0,0 0-1 0 0,0-1 1 0 0,-1 1 0 0 0,1 0 0 0 0,-1 0 0 0 0,0 0 0 0 0,0 0 0 0 0,0 0 0 0 0,0 1 0 0 0,0-1-1 0 0,-1 0 1 0 0,1 0 0 0 0,-1 3-242 0 0,1-1 378 0 0,-1-3 12 0 0,-3 27 2523 0 0,10-42-2868 0 0,1 1 0 0 0,1-1 0 0 0,-1 1-1 0 0,2 1 1 0 0,0-1 0 0 0,0 2 0 0 0,1-1 0 0 0,0 2-1 0 0,1-1 1 0 0,0 2 0 0 0,1-1 0 0 0,-1 2 0 0 0,1 0-1 0 0,1 0 1 0 0,0 1 0 0 0,0 1 0 0 0,6-2-45 0 0,-15 6-3 0 0,0 0 1 0 0,1 1 0 0 0,-1-1-1 0 0,1 1 1 0 0,-1 0 0 0 0,1 0-1 0 0,-1 1 1 0 0,1 0 0 0 0,-1 0-1 0 0,0 0 1 0 0,1 0 0 0 0,-1 1-1 0 0,0 0 1 0 0,0 0 0 0 0,0 0-1 0 0,0 1 1 0 0,-1 0 0 0 0,1 0-1 0 0,-1 0 1 0 0,1 0-1 0 0,-1 1 1 0 0,0-1 0 0 0,0 1-1 0 0,-1 0 1 0 0,1 1 0 0 0,-1-1-1 0 0,0 1 1 0 0,0-1 0 0 0,0 1-1 0 0,-1 0 1 0 0,1 0 0 0 0,-1 0-1 0 0,0 0 1 0 0,-1 0 0 0 0,1 1 2 0 0,9 52-1828 0 0,-11-57 840 0 0,-1 1-674 0 0,-1 8-2066 0 0,-10 2 2484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5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 1280 0 0,'-2'-11'5545'0'0,"-8"23"-4671"0"0,5 3-823 0 0,2-1 0 0 0,0 1-1 0 0,0 0 1 0 0,2-1 0 0 0,0 1 0 0 0,0 0-1 0 0,1 0 1 0 0,1 0 0 0 0,1 0-1 0 0,0 0 1 0 0,1-1 0 0 0,0 1-1 0 0,1-1 1 0 0,5 11-51 0 0,14 86-205 0 0,-36-95-5390 0 0,5-17 4286 0 0</inkml:trace>
  <inkml:trace contextRef="#ctx0" brushRef="#br0" timeOffset="325.477">66 200 1540 0 0,'243'-149'6245'0'0,"-235"146"-7211"0"0,-40 18-979 0 0,-12-1-595 0 0,19-5 1242 0 0</inkml:trace>
  <inkml:trace contextRef="#ctx0" brushRef="#br0" timeOffset="574.212">71 173 1100 0 0,'110'21'5721'0'0,"-30"-9"-4425"0"0,90 72 919 0 0,-100 14-5373 0 0,-70-94 970 0 0,0-3 393 0 0,0 1 640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5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1368 0 0,'12'-13'7301'0'0,"-13"57"-6522"0"0,0-22-451 0 0,13 316 69 0 0,-12-201-7546 0 0,0-135 6057 0 0</inkml:trace>
  <inkml:trace contextRef="#ctx0" brushRef="#br0" timeOffset="717.361">203 119 1228 0 0,'-7'-6'5540'0'0,"39"-2"-4867"0"0,175 13 499 0 0,-113 19-1069 0 0,-152 30 212 0 0,-171 70-1336 0 0,228-123 845 0 0,-7 9-5243 0 0,8-10 4080 0 0</inkml:trace>
  <inkml:trace contextRef="#ctx0" brushRef="#br0" timeOffset="981.086">540 395 964 0 0,'-30'14'868'0'0,"1"1"-288"0"0,0 0 28 0 0,2-2-56 0 0,3-1-200 0 0,5 0 40 0 0,-2-1-160 0 0,3-1-40 0 0,4-2-16 0 0,3-1-428 0 0,3-2-108 0 0,0-4-432 0 0,5 1 48 0 0,3-2-680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5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1528 0 0,'0'-11'1263'0'0,"0"4"1629"0"0,29-28-1280 0 0,-25 77-756 0 0,8 140-12 0 0,32 97-3 0 0,-62-257-1836 0 0,-2-28-4286 0 0,17 2 3837 0 0</inkml:trace>
  <inkml:trace contextRef="#ctx0" brushRef="#br0" timeOffset="669.496">172 159 1076 0 0,'4'-5'167'0'0,"0"0"0"0"0,0 0 0 0 0,0 0 1 0 0,1 1-1 0 0,-1-1 0 0 0,1 1 0 0 0,0 0 0 0 0,1 1 0 0 0,-1-1 0 0 0,1 1 0 0 0,-1 0 1 0 0,1 0-1 0 0,0 1 0 0 0,0 0 0 0 0,0 0 0 0 0,0 0 0 0 0,1 1 0 0 0,-1-1 1 0 0,0 2-1 0 0,1-1 0 0 0,-1 1 0 0 0,1 0 0 0 0,-1 0 0 0 0,1 1-167 0 0,-4-1 25 0 0,-1 0-1 0 0,1 1 1 0 0,0 0 0 0 0,0-1-1 0 0,-1 1 1 0 0,1 0 0 0 0,0 0-1 0 0,-1 1 1 0 0,1-1 0 0 0,-1 0-1 0 0,1 1 1 0 0,-1 0 0 0 0,0 0 0 0 0,1-1-1 0 0,-1 1 1 0 0,0 0 0 0 0,-1 1-1 0 0,1-1 1 0 0,0 0 0 0 0,0 0-1 0 0,-1 1 1 0 0,1-1 0 0 0,-1 1-1 0 0,0 0 1 0 0,0-1 0 0 0,0 1-1 0 0,0 0 1 0 0,0 0 0 0 0,-1-1-1 0 0,1 1 1 0 0,-1 0 0 0 0,0 0-1 0 0,0 0 1 0 0,0 0 0 0 0,0 0-25 0 0,-7 8 82 0 0,-1 1 0 0 0,0-1 0 0 0,0 0 0 0 0,-1-1 0 0 0,0 0 1 0 0,-1-1-1 0 0,0 0 0 0 0,-1 0 0 0 0,0-1 0 0 0,0 0 0 0 0,-1-1 1 0 0,0 0-1 0 0,0-1 0 0 0,0-1 0 0 0,-1 0 0 0 0,-6 2-82 0 0,2 1-270 0 0,21-9-3595 0 0,2-2 2539 0 0</inkml:trace>
  <inkml:trace contextRef="#ctx0" brushRef="#br0" timeOffset="1014.228">580 84 1312 0 0,'-78'20'3384'0'0,"71"-17"-3278"0"0,0-1 0 0 0,1 2 0 0 0,-1-1 0 0 0,1 1 0 0 0,0 0-1 0 0,0 0 1 0 0,0 0 0 0 0,0 1 0 0 0,1 0 0 0 0,0 0 0 0 0,0 1 0 0 0,0-1-1 0 0,1 1 1 0 0,0 0 0 0 0,0 0 0 0 0,1 0 0 0 0,-1 1 0 0 0,1 0-1 0 0,0-1 1 0 0,1 1 0 0 0,0 0 0 0 0,0 0 0 0 0,0 0 0 0 0,1 1-106 0 0,2-5-19 0 0,-1 0 0 0 0,1 1 0 0 0,0-1 0 0 0,0 0 0 0 0,0 0 0 0 0,1 0 0 0 0,-1 1 0 0 0,1-1 0 0 0,0-1 0 0 0,-1 1 0 0 0,1 0 1 0 0,1 0-1 0 0,-1-1 0 0 0,0 1 0 0 0,1-1 0 0 0,-1 0 0 0 0,1 1 0 0 0,0-1 0 0 0,-1 0 0 0 0,1-1 0 0 0,0 1 0 0 0,2 0 19 0 0,46 17-3108 0 0,-39-16 1804 0 0</inkml:trace>
  <inkml:trace contextRef="#ctx0" brushRef="#br0" timeOffset="1274.25">585 239 2408 0 0,'1'-2'708'0'0,"3"1"-52"0"0,0-2-120 0 0,8 1-140 0 0,7-1-24 0 0,3-3-16 0 0,5 3-59 0 0,4-4-161 0 0,-4 4-16 0 0,7-6-464 0 0,-9 1-389 0 0,4 4-583 0 0,-7-4 48 0 0,6 4-168 0 0</inkml:trace>
  <inkml:trace contextRef="#ctx0" brushRef="#br0" timeOffset="1582.348">1098 72 1108 0 0,'10'2'6226'0'0,"-16"18"-5935"0"0,-25 231 659 0 0,28-143-3457 0 0,-18-90-731 0 0,15-15 1960 0 0</inkml:trace>
  <inkml:trace contextRef="#ctx0" brushRef="#br0" timeOffset="2157.121">1110 119 916 0 0,'1'-11'3050'0'0,"-2"-3"1920"0"0,-11 25-4558 0 0,10-7-394 0 0,0 0 0 0 0,-1 0 0 0 0,2 0 0 0 0,-1 0 0 0 0,0 1 0 0 0,1-1 0 0 0,0 0 0 0 0,0 1 0 0 0,0-1 0 0 0,0 0 0 0 0,1 1 0 0 0,0-1 0 0 0,0 1 0 0 0,0-1 0 0 0,0 1 0 0 0,1-1 0 0 0,0 1 0 0 0,0-1 0 0 0,0 1 0 0 0,0-1 0 0 0,1 0 0 0 0,0 0 0 0 0,-1 0 0 0 0,2 0 0 0 0,-1 0 0 0 0,0 0 0 0 0,1 0 0 0 0,0-1 0 0 0,-1 1 0 0 0,1-1 0 0 0,1 0 0 0 0,-1 0 0 0 0,0 0 0 0 0,1 0 0 0 0,0 0 0 0 0,0-1 0 0 0,-1 0 0 0 0,1 0 0 0 0,0 0 0 0 0,1 0 0 0 0,-1-1 0 0 0,0 1 0 0 0,1-1 0 0 0,-1 0 0 0 0,0 0 0 0 0,1-1 0 0 0,-1 1 0 0 0,1-1 0 0 0,-1 0 0 0 0,1 0 0 0 0,-1-1 0 0 0,1 1 0 0 0,-1-1 0 0 0,3-1-18 0 0,9 3-50 0 0,-11 0 46 0 0,0 0-1 0 0,0 0 1 0 0,0-1 0 0 0,0 0-1 0 0,0 0 1 0 0,0 0 0 0 0,0-1-1 0 0,0 1 1 0 0,0-1 0 0 0,-1 0 0 0 0,1-1-1 0 0,0 1 1 0 0,0-1 0 0 0,-1 0-1 0 0,1 0 1 0 0,-1 0 0 0 0,0-1-1 0 0,0 0 1 0 0,0 0 0 0 0,0 0 0 0 0,1-1 4 0 0,-5 4 0 0 0,-1 1 1 0 0,1-1-1 0 0,-1 0 1 0 0,0 1-1 0 0,0-1 1 0 0,1 0-1 0 0,-1 0 1 0 0,0 1 0 0 0,1-1-1 0 0,-1 0 1 0 0,0 0-1 0 0,0 0 1 0 0,1 0-1 0 0,-1 0 1 0 0,0 0-1 0 0,0 0 1 0 0,1 0 0 0 0,-1 0-1 0 0,0-1 1 0 0,0 1-1 0 0,1 0 1 0 0,-1 0-1 0 0,0-1 1 0 0,1 1-1 0 0,-1 0 1 0 0,0-1 0 0 0,1 1-1 0 0,-1-1 1 0 0,0 1-1 0 0,1-1 1 0 0,-1 1-1 0 0,1-1 1 0 0,-1 1-1 0 0,1-1 1 0 0,-1 1 0 0 0,1-1-1 0 0,0 0 1 0 0,-1 1-1 0 0,1-1 1 0 0,0 0-1 0 0,-1 0 1 0 0,1 1-1 0 0,0-1 1 0 0,0 0 0 0 0,0 1-1 0 0,-1-1 1 0 0,1 0-1 0 0,0 0 0 0 0,55 129-5448 0 0,-53-121 4120 0 0,-1-1 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2:5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4 326 1048 0 0,'0'0'267'0'0,"0"0"-1"0"0,-3-20 993 0 0,3-28 335 0 0,17 13 1682 0 0,-13 191-2613 0 0,33 18-129 0 0,29 20 619 0 0,-56-174-1290 0 0,-5-26-6202 0 0,-6 3 5011 0 0</inkml:trace>
  <inkml:trace contextRef="#ctx0" brushRef="#br0" timeOffset="497.932">103 565 2028 0 0,'7'-15'309'0'0,"1"0"0"0"0,0 1-1 0 0,0 0 1 0 0,1 1 0 0 0,1-1-1 0 0,0 2 1 0 0,1 0 0 0 0,1 0-1 0 0,0 1 1 0 0,0 0 0 0 0,1 1 0 0 0,2-1-309 0 0,170-107 2163 0 0,-185 118-2298 0 0,0 0 0 0 0,0 1 0 0 0,1-1 0 0 0,-1 0 0 0 0,0 0 0 0 0,0 1 0 0 0,0-1 0 0 0,0 0 0 0 0,0 0 0 0 0,1 1 0 0 0,-1-1 0 0 0,0 0 0 0 0,0 0 0 0 0,0 0 0 0 0,0 0 0 0 0,1 1 135 0 0,-32 22-2740 0 0,10-13 1504 0 0</inkml:trace>
  <inkml:trace contextRef="#ctx0" brushRef="#br0" timeOffset="870.565">140 473 1196 0 0,'24'9'6382'0'0,"42"23"-5806"0"0,-13-5-227 0 0,297 124 121 0 0,-319-142-1448 0 0,-30-13-4442 0 0,-2 1 4101 0 0</inkml:trace>
  <inkml:trace contextRef="#ctx0" brushRef="#br0" timeOffset="1570.652">536 42 1240 0 0,'60'-31'3175'0'0,"55"20"-1935"0"0,-112 14-1222 0 0,0-1 1 0 0,0 1 0 0 0,0 0-1 0 0,-1 0 1 0 0,1 0 0 0 0,-1 0-1 0 0,0 0 1 0 0,0 0 0 0 0,0 0-1 0 0,0 1 1 0 0,0-1 0 0 0,-1 1-1 0 0,0 0 1 0 0,1-1 0 0 0,-1 1-1 0 0,-1 0 1 0 0,1 0 0 0 0,-1-1-1 0 0,1 1 1 0 0,-1 0 0 0 0,0 0-1 0 0,0 0 1 0 0,-1 0 0 0 0,1 0-1 0 0,-1-1 1 0 0,0 1 0 0 0,0 0-19 0 0,-64 139 990 0 0,64-142-976 0 0,1 0 1 0 0,-1 0-1 0 0,1 0 1 0 0,0 0-1 0 0,-1 0 1 0 0,1 1-1 0 0,0-1 1 0 0,-1 0-1 0 0,1 0 1 0 0,0 0-1 0 0,0 0 1 0 0,0 0-1 0 0,0 0 1 0 0,0 0-1 0 0,0 1 0 0 0,1-1 1 0 0,-1 0-1 0 0,0 0 1 0 0,1 0-1 0 0,-1 0 1 0 0,0 0-1 0 0,1 0 1 0 0,-1 0-1 0 0,1 0 1 0 0,-1 0-1 0 0,1 0 1 0 0,0 0-1 0 0,0 0 1 0 0,-1 0-1 0 0,1-1 1 0 0,0 1-1 0 0,0 0 1 0 0,0 0-1 0 0,0-1 1 0 0,0 1-1 0 0,0-1 1 0 0,0 1-1 0 0,0-1 1 0 0,0 1-1 0 0,0-1 1 0 0,0 0-1 0 0,0 1 1 0 0,0-1-1 0 0,0 0 1 0 0,0 0-1 0 0,0 0 1 0 0,0 1-1 0 0,0-1 1 0 0,1-1-1 0 0,0 1-14 0 0,76 7-94 0 0,-60-6 152 0 0,119-1-2266 0 0,-135 0 1631 0 0,-2 0-314 0 0,0 0-338 0 0,0 0-59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290 255 1452 0 0,'-20'-1'2088'0'0,"1"3"-1835"0"0,-1 1-1 0 0,1 0 0 0 0,0 2 0 0 0,1 0 0 0 0,-1 1 0 0 0,1 1 1 0 0,0 1-1 0 0,0 0 0 0 0,1 1 0 0 0,0 1 0 0 0,1 1 0 0 0,0 0 1 0 0,-9 10-253 0 0,24-20 0 0 0,0 0 1 0 0,0 0-1 0 0,0 1 1 0 0,0-1-1 0 0,0 1 1 0 0,1-1-1 0 0,-1 1 1 0 0,0-1-1 0 0,1 1 1 0 0,-1-1-1 0 0,1 1 1 0 0,0-1-1 0 0,-1 1 1 0 0,1 0-1 0 0,0-1 1 0 0,0 1-1 0 0,0-1 1 0 0,0 1-1 0 0,0 0 1 0 0,0-1 0 0 0,1 1-1 0 0,-1 0 1 0 0,0-1-1 0 0,1 1 1 0 0,0-1-1 0 0,-1 1 1 0 0,1-1-1 0 0,0 1 1 0 0,-1-1-1 0 0,1 0 1 0 0,0 1-1 0 0,0-1 1 0 0,0 0-1 0 0,0 0 1 0 0,1 1-1 0 0,-1-1 1 0 0,0 0-1 0 0,0 0 1 0 0,1 0-1 0 0,-1-1 1 0 0,1 1-1 0 0,-1 0 1 0 0,0 0-1 0 0,1-1 1 0 0,0 1 0 0 0,-1-1-1 0 0,1 1 1 0 0,-1-1-1 0 0,1 0 1 0 0,-1 1-1 0 0,1-1 1 0 0,0 0-1 0 0,-1 0 1 0 0,1 0-1 0 0,0-1 1 0 0,-1 1-1 0 0,1 0 1 0 0,-1 0-1 0 0,1-1 1 0 0,0 1-1 0 0,-1-1 1 0 0,1 0-1 0 0,-1 1 1 0 0,0-1-1 0 0,1 0 1 0 0,-1 0-1 0 0,1 0 1 0 0,-1 0-1 0 0,14 0-109 0 0,0 0 0 0 0,-1-1 0 0 0,1-1 0 0 0,-1 0 0 0 0,0-1 0 0 0,0-1 0 0 0,0 0 0 0 0,0-1 0 0 0,-1 0 0 0 0,0-1 0 0 0,0 0 0 0 0,-1-1 0 0 0,0-1 0 0 0,-1 0 1 0 0,1-1-1 0 0,-2 0 0 0 0,1 0 0 0 0,-1-1 0 0 0,-1-1 0 0 0,0 1 0 0 0,1-4 109 0 0,5-10-58 0 0</inkml:trace>
  <inkml:trace contextRef="#ctx0" brushRef="#br0" timeOffset="248.904">384 163 4620 0 0,'3'-4'70'0'0,"-2"-1"0"0"0,1 1-1 0 0,0-1 1 0 0,-1 0 0 0 0,0 0-1 0 0,0 0 1 0 0,-1 0 0 0 0,1 0-1 0 0,-1 0 1 0 0,0 0 0 0 0,0 0-1 0 0,-1 0 1 0 0,0 0 0 0 0,0 0-1 0 0,0 0 1 0 0,0 1 0 0 0,-1-1-1 0 0,1 0 1 0 0,-1 1 0 0 0,0-1-1 0 0,-1 1 1 0 0,1-1 0 0 0,-1 1-1 0 0,0 0 1 0 0,0 0 0 0 0,0 0-1 0 0,-1 1 1 0 0,1-1 0 0 0,-1 1-1 0 0,0 0 1 0 0,0 0 0 0 0,0 0-1 0 0,0 0 1 0 0,-1 1 0 0 0,1 0-1 0 0,-1-1 1 0 0,1 2 0 0 0,-1-1-1 0 0,0 0-69 0 0,-1 1 78 0 0,1 0-1 0 0,-1 1 1 0 0,0-1-1 0 0,0 1 0 0 0,1 0 1 0 0,-1 1-1 0 0,0-1 1 0 0,0 1-1 0 0,0 0 0 0 0,1 0 1 0 0,-1 1-1 0 0,1 0 1 0 0,-1 0-1 0 0,1 0 0 0 0,0 1 1 0 0,0 0-1 0 0,0 0 1 0 0,0 0-1 0 0,0 0 0 0 0,0 1 1 0 0,1 0-1 0 0,0 0 1 0 0,0 0-1 0 0,0 0 1 0 0,0 1-1 0 0,1-1 0 0 0,-1 1 1 0 0,1 0-1 0 0,1 0 1 0 0,-2 2-78 0 0,-1 8 39 0 0,1-1 0 0 0,1 1 0 0 0,0-1 0 0 0,1 1-1 0 0,1 0 1 0 0,0 0 0 0 0,1 0 0 0 0,1 0 0 0 0,0-1 0 0 0,1 1 0 0 0,0 0 0 0 0,2-1 0 0 0,-1 1 0 0 0,2-1 0 0 0,0 0 0 0 0,0 0 0 0 0,2 0 0 0 0,-1-1 0 0 0,2 0 0 0 0,0-1 0 0 0,4 5-39 0 0,21 48-899 0 0,-21-39-3225 0 0,-21-20 1480 0 0,2-6 1365 0 0</inkml:trace>
  <inkml:trace contextRef="#ctx0" brushRef="#br0" timeOffset="639.248">464 228 1120 0 0,'5'3'184'0'0,"-1"-1"1"0"0,-1 1-1 0 0,1 1 0 0 0,0-1 0 0 0,-1 0 1 0 0,1 1-1 0 0,-1 0 0 0 0,0 0 0 0 0,-1 0 1 0 0,1 0-1 0 0,0 0 0 0 0,-1 0 1 0 0,0 1-1 0 0,0-1 0 0 0,-1 1 0 0 0,1 0 1 0 0,-1-1-1 0 0,0 1 0 0 0,0 0 0 0 0,0 0 1 0 0,-1 0-1 0 0,0 0 0 0 0,0 0 0 0 0,0 0 1 0 0,-1-1-1 0 0,1 1 0 0 0,-1 0 1 0 0,0 0-1 0 0,0 0 0 0 0,-1-1 0 0 0,0 1 1 0 0,0-1-1 0 0,0 1 0 0 0,0-1 0 0 0,-1 1-184 0 0,-33 53 1862 0 0,134-151-1776 0 0,14-25 1022 0 0,-111 117-957 0 0,-1 1-4 0 0,0 0 13 0 0,-12-2 82 0 0,-15 15 167 0 0,26-7-436 0 0,-1 0 0 0 0,1-1 1 0 0,0 1-1 0 0,0 0 0 0 0,1-1 0 0 0,-1 1 1 0 0,1 0-1 0 0,0-1 0 0 0,1 1 0 0 0,0 0 1 0 0,0 0-1 0 0,0-1 0 0 0,0 1 0 0 0,1-1 1 0 0,0 1-1 0 0,0-1 0 0 0,1 0 0 0 0,-1 0 1 0 0,1 0-1 0 0,0 0 0 0 0,1 0 0 0 0,-1-1 1 0 0,1 1-1 0 0,0-1 0 0 0,0 0 1 0 0,0 0-1 0 0,0 0 0 0 0,1-1 0 0 0,0 1 1 0 0,2 1 26 0 0,161 85-6958 0 0,-141-79 5695 0 0,-4 0 20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0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27 1652 0 0,'0'0'400'0'0,"0"0"-18"0"0,0 0-82 0 0,0 0-10 0 0,-1-4 108 0 0,0 3-365 0 0,1 0 0 0 0,-1 0 0 0 0,1 0-1 0 0,-1 0 1 0 0,0 0 0 0 0,0 0-1 0 0,0 0 1 0 0,0 0 0 0 0,1 0 0 0 0,-1 0-1 0 0,0 0 1 0 0,-1 0 0 0 0,1 1 0 0 0,0-1-1 0 0,0 1 1 0 0,0-1 0 0 0,0 0-1 0 0,0 1 1 0 0,-1 0 0 0 0,1-1 0 0 0,0 1-1 0 0,0 0 1 0 0,-1 0 0 0 0,1-1 0 0 0,0 1-1 0 0,-1 0 1 0 0,1 0 0 0 0,0 1 0 0 0,0-1-1 0 0,-1 0 1 0 0,1 0 0 0 0,0 1-1 0 0,0-1 1 0 0,-1 0 0 0 0,1 1 0 0 0,0-1-1 0 0,0 1 1 0 0,0 0 0 0 0,0-1 0 0 0,0 1-1 0 0,0 0 1 0 0,0 0 0 0 0,0-1-1 0 0,0 1 1 0 0,0 0 0 0 0,0 0 0 0 0,0 0-1 0 0,0 0 1 0 0,0 1-33 0 0,0-1 7 0 0,-5 2 94 0 0,1 0 0 0 0,-1 0 0 0 0,0 1 1 0 0,1 0-1 0 0,0 0 0 0 0,0 1 0 0 0,0-1 0 0 0,0 1 0 0 0,1 0 0 0 0,-1 0 0 0 0,1 1 0 0 0,1-1 0 0 0,-1 1 0 0 0,1 0 1 0 0,0 0-1 0 0,0 0 0 0 0,1 0 0 0 0,0 0 0 0 0,0 1 0 0 0,0-1 0 0 0,1 1 0 0 0,0 0 0 0 0,0-1 0 0 0,1 1 1 0 0,-1 0-1 0 0,1-1 0 0 0,1 1 0 0 0,0 2-101 0 0,52 185 1593 0 0,-43-168-1439 0 0,6 15 81 0 0,35 130 208 0 0,-50-166-531 0 0,0-1 0 0 0,-1 1-1 0 0,0 0 1 0 0,0-1 0 0 0,0 1-1 0 0,0 0 1 0 0,-1-1 0 0 0,0 1-1 0 0,0 0 1 0 0,0-1 0 0 0,0 1-1 0 0,-1-1 1 0 0,0 0-1 0 0,0 1 1 0 0,0-1 0 0 0,0 0-1 0 0,-1 0 1 0 0,0 0 0 0 0,0-1-1 0 0,0 1 1 0 0,0 0 0 0 0,0-1-1 0 0,-1 0 1 0 0,1 0 0 0 0,-1 0-1 0 0,0 0 1 0 0,0-1-1 0 0,0 0 1 0 0,0 1 0 0 0,0-1-1 0 0,-1-1 1 0 0,1 1 0 0 0,-1-1-1 0 0,1 1 89 0 0,-67 2-4833 0 0,39-15 3553 0 0</inkml:trace>
  <inkml:trace contextRef="#ctx0" brushRef="#br0" timeOffset="328.228">17 530 988 0 0,'20'-17'327'0'0,"2"1"0"0"0,-1 2 1 0 0,2 0-1 0 0,0 1 0 0 0,1 1 0 0 0,0 1 0 0 0,0 1 0 0 0,1 2 0 0 0,1 0 1 0 0,-1 2-1 0 0,1 0 0 0 0,0 2 0 0 0,1 1 0 0 0,-1 1 0 0 0,0 1 0 0 0,1 2 0 0 0,-1 0 1 0 0,7 2-328 0 0,-32-3 134 0 0,17 56 1004 0 0,-10 150-561 0 0,-2-161-1067 0 0,-6-26-3116 0 0,-3-11 2283 0 0,-10 4 52 0 0</inkml:trace>
  <inkml:trace contextRef="#ctx0" brushRef="#br0" timeOffset="590.996">348 572 1044 0 0,'10'-22'6662'0'0,"27"23"-5271"0"0,-23 1-1131 0 0,215 72 690 0 0,-87-1-6109 0 0,-114-57 2438 0 0,-19-10 1382 0 0</inkml:trace>
  <inkml:trace contextRef="#ctx0" brushRef="#br0" timeOffset="1191.505">966 0 1508 0 0,'-46'2'4351'0'0,"-36"87"-2867"0"0,78-78-1420 0 0,0-1 0 0 0,0 1 1 0 0,1 1-1 0 0,0-1 0 0 0,1 0 0 0 0,0 1 1 0 0,1-1-1 0 0,0 1 0 0 0,1-1 1 0 0,0 1-1 0 0,1-1 0 0 0,1 1 0 0 0,-1-1 1 0 0,2 1-1 0 0,0-1 0 0 0,0 0 0 0 0,1 0 1 0 0,0 0-1 0 0,1-1 0 0 0,0 1 1 0 0,1-1-1 0 0,0 0 0 0 0,0-1 0 0 0,1 1 1 0 0,0-1-1 0 0,1-1 0 0 0,0 1 1 0 0,3 0-65 0 0,0 2-451 0 0,1-1 1 0 0,0 0 0 0 0,1-1 0 0 0,0 0-1 0 0,0-1 1 0 0,1-1 0 0 0,0 0 0 0 0,1-1 0 0 0,-1-1-1 0 0,1 0 1 0 0,0 0 0 0 0,0-2 0 0 0,9 1 450 0 0,-13-3-1274 0 0</inkml:trace>
  <inkml:trace contextRef="#ctx0" brushRef="#br0" timeOffset="1611.049">1087 158 1024 0 0,'11'-23'3472'0'0,"66"-3"-1917"0"0,-74 25-1513 0 0,1 1 0 0 0,-1 0 0 0 0,0 0 0 0 0,0 0 0 0 0,0 0 0 0 0,0 1 0 0 0,0-1 1 0 0,1 1-1 0 0,-1 0 0 0 0,0 0 0 0 0,0 0 0 0 0,-1 0 0 0 0,1 1 0 0 0,0-1 0 0 0,0 1 1 0 0,-1-1-1 0 0,1 1 0 0 0,0 0 0 0 0,-1 0 0 0 0,0 0 0 0 0,0 1 0 0 0,1-1 0 0 0,-1 0 0 0 0,0 1 1 0 0,-1-1-1 0 0,1 1 0 0 0,0 0 0 0 0,-1 0 0 0 0,0-1 0 0 0,1 1 0 0 0,-1 0 0 0 0,0 0 1 0 0,-1 0-1 0 0,1 1 0 0 0,0-1 0 0 0,-1 0 0 0 0,0 0 0 0 0,0 0 0 0 0,0 0 0 0 0,0 0 1 0 0,0 1-1 0 0,-1-1 0 0 0,1 0 0 0 0,-1 0 0 0 0,0 0-42 0 0,-6 8 79 0 0,0 0 0 0 0,-1-1 0 0 0,0 0 0 0 0,0-1-1 0 0,-1 1 1 0 0,-1-2 0 0 0,0 1 0 0 0,0-2 0 0 0,0 1 0 0 0,-1-1 0 0 0,0-1-1 0 0,-11 6-78 0 0,-12 8-565 0 0,33-20-84 0 0,1 0-385 0 0,2-11-2978 0 0,9-2 2620 0 0</inkml:trace>
  <inkml:trace contextRef="#ctx0" brushRef="#br0" timeOffset="1905.517">1331 90 968 0 0,'-2'0'102'0'0,"0"0"0"0"0,1 0 0 0 0,-1 1 0 0 0,0-1 0 0 0,1 0 0 0 0,-1 0 0 0 0,1 1 0 0 0,-1-1 0 0 0,1 1 0 0 0,-1-1 0 0 0,1 1 0 0 0,-1 0 0 0 0,1 0 0 0 0,-1 0 0 0 0,1 0 0 0 0,0 0 0 0 0,-1 0 0 0 0,1 0 0 0 0,0 0 0 0 0,0 0 0 0 0,0 0 0 0 0,0 1 0 0 0,0-1 0 0 0,0 0 0 0 0,0 1 0 0 0,1-1 0 0 0,-1 1 0 0 0,0-1 0 0 0,1 1 0 0 0,-1-1-1 0 0,1 1 1 0 0,-1-1 0 0 0,1 1 0 0 0,0 0 0 0 0,0-1 0 0 0,0 1 0 0 0,0-1 0 0 0,0 1 0 0 0,0 0 0 0 0,0-1 0 0 0,0 1 0 0 0,1 0 0 0 0,-1-1 0 0 0,1 1 0 0 0,-1-1 0 0 0,1 1-102 0 0,29 71 230 0 0,-25-67-466 0 0,0 1 1 0 0,0-1-1 0 0,1 0 1 0 0,0-1-1 0 0,0 1 1 0 0,0-1-1 0 0,1-1 1 0 0,-1 1-1 0 0,1-1 1 0 0,0 0 0 0 0,0-1-1 0 0,1 1 1 0 0,-1-1-1 0 0,7 1 236 0 0,-2-2-1336 0 0</inkml:trace>
  <inkml:trace contextRef="#ctx0" brushRef="#br0" timeOffset="2229.175">1588 18 1240 0 0,'9'5'235'0'0,"-1"1"-1"0"0,0-1 0 0 0,0 1 1 0 0,-1 1-1 0 0,1-1 1 0 0,-1 1-1 0 0,-1 0 1 0 0,0 1-1 0 0,0 0 1 0 0,0 0-1 0 0,-1 0 1 0 0,0 0-1 0 0,0 1 1 0 0,-1 0-1 0 0,0 0 0 0 0,-1 0 1 0 0,0 1-1 0 0,0-1 1 0 0,-1 1-1 0 0,-1-1 1 0 0,1 1-1 0 0,-1 0 1 0 0,-1 0-235 0 0,-3-1 146 0 0,-1 0 0 0 0,1 0 1 0 0,-2 0-1 0 0,1-1 1 0 0,-1 0-1 0 0,0 0 0 0 0,-1 0 1 0 0,0 0-1 0 0,0-1 1 0 0,-1 0-1 0 0,0-1 0 0 0,0 1 1 0 0,-1-1-1 0 0,1-1 0 0 0,-1 1 1 0 0,-1-1-1 0 0,1 0 1 0 0,-1-1-1 0 0,1 0 0 0 0,-1-1 1 0 0,-1 0-1 0 0,1 0 1 0 0,-1-1-147 0 0,-85 21-325 0 0,94-23-473 0 0,-4-23-2313 0 0,32-4 451 0 0,-9 9 1414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1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13 888 0 0,'0'0'429'0'0,"0"0"-66"0"0,0 0 9 0 0,0 0-19 0 0,0 0-47 0 0,0 0-62 0 0,0 0-24 0 0,0 0-25 0 0,0 0-20 0 0,0 0-18 0 0,0 0-18 0 0,0 0 6 0 0,0 0 77 0 0,0 0-2 0 0,0 0-24 0 0,0 0-8 0 0,0 0 43 0 0,0 0-9 0 0,0 0-103 0 0,0 0 36 0 0,0 0-1 0 0,0 0 47 0 0,0 0-10 0 0,0 0 0 0 0,0 0 24 0 0,0 0-16 0 0,-4-2-12 0 0,-25-7 675 0 0,196 9 2911 0 0,73-1-3753 0 0,-239 1-239 0 0,-1 0-80 0 0,10-1-1382 0 0,-16 6-2444 0 0,-32 8 1322 0 0,19-7 1614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1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1452 0 0,'63'15'3412'0'0,"242"-9"89"0"0,-303-6-3441 0 0,-2 0-68 0 0,17-1-5991 0 0,-7-6 4661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1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2104 0 0,'19'-13'4916'0'0,"-19"13"-4853"0"0,0 1 0 0 0,0-1 1 0 0,0 1-1 0 0,0-1 0 0 0,0 1 1 0 0,0-1-1 0 0,1 1 0 0 0,-1-1 1 0 0,0 1-1 0 0,0-1 0 0 0,0 0 1 0 0,0 1-1 0 0,0-1 1 0 0,1 1-1 0 0,-1-1 0 0 0,0 1 1 0 0,0-1-1 0 0,1 0 0 0 0,-1 1 1 0 0,0-1-1 0 0,1 0 0 0 0,-1 1 1 0 0,0-1-1 0 0,1 0 0 0 0,-1 1 1 0 0,1-1-1 0 0,-1 0 0 0 0,0 0 1 0 0,1 0-1 0 0,-1 1 0 0 0,1-1 1 0 0,-1 0-1 0 0,1 0 0 0 0,-1 0 1 0 0,1 0-1 0 0,-1 0 0 0 0,0 0 1 0 0,1 0-1 0 0,-1 0 0 0 0,1 0 1 0 0,-1 0-1 0 0,1 0 1 0 0,-1 0-1 0 0,1 0 0 0 0,-1 0 1 0 0,1 0-1 0 0,-1 0 0 0 0,1 0 1 0 0,-1-1-1 0 0,0 1 0 0 0,1 0 1 0 0,-1 0-1 0 0,1-1-63 0 0,18 283 1603 0 0,8-27-287 0 0,-27-253-1308 0 0,9 17-884 0 0,32-118-9108 0 0,-41 89 8588 0 0</inkml:trace>
  <inkml:trace contextRef="#ctx0" brushRef="#br0" timeOffset="422.362">133 230 988 0 0,'1'-19'2500'0'0,"2"10"-2265"0"0,1 0 0 0 0,1 0-1 0 0,0 0 1 0 0,0 1 0 0 0,1 0 0 0 0,0 0-1 0 0,0 0 1 0 0,0 1 0 0 0,1 0 0 0 0,1 0-1 0 0,-1 1 1 0 0,1-1 0 0 0,0 2-1 0 0,0-1 1 0 0,1 1 0 0 0,0 0 0 0 0,0 1-1 0 0,0 0 1 0 0,0 1 0 0 0,0 0-1 0 0,1 0 1 0 0,0 1-235 0 0,-7 3 41 0 0,0 0 0 0 0,0 0 0 0 0,-1 0 0 0 0,1 0 1 0 0,0 1-1 0 0,0-1 0 0 0,-1 1 0 0 0,1 0 0 0 0,-1 0 0 0 0,1 0 0 0 0,-1 0 0 0 0,0 0 0 0 0,0 1 0 0 0,0-1 0 0 0,0 1 1 0 0,0-1-1 0 0,0 1 0 0 0,-1-1 0 0 0,1 1 0 0 0,-1 0 0 0 0,0 0 0 0 0,0 0 0 0 0,0 0 0 0 0,0 0 0 0 0,-1 0 0 0 0,1 0 1 0 0,-1 0-1 0 0,0 0 0 0 0,1 1 0 0 0,-1-1 0 0 0,-1 0 0 0 0,1 0 0 0 0,0 0 0 0 0,-1 0 0 0 0,0 0 0 0 0,0 0 0 0 0,0 0 0 0 0,0 0 1 0 0,0 0-1 0 0,0 0 0 0 0,-1 0 0 0 0,1-1 0 0 0,-2 3-41 0 0,-6 6 33 0 0,0 0 1 0 0,-1-1-1 0 0,0 0 0 0 0,0-1 1 0 0,-1 0-1 0 0,0 0 0 0 0,0-1 1 0 0,-1-1-1 0 0,0 0 0 0 0,-1-1 1 0 0,0 0-1 0 0,0-1 0 0 0,-4 1-33 0 0,-11 7-1034 0 0,28-11-5565 0 0,5-3 6722 0 0,12-3-1413 0 0</inkml:trace>
  <inkml:trace contextRef="#ctx0" brushRef="#br0" timeOffset="702.235">719 25 1484 0 0,'-14'1'416'0'0,"1"0"1"0"0,-1 1-1 0 0,1 0 0 0 0,0 1 1 0 0,0 0-1 0 0,0 1 0 0 0,0 1 1 0 0,1 0-1 0 0,0 1 0 0 0,0 0 1 0 0,0 1-1 0 0,1 0 0 0 0,0 1 1 0 0,-10 9-417 0 0,10-8 140 0 0,1 0 0 0 0,0 1 0 0 0,1 0 0 0 0,0 1 0 0 0,0 0 1 0 0,1 0-1 0 0,1 1 0 0 0,0 0 0 0 0,0 0 0 0 0,2 1 0 0 0,-1 0 1 0 0,2 0-1 0 0,-1 0 0 0 0,2 0 0 0 0,0 1 0 0 0,0 0 0 0 0,2-1 0 0 0,-1 1 1 0 0,2 0-1 0 0,0 0 0 0 0,0 0 0 0 0,2 0 0 0 0,0 0-140 0 0,2 4-116 0 0,1 0 1 0 0,1 0-1 0 0,0-1 0 0 0,1 0 0 0 0,2 0 0 0 0,-1-1 0 0 0,2 0 1 0 0,0-1-1 0 0,1 1 0 0 0,8 8 116 0 0,-7-11-645 0 0,0 0-1 0 0,0-1 1 0 0,2 0 0 0 0,-1-1 0 0 0,1-1-1 0 0,1 0 1 0 0,0-1 0 0 0,0 0 0 0 0,1-1-1 0 0,0-1 1 0 0,15 4 645 0 0,1-1-1376 0 0</inkml:trace>
  <inkml:trace contextRef="#ctx0" brushRef="#br0" timeOffset="1419.938">786 239 1380 0 0,'23'-33'9841'0'0,"11"285"-9008"0"0,-16-80-250 0 0,-18-171-690 0 0,0-1-27 0 0,3 6-410 0 0,7-12-3057 0 0,7-30-2006 0 0,-9 20 4299 0 0</inkml:trace>
  <inkml:trace contextRef="#ctx0" brushRef="#br0" timeOffset="1789.988">1307 296 1080 0 0,'-2'2'3529'0'0,"-13"11"-341"0"0,-32 27-2622 0 0,16 0-106 0 0,1 0 1 0 0,2 2 0 0 0,2 1 0 0 0,2 2-1 0 0,0 4-460 0 0,-8-3-1169 0 0,0-33-4542 0 0,31-13 4441 0 0,1 0 26 0 0</inkml:trace>
  <inkml:trace contextRef="#ctx0" brushRef="#br0" timeOffset="2069.585">983 377 1520 0 0,'12'-20'7866'0'0,"16"39"-6131"0"0,22 44-1790 0 0,52 97-1757 0 0,-101-159 1239 0 0,0 4 703 0 0,-4-1-5525 0 0,-9 6 4143 0 0</inkml:trace>
  <inkml:trace contextRef="#ctx0" brushRef="#br0" timeOffset="2362.124">1295 469 2480 0 0,'0'0'980'0'0,"0"0"-30"0"0,27-3 3131 0 0,248-35-3287 0 0,-262 35-2193 0 0,-13-6-3985 0 0,-2 6 4138 0 0</inkml:trace>
  <inkml:trace contextRef="#ctx0" brushRef="#br0" timeOffset="2735.593">1746 289 1160 0 0,'0'15'7949'0'0,"-11"47"-7076"0"0,3-11-439 0 0,2 121-718 0 0,7-113-4048 0 0,-19-46 1606 0 0,15-13 1536 0 0</inkml:trace>
  <inkml:trace contextRef="#ctx0" brushRef="#br0" timeOffset="3262.386">1754 256 1280 0 0,'-2'-3'7081'0'0,"14"39"-5698"0"0,-8-32-1325 0 0,0 0 0 0 0,1 1 0 0 0,-1-2 0 0 0,1 1 0 0 0,0 0 0 0 0,1-1 0 0 0,-1 0 0 0 0,0 0 0 0 0,1-1 0 0 0,0 0 0 0 0,-1 0 0 0 0,1 0 0 0 0,0 0 0 0 0,0-1 0 0 0,0 0 0 0 0,0 0 0 0 0,0-1 0 0 0,4 0-58 0 0,-9 0 33 0 0,15-2 24 0 0,3-54 249 0 0,-14 92-576 0 0,33 21-509 0 0,-6-14-4046 0 0,-30-37 2293 0 0,-2-6 1222 0 0</inkml:trace>
  <inkml:trace contextRef="#ctx0" brushRef="#br0" timeOffset="3512.345">2079 86 1180 0 0,'5'21'7465'0'0,"-4"50"-6899"0"0,-1-64-91 0 0,12 151 576 0 0,0 85-2644 0 0,-41-152-3989 0 0,23-81 4184 0 0</inkml:trace>
  <inkml:trace contextRef="#ctx0" brushRef="#br0" timeOffset="4300.485">2279 160 1360 0 0,'-7'-2'7100'0'0,"260"22"-5134"0"0,-253-18-1945 0 0,1 0 1 0 0,-1-1-1 0 0,0 1 1 0 0,0 0-1 0 0,0-1 1 0 0,0 1-1 0 0,0 0 1 0 0,0-1-1 0 0,0 1 1 0 0,-1 0-1 0 0,1-1 1 0 0,-1 1-1 0 0,1 0 1 0 0,-1-1-1 0 0,1 1 1 0 0,-1-1-1 0 0,0 1 1 0 0,0-1-1 0 0,0 1 1 0 0,0-1-1 0 0,0 0 1 0 0,0 1-1 0 0,0-1 1 0 0,0 0-1 0 0,-1 0 1 0 0,1 0-1 0 0,0 0 1 0 0,-1 0-1 0 0,1 0 1 0 0,-1 0-1 0 0,1 0 1 0 0,-2 0-22 0 0,1 0 9 0 0,-172 120 538 0 0,147-105-760 0 0,-12 9-655 0 0,21-6-3884 0 0,17-16 2039 0 0,1-3 1381 0 0</inkml:trace>
  <inkml:trace contextRef="#ctx0" brushRef="#br0" timeOffset="4551.454">2603 422 944 0 0,'-59'26'4599'0'0,"-85"55"-2246"0"0,125-61-6689 0 0,17-17 2960 0 0</inkml:trace>
  <inkml:trace contextRef="#ctx0" brushRef="#br0" timeOffset="4999.922">2770 173 1088 0 0,'18'-19'9516'0'0,"-5"239"-8712"0"0,-1-145-1065 0 0,-8-49 186 0 0,-2-14-1025 0 0,0 2-3979 0 0,-3-13 3778 0 0,-6 5 29 0 0</inkml:trace>
  <inkml:trace contextRef="#ctx0" brushRef="#br0" timeOffset="5328.007">2845 368 2672 0 0,'28'-31'1752'0'0,"19"-19"142"0"0,-10 20-769 0 0,3-1-92 0 0,-40 31-1260 0 0,0 0-22 0 0,-73 9-3499 0 0,55-5 3300 0 0</inkml:trace>
  <inkml:trace contextRef="#ctx0" brushRef="#br0" timeOffset="5581.107">2832 280 3528 0 0,'0'5'163'0'0,"-1"0"-1"0"0,1 0 0 0 0,0 0 0 0 0,1-1 0 0 0,-1 1 1 0 0,1 0-1 0 0,0 0 0 0 0,0 0 0 0 0,0-1 1 0 0,1 1-1 0 0,0 0 0 0 0,0-1 0 0 0,0 1 1 0 0,0-1-1 0 0,1 0 0 0 0,-1 0 0 0 0,1 0 1 0 0,0 0-1 0 0,1 0 0 0 0,-1-1 0 0 0,1 1 0 0 0,-1-1 1 0 0,1 0-1 0 0,0 0 0 0 0,0 0 0 0 0,0-1 1 0 0,1 1-1 0 0,-1-1 0 0 0,0 0 0 0 0,2 0-162 0 0,1 3 256 0 0,119 115 254 0 0,-116-109-5760 0 0,-9-10 4631 0 0,-1-1-637 0 0</inkml:trace>
  <inkml:trace contextRef="#ctx0" brushRef="#br0" timeOffset="5858.492">3444 1 1700 0 0,'11'9'261'0'0,"0"1"0"0"0,0 0-1 0 0,-1 1 1 0 0,0 0 0 0 0,-1 0 0 0 0,0 1 0 0 0,-1 0-1 0 0,0 1 1 0 0,-1 0 0 0 0,0 0 0 0 0,-1 0-1 0 0,-1 1 1 0 0,0 0 0 0 0,-1 0 0 0 0,0 0-1 0 0,-1 1 1 0 0,-1 0 0 0 0,0-1 0 0 0,-1 1-1 0 0,-1 0 1 0 0,0-1 0 0 0,-1 1 0 0 0,-1 0 0 0 0,0-1-1 0 0,-1 1 1 0 0,0-1 0 0 0,-6 14-261 0 0,2-7 26 0 0,-1 1 1 0 0,-1-2-1 0 0,-1 1 1 0 0,0-2-1 0 0,-2 1 1 0 0,0-1-1 0 0,-2-1 0 0 0,0 0 1 0 0,0-1-1 0 0,-2-1 1 0 0,0 0-1 0 0,-1-1 1 0 0,0-1-1 0 0,-4 1-26 0 0,-8 5-843 0 0,0-2 0 0 0,-2-1 1 0 0,0-1-1 0 0,-1-2 0 0 0,0-1 0 0 0,-1-1 0 0 0,-1-2 0 0 0,-22 3 843 0 0,10-3-1268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1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0 286 904 0 0,'1'11'8381'0'0,"3"33"-4554"0"0,8 77-4846 0 0,16 194 1586 0 0,-28-237-110 0 0,0-76-427 0 0,0-2 11 0 0,0 0 0 0 0,4 8-267 0 0,-3-20-2494 0 0,8-20-3908 0 0,-2 18 5173 0 0</inkml:trace>
  <inkml:trace contextRef="#ctx0" brushRef="#br0" timeOffset="576.874">424 420 1372 0 0,'-25'8'3620'0'0,"-34"24"-2360"0"0,1 0-445 0 0,-98 64 2140 0 0,155-94-2916 0 0,1 0-1 0 0,0 1 0 0 0,-1-1 0 0 0,1 0 1 0 0,0 0-1 0 0,0 0 0 0 0,0 0 0 0 0,1 1 1 0 0,-1-1-1 0 0,0 0 0 0 0,1 0 0 0 0,0 0 1 0 0,-1 0-1 0 0,1 0 0 0 0,0 0 0 0 0,0 0 1 0 0,0 0-1 0 0,0 0 0 0 0,0 0 1 0 0,1-1-1 0 0,-1 1 0 0 0,1 0 0 0 0,-1-1 1 0 0,1 1-1 0 0,-1-1 0 0 0,1 1 0 0 0,0-1 1 0 0,0 0-1 0 0,-1 0 0 0 0,1 0 0 0 0,0 0 1 0 0,0 0-1 0 0,0 0 0 0 0,0-1 0 0 0,1 1-38 0 0,4 4 120 0 0,168 110 183 0 0,-119-77-3798 0 0,-56-38 2579 0 0,0 0-420 0 0,0 0-41 0 0,1-3 4 0 0,3-10 6 0 0</inkml:trace>
  <inkml:trace contextRef="#ctx0" brushRef="#br0" timeOffset="1076.603">320 84 984 0 0,'58'-64'3080'0'0,"-55"62"-3021"0"0,-1 0-1 0 0,1 0 0 0 0,-1 0 1 0 0,1 0-1 0 0,0 1 0 0 0,0-1 1 0 0,0 1-1 0 0,0 0 0 0 0,0 0 1 0 0,0 0-1 0 0,0 0 0 0 0,0 1 1 0 0,1-1-1 0 0,-1 1 0 0 0,0 0 1 0 0,0 0-1 0 0,1 0 0 0 0,-1 0 1 0 0,0 0-1 0 0,0 1 0 0 0,0 0 1 0 0,1-1-1 0 0,-1 1 0 0 0,0 0 1 0 0,0 1-1 0 0,0-1 0 0 0,0 0 1 0 0,-1 1-1 0 0,1 0 1 0 0,0 0-1 0 0,-1-1 0 0 0,1 2 1 0 0,-1-1-1 0 0,1 0 0 0 0,-1 0 1 0 0,0 1-1 0 0,0-1 0 0 0,0 2-58 0 0,2 3 85 0 0,-1 0-1 0 0,-1 1 0 0 0,1-1 1 0 0,-1 1-1 0 0,0 0 0 0 0,-1 0 1 0 0,0 0-1 0 0,0 0 0 0 0,-1 0 1 0 0,0 0-1 0 0,0 0 0 0 0,-1 0 0 0 0,0 0 1 0 0,0 0-1 0 0,-1-1 0 0 0,0 1 1 0 0,0 0-1 0 0,-1-1 0 0 0,0 1 1 0 0,0-1-1 0 0,-1 0 0 0 0,0 0 1 0 0,0 0-1 0 0,-1-1 0 0 0,-1 3-84 0 0,-33 60 1834 0 0,39-69-1691 0 0,0 0-3 0 0,5 3-3 0 0,18 4-469 0 0,0-1 0 0 0,0-2-1 0 0,1 0 1 0 0,-1-1 0 0 0,1-1 0 0 0,0-1 0 0 0,0-2-1 0 0,20-2 333 0 0,19 1-3279 0 0,-43 2 1960 0 0,-4 0 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8:5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470 85 2000 0 0,'-1'-3'114'0'0,"1"-1"95"0"0,-1 0 1 0 0,1-1 0 0 0,-1 1 0 0 0,0 0-1 0 0,-1 1 1 0 0,1-1 0 0 0,-1 0 0 0 0,1 0-1 0 0,-1 1 1 0 0,0-1 0 0 0,0 0 0 0 0,-1 1-1 0 0,1 0 1 0 0,-1 0 0 0 0,0 0-1 0 0,0 0 1 0 0,0 0 0 0 0,0 0 0 0 0,0 1-1 0 0,0-1 1 0 0,-1 1 0 0 0,1 0 0 0 0,-1 0-1 0 0,-2-1-209 0 0,-1 7 66 0 0,1-1 0 0 0,0 1-1 0 0,0 0 1 0 0,1 0 0 0 0,-1 0-1 0 0,1 1 1 0 0,0 0 0 0 0,0 0 0 0 0,0 1-1 0 0,1-1 1 0 0,-1 1 0 0 0,2 0-1 0 0,-1 0 1 0 0,0 0 0 0 0,1 1-1 0 0,1-1 1 0 0,-1 1 0 0 0,1-1-1 0 0,-1 5-65 0 0,-6 24 235 0 0,2 0-1 0 0,2 1 1 0 0,1 0-1 0 0,1 0 1 0 0,3 1-1 0 0,0-1 0 0 0,3 0 1 0 0,1 0-1 0 0,1 0 1 0 0,2-1-1 0 0,2 1 0 0 0,12 31-234 0 0,26 161 408 0 0,-46-224-527 0 0,1 0 1 0 0,-1-1-1 0 0,0 1 1 0 0,0 0 0 0 0,0 0-1 0 0,-1 0 1 0 0,1 0-1 0 0,-1 0 1 0 0,0 0-1 0 0,0 0 1 0 0,0 0-1 0 0,-1 0 1 0 0,1 0 0 0 0,-1 0-1 0 0,0 0 1 0 0,0-1-1 0 0,-1 1 1 0 0,1 0-1 0 0,-1-1 1 0 0,1 1-1 0 0,-1-1 1 0 0,0 1 0 0 0,-1-1-1 0 0,1 0 1 0 0,-1 0-1 0 0,1 0 1 0 0,-1 0-1 0 0,0 0 1 0 0,0 0-1 0 0,0-1 1 0 0,0 0 0 0 0,0 1-1 0 0,-1-1 1 0 0,1 0-1 0 0,-1-1 1 0 0,0 1-1 0 0,1-1 1 0 0,-1 1-1 0 0,0-1 1 0 0,-3 0 118 0 0,-66-21-3876 0 0,47 5 2462 0 0</inkml:trace>
  <inkml:trace contextRef="#ctx0" brushRef="#br0" timeOffset="498.59">12 478 1336 0 0,'-11'4'3885'0'0,"46"-1"-3003"0"0,390-69-106 0 0,-170 33-1808 0 0,-263 47 2943 0 0,3-9-1854 0 0,1 0 0 0 0,0 0 0 0 0,0 0 0 0 0,1 0 0 0 0,0 1 0 0 0,0 0 0 0 0,0-1 0 0 0,0 1 0 0 0,1 0 0 0 0,0 0 0 0 0,1 1 0 0 0,-1-1 0 0 0,1 0 0 0 0,0 0 0 0 0,0 1 0 0 0,1-1 0 0 0,0 1 0 0 0,0-1 0 0 0,1 1-57 0 0,61 50-144 0 0,-57-54-143 0 0,1-1 1 0 0,-1-1 0 0 0,1 1 0 0 0,-1-1 0 0 0,1 0 0 0 0,0 0 0 0 0,-1-1 0 0 0,1 1 0 0 0,0-1 0 0 0,0-1-1 0 0,-1 1 1 0 0,1-1 0 0 0,0 0 0 0 0,-1 0 0 0 0,1 0 0 0 0,-1-1 0 0 0,1 0 0 0 0,-1 0 0 0 0,0-1-1 0 0,1 1 1 0 0,-1-1 0 0 0,3-3 286 0 0,8-8-1270 0 0</inkml:trace>
  <inkml:trace contextRef="#ctx0" brushRef="#br0" timeOffset="700.103">732 149 1016 0 0,'-12'-18'4341'0'0,"4"6"-2753"0"0,17 9-6196 0 0,-7 3 3275 0 0</inkml:trace>
  <inkml:trace contextRef="#ctx0" brushRef="#br0" timeOffset="1431.652">878 299 1172 0 0,'65'214'4920'0'0,"-64"-149"-1874"0"0,-1-63-2878 0 0,14 12 759 0 0,115-171-1183 0 0,-81 115-684 0 0,-47 42 929 0 0,-1 0-58 0 0,0 0-28 0 0,9 44-126 0 0,-9-40 216 0 0,0 0-1 0 0,0 1 1 0 0,0-1-1 0 0,0 0 1 0 0,0 0-1 0 0,1 1 0 0 0,0-1 1 0 0,0 0-1 0 0,0 0 1 0 0,0 0-1 0 0,1 0 0 0 0,0 0 1 0 0,-1 0-1 0 0,1 0 1 0 0,1-1-1 0 0,-1 1 0 0 0,1-1 1 0 0,-1 1-1 0 0,1-1 1 0 0,0 0-1 0 0,0 0 0 0 0,0 0 1 0 0,1 0-1 0 0,-1-1 1 0 0,0 1-1 0 0,1-1 1 0 0,0 0-1 0 0,0 0 0 0 0,0-1 1 0 0,0 1-1 0 0,0-1 1 0 0,0 1-1 0 0,0-1 0 0 0,0 0 1 0 0,0-1-1 0 0,1 1 1 0 0,-1-1-1 0 0,0 0 0 0 0,5 0 8 0 0,3 1-66 0 0,0-1-1 0 0,1 0 1 0 0,-1 0-1 0 0,1-1 0 0 0,-1-1 1 0 0,1 0-1 0 0,-1-1 1 0 0,0 0-1 0 0,0-1 0 0 0,-1 0 1 0 0,7-4 66 0 0,8-1 81 0 0,-23 8 19 0 0,0 1 0 0 0,0-1 0 0 0,0 1-1 0 0,0-1 1 0 0,0 0 0 0 0,0 0 0 0 0,0 0 0 0 0,0-1 0 0 0,-1 1 0 0 0,1-1 0 0 0,0 1 0 0 0,-1-1 0 0 0,1 0-1 0 0,-1 0 1 0 0,0 0 0 0 0,1 0 0 0 0,-1-1 0 0 0,0 1 0 0 0,0 0 0 0 0,-1-1 0 0 0,1 1 0 0 0,0-1 0 0 0,-1 0-1 0 0,0 0 1 0 0,0 0 0 0 0,0 1 0 0 0,0-1 0 0 0,0 0 0 0 0,0-1-100 0 0,-1 5-4 0 0,0 0 1 0 0,0 0-1 0 0,0-1 1 0 0,0 1-1 0 0,0 0 1 0 0,0 0-1 0 0,0 0 1 0 0,0 0 0 0 0,-1 0-1 0 0,1 0 1 0 0,0 0-1 0 0,-1-1 1 0 0,1 1-1 0 0,-1 0 1 0 0,1 0-1 0 0,-1 0 1 0 0,1-1-1 0 0,-1 1 1 0 0,1 0-1 0 0,-1-1 1 0 0,0 1-1 0 0,1 0 1 0 0,-1-1-1 0 0,0 1 1 0 0,1-1-1 0 0,-1 1 1 0 0,0-1-1 0 0,0 0 1 0 0,0 1-1 0 0,1-1 1 0 0,-1 0-1 0 0,0 1 1 0 0,0-1-1 0 0,0 0 1 0 0,0 0-1 0 0,0 0 1 0 0,0 0-1 0 0,0 0 1 0 0,0 0-1 0 0,1 0 1 0 0,-1 0-1 0 0,0 0 1 0 0,0 0-1 0 0,0 0 1 0 0,0-1-1 0 0,0 1 1 0 0,0 0-1 0 0,1 0 1 0 0,-1-1-1 0 0,0 1 1 0 0,0-1-1 0 0,0 1 1 0 0,1-1-1 0 0,-1 1 1 0 0,0-1-1 0 0,1 0 1 0 0,-1 1-1 0 0,0-1 1 0 0,1 0-1 0 0,-1 1 1 0 0,1-1-1 0 0,-1 0 1 0 0,1 0-1 0 0,-1 0 1 0 0,1 1-1 0 0,0-1 1 0 0,-1 0-1 0 0,1 0 1 0 0,0 0-1 0 0,0 0 4 0 0,-2 22-2154 0 0,3-11-2712 0 0,-1-10 3608 0 0</inkml:trace>
  <inkml:trace contextRef="#ctx0" brushRef="#br0" timeOffset="1680.543">1468 239 1096 0 0,'-3'-7'1428'0'0,"2"-1"-248"0"0,-3 4-204 0 0,4-2-135 0 0,-3 0-197 0 0,0 1-108 0 0,1-1-140 0 0,-1 3-140 0 0,3-3-88 0 0,-3 2-248 0 0,3 1-32 0 0,0 0 16 0 0,0 0-224 0 0,0 3-124 0 0,0 0-184 0 0,0 0-421 0 0,8 1-279 0 0,-2 4 144 0 0</inkml:trace>
  <inkml:trace contextRef="#ctx0" brushRef="#br0" timeOffset="1963.88">1633 638 1920 0 0,'30'-13'3341'0'0,"9"-31"-2721"0"0,-27 29-210 0 0,1-5-217 0 0,0 0 0 0 0,-1-2 0 0 0,-1 1 1 0 0,-1-1-1 0 0,-1-1 0 0 0,-1 0 0 0 0,-1 0 1 0 0,-1-1-1 0 0,-1 1 0 0 0,-1-1 0 0 0,0-15-193 0 0,21-86 1492 0 0,-26 126-1468 0 0,1 0-1 0 0,-1 0 0 0 0,0 0 1 0 0,1-1-1 0 0,-1 1 0 0 0,0 0 1 0 0,0 0-1 0 0,0-1 0 0 0,1 1 0 0 0,-1-1 1 0 0,0 1-1 0 0,0 0 0 0 0,0-1 1 0 0,0 0-1 0 0,0 1 0 0 0,0-1 1 0 0,0 0-1 0 0,0 1 0 0 0,0-1 1 0 0,0 0-1 0 0,0 0 0 0 0,0 0 1 0 0,-1 0-1 0 0,1 0 0 0 0,0 0 1 0 0,0 0-1 0 0,0 0 0 0 0,0 0 1 0 0,0-1-1 0 0,0 1 0 0 0,0 0 1 0 0,0-1-1 0 0,0 1 0 0 0,0 0 1 0 0,0-1-1 0 0,0 0 0 0 0,0 1 1 0 0,1-1-1 0 0,-1 1 0 0 0,0-1 1 0 0,0 0-1 0 0,0 0 0 0 0,1 1 1 0 0,-1-1-1 0 0,0 0 0 0 0,1 0 1 0 0,-1 0-1 0 0,1 0 0 0 0,-1 0 1 0 0,1 0-1 0 0,-1 0 0 0 0,1 0 0 0 0,0 0 1 0 0,0 0-1 0 0,-1 0 0 0 0,1 0 1 0 0,0 0-1 0 0,0 0 0 0 0,0 0 1 0 0,0 0-1 0 0,0 0 0 0 0,0 0 1 0 0,0 0-1 0 0,0 0 0 0 0,1-1 1 0 0,-1 1-1 0 0,0 0-23 0 0,-5 12 26 0 0,0 1-1 0 0,0-1 1 0 0,1 1-1 0 0,0 0 1 0 0,1 0 0 0 0,1 0-1 0 0,-1 0 1 0 0,2 1-1 0 0,0-1 1 0 0,1 1-1 0 0,0-1 1 0 0,0 0 0 0 0,2 8-26 0 0,-1 13 17 0 0,27 137-80 0 0,-8-80-1645 0 0,-10 0-4934 0 0,-10-82 5474 0 0</inkml:trace>
  <inkml:trace contextRef="#ctx0" brushRef="#br0" timeOffset="2180.418">1592 436 2572 0 0,'-4'-2'1040'0'0,"3"1"-196"0"0,2-1-124 0 0,1-1-83 0 0,3 0-25 0 0,1 2-124 0 0,13-7-52 0 0,5 1-84 0 0,2-2-108 0 0,4 0-248 0 0,2 1-4 0 0,2-1-352 0 0,0-1-300 0 0,-1 2-720 0 0,1 1 39 0 0,-7 1 53 0 0,-3 1-48 0 0</inkml:trace>
  <inkml:trace contextRef="#ctx0" brushRef="#br0" timeOffset="2567.632">2001 511 1412 0 0,'17'2'211'0'0,"-1"-1"1"0"0,1 0-1 0 0,-1-1 0 0 0,1-1 1 0 0,-1-1-1 0 0,1 0 0 0 0,-1-1 1 0 0,0 0-1 0 0,0-2 0 0 0,0 0 1 0 0,-1-1-1 0 0,0 0 0 0 0,0-1 1 0 0,0-1-1 0 0,-1 0 0 0 0,0-1 1 0 0,0 0-1 0 0,-1-2 0 0 0,-1 1 1 0 0,1-1-1 0 0,9-13-211 0 0,-20 22 15 0 0,-1 0 1 0 0,1 0 0 0 0,-1 0-1 0 0,0 0 1 0 0,0-1-1 0 0,1 1 1 0 0,-2 0 0 0 0,1-1-1 0 0,0 1 1 0 0,0 0-1 0 0,-1-1 1 0 0,1 1-1 0 0,-1-1 1 0 0,0 1 0 0 0,0-1-1 0 0,0 1 1 0 0,0-1-1 0 0,0 1 1 0 0,0-1 0 0 0,-1 1-1 0 0,1-1 1 0 0,-1 1-1 0 0,0 0 1 0 0,0-1 0 0 0,0 1-1 0 0,0 0 1 0 0,0 0-1 0 0,0-1 1 0 0,0 1-1 0 0,-1 0 1 0 0,1 0 0 0 0,-1 0-1 0 0,0 0 1 0 0,1 1-1 0 0,-1-1 1 0 0,0 0 0 0 0,0 1-1 0 0,0-1 1 0 0,0 1-1 0 0,0 0 1 0 0,-1 0-1 0 0,1 0 1 0 0,0 0 0 0 0,-1 0-1 0 0,1 0 1 0 0,0 0-1 0 0,-1 1 1 0 0,1-1 0 0 0,-1 1-1 0 0,1 0 1 0 0,-1 0-1 0 0,1 0 1 0 0,-1 0 0 0 0,1 0-1 0 0,-1 0 1 0 0,1 1-1 0 0,-1-1 1 0 0,1 1-1 0 0,0 0 1 0 0,-1 0 0 0 0,0 0-16 0 0,-16-2 225 0 0,-1 0 0 0 0,1 2 1 0 0,-1 0-1 0 0,1 1 0 0 0,-1 1 1 0 0,1 1-1 0 0,0 1 0 0 0,0 1 1 0 0,1 0-1 0 0,0 1 1 0 0,-17 9-226 0 0,33-15 21 0 0,0 0 0 0 0,0 1 0 0 0,0-1 0 0 0,0 0 0 0 0,1 1 1 0 0,-1-1-1 0 0,0 1 0 0 0,1-1 0 0 0,-1 1 0 0 0,1 0 1 0 0,0 0-1 0 0,-1-1 0 0 0,1 1 0 0 0,0 0 0 0 0,0 0 1 0 0,0 0-1 0 0,1 0 0 0 0,-1 1 0 0 0,0-1 0 0 0,1 0 1 0 0,-1 0-1 0 0,1 0 0 0 0,0 1 0 0 0,0-1 0 0 0,0 0 1 0 0,0 0-1 0 0,0 0 0 0 0,0 1 0 0 0,0-1 0 0 0,1 0 1 0 0,-1 0-1 0 0,1 0 0 0 0,0 1 0 0 0,0-1 0 0 0,0 0 1 0 0,0 0-1 0 0,0 0 0 0 0,0 0 0 0 0,0-1 0 0 0,0 1 0 0 0,1 0 1 0 0,-1 0-1 0 0,1-1 0 0 0,0 1 0 0 0,-1-1 0 0 0,2 1-21 0 0,89 63 24 0 0,65-10-1892 0 0,4-31-3284 0 0,-146-23 3910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9:3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3505 291 1312 0 0,'3'-18'6180'0'0,"5"45"-4768"0"0,6 48-1304 0 0,65 349 94 0 0,-73-413-1442 0 0,-4-10-4299 0 0,-2-1 5530 0 0,0 0-1221 0 0</inkml:trace>
  <inkml:trace contextRef="#ctx0" brushRef="#br0" timeOffset="374.074">3641 619 1324 0 0,'-1'-16'300'0'0,"1"-1"0"0"0,0 1 0 0 0,2 0 0 0 0,0-1 0 0 0,1 1 0 0 0,0 0 0 0 0,1 0 0 0 0,1 0 0 0 0,1 1 0 0 0,0 0 0 0 0,1 0 0 0 0,0 0 0 0 0,1 1 1 0 0,1 0-1 0 0,2-2-300 0 0,45-41 879 0 0,-55 57-823 0 0,-3 9-138 0 0,-1 1 0 0 0,0 0 0 0 0,-1-1-1 0 0,0 0 1 0 0,0 0 0 0 0,-1 0 0 0 0,0-1 0 0 0,-1 1 0 0 0,1-1 0 0 0,-2 0-1 0 0,1-1 1 0 0,-1 0 0 0 0,0 0 0 0 0,-1 0 0 0 0,-5 4 82 0 0,-35 39 1 0 0,17 9 793 0 0,31-58-574 0 0,3 11 404 0 0,5-4-469 0 0,1-1 0 0 0,0 1 1 0 0,0-1-1 0 0,0 0 0 0 0,1-1 1 0 0,-1 0-1 0 0,2-1 1 0 0,-1 0-1 0 0,1-1 0 0 0,-1 0 1 0 0,1 0-1 0 0,0-1 0 0 0,9 1-155 0 0,38 16 372 0 0,91 56-325 0 0,-66-2-3971 0 0,-77-61 1434 0 0,-5-13 1315 0 0</inkml:trace>
  <inkml:trace contextRef="#ctx0" brushRef="#br0" timeOffset="920.128">4290 372 1532 0 0,'-49'-1'5511'0'0,"56"0"-3107"0"0,125 12-1398 0 0,-92-8-873 0 0,-18-2-88 0 0,0 0 0 0 0,0 1 0 0 0,0 1-1 0 0,-1 1 1 0 0,1 1 0 0 0,-1 1 0 0 0,-1 1-1 0 0,6 3-44 0 0,-25-8 22 0 0,0-1-1 0 0,0 0 0 0 0,-1 1 0 0 0,1-1 0 0 0,0 1 1 0 0,-1-1-1 0 0,1 1 0 0 0,-1-1 0 0 0,1 1 0 0 0,-1-1 0 0 0,0 1 1 0 0,1-1-1 0 0,-1 1 0 0 0,0 0 0 0 0,0-1 0 0 0,0 1 1 0 0,-1 0-1 0 0,1-1 0 0 0,0 1 0 0 0,0-1 0 0 0,-1 1 1 0 0,1-1-1 0 0,-1 1 0 0 0,0-1 0 0 0,1 1 0 0 0,-1-1 1 0 0,0 1-1 0 0,0-1 0 0 0,0 0 0 0 0,0 1 0 0 0,0-1 1 0 0,0 0-1 0 0,0 0 0 0 0,0 0 0 0 0,-1 0 0 0 0,1 0 1 0 0,0 0-1 0 0,-1 0 0 0 0,1 0 0 0 0,0-1 0 0 0,-1 1 1 0 0,1 0-1 0 0,-2-1-21 0 0,-256 188 1455 0 0,259-187-1551 0 0,0 0 0 0 0,1 0 0 0 0,-1 0 0 0 0,1 0 0 0 0,-1 0 0 0 0,1 0 0 0 0,-1 0 0 0 0,1 0 0 0 0,0 0 0 0 0,0 0 0 0 0,-1 0 0 0 0,1 0 0 0 0,0-1 0 0 0,0 1 0 0 0,0 0 0 0 0,0-1 1 0 0,0 1-1 0 0,0 0 0 0 0,0-1 0 0 0,0 1 0 0 0,0-1 0 0 0,0 0 0 0 0,0 1 0 0 0,0-1 0 0 0,0 0 0 0 0,0 1 0 0 0,0-1 0 0 0,0 0 0 0 0,1 0 0 0 0,-1 0 0 0 0,0 0 0 0 0,0 0 0 0 0,0 0 0 0 0,0-1 0 0 0,0 1 0 0 0,1 0 0 0 0,-1 0 0 0 0,0-1 0 0 0,0 1 0 0 0,0-1 0 0 0,0 1 0 0 0,0-1 0 0 0,0 1 0 0 0,0-1 0 0 0,0 0 0 0 0,0 1 0 0 0,-1-1 0 0 0,1 0 0 0 0,0 0 0 0 0,0 0 0 0 0,0 0 96 0 0,76-45-5386 0 0,-56 30 4188 0 0</inkml:trace>
  <inkml:trace contextRef="#ctx0" brushRef="#br0" timeOffset="1259.757">5005 300 1636 0 0,'-38'58'4686'0'0,"18"-36"-3806"0"0,-37 104 2035 0 0,60-122-2885 0 0,-1-1 0 0 0,1 1 0 0 0,0-1 0 0 0,1 1 0 0 0,-1-1 0 0 0,0 0 0 0 0,1-1 0 0 0,-1 1 0 0 0,1 0 0 0 0,0-1 0 0 0,0 0 0 0 0,0 0 0 0 0,0 0 0 0 0,1 0 0 0 0,-1-1 0 0 0,0 0 0 0 0,1 0 0 0 0,-1 0 0 0 0,1 0 0 0 0,-1-1 0 0 0,1 1 0 0 0,-1-1 0 0 0,1 0 1 0 0,-1-1-1 0 0,1 1 0 0 0,-1-1 0 0 0,1 0 0 0 0,-1 0 0 0 0,0 0 0 0 0,1-1 0 0 0,0 0-30 0 0,15-3 11 0 0,1-1 0 0 0,-1-1 0 0 0,0-1 0 0 0,0-1 0 0 0,-1 0 0 0 0,0-1 0 0 0,-1-2 1 0 0,0 0-1 0 0,7-7-11 0 0,-23 18 6 0 0,0 0 0 0 0,0-1 0 0 0,-1 0 0 0 0,1 1 0 0 0,-1-1 1 0 0,1 0-1 0 0,-1 0 0 0 0,0 0 0 0 0,1 0 0 0 0,-1 0 0 0 0,0 0 0 0 0,0 0 1 0 0,0 0-1 0 0,-1-1 0 0 0,1 1 0 0 0,-1 0 0 0 0,1-1 0 0 0,-1 1 0 0 0,0 0 0 0 0,1-1 1 0 0,-1 1-1 0 0,0 0 0 0 0,-1-1 0 0 0,1 1 0 0 0,0 0 0 0 0,-1-1 0 0 0,1 1 1 0 0,-1 0-1 0 0,0 0 0 0 0,0-1 0 0 0,0 1 0 0 0,0 0 0 0 0,0 0 0 0 0,0 0 1 0 0,0 0-1 0 0,-1 0 0 0 0,1 0 0 0 0,-1 1 0 0 0,0-1 0 0 0,1 0 0 0 0,-1 1 1 0 0,0-1-1 0 0,-2 0-6 0 0,-100-31 288 0 0,79 31-413 0 0,-41-2-47 0 0,24-5-2740 0 0,26-11-2447 0 0,15 14 3947 0 0</inkml:trace>
  <inkml:trace contextRef="#ctx0" brushRef="#br0" timeOffset="-3695.641">303 525 1652 0 0,'10'-5'673'0'0,"-5"4"-513"0"0,0-1 0 0 0,0 1 0 0 0,-1-1 0 0 0,1 0 1 0 0,-1-1-1 0 0,1 1 0 0 0,-1-1 0 0 0,0 0 0 0 0,0 0 0 0 0,0 0 1 0 0,0 0-1 0 0,0-1 0 0 0,-1 0 0 0 0,0 0 0 0 0,1 0 0 0 0,-1 0 1 0 0,-1 0-1 0 0,1 0 0 0 0,1-5-160 0 0,-4 8 71 0 0,-22-12 124 0 0,14 12-142 0 0,1-1-1 0 0,-1 1 1 0 0,0 1 0 0 0,1 0 0 0 0,-1 0 0 0 0,0 0 0 0 0,0 1-1 0 0,1 0 1 0 0,-1 0 0 0 0,1 1 0 0 0,-1 0 0 0 0,1 1 0 0 0,0-1-1 0 0,0 2 1 0 0,0-1 0 0 0,0 1 0 0 0,0-1 0 0 0,0 2-53 0 0,-9 4 65 0 0,0 1 1 0 0,0 1 0 0 0,1 0 0 0 0,0 1 0 0 0,1 1-1 0 0,1 0 1 0 0,0 1 0 0 0,0 1 0 0 0,2 0 0 0 0,0 0-1 0 0,0 1 1 0 0,2 0 0 0 0,0 1 0 0 0,1 0 0 0 0,0 0-1 0 0,1 1 1 0 0,2 0 0 0 0,0 1 0 0 0,0-1-1 0 0,2 1 1 0 0,0-1 0 0 0,0 19-66 0 0,3-32-19 0 0,1 0-1 0 0,-1-1 1 0 0,1 1-1 0 0,0 0 1 0 0,0-1 0 0 0,0 1-1 0 0,0-1 1 0 0,1 1-1 0 0,0-1 1 0 0,0 0-1 0 0,0 0 1 0 0,1 0 0 0 0,-1 0-1 0 0,1 0 1 0 0,0 0-1 0 0,0-1 1 0 0,0 1-1 0 0,1-1 1 0 0,-1 0 0 0 0,1 0-1 0 0,-1 0 1 0 0,1 0-1 0 0,0-1 1 0 0,0 0 0 0 0,1 1-1 0 0,-1-1 1 0 0,0-1-1 0 0,1 1 1 0 0,-1-1-1 0 0,1 0 1 0 0,-1 0 0 0 0,1 0-1 0 0,0 0 1 0 0,-1-1-1 0 0,1 0 1 0 0,0 0-1 0 0,0 0 20 0 0,176-23-2902 0 0,-143 11 1948 0 0,-1 0-123 0 0</inkml:trace>
  <inkml:trace contextRef="#ctx0" brushRef="#br0" timeOffset="-3012.819">645 732 1532 0 0,'-11'-4'185'0'0,"-1"1"-1"0"0,0 1 1 0 0,1-1-1 0 0,-1 2 1 0 0,0 0 0 0 0,0 0-1 0 0,0 1 1 0 0,0 1-1 0 0,0 0 1 0 0,0 1 0 0 0,0 0-1 0 0,1 0 1 0 0,-1 1-1 0 0,1 1 1 0 0,-1 0-1 0 0,1 1 1 0 0,1 0 0 0 0,-1 0-1 0 0,1 1 1 0 0,-1 1-1 0 0,2 0 1 0 0,-1 0 0 0 0,1 1-1 0 0,0 0 1 0 0,1 0-1 0 0,-2 3-184 0 0,3-5 72 0 0,1 1 0 0 0,0 0 0 0 0,0 0 0 0 0,1 0 0 0 0,0 0 0 0 0,0 1 0 0 0,0 0 0 0 0,1 0 0 0 0,0 0 0 0 0,1 1 0 0 0,0-1 0 0 0,0 1 0 0 0,-1 8-72 0 0,6-15 13 0 0,0 0-1 0 0,0-1 0 0 0,0 1 0 0 0,1 0 1 0 0,-1-1-1 0 0,0 1 0 0 0,0-1 1 0 0,1 1-1 0 0,-1-1 0 0 0,1 0 0 0 0,-1 0 1 0 0,1 0-1 0 0,0-1 0 0 0,-1 1 1 0 0,1 0-1 0 0,0-1 0 0 0,0 0 0 0 0,-1 0 1 0 0,1 0-1 0 0,0 0 0 0 0,0 0 1 0 0,-1 0-1 0 0,1-1 0 0 0,0 1 1 0 0,-1-1-1 0 0,1 0 0 0 0,0 0 0 0 0,-1 0 1 0 0,1 0-1 0 0,-1 0 0 0 0,0-1 1 0 0,1 1-1 0 0,-1-1 0 0 0,0 1 0 0 0,2-2-12 0 0,19-11-30 0 0,-1 0-1 0 0,0-1 1 0 0,-1-1 0 0 0,-1-1-1 0 0,0-1 1 0 0,-1-1-1 0 0,-1 0 1 0 0,-1-1-1 0 0,-1-1 1 0 0,-1-1-1 0 0,-1 0 1 0 0,0-2 30 0 0,20 82-359 0 0,5 91 886 0 0,-39-148-386 0 0,-2 18 936 0 0,2-19-1066 0 0,1-1 1 0 0,-1 1-1 0 0,0-1 0 0 0,0 1 0 0 0,0-1 0 0 0,0 0 1 0 0,0 1-1 0 0,0-1 0 0 0,0 1 0 0 0,0-1 0 0 0,0 1 1 0 0,0-1-1 0 0,0 1 0 0 0,0-1 0 0 0,0 0 0 0 0,-1 1 1 0 0,1-1-1 0 0,0 1 0 0 0,0-1 0 0 0,-1 1 0 0 0,1-1 1 0 0,0 1-1 0 0,0-1 0 0 0,-1 1 0 0 0,1 0 0 0 0,-1-1 1 0 0,1 1-1 0 0,0-1 0 0 0,-1 1 0 0 0,1 0 1 0 0,-1-1-1 0 0,1 1 0 0 0,-1 0 0 0 0,1 0 0 0 0,-1-1 1 0 0,1 1-1 0 0,-1 0 0 0 0,1 0 0 0 0,-1 0 0 0 0,0 0 1 0 0,1-1-1 0 0,-1 1 0 0 0,1 0 0 0 0,-1 0 0 0 0,1 0 1 0 0,-1 0-1 0 0,1 0 0 0 0,-1 1 0 0 0,0-1 0 0 0,1 0 1 0 0,-1 0-1 0 0,1 0 0 0 0,-1 0 0 0 0,1 1 0 0 0,-1-1 1 0 0,1 0-1 0 0,-1 0 0 0 0,1 1 0 0 0,-1-1 0 0 0,1 0 1 0 0,-1 1-1 0 0,1-1 0 0 0,0 1 0 0 0,-1-1 1 0 0,1 0-12 0 0,4-59 156 0 0,-1 42-160 0 0,0 0 1 0 0,2 1-1 0 0,0-1 1 0 0,0 1-1 0 0,2 0 0 0 0,0 1 1 0 0,1 0-1 0 0,0 0 1 0 0,1 0-1 0 0,1 1 1 0 0,2-2 3 0 0,-8 15-13 0 0,-1 0 0 0 0,0 1 0 0 0,0-1 0 0 0,1 1 0 0 0,-1 0 0 0 0,0 0 0 0 0,1 0 0 0 0,-1 1 1 0 0,0-1-1 0 0,0 1 0 0 0,1 0 0 0 0,-1 0 0 0 0,0 0 0 0 0,0 0 0 0 0,0 0 0 0 0,0 1 1 0 0,0-1-1 0 0,0 1 0 0 0,-1 0 0 0 0,1 0 0 0 0,-1 0 0 0 0,1 0 0 0 0,-1 0 0 0 0,1 1 0 0 0,-1-1 1 0 0,0 1-1 0 0,0-1 0 0 0,0 1 0 0 0,-1 0 0 0 0,1 0 0 0 0,-1 0 0 0 0,1 2 13 0 0,0-4-9 0 0,63 154-193 0 0,-50-99 349 0 0,8-24-61 0 0,-9-24-4233 0 0,-3-21 1912 0 0,-5 8 1096 0 0</inkml:trace>
  <inkml:trace contextRef="#ctx0" brushRef="#br0" timeOffset="-2670.632">1044 913 1360 0 0,'35'-102'3091'0'0,"-6"22"-2619"0"0,-22 56-532 0 0,1 1 1 0 0,1 0 0 0 0,1 0 0 0 0,1 1-1 0 0,1 0 1 0 0,1 1 0 0 0,0 0-1 0 0,13-13 60 0 0,-24 34 10 0 0,0-1 0 0 0,0 0-1 0 0,1 1 1 0 0,-1-1 0 0 0,0 1-1 0 0,0 0 1 0 0,0 0 0 0 0,1 0-1 0 0,-1 0 1 0 0,0 0-1 0 0,0 1 1 0 0,0-1 0 0 0,0 0-1 0 0,1 1 1 0 0,-1 0 0 0 0,0-1-1 0 0,0 1 1 0 0,0 0 0 0 0,0 0-1 0 0,0 0 1 0 0,-1 1 0 0 0,1-1-1 0 0,0 0 1 0 0,0 1-1 0 0,-1-1 1 0 0,1 1 0 0 0,-1-1-1 0 0,1 1 1 0 0,-1 0 0 0 0,0 0-1 0 0,0-1 1 0 0,1 1 0 0 0,-1 0-1 0 0,0 0 1 0 0,-1 0 0 0 0,1 0-1 0 0,0 1 1 0 0,0 1-10 0 0,6 6 125 0 0,0-1-4 0 0,1-1 0 0 0,-1 2 0 0 0,-1-1 1 0 0,0 1-1 0 0,0 0 0 0 0,-1 0 0 0 0,0 0 0 0 0,-1 1 1 0 0,0 0-1 0 0,-1 0 0 0 0,0 0 0 0 0,-1 0 0 0 0,0 1 1 0 0,0 6-122 0 0,-5-9 25 0 0,0 0 0 0 0,0 0 0 0 0,-1-1 0 0 0,-1 1 0 0 0,1-1 0 0 0,-1 0 0 0 0,0 0 0 0 0,-1-1 0 0 0,0 0 0 0 0,0 0 0 0 0,-1 0 0 0 0,0-1 0 0 0,0 1 0 0 0,0-2 0 0 0,-1 1 0 0 0,0-1 0 0 0,0 0 0 0 0,0-1 0 0 0,-1 0 0 0 0,1 0 0 0 0,-1-1 0 0 0,0 0 0 0 0,-4 0-25 0 0,11-1-116 0 0,0-1 0 0 0,0 0 0 0 0,0 0 0 0 0,0-1-1 0 0,0 1 1 0 0,0 0 0 0 0,-1-1 0 0 0,1 1 0 0 0,0-1 0 0 0,-1 1 0 0 0,1-1 0 0 0,0 0-1 0 0,0 0 1 0 0,-1 0 0 0 0,1-1 0 0 0,0 1 0 0 0,-1 0 0 0 0,1-1 0 0 0,0 0 0 0 0,0 1-1 0 0,-1-1 1 0 0,1 0 0 0 0,0 0 0 0 0,0 0 0 0 0,0 0 0 0 0,0-1 0 0 0,0 1 0 0 0,1 0-1 0 0,-1-1 1 0 0,0 0 0 0 0,1 1 0 0 0,-1-1 0 0 0,1 0 0 0 0,-1 0 0 0 0,1 0 0 0 0,-1-1 116 0 0,-5-15-1240 0 0</inkml:trace>
  <inkml:trace contextRef="#ctx0" brushRef="#br0" timeOffset="-2392.189">1543 357 840 0 0,'0'0'160'0'0,"0"0"0"0"0,0 1 0 0 0,0-1-1 0 0,1 0 1 0 0,-1 1 0 0 0,0-1 0 0 0,0 0 0 0 0,0 1 0 0 0,1-1 0 0 0,-1 0-1 0 0,0 1 1 0 0,1-1 0 0 0,-1 0 0 0 0,0 0 0 0 0,1 1 0 0 0,-1-1 0 0 0,0 0-1 0 0,1 0 1 0 0,-1 0 0 0 0,0 0 0 0 0,1 0 0 0 0,-1 1 0 0 0,0-1-1 0 0,1 0 1 0 0,-1 0 0 0 0,1 0 0 0 0,-1 0 0 0 0,0 0 0 0 0,1 0 0 0 0,-1 0-1 0 0,1 0 1 0 0,-1 0 0 0 0,0 0 0 0 0,1-1 0 0 0,-1 1 0 0 0,0 0 0 0 0,1 0-1 0 0,-1 0 1 0 0,0 0 0 0 0,1 0 0 0 0,-1-1 0 0 0,0 1 0 0 0,1 0-1 0 0,-1 0 1 0 0,0-1 0 0 0,1 1-160 0 0,-5 21 925 0 0,33 231 1637 0 0,-3-98-2544 0 0,-27-82-2937 0 0,-46-26-3450 0 0,37-44 5039 0 0</inkml:trace>
  <inkml:trace contextRef="#ctx0" brushRef="#br0" timeOffset="-2143.355">1272 751 1956 0 0,'16'-36'4638'0'0,"71"-21"-2911"0"0,-82 55-1505 0 0,225-83-81 0 0,-72 32-5668 0 0,-129 42 4330 0 0</inkml:trace>
  <inkml:trace contextRef="#ctx0" brushRef="#br0" timeOffset="-669.477">2015 582 860 0 0,'0'-1'93'0'0,"-1"1"0"0"0,1 0 1 0 0,0-1-1 0 0,0 1 0 0 0,0 0 0 0 0,0-1 0 0 0,0 1 1 0 0,0-1-1 0 0,-1 1 0 0 0,1 0 0 0 0,0-1 0 0 0,0 1 1 0 0,0-1-1 0 0,0 1 0 0 0,0 0 0 0 0,1-1 0 0 0,-1 1 1 0 0,0-1-1 0 0,0 1 0 0 0,0 0 0 0 0,0-1 0 0 0,0 1 0 0 0,0 0 1 0 0,1-1-1 0 0,-1 1 0 0 0,0 0 0 0 0,0-1 0 0 0,1 1 1 0 0,-1 0-1 0 0,0-1 0 0 0,0 1 0 0 0,1 0-93 0 0,-44 7 740 0 0,31-2-590 0 0,0 1-1 0 0,1-1 0 0 0,0 2 1 0 0,0 0-1 0 0,0 0 0 0 0,0 1 0 0 0,1 0 1 0 0,1 1-1 0 0,-1 0 0 0 0,2 1 1 0 0,-1-1-1 0 0,1 2 0 0 0,1-1 0 0 0,0 1 1 0 0,0 0-1 0 0,1 1 0 0 0,0 0 1 0 0,1-1-1 0 0,1 2 0 0 0,0-1 0 0 0,0 1 1 0 0,1 1-150 0 0,3-12 10 0 0,-1 0 0 0 0,1-1 1 0 0,0 1-1 0 0,0 0 1 0 0,1-1-1 0 0,-1 1 0 0 0,0 0 1 0 0,0-1-1 0 0,1 1 0 0 0,-1-1 1 0 0,1 1-1 0 0,-1 0 1 0 0,1-1-1 0 0,0 1 0 0 0,0-1 1 0 0,-1 0-1 0 0,1 1 1 0 0,0-1-1 0 0,0 1 0 0 0,1-1 1 0 0,-1 0-1 0 0,0 0 0 0 0,0 0 1 0 0,1 0-1 0 0,-1 0 1 0 0,0 0-1 0 0,1 0 0 0 0,-1 0 1 0 0,1 0-1 0 0,-1-1 0 0 0,1 1 1 0 0,-1-1-1 0 0,1 1 1 0 0,0-1-1 0 0,-1 0 0 0 0,1 1 1 0 0,0-1-1 0 0,-1 0 0 0 0,1 0 1 0 0,0 0-1 0 0,-1 0 1 0 0,1 0-1 0 0,0-1 0 0 0,-1 1 1 0 0,1 0-1 0 0,-1-1 0 0 0,1 1-10 0 0,77-23-186 0 0,-67 17 141 0 0,-1 0-1 0 0,0-1 1 0 0,0 0-1 0 0,-1-1 1 0 0,1 0 0 0 0,-2-1-1 0 0,1 0 1 0 0,-1 0 0 0 0,-1-1-1 0 0,0 0 1 0 0,3-5 45 0 0,23-23-388 0 0,-33 38 356 0 0,12 3-93 0 0,-7 1 146 0 0,1 0-1 0 0,-1 1 1 0 0,0 0-1 0 0,-1 0 1 0 0,1 1 0 0 0,-1-1-1 0 0,0 1 1 0 0,0 0-1 0 0,-1 0 1 0 0,0 1 0 0 0,0 0-1 0 0,0-1 1 0 0,-1 1-1 0 0,0 0 1 0 0,-1 0-1 0 0,1 1 1 0 0,-1-1 0 0 0,-1 1-21 0 0,-1-7 152 0 0,1 0-129 0 0,-1 0 1 0 0,0 0 0 0 0,0 0 0 0 0,-1-1-1 0 0,1 1 1 0 0,0 0 0 0 0,0 0 0 0 0,0 0-1 0 0,0 0 1 0 0,-1 0 0 0 0,1 0 0 0 0,-1 0-1 0 0,1 0 1 0 0,0-1 0 0 0,-1 1 0 0 0,1 0 0 0 0,-1 0-1 0 0,0-1 1 0 0,1 1 0 0 0,-1 0 0 0 0,0 0-1 0 0,1-1 1 0 0,-1 1 0 0 0,0-1 0 0 0,0 1-1 0 0,1-1 1 0 0,-1 1 0 0 0,0-1 0 0 0,0 0-1 0 0,0 1 1 0 0,0-1 0 0 0,0 0 0 0 0,0 1-1 0 0,1-1 1 0 0,-1 0 0 0 0,0 0 0 0 0,0 0-1 0 0,0 0 1 0 0,0 0 0 0 0,0 0 0 0 0,0 0-1 0 0,0 0 1 0 0,0 0 0 0 0,0-1 0 0 0,0 1-1 0 0,0 0 1 0 0,0-1 0 0 0,1 1 0 0 0,-1 0-1 0 0,0-1 1 0 0,0 1-24 0 0,-2-6-22 0 0,1 0 0 0 0,0 0-1 0 0,0 0 1 0 0,0 0 0 0 0,1-1 0 0 0,0 1-1 0 0,0 0 1 0 0,0 0 0 0 0,1-1 0 0 0,0 1 0 0 0,0-1-1 0 0,1 1 1 0 0,0 0 0 0 0,0-1 0 0 0,0 1-1 0 0,1 0 1 0 0,0 0 0 0 0,0 0 0 0 0,0 0-1 0 0,3-4 23 0 0,0-1-65 0 0,0 0-1 0 0,1 1 0 0 0,1-1 0 0 0,0 1 0 0 0,0 0 0 0 0,1 1 0 0 0,0 0 0 0 0,0 0 0 0 0,1 0 0 0 0,0 1 0 0 0,1 1 1 0 0,0 0-1 0 0,0 0 0 0 0,1 1 0 0 0,-1 0 0 0 0,1 1 0 0 0,1 0 0 0 0,-1 0 0 0 0,1 1 0 0 0,3 0 66 0 0,-10 6-34 0 0,-1-1 1 0 0,1 1-1 0 0,-1 0 0 0 0,0 0 0 0 0,0 0 0 0 0,1 1 0 0 0,-1-1 0 0 0,-1 1 0 0 0,1 0 0 0 0,0 0 1 0 0,-1 1-1 0 0,1-1 0 0 0,-1 1 0 0 0,0 0 0 0 0,0 0 0 0 0,-1 0 0 0 0,1 0 0 0 0,-1 0 0 0 0,0 0 1 0 0,0 1-1 0 0,0-1 0 0 0,-1 1 0 0 0,1-1 0 0 0,-1 1 0 0 0,0 0 0 0 0,0-1 0 0 0,-1 1 1 0 0,0 0-1 0 0,1 0 0 0 0,-2 1 34 0 0,6 11-80 0 0,-1 42 350 0 0,-2-58-265 0 0,0 0 0 0 0,0 0-1 0 0,0 0 1 0 0,0 0 0 0 0,0 0-1 0 0,0-1 1 0 0,0 1 0 0 0,0 0-1 0 0,0-1 1 0 0,1 0 0 0 0,-1 1-1 0 0,0-1 1 0 0,0 0 0 0 0,0 0-1 0 0,1-1 1 0 0,-1 1 0 0 0,0 0-1 0 0,0-1 1 0 0,0 1 0 0 0,0-1-1 0 0,0 0 1 0 0,0 1 0 0 0,0-1-1 0 0,0 0 1 0 0,0 0 0 0 0,0 0-1 0 0,0-1 1 0 0,0 1 0 0 0,-1 0-1 0 0,1-1 1 0 0,0 1 0 0 0,-1-1-1 0 0,2-1-4 0 0,137-146 130 0 0,-60 51 42 0 0,-63 86 539 0 0,-23 27 319 0 0,-1 2-989 0 0,2-5 38 0 0,1 1-1 0 0,0 0 0 0 0,0 0 0 0 0,2 0 0 0 0,0 0 1 0 0,0 1-1 0 0,1-1 0 0 0,1 0 0 0 0,0 1 0 0 0,1-1 1 0 0,0 0-1 0 0,1 1 0 0 0,1-1 0 0 0,1 4-78 0 0,-4-14-1 0 0,0 0 0 0 0,0 0 0 0 0,0 0 0 0 0,0 0 0 0 0,1 0 1 0 0,0 0-1 0 0,-1 0 0 0 0,1 0 0 0 0,0 0 0 0 0,1 0 0 0 0,-1 0 0 0 0,0-1 0 0 0,1 1 0 0 0,-1 0 0 0 0,1-1 0 0 0,0 1 0 0 0,0-1 0 0 0,0 0 0 0 0,0 0 0 0 0,1 0 0 0 0,-1 0 0 0 0,0 0 0 0 0,1 0 0 0 0,-1 0 0 0 0,1-1 1 0 0,0 1-1 0 0,-1-1 0 0 0,1 0 0 0 0,0 0 0 0 0,0 0 0 0 0,0 0 0 0 0,0-1 0 0 0,0 1 0 0 0,0-1 0 0 0,0 1 0 0 0,0-1 0 0 0,0 0 0 0 0,0 0 0 0 0,0-1 0 0 0,0 1 0 0 0,0 0 0 0 0,0-1 0 0 0,0 0 0 0 0,0 0 0 0 0,0 0 1 0 0,0 0-1 0 0,1-1 1 0 0,6-7-104 0 0,-1 0 1 0 0,-1-1 0 0 0,0 0 0 0 0,0 0 0 0 0,-1-1 0 0 0,0 0 0 0 0,-1 0 0 0 0,-1-1 0 0 0,1 1 0 0 0,-2-1-1 0 0,0 0 1 0 0,0-1 0 0 0,-1 1 0 0 0,0-1 0 0 0,-1 1 0 0 0,-1-1 0 0 0,0 0 0 0 0,-1 0 0 0 0,-1-11 103 0 0,6-24-208 0 0,22-300 2477 0 0,-27 346-2240 0 0,0 1 0 0 0,-1 0 1 0 0,1 0-1 0 0,0 0 1 0 0,-1-1-1 0 0,1 1 1 0 0,-1 0-1 0 0,1 0 1 0 0,-1 0-1 0 0,0 0 1 0 0,1 0-1 0 0,-1 0 1 0 0,0 0-1 0 0,0 0 0 0 0,0 0 1 0 0,0 0-1 0 0,0 0 1 0 0,0 0-1 0 0,0 1 1 0 0,0-1-1 0 0,0 0 1 0 0,0 1-1 0 0,0-1 1 0 0,0 1-1 0 0,0-1 0 0 0,-1 1 1 0 0,1 0-1 0 0,0-1 1 0 0,0 1-1 0 0,-1 0 1 0 0,1 0-1 0 0,0 0 1 0 0,0 0-1 0 0,-1 0 1 0 0,1 0-1 0 0,0 0 1 0 0,0 0-1 0 0,-1 1 0 0 0,1-1 1 0 0,0 0-1 0 0,0 1 1 0 0,0-1-1 0 0,-1 1 1 0 0,1-1-1 0 0,0 1 1 0 0,0 0-1 0 0,0-1 1 0 0,0 1-1 0 0,0 0 1 0 0,0 0-1 0 0,0 0 0 0 0,0 0 1 0 0,1 0-1 0 0,-1 0 1 0 0,0 0-1 0 0,0 0 1 0 0,1 0-1 0 0,-1 0 1 0 0,1 0-1 0 0,-1 0 1 0 0,1 0-1 0 0,-1 1 0 0 0,1-1 1 0 0,0 0-1 0 0,0 0-29 0 0,-7 17 66 0 0,1 0 0 0 0,1 0 0 0 0,1 1 0 0 0,0-1 0 0 0,2 1 0 0 0,0 0-1 0 0,1-1 1 0 0,1 1 0 0 0,0 0 0 0 0,2 0 0 0 0,0 0 0 0 0,1-1 0 0 0,1 1 0 0 0,4 9-66 0 0,-5-9 28 0 0,23 87-191 0 0,7 79-3374 0 0,-32-181 3318 0 0,-1 0-1 0 0,-1 0 1 0 0,1 0 0 0 0,-1 0-1 0 0,0 0 1 0 0,1 0 0 0 0,-2 0 0 0 0,1 0-1 0 0,0-1 1 0 0,-1 1 0 0 0,0 0-1 0 0,0-1 1 0 0,0 1 0 0 0,0-1 0 0 0,-1 1-1 0 0,1-1 1 0 0,-1 0 0 0 0,0 0-1 0 0,1 0 1 0 0,-2-1 0 0 0,1 1 0 0 0,0-1-1 0 0,0 1 1 0 0,-1-1 0 0 0,1 0-1 0 0,-1 0 1 0 0,0-1 0 0 0,-2 2 219 0 0,-7 0-1069 0 0</inkml:trace>
  <inkml:trace contextRef="#ctx0" brushRef="#br0" timeOffset="-403.901">2644 478 888 0 0,'12'-15'1128'0'0,"4"-1"-296"0"0,5-2-196 0 0,5 0-48 0 0,1 1-192 0 0,2 2-256 0 0,-2 5-16 0 0,0-1-976 0 0,4 2-476 0 0,-3 2 68 0 0</inkml:trace>
  <inkml:trace contextRef="#ctx0" brushRef="#br0" timeOffset="4091.341">6263 330 1288 0 0,'0'0'496'0'0,"0"0"-52"0"0,0 0-37 0 0,0 0-48 0 0,0 0-49 0 0,0 0-81 0 0,0 0-44 0 0,0 0-6 0 0,0 0 7 0 0,0 0 57 0 0,5-4-9 0 0,27-14 1257 0 0,5 138 999 0 0,-35-107-2456 0 0,0 1 0 0 0,0 0 0 0 0,2-1 0 0 0,-1 0 0 0 0,2 0 0 0 0,0 0 0 0 0,0 0 0 0 0,1-1 0 0 0,1 0 0 0 0,0 0 0 0 0,1-1 0 0 0,0 0 0 0 0,1 0 0 0 0,0 0 0 0 0,0-1 1 0 0,2 0-36 0 0,-6-9 10 0 0,0 0-1 0 0,0 0 0 0 0,0-1 0 0 0,0 0 0 0 0,0 0 0 0 0,0 0 0 0 0,0-1 0 0 0,0 1 0 0 0,0-1 0 0 0,0 0 0 0 0,-1-1 0 0 0,1 1 0 0 0,0-1 0 0 0,-1 0 0 0 0,1 0 0 0 0,-1-1 0 0 0,1 1 0 0 0,-1-1 1 0 0,0 0-1 0 0,0 0 0 0 0,-1 0 0 0 0,1 0 0 0 0,0-1 0 0 0,-1 0 0 0 0,0 0 0 0 0,0 0 0 0 0,0 0 0 0 0,-1 0 0 0 0,1 0 0 0 0,-1-1 0 0 0,0 1 0 0 0,0-1 0 0 0,0 0 0 0 0,-1 1 0 0 0,0-1 0 0 0,0 0 0 0 0,0 0 1 0 0,0-1-9 0 0,8-93-178 0 0,-9 98 123 0 0,0 1 22 0 0,0 0 30 0 0,-9-3-42 0 0,-1 17-156 0 0,14-7 198 0 0,1 0 0 0 0,-1-1 0 0 0,1 1 0 0 0,0-1 0 0 0,1 0 0 0 0,0 0 0 0 0,0-1 0 0 0,0 0 0 0 0,0 0 0 0 0,1 0 0 0 0,0-1 1 0 0,0 0-1 0 0,0 0 0 0 0,1-1 0 0 0,-1 0 0 0 0,1 0 0 0 0,-1-1 0 0 0,1 1 0 0 0,0-2 0 0 0,0 1 0 0 0,0-1 0 0 0,5 0 3 0 0,269 18-223 0 0,-280-19 211 0 0,-3-22-203 0 0,-7 16 146 0 0,1 0-1 0 0,0 0 1 0 0,0-1 0 0 0,0 0-1 0 0,1 0 1 0 0,0 0 0 0 0,1-1 0 0 0,-1 0-1 0 0,2 0 1 0 0,-1 0 0 0 0,1-1-1 0 0,0 0 1 0 0,1 1 0 0 0,0-2-1 0 0,0 1 1 0 0,1 0 0 0 0,-1-5 69 0 0,15-102-4365 0 0,-2 90 3102 0 0</inkml:trace>
  <inkml:trace contextRef="#ctx0" brushRef="#br0" timeOffset="4757.607">7060 468 1400 0 0,'19'6'4333'0'0,"34"-23"-4082"0"0,-43 13 157 0 0,6 0-316 0 0,1-1 0 0 0,-1-1 0 0 0,0-1 0 0 0,-1 0 0 0 0,0-1 0 0 0,0 0 0 0 0,0-2 1 0 0,-1 1-1 0 0,0-2 0 0 0,11-11-92 0 0,-25 20-20 0 0,0 0 0 0 0,0 1 0 0 0,-1-1 0 0 0,1 1 0 0 0,-1-1-1 0 0,1 1 1 0 0,-1-1 0 0 0,1 1 0 0 0,-1-1 0 0 0,0 1 0 0 0,0-1 0 0 0,0 1 0 0 0,0 0 0 0 0,0 0 0 0 0,0-1 0 0 0,0 1 0 0 0,0 0 0 0 0,-1 0 0 0 0,1 0 0 0 0,0 0 0 0 0,-1 0 0 0 0,1 0 0 0 0,0 1 0 0 0,-1-1 0 0 0,1 0 0 0 0,-1 1 0 0 0,1-1 0 0 0,-1 1 0 0 0,0 0 0 0 0,1-1 0 0 0,-1 1 0 0 0,1 0 0 0 0,-1 0 0 0 0,0 0 0 0 0,1 0 0 0 0,-1 0 0 0 0,0 0 0 0 0,1 1 0 0 0,-1-1 0 0 0,1 0-1 0 0,-1 1 1 0 0,1-1 0 0 0,-1 1 0 0 0,1 0 0 0 0,-1-1 0 0 0,1 1 0 0 0,-1 0 0 0 0,1 0 0 0 0,0 0 0 0 0,-1 0 20 0 0,-13 2 71 0 0,-1 1-1 0 0,1 0 0 0 0,0 1 0 0 0,0 0 1 0 0,1 1-1 0 0,0 1 0 0 0,0 1 1 0 0,0 0-1 0 0,1 0 0 0 0,0 1 1 0 0,0 1-1 0 0,1 0 0 0 0,1 1 0 0 0,0 0 1 0 0,0 1-1 0 0,1 0 0 0 0,0 1 1 0 0,-1 3-71 0 0,10-14 14 0 0,-1 1-1 0 0,1-1 1 0 0,-1 1 0 0 0,1-1 0 0 0,0 1 0 0 0,0-1 0 0 0,0 1 0 0 0,1 0-1 0 0,-1-1 1 0 0,0 1 0 0 0,1 0 0 0 0,0 0 0 0 0,0-1 0 0 0,0 1 0 0 0,0 0-1 0 0,0 0 1 0 0,0-1 0 0 0,1 1 0 0 0,-1 0 0 0 0,1-1 0 0 0,0 1 0 0 0,0 0-1 0 0,0-1 1 0 0,0 1 0 0 0,0-1 0 0 0,1 1 0 0 0,-1-1 0 0 0,1 0-1 0 0,-1 0 1 0 0,1 1 0 0 0,0-1 0 0 0,0 0 0 0 0,0 0 0 0 0,0-1 0 0 0,0 1-1 0 0,0 0 1 0 0,1-1 0 0 0,-1 1 0 0 0,0-1 0 0 0,1 0 0 0 0,0 0 0 0 0,-1 0-1 0 0,1 0 1 0 0,-1 0 0 0 0,1-1 0 0 0,1 1-14 0 0,136 13-657 0 0,-134-14 566 0 0,161-34-3912 0 0,-139 22 2880 0 0</inkml:trace>
  <inkml:trace contextRef="#ctx0" brushRef="#br0" timeOffset="5506.348">7956 133 1684 0 0,'2'-4'116'0'0,"-1"0"0"0"0,1 0 0 0 0,-1 0 0 0 0,0-1 0 0 0,0 1 0 0 0,-1 0 0 0 0,1-1 0 0 0,-1 1 0 0 0,0-1-1 0 0,0 1 1 0 0,0 0 0 0 0,-1-1 0 0 0,0 1 0 0 0,1-1 0 0 0,-2 1 0 0 0,1 0 0 0 0,0 0 0 0 0,-1 0 0 0 0,0 0 0 0 0,0 0 0 0 0,0 0 0 0 0,0 0 0 0 0,-1 1 0 0 0,1-1-1 0 0,-1 1 1 0 0,0-1 0 0 0,0 1 0 0 0,0 0 0 0 0,-1 0 0 0 0,1 0 0 0 0,-1 1 0 0 0,1 0 0 0 0,-1-1 0 0 0,-2 0-116 0 0,-1 3 52 0 0,0 1 0 0 0,-1 0 0 0 0,1 0 0 0 0,0 0 0 0 0,1 1 0 0 0,-1 0 0 0 0,0 0 0 0 0,0 1 0 0 0,1 0 0 0 0,-1 0 0 0 0,1 0 0 0 0,0 1 0 0 0,0 0 0 0 0,0 0 1 0 0,1 1-1 0 0,-1 0 0 0 0,1-1 0 0 0,0 2 0 0 0,1-1 0 0 0,-1 1 0 0 0,1-1 0 0 0,0 1 0 0 0,0 0 0 0 0,1 1 0 0 0,0-1 0 0 0,0 1 0 0 0,1-1 0 0 0,-1 1 0 0 0,1 0 0 0 0,1 0 0 0 0,-1 0-52 0 0,-21 224 883 0 0,53 12-21 0 0,-28-243-834 0 0,0 0-1 0 0,0-1 1 0 0,0 1-1 0 0,0 0 0 0 0,0-1 1 0 0,0 1-1 0 0,0-1 1 0 0,0 0-1 0 0,0 1 1 0 0,-1-1-1 0 0,1 0 1 0 0,0 0-1 0 0,0 0 1 0 0,-1-1-1 0 0,1 1 0 0 0,-1 0 1 0 0,1 0-1 0 0,-1-1 1 0 0,0 1-1 0 0,1-1 1 0 0,-1 1-1 0 0,0-1 1 0 0,0 0-1 0 0,0 0 1 0 0,0 1-1 0 0,0-1 1 0 0,-1 0-1 0 0,1 0 0 0 0,-1 0 1 0 0,1 0-1 0 0,-1 0 1 0 0,1 0-1 0 0,-1 1 1 0 0,0-1-1 0 0,0 0 1 0 0,0 0-1 0 0,0-1-27 0 0,10-16 67 0 0,115-135-1041 0 0,-123 153 955 0 0,0 1 1 0 0,0 0-1 0 0,0 0 0 0 0,0 0 1 0 0,0 0-1 0 0,0 0 1 0 0,0 0-1 0 0,0 1 1 0 0,0-1-1 0 0,0 1 0 0 0,0-1 1 0 0,0 1-1 0 0,0 0 1 0 0,0-1-1 0 0,0 1 0 0 0,-1 0 1 0 0,1 0-1 0 0,0 1 1 0 0,-1-1-1 0 0,1 0 0 0 0,-1 0 1 0 0,1 1-1 0 0,-1-1 1 0 0,0 1-1 0 0,1-1 1 0 0,-1 1-1 0 0,0 0 0 0 0,0 0 1 0 0,0-1-1 0 0,0 1 1 0 0,-1 0-1 0 0,1 0 0 0 0,0 0 1 0 0,-1 0-1 0 0,1 0 1 0 0,-1 0-1 0 0,0 0 0 0 0,1 0 1 0 0,-1 0-1 0 0,0 0 1 0 0,0 0 18 0 0,12 22-286 0 0,-8-20 209 0 0,0 1-1 0 0,0-2 1 0 0,0 1-1 0 0,0 0 1 0 0,1-1-1 0 0,-1 0 1 0 0,1 0-1 0 0,0 0 1 0 0,0-1-1 0 0,0 1 0 0 0,0-1 1 0 0,0-1-1 0 0,1 1 1 0 0,-1-1-1 0 0,1 1 1 0 0,-1-2-1 0 0,1 1 1 0 0,-1-1-1 0 0,1 1 1 0 0,-1-1-1 0 0,1-1 0 0 0,0 1 1 0 0,0-1 77 0 0,174-46-1550 0 0,-161 38 1414 0 0</inkml:trace>
  <inkml:trace contextRef="#ctx0" brushRef="#br0" timeOffset="5914.911">8412 397 4200 0 0,'40'-60'947'0'0,"-40"60"-768"0"0,0 0-30 0 0,-26-18 178 0 0,19 17-291 0 0,0 0 0 0 0,0 0 0 0 0,-1 1-1 0 0,1 0 1 0 0,0 0 0 0 0,0 1 0 0 0,-1 0 0 0 0,1 0 0 0 0,0 0 0 0 0,0 1 0 0 0,0 0 0 0 0,0 1-1 0 0,1 0 1 0 0,-1 0 0 0 0,1 0 0 0 0,-1 1 0 0 0,1 0 0 0 0,0 0 0 0 0,0 0 0 0 0,1 1 0 0 0,-1 0-1 0 0,1 0 1 0 0,0 0 0 0 0,1 1 0 0 0,-1-1 0 0 0,1 1 0 0 0,0 0 0 0 0,0 1 0 0 0,1-1 0 0 0,0 1 0 0 0,0-1-1 0 0,1 1 1 0 0,-1 0 0 0 0,1 0 0 0 0,1 0 0 0 0,-1 3-36 0 0,2-9 55 0 0,47 13 325 0 0,64-51-489 0 0,-98 23 510 0 0,16 12 840 0 0,-5 18-1622 0 0,34 21-573 0 0,-16-24-3647 0 0,-38-11 3291 0 0</inkml:trace>
  <inkml:trace contextRef="#ctx0" brushRef="#br0" timeOffset="6600.084">8683 330 1160 0 0,'42'60'3716'0'0,"-29"-30"-3434"0"0,-12-25-150 0 0,0 0 0 0 0,0 0 0 0 0,1-1 0 0 0,0 1 0 0 0,-1 0 0 0 0,2-1 0 0 0,-1 0 0 0 0,0 1 0 0 0,1-1 0 0 0,0 0 0 0 0,0 0 0 0 0,0 0 0 0 0,0-1 0 0 0,1 1 0 0 0,-1-1 0 0 0,1 0 0 0 0,0 0 0 0 0,0 0 0 0 0,0 0 0 0 0,1-1 0 0 0,-1 0-1 0 0,0 0 1 0 0,1 0 0 0 0,3 1-132 0 0,-6-3 88 0 0,6-2-42 0 0,1-1 0 0 0,-1 0 0 0 0,0-1 0 0 0,1 0 0 0 0,-1 0 0 0 0,-1-1 0 0 0,1 0 0 0 0,-1 0 0 0 0,0-1 0 0 0,0 0 0 0 0,0 0 0 0 0,-1 0 0 0 0,0-1 0 0 0,-1 0 0 0 0,1 0 0 0 0,3-8-46 0 0,-7 12 47 0 0,-2 2-25 0 0,0-1 0 0 0,1 1 1 0 0,-1-1-1 0 0,0 1 0 0 0,1 0 1 0 0,-1-1-1 0 0,0 1 0 0 0,1 0 0 0 0,0 0 1 0 0,-1-1-1 0 0,1 1 0 0 0,0 0 1 0 0,0 0-1 0 0,-1 0 0 0 0,1 0 0 0 0,0 0 1 0 0,0 0-1 0 0,0 0 0 0 0,0 0 1 0 0,1 0-1 0 0,-1 1 0 0 0,0-1 0 0 0,0 0 1 0 0,0 1-1 0 0,1-1 0 0 0,-1 1 1 0 0,0-1-1 0 0,0 1 0 0 0,1 0 0 0 0,-1-1 1 0 0,1 1-1 0 0,-1 0 0 0 0,0 0 1 0 0,1 0-1 0 0,-1 0 0 0 0,0 0 0 0 0,1 0 1 0 0,-1 0-1 0 0,0 1 0 0 0,1-1 1 0 0,-1 0-1 0 0,0 1 0 0 0,1-1 0 0 0,-1 1 1 0 0,0-1-1 0 0,0 1 0 0 0,1 0 1 0 0,-1 0-1 0 0,0-1 0 0 0,0 1 0 0 0,0 0 1 0 0,0 0-1 0 0,0 0 0 0 0,0 0 1 0 0,0 1-23 0 0,13 8 19 0 0,0 0 0 0 0,0 0-1 0 0,1-2 1 0 0,0 0 0 0 0,1 0 0 0 0,0-2 0 0 0,0 0 0 0 0,0 0 0 0 0,1-2 0 0 0,0 0 0 0 0,0-1 0 0 0,0 0 0 0 0,0-2 0 0 0,14 0-19 0 0,-16 0 0 0 0,0-1 1 0 0,0-1-1 0 0,0 0 1 0 0,-1-1-1 0 0,1-1 1 0 0,-1 0-1 0 0,1-1 1 0 0,-1 0-1 0 0,0-1 1 0 0,0-1-1 0 0,-1 0 1 0 0,0-1-1 0 0,0-1 1 0 0,0 0-1 0 0,-1 0 1 0 0,0-1-1 0 0,-1-1 1 0 0,0 0-1 0 0,0-1 1 0 0,4-6-1 0 0,-13 14 2 0 0,-1 1 0 0 0,0-1 0 0 0,0 1 0 0 0,0-1 0 0 0,0 1 0 0 0,0-1 0 0 0,-1 0 0 0 0,1 1 0 0 0,-1-1 0 0 0,0 0 0 0 0,0 1 0 0 0,0-1 0 0 0,0 0 0 0 0,0 0 0 0 0,-1 1 0 0 0,1-1 0 0 0,-1 0-1 0 0,0 1 1 0 0,1-1 0 0 0,-1 1 0 0 0,0-1 0 0 0,-1 1 0 0 0,1-1 0 0 0,0 1 0 0 0,-1 0 0 0 0,1-1 0 0 0,-1 1 0 0 0,0 0 0 0 0,0 0 0 0 0,0 0 0 0 0,0 0 0 0 0,0 1 0 0 0,0-1 0 0 0,0 0 0 0 0,-1 1 0 0 0,1 0 0 0 0,0-1 0 0 0,-1 1 0 0 0,1 0 0 0 0,-1 0 0 0 0,0 1 0 0 0,1-1 0 0 0,-3 0-2 0 0,-129-5 396 0 0,130 6-387 0 0,-1 0 1 0 0,1 1 0 0 0,-1-1-1 0 0,1 1 1 0 0,0 0 0 0 0,-1 0-1 0 0,1 1 1 0 0,0-1 0 0 0,0 1-1 0 0,0 0 1 0 0,0 0 0 0 0,0 0-1 0 0,0 1 1 0 0,0-1 0 0 0,1 1-1 0 0,-1 0 1 0 0,1 0 0 0 0,0 0-1 0 0,0 0 1 0 0,0 1 0 0 0,0-1-1 0 0,1 1 1 0 0,-1 0 0 0 0,1 0-1 0 0,0 0 1 0 0,0 0 0 0 0,1 0-1 0 0,-1 0 1 0 0,1 0 0 0 0,0 1-1 0 0,0-1 1 0 0,0 1 0 0 0,0-1-1 0 0,1 0 1 0 0,0 1 0 0 0,0 4-10 0 0,4-2-50 0 0,1 1 0 0 0,-1-1 1 0 0,2 0-1 0 0,-1-1 0 0 0,1 1 0 0 0,0-1 1 0 0,0 0-1 0 0,0-1 0 0 0,1 1 0 0 0,0-1 1 0 0,0-1-1 0 0,0 1 0 0 0,1-1 0 0 0,0 0 1 0 0,-1-1-1 0 0,2 0 0 0 0,-1 0 0 0 0,0-1 1 0 0,8 2 49 0 0,169 21-4118 0 0,-86-24 248 0 0,-35-11 2517 0 0</inkml:trace>
  <inkml:trace contextRef="#ctx0" brushRef="#br0" timeOffset="13549.392">5644 2202 2300 0 0,'-3'-7'5571'0'0,"28"14"-4998"0"0,61 4 148 0 0,197 47 385 0 0,-282-58-1097 0 0,0 0-1 0 0,0 0 1 0 0,0 0 0 0 0,0 1 0 0 0,0-1 0 0 0,0 0-1 0 0,0 1 1 0 0,0-1 0 0 0,0 1 0 0 0,0-1-1 0 0,-1 1 1 0 0,1 0 0 0 0,0-1 0 0 0,0 1-1 0 0,0 0 1 0 0,-1-1 0 0 0,1 1 0 0 0,0 0 0 0 0,-1 0-1 0 0,1 0 1 0 0,-1 0 0 0 0,1-1 0 0 0,-1 1-1 0 0,1 0 1 0 0,-1 0 0 0 0,0 0 0 0 0,0 0-1 0 0,1 0 1 0 0,-1 0 0 0 0,0 0 0 0 0,0 0 0 0 0,0 0-1 0 0,0 0 1 0 0,0 0 0 0 0,0 0 0 0 0,0 0-1 0 0,0 0 1 0 0,0 0 0 0 0,-1 0 0 0 0,1 0-1 0 0,0 0 1 0 0,-1 0 0 0 0,1 0 0 0 0,-1 0 0 0 0,1 0-1 0 0,-1 0 1 0 0,1 0 0 0 0,-1-1 0 0 0,1 1-1 0 0,-1 0 1 0 0,0 0 0 0 0,0-1 0 0 0,1 1-1 0 0,-1 0 1 0 0,0-1 0 0 0,0 1 0 0 0,0-1 0 0 0,0 1-1 0 0,0-1 1 0 0,1 1 0 0 0,-1-1 0 0 0,0 0-1 0 0,-1 1-8 0 0,-69 39 167 0 0,64-37-107 0 0,-348 187 374 0 0,349-178-5532 0 0,43-23 1635 0 0,-16 4 2152 0 0</inkml:trace>
  <inkml:trace contextRef="#ctx0" brushRef="#br0" timeOffset="13826.575">6226 2413 1508 0 0,'-7'12'529'0'0,"0"0"0"0"0,-1-1 0 0 0,-1 0 0 0 0,0 0 0 0 0,-1-1 0 0 0,1 0 0 0 0,-2-1 0 0 0,0 0 0 0 0,0-1 0 0 0,0 0 0 0 0,-5 2-529 0 0,1 1 477 0 0,-247 170 1124 0 0,262-188-8471 0 0,4 2 5659 0 0</inkml:trace>
  <inkml:trace contextRef="#ctx0" brushRef="#br0" timeOffset="14185.142">6540 2140 1392 0 0,'13'1'4133'0'0,"-6"20"-778"0"0,-11 227-1379 0 0,6-141-6757 0 0,-2-105 3468 0 0,0-2 146 0 0,0 0 56 0 0</inkml:trace>
  <inkml:trace contextRef="#ctx0" brushRef="#br0" timeOffset="14511.235">6668 2262 2176 0 0,'142'-103'5201'0'0,"-214"126"-7365"0"0,25-4 1010 0 0,24-6 599 0 0</inkml:trace>
  <inkml:trace contextRef="#ctx0" brushRef="#br0" timeOffset="14742.031">6551 2278 1540 0 0,'-1'2'64'0'0,"1"-1"0"0"0,-1 0-1 0 0,1 0 1 0 0,-1 0 0 0 0,1 1-1 0 0,-1-1 1 0 0,1 0 0 0 0,0 0-1 0 0,-1 1 1 0 0,1-1 0 0 0,0 0 0 0 0,0 1-1 0 0,0-1 1 0 0,0 0 0 0 0,0 1-1 0 0,0-1 1 0 0,0 0 0 0 0,1 1-1 0 0,-1-1 1 0 0,0 0 0 0 0,1 1 0 0 0,-1-1-1 0 0,1 0 1 0 0,0 0 0 0 0,-1 0-1 0 0,1 0 1 0 0,0 1 0 0 0,0-1-1 0 0,-1 0 1 0 0,1 0 0 0 0,0 0 0 0 0,0 0-1 0 0,0-1 1 0 0,0 1 0 0 0,0 0-1 0 0,0 0 1 0 0,1-1 0 0 0,-1 1-1 0 0,0 0 1 0 0,0-1 0 0 0,1 1 0 0 0,-1-1-1 0 0,0 0 1 0 0,0 1 0 0 0,1-1-1 0 0,-1 0 1 0 0,0 0-64 0 0,80 25 1182 0 0,-65-21-823 0 0,43 13 500 0 0,-1 2 0 0 0,-1 3 0 0 0,-1 3 0 0 0,35 20-859 0 0,-54-27-266 0 0,-35-24-5559 0 0,-3 4 4609 0 0</inkml:trace>
  <inkml:trace contextRef="#ctx0" brushRef="#br0" timeOffset="15115.469">7230 1918 2560 0 0,'12'7'293'0'0,"0"0"0"0"0,0 0 0 0 0,0 1 0 0 0,-1 0 0 0 0,0 1-1 0 0,-1 0 1 0 0,0 1 0 0 0,0 0 0 0 0,-1 1 0 0 0,-1 0 0 0 0,1 0 0 0 0,-2 1-1 0 0,0 0 1 0 0,0 0 0 0 0,-1 0 0 0 0,0 1 0 0 0,-1 0 0 0 0,-1 1 0 0 0,0-1-1 0 0,0 5-292 0 0,5 8 344 0 0,-2 1 0 0 0,-1-1-1 0 0,0 1 1 0 0,-2 0-1 0 0,-1 0 1 0 0,-2 0-1 0 0,-1 16-343 0 0,-3-17 108 0 0,-1 0 0 0 0,-1-1 0 0 0,-2 0 0 0 0,0 0-1 0 0,-2 0 1 0 0,0-1 0 0 0,-2 0 0 0 0,-1-1 0 0 0,-1-1 0 0 0,0 1-1 0 0,-2-2 1 0 0,0 0 0 0 0,-2-1 0 0 0,0 0 0 0 0,-1-2 0 0 0,-1 0-1 0 0,-1-1 1 0 0,-17 11-108 0 0,-65 12-4589 0 0,98-41 4395 0 0,1 0 0 0 0,-1 0 0 0 0,0-1-1 0 0,0 1 1 0 0,1-1 0 0 0,-1 1 0 0 0,1-1 0 0 0,0 0 0 0 0,-1 0-1 0 0,1-1 1 0 0,0 1 0 0 0,0-1 0 0 0,0 0 0 0 0,1 1 0 0 0,-1-1 0 0 0,0 0-1 0 0,1-1 1 0 0,0 1 0 0 0,0 0 0 0 0,0-1 0 0 0,0 1 0 0 0,1-1-1 0 0,-1 0 1 0 0,1 1 0 0 0,0-1 0 0 0,0 0 0 0 0,0 0 0 0 0,0-1 194 0 0,-8-26-1162 0 0</inkml:trace>
  <inkml:trace contextRef="#ctx0" brushRef="#br0" timeOffset="10036.096">2992 2277 1304 0 0,'35'-52'6522'0'0,"-23"106"-4441"0"0,-10-37-1938 0 0,5 69 522 0 0,3-1 0 0 0,4 0 0 0 0,4-1 0 0 0,15 40-665 0 0,-15-63 119 0 0,-18-60-343 0 0,0-1-126 0 0,-21-29-4470 0 0,18-6 956 0 0,3 33 2637 0 0</inkml:trace>
  <inkml:trace contextRef="#ctx0" brushRef="#br0" timeOffset="10517.227">3767 2239 1636 0 0,'-55'47'5202'0'0,"-19"54"-3775"0"0,69-93-1139 0 0,-117 213 1942 0 0,74-188-9671 0 0,40-33 6255 0 0</inkml:trace>
  <inkml:trace contextRef="#ctx0" brushRef="#br0" timeOffset="10811.146">3381 2433 1860 0 0,'26'-20'4917'0'0,"14"50"-3076"0"0,-26-15-1673 0 0,236 234-128 0 0,-242-226-5684 0 0,-8-23 4526 0 0</inkml:trace>
  <inkml:trace contextRef="#ctx0" brushRef="#br0" timeOffset="11420.637">3874 2502 2920 0 0,'1'0'134'0'0,"-1"0"0"0"0,0 0-1 0 0,1 0 1 0 0,-1 0-1 0 0,1 0 1 0 0,-1 0 0 0 0,1 0-1 0 0,-1 0 1 0 0,1 0-1 0 0,-1 0 1 0 0,0 0 0 0 0,1 1-1 0 0,-1-1 1 0 0,1 0 0 0 0,-1 0-1 0 0,0 0 1 0 0,1 1-1 0 0,-1-1 1 0 0,1 0 0 0 0,-1 0-1 0 0,0 1 1 0 0,1-1-1 0 0,-1 0 1 0 0,0 1 0 0 0,0-1-1 0 0,1 0 1 0 0,-1 1 0 0 0,0-1-1 0 0,0 0 1 0 0,0 1-1 0 0,1-1 1 0 0,-1 1 0 0 0,0-1-1 0 0,0 1 1 0 0,0-1 0 0 0,0 0-1 0 0,0 1 1 0 0,0-1-1 0 0,0 1 1 0 0,0-1 0 0 0,0 1-1 0 0,0-1 1 0 0,0 1-1 0 0,0-1-133 0 0,58-3 459 0 0,250-35 978 0 0,-279 34-1712 0 0,-39 1-1659 0 0,7-6-3856 0 0,4 6 4418 0 0</inkml:trace>
  <inkml:trace contextRef="#ctx0" brushRef="#br0" timeOffset="11792.618">4605 2293 1332 0 0,'16'-9'3224'0'0,"-15"23"1557"0"0,-7 3-4663 0 0,0-1 1 0 0,2 1-1 0 0,0 0 1 0 0,1 1-1 0 0,1-1 0 0 0,0 0 1 0 0,1 1-1 0 0,1-1 1 0 0,1 0-1 0 0,2 9-118 0 0,-2 27 241 0 0,14 104 36 0 0,15 15-2350 0 0,-30-170 1074 0 0,-18 14-4116 0 0,13-17 3927 0 0</inkml:trace>
  <inkml:trace contextRef="#ctx0" brushRef="#br0" timeOffset="12443.089">4612 2343 840 0 0,'-36'-54'9151'0'0,"14"95"-8251"0"0,20-33-880 0 0,0 0 1 0 0,0-1-1 0 0,1 1 1 0 0,0 0-1 0 0,0 0 0 0 0,0 0 1 0 0,1 0-1 0 0,1 0 1 0 0,0 0-1 0 0,0 0 0 0 0,0 0 1 0 0,1 0-1 0 0,0 0 0 0 0,0-1 1 0 0,1 1-1 0 0,0-1 1 0 0,0 1-1 0 0,1-1 0 0 0,0 0 1 0 0,0-1-1 0 0,1 1 1 0 0,0-1-1 0 0,0 1 0 0 0,0-2 1 0 0,1 1-1 0 0,0 0 1 0 0,0-1-1 0 0,0 0 0 0 0,1-1 1 0 0,0 0-1 0 0,0 0 1 0 0,0 0-1 0 0,0 0 0 0 0,1-1 1 0 0,-1-1-1 0 0,2 1-20 0 0,2-2-47 0 0,0-1 1 0 0,0 0-1 0 0,0-1 1 0 0,0 0-1 0 0,0-1 1 0 0,0-1-1 0 0,0 1 1 0 0,-1-1-1 0 0,1-1 0 0 0,-1 0 1 0 0,0-1-1 0 0,0 0 1 0 0,-1 0-1 0 0,1-1 1 0 0,-1 0-1 0 0,0-1 0 0 0,-1 0 1 0 0,0 0-1 0 0,0-1 1 0 0,0 0-1 0 0,-1 0 1 0 0,0-1-1 0 0,-1 0 0 0 0,0 0 1 0 0,0-1-1 0 0,1-4 47 0 0,-6 12 19 0 0,0 0 0 0 0,-1 1 0 0 0,0-1 0 0 0,1 0 0 0 0,-1 0 0 0 0,0 0 0 0 0,0 0 0 0 0,0 0 0 0 0,0 0 0 0 0,0 0 0 0 0,-1 1 0 0 0,1-1 0 0 0,0 0 0 0 0,-1 0 0 0 0,1 0 0 0 0,-1 0 0 0 0,0 1 0 0 0,0-1 0 0 0,0 0 0 0 0,0 1 0 0 0,0-1 0 0 0,0 1 0 0 0,0-1 0 0 0,0 1 0 0 0,-1-1 0 0 0,1 1 0 0 0,0 0 0 0 0,-1 0 0 0 0,1-1 0 0 0,-1 1 0 0 0,0 0 0 0 0,1 0 0 0 0,-1 1 0 0 0,0-1 0 0 0,1 0 0 0 0,-1 1 0 0 0,0-1 0 0 0,0 1 0 0 0,0-1 0 0 0,0 1 0 0 0,1 0 0 0 0,-3-1-19 0 0,3 6-16 0 0,-1-1 1 0 0,1 0 0 0 0,0 0-1 0 0,0 1 1 0 0,0-1-1 0 0,0 0 1 0 0,1 1 0 0 0,0-1-1 0 0,0 1 1 0 0,0-1-1 0 0,1 0 1 0 0,-1 1 0 0 0,1-1-1 0 0,0 0 1 0 0,0 1 0 0 0,0-1-1 0 0,1 0 1 0 0,0 0-1 0 0,1 3 16 0 0,-2-5-10 0 0,74 119-4099 0 0,-53-91 889 0 0,-18-24 1996 0 0</inkml:trace>
  <inkml:trace contextRef="#ctx0" brushRef="#br0" timeOffset="12802.409">5175 2148 2864 0 0,'3'-5'1476'0'0,"2"12"3711"0"0,-7 49-4617 0 0,3 1 1 0 0,2-1 0 0 0,3 0-1 0 0,2 0 1 0 0,9 28-571 0 0,-3-5 356 0 0,25 175-1711 0 0,-44-254-4051 0 0,-10-25 2695 0 0,7 4 1499 0 0</inkml:trace>
  <inkml:trace contextRef="#ctx0" brushRef="#br0" timeOffset="8698.377">1788 2233 1316 0 0,'0'0'548'0'0,"0"0"-44"0"0,0 0-77 0 0,0 0-102 0 0,0 0-55 0 0,0 0-79 0 0,0 0-8 0 0,0 0 74 0 0,0 0-52 0 0,0 0-17 0 0,0 0-12 0 0,0 0 9 0 0,0 0 87 0 0,0 0 9 0 0,0 0-36 0 0,0 0-15 0 0,0 0-28 0 0,17 0 2629 0 0,-14 5-2792 0 0,-1 0 0 0 0,1 0 0 0 0,-1 0 0 0 0,0 0-1 0 0,0 1 1 0 0,-1-1 0 0 0,1 1 0 0 0,-1-1 0 0 0,-1 1 0 0 0,1-1 0 0 0,-1 1-1 0 0,0-1 1 0 0,0 1 0 0 0,0 0 0 0 0,-1-1 0 0 0,0 1 0 0 0,-1 3-39 0 0,2 12 145 0 0,15 319 1289 0 0,24-85-300 0 0,-50-272-6318 0 0,8-36 1348 0 0,3 29 2610 0 0</inkml:trace>
  <inkml:trace contextRef="#ctx0" brushRef="#br0" timeOffset="9044.395">1789 2206 1088 0 0,'0'-4'140'0'0,"0"-1"1"0"0,1 1-1 0 0,0-1 0 0 0,-1 1 0 0 0,1-1 1 0 0,1 1-1 0 0,-1 0 0 0 0,1-1 0 0 0,-1 1 1 0 0,1 0-1 0 0,0 0 0 0 0,1 0 0 0 0,-1 0 1 0 0,1 1-1 0 0,0-1 0 0 0,0 0 0 0 0,0 1 1 0 0,0 0-1 0 0,0 0 0 0 0,1 0 0 0 0,-1 0 1 0 0,1 1-1 0 0,0-1 0 0 0,0 1 0 0 0,0 0 1 0 0,0 0-1 0 0,0 0 0 0 0,1 1 1 0 0,-1-1-1 0 0,0 1 0 0 0,1 0 0 0 0,-1 0 1 0 0,1 1-1 0 0,2-1-140 0 0,1 0 58 0 0,0 1-1 0 0,1-1 1 0 0,-1 1 0 0 0,1 1 0 0 0,-1 0 0 0 0,1 0 0 0 0,-1 0 0 0 0,0 1-1 0 0,0 0 1 0 0,0 1 0 0 0,0 0 0 0 0,0 0 0 0 0,0 1 0 0 0,-1 0-1 0 0,0 0 1 0 0,0 1 0 0 0,0-1 0 0 0,3 4-58 0 0,-4-1 36 0 0,0 1 1 0 0,0-1 0 0 0,-1 1-1 0 0,0 1 1 0 0,0-1-1 0 0,-1 0 1 0 0,0 1-1 0 0,-1 0 1 0 0,0 0-1 0 0,0 0 1 0 0,-1 0-1 0 0,0 1 1 0 0,0-1-1 0 0,-1 1 1 0 0,-1-1-1 0 0,1 1 1 0 0,-2-1-1 0 0,1 2-36 0 0,-4 6 57 0 0,0 0-1 0 0,-1 0 0 0 0,-1-1 0 0 0,-1 0 1 0 0,0 0-1 0 0,-1-1 0 0 0,0 0 1 0 0,-1 0-1 0 0,-1-1 0 0 0,-1 0 0 0 0,0-1 1 0 0,0 0-1 0 0,-1-1 0 0 0,-1 0 0 0 0,0-1 1 0 0,-1 0-1 0 0,0-1 0 0 0,0-1 1 0 0,-1 0-1 0 0,-2 0-56 0 0,-91 24-630 0 0,106-33 509 0 0,1 0-1 0 0,0 0 0 0 0,-1 0 0 0 0,1-1 0 0 0,0 1 0 0 0,0 0 1 0 0,0-1-1 0 0,-1 1 0 0 0,1-1 0 0 0,0 1 0 0 0,0-1 0 0 0,0 0 1 0 0,0 1-1 0 0,0-1 0 0 0,0 0 0 0 0,0 0 0 0 0,0 0 1 0 0,0 0-1 0 0,0 0 0 0 0,1 0 0 0 0,-1 0 0 0 0,0 0 0 0 0,0 0 1 0 0,1 0-1 0 0,-1 0 0 0 0,1 0 0 0 0,-1 0 0 0 0,1-1 0 0 0,0 1 1 0 0,-1 0-1 0 0,1 0 0 0 0,0-1 0 0 0,0 1 0 0 0,0 0 0 0 0,0 0 1 0 0,0-1-1 0 0,0 1 0 0 0,0 0 0 0 0,0-1 0 0 0,1 1 122 0 0,5-21-1234 0 0</inkml:trace>
  <inkml:trace contextRef="#ctx0" brushRef="#br0" timeOffset="9323.873">2615 2194 1148 0 0,'-156'111'5004'0'0,"140"-99"-4825"0"0,0 1 1 0 0,1 0-1 0 0,1 1 1 0 0,0 0-1 0 0,1 1 0 0 0,0 1 1 0 0,1 0-1 0 0,1 1 1 0 0,1 0-1 0 0,0 1 1 0 0,2 0-1 0 0,0 0 0 0 0,0 1 1 0 0,2 0-1 0 0,0 0 1 0 0,2 1-1 0 0,0 0 1 0 0,1 1-180 0 0,3-14-40 0 0,0 0 1 0 0,1 0 0 0 0,1 0 0 0 0,-1 0 0 0 0,1 0 0 0 0,0 0 0 0 0,0 0 0 0 0,1-1 0 0 0,0 1 0 0 0,0-1 0 0 0,1 1 0 0 0,0-1 0 0 0,0 0 0 0 0,0-1 0 0 0,0 1-1 0 0,1-1 1 0 0,0 0 0 0 0,1 0 0 0 0,1 1 39 0 0,5 4-497 0 0,2-1 0 0 0,-1 0 1 0 0,1-2-1 0 0,1 1 0 0 0,-1-2 0 0 0,1 0 0 0 0,0 0 0 0 0,1-1 0 0 0,-1-1 0 0 0,1-1 0 0 0,0 0 0 0 0,7-1 497 0 0,19 1-1204 0 0</inkml:trace>
  <inkml:trace contextRef="#ctx0" brushRef="#br0" timeOffset="17134.58">8190 2028 1180 0 0,'18'0'2656'0'0,"13"-23"-1791"0"0,-43 41 1720 0 0,-191 200 471 0 0,156-141-1298 0 0,47-76-1528 0 0,0-1 55 0 0,28 19 303 0 0,146-10 363 0 0,116-30-2119 0 0,-254 17 2 0 0,-33 4 354 0 0,2 10-3172 0 0,-55 11-273 0 0,25-12 3066 0 0</inkml:trace>
  <inkml:trace contextRef="#ctx0" brushRef="#br0" timeOffset="17319.803">8034 2580 1256 0 0,'7'3'944'0'0,"9"5"-12"0"0,6-4-112 0 0,2-4-180 0 0,7 3 4 0 0,2-3-55 0 0,6 0-113 0 0,-20 0-40 0 0,13 0-8 0 0,5 0-76 0 0,1 0-108 0 0,4 0-256 0 0,-2 0 0 0 0,0 0-888 0 0,38-13-497 0 0,-39 10 97 0 0,-1-3 56 0 0,-4 0 48 0 0</inkml:trace>
  <inkml:trace contextRef="#ctx0" brushRef="#br0" timeOffset="21175.054">11065 2413 1868 0 0,'5'0'1316'0'0,"-2"0"-216"0"0,2 0-128 0 0,-2 2-215 0 0,0-4-77 0 0,-3 2-180 0 0,4-1-212 0 0,-3 2-252 0 0,1-2-112 0 0,-1 1 0 0 0,1 0-512 0 0,0 0-720 0 0,-2 1 23 0 0,0-1 73 0 0,-4-1 32 0 0</inkml:trace>
  <inkml:trace contextRef="#ctx0" brushRef="#br0" timeOffset="18236.519">9563 1938 1508 0 0,'0'0'630'0'0,"0"0"-86"0"0,0 0-22 0 0,0 0-91 0 0,0 0-74 0 0,0 0-7 0 0,0 0 11 0 0,0 0-99 0 0,0 0-1 0 0,0 0-18 0 0,0 0-8 0 0,0 0 0 0 0,0 0 8 0 0,0 0-24 0 0,0 0-55 0 0,0 0 8 0 0,0 0-56 0 0,0 0 71 0 0,0 0-5 0 0,0 0-97 0 0,0 0 10 0 0,0 0-20 0 0,0 0-23 0 0,0 0 4 0 0,0 0 104 0 0,3 1 82 0 0,4 7-115 0 0,0 0 0 0 0,-1 0 0 0 0,0 0 1 0 0,0 1-1 0 0,-1 0 0 0 0,0 0 0 0 0,-1 1 0 0 0,0-1 1 0 0,0 1-1 0 0,-1 0 0 0 0,0 0 0 0 0,0 9-127 0 0,4 1 198 0 0,2 9-29 0 0,33 170 885 0 0,-43-194-1039 0 0,0 1-1 0 0,-1-1 1 0 0,0 0 0 0 0,0 0 0 0 0,-1 0 0 0 0,1 0 0 0 0,-1-1 0 0 0,0 1 0 0 0,0-1 0 0 0,-1 0 0 0 0,1 1 0 0 0,-1-2 0 0 0,0 1-1 0 0,0 0 1 0 0,0-1 0 0 0,-1 1 0 0 0,1-1 0 0 0,-1-1 0 0 0,0 1 0 0 0,0 0 0 0 0,0-1 0 0 0,0 0 0 0 0,0-1 0 0 0,0 1 0 0 0,0-1-1 0 0,-1 0 1 0 0,1 0 0 0 0,-1 0 0 0 0,1-1 0 0 0,0 0 0 0 0,-1 0 0 0 0,1 0 0 0 0,-1-1 0 0 0,1 1 0 0 0,-4-2-15 0 0,1-1-41 0 0,1 0 0 0 0,-1-1 0 0 0,1 0 0 0 0,0 0 0 0 0,0 0 0 0 0,0-1 0 0 0,0 0 0 0 0,1 0 0 0 0,0-1 0 0 0,0 0 0 0 0,0 0 0 0 0,1 0 0 0 0,0-1 0 0 0,0 1 0 0 0,1-1 0 0 0,0-1 0 0 0,0 1 0 0 0,0 0 0 0 0,1-1 0 0 0,0 0 0 0 0,1 0 0 0 0,0 0 0 0 0,0 0 0 0 0,1 0 0 0 0,-1 0 0 0 0,2 0 0 0 0,-1-1 0 0 0,1 1 0 0 0,1 0 0 0 0,-1 0 0 0 0,2-1 0 0 0,0-2 41 0 0,4-8-96 0 0,1-1 0 0 0,1 2 0 0 0,0-1 0 0 0,2 1 0 0 0,0 0-1 0 0,1 1 1 0 0,1 0 0 0 0,0 1 0 0 0,1 0 0 0 0,1 1 0 0 0,1 1 0 0 0,0 0 0 0 0,0 1-1 0 0,2 0 1 0 0,-1 2 0 0 0,2 0 0 0 0,16-8 96 0 0,118-60-4386 0 0,-130 68 3003 0 0,-4 0-22 0 0</inkml:trace>
  <inkml:trace contextRef="#ctx0" brushRef="#br0" timeOffset="18720.685">9942 1605 1192 0 0,'11'-27'4000'0'0,"72"-8"-2738"0"0,-80 35-1233 0 0,0-1 0 0 0,-1 0-1 0 0,1 1 1 0 0,0-1 0 0 0,0 1 0 0 0,-1 0 0 0 0,1 0-1 0 0,0 0 1 0 0,0 1 0 0 0,0-1 0 0 0,-1 1 0 0 0,1-1 0 0 0,0 1-1 0 0,-1 0 1 0 0,1 0 0 0 0,0 0 0 0 0,-1 0 0 0 0,1 0 0 0 0,-1 1-1 0 0,0-1 1 0 0,1 1 0 0 0,-1 0 0 0 0,0-1 0 0 0,0 1-1 0 0,0 0 1 0 0,0 0 0 0 0,0 1 0 0 0,-1-1 0 0 0,1 0 0 0 0,-1 0-1 0 0,1 1 1 0 0,-1-1 0 0 0,0 1 0 0 0,0 0 0 0 0,0-1-1 0 0,0 1 1 0 0,0 0 0 0 0,-1-1 0 0 0,1 1 0 0 0,-1 0 0 0 0,0 0-1 0 0,0-1 1 0 0,0 1 0 0 0,0 0 0 0 0,0 0 0 0 0,0 0-1 0 0,-1-1 1 0 0,0 1 0 0 0,1 0 0 0 0,-1-1 0 0 0,0 1 0 0 0,0 0-1 0 0,-1 1-28 0 0,-109 180 2518 0 0,111-184-2502 0 0,1-1 0 0 0,-1 0 1 0 0,1 1-1 0 0,-1-1 0 0 0,1 1 0 0 0,0-1 1 0 0,-1 1-1 0 0,1 0 0 0 0,0-1 0 0 0,-1 1 0 0 0,1-1 1 0 0,0 1-1 0 0,-1 0 0 0 0,1 0 0 0 0,0-1 1 0 0,0 1-1 0 0,0 0 0 0 0,-1 0 0 0 0,1 0 0 0 0,0 0 1 0 0,0 0-1 0 0,-1 0 0 0 0,1 0 0 0 0,0 0 1 0 0,0 0-1 0 0,0 1 0 0 0,-1-1 0 0 0,1 0 0 0 0,0 0 1 0 0,-1 1-1 0 0,1-1 0 0 0,0 0 0 0 0,0 1 1 0 0,-1-1-1 0 0,1 1 0 0 0,-1-1 0 0 0,1 1 0 0 0,0-1 1 0 0,-1 1-1 0 0,1-1 0 0 0,-1 1 0 0 0,1 0 1 0 0,-1-1-1 0 0,1 1 0 0 0,-1 0 0 0 0,0-1 0 0 0,1 1 1 0 0,-1 0-1 0 0,0 0 0 0 0,0-1 0 0 0,1 1 1 0 0,-1 0-1 0 0,0 0 0 0 0,0-1 0 0 0,0 1 0 0 0,0 0 1 0 0,0 0-1 0 0,0 0 0 0 0,0-1 0 0 0,0 1 1 0 0,0 0-1 0 0,-1 0 0 0 0,1-1 0 0 0,0 1 0 0 0,0 0 1 0 0,-1 0-1 0 0,1-1 0 0 0,0 1 0 0 0,-1 0 1 0 0,1-1-17 0 0,69-12-95 0 0,-68 12 108 0 0,213-43-1790 0 0,-72 19-2341 0 0,-71 14 1386 0 0,-41 5 1410 0 0</inkml:trace>
  <inkml:trace contextRef="#ctx0" brushRef="#br0" timeOffset="19389.418">9287 2588 1380 0 0,'-14'2'1145'0'0,"-9"2"1248"0"0,35-3 252 0 0,221-12-438 0 0,83-26-1362 0 0,-146 19-1987 0 0,1-3-3838 0 0,-167 20 3816 0 0,-4 1-17 0 0</inkml:trace>
  <inkml:trace contextRef="#ctx0" brushRef="#br0" timeOffset="19852.032">9511 2759 1884 0 0,'4'6'4084'0'0,"11"26"-1982"0"0,43 284 511 0 0,-45-264-2424 0 0,1 5-642 0 0,-2-20-3156 0 0,-11-36 2864 0 0,-1-2-2228 0 0,-1-4 1765 0 0</inkml:trace>
  <inkml:trace contextRef="#ctx0" brushRef="#br0" timeOffset="20165.524">9615 3032 1076 0 0,'-1'-4'225'0'0,"0"1"-1"0"0,0 0 1 0 0,1 0 0 0 0,-1-1 0 0 0,1 1-1 0 0,0 0 1 0 0,-1 0 0 0 0,1-1-1 0 0,1 1 1 0 0,-1 0 0 0 0,0-1-1 0 0,1 1 1 0 0,0 0 0 0 0,0 0-1 0 0,0-1 1 0 0,0 1 0 0 0,0 0 0 0 0,0 0-1 0 0,1 0 1 0 0,0 0 0 0 0,-1 0-1 0 0,3-1-224 0 0,88-79 2051 0 0,-91 82-1972 0 0,235-113 1259 0 0,-342 139-7330 0 0,83-17 4789 0 0</inkml:trace>
  <inkml:trace contextRef="#ctx0" brushRef="#br0" timeOffset="20416.141">9604 2892 2560 0 0,'99'78'5727'0'0,"66"22"-3467"0"0,-107-66-1546 0 0,-13-11-661 0 0,44 31-3868 0 0,-79-50-156 0 0,-10-4 2779 0 0</inkml:trace>
  <inkml:trace contextRef="#ctx0" brushRef="#br0" timeOffset="20895.041">10150 2754 2108 0 0,'4'-5'244'0'0,"-1"1"0"0"0,1-1 0 0 0,1 1-1 0 0,-1 0 1 0 0,1 0 0 0 0,0 0 0 0 0,0 0 0 0 0,0 1-1 0 0,0 0 1 0 0,0 0 0 0 0,1 1 0 0 0,-1-1 0 0 0,1 1-1 0 0,0 0 1 0 0,0 1 0 0 0,0-1 0 0 0,0 1 0 0 0,0 0-1 0 0,5 0-243 0 0,-6 1 61 0 0,-1 0 0 0 0,1 0-1 0 0,0 0 1 0 0,0 0-1 0 0,0 1 1 0 0,0 0-1 0 0,0 0 1 0 0,0 0 0 0 0,-1 1-1 0 0,1 0 1 0 0,0-1-1 0 0,-1 2 1 0 0,0-1-1 0 0,1 0 1 0 0,-1 1-1 0 0,0 0 1 0 0,0 0 0 0 0,0 0-1 0 0,-1 0 1 0 0,1 1-1 0 0,-1 0 1 0 0,0-1-1 0 0,0 1 1 0 0,0 0 0 0 0,0 0-1 0 0,-1 1 1 0 0,1-1-1 0 0,-1 1 1 0 0,0-1-1 0 0,-1 1 1 0 0,1 0-1 0 0,-1-1 1 0 0,0 1 0 0 0,0 0-1 0 0,0 5-60 0 0,-1-1 189 0 0,0-1-1 0 0,-1 1 0 0 0,0 0 1 0 0,0-1-1 0 0,-1 1 0 0 0,0-1 1 0 0,0 1-1 0 0,-1-1 1 0 0,0 0-1 0 0,-1 0 0 0 0,0 0 1 0 0,0 0-1 0 0,-4 4-188 0 0,-23 60 2211 0 0,30-71-1974 0 0,1-1-59 0 0,56 16-368 0 0,126-68-4436 0 0,-20-25-1840 0 0,-136 58 5205 0 0</inkml:trace>
  <inkml:trace contextRef="#ctx0" brushRef="#br0" timeOffset="631636.285">845 1851 836 0 0,'0'0'309'0'0,"0"0"67"0"0,0 0 47 0 0,0 0-92 0 0,0 0-106 0 0,0 0-17 0 0,-4-19 791 0 0,-16-4-652 0 0,20 23-280 0 0,2 68 502 0 0,-48 406-171 0 0,29 91-234 0 0,17-314 421 0 0,18-149-961 0 0,1 45 418 0 0,-18-145-84 0 0,26 35 1051 0 0,-26-37-995 0 0,41 0 35 0 0,70-10-92 0 0,84 8 212 0 0,649 2-45 0 0,-704 19-74 0 0,803 22-330 0 0,-21 19 105 0 0,-214-41 40 0 0,-37-19-11 0 0,-451-16 168 0 0,534-37-52 0 0,649 34 82 0 0,-1195 35-356 0 0,489-14 547 0 0,-408 7-392 0 0,1484-9 257 0 0,-1587-20-19 0 0,-37 6-27 0 0,-35-12 714 0 0,-54-35-308 0 0,20-180-460 0 0,-72 199-23 0 0,12-62 32 0 0,-5-1-1 0 0,-5 0 0 0 0,-4-1 0 0 0,-6-49-16 0 0,-1-574 213 0 0,27 674-207 0 0,33-135 141 0 0,-31-4-329 0 0,-33 91 83 0 0,-1 94 98 0 0,-1 0 1 0 0,0 0 0 0 0,-1 1-1 0 0,0 0 1 0 0,0 0-1 0 0,-1 1 1 0 0,0-1 0 0 0,0 2-1 0 0,-1-1 1 0 0,1 1-1 0 0,-1 1 1 0 0,-1-1 0 0 0,1 1-1 0 0,-1 1 1 0 0,0 0 0 0 0,0 0-1 0 0,0 1 1 0 0,0 1-1 0 0,-9-2 1 0 0,-213-7-86 0 0,159 13-54 0 0,-392-9 362 0 0,-251 6-848 0 0,457-14 697 0 0,-1248 9-20 0 0,939-12-108 0 0,-6 3-64 0 0,-1772 3 333 0 0,2082 32-318 0 0,-230-17 18 0 0,273 16 124 0 0,-119 15 56 0 0,-173 47-92 0 0,-39 33-138 0 0,-33-29 0 0 0,471-76-73 0 0,114-9 268 0 0,0 0-72 0 0,0 0 21 0 0,-36 0 141 0 0,-72 25-71 0 0,-248 33 9 0 0,283-41-340 0 0,121 4 242 0 0,-123 152-84 0 0,47-84 117 0 0,27-88-99 0 0,1-1 10 0 0,0 42 131 0 0,2-4-358 0 0,-2-36-3374 0 0,-2-6 2441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0:2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2377 77 1576 0 0,'-6'15'3402'0'0,"-20"16"-2821"0"0,23-28-307 0 0,-17 24 131 0 0,1 0 0 0 0,2 1 1 0 0,1 0-1 0 0,1 2 0 0 0,1 0 0 0 0,-7 24-405 0 0,-73 135-1110 0 0,54-156-2798 0 0,25-30 2626 0 0</inkml:trace>
  <inkml:trace contextRef="#ctx0" brushRef="#br0" timeOffset="265.677">1917 187 944 0 0,'26'-23'7034'0'0,"10"18"-4244"0"0,81 43-2985 0 0,-107-34 681 0 0,174 108-1967 0 0,-29 37-5583 0 0,-139-129 5866 0 0</inkml:trace>
  <inkml:trace contextRef="#ctx0" brushRef="#br0" timeOffset="-544.002">490 286 924 0 0,'0'0'189'0'0,"0"0"-45"0"0,0 0 57 0 0,0 0 48 0 0,0 0 16 0 0,0 0-65 0 0,0 0-56 0 0,0 0-105 0 0,0 0-13 0 0,0 0 62 0 0,0 0-5 0 0,0 0-34 0 0,0 0 5 0 0,0 0 43 0 0,0 0-1 0 0,0 0-30 0 0,0 0 56 0 0,0 0 3 0 0,37-5 3117 0 0,-27-3-3306 0 0,41-65 1363 0 0,-51 72-1208 0 0,-3-18-47 0 0,1 17-40 0 0,0-1 0 0 0,0 0 0 0 0,0 1 1 0 0,0-1-1 0 0,-1 1 0 0 0,0 0 0 0 0,1-1 0 0 0,-1 1 1 0 0,0 1-1 0 0,0-1 0 0 0,0 0 0 0 0,0 1 0 0 0,0-1 1 0 0,0 1-1 0 0,0 0 0 0 0,-1 0 0 0 0,1 0 1 0 0,0 1-1 0 0,-1-1 0 0 0,1 1 0 0 0,-1-1 0 0 0,1 1 1 0 0,-1 1-1 0 0,1-1 0 0 0,0 0 0 0 0,-1 1 0 0 0,1-1 1 0 0,0 1-1 0 0,-1 0 0 0 0,1 0 0 0 0,0 1 1 0 0,0-1-1 0 0,0 0 0 0 0,0 1 0 0 0,0 0 0 0 0,0 0 1 0 0,0 0-1 0 0,0 0 0 0 0,1 0 0 0 0,-2 2-4 0 0,-87 110-88 0 0,-97 274 374 0 0,188-389-302 0 0,0 1 0 0 0,0-1 0 0 0,0 0 0 0 0,0 1 0 0 0,0-1 0 0 0,0 0 0 0 0,-1 0-1 0 0,1 1 1 0 0,0-1 0 0 0,0 0 0 0 0,-1 1 0 0 0,1-1 0 0 0,0 1 0 0 0,-1-1-1 0 0,1 0 1 0 0,0 1 0 0 0,-1-1 0 0 0,1 1 0 0 0,-1-1 0 0 0,1 1 0 0 0,-1-1 0 0 0,1 1-1 0 0,-1-1 1 0 0,1 1 0 0 0,-1 0 0 0 0,0-1 0 0 0,1 1 0 0 0,-1 0 0 0 0,0 0 0 0 0,1-1-1 0 0,-1 1 1 0 0,0 0 0 0 0,1 0 0 0 0,-1 0 0 0 0,0 0 0 0 0,1 0 0 0 0,-1 0-1 0 0,0 0 1 0 0,1 0 0 0 0,-1 0 0 0 0,0 0 0 0 0,0 0 0 0 0,1 0 0 0 0,-1 0 0 0 0,0 0-1 0 0,1 1 1 0 0,-1-1 0 0 0,1 0 0 0 0,-1 1 0 0 0,0-1 0 0 0,1 0 0 0 0,-1 1 0 0 0,1-1-1 0 0,-1 1 1 0 0,1-1 0 0 0,-1 1 0 0 0,1-1 0 0 0,-1 1 0 0 0,1-1 0 0 0,-1 1 0 0 0,1 0-1 0 0,0-1 17 0 0,-7-61-164 0 0,7 53 115 0 0,0 0-1 0 0,0-1 1 0 0,1 1 0 0 0,0 0 0 0 0,1 0 0 0 0,-1 0 0 0 0,1 1 0 0 0,1-1 0 0 0,0 0 0 0 0,0 1-1 0 0,0-1 1 0 0,1 1 0 0 0,0 0 0 0 0,1 0 0 0 0,-1 1 0 0 0,1-1 0 0 0,1 1 0 0 0,-1 0 0 0 0,1 0 0 0 0,3-2 49 0 0,43 61-331 0 0,-31-21 392 0 0,-17-23-80 0 0,0 0 0 0 0,1 0 0 0 0,0-1 0 0 0,1 0-1 0 0,0 0 1 0 0,0 0 0 0 0,1 0 0 0 0,-1-1 0 0 0,2 0 0 0 0,-1 0-1 0 0,1-1 1 0 0,0 0 0 0 0,0-1 0 0 0,1 1 0 0 0,0-2 0 0 0,-1 1 0 0 0,2-1-1 0 0,-1-1 1 0 0,0 1 0 0 0,1-2 0 0 0,0 1 0 0 0,4 0 19 0 0,6-3-98 0 0,0 1 0 0 0,1-2-1 0 0,-1-1 1 0 0,0-1 0 0 0,0 0 0 0 0,0-1 0 0 0,-1-2 0 0 0,1 0 0 0 0,-1 0 0 0 0,0-2 0 0 0,-1-1 0 0 0,0 0-1 0 0,0-1 1 0 0,-1-1 0 0 0,-1-1 0 0 0,1 0 0 0 0,-2-1 0 0 0,0 0 0 0 0,0-2 0 0 0,1-2 98 0 0,12-87-786 0 0,-31 100 832 0 0,1 0 1 0 0,-1 0-1 0 0,0 0 0 0 0,0 1 0 0 0,0-1 0 0 0,0 1 1 0 0,-1-1-1 0 0,1 1 0 0 0,-1 0 0 0 0,0 0 0 0 0,0 1 0 0 0,0-1 1 0 0,0 1-1 0 0,0 0 0 0 0,0 0 0 0 0,-1 0 0 0 0,1 1 1 0 0,-1-1-1 0 0,0 1 0 0 0,1 0 0 0 0,-1 1 0 0 0,0-1 0 0 0,1 1 1 0 0,-1 0-1 0 0,0 0 0 0 0,0 0 0 0 0,1 1 0 0 0,-1-1 1 0 0,0 1-1 0 0,-2 1-46 0 0,-1 1 32 0 0,1 0 0 0 0,-1 0 0 0 0,1 0 0 0 0,0 1 0 0 0,0 0 1 0 0,0 0-1 0 0,1 1 0 0 0,-1 0 0 0 0,1 0 0 0 0,0 1 0 0 0,1-1 0 0 0,-1 1 1 0 0,1 0-1 0 0,0 1 0 0 0,1 0 0 0 0,-1-1 0 0 0,2 1 0 0 0,-1 0 0 0 0,0 1 0 0 0,1-1 1 0 0,1 1-1 0 0,-1 0 0 0 0,1-1 0 0 0,1 1 0 0 0,-1 0 0 0 0,1 0 0 0 0,1 0 1 0 0,-1 0-1 0 0,1 0 0 0 0,1 0 0 0 0,0 0 0 0 0,0 0 0 0 0,0 0 0 0 0,1 0 1 0 0,0 0-1 0 0,1-1 0 0 0,-1 1 0 0 0,1-1 0 0 0,3 5-32 0 0,1-5 11 0 0,0-1-1 0 0,0 0 1 0 0,1 0 0 0 0,0-1-1 0 0,0 1 1 0 0,0-2 0 0 0,1 1-1 0 0,0-1 1 0 0,0-1-1 0 0,0 0 1 0 0,0 0 0 0 0,0 0-1 0 0,0-1 1 0 0,1-1-1 0 0,-1 0 1 0 0,1 0 0 0 0,-1 0-1 0 0,1-2 1 0 0,-1 1 0 0 0,1-1-1 0 0,0 0 1 0 0,-1-1-1 0 0,0 0 1 0 0,0-1 0 0 0,1 0-1 0 0,-1 0 1 0 0,-1-1 0 0 0,1 0-1 0 0,-1 0 1 0 0,7-5-11 0 0,21-15 49 0 0,-2-1-1 0 0,0-1 1 0 0,-2-2 0 0 0,-1-1 0 0 0,-1-2-1 0 0,-2-1 1 0 0,-1-1 0 0 0,-1-1 0 0 0,-2-1 0 0 0,-2-2-1 0 0,-1 0 1 0 0,-2-1 0 0 0,-1-1-49 0 0,-12 27 174 0 0,54-152 3161 0 0,-60 163-3009 0 0,-21-20 650 0 0,15 24-931 0 0,-1 0 1 0 0,1 1-1 0 0,0-1 0 0 0,0 1 0 0 0,1 1 1 0 0,-1-1-1 0 0,1 1 0 0 0,0 0 1 0 0,0 0-1 0 0,0 1 0 0 0,1 0 0 0 0,0-1 1 0 0,0 2-1 0 0,0-1 0 0 0,1 0 1 0 0,0 1-1 0 0,0-1 0 0 0,0 1 0 0 0,1 0 1 0 0,0 0-1 0 0,1 0 0 0 0,0 0 1 0 0,0 0-1 0 0,0 0 0 0 0,1 0 0 0 0,0 4-45 0 0,-4 36-544 0 0,2 0-1 0 0,3-1 1 0 0,1 1-1 0 0,3 0 0 0 0,9 42 545 0 0,-14-87-19 0 0,7 102-5956 0 0,-7-93 4798 0 0</inkml:trace>
  <inkml:trace contextRef="#ctx0" brushRef="#br0" timeOffset="-370.839">1084 409 2196 0 0,'0'-8'1024'0'0,"8"-8"-80"0"0,-3 2-196 0 0,6-4-79 0 0,3 3-57 0 0,4-3-52 0 0,6 0-56 0 0,5 6-120 0 0,-2-1-84 0 0,6 1-132 0 0,3-2-112 0 0,-1 5-164 0 0,5 3 8 0 0,0 0-576 0 0,-2 0-700 0 0,9 5 103 0 0,-11-2-163 0 0,1-3 20 0 0</inkml:trace>
  <inkml:trace contextRef="#ctx0" brushRef="#br0" timeOffset="964810.135">16 781 1008 0 0,'0'0'225'0'0,"0"0"-41"0"0,0 0-36 0 0,0 0 44 0 0,0 0 7 0 0,1-11 24 0 0,-5 10 2262 0 0,3 3-2481 0 0,-1 0 0 0 0,1 0 0 0 0,-1 1 0 0 0,1-1 0 0 0,0 1 0 0 0,0-1 1 0 0,0 1-1 0 0,0-1 0 0 0,1 1 0 0 0,-1 0 0 0 0,1-1 0 0 0,0 1 0 0 0,-1 0 0 0 0,1 0 0 0 0,0-1 0 0 0,1 1 1 0 0,-1 0-1 0 0,0-1 0 0 0,1 1 0 0 0,-1 0 0 0 0,1-1 0 0 0,0 1 0 0 0,0 0 0 0 0,0-1 0 0 0,0 0 1 0 0,1 1-1 0 0,-1-1 0 0 0,1 0 0 0 0,0 2-4 0 0,9 35 73 0 0,16 77 385 0 0,27 68-661 0 0,-51-181 261 0 0,1 0 0 0 0,-1-1 0 0 0,0 1-1 0 0,1-1 1 0 0,-1 0 0 0 0,1 0 0 0 0,0-1 0 0 0,0 1 0 0 0,0-1 0 0 0,0 1-1 0 0,0-1 1 0 0,0-1 0 0 0,0 1 0 0 0,0 0 0 0 0,0-1 0 0 0,0 0-1 0 0,0 0 1 0 0,0 0 0 0 0,1-1 0 0 0,-1 1 0 0 0,0-1 0 0 0,0 0-1 0 0,0 0 1 0 0,0 0 0 0 0,0-1 0 0 0,-1 1 0 0 0,1-1 0 0 0,0 0-1 0 0,-1 0 1 0 0,1 0 0 0 0,0-1-58 0 0,22-5 133 0 0,303-98 95 0 0,241-3-282 0 0,-277 74 163 0 0,-72 15-250 0 0,-149 5 1881 0 0,-83-83-870 0 0,4 74-873 0 0,-3-5-1702 0 0,-5 12-3018 0 0,11 14 3501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3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281 189 888 0 0,'4'-34'3428'0'0,"14"-2"-67"0"0,-8 91-2745 0 0,16 388 4 0 0,-13-374-940 0 0,-6-89-5210 0 0,-7 11 4191 0 0</inkml:trace>
  <inkml:trace contextRef="#ctx0" brushRef="#br0" timeOffset="1456.126">22 51 956 0 0,'-2'0'131'0'0,"2"-1"-52"0"0,1 1 0 0 0,-1-1 1 0 0,0 1-1 0 0,1-1 1 0 0,-1 1-1 0 0,1-1 0 0 0,-1 0 1 0 0,0 1-1 0 0,0-1 1 0 0,1 1-1 0 0,-1-1 0 0 0,0 0 1 0 0,0 1-1 0 0,0-1 1 0 0,1 0-1 0 0,-1 1 1 0 0,0-1-1 0 0,0 0 0 0 0,0 1 1 0 0,0-1-1 0 0,0 1 1 0 0,0-1-1 0 0,-1 0 0 0 0,1 1 1 0 0,0-1-1 0 0,0 0 1 0 0,0 1-1 0 0,-1-1 0 0 0,1 0 1 0 0,0 1-1 0 0,0-1 1 0 0,-1 1-1 0 0,1-1 1 0 0,-1 1-1 0 0,1-1 0 0 0,0 1 1 0 0,-1-1-1 0 0,1 1 1 0 0,-1-1-1 0 0,1 1 0 0 0,-1 0 1 0 0,0-1-1 0 0,1 1 1 0 0,-1 0-1 0 0,1-1 0 0 0,-1 1 1 0 0,0 0-1 0 0,1 0 1 0 0,-1-1-1 0 0,1 1 1 0 0,-1 0-1 0 0,0 0 0 0 0,1 0 1 0 0,-1 0-1 0 0,0 0 1 0 0,1 0-1 0 0,-1 0 0 0 0,0 0 1 0 0,1 0-1 0 0,-1 0 1 0 0,0 1-1 0 0,1-1 0 0 0,-1 0 1 0 0,1 0-1 0 0,-1 1 1 0 0,0-1-1 0 0,1 0 1 0 0,-1 1-1 0 0,0-1-79 0 0,110-13 630 0 0,0 4 0 0 0,0 4 0 0 0,73 9-630 0 0,-19-2-75 0 0,-75-3 187 0 0,-98 57-172 0 0,-13 465 450 0 0,24-542-452 0 0,0 1 1 0 0,2-1 0 0 0,0 0-1 0 0,1 1 1 0 0,2-1 0 0 0,0 1-1 0 0,1 0 1 0 0,0 1 0 0 0,2 0-1 0 0,0 0 1 0 0,1 1 0 0 0,8-9 61 0 0,-16 27-13 0 0,1 1 1 0 0,0 0 0 0 0,-1 1-1 0 0,1-1 1 0 0,-1 0 0 0 0,1 1-1 0 0,-1 0 1 0 0,0-1-1 0 0,0 1 1 0 0,0 0 0 0 0,0 0-1 0 0,0 0 1 0 0,0 0 0 0 0,0 1-1 0 0,-1-1 1 0 0,1 0-1 0 0,-1 1 1 0 0,0-1 0 0 0,1 1-1 0 0,-1-1 1 0 0,0 1 0 0 0,-1 0-1 0 0,1-1 1 0 0,0 1-1 0 0,-1 0 1 0 0,1 0 0 0 0,-1 0 12 0 0,14 48-50 0 0,41 79-183 0 0,-51-129 218 0 0,0 0-1 0 0,0 0 1 0 0,0 0-1 0 0,0 0 1 0 0,1-1-1 0 0,-1 1 1 0 0,0-1-1 0 0,0-1 1 0 0,1 1-1 0 0,-1 0 1 0 0,0-1 0 0 0,0 0-1 0 0,1 0 1 0 0,-1 0-1 0 0,0 0 1 0 0,0-1-1 0 0,0 0 1 0 0,-1 0-1 0 0,1 0 1 0 0,0 0 15 0 0,-1 1 10 0 0,11-5-17 0 0,0 0-1 0 0,-1-1 1 0 0,0 0-1 0 0,0-1 1 0 0,-1-1-1 0 0,0 0 1 0 0,-1-1 0 0 0,1 0-1 0 0,-2 0 1 0 0,0-1-1 0 0,0 0 1 0 0,-1-1-1 0 0,0 0 1 0 0,5-11 7 0 0,2-27 308 0 0,-16 49-301 0 0,0 1 8 0 0,0 0 5 0 0,-8 1-9 0 0,-9 118 32 0 0,62 36-227 0 0,-44-152 195 0 0,0 0 0 0 0,1 0 0 0 0,0-1 0 0 0,0 1 0 0 0,0 0 0 0 0,0-1 0 0 0,0 1 0 0 0,0-1 0 0 0,1 0 0 0 0,-1 0 0 0 0,1 0 0 0 0,-1 0-1 0 0,1 0 1 0 0,0-1 0 0 0,0 1 0 0 0,0-1 0 0 0,0 0 0 0 0,0 0 0 0 0,0 0 0 0 0,0 0 0 0 0,0 0 0 0 0,0-1 0 0 0,1 1 0 0 0,-1-1 0 0 0,0 0 0 0 0,0 0 0 0 0,1 0-1 0 0,-1 0 1 0 0,0-1 0 0 0,0 1 0 0 0,0-1 0 0 0,1 0 0 0 0,-1 0 0 0 0,0 0 0 0 0,0 0 0 0 0,0-1 0 0 0,-1 1 0 0 0,1-1 0 0 0,0 1 0 0 0,0-1 0 0 0,-1 0-1 0 0,1 0 1 0 0,-1-1 0 0 0,0 1 0 0 0,1 0 0 0 0,-1-1 0 0 0,0 1 0 0 0,-1-1 0 0 0,1 0 0 0 0,0 0 0 0 0,-1 1 0 0 0,1-1 0 0 0,-1 0 0 0 0,0 0 0 0 0,0-1 0 0 0,0 1-1 0 0,-1 0 1 0 0,1-1-11 0 0,11-27 12 0 0,-2-1-1 0 0,-1-1 0 0 0,-1 0 0 0 0,-2 0 0 0 0,-2 0 0 0 0,-1-1 1 0 0,-1 1-1 0 0,-2-19-11 0 0,8 103-22 0 0,-8-29-3 0 0,1 1 0 0 0,1-1 0 0 0,2 0 0 0 0,0-1 1 0 0,1 1-1 0 0,1-1 0 0 0,1 0 0 0 0,2 4 25 0 0,-9-23 3 0 0,1-1-1 0 0,-1 1 1 0 0,1 0-1 0 0,-1-1 1 0 0,1 1-1 0 0,0-1 1 0 0,0 1 0 0 0,-1-1-1 0 0,1 1 1 0 0,0-1-1 0 0,0 1 1 0 0,0-1-1 0 0,1 0 1 0 0,-1 0-1 0 0,0 1 1 0 0,0-1 0 0 0,1 0-1 0 0,-1 0 1 0 0,1 0-1 0 0,-1 0 1 0 0,1-1-1 0 0,-1 1 1 0 0,1 0-1 0 0,-1-1 1 0 0,1 1 0 0 0,0-1-1 0 0,-1 1 1 0 0,1-1-1 0 0,0 0 1 0 0,0 0-1 0 0,-1 0 1 0 0,1 0-1 0 0,0 0 1 0 0,-1 0 0 0 0,1 0-1 0 0,0 0 1 0 0,0-1-1 0 0,-1 1 1 0 0,1-1-1 0 0,-1 1 1 0 0,1-1 0 0 0,0 0-1 0 0,-1 1 1 0 0,1-1-1 0 0,-1 0 1 0 0,1 0-1 0 0,-1 0 1 0 0,0 0-1 0 0,0 0 1 0 0,1-1 0 0 0,-1 1-1 0 0,0 0 1 0 0,0-1-1 0 0,0 1 1 0 0,0-1-1 0 0,0 1 1 0 0,0-1-1 0 0,-1 1 1 0 0,1-1-3 0 0,4-2-14 0 0,4-3 35 0 0,147-87-42 0 0,-151 92 22 0 0,0 0 1 0 0,0 0-1 0 0,1 1 0 0 0,-1 0 1 0 0,0 0-1 0 0,0 0 1 0 0,1 1-1 0 0,-1 0 0 0 0,0 0 1 0 0,1 0-1 0 0,-1 0 0 0 0,1 1 1 0 0,-1 0-1 0 0,0 0 0 0 0,0 1 1 0 0,0-1-1 0 0,0 1 1 0 0,0 0-1 0 0,0 1 0 0 0,0-1 1 0 0,-1 1-1 0 0,1 0 0 0 0,-1 0 1 0 0,1 0-1 0 0,-1 1 1 0 0,0-1-1 0 0,-1 1 0 0 0,1 0 1 0 0,-1 0-1 0 0,1 1 0 0 0,-1-1 1 0 0,0 1-2 0 0,0 0-13 0 0,0 1 1 0 0,0 0-1 0 0,0-1 0 0 0,0 1 1 0 0,-1 0-1 0 0,0 0 1 0 0,0 1-1 0 0,-1-1 0 0 0,0 0 1 0 0,0 0-1 0 0,0 1 1 0 0,-1-1-1 0 0,0 1 0 0 0,0-1 1 0 0,-1 0-1 0 0,0 1 1 0 0,0-1-1 0 0,0 0 1 0 0,-1 1-1 0 0,1-1 0 0 0,-2 0 1 0 0,1 0-1 0 0,-1-1 1 0 0,0 1-1 0 0,0 0 0 0 0,0-1 1 0 0,-1 0-1 0 0,-3 4 13 0 0,3-4-303 0 0,0 0-1 0 0,-1 0 0 0 0,0 0 0 0 0,0-1 1 0 0,0 0-1 0 0,-1 0 0 0 0,1 0 1 0 0,-1-1-1 0 0,0 0 0 0 0,0 0 1 0 0,0 0-1 0 0,-1-1 0 0 0,1 0 1 0 0,-1 0-1 0 0,1 0 0 0 0,-1-1 1 0 0,-4 0 303 0 0,-2 0-1296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5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 1612 0 0,'5'-33'4963'0'0,"-13"85"-4116"0"0,48 179 155 0 0,-11-122-779 0 0,-25-94-256 0 0,0-3-4909 0 0,-4-12 3510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4:0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1048 0 0,'4'11'4819'0'0,"-59"72"-4052"0"0,-141 131 2663 0 0,197-212-3401 0 0,-1 0 1 0 0,1 0 0 0 0,-1-1-1 0 0,1 1 1 0 0,0 0 0 0 0,0 0-1 0 0,0 0 1 0 0,0-1 0 0 0,0 1-1 0 0,0-1 1 0 0,0 1 0 0 0,1-1-1 0 0,-1 1 1 0 0,0-1 0 0 0,1 0-1 0 0,0 1 1 0 0,-1-1 0 0 0,1 0-1 0 0,-1 0 1 0 0,1 0 0 0 0,0-1-1 0 0,0 1 1 0 0,0 0 0 0 0,0-1-1 0 0,-1 1 1 0 0,1-1 0 0 0,0 1-1 0 0,0-1 1 0 0,0 0 0 0 0,0 0-1 0 0,0 0 1 0 0,0 0 0 0 0,0 0-1 0 0,0 0 1 0 0,0-1 0 0 0,0 1-1 0 0,0 0 1 0 0,0-1 0 0 0,-1 0-1 0 0,3 0-29 0 0,1 1 80 0 0,155 1 369 0 0,12 0-4317 0 0,-174 2-234 0 0,-5-2 2601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4:01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35 888 0 0,'-4'3'1068'0'0,"8"2"-288"0"0,-4-1-32 0 0,4-1-68 0 0,3 0-80 0 0,-2-1-108 0 0,17 5-11 0 0,7-4-53 0 0,8-1-20 0 0,-20-2-116 0 0,14 0-176 0 0,2 0-108 0 0,46-14 4 0 0,-38 8-596 0 0,1-7 44 0 0,0 4-901 0 0,-1-2 53 0 0,-4-2 12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4:0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0 984 0 0,'8'5'6725'0'0,"30"10"1634"0"0,-30-14-6395 0 0,-5 2-7779 0 0,-9-2-2031 0 0,-3-3 6202 0 0,5 2 365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4:0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232 448 1312 0 0,'8'-9'4318'0'0,"9"41"-3257"0"0,74 236 1091 0 0,-92-263-2130 0 0,0 1 0 0 0,-1-1-1 0 0,0 1 1 0 0,-1-1 0 0 0,1 0-1 0 0,-1 0 1 0 0,0 0 0 0 0,0 0-1 0 0,0 0 1 0 0,-1-1-1 0 0,0 1 1 0 0,1-1 0 0 0,-2 0-1 0 0,1 0 1 0 0,0 0 0 0 0,-1-1-1 0 0,0 0 1 0 0,0 0-1 0 0,0 0 1 0 0,0 0 0 0 0,0-1-1 0 0,0 0 1 0 0,-1 0 0 0 0,1 0-1 0 0,-3 0-21 0 0,1-1-2 0 0,-1-1 0 0 0,1 0 0 0 0,0 0-1 0 0,-1 0 1 0 0,1-1 0 0 0,0 0 0 0 0,-1 0 0 0 0,1-1 0 0 0,0 0-1 0 0,0 0 1 0 0,0-1 0 0 0,0 0 0 0 0,1 0 0 0 0,-1 0 0 0 0,1-1-1 0 0,-1 0 1 0 0,1 0 0 0 0,1-1 0 0 0,-1 0 0 0 0,1 0 0 0 0,-1 0-1 0 0,1-1 1 0 0,1 1 0 0 0,-1-1 0 0 0,1 0 0 0 0,0-1-1 0 0,1 1 1 0 0,-1-1 0 0 0,1 1 0 0 0,0-1 0 0 0,1 0 0 0 0,0 0-1 0 0,0-1 1 0 0,0 1 0 0 0,1 0 0 0 0,0 0 0 0 0,1-1 0 0 0,0 1-1 0 0,0-1 1 0 0,0 1 0 0 0,1 0 0 0 0,0-3 2 0 0,0-4-2 0 0,1 1 1 0 0,0-1 0 0 0,1 1-1 0 0,1-1 1 0 0,0 1-1 0 0,0 0 1 0 0,1 1-1 0 0,1-1 1 0 0,0 1-1 0 0,1 0 1 0 0,1 0 0 0 0,-1 1-1 0 0,2 0 1 0 0,-1 1-1 0 0,2-1 1 0 0,-1 2-1 0 0,1-1 1 0 0,1 1-1 0 0,0 1 1 0 0,0 0 0 0 0,0 1-1 0 0,1 0 1 0 0,0 0-1 0 0,1 1 1 0 0,7-2 1 0 0,121-29-940 0 0,-78 34-3710 0 0,-62 3 3751 0 0</inkml:trace>
  <inkml:trace contextRef="#ctx0" brushRef="#br0" timeOffset="453.637">677 29 2284 0 0,'27'-29'6028'0'0,"36"44"-5339"0"0,-58-8-634 0 0,0 1 0 0 0,0-1 0 0 0,-1 1-1 0 0,0 0 1 0 0,0 0 0 0 0,-1 0 0 0 0,0 1-1 0 0,0-1 1 0 0,-1 1 0 0 0,0 0-1 0 0,-1 0 1 0 0,0 0 0 0 0,0-1 0 0 0,-1 1-1 0 0,0 0 1 0 0,0 0 0 0 0,-1 0 0 0 0,0 0-1 0 0,-1 0 1 0 0,0-1 0 0 0,0 1-1 0 0,-1 0 1 0 0,0-1 0 0 0,-1 0 0 0 0,-1 2-55 0 0,5-9-3 0 0,0 0 0 0 0,-1 1 0 0 0,1-1 1 0 0,0 1-1 0 0,0-1 0 0 0,0 1 0 0 0,0-1 1 0 0,0 0-1 0 0,0 1 0 0 0,0-1 0 0 0,0 1 1 0 0,1-1-1 0 0,-1 0 0 0 0,1 1 1 0 0,-1-1-1 0 0,1 0 0 0 0,-1 1 0 0 0,1-1 1 0 0,0 0-1 0 0,-1 0 0 0 0,1 1 0 0 0,0-1 1 0 0,0 0-1 0 0,0 0 0 0 0,0 0 0 0 0,0 0 1 0 0,0 0-1 0 0,0 0 0 0 0,1-1 0 0 0,-1 1 1 0 0,0 0-1 0 0,0 0 0 0 0,1-1 0 0 0,-1 1 1 0 0,0-1-1 0 0,1 1 0 0 0,-1-1 0 0 0,1 0 1 0 0,-1 0-1 0 0,0 1 0 0 0,1-1 1 0 0,-1 0-1 0 0,1 0 0 0 0,-1 0 0 0 0,1 0 1 0 0,0-1 2 0 0,82 1-1644 0 0,97-30-3735 0 0,-143 23 4070 0 0</inkml:trace>
  <inkml:trace contextRef="#ctx0" brushRef="#br0" timeOffset="1089.104">0 1109 1844 0 0,'24'-5'4383'0'0,"31"0"-3354"0"0,-16 1-708 0 0,605-79 2216 0 0,-547 72-2715 0 0,117-30-1733 0 0,-189 28 355 0 0,-20 4-1929 0 0,-5 9 2309 0 0</inkml:trace>
  <inkml:trace contextRef="#ctx0" brushRef="#br0" timeOffset="1478.906">349 1185 888 0 0,'10'12'5460'0'0,"1"42"-4543"0"0,12 164 632 0 0,26-80-1997 0 0,-48-137-1 0 0,0 3 435 0 0,-2-2-4427 0 0,-7 1 3183 0 0</inkml:trace>
  <inkml:trace contextRef="#ctx0" brushRef="#br0" timeOffset="1868.238">423 1483 2328 0 0,'6'-7'3481'0'0,"32"-27"-2433"0"0,287-153 1702 0 0,-325 187-2837 0 0,0-1-1 0 0,-1 1 1 0 0,1 0 0 0 0,0-1 0 0 0,0 1-1 0 0,0 0 1 0 0,0-1 0 0 0,0 1 0 0 0,0-1-1 0 0,-1 1 1 0 0,1 0 0 0 0,0-1 0 0 0,0 1-1 0 0,0-1 1 0 0,0 1 0 0 0,1 0 0 0 0,-1-1-1 0 0,0 1 1 0 0,0 0 0 0 0,0-1 0 0 0,0 1-1 0 0,0-1 1 0 0,0 1 0 0 0,0 0 0 0 0,1-1 0 0 0,-1 1-1 0 0,0 0 1 0 0,0-1 87 0 0,-41 11-2018 0 0,-8 8-274 0 0,24-8 1158 0 0</inkml:trace>
  <inkml:trace contextRef="#ctx0" brushRef="#br0" timeOffset="2071.64">447 1435 1440 0 0,'61'42'4600'0'0,"307"120"-888"0"0,-346-152-4109 0 0,17 7-3469 0 0,-38-18 1256 0 0,-3-1 1331 0 0</inkml:trace>
  <inkml:trace contextRef="#ctx0" brushRef="#br0" timeOffset="2446.378">927 1215 888 0 0,'26'-20'4126'0'0,"32"32"-3353"0"0,-51-8-637 0 0,-1 1 0 0 0,1 0 0 0 0,-1 1 0 0 0,0-1 0 0 0,-1 1 0 0 0,1 0 0 0 0,-1 1 0 0 0,0-1 0 0 0,-1 1 0 0 0,0 0 0 0 0,0 0 0 0 0,0 0 0 0 0,-1 1 0 0 0,0-1 0 0 0,-1 1-1 0 0,1 0 1 0 0,-1 0 0 0 0,-1 0 0 0 0,0 0 0 0 0,0 0 0 0 0,0 0 0 0 0,-1 0 0 0 0,0 0 0 0 0,-1 0 0 0 0,0 0 0 0 0,0 0 0 0 0,-1 0 0 0 0,1 0 0 0 0,-2 0 0 0 0,1 0 0 0 0,-1-1 0 0 0,-1 1 0 0 0,1-1 0 0 0,-2 2-136 0 0,2 24 1413 0 0,42-46-1614 0 0,-37 12 144 0 0,262-121-8233 0 0,-222 101 6787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5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1004 0 0,'5'33'4231'0'0,"58"224"-1305"0"0,-55-213-2437 0 0,4 12-2788 0 0,-11-56 1929 0 0,0 1-2798 0 0,-1-1 1999 0 0</inkml:trace>
  <inkml:trace contextRef="#ctx0" brushRef="#br0" timeOffset="308.418">131 328 1268 0 0,'9'-14'408'0'0,"1"-1"0"0"0,0 1 0 0 0,1 0 0 0 0,1 1 0 0 0,0 0 0 0 0,0 1 0 0 0,1 1 0 0 0,1 0 0 0 0,0 0 0 0 0,0 2 1 0 0,1 0-1 0 0,1 0 0 0 0,-1 1 0 0 0,1 1 0 0 0,6-1-408 0 0,-43 24-3861 0 0,5-8 2933 0 0</inkml:trace>
  <inkml:trace contextRef="#ctx0" brushRef="#br0" timeOffset="590.449">127 313 1984 0 0,'206'90'5290'0'0,"-65"-30"-5067"0"0,-100-38-4067 0 0,-36-20 2435 0 0</inkml:trace>
  <inkml:trace contextRef="#ctx0" brushRef="#br0" timeOffset="825.646">536 15 1648 0 0,'3'-2'127'0'0,"-1"0"0"0"0,1 1 0 0 0,-1-1 0 0 0,1 1 1 0 0,0 0-1 0 0,0 0 0 0 0,-1 0 0 0 0,1 0 0 0 0,0 0 0 0 0,0 1 0 0 0,0-1 0 0 0,0 1 0 0 0,0 0 0 0 0,0-1 0 0 0,0 2 0 0 0,0-1 0 0 0,0 0 0 0 0,0 0 1 0 0,0 1-1 0 0,0 0 0 0 0,0 0 0 0 0,0 0 0 0 0,0 0 0 0 0,-1 0 0 0 0,1 0 0 0 0,0 1 0 0 0,-1-1 0 0 0,1 1 0 0 0,-1 0 0 0 0,1 0 0 0 0,-1-1 1 0 0,2 3-128 0 0,18 13 192 0 0,0 0 0 0 0,-1 2 0 0 0,-1 0 0 0 0,0 2 0 0 0,-2 0 0 0 0,-1 1 0 0 0,0 1 0 0 0,-2 0 0 0 0,0 1 0 0 0,-2 1 0 0 0,0 0 0 0 0,-2 0 0 0 0,-1 2 0 0 0,-1-1 0 0 0,0 6-192 0 0,-6-21 6 0 0,-1 0-1 0 0,0 0 1 0 0,0 0 0 0 0,-1 1 0 0 0,-1-1 0 0 0,0 0 0 0 0,0 0 0 0 0,-1 0-1 0 0,-1 0 1 0 0,0 1 0 0 0,0-2 0 0 0,-1 1 0 0 0,0 0 0 0 0,-1 0 0 0 0,-1-1-1 0 0,1 0 1 0 0,-1 0 0 0 0,-1 0 0 0 0,0-1 0 0 0,0 0 0 0 0,-1 0 0 0 0,-1 0-1 0 0,-4 4-5 0 0,5-4-390 0 0,-1 0 0 0 0,0-1 0 0 0,-1 0 0 0 0,0 0-1 0 0,0-1 1 0 0,0 0 0 0 0,-1 0 0 0 0,-1-1 0 0 0,1-1-1 0 0,-1 1 1 0 0,1-2 0 0 0,-1 0 0 0 0,-1 0 0 0 0,1-1-1 0 0,0 0 1 0 0,-2 0 390 0 0,-4-3-1262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58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1 964 0 0,'0'0'774'0'0,"0"0"-68"0"0,-23 0 2012 0 0,-6 2-947 0 0,78 5-355 0 0,-21-5-1217 0 0,-8-2-109 0 0,0 2 0 0 0,0 0 0 0 0,0 1 0 0 0,0 1-1 0 0,0 1 1 0 0,0 0 0 0 0,-1 2 0 0 0,0 0-1 0 0,0 1 1 0 0,5 4-90 0 0,-23-10 8 0 0,-1 0-1 0 0,1-1 1 0 0,0 1-1 0 0,0 0 1 0 0,-1 0-1 0 0,1 0 1 0 0,-1 0-1 0 0,0-1 1 0 0,0 1-1 0 0,1 0 1 0 0,-1 0-1 0 0,0 0 1 0 0,-1 0-1 0 0,1 0 1 0 0,0 0-1 0 0,0 0 1 0 0,-1 0-1 0 0,1-1 1 0 0,-1 1 0 0 0,0 0-1 0 0,1 0 1 0 0,-1 0-1 0 0,0-1 1 0 0,0 1-1 0 0,0-1 1 0 0,0 1-1 0 0,-1 0 1 0 0,1-1-1 0 0,0 0 1 0 0,-1 1-1 0 0,1-1 1 0 0,-1 0-1 0 0,0 1-7 0 0,-159 123 326 0 0,116-99-552 0 0,34-20-6190 0 0,18-9 5034 0 0</inkml:trace>
  <inkml:trace contextRef="#ctx0" brushRef="#br0" timeOffset="281.059">500 209 1600 0 0,'-18'17'772'0'0,"-4"1"-28"0"0,-6-3-84 0 0,4 4-56 0 0,-1-4-88 0 0,-1 5-56 0 0,4-4-115 0 0,-2-1 103 0 0,-2 3-140 0 0,4-1-60 0 0,3 2-196 0 0,-1-2-4 0 0,4-1-332 0 0,4-1-224 0 0,0-6-425 0 0,4-3-371 0 0,5 2 52 0 0,3-8-4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8:5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1268 0 0,'0'0'409'0'0,"0"0"-15"0"0,0 0-91 0 0,0 0-21 0 0,0 0 80 0 0,0 0 5 0 0,0 0-2 0 0,0 0-97 0 0,0 0 26 0 0,0 0 24 0 0,0 0-29 0 0,0 0-43 0 0,0 0-6 0 0,0 0-1 0 0,0 0-19 0 0,0 0-7 0 0,0 0-12 0 0,0 0-66 0 0,0 0-33 0 0,0 0 21 0 0,0 0-33 0 0,0 0-23 0 0,0 0-47 0 0,0 0-19 0 0,5 4 53 0 0,3 7 21 0 0,-1 0 0 0 0,-1 0 0 0 0,0 0 0 0 0,0 1 1 0 0,-1 0-1 0 0,-1 0 0 0 0,0 0 0 0 0,-1 1 0 0 0,0 0 0 0 0,-1-1 0 0 0,1 7-75 0 0,12 46 421 0 0,-14-63-408 0 0,-1 2 26 0 0,0 0-1 0 0,0-1 0 0 0,1 1 1 0 0,-1 0-1 0 0,1 0 0 0 0,0-1 1 0 0,0 1-1 0 0,0-1 0 0 0,1 1 1 0 0,-1-1-1 0 0,1 1 0 0 0,0-1 1 0 0,0 0-1 0 0,0 0 0 0 0,0 0 1 0 0,1 0-1 0 0,-1 0 1 0 0,1-1-1 0 0,-1 1 0 0 0,1-1 1 0 0,0 1-1 0 0,0-1 0 0 0,0 0 1 0 0,1 0-1 0 0,-1 0 0 0 0,0-1 1 0 0,1 1-1 0 0,-1-1 0 0 0,1 0 1 0 0,-1 0-1 0 0,1 0 0 0 0,0 0 1 0 0,0-1-1 0 0,-1 1 0 0 0,1-1 1 0 0,0 0-1 0 0,1 0-38 0 0,11-9 23 0 0,0-1 0 0 0,0-1 0 0 0,-1 0 0 0 0,-1 0 0 0 0,0-2 0 0 0,0 0 0 0 0,-1 0 0 0 0,-1-1 0 0 0,0-1 0 0 0,-1 0 0 0 0,-1 0 0 0 0,0-1 0 0 0,-1-1 0 0 0,-1 0 1 0 0,0 0-1 0 0,3-14-23 0 0,-11 32 3 0 0,0-1 1 0 0,1 0-1 0 0,-1 1 1 0 0,0-1-1 0 0,0 0 1 0 0,1 1-1 0 0,-1-1 1 0 0,0 0-1 0 0,1 0 1 0 0,-1 1 0 0 0,0-1-1 0 0,1 0 1 0 0,-1 0-1 0 0,0 0 1 0 0,1 1-1 0 0,-1-1 1 0 0,0 0-1 0 0,1 0 1 0 0,-1 0-1 0 0,0 0 1 0 0,1 0 0 0 0,-1 0-1 0 0,1 0-3 0 0,-2 43-92 0 0,4-39 83 0 0,-1 1-1 0 0,1-1 1 0 0,0 0-1 0 0,0 0 1 0 0,1 0 0 0 0,-1 0-1 0 0,1-1 1 0 0,0 1 0 0 0,0-1-1 0 0,0 0 1 0 0,0 0-1 0 0,0 0 1 0 0,1 0 0 0 0,-1-1-1 0 0,1 0 1 0 0,0 0 0 0 0,0 0-1 0 0,-1-1 1 0 0,1 0-1 0 0,0 1 1 0 0,1-2 0 0 0,-1 1-1 0 0,0-1 1 0 0,0 1 0 0 0,0-1-1 0 0,0-1 1 0 0,0 1-1 0 0,0-1 1 0 0,1 0 0 0 0,-1 0-1 0 0,0 0 1 0 0,4-2 9 0 0,138-60-101 0 0,-146 62 92 0 0,0 1 1 0 0,0-1-1 0 0,0 0 1 0 0,0 1-1 0 0,0-1 1 0 0,0 0 0 0 0,-1 0-1 0 0,1 0 1 0 0,0 1-1 0 0,0-1 1 0 0,-1 0-1 0 0,1 0 1 0 0,-1 0 0 0 0,1 0-1 0 0,-1 0 1 0 0,1 0-1 0 0,-1 0 1 0 0,0 0 0 0 0,1-1-1 0 0,-1 1 1 0 0,0 0-1 0 0,0 0 1 0 0,0 0-1 0 0,0 0 1 0 0,0 0 0 0 0,0 0-1 0 0,0-1 1 0 0,0 1-1 0 0,0 0 1 0 0,-1 0-1 0 0,1 0 1 0 0,0 0 0 0 0,-1 0-1 0 0,1 0 1 0 0,-1 0-1 0 0,1 0 1 0 0,-1 0 0 0 0,1 0-1 0 0,-1 0 1 0 0,0 0-1 0 0,0 0 1 0 0,1 0-1 0 0,-1 1 1 0 0,0-1 0 0 0,0 0-1 0 0,0 1 1 0 0,0-1-1 0 0,0 0 1 0 0,0 1-1 0 0,0-1 1 0 0,0 1 8 0 0,-59-31-341 0 0,52 28 211 0 0,-1-1-40 0 0,-44-24-1091 0 0,33-3-3420 0 0,20 22 3216 0 0</inkml:trace>
  <inkml:trace contextRef="#ctx0" brushRef="#br0" timeOffset="403.381">880 206 916 0 0,'-7'15'386'0'0,"0"0"0"0"0,1 1 0 0 0,1 0-1 0 0,0 0 1 0 0,1 1 0 0 0,1-1 0 0 0,0 1 0 0 0,1-1-1 0 0,1 1 1 0 0,1 0 0 0 0,0 0 0 0 0,2 0-386 0 0,-2-13 0 0 0,0 0 0 0 0,0 0 0 0 0,1 1 0 0 0,0-1 0 0 0,0 0 0 0 0,0 0 0 0 0,0 0 0 0 0,0 0 0 0 0,1 0-1 0 0,0 0 1 0 0,0-1 0 0 0,0 1 0 0 0,0-1 0 0 0,1 1 0 0 0,-1-1 0 0 0,1 0 0 0 0,0 0 0 0 0,0 0 0 0 0,0 0 0 0 0,0 0 0 0 0,1-1 0 0 0,-1 1 0 0 0,1-1 0 0 0,-1 0 0 0 0,1 0 0 0 0,0 0 0 0 0,0-1 0 0 0,0 1 0 0 0,0-1 0 0 0,0 0 0 0 0,0 0 0 0 0,0 0 0 0 0,1-1 0 0 0,-1 0 0 0 0,0 1 0 0 0,0-2 0 0 0,0 1 0 0 0,2 0 0 0 0,37-34-2303 0 0,-35 16 817 0 0</inkml:trace>
  <inkml:trace contextRef="#ctx0" brushRef="#br0" timeOffset="760.883">850 92 1056 0 0,'-3'14'4037'0'0,"-1"-24"319"0"0,-6-4-3114 0 0,17 5-8740 0 0,0 7 6201 0 0</inkml:trace>
  <inkml:trace contextRef="#ctx0" brushRef="#br0" timeOffset="1023.43">1231 62 1028 0 0,'-7'16'5970'0'0,"-12"34"-5260"0"0,-3 190 597 0 0,41-113-2662 0 0,-21-123 1144 0 0,0-1 0 0 0,0 1 1 0 0,0-1-1 0 0,-1 0 0 0 0,1 0 0 0 0,-1 0 0 0 0,0 0 0 0 0,0 0 0 0 0,0-1 1 0 0,0 1-1 0 0,0-1 0 0 0,0 0 0 0 0,-1 0 0 0 0,1 0 0 0 0,-1 0 1 0 0,1 0-1 0 0,-1-1 0 0 0,0 0 0 0 0,0 0 0 0 0,0 0 0 0 0,0 0 1 0 0,-1 0 210 0 0,-20 2-1430 0 0</inkml:trace>
  <inkml:trace contextRef="#ctx0" brushRef="#br0" timeOffset="1725.101">837 443 936 0 0,'6'-2'3486'0'0,"14"-3"-2554"0"0,43-12-577 0 0,-1-3 1 0 0,-2-3-1 0 0,0-3 0 0 0,-2-1 1 0 0,54-36-356 0 0,-101 58 114 0 0,-1-1 1 0 0,0 0 0 0 0,-1-1 0 0 0,1 0-1 0 0,-1 0 1 0 0,-1-1 0 0 0,1 0-1 0 0,-2 0 1 0 0,1-1 0 0 0,-1 0 0 0 0,0-1-1 0 0,-1 0 1 0 0,0 0 0 0 0,0 0-1 0 0,-1 0 1 0 0,-1-1 0 0 0,1 0-115 0 0,-5 10 138 0 0,0-38 307 0 0,-11-27-127 0 0,9 65-354 0 0,3 56 62 0 0,-1 307 60 0 0,-14-293 165 0 0,8-94-478 0 0,7 11 153 0 0,1-1-1 0 0,1 1 1 0 0,1 0 0 0 0,0 0 0 0 0,1 1 0 0 0,0-1 0 0 0,1 1 0 0 0,0 0 0 0 0,1 0 0 0 0,1 1 0 0 0,0 0 0 0 0,0 0-1 0 0,1 1 1 0 0,1 0 0 0 0,0 1 0 0 0,9-8 74 0 0,-15 19-12 0 0,0 0 0 0 0,0 1-1 0 0,1-1 1 0 0,-1 1 0 0 0,-1 0 0 0 0,1 0-1 0 0,0 0 1 0 0,0 0 0 0 0,-1 1 0 0 0,1-1-1 0 0,-1 1 1 0 0,0 0 0 0 0,0 0 0 0 0,0 0-1 0 0,0 1 1 0 0,0-1 0 0 0,-1 1 0 0 0,1-1-1 0 0,-1 1 1 0 0,0 0 0 0 0,0 0 0 0 0,-1 0-1 0 0,1 0 1 0 0,-1 0 0 0 0,0 0 0 0 0,0 1 12 0 0,4 5-25 0 0,67 81-632 0 0,-26-76-3747 0 0,-38-15 3484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5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332 125 1292 0 0,'-2'12'4549'0'0,"-64"150"-2903"0"0,62-143-1826 0 0,-1 0-1 0 0,-1 0 1 0 0,-1-1 0 0 0,0 0 0 0 0,-1 0 0 0 0,-1-1-1 0 0,-1 0 1 0 0,-1 0 0 0 0,0-1 0 0 0,-1-1 0 0 0,-11 12 180 0 0,-14-3-2575 0 0,16-17 1389 0 0</inkml:trace>
  <inkml:trace contextRef="#ctx0" brushRef="#br0" timeOffset="249.075">0 198 924 0 0,'23'-14'5398'0'0,"3"27"-4529"0"0,134 78 81 0 0,-23-15-1938 0 0,-52-17-2928 0 0,-74-51 2695 0 0</inkml:trace>
  <inkml:trace contextRef="#ctx0" brushRef="#br0" timeOffset="511.851">530 296 1896 0 0,'48'-1'5019'0'0,"3"-2"-3359"0"0,103-24-3406 0 0,-67 0-1630 0 0,-62 23 1907 0 0</inkml:trace>
  <inkml:trace contextRef="#ctx0" brushRef="#br0" timeOffset="852.02">1016 131 1236 0 0,'16'2'7805'0'0,"-3"63"-8136"0"0,-10-46 919 0 0,114 427-46 0 0,-113-420-2749 0 0,-19-41-2772 0 0,5 2 3705 0 0</inkml:trace>
  <inkml:trace contextRef="#ctx0" brushRef="#br0" timeOffset="1492.713">1072 194 904 0 0,'-9'-66'8684'0'0,"9"64"-8631"0"0,0 2 1 0 0,0 0-20 0 0,0 0-41 0 0,0-4 24 0 0,1 16 4 0 0,1 0 1 0 0,0 0 0 0 0,0 0-1 0 0,2 0 1 0 0,-1-1-1 0 0,1 1 1 0 0,1-1-1 0 0,0 0 1 0 0,1-1-1 0 0,0 1 1 0 0,1-1 0 0 0,2 3-22 0 0,-3-6 30 0 0,1-1 0 0 0,0-1 0 0 0,0 1 0 0 0,0-1 1 0 0,1-1-1 0 0,0 1 0 0 0,0-1 0 0 0,0 0 1 0 0,0-1-1 0 0,0 0 0 0 0,1 0 0 0 0,-1-1 0 0 0,1 0 1 0 0,0-1-1 0 0,0 0 0 0 0,-1 0 0 0 0,1-1 0 0 0,0 0 1 0 0,8-1-31 0 0,-12 0-6 0 0,0 0 0 0 0,0-1 1 0 0,0 0-1 0 0,-1 0 0 0 0,1 0 1 0 0,0 0-1 0 0,-1-1 0 0 0,0 0 1 0 0,0 1-1 0 0,0-2 1 0 0,0 1-1 0 0,0 0 0 0 0,0-1 1 0 0,-1 0-1 0 0,0 0 0 0 0,0 0 1 0 0,0 0-1 0 0,0 0 0 0 0,0-1 1 0 0,-1 1-1 0 0,0-1 0 0 0,0 1 1 0 0,0-1-1 0 0,-1 0 0 0 0,1 0 1 0 0,-1 0-1 0 0,0 0 0 0 0,-1 0 1 0 0,1 0-1 0 0,-1 0 1 0 0,0 0-1 0 0,0 0 0 0 0,-1 0 1 0 0,0-1-1 0 0,1 1 0 0 0,-2-1 6 0 0,2 4-3 0 0,0 1-1 0 0,-1 0 1 0 0,1-1-1 0 0,0 1 1 0 0,-1-1 0 0 0,1 1-1 0 0,-1-1 1 0 0,1 1-1 0 0,-1 0 1 0 0,0-1-1 0 0,0 1 1 0 0,0 0-1 0 0,1 0 1 0 0,-1 0-1 0 0,0 0 1 0 0,-1 0-1 0 0,1-1 1 0 0,0 2 0 0 0,0-1-1 0 0,0 0 1 0 0,0 0-1 0 0,-1 0 1 0 0,1 1-1 0 0,0-1 1 0 0,-1 0-1 0 0,1 1 1 0 0,-1-1-1 0 0,1 1 1 0 0,-1 0-1 0 0,1-1 1 0 0,0 1 0 0 0,-1 0-1 0 0,1 0 1 0 0,-1 0-1 0 0,1 0 1 0 0,-1 0-1 0 0,1 0 1 0 0,-1 1-1 0 0,1-1 1 0 0,-1 0-1 0 0,1 1 1 0 0,-1-1-1 0 0,1 1 1 0 0,0 0 0 0 0,-1-1-1 0 0,1 1 1 0 0,-1 1 3 0 0,3 5-245 0 0,2 1 1 0 0,-1-1-1 0 0,1 0 1 0 0,0 0 0 0 0,0 0-1 0 0,1 0 1 0 0,0-1 0 0 0,0 1-1 0 0,0-1 1 0 0,1 0-1 0 0,0 0 1 0 0,0-1 0 0 0,1 1-1 0 0,-1-1 1 0 0,1 0-1 0 0,0-1 1 0 0,6 4 244 0 0,14 14-3685 0 0,-18-15 2155 0 0</inkml:trace>
  <inkml:trace contextRef="#ctx0" brushRef="#br0" timeOffset="1750.997">1594 8 1304 0 0,'7'-7'5921'0'0,"-12"20"-4767"0"0,4 11-1010 0 0,0 1-1 0 0,1-1 1 0 0,1 0-1 0 0,2 0 1 0 0,0 0-1 0 0,2 0 1 0 0,0 0-1 0 0,2-1 1 0 0,7 20-144 0 0,-7-20-53 0 0,52 175-5096 0 0,-61-190 3890 0 0,-10 2-107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5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0 131 904 0 0,'1'0'83'0'0,"0"-1"-1"0"0,-1 0 0 0 0,1 1 1 0 0,-1-1-1 0 0,1 1 1 0 0,0-1-1 0 0,-1 0 1 0 0,1 1-1 0 0,0 0 0 0 0,0-1 1 0 0,-1 1-1 0 0,1-1 1 0 0,0 1-1 0 0,0 0 1 0 0,0-1-1 0 0,-1 1 1 0 0,1 0-1 0 0,0 0 0 0 0,0 0 1 0 0,0 0-1 0 0,0 0 1 0 0,0 0-1 0 0,0 0 1 0 0,-1 0-1 0 0,1 0 1 0 0,0 0-1 0 0,0 0 0 0 0,0 1 1 0 0,0-1-1 0 0,0 0 1 0 0,-1 1-1 0 0,1-1 1 0 0,0 0-1 0 0,0 1 0 0 0,-1-1 1 0 0,1 1-1 0 0,0-1 1 0 0,-1 1-1 0 0,1 0 1 0 0,0-1-1 0 0,-1 1 1 0 0,1-1-1 0 0,-1 1 0 0 0,1 0 1 0 0,-1 0-1 0 0,1-1 1 0 0,-1 1-1 0 0,1 0 1 0 0,-1 0-1 0 0,0 0 0 0 0,0-1 1 0 0,1 1-1 0 0,-1 0 1 0 0,0 0-1 0 0,0 0 1 0 0,0 0-1 0 0,0 0 1 0 0,0 0-83 0 0,11 67-426 0 0,-9-52 845 0 0,14 115 236 0 0,-12-76-525 0 0,3-1 1 0 0,2 0-1 0 0,3-1 1 0 0,1 0 0 0 0,9 15-131 0 0,-17-54 264 0 0,-1-5-4562 0 0,-2-19 2997 0 0</inkml:trace>
  <inkml:trace contextRef="#ctx0" brushRef="#br0" timeOffset="294.477">68 116 908 0 0,'3'-5'75'0'0,"0"0"1"0"0,0 0-1 0 0,1 1 1 0 0,-1-1-1 0 0,1 1 0 0 0,0-1 1 0 0,1 1-1 0 0,-1 0 0 0 0,1 1 1 0 0,0-1-1 0 0,0 1 1 0 0,0 0-1 0 0,0 0 0 0 0,0 1 1 0 0,1-1-1 0 0,-1 1 1 0 0,1 0-1 0 0,0 1 0 0 0,0-1 1 0 0,-1 1-1 0 0,1 0 0 0 0,0 1 1 0 0,0-1-1 0 0,0 1 1 0 0,0 1-1 0 0,0-1 0 0 0,0 1 1 0 0,0 0-1 0 0,0 0 0 0 0,-1 0 1 0 0,1 1-1 0 0,0 0 1 0 0,-1 0-1 0 0,1 1 0 0 0,-1-1 1 0 0,0 1-1 0 0,0 0 0 0 0,0 1 1 0 0,0-1-1 0 0,-1 1 1 0 0,1 0-1 0 0,-1 0 0 0 0,0 1 1 0 0,0-1-1 0 0,0 1 0 0 0,-1 0 1 0 0,0-1-1 0 0,0 2 1 0 0,0-1-1 0 0,0 0 0 0 0,-1 1 1 0 0,0-1-1 0 0,0 2-75 0 0,0 1-56 0 0,-1 1 0 0 0,0-1-1 0 0,-1 1 1 0 0,0-1 0 0 0,0 1 0 0 0,-1-1-1 0 0,0 1 1 0 0,-1-1 0 0 0,0 0 0 0 0,0 1-1 0 0,-1-1 1 0 0,1 0 0 0 0,-2 0 0 0 0,1-1 0 0 0,-1 1-1 0 0,-1-1 1 0 0,1 0 0 0 0,-1 0 0 0 0,0 0-1 0 0,-1 0 1 0 0,0-1 0 0 0,0 0 0 0 0,0 0-1 0 0,0-1 1 0 0,-1 0 0 0 0,0 0 0 0 0,0 0-1 0 0,-1-1 1 0 0,1 0 0 0 0,-1-1 0 0 0,0 1-1 0 0,0-2 1 0 0,0 1 0 0 0,-9 1 56 0 0,-6-1-1279 0 0</inkml:trace>
  <inkml:trace contextRef="#ctx0" brushRef="#br0" timeOffset="573.212">632 1 1428 0 0,'-12'6'129'0'0,"0"0"-1"0"0,0 0 1 0 0,1 1 0 0 0,0 1-1 0 0,0 0 1 0 0,0 1-1 0 0,1 0 1 0 0,1 0 0 0 0,-1 1-1 0 0,1 0 1 0 0,1 1 0 0 0,0 0-1 0 0,1 0 1 0 0,0 1-1 0 0,0 0 1 0 0,2 0 0 0 0,-1 0-1 0 0,1 1 1 0 0,1 0 0 0 0,1 0-1 0 0,0 0 1 0 0,0 0-1 0 0,1 1 1 0 0,1-1 0 0 0,0 1-1 0 0,1-1 1 0 0,0 1 0 0 0,1-1-1 0 0,1 1 1 0 0,0-1-1 0 0,1 0 1 0 0,0 1 0 0 0,1-1-1 0 0,1-1 1 0 0,0 1 0 0 0,1 2-129 0 0,4 5-245 0 0,1-1 0 0 0,0 0 0 0 0,1 0 0 0 0,1-1 0 0 0,1-1 0 0 0,1 0 0 0 0,0-1 0 0 0,1 0 0 0 0,1-1 0 0 0,0-1 0 0 0,1-1 0 0 0,0-1 0 0 0,13 7 245 0 0,8-1-1318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1152 0 0,'6'19'2655'0'0,"-8"352"-1185"0"0,26-240-1090 0 0,-6-41 1167 0 0,-1-113-1212 0 0,140-223-389 0 0,-155 246 48 0 0,0 1-1 0 0,0 0 0 0 0,0 0 0 0 0,0 0 1 0 0,-1 1-1 0 0,1-1 0 0 0,-1 0 1 0 0,1 1-1 0 0,-1-1 0 0 0,1 1 0 0 0,-1-1 1 0 0,0 1-1 0 0,0 0 0 0 0,1-1 1 0 0,-1 1-1 0 0,0 0 0 0 0,-1 0 0 0 0,1 0 1 0 0,0 0-1 0 0,-1 0 0 0 0,1 0 1 0 0,-1 0-1 0 0,1 0 0 0 0,-1 0 0 0 0,0 0 1 0 0,0 0-1 0 0,0 0 0 0 0,0 0 1 0 0,0 0-1 0 0,0 0 0 0 0,-1 0 0 0 0,1 0 1 0 0,-1 0-1 0 0,0 2 7 0 0,2 2-61 0 0,2 26-22 0 0,-2-17-86 0 0,0 0 1 0 0,1 0-1 0 0,1 0 1 0 0,0-1-1 0 0,1 1 1 0 0,0-1-1 0 0,1 0 1 0 0,1 0-1 0 0,0-1 1 0 0,3 3 168 0 0,9-6-2104 0 0,-11-10 808 0 0</inkml:trace>
  <inkml:trace contextRef="#ctx0" brushRef="#br0" timeOffset="438.486">511 318 1148 0 0,'-7'8'189'0'0,"0"0"0"0"0,0 0 0 0 0,1 1 0 0 0,0-1 0 0 0,1 1 0 0 0,0 1 0 0 0,0-1 0 0 0,1 1 0 0 0,0 0 0 0 0,0 0 0 0 0,2 0 0 0 0,-1 0 0 0 0,1 0 0 0 0,0 1 0 0 0,1 9-189 0 0,2-19 28 0 0,1 1 1 0 0,0-1-1 0 0,0 1 0 0 0,0-1 1 0 0,0 1-1 0 0,0-1 0 0 0,0 0 1 0 0,0 0-1 0 0,0 0 1 0 0,1 0-1 0 0,-1-1 0 0 0,0 1 1 0 0,0 0-1 0 0,1-1 0 0 0,-1 0 1 0 0,1 1-1 0 0,-1-1 0 0 0,0 0 1 0 0,1 0-1 0 0,-1-1 0 0 0,0 1 1 0 0,1 0-1 0 0,-1-1 0 0 0,0 1 1 0 0,1-1-1 0 0,-1 0 0 0 0,0 0 1 0 0,0 0-1 0 0,2-1-28 0 0,0 1 12 0 0,1 0 1 0 0,-1 0-1 0 0,0-1 0 0 0,1 0 0 0 0,-1 1 0 0 0,0-2 1 0 0,0 1-1 0 0,0 0 0 0 0,0-1 0 0 0,-1 0 0 0 0,1 0 1 0 0,-1 0-1 0 0,0 0 0 0 0,0 0 0 0 0,0-1 0 0 0,0 0 1 0 0,0 1-1 0 0,-1-1 0 0 0,1 0 0 0 0,-1 0 0 0 0,0 0 1 0 0,-1-1-1 0 0,1 1 0 0 0,-1 0 0 0 0,1-1 1 0 0,-1 1-1 0 0,-1-1 0 0 0,1 1 0 0 0,0-5-12 0 0,-1 8-33 0 0,0 1 20 0 0,0 0 16 0 0,-8-8 105 0 0,84 73-2434 0 0,-66-61 1496 0 0</inkml:trace>
  <inkml:trace contextRef="#ctx0" brushRef="#br0" timeOffset="1095.465">841 242 1008 0 0,'86'186'2074'0'0,"-15"-64"-1104"0"0,-70-120-917 0 0,-1-1 0 0 0,1 0 0 0 0,0 0 0 0 0,0 0 0 0 0,0 0 0 0 0,0 0 0 0 0,0 0 0 0 0,0 0 0 0 0,0 0 0 0 0,0-1 0 0 0,0 1 0 0 0,0 0 0 0 0,0-1 0 0 0,0 1 0 0 0,1 0 0 0 0,-1-1 0 0 0,0 1 1 0 0,0-1-1 0 0,1 0 0 0 0,-1 1 0 0 0,0-1 0 0 0,1 0 0 0 0,-1 0 0 0 0,0 0 0 0 0,1 0 0 0 0,-1 0 0 0 0,1 0 0 0 0,-1-1 0 0 0,0 1 0 0 0,0 0 0 0 0,1 0 0 0 0,-1-1 0 0 0,0 1 0 0 0,1-1 0 0 0,-1 0 0 0 0,0 1 0 0 0,0-1 0 0 0,0 0 1 0 0,0 1-1 0 0,0-1 0 0 0,0 0 0 0 0,0 0 0 0 0,0 0 0 0 0,0 0 0 0 0,0 0 0 0 0,0 0 0 0 0,0 0 0 0 0,-1-1 0 0 0,1 1 0 0 0,0 0 0 0 0,-1 0 0 0 0,1 0 0 0 0,-1-2-53 0 0,4-1-88 0 0,98-172 747 0 0,-93 153-621 0 0,-8 24-43 0 0,-1-1 0 0 0,0 0 0 0 0,1 0 0 0 0,-1 0 0 0 0,0 1 0 0 0,1-1 0 0 0,-1 0 0 0 0,0 0 0 0 0,1 0 0 0 0,-1 0 0 0 0,1 0 0 0 0,-1 0 0 0 0,0 0 0 0 0,1 0 0 0 0,-1 0 0 0 0,1 0 0 0 0,-1 0 0 0 0,0 0 0 0 0,1 0 0 0 0,-1 0 0 0 0,1 0 0 0 0,-1 0 0 0 0,0 0 0 0 0,1 0 0 0 0,-1 0 0 0 0,1-1 0 0 0,-1 1 0 0 0,0 0 0 0 0,1 0 0 0 0,-1-1 0 0 0,0 1 0 0 0,1 0 0 0 0,-1 0 0 0 0,0-1 0 0 0,0 1 0 0 0,1 0 5 0 0,8 32-308 0 0,-3-27 312 0 0,0 0 1 0 0,0-1-1 0 0,0 0 0 0 0,1 0 0 0 0,0-1 1 0 0,0 0-1 0 0,0 0 0 0 0,0 0 0 0 0,0-1 1 0 0,0 0-1 0 0,1-1 0 0 0,-1 1 0 0 0,1-1 1 0 0,-1-1-1 0 0,1 0 0 0 0,-1 0 1 0 0,1 0-1 0 0,-1-1 0 0 0,1 0 0 0 0,-1 0 1 0 0,1-1-1 0 0,-1 0 0 0 0,0 0 0 0 0,0-1 1 0 0,0 0-1 0 0,0 0 0 0 0,0-1 0 0 0,-1 0 1 0 0,1 0-1 0 0,-1 0-4 0 0,2 1-13 0 0,-1 1 14 0 0,1 0 0 0 0,-1 0 0 0 0,0 0 1 0 0,0-1-1 0 0,0 0 0 0 0,0-1 0 0 0,-1 0 1 0 0,1 0-1 0 0,-1 0 0 0 0,0 0 0 0 0,0-1 1 0 0,0 0-1 0 0,-1-1 0 0 0,0 1 0 0 0,0-1 1 0 0,0 0-1 0 0,-1 0 0 0 0,1-1 0 0 0,-2 1 1 0 0,1-1-1 0 0,-1 0 0 0 0,0 0 0 0 0,0 0 1 0 0,1-7-2 0 0,-7 9 3 0 0,0 0 0 0 0,0-1 0 0 0,-1 2 0 0 0,1-1 0 0 0,-1 0 0 0 0,-1 1 0 0 0,1 0 0 0 0,-1 0 0 0 0,1 0 0 0 0,-1 0 0 0 0,0 1 0 0 0,0 0 0 0 0,-1 0 0 0 0,1 0 0 0 0,-1 0 0 0 0,1 1 0 0 0,-1 0 0 0 0,0 1 0 0 0,0-1 0 0 0,0 1 0 0 0,0 0 0 0 0,0 0 0 0 0,0 1 0 0 0,0 0 0 0 0,0 0 0 0 0,0 0 0 0 0,0 1 0 0 0,0 0 0 0 0,0 0 0 0 0,-4 2-3 0 0,4-2 8 0 0,1 0-1 0 0,-1 1 1 0 0,1-1 0 0 0,-1 1 0 0 0,1 1 0 0 0,0-1 0 0 0,0 1 0 0 0,0 0 0 0 0,0 0 0 0 0,0 0 0 0 0,1 1 0 0 0,0 0-1 0 0,-1 0 1 0 0,1 0 0 0 0,1 0 0 0 0,-1 1 0 0 0,1-1 0 0 0,-1 1 0 0 0,1 0 0 0 0,1 0 0 0 0,-1 0 0 0 0,1 0-1 0 0,0 1 1 0 0,0-1 0 0 0,0 1 0 0 0,1-1 0 0 0,0 1 0 0 0,-1 2-8 0 0,5-2-148 0 0,-1 1 1 0 0,1-1-1 0 0,0 0 0 0 0,0-1 1 0 0,1 1-1 0 0,0 0 0 0 0,0-1 1 0 0,0 0-1 0 0,1 0 0 0 0,-1 0 1 0 0,1-1-1 0 0,0 1 1 0 0,1-1-1 0 0,-1 0 0 0 0,1-1 1 0 0,0 1-1 0 0,0-1 0 0 0,0 0 1 0 0,0-1-1 0 0,0 1 0 0 0,1-1 1 0 0,-1-1-1 0 0,1 1 0 0 0,-1-1 1 0 0,1 0-1 0 0,3 0 148 0 0,27 5-1309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3:50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1128 0 0,'-24'-52'1860'0'0,"24"52"-1822"0"0,1 0 1 0 0,-1 0-1 0 0,1 1 0 0 0,-1-1 0 0 0,1 0 0 0 0,-1 0 0 0 0,1 0 0 0 0,-1 0 0 0 0,1 0 0 0 0,-1 0 1 0 0,1 0-1 0 0,-1 0 0 0 0,1 0 0 0 0,-1 0 0 0 0,1 0 0 0 0,-1 0 0 0 0,1 0 0 0 0,-1-1 0 0 0,1 1 1 0 0,-1 0-1 0 0,1 0 0 0 0,-1-1 0 0 0,1 1 0 0 0,-1 0 0 0 0,1 0 0 0 0,-1-1 0 0 0,0 1 0 0 0,1-1 1 0 0,-1 1-1 0 0,0 0 0 0 0,1-1 0 0 0,-1 1 0 0 0,0-1 0 0 0,1 1 0 0 0,-1 0 0 0 0,0-1-38 0 0,99 258 407 0 0,-96-250-342 0 0,0 0 0 0 0,1 0 0 0 0,0 0-1 0 0,0 0 1 0 0,0-1 0 0 0,1 0 0 0 0,0 0 0 0 0,0 0 0 0 0,1 0-1 0 0,0-1 1 0 0,0 0 0 0 0,0 0 0 0 0,0 0 0 0 0,1-1 0 0 0,0 0-1 0 0,0-1 1 0 0,2 2-65 0 0,-1-8 32 0 0,0 0-1 0 0,-1-1 1 0 0,0 0 0 0 0,1 0-1 0 0,-2 0 1 0 0,1-1 0 0 0,0 0-1 0 0,-1-1 1 0 0,0 1-1 0 0,0-1 1 0 0,-1 0 0 0 0,1 0-1 0 0,2-6-31 0 0,3-1 108 0 0,126-178 469 0 0,-135 190-579 0 0,0 0 0 0 0,0 1-1 0 0,-1-1 1 0 0,1 1 0 0 0,0-1 0 0 0,0 1 0 0 0,0 0 0 0 0,-1-1 0 0 0,1 1 0 0 0,0 0 0 0 0,0 0 0 0 0,0 0 0 0 0,0 1 0 0 0,0-1 0 0 0,-1 0 0 0 0,1 1 0 0 0,0-1 0 0 0,0 1 0 0 0,-1 0 0 0 0,1-1 0 0 0,0 1-1 0 0,-1 0 1 0 0,1 0 0 0 0,0 0 0 0 0,-1 0 0 0 0,1 0 0 0 0,-1 0 0 0 0,0 1 0 0 0,1-1 0 0 0,-1 1 0 0 0,0-1 0 0 0,0 0 0 0 0,0 1 0 0 0,0 0 0 0 0,0-1 0 0 0,0 1 0 0 0,-1 0 0 0 0,1-1 0 0 0,0 1 0 0 0,0 2 2 0 0,0-3-4 0 0,28 48 9 0 0,-27-43-3 0 0,0 1-1 0 0,0-1 1 0 0,1 0 0 0 0,0 0 0 0 0,1 0-1 0 0,-1 0 1 0 0,1-1 0 0 0,0 1 0 0 0,1-1-1 0 0,-1 0 1 0 0,1-1 0 0 0,0 1 0 0 0,0-1-1 0 0,0 1 1 0 0,1-2 0 0 0,-1 1 0 0 0,1 0-1 0 0,0-1 1 0 0,0 0 0 0 0,0-1-1 0 0,1 0 1 0 0,-1 1 0 0 0,3-1-2 0 0,1-4 2 0 0,0-1 0 0 0,-1 0-1 0 0,1-1 1 0 0,0 0 0 0 0,-1 0 0 0 0,0-1-1 0 0,0 0 1 0 0,-1-1 0 0 0,1 0 0 0 0,-1 0-1 0 0,0-1 1 0 0,-1 0 0 0 0,0 0 0 0 0,0-1 0 0 0,0 0-1 0 0,-1 0 1 0 0,0 0 0 0 0,-1-1 0 0 0,1 0-1 0 0,-2 0 1 0 0,1-1 0 0 0,-2 1 0 0 0,1-1-1 0 0,-1 0 1 0 0,-1 0 0 0 0,2-8-2 0 0,-2 12-11 0 0,-1 1 1 0 0,0-1-1 0 0,0 0 1 0 0,-1 0-1 0 0,0 0 0 0 0,0 0 1 0 0,0 0-1 0 0,-1 0 1 0 0,1 0-1 0 0,-1 0 0 0 0,-1 1 1 0 0,1-1-1 0 0,-1 0 1 0 0,0 1-1 0 0,0-1 1 0 0,-1 1-1 0 0,0 0 0 0 0,-1-3 11 0 0,-28-29-2939 0 0,32 36 1866 0 0,0 1-382 0 0</inkml:trace>
  <inkml:trace contextRef="#ctx0" brushRef="#br0" timeOffset="886.272">986 197 1088 0 0,'-3'25'4311'0'0,"73"-14"-3789"0"0,138-56-241 0 0,-200 43-264 0 0,0 1 1 0 0,-1-1-1 0 0,1-1 0 0 0,-1 1 1 0 0,0-1-1 0 0,1-1 1 0 0,-1 1-1 0 0,0-1 0 0 0,-1-1 1 0 0,1 1-1 0 0,-1-1 0 0 0,0 0 1 0 0,0 0-1 0 0,0-1-17 0 0,-8 3-9 0 0,-1 1 0 0 0,1 0 0 0 0,0-1 0 0 0,-1 1 0 0 0,0 0 1 0 0,1 0-1 0 0,-1 1 0 0 0,0-1 0 0 0,0 0 0 0 0,0 1 0 0 0,0 0 0 0 0,0 0 0 0 0,0 0 0 0 0,0 0 0 0 0,-1 0 0 0 0,1 0 0 0 0,0 1 0 0 0,0 0 0 0 0,-1-1 0 0 0,1 1 0 0 0,0 1 0 0 0,-1-1 0 0 0,1 0 0 0 0,0 1 0 0 0,-3 0 9 0 0,5-1-6 0 0,-15 3 17 0 0,-1 0-1 0 0,0 1 1 0 0,1 0-1 0 0,0 2 1 0 0,0 0 0 0 0,0 1-1 0 0,1 0 1 0 0,0 1-1 0 0,0 1 1 0 0,1 0-1 0 0,0 1 1 0 0,-2 3-11 0 0,13-11-4 0 0,1 0 0 0 0,-1 0-1 0 0,1 0 1 0 0,0 0 0 0 0,0 0 0 0 0,0 0 0 0 0,0 1 0 0 0,0-1 0 0 0,0 1-1 0 0,1 0 1 0 0,-1-1 0 0 0,1 1 0 0 0,-1 0 0 0 0,1 0 0 0 0,0 0 0 0 0,0 0-1 0 0,1 0 1 0 0,-1 0 0 0 0,1 0 0 0 0,-1 0 0 0 0,1 0 0 0 0,0 0 0 0 0,0 1-1 0 0,0-1 1 0 0,1 0 0 0 0,-1 0 0 0 0,1 0 0 0 0,0 0 0 0 0,-1 0 0 0 0,1 0-1 0 0,1 0 1 0 0,-1 0 0 0 0,0-1 0 0 0,1 1 0 0 0,-1 0 0 0 0,1-1 0 0 0,0 1-1 0 0,0-1 1 0 0,0 1 0 0 0,0-1 0 0 0,0 0 0 0 0,1 0 0 0 0,-1 0-1 0 0,1 0 1 0 0,-1 0 0 0 0,1-1 0 0 0,0 1 0 0 0,0-1 0 0 0,-1 0 0 0 0,1 0-1 0 0,0 0 1 0 0,0 0 0 0 0,0 0 0 0 0,0 0 0 0 0,2-1 4 0 0,10 6-227 0 0,0-1 1 0 0,1-1-1 0 0,-1-1 0 0 0,1 0 0 0 0,0-1 1 0 0,0 0-1 0 0,0-1 0 0 0,0-1 1 0 0,0-1-1 0 0,0 0 0 0 0,9-3 227 0 0,27-10-1072 0 0,-16 3-84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2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1576 0 0,'7'17'5138'0'0,"47"-14"-4099"0"0,-44-3-513 0 0,410-44 1765 0 0,35 10-2577 0 0,-259 31-5736 0 0,-188 2 4692 0 0,2-6 10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29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1268 0 0,'16'-4'7503'0'0,"38"-15"-5518"0"0,-57 18-2118 0 0,-20-5-2281 0 0,9 13-2815 0 0,12-4 3925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2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1292 0 0,'2'26'4059'0'0,"-1"-3"359"0"0,-10-26-10977 0 0,6-1 5333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2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99 836 0 0,'0'0'468'0'0,"0"0"-57"0"0,0 0-58 0 0,-5-18 1419 0 0,-16-1-1499 0 0,13-18 3621 0 0,7 54-2488 0 0,-51 295-1567 0 0,36-94 503 0 0,16-217-322 0 0,4 20 283 0 0,7-14-278 0 0,-1 0-1 0 0,1-1 1 0 0,0 0 0 0 0,1-1-1 0 0,-1 0 1 0 0,1-1 0 0 0,0 0-1 0 0,0-1 1 0 0,0-1 0 0 0,1 0-1 0 0,-1 0 1 0 0,1-1 0 0 0,-1-1-1 0 0,1 0 1 0 0,-1 0 0 0 0,1-2-1 0 0,-1 1 1 0 0,0-2 0 0 0,0 1-1 0 0,0-2 1 0 0,0 0 0 0 0,3-1-25 0 0,39-5 15 0 0,172-25-48 0 0,-225 35-31 0 0,-1 0-44 0 0,0 0-98 0 0,10-15-3035 0 0,-25-8-343 0 0,7 10 2437 0 0</inkml:trace>
  <inkml:trace contextRef="#ctx0" brushRef="#br0" timeOffset="295.066">224 318 1632 0 0,'48'4'4252'0'0,"49"8"-3117"0"0,14 3-668 0 0,-96-20-4389 0 0,-22 2 2702 0 0</inkml:trace>
  <inkml:trace contextRef="#ctx0" brushRef="#br0" timeOffset="665.88">28 36 2212 0 0,'-6'-5'4138'0'0,"37"-1"-3663"0"0,456-19 1350 0 0,-486 25-1876 0 0,25 14-4819 0 0,-23-13 3639 0 0,0 1-19 0 0</inkml:trace>
  <inkml:trace contextRef="#ctx0" brushRef="#br0" timeOffset="945.114">1048 78 1212 0 0,'-52'48'2791'0'0,"29"-27"-2422"0"0,1 2 0 0 0,1 1 1 0 0,1 0-1 0 0,1 2 0 0 0,1 0 0 0 0,1 1 0 0 0,2 1 1 0 0,-4 11-370 0 0,14-29-203 0 0,-12 20-232 0 0,3-18-3406 0 0,11-12 2643 0 0</inkml:trace>
  <inkml:trace contextRef="#ctx0" brushRef="#br0" timeOffset="1219.487">744 147 1720 0 0,'7'-8'2651'0'0,"6"15"369"0"0,-12-6-3096 0 0,242 219 828 0 0,-189-123-3859 0 0,-71-66 639 0 0,0-16 1256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3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2664 0 0,'1'1'744'0'0,"4"1"-40"0"0,1-1-88 0 0,3 1-44 0 0,16-1-59 0 0,-12-1-129 0 0,6 0 32 0 0,12 0-116 0 0,1 0 36 0 0,3 0-128 0 0,2 0-108 0 0,36-12-192 0 0,-33 9 8 0 0,-1 3-352 0 0,-7-3-328 0 0,-7 2-525 0 0,-15 1 41 0 0,1 0-56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3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2164 0 0,'24'4'644'0'0,"1"-5"-72"0"0,-7 1-20 0 0,7 0-40 0 0,4 0-216 0 0,42-12-44 0 0,-33 4-376 0 0,-3 1-300 0 0,0-1-680 0 0,1-2-208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39:0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52 106 1880 0 0,'-51'-104'7063'0'0,"51"103"-7126"0"0,0 1-103 0 0,20 25-6126 0 0,-11-10 4990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3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1224 0 0,'63'-24'8338'0'0,"-49"77"-7320"0"0,62 123-2209 0 0,-78-165-4228 0 0,-13-2 5257 0 0,12-8-474 0 0,-17 7-604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3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1860 0 0,'13'15'3750'0'0,"25"-5"-2868"0"0,-33-9-527 0 0,58 4 323 0 0,-1-2-1 0 0,1-3 0 0 0,0-2 0 0 0,-1-4 1 0 0,54-11-678 0 0,-8 3-954 0 0,-39 3-2621 0 0,-70 13 1112 0 0,-6 0 1229 0 0</inkml:trace>
  <inkml:trace contextRef="#ctx0" brushRef="#br0" timeOffset="435.238">343 199 1008 0 0,'-53'0'2845'0'0,"38"4"-2677"0"0,0 0 1 0 0,0 1-1 0 0,0 0 1 0 0,1 1-1 0 0,0 1 0 0 0,0 1 1 0 0,1 0-1 0 0,0 0 0 0 0,0 1 1 0 0,1 1-1 0 0,0 0 1 0 0,1 1-1 0 0,0 0 0 0 0,1 0 1 0 0,0 1-1 0 0,0 1 1 0 0,2 0-1 0 0,-8 13-168 0 0,17-23-87 0 0,1 0 0 0 0,-1 0 1 0 0,1 0-1 0 0,0 0 0 0 0,0-1 0 0 0,0 1 1 0 0,0 0-1 0 0,0-1 0 0 0,1 0 0 0 0,-1 1 1 0 0,1-1-1 0 0,0 0 0 0 0,-1 0 0 0 0,1 0 0 0 0,0-1 1 0 0,0 1-1 0 0,0-1 0 0 0,0 1 0 0 0,0-1 1 0 0,1 0-1 0 0,-1 0 0 0 0,0-1 0 0 0,1 1 1 0 0,-1-1-1 0 0,0 1 0 0 0,1-1 0 0 0,-1 0 1 0 0,0-1-1 0 0,1 1 0 0 0,-1 0 0 0 0,0-1 0 0 0,1 0 1 0 0,-1 0-1 0 0,0 0 0 0 0,0 0 0 0 0,0 0 1 0 0,2-1 86 0 0,42-18-1675 0 0,-34 15 872 0 0</inkml:trace>
  <inkml:trace contextRef="#ctx0" brushRef="#br0" timeOffset="778.256">293 278 1004 0 0,'16'17'3214'0'0,"-15"73"-1225"0"0,-79 170 1272 0 0,78-258-3235 0 0,1 0-1 0 0,-1 0 1 0 0,1 0 0 0 0,0 0-1 0 0,0 0 1 0 0,0 0-1 0 0,0-1 1 0 0,0 1 0 0 0,0 0-1 0 0,0-1 1 0 0,0 1-1 0 0,1-1 1 0 0,-1 1 0 0 0,1-1-1 0 0,-1 0 1 0 0,1 1-1 0 0,0-1 1 0 0,-1 0 0 0 0,1 0-1 0 0,0 0 1 0 0,0 0-1 0 0,0-1 1 0 0,0 1 0 0 0,0 0-1 0 0,0-1 1 0 0,0 0-1 0 0,0 1 1 0 0,0-1 0 0 0,0 0-1 0 0,0 0 1 0 0,0 0-1 0 0,0 0 1 0 0,0 0 0 0 0,0 0-1 0 0,0-1 1 0 0,0 1 0 0 0,0-1-1 0 0,0 1 1 0 0,0-1-1 0 0,1-1-25 0 0,5 2 104 0 0,3-1-105 0 0,0 0-1 0 0,0-1 0 0 0,0 0 1 0 0,0-1-1 0 0,0 0 0 0 0,-1-1 1 0 0,1 0-1 0 0,-1 0 0 0 0,0-1 0 0 0,-1-1 1 0 0,1 0-1 0 0,-1 0 0 0 0,0-1 1 0 0,0 0-1 0 0,-1 0 0 0 0,0-1 1 0 0,0 0-1 0 0,-1-1 0 0 0,5-6 2 0 0,-12 12-22 0 0,0 0 0 0 0,0 0 0 0 0,0 0 0 0 0,0 0-1 0 0,0 0 1 0 0,-1 0 0 0 0,0 0 0 0 0,1 1 0 0 0,-1-1 0 0 0,0 0-1 0 0,0 0 1 0 0,0 1 0 0 0,-1-1 0 0 0,1 1 0 0 0,-1-1-1 0 0,1 1 1 0 0,-1-1 0 0 0,0 1 0 0 0,0 0 0 0 0,0 0 0 0 0,0 0-1 0 0,-1 0 1 0 0,1 0 0 0 0,0 1 0 0 0,-1-1 0 0 0,1 0-1 0 0,-1 1 1 0 0,1 0 0 0 0,-1 0 0 0 0,0 0 22 0 0,-74-31-403 0 0,-24-13-1590 0 0,67-9-2715 0 0,33 43 3549 0 0</inkml:trace>
  <inkml:trace contextRef="#ctx0" brushRef="#br0" timeOffset="1060.283">954 49 1664 0 0,'48'13'4316'0'0,"-43"-8"-4213"0"0,-1 0 1 0 0,0 0 0 0 0,0 0-1 0 0,-1 0 1 0 0,0 1 0 0 0,1-1-1 0 0,-2 1 1 0 0,1 0 0 0 0,-1 0-1 0 0,0 0 1 0 0,0 0 0 0 0,0 1 0 0 0,-1-1-1 0 0,0 0 1 0 0,0 1 0 0 0,-1-1-1 0 0,0 1 1 0 0,0-1 0 0 0,-1 0-1 0 0,0 4-103 0 0,-1 1 5 0 0,-2-1-1 0 0,1 1 1 0 0,-2-1-1 0 0,1 0 1 0 0,-1 0 0 0 0,-1 0-1 0 0,0-1 1 0 0,0 0-1 0 0,-1 0 1 0 0,0 0-1 0 0,0-1 1 0 0,-1 0-1 0 0,0 0 1 0 0,-1-1-1 0 0,0 0-4 0 0,-151 84-5299 0 0,132-80 3893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3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217 127 976 0 0,'3'14'3811'0'0,"-120"220"-1687"0"0,66-156-2448 0 0,19-64-3718 0 0,32-14 2853 0 0</inkml:trace>
  <inkml:trace contextRef="#ctx0" brushRef="#br0" timeOffset="264.104">0 217 1260 0 0,'17'-21'5280'0'0,"23"36"-3836"0"0,158 169-878 0 0,-130-110-4208 0 0,-61-68 2612 0 0,-2-3-208 0 0</inkml:trace>
  <inkml:trace contextRef="#ctx0" brushRef="#br0" timeOffset="533.999">543 253 2048 0 0,'14'4'3329'0'0,"19"-6"-2687"0"0,-16 1-138 0 0,210-29-475 0 0,-197 24-3373 0 0,-29 6 2136 0 0</inkml:trace>
  <inkml:trace contextRef="#ctx0" brushRef="#br0" timeOffset="813.177">650 437 924 0 0,'32'19'5578'0'0,"39"-16"-4592"0"0,-50-4-419 0 0,-14 1-569 0 0,113-5-1192 0 0,-11-32-3393 0 0,-94 27 3223 0 0</inkml:trace>
  <inkml:trace contextRef="#ctx0" brushRef="#br0" timeOffset="1079.822">1233 277 1236 0 0,'16'12'5378'0'0,"31"-12"-4773"0"0,-37 0-312 0 0,153-30-3845 0 0,-153 27 2360 0 0</inkml:trace>
  <inkml:trace contextRef="#ctx0" brushRef="#br0" timeOffset="1357.105">1666 82 1964 0 0,'19'11'5446'0'0,"-6"52"-5042"0"0,-7-32 44 0 0,26 92-193 0 0,-12-45-4400 0 0,-19-76 2843 0 0,-1-1 56 0 0</inkml:trace>
  <inkml:trace contextRef="#ctx0" brushRef="#br0" timeOffset="1606.05">2042 1 1564 0 0,'9'8'237'0'0,"0"0"1"0"0,0 1-1 0 0,-1 0 0 0 0,0 1 0 0 0,-1-1 0 0 0,0 2 0 0 0,-1-1 1 0 0,0 1-1 0 0,-1 0 0 0 0,0 0 0 0 0,0 0 0 0 0,-1 1 0 0 0,-1-1 1 0 0,0 1-1 0 0,-1 0 0 0 0,0 0 0 0 0,0 1 0 0 0,-1-1 1 0 0,-1 8-238 0 0,0-6 63 0 0,-1 1 1 0 0,0 0-1 0 0,-1 0 1 0 0,0-1 0 0 0,-1 1-1 0 0,-1-1 1 0 0,0 0-1 0 0,-1 0 1 0 0,-1-1 0 0 0,0 1-1 0 0,0-1 1 0 0,-2 0-1 0 0,1-1 1 0 0,-2 1 0 0 0,0-2-1 0 0,0 1 1 0 0,-1-1-1 0 0,-1 0-63 0 0,-95 73-3657 0 0,89-81 2455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3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1132 0 0,'0'0'440'0'0,"0"0"-26"0"0,30-3 3606 0 0,-6-26-3235 0 0,-23 29-710 0 0,45 376 1002 0 0,-20-281-1659 0 0,-39-98-3473 0 0,13-3 2801 0 0</inkml:trace>
  <inkml:trace contextRef="#ctx0" brushRef="#br0" timeOffset="309.59">95 114 1204 0 0,'0'-6'108'0'0,"2"1"-1"0"0,-1-1 1 0 0,0 1-1 0 0,1-1 1 0 0,0 1-1 0 0,0 0 1 0 0,1 0-1 0 0,0 0 1 0 0,-1 0-1 0 0,2 0 1 0 0,-1 1-1 0 0,0-1 1 0 0,1 1-1 0 0,0 0 1 0 0,0 0-1 0 0,0 0 1 0 0,1 1-1 0 0,-1-1 1 0 0,1 1-1 0 0,0 0 1 0 0,-1 1-1 0 0,1-1 1 0 0,1 1-1 0 0,-1 0 1 0 0,0 0-1 0 0,1 0 1 0 0,-1 1-1 0 0,1 0 1 0 0,-1 0-1 0 0,1 0 1 0 0,-1 1-1 0 0,1 0 1 0 0,0 0-1 0 0,-1 0 1 0 0,1 1-1 0 0,-1 0 1 0 0,1 0-1 0 0,-1 0 1 0 0,1 0 0 0 0,-1 1-1 0 0,0 0 1 0 0,1 0-1 0 0,-1 1 1 0 0,4 2-108 0 0,-5-1 31 0 0,0 0 0 0 0,0 0 0 0 0,-1 0 0 0 0,1 0 1 0 0,-1 1-1 0 0,0-1 0 0 0,0 1 0 0 0,-1 0 0 0 0,1 0 1 0 0,-1 0-1 0 0,0 0 0 0 0,-1 1 0 0 0,1-1 0 0 0,-1 0 1 0 0,0 1-1 0 0,0-1 0 0 0,0 1 0 0 0,-1-1 1 0 0,0 1-1 0 0,0-1 0 0 0,-1 1 0 0 0,1-1 0 0 0,-1 1 1 0 0,0-1-1 0 0,-1 1 0 0 0,1-1 0 0 0,-1 0 0 0 0,0 0 1 0 0,-1 0-1 0 0,1 0 0 0 0,-1 0 0 0 0,0 0 0 0 0,0-1 1 0 0,-3 4-32 0 0,-4 6-29 0 0,-1-1 0 0 0,-1 0 0 0 0,0 0 0 0 0,0-2 0 0 0,-2 1 0 0 0,1-1 0 0 0,-1-1 0 0 0,-1-1 1 0 0,0 0-1 0 0,-9 4 29 0 0,1-26-3088 0 0,21 3 1881 0 0</inkml:trace>
  <inkml:trace contextRef="#ctx0" brushRef="#br0" timeOffset="589.661">655 91 1600 0 0,'-21'19'283'0'0,"1"1"0"0"0,1 0 0 0 0,1 1 0 0 0,1 1-1 0 0,0 1 1 0 0,2 1 0 0 0,1 0 0 0 0,1 0 0 0 0,1 2 0 0 0,1-1 0 0 0,1 2 0 0 0,2-1-1 0 0,0 1 1 0 0,2 0 0 0 0,-1 15-283 0 0,8-37-87 0 0,0 0 0 0 0,1 0 0 0 0,0 0-1 0 0,0-1 1 0 0,1 1 0 0 0,-1-1 0 0 0,1 1 0 0 0,0-1-1 0 0,0 0 1 0 0,0 0 0 0 0,0 0 0 0 0,1-1 0 0 0,0 1-1 0 0,0-1 1 0 0,0 0 0 0 0,0 0 0 0 0,0 0 0 0 0,1-1-1 0 0,-1 1 1 0 0,1-1 0 0 0,-1 0 0 0 0,1 0 0 0 0,0-1 0 0 0,0 1-1 0 0,0-1 1 0 0,0 0 0 0 0,0-1 0 0 0,0 1 0 0 0,0-1-1 0 0,0 0 1 0 0,1 0 0 0 0,1-1 87 0 0,15 1-1141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41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1516 0 0,'0'-1'297'0'0,"1"-22"5488"0"0,6 38-3795 0 0,37 197-3158 0 0,-39-178-4534 0 0,-5-32 4548 0 0</inkml:trace>
  <inkml:trace contextRef="#ctx0" brushRef="#br0" timeOffset="232.894">413 134 1792 0 0,'3'3'3403'0'0,"-30"26"-1932"0"0,-183 179 1931 0 0,91-48-4244 0 0,68-93-4968 0 0,47-60 4634 0 0</inkml:trace>
  <inkml:trace contextRef="#ctx0" brushRef="#br0" timeOffset="757.517">396 609 2148 0 0,'-20'-5'4555'0'0,"17"-39"-3637"0"0,7 31-859 0 0,1-1 1 0 0,0 1 0 0 0,1 0-1 0 0,0 1 1 0 0,1 0 0 0 0,1 0 0 0 0,0 0-1 0 0,0 1 1 0 0,1 0 0 0 0,0 1-1 0 0,1 0 1 0 0,1 0 0 0 0,-1 1-1 0 0,1 0 1 0 0,1 1 0 0 0,0 1-1 0 0,4-3-59 0 0,23-10 75 0 0,-17 46-64 0 0,-24-6 53 0 0,0 0 0 0 0,-1-1 0 0 0,-1 0 0 0 0,-1 1 0 0 0,-1-2 0 0 0,0 1-1 0 0,-1-1 1 0 0,-2 0 0 0 0,1 0 0 0 0,-3 1-64 0 0,1-1 93 0 0,1 1-1 0 0,0 0 0 0 0,1 1 1 0 0,2-1-1 0 0,0 2 0 0 0,1-1 1 0 0,0 0-1 0 0,2 1 1 0 0,1 2-93 0 0,2-20 19 0 0,0 0 0 0 0,0 0 0 0 0,1 0 0 0 0,0 0 0 0 0,-1 1 1 0 0,1-1-1 0 0,1 0 0 0 0,-1 0 0 0 0,0 0 0 0 0,1-1 0 0 0,-1 1 1 0 0,1 0-1 0 0,0 0 0 0 0,0-1 0 0 0,0 1 0 0 0,0-1 0 0 0,0 0 1 0 0,0 1-1 0 0,1-1 0 0 0,-1 0 0 0 0,1-1 0 0 0,0 1 0 0 0,0 0 1 0 0,-1-1-1 0 0,1 1 0 0 0,0-1 0 0 0,0 0 0 0 0,0 0 0 0 0,1 0 1 0 0,-1 0-1 0 0,0-1 0 0 0,0 1 0 0 0,0-1 0 0 0,0 0 0 0 0,1 0 1 0 0,-1 0-1 0 0,0 0 0 0 0,0-1 0 0 0,0 1 0 0 0,2-1-19 0 0,130-26 280 0 0,-128 25-244 0 0,-3 1-14 0 0,0 0 0 0 0,0 0-1 0 0,0 0 1 0 0,0 0 0 0 0,0 0 0 0 0,0-1 0 0 0,0 0 0 0 0,0 0 0 0 0,0 0 0 0 0,-1 0 0 0 0,1-1 0 0 0,-1 1 0 0 0,1-1-1 0 0,-1 0 1 0 0,0 0 0 0 0,0 0 0 0 0,-1 0 0 0 0,1-1 0 0 0,-1 1 0 0 0,1-1 0 0 0,0-2-22 0 0,-7 0-29 0 0,0 1 0 0 0,0-1 0 0 0,0 1 0 0 0,-1 0 0 0 0,0 0 0 0 0,0 1 0 0 0,0-1 0 0 0,-1 1 0 0 0,0 0 0 0 0,1 1 0 0 0,-1-1 0 0 0,-1 1 0 0 0,1 0 1 0 0,0 1-1 0 0,-1-1 0 0 0,1 1 0 0 0,-1 1 0 0 0,0-1 0 0 0,-5 0 29 0 0,-3-3-260 0 0,5 3-178 0 0,0-1-1 0 0,0 0 0 0 0,0-1 0 0 0,0 0 1 0 0,1-1-1 0 0,0 0 0 0 0,0 0 0 0 0,0-1 1 0 0,1 0-1 0 0,0 0 0 0 0,0-1 0 0 0,0 0 1 0 0,1-1-1 0 0,0 0 0 0 0,0 0 0 0 0,1 0 1 0 0,0-1-1 0 0,1 0 0 0 0,-1 0 439 0 0,-4-23-1216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4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70 2384 0 0,'13'18'4491'0'0,"-4"38"-4202"0"0,-7-38 82 0 0,47 192-1156 0 0,-49-191-2339 0 0,0-18 1782 0 0</inkml:trace>
  <inkml:trace contextRef="#ctx0" brushRef="#br0" timeOffset="247.932">282 1 2308 0 0,'9'0'167'0'0,"-1"0"0"0"0,0 1 0 0 0,1 0 0 0 0,-1 1 0 0 0,0 0 0 0 0,0 0 0 0 0,0 1 0 0 0,0 0 0 0 0,0 0 0 0 0,-1 1 0 0 0,1 0 0 0 0,-1 0 0 0 0,0 0 0 0 0,0 1 0 0 0,-1 1 0 0 0,1-1 0 0 0,-1 1 0 0 0,0 0 0 0 0,-1 0 0 0 0,1 1 0 0 0,-1-1 0 0 0,-1 1 0 0 0,1 0 0 0 0,-1 1 0 0 0,0-1 0 0 0,-1 1 0 0 0,0 0 0 0 0,0 0 0 0 0,0 0 0 0 0,-1 0 0 0 0,-1 0 0 0 0,1 0 0 0 0,-1 1 0 0 0,-1-1 0 0 0,1 0 0 0 0,-2 1 0 0 0,1-1 0 0 0,-1 1 0 0 0,0-1 0 0 0,-1 0 0 0 0,0 4-167 0 0,-3 6 31 0 0,0 0 1 0 0,-1-1-1 0 0,-1 1 1 0 0,0-1-1 0 0,-1-1 0 0 0,-1 1 1 0 0,-1-2-1 0 0,0 1 1 0 0,-1-1-1 0 0,-1-1 1 0 0,0 0-1 0 0,-1 0 1 0 0,0-1-1 0 0,-1-1 0 0 0,0 0 1 0 0,-1-1-1 0 0,-1-1 1 0 0,0 0-1 0 0,0-1 1 0 0,-3 0-32 0 0,19-9-1 0 0,-103 46-1595 0 0,28-33-2529 0 0,54-17 2839 0 0,-12-17 30 0 0</inkml:trace>
  <inkml:trace contextRef="#ctx0" brushRef="#br0" timeOffset="836.044">572 196 1184 0 0,'17'-6'3283'0'0,"18"5"-2820"0"0,-28 2-99 0 0,180-22 1277 0 0,-132 16-1584 0 0,53-4-664 0 0,-36 6-2894 0 0,-57 3 2217 0 0</inkml:trace>
  <inkml:trace contextRef="#ctx0" brushRef="#br0" timeOffset="1040.004">685 371 968 0 0,'12'0'900'0'0,"13"0"-172"0"0,-9 0-8 0 0,10 0-156 0 0,3 0-72 0 0,36-18 4 0 0,-26 9-212 0 0,-7 0-48 0 0,4-1-155 0 0,6-1-9 0 0,-5-1-493 0 0,0 2-595 0 0,-7-5 64 0 0,0 1-444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3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1324 0 0,'-87'75'3857'0'0,"0"81"-2197"0"0,50-30-920 0 0,37-123-784 0 0,-1 1 0 0 0,1-1 0 0 0,0 1 0 0 0,0-1-1 0 0,0 1 1 0 0,1-1 0 0 0,-1 1 0 0 0,1-1 0 0 0,0 1 0 0 0,0-1 0 0 0,0 0 0 0 0,0 1-1 0 0,1-1 1 0 0,-1 0 0 0 0,1 0 0 0 0,0 0 0 0 0,0 0 0 0 0,0 0 0 0 0,0 0 0 0 0,0-1-1 0 0,1 1 1 0 0,-1-1 0 0 0,1 0 0 0 0,0 1 0 0 0,0-1 0 0 0,0 0 0 0 0,0 0-1 0 0,0-1 1 0 0,0 1 0 0 0,0-1 0 0 0,0 0 0 0 0,1 1 0 0 0,-1-2 0 0 0,0 1 0 0 0,4 0 44 0 0,34 3-2480 0 0,-20-4 1183 0 0</inkml:trace>
  <inkml:trace contextRef="#ctx0" brushRef="#br0" timeOffset="265.109">582 103 1956 0 0,'-28'23'3776'0'0,"-2"43"-3519"0"0,27-59 30 0 0,-74 205-902 0 0,47-177-1605 0 0,14-21 975 0 0</inkml:trace>
  <inkml:trace contextRef="#ctx0" brushRef="#br0" timeOffset="502.172">337 212 880 0 0,'40'-11'7803'0'0,"39"57"-8071"0"0,-67-37 823 0 0,85 54-743 0 0,32 23-5260 0 0,-121-81 4278 0 0</inkml:trace>
  <inkml:trace contextRef="#ctx0" brushRef="#br0" timeOffset="766.236">796 121 2212 0 0,'119'-4'5742'0'0,"54"-13"-9734"0"0,-169 17 3202 0 0</inkml:trace>
  <inkml:trace contextRef="#ctx0" brushRef="#br0" timeOffset="967.864">761 313 2364 0 0,'6'1'852'0'0,"-1"2"-128"0"0,6-1-20 0 0,12-1-96 0 0,-10-1-43 0 0,6 0-77 0 0,6 0-28 0 0,4 0-64 0 0,34-18-192 0 0,-33 8-148 0 0,2 7-204 0 0,-2-5 8 0 0,-1-2-696 0 0,-8 1-553 0 0,1-2 45 0 0,-6 2 24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7:3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1 194 904 0 0,'0'0'745'0'0,"0"0"-36"0"0,0 0-87 0 0,0 0-20 0 0,0 0-53 0 0,0 0-99 0 0,16-3 518 0 0,-17 4-942 0 0,1 0 1 0 0,0 0-1 0 0,0 0 1 0 0,0-1 0 0 0,0 1-1 0 0,0 0 1 0 0,0 0-1 0 0,0 0 1 0 0,0-1 0 0 0,0 1-1 0 0,0 0 1 0 0,1 0 0 0 0,-1 0-1 0 0,0-1 1 0 0,1 1-1 0 0,-1 0 1 0 0,0-1 0 0 0,1 1-1 0 0,-1 0 1 0 0,1 0-1 0 0,-1-1 1 0 0,1 1 0 0 0,-1-1-1 0 0,1 1 1 0 0,-1-1 0 0 0,1 1-1 0 0,0-1 1 0 0,-1 1-1 0 0,1-1 1 0 0,0 1 0 0 0,-1-1-1 0 0,1 0 1 0 0,0 1-1 0 0,0-1 1 0 0,-1 0 0 0 0,1 0-1 0 0,0 1 1 0 0,0-1 0 0 0,0 0-1 0 0,-1 0 1 0 0,1 0-1 0 0,0 0 1 0 0,0 0 0 0 0,0 0-1 0 0,-1 0 1 0 0,1-1 0 0 0,0 1-1 0 0,0 0 1 0 0,0 0-1 0 0,-1-1 1 0 0,1 1 0 0 0,0 0-1 0 0,0-1 1 0 0,-1 1-1 0 0,1 0 1 0 0,0-1 0 0 0,-1 1-1 0 0,1-1 1 0 0,-1 0 0 0 0,1 1-1 0 0,-1-1 1 0 0,1 1-1 0 0,-1-1 1 0 0,1 0-27 0 0,81 292 651 0 0,-55-214-2201 0 0,-27-76 520 0 0,0-1-244 0 0,-3 2-14 0 0,-12 5 159 0 0</inkml:trace>
  <inkml:trace contextRef="#ctx0" brushRef="#br0" timeOffset="262.804">114 35 1128 0 0,'2'-2'98'0'0,"0"-1"-1"0"0,0 0 1 0 0,0 1-1 0 0,0 0 1 0 0,0-1 0 0 0,0 1-1 0 0,1 0 1 0 0,-1 0-1 0 0,1 0 1 0 0,0 1-1 0 0,-1-1 1 0 0,1 1 0 0 0,0-1-1 0 0,0 1 1 0 0,0 0-1 0 0,0 0 1 0 0,0 0-1 0 0,0 1 1 0 0,0-1 0 0 0,0 1-1 0 0,0-1 1 0 0,1 1-1 0 0,-1 0 1 0 0,0 0-1 0 0,0 1 1 0 0,0-1 0 0 0,0 1-1 0 0,0-1 1 0 0,0 1-1 0 0,0 0 1 0 0,0 0-1 0 0,0 0 1 0 0,0 1 0 0 0,0-1-1 0 0,0 1 1 0 0,-1-1-1 0 0,1 1 1 0 0,0 0-1 0 0,-1 0 1 0 0,0 0 0 0 0,1 1-1 0 0,-1-1 1 0 0,0 0-1 0 0,0 1 1 0 0,-1-1-1 0 0,1 1 1 0 0,0 0 0 0 0,-1 0-1 0 0,1 0 1 0 0,-1-1-1 0 0,0 1 1 0 0,0 3-98 0 0,2 3 28 0 0,-2 1 0 0 0,1-1-1 0 0,-1 1 1 0 0,-1 0 0 0 0,1 0 0 0 0,-2-1 0 0 0,0 1 0 0 0,0 0 0 0 0,0-1-1 0 0,-1 1 1 0 0,-1-1 0 0 0,1 1 0 0 0,-2-1 0 0 0,1 0 0 0 0,-1 0 0 0 0,-1 0-1 0 0,1-1 1 0 0,-2 0 0 0 0,1 1 0 0 0,-1-2 0 0 0,0 1 0 0 0,-1-1 0 0 0,1 0-1 0 0,-2 0 1 0 0,1-1 0 0 0,-1 0 0 0 0,0 0 0 0 0,0-1 0 0 0,0 0-1 0 0,-1 0 1 0 0,-6 2-28 0 0,14-17-4511 0 0,11-2 3245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0 1452 0 0,'0'0'564'0'0,"-10"15"-80"0"0,0 8-108 0 0,1-1-56 0 0,-2 5-36 0 0,-5 0-28 0 0,0-1-32 0 0,0-4-24 0 0,1 2-180 0 0,-6 2-12 0 0,1-1-212 0 0,-4-2-160 0 0,-7-4-424 0 0,2-1 48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3T04:48:28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77 302 848 0 0,'-4'0'97'0'0,"1"1"0"0"0,-1 0 0 0 0,0 0 0 0 0,1 0 0 0 0,-1 1 0 0 0,1-1 0 0 0,-1 1 0 0 0,1 0 0 0 0,0 0 0 0 0,-1 0 0 0 0,1 0 0 0 0,0 1 1 0 0,0-1-1 0 0,1 1 0 0 0,-1-1 0 0 0,0 1 0 0 0,1 0 0 0 0,0 0 0 0 0,0 1 0 0 0,0-1 0 0 0,0 0 0 0 0,0 1 0 0 0,1-1 0 0 0,-1 1 0 0 0,1-1 0 0 0,0 1 0 0 0,0 0 0 0 0,0 0 0 0 0,1-1 0 0 0,-1 1 0 0 0,1 0 0 0 0,0 0 0 0 0,0 0 0 0 0,0-1 0 0 0,1 1 0 0 0,-1 0 0 0 0,1 0 0 0 0,0-1 0 0 0,0 1 0 0 0,0 0 0 0 0,1 0-97 0 0,6 2 64 0 0,0-1-1 0 0,0 1 0 0 0,1-1 0 0 0,0-1 0 0 0,0 1 0 0 0,0-2 0 0 0,0 1 0 0 0,1-1 1 0 0,-1-1-1 0 0,1 1 0 0 0,0-2 0 0 0,0 1 0 0 0,0-2 0 0 0,-1 1 0 0 0,1-1 0 0 0,0-1 1 0 0,0 1-1 0 0,3-2-63 0 0,6 2 124 0 0,113-30 238 0 0,-131 27-360 0 0,0 1 0 0 0,1 0 0 0 0,-1-1 0 0 0,0 1 0 0 0,-1-1 0 0 0,1 1 0 0 0,0-1 0 0 0,-1 1 0 0 0,1-1 0 0 0,-1 0 0 0 0,0 1 0 0 0,0-1 0 0 0,0 0 0 0 0,0 1 0 0 0,-1-1 0 0 0,1 0 0 0 0,-1 1 0 0 0,1-1 0 0 0,-1 1 0 0 0,0-1 0 0 0,0 1 0 0 0,0-1 0 0 0,0 1 0 0 0,0 0 0 0 0,-1-1 0 0 0,1 1 0 0 0,-1 0 0 0 0,0 0 0 0 0,1 0 0 0 0,-1 0 0 0 0,0 0 0 0 0,0 1 0 0 0,0-1 0 0 0,0 0 0 0 0,-1 1 0 0 0,1 0 0 0 0,0-1 0 0 0,-1 1 0 0 0,-1-1-2 0 0,-4-6 12 0 0,-117-134-3845 0 0,120 134 2643 0 0</inkml:trace>
  <inkml:trace contextRef="#ctx0" brushRef="#br0" timeOffset="295.913">424 0 896 0 0,'14'8'226'0'0,"0"0"0"0"0,-1 1 0 0 0,0 0-1 0 0,0 1 1 0 0,-1 0 0 0 0,0 1 0 0 0,-1 1 0 0 0,-1 0 0 0 0,0 0 0 0 0,0 1-1 0 0,-1 0 1 0 0,-1 0 0 0 0,0 1 0 0 0,-1 1 0 0 0,0-1 0 0 0,-1 1-1 0 0,-1 0 1 0 0,-1 0 0 0 0,0 1 0 0 0,0-1 0 0 0,-2 1 0 0 0,0 0 0 0 0,0 15-226 0 0,-2-16 46 0 0,-1 1 1 0 0,0-1 0 0 0,-1 0 0 0 0,-1 1 0 0 0,0-1 0 0 0,-1-1 0 0 0,-1 1 0 0 0,0 0-1 0 0,-1-1 1 0 0,0 0 0 0 0,-1 0 0 0 0,-1-1 0 0 0,0 0 0 0 0,-1 0 0 0 0,0-1 0 0 0,-1 0-1 0 0,-1-1 1 0 0,1 0 0 0 0,-2-1 0 0 0,-7 6-47 0 0,3-3-467 0 0,0-1 1 0 0,-1 0-1 0 0,-1-1 0 0 0,0-1 0 0 0,0-1 1 0 0,-1 0-1 0 0,0-2 0 0 0,-1 0 1 0 0,-9 1 466 0 0,-11 2-1180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5.png"/><Relationship Id="rId21" Type="http://schemas.openxmlformats.org/officeDocument/2006/relationships/image" Target="../media/image528.png"/><Relationship Id="rId42" Type="http://schemas.openxmlformats.org/officeDocument/2006/relationships/customXml" Target="../ink/ink541.xml"/><Relationship Id="rId63" Type="http://schemas.openxmlformats.org/officeDocument/2006/relationships/image" Target="../media/image549.png"/><Relationship Id="rId84" Type="http://schemas.openxmlformats.org/officeDocument/2006/relationships/customXml" Target="../ink/ink562.xml"/><Relationship Id="rId16" Type="http://schemas.openxmlformats.org/officeDocument/2006/relationships/customXml" Target="../ink/ink528.xml"/><Relationship Id="rId107" Type="http://schemas.openxmlformats.org/officeDocument/2006/relationships/image" Target="../media/image571.png"/><Relationship Id="rId11" Type="http://schemas.openxmlformats.org/officeDocument/2006/relationships/image" Target="../media/image523.png"/><Relationship Id="rId32" Type="http://schemas.openxmlformats.org/officeDocument/2006/relationships/customXml" Target="../ink/ink536.xml"/><Relationship Id="rId37" Type="http://schemas.openxmlformats.org/officeDocument/2006/relationships/image" Target="../media/image536.png"/><Relationship Id="rId53" Type="http://schemas.openxmlformats.org/officeDocument/2006/relationships/image" Target="../media/image544.png"/><Relationship Id="rId58" Type="http://schemas.openxmlformats.org/officeDocument/2006/relationships/customXml" Target="../ink/ink549.xml"/><Relationship Id="rId74" Type="http://schemas.openxmlformats.org/officeDocument/2006/relationships/customXml" Target="../ink/ink557.xml"/><Relationship Id="rId79" Type="http://schemas.openxmlformats.org/officeDocument/2006/relationships/image" Target="../media/image557.png"/><Relationship Id="rId102" Type="http://schemas.openxmlformats.org/officeDocument/2006/relationships/customXml" Target="../ink/ink571.xml"/><Relationship Id="rId123" Type="http://schemas.openxmlformats.org/officeDocument/2006/relationships/image" Target="../media/image578.png"/><Relationship Id="rId128" Type="http://schemas.openxmlformats.org/officeDocument/2006/relationships/customXml" Target="../ink/ink584.xml"/><Relationship Id="rId5" Type="http://schemas.openxmlformats.org/officeDocument/2006/relationships/image" Target="../media/image520.png"/><Relationship Id="rId90" Type="http://schemas.openxmlformats.org/officeDocument/2006/relationships/customXml" Target="../ink/ink565.xml"/><Relationship Id="rId95" Type="http://schemas.openxmlformats.org/officeDocument/2006/relationships/image" Target="../media/image565.png"/><Relationship Id="rId22" Type="http://schemas.openxmlformats.org/officeDocument/2006/relationships/customXml" Target="../ink/ink531.xml"/><Relationship Id="rId27" Type="http://schemas.openxmlformats.org/officeDocument/2006/relationships/image" Target="../media/image531.png"/><Relationship Id="rId43" Type="http://schemas.openxmlformats.org/officeDocument/2006/relationships/image" Target="../media/image539.png"/><Relationship Id="rId48" Type="http://schemas.openxmlformats.org/officeDocument/2006/relationships/customXml" Target="../ink/ink544.xml"/><Relationship Id="rId64" Type="http://schemas.openxmlformats.org/officeDocument/2006/relationships/customXml" Target="../ink/ink552.xml"/><Relationship Id="rId69" Type="http://schemas.openxmlformats.org/officeDocument/2006/relationships/image" Target="../media/image552.png"/><Relationship Id="rId113" Type="http://schemas.openxmlformats.org/officeDocument/2006/relationships/image" Target="../media/image574.png"/><Relationship Id="rId118" Type="http://schemas.openxmlformats.org/officeDocument/2006/relationships/customXml" Target="../ink/ink579.xml"/><Relationship Id="rId80" Type="http://schemas.openxmlformats.org/officeDocument/2006/relationships/customXml" Target="../ink/ink560.xml"/><Relationship Id="rId85" Type="http://schemas.openxmlformats.org/officeDocument/2006/relationships/image" Target="../media/image560.png"/><Relationship Id="rId12" Type="http://schemas.openxmlformats.org/officeDocument/2006/relationships/customXml" Target="../ink/ink526.xml"/><Relationship Id="rId17" Type="http://schemas.openxmlformats.org/officeDocument/2006/relationships/image" Target="../media/image526.png"/><Relationship Id="rId33" Type="http://schemas.openxmlformats.org/officeDocument/2006/relationships/image" Target="../media/image534.png"/><Relationship Id="rId38" Type="http://schemas.openxmlformats.org/officeDocument/2006/relationships/customXml" Target="../ink/ink539.xml"/><Relationship Id="rId59" Type="http://schemas.openxmlformats.org/officeDocument/2006/relationships/image" Target="../media/image547.png"/><Relationship Id="rId103" Type="http://schemas.openxmlformats.org/officeDocument/2006/relationships/image" Target="../media/image569.png"/><Relationship Id="rId108" Type="http://schemas.openxmlformats.org/officeDocument/2006/relationships/customXml" Target="../ink/ink574.xml"/><Relationship Id="rId124" Type="http://schemas.openxmlformats.org/officeDocument/2006/relationships/customXml" Target="../ink/ink582.xml"/><Relationship Id="rId129" Type="http://schemas.openxmlformats.org/officeDocument/2006/relationships/image" Target="../media/image581.png"/><Relationship Id="rId54" Type="http://schemas.openxmlformats.org/officeDocument/2006/relationships/customXml" Target="../ink/ink547.xml"/><Relationship Id="rId70" Type="http://schemas.openxmlformats.org/officeDocument/2006/relationships/customXml" Target="../ink/ink555.xml"/><Relationship Id="rId75" Type="http://schemas.openxmlformats.org/officeDocument/2006/relationships/image" Target="../media/image555.png"/><Relationship Id="rId91" Type="http://schemas.openxmlformats.org/officeDocument/2006/relationships/image" Target="../media/image563.png"/><Relationship Id="rId96" Type="http://schemas.openxmlformats.org/officeDocument/2006/relationships/customXml" Target="../ink/ink56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23.xml"/><Relationship Id="rId23" Type="http://schemas.openxmlformats.org/officeDocument/2006/relationships/image" Target="../media/image529.png"/><Relationship Id="rId28" Type="http://schemas.openxmlformats.org/officeDocument/2006/relationships/customXml" Target="../ink/ink534.xml"/><Relationship Id="rId49" Type="http://schemas.openxmlformats.org/officeDocument/2006/relationships/image" Target="../media/image542.png"/><Relationship Id="rId114" Type="http://schemas.openxmlformats.org/officeDocument/2006/relationships/customXml" Target="../ink/ink577.xml"/><Relationship Id="rId119" Type="http://schemas.openxmlformats.org/officeDocument/2006/relationships/image" Target="../media/image576.png"/><Relationship Id="rId44" Type="http://schemas.openxmlformats.org/officeDocument/2006/relationships/customXml" Target="../ink/ink542.xml"/><Relationship Id="rId60" Type="http://schemas.openxmlformats.org/officeDocument/2006/relationships/customXml" Target="../ink/ink550.xml"/><Relationship Id="rId65" Type="http://schemas.openxmlformats.org/officeDocument/2006/relationships/image" Target="../media/image550.png"/><Relationship Id="rId81" Type="http://schemas.openxmlformats.org/officeDocument/2006/relationships/image" Target="../media/image558.png"/><Relationship Id="rId86" Type="http://schemas.openxmlformats.org/officeDocument/2006/relationships/customXml" Target="../ink/ink563.xml"/><Relationship Id="rId130" Type="http://schemas.openxmlformats.org/officeDocument/2006/relationships/customXml" Target="../ink/ink585.xml"/><Relationship Id="rId13" Type="http://schemas.openxmlformats.org/officeDocument/2006/relationships/image" Target="../media/image524.png"/><Relationship Id="rId18" Type="http://schemas.openxmlformats.org/officeDocument/2006/relationships/customXml" Target="../ink/ink529.xml"/><Relationship Id="rId39" Type="http://schemas.openxmlformats.org/officeDocument/2006/relationships/image" Target="../media/image537.png"/><Relationship Id="rId109" Type="http://schemas.openxmlformats.org/officeDocument/2006/relationships/image" Target="../media/image572.png"/><Relationship Id="rId34" Type="http://schemas.openxmlformats.org/officeDocument/2006/relationships/customXml" Target="../ink/ink537.xml"/><Relationship Id="rId50" Type="http://schemas.openxmlformats.org/officeDocument/2006/relationships/customXml" Target="../ink/ink545.xml"/><Relationship Id="rId55" Type="http://schemas.openxmlformats.org/officeDocument/2006/relationships/image" Target="../media/image545.png"/><Relationship Id="rId76" Type="http://schemas.openxmlformats.org/officeDocument/2006/relationships/customXml" Target="../ink/ink558.xml"/><Relationship Id="rId97" Type="http://schemas.openxmlformats.org/officeDocument/2006/relationships/image" Target="../media/image566.png"/><Relationship Id="rId104" Type="http://schemas.openxmlformats.org/officeDocument/2006/relationships/customXml" Target="../ink/ink572.xml"/><Relationship Id="rId120" Type="http://schemas.openxmlformats.org/officeDocument/2006/relationships/customXml" Target="../ink/ink580.xml"/><Relationship Id="rId125" Type="http://schemas.openxmlformats.org/officeDocument/2006/relationships/image" Target="../media/image579.png"/><Relationship Id="rId7" Type="http://schemas.openxmlformats.org/officeDocument/2006/relationships/image" Target="../media/image521.png"/><Relationship Id="rId71" Type="http://schemas.openxmlformats.org/officeDocument/2006/relationships/image" Target="../media/image553.png"/><Relationship Id="rId92" Type="http://schemas.openxmlformats.org/officeDocument/2006/relationships/customXml" Target="../ink/ink566.xml"/><Relationship Id="rId2" Type="http://schemas.openxmlformats.org/officeDocument/2006/relationships/customXml" Target="../ink/ink521.xml"/><Relationship Id="rId29" Type="http://schemas.openxmlformats.org/officeDocument/2006/relationships/image" Target="../media/image532.png"/><Relationship Id="rId24" Type="http://schemas.openxmlformats.org/officeDocument/2006/relationships/customXml" Target="../ink/ink532.xml"/><Relationship Id="rId40" Type="http://schemas.openxmlformats.org/officeDocument/2006/relationships/customXml" Target="../ink/ink540.xml"/><Relationship Id="rId45" Type="http://schemas.openxmlformats.org/officeDocument/2006/relationships/image" Target="../media/image540.png"/><Relationship Id="rId66" Type="http://schemas.openxmlformats.org/officeDocument/2006/relationships/customXml" Target="../ink/ink553.xml"/><Relationship Id="rId87" Type="http://schemas.openxmlformats.org/officeDocument/2006/relationships/image" Target="../media/image561.png"/><Relationship Id="rId110" Type="http://schemas.openxmlformats.org/officeDocument/2006/relationships/customXml" Target="../ink/ink575.xml"/><Relationship Id="rId115" Type="http://schemas.openxmlformats.org/officeDocument/2006/relationships/image" Target="../media/image137.png"/><Relationship Id="rId131" Type="http://schemas.openxmlformats.org/officeDocument/2006/relationships/image" Target="../media/image582.png"/><Relationship Id="rId61" Type="http://schemas.openxmlformats.org/officeDocument/2006/relationships/image" Target="../media/image548.png"/><Relationship Id="rId82" Type="http://schemas.openxmlformats.org/officeDocument/2006/relationships/customXml" Target="../ink/ink561.xml"/><Relationship Id="rId19" Type="http://schemas.openxmlformats.org/officeDocument/2006/relationships/image" Target="../media/image527.png"/><Relationship Id="rId14" Type="http://schemas.openxmlformats.org/officeDocument/2006/relationships/customXml" Target="../ink/ink527.xml"/><Relationship Id="rId30" Type="http://schemas.openxmlformats.org/officeDocument/2006/relationships/customXml" Target="../ink/ink535.xml"/><Relationship Id="rId35" Type="http://schemas.openxmlformats.org/officeDocument/2006/relationships/image" Target="../media/image535.png"/><Relationship Id="rId56" Type="http://schemas.openxmlformats.org/officeDocument/2006/relationships/customXml" Target="../ink/ink548.xml"/><Relationship Id="rId77" Type="http://schemas.openxmlformats.org/officeDocument/2006/relationships/image" Target="../media/image556.png"/><Relationship Id="rId100" Type="http://schemas.openxmlformats.org/officeDocument/2006/relationships/customXml" Target="../ink/ink570.xml"/><Relationship Id="rId105" Type="http://schemas.openxmlformats.org/officeDocument/2006/relationships/image" Target="../media/image570.png"/><Relationship Id="rId126" Type="http://schemas.openxmlformats.org/officeDocument/2006/relationships/customXml" Target="../ink/ink583.xml"/><Relationship Id="rId8" Type="http://schemas.openxmlformats.org/officeDocument/2006/relationships/customXml" Target="../ink/ink524.xml"/><Relationship Id="rId51" Type="http://schemas.openxmlformats.org/officeDocument/2006/relationships/image" Target="../media/image543.png"/><Relationship Id="rId72" Type="http://schemas.openxmlformats.org/officeDocument/2006/relationships/customXml" Target="../ink/ink556.xml"/><Relationship Id="rId93" Type="http://schemas.openxmlformats.org/officeDocument/2006/relationships/image" Target="../media/image564.png"/><Relationship Id="rId98" Type="http://schemas.openxmlformats.org/officeDocument/2006/relationships/customXml" Target="../ink/ink569.xml"/><Relationship Id="rId121" Type="http://schemas.openxmlformats.org/officeDocument/2006/relationships/image" Target="../media/image577.png"/><Relationship Id="rId3" Type="http://schemas.openxmlformats.org/officeDocument/2006/relationships/image" Target="../media/image519.png"/><Relationship Id="rId25" Type="http://schemas.openxmlformats.org/officeDocument/2006/relationships/image" Target="../media/image530.png"/><Relationship Id="rId46" Type="http://schemas.openxmlformats.org/officeDocument/2006/relationships/customXml" Target="../ink/ink543.xml"/><Relationship Id="rId67" Type="http://schemas.openxmlformats.org/officeDocument/2006/relationships/image" Target="../media/image551.png"/><Relationship Id="rId116" Type="http://schemas.openxmlformats.org/officeDocument/2006/relationships/customXml" Target="../ink/ink578.xml"/><Relationship Id="rId20" Type="http://schemas.openxmlformats.org/officeDocument/2006/relationships/customXml" Target="../ink/ink530.xml"/><Relationship Id="rId41" Type="http://schemas.openxmlformats.org/officeDocument/2006/relationships/image" Target="../media/image538.png"/><Relationship Id="rId62" Type="http://schemas.openxmlformats.org/officeDocument/2006/relationships/customXml" Target="../ink/ink551.xml"/><Relationship Id="rId83" Type="http://schemas.openxmlformats.org/officeDocument/2006/relationships/image" Target="../media/image559.png"/><Relationship Id="rId88" Type="http://schemas.openxmlformats.org/officeDocument/2006/relationships/customXml" Target="../ink/ink564.xml"/><Relationship Id="rId111" Type="http://schemas.openxmlformats.org/officeDocument/2006/relationships/image" Target="../media/image573.png"/><Relationship Id="rId132" Type="http://schemas.openxmlformats.org/officeDocument/2006/relationships/customXml" Target="../ink/ink586.xml"/><Relationship Id="rId15" Type="http://schemas.openxmlformats.org/officeDocument/2006/relationships/image" Target="../media/image525.png"/><Relationship Id="rId36" Type="http://schemas.openxmlformats.org/officeDocument/2006/relationships/customXml" Target="../ink/ink538.xml"/><Relationship Id="rId57" Type="http://schemas.openxmlformats.org/officeDocument/2006/relationships/image" Target="../media/image546.png"/><Relationship Id="rId106" Type="http://schemas.openxmlformats.org/officeDocument/2006/relationships/customXml" Target="../ink/ink573.xml"/><Relationship Id="rId127" Type="http://schemas.openxmlformats.org/officeDocument/2006/relationships/image" Target="../media/image580.png"/><Relationship Id="rId10" Type="http://schemas.openxmlformats.org/officeDocument/2006/relationships/customXml" Target="../ink/ink525.xml"/><Relationship Id="rId31" Type="http://schemas.openxmlformats.org/officeDocument/2006/relationships/image" Target="../media/image533.png"/><Relationship Id="rId52" Type="http://schemas.openxmlformats.org/officeDocument/2006/relationships/customXml" Target="../ink/ink546.xml"/><Relationship Id="rId73" Type="http://schemas.openxmlformats.org/officeDocument/2006/relationships/image" Target="../media/image554.png"/><Relationship Id="rId78" Type="http://schemas.openxmlformats.org/officeDocument/2006/relationships/customXml" Target="../ink/ink559.xml"/><Relationship Id="rId94" Type="http://schemas.openxmlformats.org/officeDocument/2006/relationships/customXml" Target="../ink/ink567.xml"/><Relationship Id="rId99" Type="http://schemas.openxmlformats.org/officeDocument/2006/relationships/image" Target="../media/image567.png"/><Relationship Id="rId101" Type="http://schemas.openxmlformats.org/officeDocument/2006/relationships/image" Target="../media/image568.png"/><Relationship Id="rId122" Type="http://schemas.openxmlformats.org/officeDocument/2006/relationships/customXml" Target="../ink/ink581.xml"/><Relationship Id="rId4" Type="http://schemas.openxmlformats.org/officeDocument/2006/relationships/customXml" Target="../ink/ink522.xml"/><Relationship Id="rId9" Type="http://schemas.openxmlformats.org/officeDocument/2006/relationships/image" Target="../media/image522.png"/><Relationship Id="rId26" Type="http://schemas.openxmlformats.org/officeDocument/2006/relationships/customXml" Target="../ink/ink533.xml"/><Relationship Id="rId47" Type="http://schemas.openxmlformats.org/officeDocument/2006/relationships/image" Target="../media/image541.png"/><Relationship Id="rId68" Type="http://schemas.openxmlformats.org/officeDocument/2006/relationships/customXml" Target="../ink/ink554.xml"/><Relationship Id="rId89" Type="http://schemas.openxmlformats.org/officeDocument/2006/relationships/image" Target="../media/image562.png"/><Relationship Id="rId112" Type="http://schemas.openxmlformats.org/officeDocument/2006/relationships/customXml" Target="../ink/ink576.xml"/><Relationship Id="rId133" Type="http://schemas.openxmlformats.org/officeDocument/2006/relationships/image" Target="../media/image583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.png"/><Relationship Id="rId21" Type="http://schemas.openxmlformats.org/officeDocument/2006/relationships/image" Target="../media/image81.png"/><Relationship Id="rId42" Type="http://schemas.openxmlformats.org/officeDocument/2006/relationships/customXml" Target="../ink/ink92.xml"/><Relationship Id="rId47" Type="http://schemas.openxmlformats.org/officeDocument/2006/relationships/image" Target="../media/image94.png"/><Relationship Id="rId63" Type="http://schemas.openxmlformats.org/officeDocument/2006/relationships/image" Target="../media/image102.png"/><Relationship Id="rId68" Type="http://schemas.openxmlformats.org/officeDocument/2006/relationships/customXml" Target="../ink/ink105.xml"/><Relationship Id="rId84" Type="http://schemas.openxmlformats.org/officeDocument/2006/relationships/customXml" Target="../ink/ink113.xml"/><Relationship Id="rId89" Type="http://schemas.openxmlformats.org/officeDocument/2006/relationships/image" Target="../media/image115.png"/><Relationship Id="rId112" Type="http://schemas.openxmlformats.org/officeDocument/2006/relationships/customXml" Target="../ink/ink127.xml"/><Relationship Id="rId16" Type="http://schemas.openxmlformats.org/officeDocument/2006/relationships/customXml" Target="../ink/ink79.xml"/><Relationship Id="rId107" Type="http://schemas.openxmlformats.org/officeDocument/2006/relationships/image" Target="../media/image124.png"/><Relationship Id="rId11" Type="http://schemas.openxmlformats.org/officeDocument/2006/relationships/image" Target="../media/image76.png"/><Relationship Id="rId32" Type="http://schemas.openxmlformats.org/officeDocument/2006/relationships/customXml" Target="../ink/ink87.xml"/><Relationship Id="rId37" Type="http://schemas.openxmlformats.org/officeDocument/2006/relationships/image" Target="../media/image89.png"/><Relationship Id="rId53" Type="http://schemas.openxmlformats.org/officeDocument/2006/relationships/image" Target="../media/image97.png"/><Relationship Id="rId58" Type="http://schemas.openxmlformats.org/officeDocument/2006/relationships/customXml" Target="../ink/ink100.xml"/><Relationship Id="rId74" Type="http://schemas.openxmlformats.org/officeDocument/2006/relationships/customXml" Target="../ink/ink108.xml"/><Relationship Id="rId79" Type="http://schemas.openxmlformats.org/officeDocument/2006/relationships/image" Target="../media/image110.png"/><Relationship Id="rId102" Type="http://schemas.openxmlformats.org/officeDocument/2006/relationships/customXml" Target="../ink/ink122.xml"/><Relationship Id="rId123" Type="http://schemas.openxmlformats.org/officeDocument/2006/relationships/image" Target="../media/image132.png"/><Relationship Id="rId128" Type="http://schemas.openxmlformats.org/officeDocument/2006/relationships/customXml" Target="../ink/ink135.xml"/><Relationship Id="rId5" Type="http://schemas.openxmlformats.org/officeDocument/2006/relationships/image" Target="../media/image73.png"/><Relationship Id="rId90" Type="http://schemas.openxmlformats.org/officeDocument/2006/relationships/customXml" Target="../ink/ink116.xml"/><Relationship Id="rId95" Type="http://schemas.openxmlformats.org/officeDocument/2006/relationships/image" Target="../media/image118.png"/><Relationship Id="rId22" Type="http://schemas.openxmlformats.org/officeDocument/2006/relationships/customXml" Target="../ink/ink82.xml"/><Relationship Id="rId27" Type="http://schemas.openxmlformats.org/officeDocument/2006/relationships/image" Target="../media/image84.png"/><Relationship Id="rId43" Type="http://schemas.openxmlformats.org/officeDocument/2006/relationships/image" Target="../media/image92.png"/><Relationship Id="rId48" Type="http://schemas.openxmlformats.org/officeDocument/2006/relationships/customXml" Target="../ink/ink95.xml"/><Relationship Id="rId64" Type="http://schemas.openxmlformats.org/officeDocument/2006/relationships/customXml" Target="../ink/ink103.xml"/><Relationship Id="rId69" Type="http://schemas.openxmlformats.org/officeDocument/2006/relationships/image" Target="../media/image105.png"/><Relationship Id="rId113" Type="http://schemas.openxmlformats.org/officeDocument/2006/relationships/image" Target="../media/image127.png"/><Relationship Id="rId118" Type="http://schemas.openxmlformats.org/officeDocument/2006/relationships/customXml" Target="../ink/ink130.xml"/><Relationship Id="rId80" Type="http://schemas.openxmlformats.org/officeDocument/2006/relationships/customXml" Target="../ink/ink111.xml"/><Relationship Id="rId85" Type="http://schemas.openxmlformats.org/officeDocument/2006/relationships/image" Target="../media/image113.png"/><Relationship Id="rId12" Type="http://schemas.openxmlformats.org/officeDocument/2006/relationships/customXml" Target="../ink/ink77.xml"/><Relationship Id="rId17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customXml" Target="../ink/ink90.xml"/><Relationship Id="rId59" Type="http://schemas.openxmlformats.org/officeDocument/2006/relationships/image" Target="../media/image100.png"/><Relationship Id="rId103" Type="http://schemas.openxmlformats.org/officeDocument/2006/relationships/image" Target="../media/image122.png"/><Relationship Id="rId108" Type="http://schemas.openxmlformats.org/officeDocument/2006/relationships/customXml" Target="../ink/ink125.xml"/><Relationship Id="rId124" Type="http://schemas.openxmlformats.org/officeDocument/2006/relationships/customXml" Target="../ink/ink133.xml"/><Relationship Id="rId129" Type="http://schemas.openxmlformats.org/officeDocument/2006/relationships/image" Target="../media/image135.png"/><Relationship Id="rId54" Type="http://schemas.openxmlformats.org/officeDocument/2006/relationships/customXml" Target="../ink/ink98.xml"/><Relationship Id="rId70" Type="http://schemas.openxmlformats.org/officeDocument/2006/relationships/customXml" Target="../ink/ink106.xml"/><Relationship Id="rId75" Type="http://schemas.openxmlformats.org/officeDocument/2006/relationships/image" Target="../media/image108.png"/><Relationship Id="rId91" Type="http://schemas.openxmlformats.org/officeDocument/2006/relationships/image" Target="../media/image116.png"/><Relationship Id="rId96" Type="http://schemas.openxmlformats.org/officeDocument/2006/relationships/customXml" Target="../ink/ink1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4.xml"/><Relationship Id="rId23" Type="http://schemas.openxmlformats.org/officeDocument/2006/relationships/image" Target="../media/image82.png"/><Relationship Id="rId28" Type="http://schemas.openxmlformats.org/officeDocument/2006/relationships/customXml" Target="../ink/ink85.xml"/><Relationship Id="rId49" Type="http://schemas.openxmlformats.org/officeDocument/2006/relationships/image" Target="../media/image95.png"/><Relationship Id="rId114" Type="http://schemas.openxmlformats.org/officeDocument/2006/relationships/customXml" Target="../ink/ink128.xml"/><Relationship Id="rId119" Type="http://schemas.openxmlformats.org/officeDocument/2006/relationships/image" Target="../media/image130.png"/><Relationship Id="rId44" Type="http://schemas.openxmlformats.org/officeDocument/2006/relationships/customXml" Target="../ink/ink93.xml"/><Relationship Id="rId60" Type="http://schemas.openxmlformats.org/officeDocument/2006/relationships/customXml" Target="../ink/ink101.xml"/><Relationship Id="rId65" Type="http://schemas.openxmlformats.org/officeDocument/2006/relationships/image" Target="../media/image103.png"/><Relationship Id="rId81" Type="http://schemas.openxmlformats.org/officeDocument/2006/relationships/image" Target="../media/image111.png"/><Relationship Id="rId86" Type="http://schemas.openxmlformats.org/officeDocument/2006/relationships/customXml" Target="../ink/ink114.xml"/><Relationship Id="rId13" Type="http://schemas.openxmlformats.org/officeDocument/2006/relationships/image" Target="../media/image77.png"/><Relationship Id="rId18" Type="http://schemas.openxmlformats.org/officeDocument/2006/relationships/customXml" Target="../ink/ink80.xml"/><Relationship Id="rId39" Type="http://schemas.openxmlformats.org/officeDocument/2006/relationships/image" Target="../media/image90.png"/><Relationship Id="rId109" Type="http://schemas.openxmlformats.org/officeDocument/2006/relationships/image" Target="../media/image125.png"/><Relationship Id="rId34" Type="http://schemas.openxmlformats.org/officeDocument/2006/relationships/customXml" Target="../ink/ink88.xml"/><Relationship Id="rId50" Type="http://schemas.openxmlformats.org/officeDocument/2006/relationships/customXml" Target="../ink/ink96.xml"/><Relationship Id="rId55" Type="http://schemas.openxmlformats.org/officeDocument/2006/relationships/image" Target="../media/image98.png"/><Relationship Id="rId76" Type="http://schemas.openxmlformats.org/officeDocument/2006/relationships/customXml" Target="../ink/ink109.xml"/><Relationship Id="rId97" Type="http://schemas.openxmlformats.org/officeDocument/2006/relationships/image" Target="../media/image119.png"/><Relationship Id="rId104" Type="http://schemas.openxmlformats.org/officeDocument/2006/relationships/customXml" Target="../ink/ink123.xml"/><Relationship Id="rId120" Type="http://schemas.openxmlformats.org/officeDocument/2006/relationships/customXml" Target="../ink/ink131.xml"/><Relationship Id="rId125" Type="http://schemas.openxmlformats.org/officeDocument/2006/relationships/image" Target="../media/image133.png"/><Relationship Id="rId7" Type="http://schemas.openxmlformats.org/officeDocument/2006/relationships/image" Target="../media/image74.png"/><Relationship Id="rId71" Type="http://schemas.openxmlformats.org/officeDocument/2006/relationships/image" Target="../media/image106.png"/><Relationship Id="rId92" Type="http://schemas.openxmlformats.org/officeDocument/2006/relationships/customXml" Target="../ink/ink117.xml"/><Relationship Id="rId2" Type="http://schemas.openxmlformats.org/officeDocument/2006/relationships/customXml" Target="../ink/ink72.xml"/><Relationship Id="rId29" Type="http://schemas.openxmlformats.org/officeDocument/2006/relationships/image" Target="../media/image85.png"/><Relationship Id="rId24" Type="http://schemas.openxmlformats.org/officeDocument/2006/relationships/customXml" Target="../ink/ink83.xml"/><Relationship Id="rId40" Type="http://schemas.openxmlformats.org/officeDocument/2006/relationships/customXml" Target="../ink/ink91.xml"/><Relationship Id="rId45" Type="http://schemas.openxmlformats.org/officeDocument/2006/relationships/image" Target="../media/image93.png"/><Relationship Id="rId66" Type="http://schemas.openxmlformats.org/officeDocument/2006/relationships/customXml" Target="../ink/ink104.xml"/><Relationship Id="rId87" Type="http://schemas.openxmlformats.org/officeDocument/2006/relationships/image" Target="../media/image114.png"/><Relationship Id="rId110" Type="http://schemas.openxmlformats.org/officeDocument/2006/relationships/customXml" Target="../ink/ink126.xml"/><Relationship Id="rId115" Type="http://schemas.openxmlformats.org/officeDocument/2006/relationships/image" Target="../media/image128.png"/><Relationship Id="rId61" Type="http://schemas.openxmlformats.org/officeDocument/2006/relationships/image" Target="../media/image101.png"/><Relationship Id="rId82" Type="http://schemas.openxmlformats.org/officeDocument/2006/relationships/customXml" Target="../ink/ink112.xml"/><Relationship Id="rId19" Type="http://schemas.openxmlformats.org/officeDocument/2006/relationships/image" Target="../media/image80.png"/><Relationship Id="rId14" Type="http://schemas.openxmlformats.org/officeDocument/2006/relationships/customXml" Target="../ink/ink78.xml"/><Relationship Id="rId30" Type="http://schemas.openxmlformats.org/officeDocument/2006/relationships/customXml" Target="../ink/ink86.xml"/><Relationship Id="rId35" Type="http://schemas.openxmlformats.org/officeDocument/2006/relationships/image" Target="../media/image88.png"/><Relationship Id="rId56" Type="http://schemas.openxmlformats.org/officeDocument/2006/relationships/customXml" Target="../ink/ink99.xml"/><Relationship Id="rId77" Type="http://schemas.openxmlformats.org/officeDocument/2006/relationships/image" Target="../media/image109.png"/><Relationship Id="rId100" Type="http://schemas.openxmlformats.org/officeDocument/2006/relationships/customXml" Target="../ink/ink121.xml"/><Relationship Id="rId105" Type="http://schemas.openxmlformats.org/officeDocument/2006/relationships/image" Target="../media/image123.png"/><Relationship Id="rId126" Type="http://schemas.openxmlformats.org/officeDocument/2006/relationships/customXml" Target="../ink/ink134.xml"/><Relationship Id="rId8" Type="http://schemas.openxmlformats.org/officeDocument/2006/relationships/customXml" Target="../ink/ink75.xml"/><Relationship Id="rId51" Type="http://schemas.openxmlformats.org/officeDocument/2006/relationships/image" Target="../media/image96.png"/><Relationship Id="rId72" Type="http://schemas.openxmlformats.org/officeDocument/2006/relationships/customXml" Target="../ink/ink107.xml"/><Relationship Id="rId93" Type="http://schemas.openxmlformats.org/officeDocument/2006/relationships/image" Target="../media/image117.png"/><Relationship Id="rId98" Type="http://schemas.openxmlformats.org/officeDocument/2006/relationships/customXml" Target="../ink/ink120.xml"/><Relationship Id="rId121" Type="http://schemas.openxmlformats.org/officeDocument/2006/relationships/image" Target="../media/image131.png"/><Relationship Id="rId3" Type="http://schemas.openxmlformats.org/officeDocument/2006/relationships/image" Target="../media/image72.png"/><Relationship Id="rId25" Type="http://schemas.openxmlformats.org/officeDocument/2006/relationships/image" Target="../media/image83.png"/><Relationship Id="rId46" Type="http://schemas.openxmlformats.org/officeDocument/2006/relationships/customXml" Target="../ink/ink94.xml"/><Relationship Id="rId67" Type="http://schemas.openxmlformats.org/officeDocument/2006/relationships/image" Target="../media/image104.png"/><Relationship Id="rId116" Type="http://schemas.openxmlformats.org/officeDocument/2006/relationships/customXml" Target="../ink/ink129.xml"/><Relationship Id="rId20" Type="http://schemas.openxmlformats.org/officeDocument/2006/relationships/customXml" Target="../ink/ink81.xml"/><Relationship Id="rId41" Type="http://schemas.openxmlformats.org/officeDocument/2006/relationships/image" Target="../media/image91.png"/><Relationship Id="rId62" Type="http://schemas.openxmlformats.org/officeDocument/2006/relationships/customXml" Target="../ink/ink102.xml"/><Relationship Id="rId83" Type="http://schemas.openxmlformats.org/officeDocument/2006/relationships/image" Target="../media/image112.png"/><Relationship Id="rId88" Type="http://schemas.openxmlformats.org/officeDocument/2006/relationships/customXml" Target="../ink/ink115.xml"/><Relationship Id="rId111" Type="http://schemas.openxmlformats.org/officeDocument/2006/relationships/image" Target="../media/image126.png"/><Relationship Id="rId15" Type="http://schemas.openxmlformats.org/officeDocument/2006/relationships/image" Target="../media/image78.png"/><Relationship Id="rId36" Type="http://schemas.openxmlformats.org/officeDocument/2006/relationships/customXml" Target="../ink/ink89.xml"/><Relationship Id="rId57" Type="http://schemas.openxmlformats.org/officeDocument/2006/relationships/image" Target="../media/image99.png"/><Relationship Id="rId106" Type="http://schemas.openxmlformats.org/officeDocument/2006/relationships/customXml" Target="../ink/ink124.xml"/><Relationship Id="rId127" Type="http://schemas.openxmlformats.org/officeDocument/2006/relationships/image" Target="../media/image134.png"/><Relationship Id="rId10" Type="http://schemas.openxmlformats.org/officeDocument/2006/relationships/customXml" Target="../ink/ink76.xml"/><Relationship Id="rId31" Type="http://schemas.openxmlformats.org/officeDocument/2006/relationships/image" Target="../media/image86.png"/><Relationship Id="rId52" Type="http://schemas.openxmlformats.org/officeDocument/2006/relationships/customXml" Target="../ink/ink97.xml"/><Relationship Id="rId73" Type="http://schemas.openxmlformats.org/officeDocument/2006/relationships/image" Target="../media/image107.png"/><Relationship Id="rId78" Type="http://schemas.openxmlformats.org/officeDocument/2006/relationships/customXml" Target="../ink/ink110.xml"/><Relationship Id="rId94" Type="http://schemas.openxmlformats.org/officeDocument/2006/relationships/customXml" Target="../ink/ink118.xml"/><Relationship Id="rId99" Type="http://schemas.openxmlformats.org/officeDocument/2006/relationships/image" Target="../media/image120.png"/><Relationship Id="rId101" Type="http://schemas.openxmlformats.org/officeDocument/2006/relationships/image" Target="../media/image121.png"/><Relationship Id="rId122" Type="http://schemas.openxmlformats.org/officeDocument/2006/relationships/customXml" Target="../ink/ink132.xml"/><Relationship Id="rId4" Type="http://schemas.openxmlformats.org/officeDocument/2006/relationships/customXml" Target="../ink/ink73.xml"/><Relationship Id="rId9" Type="http://schemas.openxmlformats.org/officeDocument/2006/relationships/image" Target="../media/image75.png"/><Relationship Id="rId26" Type="http://schemas.openxmlformats.org/officeDocument/2006/relationships/customXml" Target="../ink/ink8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3.png"/><Relationship Id="rId21" Type="http://schemas.openxmlformats.org/officeDocument/2006/relationships/image" Target="../media/image145.png"/><Relationship Id="rId42" Type="http://schemas.openxmlformats.org/officeDocument/2006/relationships/customXml" Target="../ink/ink156.xml"/><Relationship Id="rId63" Type="http://schemas.openxmlformats.org/officeDocument/2006/relationships/image" Target="../media/image166.png"/><Relationship Id="rId84" Type="http://schemas.openxmlformats.org/officeDocument/2006/relationships/customXml" Target="../ink/ink177.xml"/><Relationship Id="rId138" Type="http://schemas.openxmlformats.org/officeDocument/2006/relationships/customXml" Target="../ink/ink204.xml"/><Relationship Id="rId107" Type="http://schemas.openxmlformats.org/officeDocument/2006/relationships/image" Target="../media/image188.png"/><Relationship Id="rId11" Type="http://schemas.openxmlformats.org/officeDocument/2006/relationships/image" Target="../media/image140.png"/><Relationship Id="rId32" Type="http://schemas.openxmlformats.org/officeDocument/2006/relationships/customXml" Target="../ink/ink151.xml"/><Relationship Id="rId53" Type="http://schemas.openxmlformats.org/officeDocument/2006/relationships/image" Target="../media/image161.png"/><Relationship Id="rId74" Type="http://schemas.openxmlformats.org/officeDocument/2006/relationships/customXml" Target="../ink/ink172.xml"/><Relationship Id="rId128" Type="http://schemas.openxmlformats.org/officeDocument/2006/relationships/customXml" Target="../ink/ink199.xml"/><Relationship Id="rId5" Type="http://schemas.openxmlformats.org/officeDocument/2006/relationships/image" Target="../media/image137.png"/><Relationship Id="rId90" Type="http://schemas.openxmlformats.org/officeDocument/2006/relationships/customXml" Target="../ink/ink180.xml"/><Relationship Id="rId95" Type="http://schemas.openxmlformats.org/officeDocument/2006/relationships/image" Target="../media/image182.png"/><Relationship Id="rId22" Type="http://schemas.openxmlformats.org/officeDocument/2006/relationships/customXml" Target="../ink/ink146.xml"/><Relationship Id="rId27" Type="http://schemas.openxmlformats.org/officeDocument/2006/relationships/image" Target="../media/image148.png"/><Relationship Id="rId43" Type="http://schemas.openxmlformats.org/officeDocument/2006/relationships/image" Target="../media/image156.png"/><Relationship Id="rId48" Type="http://schemas.openxmlformats.org/officeDocument/2006/relationships/customXml" Target="../ink/ink159.xml"/><Relationship Id="rId64" Type="http://schemas.openxmlformats.org/officeDocument/2006/relationships/customXml" Target="../ink/ink167.xml"/><Relationship Id="rId69" Type="http://schemas.openxmlformats.org/officeDocument/2006/relationships/image" Target="../media/image169.png"/><Relationship Id="rId113" Type="http://schemas.openxmlformats.org/officeDocument/2006/relationships/image" Target="../media/image191.png"/><Relationship Id="rId118" Type="http://schemas.openxmlformats.org/officeDocument/2006/relationships/customXml" Target="../ink/ink194.xml"/><Relationship Id="rId134" Type="http://schemas.openxmlformats.org/officeDocument/2006/relationships/customXml" Target="../ink/ink202.xml"/><Relationship Id="rId139" Type="http://schemas.openxmlformats.org/officeDocument/2006/relationships/image" Target="../media/image204.png"/><Relationship Id="rId80" Type="http://schemas.openxmlformats.org/officeDocument/2006/relationships/customXml" Target="../ink/ink175.xml"/><Relationship Id="rId85" Type="http://schemas.openxmlformats.org/officeDocument/2006/relationships/image" Target="../media/image177.png"/><Relationship Id="rId12" Type="http://schemas.openxmlformats.org/officeDocument/2006/relationships/customXml" Target="../ink/ink141.xml"/><Relationship Id="rId17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customXml" Target="../ink/ink154.xml"/><Relationship Id="rId59" Type="http://schemas.openxmlformats.org/officeDocument/2006/relationships/image" Target="../media/image164.png"/><Relationship Id="rId103" Type="http://schemas.openxmlformats.org/officeDocument/2006/relationships/image" Target="../media/image186.png"/><Relationship Id="rId108" Type="http://schemas.openxmlformats.org/officeDocument/2006/relationships/customXml" Target="../ink/ink189.xml"/><Relationship Id="rId124" Type="http://schemas.openxmlformats.org/officeDocument/2006/relationships/customXml" Target="../ink/ink197.xml"/><Relationship Id="rId129" Type="http://schemas.openxmlformats.org/officeDocument/2006/relationships/image" Target="../media/image199.png"/><Relationship Id="rId54" Type="http://schemas.openxmlformats.org/officeDocument/2006/relationships/customXml" Target="../ink/ink162.xml"/><Relationship Id="rId70" Type="http://schemas.openxmlformats.org/officeDocument/2006/relationships/customXml" Target="../ink/ink170.xml"/><Relationship Id="rId75" Type="http://schemas.openxmlformats.org/officeDocument/2006/relationships/image" Target="../media/image172.png"/><Relationship Id="rId91" Type="http://schemas.openxmlformats.org/officeDocument/2006/relationships/image" Target="../media/image180.png"/><Relationship Id="rId96" Type="http://schemas.openxmlformats.org/officeDocument/2006/relationships/customXml" Target="../ink/ink183.xml"/><Relationship Id="rId140" Type="http://schemas.openxmlformats.org/officeDocument/2006/relationships/customXml" Target="../ink/ink205.xml"/><Relationship Id="rId145" Type="http://schemas.openxmlformats.org/officeDocument/2006/relationships/image" Target="../media/image20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8.xml"/><Relationship Id="rId23" Type="http://schemas.openxmlformats.org/officeDocument/2006/relationships/image" Target="../media/image146.png"/><Relationship Id="rId28" Type="http://schemas.openxmlformats.org/officeDocument/2006/relationships/customXml" Target="../ink/ink149.xml"/><Relationship Id="rId49" Type="http://schemas.openxmlformats.org/officeDocument/2006/relationships/image" Target="../media/image159.png"/><Relationship Id="rId114" Type="http://schemas.openxmlformats.org/officeDocument/2006/relationships/customXml" Target="../ink/ink192.xml"/><Relationship Id="rId119" Type="http://schemas.openxmlformats.org/officeDocument/2006/relationships/image" Target="../media/image194.png"/><Relationship Id="rId44" Type="http://schemas.openxmlformats.org/officeDocument/2006/relationships/customXml" Target="../ink/ink157.xml"/><Relationship Id="rId60" Type="http://schemas.openxmlformats.org/officeDocument/2006/relationships/customXml" Target="../ink/ink165.xml"/><Relationship Id="rId65" Type="http://schemas.openxmlformats.org/officeDocument/2006/relationships/image" Target="../media/image167.png"/><Relationship Id="rId81" Type="http://schemas.openxmlformats.org/officeDocument/2006/relationships/image" Target="../media/image175.png"/><Relationship Id="rId86" Type="http://schemas.openxmlformats.org/officeDocument/2006/relationships/customXml" Target="../ink/ink178.xml"/><Relationship Id="rId130" Type="http://schemas.openxmlformats.org/officeDocument/2006/relationships/customXml" Target="../ink/ink200.xml"/><Relationship Id="rId135" Type="http://schemas.openxmlformats.org/officeDocument/2006/relationships/image" Target="../media/image202.png"/><Relationship Id="rId13" Type="http://schemas.openxmlformats.org/officeDocument/2006/relationships/image" Target="../media/image141.png"/><Relationship Id="rId18" Type="http://schemas.openxmlformats.org/officeDocument/2006/relationships/customXml" Target="../ink/ink144.xml"/><Relationship Id="rId39" Type="http://schemas.openxmlformats.org/officeDocument/2006/relationships/image" Target="../media/image154.png"/><Relationship Id="rId109" Type="http://schemas.openxmlformats.org/officeDocument/2006/relationships/image" Target="../media/image189.png"/><Relationship Id="rId34" Type="http://schemas.openxmlformats.org/officeDocument/2006/relationships/customXml" Target="../ink/ink152.xml"/><Relationship Id="rId50" Type="http://schemas.openxmlformats.org/officeDocument/2006/relationships/customXml" Target="../ink/ink160.xml"/><Relationship Id="rId55" Type="http://schemas.openxmlformats.org/officeDocument/2006/relationships/image" Target="../media/image162.png"/><Relationship Id="rId76" Type="http://schemas.openxmlformats.org/officeDocument/2006/relationships/customXml" Target="../ink/ink173.xml"/><Relationship Id="rId97" Type="http://schemas.openxmlformats.org/officeDocument/2006/relationships/image" Target="../media/image183.png"/><Relationship Id="rId104" Type="http://schemas.openxmlformats.org/officeDocument/2006/relationships/customXml" Target="../ink/ink187.xml"/><Relationship Id="rId120" Type="http://schemas.openxmlformats.org/officeDocument/2006/relationships/customXml" Target="../ink/ink195.xml"/><Relationship Id="rId125" Type="http://schemas.openxmlformats.org/officeDocument/2006/relationships/image" Target="../media/image197.png"/><Relationship Id="rId141" Type="http://schemas.openxmlformats.org/officeDocument/2006/relationships/image" Target="../media/image205.png"/><Relationship Id="rId7" Type="http://schemas.openxmlformats.org/officeDocument/2006/relationships/image" Target="../media/image138.png"/><Relationship Id="rId71" Type="http://schemas.openxmlformats.org/officeDocument/2006/relationships/image" Target="../media/image170.png"/><Relationship Id="rId92" Type="http://schemas.openxmlformats.org/officeDocument/2006/relationships/customXml" Target="../ink/ink181.xml"/><Relationship Id="rId2" Type="http://schemas.openxmlformats.org/officeDocument/2006/relationships/customXml" Target="../ink/ink136.xml"/><Relationship Id="rId29" Type="http://schemas.openxmlformats.org/officeDocument/2006/relationships/image" Target="../media/image149.png"/><Relationship Id="rId24" Type="http://schemas.openxmlformats.org/officeDocument/2006/relationships/customXml" Target="../ink/ink147.xml"/><Relationship Id="rId40" Type="http://schemas.openxmlformats.org/officeDocument/2006/relationships/customXml" Target="../ink/ink155.xml"/><Relationship Id="rId45" Type="http://schemas.openxmlformats.org/officeDocument/2006/relationships/image" Target="../media/image157.png"/><Relationship Id="rId66" Type="http://schemas.openxmlformats.org/officeDocument/2006/relationships/customXml" Target="../ink/ink168.xml"/><Relationship Id="rId87" Type="http://schemas.openxmlformats.org/officeDocument/2006/relationships/image" Target="../media/image178.png"/><Relationship Id="rId110" Type="http://schemas.openxmlformats.org/officeDocument/2006/relationships/customXml" Target="../ink/ink190.xml"/><Relationship Id="rId115" Type="http://schemas.openxmlformats.org/officeDocument/2006/relationships/image" Target="../media/image192.png"/><Relationship Id="rId131" Type="http://schemas.openxmlformats.org/officeDocument/2006/relationships/image" Target="../media/image200.png"/><Relationship Id="rId136" Type="http://schemas.openxmlformats.org/officeDocument/2006/relationships/customXml" Target="../ink/ink203.xml"/><Relationship Id="rId61" Type="http://schemas.openxmlformats.org/officeDocument/2006/relationships/image" Target="../media/image165.png"/><Relationship Id="rId82" Type="http://schemas.openxmlformats.org/officeDocument/2006/relationships/customXml" Target="../ink/ink176.xml"/><Relationship Id="rId19" Type="http://schemas.openxmlformats.org/officeDocument/2006/relationships/image" Target="../media/image144.png"/><Relationship Id="rId14" Type="http://schemas.openxmlformats.org/officeDocument/2006/relationships/customXml" Target="../ink/ink142.xml"/><Relationship Id="rId30" Type="http://schemas.openxmlformats.org/officeDocument/2006/relationships/customXml" Target="../ink/ink150.xml"/><Relationship Id="rId35" Type="http://schemas.openxmlformats.org/officeDocument/2006/relationships/image" Target="../media/image152.png"/><Relationship Id="rId56" Type="http://schemas.openxmlformats.org/officeDocument/2006/relationships/customXml" Target="../ink/ink163.xml"/><Relationship Id="rId77" Type="http://schemas.openxmlformats.org/officeDocument/2006/relationships/image" Target="../media/image173.png"/><Relationship Id="rId100" Type="http://schemas.openxmlformats.org/officeDocument/2006/relationships/customXml" Target="../ink/ink185.xml"/><Relationship Id="rId105" Type="http://schemas.openxmlformats.org/officeDocument/2006/relationships/image" Target="../media/image187.png"/><Relationship Id="rId126" Type="http://schemas.openxmlformats.org/officeDocument/2006/relationships/customXml" Target="../ink/ink198.xml"/><Relationship Id="rId8" Type="http://schemas.openxmlformats.org/officeDocument/2006/relationships/customXml" Target="../ink/ink139.xml"/><Relationship Id="rId51" Type="http://schemas.openxmlformats.org/officeDocument/2006/relationships/image" Target="../media/image160.png"/><Relationship Id="rId72" Type="http://schemas.openxmlformats.org/officeDocument/2006/relationships/customXml" Target="../ink/ink171.xml"/><Relationship Id="rId93" Type="http://schemas.openxmlformats.org/officeDocument/2006/relationships/image" Target="../media/image181.png"/><Relationship Id="rId98" Type="http://schemas.openxmlformats.org/officeDocument/2006/relationships/customXml" Target="../ink/ink184.xml"/><Relationship Id="rId121" Type="http://schemas.openxmlformats.org/officeDocument/2006/relationships/image" Target="../media/image195.png"/><Relationship Id="rId142" Type="http://schemas.openxmlformats.org/officeDocument/2006/relationships/customXml" Target="../ink/ink206.xml"/><Relationship Id="rId3" Type="http://schemas.openxmlformats.org/officeDocument/2006/relationships/image" Target="../media/image136.png"/><Relationship Id="rId25" Type="http://schemas.openxmlformats.org/officeDocument/2006/relationships/image" Target="../media/image147.png"/><Relationship Id="rId46" Type="http://schemas.openxmlformats.org/officeDocument/2006/relationships/customXml" Target="../ink/ink158.xml"/><Relationship Id="rId67" Type="http://schemas.openxmlformats.org/officeDocument/2006/relationships/image" Target="../media/image168.png"/><Relationship Id="rId116" Type="http://schemas.openxmlformats.org/officeDocument/2006/relationships/customXml" Target="../ink/ink193.xml"/><Relationship Id="rId137" Type="http://schemas.openxmlformats.org/officeDocument/2006/relationships/image" Target="../media/image203.png"/><Relationship Id="rId20" Type="http://schemas.openxmlformats.org/officeDocument/2006/relationships/customXml" Target="../ink/ink145.xml"/><Relationship Id="rId41" Type="http://schemas.openxmlformats.org/officeDocument/2006/relationships/image" Target="../media/image155.png"/><Relationship Id="rId62" Type="http://schemas.openxmlformats.org/officeDocument/2006/relationships/customXml" Target="../ink/ink166.xml"/><Relationship Id="rId83" Type="http://schemas.openxmlformats.org/officeDocument/2006/relationships/image" Target="../media/image176.png"/><Relationship Id="rId88" Type="http://schemas.openxmlformats.org/officeDocument/2006/relationships/customXml" Target="../ink/ink179.xml"/><Relationship Id="rId111" Type="http://schemas.openxmlformats.org/officeDocument/2006/relationships/image" Target="../media/image190.png"/><Relationship Id="rId132" Type="http://schemas.openxmlformats.org/officeDocument/2006/relationships/customXml" Target="../ink/ink201.xml"/><Relationship Id="rId15" Type="http://schemas.openxmlformats.org/officeDocument/2006/relationships/image" Target="../media/image142.png"/><Relationship Id="rId36" Type="http://schemas.openxmlformats.org/officeDocument/2006/relationships/customXml" Target="../ink/ink153.xml"/><Relationship Id="rId57" Type="http://schemas.openxmlformats.org/officeDocument/2006/relationships/image" Target="../media/image163.png"/><Relationship Id="rId106" Type="http://schemas.openxmlformats.org/officeDocument/2006/relationships/customXml" Target="../ink/ink188.xml"/><Relationship Id="rId127" Type="http://schemas.openxmlformats.org/officeDocument/2006/relationships/image" Target="../media/image198.png"/><Relationship Id="rId10" Type="http://schemas.openxmlformats.org/officeDocument/2006/relationships/customXml" Target="../ink/ink140.xml"/><Relationship Id="rId31" Type="http://schemas.openxmlformats.org/officeDocument/2006/relationships/image" Target="../media/image150.png"/><Relationship Id="rId52" Type="http://schemas.openxmlformats.org/officeDocument/2006/relationships/customXml" Target="../ink/ink161.xml"/><Relationship Id="rId73" Type="http://schemas.openxmlformats.org/officeDocument/2006/relationships/image" Target="../media/image171.png"/><Relationship Id="rId78" Type="http://schemas.openxmlformats.org/officeDocument/2006/relationships/customXml" Target="../ink/ink174.xml"/><Relationship Id="rId94" Type="http://schemas.openxmlformats.org/officeDocument/2006/relationships/customXml" Target="../ink/ink182.xml"/><Relationship Id="rId99" Type="http://schemas.openxmlformats.org/officeDocument/2006/relationships/image" Target="../media/image184.png"/><Relationship Id="rId101" Type="http://schemas.openxmlformats.org/officeDocument/2006/relationships/image" Target="../media/image185.png"/><Relationship Id="rId122" Type="http://schemas.openxmlformats.org/officeDocument/2006/relationships/customXml" Target="../ink/ink196.xml"/><Relationship Id="rId143" Type="http://schemas.openxmlformats.org/officeDocument/2006/relationships/image" Target="../media/image206.png"/><Relationship Id="rId4" Type="http://schemas.openxmlformats.org/officeDocument/2006/relationships/customXml" Target="../ink/ink137.xml"/><Relationship Id="rId9" Type="http://schemas.openxmlformats.org/officeDocument/2006/relationships/image" Target="../media/image139.png"/><Relationship Id="rId26" Type="http://schemas.openxmlformats.org/officeDocument/2006/relationships/customXml" Target="../ink/ink148.xml"/><Relationship Id="rId47" Type="http://schemas.openxmlformats.org/officeDocument/2006/relationships/image" Target="../media/image158.png"/><Relationship Id="rId68" Type="http://schemas.openxmlformats.org/officeDocument/2006/relationships/customXml" Target="../ink/ink169.xml"/><Relationship Id="rId89" Type="http://schemas.openxmlformats.org/officeDocument/2006/relationships/image" Target="../media/image179.png"/><Relationship Id="rId112" Type="http://schemas.openxmlformats.org/officeDocument/2006/relationships/customXml" Target="../ink/ink191.xml"/><Relationship Id="rId133" Type="http://schemas.openxmlformats.org/officeDocument/2006/relationships/image" Target="../media/image201.png"/><Relationship Id="rId16" Type="http://schemas.openxmlformats.org/officeDocument/2006/relationships/customXml" Target="../ink/ink143.xml"/><Relationship Id="rId37" Type="http://schemas.openxmlformats.org/officeDocument/2006/relationships/image" Target="../media/image153.png"/><Relationship Id="rId58" Type="http://schemas.openxmlformats.org/officeDocument/2006/relationships/customXml" Target="../ink/ink164.xml"/><Relationship Id="rId79" Type="http://schemas.openxmlformats.org/officeDocument/2006/relationships/image" Target="../media/image174.png"/><Relationship Id="rId102" Type="http://schemas.openxmlformats.org/officeDocument/2006/relationships/customXml" Target="../ink/ink186.xml"/><Relationship Id="rId123" Type="http://schemas.openxmlformats.org/officeDocument/2006/relationships/image" Target="../media/image196.png"/><Relationship Id="rId144" Type="http://schemas.openxmlformats.org/officeDocument/2006/relationships/customXml" Target="../ink/ink20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1.xml"/><Relationship Id="rId13" Type="http://schemas.openxmlformats.org/officeDocument/2006/relationships/image" Target="../media/image213.png"/><Relationship Id="rId18" Type="http://schemas.openxmlformats.org/officeDocument/2006/relationships/customXml" Target="../ink/ink216.xml"/><Relationship Id="rId3" Type="http://schemas.openxmlformats.org/officeDocument/2006/relationships/image" Target="../media/image208.png"/><Relationship Id="rId21" Type="http://schemas.openxmlformats.org/officeDocument/2006/relationships/image" Target="../media/image217.png"/><Relationship Id="rId7" Type="http://schemas.openxmlformats.org/officeDocument/2006/relationships/image" Target="../media/image210.png"/><Relationship Id="rId12" Type="http://schemas.openxmlformats.org/officeDocument/2006/relationships/customXml" Target="../ink/ink213.xml"/><Relationship Id="rId17" Type="http://schemas.openxmlformats.org/officeDocument/2006/relationships/image" Target="../media/image215.png"/><Relationship Id="rId2" Type="http://schemas.openxmlformats.org/officeDocument/2006/relationships/customXml" Target="../ink/ink208.xml"/><Relationship Id="rId16" Type="http://schemas.openxmlformats.org/officeDocument/2006/relationships/customXml" Target="../ink/ink215.xml"/><Relationship Id="rId20" Type="http://schemas.openxmlformats.org/officeDocument/2006/relationships/customXml" Target="../ink/ink2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0.xml"/><Relationship Id="rId11" Type="http://schemas.openxmlformats.org/officeDocument/2006/relationships/image" Target="../media/image212.png"/><Relationship Id="rId5" Type="http://schemas.openxmlformats.org/officeDocument/2006/relationships/image" Target="../media/image209.png"/><Relationship Id="rId15" Type="http://schemas.openxmlformats.org/officeDocument/2006/relationships/image" Target="../media/image214.png"/><Relationship Id="rId23" Type="http://schemas.openxmlformats.org/officeDocument/2006/relationships/image" Target="../media/image218.png"/><Relationship Id="rId10" Type="http://schemas.openxmlformats.org/officeDocument/2006/relationships/customXml" Target="../ink/ink212.xml"/><Relationship Id="rId19" Type="http://schemas.openxmlformats.org/officeDocument/2006/relationships/image" Target="../media/image216.png"/><Relationship Id="rId4" Type="http://schemas.openxmlformats.org/officeDocument/2006/relationships/customXml" Target="../ink/ink209.xml"/><Relationship Id="rId9" Type="http://schemas.openxmlformats.org/officeDocument/2006/relationships/image" Target="../media/image211.png"/><Relationship Id="rId14" Type="http://schemas.openxmlformats.org/officeDocument/2006/relationships/customXml" Target="../ink/ink214.xml"/><Relationship Id="rId22" Type="http://schemas.openxmlformats.org/officeDocument/2006/relationships/customXml" Target="../ink/ink21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6.png"/><Relationship Id="rId21" Type="http://schemas.openxmlformats.org/officeDocument/2006/relationships/image" Target="../media/image228.png"/><Relationship Id="rId42" Type="http://schemas.openxmlformats.org/officeDocument/2006/relationships/customXml" Target="../ink/ink239.xml"/><Relationship Id="rId63" Type="http://schemas.openxmlformats.org/officeDocument/2006/relationships/image" Target="../media/image249.png"/><Relationship Id="rId84" Type="http://schemas.openxmlformats.org/officeDocument/2006/relationships/customXml" Target="../ink/ink260.xml"/><Relationship Id="rId138" Type="http://schemas.openxmlformats.org/officeDocument/2006/relationships/customXml" Target="../ink/ink287.xml"/><Relationship Id="rId107" Type="http://schemas.openxmlformats.org/officeDocument/2006/relationships/image" Target="../media/image271.png"/><Relationship Id="rId11" Type="http://schemas.openxmlformats.org/officeDocument/2006/relationships/image" Target="../media/image223.png"/><Relationship Id="rId32" Type="http://schemas.openxmlformats.org/officeDocument/2006/relationships/customXml" Target="../ink/ink234.xml"/><Relationship Id="rId53" Type="http://schemas.openxmlformats.org/officeDocument/2006/relationships/image" Target="../media/image244.png"/><Relationship Id="rId74" Type="http://schemas.openxmlformats.org/officeDocument/2006/relationships/customXml" Target="../ink/ink255.xml"/><Relationship Id="rId128" Type="http://schemas.openxmlformats.org/officeDocument/2006/relationships/customXml" Target="../ink/ink282.xml"/><Relationship Id="rId149" Type="http://schemas.openxmlformats.org/officeDocument/2006/relationships/image" Target="../media/image292.png"/><Relationship Id="rId5" Type="http://schemas.openxmlformats.org/officeDocument/2006/relationships/image" Target="../media/image220.png"/><Relationship Id="rId95" Type="http://schemas.openxmlformats.org/officeDocument/2006/relationships/image" Target="../media/image265.png"/><Relationship Id="rId22" Type="http://schemas.openxmlformats.org/officeDocument/2006/relationships/customXml" Target="../ink/ink229.xml"/><Relationship Id="rId27" Type="http://schemas.openxmlformats.org/officeDocument/2006/relationships/image" Target="../media/image231.png"/><Relationship Id="rId43" Type="http://schemas.openxmlformats.org/officeDocument/2006/relationships/image" Target="../media/image239.png"/><Relationship Id="rId48" Type="http://schemas.openxmlformats.org/officeDocument/2006/relationships/customXml" Target="../ink/ink242.xml"/><Relationship Id="rId64" Type="http://schemas.openxmlformats.org/officeDocument/2006/relationships/customXml" Target="../ink/ink250.xml"/><Relationship Id="rId69" Type="http://schemas.openxmlformats.org/officeDocument/2006/relationships/image" Target="../media/image252.png"/><Relationship Id="rId113" Type="http://schemas.openxmlformats.org/officeDocument/2006/relationships/image" Target="../media/image274.png"/><Relationship Id="rId118" Type="http://schemas.openxmlformats.org/officeDocument/2006/relationships/customXml" Target="../ink/ink277.xml"/><Relationship Id="rId134" Type="http://schemas.openxmlformats.org/officeDocument/2006/relationships/customXml" Target="../ink/ink285.xml"/><Relationship Id="rId139" Type="http://schemas.openxmlformats.org/officeDocument/2006/relationships/image" Target="../media/image287.png"/><Relationship Id="rId80" Type="http://schemas.openxmlformats.org/officeDocument/2006/relationships/customXml" Target="../ink/ink258.xml"/><Relationship Id="rId85" Type="http://schemas.openxmlformats.org/officeDocument/2006/relationships/image" Target="../media/image260.png"/><Relationship Id="rId150" Type="http://schemas.openxmlformats.org/officeDocument/2006/relationships/customXml" Target="../ink/ink293.xml"/><Relationship Id="rId12" Type="http://schemas.openxmlformats.org/officeDocument/2006/relationships/customXml" Target="../ink/ink224.xml"/><Relationship Id="rId17" Type="http://schemas.openxmlformats.org/officeDocument/2006/relationships/image" Target="../media/image226.png"/><Relationship Id="rId33" Type="http://schemas.openxmlformats.org/officeDocument/2006/relationships/image" Target="../media/image234.png"/><Relationship Id="rId38" Type="http://schemas.openxmlformats.org/officeDocument/2006/relationships/customXml" Target="../ink/ink237.xml"/><Relationship Id="rId59" Type="http://schemas.openxmlformats.org/officeDocument/2006/relationships/image" Target="../media/image247.png"/><Relationship Id="rId103" Type="http://schemas.openxmlformats.org/officeDocument/2006/relationships/image" Target="../media/image269.png"/><Relationship Id="rId108" Type="http://schemas.openxmlformats.org/officeDocument/2006/relationships/customXml" Target="../ink/ink272.xml"/><Relationship Id="rId124" Type="http://schemas.openxmlformats.org/officeDocument/2006/relationships/customXml" Target="../ink/ink280.xml"/><Relationship Id="rId129" Type="http://schemas.openxmlformats.org/officeDocument/2006/relationships/image" Target="../media/image282.png"/><Relationship Id="rId54" Type="http://schemas.openxmlformats.org/officeDocument/2006/relationships/customXml" Target="../ink/ink245.xml"/><Relationship Id="rId70" Type="http://schemas.openxmlformats.org/officeDocument/2006/relationships/customXml" Target="../ink/ink253.xml"/><Relationship Id="rId75" Type="http://schemas.openxmlformats.org/officeDocument/2006/relationships/image" Target="../media/image255.png"/><Relationship Id="rId91" Type="http://schemas.openxmlformats.org/officeDocument/2006/relationships/image" Target="../media/image263.png"/><Relationship Id="rId96" Type="http://schemas.openxmlformats.org/officeDocument/2006/relationships/customXml" Target="../ink/ink266.xml"/><Relationship Id="rId140" Type="http://schemas.openxmlformats.org/officeDocument/2006/relationships/customXml" Target="../ink/ink288.xml"/><Relationship Id="rId145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1.xml"/><Relationship Id="rId23" Type="http://schemas.openxmlformats.org/officeDocument/2006/relationships/image" Target="../media/image229.png"/><Relationship Id="rId28" Type="http://schemas.openxmlformats.org/officeDocument/2006/relationships/customXml" Target="../ink/ink232.xml"/><Relationship Id="rId49" Type="http://schemas.openxmlformats.org/officeDocument/2006/relationships/image" Target="../media/image242.png"/><Relationship Id="rId114" Type="http://schemas.openxmlformats.org/officeDocument/2006/relationships/customXml" Target="../ink/ink275.xml"/><Relationship Id="rId119" Type="http://schemas.openxmlformats.org/officeDocument/2006/relationships/image" Target="../media/image277.png"/><Relationship Id="rId44" Type="http://schemas.openxmlformats.org/officeDocument/2006/relationships/customXml" Target="../ink/ink240.xml"/><Relationship Id="rId60" Type="http://schemas.openxmlformats.org/officeDocument/2006/relationships/customXml" Target="../ink/ink248.xml"/><Relationship Id="rId65" Type="http://schemas.openxmlformats.org/officeDocument/2006/relationships/image" Target="../media/image250.png"/><Relationship Id="rId81" Type="http://schemas.openxmlformats.org/officeDocument/2006/relationships/image" Target="../media/image258.png"/><Relationship Id="rId86" Type="http://schemas.openxmlformats.org/officeDocument/2006/relationships/customXml" Target="../ink/ink261.xml"/><Relationship Id="rId130" Type="http://schemas.openxmlformats.org/officeDocument/2006/relationships/customXml" Target="../ink/ink283.xml"/><Relationship Id="rId135" Type="http://schemas.openxmlformats.org/officeDocument/2006/relationships/image" Target="../media/image285.png"/><Relationship Id="rId151" Type="http://schemas.openxmlformats.org/officeDocument/2006/relationships/image" Target="../media/image293.png"/><Relationship Id="rId13" Type="http://schemas.openxmlformats.org/officeDocument/2006/relationships/image" Target="../media/image224.png"/><Relationship Id="rId18" Type="http://schemas.openxmlformats.org/officeDocument/2006/relationships/customXml" Target="../ink/ink227.xml"/><Relationship Id="rId39" Type="http://schemas.openxmlformats.org/officeDocument/2006/relationships/image" Target="../media/image237.png"/><Relationship Id="rId109" Type="http://schemas.openxmlformats.org/officeDocument/2006/relationships/image" Target="../media/image272.png"/><Relationship Id="rId34" Type="http://schemas.openxmlformats.org/officeDocument/2006/relationships/customXml" Target="../ink/ink235.xml"/><Relationship Id="rId50" Type="http://schemas.openxmlformats.org/officeDocument/2006/relationships/customXml" Target="../ink/ink243.xml"/><Relationship Id="rId55" Type="http://schemas.openxmlformats.org/officeDocument/2006/relationships/image" Target="../media/image245.png"/><Relationship Id="rId76" Type="http://schemas.openxmlformats.org/officeDocument/2006/relationships/customXml" Target="../ink/ink256.xml"/><Relationship Id="rId97" Type="http://schemas.openxmlformats.org/officeDocument/2006/relationships/image" Target="../media/image266.png"/><Relationship Id="rId104" Type="http://schemas.openxmlformats.org/officeDocument/2006/relationships/customXml" Target="../ink/ink270.xml"/><Relationship Id="rId120" Type="http://schemas.openxmlformats.org/officeDocument/2006/relationships/customXml" Target="../ink/ink278.xml"/><Relationship Id="rId125" Type="http://schemas.openxmlformats.org/officeDocument/2006/relationships/image" Target="../media/image280.png"/><Relationship Id="rId141" Type="http://schemas.openxmlformats.org/officeDocument/2006/relationships/image" Target="../media/image288.png"/><Relationship Id="rId146" Type="http://schemas.openxmlformats.org/officeDocument/2006/relationships/customXml" Target="../ink/ink291.xml"/><Relationship Id="rId7" Type="http://schemas.openxmlformats.org/officeDocument/2006/relationships/image" Target="../media/image221.png"/><Relationship Id="rId71" Type="http://schemas.openxmlformats.org/officeDocument/2006/relationships/image" Target="../media/image253.png"/><Relationship Id="rId92" Type="http://schemas.openxmlformats.org/officeDocument/2006/relationships/customXml" Target="../ink/ink264.xml"/><Relationship Id="rId2" Type="http://schemas.openxmlformats.org/officeDocument/2006/relationships/customXml" Target="../ink/ink219.xml"/><Relationship Id="rId29" Type="http://schemas.openxmlformats.org/officeDocument/2006/relationships/image" Target="../media/image232.png"/><Relationship Id="rId24" Type="http://schemas.openxmlformats.org/officeDocument/2006/relationships/customXml" Target="../ink/ink230.xml"/><Relationship Id="rId40" Type="http://schemas.openxmlformats.org/officeDocument/2006/relationships/customXml" Target="../ink/ink238.xml"/><Relationship Id="rId45" Type="http://schemas.openxmlformats.org/officeDocument/2006/relationships/image" Target="../media/image240.png"/><Relationship Id="rId66" Type="http://schemas.openxmlformats.org/officeDocument/2006/relationships/customXml" Target="../ink/ink251.xml"/><Relationship Id="rId87" Type="http://schemas.openxmlformats.org/officeDocument/2006/relationships/image" Target="../media/image261.png"/><Relationship Id="rId110" Type="http://schemas.openxmlformats.org/officeDocument/2006/relationships/customXml" Target="../ink/ink273.xml"/><Relationship Id="rId115" Type="http://schemas.openxmlformats.org/officeDocument/2006/relationships/image" Target="../media/image275.png"/><Relationship Id="rId131" Type="http://schemas.openxmlformats.org/officeDocument/2006/relationships/image" Target="../media/image283.png"/><Relationship Id="rId136" Type="http://schemas.openxmlformats.org/officeDocument/2006/relationships/customXml" Target="../ink/ink286.xml"/><Relationship Id="rId61" Type="http://schemas.openxmlformats.org/officeDocument/2006/relationships/image" Target="../media/image248.png"/><Relationship Id="rId82" Type="http://schemas.openxmlformats.org/officeDocument/2006/relationships/customXml" Target="../ink/ink259.xml"/><Relationship Id="rId19" Type="http://schemas.openxmlformats.org/officeDocument/2006/relationships/image" Target="../media/image227.png"/><Relationship Id="rId14" Type="http://schemas.openxmlformats.org/officeDocument/2006/relationships/customXml" Target="../ink/ink225.xml"/><Relationship Id="rId30" Type="http://schemas.openxmlformats.org/officeDocument/2006/relationships/customXml" Target="../ink/ink233.xml"/><Relationship Id="rId35" Type="http://schemas.openxmlformats.org/officeDocument/2006/relationships/image" Target="../media/image235.png"/><Relationship Id="rId56" Type="http://schemas.openxmlformats.org/officeDocument/2006/relationships/customXml" Target="../ink/ink246.xml"/><Relationship Id="rId77" Type="http://schemas.openxmlformats.org/officeDocument/2006/relationships/image" Target="../media/image256.png"/><Relationship Id="rId100" Type="http://schemas.openxmlformats.org/officeDocument/2006/relationships/customXml" Target="../ink/ink268.xml"/><Relationship Id="rId105" Type="http://schemas.openxmlformats.org/officeDocument/2006/relationships/image" Target="../media/image270.png"/><Relationship Id="rId126" Type="http://schemas.openxmlformats.org/officeDocument/2006/relationships/customXml" Target="../ink/ink281.xml"/><Relationship Id="rId147" Type="http://schemas.openxmlformats.org/officeDocument/2006/relationships/image" Target="../media/image291.png"/><Relationship Id="rId8" Type="http://schemas.openxmlformats.org/officeDocument/2006/relationships/customXml" Target="../ink/ink222.xml"/><Relationship Id="rId51" Type="http://schemas.openxmlformats.org/officeDocument/2006/relationships/image" Target="../media/image243.png"/><Relationship Id="rId72" Type="http://schemas.openxmlformats.org/officeDocument/2006/relationships/customXml" Target="../ink/ink254.xml"/><Relationship Id="rId93" Type="http://schemas.openxmlformats.org/officeDocument/2006/relationships/image" Target="../media/image264.png"/><Relationship Id="rId98" Type="http://schemas.openxmlformats.org/officeDocument/2006/relationships/customXml" Target="../ink/ink267.xml"/><Relationship Id="rId121" Type="http://schemas.openxmlformats.org/officeDocument/2006/relationships/image" Target="../media/image278.png"/><Relationship Id="rId142" Type="http://schemas.openxmlformats.org/officeDocument/2006/relationships/customXml" Target="../ink/ink289.xml"/><Relationship Id="rId3" Type="http://schemas.openxmlformats.org/officeDocument/2006/relationships/image" Target="../media/image219.png"/><Relationship Id="rId25" Type="http://schemas.openxmlformats.org/officeDocument/2006/relationships/image" Target="../media/image230.png"/><Relationship Id="rId46" Type="http://schemas.openxmlformats.org/officeDocument/2006/relationships/customXml" Target="../ink/ink241.xml"/><Relationship Id="rId67" Type="http://schemas.openxmlformats.org/officeDocument/2006/relationships/image" Target="../media/image251.png"/><Relationship Id="rId116" Type="http://schemas.openxmlformats.org/officeDocument/2006/relationships/customXml" Target="../ink/ink276.xml"/><Relationship Id="rId137" Type="http://schemas.openxmlformats.org/officeDocument/2006/relationships/image" Target="../media/image286.png"/><Relationship Id="rId20" Type="http://schemas.openxmlformats.org/officeDocument/2006/relationships/customXml" Target="../ink/ink228.xml"/><Relationship Id="rId41" Type="http://schemas.openxmlformats.org/officeDocument/2006/relationships/image" Target="../media/image238.png"/><Relationship Id="rId62" Type="http://schemas.openxmlformats.org/officeDocument/2006/relationships/customXml" Target="../ink/ink249.xml"/><Relationship Id="rId83" Type="http://schemas.openxmlformats.org/officeDocument/2006/relationships/image" Target="../media/image259.png"/><Relationship Id="rId88" Type="http://schemas.openxmlformats.org/officeDocument/2006/relationships/customXml" Target="../ink/ink262.xml"/><Relationship Id="rId111" Type="http://schemas.openxmlformats.org/officeDocument/2006/relationships/image" Target="../media/image273.png"/><Relationship Id="rId132" Type="http://schemas.openxmlformats.org/officeDocument/2006/relationships/customXml" Target="../ink/ink284.xml"/><Relationship Id="rId15" Type="http://schemas.openxmlformats.org/officeDocument/2006/relationships/image" Target="../media/image225.png"/><Relationship Id="rId36" Type="http://schemas.openxmlformats.org/officeDocument/2006/relationships/customXml" Target="../ink/ink236.xml"/><Relationship Id="rId57" Type="http://schemas.openxmlformats.org/officeDocument/2006/relationships/image" Target="../media/image246.png"/><Relationship Id="rId106" Type="http://schemas.openxmlformats.org/officeDocument/2006/relationships/customXml" Target="../ink/ink271.xml"/><Relationship Id="rId127" Type="http://schemas.openxmlformats.org/officeDocument/2006/relationships/image" Target="../media/image281.png"/><Relationship Id="rId10" Type="http://schemas.openxmlformats.org/officeDocument/2006/relationships/customXml" Target="../ink/ink223.xml"/><Relationship Id="rId31" Type="http://schemas.openxmlformats.org/officeDocument/2006/relationships/image" Target="../media/image233.png"/><Relationship Id="rId52" Type="http://schemas.openxmlformats.org/officeDocument/2006/relationships/customXml" Target="../ink/ink244.xml"/><Relationship Id="rId73" Type="http://schemas.openxmlformats.org/officeDocument/2006/relationships/image" Target="../media/image254.png"/><Relationship Id="rId78" Type="http://schemas.openxmlformats.org/officeDocument/2006/relationships/customXml" Target="../ink/ink257.xml"/><Relationship Id="rId94" Type="http://schemas.openxmlformats.org/officeDocument/2006/relationships/customXml" Target="../ink/ink265.xml"/><Relationship Id="rId99" Type="http://schemas.openxmlformats.org/officeDocument/2006/relationships/image" Target="../media/image267.png"/><Relationship Id="rId101" Type="http://schemas.openxmlformats.org/officeDocument/2006/relationships/image" Target="../media/image268.png"/><Relationship Id="rId122" Type="http://schemas.openxmlformats.org/officeDocument/2006/relationships/customXml" Target="../ink/ink279.xml"/><Relationship Id="rId143" Type="http://schemas.openxmlformats.org/officeDocument/2006/relationships/image" Target="../media/image289.png"/><Relationship Id="rId148" Type="http://schemas.openxmlformats.org/officeDocument/2006/relationships/customXml" Target="../ink/ink292.xml"/><Relationship Id="rId4" Type="http://schemas.openxmlformats.org/officeDocument/2006/relationships/customXml" Target="../ink/ink220.xml"/><Relationship Id="rId9" Type="http://schemas.openxmlformats.org/officeDocument/2006/relationships/image" Target="../media/image222.png"/><Relationship Id="rId26" Type="http://schemas.openxmlformats.org/officeDocument/2006/relationships/customXml" Target="../ink/ink231.xml"/><Relationship Id="rId47" Type="http://schemas.openxmlformats.org/officeDocument/2006/relationships/image" Target="../media/image241.png"/><Relationship Id="rId68" Type="http://schemas.openxmlformats.org/officeDocument/2006/relationships/customXml" Target="../ink/ink252.xml"/><Relationship Id="rId89" Type="http://schemas.openxmlformats.org/officeDocument/2006/relationships/image" Target="../media/image262.png"/><Relationship Id="rId112" Type="http://schemas.openxmlformats.org/officeDocument/2006/relationships/customXml" Target="../ink/ink274.xml"/><Relationship Id="rId133" Type="http://schemas.openxmlformats.org/officeDocument/2006/relationships/image" Target="../media/image284.png"/><Relationship Id="rId16" Type="http://schemas.openxmlformats.org/officeDocument/2006/relationships/customXml" Target="../ink/ink226.xml"/><Relationship Id="rId37" Type="http://schemas.openxmlformats.org/officeDocument/2006/relationships/image" Target="../media/image236.png"/><Relationship Id="rId58" Type="http://schemas.openxmlformats.org/officeDocument/2006/relationships/customXml" Target="../ink/ink247.xml"/><Relationship Id="rId79" Type="http://schemas.openxmlformats.org/officeDocument/2006/relationships/image" Target="../media/image257.png"/><Relationship Id="rId102" Type="http://schemas.openxmlformats.org/officeDocument/2006/relationships/customXml" Target="../ink/ink269.xml"/><Relationship Id="rId123" Type="http://schemas.openxmlformats.org/officeDocument/2006/relationships/image" Target="../media/image279.png"/><Relationship Id="rId144" Type="http://schemas.openxmlformats.org/officeDocument/2006/relationships/customXml" Target="../ink/ink290.xml"/><Relationship Id="rId90" Type="http://schemas.openxmlformats.org/officeDocument/2006/relationships/customXml" Target="../ink/ink26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1.png"/><Relationship Id="rId21" Type="http://schemas.openxmlformats.org/officeDocument/2006/relationships/image" Target="../media/image303.png"/><Relationship Id="rId42" Type="http://schemas.openxmlformats.org/officeDocument/2006/relationships/customXml" Target="../ink/ink314.xml"/><Relationship Id="rId63" Type="http://schemas.openxmlformats.org/officeDocument/2006/relationships/image" Target="../media/image324.png"/><Relationship Id="rId84" Type="http://schemas.openxmlformats.org/officeDocument/2006/relationships/customXml" Target="../ink/ink335.xml"/><Relationship Id="rId138" Type="http://schemas.openxmlformats.org/officeDocument/2006/relationships/customXml" Target="../ink/ink362.xml"/><Relationship Id="rId107" Type="http://schemas.openxmlformats.org/officeDocument/2006/relationships/image" Target="../media/image346.png"/><Relationship Id="rId11" Type="http://schemas.openxmlformats.org/officeDocument/2006/relationships/image" Target="../media/image298.png"/><Relationship Id="rId32" Type="http://schemas.openxmlformats.org/officeDocument/2006/relationships/customXml" Target="../ink/ink309.xml"/><Relationship Id="rId53" Type="http://schemas.openxmlformats.org/officeDocument/2006/relationships/image" Target="../media/image319.png"/><Relationship Id="rId74" Type="http://schemas.openxmlformats.org/officeDocument/2006/relationships/customXml" Target="../ink/ink330.xml"/><Relationship Id="rId128" Type="http://schemas.openxmlformats.org/officeDocument/2006/relationships/customXml" Target="../ink/ink357.xml"/><Relationship Id="rId149" Type="http://schemas.openxmlformats.org/officeDocument/2006/relationships/image" Target="../media/image367.png"/><Relationship Id="rId5" Type="http://schemas.openxmlformats.org/officeDocument/2006/relationships/image" Target="../media/image295.png"/><Relationship Id="rId95" Type="http://schemas.openxmlformats.org/officeDocument/2006/relationships/image" Target="../media/image340.png"/><Relationship Id="rId22" Type="http://schemas.openxmlformats.org/officeDocument/2006/relationships/customXml" Target="../ink/ink304.xml"/><Relationship Id="rId27" Type="http://schemas.openxmlformats.org/officeDocument/2006/relationships/image" Target="../media/image306.png"/><Relationship Id="rId43" Type="http://schemas.openxmlformats.org/officeDocument/2006/relationships/image" Target="../media/image314.png"/><Relationship Id="rId48" Type="http://schemas.openxmlformats.org/officeDocument/2006/relationships/customXml" Target="../ink/ink317.xml"/><Relationship Id="rId64" Type="http://schemas.openxmlformats.org/officeDocument/2006/relationships/customXml" Target="../ink/ink325.xml"/><Relationship Id="rId69" Type="http://schemas.openxmlformats.org/officeDocument/2006/relationships/image" Target="../media/image327.png"/><Relationship Id="rId113" Type="http://schemas.openxmlformats.org/officeDocument/2006/relationships/image" Target="../media/image349.png"/><Relationship Id="rId118" Type="http://schemas.openxmlformats.org/officeDocument/2006/relationships/customXml" Target="../ink/ink352.xml"/><Relationship Id="rId134" Type="http://schemas.openxmlformats.org/officeDocument/2006/relationships/customXml" Target="../ink/ink360.xml"/><Relationship Id="rId139" Type="http://schemas.openxmlformats.org/officeDocument/2006/relationships/image" Target="../media/image362.png"/><Relationship Id="rId80" Type="http://schemas.openxmlformats.org/officeDocument/2006/relationships/customXml" Target="../ink/ink333.xml"/><Relationship Id="rId85" Type="http://schemas.openxmlformats.org/officeDocument/2006/relationships/image" Target="../media/image335.png"/><Relationship Id="rId150" Type="http://schemas.openxmlformats.org/officeDocument/2006/relationships/customXml" Target="../ink/ink368.xml"/><Relationship Id="rId12" Type="http://schemas.openxmlformats.org/officeDocument/2006/relationships/customXml" Target="../ink/ink299.xml"/><Relationship Id="rId17" Type="http://schemas.openxmlformats.org/officeDocument/2006/relationships/image" Target="../media/image301.png"/><Relationship Id="rId33" Type="http://schemas.openxmlformats.org/officeDocument/2006/relationships/image" Target="../media/image309.png"/><Relationship Id="rId38" Type="http://schemas.openxmlformats.org/officeDocument/2006/relationships/customXml" Target="../ink/ink312.xml"/><Relationship Id="rId59" Type="http://schemas.openxmlformats.org/officeDocument/2006/relationships/image" Target="../media/image322.png"/><Relationship Id="rId103" Type="http://schemas.openxmlformats.org/officeDocument/2006/relationships/image" Target="../media/image344.png"/><Relationship Id="rId108" Type="http://schemas.openxmlformats.org/officeDocument/2006/relationships/customXml" Target="../ink/ink347.xml"/><Relationship Id="rId124" Type="http://schemas.openxmlformats.org/officeDocument/2006/relationships/customXml" Target="../ink/ink355.xml"/><Relationship Id="rId129" Type="http://schemas.openxmlformats.org/officeDocument/2006/relationships/image" Target="../media/image357.png"/><Relationship Id="rId54" Type="http://schemas.openxmlformats.org/officeDocument/2006/relationships/customXml" Target="../ink/ink320.xml"/><Relationship Id="rId70" Type="http://schemas.openxmlformats.org/officeDocument/2006/relationships/customXml" Target="../ink/ink328.xml"/><Relationship Id="rId75" Type="http://schemas.openxmlformats.org/officeDocument/2006/relationships/image" Target="../media/image330.png"/><Relationship Id="rId91" Type="http://schemas.openxmlformats.org/officeDocument/2006/relationships/image" Target="../media/image338.png"/><Relationship Id="rId96" Type="http://schemas.openxmlformats.org/officeDocument/2006/relationships/customXml" Target="../ink/ink341.xml"/><Relationship Id="rId140" Type="http://schemas.openxmlformats.org/officeDocument/2006/relationships/customXml" Target="../ink/ink363.xml"/><Relationship Id="rId145" Type="http://schemas.openxmlformats.org/officeDocument/2006/relationships/image" Target="../media/image36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6.xml"/><Relationship Id="rId23" Type="http://schemas.openxmlformats.org/officeDocument/2006/relationships/image" Target="../media/image304.png"/><Relationship Id="rId28" Type="http://schemas.openxmlformats.org/officeDocument/2006/relationships/customXml" Target="../ink/ink307.xml"/><Relationship Id="rId49" Type="http://schemas.openxmlformats.org/officeDocument/2006/relationships/image" Target="../media/image317.png"/><Relationship Id="rId114" Type="http://schemas.openxmlformats.org/officeDocument/2006/relationships/customXml" Target="../ink/ink350.xml"/><Relationship Id="rId119" Type="http://schemas.openxmlformats.org/officeDocument/2006/relationships/image" Target="../media/image352.png"/><Relationship Id="rId44" Type="http://schemas.openxmlformats.org/officeDocument/2006/relationships/customXml" Target="../ink/ink315.xml"/><Relationship Id="rId60" Type="http://schemas.openxmlformats.org/officeDocument/2006/relationships/customXml" Target="../ink/ink323.xml"/><Relationship Id="rId65" Type="http://schemas.openxmlformats.org/officeDocument/2006/relationships/image" Target="../media/image325.png"/><Relationship Id="rId81" Type="http://schemas.openxmlformats.org/officeDocument/2006/relationships/image" Target="../media/image333.png"/><Relationship Id="rId86" Type="http://schemas.openxmlformats.org/officeDocument/2006/relationships/customXml" Target="../ink/ink336.xml"/><Relationship Id="rId130" Type="http://schemas.openxmlformats.org/officeDocument/2006/relationships/customXml" Target="../ink/ink358.xml"/><Relationship Id="rId135" Type="http://schemas.openxmlformats.org/officeDocument/2006/relationships/image" Target="../media/image360.png"/><Relationship Id="rId151" Type="http://schemas.openxmlformats.org/officeDocument/2006/relationships/image" Target="../media/image368.png"/><Relationship Id="rId13" Type="http://schemas.openxmlformats.org/officeDocument/2006/relationships/image" Target="../media/image299.png"/><Relationship Id="rId18" Type="http://schemas.openxmlformats.org/officeDocument/2006/relationships/customXml" Target="../ink/ink302.xml"/><Relationship Id="rId39" Type="http://schemas.openxmlformats.org/officeDocument/2006/relationships/image" Target="../media/image312.png"/><Relationship Id="rId109" Type="http://schemas.openxmlformats.org/officeDocument/2006/relationships/image" Target="../media/image347.png"/><Relationship Id="rId34" Type="http://schemas.openxmlformats.org/officeDocument/2006/relationships/customXml" Target="../ink/ink310.xml"/><Relationship Id="rId50" Type="http://schemas.openxmlformats.org/officeDocument/2006/relationships/customXml" Target="../ink/ink318.xml"/><Relationship Id="rId55" Type="http://schemas.openxmlformats.org/officeDocument/2006/relationships/image" Target="../media/image320.png"/><Relationship Id="rId76" Type="http://schemas.openxmlformats.org/officeDocument/2006/relationships/customXml" Target="../ink/ink331.xml"/><Relationship Id="rId97" Type="http://schemas.openxmlformats.org/officeDocument/2006/relationships/image" Target="../media/image341.png"/><Relationship Id="rId104" Type="http://schemas.openxmlformats.org/officeDocument/2006/relationships/customXml" Target="../ink/ink345.xml"/><Relationship Id="rId120" Type="http://schemas.openxmlformats.org/officeDocument/2006/relationships/customXml" Target="../ink/ink353.xml"/><Relationship Id="rId125" Type="http://schemas.openxmlformats.org/officeDocument/2006/relationships/image" Target="../media/image355.png"/><Relationship Id="rId141" Type="http://schemas.openxmlformats.org/officeDocument/2006/relationships/image" Target="../media/image363.png"/><Relationship Id="rId146" Type="http://schemas.openxmlformats.org/officeDocument/2006/relationships/customXml" Target="../ink/ink366.xml"/><Relationship Id="rId7" Type="http://schemas.openxmlformats.org/officeDocument/2006/relationships/image" Target="../media/image296.png"/><Relationship Id="rId71" Type="http://schemas.openxmlformats.org/officeDocument/2006/relationships/image" Target="../media/image328.png"/><Relationship Id="rId92" Type="http://schemas.openxmlformats.org/officeDocument/2006/relationships/customXml" Target="../ink/ink339.xml"/><Relationship Id="rId2" Type="http://schemas.openxmlformats.org/officeDocument/2006/relationships/customXml" Target="../ink/ink294.xml"/><Relationship Id="rId29" Type="http://schemas.openxmlformats.org/officeDocument/2006/relationships/image" Target="../media/image307.png"/><Relationship Id="rId24" Type="http://schemas.openxmlformats.org/officeDocument/2006/relationships/customXml" Target="../ink/ink305.xml"/><Relationship Id="rId40" Type="http://schemas.openxmlformats.org/officeDocument/2006/relationships/customXml" Target="../ink/ink313.xml"/><Relationship Id="rId45" Type="http://schemas.openxmlformats.org/officeDocument/2006/relationships/image" Target="../media/image315.png"/><Relationship Id="rId66" Type="http://schemas.openxmlformats.org/officeDocument/2006/relationships/customXml" Target="../ink/ink326.xml"/><Relationship Id="rId87" Type="http://schemas.openxmlformats.org/officeDocument/2006/relationships/image" Target="../media/image336.png"/><Relationship Id="rId110" Type="http://schemas.openxmlformats.org/officeDocument/2006/relationships/customXml" Target="../ink/ink348.xml"/><Relationship Id="rId115" Type="http://schemas.openxmlformats.org/officeDocument/2006/relationships/image" Target="../media/image350.png"/><Relationship Id="rId131" Type="http://schemas.openxmlformats.org/officeDocument/2006/relationships/image" Target="../media/image358.png"/><Relationship Id="rId136" Type="http://schemas.openxmlformats.org/officeDocument/2006/relationships/customXml" Target="../ink/ink361.xml"/><Relationship Id="rId61" Type="http://schemas.openxmlformats.org/officeDocument/2006/relationships/image" Target="../media/image323.png"/><Relationship Id="rId82" Type="http://schemas.openxmlformats.org/officeDocument/2006/relationships/customXml" Target="../ink/ink334.xml"/><Relationship Id="rId152" Type="http://schemas.openxmlformats.org/officeDocument/2006/relationships/customXml" Target="../ink/ink369.xml"/><Relationship Id="rId19" Type="http://schemas.openxmlformats.org/officeDocument/2006/relationships/image" Target="../media/image302.png"/><Relationship Id="rId14" Type="http://schemas.openxmlformats.org/officeDocument/2006/relationships/customXml" Target="../ink/ink300.xml"/><Relationship Id="rId30" Type="http://schemas.openxmlformats.org/officeDocument/2006/relationships/customXml" Target="../ink/ink308.xml"/><Relationship Id="rId35" Type="http://schemas.openxmlformats.org/officeDocument/2006/relationships/image" Target="../media/image310.png"/><Relationship Id="rId56" Type="http://schemas.openxmlformats.org/officeDocument/2006/relationships/customXml" Target="../ink/ink321.xml"/><Relationship Id="rId77" Type="http://schemas.openxmlformats.org/officeDocument/2006/relationships/image" Target="../media/image331.png"/><Relationship Id="rId100" Type="http://schemas.openxmlformats.org/officeDocument/2006/relationships/customXml" Target="../ink/ink343.xml"/><Relationship Id="rId105" Type="http://schemas.openxmlformats.org/officeDocument/2006/relationships/image" Target="../media/image345.png"/><Relationship Id="rId126" Type="http://schemas.openxmlformats.org/officeDocument/2006/relationships/customXml" Target="../ink/ink356.xml"/><Relationship Id="rId147" Type="http://schemas.openxmlformats.org/officeDocument/2006/relationships/image" Target="../media/image366.png"/><Relationship Id="rId8" Type="http://schemas.openxmlformats.org/officeDocument/2006/relationships/customXml" Target="../ink/ink297.xml"/><Relationship Id="rId51" Type="http://schemas.openxmlformats.org/officeDocument/2006/relationships/image" Target="../media/image318.png"/><Relationship Id="rId72" Type="http://schemas.openxmlformats.org/officeDocument/2006/relationships/customXml" Target="../ink/ink329.xml"/><Relationship Id="rId93" Type="http://schemas.openxmlformats.org/officeDocument/2006/relationships/image" Target="../media/image339.png"/><Relationship Id="rId98" Type="http://schemas.openxmlformats.org/officeDocument/2006/relationships/customXml" Target="../ink/ink342.xml"/><Relationship Id="rId121" Type="http://schemas.openxmlformats.org/officeDocument/2006/relationships/image" Target="../media/image353.png"/><Relationship Id="rId142" Type="http://schemas.openxmlformats.org/officeDocument/2006/relationships/customXml" Target="../ink/ink364.xml"/><Relationship Id="rId3" Type="http://schemas.openxmlformats.org/officeDocument/2006/relationships/image" Target="../media/image294.png"/><Relationship Id="rId25" Type="http://schemas.openxmlformats.org/officeDocument/2006/relationships/image" Target="../media/image305.png"/><Relationship Id="rId46" Type="http://schemas.openxmlformats.org/officeDocument/2006/relationships/customXml" Target="../ink/ink316.xml"/><Relationship Id="rId67" Type="http://schemas.openxmlformats.org/officeDocument/2006/relationships/image" Target="../media/image326.png"/><Relationship Id="rId116" Type="http://schemas.openxmlformats.org/officeDocument/2006/relationships/customXml" Target="../ink/ink351.xml"/><Relationship Id="rId137" Type="http://schemas.openxmlformats.org/officeDocument/2006/relationships/image" Target="../media/image361.png"/><Relationship Id="rId20" Type="http://schemas.openxmlformats.org/officeDocument/2006/relationships/customXml" Target="../ink/ink303.xml"/><Relationship Id="rId41" Type="http://schemas.openxmlformats.org/officeDocument/2006/relationships/image" Target="../media/image313.png"/><Relationship Id="rId62" Type="http://schemas.openxmlformats.org/officeDocument/2006/relationships/customXml" Target="../ink/ink324.xml"/><Relationship Id="rId83" Type="http://schemas.openxmlformats.org/officeDocument/2006/relationships/image" Target="../media/image334.png"/><Relationship Id="rId88" Type="http://schemas.openxmlformats.org/officeDocument/2006/relationships/customXml" Target="../ink/ink337.xml"/><Relationship Id="rId111" Type="http://schemas.openxmlformats.org/officeDocument/2006/relationships/image" Target="../media/image348.png"/><Relationship Id="rId132" Type="http://schemas.openxmlformats.org/officeDocument/2006/relationships/customXml" Target="../ink/ink359.xml"/><Relationship Id="rId153" Type="http://schemas.openxmlformats.org/officeDocument/2006/relationships/image" Target="../media/image369.png"/><Relationship Id="rId15" Type="http://schemas.openxmlformats.org/officeDocument/2006/relationships/image" Target="../media/image300.png"/><Relationship Id="rId36" Type="http://schemas.openxmlformats.org/officeDocument/2006/relationships/customXml" Target="../ink/ink311.xml"/><Relationship Id="rId57" Type="http://schemas.openxmlformats.org/officeDocument/2006/relationships/image" Target="../media/image321.png"/><Relationship Id="rId106" Type="http://schemas.openxmlformats.org/officeDocument/2006/relationships/customXml" Target="../ink/ink346.xml"/><Relationship Id="rId127" Type="http://schemas.openxmlformats.org/officeDocument/2006/relationships/image" Target="../media/image356.png"/><Relationship Id="rId10" Type="http://schemas.openxmlformats.org/officeDocument/2006/relationships/customXml" Target="../ink/ink298.xml"/><Relationship Id="rId31" Type="http://schemas.openxmlformats.org/officeDocument/2006/relationships/image" Target="../media/image308.png"/><Relationship Id="rId52" Type="http://schemas.openxmlformats.org/officeDocument/2006/relationships/customXml" Target="../ink/ink319.xml"/><Relationship Id="rId73" Type="http://schemas.openxmlformats.org/officeDocument/2006/relationships/image" Target="../media/image329.png"/><Relationship Id="rId78" Type="http://schemas.openxmlformats.org/officeDocument/2006/relationships/customXml" Target="../ink/ink332.xml"/><Relationship Id="rId94" Type="http://schemas.openxmlformats.org/officeDocument/2006/relationships/customXml" Target="../ink/ink340.xml"/><Relationship Id="rId99" Type="http://schemas.openxmlformats.org/officeDocument/2006/relationships/image" Target="../media/image342.png"/><Relationship Id="rId101" Type="http://schemas.openxmlformats.org/officeDocument/2006/relationships/image" Target="../media/image343.png"/><Relationship Id="rId122" Type="http://schemas.openxmlformats.org/officeDocument/2006/relationships/customXml" Target="../ink/ink354.xml"/><Relationship Id="rId143" Type="http://schemas.openxmlformats.org/officeDocument/2006/relationships/image" Target="../media/image364.png"/><Relationship Id="rId148" Type="http://schemas.openxmlformats.org/officeDocument/2006/relationships/customXml" Target="../ink/ink367.xml"/><Relationship Id="rId4" Type="http://schemas.openxmlformats.org/officeDocument/2006/relationships/customXml" Target="../ink/ink295.xml"/><Relationship Id="rId9" Type="http://schemas.openxmlformats.org/officeDocument/2006/relationships/image" Target="../media/image297.png"/><Relationship Id="rId26" Type="http://schemas.openxmlformats.org/officeDocument/2006/relationships/customXml" Target="../ink/ink306.xml"/><Relationship Id="rId47" Type="http://schemas.openxmlformats.org/officeDocument/2006/relationships/image" Target="../media/image316.png"/><Relationship Id="rId68" Type="http://schemas.openxmlformats.org/officeDocument/2006/relationships/customXml" Target="../ink/ink327.xml"/><Relationship Id="rId89" Type="http://schemas.openxmlformats.org/officeDocument/2006/relationships/image" Target="../media/image337.png"/><Relationship Id="rId112" Type="http://schemas.openxmlformats.org/officeDocument/2006/relationships/customXml" Target="../ink/ink349.xml"/><Relationship Id="rId133" Type="http://schemas.openxmlformats.org/officeDocument/2006/relationships/image" Target="../media/image359.png"/><Relationship Id="rId16" Type="http://schemas.openxmlformats.org/officeDocument/2006/relationships/customXml" Target="../ink/ink301.xml"/><Relationship Id="rId37" Type="http://schemas.openxmlformats.org/officeDocument/2006/relationships/image" Target="../media/image311.png"/><Relationship Id="rId58" Type="http://schemas.openxmlformats.org/officeDocument/2006/relationships/customXml" Target="../ink/ink322.xml"/><Relationship Id="rId79" Type="http://schemas.openxmlformats.org/officeDocument/2006/relationships/image" Target="../media/image332.png"/><Relationship Id="rId102" Type="http://schemas.openxmlformats.org/officeDocument/2006/relationships/customXml" Target="../ink/ink344.xml"/><Relationship Id="rId123" Type="http://schemas.openxmlformats.org/officeDocument/2006/relationships/image" Target="../media/image354.png"/><Relationship Id="rId144" Type="http://schemas.openxmlformats.org/officeDocument/2006/relationships/customXml" Target="../ink/ink365.xml"/><Relationship Id="rId90" Type="http://schemas.openxmlformats.org/officeDocument/2006/relationships/customXml" Target="../ink/ink33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7.png"/><Relationship Id="rId21" Type="http://schemas.openxmlformats.org/officeDocument/2006/relationships/image" Target="../media/image379.png"/><Relationship Id="rId42" Type="http://schemas.openxmlformats.org/officeDocument/2006/relationships/customXml" Target="../ink/ink390.xml"/><Relationship Id="rId63" Type="http://schemas.openxmlformats.org/officeDocument/2006/relationships/image" Target="../media/image400.png"/><Relationship Id="rId84" Type="http://schemas.openxmlformats.org/officeDocument/2006/relationships/customXml" Target="../ink/ink411.xml"/><Relationship Id="rId138" Type="http://schemas.openxmlformats.org/officeDocument/2006/relationships/customXml" Target="../ink/ink438.xml"/><Relationship Id="rId159" Type="http://schemas.openxmlformats.org/officeDocument/2006/relationships/image" Target="../media/image447.png"/><Relationship Id="rId170" Type="http://schemas.openxmlformats.org/officeDocument/2006/relationships/customXml" Target="../ink/ink454.xml"/><Relationship Id="rId107" Type="http://schemas.openxmlformats.org/officeDocument/2006/relationships/image" Target="../media/image422.png"/><Relationship Id="rId11" Type="http://schemas.openxmlformats.org/officeDocument/2006/relationships/image" Target="../media/image374.png"/><Relationship Id="rId32" Type="http://schemas.openxmlformats.org/officeDocument/2006/relationships/customXml" Target="../ink/ink385.xml"/><Relationship Id="rId53" Type="http://schemas.openxmlformats.org/officeDocument/2006/relationships/image" Target="../media/image395.png"/><Relationship Id="rId74" Type="http://schemas.openxmlformats.org/officeDocument/2006/relationships/customXml" Target="../ink/ink406.xml"/><Relationship Id="rId128" Type="http://schemas.openxmlformats.org/officeDocument/2006/relationships/customXml" Target="../ink/ink433.xml"/><Relationship Id="rId149" Type="http://schemas.openxmlformats.org/officeDocument/2006/relationships/image" Target="../media/image442.png"/><Relationship Id="rId5" Type="http://schemas.openxmlformats.org/officeDocument/2006/relationships/image" Target="../media/image371.png"/><Relationship Id="rId95" Type="http://schemas.openxmlformats.org/officeDocument/2006/relationships/image" Target="../media/image416.png"/><Relationship Id="rId160" Type="http://schemas.openxmlformats.org/officeDocument/2006/relationships/customXml" Target="../ink/ink449.xml"/><Relationship Id="rId181" Type="http://schemas.openxmlformats.org/officeDocument/2006/relationships/image" Target="../media/image457.png"/><Relationship Id="rId22" Type="http://schemas.openxmlformats.org/officeDocument/2006/relationships/customXml" Target="../ink/ink380.xml"/><Relationship Id="rId43" Type="http://schemas.openxmlformats.org/officeDocument/2006/relationships/image" Target="../media/image390.png"/><Relationship Id="rId64" Type="http://schemas.openxmlformats.org/officeDocument/2006/relationships/customXml" Target="../ink/ink401.xml"/><Relationship Id="rId118" Type="http://schemas.openxmlformats.org/officeDocument/2006/relationships/customXml" Target="../ink/ink428.xml"/><Relationship Id="rId139" Type="http://schemas.openxmlformats.org/officeDocument/2006/relationships/image" Target="../media/image438.png"/><Relationship Id="rId85" Type="http://schemas.openxmlformats.org/officeDocument/2006/relationships/image" Target="../media/image411.png"/><Relationship Id="rId150" Type="http://schemas.openxmlformats.org/officeDocument/2006/relationships/customXml" Target="../ink/ink444.xml"/><Relationship Id="rId171" Type="http://schemas.openxmlformats.org/officeDocument/2006/relationships/image" Target="../media/image453.png"/><Relationship Id="rId12" Type="http://schemas.openxmlformats.org/officeDocument/2006/relationships/customXml" Target="../ink/ink375.xml"/><Relationship Id="rId33" Type="http://schemas.openxmlformats.org/officeDocument/2006/relationships/image" Target="../media/image385.png"/><Relationship Id="rId108" Type="http://schemas.openxmlformats.org/officeDocument/2006/relationships/customXml" Target="../ink/ink423.xml"/><Relationship Id="rId129" Type="http://schemas.openxmlformats.org/officeDocument/2006/relationships/image" Target="../media/image433.png"/><Relationship Id="rId54" Type="http://schemas.openxmlformats.org/officeDocument/2006/relationships/customXml" Target="../ink/ink396.xml"/><Relationship Id="rId75" Type="http://schemas.openxmlformats.org/officeDocument/2006/relationships/image" Target="../media/image406.png"/><Relationship Id="rId96" Type="http://schemas.openxmlformats.org/officeDocument/2006/relationships/customXml" Target="../ink/ink417.xml"/><Relationship Id="rId140" Type="http://schemas.openxmlformats.org/officeDocument/2006/relationships/customXml" Target="../ink/ink439.xml"/><Relationship Id="rId161" Type="http://schemas.openxmlformats.org/officeDocument/2006/relationships/image" Target="../media/image448.png"/><Relationship Id="rId182" Type="http://schemas.openxmlformats.org/officeDocument/2006/relationships/customXml" Target="../ink/ink460.xml"/><Relationship Id="rId6" Type="http://schemas.openxmlformats.org/officeDocument/2006/relationships/customXml" Target="../ink/ink372.xml"/><Relationship Id="rId23" Type="http://schemas.openxmlformats.org/officeDocument/2006/relationships/image" Target="../media/image380.png"/><Relationship Id="rId119" Type="http://schemas.openxmlformats.org/officeDocument/2006/relationships/image" Target="../media/image428.png"/><Relationship Id="rId44" Type="http://schemas.openxmlformats.org/officeDocument/2006/relationships/customXml" Target="../ink/ink391.xml"/><Relationship Id="rId65" Type="http://schemas.openxmlformats.org/officeDocument/2006/relationships/image" Target="../media/image401.png"/><Relationship Id="rId86" Type="http://schemas.openxmlformats.org/officeDocument/2006/relationships/customXml" Target="../ink/ink412.xml"/><Relationship Id="rId130" Type="http://schemas.openxmlformats.org/officeDocument/2006/relationships/customXml" Target="../ink/ink434.xml"/><Relationship Id="rId151" Type="http://schemas.openxmlformats.org/officeDocument/2006/relationships/image" Target="../media/image443.png"/><Relationship Id="rId172" Type="http://schemas.openxmlformats.org/officeDocument/2006/relationships/customXml" Target="../ink/ink455.xml"/><Relationship Id="rId13" Type="http://schemas.openxmlformats.org/officeDocument/2006/relationships/image" Target="../media/image375.png"/><Relationship Id="rId18" Type="http://schemas.openxmlformats.org/officeDocument/2006/relationships/customXml" Target="../ink/ink378.xml"/><Relationship Id="rId39" Type="http://schemas.openxmlformats.org/officeDocument/2006/relationships/image" Target="../media/image388.png"/><Relationship Id="rId109" Type="http://schemas.openxmlformats.org/officeDocument/2006/relationships/image" Target="../media/image423.png"/><Relationship Id="rId34" Type="http://schemas.openxmlformats.org/officeDocument/2006/relationships/customXml" Target="../ink/ink386.xml"/><Relationship Id="rId50" Type="http://schemas.openxmlformats.org/officeDocument/2006/relationships/customXml" Target="../ink/ink394.xml"/><Relationship Id="rId55" Type="http://schemas.openxmlformats.org/officeDocument/2006/relationships/image" Target="../media/image396.png"/><Relationship Id="rId76" Type="http://schemas.openxmlformats.org/officeDocument/2006/relationships/customXml" Target="../ink/ink407.xml"/><Relationship Id="rId97" Type="http://schemas.openxmlformats.org/officeDocument/2006/relationships/image" Target="../media/image417.png"/><Relationship Id="rId104" Type="http://schemas.openxmlformats.org/officeDocument/2006/relationships/customXml" Target="../ink/ink421.xml"/><Relationship Id="rId120" Type="http://schemas.openxmlformats.org/officeDocument/2006/relationships/customXml" Target="../ink/ink429.xml"/><Relationship Id="rId125" Type="http://schemas.openxmlformats.org/officeDocument/2006/relationships/image" Target="../media/image431.png"/><Relationship Id="rId141" Type="http://schemas.openxmlformats.org/officeDocument/2006/relationships/image" Target="../media/image439.png"/><Relationship Id="rId146" Type="http://schemas.openxmlformats.org/officeDocument/2006/relationships/customXml" Target="../ink/ink442.xml"/><Relationship Id="rId167" Type="http://schemas.openxmlformats.org/officeDocument/2006/relationships/image" Target="../media/image451.png"/><Relationship Id="rId7" Type="http://schemas.openxmlformats.org/officeDocument/2006/relationships/image" Target="../media/image372.png"/><Relationship Id="rId71" Type="http://schemas.openxmlformats.org/officeDocument/2006/relationships/image" Target="../media/image404.png"/><Relationship Id="rId92" Type="http://schemas.openxmlformats.org/officeDocument/2006/relationships/customXml" Target="../ink/ink415.xml"/><Relationship Id="rId162" Type="http://schemas.openxmlformats.org/officeDocument/2006/relationships/customXml" Target="../ink/ink450.xml"/><Relationship Id="rId183" Type="http://schemas.openxmlformats.org/officeDocument/2006/relationships/image" Target="../media/image458.png"/><Relationship Id="rId2" Type="http://schemas.openxmlformats.org/officeDocument/2006/relationships/customXml" Target="../ink/ink370.xml"/><Relationship Id="rId29" Type="http://schemas.openxmlformats.org/officeDocument/2006/relationships/image" Target="../media/image383.png"/><Relationship Id="rId24" Type="http://schemas.openxmlformats.org/officeDocument/2006/relationships/customXml" Target="../ink/ink381.xml"/><Relationship Id="rId40" Type="http://schemas.openxmlformats.org/officeDocument/2006/relationships/customXml" Target="../ink/ink389.xml"/><Relationship Id="rId45" Type="http://schemas.openxmlformats.org/officeDocument/2006/relationships/image" Target="../media/image391.png"/><Relationship Id="rId66" Type="http://schemas.openxmlformats.org/officeDocument/2006/relationships/customXml" Target="../ink/ink402.xml"/><Relationship Id="rId87" Type="http://schemas.openxmlformats.org/officeDocument/2006/relationships/image" Target="../media/image412.png"/><Relationship Id="rId110" Type="http://schemas.openxmlformats.org/officeDocument/2006/relationships/customXml" Target="../ink/ink424.xml"/><Relationship Id="rId115" Type="http://schemas.openxmlformats.org/officeDocument/2006/relationships/image" Target="../media/image426.png"/><Relationship Id="rId131" Type="http://schemas.openxmlformats.org/officeDocument/2006/relationships/image" Target="../media/image434.png"/><Relationship Id="rId136" Type="http://schemas.openxmlformats.org/officeDocument/2006/relationships/customXml" Target="../ink/ink437.xml"/><Relationship Id="rId157" Type="http://schemas.openxmlformats.org/officeDocument/2006/relationships/image" Target="../media/image446.png"/><Relationship Id="rId178" Type="http://schemas.openxmlformats.org/officeDocument/2006/relationships/customXml" Target="../ink/ink458.xml"/><Relationship Id="rId61" Type="http://schemas.openxmlformats.org/officeDocument/2006/relationships/image" Target="../media/image399.png"/><Relationship Id="rId82" Type="http://schemas.openxmlformats.org/officeDocument/2006/relationships/customXml" Target="../ink/ink410.xml"/><Relationship Id="rId152" Type="http://schemas.openxmlformats.org/officeDocument/2006/relationships/customXml" Target="../ink/ink445.xml"/><Relationship Id="rId173" Type="http://schemas.openxmlformats.org/officeDocument/2006/relationships/image" Target="../media/image454.png"/><Relationship Id="rId19" Type="http://schemas.openxmlformats.org/officeDocument/2006/relationships/image" Target="../media/image378.png"/><Relationship Id="rId14" Type="http://schemas.openxmlformats.org/officeDocument/2006/relationships/customXml" Target="../ink/ink376.xml"/><Relationship Id="rId30" Type="http://schemas.openxmlformats.org/officeDocument/2006/relationships/customXml" Target="../ink/ink384.xml"/><Relationship Id="rId35" Type="http://schemas.openxmlformats.org/officeDocument/2006/relationships/image" Target="../media/image386.png"/><Relationship Id="rId56" Type="http://schemas.openxmlformats.org/officeDocument/2006/relationships/customXml" Target="../ink/ink397.xml"/><Relationship Id="rId77" Type="http://schemas.openxmlformats.org/officeDocument/2006/relationships/image" Target="../media/image407.png"/><Relationship Id="rId100" Type="http://schemas.openxmlformats.org/officeDocument/2006/relationships/customXml" Target="../ink/ink419.xml"/><Relationship Id="rId105" Type="http://schemas.openxmlformats.org/officeDocument/2006/relationships/image" Target="../media/image421.png"/><Relationship Id="rId126" Type="http://schemas.openxmlformats.org/officeDocument/2006/relationships/customXml" Target="../ink/ink432.xml"/><Relationship Id="rId147" Type="http://schemas.openxmlformats.org/officeDocument/2006/relationships/image" Target="../media/image441.png"/><Relationship Id="rId168" Type="http://schemas.openxmlformats.org/officeDocument/2006/relationships/customXml" Target="../ink/ink453.xml"/><Relationship Id="rId8" Type="http://schemas.openxmlformats.org/officeDocument/2006/relationships/customXml" Target="../ink/ink373.xml"/><Relationship Id="rId51" Type="http://schemas.openxmlformats.org/officeDocument/2006/relationships/image" Target="../media/image394.png"/><Relationship Id="rId72" Type="http://schemas.openxmlformats.org/officeDocument/2006/relationships/customXml" Target="../ink/ink405.xml"/><Relationship Id="rId93" Type="http://schemas.openxmlformats.org/officeDocument/2006/relationships/image" Target="../media/image415.png"/><Relationship Id="rId98" Type="http://schemas.openxmlformats.org/officeDocument/2006/relationships/customXml" Target="../ink/ink418.xml"/><Relationship Id="rId121" Type="http://schemas.openxmlformats.org/officeDocument/2006/relationships/image" Target="../media/image429.png"/><Relationship Id="rId142" Type="http://schemas.openxmlformats.org/officeDocument/2006/relationships/customXml" Target="../ink/ink440.xml"/><Relationship Id="rId163" Type="http://schemas.openxmlformats.org/officeDocument/2006/relationships/image" Target="../media/image449.png"/><Relationship Id="rId184" Type="http://schemas.openxmlformats.org/officeDocument/2006/relationships/customXml" Target="../ink/ink461.xml"/><Relationship Id="rId3" Type="http://schemas.openxmlformats.org/officeDocument/2006/relationships/image" Target="../media/image370.png"/><Relationship Id="rId25" Type="http://schemas.openxmlformats.org/officeDocument/2006/relationships/image" Target="../media/image381.png"/><Relationship Id="rId46" Type="http://schemas.openxmlformats.org/officeDocument/2006/relationships/customXml" Target="../ink/ink392.xml"/><Relationship Id="rId67" Type="http://schemas.openxmlformats.org/officeDocument/2006/relationships/image" Target="../media/image402.png"/><Relationship Id="rId116" Type="http://schemas.openxmlformats.org/officeDocument/2006/relationships/customXml" Target="../ink/ink427.xml"/><Relationship Id="rId137" Type="http://schemas.openxmlformats.org/officeDocument/2006/relationships/image" Target="../media/image437.png"/><Relationship Id="rId158" Type="http://schemas.openxmlformats.org/officeDocument/2006/relationships/customXml" Target="../ink/ink448.xml"/><Relationship Id="rId20" Type="http://schemas.openxmlformats.org/officeDocument/2006/relationships/customXml" Target="../ink/ink379.xml"/><Relationship Id="rId41" Type="http://schemas.openxmlformats.org/officeDocument/2006/relationships/image" Target="../media/image389.png"/><Relationship Id="rId62" Type="http://schemas.openxmlformats.org/officeDocument/2006/relationships/customXml" Target="../ink/ink400.xml"/><Relationship Id="rId83" Type="http://schemas.openxmlformats.org/officeDocument/2006/relationships/image" Target="../media/image410.png"/><Relationship Id="rId88" Type="http://schemas.openxmlformats.org/officeDocument/2006/relationships/customXml" Target="../ink/ink413.xml"/><Relationship Id="rId111" Type="http://schemas.openxmlformats.org/officeDocument/2006/relationships/image" Target="../media/image424.png"/><Relationship Id="rId132" Type="http://schemas.openxmlformats.org/officeDocument/2006/relationships/customXml" Target="../ink/ink435.xml"/><Relationship Id="rId153" Type="http://schemas.openxmlformats.org/officeDocument/2006/relationships/image" Target="../media/image444.png"/><Relationship Id="rId174" Type="http://schemas.openxmlformats.org/officeDocument/2006/relationships/customXml" Target="../ink/ink456.xml"/><Relationship Id="rId179" Type="http://schemas.openxmlformats.org/officeDocument/2006/relationships/image" Target="../media/image456.png"/><Relationship Id="rId15" Type="http://schemas.openxmlformats.org/officeDocument/2006/relationships/image" Target="../media/image376.png"/><Relationship Id="rId36" Type="http://schemas.openxmlformats.org/officeDocument/2006/relationships/customXml" Target="../ink/ink387.xml"/><Relationship Id="rId57" Type="http://schemas.openxmlformats.org/officeDocument/2006/relationships/image" Target="../media/image397.png"/><Relationship Id="rId106" Type="http://schemas.openxmlformats.org/officeDocument/2006/relationships/customXml" Target="../ink/ink422.xml"/><Relationship Id="rId127" Type="http://schemas.openxmlformats.org/officeDocument/2006/relationships/image" Target="../media/image432.png"/><Relationship Id="rId10" Type="http://schemas.openxmlformats.org/officeDocument/2006/relationships/customXml" Target="../ink/ink374.xml"/><Relationship Id="rId31" Type="http://schemas.openxmlformats.org/officeDocument/2006/relationships/image" Target="../media/image384.png"/><Relationship Id="rId52" Type="http://schemas.openxmlformats.org/officeDocument/2006/relationships/customXml" Target="../ink/ink395.xml"/><Relationship Id="rId73" Type="http://schemas.openxmlformats.org/officeDocument/2006/relationships/image" Target="../media/image405.png"/><Relationship Id="rId78" Type="http://schemas.openxmlformats.org/officeDocument/2006/relationships/customXml" Target="../ink/ink408.xml"/><Relationship Id="rId94" Type="http://schemas.openxmlformats.org/officeDocument/2006/relationships/customXml" Target="../ink/ink416.xml"/><Relationship Id="rId99" Type="http://schemas.openxmlformats.org/officeDocument/2006/relationships/image" Target="../media/image418.png"/><Relationship Id="rId101" Type="http://schemas.openxmlformats.org/officeDocument/2006/relationships/image" Target="../media/image419.png"/><Relationship Id="rId122" Type="http://schemas.openxmlformats.org/officeDocument/2006/relationships/customXml" Target="../ink/ink430.xml"/><Relationship Id="rId143" Type="http://schemas.openxmlformats.org/officeDocument/2006/relationships/image" Target="../media/image440.png"/><Relationship Id="rId148" Type="http://schemas.openxmlformats.org/officeDocument/2006/relationships/customXml" Target="../ink/ink443.xml"/><Relationship Id="rId164" Type="http://schemas.openxmlformats.org/officeDocument/2006/relationships/customXml" Target="../ink/ink451.xml"/><Relationship Id="rId169" Type="http://schemas.openxmlformats.org/officeDocument/2006/relationships/image" Target="../media/image452.png"/><Relationship Id="rId185" Type="http://schemas.openxmlformats.org/officeDocument/2006/relationships/image" Target="../media/image459.png"/><Relationship Id="rId4" Type="http://schemas.openxmlformats.org/officeDocument/2006/relationships/customXml" Target="../ink/ink371.xml"/><Relationship Id="rId9" Type="http://schemas.openxmlformats.org/officeDocument/2006/relationships/image" Target="../media/image373.png"/><Relationship Id="rId180" Type="http://schemas.openxmlformats.org/officeDocument/2006/relationships/customXml" Target="../ink/ink459.xml"/><Relationship Id="rId26" Type="http://schemas.openxmlformats.org/officeDocument/2006/relationships/customXml" Target="../ink/ink382.xml"/><Relationship Id="rId47" Type="http://schemas.openxmlformats.org/officeDocument/2006/relationships/image" Target="../media/image392.png"/><Relationship Id="rId68" Type="http://schemas.openxmlformats.org/officeDocument/2006/relationships/customXml" Target="../ink/ink403.xml"/><Relationship Id="rId89" Type="http://schemas.openxmlformats.org/officeDocument/2006/relationships/image" Target="../media/image413.png"/><Relationship Id="rId112" Type="http://schemas.openxmlformats.org/officeDocument/2006/relationships/customXml" Target="../ink/ink425.xml"/><Relationship Id="rId133" Type="http://schemas.openxmlformats.org/officeDocument/2006/relationships/image" Target="../media/image435.png"/><Relationship Id="rId154" Type="http://schemas.openxmlformats.org/officeDocument/2006/relationships/customXml" Target="../ink/ink446.xml"/><Relationship Id="rId175" Type="http://schemas.openxmlformats.org/officeDocument/2006/relationships/image" Target="../media/image455.png"/><Relationship Id="rId16" Type="http://schemas.openxmlformats.org/officeDocument/2006/relationships/customXml" Target="../ink/ink377.xml"/><Relationship Id="rId37" Type="http://schemas.openxmlformats.org/officeDocument/2006/relationships/image" Target="../media/image387.png"/><Relationship Id="rId58" Type="http://schemas.openxmlformats.org/officeDocument/2006/relationships/customXml" Target="../ink/ink398.xml"/><Relationship Id="rId79" Type="http://schemas.openxmlformats.org/officeDocument/2006/relationships/image" Target="../media/image408.png"/><Relationship Id="rId102" Type="http://schemas.openxmlformats.org/officeDocument/2006/relationships/customXml" Target="../ink/ink420.xml"/><Relationship Id="rId123" Type="http://schemas.openxmlformats.org/officeDocument/2006/relationships/image" Target="../media/image430.png"/><Relationship Id="rId144" Type="http://schemas.openxmlformats.org/officeDocument/2006/relationships/customXml" Target="../ink/ink441.xml"/><Relationship Id="rId90" Type="http://schemas.openxmlformats.org/officeDocument/2006/relationships/customXml" Target="../ink/ink414.xml"/><Relationship Id="rId165" Type="http://schemas.openxmlformats.org/officeDocument/2006/relationships/image" Target="../media/image450.png"/><Relationship Id="rId186" Type="http://schemas.openxmlformats.org/officeDocument/2006/relationships/customXml" Target="../ink/ink462.xml"/><Relationship Id="rId27" Type="http://schemas.openxmlformats.org/officeDocument/2006/relationships/image" Target="../media/image382.png"/><Relationship Id="rId48" Type="http://schemas.openxmlformats.org/officeDocument/2006/relationships/customXml" Target="../ink/ink393.xml"/><Relationship Id="rId69" Type="http://schemas.openxmlformats.org/officeDocument/2006/relationships/image" Target="../media/image403.png"/><Relationship Id="rId113" Type="http://schemas.openxmlformats.org/officeDocument/2006/relationships/image" Target="../media/image425.png"/><Relationship Id="rId134" Type="http://schemas.openxmlformats.org/officeDocument/2006/relationships/customXml" Target="../ink/ink436.xml"/><Relationship Id="rId80" Type="http://schemas.openxmlformats.org/officeDocument/2006/relationships/customXml" Target="../ink/ink409.xml"/><Relationship Id="rId155" Type="http://schemas.openxmlformats.org/officeDocument/2006/relationships/image" Target="../media/image445.png"/><Relationship Id="rId176" Type="http://schemas.openxmlformats.org/officeDocument/2006/relationships/customXml" Target="../ink/ink457.xml"/><Relationship Id="rId17" Type="http://schemas.openxmlformats.org/officeDocument/2006/relationships/image" Target="../media/image377.png"/><Relationship Id="rId38" Type="http://schemas.openxmlformats.org/officeDocument/2006/relationships/customXml" Target="../ink/ink388.xml"/><Relationship Id="rId59" Type="http://schemas.openxmlformats.org/officeDocument/2006/relationships/image" Target="../media/image398.png"/><Relationship Id="rId103" Type="http://schemas.openxmlformats.org/officeDocument/2006/relationships/image" Target="../media/image420.png"/><Relationship Id="rId124" Type="http://schemas.openxmlformats.org/officeDocument/2006/relationships/customXml" Target="../ink/ink431.xml"/><Relationship Id="rId70" Type="http://schemas.openxmlformats.org/officeDocument/2006/relationships/customXml" Target="../ink/ink404.xml"/><Relationship Id="rId91" Type="http://schemas.openxmlformats.org/officeDocument/2006/relationships/image" Target="../media/image414.png"/><Relationship Id="rId145" Type="http://schemas.openxmlformats.org/officeDocument/2006/relationships/image" Target="../media/image137.png"/><Relationship Id="rId166" Type="http://schemas.openxmlformats.org/officeDocument/2006/relationships/customXml" Target="../ink/ink452.xml"/><Relationship Id="rId187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83.xml"/><Relationship Id="rId49" Type="http://schemas.openxmlformats.org/officeDocument/2006/relationships/image" Target="../media/image393.png"/><Relationship Id="rId114" Type="http://schemas.openxmlformats.org/officeDocument/2006/relationships/customXml" Target="../ink/ink426.xml"/><Relationship Id="rId60" Type="http://schemas.openxmlformats.org/officeDocument/2006/relationships/customXml" Target="../ink/ink399.xml"/><Relationship Id="rId81" Type="http://schemas.openxmlformats.org/officeDocument/2006/relationships/image" Target="../media/image409.png"/><Relationship Id="rId135" Type="http://schemas.openxmlformats.org/officeDocument/2006/relationships/image" Target="../media/image436.png"/><Relationship Id="rId156" Type="http://schemas.openxmlformats.org/officeDocument/2006/relationships/customXml" Target="../ink/ink447.xml"/><Relationship Id="rId177" Type="http://schemas.openxmlformats.org/officeDocument/2006/relationships/image" Target="../media/image32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6.png"/><Relationship Id="rId18" Type="http://schemas.openxmlformats.org/officeDocument/2006/relationships/customXml" Target="../ink/ink471.xml"/><Relationship Id="rId26" Type="http://schemas.openxmlformats.org/officeDocument/2006/relationships/customXml" Target="../ink/ink475.xml"/><Relationship Id="rId3" Type="http://schemas.openxmlformats.org/officeDocument/2006/relationships/image" Target="../media/image461.png"/><Relationship Id="rId21" Type="http://schemas.openxmlformats.org/officeDocument/2006/relationships/image" Target="../media/image470.png"/><Relationship Id="rId7" Type="http://schemas.openxmlformats.org/officeDocument/2006/relationships/image" Target="../media/image463.png"/><Relationship Id="rId12" Type="http://schemas.openxmlformats.org/officeDocument/2006/relationships/customXml" Target="../ink/ink468.xml"/><Relationship Id="rId17" Type="http://schemas.openxmlformats.org/officeDocument/2006/relationships/image" Target="../media/image468.png"/><Relationship Id="rId25" Type="http://schemas.openxmlformats.org/officeDocument/2006/relationships/image" Target="../media/image472.png"/><Relationship Id="rId33" Type="http://schemas.openxmlformats.org/officeDocument/2006/relationships/image" Target="../media/image476.png"/><Relationship Id="rId2" Type="http://schemas.openxmlformats.org/officeDocument/2006/relationships/customXml" Target="../ink/ink463.xml"/><Relationship Id="rId16" Type="http://schemas.openxmlformats.org/officeDocument/2006/relationships/customXml" Target="../ink/ink470.xml"/><Relationship Id="rId20" Type="http://schemas.openxmlformats.org/officeDocument/2006/relationships/customXml" Target="../ink/ink472.xml"/><Relationship Id="rId29" Type="http://schemas.openxmlformats.org/officeDocument/2006/relationships/image" Target="../media/image47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5.xml"/><Relationship Id="rId11" Type="http://schemas.openxmlformats.org/officeDocument/2006/relationships/image" Target="../media/image465.png"/><Relationship Id="rId24" Type="http://schemas.openxmlformats.org/officeDocument/2006/relationships/customXml" Target="../ink/ink474.xml"/><Relationship Id="rId32" Type="http://schemas.openxmlformats.org/officeDocument/2006/relationships/customXml" Target="../ink/ink478.xml"/><Relationship Id="rId5" Type="http://schemas.openxmlformats.org/officeDocument/2006/relationships/image" Target="../media/image462.png"/><Relationship Id="rId15" Type="http://schemas.openxmlformats.org/officeDocument/2006/relationships/image" Target="../media/image467.png"/><Relationship Id="rId23" Type="http://schemas.openxmlformats.org/officeDocument/2006/relationships/image" Target="../media/image471.png"/><Relationship Id="rId28" Type="http://schemas.openxmlformats.org/officeDocument/2006/relationships/customXml" Target="../ink/ink476.xml"/><Relationship Id="rId10" Type="http://schemas.openxmlformats.org/officeDocument/2006/relationships/customXml" Target="../ink/ink467.xml"/><Relationship Id="rId19" Type="http://schemas.openxmlformats.org/officeDocument/2006/relationships/image" Target="../media/image469.png"/><Relationship Id="rId31" Type="http://schemas.openxmlformats.org/officeDocument/2006/relationships/image" Target="../media/image475.png"/><Relationship Id="rId4" Type="http://schemas.openxmlformats.org/officeDocument/2006/relationships/customXml" Target="../ink/ink464.xml"/><Relationship Id="rId9" Type="http://schemas.openxmlformats.org/officeDocument/2006/relationships/image" Target="../media/image464.png"/><Relationship Id="rId14" Type="http://schemas.openxmlformats.org/officeDocument/2006/relationships/customXml" Target="../ink/ink469.xml"/><Relationship Id="rId22" Type="http://schemas.openxmlformats.org/officeDocument/2006/relationships/customXml" Target="../ink/ink473.xml"/><Relationship Id="rId27" Type="http://schemas.openxmlformats.org/officeDocument/2006/relationships/image" Target="../media/image473.png"/><Relationship Id="rId30" Type="http://schemas.openxmlformats.org/officeDocument/2006/relationships/customXml" Target="../ink/ink477.xml"/><Relationship Id="rId8" Type="http://schemas.openxmlformats.org/officeDocument/2006/relationships/customXml" Target="../ink/ink46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1.xml"/><Relationship Id="rId21" Type="http://schemas.openxmlformats.org/officeDocument/2006/relationships/image" Target="../media/image486.png"/><Relationship Id="rId42" Type="http://schemas.openxmlformats.org/officeDocument/2006/relationships/customXml" Target="../ink/ink499.xml"/><Relationship Id="rId47" Type="http://schemas.openxmlformats.org/officeDocument/2006/relationships/image" Target="../media/image499.png"/><Relationship Id="rId63" Type="http://schemas.openxmlformats.org/officeDocument/2006/relationships/image" Target="../media/image507.png"/><Relationship Id="rId68" Type="http://schemas.openxmlformats.org/officeDocument/2006/relationships/customXml" Target="../ink/ink512.xml"/><Relationship Id="rId84" Type="http://schemas.openxmlformats.org/officeDocument/2006/relationships/customXml" Target="../ink/ink520.xml"/><Relationship Id="rId16" Type="http://schemas.openxmlformats.org/officeDocument/2006/relationships/customXml" Target="../ink/ink486.xml"/><Relationship Id="rId11" Type="http://schemas.openxmlformats.org/officeDocument/2006/relationships/image" Target="../media/image481.png"/><Relationship Id="rId32" Type="http://schemas.openxmlformats.org/officeDocument/2006/relationships/customXml" Target="../ink/ink494.xml"/><Relationship Id="rId37" Type="http://schemas.openxmlformats.org/officeDocument/2006/relationships/image" Target="../media/image494.png"/><Relationship Id="rId53" Type="http://schemas.openxmlformats.org/officeDocument/2006/relationships/image" Target="../media/image502.png"/><Relationship Id="rId58" Type="http://schemas.openxmlformats.org/officeDocument/2006/relationships/customXml" Target="../ink/ink507.xml"/><Relationship Id="rId74" Type="http://schemas.openxmlformats.org/officeDocument/2006/relationships/customXml" Target="../ink/ink515.xml"/><Relationship Id="rId79" Type="http://schemas.openxmlformats.org/officeDocument/2006/relationships/image" Target="../media/image515.png"/><Relationship Id="rId5" Type="http://schemas.openxmlformats.org/officeDocument/2006/relationships/image" Target="../media/image478.png"/><Relationship Id="rId19" Type="http://schemas.openxmlformats.org/officeDocument/2006/relationships/image" Target="../media/image485.png"/><Relationship Id="rId14" Type="http://schemas.openxmlformats.org/officeDocument/2006/relationships/customXml" Target="../ink/ink485.xml"/><Relationship Id="rId22" Type="http://schemas.openxmlformats.org/officeDocument/2006/relationships/customXml" Target="../ink/ink489.xml"/><Relationship Id="rId27" Type="http://schemas.openxmlformats.org/officeDocument/2006/relationships/image" Target="../media/image489.png"/><Relationship Id="rId30" Type="http://schemas.openxmlformats.org/officeDocument/2006/relationships/customXml" Target="../ink/ink493.xml"/><Relationship Id="rId35" Type="http://schemas.openxmlformats.org/officeDocument/2006/relationships/image" Target="../media/image493.png"/><Relationship Id="rId43" Type="http://schemas.openxmlformats.org/officeDocument/2006/relationships/image" Target="../media/image497.png"/><Relationship Id="rId48" Type="http://schemas.openxmlformats.org/officeDocument/2006/relationships/customXml" Target="../ink/ink502.xml"/><Relationship Id="rId56" Type="http://schemas.openxmlformats.org/officeDocument/2006/relationships/customXml" Target="../ink/ink506.xml"/><Relationship Id="rId64" Type="http://schemas.openxmlformats.org/officeDocument/2006/relationships/customXml" Target="../ink/ink510.xml"/><Relationship Id="rId69" Type="http://schemas.openxmlformats.org/officeDocument/2006/relationships/image" Target="../media/image510.png"/><Relationship Id="rId77" Type="http://schemas.openxmlformats.org/officeDocument/2006/relationships/image" Target="../media/image514.png"/><Relationship Id="rId8" Type="http://schemas.openxmlformats.org/officeDocument/2006/relationships/customXml" Target="../ink/ink482.xml"/><Relationship Id="rId51" Type="http://schemas.openxmlformats.org/officeDocument/2006/relationships/image" Target="../media/image501.png"/><Relationship Id="rId72" Type="http://schemas.openxmlformats.org/officeDocument/2006/relationships/customXml" Target="../ink/ink514.xml"/><Relationship Id="rId80" Type="http://schemas.openxmlformats.org/officeDocument/2006/relationships/customXml" Target="../ink/ink518.xml"/><Relationship Id="rId85" Type="http://schemas.openxmlformats.org/officeDocument/2006/relationships/image" Target="../media/image518.png"/><Relationship Id="rId3" Type="http://schemas.openxmlformats.org/officeDocument/2006/relationships/image" Target="../media/image477.png"/><Relationship Id="rId12" Type="http://schemas.openxmlformats.org/officeDocument/2006/relationships/customXml" Target="../ink/ink484.xml"/><Relationship Id="rId17" Type="http://schemas.openxmlformats.org/officeDocument/2006/relationships/image" Target="../media/image484.png"/><Relationship Id="rId25" Type="http://schemas.openxmlformats.org/officeDocument/2006/relationships/image" Target="../media/image488.png"/><Relationship Id="rId33" Type="http://schemas.openxmlformats.org/officeDocument/2006/relationships/image" Target="../media/image492.png"/><Relationship Id="rId38" Type="http://schemas.openxmlformats.org/officeDocument/2006/relationships/customXml" Target="../ink/ink497.xml"/><Relationship Id="rId46" Type="http://schemas.openxmlformats.org/officeDocument/2006/relationships/customXml" Target="../ink/ink501.xml"/><Relationship Id="rId59" Type="http://schemas.openxmlformats.org/officeDocument/2006/relationships/image" Target="../media/image505.png"/><Relationship Id="rId67" Type="http://schemas.openxmlformats.org/officeDocument/2006/relationships/image" Target="../media/image509.png"/><Relationship Id="rId20" Type="http://schemas.openxmlformats.org/officeDocument/2006/relationships/customXml" Target="../ink/ink488.xml"/><Relationship Id="rId41" Type="http://schemas.openxmlformats.org/officeDocument/2006/relationships/image" Target="../media/image496.png"/><Relationship Id="rId54" Type="http://schemas.openxmlformats.org/officeDocument/2006/relationships/customXml" Target="../ink/ink505.xml"/><Relationship Id="rId62" Type="http://schemas.openxmlformats.org/officeDocument/2006/relationships/customXml" Target="../ink/ink509.xml"/><Relationship Id="rId70" Type="http://schemas.openxmlformats.org/officeDocument/2006/relationships/customXml" Target="../ink/ink513.xml"/><Relationship Id="rId75" Type="http://schemas.openxmlformats.org/officeDocument/2006/relationships/image" Target="../media/image513.png"/><Relationship Id="rId83" Type="http://schemas.openxmlformats.org/officeDocument/2006/relationships/image" Target="../media/image5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1.xml"/><Relationship Id="rId15" Type="http://schemas.openxmlformats.org/officeDocument/2006/relationships/image" Target="../media/image483.png"/><Relationship Id="rId23" Type="http://schemas.openxmlformats.org/officeDocument/2006/relationships/image" Target="../media/image487.png"/><Relationship Id="rId28" Type="http://schemas.openxmlformats.org/officeDocument/2006/relationships/customXml" Target="../ink/ink492.xml"/><Relationship Id="rId36" Type="http://schemas.openxmlformats.org/officeDocument/2006/relationships/customXml" Target="../ink/ink496.xml"/><Relationship Id="rId49" Type="http://schemas.openxmlformats.org/officeDocument/2006/relationships/image" Target="../media/image500.png"/><Relationship Id="rId57" Type="http://schemas.openxmlformats.org/officeDocument/2006/relationships/image" Target="../media/image504.png"/><Relationship Id="rId10" Type="http://schemas.openxmlformats.org/officeDocument/2006/relationships/customXml" Target="../ink/ink483.xml"/><Relationship Id="rId31" Type="http://schemas.openxmlformats.org/officeDocument/2006/relationships/image" Target="../media/image491.png"/><Relationship Id="rId44" Type="http://schemas.openxmlformats.org/officeDocument/2006/relationships/customXml" Target="../ink/ink500.xml"/><Relationship Id="rId52" Type="http://schemas.openxmlformats.org/officeDocument/2006/relationships/customXml" Target="../ink/ink504.xml"/><Relationship Id="rId60" Type="http://schemas.openxmlformats.org/officeDocument/2006/relationships/customXml" Target="../ink/ink508.xml"/><Relationship Id="rId65" Type="http://schemas.openxmlformats.org/officeDocument/2006/relationships/image" Target="../media/image508.png"/><Relationship Id="rId73" Type="http://schemas.openxmlformats.org/officeDocument/2006/relationships/image" Target="../media/image512.png"/><Relationship Id="rId78" Type="http://schemas.openxmlformats.org/officeDocument/2006/relationships/customXml" Target="../ink/ink517.xml"/><Relationship Id="rId81" Type="http://schemas.openxmlformats.org/officeDocument/2006/relationships/image" Target="../media/image516.png"/><Relationship Id="rId4" Type="http://schemas.openxmlformats.org/officeDocument/2006/relationships/customXml" Target="../ink/ink480.xml"/><Relationship Id="rId9" Type="http://schemas.openxmlformats.org/officeDocument/2006/relationships/image" Target="../media/image480.png"/><Relationship Id="rId13" Type="http://schemas.openxmlformats.org/officeDocument/2006/relationships/image" Target="../media/image482.png"/><Relationship Id="rId18" Type="http://schemas.openxmlformats.org/officeDocument/2006/relationships/customXml" Target="../ink/ink487.xml"/><Relationship Id="rId39" Type="http://schemas.openxmlformats.org/officeDocument/2006/relationships/image" Target="../media/image495.png"/><Relationship Id="rId34" Type="http://schemas.openxmlformats.org/officeDocument/2006/relationships/customXml" Target="../ink/ink495.xml"/><Relationship Id="rId50" Type="http://schemas.openxmlformats.org/officeDocument/2006/relationships/customXml" Target="../ink/ink503.xml"/><Relationship Id="rId55" Type="http://schemas.openxmlformats.org/officeDocument/2006/relationships/image" Target="../media/image503.png"/><Relationship Id="rId76" Type="http://schemas.openxmlformats.org/officeDocument/2006/relationships/customXml" Target="../ink/ink516.xml"/><Relationship Id="rId7" Type="http://schemas.openxmlformats.org/officeDocument/2006/relationships/image" Target="../media/image479.png"/><Relationship Id="rId71" Type="http://schemas.openxmlformats.org/officeDocument/2006/relationships/image" Target="../media/image511.png"/><Relationship Id="rId2" Type="http://schemas.openxmlformats.org/officeDocument/2006/relationships/customXml" Target="../ink/ink479.xml"/><Relationship Id="rId29" Type="http://schemas.openxmlformats.org/officeDocument/2006/relationships/image" Target="../media/image490.png"/><Relationship Id="rId24" Type="http://schemas.openxmlformats.org/officeDocument/2006/relationships/customXml" Target="../ink/ink490.xml"/><Relationship Id="rId40" Type="http://schemas.openxmlformats.org/officeDocument/2006/relationships/customXml" Target="../ink/ink498.xml"/><Relationship Id="rId45" Type="http://schemas.openxmlformats.org/officeDocument/2006/relationships/image" Target="../media/image498.png"/><Relationship Id="rId66" Type="http://schemas.openxmlformats.org/officeDocument/2006/relationships/customXml" Target="../ink/ink511.xml"/><Relationship Id="rId61" Type="http://schemas.openxmlformats.org/officeDocument/2006/relationships/image" Target="../media/image506.png"/><Relationship Id="rId82" Type="http://schemas.openxmlformats.org/officeDocument/2006/relationships/customXml" Target="../ink/ink5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5DED9FD-AD32-43B8-B453-9AEF92449689}"/>
                  </a:ext>
                </a:extLst>
              </p14:cNvPr>
              <p14:cNvContentPartPr/>
              <p14:nvPr/>
            </p14:nvContentPartPr>
            <p14:xfrm>
              <a:off x="1083840" y="389040"/>
              <a:ext cx="3972960" cy="622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5DED9FD-AD32-43B8-B453-9AEF924496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841" y="380040"/>
                <a:ext cx="3990598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B1984AC-3FC5-4D46-8C85-9E5F20CC89C7}"/>
                  </a:ext>
                </a:extLst>
              </p14:cNvPr>
              <p14:cNvContentPartPr/>
              <p14:nvPr/>
            </p14:nvContentPartPr>
            <p14:xfrm>
              <a:off x="2356440" y="1283640"/>
              <a:ext cx="394200" cy="224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B1984AC-3FC5-4D46-8C85-9E5F20CC8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7440" y="1274640"/>
                <a:ext cx="411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0EAE83F-937B-4317-B3ED-BCA86C6053A2}"/>
                  </a:ext>
                </a:extLst>
              </p14:cNvPr>
              <p14:cNvContentPartPr/>
              <p14:nvPr/>
            </p14:nvContentPartPr>
            <p14:xfrm>
              <a:off x="2987520" y="1210200"/>
              <a:ext cx="798840" cy="261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0EAE83F-937B-4317-B3ED-BCA86C6053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8880" y="1201200"/>
                <a:ext cx="8164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4490D83-E9FB-4EAF-ABD7-B9B2F485ADE3}"/>
                  </a:ext>
                </a:extLst>
              </p14:cNvPr>
              <p14:cNvContentPartPr/>
              <p14:nvPr/>
            </p14:nvContentPartPr>
            <p14:xfrm>
              <a:off x="1812480" y="1298760"/>
              <a:ext cx="260280" cy="195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4490D83-E9FB-4EAF-ABD7-B9B2F485AD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3480" y="1289760"/>
                <a:ext cx="277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D8DB588-E3F3-486D-A9A1-371E7E2A7961}"/>
                  </a:ext>
                </a:extLst>
              </p14:cNvPr>
              <p14:cNvContentPartPr/>
              <p14:nvPr/>
            </p14:nvContentPartPr>
            <p14:xfrm>
              <a:off x="1035960" y="1248720"/>
              <a:ext cx="538920" cy="314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D8DB588-E3F3-486D-A9A1-371E7E2A79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6960" y="1240080"/>
                <a:ext cx="5565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F1398A-807A-4742-AA9B-C15DA8BCC8FF}"/>
                  </a:ext>
                </a:extLst>
              </p14:cNvPr>
              <p14:cNvContentPartPr/>
              <p14:nvPr/>
            </p14:nvContentPartPr>
            <p14:xfrm>
              <a:off x="5918640" y="1242960"/>
              <a:ext cx="829080" cy="1267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F1398A-807A-4742-AA9B-C15DA8BCC8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09644" y="1234320"/>
                <a:ext cx="846712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0EB2011-B08D-484B-9F18-D14E59EDA251}"/>
                  </a:ext>
                </a:extLst>
              </p14:cNvPr>
              <p14:cNvContentPartPr/>
              <p14:nvPr/>
            </p14:nvContentPartPr>
            <p14:xfrm>
              <a:off x="4876800" y="1164120"/>
              <a:ext cx="881280" cy="347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0EB2011-B08D-484B-9F18-D14E59EDA25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8160" y="1155120"/>
                <a:ext cx="89892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B3A0B94-DD8C-41BF-B131-B7313D622B02}"/>
                  </a:ext>
                </a:extLst>
              </p14:cNvPr>
              <p14:cNvContentPartPr/>
              <p14:nvPr/>
            </p14:nvContentPartPr>
            <p14:xfrm>
              <a:off x="4054560" y="1217040"/>
              <a:ext cx="614520" cy="205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B3A0B94-DD8C-41BF-B131-B7313D622B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45565" y="1208385"/>
                <a:ext cx="632150" cy="22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E58007D-82E4-4C62-B0F8-ACF49B1EA2E2}"/>
                  </a:ext>
                </a:extLst>
              </p14:cNvPr>
              <p14:cNvContentPartPr/>
              <p14:nvPr/>
            </p14:nvContentPartPr>
            <p14:xfrm>
              <a:off x="8580840" y="1000320"/>
              <a:ext cx="18720" cy="38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E58007D-82E4-4C62-B0F8-ACF49B1EA2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72200" y="991680"/>
                <a:ext cx="363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0C670BB-4CE2-4864-A84C-6D5AB370EC6F}"/>
                  </a:ext>
                </a:extLst>
              </p14:cNvPr>
              <p14:cNvContentPartPr/>
              <p14:nvPr/>
            </p14:nvContentPartPr>
            <p14:xfrm>
              <a:off x="8143800" y="1127760"/>
              <a:ext cx="913320" cy="165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0C670BB-4CE2-4864-A84C-6D5AB370EC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34800" y="1119120"/>
                <a:ext cx="9309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99A45F8-7747-45F4-88A1-C18C0C81611F}"/>
                  </a:ext>
                </a:extLst>
              </p14:cNvPr>
              <p14:cNvContentPartPr/>
              <p14:nvPr/>
            </p14:nvContentPartPr>
            <p14:xfrm>
              <a:off x="7421280" y="1066200"/>
              <a:ext cx="513360" cy="255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99A45F8-7747-45F4-88A1-C18C0C8161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12634" y="1057560"/>
                <a:ext cx="531012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DE91904-9CA7-481F-A65E-0AEFC5ACD261}"/>
                  </a:ext>
                </a:extLst>
              </p14:cNvPr>
              <p14:cNvContentPartPr/>
              <p14:nvPr/>
            </p14:nvContentPartPr>
            <p14:xfrm>
              <a:off x="6961200" y="1183200"/>
              <a:ext cx="235440" cy="3596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DE91904-9CA7-481F-A65E-0AEFC5ACD2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52200" y="1174200"/>
                <a:ext cx="2530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C361DEA-E0F2-443E-9C50-DCBE9FFE519C}"/>
                  </a:ext>
                </a:extLst>
              </p14:cNvPr>
              <p14:cNvContentPartPr/>
              <p14:nvPr/>
            </p14:nvContentPartPr>
            <p14:xfrm>
              <a:off x="9145680" y="988800"/>
              <a:ext cx="809640" cy="3121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C361DEA-E0F2-443E-9C50-DCBE9FFE519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36680" y="980150"/>
                <a:ext cx="827280" cy="329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49BF8D5-B7E0-4C97-93BC-9D9470AAAE41}"/>
                  </a:ext>
                </a:extLst>
              </p14:cNvPr>
              <p14:cNvContentPartPr/>
              <p14:nvPr/>
            </p14:nvContentPartPr>
            <p14:xfrm>
              <a:off x="10217040" y="1146120"/>
              <a:ext cx="1104840" cy="269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49BF8D5-B7E0-4C97-93BC-9D9470AAAE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08043" y="1137480"/>
                <a:ext cx="1122474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A0D8EDA-A480-4859-B3C3-761D2F328E8F}"/>
                  </a:ext>
                </a:extLst>
              </p14:cNvPr>
              <p14:cNvContentPartPr/>
              <p14:nvPr/>
            </p14:nvContentPartPr>
            <p14:xfrm>
              <a:off x="1107960" y="1857840"/>
              <a:ext cx="606240" cy="392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A0D8EDA-A480-4859-B3C3-761D2F328E8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8960" y="1848840"/>
                <a:ext cx="62388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1C2C79C-FD59-4721-97A8-555F8BBB3197}"/>
                  </a:ext>
                </a:extLst>
              </p14:cNvPr>
              <p14:cNvContentPartPr/>
              <p14:nvPr/>
            </p14:nvContentPartPr>
            <p14:xfrm>
              <a:off x="1598640" y="3256440"/>
              <a:ext cx="6120" cy="198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1C2C79C-FD59-4721-97A8-555F8BBB31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90000" y="3247800"/>
                <a:ext cx="23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E46F258-459F-4AA4-8ADF-62ECE4B1E46C}"/>
                  </a:ext>
                </a:extLst>
              </p14:cNvPr>
              <p14:cNvContentPartPr/>
              <p14:nvPr/>
            </p14:nvContentPartPr>
            <p14:xfrm>
              <a:off x="1609800" y="3359400"/>
              <a:ext cx="2520" cy="205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E46F258-459F-4AA4-8ADF-62ECE4B1E46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00800" y="3350760"/>
                <a:ext cx="20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704F88A-A9EB-4E9D-B836-41AD438A73F6}"/>
                  </a:ext>
                </a:extLst>
              </p14:cNvPr>
              <p14:cNvContentPartPr/>
              <p14:nvPr/>
            </p14:nvContentPartPr>
            <p14:xfrm>
              <a:off x="1035960" y="3146280"/>
              <a:ext cx="435240" cy="3139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704F88A-A9EB-4E9D-B836-41AD438A73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6960" y="3137280"/>
                <a:ext cx="4528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51CAA6F-176B-4BA4-878C-EBB0645668DF}"/>
                  </a:ext>
                </a:extLst>
              </p14:cNvPr>
              <p14:cNvContentPartPr/>
              <p14:nvPr/>
            </p14:nvContentPartPr>
            <p14:xfrm>
              <a:off x="2939280" y="3104520"/>
              <a:ext cx="265320" cy="2152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51CAA6F-176B-4BA4-878C-EBB0645668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30280" y="3095520"/>
                <a:ext cx="2829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83BBD5C-D43F-49AA-B36A-4A478961F319}"/>
                  </a:ext>
                </a:extLst>
              </p14:cNvPr>
              <p14:cNvContentPartPr/>
              <p14:nvPr/>
            </p14:nvContentPartPr>
            <p14:xfrm>
              <a:off x="3362640" y="3188040"/>
              <a:ext cx="178920" cy="997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83BBD5C-D43F-49AA-B36A-4A478961F3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3640" y="3179040"/>
                <a:ext cx="1965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1C7FAF5-2F8B-4A3D-9EA7-1F851F55B831}"/>
                  </a:ext>
                </a:extLst>
              </p14:cNvPr>
              <p14:cNvContentPartPr/>
              <p14:nvPr/>
            </p14:nvContentPartPr>
            <p14:xfrm>
              <a:off x="5535600" y="3022080"/>
              <a:ext cx="446400" cy="1875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1C7FAF5-2F8B-4A3D-9EA7-1F851F55B83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26960" y="3013097"/>
                <a:ext cx="464040" cy="205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30824AB-4490-41BB-99F2-C908428FCEF5}"/>
                  </a:ext>
                </a:extLst>
              </p14:cNvPr>
              <p14:cNvContentPartPr/>
              <p14:nvPr/>
            </p14:nvContentPartPr>
            <p14:xfrm>
              <a:off x="3789960" y="3066720"/>
              <a:ext cx="1582200" cy="1929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30824AB-4490-41BB-99F2-C908428FCEF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80960" y="3058064"/>
                <a:ext cx="1599840" cy="210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5E6351D-44AF-4283-8177-3F9205851D3B}"/>
                  </a:ext>
                </a:extLst>
              </p14:cNvPr>
              <p14:cNvContentPartPr/>
              <p14:nvPr/>
            </p14:nvContentPartPr>
            <p14:xfrm>
              <a:off x="7883880" y="2911200"/>
              <a:ext cx="822960" cy="2898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5E6351D-44AF-4283-8177-3F9205851D3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75240" y="2902560"/>
                <a:ext cx="8406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766DF5B-C433-45B6-99E9-B0A0DD951A6F}"/>
                  </a:ext>
                </a:extLst>
              </p14:cNvPr>
              <p14:cNvContentPartPr/>
              <p14:nvPr/>
            </p14:nvContentPartPr>
            <p14:xfrm>
              <a:off x="7184040" y="2934600"/>
              <a:ext cx="489240" cy="2005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766DF5B-C433-45B6-99E9-B0A0DD951A6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75400" y="2925616"/>
                <a:ext cx="506880" cy="218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96F1F8C-33DC-41AB-98BB-0DC9458A6197}"/>
                  </a:ext>
                </a:extLst>
              </p14:cNvPr>
              <p14:cNvContentPartPr/>
              <p14:nvPr/>
            </p14:nvContentPartPr>
            <p14:xfrm>
              <a:off x="6297000" y="2986440"/>
              <a:ext cx="716760" cy="1926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96F1F8C-33DC-41AB-98BB-0DC9458A619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88005" y="2977440"/>
                <a:ext cx="734391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FEBB408-35CD-4B6A-B321-B44E888A97D0}"/>
                  </a:ext>
                </a:extLst>
              </p14:cNvPr>
              <p14:cNvContentPartPr/>
              <p14:nvPr/>
            </p14:nvContentPartPr>
            <p14:xfrm>
              <a:off x="8968920" y="2898960"/>
              <a:ext cx="1689120" cy="1857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FEBB408-35CD-4B6A-B321-B44E888A97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59920" y="2889977"/>
                <a:ext cx="1706760" cy="203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0D42413-20F9-436B-B793-202A835700F3}"/>
                  </a:ext>
                </a:extLst>
              </p14:cNvPr>
              <p14:cNvContentPartPr/>
              <p14:nvPr/>
            </p14:nvContentPartPr>
            <p14:xfrm>
              <a:off x="1276800" y="3695640"/>
              <a:ext cx="543600" cy="2160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0D42413-20F9-436B-B793-202A835700F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67806" y="3686655"/>
                <a:ext cx="561228" cy="233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ECD085F-6166-4FAB-BC16-A01ECE1534EF}"/>
                  </a:ext>
                </a:extLst>
              </p14:cNvPr>
              <p14:cNvContentPartPr/>
              <p14:nvPr/>
            </p14:nvContentPartPr>
            <p14:xfrm>
              <a:off x="2919120" y="3873480"/>
              <a:ext cx="233640" cy="932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ECD085F-6166-4FAB-BC16-A01ECE1534E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10120" y="3864840"/>
                <a:ext cx="2512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749BB64-4027-412E-9AAD-798BA55BAEBF}"/>
                  </a:ext>
                </a:extLst>
              </p14:cNvPr>
              <p14:cNvContentPartPr/>
              <p14:nvPr/>
            </p14:nvContentPartPr>
            <p14:xfrm>
              <a:off x="2319720" y="3680520"/>
              <a:ext cx="472320" cy="3567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749BB64-4027-412E-9AAD-798BA55BAE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11080" y="3671871"/>
                <a:ext cx="489960" cy="374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6A61C88-11F1-41C5-982C-B1D932547F6D}"/>
                  </a:ext>
                </a:extLst>
              </p14:cNvPr>
              <p14:cNvContentPartPr/>
              <p14:nvPr/>
            </p14:nvContentPartPr>
            <p14:xfrm>
              <a:off x="3553800" y="3575040"/>
              <a:ext cx="1622520" cy="3816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6A61C88-11F1-41C5-982C-B1D932547F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45160" y="3566040"/>
                <a:ext cx="16401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039F66C-BFAF-4EDC-A740-8B9EE9242609}"/>
                  </a:ext>
                </a:extLst>
              </p14:cNvPr>
              <p14:cNvContentPartPr/>
              <p14:nvPr/>
            </p14:nvContentPartPr>
            <p14:xfrm>
              <a:off x="5435880" y="3699600"/>
              <a:ext cx="253440" cy="3492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039F66C-BFAF-4EDC-A740-8B9EE924260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26880" y="3690960"/>
                <a:ext cx="271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6856CDB-E9B5-4C2E-A950-AE4E3B78B9E0}"/>
                  </a:ext>
                </a:extLst>
              </p14:cNvPr>
              <p14:cNvContentPartPr/>
              <p14:nvPr/>
            </p14:nvContentPartPr>
            <p14:xfrm>
              <a:off x="5492760" y="3776280"/>
              <a:ext cx="131040" cy="79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6856CDB-E9B5-4C2E-A950-AE4E3B78B9E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84120" y="3767640"/>
                <a:ext cx="1486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3F79A9B9-1BEE-4C1F-9FBD-AFED3F4C6940}"/>
                  </a:ext>
                </a:extLst>
              </p14:cNvPr>
              <p14:cNvContentPartPr/>
              <p14:nvPr/>
            </p14:nvContentPartPr>
            <p14:xfrm>
              <a:off x="7065960" y="3439680"/>
              <a:ext cx="1826280" cy="4129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3F79A9B9-1BEE-4C1F-9FBD-AFED3F4C694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57320" y="3430688"/>
                <a:ext cx="1843920" cy="430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79B1769F-8584-41C7-80C7-C82645B56F5E}"/>
                  </a:ext>
                </a:extLst>
              </p14:cNvPr>
              <p14:cNvContentPartPr/>
              <p14:nvPr/>
            </p14:nvContentPartPr>
            <p14:xfrm>
              <a:off x="5980560" y="3428160"/>
              <a:ext cx="998280" cy="5241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79B1769F-8584-41C7-80C7-C82645B56F5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71917" y="3419160"/>
                <a:ext cx="1015926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7F4B324B-0168-485D-B3EE-BA3B3D1689AC}"/>
                  </a:ext>
                </a:extLst>
              </p14:cNvPr>
              <p14:cNvContentPartPr/>
              <p14:nvPr/>
            </p14:nvContentPartPr>
            <p14:xfrm>
              <a:off x="5829720" y="3989760"/>
              <a:ext cx="578880" cy="1278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7F4B324B-0168-485D-B3EE-BA3B3D1689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21075" y="3981120"/>
                <a:ext cx="596531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B94A007-8898-4795-A7B5-1BAAC54E21C8}"/>
                  </a:ext>
                </a:extLst>
              </p14:cNvPr>
              <p14:cNvContentPartPr/>
              <p14:nvPr/>
            </p14:nvContentPartPr>
            <p14:xfrm>
              <a:off x="2733360" y="4680600"/>
              <a:ext cx="290160" cy="187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B94A007-8898-4795-A7B5-1BAAC54E21C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24360" y="4671600"/>
                <a:ext cx="3078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61DEDDF-4FB3-4998-B36E-A9E92AC8A94F}"/>
                  </a:ext>
                </a:extLst>
              </p14:cNvPr>
              <p14:cNvContentPartPr/>
              <p14:nvPr/>
            </p14:nvContentPartPr>
            <p14:xfrm>
              <a:off x="2785920" y="4772400"/>
              <a:ext cx="205920" cy="79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61DEDDF-4FB3-4998-B36E-A9E92AC8A94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77280" y="4763400"/>
                <a:ext cx="223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BA7EA8F4-9014-4796-B9D1-1FFD586E5AD6}"/>
                  </a:ext>
                </a:extLst>
              </p14:cNvPr>
              <p14:cNvContentPartPr/>
              <p14:nvPr/>
            </p14:nvContentPartPr>
            <p14:xfrm>
              <a:off x="3477120" y="4354440"/>
              <a:ext cx="209880" cy="47376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BA7EA8F4-9014-4796-B9D1-1FFD586E5AD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68480" y="4345440"/>
                <a:ext cx="22752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D69047A-4687-4F9F-BADD-C69EC3836072}"/>
                  </a:ext>
                </a:extLst>
              </p14:cNvPr>
              <p14:cNvContentPartPr/>
              <p14:nvPr/>
            </p14:nvContentPartPr>
            <p14:xfrm>
              <a:off x="3266520" y="4994160"/>
              <a:ext cx="696240" cy="2260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D69047A-4687-4F9F-BADD-C69EC383607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57525" y="4985520"/>
                <a:ext cx="713871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E5EFE29-3CD0-41A4-94B2-8EB274A10570}"/>
                  </a:ext>
                </a:extLst>
              </p14:cNvPr>
              <p14:cNvContentPartPr/>
              <p14:nvPr/>
            </p14:nvContentPartPr>
            <p14:xfrm>
              <a:off x="4427160" y="5043480"/>
              <a:ext cx="154800" cy="1504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E5EFE29-3CD0-41A4-94B2-8EB274A1057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418160" y="5034840"/>
                <a:ext cx="1724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39FBB48-C4D1-4A14-AC64-A82AEA66EA01}"/>
                  </a:ext>
                </a:extLst>
              </p14:cNvPr>
              <p14:cNvContentPartPr/>
              <p14:nvPr/>
            </p14:nvContentPartPr>
            <p14:xfrm>
              <a:off x="4125120" y="5010000"/>
              <a:ext cx="209520" cy="1620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39FBB48-C4D1-4A14-AC64-A82AEA66EA0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16135" y="5001000"/>
                <a:ext cx="22713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7599947-6150-47B0-AFE9-C4C5336521CA}"/>
                  </a:ext>
                </a:extLst>
              </p14:cNvPr>
              <p14:cNvContentPartPr/>
              <p14:nvPr/>
            </p14:nvContentPartPr>
            <p14:xfrm>
              <a:off x="6104400" y="4390440"/>
              <a:ext cx="185400" cy="20448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7599947-6150-47B0-AFE9-C4C5336521C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095760" y="4381800"/>
                <a:ext cx="203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2A946C0-F6FD-4F46-B0FF-8EC96D2EA0CB}"/>
                  </a:ext>
                </a:extLst>
              </p14:cNvPr>
              <p14:cNvContentPartPr/>
              <p14:nvPr/>
            </p14:nvContentPartPr>
            <p14:xfrm>
              <a:off x="3804360" y="4330680"/>
              <a:ext cx="2196360" cy="41940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2A946C0-F6FD-4F46-B0FF-8EC96D2EA0C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795720" y="4322040"/>
                <a:ext cx="22140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76D04EB-07ED-4710-84EC-3CF398F01F4F}"/>
                  </a:ext>
                </a:extLst>
              </p14:cNvPr>
              <p14:cNvContentPartPr/>
              <p14:nvPr/>
            </p14:nvContentPartPr>
            <p14:xfrm>
              <a:off x="6491760" y="4227360"/>
              <a:ext cx="161640" cy="3992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76D04EB-07ED-4710-84EC-3CF398F01F4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482760" y="4218720"/>
                <a:ext cx="17928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0C9A4B23-4B75-4A27-B449-AAE513B60B1D}"/>
                  </a:ext>
                </a:extLst>
              </p14:cNvPr>
              <p14:cNvContentPartPr/>
              <p14:nvPr/>
            </p14:nvContentPartPr>
            <p14:xfrm>
              <a:off x="7348920" y="4730640"/>
              <a:ext cx="148680" cy="12312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0C9A4B23-4B75-4A27-B449-AAE513B60B1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39942" y="4721640"/>
                <a:ext cx="166277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5F1FF18-CCBD-47F5-90D4-020D8E918D04}"/>
                  </a:ext>
                </a:extLst>
              </p14:cNvPr>
              <p14:cNvContentPartPr/>
              <p14:nvPr/>
            </p14:nvContentPartPr>
            <p14:xfrm>
              <a:off x="6520920" y="4697520"/>
              <a:ext cx="720000" cy="1699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5F1FF18-CCBD-47F5-90D4-020D8E918D0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12280" y="4688539"/>
                <a:ext cx="737640" cy="187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A99A2213-49D9-438B-A633-8C6B943ED6D1}"/>
                  </a:ext>
                </a:extLst>
              </p14:cNvPr>
              <p14:cNvContentPartPr/>
              <p14:nvPr/>
            </p14:nvContentPartPr>
            <p14:xfrm>
              <a:off x="7779840" y="4151400"/>
              <a:ext cx="177840" cy="1281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A99A2213-49D9-438B-A633-8C6B943ED6D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70840" y="4142400"/>
                <a:ext cx="195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FF8E3219-9165-4991-8D6E-0F61E2FEE2F0}"/>
                  </a:ext>
                </a:extLst>
              </p14:cNvPr>
              <p14:cNvContentPartPr/>
              <p14:nvPr/>
            </p14:nvContentPartPr>
            <p14:xfrm>
              <a:off x="8731320" y="4115760"/>
              <a:ext cx="394200" cy="24948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FF8E3219-9165-4991-8D6E-0F61E2FEE2F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22680" y="4106773"/>
                <a:ext cx="411840" cy="267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DFE870A9-0369-4DC4-B247-2C222E49C1FD}"/>
                  </a:ext>
                </a:extLst>
              </p14:cNvPr>
              <p14:cNvContentPartPr/>
              <p14:nvPr/>
            </p14:nvContentPartPr>
            <p14:xfrm>
              <a:off x="8057760" y="4210440"/>
              <a:ext cx="585360" cy="28368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DFE870A9-0369-4DC4-B247-2C222E49C1F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049115" y="4201440"/>
                <a:ext cx="603011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0D0422B6-68F1-44CE-8078-D846D1B6F7A4}"/>
                  </a:ext>
                </a:extLst>
              </p14:cNvPr>
              <p14:cNvContentPartPr/>
              <p14:nvPr/>
            </p14:nvContentPartPr>
            <p14:xfrm>
              <a:off x="6826920" y="4256160"/>
              <a:ext cx="451440" cy="27792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0D0422B6-68F1-44CE-8078-D846D1B6F7A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817920" y="4247160"/>
                <a:ext cx="469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2009C7C5-18EC-426C-A5CF-2EFBA230E749}"/>
                  </a:ext>
                </a:extLst>
              </p14:cNvPr>
              <p14:cNvContentPartPr/>
              <p14:nvPr/>
            </p14:nvContentPartPr>
            <p14:xfrm>
              <a:off x="7449720" y="4257240"/>
              <a:ext cx="249840" cy="27756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2009C7C5-18EC-426C-A5CF-2EFBA230E74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41068" y="4248240"/>
                <a:ext cx="267505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2803231F-09A0-4C4C-B960-83A9C6D823D5}"/>
                  </a:ext>
                </a:extLst>
              </p14:cNvPr>
              <p14:cNvContentPartPr/>
              <p14:nvPr/>
            </p14:nvContentPartPr>
            <p14:xfrm>
              <a:off x="2829840" y="5506440"/>
              <a:ext cx="400680" cy="2919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2803231F-09A0-4C4C-B960-83A9C6D823D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820840" y="5497440"/>
                <a:ext cx="4183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02E94D5F-CB04-45A6-94B1-46ADBF963D76}"/>
                  </a:ext>
                </a:extLst>
              </p14:cNvPr>
              <p14:cNvContentPartPr/>
              <p14:nvPr/>
            </p14:nvContentPartPr>
            <p14:xfrm>
              <a:off x="3729120" y="5397720"/>
              <a:ext cx="152640" cy="44244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02E94D5F-CB04-45A6-94B1-46ADBF963D7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720480" y="5389080"/>
                <a:ext cx="1702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B32C5224-C198-4C98-9F9E-29C591AC45B3}"/>
                  </a:ext>
                </a:extLst>
              </p14:cNvPr>
              <p14:cNvContentPartPr/>
              <p14:nvPr/>
            </p14:nvContentPartPr>
            <p14:xfrm>
              <a:off x="4016400" y="5930520"/>
              <a:ext cx="705600" cy="25416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B32C5224-C198-4C98-9F9E-29C591AC45B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07760" y="5921533"/>
                <a:ext cx="723240" cy="271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FCE72B39-320B-4E4B-AE4F-4A26C4175008}"/>
                  </a:ext>
                </a:extLst>
              </p14:cNvPr>
              <p14:cNvContentPartPr/>
              <p14:nvPr/>
            </p14:nvContentPartPr>
            <p14:xfrm>
              <a:off x="3623640" y="5938800"/>
              <a:ext cx="307800" cy="18612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FCE72B39-320B-4E4B-AE4F-4A26C417500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15000" y="5930160"/>
                <a:ext cx="3254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FACD3BEB-2153-43A8-BBE4-84434D3B7534}"/>
                  </a:ext>
                </a:extLst>
              </p14:cNvPr>
              <p14:cNvContentPartPr/>
              <p14:nvPr/>
            </p14:nvContentPartPr>
            <p14:xfrm>
              <a:off x="4306200" y="5459280"/>
              <a:ext cx="481320" cy="29088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FACD3BEB-2153-43A8-BBE4-84434D3B753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97200" y="5450640"/>
                <a:ext cx="498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5066E253-9EA4-477E-8147-E8CF76689F89}"/>
                  </a:ext>
                </a:extLst>
              </p14:cNvPr>
              <p14:cNvContentPartPr/>
              <p14:nvPr/>
            </p14:nvContentPartPr>
            <p14:xfrm>
              <a:off x="4878240" y="5329320"/>
              <a:ext cx="1596600" cy="4010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5066E253-9EA4-477E-8147-E8CF76689F8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69600" y="5320672"/>
                <a:ext cx="1614240" cy="418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43892B1F-AFB9-4B64-A34A-7459A5518FB9}"/>
                  </a:ext>
                </a:extLst>
              </p14:cNvPr>
              <p14:cNvContentPartPr/>
              <p14:nvPr/>
            </p14:nvContentPartPr>
            <p14:xfrm>
              <a:off x="6884520" y="5356320"/>
              <a:ext cx="402120" cy="23004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43892B1F-AFB9-4B64-A34A-7459A5518F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875872" y="5347320"/>
                <a:ext cx="419776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D7098154-0780-4ADD-8983-491846C83323}"/>
                  </a:ext>
                </a:extLst>
              </p14:cNvPr>
              <p14:cNvContentPartPr/>
              <p14:nvPr/>
            </p14:nvContentPartPr>
            <p14:xfrm>
              <a:off x="8010600" y="5120160"/>
              <a:ext cx="128160" cy="36036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D7098154-0780-4ADD-8983-491846C8332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001960" y="5111160"/>
                <a:ext cx="14580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85F2F416-73A7-45B7-9386-A34B7658EA0B}"/>
                  </a:ext>
                </a:extLst>
              </p14:cNvPr>
              <p14:cNvContentPartPr/>
              <p14:nvPr/>
            </p14:nvContentPartPr>
            <p14:xfrm>
              <a:off x="8856960" y="5603640"/>
              <a:ext cx="180360" cy="14220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85F2F416-73A7-45B7-9386-A34B7658EA0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47978" y="5594663"/>
                <a:ext cx="197965" cy="159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A41DFFDD-CBE4-494E-B059-13C059A8887E}"/>
                  </a:ext>
                </a:extLst>
              </p14:cNvPr>
              <p14:cNvContentPartPr/>
              <p14:nvPr/>
            </p14:nvContentPartPr>
            <p14:xfrm>
              <a:off x="8534760" y="5574840"/>
              <a:ext cx="194760" cy="19584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A41DFFDD-CBE4-494E-B059-13C059A8887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26104" y="5566200"/>
                <a:ext cx="212433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63EA3074-009E-4FDA-8EDF-FD5F936514BA}"/>
                  </a:ext>
                </a:extLst>
              </p14:cNvPr>
              <p14:cNvContentPartPr/>
              <p14:nvPr/>
            </p14:nvContentPartPr>
            <p14:xfrm>
              <a:off x="7961640" y="5588520"/>
              <a:ext cx="489960" cy="18936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63EA3074-009E-4FDA-8EDF-FD5F936514B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953000" y="5579880"/>
                <a:ext cx="507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A17201AF-65B1-4C0B-B09A-7B1E967B76FF}"/>
                  </a:ext>
                </a:extLst>
              </p14:cNvPr>
              <p14:cNvContentPartPr/>
              <p14:nvPr/>
            </p14:nvContentPartPr>
            <p14:xfrm>
              <a:off x="7520280" y="5196840"/>
              <a:ext cx="338040" cy="27612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A17201AF-65B1-4C0B-B09A-7B1E967B76F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511640" y="5187852"/>
                <a:ext cx="355680" cy="293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BE45B2E5-6824-41F3-9089-5603870DC08E}"/>
                  </a:ext>
                </a:extLst>
              </p14:cNvPr>
              <p14:cNvContentPartPr/>
              <p14:nvPr/>
            </p14:nvContentPartPr>
            <p14:xfrm>
              <a:off x="9139200" y="5116560"/>
              <a:ext cx="329400" cy="18360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BE45B2E5-6824-41F3-9089-5603870DC08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30551" y="5107578"/>
                <a:ext cx="347059" cy="201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207DCC77-01B9-4656-930F-052837253734}"/>
                  </a:ext>
                </a:extLst>
              </p14:cNvPr>
              <p14:cNvContentPartPr/>
              <p14:nvPr/>
            </p14:nvContentPartPr>
            <p14:xfrm>
              <a:off x="8419560" y="5143920"/>
              <a:ext cx="613800" cy="26784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207DCC77-01B9-4656-930F-05283725373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10920" y="5134920"/>
                <a:ext cx="6314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29E99045-1A14-4BEC-A294-5D2A741922F1}"/>
                  </a:ext>
                </a:extLst>
              </p14:cNvPr>
              <p14:cNvContentPartPr/>
              <p14:nvPr/>
            </p14:nvContentPartPr>
            <p14:xfrm>
              <a:off x="9608640" y="5218080"/>
              <a:ext cx="150840" cy="900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29E99045-1A14-4BEC-A294-5D2A741922F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00000" y="5209080"/>
                <a:ext cx="1684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64473481-C95A-492D-B820-B8EA6FC04AE3}"/>
                  </a:ext>
                </a:extLst>
              </p14:cNvPr>
              <p14:cNvContentPartPr/>
              <p14:nvPr/>
            </p14:nvContentPartPr>
            <p14:xfrm>
              <a:off x="9610800" y="5278200"/>
              <a:ext cx="143280" cy="792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64473481-C95A-492D-B820-B8EA6FC04AE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602160" y="5269560"/>
                <a:ext cx="1609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29EEB0BD-D2DD-4694-8CA5-A7FE54F280FB}"/>
                  </a:ext>
                </a:extLst>
              </p14:cNvPr>
              <p14:cNvContentPartPr/>
              <p14:nvPr/>
            </p14:nvContentPartPr>
            <p14:xfrm>
              <a:off x="10241880" y="5133480"/>
              <a:ext cx="1287720" cy="28728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29EEB0BD-D2DD-4694-8CA5-A7FE54F280F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32883" y="5124840"/>
                <a:ext cx="1305355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36549F10-A04F-403B-8DF2-AEAFEFEC8C4B}"/>
                  </a:ext>
                </a:extLst>
              </p14:cNvPr>
              <p14:cNvContentPartPr/>
              <p14:nvPr/>
            </p14:nvContentPartPr>
            <p14:xfrm>
              <a:off x="9863880" y="5057160"/>
              <a:ext cx="275040" cy="31140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36549F10-A04F-403B-8DF2-AEAFEFEC8C4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854880" y="5048520"/>
                <a:ext cx="2926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A53A2CB9-9B78-4045-B41E-5517BF9C30D0}"/>
                  </a:ext>
                </a:extLst>
              </p14:cNvPr>
              <p14:cNvContentPartPr/>
              <p14:nvPr/>
            </p14:nvContentPartPr>
            <p14:xfrm>
              <a:off x="1964040" y="1682880"/>
              <a:ext cx="4153320" cy="128988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A53A2CB9-9B78-4045-B41E-5517BF9C30D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955040" y="1673880"/>
                <a:ext cx="4170960" cy="13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DBEF4D99-3D94-4340-88B7-CE2C44C42933}"/>
                  </a:ext>
                </a:extLst>
              </p14:cNvPr>
              <p14:cNvContentPartPr/>
              <p14:nvPr/>
            </p14:nvContentPartPr>
            <p14:xfrm>
              <a:off x="1875840" y="3115320"/>
              <a:ext cx="886320" cy="43632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DBEF4D99-3D94-4340-88B7-CE2C44C4293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866840" y="3106673"/>
                <a:ext cx="903960" cy="4539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98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21FF156-4A6C-4750-95D7-4389405B9AF9}"/>
                  </a:ext>
                </a:extLst>
              </p14:cNvPr>
              <p14:cNvContentPartPr/>
              <p14:nvPr/>
            </p14:nvContentPartPr>
            <p14:xfrm>
              <a:off x="5731080" y="438000"/>
              <a:ext cx="807480" cy="218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21FF156-4A6C-4750-95D7-4389405B9A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2440" y="429360"/>
                <a:ext cx="8251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5C3C675-3866-47F8-91E5-7E22AEB5B0BF}"/>
                  </a:ext>
                </a:extLst>
              </p14:cNvPr>
              <p14:cNvContentPartPr/>
              <p14:nvPr/>
            </p14:nvContentPartPr>
            <p14:xfrm>
              <a:off x="4259040" y="444480"/>
              <a:ext cx="1237680" cy="437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5C3C675-3866-47F8-91E5-7E22AEB5B0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0040" y="435833"/>
                <a:ext cx="1255320" cy="455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2E1D3BF-653E-4ADD-9D51-3E0EAA6F1A58}"/>
                  </a:ext>
                </a:extLst>
              </p14:cNvPr>
              <p14:cNvContentPartPr/>
              <p14:nvPr/>
            </p14:nvContentPartPr>
            <p14:xfrm>
              <a:off x="3524640" y="587400"/>
              <a:ext cx="448920" cy="171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2E1D3BF-653E-4ADD-9D51-3E0EAA6F1A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5640" y="578760"/>
                <a:ext cx="4665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11EE750-4976-4A97-B6F3-E9E3D95704C4}"/>
                  </a:ext>
                </a:extLst>
              </p14:cNvPr>
              <p14:cNvContentPartPr/>
              <p14:nvPr/>
            </p14:nvContentPartPr>
            <p14:xfrm>
              <a:off x="3060240" y="513960"/>
              <a:ext cx="271800" cy="232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11EE750-4976-4A97-B6F3-E9E3D95704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51228" y="504960"/>
                <a:ext cx="289463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92C984C-19AA-4E93-BCB2-644EBE03D080}"/>
                  </a:ext>
                </a:extLst>
              </p14:cNvPr>
              <p14:cNvContentPartPr/>
              <p14:nvPr/>
            </p14:nvContentPartPr>
            <p14:xfrm>
              <a:off x="2251320" y="517560"/>
              <a:ext cx="633600" cy="359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92C984C-19AA-4E93-BCB2-644EBE03D0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2675" y="508920"/>
                <a:ext cx="65125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BB62469-CFC8-4E7C-B650-2A59A7AD5487}"/>
                  </a:ext>
                </a:extLst>
              </p14:cNvPr>
              <p14:cNvContentPartPr/>
              <p14:nvPr/>
            </p14:nvContentPartPr>
            <p14:xfrm>
              <a:off x="1791600" y="545280"/>
              <a:ext cx="367920" cy="345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BB62469-CFC8-4E7C-B650-2A59A7AD54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2960" y="536280"/>
                <a:ext cx="3855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37FD8A8-BE4E-478D-B291-E558EEE74284}"/>
                  </a:ext>
                </a:extLst>
              </p14:cNvPr>
              <p14:cNvContentPartPr/>
              <p14:nvPr/>
            </p14:nvContentPartPr>
            <p14:xfrm>
              <a:off x="1388400" y="485160"/>
              <a:ext cx="163800" cy="445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37FD8A8-BE4E-478D-B291-E558EEE742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9760" y="476520"/>
                <a:ext cx="1814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8D6DB80-D9C6-42AE-B502-9D9CD7F1303C}"/>
                  </a:ext>
                </a:extLst>
              </p14:cNvPr>
              <p14:cNvContentPartPr/>
              <p14:nvPr/>
            </p14:nvContentPartPr>
            <p14:xfrm>
              <a:off x="1163760" y="545280"/>
              <a:ext cx="153720" cy="2660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8D6DB80-D9C6-42AE-B502-9D9CD7F130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5120" y="536280"/>
                <a:ext cx="1713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B898DD-DDEE-49DA-BD8F-7A947B4AD558}"/>
                  </a:ext>
                </a:extLst>
              </p14:cNvPr>
              <p14:cNvContentPartPr/>
              <p14:nvPr/>
            </p14:nvContentPartPr>
            <p14:xfrm>
              <a:off x="9679560" y="509640"/>
              <a:ext cx="136440" cy="25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B898DD-DDEE-49DA-BD8F-7A947B4AD5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70560" y="500640"/>
                <a:ext cx="1540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164A058-064E-4D04-83B1-FB342E769F75}"/>
                  </a:ext>
                </a:extLst>
              </p14:cNvPr>
              <p14:cNvContentPartPr/>
              <p14:nvPr/>
            </p14:nvContentPartPr>
            <p14:xfrm>
              <a:off x="9916440" y="407400"/>
              <a:ext cx="60840" cy="246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164A058-064E-4D04-83B1-FB342E769F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07440" y="398760"/>
                <a:ext cx="784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D12E234-4B25-4586-89C0-4CF2EFBC7C6A}"/>
                  </a:ext>
                </a:extLst>
              </p14:cNvPr>
              <p14:cNvContentPartPr/>
              <p14:nvPr/>
            </p14:nvContentPartPr>
            <p14:xfrm>
              <a:off x="9362760" y="429720"/>
              <a:ext cx="220320" cy="341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D12E234-4B25-4586-89C0-4CF2EFBC7C6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53760" y="420720"/>
                <a:ext cx="2379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A460B56-DBBA-4F56-8096-9E793DFD34AC}"/>
                  </a:ext>
                </a:extLst>
              </p14:cNvPr>
              <p14:cNvContentPartPr/>
              <p14:nvPr/>
            </p14:nvContentPartPr>
            <p14:xfrm>
              <a:off x="8381040" y="445920"/>
              <a:ext cx="293040" cy="354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A460B56-DBBA-4F56-8096-9E793DFD34A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72400" y="436920"/>
                <a:ext cx="3106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DF4BE1C-7850-44EF-9EAA-186FF8137B2F}"/>
                  </a:ext>
                </a:extLst>
              </p14:cNvPr>
              <p14:cNvContentPartPr/>
              <p14:nvPr/>
            </p14:nvContentPartPr>
            <p14:xfrm>
              <a:off x="8774520" y="390120"/>
              <a:ext cx="496080" cy="364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DF4BE1C-7850-44EF-9EAA-186FF8137B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65874" y="381480"/>
                <a:ext cx="513733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4A716FD-9EB0-4C40-B3D7-84EB3E127128}"/>
                  </a:ext>
                </a:extLst>
              </p14:cNvPr>
              <p14:cNvContentPartPr/>
              <p14:nvPr/>
            </p14:nvContentPartPr>
            <p14:xfrm>
              <a:off x="7810080" y="457080"/>
              <a:ext cx="369360" cy="473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4A716FD-9EB0-4C40-B3D7-84EB3E1271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01432" y="448433"/>
                <a:ext cx="387017" cy="490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5ABBCDD-B491-4BE7-A4A4-6A175BD99BF6}"/>
                  </a:ext>
                </a:extLst>
              </p14:cNvPr>
              <p14:cNvContentPartPr/>
              <p14:nvPr/>
            </p14:nvContentPartPr>
            <p14:xfrm>
              <a:off x="6816840" y="486960"/>
              <a:ext cx="558360" cy="353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5ABBCDD-B491-4BE7-A4A4-6A175BD99B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07840" y="477960"/>
                <a:ext cx="576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589A87F-E11E-4936-8FBE-EF39EAF41F07}"/>
                  </a:ext>
                </a:extLst>
              </p14:cNvPr>
              <p14:cNvContentPartPr/>
              <p14:nvPr/>
            </p14:nvContentPartPr>
            <p14:xfrm>
              <a:off x="7474560" y="425400"/>
              <a:ext cx="207360" cy="387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589A87F-E11E-4936-8FBE-EF39EAF41F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65905" y="416400"/>
                <a:ext cx="225031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540F28D-1887-4630-AE5B-BBE5F63C8568}"/>
                  </a:ext>
                </a:extLst>
              </p14:cNvPr>
              <p14:cNvContentPartPr/>
              <p14:nvPr/>
            </p14:nvContentPartPr>
            <p14:xfrm>
              <a:off x="10753080" y="414600"/>
              <a:ext cx="782280" cy="2379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540F28D-1887-4630-AE5B-BBE5F63C85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744436" y="405600"/>
                <a:ext cx="799928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AED2E3B-8900-480B-919D-A7ED05FBAEA9}"/>
                  </a:ext>
                </a:extLst>
              </p14:cNvPr>
              <p14:cNvContentPartPr/>
              <p14:nvPr/>
            </p14:nvContentPartPr>
            <p14:xfrm>
              <a:off x="10114800" y="431160"/>
              <a:ext cx="473760" cy="233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AED2E3B-8900-480B-919D-A7ED05FBAEA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05807" y="422520"/>
                <a:ext cx="491387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2CE4587-B7F8-4B3E-95AB-55625F85CEE8}"/>
                  </a:ext>
                </a:extLst>
              </p14:cNvPr>
              <p14:cNvContentPartPr/>
              <p14:nvPr/>
            </p14:nvContentPartPr>
            <p14:xfrm>
              <a:off x="1181760" y="1173840"/>
              <a:ext cx="244440" cy="547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2CE4587-B7F8-4B3E-95AB-55625F85CE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2760" y="1164840"/>
                <a:ext cx="2620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2FB53F1-1290-4AF6-BA56-20DCDAD2D9EB}"/>
                  </a:ext>
                </a:extLst>
              </p14:cNvPr>
              <p14:cNvContentPartPr/>
              <p14:nvPr/>
            </p14:nvContentPartPr>
            <p14:xfrm>
              <a:off x="4512480" y="964680"/>
              <a:ext cx="992880" cy="3456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2FB53F1-1290-4AF6-BA56-20DCDAD2D9E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03837" y="956040"/>
                <a:ext cx="1010526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807E910-0698-4F16-8CD8-C3A48CD77A04}"/>
                  </a:ext>
                </a:extLst>
              </p14:cNvPr>
              <p14:cNvContentPartPr/>
              <p14:nvPr/>
            </p14:nvContentPartPr>
            <p14:xfrm>
              <a:off x="2810760" y="1050720"/>
              <a:ext cx="1519920" cy="4053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807E910-0698-4F16-8CD8-C3A48CD77A0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01760" y="1041728"/>
                <a:ext cx="1537560" cy="422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D4F3F12-8086-4B83-8D65-66EAF1F8401E}"/>
                  </a:ext>
                </a:extLst>
              </p14:cNvPr>
              <p14:cNvContentPartPr/>
              <p14:nvPr/>
            </p14:nvContentPartPr>
            <p14:xfrm>
              <a:off x="1801680" y="1210200"/>
              <a:ext cx="774360" cy="299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D4F3F12-8086-4B83-8D65-66EAF1F840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92680" y="1201200"/>
                <a:ext cx="7920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7B241D5-C309-41D1-A867-1D78C1315FFC}"/>
                  </a:ext>
                </a:extLst>
              </p14:cNvPr>
              <p14:cNvContentPartPr/>
              <p14:nvPr/>
            </p14:nvContentPartPr>
            <p14:xfrm>
              <a:off x="1571640" y="2225760"/>
              <a:ext cx="640440" cy="2916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7B241D5-C309-41D1-A867-1D78C1315F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63000" y="2217120"/>
                <a:ext cx="6580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F892887-77C9-4B3D-ADF9-D2C9B14EE562}"/>
                  </a:ext>
                </a:extLst>
              </p14:cNvPr>
              <p14:cNvContentPartPr/>
              <p14:nvPr/>
            </p14:nvContentPartPr>
            <p14:xfrm>
              <a:off x="3148440" y="2063400"/>
              <a:ext cx="1056960" cy="4608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F892887-77C9-4B3D-ADF9-D2C9B14EE5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39443" y="2054407"/>
                <a:ext cx="1074594" cy="478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DB14395-1645-415A-8635-362BF3867B07}"/>
                  </a:ext>
                </a:extLst>
              </p14:cNvPr>
              <p14:cNvContentPartPr/>
              <p14:nvPr/>
            </p14:nvContentPartPr>
            <p14:xfrm>
              <a:off x="2445720" y="2210640"/>
              <a:ext cx="599040" cy="2674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DB14395-1645-415A-8635-362BF3867B0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37085" y="2201988"/>
                <a:ext cx="616669" cy="285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F415E11-A680-4684-824B-6A8B4DD9F23E}"/>
                  </a:ext>
                </a:extLst>
              </p14:cNvPr>
              <p14:cNvContentPartPr/>
              <p14:nvPr/>
            </p14:nvContentPartPr>
            <p14:xfrm>
              <a:off x="4359840" y="2200920"/>
              <a:ext cx="424800" cy="2577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F415E11-A680-4684-824B-6A8B4DD9F2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50840" y="2192280"/>
                <a:ext cx="4424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04D5737-6F20-427C-A48F-B6B657056C71}"/>
                  </a:ext>
                </a:extLst>
              </p14:cNvPr>
              <p14:cNvContentPartPr/>
              <p14:nvPr/>
            </p14:nvContentPartPr>
            <p14:xfrm>
              <a:off x="5206200" y="2167440"/>
              <a:ext cx="620280" cy="302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04D5737-6F20-427C-A48F-B6B657056C7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97205" y="2158800"/>
                <a:ext cx="63791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922FB12-9EC3-46FB-A51C-24900CD04419}"/>
                  </a:ext>
                </a:extLst>
              </p14:cNvPr>
              <p14:cNvContentPartPr/>
              <p14:nvPr/>
            </p14:nvContentPartPr>
            <p14:xfrm>
              <a:off x="5913240" y="2092920"/>
              <a:ext cx="269280" cy="3319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922FB12-9EC3-46FB-A51C-24900CD044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04600" y="2084280"/>
                <a:ext cx="2869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19BA592-3482-499B-873C-A23DE06E8316}"/>
                  </a:ext>
                </a:extLst>
              </p14:cNvPr>
              <p14:cNvContentPartPr/>
              <p14:nvPr/>
            </p14:nvContentPartPr>
            <p14:xfrm>
              <a:off x="6348120" y="2356080"/>
              <a:ext cx="197280" cy="1764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19BA592-3482-499B-873C-A23DE06E83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39480" y="2347080"/>
                <a:ext cx="2149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14672A1-A331-4993-A31D-6E6C0B981EE7}"/>
                  </a:ext>
                </a:extLst>
              </p14:cNvPr>
              <p14:cNvContentPartPr/>
              <p14:nvPr/>
            </p14:nvContentPartPr>
            <p14:xfrm>
              <a:off x="6301680" y="2062320"/>
              <a:ext cx="235440" cy="203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14672A1-A331-4993-A31D-6E6C0B981EE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92680" y="2053320"/>
                <a:ext cx="2530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7782877-78C6-464A-A6B3-EE47F55246D6}"/>
                  </a:ext>
                </a:extLst>
              </p14:cNvPr>
              <p14:cNvContentPartPr/>
              <p14:nvPr/>
            </p14:nvContentPartPr>
            <p14:xfrm>
              <a:off x="6815040" y="2142240"/>
              <a:ext cx="190800" cy="40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7782877-78C6-464A-A6B3-EE47F55246D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06040" y="2133600"/>
                <a:ext cx="2084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777E6E3-3908-451F-9F61-7CA104D8A7F6}"/>
                  </a:ext>
                </a:extLst>
              </p14:cNvPr>
              <p14:cNvContentPartPr/>
              <p14:nvPr/>
            </p14:nvContentPartPr>
            <p14:xfrm>
              <a:off x="6809640" y="2243760"/>
              <a:ext cx="212760" cy="16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777E6E3-3908-451F-9F61-7CA104D8A7F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01000" y="2234760"/>
                <a:ext cx="2304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BADD127-AAF9-4054-9758-517264714804}"/>
                  </a:ext>
                </a:extLst>
              </p14:cNvPr>
              <p14:cNvContentPartPr/>
              <p14:nvPr/>
            </p14:nvContentPartPr>
            <p14:xfrm>
              <a:off x="7438920" y="2042160"/>
              <a:ext cx="329760" cy="295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BADD127-AAF9-4054-9758-51726471480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30280" y="2033520"/>
                <a:ext cx="3474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EC341DC-BB65-47A6-A052-F5853EE11C97}"/>
                  </a:ext>
                </a:extLst>
              </p14:cNvPr>
              <p14:cNvContentPartPr/>
              <p14:nvPr/>
            </p14:nvContentPartPr>
            <p14:xfrm>
              <a:off x="7892160" y="2142240"/>
              <a:ext cx="185400" cy="320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EC341DC-BB65-47A6-A052-F5853EE11C9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83160" y="2133600"/>
                <a:ext cx="2030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D17CAAA-E979-49E9-9D75-05AA98B26B53}"/>
                  </a:ext>
                </a:extLst>
              </p14:cNvPr>
              <p14:cNvContentPartPr/>
              <p14:nvPr/>
            </p14:nvContentPartPr>
            <p14:xfrm>
              <a:off x="7883880" y="2230800"/>
              <a:ext cx="212400" cy="230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D17CAAA-E979-49E9-9D75-05AA98B26B5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75240" y="2221800"/>
                <a:ext cx="230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2765083-E544-463C-BD0A-35DEE820E411}"/>
                  </a:ext>
                </a:extLst>
              </p14:cNvPr>
              <p14:cNvContentPartPr/>
              <p14:nvPr/>
            </p14:nvContentPartPr>
            <p14:xfrm>
              <a:off x="9261240" y="1956480"/>
              <a:ext cx="164880" cy="3189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2765083-E544-463C-BD0A-35DEE820E41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52600" y="1947840"/>
                <a:ext cx="1825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03645BE-AB29-4E63-9B57-6FD8F280FB50}"/>
                  </a:ext>
                </a:extLst>
              </p14:cNvPr>
              <p14:cNvContentPartPr/>
              <p14:nvPr/>
            </p14:nvContentPartPr>
            <p14:xfrm>
              <a:off x="8245680" y="1959720"/>
              <a:ext cx="906840" cy="3841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03645BE-AB29-4E63-9B57-6FD8F280FB5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237043" y="1950728"/>
                <a:ext cx="924473" cy="401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E77DB5F-F03F-46F2-9DC0-D1DED1B8C092}"/>
                  </a:ext>
                </a:extLst>
              </p14:cNvPr>
              <p14:cNvContentPartPr/>
              <p14:nvPr/>
            </p14:nvContentPartPr>
            <p14:xfrm>
              <a:off x="643200" y="2979240"/>
              <a:ext cx="776160" cy="2509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E77DB5F-F03F-46F2-9DC0-D1DED1B8C09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4560" y="2970600"/>
                <a:ext cx="7938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63A2C15-DC8B-429A-922C-066F280E9413}"/>
                  </a:ext>
                </a:extLst>
              </p14:cNvPr>
              <p14:cNvContentPartPr/>
              <p14:nvPr/>
            </p14:nvContentPartPr>
            <p14:xfrm>
              <a:off x="1775040" y="2876280"/>
              <a:ext cx="641880" cy="3067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63A2C15-DC8B-429A-922C-066F280E941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66040" y="2867640"/>
                <a:ext cx="6595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25947C4-793B-4828-AF68-04EB0590372B}"/>
                  </a:ext>
                </a:extLst>
              </p14:cNvPr>
              <p14:cNvContentPartPr/>
              <p14:nvPr/>
            </p14:nvContentPartPr>
            <p14:xfrm>
              <a:off x="2542200" y="2812560"/>
              <a:ext cx="955080" cy="2703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25947C4-793B-4828-AF68-04EB0590372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33200" y="2803908"/>
                <a:ext cx="972720" cy="288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3022011-E4CF-4D11-A51D-92D88346A7A7}"/>
                  </a:ext>
                </a:extLst>
              </p14:cNvPr>
              <p14:cNvContentPartPr/>
              <p14:nvPr/>
            </p14:nvContentPartPr>
            <p14:xfrm>
              <a:off x="4592400" y="2801400"/>
              <a:ext cx="721080" cy="2260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3022011-E4CF-4D11-A51D-92D88346A7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83760" y="2792746"/>
                <a:ext cx="738720" cy="243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B79EBFE-F6F3-40E0-9FA3-7D5D1F72F8FB}"/>
                  </a:ext>
                </a:extLst>
              </p14:cNvPr>
              <p14:cNvContentPartPr/>
              <p14:nvPr/>
            </p14:nvContentPartPr>
            <p14:xfrm>
              <a:off x="3793920" y="2808240"/>
              <a:ext cx="643680" cy="2599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B79EBFE-F6F3-40E0-9FA3-7D5D1F72F8F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785280" y="2799240"/>
                <a:ext cx="6613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FD79D08-5688-4158-8136-CA419E690378}"/>
                  </a:ext>
                </a:extLst>
              </p14:cNvPr>
              <p14:cNvContentPartPr/>
              <p14:nvPr/>
            </p14:nvContentPartPr>
            <p14:xfrm>
              <a:off x="5442000" y="2738400"/>
              <a:ext cx="1113480" cy="244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FD79D08-5688-4158-8136-CA419E69037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33360" y="2729747"/>
                <a:ext cx="1131120" cy="262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23EA56C-575D-4A4B-9A26-BE6DFC92C35E}"/>
                  </a:ext>
                </a:extLst>
              </p14:cNvPr>
              <p14:cNvContentPartPr/>
              <p14:nvPr/>
            </p14:nvContentPartPr>
            <p14:xfrm>
              <a:off x="7288440" y="2716440"/>
              <a:ext cx="136440" cy="810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23EA56C-575D-4A4B-9A26-BE6DFC92C35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79440" y="2707440"/>
                <a:ext cx="1540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0E7E8B4-267A-4ED4-AFB8-E7031652C644}"/>
                  </a:ext>
                </a:extLst>
              </p14:cNvPr>
              <p14:cNvContentPartPr/>
              <p14:nvPr/>
            </p14:nvContentPartPr>
            <p14:xfrm>
              <a:off x="6887760" y="2717520"/>
              <a:ext cx="304200" cy="1645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0E7E8B4-267A-4ED4-AFB8-E7031652C64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78760" y="2708520"/>
                <a:ext cx="3218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3F09F1A4-4629-47D5-9C66-1BFCE17C1D63}"/>
                  </a:ext>
                </a:extLst>
              </p14:cNvPr>
              <p14:cNvContentPartPr/>
              <p14:nvPr/>
            </p14:nvContentPartPr>
            <p14:xfrm>
              <a:off x="7528560" y="2640840"/>
              <a:ext cx="306000" cy="2419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3F09F1A4-4629-47D5-9C66-1BFCE17C1D6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19571" y="2631827"/>
                <a:ext cx="323619" cy="259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7967DAA-EA5C-4293-BD14-5CA547926556}"/>
                  </a:ext>
                </a:extLst>
              </p14:cNvPr>
              <p14:cNvContentPartPr/>
              <p14:nvPr/>
            </p14:nvContentPartPr>
            <p14:xfrm>
              <a:off x="7982880" y="2601240"/>
              <a:ext cx="66240" cy="2170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7967DAA-EA5C-4293-BD14-5CA54792655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4240" y="2592240"/>
                <a:ext cx="838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FE94B00-F5B9-4CEF-883B-01A71A8C1A9E}"/>
                  </a:ext>
                </a:extLst>
              </p14:cNvPr>
              <p14:cNvContentPartPr/>
              <p14:nvPr/>
            </p14:nvContentPartPr>
            <p14:xfrm>
              <a:off x="8248560" y="2643000"/>
              <a:ext cx="9000" cy="31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FE94B00-F5B9-4CEF-883B-01A71A8C1A9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39920" y="2634000"/>
                <a:ext cx="266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93D9EEF-8077-4DCD-B58A-7F12EAEB4A90}"/>
                  </a:ext>
                </a:extLst>
              </p14:cNvPr>
              <p14:cNvContentPartPr/>
              <p14:nvPr/>
            </p14:nvContentPartPr>
            <p14:xfrm>
              <a:off x="985200" y="2169240"/>
              <a:ext cx="4320" cy="324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93D9EEF-8077-4DCD-B58A-7F12EAEB4A9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76560" y="2160240"/>
                <a:ext cx="219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57AD94A-F04B-492F-A730-A99D7F322948}"/>
                  </a:ext>
                </a:extLst>
              </p14:cNvPr>
              <p14:cNvContentPartPr/>
              <p14:nvPr/>
            </p14:nvContentPartPr>
            <p14:xfrm>
              <a:off x="1016520" y="2253480"/>
              <a:ext cx="3960" cy="140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57AD94A-F04B-492F-A730-A99D7F32294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07520" y="2244480"/>
                <a:ext cx="216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CB55CC4-3221-4841-BC55-4E4DC0A39C4F}"/>
                  </a:ext>
                </a:extLst>
              </p14:cNvPr>
              <p14:cNvContentPartPr/>
              <p14:nvPr/>
            </p14:nvContentPartPr>
            <p14:xfrm>
              <a:off x="438360" y="1942440"/>
              <a:ext cx="424440" cy="4597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CB55CC4-3221-4841-BC55-4E4DC0A39C4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9360" y="1933807"/>
                <a:ext cx="442080" cy="477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1A99904-F0BD-45FF-9347-602B913BFF4B}"/>
                  </a:ext>
                </a:extLst>
              </p14:cNvPr>
              <p14:cNvContentPartPr/>
              <p14:nvPr/>
            </p14:nvContentPartPr>
            <p14:xfrm>
              <a:off x="1667040" y="3711840"/>
              <a:ext cx="410760" cy="3088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1A99904-F0BD-45FF-9347-602B913BFF4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658040" y="3703200"/>
                <a:ext cx="4284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2444D96A-C794-4F25-8D3E-D9DEF8B903F1}"/>
                  </a:ext>
                </a:extLst>
              </p14:cNvPr>
              <p14:cNvContentPartPr/>
              <p14:nvPr/>
            </p14:nvContentPartPr>
            <p14:xfrm>
              <a:off x="1420080" y="3724440"/>
              <a:ext cx="128160" cy="3564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2444D96A-C794-4F25-8D3E-D9DEF8B903F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411440" y="3715800"/>
                <a:ext cx="1458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2F026521-1178-4E7D-9730-F17F71DACFCF}"/>
                  </a:ext>
                </a:extLst>
              </p14:cNvPr>
              <p14:cNvContentPartPr/>
              <p14:nvPr/>
            </p14:nvContentPartPr>
            <p14:xfrm>
              <a:off x="3127560" y="3714720"/>
              <a:ext cx="123120" cy="79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2F026521-1178-4E7D-9730-F17F71DACFC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18920" y="3706080"/>
                <a:ext cx="1407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7F27DFA8-35F5-4BA7-B89B-657CBBCBE3D8}"/>
                  </a:ext>
                </a:extLst>
              </p14:cNvPr>
              <p14:cNvContentPartPr/>
              <p14:nvPr/>
            </p14:nvContentPartPr>
            <p14:xfrm>
              <a:off x="3108120" y="3810840"/>
              <a:ext cx="166320" cy="259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7F27DFA8-35F5-4BA7-B89B-657CBBCBE3D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099120" y="3802200"/>
                <a:ext cx="1839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B6C2DEEC-4232-43EC-959B-6F0231B14E3C}"/>
                  </a:ext>
                </a:extLst>
              </p14:cNvPr>
              <p14:cNvContentPartPr/>
              <p14:nvPr/>
            </p14:nvContentPartPr>
            <p14:xfrm>
              <a:off x="4002000" y="3539760"/>
              <a:ext cx="145440" cy="5594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B6C2DEEC-4232-43EC-959B-6F0231B14E3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93360" y="3531120"/>
                <a:ext cx="16308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0EBFA13-F74C-4E46-9E78-ED0C5DF58E52}"/>
                  </a:ext>
                </a:extLst>
              </p14:cNvPr>
              <p14:cNvContentPartPr/>
              <p14:nvPr/>
            </p14:nvContentPartPr>
            <p14:xfrm>
              <a:off x="8577600" y="3592320"/>
              <a:ext cx="10080" cy="180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0EBFA13-F74C-4E46-9E78-ED0C5DF58E5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68600" y="3583320"/>
                <a:ext cx="277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E05C142-E2EB-4340-8D82-2BE9792D2168}"/>
                  </a:ext>
                </a:extLst>
              </p14:cNvPr>
              <p14:cNvContentPartPr/>
              <p14:nvPr/>
            </p14:nvContentPartPr>
            <p14:xfrm>
              <a:off x="8044800" y="3471360"/>
              <a:ext cx="405000" cy="3344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E05C142-E2EB-4340-8D82-2BE9792D216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035808" y="3462370"/>
                <a:ext cx="422624" cy="352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0BA9C6F0-2FDC-4304-8DC4-4AA1D4F67DB8}"/>
                  </a:ext>
                </a:extLst>
              </p14:cNvPr>
              <p14:cNvContentPartPr/>
              <p14:nvPr/>
            </p14:nvContentPartPr>
            <p14:xfrm>
              <a:off x="7845720" y="3508440"/>
              <a:ext cx="108720" cy="2649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0BA9C6F0-2FDC-4304-8DC4-4AA1D4F67DB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836750" y="3499452"/>
                <a:ext cx="126302" cy="282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679749B9-2878-49E1-B735-49A9EAD8A659}"/>
                  </a:ext>
                </a:extLst>
              </p14:cNvPr>
              <p14:cNvContentPartPr/>
              <p14:nvPr/>
            </p14:nvContentPartPr>
            <p14:xfrm>
              <a:off x="6838440" y="3505920"/>
              <a:ext cx="850320" cy="2581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679749B9-2878-49E1-B735-49A9EAD8A65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829800" y="3497280"/>
                <a:ext cx="8679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B56E197F-4B0F-42A1-980C-40A1472EDB35}"/>
                  </a:ext>
                </a:extLst>
              </p14:cNvPr>
              <p14:cNvContentPartPr/>
              <p14:nvPr/>
            </p14:nvContentPartPr>
            <p14:xfrm>
              <a:off x="5282520" y="3288480"/>
              <a:ext cx="1345320" cy="10591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B56E197F-4B0F-42A1-980C-40A1472EDB3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73520" y="3279840"/>
                <a:ext cx="1362960" cy="10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3609ADF8-1585-4C56-B045-97A66372CF7C}"/>
                  </a:ext>
                </a:extLst>
              </p14:cNvPr>
              <p14:cNvContentPartPr/>
              <p14:nvPr/>
            </p14:nvContentPartPr>
            <p14:xfrm>
              <a:off x="4334280" y="3413400"/>
              <a:ext cx="738720" cy="7549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3609ADF8-1585-4C56-B045-97A66372CF7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325640" y="3404400"/>
                <a:ext cx="75636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0F946CC-DF06-45CA-A9E5-9BB249DF20C4}"/>
                  </a:ext>
                </a:extLst>
              </p14:cNvPr>
              <p14:cNvContentPartPr/>
              <p14:nvPr/>
            </p14:nvContentPartPr>
            <p14:xfrm>
              <a:off x="3398640" y="3539400"/>
              <a:ext cx="509760" cy="7617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0F946CC-DF06-45CA-A9E5-9BB249DF20C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389646" y="3530400"/>
                <a:ext cx="527388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C2836964-07CE-42EA-9C36-22E60DCC741C}"/>
                  </a:ext>
                </a:extLst>
              </p14:cNvPr>
              <p14:cNvContentPartPr/>
              <p14:nvPr/>
            </p14:nvContentPartPr>
            <p14:xfrm>
              <a:off x="2166000" y="3649920"/>
              <a:ext cx="624600" cy="3074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C2836964-07CE-42EA-9C36-22E60DCC741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57000" y="3640920"/>
                <a:ext cx="6422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20B4A50B-C72B-4BF5-B4DC-819D9C5B073D}"/>
                  </a:ext>
                </a:extLst>
              </p14:cNvPr>
              <p14:cNvContentPartPr/>
              <p14:nvPr/>
            </p14:nvContentPartPr>
            <p14:xfrm>
              <a:off x="7401120" y="4146000"/>
              <a:ext cx="3650040" cy="149904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20B4A50B-C72B-4BF5-B4DC-819D9C5B073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392479" y="4137000"/>
                <a:ext cx="3667682" cy="15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587AAA48-ED96-430A-A5E7-2BB3733CD379}"/>
                  </a:ext>
                </a:extLst>
              </p14:cNvPr>
              <p14:cNvContentPartPr/>
              <p14:nvPr/>
            </p14:nvContentPartPr>
            <p14:xfrm>
              <a:off x="374640" y="490920"/>
              <a:ext cx="646200" cy="45612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587AAA48-ED96-430A-A5E7-2BB3733CD37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5995" y="482273"/>
                <a:ext cx="663850" cy="4737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EFDC9A-C795-4A12-9E8F-60AEB68D57BD}"/>
                  </a:ext>
                </a:extLst>
              </p14:cNvPr>
              <p14:cNvContentPartPr/>
              <p14:nvPr/>
            </p14:nvContentPartPr>
            <p14:xfrm>
              <a:off x="1849200" y="542040"/>
              <a:ext cx="682200" cy="25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EFDC9A-C795-4A12-9E8F-60AEB68D57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0200" y="533040"/>
                <a:ext cx="6998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08A0CB-97B0-4174-9C24-419F1D49690B}"/>
                  </a:ext>
                </a:extLst>
              </p14:cNvPr>
              <p14:cNvContentPartPr/>
              <p14:nvPr/>
            </p14:nvContentPartPr>
            <p14:xfrm>
              <a:off x="3164640" y="1074480"/>
              <a:ext cx="28080" cy="151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08A0CB-97B0-4174-9C24-419F1D4969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5640" y="1065480"/>
                <a:ext cx="457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49C59D-227C-4B71-8F9B-95E3766BDB01}"/>
                  </a:ext>
                </a:extLst>
              </p14:cNvPr>
              <p14:cNvContentPartPr/>
              <p14:nvPr/>
            </p14:nvContentPartPr>
            <p14:xfrm>
              <a:off x="4822440" y="970080"/>
              <a:ext cx="144720" cy="125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49C59D-227C-4B71-8F9B-95E3766BDB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3440" y="961440"/>
                <a:ext cx="1623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8EA0A87-F132-401C-833A-96C1719BA6A1}"/>
                  </a:ext>
                </a:extLst>
              </p14:cNvPr>
              <p14:cNvContentPartPr/>
              <p14:nvPr/>
            </p14:nvContentPartPr>
            <p14:xfrm>
              <a:off x="4827480" y="1148280"/>
              <a:ext cx="169560" cy="24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8EA0A87-F132-401C-833A-96C1719BA6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18480" y="1139640"/>
                <a:ext cx="187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E081772-A80A-4F8B-87BC-780B6F60314B}"/>
                  </a:ext>
                </a:extLst>
              </p14:cNvPr>
              <p14:cNvContentPartPr/>
              <p14:nvPr/>
            </p14:nvContentPartPr>
            <p14:xfrm>
              <a:off x="5831520" y="1129560"/>
              <a:ext cx="20880" cy="9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E081772-A80A-4F8B-87BC-780B6F6031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22880" y="1120560"/>
                <a:ext cx="385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EC17D27-EB20-41D0-9AD9-395B356487F4}"/>
                  </a:ext>
                </a:extLst>
              </p14:cNvPr>
              <p14:cNvContentPartPr/>
              <p14:nvPr/>
            </p14:nvContentPartPr>
            <p14:xfrm>
              <a:off x="5168040" y="786480"/>
              <a:ext cx="509400" cy="600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EC17D27-EB20-41D0-9AD9-395B356487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9046" y="777480"/>
                <a:ext cx="527028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71FB7B-3B34-4DE1-AD3B-8031C54EB9A6}"/>
                  </a:ext>
                </a:extLst>
              </p14:cNvPr>
              <p14:cNvContentPartPr/>
              <p14:nvPr/>
            </p14:nvContentPartPr>
            <p14:xfrm>
              <a:off x="4310880" y="942360"/>
              <a:ext cx="321120" cy="268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71FB7B-3B34-4DE1-AD3B-8031C54EB9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01880" y="933360"/>
                <a:ext cx="3387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4C6147E-33D9-44E6-BAD2-FAC183E3E8CD}"/>
                  </a:ext>
                </a:extLst>
              </p14:cNvPr>
              <p14:cNvContentPartPr/>
              <p14:nvPr/>
            </p14:nvContentPartPr>
            <p14:xfrm>
              <a:off x="4049880" y="1018680"/>
              <a:ext cx="180000" cy="169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4C6147E-33D9-44E6-BAD2-FAC183E3E8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40898" y="1010022"/>
                <a:ext cx="197605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5FF1224-C4C2-4C0E-9641-AF7BC335B8FC}"/>
                  </a:ext>
                </a:extLst>
              </p14:cNvPr>
              <p14:cNvContentPartPr/>
              <p14:nvPr/>
            </p14:nvContentPartPr>
            <p14:xfrm>
              <a:off x="3302160" y="1012920"/>
              <a:ext cx="611280" cy="248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5FF1224-C4C2-4C0E-9641-AF7BC335B8F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3165" y="1004280"/>
                <a:ext cx="62891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DABFD82-08B8-4769-A2AB-5F821995F99F}"/>
                  </a:ext>
                </a:extLst>
              </p14:cNvPr>
              <p14:cNvContentPartPr/>
              <p14:nvPr/>
            </p14:nvContentPartPr>
            <p14:xfrm>
              <a:off x="2810760" y="1035960"/>
              <a:ext cx="263520" cy="258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DABFD82-08B8-4769-A2AB-5F821995F99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1760" y="1027320"/>
                <a:ext cx="28116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746CF12-3E10-4F13-9347-19A81D777D2F}"/>
                  </a:ext>
                </a:extLst>
              </p14:cNvPr>
              <p14:cNvContentPartPr/>
              <p14:nvPr/>
            </p14:nvContentPartPr>
            <p14:xfrm>
              <a:off x="3455880" y="508560"/>
              <a:ext cx="559800" cy="220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746CF12-3E10-4F13-9347-19A81D777D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47240" y="499560"/>
                <a:ext cx="5774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A846987-E3A6-48AE-A99C-FE71126A7DD3}"/>
                  </a:ext>
                </a:extLst>
              </p14:cNvPr>
              <p14:cNvContentPartPr/>
              <p14:nvPr/>
            </p14:nvContentPartPr>
            <p14:xfrm>
              <a:off x="2794560" y="572280"/>
              <a:ext cx="503280" cy="156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A846987-E3A6-48AE-A99C-FE71126A7D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85920" y="563280"/>
                <a:ext cx="5209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73068FA-7421-4E86-BD30-F1E2A493D1EC}"/>
                  </a:ext>
                </a:extLst>
              </p14:cNvPr>
              <p14:cNvContentPartPr/>
              <p14:nvPr/>
            </p14:nvContentPartPr>
            <p14:xfrm>
              <a:off x="726000" y="2090400"/>
              <a:ext cx="417960" cy="32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73068FA-7421-4E86-BD30-F1E2A493D1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7360" y="2081400"/>
                <a:ext cx="435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E904712-2E7A-4B66-AE68-80A9D8CE8711}"/>
                  </a:ext>
                </a:extLst>
              </p14:cNvPr>
              <p14:cNvContentPartPr/>
              <p14:nvPr/>
            </p14:nvContentPartPr>
            <p14:xfrm>
              <a:off x="1228920" y="1866480"/>
              <a:ext cx="25560" cy="11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E904712-2E7A-4B66-AE68-80A9D8CE87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20280" y="1857480"/>
                <a:ext cx="43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FE26970-4AD8-4CED-A41C-196135103E65}"/>
                  </a:ext>
                </a:extLst>
              </p14:cNvPr>
              <p14:cNvContentPartPr/>
              <p14:nvPr/>
            </p14:nvContentPartPr>
            <p14:xfrm>
              <a:off x="1243320" y="1971600"/>
              <a:ext cx="5040" cy="18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FE26970-4AD8-4CED-A41C-196135103E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34680" y="1962600"/>
                <a:ext cx="226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E8C87F4-0718-4E78-97C4-5ADC89393713}"/>
                  </a:ext>
                </a:extLst>
              </p14:cNvPr>
              <p14:cNvContentPartPr/>
              <p14:nvPr/>
            </p14:nvContentPartPr>
            <p14:xfrm>
              <a:off x="681720" y="1817160"/>
              <a:ext cx="382680" cy="233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E8C87F4-0718-4E78-97C4-5ADC893937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2720" y="1808160"/>
                <a:ext cx="4003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DE354B7-A45F-421C-BCEF-BA3B3373C730}"/>
                  </a:ext>
                </a:extLst>
              </p14:cNvPr>
              <p14:cNvContentPartPr/>
              <p14:nvPr/>
            </p14:nvContentPartPr>
            <p14:xfrm>
              <a:off x="3039360" y="1781880"/>
              <a:ext cx="159840" cy="7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DE354B7-A45F-421C-BCEF-BA3B3373C7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30720" y="1773240"/>
                <a:ext cx="1774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8C5508F-D605-489E-934F-A6E86B4B9512}"/>
                  </a:ext>
                </a:extLst>
              </p14:cNvPr>
              <p14:cNvContentPartPr/>
              <p14:nvPr/>
            </p14:nvContentPartPr>
            <p14:xfrm>
              <a:off x="3049800" y="1843440"/>
              <a:ext cx="121320" cy="172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8C5508F-D605-489E-934F-A6E86B4B95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41160" y="1834800"/>
                <a:ext cx="1389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BEF1CDF-A6F8-4260-BD57-5DCD8AD30F9B}"/>
                  </a:ext>
                </a:extLst>
              </p14:cNvPr>
              <p14:cNvContentPartPr/>
              <p14:nvPr/>
            </p14:nvContentPartPr>
            <p14:xfrm>
              <a:off x="3427080" y="1714200"/>
              <a:ext cx="55440" cy="93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BEF1CDF-A6F8-4260-BD57-5DCD8AD30F9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18440" y="1705560"/>
                <a:ext cx="730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70AE95B-7FD3-4209-AB2F-96250F42AA54}"/>
                  </a:ext>
                </a:extLst>
              </p14:cNvPr>
              <p14:cNvContentPartPr/>
              <p14:nvPr/>
            </p14:nvContentPartPr>
            <p14:xfrm>
              <a:off x="3343560" y="1852080"/>
              <a:ext cx="376560" cy="245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70AE95B-7FD3-4209-AB2F-96250F42AA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34912" y="1843427"/>
                <a:ext cx="394217" cy="263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1002F05-9956-4E5E-88B4-113B47F92E00}"/>
                  </a:ext>
                </a:extLst>
              </p14:cNvPr>
              <p14:cNvContentPartPr/>
              <p14:nvPr/>
            </p14:nvContentPartPr>
            <p14:xfrm>
              <a:off x="2123520" y="1755960"/>
              <a:ext cx="771480" cy="203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1002F05-9956-4E5E-88B4-113B47F92E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14520" y="1747320"/>
                <a:ext cx="7891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FBD9FFC-D97D-4E58-8952-A04FA0396C75}"/>
                  </a:ext>
                </a:extLst>
              </p14:cNvPr>
              <p14:cNvContentPartPr/>
              <p14:nvPr/>
            </p14:nvContentPartPr>
            <p14:xfrm>
              <a:off x="1765320" y="1762800"/>
              <a:ext cx="235800" cy="226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FBD9FFC-D97D-4E58-8952-A04FA0396C7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56320" y="1754160"/>
                <a:ext cx="2534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810D720-2A28-4535-BE0D-26438A008ED0}"/>
                  </a:ext>
                </a:extLst>
              </p14:cNvPr>
              <p14:cNvContentPartPr/>
              <p14:nvPr/>
            </p14:nvContentPartPr>
            <p14:xfrm>
              <a:off x="5443800" y="1634640"/>
              <a:ext cx="279000" cy="306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810D720-2A28-4535-BE0D-26438A008E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35160" y="1625651"/>
                <a:ext cx="296640" cy="323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1FA2395-F1FA-4D29-908E-AE3A54F1CF04}"/>
                  </a:ext>
                </a:extLst>
              </p14:cNvPr>
              <p14:cNvContentPartPr/>
              <p14:nvPr/>
            </p14:nvContentPartPr>
            <p14:xfrm>
              <a:off x="4853400" y="1685760"/>
              <a:ext cx="411120" cy="216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1FA2395-F1FA-4D29-908E-AE3A54F1CF0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44400" y="1677120"/>
                <a:ext cx="4287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AF80FC3-B9D7-4871-B5FD-F2D6ACC4C357}"/>
                  </a:ext>
                </a:extLst>
              </p14:cNvPr>
              <p14:cNvContentPartPr/>
              <p14:nvPr/>
            </p14:nvContentPartPr>
            <p14:xfrm>
              <a:off x="4364160" y="1693320"/>
              <a:ext cx="408960" cy="1656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AF80FC3-B9D7-4871-B5FD-F2D6ACC4C35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5160" y="1684680"/>
                <a:ext cx="4266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1D677B2-7D36-4A5C-B7B1-C2E0B068EEEC}"/>
                  </a:ext>
                </a:extLst>
              </p14:cNvPr>
              <p14:cNvContentPartPr/>
              <p14:nvPr/>
            </p14:nvContentPartPr>
            <p14:xfrm>
              <a:off x="4125840" y="1681440"/>
              <a:ext cx="91440" cy="2106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1D677B2-7D36-4A5C-B7B1-C2E0B068EEE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17200" y="1672440"/>
                <a:ext cx="109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8811528-0E51-4B9C-AD76-ED38912E5746}"/>
                  </a:ext>
                </a:extLst>
              </p14:cNvPr>
              <p14:cNvContentPartPr/>
              <p14:nvPr/>
            </p14:nvContentPartPr>
            <p14:xfrm>
              <a:off x="5902440" y="1840920"/>
              <a:ext cx="82080" cy="1072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8811528-0E51-4B9C-AD76-ED38912E574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93440" y="1831920"/>
                <a:ext cx="997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625FEA7-41A4-4AB4-87C0-8B52B7B5CD2C}"/>
                  </a:ext>
                </a:extLst>
              </p14:cNvPr>
              <p14:cNvContentPartPr/>
              <p14:nvPr/>
            </p14:nvContentPartPr>
            <p14:xfrm>
              <a:off x="7148400" y="1605480"/>
              <a:ext cx="224640" cy="259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625FEA7-41A4-4AB4-87C0-8B52B7B5CD2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39760" y="1596480"/>
                <a:ext cx="2422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4C32F08-5CB5-485E-BB83-DA26CB833690}"/>
                  </a:ext>
                </a:extLst>
              </p14:cNvPr>
              <p14:cNvContentPartPr/>
              <p14:nvPr/>
            </p14:nvContentPartPr>
            <p14:xfrm>
              <a:off x="6743400" y="1690080"/>
              <a:ext cx="293040" cy="878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4C32F08-5CB5-485E-BB83-DA26CB83369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34760" y="1681440"/>
                <a:ext cx="3106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6EF1279-258A-496C-B768-B3CA25188198}"/>
                  </a:ext>
                </a:extLst>
              </p14:cNvPr>
              <p14:cNvContentPartPr/>
              <p14:nvPr/>
            </p14:nvContentPartPr>
            <p14:xfrm>
              <a:off x="6390960" y="1634280"/>
              <a:ext cx="221040" cy="2041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6EF1279-258A-496C-B768-B3CA2518819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81960" y="1625280"/>
                <a:ext cx="238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AC30EC6-8AE2-44CC-8FCF-90C056B43953}"/>
                  </a:ext>
                </a:extLst>
              </p14:cNvPr>
              <p14:cNvContentPartPr/>
              <p14:nvPr/>
            </p14:nvContentPartPr>
            <p14:xfrm>
              <a:off x="7584000" y="1699800"/>
              <a:ext cx="48240" cy="8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AC30EC6-8AE2-44CC-8FCF-90C056B4395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75000" y="1691160"/>
                <a:ext cx="658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D6E685F-BC16-4AFF-9C6F-18DD507E1317}"/>
                  </a:ext>
                </a:extLst>
              </p14:cNvPr>
              <p14:cNvContentPartPr/>
              <p14:nvPr/>
            </p14:nvContentPartPr>
            <p14:xfrm>
              <a:off x="7596600" y="1755960"/>
              <a:ext cx="141480" cy="270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D6E685F-BC16-4AFF-9C6F-18DD507E131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87600" y="1747320"/>
                <a:ext cx="1591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ADCB60C-4305-401D-8189-AB7F018A9A0A}"/>
                  </a:ext>
                </a:extLst>
              </p14:cNvPr>
              <p14:cNvContentPartPr/>
              <p14:nvPr/>
            </p14:nvContentPartPr>
            <p14:xfrm>
              <a:off x="7611000" y="1643640"/>
              <a:ext cx="154800" cy="20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ADCB60C-4305-401D-8189-AB7F018A9A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02000" y="1635000"/>
                <a:ext cx="172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FBF9247-0BEC-441E-89FF-FCAD8EAC6A04}"/>
                  </a:ext>
                </a:extLst>
              </p14:cNvPr>
              <p14:cNvContentPartPr/>
              <p14:nvPr/>
            </p14:nvContentPartPr>
            <p14:xfrm>
              <a:off x="8193480" y="1492080"/>
              <a:ext cx="159120" cy="1530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FBF9247-0BEC-441E-89FF-FCAD8EAC6A0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84480" y="1483080"/>
                <a:ext cx="1767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9BA5356-9EC7-4B0D-A6F8-952ECBF452DB}"/>
                  </a:ext>
                </a:extLst>
              </p14:cNvPr>
              <p14:cNvContentPartPr/>
              <p14:nvPr/>
            </p14:nvContentPartPr>
            <p14:xfrm>
              <a:off x="8146680" y="1715640"/>
              <a:ext cx="331560" cy="284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9BA5356-9EC7-4B0D-A6F8-952ECBF452D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37680" y="1706640"/>
                <a:ext cx="349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DF5967-5393-4A57-8D5F-8F9A42DF7E57}"/>
                  </a:ext>
                </a:extLst>
              </p14:cNvPr>
              <p14:cNvContentPartPr/>
              <p14:nvPr/>
            </p14:nvContentPartPr>
            <p14:xfrm>
              <a:off x="8168640" y="1815720"/>
              <a:ext cx="234720" cy="1699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DF5967-5393-4A57-8D5F-8F9A42DF7E5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59640" y="1807062"/>
                <a:ext cx="252360" cy="187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5D84A33-449B-423E-83D7-52D2659B1C9C}"/>
                  </a:ext>
                </a:extLst>
              </p14:cNvPr>
              <p14:cNvContentPartPr/>
              <p14:nvPr/>
            </p14:nvContentPartPr>
            <p14:xfrm>
              <a:off x="1610880" y="2250600"/>
              <a:ext cx="629640" cy="226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5D84A33-449B-423E-83D7-52D2659B1C9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01880" y="2241600"/>
                <a:ext cx="647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D77527B-A089-4D1F-BFEC-2F42CF1EB0F6}"/>
                  </a:ext>
                </a:extLst>
              </p14:cNvPr>
              <p14:cNvContentPartPr/>
              <p14:nvPr/>
            </p14:nvContentPartPr>
            <p14:xfrm>
              <a:off x="4016400" y="2176080"/>
              <a:ext cx="755280" cy="192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D77527B-A089-4D1F-BFEC-2F42CF1EB0F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07760" y="2167440"/>
                <a:ext cx="7729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EF1F5C4-A7EB-498A-A4E0-1CB0836295C8}"/>
                  </a:ext>
                </a:extLst>
              </p14:cNvPr>
              <p14:cNvContentPartPr/>
              <p14:nvPr/>
            </p14:nvContentPartPr>
            <p14:xfrm>
              <a:off x="3042240" y="2239080"/>
              <a:ext cx="849600" cy="2430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EF1F5C4-A7EB-498A-A4E0-1CB0836295C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33600" y="2230440"/>
                <a:ext cx="8672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4928B47-71DA-4F8E-8061-82B5226BBEEB}"/>
                  </a:ext>
                </a:extLst>
              </p14:cNvPr>
              <p14:cNvContentPartPr/>
              <p14:nvPr/>
            </p14:nvContentPartPr>
            <p14:xfrm>
              <a:off x="2430960" y="2329800"/>
              <a:ext cx="321480" cy="1206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4928B47-71DA-4F8E-8061-82B5226BBEE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22310" y="2321160"/>
                <a:ext cx="3391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221DDD1-F9AF-426F-A4CA-E214A0F82AA8}"/>
                  </a:ext>
                </a:extLst>
              </p14:cNvPr>
              <p14:cNvContentPartPr/>
              <p14:nvPr/>
            </p14:nvContentPartPr>
            <p14:xfrm>
              <a:off x="5651160" y="2018040"/>
              <a:ext cx="1468080" cy="379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221DDD1-F9AF-426F-A4CA-E214A0F82AA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42520" y="2009040"/>
                <a:ext cx="14857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7E97F75-CE41-4314-A6F8-0C1EE2F6503B}"/>
                  </a:ext>
                </a:extLst>
              </p14:cNvPr>
              <p14:cNvContentPartPr/>
              <p14:nvPr/>
            </p14:nvContentPartPr>
            <p14:xfrm>
              <a:off x="5007120" y="2164560"/>
              <a:ext cx="403560" cy="294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7E97F75-CE41-4314-A6F8-0C1EE2F650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98480" y="2155560"/>
                <a:ext cx="4212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F68F8C5-60C8-45B0-8CD2-BD19CAE19F7B}"/>
                  </a:ext>
                </a:extLst>
              </p14:cNvPr>
              <p14:cNvContentPartPr/>
              <p14:nvPr/>
            </p14:nvContentPartPr>
            <p14:xfrm>
              <a:off x="7725120" y="2200920"/>
              <a:ext cx="28080" cy="1227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F68F8C5-60C8-45B0-8CD2-BD19CAE19F7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16120" y="2191920"/>
                <a:ext cx="457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9CD0A50-042A-4344-BD2F-EDA4EA24D195}"/>
                  </a:ext>
                </a:extLst>
              </p14:cNvPr>
              <p14:cNvContentPartPr/>
              <p14:nvPr/>
            </p14:nvContentPartPr>
            <p14:xfrm>
              <a:off x="8115000" y="2097600"/>
              <a:ext cx="492120" cy="2779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9CD0A50-042A-4344-BD2F-EDA4EA24D19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06360" y="2088600"/>
                <a:ext cx="5097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5B22EC6-527A-4E4C-94DD-ADF65C3E560D}"/>
                  </a:ext>
                </a:extLst>
              </p14:cNvPr>
              <p14:cNvContentPartPr/>
              <p14:nvPr/>
            </p14:nvContentPartPr>
            <p14:xfrm>
              <a:off x="7830960" y="2168160"/>
              <a:ext cx="188640" cy="1850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5B22EC6-527A-4E4C-94DD-ADF65C3E560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22320" y="2159520"/>
                <a:ext cx="2062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828D388-C9D7-40FA-8168-D627828EBDAF}"/>
                  </a:ext>
                </a:extLst>
              </p14:cNvPr>
              <p14:cNvContentPartPr/>
              <p14:nvPr/>
            </p14:nvContentPartPr>
            <p14:xfrm>
              <a:off x="7355760" y="2158440"/>
              <a:ext cx="289080" cy="253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828D388-C9D7-40FA-8168-D627828EBDA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46760" y="2149440"/>
                <a:ext cx="3067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8AAEC8E-CFC2-41BA-93FB-51FCD150F560}"/>
                  </a:ext>
                </a:extLst>
              </p14:cNvPr>
              <p14:cNvContentPartPr/>
              <p14:nvPr/>
            </p14:nvContentPartPr>
            <p14:xfrm>
              <a:off x="9097080" y="1979520"/>
              <a:ext cx="19800" cy="133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8AAEC8E-CFC2-41BA-93FB-51FCD150F56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088440" y="1970520"/>
                <a:ext cx="374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2B80AE2-84C3-4E18-9BF3-AE6C229A7534}"/>
                  </a:ext>
                </a:extLst>
              </p14:cNvPr>
              <p14:cNvContentPartPr/>
              <p14:nvPr/>
            </p14:nvContentPartPr>
            <p14:xfrm>
              <a:off x="9538440" y="2050800"/>
              <a:ext cx="147240" cy="1310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2B80AE2-84C3-4E18-9BF3-AE6C229A753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529440" y="2042160"/>
                <a:ext cx="1648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E91C024-D471-4D45-B248-86C3C779E7CE}"/>
                  </a:ext>
                </a:extLst>
              </p14:cNvPr>
              <p14:cNvContentPartPr/>
              <p14:nvPr/>
            </p14:nvContentPartPr>
            <p14:xfrm>
              <a:off x="9769200" y="1929480"/>
              <a:ext cx="1005480" cy="3801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E91C024-D471-4D45-B248-86C3C779E7C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760560" y="1920840"/>
                <a:ext cx="10231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32A6A21-1824-45A9-99A6-CF9CB475D603}"/>
                  </a:ext>
                </a:extLst>
              </p14:cNvPr>
              <p14:cNvContentPartPr/>
              <p14:nvPr/>
            </p14:nvContentPartPr>
            <p14:xfrm>
              <a:off x="9129480" y="2100120"/>
              <a:ext cx="317160" cy="3002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32A6A21-1824-45A9-99A6-CF9CB475D60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20480" y="2091120"/>
                <a:ext cx="3348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E81C6A5-1AB2-4EEA-9DA8-178D060DD18A}"/>
                  </a:ext>
                </a:extLst>
              </p14:cNvPr>
              <p14:cNvContentPartPr/>
              <p14:nvPr/>
            </p14:nvContentPartPr>
            <p14:xfrm>
              <a:off x="8733480" y="2076720"/>
              <a:ext cx="322560" cy="126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E81C6A5-1AB2-4EEA-9DA8-178D060DD18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724840" y="2068080"/>
                <a:ext cx="340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318B5D18-DAB3-4874-AC02-002F62E650BC}"/>
                  </a:ext>
                </a:extLst>
              </p14:cNvPr>
              <p14:cNvContentPartPr/>
              <p14:nvPr/>
            </p14:nvContentPartPr>
            <p14:xfrm>
              <a:off x="10883040" y="1905000"/>
              <a:ext cx="1012680" cy="3470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318B5D18-DAB3-4874-AC02-002F62E650B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874040" y="1896351"/>
                <a:ext cx="1030320" cy="364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46DF9CF-8B72-40FC-A662-A9B4C51E9FC8}"/>
                  </a:ext>
                </a:extLst>
              </p14:cNvPr>
              <p14:cNvContentPartPr/>
              <p14:nvPr/>
            </p14:nvContentPartPr>
            <p14:xfrm>
              <a:off x="773160" y="2859000"/>
              <a:ext cx="304920" cy="2782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46DF9CF-8B72-40FC-A662-A9B4C51E9FC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4171" y="2850360"/>
                <a:ext cx="322539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3824EAD4-89A6-404D-B680-8A499566325D}"/>
                  </a:ext>
                </a:extLst>
              </p14:cNvPr>
              <p14:cNvContentPartPr/>
              <p14:nvPr/>
            </p14:nvContentPartPr>
            <p14:xfrm>
              <a:off x="7218960" y="5763840"/>
              <a:ext cx="194400" cy="32760"/>
            </p14:xfrm>
          </p:contentPart>
        </mc:Choice>
        <mc:Fallback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3824EAD4-89A6-404D-B680-8A499566325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10320" y="5755200"/>
                <a:ext cx="2120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20236EBA-655F-477B-94F4-84F02D9CA8ED}"/>
                  </a:ext>
                </a:extLst>
              </p14:cNvPr>
              <p14:cNvContentPartPr/>
              <p14:nvPr/>
            </p14:nvContentPartPr>
            <p14:xfrm>
              <a:off x="7218600" y="5880120"/>
              <a:ext cx="186840" cy="19440"/>
            </p14:xfrm>
          </p:contentPart>
        </mc:Choice>
        <mc:Fallback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20236EBA-655F-477B-94F4-84F02D9CA8E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209960" y="5871120"/>
                <a:ext cx="204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507C53E8-0681-4EA8-9A74-2320864849C9}"/>
                  </a:ext>
                </a:extLst>
              </p14:cNvPr>
              <p14:cNvContentPartPr/>
              <p14:nvPr/>
            </p14:nvContentPartPr>
            <p14:xfrm>
              <a:off x="10006080" y="5677440"/>
              <a:ext cx="173160" cy="972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507C53E8-0681-4EA8-9A74-2320864849C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997440" y="5668800"/>
                <a:ext cx="1908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7CEC4680-D13B-4881-822A-6BAA7CE77B36}"/>
                  </a:ext>
                </a:extLst>
              </p14:cNvPr>
              <p14:cNvContentPartPr/>
              <p14:nvPr/>
            </p14:nvContentPartPr>
            <p14:xfrm>
              <a:off x="10010040" y="5754120"/>
              <a:ext cx="150840" cy="19440"/>
            </p14:xfrm>
          </p:contentPart>
        </mc:Choice>
        <mc:Fallback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7CEC4680-D13B-4881-822A-6BAA7CE77B3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001400" y="5745480"/>
                <a:ext cx="168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7E74C640-65F2-4E3A-A9A5-A949C04979AC}"/>
                  </a:ext>
                </a:extLst>
              </p14:cNvPr>
              <p14:cNvContentPartPr/>
              <p14:nvPr/>
            </p14:nvContentPartPr>
            <p14:xfrm>
              <a:off x="9019320" y="5628480"/>
              <a:ext cx="882720" cy="219600"/>
            </p14:xfrm>
          </p:contentPart>
        </mc:Choice>
        <mc:Fallback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7E74C640-65F2-4E3A-A9A5-A949C04979A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10684" y="5619480"/>
                <a:ext cx="900353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AE520ECA-231A-4426-833B-9A2A15C78F6C}"/>
                  </a:ext>
                </a:extLst>
              </p14:cNvPr>
              <p14:cNvContentPartPr/>
              <p14:nvPr/>
            </p14:nvContentPartPr>
            <p14:xfrm>
              <a:off x="8474280" y="5689680"/>
              <a:ext cx="449640" cy="244440"/>
            </p14:xfrm>
          </p:contentPart>
        </mc:Choice>
        <mc:Fallback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AE520ECA-231A-4426-833B-9A2A15C78F6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65640" y="5681040"/>
                <a:ext cx="467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A267644F-F579-48F5-B03D-747093ED3E4D}"/>
                  </a:ext>
                </a:extLst>
              </p14:cNvPr>
              <p14:cNvContentPartPr/>
              <p14:nvPr/>
            </p14:nvContentPartPr>
            <p14:xfrm>
              <a:off x="8245680" y="5788680"/>
              <a:ext cx="109800" cy="54000"/>
            </p14:xfrm>
          </p:contentPart>
        </mc:Choice>
        <mc:Fallback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A267644F-F579-48F5-B03D-747093ED3E4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37040" y="5780040"/>
                <a:ext cx="1274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F58B0BCA-0368-4BCC-B86C-4C88498BA6DF}"/>
                  </a:ext>
                </a:extLst>
              </p14:cNvPr>
              <p14:cNvContentPartPr/>
              <p14:nvPr/>
            </p14:nvContentPartPr>
            <p14:xfrm>
              <a:off x="7666800" y="5727120"/>
              <a:ext cx="481320" cy="225720"/>
            </p14:xfrm>
          </p:contentPart>
        </mc:Choice>
        <mc:Fallback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F58B0BCA-0368-4BCC-B86C-4C88498BA6D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58160" y="5718480"/>
                <a:ext cx="498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A61E77F8-8260-412D-93F7-2AA602B75595}"/>
                  </a:ext>
                </a:extLst>
              </p14:cNvPr>
              <p14:cNvContentPartPr/>
              <p14:nvPr/>
            </p14:nvContentPartPr>
            <p14:xfrm>
              <a:off x="1331520" y="4988400"/>
              <a:ext cx="5780160" cy="1338120"/>
            </p14:xfrm>
          </p:contentPart>
        </mc:Choice>
        <mc:Fallback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A61E77F8-8260-412D-93F7-2AA602B7559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322521" y="4979758"/>
                <a:ext cx="5797799" cy="1355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F9A8EF2E-FAC6-4E4F-A988-8BCA20EE0D1C}"/>
                  </a:ext>
                </a:extLst>
              </p14:cNvPr>
              <p14:cNvContentPartPr/>
              <p14:nvPr/>
            </p14:nvContentPartPr>
            <p14:xfrm>
              <a:off x="10316760" y="5469720"/>
              <a:ext cx="1531080" cy="518040"/>
            </p14:xfrm>
          </p:contentPart>
        </mc:Choice>
        <mc:Fallback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F9A8EF2E-FAC6-4E4F-A988-8BCA20EE0D1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307762" y="5460726"/>
                <a:ext cx="1548716" cy="535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95C16917-7E64-4C52-85FB-ED52B46F794E}"/>
                  </a:ext>
                </a:extLst>
              </p14:cNvPr>
              <p14:cNvContentPartPr/>
              <p14:nvPr/>
            </p14:nvContentPartPr>
            <p14:xfrm>
              <a:off x="1442400" y="2637600"/>
              <a:ext cx="10113480" cy="2310480"/>
            </p14:xfrm>
          </p:contentPart>
        </mc:Choice>
        <mc:Fallback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95C16917-7E64-4C52-85FB-ED52B46F794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433400" y="2628960"/>
                <a:ext cx="10131119" cy="23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05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4526BF-F6A1-4151-A6AE-D77A1C0DABA6}"/>
                  </a:ext>
                </a:extLst>
              </p14:cNvPr>
              <p14:cNvContentPartPr/>
              <p14:nvPr/>
            </p14:nvContentPartPr>
            <p14:xfrm>
              <a:off x="1024440" y="590280"/>
              <a:ext cx="7200" cy="12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4526BF-F6A1-4151-A6AE-D77A1C0DAB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440" y="581280"/>
                <a:ext cx="24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27B973-1521-4B12-980A-2B79E1AFD46A}"/>
                  </a:ext>
                </a:extLst>
              </p14:cNvPr>
              <p14:cNvContentPartPr/>
              <p14:nvPr/>
            </p14:nvContentPartPr>
            <p14:xfrm>
              <a:off x="1048200" y="723840"/>
              <a:ext cx="10800" cy="8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27B973-1521-4B12-980A-2B79E1AFD4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9200" y="715200"/>
                <a:ext cx="284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E3F6432-4AD2-494E-A894-7244134788EE}"/>
                  </a:ext>
                </a:extLst>
              </p14:cNvPr>
              <p14:cNvContentPartPr/>
              <p14:nvPr/>
            </p14:nvContentPartPr>
            <p14:xfrm>
              <a:off x="439800" y="508920"/>
              <a:ext cx="480600" cy="407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E3F6432-4AD2-494E-A894-7244134788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0807" y="500288"/>
                <a:ext cx="498227" cy="425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712BA5-3379-4E14-8233-4C6E106A7C17}"/>
                  </a:ext>
                </a:extLst>
              </p14:cNvPr>
              <p14:cNvContentPartPr/>
              <p14:nvPr/>
            </p14:nvContentPartPr>
            <p14:xfrm>
              <a:off x="2249520" y="516480"/>
              <a:ext cx="59760" cy="164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712BA5-3379-4E14-8233-4C6E106A7C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0880" y="507840"/>
                <a:ext cx="774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4EC14F3-4AAB-43E0-82A7-F2924DAA1B9D}"/>
                  </a:ext>
                </a:extLst>
              </p14:cNvPr>
              <p14:cNvContentPartPr/>
              <p14:nvPr/>
            </p14:nvContentPartPr>
            <p14:xfrm>
              <a:off x="2501520" y="543120"/>
              <a:ext cx="118800" cy="7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4EC14F3-4AAB-43E0-82A7-F2924DAA1B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92520" y="534120"/>
                <a:ext cx="1364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04303A-0CEF-4ABA-9E9A-91CEB310A172}"/>
                  </a:ext>
                </a:extLst>
              </p14:cNvPr>
              <p14:cNvContentPartPr/>
              <p14:nvPr/>
            </p14:nvContentPartPr>
            <p14:xfrm>
              <a:off x="2479560" y="631680"/>
              <a:ext cx="142200" cy="21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04303A-0CEF-4ABA-9E9A-91CEB310A1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70560" y="622680"/>
                <a:ext cx="1598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54015FF-010C-4C9D-A694-3412A4F5F42F}"/>
                  </a:ext>
                </a:extLst>
              </p14:cNvPr>
              <p14:cNvContentPartPr/>
              <p14:nvPr/>
            </p14:nvContentPartPr>
            <p14:xfrm>
              <a:off x="1917240" y="530160"/>
              <a:ext cx="226800" cy="165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54015FF-010C-4C9D-A694-3412A4F5F4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8600" y="521180"/>
                <a:ext cx="244440" cy="182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DA4EC73-1CB4-46DD-9EF0-D8FF5785E78D}"/>
                  </a:ext>
                </a:extLst>
              </p14:cNvPr>
              <p14:cNvContentPartPr/>
              <p14:nvPr/>
            </p14:nvContentPartPr>
            <p14:xfrm>
              <a:off x="1426560" y="472920"/>
              <a:ext cx="415080" cy="394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DA4EC73-1CB4-46DD-9EF0-D8FF5785E7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17920" y="464280"/>
                <a:ext cx="43272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926BB5-CA30-41CB-A151-70D8BA6665E9}"/>
                  </a:ext>
                </a:extLst>
              </p14:cNvPr>
              <p14:cNvContentPartPr/>
              <p14:nvPr/>
            </p14:nvContentPartPr>
            <p14:xfrm>
              <a:off x="2796720" y="406320"/>
              <a:ext cx="207000" cy="878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926BB5-CA30-41CB-A151-70D8BA6665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87720" y="397680"/>
                <a:ext cx="22464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99EA94-1063-4F31-872E-4F8ED1E6614A}"/>
                  </a:ext>
                </a:extLst>
              </p14:cNvPr>
              <p14:cNvContentPartPr/>
              <p14:nvPr/>
            </p14:nvContentPartPr>
            <p14:xfrm>
              <a:off x="3819840" y="555360"/>
              <a:ext cx="48600" cy="132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99EA94-1063-4F31-872E-4F8ED1E6614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11200" y="546720"/>
                <a:ext cx="662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3EE5A6-2CB1-41D5-BD34-DBC29BCAD931}"/>
                  </a:ext>
                </a:extLst>
              </p14:cNvPr>
              <p14:cNvContentPartPr/>
              <p14:nvPr/>
            </p14:nvContentPartPr>
            <p14:xfrm>
              <a:off x="3112080" y="387960"/>
              <a:ext cx="470520" cy="5079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3EE5A6-2CB1-41D5-BD34-DBC29BCAD93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03080" y="379320"/>
                <a:ext cx="48816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512A3F6-DB0B-468E-BE9A-E8FF628DBE7C}"/>
                  </a:ext>
                </a:extLst>
              </p14:cNvPr>
              <p14:cNvContentPartPr/>
              <p14:nvPr/>
            </p14:nvContentPartPr>
            <p14:xfrm>
              <a:off x="4284960" y="503160"/>
              <a:ext cx="146520" cy="43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512A3F6-DB0B-468E-BE9A-E8FF628DBE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75960" y="494160"/>
                <a:ext cx="164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55ADF3-492D-4584-A78A-700FB681A4E9}"/>
                  </a:ext>
                </a:extLst>
              </p14:cNvPr>
              <p14:cNvContentPartPr/>
              <p14:nvPr/>
            </p14:nvContentPartPr>
            <p14:xfrm>
              <a:off x="4522920" y="398760"/>
              <a:ext cx="260280" cy="260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55ADF3-492D-4584-A78A-700FB681A4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13932" y="390108"/>
                <a:ext cx="277896" cy="277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C35CF5E-60F1-4022-A99E-3FE43A8F8DF4}"/>
                  </a:ext>
                </a:extLst>
              </p14:cNvPr>
              <p14:cNvContentPartPr/>
              <p14:nvPr/>
            </p14:nvContentPartPr>
            <p14:xfrm>
              <a:off x="5659440" y="333960"/>
              <a:ext cx="435240" cy="240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C35CF5E-60F1-4022-A99E-3FE43A8F8D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50447" y="325320"/>
                <a:ext cx="452865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658AE47-FF7A-4A39-9F33-81DE72C47850}"/>
                  </a:ext>
                </a:extLst>
              </p14:cNvPr>
              <p14:cNvContentPartPr/>
              <p14:nvPr/>
            </p14:nvContentPartPr>
            <p14:xfrm>
              <a:off x="5047080" y="420000"/>
              <a:ext cx="421200" cy="174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658AE47-FF7A-4A39-9F33-81DE72C4785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38440" y="411000"/>
                <a:ext cx="4388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8DF5C70-E653-483B-9187-05DF87E676D0}"/>
                  </a:ext>
                </a:extLst>
              </p14:cNvPr>
              <p14:cNvContentPartPr/>
              <p14:nvPr/>
            </p14:nvContentPartPr>
            <p14:xfrm>
              <a:off x="3241320" y="1086720"/>
              <a:ext cx="160560" cy="132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8DF5C70-E653-483B-9187-05DF87E676D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32680" y="1078080"/>
                <a:ext cx="1782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B0FF67F-334D-452C-BD01-29153A782AFE}"/>
                  </a:ext>
                </a:extLst>
              </p14:cNvPr>
              <p14:cNvContentPartPr/>
              <p14:nvPr/>
            </p14:nvContentPartPr>
            <p14:xfrm>
              <a:off x="3534360" y="1191840"/>
              <a:ext cx="70200" cy="73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B0FF67F-334D-452C-BD01-29153A782A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25360" y="1182840"/>
                <a:ext cx="878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8982047-884A-439E-A566-FD58781C45AF}"/>
                  </a:ext>
                </a:extLst>
              </p14:cNvPr>
              <p14:cNvContentPartPr/>
              <p14:nvPr/>
            </p14:nvContentPartPr>
            <p14:xfrm>
              <a:off x="4331760" y="838320"/>
              <a:ext cx="1548360" cy="251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8982047-884A-439E-A566-FD58781C45A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23120" y="829680"/>
                <a:ext cx="15660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FC9E51D-5B96-4E1A-BA3B-1D9A74B28964}"/>
                  </a:ext>
                </a:extLst>
              </p14:cNvPr>
              <p14:cNvContentPartPr/>
              <p14:nvPr/>
            </p14:nvContentPartPr>
            <p14:xfrm>
              <a:off x="1727160" y="1543920"/>
              <a:ext cx="706680" cy="2768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FC9E51D-5B96-4E1A-BA3B-1D9A74B289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18516" y="1534920"/>
                <a:ext cx="724329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56793AC-30BB-4700-8B15-8396FF2344EF}"/>
                  </a:ext>
                </a:extLst>
              </p14:cNvPr>
              <p14:cNvContentPartPr/>
              <p14:nvPr/>
            </p14:nvContentPartPr>
            <p14:xfrm>
              <a:off x="7685160" y="1256640"/>
              <a:ext cx="602640" cy="4165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56793AC-30BB-4700-8B15-8396FF2344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76525" y="1247640"/>
                <a:ext cx="620269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2817AD8-C983-482D-A54E-DB091C096644}"/>
                  </a:ext>
                </a:extLst>
              </p14:cNvPr>
              <p14:cNvContentPartPr/>
              <p14:nvPr/>
            </p14:nvContentPartPr>
            <p14:xfrm>
              <a:off x="6489960" y="1223520"/>
              <a:ext cx="1105200" cy="4330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2817AD8-C983-482D-A54E-DB091C0966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80960" y="1214880"/>
                <a:ext cx="112284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E8B3F3C-D922-4641-9867-6B65568ACCA6}"/>
                  </a:ext>
                </a:extLst>
              </p14:cNvPr>
              <p14:cNvContentPartPr/>
              <p14:nvPr/>
            </p14:nvContentPartPr>
            <p14:xfrm>
              <a:off x="5818200" y="1361760"/>
              <a:ext cx="489960" cy="239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E8B3F3C-D922-4641-9867-6B65568ACC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09560" y="1353120"/>
                <a:ext cx="5076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2461543-D466-419B-9E39-CB1B92F88B95}"/>
                  </a:ext>
                </a:extLst>
              </p14:cNvPr>
              <p14:cNvContentPartPr/>
              <p14:nvPr/>
            </p14:nvContentPartPr>
            <p14:xfrm>
              <a:off x="5297640" y="1399920"/>
              <a:ext cx="370080" cy="316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2461543-D466-419B-9E39-CB1B92F88B9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88640" y="1391280"/>
                <a:ext cx="3877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6EB0A8A-2C62-4E81-A46E-561D11446713}"/>
                  </a:ext>
                </a:extLst>
              </p14:cNvPr>
              <p14:cNvContentPartPr/>
              <p14:nvPr/>
            </p14:nvContentPartPr>
            <p14:xfrm>
              <a:off x="10325400" y="1161600"/>
              <a:ext cx="717120" cy="391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6EB0A8A-2C62-4E81-A46E-561D1144671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16405" y="1152960"/>
                <a:ext cx="734751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468147A-7694-4DFC-8280-7A18D7312E4E}"/>
                  </a:ext>
                </a:extLst>
              </p14:cNvPr>
              <p14:cNvContentPartPr/>
              <p14:nvPr/>
            </p14:nvContentPartPr>
            <p14:xfrm>
              <a:off x="9737160" y="1057560"/>
              <a:ext cx="430200" cy="4636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468147A-7694-4DFC-8280-7A18D7312E4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28168" y="1048560"/>
                <a:ext cx="447825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A70760E-ECC1-430F-92E4-91143FDE2FFC}"/>
                  </a:ext>
                </a:extLst>
              </p14:cNvPr>
              <p14:cNvContentPartPr/>
              <p14:nvPr/>
            </p14:nvContentPartPr>
            <p14:xfrm>
              <a:off x="9375000" y="1224600"/>
              <a:ext cx="257040" cy="1627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A70760E-ECC1-430F-92E4-91143FDE2FF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66000" y="1215580"/>
                <a:ext cx="274680" cy="180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B4F507D-3D19-40FD-9C93-2B4238FD553A}"/>
                  </a:ext>
                </a:extLst>
              </p14:cNvPr>
              <p14:cNvContentPartPr/>
              <p14:nvPr/>
            </p14:nvContentPartPr>
            <p14:xfrm>
              <a:off x="9016080" y="1223160"/>
              <a:ext cx="239400" cy="207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B4F507D-3D19-40FD-9C93-2B4238FD55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07080" y="1214520"/>
                <a:ext cx="2570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A3628165-B8A5-40C7-A958-8366F71800C1}"/>
                  </a:ext>
                </a:extLst>
              </p14:cNvPr>
              <p14:cNvContentPartPr/>
              <p14:nvPr/>
            </p14:nvContentPartPr>
            <p14:xfrm>
              <a:off x="8723760" y="1223160"/>
              <a:ext cx="215640" cy="2260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A3628165-B8A5-40C7-A958-8366F71800C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15120" y="1214160"/>
                <a:ext cx="233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FCD10BD-7CC2-4759-B864-AA680670F459}"/>
                  </a:ext>
                </a:extLst>
              </p14:cNvPr>
              <p14:cNvContentPartPr/>
              <p14:nvPr/>
            </p14:nvContentPartPr>
            <p14:xfrm>
              <a:off x="8485440" y="1207320"/>
              <a:ext cx="123480" cy="285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FCD10BD-7CC2-4759-B864-AA680670F4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76440" y="1198680"/>
                <a:ext cx="1411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607215F-AA26-493E-AEE5-B636344D5D95}"/>
                  </a:ext>
                </a:extLst>
              </p14:cNvPr>
              <p14:cNvContentPartPr/>
              <p14:nvPr/>
            </p14:nvContentPartPr>
            <p14:xfrm>
              <a:off x="2688720" y="1384800"/>
              <a:ext cx="2399400" cy="9226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607215F-AA26-493E-AEE5-B636344D5D9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79720" y="1376160"/>
                <a:ext cx="2417040" cy="9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0C0B903-E6CC-4B3C-B9A1-314D30F41222}"/>
                  </a:ext>
                </a:extLst>
              </p14:cNvPr>
              <p14:cNvContentPartPr/>
              <p14:nvPr/>
            </p14:nvContentPartPr>
            <p14:xfrm>
              <a:off x="1169520" y="1952880"/>
              <a:ext cx="1380240" cy="540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0C0B903-E6CC-4B3C-B9A1-314D30F4122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60878" y="1943880"/>
                <a:ext cx="1397885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34A8BE1-F6C8-4E79-BE17-92D78996265C}"/>
                  </a:ext>
                </a:extLst>
              </p14:cNvPr>
              <p14:cNvContentPartPr/>
              <p14:nvPr/>
            </p14:nvContentPartPr>
            <p14:xfrm>
              <a:off x="2785920" y="2891400"/>
              <a:ext cx="208800" cy="165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34A8BE1-F6C8-4E79-BE17-92D78996265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77280" y="2882400"/>
                <a:ext cx="226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ED8A7DD-B0CC-4FF2-B92F-B048735D4B77}"/>
                  </a:ext>
                </a:extLst>
              </p14:cNvPr>
              <p14:cNvContentPartPr/>
              <p14:nvPr/>
            </p14:nvContentPartPr>
            <p14:xfrm>
              <a:off x="2780880" y="3022080"/>
              <a:ext cx="224280" cy="2124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ED8A7DD-B0CC-4FF2-B92F-B048735D4B7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71880" y="3013080"/>
                <a:ext cx="2419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685270E-57DC-4E30-980E-C3C94FFA13FE}"/>
                  </a:ext>
                </a:extLst>
              </p14:cNvPr>
              <p14:cNvContentPartPr/>
              <p14:nvPr/>
            </p14:nvContentPartPr>
            <p14:xfrm>
              <a:off x="2170680" y="2767560"/>
              <a:ext cx="421560" cy="3049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685270E-57DC-4E30-980E-C3C94FFA13F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62040" y="2758920"/>
                <a:ext cx="4392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E581B82-F1B3-44D7-8E99-F8BBA847D708}"/>
                  </a:ext>
                </a:extLst>
              </p14:cNvPr>
              <p14:cNvContentPartPr/>
              <p14:nvPr/>
            </p14:nvContentPartPr>
            <p14:xfrm>
              <a:off x="1699800" y="2802120"/>
              <a:ext cx="290520" cy="298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E581B82-F1B3-44D7-8E99-F8BBA847D70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90800" y="2793490"/>
                <a:ext cx="308160" cy="315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C5E7357-8A97-4976-BDAE-2C1A811264F2}"/>
                  </a:ext>
                </a:extLst>
              </p14:cNvPr>
              <p14:cNvContentPartPr/>
              <p14:nvPr/>
            </p14:nvContentPartPr>
            <p14:xfrm>
              <a:off x="689640" y="2887080"/>
              <a:ext cx="280440" cy="2656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C5E7357-8A97-4976-BDAE-2C1A811264F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0989" y="2878080"/>
                <a:ext cx="298103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CF3E646-921F-4B87-9166-414478BC7FD8}"/>
                  </a:ext>
                </a:extLst>
              </p14:cNvPr>
              <p14:cNvContentPartPr/>
              <p14:nvPr/>
            </p14:nvContentPartPr>
            <p14:xfrm>
              <a:off x="3333840" y="2841720"/>
              <a:ext cx="285480" cy="2170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CF3E646-921F-4B87-9166-414478BC7FD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324840" y="2832720"/>
                <a:ext cx="3031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21FCD76-6F24-4C34-9116-D8B5CCF11FA7}"/>
                  </a:ext>
                </a:extLst>
              </p14:cNvPr>
              <p14:cNvContentPartPr/>
              <p14:nvPr/>
            </p14:nvContentPartPr>
            <p14:xfrm>
              <a:off x="5463960" y="2788800"/>
              <a:ext cx="172440" cy="241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21FCD76-6F24-4C34-9116-D8B5CCF11F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55320" y="2779800"/>
                <a:ext cx="1900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7C5D491-646C-4524-802C-019942561B44}"/>
                  </a:ext>
                </a:extLst>
              </p14:cNvPr>
              <p14:cNvContentPartPr/>
              <p14:nvPr/>
            </p14:nvContentPartPr>
            <p14:xfrm>
              <a:off x="5449200" y="2879520"/>
              <a:ext cx="228600" cy="27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7C5D491-646C-4524-802C-019942561B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440200" y="2870520"/>
                <a:ext cx="2462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67369D3-3E28-464D-A671-FCF58BDF60E9}"/>
                  </a:ext>
                </a:extLst>
              </p14:cNvPr>
              <p14:cNvContentPartPr/>
              <p14:nvPr/>
            </p14:nvContentPartPr>
            <p14:xfrm>
              <a:off x="3725520" y="3076080"/>
              <a:ext cx="81360" cy="1256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67369D3-3E28-464D-A671-FCF58BDF60E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716520" y="3067080"/>
                <a:ext cx="990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0939F2B-9697-475A-A308-DD1466D57C79}"/>
                  </a:ext>
                </a:extLst>
              </p14:cNvPr>
              <p14:cNvContentPartPr/>
              <p14:nvPr/>
            </p14:nvContentPartPr>
            <p14:xfrm>
              <a:off x="4500960" y="2702760"/>
              <a:ext cx="753120" cy="2887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0939F2B-9697-475A-A308-DD1466D57C7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91960" y="2693760"/>
                <a:ext cx="7707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FD948E6-B80B-460F-82B0-C75E7235062B}"/>
                  </a:ext>
                </a:extLst>
              </p14:cNvPr>
              <p14:cNvContentPartPr/>
              <p14:nvPr/>
            </p14:nvContentPartPr>
            <p14:xfrm>
              <a:off x="7019160" y="2564160"/>
              <a:ext cx="194040" cy="2541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FD948E6-B80B-460F-82B0-C75E7235062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10520" y="2555160"/>
                <a:ext cx="2116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F646966-3EEF-4D56-9F88-7F0CCA1F9514}"/>
                  </a:ext>
                </a:extLst>
              </p14:cNvPr>
              <p14:cNvContentPartPr/>
              <p14:nvPr/>
            </p14:nvContentPartPr>
            <p14:xfrm>
              <a:off x="6014760" y="2542560"/>
              <a:ext cx="601200" cy="4118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F646966-3EEF-4D56-9F88-7F0CCA1F951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06115" y="2533552"/>
                <a:ext cx="618851" cy="429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A5A3898-50E3-439B-88C3-E4501D7E4900}"/>
                  </a:ext>
                </a:extLst>
              </p14:cNvPr>
              <p14:cNvContentPartPr/>
              <p14:nvPr/>
            </p14:nvContentPartPr>
            <p14:xfrm>
              <a:off x="1883040" y="3526800"/>
              <a:ext cx="576720" cy="2998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A5A3898-50E3-439B-88C3-E4501D7E490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74040" y="3518160"/>
                <a:ext cx="5943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D911524-D8F6-4A34-9E2B-FFBB837DA21A}"/>
                  </a:ext>
                </a:extLst>
              </p14:cNvPr>
              <p14:cNvContentPartPr/>
              <p14:nvPr/>
            </p14:nvContentPartPr>
            <p14:xfrm>
              <a:off x="1165920" y="3536880"/>
              <a:ext cx="549000" cy="2041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D911524-D8F6-4A34-9E2B-FFBB837DA21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57280" y="3528240"/>
                <a:ext cx="5666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0966D52-249E-4D17-B28B-C4389F47C168}"/>
                  </a:ext>
                </a:extLst>
              </p14:cNvPr>
              <p14:cNvContentPartPr/>
              <p14:nvPr/>
            </p14:nvContentPartPr>
            <p14:xfrm>
              <a:off x="4160040" y="3217920"/>
              <a:ext cx="1567440" cy="47196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0966D52-249E-4D17-B28B-C4389F47C16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51040" y="3209280"/>
                <a:ext cx="158508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51E8521-6664-466C-B631-EAE948FC898C}"/>
                  </a:ext>
                </a:extLst>
              </p14:cNvPr>
              <p14:cNvContentPartPr/>
              <p14:nvPr/>
            </p14:nvContentPartPr>
            <p14:xfrm>
              <a:off x="2655960" y="3428520"/>
              <a:ext cx="1330560" cy="324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51E8521-6664-466C-B631-EAE948FC898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46960" y="3419880"/>
                <a:ext cx="13482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FE54BF2-B591-4E08-9DE7-1B21B671131E}"/>
                  </a:ext>
                </a:extLst>
              </p14:cNvPr>
              <p14:cNvContentPartPr/>
              <p14:nvPr/>
            </p14:nvContentPartPr>
            <p14:xfrm>
              <a:off x="2969160" y="4103880"/>
              <a:ext cx="131400" cy="100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FE54BF2-B591-4E08-9DE7-1B21B671131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60160" y="4094880"/>
                <a:ext cx="1490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A378BB2-D3D4-4E63-A229-A6B7FFF4F764}"/>
                  </a:ext>
                </a:extLst>
              </p14:cNvPr>
              <p14:cNvContentPartPr/>
              <p14:nvPr/>
            </p14:nvContentPartPr>
            <p14:xfrm>
              <a:off x="2396400" y="3963480"/>
              <a:ext cx="477360" cy="3110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A378BB2-D3D4-4E63-A229-A6B7FFF4F76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87760" y="3954480"/>
                <a:ext cx="4950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49A1F20-A3BE-4F3D-83F5-1B97858C84EE}"/>
                  </a:ext>
                </a:extLst>
              </p14:cNvPr>
              <p14:cNvContentPartPr/>
              <p14:nvPr/>
            </p14:nvContentPartPr>
            <p14:xfrm>
              <a:off x="2152680" y="3986160"/>
              <a:ext cx="137520" cy="3110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49A1F20-A3BE-4F3D-83F5-1B97858C84E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143703" y="3977160"/>
                <a:ext cx="155114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0ADB5D6-AA44-4C9C-91BE-9D1F989D6C95}"/>
                  </a:ext>
                </a:extLst>
              </p14:cNvPr>
              <p14:cNvContentPartPr/>
              <p14:nvPr/>
            </p14:nvContentPartPr>
            <p14:xfrm>
              <a:off x="3701400" y="3999480"/>
              <a:ext cx="291960" cy="2322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0ADB5D6-AA44-4C9C-91BE-9D1F989D6C9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92749" y="3990840"/>
                <a:ext cx="309622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0901341-7330-4571-AD51-3B3155A54314}"/>
                  </a:ext>
                </a:extLst>
              </p14:cNvPr>
              <p14:cNvContentPartPr/>
              <p14:nvPr/>
            </p14:nvContentPartPr>
            <p14:xfrm>
              <a:off x="3286320" y="3993000"/>
              <a:ext cx="252000" cy="21996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0901341-7330-4571-AD51-3B3155A5431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77692" y="3984360"/>
                <a:ext cx="269615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F57CE92-34BF-4856-8538-8C51A0594A3E}"/>
                  </a:ext>
                </a:extLst>
              </p14:cNvPr>
              <p14:cNvContentPartPr/>
              <p14:nvPr/>
            </p14:nvContentPartPr>
            <p14:xfrm>
              <a:off x="4806240" y="3917040"/>
              <a:ext cx="206640" cy="17100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F57CE92-34BF-4856-8538-8C51A0594A3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797600" y="3908040"/>
                <a:ext cx="224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430B48D-524E-4001-8F24-E97DFC0BBB5E}"/>
                  </a:ext>
                </a:extLst>
              </p14:cNvPr>
              <p14:cNvContentPartPr/>
              <p14:nvPr/>
            </p14:nvContentPartPr>
            <p14:xfrm>
              <a:off x="4864200" y="4151760"/>
              <a:ext cx="205920" cy="18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430B48D-524E-4001-8F24-E97DFC0BBB5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855560" y="4143120"/>
                <a:ext cx="223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7E96563-B5AD-43B7-A8FE-EF5F2254AE34}"/>
                  </a:ext>
                </a:extLst>
              </p14:cNvPr>
              <p14:cNvContentPartPr/>
              <p14:nvPr/>
            </p14:nvContentPartPr>
            <p14:xfrm>
              <a:off x="4113240" y="3856920"/>
              <a:ext cx="443880" cy="4510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7E96563-B5AD-43B7-A8FE-EF5F2254AE3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104240" y="3847920"/>
                <a:ext cx="4615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E7523D9-F2D2-42C6-8C12-7750D0F24DC1}"/>
                  </a:ext>
                </a:extLst>
              </p14:cNvPr>
              <p14:cNvContentPartPr/>
              <p14:nvPr/>
            </p14:nvContentPartPr>
            <p14:xfrm>
              <a:off x="5535600" y="3740280"/>
              <a:ext cx="29160" cy="1339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E7523D9-F2D2-42C6-8C12-7750D0F24DC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526600" y="3731280"/>
                <a:ext cx="468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C972251-1A7E-4850-9E96-CB51298AA748}"/>
                  </a:ext>
                </a:extLst>
              </p14:cNvPr>
              <p14:cNvContentPartPr/>
              <p14:nvPr/>
            </p14:nvContentPartPr>
            <p14:xfrm>
              <a:off x="6222120" y="3869160"/>
              <a:ext cx="167400" cy="118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C972251-1A7E-4850-9E96-CB51298AA74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13120" y="3860520"/>
                <a:ext cx="1850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9B22B17C-C9A7-4993-B17C-6384D2CB3007}"/>
                  </a:ext>
                </a:extLst>
              </p14:cNvPr>
              <p14:cNvContentPartPr/>
              <p14:nvPr/>
            </p14:nvContentPartPr>
            <p14:xfrm>
              <a:off x="5288640" y="3929640"/>
              <a:ext cx="1111680" cy="41112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9B22B17C-C9A7-4993-B17C-6384D2CB300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279643" y="3920992"/>
                <a:ext cx="1129314" cy="428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581E8E4-E74B-4B99-84F5-2B7F6F322E22}"/>
                  </a:ext>
                </a:extLst>
              </p14:cNvPr>
              <p14:cNvContentPartPr/>
              <p14:nvPr/>
            </p14:nvContentPartPr>
            <p14:xfrm>
              <a:off x="2616000" y="4670880"/>
              <a:ext cx="16560" cy="2167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581E8E4-E74B-4B99-84F5-2B7F6F322E2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07360" y="4662240"/>
                <a:ext cx="342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D563FEC4-3C3A-4C6A-B9AB-85AE110CC11A}"/>
                  </a:ext>
                </a:extLst>
              </p14:cNvPr>
              <p14:cNvContentPartPr/>
              <p14:nvPr/>
            </p14:nvContentPartPr>
            <p14:xfrm>
              <a:off x="3005880" y="4661520"/>
              <a:ext cx="18720" cy="1944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D563FEC4-3C3A-4C6A-B9AB-85AE110CC11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997240" y="4652880"/>
                <a:ext cx="363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DE6C25D0-2813-4531-A239-5989F6EC0936}"/>
                  </a:ext>
                </a:extLst>
              </p14:cNvPr>
              <p14:cNvContentPartPr/>
              <p14:nvPr/>
            </p14:nvContentPartPr>
            <p14:xfrm>
              <a:off x="3136920" y="4671600"/>
              <a:ext cx="179280" cy="2210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DE6C25D0-2813-4531-A239-5989F6EC093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28280" y="4662960"/>
                <a:ext cx="1969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2A97F13-1757-4A93-9B65-2AFA0AAF08D4}"/>
                  </a:ext>
                </a:extLst>
              </p14:cNvPr>
              <p14:cNvContentPartPr/>
              <p14:nvPr/>
            </p14:nvContentPartPr>
            <p14:xfrm>
              <a:off x="2730120" y="4696080"/>
              <a:ext cx="132480" cy="1252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2A97F13-1757-4A93-9B65-2AFA0AAF08D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21120" y="4687080"/>
                <a:ext cx="1501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A2383DB6-92E0-4A6B-AB77-BF9CE0C5DDA5}"/>
                  </a:ext>
                </a:extLst>
              </p14:cNvPr>
              <p14:cNvContentPartPr/>
              <p14:nvPr/>
            </p14:nvContentPartPr>
            <p14:xfrm>
              <a:off x="2109120" y="4642440"/>
              <a:ext cx="354240" cy="3268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A2383DB6-92E0-4A6B-AB77-BF9CE0C5DDA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100111" y="4633440"/>
                <a:ext cx="371898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772D556E-3FFC-44A3-B01A-E64D9C4FB053}"/>
                  </a:ext>
                </a:extLst>
              </p14:cNvPr>
              <p14:cNvContentPartPr/>
              <p14:nvPr/>
            </p14:nvContentPartPr>
            <p14:xfrm>
              <a:off x="1221360" y="4741440"/>
              <a:ext cx="288000" cy="3434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772D556E-3FFC-44A3-B01A-E64D9C4FB05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212371" y="4732800"/>
                <a:ext cx="305618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A069282-42C6-4DCC-BBA3-6A36595FE02A}"/>
                  </a:ext>
                </a:extLst>
              </p14:cNvPr>
              <p14:cNvContentPartPr/>
              <p14:nvPr/>
            </p14:nvContentPartPr>
            <p14:xfrm>
              <a:off x="2488200" y="5156880"/>
              <a:ext cx="662760" cy="3913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A069282-42C6-4DCC-BBA3-6A36595FE02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479200" y="5147880"/>
                <a:ext cx="6804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EAC25DA7-4DF8-445E-A6C4-84B0E1541D4D}"/>
                  </a:ext>
                </a:extLst>
              </p14:cNvPr>
              <p14:cNvContentPartPr/>
              <p14:nvPr/>
            </p14:nvContentPartPr>
            <p14:xfrm>
              <a:off x="1271400" y="5259480"/>
              <a:ext cx="1030680" cy="2800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EAC25DA7-4DF8-445E-A6C4-84B0E1541D4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262757" y="5250480"/>
                <a:ext cx="1048326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74FB0066-4E9B-4D3F-901C-06790D742929}"/>
                  </a:ext>
                </a:extLst>
              </p14:cNvPr>
              <p14:cNvContentPartPr/>
              <p14:nvPr/>
            </p14:nvContentPartPr>
            <p14:xfrm>
              <a:off x="9348720" y="4927200"/>
              <a:ext cx="141480" cy="118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74FB0066-4E9B-4D3F-901C-06790D74292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40080" y="4918200"/>
                <a:ext cx="1591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B6E50EFB-748E-4671-BC92-A8A270A4B5D6}"/>
                  </a:ext>
                </a:extLst>
              </p14:cNvPr>
              <p14:cNvContentPartPr/>
              <p14:nvPr/>
            </p14:nvContentPartPr>
            <p14:xfrm>
              <a:off x="9342600" y="5018640"/>
              <a:ext cx="170280" cy="1548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B6E50EFB-748E-4671-BC92-A8A270A4B5D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333600" y="5009640"/>
                <a:ext cx="187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A75429DD-9684-448D-9043-97FC7C7EDFD0}"/>
                  </a:ext>
                </a:extLst>
              </p14:cNvPr>
              <p14:cNvContentPartPr/>
              <p14:nvPr/>
            </p14:nvContentPartPr>
            <p14:xfrm>
              <a:off x="9864960" y="4653600"/>
              <a:ext cx="1253880" cy="58284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A75429DD-9684-448D-9043-97FC7C7EDFD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856320" y="4644600"/>
                <a:ext cx="12715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86CE4408-18E4-48A0-AE6F-DA2108DA9FB6}"/>
                  </a:ext>
                </a:extLst>
              </p14:cNvPr>
              <p14:cNvContentPartPr/>
              <p14:nvPr/>
            </p14:nvContentPartPr>
            <p14:xfrm>
              <a:off x="6633600" y="3629040"/>
              <a:ext cx="745560" cy="76572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86CE4408-18E4-48A0-AE6F-DA2108DA9FB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624960" y="3620400"/>
                <a:ext cx="76320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A1969B3D-D70A-4908-897A-F5F294EDAA36}"/>
                  </a:ext>
                </a:extLst>
              </p14:cNvPr>
              <p14:cNvContentPartPr/>
              <p14:nvPr/>
            </p14:nvContentPartPr>
            <p14:xfrm>
              <a:off x="7807200" y="1789800"/>
              <a:ext cx="3111840" cy="100080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A1969B3D-D70A-4908-897A-F5F294EDAA3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798200" y="1780800"/>
                <a:ext cx="3129480" cy="10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71ADC81-FCE8-4C64-81B9-5BE94F0942A6}"/>
                  </a:ext>
                </a:extLst>
              </p14:cNvPr>
              <p14:cNvContentPartPr/>
              <p14:nvPr/>
            </p14:nvContentPartPr>
            <p14:xfrm>
              <a:off x="3453000" y="4514280"/>
              <a:ext cx="5716440" cy="170712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71ADC81-FCE8-4C64-81B9-5BE94F0942A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444360" y="4505282"/>
                <a:ext cx="5734080" cy="17247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92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E73F22-CDE2-43B7-8B6D-CD9AA690963F}"/>
                  </a:ext>
                </a:extLst>
              </p14:cNvPr>
              <p14:cNvContentPartPr/>
              <p14:nvPr/>
            </p14:nvContentPartPr>
            <p14:xfrm>
              <a:off x="3378120" y="286080"/>
              <a:ext cx="954720" cy="172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E73F22-CDE2-43B7-8B6D-CD9AA69096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9480" y="277080"/>
                <a:ext cx="9723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04D239-0E27-4785-868F-99CBB0CCA5F4}"/>
                  </a:ext>
                </a:extLst>
              </p14:cNvPr>
              <p14:cNvContentPartPr/>
              <p14:nvPr/>
            </p14:nvContentPartPr>
            <p14:xfrm>
              <a:off x="2486400" y="282120"/>
              <a:ext cx="705960" cy="235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04D239-0E27-4785-868F-99CBB0CCA5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7760" y="273480"/>
                <a:ext cx="7236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B4C6183-B9FF-4BB8-85AD-DD64E48A791D}"/>
                  </a:ext>
                </a:extLst>
              </p14:cNvPr>
              <p14:cNvContentPartPr/>
              <p14:nvPr/>
            </p14:nvContentPartPr>
            <p14:xfrm>
              <a:off x="1495680" y="270960"/>
              <a:ext cx="817920" cy="270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B4C6183-B9FF-4BB8-85AD-DD64E48A79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7040" y="261960"/>
                <a:ext cx="8355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EE3CF6B-0A72-4109-A9CC-EC0FB03F21ED}"/>
                  </a:ext>
                </a:extLst>
              </p14:cNvPr>
              <p14:cNvContentPartPr/>
              <p14:nvPr/>
            </p14:nvContentPartPr>
            <p14:xfrm>
              <a:off x="4633800" y="202560"/>
              <a:ext cx="1213560" cy="223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EE3CF6B-0A72-4109-A9CC-EC0FB03F21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5160" y="193920"/>
                <a:ext cx="12312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33CBA8F-15CD-4927-AB0E-40F928B04F88}"/>
                  </a:ext>
                </a:extLst>
              </p14:cNvPr>
              <p14:cNvContentPartPr/>
              <p14:nvPr/>
            </p14:nvContentPartPr>
            <p14:xfrm>
              <a:off x="8798640" y="128400"/>
              <a:ext cx="759600" cy="2160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33CBA8F-15CD-4927-AB0E-40F928B04F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0000" y="119760"/>
                <a:ext cx="777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300A5CA-606C-4B32-88E6-D485A99B557B}"/>
                  </a:ext>
                </a:extLst>
              </p14:cNvPr>
              <p14:cNvContentPartPr/>
              <p14:nvPr/>
            </p14:nvContentPartPr>
            <p14:xfrm>
              <a:off x="8427840" y="171960"/>
              <a:ext cx="286920" cy="160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300A5CA-606C-4B32-88E6-D485A99B55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18840" y="163320"/>
                <a:ext cx="304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84747DD-920A-4BFD-AB14-E322831AAA0A}"/>
                  </a:ext>
                </a:extLst>
              </p14:cNvPr>
              <p14:cNvContentPartPr/>
              <p14:nvPr/>
            </p14:nvContentPartPr>
            <p14:xfrm>
              <a:off x="7949040" y="209760"/>
              <a:ext cx="402120" cy="159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84747DD-920A-4BFD-AB14-E322831AAA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0400" y="200760"/>
                <a:ext cx="419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31C2569-00B5-4CB3-B323-8CA66E956F79}"/>
                  </a:ext>
                </a:extLst>
              </p14:cNvPr>
              <p14:cNvContentPartPr/>
              <p14:nvPr/>
            </p14:nvContentPartPr>
            <p14:xfrm>
              <a:off x="7609920" y="167280"/>
              <a:ext cx="190080" cy="313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31C2569-00B5-4CB3-B323-8CA66E956F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00920" y="158290"/>
                <a:ext cx="207720" cy="330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1093885-FB89-4129-8E7A-0FB3D37013F8}"/>
                  </a:ext>
                </a:extLst>
              </p14:cNvPr>
              <p14:cNvContentPartPr/>
              <p14:nvPr/>
            </p14:nvContentPartPr>
            <p14:xfrm>
              <a:off x="7233720" y="143880"/>
              <a:ext cx="287640" cy="208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1093885-FB89-4129-8E7A-0FB3D37013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25080" y="135240"/>
                <a:ext cx="305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A29D261-1164-4339-93AA-74E315AF24F1}"/>
                  </a:ext>
                </a:extLst>
              </p14:cNvPr>
              <p14:cNvContentPartPr/>
              <p14:nvPr/>
            </p14:nvContentPartPr>
            <p14:xfrm>
              <a:off x="6023760" y="102480"/>
              <a:ext cx="1143720" cy="311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A29D261-1164-4339-93AA-74E315AF24F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15120" y="93490"/>
                <a:ext cx="1161360" cy="329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B9C7597E-9B06-44CE-BA2A-441105854492}"/>
                  </a:ext>
                </a:extLst>
              </p14:cNvPr>
              <p14:cNvContentPartPr/>
              <p14:nvPr/>
            </p14:nvContentPartPr>
            <p14:xfrm>
              <a:off x="571200" y="698640"/>
              <a:ext cx="11277720" cy="5634720"/>
            </p14:xfrm>
          </p:contentPart>
        </mc:Choice>
        <mc:Fallback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B9C7597E-9B06-44CE-BA2A-4411058544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2560" y="689641"/>
                <a:ext cx="11295360" cy="56523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56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B871FE-F349-48BC-B76D-A51C8AD735BC}"/>
                  </a:ext>
                </a:extLst>
              </p14:cNvPr>
              <p14:cNvContentPartPr/>
              <p14:nvPr/>
            </p14:nvContentPartPr>
            <p14:xfrm>
              <a:off x="3298200" y="461040"/>
              <a:ext cx="259920" cy="354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B871FE-F349-48BC-B76D-A51C8AD735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9560" y="452040"/>
                <a:ext cx="2775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1687D08-E6D5-4B70-AE16-F814A3D8DE33}"/>
                  </a:ext>
                </a:extLst>
              </p14:cNvPr>
              <p14:cNvContentPartPr/>
              <p14:nvPr/>
            </p14:nvContentPartPr>
            <p14:xfrm>
              <a:off x="5868960" y="412440"/>
              <a:ext cx="443160" cy="311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1687D08-E6D5-4B70-AE16-F814A3D8DE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0320" y="403800"/>
                <a:ext cx="4608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EE98B0D-87B4-4F8F-9E51-CB6D1C8B7EEC}"/>
                  </a:ext>
                </a:extLst>
              </p14:cNvPr>
              <p14:cNvContentPartPr/>
              <p14:nvPr/>
            </p14:nvContentPartPr>
            <p14:xfrm>
              <a:off x="4895880" y="449160"/>
              <a:ext cx="806760" cy="309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EE98B0D-87B4-4F8F-9E51-CB6D1C8B7E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87236" y="440160"/>
                <a:ext cx="824408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7827DF7-6592-4BC9-8038-E3AC7DA3E95D}"/>
                  </a:ext>
                </a:extLst>
              </p14:cNvPr>
              <p14:cNvContentPartPr/>
              <p14:nvPr/>
            </p14:nvContentPartPr>
            <p14:xfrm>
              <a:off x="4300440" y="391560"/>
              <a:ext cx="263520" cy="210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7827DF7-6592-4BC9-8038-E3AC7DA3E9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1800" y="382905"/>
                <a:ext cx="281160" cy="228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EC22886-0CD8-45FE-B7FD-654B6D1AFA02}"/>
                  </a:ext>
                </a:extLst>
              </p14:cNvPr>
              <p14:cNvContentPartPr/>
              <p14:nvPr/>
            </p14:nvContentPartPr>
            <p14:xfrm>
              <a:off x="3867720" y="477600"/>
              <a:ext cx="249840" cy="201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EC22886-0CD8-45FE-B7FD-654B6D1AFA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59080" y="468960"/>
                <a:ext cx="2674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E813739-19DB-4BCD-BC70-85C2D1C52B9B}"/>
                  </a:ext>
                </a:extLst>
              </p14:cNvPr>
              <p14:cNvContentPartPr/>
              <p14:nvPr/>
            </p14:nvContentPartPr>
            <p14:xfrm>
              <a:off x="2748120" y="485160"/>
              <a:ext cx="252000" cy="239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E813739-19DB-4BCD-BC70-85C2D1C52B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39120" y="476507"/>
                <a:ext cx="269640" cy="257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85A5EB1-2C84-42BD-A1F3-B00DFD86E54F}"/>
                  </a:ext>
                </a:extLst>
              </p14:cNvPr>
              <p14:cNvContentPartPr/>
              <p14:nvPr/>
            </p14:nvContentPartPr>
            <p14:xfrm>
              <a:off x="2169600" y="479760"/>
              <a:ext cx="474840" cy="304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85A5EB1-2C84-42BD-A1F3-B00DFD86E5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0967" y="470771"/>
                <a:ext cx="492467" cy="321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FA5A94F-6AB7-4883-A328-D5516BBF5D3F}"/>
                  </a:ext>
                </a:extLst>
              </p14:cNvPr>
              <p14:cNvContentPartPr/>
              <p14:nvPr/>
            </p14:nvContentPartPr>
            <p14:xfrm>
              <a:off x="1271040" y="530520"/>
              <a:ext cx="605160" cy="309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FA5A94F-6AB7-4883-A328-D5516BBF5D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2040" y="521530"/>
                <a:ext cx="622800" cy="326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18A7DCF-0493-431A-B1F7-F74C3D3B92DD}"/>
                  </a:ext>
                </a:extLst>
              </p14:cNvPr>
              <p14:cNvContentPartPr/>
              <p14:nvPr/>
            </p14:nvContentPartPr>
            <p14:xfrm>
              <a:off x="1585680" y="1241520"/>
              <a:ext cx="185040" cy="276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18A7DCF-0493-431A-B1F7-F74C3D3B92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76680" y="1232520"/>
                <a:ext cx="2026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61547FE-CA68-498D-A5D6-A8A4122796DD}"/>
                  </a:ext>
                </a:extLst>
              </p14:cNvPr>
              <p14:cNvContentPartPr/>
              <p14:nvPr/>
            </p14:nvContentPartPr>
            <p14:xfrm>
              <a:off x="1314600" y="1221360"/>
              <a:ext cx="182880" cy="359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61547FE-CA68-498D-A5D6-A8A4122796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05943" y="1212369"/>
                <a:ext cx="200555" cy="377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040A41B-1BC1-44F8-9F0F-8C08A88434B7}"/>
                  </a:ext>
                </a:extLst>
              </p14:cNvPr>
              <p14:cNvContentPartPr/>
              <p14:nvPr/>
            </p14:nvContentPartPr>
            <p14:xfrm>
              <a:off x="2422320" y="1203360"/>
              <a:ext cx="444960" cy="340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040A41B-1BC1-44F8-9F0F-8C08A88434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13680" y="1194360"/>
                <a:ext cx="4626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1082E75-F507-4DE1-8B1B-6E45DC19CA43}"/>
                  </a:ext>
                </a:extLst>
              </p14:cNvPr>
              <p14:cNvContentPartPr/>
              <p14:nvPr/>
            </p14:nvContentPartPr>
            <p14:xfrm>
              <a:off x="1863600" y="1285440"/>
              <a:ext cx="449640" cy="208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1082E75-F507-4DE1-8B1B-6E45DC19CA4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54960" y="1276800"/>
                <a:ext cx="467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727DA6A-72EF-4890-8E9D-59C6F631137E}"/>
                  </a:ext>
                </a:extLst>
              </p14:cNvPr>
              <p14:cNvContentPartPr/>
              <p14:nvPr/>
            </p14:nvContentPartPr>
            <p14:xfrm>
              <a:off x="2973120" y="1217040"/>
              <a:ext cx="1274760" cy="331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727DA6A-72EF-4890-8E9D-59C6F63113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64478" y="1208400"/>
                <a:ext cx="1292405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8596C8D-F7AC-464B-9602-62A9515FBB8E}"/>
                  </a:ext>
                </a:extLst>
              </p14:cNvPr>
              <p14:cNvContentPartPr/>
              <p14:nvPr/>
            </p14:nvContentPartPr>
            <p14:xfrm>
              <a:off x="4443720" y="1320360"/>
              <a:ext cx="188280" cy="11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8596C8D-F7AC-464B-9602-62A9515FBB8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35080" y="1311360"/>
                <a:ext cx="2059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85F5FF9-8C81-4071-9F65-BFD6E713DBAD}"/>
                  </a:ext>
                </a:extLst>
              </p14:cNvPr>
              <p14:cNvContentPartPr/>
              <p14:nvPr/>
            </p14:nvContentPartPr>
            <p14:xfrm>
              <a:off x="4459560" y="1411080"/>
              <a:ext cx="222840" cy="14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85F5FF9-8C81-4071-9F65-BFD6E713DB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50560" y="1402080"/>
                <a:ext cx="2404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982BEFA-0003-4453-A085-0482AA01EBAD}"/>
                  </a:ext>
                </a:extLst>
              </p14:cNvPr>
              <p14:cNvContentPartPr/>
              <p14:nvPr/>
            </p14:nvContentPartPr>
            <p14:xfrm>
              <a:off x="8100240" y="376800"/>
              <a:ext cx="3023280" cy="6721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982BEFA-0003-4453-A085-0482AA01EBA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1240" y="367800"/>
                <a:ext cx="304092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FD673D0-B1DB-4E43-B0E2-02269550E01E}"/>
                  </a:ext>
                </a:extLst>
              </p14:cNvPr>
              <p14:cNvContentPartPr/>
              <p14:nvPr/>
            </p14:nvContentPartPr>
            <p14:xfrm>
              <a:off x="4926480" y="948480"/>
              <a:ext cx="658440" cy="727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FD673D0-B1DB-4E43-B0E2-02269550E01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17480" y="939840"/>
                <a:ext cx="67608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F79D902-8BB8-46D7-AD07-A1AB41AC7D6C}"/>
                  </a:ext>
                </a:extLst>
              </p14:cNvPr>
              <p14:cNvContentPartPr/>
              <p14:nvPr/>
            </p14:nvContentPartPr>
            <p14:xfrm>
              <a:off x="9492360" y="1377600"/>
              <a:ext cx="31680" cy="20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F79D902-8BB8-46D7-AD07-A1AB41AC7D6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83621" y="1368758"/>
                <a:ext cx="49523" cy="37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D7159D5-0334-41EC-94ED-E451001B123B}"/>
                  </a:ext>
                </a:extLst>
              </p14:cNvPr>
              <p14:cNvContentPartPr/>
              <p14:nvPr/>
            </p14:nvContentPartPr>
            <p14:xfrm>
              <a:off x="9217680" y="1386240"/>
              <a:ext cx="37800" cy="22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D7159D5-0334-41EC-94ED-E451001B12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08680" y="1377383"/>
                <a:ext cx="55440" cy="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B29B79B-58C9-453A-8E10-AD1F166073A5}"/>
                  </a:ext>
                </a:extLst>
              </p14:cNvPr>
              <p14:cNvContentPartPr/>
              <p14:nvPr/>
            </p14:nvContentPartPr>
            <p14:xfrm>
              <a:off x="9768840" y="1361040"/>
              <a:ext cx="29880" cy="15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B29B79B-58C9-453A-8E10-AD1F166073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59840" y="1352199"/>
                <a:ext cx="47520" cy="3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00648AD-2F70-4F22-AEA2-C5D72A5F0EE4}"/>
                  </a:ext>
                </a:extLst>
              </p14:cNvPr>
              <p14:cNvContentPartPr/>
              <p14:nvPr/>
            </p14:nvContentPartPr>
            <p14:xfrm>
              <a:off x="8012040" y="1425120"/>
              <a:ext cx="144720" cy="1072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00648AD-2F70-4F22-AEA2-C5D72A5F0E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03400" y="1416120"/>
                <a:ext cx="1623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8B37EAF-15F7-4CDB-8490-74C8B2D58822}"/>
                  </a:ext>
                </a:extLst>
              </p14:cNvPr>
              <p14:cNvContentPartPr/>
              <p14:nvPr/>
            </p14:nvContentPartPr>
            <p14:xfrm>
              <a:off x="8231280" y="1501800"/>
              <a:ext cx="71640" cy="961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8B37EAF-15F7-4CDB-8490-74C8B2D5882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22640" y="1492800"/>
                <a:ext cx="8928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70BA8A0E-0E72-4E0E-B9E7-3EB627E3AA0C}"/>
                  </a:ext>
                </a:extLst>
              </p14:cNvPr>
              <p14:cNvContentPartPr/>
              <p14:nvPr/>
            </p14:nvContentPartPr>
            <p14:xfrm>
              <a:off x="8798280" y="1450320"/>
              <a:ext cx="50040" cy="118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70BA8A0E-0E72-4E0E-B9E7-3EB627E3AA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89280" y="1441680"/>
                <a:ext cx="676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B79FC42-E786-4101-AE51-0F0148E2F930}"/>
                  </a:ext>
                </a:extLst>
              </p14:cNvPr>
              <p14:cNvContentPartPr/>
              <p14:nvPr/>
            </p14:nvContentPartPr>
            <p14:xfrm>
              <a:off x="8919240" y="1447800"/>
              <a:ext cx="386280" cy="1303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B79FC42-E786-4101-AE51-0F0148E2F93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10240" y="1438825"/>
                <a:ext cx="403920" cy="147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9361585-648A-475E-B756-E4C56447FF43}"/>
                  </a:ext>
                </a:extLst>
              </p14:cNvPr>
              <p14:cNvContentPartPr/>
              <p14:nvPr/>
            </p14:nvContentPartPr>
            <p14:xfrm>
              <a:off x="8401920" y="1429440"/>
              <a:ext cx="290160" cy="182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9361585-648A-475E-B756-E4C56447FF4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92920" y="1420422"/>
                <a:ext cx="307800" cy="200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647F367-6D30-4A60-A723-3027C7706F23}"/>
                  </a:ext>
                </a:extLst>
              </p14:cNvPr>
              <p14:cNvContentPartPr/>
              <p14:nvPr/>
            </p14:nvContentPartPr>
            <p14:xfrm>
              <a:off x="5949240" y="866040"/>
              <a:ext cx="1920240" cy="7261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647F367-6D30-4A60-A723-3027C7706F2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40240" y="857396"/>
                <a:ext cx="1937880" cy="743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6C18CBA-6FEF-446E-944E-A234BCAD6A92}"/>
                  </a:ext>
                </a:extLst>
              </p14:cNvPr>
              <p14:cNvContentPartPr/>
              <p14:nvPr/>
            </p14:nvContentPartPr>
            <p14:xfrm>
              <a:off x="7754280" y="1805640"/>
              <a:ext cx="171720" cy="136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6C18CBA-6FEF-446E-944E-A234BCAD6A9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45280" y="1797000"/>
                <a:ext cx="1893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F515174-4E18-4E26-B0C1-8337985E07AA}"/>
                  </a:ext>
                </a:extLst>
              </p14:cNvPr>
              <p14:cNvContentPartPr/>
              <p14:nvPr/>
            </p14:nvContentPartPr>
            <p14:xfrm>
              <a:off x="8041200" y="1770000"/>
              <a:ext cx="172440" cy="12996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F515174-4E18-4E26-B0C1-8337985E07A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32560" y="1761360"/>
                <a:ext cx="1900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297BC90-7AFA-481E-8B63-99CA23FD1FDA}"/>
                  </a:ext>
                </a:extLst>
              </p14:cNvPr>
              <p14:cNvContentPartPr/>
              <p14:nvPr/>
            </p14:nvContentPartPr>
            <p14:xfrm>
              <a:off x="8065320" y="1943160"/>
              <a:ext cx="157320" cy="25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297BC90-7AFA-481E-8B63-99CA23FD1F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56320" y="1934160"/>
                <a:ext cx="1749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4D76D0EB-8C58-4794-B9D8-5DA6401145C4}"/>
                  </a:ext>
                </a:extLst>
              </p14:cNvPr>
              <p14:cNvContentPartPr/>
              <p14:nvPr/>
            </p14:nvContentPartPr>
            <p14:xfrm>
              <a:off x="8302200" y="1731480"/>
              <a:ext cx="500760" cy="2728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4D76D0EB-8C58-4794-B9D8-5DA6401145C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93206" y="1722492"/>
                <a:ext cx="518387" cy="290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ECD6DC7-54FA-41FD-AE93-4093254AB453}"/>
                  </a:ext>
                </a:extLst>
              </p14:cNvPr>
              <p14:cNvContentPartPr/>
              <p14:nvPr/>
            </p14:nvContentPartPr>
            <p14:xfrm>
              <a:off x="2731560" y="2313240"/>
              <a:ext cx="254160" cy="97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ECD6DC7-54FA-41FD-AE93-4093254AB45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22560" y="2304600"/>
                <a:ext cx="2718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EDB9996-4AD4-49C0-9840-F96DCC41385E}"/>
                  </a:ext>
                </a:extLst>
              </p14:cNvPr>
              <p14:cNvContentPartPr/>
              <p14:nvPr/>
            </p14:nvContentPartPr>
            <p14:xfrm>
              <a:off x="2757840" y="2411160"/>
              <a:ext cx="241200" cy="259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EDB9996-4AD4-49C0-9840-F96DCC4138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48840" y="2402160"/>
                <a:ext cx="258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F192D8C-6712-4A75-982D-34055A34B492}"/>
                  </a:ext>
                </a:extLst>
              </p14:cNvPr>
              <p14:cNvContentPartPr/>
              <p14:nvPr/>
            </p14:nvContentPartPr>
            <p14:xfrm>
              <a:off x="3270480" y="2063760"/>
              <a:ext cx="583920" cy="4093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F192D8C-6712-4A75-982D-34055A34B4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61480" y="2055120"/>
                <a:ext cx="6015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66F7A25-54AF-4D77-9C0C-8C5B9FECF7B5}"/>
                  </a:ext>
                </a:extLst>
              </p14:cNvPr>
              <p14:cNvContentPartPr/>
              <p14:nvPr/>
            </p14:nvContentPartPr>
            <p14:xfrm>
              <a:off x="5212680" y="2375160"/>
              <a:ext cx="137880" cy="11916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66F7A25-54AF-4D77-9C0C-8C5B9FECF7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204040" y="2366160"/>
                <a:ext cx="1555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7486A73-3DB2-4ED2-8642-212B73EEDDC9}"/>
                  </a:ext>
                </a:extLst>
              </p14:cNvPr>
              <p14:cNvContentPartPr/>
              <p14:nvPr/>
            </p14:nvContentPartPr>
            <p14:xfrm>
              <a:off x="6608040" y="2200920"/>
              <a:ext cx="35640" cy="1040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7486A73-3DB2-4ED2-8642-212B73EEDD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99040" y="2192280"/>
                <a:ext cx="5328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6AB9638-4C2E-4A0C-9EA0-742D57ABE993}"/>
                  </a:ext>
                </a:extLst>
              </p14:cNvPr>
              <p14:cNvContentPartPr/>
              <p14:nvPr/>
            </p14:nvContentPartPr>
            <p14:xfrm>
              <a:off x="7126440" y="2213520"/>
              <a:ext cx="73440" cy="129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6AB9638-4C2E-4A0C-9EA0-742D57ABE99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17800" y="2204520"/>
                <a:ext cx="910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6C0E61B-488E-44AF-924F-4075EA4EAF30}"/>
                  </a:ext>
                </a:extLst>
              </p14:cNvPr>
              <p14:cNvContentPartPr/>
              <p14:nvPr/>
            </p14:nvContentPartPr>
            <p14:xfrm>
              <a:off x="7656000" y="2185440"/>
              <a:ext cx="175320" cy="1602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6C0E61B-488E-44AF-924F-4075EA4EAF3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47360" y="2176800"/>
                <a:ext cx="192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75FD7DE-5ECC-43A9-8250-D639EA8AEEE4}"/>
                  </a:ext>
                </a:extLst>
              </p14:cNvPr>
              <p14:cNvContentPartPr/>
              <p14:nvPr/>
            </p14:nvContentPartPr>
            <p14:xfrm>
              <a:off x="6639000" y="2548680"/>
              <a:ext cx="320760" cy="2368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75FD7DE-5ECC-43A9-8250-D639EA8AEEE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30360" y="2540040"/>
                <a:ext cx="338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E33E2897-F8E1-42E4-955F-0EAD0DEFDFF6}"/>
                  </a:ext>
                </a:extLst>
              </p14:cNvPr>
              <p14:cNvContentPartPr/>
              <p14:nvPr/>
            </p14:nvContentPartPr>
            <p14:xfrm>
              <a:off x="6064440" y="2569560"/>
              <a:ext cx="428760" cy="1544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E33E2897-F8E1-42E4-955F-0EAD0DEFDF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55793" y="2560581"/>
                <a:ext cx="446415" cy="172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45430C32-5BFC-498B-BB81-0880E2AD731B}"/>
                  </a:ext>
                </a:extLst>
              </p14:cNvPr>
              <p14:cNvContentPartPr/>
              <p14:nvPr/>
            </p14:nvContentPartPr>
            <p14:xfrm>
              <a:off x="7266480" y="2212800"/>
              <a:ext cx="214560" cy="939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45430C32-5BFC-498B-BB81-0880E2AD731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57480" y="2204160"/>
                <a:ext cx="2322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D66D9DD-71F7-455C-89D6-1425B59419FD}"/>
                  </a:ext>
                </a:extLst>
              </p14:cNvPr>
              <p14:cNvContentPartPr/>
              <p14:nvPr/>
            </p14:nvContentPartPr>
            <p14:xfrm>
              <a:off x="6721440" y="2181840"/>
              <a:ext cx="281880" cy="2109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D66D9DD-71F7-455C-89D6-1425B59419F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12789" y="2172840"/>
                <a:ext cx="299543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B6E25E3-1ABD-463A-B8B1-DED1D3E631E1}"/>
                  </a:ext>
                </a:extLst>
              </p14:cNvPr>
              <p14:cNvContentPartPr/>
              <p14:nvPr/>
            </p14:nvContentPartPr>
            <p14:xfrm>
              <a:off x="5684280" y="2230800"/>
              <a:ext cx="813600" cy="1569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B6E25E3-1ABD-463A-B8B1-DED1D3E631E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75280" y="2221800"/>
                <a:ext cx="831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0928A1B-8F07-478D-8D0E-A0E92BEA5336}"/>
                  </a:ext>
                </a:extLst>
              </p14:cNvPr>
              <p14:cNvContentPartPr/>
              <p14:nvPr/>
            </p14:nvContentPartPr>
            <p14:xfrm>
              <a:off x="4972200" y="1948200"/>
              <a:ext cx="368280" cy="1069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0928A1B-8F07-478D-8D0E-A0E92BEA533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63200" y="1939560"/>
                <a:ext cx="3859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B884042-CA7D-415B-9DA5-75F6E64E874D}"/>
                  </a:ext>
                </a:extLst>
              </p14:cNvPr>
              <p14:cNvContentPartPr/>
              <p14:nvPr/>
            </p14:nvContentPartPr>
            <p14:xfrm>
              <a:off x="4544160" y="1981680"/>
              <a:ext cx="337320" cy="4759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B884042-CA7D-415B-9DA5-75F6E64E874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35160" y="1972680"/>
                <a:ext cx="35496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B060EA9-3584-4408-9017-45B59266CDB3}"/>
                  </a:ext>
                </a:extLst>
              </p14:cNvPr>
              <p14:cNvContentPartPr/>
              <p14:nvPr/>
            </p14:nvContentPartPr>
            <p14:xfrm>
              <a:off x="4116120" y="1994280"/>
              <a:ext cx="259920" cy="4338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B060EA9-3584-4408-9017-45B59266CDB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07132" y="1985280"/>
                <a:ext cx="277536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FF5CC55-3B72-4D88-93A9-253AB4D9D7F0}"/>
                  </a:ext>
                </a:extLst>
              </p14:cNvPr>
              <p14:cNvContentPartPr/>
              <p14:nvPr/>
            </p14:nvContentPartPr>
            <p14:xfrm>
              <a:off x="7535040" y="2485680"/>
              <a:ext cx="804960" cy="2710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FF5CC55-3B72-4D88-93A9-253AB4D9D7F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26040" y="2476668"/>
                <a:ext cx="822600" cy="288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FC81470-F732-4860-B40D-FAC76A1C6F0F}"/>
                  </a:ext>
                </a:extLst>
              </p14:cNvPr>
              <p14:cNvContentPartPr/>
              <p14:nvPr/>
            </p14:nvContentPartPr>
            <p14:xfrm>
              <a:off x="7121760" y="2509440"/>
              <a:ext cx="119880" cy="26244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FC81470-F732-4860-B40D-FAC76A1C6F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13120" y="2500788"/>
                <a:ext cx="137520" cy="280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4962B17-86D3-46B1-8B62-64912C2983A5}"/>
                  </a:ext>
                </a:extLst>
              </p14:cNvPr>
              <p14:cNvContentPartPr/>
              <p14:nvPr/>
            </p14:nvContentPartPr>
            <p14:xfrm>
              <a:off x="2504400" y="3054840"/>
              <a:ext cx="153000" cy="2340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4962B17-86D3-46B1-8B62-64912C2983A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95400" y="3046187"/>
                <a:ext cx="170640" cy="251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48605D5-5875-4CAF-8F12-3A439E8358E3}"/>
                  </a:ext>
                </a:extLst>
              </p14:cNvPr>
              <p14:cNvContentPartPr/>
              <p14:nvPr/>
            </p14:nvContentPartPr>
            <p14:xfrm>
              <a:off x="2197320" y="3097680"/>
              <a:ext cx="201960" cy="1537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48605D5-5875-4CAF-8F12-3A439E8358E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188320" y="3089020"/>
                <a:ext cx="219600" cy="17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ACD3A86C-7FF0-4C06-A1FC-32C76B675E86}"/>
                  </a:ext>
                </a:extLst>
              </p14:cNvPr>
              <p14:cNvContentPartPr/>
              <p14:nvPr/>
            </p14:nvContentPartPr>
            <p14:xfrm>
              <a:off x="1962240" y="3033600"/>
              <a:ext cx="124920" cy="2512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ACD3A86C-7FF0-4C06-A1FC-32C76B675E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53240" y="3024600"/>
                <a:ext cx="142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F6A8B31-3DE3-4C42-ACA2-EB69BBFF34E8}"/>
                  </a:ext>
                </a:extLst>
              </p14:cNvPr>
              <p14:cNvContentPartPr/>
              <p14:nvPr/>
            </p14:nvContentPartPr>
            <p14:xfrm>
              <a:off x="1045680" y="3057720"/>
              <a:ext cx="735480" cy="2840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F6A8B31-3DE3-4C42-ACA2-EB69BBFF34E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7044" y="3048720"/>
                <a:ext cx="753111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A557462-826D-4E69-860F-FCA8EC6DC455}"/>
                  </a:ext>
                </a:extLst>
              </p14:cNvPr>
              <p14:cNvContentPartPr/>
              <p14:nvPr/>
            </p14:nvContentPartPr>
            <p14:xfrm>
              <a:off x="2770440" y="2954400"/>
              <a:ext cx="249120" cy="36612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A557462-826D-4E69-860F-FCA8EC6DC45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61800" y="2945760"/>
                <a:ext cx="2667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AEBFBF5E-8DB2-48EA-B304-4EB918061273}"/>
                  </a:ext>
                </a:extLst>
              </p14:cNvPr>
              <p14:cNvContentPartPr/>
              <p14:nvPr/>
            </p14:nvContentPartPr>
            <p14:xfrm>
              <a:off x="3239520" y="3036840"/>
              <a:ext cx="304200" cy="1350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AEBFBF5E-8DB2-48EA-B304-4EB91806127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230880" y="3028200"/>
                <a:ext cx="321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43A5D912-68CF-42D4-BBAE-D5A3F8CE7B53}"/>
                  </a:ext>
                </a:extLst>
              </p14:cNvPr>
              <p14:cNvContentPartPr/>
              <p14:nvPr/>
            </p14:nvContentPartPr>
            <p14:xfrm>
              <a:off x="5352720" y="2883120"/>
              <a:ext cx="767880" cy="2768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43A5D912-68CF-42D4-BBAE-D5A3F8CE7B5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44080" y="2874480"/>
                <a:ext cx="7855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58CC98E-4DB4-4FFA-B21B-A821F9F97285}"/>
                  </a:ext>
                </a:extLst>
              </p14:cNvPr>
              <p14:cNvContentPartPr/>
              <p14:nvPr/>
            </p14:nvContentPartPr>
            <p14:xfrm>
              <a:off x="3759360" y="2875920"/>
              <a:ext cx="1367640" cy="2941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58CC98E-4DB4-4FFA-B21B-A821F9F9728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50718" y="2866909"/>
                <a:ext cx="1385285" cy="311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0AC22DB6-75E0-44D1-B04A-ABBE7D828EBE}"/>
                  </a:ext>
                </a:extLst>
              </p14:cNvPr>
              <p14:cNvContentPartPr/>
              <p14:nvPr/>
            </p14:nvContentPartPr>
            <p14:xfrm>
              <a:off x="6232920" y="3056280"/>
              <a:ext cx="24480" cy="2232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0AC22DB6-75E0-44D1-B04A-ABBE7D828EB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23920" y="3047640"/>
                <a:ext cx="421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70FE997B-179D-405C-9548-3CD990765FE6}"/>
                  </a:ext>
                </a:extLst>
              </p14:cNvPr>
              <p14:cNvContentPartPr/>
              <p14:nvPr/>
            </p14:nvContentPartPr>
            <p14:xfrm>
              <a:off x="7753200" y="2922720"/>
              <a:ext cx="569160" cy="1645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70FE997B-179D-405C-9548-3CD990765FE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744555" y="2913720"/>
                <a:ext cx="586811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AAAB13FE-55FD-472F-A697-86EA78227FC2}"/>
                  </a:ext>
                </a:extLst>
              </p14:cNvPr>
              <p14:cNvContentPartPr/>
              <p14:nvPr/>
            </p14:nvContentPartPr>
            <p14:xfrm>
              <a:off x="6624600" y="2882760"/>
              <a:ext cx="991800" cy="33948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AAAB13FE-55FD-472F-A697-86EA78227FC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15960" y="2874120"/>
                <a:ext cx="1009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8954A816-CE58-4243-9168-82BF393058AF}"/>
                  </a:ext>
                </a:extLst>
              </p14:cNvPr>
              <p14:cNvContentPartPr/>
              <p14:nvPr/>
            </p14:nvContentPartPr>
            <p14:xfrm>
              <a:off x="3468120" y="3301800"/>
              <a:ext cx="2883600" cy="65664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8954A816-CE58-4243-9168-82BF393058A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59120" y="3292800"/>
                <a:ext cx="29012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67FD4BEA-FC32-4C18-9AC9-E1D50E2E9A02}"/>
                  </a:ext>
                </a:extLst>
              </p14:cNvPr>
              <p14:cNvContentPartPr/>
              <p14:nvPr/>
            </p14:nvContentPartPr>
            <p14:xfrm>
              <a:off x="6533880" y="3368040"/>
              <a:ext cx="244440" cy="9158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67FD4BEA-FC32-4C18-9AC9-E1D50E2E9A0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525240" y="3359040"/>
                <a:ext cx="262080" cy="9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70EEABC4-2434-4FD7-9038-510193B19BDE}"/>
                  </a:ext>
                </a:extLst>
              </p14:cNvPr>
              <p14:cNvContentPartPr/>
              <p14:nvPr/>
            </p14:nvContentPartPr>
            <p14:xfrm>
              <a:off x="6877680" y="3431040"/>
              <a:ext cx="248040" cy="22140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70EEABC4-2434-4FD7-9038-510193B19BD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68680" y="3422400"/>
                <a:ext cx="265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E932F73-ACEE-4414-820A-E5039EBD2E2C}"/>
                  </a:ext>
                </a:extLst>
              </p14:cNvPr>
              <p14:cNvContentPartPr/>
              <p14:nvPr/>
            </p14:nvContentPartPr>
            <p14:xfrm>
              <a:off x="7260720" y="3419520"/>
              <a:ext cx="186480" cy="21420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E932F73-ACEE-4414-820A-E5039EBD2E2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252080" y="3410520"/>
                <a:ext cx="2041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FA769463-067A-4971-88EF-349586035AEA}"/>
                  </a:ext>
                </a:extLst>
              </p14:cNvPr>
              <p14:cNvContentPartPr/>
              <p14:nvPr/>
            </p14:nvContentPartPr>
            <p14:xfrm>
              <a:off x="10525920" y="3200280"/>
              <a:ext cx="231480" cy="33300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FA769463-067A-4971-88EF-349586035AE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516920" y="3191280"/>
                <a:ext cx="2491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DEC8704-A9C2-4F63-B83D-C7A384375555}"/>
                  </a:ext>
                </a:extLst>
              </p14:cNvPr>
              <p14:cNvContentPartPr/>
              <p14:nvPr/>
            </p14:nvContentPartPr>
            <p14:xfrm>
              <a:off x="10855320" y="3269400"/>
              <a:ext cx="528480" cy="20628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DEC8704-A9C2-4F63-B83D-C7A38437555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846320" y="3260400"/>
                <a:ext cx="546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D78B612F-A3BC-4479-8D77-0A9F8DE516C4}"/>
                  </a:ext>
                </a:extLst>
              </p14:cNvPr>
              <p14:cNvContentPartPr/>
              <p14:nvPr/>
            </p14:nvContentPartPr>
            <p14:xfrm>
              <a:off x="7572840" y="3423120"/>
              <a:ext cx="155880" cy="29808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D78B612F-A3BC-4479-8D77-0A9F8DE516C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64200" y="3414120"/>
                <a:ext cx="1735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17B458C1-6873-4CCB-928D-DEC5C25BC218}"/>
                  </a:ext>
                </a:extLst>
              </p14:cNvPr>
              <p14:cNvContentPartPr/>
              <p14:nvPr/>
            </p14:nvContentPartPr>
            <p14:xfrm>
              <a:off x="7865520" y="3263280"/>
              <a:ext cx="2530080" cy="87012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17B458C1-6873-4CCB-928D-DEC5C25BC21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56521" y="3254640"/>
                <a:ext cx="2547717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58E951AB-3877-444A-8509-27F148F4AB97}"/>
                  </a:ext>
                </a:extLst>
              </p14:cNvPr>
              <p14:cNvContentPartPr/>
              <p14:nvPr/>
            </p14:nvContentPartPr>
            <p14:xfrm>
              <a:off x="7100520" y="3798240"/>
              <a:ext cx="647280" cy="40140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58E951AB-3877-444A-8509-27F148F4AB9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91885" y="3789232"/>
                <a:ext cx="664910" cy="419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975760B0-9C38-4C85-8558-1456893637E9}"/>
                  </a:ext>
                </a:extLst>
              </p14:cNvPr>
              <p14:cNvContentPartPr/>
              <p14:nvPr/>
            </p14:nvContentPartPr>
            <p14:xfrm>
              <a:off x="1034160" y="4726320"/>
              <a:ext cx="723960" cy="18684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975760B0-9C38-4C85-8558-1456893637E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5520" y="4717320"/>
                <a:ext cx="7416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4EFE70A8-3B67-4190-AF04-7250B6515F1C}"/>
                  </a:ext>
                </a:extLst>
              </p14:cNvPr>
              <p14:cNvContentPartPr/>
              <p14:nvPr/>
            </p14:nvContentPartPr>
            <p14:xfrm>
              <a:off x="2015880" y="4792200"/>
              <a:ext cx="367200" cy="38484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4EFE70A8-3B67-4190-AF04-7250B6515F1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006880" y="4783208"/>
                <a:ext cx="384840" cy="402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FEE82EBB-B5E9-43D9-B970-7DB2980745B6}"/>
                  </a:ext>
                </a:extLst>
              </p14:cNvPr>
              <p14:cNvContentPartPr/>
              <p14:nvPr/>
            </p14:nvContentPartPr>
            <p14:xfrm>
              <a:off x="2342040" y="5363160"/>
              <a:ext cx="126720" cy="9324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FEE82EBB-B5E9-43D9-B970-7DB2980745B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333040" y="5354520"/>
                <a:ext cx="1443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C418C6B8-DF89-4FE1-8E9B-F9A7829E7F03}"/>
                  </a:ext>
                </a:extLst>
              </p14:cNvPr>
              <p14:cNvContentPartPr/>
              <p14:nvPr/>
            </p14:nvContentPartPr>
            <p14:xfrm>
              <a:off x="1775760" y="5329680"/>
              <a:ext cx="474120" cy="13968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C418C6B8-DF89-4FE1-8E9B-F9A7829E7F0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766767" y="5321040"/>
                <a:ext cx="491747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900DF8D1-3213-4FDD-9BA0-63FA3E27D274}"/>
                  </a:ext>
                </a:extLst>
              </p14:cNvPr>
              <p14:cNvContentPartPr/>
              <p14:nvPr/>
            </p14:nvContentPartPr>
            <p14:xfrm>
              <a:off x="2098320" y="4596000"/>
              <a:ext cx="226800" cy="14292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900DF8D1-3213-4FDD-9BA0-63FA3E27D27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089320" y="4587360"/>
                <a:ext cx="2444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674F4337-2246-4F1A-96FA-1450C2E6D13C}"/>
                  </a:ext>
                </a:extLst>
              </p14:cNvPr>
              <p14:cNvContentPartPr/>
              <p14:nvPr/>
            </p14:nvContentPartPr>
            <p14:xfrm>
              <a:off x="2488200" y="4817760"/>
              <a:ext cx="271800" cy="24300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674F4337-2246-4F1A-96FA-1450C2E6D13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479200" y="4808773"/>
                <a:ext cx="289440" cy="260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C23E6C55-BABF-4F0B-8AC5-EEFE766BC906}"/>
                  </a:ext>
                </a:extLst>
              </p14:cNvPr>
              <p14:cNvContentPartPr/>
              <p14:nvPr/>
            </p14:nvContentPartPr>
            <p14:xfrm>
              <a:off x="8431800" y="2074560"/>
              <a:ext cx="2440440" cy="95904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C23E6C55-BABF-4F0B-8AC5-EEFE766BC90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22800" y="2065560"/>
                <a:ext cx="2458080" cy="9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4D86AAD4-57D0-4638-A8A4-D61B5831DDB0}"/>
                  </a:ext>
                </a:extLst>
              </p14:cNvPr>
              <p14:cNvContentPartPr/>
              <p14:nvPr/>
            </p14:nvContentPartPr>
            <p14:xfrm>
              <a:off x="2861520" y="4370640"/>
              <a:ext cx="8645040" cy="1723680"/>
            </p14:xfrm>
          </p:contentPart>
        </mc:Choice>
        <mc:Fallback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4D86AAD4-57D0-4638-A8A4-D61B5831DDB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852520" y="4362000"/>
                <a:ext cx="8662680" cy="17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20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9B286F-07D7-4429-9892-82DAC8A9B7B0}"/>
                  </a:ext>
                </a:extLst>
              </p14:cNvPr>
              <p14:cNvContentPartPr/>
              <p14:nvPr/>
            </p14:nvContentPartPr>
            <p14:xfrm>
              <a:off x="1944240" y="305520"/>
              <a:ext cx="825120" cy="267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9B286F-07D7-4429-9892-82DAC8A9B7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5244" y="296520"/>
                <a:ext cx="842752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197BAA-AE98-4407-8E4E-46F541DF6CCD}"/>
                  </a:ext>
                </a:extLst>
              </p14:cNvPr>
              <p14:cNvContentPartPr/>
              <p14:nvPr/>
            </p14:nvContentPartPr>
            <p14:xfrm>
              <a:off x="1330800" y="363840"/>
              <a:ext cx="502920" cy="226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197BAA-AE98-4407-8E4E-46F541DF6C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2154" y="354840"/>
                <a:ext cx="520573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DB485D-F3F3-4638-8338-A013CB4C71AD}"/>
                  </a:ext>
                </a:extLst>
              </p14:cNvPr>
              <p14:cNvContentPartPr/>
              <p14:nvPr/>
            </p14:nvContentPartPr>
            <p14:xfrm>
              <a:off x="757680" y="287160"/>
              <a:ext cx="413280" cy="299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DB485D-F3F3-4638-8338-A013CB4C71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688" y="278160"/>
                <a:ext cx="430905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4C78B18-F436-4326-814C-ADEC4C6AFF07}"/>
                  </a:ext>
                </a:extLst>
              </p14:cNvPr>
              <p14:cNvContentPartPr/>
              <p14:nvPr/>
            </p14:nvContentPartPr>
            <p14:xfrm>
              <a:off x="2980680" y="45024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4C78B18-F436-4326-814C-ADEC4C6AFF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1680" y="441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8ADE219-F094-423C-8441-09DA17914E73}"/>
                  </a:ext>
                </a:extLst>
              </p14:cNvPr>
              <p14:cNvContentPartPr/>
              <p14:nvPr/>
            </p14:nvContentPartPr>
            <p14:xfrm>
              <a:off x="6600480" y="200760"/>
              <a:ext cx="776520" cy="294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8ADE219-F094-423C-8441-09DA17914E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1836" y="191760"/>
                <a:ext cx="794168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CFE8B87-6DCE-4860-AFE0-660DC3FCD5F6}"/>
                  </a:ext>
                </a:extLst>
              </p14:cNvPr>
              <p14:cNvContentPartPr/>
              <p14:nvPr/>
            </p14:nvContentPartPr>
            <p14:xfrm>
              <a:off x="4801200" y="192840"/>
              <a:ext cx="1533600" cy="267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CFE8B87-6DCE-4860-AFE0-660DC3FCD5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2200" y="184200"/>
                <a:ext cx="155124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2B2B8D9-36E6-4611-B9A6-BD02C7E68F15}"/>
                  </a:ext>
                </a:extLst>
              </p14:cNvPr>
              <p14:cNvContentPartPr/>
              <p14:nvPr/>
            </p14:nvContentPartPr>
            <p14:xfrm>
              <a:off x="4027200" y="301920"/>
              <a:ext cx="472680" cy="154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2B2B8D9-36E6-4611-B9A6-BD02C7E68F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18560" y="292920"/>
                <a:ext cx="4903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59D8EC3-DB8C-47B8-8922-B94C06B4A676}"/>
                  </a:ext>
                </a:extLst>
              </p14:cNvPr>
              <p14:cNvContentPartPr/>
              <p14:nvPr/>
            </p14:nvContentPartPr>
            <p14:xfrm>
              <a:off x="3236280" y="296880"/>
              <a:ext cx="518040" cy="212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59D8EC3-DB8C-47B8-8922-B94C06B4A6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27640" y="287880"/>
                <a:ext cx="5356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90C3A6A-17D0-4C73-9D0E-286E5CF48B6D}"/>
                  </a:ext>
                </a:extLst>
              </p14:cNvPr>
              <p14:cNvContentPartPr/>
              <p14:nvPr/>
            </p14:nvContentPartPr>
            <p14:xfrm>
              <a:off x="1374720" y="1118760"/>
              <a:ext cx="81000" cy="2898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90C3A6A-17D0-4C73-9D0E-286E5CF48B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65720" y="1109760"/>
                <a:ext cx="986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9DB86CB-A2BD-49BB-964F-2796C48E3230}"/>
                  </a:ext>
                </a:extLst>
              </p14:cNvPr>
              <p14:cNvContentPartPr/>
              <p14:nvPr/>
            </p14:nvContentPartPr>
            <p14:xfrm>
              <a:off x="1569480" y="1251600"/>
              <a:ext cx="131040" cy="12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9DB86CB-A2BD-49BB-964F-2796C48E32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0480" y="1242960"/>
                <a:ext cx="1486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590061C-B1B8-4134-9CA1-B5A570240AF4}"/>
                  </a:ext>
                </a:extLst>
              </p14:cNvPr>
              <p14:cNvContentPartPr/>
              <p14:nvPr/>
            </p14:nvContentPartPr>
            <p14:xfrm>
              <a:off x="1572360" y="1321440"/>
              <a:ext cx="178920" cy="20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590061C-B1B8-4134-9CA1-B5A570240AF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63360" y="1312440"/>
                <a:ext cx="196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06BB187-AD91-49EA-BEE0-2295A42B0F2A}"/>
                  </a:ext>
                </a:extLst>
              </p14:cNvPr>
              <p14:cNvContentPartPr/>
              <p14:nvPr/>
            </p14:nvContentPartPr>
            <p14:xfrm>
              <a:off x="2892480" y="1249080"/>
              <a:ext cx="21600" cy="5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06BB187-AD91-49EA-BEE0-2295A42B0F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83840" y="1240080"/>
                <a:ext cx="392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D563543-AD14-4037-B361-5A3DADF8E44F}"/>
                  </a:ext>
                </a:extLst>
              </p14:cNvPr>
              <p14:cNvContentPartPr/>
              <p14:nvPr/>
            </p14:nvContentPartPr>
            <p14:xfrm>
              <a:off x="3105600" y="1028400"/>
              <a:ext cx="1219320" cy="3528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D563543-AD14-4037-B361-5A3DADF8E4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96960" y="1019760"/>
                <a:ext cx="123696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1D7ECF8-DC0C-4DEF-934A-CAC40331C23A}"/>
                  </a:ext>
                </a:extLst>
              </p14:cNvPr>
              <p14:cNvContentPartPr/>
              <p14:nvPr/>
            </p14:nvContentPartPr>
            <p14:xfrm>
              <a:off x="2559120" y="1164120"/>
              <a:ext cx="244440" cy="178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1D7ECF8-DC0C-4DEF-934A-CAC40331C23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50120" y="1155463"/>
                <a:ext cx="262080" cy="196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B66170-101B-4DB7-AE4F-673314FD1B68}"/>
                  </a:ext>
                </a:extLst>
              </p14:cNvPr>
              <p14:cNvContentPartPr/>
              <p14:nvPr/>
            </p14:nvContentPartPr>
            <p14:xfrm>
              <a:off x="2158800" y="927600"/>
              <a:ext cx="259200" cy="537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B66170-101B-4DB7-AE4F-673314FD1B6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49812" y="918606"/>
                <a:ext cx="276816" cy="555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4CEB5B3-0654-41E6-AF32-56AF84C38F39}"/>
                  </a:ext>
                </a:extLst>
              </p14:cNvPr>
              <p14:cNvContentPartPr/>
              <p14:nvPr/>
            </p14:nvContentPartPr>
            <p14:xfrm>
              <a:off x="1968360" y="1604400"/>
              <a:ext cx="579240" cy="1666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4CEB5B3-0654-41E6-AF32-56AF84C38F3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59360" y="1595400"/>
                <a:ext cx="5968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BAFD367-F709-4AC3-9D67-2C5260ECCA2A}"/>
                  </a:ext>
                </a:extLst>
              </p14:cNvPr>
              <p14:cNvContentPartPr/>
              <p14:nvPr/>
            </p14:nvContentPartPr>
            <p14:xfrm>
              <a:off x="1069440" y="1191840"/>
              <a:ext cx="211320" cy="204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BAFD367-F709-4AC3-9D67-2C5260ECCA2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0785" y="1182840"/>
                <a:ext cx="22899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083B002-7D56-488B-B6CE-87DA1E97F053}"/>
                  </a:ext>
                </a:extLst>
              </p14:cNvPr>
              <p14:cNvContentPartPr/>
              <p14:nvPr/>
            </p14:nvContentPartPr>
            <p14:xfrm>
              <a:off x="753720" y="1191120"/>
              <a:ext cx="226080" cy="257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083B002-7D56-488B-B6CE-87DA1E97F05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4720" y="1182480"/>
                <a:ext cx="2437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2FE19EF-9386-4788-9BD0-1ECF56BC34CB}"/>
                  </a:ext>
                </a:extLst>
              </p14:cNvPr>
              <p14:cNvContentPartPr/>
              <p14:nvPr/>
            </p14:nvContentPartPr>
            <p14:xfrm>
              <a:off x="4491240" y="1164120"/>
              <a:ext cx="138600" cy="16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2FE19EF-9386-4788-9BD0-1ECF56BC34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82240" y="1155120"/>
                <a:ext cx="1562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F417452-AE96-405A-BF78-A10887191DD8}"/>
                  </a:ext>
                </a:extLst>
              </p14:cNvPr>
              <p14:cNvContentPartPr/>
              <p14:nvPr/>
            </p14:nvContentPartPr>
            <p14:xfrm>
              <a:off x="4494480" y="1253760"/>
              <a:ext cx="160920" cy="187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F417452-AE96-405A-BF78-A10887191DD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85840" y="1245120"/>
                <a:ext cx="178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97640B0-5353-40C9-894B-A8AAEA46AD4C}"/>
                  </a:ext>
                </a:extLst>
              </p14:cNvPr>
              <p14:cNvContentPartPr/>
              <p14:nvPr/>
            </p14:nvContentPartPr>
            <p14:xfrm>
              <a:off x="4950600" y="987000"/>
              <a:ext cx="226080" cy="39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97640B0-5353-40C9-894B-A8AAEA46AD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41960" y="978000"/>
                <a:ext cx="2437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5D24A22-683B-4CEE-99CD-45053DD0121B}"/>
                  </a:ext>
                </a:extLst>
              </p14:cNvPr>
              <p14:cNvContentPartPr/>
              <p14:nvPr/>
            </p14:nvContentPartPr>
            <p14:xfrm>
              <a:off x="4909200" y="1070520"/>
              <a:ext cx="298800" cy="296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5D24A22-683B-4CEE-99CD-45053DD0121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00560" y="1061880"/>
                <a:ext cx="3164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68E6471-13D9-479D-803A-B0D34721838E}"/>
                  </a:ext>
                </a:extLst>
              </p14:cNvPr>
              <p14:cNvContentPartPr/>
              <p14:nvPr/>
            </p14:nvContentPartPr>
            <p14:xfrm>
              <a:off x="4913880" y="757320"/>
              <a:ext cx="225000" cy="178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68E6471-13D9-479D-803A-B0D34721838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05240" y="748680"/>
                <a:ext cx="2426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5167A94-1330-47FB-AA9A-CC16C3E26054}"/>
                  </a:ext>
                </a:extLst>
              </p14:cNvPr>
              <p14:cNvContentPartPr/>
              <p14:nvPr/>
            </p14:nvContentPartPr>
            <p14:xfrm>
              <a:off x="5380440" y="1057920"/>
              <a:ext cx="236160" cy="168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5167A94-1330-47FB-AA9A-CC16C3E260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71787" y="1048920"/>
                <a:ext cx="253827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CA2F710-8062-434B-BC60-C3FA31D0F128}"/>
                  </a:ext>
                </a:extLst>
              </p14:cNvPr>
              <p14:cNvContentPartPr/>
              <p14:nvPr/>
            </p14:nvContentPartPr>
            <p14:xfrm>
              <a:off x="4692120" y="1525200"/>
              <a:ext cx="710640" cy="189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CA2F710-8062-434B-BC60-C3FA31D0F12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83120" y="1516560"/>
                <a:ext cx="7282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388259E-83CD-4139-85F4-5330D02419B3}"/>
                  </a:ext>
                </a:extLst>
              </p14:cNvPr>
              <p14:cNvContentPartPr/>
              <p14:nvPr/>
            </p14:nvContentPartPr>
            <p14:xfrm>
              <a:off x="6665640" y="887640"/>
              <a:ext cx="282600" cy="410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388259E-83CD-4139-85F4-5330D02419B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56640" y="879000"/>
                <a:ext cx="3002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EFC6943-7F5B-47E3-98EA-74A214E3855C}"/>
                  </a:ext>
                </a:extLst>
              </p14:cNvPr>
              <p14:cNvContentPartPr/>
              <p14:nvPr/>
            </p14:nvContentPartPr>
            <p14:xfrm>
              <a:off x="5758800" y="871440"/>
              <a:ext cx="750240" cy="595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EFC6943-7F5B-47E3-98EA-74A214E3855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50160" y="862445"/>
                <a:ext cx="767880" cy="613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CC3873E-31D9-42AD-B6CE-0EA10912D34C}"/>
                  </a:ext>
                </a:extLst>
              </p14:cNvPr>
              <p14:cNvContentPartPr/>
              <p14:nvPr/>
            </p14:nvContentPartPr>
            <p14:xfrm>
              <a:off x="7124280" y="852720"/>
              <a:ext cx="741600" cy="4266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CC3873E-31D9-42AD-B6CE-0EA10912D3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15640" y="844080"/>
                <a:ext cx="7592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E49218C-66FD-4F4C-B038-9701A8B67DA4}"/>
                  </a:ext>
                </a:extLst>
              </p14:cNvPr>
              <p14:cNvContentPartPr/>
              <p14:nvPr/>
            </p14:nvContentPartPr>
            <p14:xfrm>
              <a:off x="1758840" y="2614200"/>
              <a:ext cx="212760" cy="24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E49218C-66FD-4F4C-B038-9701A8B67D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50200" y="2605560"/>
                <a:ext cx="2304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E48FD48-E446-410A-BC81-6C09C542C95B}"/>
                  </a:ext>
                </a:extLst>
              </p14:cNvPr>
              <p14:cNvContentPartPr/>
              <p14:nvPr/>
            </p14:nvContentPartPr>
            <p14:xfrm>
              <a:off x="1750200" y="2776920"/>
              <a:ext cx="220320" cy="327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E48FD48-E446-410A-BC81-6C09C542C95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41560" y="2767920"/>
                <a:ext cx="2379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E375921-BC9F-4418-80E1-9B5D7A39B086}"/>
                  </a:ext>
                </a:extLst>
              </p14:cNvPr>
              <p14:cNvContentPartPr/>
              <p14:nvPr/>
            </p14:nvContentPartPr>
            <p14:xfrm>
              <a:off x="2442840" y="2423400"/>
              <a:ext cx="225360" cy="79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E375921-BC9F-4418-80E1-9B5D7A39B08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34200" y="2414760"/>
                <a:ext cx="243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7EDE9C6-1FB7-4AB8-A44B-00F46DA152A1}"/>
                  </a:ext>
                </a:extLst>
              </p14:cNvPr>
              <p14:cNvContentPartPr/>
              <p14:nvPr/>
            </p14:nvContentPartPr>
            <p14:xfrm>
              <a:off x="2369040" y="2471640"/>
              <a:ext cx="266400" cy="344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7EDE9C6-1FB7-4AB8-A44B-00F46DA152A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60040" y="2462640"/>
                <a:ext cx="284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7B06356-A2D2-40FD-93DE-78E454D5B3D5}"/>
                  </a:ext>
                </a:extLst>
              </p14:cNvPr>
              <p14:cNvContentPartPr/>
              <p14:nvPr/>
            </p14:nvContentPartPr>
            <p14:xfrm>
              <a:off x="2430600" y="2214600"/>
              <a:ext cx="190440" cy="1656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7B06356-A2D2-40FD-93DE-78E454D5B3D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21600" y="2205960"/>
                <a:ext cx="2080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396F348-B447-49A7-B9A6-B7A158752EAA}"/>
                  </a:ext>
                </a:extLst>
              </p14:cNvPr>
              <p14:cNvContentPartPr/>
              <p14:nvPr/>
            </p14:nvContentPartPr>
            <p14:xfrm>
              <a:off x="3202440" y="2561280"/>
              <a:ext cx="9000" cy="6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396F348-B447-49A7-B9A6-B7A158752EA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93800" y="2552640"/>
                <a:ext cx="266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469CA48-6906-49C4-B2E3-9E807855FFEF}"/>
                  </a:ext>
                </a:extLst>
              </p14:cNvPr>
              <p14:cNvContentPartPr/>
              <p14:nvPr/>
            </p14:nvContentPartPr>
            <p14:xfrm>
              <a:off x="2858640" y="2462640"/>
              <a:ext cx="243000" cy="1926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469CA48-6906-49C4-B2E3-9E807855FFE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49640" y="2453640"/>
                <a:ext cx="2606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B77B8AA-62CC-4404-92AD-31098EBE2D8B}"/>
                  </a:ext>
                </a:extLst>
              </p14:cNvPr>
              <p14:cNvContentPartPr/>
              <p14:nvPr/>
            </p14:nvContentPartPr>
            <p14:xfrm>
              <a:off x="3543360" y="2247000"/>
              <a:ext cx="169560" cy="137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B77B8AA-62CC-4404-92AD-31098EBE2D8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34720" y="2238360"/>
                <a:ext cx="1872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1BAAB78-A062-47E3-A1A2-61CCEC4D2457}"/>
                  </a:ext>
                </a:extLst>
              </p14:cNvPr>
              <p14:cNvContentPartPr/>
              <p14:nvPr/>
            </p14:nvContentPartPr>
            <p14:xfrm>
              <a:off x="3877080" y="2266440"/>
              <a:ext cx="12240" cy="97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1BAAB78-A062-47E3-A1A2-61CCEC4D245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68080" y="2257800"/>
                <a:ext cx="298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5FDC28A-A864-4B4C-842E-AAEF2E681092}"/>
                  </a:ext>
                </a:extLst>
              </p14:cNvPr>
              <p14:cNvContentPartPr/>
              <p14:nvPr/>
            </p14:nvContentPartPr>
            <p14:xfrm>
              <a:off x="3864480" y="2462280"/>
              <a:ext cx="8640" cy="82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5FDC28A-A864-4B4C-842E-AAEF2E68109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55480" y="2453640"/>
                <a:ext cx="262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20A88EB-839C-4FEE-BFEA-5C9C5A37673D}"/>
                  </a:ext>
                </a:extLst>
              </p14:cNvPr>
              <p14:cNvContentPartPr/>
              <p14:nvPr/>
            </p14:nvContentPartPr>
            <p14:xfrm>
              <a:off x="3374160" y="2561280"/>
              <a:ext cx="651960" cy="248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20A88EB-839C-4FEE-BFEA-5C9C5A37673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365520" y="2552640"/>
                <a:ext cx="6696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877F981-C67A-4E9A-B200-BAF4E5F46463}"/>
                  </a:ext>
                </a:extLst>
              </p14:cNvPr>
              <p14:cNvContentPartPr/>
              <p14:nvPr/>
            </p14:nvContentPartPr>
            <p14:xfrm>
              <a:off x="3643080" y="2714640"/>
              <a:ext cx="9720" cy="1634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877F981-C67A-4E9A-B200-BAF4E5F4646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34440" y="2706000"/>
                <a:ext cx="273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6A554EA-8555-4EA2-BFD1-009B8BF8D574}"/>
                  </a:ext>
                </a:extLst>
              </p14:cNvPr>
              <p14:cNvContentPartPr/>
              <p14:nvPr/>
            </p14:nvContentPartPr>
            <p14:xfrm>
              <a:off x="3809040" y="2700600"/>
              <a:ext cx="595800" cy="2023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6A554EA-8555-4EA2-BFD1-009B8BF8D57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00040" y="2691960"/>
                <a:ext cx="6134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677B877-148C-4890-AB4B-55320DD71252}"/>
                  </a:ext>
                </a:extLst>
              </p14:cNvPr>
              <p14:cNvContentPartPr/>
              <p14:nvPr/>
            </p14:nvContentPartPr>
            <p14:xfrm>
              <a:off x="3312600" y="2757840"/>
              <a:ext cx="212400" cy="1407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677B877-148C-4890-AB4B-55320DD7125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03600" y="2749200"/>
                <a:ext cx="2300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6BEA0C1-FE4C-4D7D-BDEB-1E38301CAB7A}"/>
                  </a:ext>
                </a:extLst>
              </p14:cNvPr>
              <p14:cNvContentPartPr/>
              <p14:nvPr/>
            </p14:nvContentPartPr>
            <p14:xfrm>
              <a:off x="5087400" y="2384160"/>
              <a:ext cx="241200" cy="2660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6BEA0C1-FE4C-4D7D-BDEB-1E38301CAB7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78400" y="2375160"/>
                <a:ext cx="2588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0FCCCC9-C006-4E55-B09F-47DF39F59A0C}"/>
                  </a:ext>
                </a:extLst>
              </p14:cNvPr>
              <p14:cNvContentPartPr/>
              <p14:nvPr/>
            </p14:nvContentPartPr>
            <p14:xfrm>
              <a:off x="5192160" y="2209920"/>
              <a:ext cx="190440" cy="122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0FCCCC9-C006-4E55-B09F-47DF39F59A0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183160" y="2201280"/>
                <a:ext cx="2080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04B0C31-B2CB-4FF6-A603-D1BBD3052E58}"/>
                  </a:ext>
                </a:extLst>
              </p14:cNvPr>
              <p14:cNvContentPartPr/>
              <p14:nvPr/>
            </p14:nvContentPartPr>
            <p14:xfrm>
              <a:off x="5486640" y="2192280"/>
              <a:ext cx="334800" cy="1404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04B0C31-B2CB-4FF6-A603-D1BBD3052E5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77650" y="2183640"/>
                <a:ext cx="352421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921ADD7-1CD3-42DD-8D61-891CDE553D65}"/>
                  </a:ext>
                </a:extLst>
              </p14:cNvPr>
              <p14:cNvContentPartPr/>
              <p14:nvPr/>
            </p14:nvContentPartPr>
            <p14:xfrm>
              <a:off x="4623720" y="2272200"/>
              <a:ext cx="332280" cy="4114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921ADD7-1CD3-42DD-8D61-891CDE553D6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14730" y="2263560"/>
                <a:ext cx="349901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40A29D1-A039-43CF-A2C1-B0671D476DD5}"/>
                  </a:ext>
                </a:extLst>
              </p14:cNvPr>
              <p14:cNvContentPartPr/>
              <p14:nvPr/>
            </p14:nvContentPartPr>
            <p14:xfrm>
              <a:off x="6058320" y="2371920"/>
              <a:ext cx="253800" cy="51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40A29D1-A039-43CF-A2C1-B0671D476DD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49680" y="2362920"/>
                <a:ext cx="2714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ABE4ECD-9094-4E1A-9772-C77AE30E0AA3}"/>
                  </a:ext>
                </a:extLst>
              </p14:cNvPr>
              <p14:cNvContentPartPr/>
              <p14:nvPr/>
            </p14:nvContentPartPr>
            <p14:xfrm>
              <a:off x="6057240" y="2476320"/>
              <a:ext cx="247320" cy="22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ABE4ECD-9094-4E1A-9772-C77AE30E0AA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48600" y="2467680"/>
                <a:ext cx="264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6C0E482-284A-48FF-B914-ABA45A5E8C6D}"/>
                  </a:ext>
                </a:extLst>
              </p14:cNvPr>
              <p14:cNvContentPartPr/>
              <p14:nvPr/>
            </p14:nvContentPartPr>
            <p14:xfrm>
              <a:off x="6492480" y="2178240"/>
              <a:ext cx="275040" cy="3358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6C0E482-284A-48FF-B914-ABA45A5E8C6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83480" y="2169600"/>
                <a:ext cx="2926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8B6C6739-C52E-4F4A-A0CD-6B93C07BDD70}"/>
                  </a:ext>
                </a:extLst>
              </p14:cNvPr>
              <p14:cNvContentPartPr/>
              <p14:nvPr/>
            </p14:nvContentPartPr>
            <p14:xfrm>
              <a:off x="6908280" y="2626800"/>
              <a:ext cx="41400" cy="1440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8B6C6739-C52E-4F4A-A0CD-6B93C07BDD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899280" y="2618160"/>
                <a:ext cx="590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6C8CE51-A68D-49B7-8913-8D43309090AC}"/>
                  </a:ext>
                </a:extLst>
              </p14:cNvPr>
              <p14:cNvContentPartPr/>
              <p14:nvPr/>
            </p14:nvContentPartPr>
            <p14:xfrm>
              <a:off x="6352800" y="2661360"/>
              <a:ext cx="462600" cy="1612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6C8CE51-A68D-49B7-8913-8D43309090A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44153" y="2652360"/>
                <a:ext cx="480254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CEFC524-37AD-41D6-BC0B-28A1C2DAA324}"/>
                  </a:ext>
                </a:extLst>
              </p14:cNvPr>
              <p14:cNvContentPartPr/>
              <p14:nvPr/>
            </p14:nvContentPartPr>
            <p14:xfrm>
              <a:off x="6488160" y="1914000"/>
              <a:ext cx="198000" cy="15084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CEFC524-37AD-41D6-BC0B-28A1C2DAA32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79160" y="1905000"/>
                <a:ext cx="2156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E02C63E-2F8E-4FC8-BD79-D04E34BAD8D3}"/>
                  </a:ext>
                </a:extLst>
              </p14:cNvPr>
              <p14:cNvContentPartPr/>
              <p14:nvPr/>
            </p14:nvContentPartPr>
            <p14:xfrm>
              <a:off x="7611360" y="2360400"/>
              <a:ext cx="37800" cy="1360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E02C63E-2F8E-4FC8-BD79-D04E34BAD8D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02720" y="2351400"/>
                <a:ext cx="55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E4A4742-7897-4AD9-89D6-7649F837C0AA}"/>
                  </a:ext>
                </a:extLst>
              </p14:cNvPr>
              <p14:cNvContentPartPr/>
              <p14:nvPr/>
            </p14:nvContentPartPr>
            <p14:xfrm>
              <a:off x="7643760" y="2578200"/>
              <a:ext cx="32040" cy="133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E4A4742-7897-4AD9-89D6-7649F837C0A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35120" y="2569200"/>
                <a:ext cx="496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9748D97-9179-41EB-9F40-CE42FE7949D0}"/>
                  </a:ext>
                </a:extLst>
              </p14:cNvPr>
              <p14:cNvContentPartPr/>
              <p14:nvPr/>
            </p14:nvContentPartPr>
            <p14:xfrm>
              <a:off x="8333160" y="2348520"/>
              <a:ext cx="26280" cy="1101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9748D97-9179-41EB-9F40-CE42FE7949D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324520" y="2339520"/>
                <a:ext cx="439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253AD6F-2792-4611-BD8D-C3D04F036416}"/>
                  </a:ext>
                </a:extLst>
              </p14:cNvPr>
              <p14:cNvContentPartPr/>
              <p14:nvPr/>
            </p14:nvContentPartPr>
            <p14:xfrm>
              <a:off x="8385720" y="2542200"/>
              <a:ext cx="16920" cy="194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253AD6F-2792-4611-BD8D-C3D04F03641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76720" y="2533560"/>
                <a:ext cx="345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17CA0FD-B056-4711-8F7C-A971169E1D68}"/>
                  </a:ext>
                </a:extLst>
              </p14:cNvPr>
              <p14:cNvContentPartPr/>
              <p14:nvPr/>
            </p14:nvContentPartPr>
            <p14:xfrm>
              <a:off x="7815840" y="2378040"/>
              <a:ext cx="416160" cy="1022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17CA0FD-B056-4711-8F7C-A971169E1D6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807200" y="2369040"/>
                <a:ext cx="4338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63C18B8-E947-4E50-993E-70D6BFACBB8E}"/>
                  </a:ext>
                </a:extLst>
              </p14:cNvPr>
              <p14:cNvContentPartPr/>
              <p14:nvPr/>
            </p14:nvContentPartPr>
            <p14:xfrm>
              <a:off x="7155600" y="2400360"/>
              <a:ext cx="351360" cy="1134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63C18B8-E947-4E50-993E-70D6BFACBB8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146600" y="2391388"/>
                <a:ext cx="369000" cy="130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190CE05-8FD4-41A5-A9EB-0A121B462B42}"/>
                  </a:ext>
                </a:extLst>
              </p14:cNvPr>
              <p14:cNvContentPartPr/>
              <p14:nvPr/>
            </p14:nvContentPartPr>
            <p14:xfrm>
              <a:off x="7189800" y="1959360"/>
              <a:ext cx="894960" cy="297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190CE05-8FD4-41A5-A9EB-0A121B462B4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81160" y="1950360"/>
                <a:ext cx="9126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DD7777C-5E26-4131-9D54-543A5C7724B8}"/>
                  </a:ext>
                </a:extLst>
              </p14:cNvPr>
              <p14:cNvContentPartPr/>
              <p14:nvPr/>
            </p14:nvContentPartPr>
            <p14:xfrm>
              <a:off x="8419200" y="1786920"/>
              <a:ext cx="1559160" cy="4464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DD7777C-5E26-4131-9D54-543A5C7724B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410200" y="1778280"/>
                <a:ext cx="15768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9E8EF248-AF9B-47BB-A357-1A199EA29D75}"/>
                  </a:ext>
                </a:extLst>
              </p14:cNvPr>
              <p14:cNvContentPartPr/>
              <p14:nvPr/>
            </p14:nvContentPartPr>
            <p14:xfrm>
              <a:off x="8624760" y="468960"/>
              <a:ext cx="3128400" cy="8769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9E8EF248-AF9B-47BB-A357-1A199EA29D7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616120" y="460320"/>
                <a:ext cx="314604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582F8313-8C5F-49D0-9663-5576559DA583}"/>
                  </a:ext>
                </a:extLst>
              </p14:cNvPr>
              <p14:cNvContentPartPr/>
              <p14:nvPr/>
            </p14:nvContentPartPr>
            <p14:xfrm>
              <a:off x="9138480" y="2712480"/>
              <a:ext cx="341640" cy="1137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582F8313-8C5F-49D0-9663-5576559DA5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29831" y="2703480"/>
                <a:ext cx="359299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FA42E1BB-A116-4F8B-A8C1-EB780C14B61A}"/>
                  </a:ext>
                </a:extLst>
              </p14:cNvPr>
              <p14:cNvContentPartPr/>
              <p14:nvPr/>
            </p14:nvContentPartPr>
            <p14:xfrm>
              <a:off x="9602880" y="2676120"/>
              <a:ext cx="52920" cy="1562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FA42E1BB-A116-4F8B-A8C1-EB780C14B61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594240" y="2667480"/>
                <a:ext cx="70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DF4D157-947D-48C1-82F2-6276E068C192}"/>
                  </a:ext>
                </a:extLst>
              </p14:cNvPr>
              <p14:cNvContentPartPr/>
              <p14:nvPr/>
            </p14:nvContentPartPr>
            <p14:xfrm>
              <a:off x="9787200" y="2729400"/>
              <a:ext cx="181080" cy="198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DF4D157-947D-48C1-82F2-6276E068C19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778560" y="2720400"/>
                <a:ext cx="198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19921D5-F8A1-4638-B2F6-BC2F0199DDF8}"/>
                  </a:ext>
                </a:extLst>
              </p14:cNvPr>
              <p14:cNvContentPartPr/>
              <p14:nvPr/>
            </p14:nvContentPartPr>
            <p14:xfrm>
              <a:off x="9831120" y="2802840"/>
              <a:ext cx="137880" cy="100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19921D5-F8A1-4638-B2F6-BC2F0199DDF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822120" y="2793840"/>
                <a:ext cx="1555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83739A0D-35B0-4B84-A665-98DC1AB7F4EB}"/>
                  </a:ext>
                </a:extLst>
              </p14:cNvPr>
              <p14:cNvContentPartPr/>
              <p14:nvPr/>
            </p14:nvContentPartPr>
            <p14:xfrm>
              <a:off x="10089240" y="2635440"/>
              <a:ext cx="270360" cy="39600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83739A0D-35B0-4B84-A665-98DC1AB7F4E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080240" y="2626800"/>
                <a:ext cx="2880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F81B1712-C768-4DAC-B4DB-07DBEE405E5B}"/>
                  </a:ext>
                </a:extLst>
              </p14:cNvPr>
              <p14:cNvContentPartPr/>
              <p14:nvPr/>
            </p14:nvContentPartPr>
            <p14:xfrm>
              <a:off x="7164960" y="3994800"/>
              <a:ext cx="716400" cy="105948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F81B1712-C768-4DAC-B4DB-07DBEE405E5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156316" y="3986160"/>
                <a:ext cx="734049" cy="10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1133A41C-4FA9-4FD9-AA29-14755D9B6881}"/>
                  </a:ext>
                </a:extLst>
              </p14:cNvPr>
              <p14:cNvContentPartPr/>
              <p14:nvPr/>
            </p14:nvContentPartPr>
            <p14:xfrm>
              <a:off x="1628520" y="2942160"/>
              <a:ext cx="5450400" cy="326376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1133A41C-4FA9-4FD9-AA29-14755D9B688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619880" y="2933161"/>
                <a:ext cx="5468040" cy="3281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7246B005-FCEA-4228-9F9C-4C7CBC21B8C8}"/>
                  </a:ext>
                </a:extLst>
              </p14:cNvPr>
              <p14:cNvContentPartPr/>
              <p14:nvPr/>
            </p14:nvContentPartPr>
            <p14:xfrm>
              <a:off x="7324800" y="5534880"/>
              <a:ext cx="488160" cy="3708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7246B005-FCEA-4228-9F9C-4C7CBC21B8C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315800" y="5526240"/>
                <a:ext cx="5058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0C937427-1B63-42D1-BE1D-6FD3E068A806}"/>
                  </a:ext>
                </a:extLst>
              </p14:cNvPr>
              <p14:cNvContentPartPr/>
              <p14:nvPr/>
            </p14:nvContentPartPr>
            <p14:xfrm>
              <a:off x="7453680" y="5704080"/>
              <a:ext cx="348120" cy="2556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0C937427-1B63-42D1-BE1D-6FD3E068A80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444680" y="5695080"/>
                <a:ext cx="3657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825C7F66-B0BF-4927-B0BD-A544F0C39EC5}"/>
                  </a:ext>
                </a:extLst>
              </p14:cNvPr>
              <p14:cNvContentPartPr/>
              <p14:nvPr/>
            </p14:nvContentPartPr>
            <p14:xfrm>
              <a:off x="7893600" y="5445960"/>
              <a:ext cx="233640" cy="14544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825C7F66-B0BF-4927-B0BD-A544F0C39EC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884960" y="5437320"/>
                <a:ext cx="251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AC0BA833-25D2-4282-ABAB-CF4612B4604D}"/>
                  </a:ext>
                </a:extLst>
              </p14:cNvPr>
              <p14:cNvContentPartPr/>
              <p14:nvPr/>
            </p14:nvContentPartPr>
            <p14:xfrm>
              <a:off x="10155120" y="5362080"/>
              <a:ext cx="231480" cy="19368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AC0BA833-25D2-4282-ABAB-CF4612B4604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146120" y="5353440"/>
                <a:ext cx="2491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C24CF2ED-E8CD-42BA-992E-C62ED51F5CDA}"/>
                  </a:ext>
                </a:extLst>
              </p14:cNvPr>
              <p14:cNvContentPartPr/>
              <p14:nvPr/>
            </p14:nvContentPartPr>
            <p14:xfrm>
              <a:off x="10498560" y="5344080"/>
              <a:ext cx="193320" cy="30564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C24CF2ED-E8CD-42BA-992E-C62ED51F5CD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89920" y="5335440"/>
                <a:ext cx="2109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189FD2EE-95ED-45E7-96BA-48A1E252C932}"/>
                  </a:ext>
                </a:extLst>
              </p14:cNvPr>
              <p14:cNvContentPartPr/>
              <p14:nvPr/>
            </p14:nvContentPartPr>
            <p14:xfrm>
              <a:off x="9676680" y="5474040"/>
              <a:ext cx="245880" cy="9432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189FD2EE-95ED-45E7-96BA-48A1E252C93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667680" y="5465040"/>
                <a:ext cx="2635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51C5A6D2-03E4-41CE-97FF-29AE611934F9}"/>
                  </a:ext>
                </a:extLst>
              </p14:cNvPr>
              <p14:cNvContentPartPr/>
              <p14:nvPr/>
            </p14:nvContentPartPr>
            <p14:xfrm>
              <a:off x="9257280" y="5175600"/>
              <a:ext cx="457200" cy="18684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51C5A6D2-03E4-41CE-97FF-29AE611934F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248280" y="5166960"/>
                <a:ext cx="4748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59FBD010-C7BD-46FD-825F-4C186A9A3298}"/>
                  </a:ext>
                </a:extLst>
              </p14:cNvPr>
              <p14:cNvContentPartPr/>
              <p14:nvPr/>
            </p14:nvContentPartPr>
            <p14:xfrm>
              <a:off x="8223360" y="5412480"/>
              <a:ext cx="1073880" cy="32652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59FBD010-C7BD-46FD-825F-4C186A9A329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214363" y="5403480"/>
                <a:ext cx="1091514" cy="3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653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5E2F32-1F07-4747-8620-41F7CEB15A67}"/>
                  </a:ext>
                </a:extLst>
              </p14:cNvPr>
              <p14:cNvContentPartPr/>
              <p14:nvPr/>
            </p14:nvContentPartPr>
            <p14:xfrm>
              <a:off x="1993200" y="398400"/>
              <a:ext cx="2647800" cy="949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5E2F32-1F07-4747-8620-41F7CEB15A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4560" y="389400"/>
                <a:ext cx="266544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02A4C0E-3B75-47A6-A0A8-AD150157E8FE}"/>
                  </a:ext>
                </a:extLst>
              </p14:cNvPr>
              <p14:cNvContentPartPr/>
              <p14:nvPr/>
            </p14:nvContentPartPr>
            <p14:xfrm>
              <a:off x="1140360" y="1621680"/>
              <a:ext cx="674280" cy="286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02A4C0E-3B75-47A6-A0A8-AD150157E8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360" y="1612680"/>
                <a:ext cx="6919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2E70716-CBFF-45F9-B9B4-EE6C93AA747A}"/>
                  </a:ext>
                </a:extLst>
              </p14:cNvPr>
              <p14:cNvContentPartPr/>
              <p14:nvPr/>
            </p14:nvContentPartPr>
            <p14:xfrm>
              <a:off x="2048640" y="1533480"/>
              <a:ext cx="719280" cy="423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2E70716-CBFF-45F9-B9B4-EE6C93AA74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9640" y="1524488"/>
                <a:ext cx="736920" cy="441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707B631-7390-45DB-81EF-59EB8DEB775D}"/>
                  </a:ext>
                </a:extLst>
              </p14:cNvPr>
              <p14:cNvContentPartPr/>
              <p14:nvPr/>
            </p14:nvContentPartPr>
            <p14:xfrm>
              <a:off x="4833960" y="1322520"/>
              <a:ext cx="271440" cy="403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707B631-7390-45DB-81EF-59EB8DEB77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4960" y="1313880"/>
                <a:ext cx="2890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48E7F87-B36A-450C-8A95-C02723244FF9}"/>
                  </a:ext>
                </a:extLst>
              </p14:cNvPr>
              <p14:cNvContentPartPr/>
              <p14:nvPr/>
            </p14:nvContentPartPr>
            <p14:xfrm>
              <a:off x="3076440" y="1411080"/>
              <a:ext cx="1475640" cy="332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48E7F87-B36A-450C-8A95-C02723244F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67440" y="1402080"/>
                <a:ext cx="14932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40EC5C1-4564-4A26-BF80-2C20A1619934}"/>
                  </a:ext>
                </a:extLst>
              </p14:cNvPr>
              <p14:cNvContentPartPr/>
              <p14:nvPr/>
            </p14:nvContentPartPr>
            <p14:xfrm>
              <a:off x="6630000" y="1181760"/>
              <a:ext cx="295920" cy="370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40EC5C1-4564-4A26-BF80-2C20A16199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21011" y="1173112"/>
                <a:ext cx="313539" cy="387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610CBD-C9A3-438B-AC53-32040CCBF835}"/>
                  </a:ext>
                </a:extLst>
              </p14:cNvPr>
              <p14:cNvContentPartPr/>
              <p14:nvPr/>
            </p14:nvContentPartPr>
            <p14:xfrm>
              <a:off x="5415360" y="1296960"/>
              <a:ext cx="1083960" cy="287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610CBD-C9A3-438B-AC53-32040CCBF8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06720" y="1288320"/>
                <a:ext cx="11016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9D2B71E-D376-481F-B5B2-01D514FD1EAE}"/>
                  </a:ext>
                </a:extLst>
              </p14:cNvPr>
              <p14:cNvContentPartPr/>
              <p14:nvPr/>
            </p14:nvContentPartPr>
            <p14:xfrm>
              <a:off x="7177200" y="1112280"/>
              <a:ext cx="816480" cy="3560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9D2B71E-D376-481F-B5B2-01D514FD1E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68200" y="1103649"/>
                <a:ext cx="834120" cy="37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AA95EDC6-BEC3-4120-BD32-7CFA96944384}"/>
                  </a:ext>
                </a:extLst>
              </p14:cNvPr>
              <p14:cNvContentPartPr/>
              <p14:nvPr/>
            </p14:nvContentPartPr>
            <p14:xfrm>
              <a:off x="5039520" y="1935240"/>
              <a:ext cx="708840" cy="3783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AA95EDC6-BEC3-4120-BD32-7CFA969443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30520" y="1926600"/>
                <a:ext cx="7264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94D036-6784-4232-A1D3-DF7E4D426650}"/>
                  </a:ext>
                </a:extLst>
              </p14:cNvPr>
              <p14:cNvContentPartPr/>
              <p14:nvPr/>
            </p14:nvContentPartPr>
            <p14:xfrm>
              <a:off x="3778440" y="1930920"/>
              <a:ext cx="1011240" cy="5083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94D036-6784-4232-A1D3-DF7E4D4266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69800" y="1922280"/>
                <a:ext cx="102888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FC6BD08-8DDB-41F2-82C8-7540AB3EE457}"/>
                  </a:ext>
                </a:extLst>
              </p14:cNvPr>
              <p14:cNvContentPartPr/>
              <p14:nvPr/>
            </p14:nvContentPartPr>
            <p14:xfrm>
              <a:off x="3063120" y="2264640"/>
              <a:ext cx="292320" cy="1144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FC6BD08-8DDB-41F2-82C8-7540AB3EE4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54120" y="2256000"/>
                <a:ext cx="3099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25734C6-D5B1-4E06-8303-42F2351976B2}"/>
                  </a:ext>
                </a:extLst>
              </p14:cNvPr>
              <p14:cNvContentPartPr/>
              <p14:nvPr/>
            </p14:nvContentPartPr>
            <p14:xfrm>
              <a:off x="1886280" y="2189040"/>
              <a:ext cx="912240" cy="4179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25734C6-D5B1-4E06-8303-42F2351976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877640" y="2180400"/>
                <a:ext cx="9298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7E111F1-18E4-40CA-A563-C38E10257571}"/>
                  </a:ext>
                </a:extLst>
              </p14:cNvPr>
              <p14:cNvContentPartPr/>
              <p14:nvPr/>
            </p14:nvContentPartPr>
            <p14:xfrm>
              <a:off x="8097000" y="1615920"/>
              <a:ext cx="1114560" cy="4928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7E111F1-18E4-40CA-A563-C38E1025757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88360" y="1607274"/>
                <a:ext cx="1132200" cy="510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EE5857D-F3E6-4EF4-9EC0-1D695D93C898}"/>
                  </a:ext>
                </a:extLst>
              </p14:cNvPr>
              <p14:cNvContentPartPr/>
              <p14:nvPr/>
            </p14:nvContentPartPr>
            <p14:xfrm>
              <a:off x="7239120" y="1791960"/>
              <a:ext cx="737640" cy="326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EE5857D-F3E6-4EF4-9EC0-1D695D93C89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30120" y="1782960"/>
                <a:ext cx="7552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15341BC-7355-4819-846D-C59A073AE7E4}"/>
                  </a:ext>
                </a:extLst>
              </p14:cNvPr>
              <p14:cNvContentPartPr/>
              <p14:nvPr/>
            </p14:nvContentPartPr>
            <p14:xfrm>
              <a:off x="5888760" y="1665600"/>
              <a:ext cx="1185840" cy="5702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15341BC-7355-4819-846D-C59A073AE7E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80120" y="1656955"/>
                <a:ext cx="1203480" cy="587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1A7DF38-B09B-47C0-B636-C051D5BBE37F}"/>
                  </a:ext>
                </a:extLst>
              </p14:cNvPr>
              <p14:cNvContentPartPr/>
              <p14:nvPr/>
            </p14:nvContentPartPr>
            <p14:xfrm>
              <a:off x="2031360" y="2905800"/>
              <a:ext cx="5400" cy="46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1A7DF38-B09B-47C0-B636-C051D5BBE3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22360" y="2897160"/>
                <a:ext cx="230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D2EC017-6CA1-4905-AE03-DDA98EEB24F3}"/>
                  </a:ext>
                </a:extLst>
              </p14:cNvPr>
              <p14:cNvContentPartPr/>
              <p14:nvPr/>
            </p14:nvContentPartPr>
            <p14:xfrm>
              <a:off x="1444200" y="2925240"/>
              <a:ext cx="293040" cy="220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D2EC017-6CA1-4905-AE03-DDA98EEB24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35200" y="2916600"/>
                <a:ext cx="310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D02A85C-FB40-4E72-AAAC-E87DB74A8767}"/>
                  </a:ext>
                </a:extLst>
              </p14:cNvPr>
              <p14:cNvContentPartPr/>
              <p14:nvPr/>
            </p14:nvContentPartPr>
            <p14:xfrm>
              <a:off x="4987320" y="2877720"/>
              <a:ext cx="223560" cy="180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D02A85C-FB40-4E72-AAAC-E87DB74A87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78320" y="2868720"/>
                <a:ext cx="2412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67D590D-E8C9-4CE2-9B97-14C6B76FFA04}"/>
                  </a:ext>
                </a:extLst>
              </p14:cNvPr>
              <p14:cNvContentPartPr/>
              <p14:nvPr/>
            </p14:nvContentPartPr>
            <p14:xfrm>
              <a:off x="3554520" y="2877720"/>
              <a:ext cx="1300320" cy="2822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67D590D-E8C9-4CE2-9B97-14C6B76FFA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45520" y="2869080"/>
                <a:ext cx="13179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27C5E41-69DA-4763-AB49-13E7D5502BF8}"/>
                  </a:ext>
                </a:extLst>
              </p14:cNvPr>
              <p14:cNvContentPartPr/>
              <p14:nvPr/>
            </p14:nvContentPartPr>
            <p14:xfrm>
              <a:off x="2505840" y="2870160"/>
              <a:ext cx="740160" cy="3301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27C5E41-69DA-4763-AB49-13E7D5502BF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97200" y="2861520"/>
                <a:ext cx="7578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603CCEE-48CE-4FE6-B4C4-C76022EF5FFD}"/>
                  </a:ext>
                </a:extLst>
              </p14:cNvPr>
              <p14:cNvContentPartPr/>
              <p14:nvPr/>
            </p14:nvContentPartPr>
            <p14:xfrm>
              <a:off x="1913640" y="3423120"/>
              <a:ext cx="427320" cy="3056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603CCEE-48CE-4FE6-B4C4-C76022EF5FF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05000" y="3414480"/>
                <a:ext cx="44496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04C2AC8-F865-4196-B48D-BFF4308178CD}"/>
                  </a:ext>
                </a:extLst>
              </p14:cNvPr>
              <p14:cNvContentPartPr/>
              <p14:nvPr/>
            </p14:nvContentPartPr>
            <p14:xfrm>
              <a:off x="5379360" y="2830920"/>
              <a:ext cx="304920" cy="249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04C2AC8-F865-4196-B48D-BFF4308178C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70720" y="2821920"/>
                <a:ext cx="322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A6C4DCE-6B10-4B51-BA00-A377D862302C}"/>
                  </a:ext>
                </a:extLst>
              </p14:cNvPr>
              <p14:cNvContentPartPr/>
              <p14:nvPr/>
            </p14:nvContentPartPr>
            <p14:xfrm>
              <a:off x="6832680" y="2766120"/>
              <a:ext cx="172800" cy="140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A6C4DCE-6B10-4B51-BA00-A377D86230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24040" y="2757120"/>
                <a:ext cx="1904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7942CB6-E325-430A-895A-DBBF400D6DF5}"/>
                  </a:ext>
                </a:extLst>
              </p14:cNvPr>
              <p14:cNvContentPartPr/>
              <p14:nvPr/>
            </p14:nvContentPartPr>
            <p14:xfrm>
              <a:off x="6839520" y="2829120"/>
              <a:ext cx="156960" cy="111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7942CB6-E325-430A-895A-DBBF400D6D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30880" y="2820480"/>
                <a:ext cx="1746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C07743E-2320-4537-86EC-47FF1FD93682}"/>
                  </a:ext>
                </a:extLst>
              </p14:cNvPr>
              <p14:cNvContentPartPr/>
              <p14:nvPr/>
            </p14:nvContentPartPr>
            <p14:xfrm>
              <a:off x="5829720" y="2703840"/>
              <a:ext cx="793080" cy="3045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C07743E-2320-4537-86EC-47FF1FD936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21080" y="2695200"/>
                <a:ext cx="8107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30356E4-52D9-4C47-A1CF-A6B947B9B8DF}"/>
                  </a:ext>
                </a:extLst>
              </p14:cNvPr>
              <p14:cNvContentPartPr/>
              <p14:nvPr/>
            </p14:nvContentPartPr>
            <p14:xfrm>
              <a:off x="7620000" y="2602320"/>
              <a:ext cx="153720" cy="2872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30356E4-52D9-4C47-A1CF-A6B947B9B8D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11000" y="2593680"/>
                <a:ext cx="171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2F883D7-C5BA-4928-85A6-948EBB5E9B61}"/>
                  </a:ext>
                </a:extLst>
              </p14:cNvPr>
              <p14:cNvContentPartPr/>
              <p14:nvPr/>
            </p14:nvContentPartPr>
            <p14:xfrm>
              <a:off x="7235520" y="2628240"/>
              <a:ext cx="238680" cy="2678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2F883D7-C5BA-4928-85A6-948EBB5E9B6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26880" y="2619588"/>
                <a:ext cx="256320" cy="285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A1D4778-04B0-476F-869A-CE908CEBD17E}"/>
                  </a:ext>
                </a:extLst>
              </p14:cNvPr>
              <p14:cNvContentPartPr/>
              <p14:nvPr/>
            </p14:nvContentPartPr>
            <p14:xfrm>
              <a:off x="9049920" y="2466240"/>
              <a:ext cx="306360" cy="4248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A1D4778-04B0-476F-869A-CE908CEBD17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40920" y="2457600"/>
                <a:ext cx="32400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872A7E7-7F8E-44E6-81DE-9822E60DB295}"/>
                  </a:ext>
                </a:extLst>
              </p14:cNvPr>
              <p14:cNvContentPartPr/>
              <p14:nvPr/>
            </p14:nvContentPartPr>
            <p14:xfrm>
              <a:off x="8751120" y="2566680"/>
              <a:ext cx="198360" cy="1436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872A7E7-7F8E-44E6-81DE-9822E60DB2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42120" y="2558040"/>
                <a:ext cx="2160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3F306F7-F897-4E24-8085-A1A5C279E866}"/>
                  </a:ext>
                </a:extLst>
              </p14:cNvPr>
              <p14:cNvContentPartPr/>
              <p14:nvPr/>
            </p14:nvContentPartPr>
            <p14:xfrm>
              <a:off x="7868400" y="2593680"/>
              <a:ext cx="749520" cy="257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3F306F7-F897-4E24-8085-A1A5C279E8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59760" y="2585040"/>
                <a:ext cx="7671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226EBBA-3F46-450E-ACC7-036857F7A75E}"/>
                  </a:ext>
                </a:extLst>
              </p14:cNvPr>
              <p14:cNvContentPartPr/>
              <p14:nvPr/>
            </p14:nvContentPartPr>
            <p14:xfrm>
              <a:off x="3593760" y="3460560"/>
              <a:ext cx="156600" cy="122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226EBBA-3F46-450E-ACC7-036857F7A75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84760" y="3451560"/>
                <a:ext cx="1742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2916732-4E79-4BD7-9176-C21F5DB39749}"/>
                  </a:ext>
                </a:extLst>
              </p14:cNvPr>
              <p14:cNvContentPartPr/>
              <p14:nvPr/>
            </p14:nvContentPartPr>
            <p14:xfrm>
              <a:off x="3595920" y="3521400"/>
              <a:ext cx="194040" cy="21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2916732-4E79-4BD7-9176-C21F5DB3974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86920" y="3512760"/>
                <a:ext cx="211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D63FA86-6077-40D6-BE46-9B0818E177FE}"/>
                  </a:ext>
                </a:extLst>
              </p14:cNvPr>
              <p14:cNvContentPartPr/>
              <p14:nvPr/>
            </p14:nvContentPartPr>
            <p14:xfrm>
              <a:off x="5945280" y="3229800"/>
              <a:ext cx="581760" cy="3016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D63FA86-6077-40D6-BE46-9B0818E177F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36286" y="3221160"/>
                <a:ext cx="599389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E07D8BA-FB2A-4C5B-AC73-14B3E9A203CD}"/>
                  </a:ext>
                </a:extLst>
              </p14:cNvPr>
              <p14:cNvContentPartPr/>
              <p14:nvPr/>
            </p14:nvContentPartPr>
            <p14:xfrm>
              <a:off x="5541360" y="3303600"/>
              <a:ext cx="284760" cy="17820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E07D8BA-FB2A-4C5B-AC73-14B3E9A203C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32360" y="3294960"/>
                <a:ext cx="3024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EFA8708-A0CA-4B0D-8562-8363E7CEE0ED}"/>
                  </a:ext>
                </a:extLst>
              </p14:cNvPr>
              <p14:cNvContentPartPr/>
              <p14:nvPr/>
            </p14:nvContentPartPr>
            <p14:xfrm>
              <a:off x="3943680" y="3240240"/>
              <a:ext cx="1460160" cy="3826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EFA8708-A0CA-4B0D-8562-8363E7CEE0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35040" y="3231240"/>
                <a:ext cx="14778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D9626A1-8E6D-47F0-A76A-9BDC984845A9}"/>
                  </a:ext>
                </a:extLst>
              </p14:cNvPr>
              <p14:cNvContentPartPr/>
              <p14:nvPr/>
            </p14:nvContentPartPr>
            <p14:xfrm>
              <a:off x="2650560" y="3386040"/>
              <a:ext cx="821160" cy="2754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D9626A1-8E6D-47F0-A76A-9BDC984845A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41920" y="3377040"/>
                <a:ext cx="8388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5EEF991-5C97-4401-95B5-A80D2618E6D1}"/>
                  </a:ext>
                </a:extLst>
              </p14:cNvPr>
              <p14:cNvContentPartPr/>
              <p14:nvPr/>
            </p14:nvContentPartPr>
            <p14:xfrm>
              <a:off x="2508360" y="4122240"/>
              <a:ext cx="150840" cy="208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5EEF991-5C97-4401-95B5-A80D2618E6D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99360" y="4113240"/>
                <a:ext cx="1684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7F56CA0-AA60-409F-B5FC-364DD6557845}"/>
                  </a:ext>
                </a:extLst>
              </p14:cNvPr>
              <p14:cNvContentPartPr/>
              <p14:nvPr/>
            </p14:nvContentPartPr>
            <p14:xfrm>
              <a:off x="2514120" y="4217640"/>
              <a:ext cx="135720" cy="1008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7F56CA0-AA60-409F-B5FC-364DD655784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05120" y="4209000"/>
                <a:ext cx="153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13B7CC1-3F3A-44A0-A1D2-C90636A8D6FA}"/>
                  </a:ext>
                </a:extLst>
              </p14:cNvPr>
              <p14:cNvContentPartPr/>
              <p14:nvPr/>
            </p14:nvContentPartPr>
            <p14:xfrm>
              <a:off x="3053040" y="3965640"/>
              <a:ext cx="227880" cy="3384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13B7CC1-3F3A-44A0-A1D2-C90636A8D6F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44400" y="3957000"/>
                <a:ext cx="2455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299125EB-047D-4038-933F-A93290AAE1C9}"/>
                  </a:ext>
                </a:extLst>
              </p14:cNvPr>
              <p14:cNvContentPartPr/>
              <p14:nvPr/>
            </p14:nvContentPartPr>
            <p14:xfrm>
              <a:off x="3029640" y="4052040"/>
              <a:ext cx="212040" cy="3013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299125EB-047D-4038-933F-A93290AAE1C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020640" y="4043040"/>
                <a:ext cx="2296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3400787E-56E5-4B9C-9E1C-68DE1B7FD898}"/>
                  </a:ext>
                </a:extLst>
              </p14:cNvPr>
              <p14:cNvContentPartPr/>
              <p14:nvPr/>
            </p14:nvContentPartPr>
            <p14:xfrm>
              <a:off x="3042960" y="3760080"/>
              <a:ext cx="265320" cy="1130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3400787E-56E5-4B9C-9E1C-68DE1B7FD89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33960" y="3751440"/>
                <a:ext cx="28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1020411-8798-471E-B8EF-8B93C6E93901}"/>
                  </a:ext>
                </a:extLst>
              </p14:cNvPr>
              <p14:cNvContentPartPr/>
              <p14:nvPr/>
            </p14:nvContentPartPr>
            <p14:xfrm>
              <a:off x="4013520" y="3987600"/>
              <a:ext cx="741600" cy="2113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1020411-8798-471E-B8EF-8B93C6E9390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04884" y="3978945"/>
                <a:ext cx="759231" cy="228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7144EFDF-7534-4A0E-818D-EE3370E56854}"/>
                  </a:ext>
                </a:extLst>
              </p14:cNvPr>
              <p14:cNvContentPartPr/>
              <p14:nvPr/>
            </p14:nvContentPartPr>
            <p14:xfrm>
              <a:off x="3626880" y="4013160"/>
              <a:ext cx="248040" cy="2037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7144EFDF-7534-4A0E-818D-EE3370E5685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18240" y="4004520"/>
                <a:ext cx="2656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EF92BC1-F4FE-4586-8B0A-CA101D5344D8}"/>
                  </a:ext>
                </a:extLst>
              </p14:cNvPr>
              <p14:cNvContentPartPr/>
              <p14:nvPr/>
            </p14:nvContentPartPr>
            <p14:xfrm>
              <a:off x="2864400" y="4482600"/>
              <a:ext cx="655200" cy="1738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EF92BC1-F4FE-4586-8B0A-CA101D5344D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55400" y="4473960"/>
                <a:ext cx="6728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E39AC2CF-F23B-4EC1-9B23-47D430E53F58}"/>
                  </a:ext>
                </a:extLst>
              </p14:cNvPr>
              <p14:cNvContentPartPr/>
              <p14:nvPr/>
            </p14:nvContentPartPr>
            <p14:xfrm>
              <a:off x="929040" y="4020720"/>
              <a:ext cx="1400760" cy="41292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E39AC2CF-F23B-4EC1-9B23-47D430E53F5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20040" y="4011728"/>
                <a:ext cx="1418400" cy="430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F86931C-B1F6-48F1-8B2F-251EE7E75215}"/>
                  </a:ext>
                </a:extLst>
              </p14:cNvPr>
              <p14:cNvContentPartPr/>
              <p14:nvPr/>
            </p14:nvContentPartPr>
            <p14:xfrm>
              <a:off x="5270280" y="3840720"/>
              <a:ext cx="243360" cy="1468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F86931C-B1F6-48F1-8B2F-251EE7E7521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61640" y="3831720"/>
                <a:ext cx="2610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950DF6A-538D-4389-A2CC-52F704BE83F6}"/>
                  </a:ext>
                </a:extLst>
              </p14:cNvPr>
              <p14:cNvContentPartPr/>
              <p14:nvPr/>
            </p14:nvContentPartPr>
            <p14:xfrm>
              <a:off x="5701200" y="3772320"/>
              <a:ext cx="39960" cy="12852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950DF6A-538D-4389-A2CC-52F704BE83F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92560" y="3763680"/>
                <a:ext cx="57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A242797E-9FBE-4365-8538-D92560D388FF}"/>
                  </a:ext>
                </a:extLst>
              </p14:cNvPr>
              <p14:cNvContentPartPr/>
              <p14:nvPr/>
            </p14:nvContentPartPr>
            <p14:xfrm>
              <a:off x="5751960" y="3973920"/>
              <a:ext cx="15480" cy="126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A242797E-9FBE-4365-8538-D92560D388F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43320" y="3964920"/>
                <a:ext cx="33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F708F0B-E369-422D-A130-90982BE97192}"/>
                  </a:ext>
                </a:extLst>
              </p14:cNvPr>
              <p14:cNvContentPartPr/>
              <p14:nvPr/>
            </p14:nvContentPartPr>
            <p14:xfrm>
              <a:off x="5235360" y="4327800"/>
              <a:ext cx="30960" cy="1666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F708F0B-E369-422D-A130-90982BE9719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26360" y="4319160"/>
                <a:ext cx="486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4F833B8-AAD4-4EB8-8FF5-83FC8E9F33E1}"/>
                  </a:ext>
                </a:extLst>
              </p14:cNvPr>
              <p14:cNvContentPartPr/>
              <p14:nvPr/>
            </p14:nvContentPartPr>
            <p14:xfrm>
              <a:off x="5259480" y="4549200"/>
              <a:ext cx="9000" cy="248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4F833B8-AAD4-4EB8-8FF5-83FC8E9F33E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50840" y="4540560"/>
                <a:ext cx="266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671DA5C-F32D-4A70-A4D7-33BD694EDEDA}"/>
                  </a:ext>
                </a:extLst>
              </p14:cNvPr>
              <p14:cNvContentPartPr/>
              <p14:nvPr/>
            </p14:nvContentPartPr>
            <p14:xfrm>
              <a:off x="5475480" y="4313760"/>
              <a:ext cx="189720" cy="13932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671DA5C-F32D-4A70-A4D7-33BD694EDED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466840" y="4305120"/>
                <a:ext cx="207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7CE0031-10EE-4151-B38F-A26C6C719BFE}"/>
                  </a:ext>
                </a:extLst>
              </p14:cNvPr>
              <p14:cNvContentPartPr/>
              <p14:nvPr/>
            </p14:nvContentPartPr>
            <p14:xfrm>
              <a:off x="4984440" y="4350120"/>
              <a:ext cx="138600" cy="1393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7CE0031-10EE-4151-B38F-A26C6C719BF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75440" y="4341120"/>
                <a:ext cx="1562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AFB9CB9-3C90-4E31-8E60-A9D2781C2957}"/>
                  </a:ext>
                </a:extLst>
              </p14:cNvPr>
              <p14:cNvContentPartPr/>
              <p14:nvPr/>
            </p14:nvContentPartPr>
            <p14:xfrm>
              <a:off x="4966440" y="4059960"/>
              <a:ext cx="1134360" cy="1256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AFB9CB9-3C90-4E31-8E60-A9D2781C295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57443" y="4051320"/>
                <a:ext cx="1151994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D2771D8-9092-4B92-889E-21FB14AC33F6}"/>
                  </a:ext>
                </a:extLst>
              </p14:cNvPr>
              <p14:cNvContentPartPr/>
              <p14:nvPr/>
            </p14:nvContentPartPr>
            <p14:xfrm>
              <a:off x="6174240" y="4281000"/>
              <a:ext cx="16560" cy="1576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D2771D8-9092-4B92-889E-21FB14AC33F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65600" y="4272000"/>
                <a:ext cx="342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1EB0C5F-A64C-4A0B-BCA0-584830D3EDE6}"/>
                  </a:ext>
                </a:extLst>
              </p14:cNvPr>
              <p14:cNvContentPartPr/>
              <p14:nvPr/>
            </p14:nvContentPartPr>
            <p14:xfrm>
              <a:off x="6204120" y="4482240"/>
              <a:ext cx="13680" cy="122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1EB0C5F-A64C-4A0B-BCA0-584830D3EDE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95480" y="4473600"/>
                <a:ext cx="313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276F072-2870-4157-84D2-ED107FE54300}"/>
                  </a:ext>
                </a:extLst>
              </p14:cNvPr>
              <p14:cNvContentPartPr/>
              <p14:nvPr/>
            </p14:nvContentPartPr>
            <p14:xfrm>
              <a:off x="7638720" y="3660360"/>
              <a:ext cx="536400" cy="1656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276F072-2870-4157-84D2-ED107FE5430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629726" y="3651360"/>
                <a:ext cx="554028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D9FB240-0979-40DB-B3AE-50AA89C5C5E8}"/>
                  </a:ext>
                </a:extLst>
              </p14:cNvPr>
              <p14:cNvContentPartPr/>
              <p14:nvPr/>
            </p14:nvContentPartPr>
            <p14:xfrm>
              <a:off x="6909720" y="3940800"/>
              <a:ext cx="391680" cy="2754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D9FB240-0979-40DB-B3AE-50AA89C5C5E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901080" y="3931800"/>
                <a:ext cx="409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1F010D73-F443-4FB6-9763-A4971A75858B}"/>
                  </a:ext>
                </a:extLst>
              </p14:cNvPr>
              <p14:cNvContentPartPr/>
              <p14:nvPr/>
            </p14:nvContentPartPr>
            <p14:xfrm>
              <a:off x="7392120" y="3868080"/>
              <a:ext cx="262800" cy="2883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F010D73-F443-4FB6-9763-A4971A75858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383120" y="3859091"/>
                <a:ext cx="280440" cy="305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5FD6DBB8-056C-4E54-8584-5FDA68C85422}"/>
                  </a:ext>
                </a:extLst>
              </p14:cNvPr>
              <p14:cNvContentPartPr/>
              <p14:nvPr/>
            </p14:nvContentPartPr>
            <p14:xfrm>
              <a:off x="6425880" y="3815880"/>
              <a:ext cx="275400" cy="38484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5FD6DBB8-056C-4E54-8584-5FDA68C8542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417229" y="3806880"/>
                <a:ext cx="293063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F7EFEF1-9F4D-41E8-ABD8-C7BB61EC653E}"/>
                  </a:ext>
                </a:extLst>
              </p14:cNvPr>
              <p14:cNvContentPartPr/>
              <p14:nvPr/>
            </p14:nvContentPartPr>
            <p14:xfrm>
              <a:off x="5766000" y="4309440"/>
              <a:ext cx="305640" cy="10080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F7EFEF1-9F4D-41E8-ABD8-C7BB61EC653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757000" y="4300800"/>
                <a:ext cx="3232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6D42C514-4DA7-4062-8287-D1AA48F65D8C}"/>
                  </a:ext>
                </a:extLst>
              </p14:cNvPr>
              <p14:cNvContentPartPr/>
              <p14:nvPr/>
            </p14:nvContentPartPr>
            <p14:xfrm>
              <a:off x="2554440" y="5107560"/>
              <a:ext cx="162360" cy="410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6D42C514-4DA7-4062-8287-D1AA48F65D8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45440" y="5098560"/>
                <a:ext cx="180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716FC2C-EAB0-4D64-A55D-DDD77252893A}"/>
                  </a:ext>
                </a:extLst>
              </p14:cNvPr>
              <p14:cNvContentPartPr/>
              <p14:nvPr/>
            </p14:nvContentPartPr>
            <p14:xfrm>
              <a:off x="2490000" y="5228520"/>
              <a:ext cx="215640" cy="57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716FC2C-EAB0-4D64-A55D-DDD77252893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81000" y="5219880"/>
                <a:ext cx="2332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F3A3226-0E2E-4F8F-A6D2-704AE74D3407}"/>
                  </a:ext>
                </a:extLst>
              </p14:cNvPr>
              <p14:cNvContentPartPr/>
              <p14:nvPr/>
            </p14:nvContentPartPr>
            <p14:xfrm>
              <a:off x="3047280" y="4905600"/>
              <a:ext cx="282600" cy="3718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F3A3226-0E2E-4F8F-A6D2-704AE74D340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38629" y="4896609"/>
                <a:ext cx="300263" cy="389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B7CEFEEE-F517-4796-97D4-0F1E88BE80FC}"/>
                  </a:ext>
                </a:extLst>
              </p14:cNvPr>
              <p14:cNvContentPartPr/>
              <p14:nvPr/>
            </p14:nvContentPartPr>
            <p14:xfrm>
              <a:off x="3120720" y="4708320"/>
              <a:ext cx="221400" cy="13320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B7CEFEEE-F517-4796-97D4-0F1E88BE80F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111720" y="4699320"/>
                <a:ext cx="2390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861CFDE5-E10C-4366-9271-A8A44BC2FDC6}"/>
                  </a:ext>
                </a:extLst>
              </p14:cNvPr>
              <p14:cNvContentPartPr/>
              <p14:nvPr/>
            </p14:nvContentPartPr>
            <p14:xfrm>
              <a:off x="3943320" y="4736760"/>
              <a:ext cx="202680" cy="11628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861CFDE5-E10C-4366-9271-A8A44BC2FDC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934320" y="4727760"/>
                <a:ext cx="2203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B3C5B6DD-DD1A-42FC-8C5C-BBA7434B2A48}"/>
                  </a:ext>
                </a:extLst>
              </p14:cNvPr>
              <p14:cNvContentPartPr/>
              <p14:nvPr/>
            </p14:nvContentPartPr>
            <p14:xfrm>
              <a:off x="4280640" y="4680600"/>
              <a:ext cx="46440" cy="12240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B3C5B6DD-DD1A-42FC-8C5C-BBA7434B2A4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72000" y="4671600"/>
                <a:ext cx="64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85C06EF5-4794-4A46-A915-46DD0943B4A5}"/>
                  </a:ext>
                </a:extLst>
              </p14:cNvPr>
              <p14:cNvContentPartPr/>
              <p14:nvPr/>
            </p14:nvContentPartPr>
            <p14:xfrm>
              <a:off x="4337880" y="4870320"/>
              <a:ext cx="24480" cy="1656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85C06EF5-4794-4A46-A915-46DD0943B4A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328880" y="4861320"/>
                <a:ext cx="421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B53ACE29-202B-413C-A280-84B2C50D9952}"/>
                  </a:ext>
                </a:extLst>
              </p14:cNvPr>
              <p14:cNvContentPartPr/>
              <p14:nvPr/>
            </p14:nvContentPartPr>
            <p14:xfrm>
              <a:off x="3604560" y="4963920"/>
              <a:ext cx="1134360" cy="12708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B53ACE29-202B-413C-A280-84B2C50D995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95560" y="4955280"/>
                <a:ext cx="11520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E4E65868-9631-4AEA-9918-B264B6FA47DF}"/>
                  </a:ext>
                </a:extLst>
              </p14:cNvPr>
              <p14:cNvContentPartPr/>
              <p14:nvPr/>
            </p14:nvContentPartPr>
            <p14:xfrm>
              <a:off x="4364160" y="5378280"/>
              <a:ext cx="12960" cy="1044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E4E65868-9631-4AEA-9918-B264B6FA47D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355520" y="5369640"/>
                <a:ext cx="306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1490CEBA-1E0D-45F3-9F4A-F3F50B4E65C2}"/>
                  </a:ext>
                </a:extLst>
              </p14:cNvPr>
              <p14:cNvContentPartPr/>
              <p14:nvPr/>
            </p14:nvContentPartPr>
            <p14:xfrm>
              <a:off x="3724800" y="5160840"/>
              <a:ext cx="636120" cy="1443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1490CEBA-1E0D-45F3-9F4A-F3F50B4E65C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715800" y="5152200"/>
                <a:ext cx="6537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3AB9982A-924A-4C89-A5E1-F4134459CEC5}"/>
                  </a:ext>
                </a:extLst>
              </p14:cNvPr>
              <p14:cNvContentPartPr/>
              <p14:nvPr/>
            </p14:nvContentPartPr>
            <p14:xfrm>
              <a:off x="5042040" y="5108280"/>
              <a:ext cx="26640" cy="1688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3AB9982A-924A-4C89-A5E1-F4134459CEC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033400" y="5099280"/>
                <a:ext cx="442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BEDBF09C-0543-48C2-8834-12431FF871DF}"/>
                  </a:ext>
                </a:extLst>
              </p14:cNvPr>
              <p14:cNvContentPartPr/>
              <p14:nvPr/>
            </p14:nvContentPartPr>
            <p14:xfrm>
              <a:off x="5095320" y="5329680"/>
              <a:ext cx="15480" cy="46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BEDBF09C-0543-48C2-8834-12431FF871D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086680" y="5321040"/>
                <a:ext cx="331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5FB8CE24-98C6-4441-B36C-4A3BA62D1179}"/>
                  </a:ext>
                </a:extLst>
              </p14:cNvPr>
              <p14:cNvContentPartPr/>
              <p14:nvPr/>
            </p14:nvContentPartPr>
            <p14:xfrm>
              <a:off x="4512480" y="5142840"/>
              <a:ext cx="423360" cy="13140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5FB8CE24-98C6-4441-B36C-4A3BA62D117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503472" y="5133840"/>
                <a:ext cx="441015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E07677F5-855F-4D46-BB3A-FF1A770D55D0}"/>
                  </a:ext>
                </a:extLst>
              </p14:cNvPr>
              <p14:cNvContentPartPr/>
              <p14:nvPr/>
            </p14:nvContentPartPr>
            <p14:xfrm>
              <a:off x="6943920" y="5007120"/>
              <a:ext cx="87840" cy="13824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E07677F5-855F-4D46-BB3A-FF1A770D55D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934920" y="4998480"/>
                <a:ext cx="105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C8BB0C1C-A4B1-4EBB-B625-7236BDD8D3EC}"/>
                  </a:ext>
                </a:extLst>
              </p14:cNvPr>
              <p14:cNvContentPartPr/>
              <p14:nvPr/>
            </p14:nvContentPartPr>
            <p14:xfrm>
              <a:off x="6101880" y="4597800"/>
              <a:ext cx="694440" cy="36864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C8BB0C1C-A4B1-4EBB-B625-7236BDD8D3E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092880" y="4589160"/>
                <a:ext cx="7120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F5A569F1-1099-4F76-B606-8E3BA6F1A074}"/>
                  </a:ext>
                </a:extLst>
              </p14:cNvPr>
              <p14:cNvContentPartPr/>
              <p14:nvPr/>
            </p14:nvContentPartPr>
            <p14:xfrm>
              <a:off x="5171280" y="4714440"/>
              <a:ext cx="816120" cy="29052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F5A569F1-1099-4F76-B606-8E3BA6F1A07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162640" y="4705440"/>
                <a:ext cx="8337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7D415140-2746-48E8-91E9-C188306EE360}"/>
                  </a:ext>
                </a:extLst>
              </p14:cNvPr>
              <p14:cNvContentPartPr/>
              <p14:nvPr/>
            </p14:nvContentPartPr>
            <p14:xfrm>
              <a:off x="2635080" y="5956800"/>
              <a:ext cx="178200" cy="3024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7D415140-2746-48E8-91E9-C188306EE36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626440" y="5948160"/>
                <a:ext cx="195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7E858017-A318-4F74-9C9A-A387FB77B9D8}"/>
                  </a:ext>
                </a:extLst>
              </p14:cNvPr>
              <p14:cNvContentPartPr/>
              <p14:nvPr/>
            </p14:nvContentPartPr>
            <p14:xfrm>
              <a:off x="2637240" y="6052560"/>
              <a:ext cx="204840" cy="1620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7E858017-A318-4F74-9C9A-A387FB77B9D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628600" y="6043920"/>
                <a:ext cx="2224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2B1C90A9-2CE7-4BED-8DF4-28AE7F7E8B77}"/>
                  </a:ext>
                </a:extLst>
              </p14:cNvPr>
              <p14:cNvContentPartPr/>
              <p14:nvPr/>
            </p14:nvContentPartPr>
            <p14:xfrm>
              <a:off x="3223680" y="5716320"/>
              <a:ext cx="217800" cy="25416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2B1C90A9-2CE7-4BED-8DF4-28AE7F7E8B7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215026" y="5707680"/>
                <a:ext cx="235469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319EEBE7-455E-4F17-8FEF-0E284CB6FEBE}"/>
                  </a:ext>
                </a:extLst>
              </p14:cNvPr>
              <p14:cNvContentPartPr/>
              <p14:nvPr/>
            </p14:nvContentPartPr>
            <p14:xfrm>
              <a:off x="3056280" y="6022680"/>
              <a:ext cx="651600" cy="29340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319EEBE7-455E-4F17-8FEF-0E284CB6FEB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047280" y="6014040"/>
                <a:ext cx="6692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552A91BB-FB89-4BAF-AC68-F12FC983259C}"/>
                  </a:ext>
                </a:extLst>
              </p14:cNvPr>
              <p14:cNvContentPartPr/>
              <p14:nvPr/>
            </p14:nvContentPartPr>
            <p14:xfrm>
              <a:off x="2853240" y="5381520"/>
              <a:ext cx="822240" cy="29736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552A91BB-FB89-4BAF-AC68-F12FC983259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844604" y="5372880"/>
                <a:ext cx="839872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7A3483B5-C3F1-4178-9B29-A3D71FA1D607}"/>
                  </a:ext>
                </a:extLst>
              </p14:cNvPr>
              <p14:cNvContentPartPr/>
              <p14:nvPr/>
            </p14:nvContentPartPr>
            <p14:xfrm>
              <a:off x="4242840" y="5564400"/>
              <a:ext cx="180000" cy="14472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7A3483B5-C3F1-4178-9B29-A3D71FA1D60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233840" y="5555400"/>
                <a:ext cx="1976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3F77D2C3-3D9B-4609-BE4B-484989161A22}"/>
                  </a:ext>
                </a:extLst>
              </p14:cNvPr>
              <p14:cNvContentPartPr/>
              <p14:nvPr/>
            </p14:nvContentPartPr>
            <p14:xfrm>
              <a:off x="4551000" y="5562960"/>
              <a:ext cx="23760" cy="10188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3F77D2C3-3D9B-4609-BE4B-484989161A2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542000" y="5554320"/>
                <a:ext cx="414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747B609A-F3F8-4957-BA6F-4238BCC81C4F}"/>
                  </a:ext>
                </a:extLst>
              </p14:cNvPr>
              <p14:cNvContentPartPr/>
              <p14:nvPr/>
            </p14:nvContentPartPr>
            <p14:xfrm>
              <a:off x="4558560" y="5716320"/>
              <a:ext cx="5400" cy="2304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747B609A-F3F8-4957-BA6F-4238BCC81C4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549560" y="5707680"/>
                <a:ext cx="23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2B07CAFA-A556-425D-92CF-87DFD980A9CD}"/>
                  </a:ext>
                </a:extLst>
              </p14:cNvPr>
              <p14:cNvContentPartPr/>
              <p14:nvPr/>
            </p14:nvContentPartPr>
            <p14:xfrm>
              <a:off x="3976800" y="5785800"/>
              <a:ext cx="873360" cy="7668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2B07CAFA-A556-425D-92CF-87DFD980A9C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967800" y="5776800"/>
                <a:ext cx="891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328FA33D-ED0F-4F4A-AF99-7FD1D0E1D10D}"/>
                  </a:ext>
                </a:extLst>
              </p14:cNvPr>
              <p14:cNvContentPartPr/>
              <p14:nvPr/>
            </p14:nvContentPartPr>
            <p14:xfrm>
              <a:off x="4099560" y="5963640"/>
              <a:ext cx="177120" cy="20880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328FA33D-ED0F-4F4A-AF99-7FD1D0E1D10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090560" y="5955000"/>
                <a:ext cx="1947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E93B7117-C302-4BDD-99C3-219B31011470}"/>
                  </a:ext>
                </a:extLst>
              </p14:cNvPr>
              <p14:cNvContentPartPr/>
              <p14:nvPr/>
            </p14:nvContentPartPr>
            <p14:xfrm>
              <a:off x="4374240" y="5939520"/>
              <a:ext cx="32400" cy="18504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E93B7117-C302-4BDD-99C3-219B3101147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365240" y="5930520"/>
                <a:ext cx="50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DFDAE57A-2C07-4735-B5EA-27FC53642B71}"/>
                  </a:ext>
                </a:extLst>
              </p14:cNvPr>
              <p14:cNvContentPartPr/>
              <p14:nvPr/>
            </p14:nvContentPartPr>
            <p14:xfrm>
              <a:off x="4405560" y="6180720"/>
              <a:ext cx="6840" cy="936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DFDAE57A-2C07-4735-B5EA-27FC53642B7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396920" y="6172080"/>
                <a:ext cx="244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3FB85E08-0168-4222-81E8-FC8938F21C73}"/>
                  </a:ext>
                </a:extLst>
              </p14:cNvPr>
              <p14:cNvContentPartPr/>
              <p14:nvPr/>
            </p14:nvContentPartPr>
            <p14:xfrm>
              <a:off x="5331120" y="5933040"/>
              <a:ext cx="33840" cy="21672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3FB85E08-0168-4222-81E8-FC8938F21C7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322120" y="5924400"/>
                <a:ext cx="514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39C09F49-6B32-4350-8C00-60262CE09CAD}"/>
                  </a:ext>
                </a:extLst>
              </p14:cNvPr>
              <p14:cNvContentPartPr/>
              <p14:nvPr/>
            </p14:nvContentPartPr>
            <p14:xfrm>
              <a:off x="5377200" y="6199080"/>
              <a:ext cx="10800" cy="828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39C09F49-6B32-4350-8C00-60262CE09CA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368200" y="6190440"/>
                <a:ext cx="284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9715CC3F-7EE2-4801-8F6A-473BAB116638}"/>
                  </a:ext>
                </a:extLst>
              </p14:cNvPr>
              <p14:cNvContentPartPr/>
              <p14:nvPr/>
            </p14:nvContentPartPr>
            <p14:xfrm>
              <a:off x="4517160" y="5931960"/>
              <a:ext cx="722520" cy="24912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9715CC3F-7EE2-4801-8F6A-473BAB11663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508164" y="5922960"/>
                <a:ext cx="740151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428892BD-7853-442C-A20D-140DAC5E280E}"/>
                  </a:ext>
                </a:extLst>
              </p14:cNvPr>
              <p14:cNvContentPartPr/>
              <p14:nvPr/>
            </p14:nvContentPartPr>
            <p14:xfrm>
              <a:off x="5439480" y="5286480"/>
              <a:ext cx="2133720" cy="54324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428892BD-7853-442C-A20D-140DAC5E280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430840" y="5277834"/>
                <a:ext cx="2151360" cy="560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8E99C3FD-5122-488E-999B-F915782F5F5C}"/>
                  </a:ext>
                </a:extLst>
              </p14:cNvPr>
              <p14:cNvContentPartPr/>
              <p14:nvPr/>
            </p14:nvContentPartPr>
            <p14:xfrm>
              <a:off x="8013120" y="4262640"/>
              <a:ext cx="1945440" cy="152712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8E99C3FD-5122-488E-999B-F915782F5F5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004122" y="4253642"/>
                <a:ext cx="1963077" cy="15447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59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070ACD-A3D3-4839-B17D-851603638B5F}"/>
                  </a:ext>
                </a:extLst>
              </p14:cNvPr>
              <p14:cNvContentPartPr/>
              <p14:nvPr/>
            </p14:nvContentPartPr>
            <p14:xfrm>
              <a:off x="3048720" y="415680"/>
              <a:ext cx="194040" cy="428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070ACD-A3D3-4839-B17D-851603638B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9720" y="406680"/>
                <a:ext cx="2116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1BA9FEE-2D97-438D-9502-460FADED85F6}"/>
                  </a:ext>
                </a:extLst>
              </p14:cNvPr>
              <p14:cNvContentPartPr/>
              <p14:nvPr/>
            </p14:nvContentPartPr>
            <p14:xfrm>
              <a:off x="3406920" y="568320"/>
              <a:ext cx="174240" cy="7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1BA9FEE-2D97-438D-9502-460FADED85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8280" y="559680"/>
                <a:ext cx="1918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CBF745-8BFD-4207-AE0F-7E3AD99494CF}"/>
                  </a:ext>
                </a:extLst>
              </p14:cNvPr>
              <p14:cNvContentPartPr/>
              <p14:nvPr/>
            </p14:nvContentPartPr>
            <p14:xfrm>
              <a:off x="3395400" y="681360"/>
              <a:ext cx="182520" cy="24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CBF745-8BFD-4207-AE0F-7E3AD99494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6760" y="672360"/>
                <a:ext cx="200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A24E14-0411-4A9D-8104-A39578F2C93F}"/>
                  </a:ext>
                </a:extLst>
              </p14:cNvPr>
              <p14:cNvContentPartPr/>
              <p14:nvPr/>
            </p14:nvContentPartPr>
            <p14:xfrm>
              <a:off x="1446000" y="456000"/>
              <a:ext cx="1440720" cy="4230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A24E14-0411-4A9D-8104-A39578F2C9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7358" y="447353"/>
                <a:ext cx="1458364" cy="440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45D6380-FA01-4CB3-8C42-9089BEAD6E00}"/>
                  </a:ext>
                </a:extLst>
              </p14:cNvPr>
              <p14:cNvContentPartPr/>
              <p14:nvPr/>
            </p14:nvContentPartPr>
            <p14:xfrm>
              <a:off x="3833160" y="503520"/>
              <a:ext cx="252360" cy="216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45D6380-FA01-4CB3-8C42-9089BEAD6E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4160" y="494880"/>
                <a:ext cx="2700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748AE2C-62C3-4F7E-A169-B5253AE3C46E}"/>
                  </a:ext>
                </a:extLst>
              </p14:cNvPr>
              <p14:cNvContentPartPr/>
              <p14:nvPr/>
            </p14:nvContentPartPr>
            <p14:xfrm>
              <a:off x="5486640" y="179520"/>
              <a:ext cx="462240" cy="149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748AE2C-62C3-4F7E-A169-B5253AE3C4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77640" y="170859"/>
                <a:ext cx="479880" cy="167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963772D-09DA-49FB-AB53-869258CB084A}"/>
                  </a:ext>
                </a:extLst>
              </p14:cNvPr>
              <p14:cNvContentPartPr/>
              <p14:nvPr/>
            </p14:nvContentPartPr>
            <p14:xfrm>
              <a:off x="5478000" y="876840"/>
              <a:ext cx="597960" cy="317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963772D-09DA-49FB-AB53-869258CB08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9005" y="868200"/>
                <a:ext cx="615589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12AA18A-6DEA-4048-95C7-2D0A2707FB21}"/>
                  </a:ext>
                </a:extLst>
              </p14:cNvPr>
              <p14:cNvContentPartPr/>
              <p14:nvPr/>
            </p14:nvContentPartPr>
            <p14:xfrm>
              <a:off x="5578800" y="394440"/>
              <a:ext cx="253440" cy="355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12AA18A-6DEA-4048-95C7-2D0A2707FB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69813" y="385800"/>
                <a:ext cx="271055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04D2483-1ED8-42AE-8948-DA378F09C3E1}"/>
                  </a:ext>
                </a:extLst>
              </p14:cNvPr>
              <p14:cNvContentPartPr/>
              <p14:nvPr/>
            </p14:nvContentPartPr>
            <p14:xfrm>
              <a:off x="5041680" y="368520"/>
              <a:ext cx="278640" cy="412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04D2483-1ED8-42AE-8948-DA378F09C3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33040" y="359528"/>
                <a:ext cx="296280" cy="430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F9F752E-51C1-4415-85C7-37B875E856E7}"/>
                  </a:ext>
                </a:extLst>
              </p14:cNvPr>
              <p14:cNvContentPartPr/>
              <p14:nvPr/>
            </p14:nvContentPartPr>
            <p14:xfrm>
              <a:off x="4220880" y="479760"/>
              <a:ext cx="361440" cy="231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F9F752E-51C1-4415-85C7-37B875E856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12240" y="471120"/>
                <a:ext cx="3790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5097A3D-7FE2-45CF-8D56-A331CE035B59}"/>
                  </a:ext>
                </a:extLst>
              </p14:cNvPr>
              <p14:cNvContentPartPr/>
              <p14:nvPr/>
            </p14:nvContentPartPr>
            <p14:xfrm>
              <a:off x="4670160" y="419280"/>
              <a:ext cx="198720" cy="282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5097A3D-7FE2-45CF-8D56-A331CE035B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61504" y="410640"/>
                <a:ext cx="216392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79FF427-F195-49FF-82A4-F17D4BFDA87E}"/>
                  </a:ext>
                </a:extLst>
              </p14:cNvPr>
              <p14:cNvContentPartPr/>
              <p14:nvPr/>
            </p14:nvContentPartPr>
            <p14:xfrm>
              <a:off x="8878200" y="240720"/>
              <a:ext cx="243000" cy="345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79FF427-F195-49FF-82A4-F17D4BFDA8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69560" y="231720"/>
                <a:ext cx="2606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BDAB6D0-6639-4CA0-8BAC-666854974082}"/>
                  </a:ext>
                </a:extLst>
              </p14:cNvPr>
              <p14:cNvContentPartPr/>
              <p14:nvPr/>
            </p14:nvContentPartPr>
            <p14:xfrm>
              <a:off x="7887480" y="296160"/>
              <a:ext cx="878400" cy="507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BDAB6D0-6639-4CA0-8BAC-66685497408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78480" y="287520"/>
                <a:ext cx="8960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1542AE9-E4EE-4171-A75A-CFF9191538B0}"/>
                  </a:ext>
                </a:extLst>
              </p14:cNvPr>
              <p14:cNvContentPartPr/>
              <p14:nvPr/>
            </p14:nvContentPartPr>
            <p14:xfrm>
              <a:off x="7299600" y="353040"/>
              <a:ext cx="318600" cy="453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1542AE9-E4EE-4171-A75A-CFF9191538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90960" y="344040"/>
                <a:ext cx="33624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63B4482-F986-4D18-A6A4-D60A094D2F9A}"/>
                  </a:ext>
                </a:extLst>
              </p14:cNvPr>
              <p14:cNvContentPartPr/>
              <p14:nvPr/>
            </p14:nvContentPartPr>
            <p14:xfrm>
              <a:off x="6273960" y="304440"/>
              <a:ext cx="826560" cy="693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63B4482-F986-4D18-A6A4-D60A094D2F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64960" y="295440"/>
                <a:ext cx="84420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7DFEBAC0-3DDE-4BB6-A48C-E56222335C99}"/>
                  </a:ext>
                </a:extLst>
              </p14:cNvPr>
              <p14:cNvContentPartPr/>
              <p14:nvPr/>
            </p14:nvContentPartPr>
            <p14:xfrm>
              <a:off x="992760" y="1507560"/>
              <a:ext cx="9406800" cy="455868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7DFEBAC0-3DDE-4BB6-A48C-E56222335C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3760" y="1498560"/>
                <a:ext cx="9424441" cy="45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37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028B6A0-89FA-401B-A559-85A950E6E994}"/>
                  </a:ext>
                </a:extLst>
              </p14:cNvPr>
              <p14:cNvContentPartPr/>
              <p14:nvPr/>
            </p14:nvContentPartPr>
            <p14:xfrm>
              <a:off x="1970160" y="173040"/>
              <a:ext cx="4559760" cy="1034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028B6A0-89FA-401B-A559-85A950E6E9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1520" y="164400"/>
                <a:ext cx="4577400" cy="10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7F5BA80-5915-4497-8267-8EB4A96ABFD5}"/>
                  </a:ext>
                </a:extLst>
              </p14:cNvPr>
              <p14:cNvContentPartPr/>
              <p14:nvPr/>
            </p14:nvContentPartPr>
            <p14:xfrm>
              <a:off x="7271880" y="140640"/>
              <a:ext cx="4128120" cy="15102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7F5BA80-5915-4497-8267-8EB4A96ABF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2880" y="132000"/>
                <a:ext cx="4145760" cy="15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552F4BD-C97A-4B21-8701-BACD8B03C4A6}"/>
                  </a:ext>
                </a:extLst>
              </p14:cNvPr>
              <p14:cNvContentPartPr/>
              <p14:nvPr/>
            </p14:nvContentPartPr>
            <p14:xfrm>
              <a:off x="2838480" y="2137920"/>
              <a:ext cx="2189160" cy="3978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552F4BD-C97A-4B21-8701-BACD8B03C4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9480" y="2129280"/>
                <a:ext cx="22068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00BFB0B-5703-462F-92BF-0B4F6051A7E9}"/>
                  </a:ext>
                </a:extLst>
              </p14:cNvPr>
              <p14:cNvContentPartPr/>
              <p14:nvPr/>
            </p14:nvContentPartPr>
            <p14:xfrm>
              <a:off x="2259960" y="2305680"/>
              <a:ext cx="427320" cy="253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00BFB0B-5703-462F-92BF-0B4F6051A7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1320" y="2297040"/>
                <a:ext cx="4449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9CF1FC6-892A-4E1B-AF28-33F93AB5DE1A}"/>
                  </a:ext>
                </a:extLst>
              </p14:cNvPr>
              <p14:cNvContentPartPr/>
              <p14:nvPr/>
            </p14:nvContentPartPr>
            <p14:xfrm>
              <a:off x="1599360" y="2310000"/>
              <a:ext cx="528120" cy="253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9CF1FC6-892A-4E1B-AF28-33F93AB5DE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90360" y="2301360"/>
                <a:ext cx="5457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0977D60-7DEF-4AA3-AB91-15B9AEBEAFD0}"/>
                  </a:ext>
                </a:extLst>
              </p14:cNvPr>
              <p14:cNvContentPartPr/>
              <p14:nvPr/>
            </p14:nvContentPartPr>
            <p14:xfrm>
              <a:off x="828960" y="2237280"/>
              <a:ext cx="445680" cy="4215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0977D60-7DEF-4AA3-AB91-15B9AEBEAF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0320" y="2228640"/>
                <a:ext cx="46332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0397E59-A81A-4DFE-9D1E-8E5A0194D13A}"/>
                  </a:ext>
                </a:extLst>
              </p14:cNvPr>
              <p14:cNvContentPartPr/>
              <p14:nvPr/>
            </p14:nvContentPartPr>
            <p14:xfrm>
              <a:off x="7939680" y="2044320"/>
              <a:ext cx="302040" cy="205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0397E59-A81A-4DFE-9D1E-8E5A0194D1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31040" y="2035680"/>
                <a:ext cx="3196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A82825A-D6F4-45C7-954B-D5BB7E0FFED7}"/>
                  </a:ext>
                </a:extLst>
              </p14:cNvPr>
              <p14:cNvContentPartPr/>
              <p14:nvPr/>
            </p14:nvContentPartPr>
            <p14:xfrm>
              <a:off x="10713120" y="1867560"/>
              <a:ext cx="465840" cy="3452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A82825A-D6F4-45C7-954B-D5BB7E0FFE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04473" y="1858560"/>
                <a:ext cx="483494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CD6E097-B1C1-4F38-BEC2-DD65A99CAE5F}"/>
                  </a:ext>
                </a:extLst>
              </p14:cNvPr>
              <p14:cNvContentPartPr/>
              <p14:nvPr/>
            </p14:nvContentPartPr>
            <p14:xfrm>
              <a:off x="10106520" y="1984560"/>
              <a:ext cx="459360" cy="1317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CD6E097-B1C1-4F38-BEC2-DD65A99CAE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97880" y="1975560"/>
                <a:ext cx="4770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CA235E6-98B0-423D-9C83-2DA23E26482D}"/>
                  </a:ext>
                </a:extLst>
              </p14:cNvPr>
              <p14:cNvContentPartPr/>
              <p14:nvPr/>
            </p14:nvContentPartPr>
            <p14:xfrm>
              <a:off x="9126960" y="1956840"/>
              <a:ext cx="725760" cy="205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CA235E6-98B0-423D-9C83-2DA23E2648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18320" y="1948200"/>
                <a:ext cx="7434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145545E-5F3D-4F6D-8ADD-26B133C1CCD0}"/>
                  </a:ext>
                </a:extLst>
              </p14:cNvPr>
              <p14:cNvContentPartPr/>
              <p14:nvPr/>
            </p14:nvContentPartPr>
            <p14:xfrm>
              <a:off x="8428920" y="1951080"/>
              <a:ext cx="525960" cy="2721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145545E-5F3D-4F6D-8ADD-26B133C1CC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19926" y="1942429"/>
                <a:ext cx="543588" cy="289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7D3F121-7AB6-4F5F-B8A0-7D5A456C2935}"/>
                  </a:ext>
                </a:extLst>
              </p14:cNvPr>
              <p14:cNvContentPartPr/>
              <p14:nvPr/>
            </p14:nvContentPartPr>
            <p14:xfrm>
              <a:off x="6615600" y="2089680"/>
              <a:ext cx="1164240" cy="4251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7D3F121-7AB6-4F5F-B8A0-7D5A456C29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06603" y="2081040"/>
                <a:ext cx="1181875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6FC2AE8-C25C-4EB3-9AE1-543FCEC73A3E}"/>
                  </a:ext>
                </a:extLst>
              </p14:cNvPr>
              <p14:cNvContentPartPr/>
              <p14:nvPr/>
            </p14:nvContentPartPr>
            <p14:xfrm>
              <a:off x="5964720" y="2185440"/>
              <a:ext cx="515880" cy="1432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6FC2AE8-C25C-4EB3-9AE1-543FCEC73A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55720" y="2176440"/>
                <a:ext cx="533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0CA8B3C-56BB-4CB2-A2AD-8E025EB6E289}"/>
                  </a:ext>
                </a:extLst>
              </p14:cNvPr>
              <p14:cNvContentPartPr/>
              <p14:nvPr/>
            </p14:nvContentPartPr>
            <p14:xfrm>
              <a:off x="5365320" y="2142240"/>
              <a:ext cx="358200" cy="3722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0CA8B3C-56BB-4CB2-A2AD-8E025EB6E2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56680" y="2133240"/>
                <a:ext cx="3758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CE29DE7-43EF-4672-8FBC-2B488E173096}"/>
                  </a:ext>
                </a:extLst>
              </p14:cNvPr>
              <p14:cNvContentPartPr/>
              <p14:nvPr/>
            </p14:nvContentPartPr>
            <p14:xfrm>
              <a:off x="770280" y="2998320"/>
              <a:ext cx="243000" cy="1350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CE29DE7-43EF-4672-8FBC-2B488E1730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1280" y="2989320"/>
                <a:ext cx="2606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3DAECA3-7E7A-403F-AA91-263B43596D75}"/>
                  </a:ext>
                </a:extLst>
              </p14:cNvPr>
              <p14:cNvContentPartPr/>
              <p14:nvPr/>
            </p14:nvContentPartPr>
            <p14:xfrm>
              <a:off x="1107600" y="2851800"/>
              <a:ext cx="1633680" cy="3124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3DAECA3-7E7A-403F-AA91-263B43596D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8600" y="2843150"/>
                <a:ext cx="1651320" cy="330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466388D-493A-4D5E-9CF5-77B46CCC8805}"/>
                  </a:ext>
                </a:extLst>
              </p14:cNvPr>
              <p14:cNvContentPartPr/>
              <p14:nvPr/>
            </p14:nvContentPartPr>
            <p14:xfrm>
              <a:off x="7174680" y="2826240"/>
              <a:ext cx="416160" cy="28260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466388D-493A-4D5E-9CF5-77B46CCC88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66040" y="2817240"/>
                <a:ext cx="4338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32ECD2C-7E85-444B-B92B-096AB69522F3}"/>
                  </a:ext>
                </a:extLst>
              </p14:cNvPr>
              <p14:cNvContentPartPr/>
              <p14:nvPr/>
            </p14:nvContentPartPr>
            <p14:xfrm>
              <a:off x="6712800" y="2731200"/>
              <a:ext cx="368640" cy="3960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32ECD2C-7E85-444B-B92B-096AB69522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04152" y="2722560"/>
                <a:ext cx="386297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282AA8D-DC4E-4438-A284-34C5A7DAF9F1}"/>
                  </a:ext>
                </a:extLst>
              </p14:cNvPr>
              <p14:cNvContentPartPr/>
              <p14:nvPr/>
            </p14:nvContentPartPr>
            <p14:xfrm>
              <a:off x="8532600" y="2835240"/>
              <a:ext cx="135000" cy="14436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282AA8D-DC4E-4438-A284-34C5A7DAF9F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23600" y="2826240"/>
                <a:ext cx="1526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B57E28A-601F-4AB5-AA23-900233ECA71D}"/>
                  </a:ext>
                </a:extLst>
              </p14:cNvPr>
              <p14:cNvContentPartPr/>
              <p14:nvPr/>
            </p14:nvContentPartPr>
            <p14:xfrm>
              <a:off x="7715040" y="2582880"/>
              <a:ext cx="711360" cy="4831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B57E28A-601F-4AB5-AA23-900233ECA7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06400" y="2574240"/>
                <a:ext cx="72900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787C333-5EC3-4195-B12B-CBD1FA24BB8B}"/>
                  </a:ext>
                </a:extLst>
              </p14:cNvPr>
              <p14:cNvContentPartPr/>
              <p14:nvPr/>
            </p14:nvContentPartPr>
            <p14:xfrm>
              <a:off x="9084480" y="2634720"/>
              <a:ext cx="1384560" cy="5457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787C333-5EC3-4195-B12B-CBD1FA24BB8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75480" y="2625726"/>
                <a:ext cx="1402200" cy="563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14859E3C-0763-4665-A1CE-20250DC5A98D}"/>
                  </a:ext>
                </a:extLst>
              </p14:cNvPr>
              <p14:cNvContentPartPr/>
              <p14:nvPr/>
            </p14:nvContentPartPr>
            <p14:xfrm>
              <a:off x="2974200" y="2700240"/>
              <a:ext cx="3450960" cy="15400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14859E3C-0763-4665-A1CE-20250DC5A98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65560" y="2691242"/>
                <a:ext cx="3468600" cy="1557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CEDFED14-8AFA-4783-8FCC-5849092491FD}"/>
                  </a:ext>
                </a:extLst>
              </p14:cNvPr>
              <p14:cNvContentPartPr/>
              <p14:nvPr/>
            </p14:nvContentPartPr>
            <p14:xfrm>
              <a:off x="7501200" y="3932520"/>
              <a:ext cx="726480" cy="2908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CEDFED14-8AFA-4783-8FCC-5849092491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92200" y="3923520"/>
                <a:ext cx="7441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AB6213E-855F-4CCE-AC9B-FCB82108DBE5}"/>
                  </a:ext>
                </a:extLst>
              </p14:cNvPr>
              <p14:cNvContentPartPr/>
              <p14:nvPr/>
            </p14:nvContentPartPr>
            <p14:xfrm>
              <a:off x="6784800" y="3977880"/>
              <a:ext cx="595800" cy="2797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AB6213E-855F-4CCE-AC9B-FCB82108DBE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76160" y="3969229"/>
                <a:ext cx="613440" cy="297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ACD0CE4D-9EA0-465C-81E8-ACF895AF460E}"/>
                  </a:ext>
                </a:extLst>
              </p14:cNvPr>
              <p14:cNvContentPartPr/>
              <p14:nvPr/>
            </p14:nvContentPartPr>
            <p14:xfrm>
              <a:off x="7803960" y="3500880"/>
              <a:ext cx="127080" cy="2919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ACD0CE4D-9EA0-465C-81E8-ACF895AF46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94960" y="3492240"/>
                <a:ext cx="1447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A235798B-FF7B-4BA0-A83A-F370CD9E2CF0}"/>
                  </a:ext>
                </a:extLst>
              </p14:cNvPr>
              <p14:cNvContentPartPr/>
              <p14:nvPr/>
            </p14:nvContentPartPr>
            <p14:xfrm>
              <a:off x="7450080" y="3624000"/>
              <a:ext cx="185400" cy="835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A235798B-FF7B-4BA0-A83A-F370CD9E2CF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41440" y="3615360"/>
                <a:ext cx="2030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68E625A2-80A3-4AF4-B095-4D969A13263C}"/>
                  </a:ext>
                </a:extLst>
              </p14:cNvPr>
              <p14:cNvContentPartPr/>
              <p14:nvPr/>
            </p14:nvContentPartPr>
            <p14:xfrm>
              <a:off x="6755640" y="3522120"/>
              <a:ext cx="565560" cy="28728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68E625A2-80A3-4AF4-B095-4D969A13263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46640" y="3513120"/>
                <a:ext cx="5832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CFFF6E03-4EAF-48F6-840E-B7192F6F2B43}"/>
                  </a:ext>
                </a:extLst>
              </p14:cNvPr>
              <p14:cNvContentPartPr/>
              <p14:nvPr/>
            </p14:nvContentPartPr>
            <p14:xfrm>
              <a:off x="7565280" y="4600680"/>
              <a:ext cx="148320" cy="140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CFFF6E03-4EAF-48F6-840E-B7192F6F2B4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56640" y="4591680"/>
                <a:ext cx="16596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DC0C1747-55AC-4F6B-8029-AEF7B010CCFF}"/>
                  </a:ext>
                </a:extLst>
              </p14:cNvPr>
              <p14:cNvContentPartPr/>
              <p14:nvPr/>
            </p14:nvContentPartPr>
            <p14:xfrm>
              <a:off x="7564920" y="4679520"/>
              <a:ext cx="191160" cy="122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DC0C1747-55AC-4F6B-8029-AEF7B010CCF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55920" y="4670520"/>
                <a:ext cx="208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697813EC-B7BE-4662-A3F5-32F24A9E8DBC}"/>
                  </a:ext>
                </a:extLst>
              </p14:cNvPr>
              <p14:cNvContentPartPr/>
              <p14:nvPr/>
            </p14:nvContentPartPr>
            <p14:xfrm>
              <a:off x="8981160" y="4679520"/>
              <a:ext cx="10440" cy="900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697813EC-B7BE-4662-A3F5-32F24A9E8DB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72520" y="4670520"/>
                <a:ext cx="280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2730F285-560E-4E27-AA9E-B98521B2C224}"/>
                  </a:ext>
                </a:extLst>
              </p14:cNvPr>
              <p14:cNvContentPartPr/>
              <p14:nvPr/>
            </p14:nvContentPartPr>
            <p14:xfrm>
              <a:off x="7899360" y="4345080"/>
              <a:ext cx="970560" cy="39348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2730F285-560E-4E27-AA9E-B98521B2C22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90720" y="4336440"/>
                <a:ext cx="98820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FCFA5FB-8FA0-49DE-95E8-B65514E4F37D}"/>
                  </a:ext>
                </a:extLst>
              </p14:cNvPr>
              <p14:cNvContentPartPr/>
              <p14:nvPr/>
            </p14:nvContentPartPr>
            <p14:xfrm>
              <a:off x="6828720" y="4518960"/>
              <a:ext cx="608040" cy="27864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FCFA5FB-8FA0-49DE-95E8-B65514E4F37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19720" y="4510320"/>
                <a:ext cx="6256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8CBDCBB5-67F3-47B0-BD7E-98C5243BE8E5}"/>
                  </a:ext>
                </a:extLst>
              </p14:cNvPr>
              <p14:cNvContentPartPr/>
              <p14:nvPr/>
            </p14:nvContentPartPr>
            <p14:xfrm>
              <a:off x="6783000" y="5015400"/>
              <a:ext cx="250200" cy="17748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8CBDCBB5-67F3-47B0-BD7E-98C5243BE8E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74360" y="5006400"/>
                <a:ext cx="2678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81ACA686-B3E9-4CC4-B895-F22902AA8DB2}"/>
                  </a:ext>
                </a:extLst>
              </p14:cNvPr>
              <p14:cNvContentPartPr/>
              <p14:nvPr/>
            </p14:nvContentPartPr>
            <p14:xfrm>
              <a:off x="8242800" y="4860960"/>
              <a:ext cx="1130040" cy="38628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81ACA686-B3E9-4CC4-B895-F22902AA8D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34160" y="4852312"/>
                <a:ext cx="1147680" cy="40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5A239AF9-6080-42AB-BBB6-72181E6147AA}"/>
                  </a:ext>
                </a:extLst>
              </p14:cNvPr>
              <p14:cNvContentPartPr/>
              <p14:nvPr/>
            </p14:nvContentPartPr>
            <p14:xfrm>
              <a:off x="7806840" y="4985160"/>
              <a:ext cx="331920" cy="10872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5A239AF9-6080-42AB-BBB6-72181E6147A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97850" y="4976160"/>
                <a:ext cx="349541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0CE546CB-AE77-45CA-B038-54DB6AF6192A}"/>
                  </a:ext>
                </a:extLst>
              </p14:cNvPr>
              <p14:cNvContentPartPr/>
              <p14:nvPr/>
            </p14:nvContentPartPr>
            <p14:xfrm>
              <a:off x="7180080" y="4928280"/>
              <a:ext cx="509040" cy="23832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0CE546CB-AE77-45CA-B038-54DB6AF6192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71080" y="4919294"/>
                <a:ext cx="526680" cy="255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4C1FB248-E7D6-4C55-8666-0174C6C4F2F6}"/>
                  </a:ext>
                </a:extLst>
              </p14:cNvPr>
              <p14:cNvContentPartPr/>
              <p14:nvPr/>
            </p14:nvContentPartPr>
            <p14:xfrm>
              <a:off x="11494680" y="4786800"/>
              <a:ext cx="20520" cy="3492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4C1FB248-E7D6-4C55-8666-0174C6C4F2F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485680" y="4778160"/>
                <a:ext cx="381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AEF18288-6246-4A9C-85EF-FBC02D0D44EC}"/>
                  </a:ext>
                </a:extLst>
              </p14:cNvPr>
              <p14:cNvContentPartPr/>
              <p14:nvPr/>
            </p14:nvContentPartPr>
            <p14:xfrm>
              <a:off x="11502600" y="4877880"/>
              <a:ext cx="182880" cy="17820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AEF18288-6246-4A9C-85EF-FBC02D0D44E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93960" y="4869240"/>
                <a:ext cx="200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D82303A8-83C7-4A1E-A576-A00248C98C41}"/>
                  </a:ext>
                </a:extLst>
              </p14:cNvPr>
              <p14:cNvContentPartPr/>
              <p14:nvPr/>
            </p14:nvContentPartPr>
            <p14:xfrm>
              <a:off x="9489840" y="4794360"/>
              <a:ext cx="1869120" cy="34884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D82303A8-83C7-4A1E-A576-A00248C98C4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80842" y="4785720"/>
                <a:ext cx="1886757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D7951047-A496-4D3E-A3A1-570142D90156}"/>
                  </a:ext>
                </a:extLst>
              </p14:cNvPr>
              <p14:cNvContentPartPr/>
              <p14:nvPr/>
            </p14:nvContentPartPr>
            <p14:xfrm>
              <a:off x="705480" y="4936920"/>
              <a:ext cx="3638520" cy="85104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D7951047-A496-4D3E-A3A1-570142D9015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6840" y="4928280"/>
                <a:ext cx="3656160" cy="8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0635C360-1D14-467A-9B9C-5AED54FD917A}"/>
                  </a:ext>
                </a:extLst>
              </p14:cNvPr>
              <p14:cNvContentPartPr/>
              <p14:nvPr/>
            </p14:nvContentPartPr>
            <p14:xfrm>
              <a:off x="4472520" y="5032680"/>
              <a:ext cx="2165400" cy="63756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0635C360-1D14-467A-9B9C-5AED54FD917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63879" y="5023675"/>
                <a:ext cx="2183043" cy="655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80366098-3DA0-47FF-B8CB-2B0E73FA79E0}"/>
                  </a:ext>
                </a:extLst>
              </p14:cNvPr>
              <p14:cNvContentPartPr/>
              <p14:nvPr/>
            </p14:nvContentPartPr>
            <p14:xfrm>
              <a:off x="860640" y="5902800"/>
              <a:ext cx="1025280" cy="36432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80366098-3DA0-47FF-B8CB-2B0E73FA79E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1640" y="5893800"/>
                <a:ext cx="1042920" cy="3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3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41</cp:revision>
  <dcterms:created xsi:type="dcterms:W3CDTF">2024-02-13T12:17:49Z</dcterms:created>
  <dcterms:modified xsi:type="dcterms:W3CDTF">2024-03-23T06:02:36Z</dcterms:modified>
</cp:coreProperties>
</file>